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0" r:id="rId3"/>
  </p:sldMasterIdLst>
  <p:notesMasterIdLst>
    <p:notesMasterId r:id="rId59"/>
  </p:notesMasterIdLst>
  <p:sldIdLst>
    <p:sldId id="2327" r:id="rId4"/>
    <p:sldId id="2450" r:id="rId5"/>
    <p:sldId id="2451" r:id="rId6"/>
    <p:sldId id="2449" r:id="rId7"/>
    <p:sldId id="2459" r:id="rId8"/>
    <p:sldId id="2438" r:id="rId9"/>
    <p:sldId id="2454" r:id="rId10"/>
    <p:sldId id="2453" r:id="rId11"/>
    <p:sldId id="2457" r:id="rId12"/>
    <p:sldId id="2437" r:id="rId13"/>
    <p:sldId id="2160" r:id="rId14"/>
    <p:sldId id="2161" r:id="rId15"/>
    <p:sldId id="2207" r:id="rId16"/>
    <p:sldId id="2165" r:id="rId17"/>
    <p:sldId id="2227" r:id="rId18"/>
    <p:sldId id="1285" r:id="rId19"/>
    <p:sldId id="2447" r:id="rId20"/>
    <p:sldId id="2456" r:id="rId21"/>
    <p:sldId id="2237" r:id="rId22"/>
    <p:sldId id="2225" r:id="rId23"/>
    <p:sldId id="2241" r:id="rId24"/>
    <p:sldId id="2169" r:id="rId25"/>
    <p:sldId id="2455" r:id="rId26"/>
    <p:sldId id="2446" r:id="rId27"/>
    <p:sldId id="2458" r:id="rId28"/>
    <p:sldId id="2205" r:id="rId29"/>
    <p:sldId id="2206" r:id="rId30"/>
    <p:sldId id="2440" r:id="rId31"/>
    <p:sldId id="2448" r:id="rId32"/>
    <p:sldId id="2439" r:id="rId33"/>
    <p:sldId id="2155" r:id="rId34"/>
    <p:sldId id="2217" r:id="rId35"/>
    <p:sldId id="2441" r:id="rId36"/>
    <p:sldId id="2445" r:id="rId37"/>
    <p:sldId id="2442" r:id="rId38"/>
    <p:sldId id="2444" r:id="rId39"/>
    <p:sldId id="2452" r:id="rId40"/>
    <p:sldId id="2416" r:id="rId41"/>
    <p:sldId id="2431" r:id="rId42"/>
    <p:sldId id="2420" r:id="rId43"/>
    <p:sldId id="2435" r:id="rId44"/>
    <p:sldId id="2436" r:id="rId45"/>
    <p:sldId id="2422" r:id="rId46"/>
    <p:sldId id="2423" r:id="rId47"/>
    <p:sldId id="2424" r:id="rId48"/>
    <p:sldId id="2425" r:id="rId49"/>
    <p:sldId id="2426" r:id="rId50"/>
    <p:sldId id="2432" r:id="rId51"/>
    <p:sldId id="2427" r:id="rId52"/>
    <p:sldId id="2430" r:id="rId53"/>
    <p:sldId id="2433" r:id="rId54"/>
    <p:sldId id="2419" r:id="rId55"/>
    <p:sldId id="2434" r:id="rId56"/>
    <p:sldId id="903" r:id="rId57"/>
    <p:sldId id="945" r:id="rId58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92" autoAdjust="0"/>
    <p:restoredTop sz="94993" autoAdjust="0"/>
  </p:normalViewPr>
  <p:slideViewPr>
    <p:cSldViewPr snapToGrid="0">
      <p:cViewPr>
        <p:scale>
          <a:sx n="76" d="100"/>
          <a:sy n="76" d="100"/>
        </p:scale>
        <p:origin x="51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6T17:31:09.2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31119 791 43311 0,'-6'2'3840'0,"1"2"-3072"0,2-2-608 0,3 1-160 0,0-3-288 0,0 2-96 0,-2 3 0 0,-2 5-16 0,-1 1 400 0,2 3 128 0,-1 1 0 0,3 2 0 16,2 0-128-16,3 1 0 16,1-1 0-16,1 3 0 0,4 5 224 0,0-1 32 0,2 8 0 0,0 3 0 15,2 5 0-15,-1 0 0 0,1 7 0 0,-2 3 0 16,0 1 80-16,-4 1 32 0,0-2 0 0,-1 1 0 15,-2 0-224-15,-3-3-144 0,1 1 192 0,-2-2-192 16,-2-1 0-16,0 0 0 0,-2-3 0 0,2-3 0 16,-1-4 144-16,-1-4-144 0,1-3 0 0,-1-3 144 15,-1-2-416-15,2-7-96 0,1-1-16 0,-1-3 0 16,1-5-448-16,1-3-112 0,0-5-16 16,0-2-11680-16,1-4-2336 0</inkml:trace>
  <inkml:trace contextRef="#ctx0" brushRef="#br0" timeOffset="345.4">31831 783 30399 0,'-5'-10'2704'0,"0"6"-2160"0,2 1-544 0,1 2 0 0,2 0 2048 0,0 1 288 0,2 1 64 0,-1 3 16 15,1-2-1520-15,2 4-288 0,1 3-64 0,0 4-16 16,1 2-112-16,2 5-32 0,-1 5 0 0,2 3 0 16,-2 7-80-16,2 4-32 0,1 7 0 0,0 5 0 15,-1 3 48-15,1 2 0 0,0-2 0 0,0 0 0 16,0-5-160-16,-3-2-32 15,1-2 0-15,-1-6 0 0,-2-4-128 0,1 4 0 0,2 2 0 0,-1 5 0 16,1 0 0-16,-1 2 0 0,-1-2 0 0,0-6 0 16,-2 0-448-16,-3-5-64 0,-1-2 0 15,-5 0-12480-15,0-4-2496 0</inkml:trace>
  <inkml:trace contextRef="#ctx0" brushRef="#br0" timeOffset="879.57">30360 2367 37775 0,'-13'10'1664'0,"5"1"368"0,0 3-1632 0,3 0-400 0,4-7 0 0,2 3 0 0,1 1 496 16,0 10 16-16,2 15 0 0,3 11 0 0,2 10 64 0,3 6 32 16,2 0 0-16,1-4 0 0,1-2-304 0,-1-5-64 15,1 0-16-15,0-2 0 0,1-3 16 0,0-2 0 16,3 1 0-16,4-1 0 0,-1 0 64 0,4 0 16 16,2-3 0-16,2-2 0 0,5-2-64 0,2-1-16 15,4-1 0-15,2-5 0 0,0-4-48 0,4 0 0 16,6-2 0-16,3-3 0 0,0 0 16 0,5-4 0 15,4-2 0-15,0-3 0 0,1-2-208 0,1-2 0 16,3-3 0-16,0-6 0 0,-1 0 240 0,2-8 0 16,3-5 0-16,-1-3 0 0,-4-4 32 0,1-6 16 15,1-4 0-15,-4-8 0 0,-4-1-96 0,-5-3 0 0,-4-4-16 16,-10-10 0-16,-6-2-368 0,-7-8-64 16,-6-7 0-16,-4-11-14240 0,-5-8-2848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6T18:42:34.444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24486 13602 21183 0,'-6'1'1888'0,"1"-1"-1504"0,3 0-384 0,0 0 0 16,1 0 1984-16,0 0 320 0,-3 1 64 0,-2 1 0 0,-1 0-448 0,-1-1-80 15,1 4-32-15,1 0 0 0,2-1-464 0,-1 3-80 16,1 0-32-16,2-1 0 0,-1 5-576 0,1-4-112 16,1 3-32-16,-1 3 0 0,2-1-192 0,-1 3-64 15,0 0 0-15,-2 1 0 0,2 1-256 0,0 0 0 16,0 1 0-16,-2 0 0 15,-1-3-368-15,1 2-80 0,-1 1 0 0,0-2-16 16,1-1-1056-16,-1-1-208 0</inkml:trace>
  <inkml:trace contextRef="#ctx0" brushRef="#br0" timeOffset="235.31">24516 13085 43311 0,'-17'4'3840'0,"3"-1"-3072"0,7 2-608 0,4-5-160 16,3 2 0-16,-2-1 0 0,-7 3 0 0,-2 1 0 15,-2 1-560-15,5-1-80 0,3-3-32 0,4-2 0 16,2 0-2816-16,1-1-560 0,2 1-112 0</inkml:trace>
  <inkml:trace contextRef="#ctx0" brushRef="#br0" timeOffset="2172.25">24853 13614 40543 0,'-6'-2'3600'0,"1"1"-2880"16,4 2-576-16,2 1-144 0,1 0-192 0,-2-1-64 15,0 1 0-15,-3-1-16 0,-1 4 0 0,-1 2 0 16,0 4 0-16,1 0 0 0,-3 1 272 0,1 4 0 16,0 2 0-16,-3 1 0 0,1 6 752 0,-3-1 96 15,-2-1 32-15,1 1 0 0,1-1-208 0,0-2-32 16,-1-1-16-16,3-2 0 0,0-3-304 0,3-1-48 16,1-5-16-16,1-3 0 0,3-3-256 0,0-3 160 0,2-1-160 15,1-6 128-15,2-2 16 0,1-6 0 0,0-2 0 0,1-5 0 16,1-4-144-16,2-3-176 0,0-3 48 0,-1-2 0 15,0-2-48-15,-1-1 0 0,1 1 0 0,-2-1 0 16,1 1 176-16,-1 1 0 0,1 3-144 0,-1 4 144 16,0 3 0-16,0 1 0 0,2 7-144 0,-2 2 144 15,1 3 0-15,1 3 0 0,-1 5 0 0,2 0 0 16,2 2 0-16,1 2 144 0,4 2-16 0,3 0 0 16,1 3-128-16,1 4 0 0,1-1 0 0,-2 7 0 15,-3-4 0-15,-1 7 128 0,-2 4-128 0,-2 1 128 16,-3 2 48-16,-2 2 0 0,-2 3 0 0,-4 1 0 15,1 0 80-15,-5 1 0 0,-1-1 16 0,-2 0 0 16,0-3-272-16,-3-2 0 0,2-2 0 0,-2 0 0 16,1 1-704-16,-1 1-160 0,4-7-32 15,1-3-12384-15,4-5-2480 0</inkml:trace>
  <inkml:trace contextRef="#ctx0" brushRef="#br0" timeOffset="2612.23">25817 13507 39615 0,'0'-2'3520'0,"0"2"-2816"0,0-2-560 0,1 2-144 0,-1 0 384 0,0 0 32 0,0-1 16 0,-1 0 0 16,-1-6-192-16,0 2-48 0,-2-3 0 0,-2-1 0 15,0 3 0-15,-3-1 0 0,-2 0 0 0,-4 5 0 16,0 1 192-16,-3 2 48 0,-2 4 0 0,-3 2 0 15,-2 4-112-15,-4 5-32 0,-3 2 0 0,-1 4 0 16,-2 3-160-16,1 1-128 0,0-2 144 0,3 2-144 16,3-2 0-16,2-2 0 0,4 2 0 0,3-2 0 15,6-2 0-15,1-1 0 0,4-4 0 0,3 0 0 16,2-1 0-16,2-3 0 0,1 0 0 0,4-2 0 16,0-2-192-16,2-2 0 0,1 0 16 0,2-5 0 15,2 0 32-15,3-6 0 0,2 1 0 0,2-6 0 16,4-2 144-16,-1-1 256 0,3-4-64 0,2-3-16 0,-3 1 112 15,3-3 32-15,4-6 0 0,0-4 0 16,-1-2 96-16,2-4 32 0,-2-4 0 0,-1-3 0 0,-2-1-64 0,-4-3-16 16,-1 0 0-16,-3-3 0 0,-5-2-80 0,-2 1-16 15,-2-3 0-15,-1 0 0 0,-3 0-144 0,-2 1-128 16,-2 1 144-16,-1 2-144 0,-2-1-128 0,-2 7-128 16,-3 5-32-16,1 3 0 15,-1-1-528-15,0 8-96 0,1 7-32 0,1 3 0 16,2 5-16-16,1 3-16 0,2 4 0 0,0 5-18352 0</inkml:trace>
  <inkml:trace contextRef="#ctx0" brushRef="#br0" timeOffset="3004.8">26033 13446 43311 0,'-6'9'3840'0,"1"-3"-3072"0,3-1-608 0,2-5-160 16,0 1-192-16,2 2-80 0,-2 2-16 0,0 3 0 16,0 0 144-16,4 2 144 0,1-4-208 0,3-4 80 15,5 1-208-15,2-7-48 0,2-1 0 0,3-4 0 16,3-2 512-16,3-2 80 0,1-2 32 0,0-3 0 16,1-1 48-16,-2-1 16 0,-2-2 0 0,-3-2 0 15,-3 4-112-15,-3 1 0 0,-3-1-16 0,-3 4 0 16,-4 1-176-16,-3 1 0 0,-2 1 144 0,-4 0-144 0,-2-2 256 0,-3 2-32 15,-2 2 0-15,-2 1 0 0,-2 4 32 0,-4 4 0 16,1 7 0-16,-4 3 0 0,-1 4-384 0,-4 5-80 16,0 7-16-16,-3 3 0 0,0 5 0 0,0 2 0 15,1 0 0-15,3 2 0 0,1 3 224 0,2-2 0 16,3 0 0-16,4-3-144 0,5 0 144 0,2-3 0 16,6-4 0-16,1-4 0 0,5-3 0 0,3-1 0 15,1-2 128-15,3-3-128 0,1-4-224 0,3-1-112 16,5-1-32-16,0-2 0 15,4-1-320-15,0-4-64 0,3-1-16 0,1-2-11264 16,3-3-2240-16</inkml:trace>
  <inkml:trace contextRef="#ctx0" brushRef="#br0" timeOffset="3603.97">26675 13508 5519 0,'-9'16'496'0,"1"-4"-496"0,-2 1 0 0,2-2 0 0,3-1 7888 0,2 0 1488 15,-1 1 288-15,-4 10 64 0,-3 11-7424 0,-2 9-1504 16,-1 8-288-16,4 2-64 0,3-5-272 0,2-2-48 16,5-3-128-16,-3 0 192 0,2-3-384 0,0-1-96 15,0-1-16-15,-1-1 0 0,1-2 304 0,-1-2 0 16,-1-2 0-16,0-4 0 0,-1-1 192 0,0-5 160 16,0-5 32-16,-1-3 0 0,2-3 0 0,-1-3 0 0,2-5 0 15,-1-3 0-15,1-3-32 0,0-2 0 0,2-10 0 0,0-3 0 16,0-4-48-16,0-8-16 0,2-6 0 0,-1-6 0 15,1-4-48-15,0-5-16 0,1-1 0 0,1-3 0 16,1-1-48-16,0-2-16 0,1-2 0 0,0 2 0 16,3 3-160-16,2 1 0 0,1-4 144 0,2 6-144 15,1 3 0-15,2 4 0 0,2 2 0 0,1 3 128 16,1 4-128-16,1 3 0 0,1 3-128 0,1 5 128 16,-1 4-320-16,3 5 0 0,1 2 16 0,4 1 0 15,3 5 48-15,0 5 16 0,3 3 0 0,2 6 0 16,-3-1-48-16,-2 7-16 0,0 2 0 0,-3 4 0 15,-5 5 0-15,-5 3 0 0,-5 6 0 0,-5 4 0 16,-6 2 304-16,-5 3-128 0,-4 3 128 0,-5-2 0 0,-1 2 224 0,-4-1 160 16,-2-1 16-16,-4 2 16 0,-2 0 16 0,-3 1 0 15,-1-2 0-15,-3-5 0 0,1 0-32 0,-1-3 0 16,2-3 0-16,-1-1 0 16,1-3-720-16,-1-4-160 0,1 1-32 0,0-7 0 15,0-2-480-15,2-4-96 0,4-3-32 0,0-6-18288 16</inkml:trace>
  <inkml:trace contextRef="#ctx0" brushRef="#br0" timeOffset="3962.18">27161 13483 45151 0,'12'9'2000'0,"-4"-7"416"0,-2 1-1936 0,0-2-480 0,-1-1 0 0,1-1 0 0,3 1 128 0,3-3-128 0,9-2 0 0,9-1 144 0,6-5-144 0,3 0 0 0,1-5-160 0,-3 0 160 15,-2 2-384-15,-5-1 0 0,-4 2 16 0,-5-1 0 16,-3 4 368-16,-6-1 128 0,-3 1 0 0,-4 4 0 16,-3-4 176-16,-3 3 16 0,-3 1 16 0,-2-3 0 15,-3 2-128-15,-3 0-16 0,0 1-16 0,-6 1 0 16,-1 3-432-16,-6 2-64 0,-1 5-32 0,-3 3 0 16,1 3 80-16,0 3 16 0,-1 7 0 0,-1-2 0 15,3 7 256-15,1 0 0 0,3 0-128 0,2 0 128 16,5-1 288-16,0 3 112 0,3 1 32 0,2 0 0 0,4-2-128 0,1-5-32 15,3-1 0-15,3-1 0 0,3-1-272 0,0-3 0 16,5 0 0-16,0-4 0 0,2 1-144 0,1-2-144 31,3 0-32-31,0-1 0 0,2-2-128 0,0 0-16 0,2-5-16 0,1 1 0 16,1-3-112-16,-1-2-32 0,4-3 0 0,0 1-18064 0</inkml:trace>
  <inkml:trace contextRef="#ctx0" brushRef="#br0" timeOffset="5007.45">27994 13881 43311 0,'-10'5'3840'16,"2"-3"-3072"-16,3-1-608 0,4-1-160 0,1 1 208 0,0-1 16 15,-4 3 0-15,-2-2 0 0,-1 2-224 0,1-3-192 16,4 0 48-16,2-2 0 15,4-3-304-15,3-4-48 0,4 1-16 0,4-6-18352 0</inkml:trace>
  <inkml:trace contextRef="#ctx0" brushRef="#br0" timeOffset="11761.97">14825 4395 10127 0,'-20'-1'896'0,"4"0"-704"0,6 1-192 0,7 0 0 0,-1-2 448 0,-2 0 64 16,-10 0 16-16,-9-2 0 0,-4-2 16 0,1 0 0 16,4-3 0-16,6 2 0 0,4 0 0 0,4 1 0 15,2 1 0-15,0 0 0 0,2 4 400 0,1-3 80 16,0 2 0-16,2 2 16 0,1-2 768 0,1 0 160 15,2 2 16-15,4 0 16 0,3 0-80 0,3 0-32 16,5-1 0-16,2 0 0 0,5 1-560 0,5-5-112 16,8 2-32-16,7 0 0 0,9-3-432 0,6-2-96 0,-1 4-16 15,9-1 0-15,8 0-320 0,1 1-64 0,5 2 0 0,-3-1-16 16,-2 0-240-16,5 1 144 0,5-1-144 0,-1 2 128 16,0 2-128-16,-3 2 0 0,-8-1 0 0,3 1 0 15,7 0 0 1,1-3 0-16,-1 3 0 0,-1-1 0 0,-3-1-224 0,-4 4-128 0,1-3-32 0,-3 1-17632 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04:57:07.92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10 14167 0 0,'0'0'1384'0'0,"-5"-9"-848"0"0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04:57:11.56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144 1 1375 0 0,'0'0'128'0'0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6T18:43:15.065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24281 3007 11967 0,'-3'0'1072'0,"2"0"-864"15,2 0-208-15,1 0 0 0,-1 0 944 0,1 0 144 16,2 0 16-16,1 0 16 0,4-3-320 0,3 1-64 0,5-2-16 0,3-1 0 31,2-1-256-31,2-1-48 0,2 0-16 0,2 1 0 0,2-4-400 0,2 3 0 16,3-3-144-16,3 3 144 0,0-5-192 0,4 3 192 0,2-1-192 0,2-1 192 15,-2-2 0-15,2 1 0 0,2-3 192 0,1 0-48 16,1-1 288-16,-1 1 48 0,1 0 16 0,-1-1 0 16,3 0 112-16,-1 0 32 0,-2 0 0 0,-2 1 0 15,-1 2 64-15,1-2 32 0,1-1 0 16,1 1 0-16,-4 0-160 0,0 0-16 0,1 3-16 0,-2-1 0 16,3 0-288-16,-1 1-64 0,-2-2-16 0,0 0 0 15,-6 3-176-15,2 1 192 0,-2-1-192 0,0 1 192 16,-1 3-192-16,-2-1 0 0,-3 2 0 0,-1 0 0 15,-3 0 0-15,-2 1 0 0,-3-1 0 0,-4 0 0 0,-1-1 0 0,-3 1 0 16,-3 0 0-16,-2 0 0 0,-3 1-288 0,-2-1 64 16,-1-2 16-16,-4 5 0 0,-1-2 208 0,-2 1 192 15,0 1-48-15,-4-2 0 0,0 2 96 0,0 0 16 16,-2 0 0-16,-2 0 0 0,1-2-64 0,-1 0-16 16,-2 2 0-16,0-1 0 0,-2-1-176 0,-1 1 128 15,0 2-128-15,-3-3 128 0,1 1-128 0,-3 2 0 16,0-1 0-16,-2 2 128 0,2 0-128 0,-1-1 0 15,-1 0 144-15,-1 2-144 16,2 0 0-16,1 0 0 0,2 0 0 0,3 2 128 0,0 0-128 0,1 0 0 16,3 2 128-16,2 0-128 0,3-3 0 0,0 1 0 15,5 1 0-15,1-3 0 0,3 1 0 0,2-1 0 0,3 0 0 16,4-1-128-16,2-2 128 0,2 1 0 0,1 1 0 0,1-4-128 16,2 1 128-16,2-1 0 0,0 0-144 0,2-1 144 15,-1 2 0-15,3-3 0 0,2 0 0 0,1 3 0 16,1-3 448-16,1 4 128 0,-2-2 0 0,-2 0 16 31,-1 5-256-31,-2 0-48 0,-1 2-16 0,-4 2 0 0,-1 1 160 0,-2 1 16 0,-1 4 16 0,-2-3 0 16,-2 3-80-16,-1 1 0 0,-2 2-16 0,-2-1 0 15,-2 0-144-15,-2 1-32 0,-2 0 0 0,-3 5 0 16,-2-2-192-16,-2 2 0 0,0 1 128 0,-4 1-128 16,-1 1 128-16,-3 3-128 15,-3 2 176-15,-2 5-176 0,-2-2 0 0,0 0 0 0,4-1 0 0,1-4-16896 16</inkml:trace>
  <inkml:trace contextRef="#ctx0" brushRef="#br0" timeOffset="32648.53">17082 6082 18431 0,'0'-1'1632'0,"0"1"-1312"16,0-3-320-16,0 3 0 0,0 3 1184 0,0-3 160 16,0 0 48-16,-1 0 0 0,0 1-784 0,-2 3-160 15,1 2-16-15,-2 3-16 0,0 2-144 0,1 2-16 16,-1 2-16-16,-1 0 0 0,2 2 0 0,1 4 0 16,-1 1 0-16,1 2 0 0,1 0 432 0,0 0 96 15,1 0 0-15,0-3 16 0,0 0 144 0,1-1 32 16,1 0 0-16,1-2 0 0,-2 3-352 0,0-4-64 0,0 4-16 0,-1-1 0 15,0-2-400-15,0-2-128 0,-1-3 0 16,0 3 0-16,-2 0 0 0,0 2 0 0,0-6 0 0,1 0 0 16,1 0 0-16,-1-4 0 0,1-4 0 0,1 0 0 15,0-3 0-15,0-2-176 0,0-1 32 0,0-4 0 16,1-1-96-16,-1-3-16 0,2-5 0 0,-1-2 0 16,1-2 256-16,1-3 0 0,-1-5 0 0,-1-3 0 15,2 2-176-15,-2-6 16 0,0 0 0 0,-1-1 0 16,-2-3-64-16,1-1-16 0,-2 8 0 0,0-6 0 15,-1-2 48-15,1-2 16 0,1 3 0 0,1-2 0 16,-1 4 176-16,2 2 0 0,2 1 0 0,0 7 0 0,2 0 0 16,2 7 0-16,0 1 0 0,2 2 0 0,2 4 576 15,2-2 192-15,0 3 32 0,2 0 16 0,2 0-32 0,1 2 0 16,4-2 0-16,2 3 0 0,-1 0-528 0,0 3-96 16,2 3-32-16,-2 3 0 0,-1 4-128 0,-1 0 0 15,-1 1 0-15,1 1 0 0,-3 3 0 0,2 1 0 16,-2-2 0-16,-1 1 0 0,0 0 0 0,1 1-144 15,-3 0 144-15,0 0-160 0,-2 3 160 0,-2-2 0 16,-1 2 0-16,-3 3 0 0,-3-2 0 0,-3 1-128 16,-4 4 128-16,-2-3 0 0,-2 0 0 0,-3 1 224 15,-1-1-32-15,-4-1 0 0,0-1 112 0,-3 1 16 16,-2-1 0-16,-2-1 0 0,-2 0-112 0,-2-3-16 0,-3 2 0 16,-1-1 0-16,1-2-192 0,3-1 0 0,2-3 0 0,-1 1 0 15,0-4 0-15,2 1 0 0,3-4 0 0,2 0 0 31,2-3-320-31,3-1-176 0,2-1-16 0,2-1-16 16,4 1-944-16,1-3-192 0,1 0-48 0,3 1-8432 0,2-2-1696 0</inkml:trace>
  <inkml:trace contextRef="#ctx0" brushRef="#br0" timeOffset="36729.96">18267 5019 14735 0,'2'-4'1312'16,"1"2"-1056"-16,-2 2-256 0,-2 0 0 0,1 0 352 0,-2 0 16 16,1 0 0-16,-1-3 0 0,-2 6-240 0,-3-3-128 15,-2 4 160-15,-1 3-160 0,-1 0 384 0,-1 3-32 16,-2 1 0-16,0 1 0 0,0 2 288 0,-1 2 64 16,0 1 16-16,0 3 0 0,-1 1 784 0,-1 4 160 15,-1 0 16-15,-1 3 16 0,0 6-64 0,-1 0-16 16,0 1 0-16,1 2 0 0,-1-1-528 0,-1 5-128 15,0 2 0-15,0 4-16 0,0 0-432 0,1 2-64 16,0 3-32-16,3 3 0 0,1-3-272 0,3-5-144 16,5-3 160-16,4-4-160 0,3-2 352 0,2-3-32 15,4-7 0-15,2 2 0 0,1-3-320 0,2 1 128 16,1 1-128-16,2-4 0 16,4 1-528-16,-1-2-176 0,2 0-48 0,1-2 0 15,0 2-848-15,0-2-160 0,2-5-32 0,-2-2-7760 0,0-3-1552 16</inkml:trace>
  <inkml:trace contextRef="#ctx0" brushRef="#br0" timeOffset="37279.46">18233 5396 25791 0,'-11'-5'1152'0,"4"1"224"0,1 2-1104 0,2 1-272 0,4 2 0 0,0-1 0 0,0 2 896 0,0-2 128 16,0 3 32-16,0 0 0 0,1 4-528 0,2 0-96 16,0 4-32-16,1 2 0 0,1 0-144 0,1 4-16 15,2 1-16-15,-1-1 0 0,3 5-48 0,0-2-16 0,0 1 0 0,1 1 0 16,0 1-160-16,-1-1 192 0,1-4-192 0,-1 1 192 16,-2-2-192-16,0-2 0 0,-1 1 0 0,0-5 0 15,-1 0 0-15,0-3 0 0,0-1 0 0,0-2 0 16,-1-1 240-16,0-4 112 0,1-2 32 0,1-2 0 15,-1-1 288-15,0-1 64 0,0-3 16 0,0-2 0 16,0-3-320-16,2-2-64 16,-1-2-16-16,-1-2 0 0,2 0-96 0,-2 0-32 0,1-1 0 0,2-6 0 15,0-3-48-15,1-3-16 0,-2 2 0 0,2 0 0 16,0 1-160-16,1 2 0 0,-1 1 0 0,0-2 0 16,0 6 0-16,-3 1 0 0,1-1-192 0,-2 6 192 15,-1 1-592-15,-3 4 0 16,1-1 0-16,-2 3 0 15,0 4-1104-15,-2 1-224 0,1 4-32 0,-2-1-16 0,0 4-608 0,0-1-128 0,-1 4-32 0,0 0 0 16,-1 1 320-16,0 3 64 0,1 1 16 0,-1 0-2192 16,0 1-432-16</inkml:trace>
  <inkml:trace contextRef="#ctx0" brushRef="#br0" timeOffset="37625.37">18489 5616 7359 0,'-2'1'656'0,"1"2"-528"0,1-2-128 0,0 0 0 0,1 0 1072 0,-1 2 176 0,-1 1 32 0,-1 3 16 15,0 2 560-15,-2 6 128 0,0 1 0 0,0-2 16 16,0 4-1328-16,-1-1-272 0,0 3-48 0,-1-3-16 15,0 5-336-15,-1-3 0 0,2 2 0 0,-1-4 0 16,1-1 1120-16,0-1 160 0,0 1 16 0,2 0 16 16,-1 0 224-16,0-1 64 0,1 1 0 0,-1 0 0 15,1 1-960-15,0-1-176 0,-1 1-32 0,1 0-16 0,0-4-416 16,0 0-224 0,1 2 32-16,-1-1 0 0,2-3-1488 0,0-1-304 0,1 0-48 0,1-6-16 15,0 3-32-15,2-5-16 0,1 2 0 0,0-4-6640 16</inkml:trace>
  <inkml:trace contextRef="#ctx0" brushRef="#br0" timeOffset="37955.33">18711 5731 25791 0,'-5'-5'2304'0,"1"3"-1856"0,4 0-448 0,1 2 0 16,0 0 1472-16,1 0 208 0,-1-2 48 0,0-2 0 31,3-3-144-31,2 1-32 0,3-2 0 0,2 2 0 15,1 0-1056-15,2 0-224 0,1 1-32 0,1 1-16 0,-1 1-224 16,1 1 0-16,2 0 0 0,-2 2 0 16,2 0-688-16,-1-3-128 0,-1 3-16 0,0 0-16 15,-1 0-864-15,0-1-160 0,1 1-48 0,-1-1 0 16,-1-1-640-16,0 2-128 0,0-2-16 0,-2-1-7200 16</inkml:trace>
  <inkml:trace contextRef="#ctx0" brushRef="#br0" timeOffset="38347.68">18676 5986 17503 0,'-6'0'1552'0,"1"0"-1232"0,4 1-320 0,1-1 0 15,1 0 1184-15,-1-1 176 0,0 0 48 0,-1-1 0 0,1-3 528 0,2 0 112 16,3-1 32-16,4 0 0 0,2 1-976 0,19-10 688 16,-11 7-928-16,4 1-192 0,0-2-32 15,3 0-16-15,0 1 0 0,0 1-272 0,-1-2-48 16,-1 2-16-16,0-2 0 0,-1 2-288 0,-2 1 128 16,0-1-128-16,-3 3 0 15,-2 0-288-15,0 1-160 0,-1 2-48 0,0 1-15296 16</inkml:trace>
  <inkml:trace contextRef="#ctx0" brushRef="#br0" timeOffset="39532.3">19307 5615 25791 0,'-4'0'2304'0,"1"-3"-1856"0,3 3-448 0,0-1 0 0,2 1 800 0,-1-1 64 0,-1 1 16 0,0-1 0 16,1-2 576-16,0 3 112 0,2 0 32 0,-3 0 0 16,0 0-752-16,14 15-144 0,-7-4-16 0,0 1-16 0,3 7-256 0,0 1-48 15,1 5-16-15,-1 0 0 0,1 4-352 0,-1-1 0 16,1 1 0-16,-1-1-128 15,0-4-960-15,0 0-192 0,-3 0-48 0,1-2 0 16,-2-1-1168-16,0 0-224 0,0-2-48 0,-2-2-9296 16</inkml:trace>
  <inkml:trace contextRef="#ctx0" brushRef="#br0" timeOffset="40098.08">19733 5615 3679 0,'-6'-3'320'0,"1"2"-320"0,1 0 0 0,3 1 0 16,0-1 640-16,1 1 64 0,0 0 16 0,-1-3 0 16,-1 1 144-16,1-2 32 0,1 1 0 0,-1-1 0 0,1 0 48 0,0 1 16 15,1-2 0-15,0 2 0 0,1 0 304 0,0 1 64 16,1-1 16-16,-1 2 0 0,1-1-272 0,-1 0-48 15,1 2-16-15,-1-1 0 0,1 1-32 0,-1 0 0 16,-1 0 0-16,0 1 0 0,1 1 96 0,-2 0 16 16,0-1 0-16,0-1 0 0,0 0-272 0,0 0-48 15,0 0-16-15,-11 23 0 0,7-19-192 0,0 3-48 16,2-5 0-16,-3 3 0 0,1 0 16 0,-1-1 0 16,1-1 0-16,1 1 0 0,0 1-144 0,-1-2-48 0,2 0 0 0,-2 2 0 15,2 0-144-15,-2 3-48 0,0 1 0 0,-1 0 0 16,0 3-144-16,1 2 0 0,-3 3 144 0,1 1-144 15,-1 4 0-15,-2 0 0 0,0 3 0 0,0-2 0 16,-3 0 0-16,1-1 0 0,-1 0 0 0,0 2 0 16,-1-2 0-16,1 1 0 0,-1 3 0 0,1-2 0 15,1 3 272-15,-1-2-16 0,2-2 0 0,-1 3 0 16,1-2-256-16,1-2 128 0,-1 3-128 0,0-2 0 31,0-2-576-31,2 2-240 0,-1-1-32 0,2-5-9984 0,0 2-2000 0</inkml:trace>
  <inkml:trace contextRef="#ctx0" brushRef="#br0" timeOffset="41213.61">18607 6076 4607 0,'0'-1'400'0,"0"1"-400"0,0 0 0 0,0-3 0 16,0 2 816-16,0 0 80 0,1 0 0 0,-1-2 16 16,1 1 112-16,0-3 0 0,1 3 16 0,-2-2 0 15,1 1 176-15,-1 1 16 0,1 0 16 16,-1 2 0-16,0 0 208 0,0 0 32 0,0 0 16 0,-1 2 0 16,1 0-640-16,-1 1-128 0,1-3-32 0,0 0 0 15,0 0-192-15,0 0-32 0,0 0-16 0,0 0 0 16,-9 18 272-16,7-14 48 0,0-3 16 0,0 4 0 15,1-5 80-15,-1 2 16 0,1 1 0 0,1 1 0 16,0 1-128-16,-1 1-32 0,2 2 0 0,0 1 0 16,1 2-240-16,-1 4-48 0,1 2-16 0,1 4 0 15,-2 3-160-15,0-1-16 0,1 5-16 0,-2-2 0 0,0 1-240 0,0 0 0 16,0-2 0-16,-2 1 0 16,1-2-864-16,0-1-64 0,0-5-16 0,-2-2-9376 15,1-1-1888-15</inkml:trace>
  <inkml:trace contextRef="#ctx0" brushRef="#br0" timeOffset="42982.87">20056 4968 5519 0,'-2'-1'496'0,"-1"-3"-496"15,1 3 0-15,0-3 0 0,2 3 1840 0,0 0 272 0,0 1 48 0,0-4 16 16,0 1-656-16,0-1-128 0,0-1-32 0,0 0 0 16,2 2-592-16,-1-2-128 0,0 5-32 0,0-2 0 15,1 2-384-15,-2 2-80 0,1 1-16 0,-2 2 0 16,-1 5 0-16,0-2-128 0,-3 6 192 0,-1 1-64 15,1-1-288-15,-4 7-64 0,-1 3-16 0,-2 2 0 16,-2 1 0-16,1 2 0 0,-2 0 0 0,-1 2 0 16,1 3 240-16,0-5 128 0,1 5 0 0,2-6-128 15,2 1 192-15,3-7-64 0,2 0 0 0,2-3-128 16,3-2 288-16,4-1-48 0,1-1-16 0,1-2 0 16,4-1-224-16,0-1-288 15,4-4 64-15,0 3-8992 0</inkml:trace>
  <inkml:trace contextRef="#ctx0" brushRef="#br0" timeOffset="43517.68">20305 5223 18431 0,'-2'0'1632'0,"0"0"-1312"0,1 1-320 0,-1 3 0 0,2-4 1136 0,-1 2 144 0,-1 2 48 0,-3 3 0 31,-1 3-512-31,-2 3-112 0,1-1 0 0,-1 3-16 16,2 0-688-16,0-1-384 15,1 0 64-15,-1 0 0 16,1-3-1184-16,1 0-224 0,0 0-64 0,1-4-7312 0</inkml:trace>
  <inkml:trace contextRef="#ctx0" brushRef="#br0" timeOffset="43752.92">20399 4995 26719 0,'-13'-6'2368'0,"5"1"-1888"0,0 3-480 0,2 0 0 0,2 2 1856 0,3 0 256 15,-2 2 64-15,0-2 16 16,-5 2-2192-16,0-1-384 0,-3 3-96 0,1-1-32 15,0 0-1488-15,1 3-304 0,2-1-64 0,2-1-9824 0</inkml:trace>
  <inkml:trace contextRef="#ctx0" brushRef="#br0" timeOffset="44428.14">20488 4895 12895 0,'-3'-2'1152'0,"2"-2"-928"0,1 3-224 0,0-2 0 15,1 3 672-15,0 0 96 0,1-1 0 0,-1 1 16 16,3 0-112-16,-1-1-32 0,3 1 0 0,-1 1 0 16,2 3 576-16,-3-3 128 0,1 3 0 0,2 2 16 15,-1-1-560-15,0 1-112 0,0 0-32 0,2 2 0 16,-1 0-192-16,0 0-32 0,1 1-16 0,-2 3 0 16,0-2-256-16,-1 3-160 0,-1-2 192 0,0 3-192 0,-2 3 512 0,1-1 0 15,-2 2 0-15,-1 0 0 0,0-1 16 16,-1-1 0-16,-1-1 0 0,0 1 0 0,-2 2-48 0,2-1-16 15,-3 0 0-15,0 1 0 0,-1-2-464 0,-2-1 0 16,1-1 0-16,-2 2 0 16,0-1-928-16,1 0-288 0,-2-1-48 0,1-1-7600 15,-1-2-1520-15</inkml:trace>
  <inkml:trace contextRef="#ctx0" brushRef="#br0" timeOffset="46636.78">20260 5008 2751 0,'3'-5'256'0,"-2"0"-256"0,0 2 0 0,1 0 0 16,1 1 960-16,-1 1 128 15,2-4 48-15,4-4 0 0,3 1 464 0,1-3 80 0,0 0 32 0,1 2 0 16,-1 1-144-16,-1 1-32 0,0 2 0 0,-2-1 0 16,0 1 128-16,-1 1 0 0,0-1 16 0,-2 2 0 15,0-1-288-15,-1 0-64 0,0 2-16 0,-1 0 0 16,-1-1-704-16,0 2-144 0,-2 1-16 0,-2-3-16 16,0 6-48-16,-2-3 0 0,-2 2 0 0,-1 2 0 15,-1 1 0-15,7-5 0 0,-19 12 0 0,9-5 0 0,-1 5 224 16,0-1 32-16,1 1 16 0,0 2 0 0,2-1 80 0,-1 2 16 15,3 2 0-15,-2 1 0 0,3-2-272 0,2 1-48 16,-2 0-16-16,1 1 0 0,0 2-240 0,1-1-48 16,0 0-128-16,1 2 192 0,-2-4-192 0,0 2 0 15,0-1 128-15,1 0-128 0,-1-2 0 0,2 0 0 16,-2-1 0-16,0-2 0 16,2 0 0-16,-2-2 0 0,1 0 0 0,0-3 0 15,-1 5-400-15,2-7-32 0,0 4 0 0,1-4 0 16,0 0-1056-16,2-1-224 0,0 1-32 0,2-3-13856 0</inkml:trace>
  <inkml:trace contextRef="#ctx0" brushRef="#br0" timeOffset="52959.52">13669 6694 35935 0,'3'-16'3200'0,"-2"9"-2560"0,-1-1-512 0,0 6-128 0,0 1 0 0,0 1-256 16,1-3 64-16,-2 3 0 15,-2-1-944-15,-1 0-192 0,-6 1-32 0,-4-3-16 16,-3 2-128-16,-4 0-32 0,-3 0 0 0,-3-4 0 0,-1 3 1536 0,-3-3 0 0,-2 2 320 0,-2 0-64 16,-4 0 320-16,-2 1 48 0,-2 0 16 0,-1 1 0 15,-3 1 288-15,1-3 64 0,0 3 16 0,2-2 0 16,-5-1 176-16,1 2 32 0,-1 1 16 0,1 0 0 16,2 1-432-16,5 0-96 0,3 1 0 0,3 1-16 15,4 4-240-15,1-1-32 0,6 2-16 0,1-1 0 16,6 0-400-16,4 0 0 0,3 1 0 0,5-2 0 15,5-4 0-15,3 2 0 0,7-4 0 0,5 0 0 0,6 0 0 16,5-4 0-16,4 2 0 0,4-4 0 0,6 1 0 0,1 0 0 16,0 0 0-16,1 0 0 0,0-1 0 0,0 1 0 15,-1-3 0-15,1 2 0 0,-2 0 0 0,0-3 0 16,-2 5 0-16,-3-3 0 0,-2 5 0 0,-3-4 0 16,-4 1-144-16,-4-1 144 0,-3-1 0 0,-6 2 0 15,0-1 0-15,-6 0 0 0,-2 1 128 0,-4-1 48 16,-3 2 0-16,-4-1 0 0,-3 0 16 0,-5 2 16 15,-2-2 0-15,-6-2 0 0,-3 4-80 0,-4-2 0 16,-7 2-128-16,-4 1 192 0,-4 1-192 0,-4 1 0 16,-3 3 128-16,-4 1-128 0,0 3 0 0,2 0 144 15,2-1-144-15,-1 1 128 0,-1-1-128 0,0 3 128 0,2-3-128 16,3 5 128-16,3-2-128 0,6 1 0 0,4 1 144 0,7 0-144 16,5-1 0-16,11-1-160 0</inkml:trace>
  <inkml:trace contextRef="#ctx0" brushRef="#br0" timeOffset="54217.15">20672 6087 20271 0,'1'0'1792'0,"-1"0"-1424"0,0 1-368 0,0-1 0 15,1 2 1024-15,1 0 128 0,-1-1 16 0,2 3 16 16,2-1-48-16,2 1-16 0,0 1 0 0,2 0 0 16,1 2-608-16,1-3-112 15,1 5-16-15,2 0-16 0,1 2 288 0,-2 1 64 0,-1 1 16 0,0 3 0 0,-1 1-544 0,-3 5-192 16,0 1 144-16,-3 0-144 0,-2 4 0 0,-1-3 0 15,-4 0 0-15,1 2 0 0,-1-2 0 0,-2-2 0 16,2 0 0-16,-3-4 0 0,1-1 0 0,-1 0 0 16,-1-1 0-16,-2 2 0 15,0-3-448-15,-2-1-64 16,-1 4 0-16,-2-2-8848 0,1-4-1776 0</inkml:trace>
  <inkml:trace contextRef="#ctx0" brushRef="#br0" timeOffset="55771.73">21466 5145 13823 0,'-2'-1'1216'15,"2"-1"-960"-15,2 2-256 0,-2 0 0 0,1 0 592 0,0 0 80 16,2 0 16-16,-1-2 0 0,2 2 416 0,0 0 96 15,0 2 16-15,1 0 0 0,-1 3-512 0,-1 1-80 16,0 1-32-16,0 3 0 0,-2 1-304 0,1-2-64 16,0 2-16-16,-1 0 0 0,3 3 352 0,-2-4 64 15,1 1 16-15,-1 0 0 0,2 0-64 0,-2 0 0 16,2 3 0-16,0-4 0 0,-1 1-32 0,2-1-16 16,0 0 0-16,0 1 0 0,-1-4 16 0,1 3 0 15,1 1 0-15,0 0 0 0,-1 0-112 0,1 2-32 16,1-1 0-16,-2-1 0 0,-1-1-224 0,1 1-48 15,0-3-128-15,0-1 192 0,0 2-192 0,1-4 0 16,1-2 0-16,0 0 0 0,0-3 208 0,2 0-48 0,0-5-16 0,-1 0 0 16,2-2 304-16,0-2 64 0,1 0 16 0,0-2 0 15,2-2-144-15,0 0-16 0,0 0-16 0,-1-4 0 16,2 5 96-16,-2-5 0 0,3-1 16 0,-1-1 0 16,0-1-176-16,1-1-32 0,-1 2-16 0,-2 2 0 15,1-3-64-15,-2 4-16 0,-1 1 0 0,-2 0 0 16,-2 3-160-16,-1 1-176 0,-1 4 48 0,-1-2 0 31,-2 3-1104-31,-1 1-224 0,0 2-32 0,0-3-16 0,-1 2-1392 0,1 3-288 16</inkml:trace>
  <inkml:trace contextRef="#ctx0" brushRef="#br0" timeOffset="56211.61">21725 5499 20271 0,'-7'-2'896'0,"2"2"192"0,0 2-880 0,1 0-208 0,3-2 0 0,0 0 0 0,0 1 256 0,-1 0 16 0,-1 2 0 0,-1-1 0 16,1 2 1232-16,0-1 240 0,2 2 48 0,-2-2 16 16,4 1-464-16,-1 1-112 0,-1 0-16 0,1 1 0 15,0 3-128-15,1-2-48 0,-1 4 0 0,0 0 0 16,0 2-80-16,0-1-32 0,0 2 0 0,0 1 0 15,2 1-432-15,-1 2-96 0,1 2-16 0,1 2 0 16,-2-2-384-16,1 2 0 0,0 2 0 0,-1 0 0 16,0 0-208-16,-1-1-128 0,-1 1-32 0,0 2 0 15,-3-5-1504-15,-1 4-304 0,-1-2-64 0,0-1-8048 16,-1-3-1600-16</inkml:trace>
  <inkml:trace contextRef="#ctx0" brushRef="#br0" timeOffset="56682.59">21962 6069 35935 0,'-2'-4'3200'0,"2"0"-2560"0,3 2-512 0,-2 0-128 32,0 2-1040-32,2-4-240 0,0-3-32 0,4-1-16 0,3-5 1776 0,1 0 368 0,2-2 64 0,1 1 16 15,-1 1-656-15,1 2-240 0,-2 2 176 0,1 3-176 16,-1-2 0-16,1 5 0 0,-2-2 0 0,0 1 0 15,1 1 0-15,-2 3-128 0,1-2 128 0,0 2 0 0,-1 2 0 0,-1-2 0 16,-1 3 128-16,-1 1-128 0,0-2 544 0,-2 3 16 16,-2 1 0-16,-3 0 0 0,0 3-112 0,-4 2-32 15,-1 0 0-15,-3 2 0 0,-1 3-288 0,-3-3-128 16,3 2 128-16,-5 3-128 16,-2 0-384-16,-1 3-144 0,-2 1-48 0,0-2 0 15,2 1 48-15,0-2 0 0,2 2 0 0,1-5 0 0,2-3 528 0,2-1 0 16,3-3 0-16,1-2 0 0,3-1 928 0,1 0 96 15,2 0 0-15,1 0 16 0,1-1-544 0,2-1-112 16,2 0-32-16,2-2 0 0,-1 3-352 0,4-5 0 16,1 0-192-16,3 0 64 15,1-2-784-15,2-1-160 0,2 1-16 0,2-1-9888 16,1 0-1968-16</inkml:trace>
  <inkml:trace contextRef="#ctx0" brushRef="#br0" timeOffset="58431.8">22580 5560 19343 0,'-4'4'1728'0,"3"-4"-1392"0,0 1-336 0,1-1 0 0,1 0 1184 0,-1 2 160 0,0 0 48 0,-1-1 0 16,1 4 192-16,2 0 32 0,1-1 16 0,2 1 0 16,1-1-528-16,2 0-96 0,2-2-32 0,1 0 0 15,3 1-512-15,0-3-96 0,2 0-32 0,1 0 0 16,3-3-336-16,1 1 0 0,0 0 0 0,1-2-192 15,0-1-704-15,2 0-160 0,-3 2-32 0,0-2 0 16,-1 0-432-16,-2 2-80 0,0 0-32 0,-4 2 0 16,0-3-688-16,-2 3-144 0,2-2-32 0,-3 2-6064 15</inkml:trace>
  <inkml:trace contextRef="#ctx0" brushRef="#br0" timeOffset="58651.94">22673 5722 19343 0,'-10'0'1728'0,"3"2"-1392"0,3-1-336 0,2-1 0 0,2 0 2112 0,3 0 336 0,-1 0 80 0,1 1 16 16,3-2-1056-16,3 0-208 0,4-1-32 0,4-1-16 15,6 1-608-15,1-3-128 0,2 1-32 0,2 1 0 31,0-2-992-31,1 1-208 0,-2 2-32 0,-3-1-16 16,0 2-1136-16,-4 1-240 0</inkml:trace>
  <inkml:trace contextRef="#ctx0" brushRef="#br0" timeOffset="58903.21">23184 5547 35935 0,'-4'0'3200'0,"0"0"-2560"0,3 0-512 0,2 0-128 15,-1 0-320-15,1 1-64 0,-1 0-32 0,-1 2 0 0,2-2 1120 0,2 4 208 16,0-3 48-16,5 3 16 0,0 0-624 0,5 1-128 16,0 4-32-16,2-2 0 0,2 2-192 0,0 1 0 15,0 0 0-15,-2 1 0 0,1 2 0 0,-1-1 0 16,-3 5 0-16,0-5 0 0,-2 2 0 0,0-1 0 15,1 1 0-15,-1-4 0 16,0 0-896-16,-1-2-64 0,2-1 0 0,-1-4-9856 16,1 0-1984-16</inkml:trace>
  <inkml:trace contextRef="#ctx0" brushRef="#br0" timeOffset="59138.98">23694 5473 21183 0,'-6'0'1888'0,"1"1"-1504"0,1 1-384 0,2 1 0 16,0-1 1280-16,0 2 192 0,-3 2 48 0,-5 4 0 16,-2 5 208-16,-3 5 32 0,-2 2 16 0,0 1 0 15,3 6-512-15,-4 2-112 0,2 0 0 0,-1 3-16 16,0 5-352-16,-2-2-64 0,1 1-16 0,-1 2 0 0,0-1-352 0,1 2-80 16,-1-1-16-16,1-1 0 0,0 3-256 0,1-2-144 15,1 2 16-15,1-5 0 16,3 0-1616-16,1-6-320 0,3 0-64 0,3-8-13568 15</inkml:trace>
  <inkml:trace contextRef="#ctx0" brushRef="#br0" timeOffset="59626.08">24062 4791 21183 0,'-5'3'1888'0,"1"2"-1504"0,0-2-384 0,1 2 0 0,1-3 640 0,-2 2 64 16,-2 5 16-16,-8 6 0 0,0 7 240 0,-4 0 64 16,0 7 0-16,-1-4 0 0,4 1-384 0,2-3-64 15,2 2 0-15,2-3-16 0,2-1-112 0,0-1 0 16,4 1-16-16,0 0 0 0,3-1-560 0,-1 1-128 0,2-4 0 16,2 0-16-1,0 2-1152-15,1-3-240 0,3 0-32 0,1-2-16 16,2 1-528-16,1 1-128 0,2-5 0 0,1-1-5888 0</inkml:trace>
  <inkml:trace contextRef="#ctx0" brushRef="#br0" timeOffset="60097.02">24211 5035 24879 0,'-4'-4'1088'0,"2"3"256"0,0-3-1088 0,1 3-256 0,1 0 0 0,1 1 0 0,-1-3 768 0,2 1 80 15,-1-2 32-15,0-1 0 0,2 1 256 0,-1-3 48 16,1 3 16-16,0-2 0 0,1 1-784 0,1 0-160 15,1 0-16-15,0 2-16 0,0-1-224 0,1 1 176 16,-1 1-176-16,0 2 160 0,1 0-160 0,0 0 0 16,-1 0 0-16,-1 1 0 0,0 3 0 0,-2-2 0 15,1 3 0-15,-3 0 0 0,1 3 0 0,-4-2 128 0,0 2-128 16,-1 0 192-16,1 0-192 0,-3-1 128 16,0 1-128-16,-1 1 128 0,-2-2-304 0,1 1-64 0,0-1-16 0,-2-1 0 15,0 2 256-15,-1 2 0 16,0-3-160-16,-1 4 160 0,0 0 0 0,1 1 0 0,0 0 160 0,2 0-160 15,-1 2 752-15,2-3 32 0,2 0 16 0,1-3 0 16,2 1-400-16,2-1-80 0,1-2 0 0,1 0-16 16,3 0-304-16,1-2 0 0,2-1-208 0,0-1 80 15,2-2-704 1,2 0-128-16,-1 0-16 0,2-2-16 0,1 0 144 16,2 1 16-16,0 0 16 0,1-4 0 0,1 1-160 0,-1 2-48 15,0-4 0-15,-1 1-11408 0</inkml:trace>
  <inkml:trace contextRef="#ctx0" brushRef="#br0" timeOffset="60489.07">24347 4849 11967 0,'-14'-3'1072'0,"4"0"-864"0,3 2-208 0,2-2 0 0,3 2 1744 0,2 0 304 0,0 0 64 16,-2-2 16-16,1 1 0 0,-1-3 0 0,2 0 0 0,2 0 0 16,2 2-1040-16,1-1-224 0,2 2-32 0,2 2-16 15,1-2-32-15,1 2 0 0,1 2 0 0,2 2 0 16,1 2-80-16,-1 2-32 0,1 0 0 0,0 1 0 15,1 2-384-15,0-2-80 0,0 2-16 0,-1-1 0 16,-2 1-192-16,-1 0 0 0,-2 0 0 0,-2 0 0 16,0 0 0-16,-2 0 256 0,-1 2-32 0,-1-2 0 15,-2 3 96-15,1 0 0 0,-2 4 16 0,-1-2 0 16,-1 1-336-16,-2 0 0 0,-2 3 0 0,-2 1 128 16,-2 3-560-16,-1-1-96 0,-2 3-32 0,0-2 0 15,-3 0-1360-15,1 2-288 0,-2 2-48 0,0 0-11504 16</inkml:trace>
  <inkml:trace contextRef="#ctx0" brushRef="#br0" timeOffset="60976.1">24723 5961 30399 0,'3'0'2704'0,"2"0"-2160"0,0 1-544 0,-2 2 0 0,-1-1 656 0,1-1 32 15,3 4 0-15,4 3 0 0,5 0 144 0,0 5 48 16,-1 0 0-16,0 2 0 0,-3 3-880 0,-1 0 0 16,0 3 0-16,-4 1 0 15,-1-2-1104-15,-4 1-144 0,-1 0-32 0,-3 1 0 0,-5 2 720 0,-2-1 144 16,-3 1 32-16,-2-1 0 16,-4 0-64-16,-2-1 0 0,0-1 0 0,-2-2 0 15,0 2-16-15,-1-4-16 0,0 0 0 0,1 1-11552 0</inkml:trace>
  <inkml:trace contextRef="#ctx0" brushRef="#br0" timeOffset="61498.27">24974 5050 11967 0,'-6'-2'1072'0,"1"1"-864"0,1 1-208 0,3 1 0 0,1 1 2800 0,1 0 512 15,0-2 96-15,2 3 32 0,0 3-1280 0,2 2-256 16,3 4-48-16,2 1-16 0,1 3-368 0,0 3-64 16,4 2 0-16,-3 1-16 0,0 3-752 0,1 1-160 15,-1 2-32-15,-1 1 0 0,-1-1-272 0,0-6-176 0,0 2 192 0,-3-2-192 16,2-3 0-16,-2-1 0 0,0 0 0 0,-1-5 0 16,0 1 0-16,-1-4 0 0,0-2 0 0,0 0 0 15,1-5 192-15,0 0-64 0,0-3 0 0,3-3-128 16,0 0 624-16,1-5 16 0,1 0 0 0,1-4 0 15,-1 0-320-15,2-3-64 0,-1-1-16 0,-1-2 0 16,0-1-112-16,0-3-128 0,0 0 176 0,2-4-176 16,-1-5 144-16,-1-1-144 0,2 1 0 0,-1-3 144 15,3 0-144-15,-1-1 0 0,0 0 144 0,-1 2-144 16,0 5 0-16,-2 2 0 0,-1 3 0 0,0 4 0 16,-1 2 0-16,-2 5-256 0,-1 0 32 0,1 1 16 15,-1 1-400-15,0 4-80 0,0 1-16 0,0 0 0 16,1 2-1072-16,-2 3-208 0,1-2-64 0,-1 2-13200 15</inkml:trace>
  <inkml:trace contextRef="#ctx0" brushRef="#br0" timeOffset="61918.25">25162 5648 27647 0,'-2'-7'1216'0,"1"3"256"0,0-1-1168 0,1 1-304 0,0 3 0 0,0 0 0 15,1 1 1088-15,-1-3 176 16,1 1 16-16,2-2 16 0,-1 2 96 0,2-3 16 0,0 4 0 0,2 1 0 0,-1 2-736 0,2 2-144 16,1 1-16-16,0 2-16 0,2 3-128 0,2 2-32 15,-1 4 0-15,-1 2 0 0,-1 0-176 0,-1 3-32 16,-1 4-128-16,-2-3 192 0,-2 2-192 0,-2-2-128 15,0-1 128-15,-3 1-208 16,-2-1-704-16,-2 2-144 0,0 1-32 16,-4 0-10224-16,0-2-2048 0</inkml:trace>
  <inkml:trace contextRef="#ctx0" brushRef="#br0" timeOffset="63142.17">25748 5398 19343 0,'-3'3'1728'0,"1"-3"-1392"0,1 0-336 0,1 0 0 0,0 0 752 0,0 1 80 16,-2-1 0-16,1 3 16 0,-1-3 1184 0,0 0 224 0,1 0 48 0,1 0 16 15,0 0-464-15,0 0-80 0,0 0-32 0,23 0 0 16,-14-3-848-16,3 1-192 0,1 0-16 0,3-1-16 16,2 1-672-16,1-1 0 0,4 0 0 0,0 0-176 31,2-2-608-31,-2-3-128 0,3 0-32 0,1-1 0 15,2 0-1488-15,-1 1-320 0,2-4-48 0,-2 1-10256 0</inkml:trace>
  <inkml:trace contextRef="#ctx0" brushRef="#br0" timeOffset="63471.96">25599 5635 26719 0,'-7'2'1184'0,"2"-1"240"0,0 1-1136 0,3-1-288 16,2 1 0-16,0-2 0 0,1 0 688 0,1 0 80 0,1 0 0 0,2 0 16 16,3 0 1072-16,4-2 224 0,4-1 32 0,1 2 16 15,4-3-1168-15,4 1-256 0,2-1-32 0,3-1-16 16,2 0-512-16,2 1-144 0,3 1 0 0,1-2 0 31,-1-2-752-31,-1 3-208 0,-4 0-64 0,-3 1-15552 0</inkml:trace>
  <inkml:trace contextRef="#ctx0" brushRef="#br0" timeOffset="64902.49">25488 5921 18431 0,'3'0'1632'0,"-1"-2"-1312"0,1 2-320 0,-2 0 0 15,1 0 896-15,1-1 96 0,0 0 32 0,4-1 0 16,1-1 864-16,1 1 176 0,0-3 48 0,-1 4 0 15,0-1-624-15,-3-1-112 0,0 3-32 0,-2 0 0 16,1 0-32-16,0 0-16 0,1 0 0 0,1-1 0 0,0-2-544 16,1 1-112-16,3 0-32 0,1-1 0 0,2 2-608 0,0-3 0 15,1 0 0-15,1 2 0 0,-1 1 0 0,-2-2 0 16,-1 3 0-16,-2 0 128 0,-3 3-128 0,-2-1 0 16,-3 2 0-16,-2 1 0 0,-2 2 0 0,-1-1 0 15,-1 4 144-15,-2-3-144 0,1 0 192 0,-3 2-192 16,1-1 192-16,-4 2-192 0,0 1 192 0,-2 0-192 15,2 1 192-15,0-1-192 0,-2-3 0 0,2 2 0 16,1 0 0-16,2-4 0 0,0-1 0 0,2 0 0 16,-1 1 0-16,2-3 0 0,0 1 0 0,1 0 0 15,0-2 0-15,1 0 0 0,1 1-224 0,0-3 48 16,2 1 16-16,0-1 0 0,1 0 0 0,0 0 0 16,1 0 0-16,2 0 0 15,0-1-64-15,-3 1-16 0,0 0 0 0,0 0 0 0,22-3-80 0,-14 3-32 0,1 3 0 16,-1-3 0-16,1 0 352 0,-2 2 0 0,1 1-144 0,-1-3 144 15,3 2 0-15,1 2 0 0,2-1 0 0,1 2 0 16,1-1 0-16,-1 1 0 0,-1 0 0 0,0 1 0 16,-2 0 144-16,0-1-144 0,-1 2 128 0,-1-3-128 15,-3 4 128-15,-1-1-128 0,-2 0 128 0,0 0-128 16,-2-1 304-16,-2 0-32 0,-3 3 0 0,0 0 0 16,-2 0-16-16,-1-2 0 0,-1 1 0 0,0 1 0 15,-1 0-48-15,-1-1-16 0,0 1 0 0,0 0 0 16,1-1-192-16,-3 2 0 0,1-1 128 0,0-1-128 0,0 1-128 15,0-1-80-15,0-1-16 0,0 0 0 16,0-3-1536-16,-1-1-304 0</inkml:trace>
  <inkml:trace contextRef="#ctx0" brushRef="#br0" timeOffset="65279.44">26391 5382 10127 0,'-8'0'896'0,"4"0"-704"0,-1 0-192 0,2 2 0 15,2-1 3632-15,1 1 688 0,1-1 144 0,-1 2 16 16,0-1-1776-16,1 5-352 0,3-1-80 0,1 1-16 16,1 2-912-16,2-2-192 15,0 2-48-15,2 1 0 0,0-2-672 0,1 2-144 0,2 3-32 0,0-1 0 16,-1 4-256-16,2-2 0 0,0 2-128 0,-1 0 128 15,1 1-880-15,-2 2-80 0,-1 1 0 0,1-3-16 16,-3 0-784-16,0-2-160 0,-2 0-16 0,-2-3-7424 16,0 1-1488-16</inkml:trace>
  <inkml:trace contextRef="#ctx0" brushRef="#br0" timeOffset="65782.42">26850 5234 16575 0,'-4'2'1472'0,"0"2"-1168"0,2-4-304 0,0 1 0 0,1 3 576 0,0-3 48 15,-3 2 16-15,-2 2 0 0,-1 1 1216 0,-2 3 240 16,-1-2 48-16,0 3 16 0,0 1-208 0,0 0-32 16,-1 5-16-16,-1-1 0 0,0 5-480 0,-3 3-80 15,0 2-32-15,-1 6 0 0,0 1-448 0,-2 5-96 16,0 4 0-16,-1 4-16 0,0 5-528 0,-1 2-96 16,1 1-128-16,1 0 176 15,0-6-176-15,1 0 0 0,1 2 0 0,1-4 0 16,2-2-560-16,-1-3-80 0,3 0-32 0,-2-2 0 15,4-3-1024-15,1-3-208 0,2-4-32 0,2-4-16 16,3-1-304-16,1-2-64 0,1-6-16 0,2-4-9456 0</inkml:trace>
  <inkml:trace contextRef="#ctx0" brushRef="#br0" timeOffset="66285.23">27218 4647 14735 0,'-2'2'1312'0,"-1"-1"-1056"0,2 0-256 0,0-1 0 16,-1 3 560-16,0-3 48 0,-2 2 16 0,-3 3 0 15,-3 2 864-15,-1 2 176 0,-3 3 48 0,1-1 0 16,0 1-368-16,2 2-80 0,0 0-16 0,1 5 0 16,1 2 176-16,1 1 48 0,-1 1 0 0,2 1 0 15,1 4-576-15,-2 0-96 0,3 2-32 0,0 2 0 0,0-4-432 0,3 1-80 16,-1 0-32-16,3-1 0 0,2 0-224 0,0-5-256 15,2 1 48-15,1-3 16 16,2-1-1296-16,1-3-256 0,1-2-48 0,0-3-7744 16,1 1-1536-16</inkml:trace>
  <inkml:trace contextRef="#ctx0" brushRef="#br0" timeOffset="66850.87">27324 4899 21183 0,'-1'0'944'0,"0"0"192"0,1 0-912 0,0 0-224 16,0 0 0-16,1 0 0 0,2 0 896 0,-1 0 144 0,2 0 32 0,2 0 0 15,3 0 464-15,2 1 80 0,1 0 32 0,1 2 0 16,0-3-1216-16,1 1-240 0,-1-1-64 0,0 0 0 16,-1 1-320-16,-1 3-64 0,0-4 0 0,-2 0-16 15,0 1-560-15,-4 0-128 0,-2 3 0 0,-1-4-16 0,-4 5 464 0,0-4 112 16,-4 2 16-16,0 0 0 0,-3 2 592 0,-2 0 128 16,0-1 32-16,-2 0 0 0,1 1 16 0,-1 0 16 15,0-4 0-15,1 3 0 0,0-3 176 0,1 1 48 16,1-2 0-16,3 3 0 0,1-3-624 0,1 0 0 15,1 1-144-15,2-1 144 16,0 1-592-16,1 3 0 0,1-4 0 0,1 2 0 0,1 2 208 0,0 1 64 16,1-2 0-16,0 2 0 0,1-1 576 0,0 1 128 15,-1 0 32-15,0-1 0 0,1 0 192 0,-2 1 32 16,1 0 16-16,0-3 0 0,0 2-144 0,-1-2-16 16,2 1-16-16,-2-1 0 0,1 2-288 0,1-3-64 15,-2 0-128-15,2 2 192 0,-1-2-192 0,0 2 0 0,-1-1 0 16,1 1 0-16,-1 0 160 0,0 2-160 0,0-2 160 0,-1 0-160 15,-1 4 384-15,0-2-32 0,0 1 0 0,-1-1 0 16,-1 1-32-16,-1 0 0 0,1 1 0 0,-3 0 0 16,0 1-320-16,0-3 0 0,-1 1 0 0,-1 1 0 31,3-2-848-31,-4 1-96 0,1-1-16 0,-2 1 0 16,-1 0-688-16,-1 0-144 0,0 2-16 0,-2 0-16 0,1-1-352 15,-1 0-80-15,0-1-16 0,1-1-6768 0</inkml:trace>
  <inkml:trace contextRef="#ctx0" brushRef="#br0" timeOffset="67274.78">27420 4609 8287 0,'-10'0'736'0,"2"-2"-592"0,3 2-144 0,3 0 0 0,1 0 1408 0,1 0 256 0,1 0 64 0,-1 0 0 15,0 2-432-15,1-2-80 0,2 0 0 0,2 3-16 16,1-1-240-16,0 1-32 0,3 1-16 0,-1-2 0 15,1 2 624-15,1 1 112 0,0 1 16 0,0 1 16 16,0 3-112-16,-1 3-32 0,1 3 0 0,1 1 0 16,-2 4-320-16,1-1-80 0,1 6-16 0,-1-3 0 15,1 1-544-15,0-1-128 0,0 3 0 0,-2-2-16 16,0-1-128-16,-2-1-32 0,-2 2 0 0,-1-2 0 16,-4 0-272-16,-1 1 160 0,-3-1-160 0,-1 1 128 15,-3 1-128-15,0-1 0 0,-5 3 0 0,0-2 0 16,-4-2-144-16,-2 2-64 0,-1-1-16 0,-2 1 0 15,0 2-480-15,-2-3-112 0,-2 2-16 0,-1-4 0 16,0-3-1664-16,0-2-320 0</inkml:trace>
  <inkml:trace contextRef="#ctx0" brushRef="#br0" timeOffset="67981.66">28167 4298 35935 0,'-5'11'3200'0,"0"0"-2560"0,2-1-512 0,2-4-128 31,0 2-448-31,-2 3-128 0,-3 11 0 0,-1 13-16 0,-4 14 1552 0,-2 10 304 0,1 8 64 0,-1 0 16 15,2 1-704-15,0-5-128 0,1 0-16 0,-1-4-16 16,1 2-272-16,0 1-48 0,0 0-16 0,3 1 0 16,-2 2-144-16,1 1 0 0,2 2 144 15,-2 0-144-15,1 0 0 0,-1 2 144 0,1 3-144 0,-4 2 0 0,-2 2 0 0,-1 5 0 16,-5 6 0-16,-2-2 0 16,0 2-1024-16,0-6-192 0,0-8-64 0,4-12 0 15,2-9-1104-15,5-4-240 0,4-6-32 0,3-5-10912 16</inkml:trace>
  <inkml:trace contextRef="#ctx0" brushRef="#br0" timeOffset="74143.67">15621 4518 12895 0,'-3'-10'1152'0,"1"4"-928"0,-2 1-224 0,0 4 0 0,2-2 3136 0,0 3 592 16,0 0 112-16,-2-1 32 0,-1 0-2960 0,-5-1-592 0,-1 0-112 0,-6 1-16 31,1 0-640-31,-4 1-128 0,-1 0-32 0,-2 0 0 16,-3 1-1120-16,-3 0-208 0,4 1-48 0,-3-2-16 15,-8 2-112-15,-3-1 0 0,0-1-16 0,1 0 0 0,1 1 2128 0,-2 2 208 0,4-1 160 0,0 3 16 16,3 0 1040-16,0 1 208 0,-2 0 32 0,1 3 16 15,0-3 64-15,0 0 16 0,1-1 0 0,4-1 0 16,3 1-544-16,2 0-128 0,2 0 0 0,1 1-16 16,2-1-448-16,4 1-96 0,1 0-16 0,3-1 0 15,0 2-112-15,3-3-16 0,1 1-16 0,1 0 0 16,0 2-192-16,3-3-48 0,-1 0 0 0,3 1 0 16,0 1-128-16,1 3 0 0,2-3 0 0,-1 3 0 0,1 1 336 0,2 1 48 15,-2 4 0-15,1-4 0 16,0 6-112-16,-1-3-16 0,1 3 0 0,-1 3 0 0,-1-3-64 0,-1 0-32 15,-1 1 0-15,0-1 0 0,-1-3 240 0,-3 2 48 16,2 2 16-16,-4 2 0 0,1 2-16 0,-3 2-16 16,2-2 0-16,0 3 0 0,1 1-256 0,-1 0-48 15,0 5-128-15,1-2 192 0,0 5-192 0,1-5 0 16,2 1 0-16,0-3 0 0,1 1 0 0,0-5 0 16,-2 1 0-16,1-3 0 0,0-3 0 0,-2-1 0 15,0 1 0-15,0-2 0 0,-1 0 176 0,0-3-176 16,1 0 192-16,0-3-192 0,0-2 512 0,0-1 0 15,1-1 0-15,-1-5 0 0,2 3-256 0,0-4-64 16,1 0-16-16,1-4 0 0,-1 0 0 0,1-2 0 0,0-3 0 0,1-2 0 16,0-4 16-16,2-1 16 0,-1-1 0 0,1-1 0 15,-1-1-48-15,-1-2-16 16,-1 1 0-16,0-2 0 0,-1 0-16 0,0-1 0 0,-2 2 0 0,1 2 0 16,-2-1-128-16,-2 0 128 0,0 3-128 0,0 1 128 15,-2 3 0-15,0 0 0 0,-1 0 0 0,0 3 0 16,1 3-128-16,-2 1 0 0,1 1 0 0,-1 2 0 15,2 0 0-15,0 3 0 0,2 0 0 0,2 3 0 16,2 0 0-16,1 2 0 0,2 2 0 0,1 3 0 16,2 0 0-16,1 4 0 0,2 2 0 0,2 5 0 0,0 0 0 0,1 3 0 15,-2 1 0-15,2 2 0 0,-1 1 0 0,-1-4 0 16,0 1 0-16,-1 0 0 0,2-3 0 0,0-5 0 16,0 2 0-16,3-3 0 0,0-2 0 0,2-3 0 15,-1-3 0-15,1-1 0 0,2-4 0 0,1 0 0 16,2-3 0-16,-1-3 0 0,0 0 0 0,1-4-256 15,1-3 64-15,1-2-12800 16,4-4-2560 0</inkml:trace>
  <inkml:trace contextRef="#ctx0" brushRef="#br0" timeOffset="83896.56">28571 5396 14735 0,'1'-3'1312'0,"0"1"-1056"0,1 1-256 0,-1-1 0 0,0 2 384 16,2-1 32-16,-1-1 0 0,2-2 0 0,2-5 752 0,0 2 160 15,0-2 16-15,0 1 16 0,-1 1-368 0,-1-2-80 16,0 2-16-16,-3-1 0 0,-1 0-16 0,-1 3-16 16,-2-1 0-16,0 4 0 0,-1-3 368 0,-1 5 80 15,-2 0 16-15,-5 1 0 0,1 3-352 0,-2-2-64 16,-2 4-16-16,-1 1 0 0,-2 1-256 0,0 3-48 16,-3 0-16-16,0 1 0 0,0-2-144 0,0 3-48 15,0 1 0-15,1 2 0 0,2 0 48 0,1 0 0 16,3 1 0-16,0 1 0 0,2 0-304 0,2 3-128 15,0-1 128-15,2 2-128 0,0 2 0 0,2-1 0 16,2 2 0-16,0-2 0 0,3 1 0 0,1-1 0 16,2-2 0-16,2-5 0 0,4-1 0 0,1-1 0 0,3-2 0 0,1-1 0 15,3-3 0-15,2-2 0 0,1 0 0 0,1-2 0 16,2-4-320-16,1-1 48 0,-1-2 16 0,0-3 0 16,-1-1 256-16,0-3-192 0,0 1 192 0,0-5-160 15,-1 1 160-15,-1 0 0 0,-2-3 0 0,-2 0 0 16,-3 0 272-16,-1-1 48 0,0-2 0 0,-2 2 0 15,-2 0-128-15,1-5 0 0,-1-1-16 0,-1 0 0 16,1-4-32-16,-1 2 0 0,-1-4 0 0,0 5 0 16,0-1 48-16,-2 1 0 0,0 2 0 0,-1 4 0 15,0-2-192-15,-4 3 0 0,2 0 0 0,-2 4 0 16,-2 2 0-16,0 2 0 0,1 0-160 0,-2 3 160 16,-1 1-128-16,-1 2 128 0,1 0 0 0,0 3-144 0,0-2-96 15,0 0-16-15,-1 2 0 0,3-1 0 0,1 1 0 0,-1-1-16 16,2-2 0-16,2 2 0 15,-1 0-336-15,2 0-64 0,0-3-16 16,2 3 0-16,0-3-1136 0,2 2-224 0,0-2-64 0,0 3-12432 16</inkml:trace>
  <inkml:trace contextRef="#ctx0" brushRef="#br0" timeOffset="84666.48">28890 4857 6447 0,'-1'-4'576'0,"-1"2"-576"0,2 0 0 0,-1 2 0 16,1 0 560-16,-1 0 0 0,0 0 0 0,-2-1 0 15,0 1-560-15,-1-4-192 0,0 3 0 0,2 0 0 16,0 1-512-16,0 0-112 0,1 0-16 0,-2 1 0 15,2 0 1584-15,-1 3 304 0,-1-1 64 0,1 0 16 16,-1 2 560-16,-1 3 112 0,-1 2 32 0,-1 1 0 0,0 1 336 0,-1 4 80 16,-3 1 16-16,-3 6 0 0,1 1-640 0,-2 5-128 15,-2 5-32-15,-1 5 0 16,-1 5-576-16,-3 3-128 0,-2 4-32 0,0 5 0 0,-1-2-384 0,1-1-80 16,1-1-16-16,-1-1 0 0,2 2-256 0,1-1 0 15,2-1 0-15,2-1 0 0,-1 0 0 0,-1-4 128 16,1-2 16-16,1-3 0 0,-1-1 112 0,0-5 0 15,1-1 16-15,2-6 0 16,0-1-400-16,2 1-96 0,-1-5-16 0,2-3 0 16,1 0-976-16,0-3-208 0,3-3-48 0,2-3-7424 15,0-3-1472-15</inkml:trace>
  <inkml:trace contextRef="#ctx0" brushRef="#br0" timeOffset="85293.97">28930 5825 3679 0,'-3'2'320'0,"1"1"-320"0,-1-2 0 0,3 2 0 0,0-1 6480 0,0 1 1232 16,1 0 240-16,1 2 48 0,-1 4-4960 0,1 6-992 15,1 1-208-15,-1 4-48 0,1 2-976 0,-2 0-208 16,1 2-32-16,-2-2-16 0,2-1-560 0,-2-3 0 15,0 3 0-15,-2 3 0 16,2-4-832-16,-1 1-64 0,0-3 0 0,1 2-16 16,-1-5-1344-16,2 1-272 0</inkml:trace>
  <inkml:trace contextRef="#ctx0" brushRef="#br0" timeOffset="85999.99">29958 5173 23039 0,'-1'-2'2048'0,"1"-3"-1648"0,0 5-400 0,0 0 0 0,0 0 896 0,0 0 80 16,1-4 32-16,-1 2 0 0,0-3 1056 0,0 0 224 15,-1 1 32-15,1 2 16 0,-1-2-1424 0,-2 3-272 16,1 1-64-16,-4 1-16 0,0 4-240 0,-4 1-32 16,0 6-16-16,-5 3 0 0,0 6-128 0,-3 3-16 15,-1 2-128-15,-1 5 192 0,0 2 96 0,1 2 16 16,-1-4 0-16,4 2 0 0,1-1-48 0,4-1 0 15,2 0 0-15,4-3 0 16,3-2-256-16,3 0 0 0,1-3 0 0,3-5 0 16,3 1 0-16,0-4 0 0,2-2 0 0,1-2 0 15,3-1-448-15,1-2-128 0,2-2-48 0,3-4 0 0,1-1 176 0,0-2 48 0,3-1 0 0,-2-2 0 16,-1-1 240-16,-3-1 160 0,0-3-192 0,-3 1 192 16,-2-4 0-16,1-1 320 0,-2-2-32 0,-2-1-16 15,0 0 320-15,0-1 64 0,-2-4 16 0,1-2 0 16,-1-1-224-16,-1-1-32 0,0-2-16 0,1-2 0 0,-3 2-80 15,1 2 0-15,-2-2-16 0,-1 1 0 0,1 0-48 0,0-1-16 16,-2 2 0-16,1 3 0 0,-3 0-240 0,0 1 0 16,-2 3 0-16,0 2 0 0,-1 3 0 0,-1 0 0 15,-1 2 0-15,-4 0-160 16,0 5-224-16,-2 1-64 0,-1 0 0 0,-3 1 0 31,0 3-224-31,0 1-48 0,0 0-16 0,1 1 0 0,0-1 256 0,2 3 48 0,0-3 16 0,4 2 0 16,-1-1-640-16,3-1-128 0,2 0-32 0,1 3-14128 0</inkml:trace>
  <inkml:trace contextRef="#ctx0" brushRef="#br0" timeOffset="86345.4">30260 4760 16575 0,'-4'-3'736'0,"2"-1"160"0,-1 3-720 0,1 1-176 0,1 1 0 0,-1 0 0 16,1 3 1424-16,-3 1 256 0,0 2 48 0,-4 8 16 15,-1 2 448-15,-3 6 96 0,0 5 16 0,-2 2 0 0,-1 4-960 0,-1 5-192 16,-1 1-48-16,0 5 0 0,-2 3-512 0,-2 3-96 31,0 3-32-31,-2 1 0 0,-1 0-464 0,-1 0 0 0,1-5 0 0,0-4 0 0,2-5 0 0,1-1 0 16,1-5 0-16,0 0 0 0,2 0 0 0,0-3 0 15,2 0 0-15,3-4 0 16,3 1-576-16,0-4-144 0,4-1-48 0,1-1-14784 16</inkml:trace>
  <inkml:trace contextRef="#ctx0" brushRef="#br0" timeOffset="87068.33">31175 5058 25791 0,'-4'0'2304'0,"2"0"-1856"16,1 2-448-16,-1-2 0 0,1 1 816 0,-1 1 64 0,-1-2 16 0,-3 3 0 15,-4 2 1024-15,-1 1 192 0,-3 4 64 0,0-2 0 16,0 6-1312-16,-1 1-256 0,-1 1-48 0,0 4-16 16,-1 3-544-16,1-1 0 0,-2 7 0 0,1-1 0 15,1 6 0-15,1-2 0 0,1-1 0 0,2-2 0 16,2 1 0-16,3-3 0 0,3 1 128 0,2-5-128 16,3 1 0-16,4-3-176 0,2-2 32 0,4-1 0 31,2-3-816-31,3-2-144 0,1-2-48 0,2-2 0 0,0-3 320 15,4 0 48-15,-1-1 16 0,3-4 0 0,2 3 768 0,0-4 384 0,0 1-48 0,1-1 0 16,-4-1 448-16,1-6 96 0,0 1 16 0,-3-3 0 0,0-1 128 16,-1-2 16-16,-1-4 16 0,-1-3 0 0,0-2-464 15,-1-4-80-15,0-1-32 0,-2-3 0 0,-1-4-272 0,-1 3-48 16,-2-4-16-16,-2 0 0 0,-1-4-144 0,-3 1 0 16,-1 3 0-16,-3-2 0 0,-1 1 0 0,-2 2 0 15,0 4 144-15,-4 3-144 0,-1 3 176 0,-3 3-48 16,-2 4 0-16,-3 2 0 0,-2 3 0 0,-1 4 0 15,1-2 0-15,0 2 0 0,0 1-128 0,1-1 0 16,0 0 0-16,2 0 0 0,1 0 128 0,0 3-128 16,2 1 0-16,0-2 128 0,2 1-128 0,0 2 0 15,2 2 0-15,0 0 0 16,1 2-784-16,1 2-192 0,1 1-48 0,0 1-17168 0</inkml:trace>
  <inkml:trace contextRef="#ctx0" brushRef="#br0" timeOffset="87444.77">31671 4592 20271 0,'-12'-6'1792'0,"3"2"-1424"0,0 3-368 0,4 1 0 0,3 1 960 0,-1-1 112 16,1 1 16-16,-2 2 16 0,-3 3 1600 0,-2 2 320 16,-3 6 64-16,-3 5 16 0,0 4-1504 0,-1 7-288 15,0 6-64-15,0 1-16 0,-1 6-656 0,-1 3-128 16,1 5-16-16,-3-1-16 0,2-4-272 0,-1 5-144 15,-2 1 160-15,-4 0-160 0,-1 3 0 0,-1-4 0 16,-1 1 0-16,-1-4 0 0,2-2 0 0,0-1 0 16,0 0 0-16,1-1 0 15,1-5-624-15,3 1-16 0,1-3 0 0,2-3 0 16,3-1-896-16,2-4-176 0,2-3-32 0,3 3-13872 0</inkml:trace>
  <inkml:trace contextRef="#ctx0" brushRef="#br0" timeOffset="88606.22">31617 5576 15663 0,'0'0'1392'0,"0"0"-1120"15,0 0-272-15,0 0 0 0,0 0 976 0,0 0 144 0,1 0 32 0,-1 0 0 16,0 0-384-16,1 0-80 0,1-1-16 0,-2 1 0 16,0 0 592-16,0 0 112 15,0 0 32-15,0 0 0 0,23-6 464 0,-17 2 112 0,0 3 0 0,3 1 16 16,-1-1-480-16,1-2-112 0,0 3 0 0,1 0-16 16,2 0-768-16,0 3-160 0,3-2-16 0,0 0-16 15,-1 3-288-15,0-3-144 0,1 4 160 0,-1-2-160 16,-2 0 0-16,1 2 0 0,-2 0 0 0,-1-1 0 15,-2 2 0-15,-2-1 0 0,-1 1 0 0,-1 2 0 16,-3-2 0-16,-1-2 176 0,0 3-176 0,-2-3 160 0,-1-1-160 0,0 1 128 16,-3 0-128-16,-2 0 128 0,1 1-128 0,-3-3 0 15,0 0 0-15,-1 1 0 0,-2 1-256 0,1 1-96 16,-2-3-16-16,1 2 0 16,-1-2-864-16,2 2-176 0,1-3-48 0,1 3 0 15,2-3 432-15,2 0 96 0,3 1 16 0,1 0 0 0,2-2 912 16,2 0 144-16,0 0 48 0,3 0 16 0,-1 0 320 0,2 0 64 15,0 0 16-15,1-2 0 0,2 2-128 0,0 0-32 16,-1-2 0-16,0 2 0 0,-1 0-288 0,1-1-160 16,-1 1 160-16,1-1-160 0,-2 1 0 0,0-3 128 15,-1 3-128-15,0-1 0 0,0 1 240 0,-2 0 0 16,1 1 0-16,0 2 0 0,-2-2-16 0,0 4 0 16,-1 0 0-16,0-1 0 0,-1 3-96 0,0-1 0 15,-1 3-128-15,1 0 192 0,-1 2-192 0,1 0-128 0,-2 1 128 16,1 2-208-16,0-1 208 0,-2 1-144 0,2 1 144 0,1 0-128 15,-1 0 320-15,0-2 64 0,-1 2 0 0,1 1 16 16,0-3 128-16,0-1 32 0,0 0 0 0,-2 2 0 16,1-2-272-16,-1 2-160 0,-1 1 192 0,1-4-192 15,-2 0 0-15,0-2 0 0,-1 0 0 0,-1 1 0 16,1-1 128-16,-1 0-128 0,1-2 0 0,-2-1 0 16,1 0 0-16,-3-2-272 0,0 1 48 0,-2-2 16 15,-3-1-1648-15,-1-2-320 16</inkml:trace>
  <inkml:trace contextRef="#ctx0" brushRef="#br0" timeOffset="89344.12">30166 5759 28559 0,'4'-2'2544'0,"-1"-3"-2032"0,2 4-512 0,-1-2 0 0,-1 2 512 0,0 0 16 15,6-4 0-15,3-3 0 0,6 0 592 0,1-3 112 16,5 2 32-16,-1-1 0 0,1 4-944 0,-3 0-176 15,-1 2-144-15,-3 2 192 16,-2 2-192-16,-2 0 0 0,0 2 0 0,-5 2 0 0,1-3 0 0,-4 4 0 16,-1 0 128-16,-2-3-128 15,-2 5 0-15,-1-1 0 0,-3 1-192 0,-1-1 192 0,-1 3-288 0,-2 1 64 0,-4 0 16 0,1 2 0 16,-2-1 80-16,-2 2 128 0,0 1-208 0,-1-1 80 16,0-1 128-16,-1 2 0 0,0-1 0 0,0 1 0 15,2 1 288-15,2-2 96 0,0 2 0 0,3 1 16 16,2-1 32-16,0 0 0 0,5-1 0 0,-1 1 0 15,3-4-48-15,2 1-16 0,1-1 0 0,2 0 0 16,4 0-240-16,3 2-128 0,1-2 128 0,5-1-128 16,4-2-640-1,3 1-208-15,6-4-48 0,2 1 0 0,5-1-400 0,1-2-96 0,2 0-16 0,1-1 0 16,-1-1 16-16,4 0 0 0,1-1 0 0,1 0 0 16,-1-1-704-16,-1-2-144 0</inkml:trace>
  <inkml:trace contextRef="#ctx0" brushRef="#br0" timeOffset="89988.33">31531 4178 24879 0,'-3'-4'2208'0,"0"2"-1760"0,3 2-448 0,0 1 0 0,1 3 560 0,1-3 16 15,-1-1 16-15,1 1 0 0,1 0 1376 0,3 3 272 16,4 1 48-16,3 2 16 0,3 2-1024 0,4 1-208 16,5 1-48-16,3 3 0 0,3 3-576 0,0 0-128 15,3 3-32-15,0 5 0 0,2 4-288 0,1 5 0 16,3 3 128-16,-2 3-128 0,-3 2 224 0,-4 1-16 16,0 8 0-16,-4 4 0 0,-1 7 32 0,-3 1 0 15,-1-1 0-15,-3-3 0 0,0-2 80 0,-5 0 32 0,0 0 0 16,-2 2 0-16,3-2-32 0,-1 1-16 0,-2-1 0 0,1-2 0 15,-2-12-304-15,-3 1 128 0,2 3-128 0,0 4 0 16,-2 4 192-16,-4 0-64 0,1 0 0 0,-2-1-128 16,-4-3 128-16,-3-6-128 0,-2-7 0 0,-5 1 0 15,-5 3 0-15,-4 4 0 0,-2-5 0 0,-3 1 0 16,-4 0 0-16,-4 1 0 0,-4 0-176 0,-6 2 176 16,-3 3-704-1,-2-2-48-15,-3-3 0 0</inkml:trace>
  <inkml:trace contextRef="#ctx0" brushRef="#br0" timeOffset="119358.6">15491 8207 8287 0,'-2'-2'736'0,"1"-1"-592"0,-1 0-144 0,0 1 0 16,2 0 2560-16,0 2 464 15,0-1 112-15,2 1 0 0,-2-1-2224 0,0-3-448 0,2 3-80 0,-1-3-32 16,3 3-80-16,-1 1-16 15,2-1 0-15,0 1 0 0,2 0 1296 0,0 0 256 0,2 0 48 0,1 0 16 16,2 0-80-16,4 0 0 0,-2 0-16 0,3 1 0 16,3 0-624-16,2-1-128 0,2 2-32 0,3-2 0 0,1 2-656 0,2-2-128 15,1 0-16-15,0 0-16 0,0 0-176 0,-1 0 0 16,-2 1 0-16,-3 0 0 0,-1 3 0 0,0-1 0 16,-2 2-144-16,-2-2 144 15,-3 2-976-15,-1 1-144 0,-1-3-32 0,0 1-14992 16</inkml:trace>
  <inkml:trace contextRef="#ctx0" brushRef="#br0" timeOffset="119814.17">15475 8663 37775 0,'1'0'3360'0,"1"2"-2688"0,3-2-544 0,0 0-128 16,3 0 432-16,2 0 48 0,7 0 16 0,11 0 0 15,13 0-192-15,9-5-48 0,8 2 0 0,1-4 0 0,2 0-112 0,0 1-16 16,2-3-128-16,-2 1 192 0,-2 1-192 0,-2-1 176 16,-1 3-176-16,-5-1 160 0,-1 3-160 0,-3-1 0 0,-1 6 0 15,-3 0-12240-15,-1 4-2368 0</inkml:trace>
  <inkml:trace contextRef="#ctx0" brushRef="#br0" timeOffset="125140.37">10460 5830 18431 0,'10'-7'1632'0,"-3"0"-1312"0,-1 5-320 16,-2-2 0-16,-1 4 544 0,2-2 32 0,3-5 16 0,6-4 0 15,1-3-464-15,-3 0-128 0,-3 3 0 0,-7 1 0 16,-4 2 336-16,-6 5 0 0,-2-1 0 0,-3 4 0 15,-3 0-128-15,-3 3-16 0,-1-1-16 0,-2 3 0 16,-3 1 256-16,1 3 48 0,-1-3 16 0,-1 0 0 16,-1 2 480-16,0-2 112 0,-3 2 0 0,0-1 16 15,1 0-48-15,-2 2-16 0,-3-1 0 0,0 1 0 16,-1 0-352-16,-1-1-80 0,-2 0-16 0,-1 0 0 16,2 1-272-16,-3 2-64 0,-5 4-16 0,-3 0 0 0,-3 5-96 15,-1-1-16-15,0 4 0 0,7-4 0 16,4-4-128-16,-8 6 128 0,-4 4-128 0,-2 2 128 0,-1 2-128 0,2-1 0 15,3 4 0-15,1-3 0 0,5 4 224 0,1-2-32 16,5-1-16-16,2-1 0 0,-2-4 64 0,5 2 16 16,0-3 0-16,0 3 0 0,-1 1-128 0,1 1-128 15,-2-1 176-15,1 1-176 0,2-1 240 0,1 1-64 16,-1-1-16-16,1 2 0 0,1-2 288 0,-1 6 48 16,-1-1 16-16,1-2 0 0,1 1-256 0,3-3-64 15,4-1 0-15,-1 0 0 0,3 6-64 0,0 0-128 16,0 2 176-16,3-1-176 0,0 2 128 0,2-2-128 15,1 0 0-15,2 3 0 0,3-4 128 0,2-3-128 0,4 0 144 16,2-5-144-16,1-2 144 0,4-3-144 0,0 0 128 0,2-4-128 16,0 0 144-16,2 0-144 0,2 3 160 0,1-1-160 15,2-2 128-15,0 0-128 16,2 1 0-16,2-1 144 0,2-1 0 0,1 3 0 0,3 2 0 0,2-4 0 16,0 4 32-16,2-1 0 0,1 2 0 0,0-2 0 15,1 0-176-15,2-3 0 0,-1 3 0 0,3-3 0 16,1 3 0-16,0-4 0 0,0-1 0 0,2-2 0 15,-1 0 144-15,2-2-144 0,2-4 160 0,0 1-160 16,0 0 128-16,0-1-128 0,4-1 0 0,0-1 0 16,1 1 0-16,1-2 0 0,0-2 0 0,1-2 0 0,-2 0 0 15,1-2 0-15,3 2 0 0,-2-4 0 0,-1 4 0 0,1 0 0 16,-3 0 0-16,-2 4 0 0,1-2 0 0,-4 2 0 16,-3 1 0-16,-1-3 0 0,-2 2 0 0,-2-3 0 15,1 4 0-15,-5-4 0 0,1 1 0 0,-3 0 0 16,1 0 0-16,-4 0 0 0,0 0 0 0,-2-2 0 15,-1 0 0 1,-2 0 0-16,-2 0 0 0,-1 0 0 0,-1-2 0 0,-2-1 0 0,-1 2 0 0,-2-4 0 16,0 0 0-16,-1-2 0 0,-2-2 0 0,-1-1 0 15,1-2 0-15,-4-2 0 0,0-3 0 0,-2 1 0 16,-1-2 0-16,-2 1 0 0,0 0 0 0,-3 0 0 16,0-1 0-16,-3 1 0 0,1 2 0 0,-2-1 0 0,0 2 0 15,-3 0 0-15,4 2 224 0,-2 4-48 16,-1-1-16-16,0 3 0 0,-3 1-160 0,2 0 160 0,-3 3-160 0,3 0 160 15,1 2-160-15,1 0 0 0,1 0 0 0,3 0 0 16,3 0 0-16,0-3 0 0,2 1 0 0,1 1 0 16,1-1 0-16,2-1 0 0,1 1 0 0,-1 1 0 15,2-2 0-15,2 3 0 0,-1 0 0 0,3 0 0 16,-1 1 0-16,1 4 0 0,2 0 0 0,-6-5 0 16,14 19 0-16,-6-6 0 0,2 2 0 0,2 2 0 15,-1 2 0-15,1 1 0 0,3-2 176 0,1 3-176 16,0-3 160-16,-1 0-160 0,-2-2 160 0,0 0-160 15,-1 2 0-15,-3-5 0 0,-1 2 0 0,-1 2 0 0,-2 1 0 16,-3 2 0-16,-1-1 0 0,-2 1 0 0,0 2 0 0,-2-1 128 16,0-3-128-16,-1 4 0 0,-2 1 128 0,-2 2 0 15,-3 1-128-15,-1 1 192 16,-3-3 32-16,-2 1 0 0,-3 1 0 0,-4-3 0 0,1-1-224 0,-3-2 0 16,1 0 0-16,-2-3 0 0,-3-3 0 0,-1-3 0 15,-1-1 128-15,-1-3-128 0,-2 2 0 0,-1-5 0 16,-1-1 0-16,-5 1-160 15,-3-4-784-15,-6 0-144 0</inkml:trace>
  <inkml:trace contextRef="#ctx0" brushRef="#br0" timeOffset="126067.82">2812 7154 28559 0,'-3'-3'2544'0,"1"1"-2032"0,2 2-512 15,0 3 0-15,1-1 576 0,-1 3 32 0,0-1 0 0,0 5 0 16,1 3-336-16,2 9-64 0,-1 5-16 0,2 5 0 15,0-1 688-15,0 1 128 0,-1 4 16 0,1 0 16 16,-2-2-512-16,1 3-96 0,-2 4-32 0,-2 1 0 16,0 2-400-16,-2-2 128 0,-1 0-128 0,0-3 0 0,-3-4 0 0,1-4 0 15,0-4-192-15,1-4 192 16,0-7-1792-16,-1-1-224 0</inkml:trace>
  <inkml:trace contextRef="#ctx0" brushRef="#br0" timeOffset="126287.87">2851 6751 43311 0,'-4'-32'3840'0,"0"12"-3072"0,0 5-608 0,3 8-160 0,2 2 0 0,2 4-192 15,-1 1 32-15,2 0 16 16,2-4-800-16,1 3-144 0,2-2-48 0,1 6 0 16,1-1-2720-16,-1 7-560 0,0 2-96 0,-4-5-32 0</inkml:trace>
  <inkml:trace contextRef="#ctx0" brushRef="#br0" timeOffset="127387.24">3401 7106 26719 0,'-2'3'2368'0,"2"-3"-1888"0,0 2-480 0,0 2 0 15,2-2 592-15,-1 2 32 0,0 2 0 0,0 4 0 0,2 5 528 0,-1 5 96 16,1 6 32-16,-1 5 0 0,2-1-96 0,-2 3-16 16,1-2 0-16,-1 1 0 0,1 1-528 0,-2 0-128 15,1 2 0-15,1 0-16 0,-1-1-320 0,1-4-176 16,-2-4 192-16,3-1-192 0,-2-2 176 0,0-3-176 15,0-4 160-15,0-4-160 0,0 0 176 0,-1-8-176 16,0 3 192-16,-1-7-192 0,1-3 128 0,-1-3-128 16,0-1 0-16,2-3 0 0,-1-4 240 0,0-3-64 15,0-5-16-15,2-2 0 0,1-4-16 0,-3-5 0 16,1 9 0-16,1-3 0 0,0-3 48 0,1-1 16 16,1 0 0-16,0-1 0 0,0 3-208 0,2 1 0 15,0 0 128-15,-1 3-128 0,0 3 0 0,0 1 0 16,0 2 0-16,0 3 0 0,2 4 0 0,1-1 0 0,-1 0 0 15,3 1 0-15,2 4 0 0,0-2 0 16,0 2 0-16,0 4 0 0,0 2 0 0,0 2 0 0,0 0 0 0,0 4 0 16,1 2 0-16,1 3 0 0,1 3 0 0,1 3 0 15,2 2 0-15,-1 3 0 0,-1 2 0 0,-2 2 0 16,0 3 0-16,-1 3 0 0,-4-2 0 0,-4 3 0 16,-1-2 0-16,-2 1 0 0,-1 3 144 0,-2 0-144 15,-2-5-144-15,0 3-112 0,0 2-32 0,-1-5 0 16,2-1-864-16,0-6-192 0,2-4-16 0,0-2-15824 15</inkml:trace>
  <inkml:trace contextRef="#ctx0" brushRef="#br0" timeOffset="128720.86">3822 7285 19343 0,'-2'-3'1728'0,"-1"1"-1392"0,3 1-336 0,0 1 0 16,0 0-768-16,-1-2-208 0,0-1-48 0,-2-2-16 16,0-1 16-16,0 0 0 0,1-4 0 0,0 0 0 15,2 2 208-15,2-2 48 0,-1 2 16 0,3-2 0 16,-2 0-96-16,2 2-32 0,-2 2 0 0,1-3 0 0,-1 2 880 0,-1 0 256 15,2 1 16-15,-3-1 0 0,0 3 2000 0,-3-1 400 16,2 0 80-16,-1 4 0 0,-1-3-272 0,0 2-64 16,0 2-16-16,-1-4 0 0,2 3-528 0,-2 1-96 0,0 0-32 0,0-3 0 15,-1 3-592-15,-2-1-112 0,1-1-16 0,-1 2-16 16,-2-4-256-16,-1 3-48 0,-2-3-16 0,-3 3 0 16,0-1-112-16,-1 2 0 0,-1 3-16 0,-1 1 0 15,1 1-352-15,-1 1-64 0,-2 2-16 0,-1 4 0 16,0 2-128-16,-1 4 128 0,-1 4-128 0,1 0 128 15,3 0 64-15,3 2 0 0,2 1 0 0,0 1 0 16,4-3 0-16,1 1 0 0,3-3 0 0,1-4 0 0,3 5 0 16,1 2 0-16,2-2 0 0,1 2 0 0,1-6-192 0,-1 2 0 15,3-2 0-15,1 2 0 0,2 0 0 0,0-4 0 16,4 1 0-16,-3-3-176 0,3 1 176 0,0-4 0 31,3 0 0-31,2-5 0 0,0 0 0 0,3-6 0 0,0 0-144 0,2-2 144 0,-3-2 0 0,1-1 0 16,-1-1 0-16,4-4 0 0,0-1 0 0,1-1 160 15,-1-1-32-15,-1-1-128 0,1-3 304 0,1-1-48 16,1-4-16-16,0-2 0 0,-4 2 0 0,-6 3 0 16,-2 4 0-16,-2-2 0 0,2-3 16 0,-3-4 16 15,-4-2 0-15,-2 0 0 0,-4-3-112 0,-3-2-32 32,-3-1 0-32,-3-2 0 0,1 4-128 0,-4-7 192 15,-1-4-192-15,-3-4 192 0,-2-3-192 0,2 0 0 16,-1 1 0-16,0 0 128 0,-2 3 112 0,2-5 16 0,2 4 0 15,0 1 0-15,3 5 0 0,-1-1 0 0,1-3 0 0,2 2 0 16,0 5-32-16,2-1 0 0,3 6 0 0,0 3 0 16,4 1-224-16,1 3 0 0,1 2 0 0,1 1 0 15,3 2-208-15,-1 3-144 0,1 4-32 0,-1-1 0 32,1 2-384-32,-2 3-96 0,1 1-16 0,0 5 0 0,1-1-240 15,0 3-48-15,-1 3-16 0,3 3 0 0</inkml:trace>
  <inkml:trace contextRef="#ctx0" brushRef="#br0" timeOffset="129238.47">4296 7470 40543 0,'-11'-11'3600'0,"4"2"-2880"0,5 4-576 0,3 4-144 0,2-3 176 0,-2 0 0 0,-1-6 0 0,0-6 0 31,2-6-1056-31,2-1-208 0,6-5-32 0,0 5-16 15,4-1 288-15,0 5 48 0,1 1 16 0,1 1 0 16,2-2-272-16,-1 0-48 0,1 0-16 0,-3 1 0 0,0-2 736 0,-3 2 160 0,-2 4 32 0,-1-4 0 16,-3 2 816-16,-1-1 160 0,-1 0 48 0,-2-3 0 15,0 1 288-15,-2 1 64 0,-2 0 16 0,2 2 0 16,-1 0-432-16,-1 4-64 0,0-1-32 0,-1 6 0 16,0 1-288-16,-1 3-48 0,0 3-16 0,-3 3 0 15,-1 3-176-15,-2 5-144 0,-3 5 192 0,-1 4-192 16,-2 4 0-16,-3-2 0 0,2 1 0 0,-6 6 0 15,0 2 0-15,-3 1 0 0,2 1 0 0,1 2 0 0,2-1 0 0,2 0 0 16,7-3 0-16,3-3 0 0,6 1 0 0,0-3 0 16,4-2 128-16,4-1-128 0,4-1 224 0,3-1-16 15,4-1 0-15,3-1 0 0,1 1-80 0,5 0 0 16,5-1-128-16,3-3 192 0,1 0-192 0,1-4 0 16,3-3-144-16,1-2 144 15,-2-3-592-15,-3-4-32 0,-5 0 0 0,-1-3-11344 16,-3-3-2288-16</inkml:trace>
  <inkml:trace contextRef="#ctx0" brushRef="#br0" timeOffset="129804.13">4900 7053 42383 0,'-9'-6'1872'0,"1"1"400"0,1 4-1824 0,3 3-448 0,3 2 0 0,1 1 0 0,0 3 0 0,0 2-336 16,0 8 48-16,0 9 16 0,0 6 272 0,2 8-128 16,2 0 128-16,0-2 0 0,1 0 0 0,-2-5 0 15,4-5 0-15,-4-2 0 0,2-4-240 0,0-4-80 16,0-2-32-16,0-2 0 0,-1-6 352 0,-1-4-176 16,1-2 176-16,-1-3-128 0,-1 0 128 0,1-6 0 15,0-5 0-15,2-6 0 0,-1-2 144 0,1-1 16 16,1-3 0-16,-1 0 0 0,2-5 192 0,2-1 32 15,1-5 16-15,0 0 0 0,0-2-80 0,1 1 0 16,0 0-16-16,0 1 0 0,1 2-144 0,3 1-32 0,1 1 0 16,3 4 0-16,0 4-128 0,-2 8 0 0,0 2 0 15,-1 5 0-15,0 3 0 0,0 4 0 0,-1 2 0 0,1 3 128 16,-1 1 16-16,0 4 0 0,0-1 0 0,0 5 0 16,-1 3-144-16,0 0 0 0,-3 0 144 0,2 6-144 15,-4-1 0-15,1 2 0 0,-1 0 0 0,-2 2 128 16,1 0-128-16,-1 0 0 0,1 1 0 0,-2-1 0 15,1-1 0-15,-1-1 0 0,1-2 0 0,-1-2 0 16,1-1-240-16,-1-1-64 0,2-3-16 0,-2-2 0 16,0-4-592-16,0-3-128 0,1-2-32 15,-2-3-17088-15</inkml:trace>
  <inkml:trace contextRef="#ctx0" brushRef="#br0" timeOffset="130039.8">5599 6321 42383 0,'-5'-14'3776'0,"0"11"-3024"0,2 4-608 0,1 4-144 0,4 1 896 0,1 3 160 15,2 2 32-15,1 10 0 0,4 12-1088 0,5 13-384 0,4 13 16 0,0 3 0 16,4-5 48-16,-1 0 0 15,0 0 0-15,0-5 0 0,2-4 96 0,-2-2 32 0,-1 1 0 0,-1-2 0 32,-4-4-336-32,-4 0-64 0,-2 2-16 0,-5-6 0 15,-2 0-1200-15,-4-7-240 0</inkml:trace>
  <inkml:trace contextRef="#ctx0" brushRef="#br0" timeOffset="130243.9">5336 6773 47919 0,'-2'-13'4256'0,"5"4"-3408"0,3 7-672 0,4 0-176 0,2 2 0 0,4-2 128 16,10-8-128-16,15-2 128 0,15-6 160 0,14-1 32 16,11 0 0-16,3 2 0 0,1 1-176 0,-2 2-16 15,-1-2-128-15,-6 4 192 16,-5 1-1344-16,-7-3-288 0,-5 2-48 0,-5 0-19104 15</inkml:trace>
  <inkml:trace contextRef="#ctx0" brushRef="#br0" timeOffset="130463.48">6592 7240 23039 0,'-14'1'2048'0,"3"3"-1648"0,0 2-400 0,7 0 0 0,4-1 5712 0,4-3 1072 0,0 3 192 0,1 5 64 31,1 3-6256-31,4 3-1232 0,4 2-256 0,0-2-64 0,1 0 16 0,-1-7 0 0,1 0 0 0,-3-3-18768 16</inkml:trace>
  <inkml:trace contextRef="#ctx0" brushRef="#br0" timeOffset="131186.2">3748 8720 43311 0,'-12'-9'3840'0,"3"3"-3072"0,5 2-608 0,3 3-160 15,1 1-400-15,-2-5-112 0,-6-1-32 0,-3-5 0 31,-5-4-144-31,0 0-16 0,1 2-16 0,0 1 0 0,3 4 560 0,1 2 160 0,0-1 0 0,1 2 0 16,-1 3-1040-16,1 2-144 0,-1 2-32 0,-1 5 0 16,-1-1 448-16,-1 5 64 0,-3 5 32 0,0 6 0 0,-2 4 672 0,-1 5 0 15,-1 10 0-15,-2-1 0 0,3-3 896 0,0 0 176 16,2 2 16-16,2 1 16 0,2-1-336 0,3 2-64 16,3 1 0-16,5 0-16 0,1-2-224 0,6-5-32 15,4-2-16-15,1-2 0 0,5-4-416 0,1-3 0 16,3-6 0-16,2-4 0 0,2-3 128 0,1-3-128 15,-1 1 0-15,0-5 128 0,3-4-128 0,-2-3 192 16,1-3-192-16,-1-4 192 0,1-2-48 0,-2-5 0 0,2-7 0 16,-3-3 0-16,0-2 112 0,-1 0 0 0,-2-3 16 0,-1-4 0 15,-2 1 48-15,-2-9 16 0,-2-6 0 0,-4-2 0 32,-3 3 32-32,-4 1 0 0,-4-2 0 0,-3 3 0 0,-3-2 64 0,-4 3 16 0,-1 1 0 0,-2 1 0 15,-1 1-48-15,-2 3 0 0,0 0 0 0,-1 2 0 16,-1 2-80-16,-1 3-32 0,2 3 0 0,2-2 0 15,-1 0-288-15,1 0 0 0,4 3 0 0,2 5 0 16,2 0-576-16,0-1-32 0,-1 2 0 16,3-4 0-1,1 3-272-15,1 1-48 0,2 0-16 0,2 1-12208 0,2 6-2448 0</inkml:trace>
  <inkml:trace contextRef="#ctx0" brushRef="#br0" timeOffset="131531.73">4204 8747 42383 0,'-10'-2'3776'0,"3"2"-3024"0,3 1-608 0,3 4-144 16,1 0 576-16,-2 1 64 0,-3 1 32 0,-4 9 0 15,-1 3-848-15,1 4-160 0,2 1-48 0,3 1 0 16,3-3 0-16,1-4 0 0,3 1 0 0,-1-2 0 15,3-2-1152-15,0-4-256 0,1-2-32 0,0 0-9520 16,-1-2-1904-16</inkml:trace>
  <inkml:trace contextRef="#ctx0" brushRef="#br0" timeOffset="131813.7">4189 8286 45151 0,'-12'-11'4016'0,"3"5"-3216"0,6 4-640 0,4 2-160 15,1 2 400-15,0-4 48 0,-2-1 16 0,0-1 0 32,5-2-1376-32,3-1-288 0,6 5-48 0,3 0-16 15,4 2-1072-15,0 2-224 0,3-1-32 0,0-2-16 0</inkml:trace>
  <inkml:trace contextRef="#ctx0" brushRef="#br0" timeOffset="132221.84">4825 8330 43023 0,'-6'3'3824'0,"1"1"-3056"0,2-3-624 0,2 0-144 31,1 1-432-31,-2 1-112 0,-3 3-32 0,-3 3 0 15,-3 4-32-15,-2 3-16 0,-3 2 0 0,1 0 0 16,-1 0-1824-16,0-1-368 0,-1 1-80 0,0-4-16 16,0 2 864-16,-2 0 160 0,3-5 32 0,1 2 16 0,4-5 1840 0,1 0 480 15,3-1 32-15,2-1 16 0,3-2 1120 0,2 0 208 16,2 0 64-16,2-1 0 0,2 0-576 0,1 0-96 0,2 2-32 0,3-1 0 16,4 5-784-16,2-3-176 0,-2 4-16 0,4-3-16 15,2 4-224-15,4 3 0 0,1 2 0 0,1 1 0 16,2 3 0-16,-1 1 0 0,-2 1-128 0,-5 4 128 15,-3 2 0-15,-6 0 0 0,-3 0 0 0,-4 2 0 16,-1 0 640-16,-2 2 144 0,-5 3 32 0,0-2 0 16,-3-3-112-16,0 1 0 0,-2 1-16 0,-2-3 0 15,-1 0-336-15,-1 2-64 0,-3-3-16 0,1-3 0 16,-2-4-272-16,1-4 0 0,-1 2 0 0,2-4 0 0,1 0-192 16,0-6-160-16,3-1-32 0,-1-4-17840 15</inkml:trace>
  <inkml:trace contextRef="#ctx0" brushRef="#br0" timeOffset="132473.75">5375 8134 43311 0,'-5'-9'1920'0,"0"4"384"0,0 0-1840 0,3 5-464 15,2 3 0-15,1 2 0 0,0 3-160 0,2 3-128 16,1 7-32-16,1 6 0 0,3 12 320 0,3 6-160 0,3 4 160 0,0 2-128 16,0 5 288-16,1 1 64 0,0 1 16 0,-1-2 0 15,1 2-240-15,-3-7 0 0,1 0 0 0,-1-4 0 16,-1-2-144-16,-3-8 144 0,1-3-208 0,-3-5 80 31,-1-4-656-31,-1-2-128 0,-2-5-32 0,-3-5-11024 0,0-8-2192 0</inkml:trace>
  <inkml:trace contextRef="#ctx0" brushRef="#br0" timeOffset="132724.76">4942 8643 50687 0,'-17'-8'2240'0,"9"4"464"0,3 0-2160 0,3 0-544 0,5 2 0 0,1-2 0 15,2-1-464-15,4-2-208 0,6-4-32 0,8-7-16 0,10-5 720 0,8-4 128 16,4-3 48-16,4 0 0 0,3-2-176 0,6-1 0 16,4-2 0-16,1 2 0 0,3-1-256 0,-5 2-96 15,-4 0-16-15,-5 4 0 16,-2 3-560-16,-7 0-112 0,-6 5-32 0,-3 1 0 16,-4 1 0-16,-4 1 0 0,-3 1 0 0,-2 1 0 15,0-5-2112-15,-3 5-416 0,-2-1-96 0,-5 5-5840 0,-2 5-1152 0</inkml:trace>
  <inkml:trace contextRef="#ctx0" brushRef="#br0" timeOffset="133651.03">6007 9035 911 0,'-1'0'0'0,"0"0"0"0,-1 1 0 0,2-1 0 0,0 0 5264 0,2 0 976 16,-1 4 192-16,0-4 32 0,0 0-3520 0,2-2-704 0,1 0-128 0,-4 2-48 16,0 0-176-16,0 0-32 15,16-18-16-15,-11 9 0 0,0-2-816 0,-1-3-176 0,3 0-16 0,-4-4-16 16,1-1-208-16,0-4-32 0,-3 0-16 0,0-3 0 16,-2 1-208-16,0-3-32 0,0-3-16 0,-3-1 0 15,0 1-304-15,-1-3 0 0,0 0 0 0,-2-1 0 16,-1 2 0-16,0-4 0 0,-3-7-192 0,-2 2 48 15,1-2-16-15,0 0 0 0,-1 1 0 0,2 5 0 16,2 3 160-16,3 7 128 0,2 2-128 0,3 4 176 16,1 1-48-16,1-1 0 0,3 6 0 0,2-1 0 15,3 0-128-15,2 2 160 0,3 1-160 0,2 3 160 16,-3 4-160-16,4 1 0 0,1 1 0 0,2-2 0 16,2 5 0-16,2 0-224 0,-1 2 80 0,3-3 16 0,-2 3 0 0,0 3 0 15,2-2 0-15,0 2 0 0,-1 1-64 0,0 1 0 16,1 0 0-16,1 1 0 0,-1 0-160 0,-3 3-32 15,1-3-16-15,-2 0-12048 16,-2 2-2400-16</inkml:trace>
  <inkml:trace contextRef="#ctx0" brushRef="#br0" timeOffset="133950.15">6660 8916 40543 0,'-16'-6'3600'0,"5"4"-2880"0,1 1-576 0,5 1-144 15,4 1 1968-15,1 1 352 0,1 0 80 0,-1 1 16 16,2 3-1968-16,2 3-448 0,2 1 0 0,3 0 0 0,2-1 0 0,3-2 0 16,2-1 0-16,1-5 128 15,2-1-1024-15,0-3-208 0,1-5-48 0,1-4 0 0</inkml:trace>
  <inkml:trace contextRef="#ctx0" brushRef="#br0" timeOffset="135772.6">17332 8409 42383 0,'-4'-2'3776'0,"3"4"-3024"0,2 1-608 0,0 1-144 0,2 0 128 0,-1 0-128 16,2 5 192-16,2 4-64 0,3 7-352 0,2 5-80 16,3 7-16-16,-1 3 0 0,2 4 0 0,-4 1 0 15,0-4 0-15,-1 2 0 16,-1-1-128-16,-3 0-16 0,-1 2-16 0,-3-4 0 0,1 4 176 0,-3-5 48 15,0 1 0-15,0 0 0 0,-3-3 256 0,1-4 0 16,-2 1 0-16,-1-6 0 0,0-1 0 0,-1-4 0 16,0-6 0-16,1-2 0 15,0-7-528-15,0-3-160 0,2-3-16 0,-1-4-16 16,0-6-2592-16,2-3-512 0,-2-2-96 0,1-5-32 16,0 0 48-16,-2-4 0 0,-1-3 0 0,-2 0 0 15,1-1 1984-15,-3-1 416 0,-1-4 80 0,-3-2 16 0,1-5 2608 0,-4-2 528 16,4-1 96-16,0 0 32 0,1 0 544 0,2 5 112 0,3 4 32 0,-1 6 0 15,2-1 80-15,0-2 0 0,0 0 16 0,1-2 0 16,2 3-144-16,1 0-48 0,1 4 0 0,3 0 0 16,3 1-912-16,1-1-176 0,4 2-32 0,1 0-16 15,3 2-848-15,1 2-160 0,0 2-48 0,-1 1 0 16,3 3-256-16,-1 1 160 0,0-1-160 0,1 5 128 16,-1 1-128-16,3-1 0 0,3 0 0 0,0 3 0 0,-2 1 0 15,1 1 0-15,1 3 0 0,-1-1 0 0,-1 5 0 0,-3 0 0 16,2 1 0-16,-2 4 0 0,-1 5 0 15,-2 3 0-15,-1 0 0 0,-1 4 0 0,-1 4 0 0,-1 0 0 16,-2 3 128-16,0 2-128 0,-1 2 176 0,-1 2-48 16,0 0-128-16,-2-3 192 0,-3-2-192 0,-2-2 176 15,-3-1-176-15,1-1 160 0,-2-2-32 16,-3 2-128-16,-8 19 320 0,6-22-192 0,-1 4-128 16,0-2 192-16,-4 0-64 0,-2 2-128 0,-4 2 0 15,-3-1 0-15,-3 1 0 0,0-1 0 0,-1-2-176 16,-1 0 48-16,2-1 0 0,2-4-192 0,3-4-48 15,2-2 0-15,3-3 0 16,1-4-432-16,2-6-96 0,4-5 0 0,2-5-16832 0</inkml:trace>
  <inkml:trace contextRef="#ctx0" brushRef="#br0" timeOffset="136322.29">18482 7280 13823 0,'2'-6'1216'0,"0"1"-960"0,-1 4-256 0,1-3 0 0,0 3 848 0,1 0 128 15,2-5 32-15,1-6 0 0,6 1-512 0,-1-2-112 0,-1 0 0 0,-2 5-16 16,0-1-112-16,-3 4 0 0,-2 3-16 0,-2-1 0 15,1 3 32-15,-4 3 16 0,0 2 0 0,-3-2 0 16,-1 6 1072-16,-2-2 224 0,-1 3 32 0,-4 3 16 16,0-1 144-16,-2 3 16 0,-1 1 16 0,-3 1 0 15,1 5-384-15,-3 0-80 16,0 2 0-16,-3 5-16 0,-1 3-688 0,1 5-128 0,0 3-16 0,-1 5-16 16,-1 8-320-16,0 3-160 0,2-2 160 0,0 3-160 15,1 4 240-15,0 0-48 0,5-1-16 0,-1 3 0 16,2 0-176-16,3-1 0 0,1-3 0 0,2-2 128 15,3-2-128-15,2-8 192 0,4-3-192 0,2 3 192 0,3 1-384 0,5-2-80 16,2 0-16-16,2-3 0 0,4-1-64 0,3-2-16 16,2-5 0-16,2-2 0 15,3-2-640-15,3-4-128 0,0 0-16 0,3-7-9584 16,3 0-1904-16</inkml:trace>
  <inkml:trace contextRef="#ctx0" brushRef="#br0" timeOffset="137532.04">18617 7676 17503 0,'-2'-2'1552'0,"2"-1"-1232"0,2 3-320 0,0 0 0 15,-1-2 544-15,2 0 48 0,-1 1 16 0,2 0 0 16,2-3 32-16,0 3 16 0,1-2 0 0,-1 3 0 15,-1 3 448-15,0-1 96 0,0 3 16 0,-3 2 0 16,1 1-16-16,-3 1 0 0,1 2 0 0,-2 0 0 16,1 2-448-16,-2 0-96 0,0-1-16 0,1 5 0 0,-2 0-192 0,1 0-64 15,-1 0 0-15,1 6 0 0,-1-1 160 0,0 2 32 16,1-1 0-16,0 0 0 0,2 0 64 0,-1-2 0 16,1-1 16-16,1-3 0 0,0-1-192 0,2-1-32 15,-1-7-16-15,0 1 0 0,2-3-160 0,0-1-16 16,0-1-16-16,-1-2 0 0,1-2-96 0,2 0 0 31,-1 0-128-31,3-5 192 0,-1 2-192 0,3-3 0 0,-1-1 128 0,2 1-128 0,0-4 0 0,2-1 0 16,2-2 128-16,1-2-128 0,-1-3 0 0,2-1 0 15,2-5 128-15,1-2-128 0,1 1 128 0,-1-3 0 16,-2 1-128-16,1-3 192 0,2-3-64 0,-1-6 0 0,-2 1-128 16,-3 1 192-16,-3 5-192 0,-3-2 0 15,0 2 128-15,-2-4-128 0,-2 2 0 0,-1 3 0 16,-2 2 0-16,-2 1 0 0,0 5-320 0,-1 0 64 0,0 2 0 0,-2 5 0 31,-1 3-192-31,2 3-16 0,0 2-16 0,-1 2 0 16,1 4-1072-16,0 0-224 0</inkml:trace>
  <inkml:trace contextRef="#ctx0" brushRef="#br0" timeOffset="138018.66">18723 8031 12895 0,'-4'-3'1152'0,"2"-1"-928"0,1 4-224 0,2 0 0 16,-1 0 752-16,0 0 96 0,0 0 32 0,-1-4 0 15,-1 1 864-15,1 1 176 0,1 1 48 0,1 1 0 16,1 0-496-16,0 3-112 0,1 1-16 0,-1 3 0 16,0 2-320-16,1 2-80 0,-2 4-16 0,0 2 0 15,-1 2 0-15,-1 2 0 0,0 4 0 0,-3 2 0 16,-1 1-496-16,-2 3-112 0,-2 1 0 0,-3 1-16 16,-1-1-304-16,-1 4 0 0,-4 1 0 0,-3 3 0 15,-2 3-224-15,1-3-160 16,-1-1-16-16,4-5-16 0,1 0-128 0,5-5-32 0,1-1 0 0,5-10 0 0,5-2 240 0,3-5 32 15,4-2 16-15,3-4-13760 16</inkml:trace>
  <inkml:trace contextRef="#ctx0" brushRef="#br0" timeOffset="138286">18973 8655 43311 0,'-14'17'1920'0,"6"-5"384"0,0 0-1840 0,6-3-464 0,2-3 0 0,1-3 0 16,1 1-160-16,1 5-128 0,2 8-32 0,1 1 0 15,0 0-624 1,2 1-128-16,-1-3-16 0,-2-1-16 0,0-3-3504 16,-1 1-704-16,-1-2-144 0,0-1-32 0</inkml:trace>
  <inkml:trace contextRef="#ctx0" brushRef="#br0" timeOffset="139211.34">19349 8080 41471 0,'1'0'3680'16,"1"0"-2944"-16,2 0-592 0,0 0-144 0,0 0 192 0,2 0 16 16,4-2 0-16,6 1 0 0,6-2-208 0,5-2 0 15,4 0 0-15,1-1-160 16,2 0-464-16,-1 1-80 0,-1 0-32 0,0 0 0 16,-1 3-2032-16,-1-3-416 0,-2 1-80 0,-2 2-10944 0</inkml:trace>
  <inkml:trace contextRef="#ctx0" brushRef="#br0" timeOffset="139446.37">19291 8364 39615 0,'-8'0'3520'0,"4"1"-2816"16,2 1-560-16,3 1-144 0,4-2 576 0,0-1 64 0,3 4 32 0,3-3 0 0,7 0-848 0,7 0-160 16,5 2-48-16,2-7 0 15,1-1-448-15,1 0-80 0,0-2-32 0,-2 1-16192 16</inkml:trace>
  <inkml:trace contextRef="#ctx0" brushRef="#br0" timeOffset="139697.99">19989 8035 42383 0,'-10'6'1872'0,"3"1"400"0,1 2-1824 0,3 0-448 0,3-3 0 0,2-1 0 15,0 3 288-15,2 5-32 16,3 5-16-16,2 8 0 0,6 0-96 0,4 0-16 0,2-4 0 0,4-3 0 16,0-2-128-16,2-2-176 0,0 0 48 0,2-1 0 15,-2-3-576-15,-1 1-96 0,0-1-32 0,-4-2-17552 16</inkml:trace>
  <inkml:trace contextRef="#ctx0" brushRef="#br0" timeOffset="139948.93">20600 7932 35999 0,'-5'-5'784'0,"0"1"176"0,1 2 16 0,1-1 48 0,0 3-832 0,2 3-192 0,0-3 0 0,-2 0 0 0,0 5 576 0,-4-3 80 15,1 6 16-15,0 0 0 0,0 5-496 0,-1 2-176 16,0 3 0-16,0 4 144 0,-1 3 32 0,-1 6 0 15,-4 5 0-15,-2 3 0 0,-1 7 160 0,-5 4 48 16,-1 2 0-16,-3-2 0 0,-1 2-192 0,-1-1-48 0,0 0 0 0,-2-1 0 16,1 0-144-16,0-1 0 0,-1 1 0 0,6-9 0 31,4-7-1008-31,-1 1-176 0,3 2-32 0,3-7-15808 0</inkml:trace>
  <inkml:trace contextRef="#ctx0" brushRef="#br0" timeOffset="140435.66">20988 8484 28559 0,'-12'11'2544'0,"2"-4"-2032"0,1 3-512 0,5-1 0 15,4-1 3488-15,1 0 608 0,1 3 112 0,1 6 16 16,2 13-4048-16,1 8-816 0,5 7-176 0,3-1-16 16,0-4-656-16,1-3-128 0,-2-5-32 0,-4-1 0 15,0-6-2864-15,-4-3-576 0</inkml:trace>
  <inkml:trace contextRef="#ctx0" brushRef="#br0" timeOffset="140828.59">21605 7361 35935 0,'-11'-3'3200'0,"4"3"-2560"0,1 4-512 16,2 3-128-16,4 0 1024 0,0 0 192 0,0 4 48 0,0 6 0 16,0 12-944-16,1 9-192 0,2 7-128 0,2 3 144 15,2-2-272-15,3-3-64 0,0-6-16 0,2-4 0 16,3 0-464-16,0-9-96 0,1-1 0 0,0-4-16 16,3-1 352-16,-1-6 80 0,-1-1 16 0,0-2 0 0,-3-4 640 0,0-3 128 15,-3-2 16-15,0-3 16 0,3-5 400 0,-2-3 80 16,1 0 16-16,-1-6 0 0,2-4-416 0,-1-3-80 15,1-3-16-15,1-4 0 0,-1-5-192 0,2-4-32 16,1 0-16-16,-1-2 0 0,0 2-208 0,1-6 0 31,3-2 0-31,0 0 0 0,-1 5-496 0,1 5-144 0,-1 10-16 0,-2 3-16 16,-2 10-1952-16,-2 4-384 0,-1 5-64 0,-5 4-12080 0</inkml:trace>
  <inkml:trace contextRef="#ctx0" brushRef="#br0" timeOffset="141142.91">21824 7984 34095 0,'-1'0'3024'0,"1"0"-2416"0,0 0-480 0,1 0-128 16,2 1 1536-16,-1 0 304 0,2 2 48 0,2 1 16 0,3 3-1456 0,-1 2-272 16,2 1-176-16,-1 2 192 0,-2 3-416 0,0 0-80 15,-4 4-16-15,0 1 0 16,-3 5-960-16,-4 1-208 0,0 5-48 0,-4 0 0 15,-2 2-432-15,-3-1-80 0,0 0-32 0,-4-1 0 16,0-2 544-16,1-1 96 0,0 1 32 0,1-5-9248 16</inkml:trace>
  <inkml:trace contextRef="#ctx0" brushRef="#br0" timeOffset="142116.18">22835 7883 44223 0,'-25'0'1968'0,"8"0"400"0,2 1-1904 0,5 1-464 0,6 0 0 0,4-1 0 15,-1 0 0-15,0 1 0 0,-2 0-176 0,2 0 176 16,6 1-592-16,7-6 0 0,4 1 0 0,7-2 0 16,4-2-368-16,5 0-80 0,3-2-16 0,0-2 0 15,6 0-736-15,-1 2-160 0,-4 2-32 0,-1 1 0 16,1 0-240-16,-4 3-48 0</inkml:trace>
  <inkml:trace contextRef="#ctx0" brushRef="#br0" timeOffset="144795.23">22138 8326 35007 0,'-5'0'3120'0,"2"0"-2496"0,0 0-496 0,3 0-128 32,1 0-352-32,-1-1-96 0,0 0 0 0,0-1-16 0,2-1 1552 0,0-2 304 0,4-1 64 0,4-3 16 15,3 1-816-15,3-5-144 0,2 2-48 0,5-2 0 0,1-2-208 0,2 1-32 16,3 0-16-16,-2 2 0 0,0 1-208 0,-2 1 128 15,-3 4-128-15,-3 2 0 0,-3 3 0 0,-4 5 0 16,-2-1 0-16,-3 6 0 0,-2 5-208 0,-2 0-96 16,-2 3-16-16,-1 1 0 15,-1 1-112-15,-2 0-16 0,0 4-16 0,-2-2 0 0,-2 3 464 0,0 0-144 16,0 1 144-16,-2 1 0 16,2-4 0-16,-1 4 0 0,1 0 0 0,1 1-128 0,-1-1 128 0,4 1 0 15,0 0 160-15,2-1-160 0,1-1 448 0,0-1 0 16,1-2 0-16,2-4 0 0,0 0-144 0,1-3-48 15,1-2 0-15,-1 0 0 0,-1-2-256 0,1-1-272 16,1-1 48-16,0-2 16 16,-1-2-1312-16,1-3-256 0,2 2-48 0,1-4-8992 15,0 0-1808-15</inkml:trace>
  <inkml:trace contextRef="#ctx0" brushRef="#br0" timeOffset="145375.87">22775 8053 23039 0,'-11'5'2048'0,"2"0"-1648"0,2-2-400 0,2 0 0 16,4 2 3472-16,0-4 624 0,1 4 112 0,-3 0 16 16,2 2-2960-16,1 4-608 0,2 0-112 0,6-4-32 15,3-1-192-15,5-1-32 0,3-1-16 0,3-4 0 16,4-2-272-16,1-1 0 0,3-3 0 0,1 1 0 0,1-1 0 0,1-3 0 16,2 2 0-16,-1-3 0 0,1 0-368 0,-3 0-16 15,-1-1-16-15,-1 0-17440 16</inkml:trace>
  <inkml:trace contextRef="#ctx0" brushRef="#br0" timeOffset="145674.1">23597 7747 43311 0,'-6'3'1920'0,"3"-2"384"0,0 4-1840 0,2-2-464 0,1-1 0 0,1 1 0 31,3 1-640-31,0 2-208 0,3 1-48 0,4 6-16 0,1 1 912 0,5 2 384 0,-1 2-32 0,0-2 0 15,0 1-352-15,-1 0-288 0,1 1 48 0,-4-1 16 16,0 3-800-16,-2 0-176 0,0-3-16 0,-2 0-10048 16,-1-1-1984-16</inkml:trace>
  <inkml:trace contextRef="#ctx0" brushRef="#br0" timeOffset="145910.22">24187 7623 26719 0,'-12'9'2368'0,"1"-2"-1888"0,1 2-480 0,1-3 0 0,4 1 3488 0,0 1 608 16,0 2 112-16,-3 7 16 0,-7 9-3392 0,-4 8-672 0,-2 11-160 0,-1 1 0 15,1 6 0-15,0-2 0 0,1 7 128 0,-2 5-128 16,0-1 0-16,-2 4 0 0,1-3 0 15,-1 0 0-15,2-9 0 0,-1 5 0 0,-1 3-176 0,2-2 176 16,3-2-352-16,6-4 32 0,4-5 16 0,4-4-11888 16,5-5-2384-16</inkml:trace>
  <inkml:trace contextRef="#ctx0" brushRef="#br0" timeOffset="146318.26">24430 8160 3679 0,'0'0'320'0,"0"-3"-320"0,0 2 0 0,0 1 0 0,0 0 5680 0,1 1 1056 0,0 2 224 0,0-3 32 16,3 2-4528-16,1 3-912 0,2 5-176 0,2 1-32 15,1 0 64-15,2 4 0 0,2 2 16 0,2-1 0 16,1 2-704-16,3 1-144 0,0-4-16 0,1 5-16 15,0-3-352-15,-1 3-192 0,-3 1 192 0,-3 0-192 16,-4-1 0-16,-4 3 0 0,-4 3 0 0,-4 2 0 16,-4 0-592-1,-6-2-80-15,-1 3-16 0,-3-4 0 0,-3-2-1552 0,1-1-320 16,-3 0-64-16,0-2-11840 0</inkml:trace>
  <inkml:trace contextRef="#ctx0" brushRef="#br0" timeOffset="146945.75">25097 7410 20271 0,'3'-5'1792'0,"-1"2"-1424"0,1 1-368 0,-2 0 0 15,2 2-272-15,-1-4-128 0,2-1-32 0,2-2 0 0,3-3 1456 0,0-3 304 16,3 1 48-16,-4 1 16 0,1 0 48 0,-2 1 16 15,2 3 0-15,-3 0 0 0,0 2 352 0,-2 3 80 16,0 2 16-16,-2 2 0 0,1 3-576 0,-3 4-112 16,1 6-32-16,-1 1 0 0,1 2-640 0,-1 5-128 15,1-1-32-15,1 4 0 16,0 5-224-16,2 0-160 0,1 1 192 0,1-1-192 0,0-3 128 0,2-2-128 16,-2-3 0-16,0-1 0 0,3 0 0 0,-1-3 0 15,2-2 0-15,0-1 0 0,0-4 0 0,0-2 0 16,1-4 0-16,-1-1 0 0,1-2 160 0,0-3-160 15,0-1 128-15,-1-3-128 0,1-2 128 0,-1-3-128 0,1-7 128 16,0-1-128-16,-1-6 0 0,1-4 0 0,-1 0 0 0,0-3 0 31,-1 1-512-31,0-6-64 0,0-2-32 0,1-3 0 16,1 3-1376-16,-1-6-256 0,1 1-64 0,2 0-8192 0,-1 1-1616 0</inkml:trace>
  <inkml:trace contextRef="#ctx0" brushRef="#br0" timeOffset="147275.01">25313 7879 35007 0,'-8'0'1552'0,"3"0"320"0,3 0-1488 0,-1 0-384 0,3 0 0 0,0 0 0 0,0 0 960 0,0 2 128 15,0 0 32-15,2 1 0 0,-1 1-272 0,1 2-48 16,2 3-16-16,-2 1 0 0,2 2-448 0,-1 2-80 16,-1 3-32-16,-1 3 0 0,1 2-96 0,-1 2-128 15,-1 1 176-15,0 3-176 0,-1 0 0 0,-2-1 0 0,2 1 0 0,-2 0 0 16,2-3 0-16,-1 1 0 0,0-3 0 0,0 1 0 31,1-1-560-31,-1 3-16 0,0-2 0 0,1-2-17856 0</inkml:trace>
  <inkml:trace contextRef="#ctx0" brushRef="#br0" timeOffset="147903.15">25574 8127 39615 0,'0'-1'1760'0,"0"0"352"0,2-2-1680 0,-1 2-432 0,2 0 0 0,0 1 0 0,1 0 400 0,4-4 0 15,4 2 0-15,5-3 0 0,4-1-32 0,3 1-16 16,-1 1 0-16,1 2 0 0,-2-1-352 0,0 2 0 16,-2 1 0-16,-1 0 0 0,-2 4-176 0,-1-3-48 15,-1 2-16-15,-3 0 0 0,1 1 48 0,-2-2 16 0,0 2 0 0,-1-2 0 16,-2 2-64-16,0-1-16 0,-1-1 0 0,-2 0 0 16,0 1 112-16,-1-2 16 0,-2 0 0 0,-1 3 0 15,1-3 128-15,-4 4 0 16,1-3 0-16,-2 2 0 0,-2 1 304 0,-2 2-16 0,1-1 0 0,-2 1 0 15,-1 3-96-15,-1 1-32 0,0-1 0 0,0 1 0 16,0-3-160-16,2 2 0 0,0-2 0 0,2 1 128 16,1-2-128-16,1-1 0 0,4-1 0 0,0 0 0 15,3 0-272-15,1-2 64 0,1-1 16 0,1 1 0 16,1-2-96-16,1 1-16 0,-1-2 0 0,2 3 0 16,-2 1 176-16,0-3 128 0,1 3-192 0,-2 2 192 15,-1-1 0-15,-1 2 0 0,-1 1 0 0,0 0 0 16,-2 1 176-16,0 1 80 0,-1 0 32 0,2 1 0 0,-4 0-16 15,2 0 0-15,-1 1 0 0,0 0 0 0,1-4-80 0,-1 2 0 16,1 1-16-16,0 2 0 0,0-2 16 0,0 1 0 16,1 2 0-16,-2-3 0 0,-1 1-48 0,0-1 0 15,-3 0 0-15,0 1 0 16,-2 0 112-16,-2 0 32 0,0 1 0 0,-1 0 0 0,1 0-160 0,-4 0-128 16,2 1 144-16,-3-1-144 0,2 2 0 0,-1-2 0 15,-1-2 0-15,-3-3 0 0,-1 4-160 0,-2-1 32 16,2-3 0-16,-2 1 0 0,2 0-224 0,-3-4-32 15,0 1-16-15,-2 0 0 16,4-4-320-16,0-2-64 0,0-1-16 0,3-4-17120 0</inkml:trace>
  <inkml:trace contextRef="#ctx0" brushRef="#br0" timeOffset="148217.01">26203 7728 42383 0,'-8'-4'3776'0,"4"2"-3024"0,2 2-608 0,2 0-144 15,3 0-928-15,-2-3-224 0,-1 1-32 0,0-2-16 0,1-1 1584 0,3 1 320 16,3 0 64-16,3-3 16 0,4 5-496 0,2-1-96 16,3 3-32-16,2-2 0 0,1 2-160 0,3-1 0 15,0 1 0-15,0 0 0 16,1 0-576-16,-2 0 0 0,-2 0 0 0,-1-2 0 16,0 1-1040-16,-1 1-208 0,1-5-32 0,-1 2-13712 0</inkml:trace>
  <inkml:trace contextRef="#ctx0" brushRef="#br0" timeOffset="148484.41">26245 7975 37775 0,'-9'4'3360'0,"3"0"-2688"0,5-3-544 0,1 0-128 16,1-1 464-16,0 1 64 0,1 2 16 0,-2-2 0 16,2 4-400-16,4-4-144 0,3 3 0 0,3-4 144 15,4-2-864-15,2-1-176 0,3-1-48 0,2-1 0 16,1-1-1312-16,0 0-272 0,4-1-48 0,-1 0-11056 16</inkml:trace>
  <inkml:trace contextRef="#ctx0" brushRef="#br0" timeOffset="148720.14">26826 7719 34095 0,'-4'5'1504'0,"2"0"320"0,2 1-1456 0,0 1-368 0,2-4 0 0,1 2 0 15,1-1 992-15,1 6 128 0,2 5 32 0,5 7 0 16,2 1-272-16,2 3-48 0,0 0-16 0,-1 2 0 16,0-5-672-16,-2-1-144 0,1 2 0 0,-2-2 0 15,2 0-464-15,-2-2-96 16,-1 0-16-16,1-2 0 16,-1-1-1280-16,-1-4-272 0,1-2-48 0,0-2-12992 0</inkml:trace>
  <inkml:trace contextRef="#ctx0" brushRef="#br0" timeOffset="148939.84">27308 7697 40543 0,'-12'11'3600'0,"2"0"-2880"0,4 0-576 0,2-2-144 0,2-3 176 0,-2 5 0 15,-7 9 0-15,-8 14 0 0,-4 11 320 0,-4 12 64 16,-1 5 16-16,1 1 0 0,3-2-576 0,0-2 0 16,-1 0 0-16,-1 3 0 0,0 1-208 0,-1 3-48 15,-1 1-16-15,-1-1 0 16,1 2-432-16,1-6-96 0,2-7-16 0,4-5-11184 0,2-4-2240 0</inkml:trace>
  <inkml:trace contextRef="#ctx0" brushRef="#br0" timeOffset="149866.73">27667 7120 19343 0,'-1'0'1728'0,"1"0"-1392"0,0 0-336 0,1-3 0 16,0 3 672-16,2-1 64 15,-1 0 16-15,2-4 0 0,2 1 1008 0,0-3 208 0,3 2 32 0,-3 2 16 16,2 3-48-16,-5 1-16 0,1 6 0 0,-2 5 0 15,-2 4-576-15,-2 9-112 0,-1 7-32 0,-3 7 0 16,-1 6-528-16,-4 6-128 0,-2 11 0 0,0 3-16 0,-2 4-48 16,0 4 0-16,1 4 0 0,0-2 0 15,0-2-512-15,0 6 0 0,1 1 0 0,-2-3 0 16,3 0-224-16,-1-8-160 0,2-8-16 0,1-4-16 16,0-6-128-16,3-6-32 0,1-3 0 0,2-5 0 15,2-2-192-15,0-4-64 0,1-4 0 0,1-5-16576 0</inkml:trace>
  <inkml:trace contextRef="#ctx0" brushRef="#br0" timeOffset="150683.47">28519 7582 25791 0,'-4'-1'2304'0,"2"0"-1856"0,1-2-448 0,-1 3 0 16,2 0 1680-16,-1 0 240 0,-3 0 64 0,-1-1 0 15,-1 1-32-15,-2 0 0 0,-1 1 0 0,-1 2 0 16,0 0-1184-16,-1 5-256 0,0-2-32 0,-3 5-16 16,-1 0-144-16,-1 4-16 0,0 5-16 0,-3 2 0 15,-3 2-32-15,0 2-16 0,-3 2 0 0,0 3 0 16,0 0-48-16,0 3-16 0,3 4 0 0,2-4 0 16,4 0-176-16,4-1 0 0,2-5 144 0,6-2-144 0,3-1 0 15,7-5 0-15,4-3 0 0,3-2 0 0,5-6-208 0,3-1-64 16,2-5-16-16,6-3 0 0,3-3-32 0,5-3 0 15,4-4 0-15,1 0 0 16,-1-1 320-16,-1-1 0 0,5-2-128 0,-1-1 128 0,0-1 0 0,-2-1 192 16,-5 0-16-16,-4-1-16 0,-3 0 128 0,-4 1 32 15,-4-3 0-15,-3 0 0 0,-4 0 80 0,-4-1 32 16,-4-1 0-16,-3-2 0 0,-3 2 64 0,-3-3 16 16,-3 2 0-16,-5 1 0 0,-3-2-64 0,-3 1 0 15,-4 0 0-15,-2 4 0 0,-3-1-128 0,-2 3-48 16,-1 3 0-16,-1 0 0 0,0 6-112 0,-1 1-32 15,2 3 0-15,0 2 0 16,1 2-736-16,2 0-160 0,3 0-16 0,2 0-16 16,4 0-352-16,3-2-64 0,3-1 0 0,1 1-16 15,3 1-288-15,4-2-48 0,0 3-16 0,2-2-15888 0</inkml:trace>
  <inkml:trace contextRef="#ctx0" brushRef="#br0" timeOffset="150997.6">28930 7165 36863 0,'-4'-5'1632'0,"0"0"336"0,0 2-1584 0,2 1-384 0,1 4 0 0,-1 0 0 0,0-1 880 0,-2 3 80 16,-3 0 32-16,-3 5 0 0,-2 4 32 0,-6 8 16 15,0 6 0-15,-5 8 0 0,-1 5-208 0,-5 10-64 16,-2 10 0-16,-3 9 0 0,-2 9-320 0,-1 5-64 0,0-1 0 0,0 6-16 16,-1 1-192-16,1 4-48 0,-1-1 0 15,1-6 0 1,4-10-496-16,4-10-96 0,6-5-32 0,5-13 0 15,7-7-720-15,9-10-128 0</inkml:trace>
  <inkml:trace contextRef="#ctx0" brushRef="#br0" timeOffset="151752.62">29046 6927 29487 0,'-4'1'2624'0,"2"0"-2112"0,0 2-512 0,2-3 0 0,0 0 1472 0,0 0 192 15,0 1 48-15,0-1 0 0,0 5-112 0,0-1 0 16,4 3-16-16,2-1 0 0,3 5-848 0,3 2-160 16,6 5-48-16,0 6 0 0,7 3 0 0,-2 5 0 15,3 3 0-15,0 0 0 0,1 5-192 0,2 3-32 16,1 3-16-16,-4 5 0 15,-2-4-288-15,-3 6 0 0,0 8 0 0,-3 3 0 16,-4 4 128-16,-4-3-128 0,-1 1 0 0,-7-5 0 16,-3-1 0-16,-4-1 160 0,-2 7-160 0,-3-5 128 15,-1-2 64-15,-3-5 16 0,-2 0 0 0,-2-4 0 16,-3-4 48-16,-3 0 16 0,-2-5 0 0,-1-1 0 16,0 0-128-16,-2-3-16 0,0-5-128 0,-1-3 192 15,0-2-192-15,1-5 0 0,0-1 0 0,-2-7-21632 16</inkml:trace>
  <inkml:trace contextRef="#ctx0" brushRef="#br0" timeOffset="161123.44">20674 7319 911 0,'-1'-4'0'0,"0"-1"0"0,0 3 0 0,-1-2 0 16,1 3 2496-16,1 1 432 0,0 0 80 0,-1-2 0 0,0-1-1072 0,-1 1-208 0,0-1-64 0,-1 0 0 15,2 3-832-15,0 0-192 0,0 0-16 0,0 0-16 16,-1 1-608-16,1 1 0 0,0 1 0 0,1-3 0 15,0 0 160-15,0 0-32 0,-14 23-128 0,9-16 192 16,-1 3 192-16,0 1 16 0,-3 0 16 0,1 4 0 16,-2 1 432-16,0 0 96 0,0 2 16 0,0-1 0 15,3-1-400-15,-1 0-80 0,2 1-16 0,1 2 0 16,0-1-256-16,3 0-48 0,0 2-16 0,4-4 0 0,1-2-144 16,2 0 0-16,1-2 0 0,3 0 0 15,1-1-976-15,1-4-176 0,1 3-48 0,1-4-6208 16,0 4-1232-16</inkml:trace>
  <inkml:trace contextRef="#ctx0" brushRef="#br0" timeOffset="161532.56">20872 7435 8287 0,'-6'2'736'0,"1"-2"-592"0,3 3-144 0,-1 1 0 0,1-3 1600 0,0 1 272 15,1 1 64-15,0 2 16 0,-3 3-928 0,-1 2-176 16,2 4-32-16,-1 1-16 0,0-2-576 0,3 2-224 15,0-1 176-15,1-1-176 16,1 1-960-16,1-3-304 0,1 0-48 0,-1-1-5584 16</inkml:trace>
  <inkml:trace contextRef="#ctx0" brushRef="#br0" timeOffset="161987.47">20990 7279 22111 0,'-5'-2'976'0,"1"2"208"0,1 2-944 0,1-2-240 0,2 0 0 0,0 1 0 0,0 1 688 16,1 0 80-16,0 1 32 0,2 1 0 0,1 1 64 0,1 2 16 15,1 0 0-15,0-2 0 0,1 1-752 0,0 3-128 16,0-1 0-16,-1 4-128 16,-1-1-496-16,0 0-80 0,-4 1-32 0,2 2 0 15,-1 1 176-15,-2-1 48 0,0 0 0 0,0 0 0 0,-1 1 512 0,-1-2 0 16,-1 1 0-16,1-3 0 0,-1 0 0 0,-1-1 0 0,1-1 0 16,-1-1 0-16,0-2 128 0,2-1 96 15,-1 2 16-15,2-5 0 16,0 0-1072-16,0 1-192 0</inkml:trace>
  <inkml:trace contextRef="#ctx0" brushRef="#br0" timeOffset="162914.65">24292 7007 17503 0,'-1'-1'1552'0,"0"-2"-1232"0,1 3-320 0,0-1 0 15,0 1 800-15,-1-1 96 0,-1 1 32 0,1-4 0 16,-1 2 240-16,-1-3 48 0,0 3 16 0,-1-1 0 0,0 2-720 0,0 1-160 16,1 0-32-16,-2 1 0 0,0 4 592 0,-1-4 112 15,1 4 32-15,-3 2 0 0,2 2-96 0,-1 2-32 16,-1 0 0-16,1 3 0 0,-2 2-480 0,1 0-112 16,0 3-16-16,-1-1 0 0,1 3-320 0,0 0 0 15,2-1 0-15,-1 1 128 0,2-2-128 0,-1 2 0 16,2-3 0-16,0 1 0 0,2-2 0 0,1-1 0 15,1-1 0-15,1-2 0 16,1 1-832-16,2-5-144 0,1-1-32 0,2 0 0 16,2-3-1104-16,1 0-240 0,0-3-32 0,1-1-16 15,1 2-32-15,1-3-16 0</inkml:trace>
  <inkml:trace contextRef="#ctx0" brushRef="#br0" timeOffset="163432.54">24420 7117 18431 0,'2'-7'1632'0,"0"1"-1312"0,2 1-320 0,-1 1 0 0,-1 3 752 0,1-2 80 16,-1 1 0-16,3-1 16 0,4-3 256 0,3-3 48 15,3 1 16-15,1-1 0 0,-1 2-848 0,0 2-192 16,-3 1-128-16,-1 1 192 0,-2 2-432 0,-2 1-80 15,-2 1 0-15,-1 2-16 16,-1 2-192-16,-5 1-48 0,1 3 0 0,-3-2 0 0,-2 3 928 0,0 1 176 16,-3 2 48-16,1 1 0 0,-2-1-192 0,0-1-48 15,0 0 0-15,0 0 0 0,0-1-336 0,0 0 128 0,1-1-128 0,0-2 0 16,-1 1 0-16,1-1 0 0,1-2 0 0,-1-1-192 16,0 1 192-16,1 0 0 15,0 3 0-15,0-3 0 0,-1 1 0 0,3 2 0 0,-2 2 0 0,3-4 0 16,2 3 0-16,0-1 0 0,2 0 0 0,1-2 0 15,4 1-320-15,-1-1 0 0,5-3 16 0,0-2 0 32,4-1-976-32,0 1-208 0,2-4-48 0,0 1 0 0,1-3-480 15,0 2-96-15,0-3-32 0,0 0 0 0</inkml:trace>
  <inkml:trace contextRef="#ctx0" brushRef="#br0" timeOffset="163837.23">24644 6903 21183 0,'-2'-2'944'0,"1"2"192"0,1 2-912 0,1-1-224 0,2-1 0 0,-2 2 0 16,2-1 496-16,2 3 48 0,3 1 16 0,5 2 0 15,3 3 144-15,3 1 48 16,5 3 0-16,-1 0 0 0,2 0-752 0,0 2 0 15,0 0 0-15,-3 1 0 0,0 2-160 0,-6 1 32 0,-2-3 0 0,-6 5 0 16,-1-3 128-16,-5-1 0 0,-3 4 160 0,-4-3-160 16,-3 2 416-16,-1-2-16 0,-1 1 0 0,-3-7 0 15,1 2-400-15,-2-4 0 0,1 2 0 0,0-2 0 16,2 0-288 0,0-2-144-16,1-2-16 0,0-3-11072 0</inkml:trace>
  <inkml:trace contextRef="#ctx0" brushRef="#br0" timeOffset="166135.51">27282 6870 6447 0,'-2'-5'576'0,"-1"4"-576"16,1-2 0-16,1 3 0 0,0 3 1088 0,-2-3 96 0,-2 0 32 15,-2-3 0-15,-4 3 496 0,-2 0 96 0,-2 3 32 0,1-1 0 16,-1 3-496-16,0 0-112 0,1 4-16 0,-1-1 0 16,1 5-192-16,1 1-64 0,1 0 0 0,1 3 0 15,2 2-960-15,0 1-240 0,3-2-16 0,1 3-16 16,2-2-48-16,-1-1 0 0,1 2 0 0,2 2 0 16,0-2-32-16,0 0-16 0,-1 0 0 0,2 0 0 15,0-1 16-15,0 1 0 0,0-3 0 0,3 1 0 16,-2 0-224-16,2 0-64 15,-1-2 0-15,2 0-5056 0,1-3-1024 0</inkml:trace>
  <inkml:trace contextRef="#ctx0" brushRef="#br0" timeOffset="166889.28">27316 7034 17503 0,'1'0'1552'0,"0"-2"-1232"0,1 2-320 0,-1-1 0 16,0 1 640-16,0 0 80 0,3-2 16 0,2 2 0 15,0-3-16-15,3 0 0 0,1 1 0 0,0-1 0 0,1 2-720 0,-1-2 0 16,0 2 0-16,-2 1 0 0,2-1 0 0,-1 1-128 16,-3 1 128-16,0 0 0 15,-1 2 176-15,-1-2 80 0,-3 0 32 0,-1 3 0 0,-1 2 416 0,-2-1 96 16,-2-1 16-16,-1 3 0 0,-2 0 16 0,-2 0 0 16,0 0 0-16,-1 2 0 0,1 0-672 0,-1-2-160 15,-2-1 0-15,2 1 0 16,3-1-400-16,-2-1-112 0,2 0-32 0,1-4 0 15,2 1-352-15,1 1-80 0,2-3-16 0,-1 0 0 16,3 2-64-16,0-2-16 16,0-1 0-16,3 1 0 0,-1-1 656 0,1 1 128 0,0 0 32 0,-3 0 0 0,0 0 256 0,0 0 176 0,21 0-32 15,-16 0 0-15,1 0 16 0,-1 0 0 0,2 2 0 16,-2 1 0-16,1-3-160 0,-3 2 0 0,2-1 0 0,-1-1 128 16,1 3-416-16,-1-2-96 0,-2 0 0 0,1 2-16 15,-1-2 400-15,-1 0 0 0,2 3 0 0,-2-3 0 16,0 4 496-16,2-2 176 15,-1 0 32-15,1 2 16 0,-1-2-336 0,2 1-64 0,-2 0 0 0,1 3-16 16,-1-1-128-16,0-1-32 0,-1 1 0 0,-1-1 0 16,0 1 352-16,-3 0 64 0,1 0 16 0,-3-1 0 15,0 2-96-15,-1-1-16 0,-2-1 0 0,1 0 0 16,0 0-336-16,-2 1-128 0,0-3 0 0,1 1 144 0,-2 0-144 16,2 0 192-1,1 1-192-15,-1-3 192 0,2 2-192 0,0-2-176 0,0-1 48 0,0 1 0 16,0 1-688-16,-1-1-128 0,1 1-16 0,-1-3-16 15,1 3-816-15,-3 1-144 0</inkml:trace>
  <inkml:trace contextRef="#ctx0" brushRef="#br0" timeOffset="167376.13">27446 6881 12895 0,'2'-3'1152'0,"1"3"-928"0,-1 3-224 0,-1-3 0 0,1 1 784 0,-1 0 112 16,2 3 32-16,2-1 0 15,4 3 1312-15,2 2 256 0,2 1 48 0,0 1 16 0,0 1-1696 0,-1 0-336 16,-2 2-64-16,0-1-16 0,-3 2-448 0,-3 0 0 16,-2 1 0-16,-3 1-160 0,0 2 160 0,-4-2 144 15,-4 2-16-15,-1 0-128 0,-2 3 896 0,-2-4 64 16,0 3 0-16,-4-1 16 0,1 0-144 0,-2 2-48 16,0-2 0-16,-1-1 0 0,0-1-192 0,1 0-32 15,1-3-16-15,-1 1 0 16,2-1-1056-16,0-2-192 0,1 2-64 0,0-1-14224 0</inkml:trace>
  <inkml:trace contextRef="#ctx0" brushRef="#br0" timeOffset="181866.65">15501 10691 40543 0,'-2'-3'3600'0,"2"0"-2880"0,3 3-576 0,1 0-144 0,0 0 528 0,3 0 80 15,3 0 16-15,7-3 0 0,9 1-496 0,6-3-128 16,9 2 0-16,2 0 0 0,3-1 0 0,1 3 0 16,-1 0 0-16,1-1 0 0,1 0-224 0,1 0-16 0,1-2 0 0,0 0 0 15,1 1-16-15,-4-2-16 0,-4 0 0 16,-1 0 0-16,-2-1 272 0,-3-1-192 0,-2 3 192 0,-3-3-160 31,-1 2-656-31,-3-1-128 0,-3 1-16 0,-2 0-16 16,0-1-1136-16,-4 1-208 0,-1 1-48 0,-2 4-16 0</inkml:trace>
  <inkml:trace contextRef="#ctx0" brushRef="#br0" timeOffset="182243.78">15395 11234 39615 0,'0'3'3520'0,"3"-1"-2816"0,1-1-560 0,2-1-144 0,1 3 672 0,4-3 96 0,9-3 32 0,11 2 0 16,14-1-480-16,10-7-80 0,13-3-32 0,5-4 0 15,4-3 48-15,1-3 0 16,1-3 0-16,1-1 0 0,2-1-256 0,0 1-160 0,-3-1 32 0,-4 0 0 31,-6 3-528-31,-2 2-112 0,0 2 0 0,-2 0-11712 16,-2 7-2352-16</inkml:trace>
  <inkml:trace contextRef="#ctx0" brushRef="#br1" timeOffset="203758.76">12351 8629 25791 0,'1'-5'2304'0,"1"-1"-1856"16,1 3-448-16,-1 2 0 0,1 1 432 0,-1-1-16 16,2-2 0-16,1 0 0 0,2-4-416 0,0-1 0 15,-3 3 0-15,-1 2 0 0,-3 1 0 0,-5 4 0 16,-2 0 0-16,-5 3 128 0,-2 2 80 0,-6 4 16 16,-6 4 0-16,-5 2 0 0,-4 2 608 0,-2 3 112 0,-2 0 16 0,-3 1 16 15,0 0 176-15,-3 2 16 0,-1 0 16 0,1-1 0 16,-1 2-288-16,-1-1-64 0,-1 2-16 0,-1 2 0 15,2 2-288-15,-1 1-48 0,0 2-16 0,1 2 0 16,2 1-208-16,-4 3-64 0,-3 6 0 0,-1 2 0 16,1 5-192-16,2-1 176 0,3 1-176 0,3-1 160 15,3-2-160-15,4-1 0 0,4-3 144 0,1 0-144 16,1-2 160-16,0 2-32 0,1 0-128 0,3-1 192 16,2-4-192-16,4-3 144 0,4-3-144 0,3-2 128 15,5-3 0-15,2 0 0 0,3 3 0 0,2 2 0 16,2 2 80-16,1 0 16 0,3 1 0 0,2-2 0 15,4 1-96-15,1-1-128 0,5 1 176 0,1-6-176 16,2-2 160-16,1-2-160 0,2 0 128 0,0-3-128 0,4-1 128 0,3-1-128 16,0-2 0-16,2 0 128 0,3-4-128 0,0-1 0 15,3-2 0-15,3 0 0 0,2-2 0 0,1-5 160 16,2 4-32-16,1-4-128 0,2 0 240 0,1 2-64 16,1-2-16-16,-1 0 0 0,1 0 16 0,-2-1 0 15,-1 0 0-15,2-1 0 0,3 1-32 0,3-4 0 16,3 0 0-16,-1-2 0 0,-3 1-144 0,-2-4 0 15,-1 2 0-15,-3-2-176 0,-2 2 176 0,-6-3 0 16,2 0 0-16,-2 0 0 0,0 2 0 0,-3-2 0 16,-3 3 0-16,-3 0 128 0,-1 0-128 0,-3-1 0 0,-2 1 0 0,-3 2 128 15,-1-3-128-15,-2 0 0 0,0-1 0 0,1 2 0 16,-2-3 128-16,-1 0 0 0,0 0 0 0,-1 0 0 16,-1-2-128-16,0 1 0 0,-3-3 0 0,-1 1 0 15,-3 2 0-15,-1-4 0 0,-2 3 0 0,-2-3 0 16,-3 0 0-16,-2 2 0 0,0-4 0 0,-3 1 0 15,-2 0 0-15,-2 0 0 0,-2 1 0 0,-3 1 0 16,-1 0 128-16,-1 1 0 0,0-2 0 0,-1 2 0 16,0 0-128-16,-2 2 0 0,-2-1 0 0,3-1 0 15,0 1 0-15,1-1-128 0,1 2 128 0,-1-1-192 16,-1 1 192-16,0-1 0 0,-1 5 0 0,-2-4 0 0,0 2 0 16,0 0 0-16,0 1 128 0,0-2-128 0,1 1 0 0,2-1 0 15,0-1 0-15,5 1 0 0,0 1 0 0,3-3 128 16,2 3-128-16,2-1 0 0,1 1 0 0,1 2 0 15,3-1 0-15,0 1 0 0,2 1 0 0,1 1-128 16,2 0 0-16,2-3 0 0,3 6-32 0,1-3 0 16,1 1 0-16,4 0 0 0,1 0-48 0,4 2-16 15,-1 2 0-15,2-3 0 0,2 4 80 0,-1 1 16 16,0 1 0-16,-1 1 0 0,0 0 128 0,-1 2 0 16,-2 0 0-16,1 0 0 0,-2 1 0 0,2 0 0 15,-2-1 0-15,0 0 0 0,1-3 128 0,-3 2-128 16,-1 0 160-16,0-1-160 0,0 1 0 0,-3 0 128 15,-1 2-128-15,0 0 0 0,-1 1 128 0,-1 2-128 16,-1 1 176-16,-2-1-176 0,-1 4 336 0,-3-3-32 0,-1 3-16 0,-1 2 0 16,-1 2-32-16,-2 0 0 0,-4 0 0 0,0-1 0 15,-2 2-256-15,-4-2 0 0,1 0 0 0,-3-3 0 16,-1 0 0-16,0-2 128 0,0 0-128 0,-3-2 0 16,4-1 192-16,-1-1-64 0,-1-2 0 0,4-2-128 15,-1 0 192-15,1-3-192 0,2 0 192 0,-1 0-192 16,1 0-272-1,2-1-176-15,1 0-16 0,0 0-13696 0,-1 1-2736 0</inkml:trace>
  <inkml:trace contextRef="#ctx0" brushRef="#br1" timeOffset="212501.43">17395 10628 20271 0,'-12'-3'1792'0,"3"1"-1424"0,2 2-368 0,2 0 0 16,2 0 2064-16,2 2 352 0,-2 1 64 0,0 0 16 31,-4 3-160-31,-1 3-32 0,-1 2 0 0,2 2 0 0,2 3-1360 0,0 1-288 0,1 1-48 0,3 3-16 15,1 3-304-15,1 0-64 0,3 4-16 0,0 1 0 16,1 3-208-16,1-1 144 0,-1 6-144 0,-2-2 128 16,1 3-128-16,0 2 128 0,-1 2-128 0,0 3 128 0,1 0-128 15,-2 0 0-15,3-2 0 0,-1-5 0 0,0-3 0 0,-1-4 0 16,1 0-176-16,-2-4 176 16,2-2-896-16,-3-3-80 0,1-1-32 0,-1-5-10416 15,0-3-2080-15</inkml:trace>
  <inkml:trace contextRef="#ctx0" brushRef="#br1" timeOffset="212988.2">17305 10475 35007 0,'-11'-27'3120'0,"4"10"-2496"0,2 2-496 0,3 6-128 0,2 4 1056 0,-1 1 192 0,1-1 32 0,-2-2 16 15,0-4-816-15,-2-3-160 0,-1-1-48 0,-1 3 0 16,0 6-272-16,0 0 0 0,0 1 0 0,1 2-144 16,1 3 144-16,3 0-208 0,1 3 80 0,1-3 128 15,3 1 0-15,2-1 0 0,3-1 0 0,2 1 0 16,3-3 0-16,5 0 288 0,2-1-48 0,4-1-16 15,3 0 16-15,3-1 0 0,4 1 0 0,2 1 0 0,1-1-96 16,2 4-16-16,-2-2 0 0,3 6 0 16,2 1-128-16,-1 2 0 0,-3 4 0 0,-6 2 0 0,-5 2 0 0,-4 1 0 15,-4 1 0-15,-7 0 0 0,0 1 0 0,-5-1 0 16,0 3-160-16,-2-2 160 0,-4 0 0 0,1 3 0 16,-2 0-128-16,-1 1 128 0,-1-4 0 0,0 2 0 15,-3 2 0-15,-1 1 0 0,-1-5 0 0,-2 2 0 16,-2-1 128-16,-3 1-128 0,0-4 0 0,-3 1 128 15,-5-1-128-15,-1 2 0 0,-3-2 128 0,-2 1-128 16,-1 0 0-16,-1 0 0 0,-2-2 0 0,0 1 0 16,1-4 0-16,0 0 0 0,0 0 0 0,3-2 0 15,5-1 0-15,-1-3 0 0,4-2 0 0,1 0 0 0,2-3 0 16,3-2 0-16,2-2-240 0,2-4-48 0,2 0-16 0,2 2 0 31,3-4-704-31,2 3-144 0,2-2-16 0,3-1-16 16,2 3-1552-16,3-1-304 0,3 2-64 0,2-3-10192 0</inkml:trace>
  <inkml:trace contextRef="#ctx0" brushRef="#br1" timeOffset="213448.47">18708 9485 17503 0,'-4'-7'1552'0,"3"2"-1232"0,1 4-320 0,0 0 0 0,3 1 1040 0,-2-1 160 16,0-3 16-16,0-2 16 0,2-2 496 0,-1 0 80 15,2 0 32-15,-1 3 0 0,-1 0-608 0,-1 3-112 16,0 2-32-16,-1-3 0 0,0 6 128 0,-3-3 0 16,-1 6 16-16,-3 0 0 0,-3 3-320 0,-3 5-64 15,-3 3-16-15,-1 1 0 0,1 3-384 0,-5 3-96 0,-3 9-16 0,-2 7 0 16,-1 2-64-16,-1 7-16 0,1 2 0 0,-1 4 0 16,4 1 64-16,1 4 16 0,4-3 0 0,-1 6 0 15,0 10-208-15,-2 2-128 0,0 5 160 16,2-5-160-16,1-10 0 0,3-8 0 0,4-2 0 0,2-5 0 15,5 0-256-15,2-3 48 0,5-2 16 0,1 0 0 16,5-1 32-16,-1-3 16 0,2-2 0 0,0-4 0 16,-1 3-272-1,2-5-48-15,1-3-16 0,3 3 0 0,3-2-1120 0,0 1-208 16,1-3-48-16,25 21-21632 0</inkml:trace>
  <inkml:trace contextRef="#ctx0" brushRef="#br1" timeOffset="-207116.15">20186 9658 31327 0,'-3'-3'2784'0,"3"2"-2224"0,0 2-560 0,0 2 0 16,0-2 1424-16,0 3 176 0,-1-2 48 0,0 7 0 15,0-1-592-15,-1 7-112 0,2 7-32 0,0 2 0 16,2 4-640-16,-1 3-128 0,3 6-16 0,-2 3-128 16,1 2 0-16,0 6 0 0,0 5 0 0,-1 6 0 15,-1 2 0-15,1 1 0 0,-1 0 0 0,-1-3 0 0,0 1 0 16,-1-6 0-16,-2-3 0 0,1 3 0 0,-1 2 176 0,0-2-176 16,-1 1 160-16,1-9-160 0,3-7 0 0,0-4 0 15,3-7 0-15,-1-1 0 16,2-1-320-16,1-3-144 0,0-1-48 15,-1-7 0-15,1-3-1904 0,0-2-384 0</inkml:trace>
  <inkml:trace contextRef="#ctx0" brushRef="#br1" timeOffset="-206645.02">20870 10124 19343 0,'-26'6'1728'0,"6"1"-1392"0,1 2-336 0,5-3 0 0,6 0 3440 0,2-1 608 0,-1 4 128 0,-8 5 32 15,-8 8-2160-15,-4 6-448 0,-1 3-64 0,6 1-32 16,2 2-864-16,6-6-192 0,4 3-16 0,4 1-16 15,4-2-416-15,3 0 0 0,3-4 0 0,2 0 0 16,5 2-368-16,4 1-144 16,2-5-48-16,5 0 0 0,4-7-96 0,4-1-32 0,5-5 0 0,-1-3 0 15,3-2 176-15,0-5 48 0,0-2 0 0,-1-2 0 0,-1-4 128 0,-2-2 16 16,1-1 16-16,-3-3 0 0,0-1 128 0,-4-4 32 16,-1-1 0-16,-3-3 0 0,-3 1 144 0,-4-1 192 15,-2-1-32-15,-4 0-16 0,-3-2 352 0,-3-1 64 16,-4 0 16-16,-4 0 0 0,-3 1-112 0,-5-2-16 15,0 1 0-15,-7 2 0 0,0-1-192 0,-4 3-32 16,-1 1-16-16,-1 0 0 0,0 3-80 0,-1 0-128 16,-2 4 176-16,-1-1-176 0,2 5 288 0,1 4-48 15,1 1-16-15,0 4 0 0,1 2-224 0,2 2 176 0,1 2-176 16,0-2 160 0,-2 6-992-16,2-3-192 0,2 2-32 0,-1 0-16 15,3 1-816-15,2 0-160 0,2-5-48 0,3 3 0 16,4-1-720-16,4-1-128 0</inkml:trace>
  <inkml:trace contextRef="#ctx0" brushRef="#br1" timeOffset="-206315.34">21333 9811 11967 0,'-13'1'1072'0,"2"3"-864"0,3 0-208 0,5-2 0 0,0-1 1600 0,-3 2 288 16,-8 4 48-16,-6 1 16 16,-5 7 528-16,-3-1 96 0,2 6 32 0,2 2 0 0,1 2-352 0,4 4-64 15,0 6-16-15,2 4 0 0,1 5-768 0,0 7-176 16,2 3-16-16,0 1-16 0,1 3-784 0,0-2-160 15,1-1-16-15,-2-1-16 0,1 3-224 0,-3 2-256 16,0 4 48-16,-2 1 16 16,0-1-1776-16,-1-4-336 0,3-5-80 0,0-5-16 15,4 0-864-15,-1-7-192 0,3-7-16 0,3 0-7280 0</inkml:trace>
  <inkml:trace contextRef="#ctx0" brushRef="#br1" timeOffset="-205655.4">21299 9456 25791 0,'-1'0'2304'0,"-1"0"-1856"0,2-1-448 0,0 1 0 16,2 0 720-16,-2 0 48 0,0 0 16 0,1 0 0 15,0 0 432-15,1 0 64 0,1 1 32 0,-3-1 0 0,0 0-80 16,0 0-16-16,21 9 0 0,-12-4 0 0,0 2-400 0,3 4-96 16,1 2-16-16,2 3 0 15,1 1-352-15,3 5-80 0,4 7-16 0,4 4 0 0,3 0-128 0,3 5-128 16,6 4 192-16,0-4-192 0,2 2 128 0,0-1-128 16,1 3 0-16,-5-2 0 0,-5 3 0 0,-6 5 0 15,-5-1 0-15,-6 4 0 0,-4 2 0 0,-5 3-176 16,-2 1 176-16,-5-3-208 0,0-3 208 0,-3 3 0 15,0 2 0-15,-2-1 0 0,-1-4 0 0,-2 0 0 16,0-3 0-16,-1 2 0 0,-1-2 208 0,-1-4 96 16,-3-3 16-16,-2-3 0 0,-2 1-320 0,-2-2 0 15,0 1 0-15,-1 2-144 0,-2-2-96 0,1-3-16 16,-1-1 0-16,1-2 0 16,1-3-640-16,1-7-144 0,1-3-32 0,1-3-16144 0</inkml:trace>
  <inkml:trace contextRef="#ctx0" brushRef="#br1" timeOffset="-204288">22334 9904 36863 0,'-4'-2'3264'0,"2"2"-2608"0,0 0-528 0,2 0-128 0,2 2 560 0,-2-1 80 16,0 1 0-16,0 3 16 0,0 3-224 0,2 4-48 15,3 9-16-15,2 1 0 0,2 8-240 0,2 4-128 16,3 5 128-16,1 6-128 0,-1 3 0 0,1 6 0 16,-2 3 0-16,-2 0 0 0,-5-3 0 0,-2 0-128 15,-3-1 128-15,-2-3-192 16,-2 0-752-16,-2-4-144 0,0-1-48 0,-2-1 0 0,-2-2 688 0,-1-3 128 0,0-4 16 16,2-2 16-1,-2-4-496-15,1-6-112 0</inkml:trace>
  <inkml:trace contextRef="#ctx0" brushRef="#br1" timeOffset="-203880.07">22216 9822 22111 0,'-21'-13'1968'0,"6"5"-1584"0,3 2-384 0,3 1 0 15,6 4 3744-15,1-1 672 0,0 0 128 0,-2 0 16 0,-1-5-3216 0,0 0-656 16,3 0-128-16,2-1-32 0,5 2-368 0,2-3-160 16,4 4 128-16,5-1-128 0,4 1 128 0,5-1-128 15,5 0 128-15,4-2-128 0,6 2 144 0,1 0-144 16,1 4 160-16,0 2-160 0,2 2 0 0,-2-1 0 16,2 2 0-16,-4 2 0 0,0 3 0 0,-4 3 0 15,-3 2 0-15,-4 3 0 0,-3 2 0 0,-5 3 0 16,-4 3 0-16,-2 1 0 0,-3 1 0 0,-3 0 0 0,-3 1 0 15,-4 1 0-15,-2 0 0 0,-2 0 0 0,-3-1 0 0,0-2 0 16,-2-3 0-16,-2 2 0 0,-2-1 0 16,-3-1 0-16,-1-1 128 0,-3 2-128 0,-3-5 0 0,-3 0 144 15,0-2-144-15,-4-3 128 0,0 1-128 0,0-3 128 16,-3-4-128-16,0 0 0 0,1-1 0 0,0-3 0 16,2-1-160-16,1-4 160 0,1-1-208 0,0-3 80 31,2-2-544-31,2-5-96 0,2-2-32 0,3-5 0 0,3 1-1968 15,6 2-400-15</inkml:trace>
  <inkml:trace contextRef="#ctx0" brushRef="#br1" timeOffset="-199293.29">18943 9837 21183 0,'-10'2'1888'0,"3"-2"-1504"0,1 3-384 0,2-1 0 0,3 2 912 0,1-1 112 0,-2-1 32 0,0 3 0 15,1 2 720-15,-1 5 144 0,2-1 16 0,4 0 16 16,2-3-736-16,3 1-128 0,1 0-48 0,2-2 0 16,4 2-480-16,2-2-112 0,-2 1 0 0,1 2-16 15,3 3-256-15,2 3-48 0,0 4-128 0,-2-1 192 16,0 2-192-16,-3-2 144 0,2 2-144 0,-3 2 128 16,0-5-128-16,-1 3 0 0,-2-3 0 0,0-1 0 0,0-4 0 15,0-1 0-15,-2-3 0 0,0-2 0 0,1-4 0 0,1-1 256 16,-2-4-32-16,1-3-16 0,1-4 320 0,-1-4 64 15,0 1 16-15,1-6 0 0,-1-3-352 0,2-1-80 16,-1-5-16-16,1 1 0 0,-2-2-160 0,-1-1 0 16,0-2 0-16,-2 2 128 0,-1-1-128 0,-4-1 0 15,0 1-192-15,-3-1 192 16,-1-2-1280-16,-3 0-144 0,-2 3-32 0,0 1-15376 0</inkml:trace>
  <inkml:trace contextRef="#ctx0" brushRef="#br1" timeOffset="-198916.13">19420 10257 32255 0,'-13'3'1424'0,"4"-3"304"0,3 2-1392 0,1 1-336 0,4-2 0 0,0 0 0 0,-2 3 576 0,1 1 32 16,-3 2 16-16,-2 4 0 0,1 6-384 0,0-4-80 15,2 3-16-15,1 0 0 16,0-2-144-16,1 2 0 15,-1 3 0-15,2 2 0 0,1 0 832 0,0 2 128 16,-1 2 16-16,2 1 16 0,-1 2-208 0,1-3-32 16,1 2-16-16,-2 2 0 0,1 4-432 0,-1 0-96 15,1-2-16-15,0-1 0 0,0 1-192 0,1-6 0 16,-1 1 0-16,1-7 0 16,3 1-352-16,-1-6-64 0,1 1-16 0,2-7-17744 0</inkml:trace>
  <inkml:trace contextRef="#ctx0" brushRef="#br1" timeOffset="-198570.76">19858 10913 41471 0,'-21'6'1840'0,"6"1"368"0,4 3-1760 0,4-2-448 0,2 0 0 0,2-1 0 0,0-1 0 0,-4 10 0 15,-1 7 0-15,-5 8 0 0,1 6 0 0,0 3 0 16,-1-1 0-16,3 1 0 0,1-4-288 0,-1 0-96 16,1 1 0-16,2-4-16 15,-2-2-1072-15,3 1-192 0,1-2-64 0,1-3-14304 0</inkml:trace>
  <inkml:trace contextRef="#ctx0" brushRef="#br1" timeOffset="-197267.44">23485 9447 24879 0,'-1'0'2208'0,"1"-3"-1760"0,1 1-448 16,0 1 0-16,0 2 272 0,1-2-16 0,0-1-16 0,2-1 0 16,3-3 864-16,-2 0 176 0,3-1 48 0,-1 0 0 15,-1 1-784-15,-1 4-160 0,1-3-16 0,-2 3-16 16,0 0 336-16,-2 1 64 0,0 0 16 0,-2 3 0 16,-2 2 288-16,0 1 64 15,-3 1 16-15,-3 5 0 0,0 0-400 0,-3 3-80 0,-2 7-16 0,-3 1 0 16,-1 6-432-16,-3 7-80 0,2 2-128 0,-2 8 176 15,-1 7-48-15,-2 5 0 0,1 3 0 0,-1 2 0 16,2 0-128-16,0-3 160 0,0 4-160 0,1 1 160 16,0 2-160-16,0 0 0 0,4-5 0 0,1-2 0 0,3-4 0 0,2-3 0 15,2-1 0-15,1-1 0 0,5-1 0 0,2-1 0 16,4-2 0-16,1-4-176 16,1-1-224-16,1-3-48 0,2 0-16 0,1-2 0 15,2 0-1744-15,-1-5-352 0,-2-6-64 0,3 7-12576 16</inkml:trace>
  <inkml:trace contextRef="#ctx0" brushRef="#br1" timeOffset="-196590.98">23687 9875 10127 0,'-8'0'896'0,"2"0"-704"0,1 2-192 0,1 0 0 0,3-2 5056 0,1 1 992 0,0 0 192 0,0 3 32 15,0 2-4768-15,0 2-960 0,0 0-192 0,1 4-32 16,3-1-32-16,0 1 0 0,2 2 0 0,0 2 0 16,3 2 112-16,-1 3 32 0,2 4 0 0,1 1 0 15,2 1 144-15,-1 2 16 0,0-3 16 0,1 1 0 16,-1-1-224-16,-1-3-64 0,0 1 0 0,1-3 0 15,-3-4-160-15,1 0-32 0,2-3-128 0,-3-4 192 16,1-3 16-16,0-2 0 0,0-1 0 0,1-6 0 16,3-2-16-16,-1-5 0 15,2-2 0-15,1-3 0 0,2-5 80 0,1-4 16 0,0 0 0 0,4-3 0 0,-2-6 0 0,1-2 0 16,0-1 0-16,-1-4 0 0,-1 3-288 0,-2-3 0 16,1-3 0-16,-2 3 0 0,0 0-208 0,-1-3-112 15,0 0 0-15,-1 1-16 16,-1 1-112-16,-1 2-32 0,1 6 0 0,-2 3 0 15,-3 6-736-15,0 6-160 16,-3 5-32-16,0 5-15296 0</inkml:trace>
  <inkml:trace contextRef="#ctx0" brushRef="#br1" timeOffset="-196230.57">24097 10334 28559 0,'-15'7'1264'0,"4"2"272"0,1-3-1232 0,3 1-304 0,2-3 0 0,2 0 0 16,1 1 0-16,-4 4 0 0,-4 6 0 0,-3 4-144 0,2 4 1376 0,0 1 288 16,1 2 48-16,3-2 16 0,-1 1-624 0,2 1-112 15,3 2-16-15,-1-3-16 16,1 1-112-16,2 0 0 0,2 0-16 0,1 1 0 0,-1-2-368 0,4-3-80 16,0 0-16-16,0-2 0 15,0 0-512-15,0-6-96 0,2 0-32 0,-1-3 0 16,3 0-1376-16,1-4-288 0,0-3-48 0,2-2-12960 0</inkml:trace>
  <inkml:trace contextRef="#ctx0" brushRef="#br1" timeOffset="-195774.76">24304 10903 18431 0,'-5'-1'1632'0,"1"-3"-1312"0,1 1-320 0,3 3 0 15,2-2 4560-15,0 0 848 0,1-1 160 0,3-1 48 31,2-1-4016-31,5-3-816 0,4-1-144 0,4-1-48 0,1 3-400 0,-1 1-192 16,-1-2 160-16,-1 2-160 0,-2 4-192 0,-2-1-144 16,-3 2-32-16,-1 1 0 15,-3 4-64-15,-2-3-16 0,-1 4 0 0,-1 0 0 0,-2 1 48 0,-2 1 0 16,0 2 0-16,-2-2 0 0,-2 4 80 0,-1 1 32 16,-1 0 0-16,-3 3 0 0,-1-2 48 0,-1 5 16 15,-1-1 0-15,-1 3 0 0,0 1 224 0,-2 0-144 16,0 1 144-16,2 0-128 0,-1 1 128 0,3-1 0 15,2-5 0-15,4-1 0 0,2-3 400 0,3-2 112 16,1 0 32-16,1-4 0 0,4 1 432 0,1-1 96 16,-1-1 16-16,2 1 0 0,2 0-768 0,0 2-128 0,0-2-48 15,2 0 0-15,2 3-144 0,0 0-272 0,1 1 64 0,1 0 16 32,-2 2-992-32,2-1-192 0,1 1-32 0,0-1-16 15,0-1-1520-15,1-2-288 0,1 2-64 0,-1-6-9040 0</inkml:trace>
  <inkml:trace contextRef="#ctx0" brushRef="#br1" timeOffset="-195194.44">25067 9551 10127 0,'-2'-16'896'0,"1"5"-704"0,1 2-192 0,0 3 0 0,1 1 1856 0,1 3 352 0,0-2 64 0,0-1 16 15,2-5-1552-15,2-2-304 0,1 0-64 0,-1 0-16 16,-1 3 560-16,-2 4 112 0,1 5 32 0,-1 3 0 16,-2 5 448-16,0 2 96 0,-1 6 0 0,0 1 16 15,0 5 128-15,0 3 32 0,1 7 0 0,1-1 0 16,-1 4-448-16,1 8-96 0,2 5-16 0,1 3 0 0,0-2-656 16,0 1-144-16,0 2-32 0,0 0 0 0,1 3-208 0,-1 2-48 15,0 0-128-15,-2 0 192 0,0 2-192 0,-1-3 0 16,-2 0 0-16,-1-2 0 0,0-1 0 0,-2-1 0 15,2 0 0-15,-1-5 0 0,-1-1 0 0,2-4 0 16,0-5 0-16,1-4 0 0,1-4-256 0,0-3 48 16,0-4 16-16,2-5 0 15,-1-2-1024-15,2-5-208 0,0 0-48 0,1-5-15248 0</inkml:trace>
  <inkml:trace contextRef="#ctx0" brushRef="#br1" timeOffset="-194786.28">25609 9837 17503 0,'-7'11'1552'0,"1"-1"-1232"0,0 1-320 0,2-1 0 16,1-1 2592-16,2-1 464 0,0 0 80 0,-2 8 32 16,-1 11-800-16,-1 5-176 0,0 7-16 0,1-1-16 0,1-4-848 0,2-4-160 15,4-3-48-15,-1-4 0 0,3-1-784 0,1-6-144 16,2 1-48-16,2-3 0 0,-2 1 0 0,2-4 0 16,1-3 0-16,0 1 0 0,3-3 64 0,0-1 0 15,0-2 0-15,4 0 0 0,0-3 48 0,3-3 16 16,2-2 0-16,1-4 0 0,5-1-16 0,-2-2 0 15,1-5 0-15,0-1 0 0,-4 1 80 0,0-5 0 16,-1 1 16-16,0-4 0 0,-1-1-96 0,-1-5-32 16,1-2 0-16,0-6 0 0,-2 3-208 0,0-6-160 15,-2 2 32-15,-1-1 0 16,-3 0-416-16,-2 1-80 0,-3 1-16 0,-1 2 0 16,-4 5-560-16,-2 1-112 0,-2 5-32 0,-2 5-16528 0</inkml:trace>
  <inkml:trace contextRef="#ctx0" brushRef="#br1" timeOffset="-194425.17">25801 10261 27647 0,'-5'4'1216'0,"0"-3"256"0,1 2-1168 0,3 0-304 0,1-2 0 0,0 3 0 0,1-3 1344 0,-1 3 192 15,2 2 64-15,0 5 0 0,2 1 176 0,-2-1 32 16,3 1 16-16,-1 0 0 0,0 1-1136 0,-1-1-240 15,1 2-32-15,0 1-16 0,-2-1-224 0,0 3-48 16,-1-1-128-16,-1 1 192 0,-1 0-192 0,-2 1 0 16,2-1-144-16,-3 3 144 15,-1-1-784-15,0 4-64 0,0-4-16 0,-1 2 0 16,-1 3-1856-16,-1-2-368 0</inkml:trace>
  <inkml:trace contextRef="#ctx0" brushRef="#br1" timeOffset="-194048.25">26288 10806 37775 0,'-3'4'1664'0,"0"-1"368"0,1 0-1632 0,0 0-400 0,4 1 0 0,-1-4 0 0,0 4 320 0,0 0-32 16,3 5 0-16,1 4 0 0,1 5-544 0,2 4-128 0,-2 2 0 0,0 0-16 31,0 2-752-31,-1 3-160 0,0-1-32 0,-3 1 0 16,1 1-368-16,-1-1-80 0,1-1 0 0,-2-2-10880 0</inkml:trace>
  <inkml:trace contextRef="#ctx0" brushRef="#br1" timeOffset="-193278.08">26806 10715 35007 0,'3'11'3120'0,"-1"-2"-2496"0,1-2-496 0,-2-4-128 0,1 0 256 0,0 4 16 0,1 5 16 0,2 9 0 15,2 5 32-15,-1 5 16 0,0 2 0 0,-2-3 0 32,1 1-1360-32,-3-3-288 0,-1-1-48 0,-2 1-16 0,0-4 32 15,-3 2 16-15,0 3 0 0,-1 4 0 0,2 4-144 0,-1 0-16 0,-1-8-16 0,0-6 0 16</inkml:trace>
  <inkml:trace contextRef="#ctx0" brushRef="#br1" timeOffset="-192776.93">27459 10076 22111 0,'-7'-7'1968'0,"2"4"-1584"0,0-2-384 0,1 2 0 0,3 2 3648 0,0 0 640 0,0 1 128 0,-3-1 16 16,-1-2-3152-16,-4 1-624 0,-2-2-128 0,-4 5-16 16,-1 7-352-16,-2-2-160 0,-2 9 160 0,-2 4-160 15,-4 9 0-15,-2 1-240 0,2 6 32 0,-2 3 0 16,1 4 208-16,1 2 0 15,1-1 0-15,4 1 0 0,4-3 0 0,3-4 160 0,4-1-160 0,3-4 128 16,3-3-128-16,2-2 0 0,3-4 144 0,4 0-144 31,1-6-272-31,3 0-128 0,1-3-32 0,2-3 0 0,3-1-80 16,2-4 0-16,3-1-16 0,0-4 0 0,-1 1 528 0,5-5 0 0,3-2 0 0,2-2 0 16,1-2 224-16,0-2 0 0,2-3 0 0,-3-1 0 15,-3-1 96-15,-2 2 32 0,-3-4 0 0,-2-2 0 0,-3 1 48 0,-1-4 16 16,-3 1 0-16,-1-4 0 0,-3 0-192 0,-2-2-32 15,-3-1-16-15,-3-2 0 0,-3 3-176 0,-4 0 0 16,-2-1 0-16,-5 1 0 0,-3 2-144 0,-4 0-112 16,-4 2-32-16,-2 6 0 15,-3-2-560-15,-2 8-112 0,1 4-32 0,-2 2 0 32,-3 6-144-32,0 0-16 0,2 2-16 0,0 2 0 0,2 4-912 0,4 1-176 0,2-1-48 0,3 2-9664 0</inkml:trace>
  <inkml:trace contextRef="#ctx0" brushRef="#br1" timeOffset="-192447.11">27600 9509 31327 0,'-6'-7'1392'0,"1"4"272"0,0 2-1328 0,3 1-336 0,2 1 0 0,0 2 0 16,0 1 1312-16,-2 0 192 0,2 6 32 0,-2 3 16 16,1 4-368-16,-2 7-80 0,1 8-16 0,-3 2 0 0,-3 7-768 0,-1 6-144 15,-4 8-48-15,-3 1 0 0,0 4 0 0,-4 5-128 16,0 1 192-16,-3 6-64 0,-4 5-256 0,-3 4-64 15,-3 2-16-15,-4 1 0 16,1-1-400-16,-3-3-80 0,0 2-16 0,2-6 0 16,5-8-512-16,3-8-96 0,7-3-32 0,6-9 0 0,5-7 1664 0,6-3 336 15,3-6 64-15,6-1-11104 16,2-7-2224-16</inkml:trace>
  <inkml:trace contextRef="#ctx0" brushRef="#br1" timeOffset="-191646.44">27358 9187 20271 0,'-9'-2'1792'0,"4"0"-1424"0,4 2-368 0,2 0 0 16,3 0 1024-16,-2 0 128 0,1-1 16 0,-1 1 16 0,3 1 400 0,4 1 80 16,2 1 0-16,3 3 16 0,3 3-208 0,3 3-64 15,3 5 0-15,3 6 0 0,5-1-416 0,3 6-96 16,4 3 0-16,4 4-16 0,1 4-432 0,2 3-64 16,0 0-32-16,1 4 0 0,0 4-224 0,-1-2-128 15,-2 1 160-15,-2 2-160 0,-3-2 176 0,-1 1-176 16,-1 1 192-16,-1-1-192 0,-3 1 256 0,-4 1-48 15,-3 2-16-15,-5-3 0 0,-3 0-192 0,-3 1 0 16,-3-2 0-16,-5-1-160 0,-4-1 160 0,-2-1 144 16,-3 2-16-16,-4-3-128 0,-5 0 256 0,-20 47 112 15,11-44-192-15,-5 7-16 0,-1-8 0 0,-2-5 0 16,1-3 0 0,-3-3-496-16,0 0-112 0,-1-2 0 0,1-1-16 15,1 0-736-15,1-7-144 0</inkml:trace>
  <inkml:trace contextRef="#ctx0" brushRef="#br1" timeOffset="-184284">28804 9686 41471 0,'-4'-2'3680'0,"0"-1"-2944"0,2 1-592 0,1 4-144 0,1 1 144 0,-3-1 0 0,-1 0 0 0,-2 3 0 15,-2 5 112-15,-4 6 0 0,3 4 16 0,-1 8 0 16,3 4-128-16,2 7-16 0,5 0-128 0,2 7 192 15,3 1-192-15,1 4 0 0,3 2 128 0,0 3-128 16,1-1 0-16,0-2 0 0,0-1 0 0,-1-3 0 16,-1-5 0-16,0-4 0 0,-2-3 0 0,0-3 0 15,-1 0-208-15,-2-2-144 0,-1-4-32 0,1-2 0 16,-2-1-448-16,1-3-80 16,-1-4-32-16,-1-5-16848 0</inkml:trace>
  <inkml:trace contextRef="#ctx0" brushRef="#br1" timeOffset="-183844.47">28804 9485 27647 0,'-14'-7'2448'0,"4"3"-1952"0,2 0-496 0,3 3 0 0,2-1 2624 0,3 0 416 0,1 1 96 0,-1-2 0 16,2-1-1920-16,0-1-384 0,3-4-64 0,2 2-32 16,5-1-256-16,-1 1-48 15,2 3-16-15,2-1 0 0,2-1-112 0,0 2-32 0,1 2 0 0,-1 2 0 16,3 0 32-16,-1 0 0 0,0 4 0 0,4 1 0 16,-1 3-176-16,1 1-128 0,2 3 192 0,0 4-192 15,2 2 0-15,-2 4 0 0,1 0 0 0,-4 0 0 16,-1 2-176-16,-1-1-144 0,-2 2-16 0,0-1-16 15,-3-2 96-15,-3 1 32 0,-1 0 0 0,-1-4 0 16,-4 2 224-16,-1 0-192 0,-4-1 192 0,-1 1-192 16,-2-3 192-16,-4 0 0 0,0-3 0 0,-3 0 0 0,-1 0 0 0,-1 1 160 15,-4-3-32-15,-2 2 0 0,-2 1 128 0,-2-2 32 16,0 2 0-16,-2-2 0 0,0 2-144 0,0-2-16 16,-2 1-128-16,0-1 192 0,1 1-192 0,-2-2 0 15,-1 0 0-15,-1-2 0 0,1 0 0 0,0 0 0 16,1-3 0-16,0-1 0 15,1-2-448-15,2-1-16 0,-1-2-16 0,3-2 0 16,1 0-288-16,4-1-48 0,3-2-16 0,2 3-17536 0</inkml:trace>
  <inkml:trace contextRef="#ctx0" brushRef="#br1" timeOffset="-183420.36">29734 9443 27407 0,'9'-11'592'0,"-2"2"128"0,-2 3 32 0,-2 1 32 0,-1 3-624 0,-1 1-160 0,0-1 0 0,3-1 0 16,-1-1 1216-16,2-1 224 0,2-1 32 0,-3 1 16 15,0 1 160-15,0 2 16 0,0 2 16 0,-1-3 0 0,0 3-880 0,-1 0-176 16,1 3-48-16,-2-2 0 0,0 1-160 0,-1 2-32 16,-1 2-16-16,-1 3 0 15,-2 3-144-15,-2-1-32 0,-3 7 0 0,-2 2 0 0,-3 4 32 0,-2 6 0 16,-4 5 0-16,-1 7 0 0,-3 5 96 0,-2 5 32 16,-2-2 0-16,1 1 0 0,1 1-80 0,2-4-16 15,0 3 0-15,4 1 0 0,3-2-256 0,3 1 0 16,4-1 128-16,6-5-128 0,1-3 0 0,4 0-256 15,4-6 64-15,3 0 0 0,0-2 192 0,3-2-192 16,3 1 192-16,1-3-192 16,2 2-192-16,3-4-48 0,0 1 0 0,1-4 0 15,2-1-144-15,1 1-16 0,-2-3-16 0,2-1 0 16,-1 4-1168-16,1-8-224 0,0 1-48 0,0-7-14224 0</inkml:trace>
  <inkml:trace contextRef="#ctx0" brushRef="#br1" timeOffset="-182885.3">30295 9627 43311 0,'-7'0'1920'0,"2"0"384"0,0 0-1840 0,1 0-464 0,3 2 0 0,-1-2 0 16,2 1-880-16,-1 0-272 0,-1 2-48 0,-1 2-16 0,2 1 1024 0,0 0 192 0,0 5 0 0,2-2 0 31,1 4 176-31,2-2-48 0,0 4 0 0,1 0 0 0,1 2 192 0,1 2 48 0,-1 2 0 0,1 1 0 16,-1 1-128-16,-1 0-32 0,1 2 0 0,-2 1 0 16,-2-3-208-16,1 0 0 0,-1-1 0 0,-1-4 0 15,2 0 0-15,-2-2 0 0,0-3 0 0,0-3-160 16,2 0 160-16,-2-4 0 0,2-1 0 0,-1-1 0 15,2-2 240-15,0-2-32 0,-1-3 0 16,3-2 0-16,1-3 160 0,-1-2 16 0,2-2 16 0,0-4 0 16,1-1-160-16,-1-3-48 0,1-2 0 0,-2-4 0 15,1 0 0-15,-2-5 0 0,1-3 0 0,-2-1 0 16,3-5-192-16,-3-1 0 0,0 2 0 0,-1-2 0 16,3 1-448-16,-1 3-64 0,-1 6-32 0,1 3 0 15,-1 4-368-15,0 6-80 0,-1 5-16 0,-1 5-17136 31</inkml:trace>
  <inkml:trace contextRef="#ctx0" brushRef="#br1" timeOffset="-182384.27">30388 10087 29487 0,'-2'8'2624'0,"1"-1"-2112"0,0 0-512 0,0-3 0 0,1 0 1136 0,-1 1 112 16,-1 7 32-16,-1 7 0 0,-1 7 144 0,-1 2 48 16,-1 3 0-16,1 2 0 0,1-4-864 0,0 0-160 15,2-2-48-15,1 0 0 0,2-1-144 0,1 0-48 16,3-1 0-16,1-2 0 0,3-1-80 0,2-2-128 16,0-2 176-16,3-4-176 0,-2 0-208 0,2-3-160 15,1 0-16-15,-2-3-16 16,2-2-1824-16,0-1-352 0</inkml:trace>
  <inkml:trace contextRef="#ctx0" brushRef="#br1" timeOffset="-178223.85">5185 10818 38703 0,'-3'0'3440'0,"2"0"-2752"0,1 0-560 0,1 2-128 0,2-1 0 0,1 3 0 15,-1 0 0-15,2 4-176 0,5 8-96 0,1 1-32 16,2 6 0-16,0 5 0 0,2 3 304 0,0 6 0 16,2 5-128-16,-1 3 128 0,-1 0 0 0,-3 2 0 15,0 2-128-15,-4-7 128 0,-2-2 0 0,-1-1 0 16,-2-5 0-16,-2-1 0 0,-1-4 256 0,-2 0 48 15,-1-2 16-15,-2-4 0 0,2 0 208 0,-1-5 48 0,-1-3 16 0,2-4 0 16,1-5-336-16,1-1-80 0,1-7-16 0,2-2 0 16,1-7-16-16,0-4 0 0,4-3 0 0,-1-6 0 15,0-4-144-15,0-5 192 0,0 0-192 0,-2-3 192 16,0 2-64-16,-3-4-128 0,0 1 192 0,-3-2-64 16,-2-1-128-16,-2 1 0 0,0-1-160 0,-4 1 160 15,-1-2 0-15,-2 1 0 0,-2-2 0 0,1 1 0 16,-1 2 0-16,1 0 0 0,-1 2 0 0,0-1 0 15,3-2 0-15,1 2 128 0,3 2 16 0,4 3 0 16,1 3 32-16,4 3 0 0,3 2 0 0,2 2 0 16,3-3-32-16,2 3 0 0,4 5 0 0,1-1 0 0,1 5-16 0,1 1 0 15,-2 3 0-15,3 2 0 0,5-4-128 0,2 4-176 16,0 0 48-16,0 5 0 0,-4 1-112 0,-1 6-16 16,-2 0 0-16,-3 5 0 0,-3-2 96 0,-2 8 16 15,1-2 0-15,-4 6 0 0,0 1 144 0,-2 2 0 16,-1-3 0-16,-2 3-128 0,2 1 128 0,-1 3 0 15,-1 4 0-15,0-3 0 0,0 2 0 0,0-5 0 16,0 1 0-16,-1 0 0 0,0-2 0 0,-2 2 0 16,-2 1 0-16,0-6 0 0,-2 1 0 0,-2 0 0 15,1-4 0-15,-4 2 0 0,0-2 0 0,-4-1 0 16,0 0 0-16,-5-3 0 0,-3 3 0 0,-1-5 0 16,0 1 0-16,-1-3 0 0,4-2 0 0,-2-1 0 0,-2 2 0 15,-1-2 0-15,-5 0 0 0,1 3 0 16,-1-4 0-16,0 1 128 0,3-4-432 0,0 2-80 0,5-4 0 0,5 0-16 31,5-4-1456-31,7 2-272 0,4-2-64 0,6 2-13776 0</inkml:trace>
  <inkml:trace contextRef="#ctx0" brushRef="#br1" timeOffset="-177642.79">5875 10576 23039 0,'-8'1'2048'0,"2"2"-1648"0,3-2-400 0,1 1 0 0,2 1 1360 0,-2-1 192 0,-2 3 48 0,-1 5 0 32,-1-1-2176-32,2 4-416 0,3 0-96 0,4 0 0 15,1 1 320-15,4 0 80 0,2 0 16 0,1-1 0 0,0 0 544 0,-1 1 128 0,0-2 0 0,0 2 0 16,-2 1 256-16,-1-4 96 0,-1 1 16 0,-3-2 0 15,0 1 976-15,-1-2 192 0,0-3 32 0,-2 0 16 16,-2-1-288-16,1-1-48 0,0-3-16 0,0 1 0 16,-2-4-160-16,1 0-48 0,-1-2 0 0,1-3 0 15,-2-2-256-15,2-3-64 0,-1-1-16 0,2-4 0 16,1 0-240-16,0-6-32 0,0 0-16 0,0-3 0 16,0 6-16-16,0-1-16 0,0-2 0 0,1-3 0 15,-1 0-176-15,0-3-16 0,0-4-16 0,1-1 0 16,-1 2-160-16,0 1 160 0,2 5-160 0,-1-2 160 0,3 0-160 0,-1-3 0 15,2 3 0-15,1 4 0 0,2 1 0 0,0 6 0 16,1 2 0-16,0 4 0 0,2 1 0 0,0 2-192 16,3 1 0-16,-1 1 16 15,5 1-240-15,-1 0-48 0,4 4-16 0,1-1 0 16,0 0-736-16,2 4-128 0,2 0-48 0,-1-1 0 16,-1 4-2064-16,0-2-432 0,2 2-80 0,0 0-8192 0</inkml:trace>
  <inkml:trace contextRef="#ctx0" brushRef="#br1" timeOffset="-177266.04">6504 10279 7359 0,'1'1'320'0,"-1"-1"80"0,2 2-400 0,-2-2 0 0,0 0 0 0,0 0 0 0,0 0 1744 0,0 0 272 16,0 0 48-16,-2 0 16 0,2 2-64 0,0-2-16 0,0 0 0 0,0 0 0 16,-18 17-752-16,11-9-160 0,-3-1-16 0,-1 3-16 15,-2 1-480-15,-2 2-112 0,0 2-16 0,-1 2 0 16,0-1 80-16,0 1 16 0,0 2 0 0,0 2 0 15,0-1 288-15,6-4 48 0,1-4 16 0,2 3 0 16,-3 7-256-16,1 2-32 0,1 4-16 0,2 2 0 16,1-2-400-16,5-2-192 0,1-1 160 0,3-3-160 0,2-3 160 15,1-3-160-15,3 0 160 0,0-5-160 0,4-4 192 16,0-2-48-16,3 0-16 0,0-5 0 0,1 2-128 0,2-4 0 16,2-1 0-16,1-4 0 0,0 0 240 0,3-4-48 15,-1-4 0-15,0 1 0 0,-2-3 256 0,-1 0 64 16,-3 1 0-16,-3 0 0 0,0 0-160 0,-2 2-32 15,-4 2 0-15,1-2 0 0,-3-1-16 0,1-5-16 16,-3 3 0-16,0-1 0 0,-3 0-112 0,-2 1-32 16,-1-3 0-16,-4 0 0 0,1 3-144 0,-3-3 160 15,-3 2-160-15,-1-1 160 0,-2 2-160 0,-2-1 0 16,-1 1 144-16,-1 1-144 0,1 2 0 0,0 5 128 16,2-3-128-16,0 8 0 0,5-3-208 0,-1 4-112 15,3 1-32-15,0 4-17824 16</inkml:trace>
  <inkml:trace contextRef="#ctx0" brushRef="#br1" timeOffset="-176748.04">7228 10356 35935 0,'1'-6'1600'0,"-2"1"320"0,-1 1-1536 0,1 0-384 0,2 3 0 0,-2 1 0 16,1-4-432-16,-1 2-144 0,-2-7-48 0,0 1 0 16,-2-4-1136-16,0-2-224 0,0 3-64 0,-3-2 0 0,1 2 1616 0,-3 0 432 31,0 0-128-31,-3 1 128 0,-1 1-864 0,-1 3-112 0,-1 2-32 0,-1 3 0 0,0 1 768 0,-3 1 240 16,0 4 0-16,-1 3-160 0,0 0 1648 0,1 3 336 15,-2 2 64-15,1 3 16 0,1-1-256 0,2 1-48 16,1 0-16-16,1 2 0 0,2 2-816 0,0 2-144 15,2 0-48-15,2 2 0 0,1 0-576 0,3-2 0 16,1 0 0-16,2-1-128 16,3 5-304-16,3-2-48 0,2-1-16 0,4-3 0 15,2-1-144-15,1-3-48 0,3 0 0 0,2-4 0 0,2 0 384 0,-1-2 80 16,2-3 16-16,1-3 0 0,0-2 208 0,0-4 0 0,1-1-160 16,1-3 160-16,-1-2 640 0,-2 0 208 0,1-4 48 0,-3 0 0 15,0 0 32-15,-2-3 16 0,-2 1 0 0,0-2 0 16,0-1-304-16,-1-4-48 0,0-4-16 0,-2 2 0 15,0-3-288-15,-2-2-64 0,-1-1-16 0,1-2 0 16,-2-1-80-16,-2-2 0 0,-1 0-128 0,-3-2 192 16,0-1-192-16,-1 2 176 0,-1 2-176 0,-1-3 160 15,-2 0-160-15,-1-1 192 0,0 2-192 0,0 1 192 16,-1 1-192-16,1 4 160 0,-1 2-160 0,0 2 160 16,-1 4-160-16,1 1 0 0,-1-2 0 0,-1 2 0 15,2 0-176-15,-1-1-64 0,-1 3-16 16,2 0-12128-16,-1 1-2432 0</inkml:trace>
  <inkml:trace contextRef="#ctx0" brushRef="#br1" timeOffset="-173897.04">7502 10084 911 0,'4'-6'0'0,"-3"2"0"0,2-1 0 0,-1 1 0 0,1 3 3648 0,-2 0 640 0,1-2 128 0,3 1 16 15,4-4-2224-15,-1-1-448 0,4 3-96 0,-1 0 0 16,0 1-576-16,-1 3-128 0,-3 0 0 0,1 3-16 16,-3 3-496-16,-2 3-80 0,0-3-32 0,-2 5 0 15,-4 0-336-15,0 4 0 0,-2 1 0 0,-4 1 0 16,1 3 192-16,-5-1 32 0,2 4 0 0,-3 3 0 15,1 3 320-15,0-1 64 0,1 3 16 0,2-4 0 16,2 0 128-16,1-1 16 0,2 3 16 0,3-2 0 16,2-1 0-16,2 2 0 0,2 1 0 0,2-1 0 0,2 1-464 15,0-5-80-15,1-1-32 0,0-2 0 0,1-4-208 0,1-2 0 16,1-2 0-16,2-5 0 16,2-1-256-16,0-3 16 0,1-2 0 0,0-4 0 15,1 1-192-15,-1-4-32 0,-1-1-16 0,1-5 0 16,0-2 48-16,1-2 16 0,-1-1 0 0,1-1 0 0,-2-2 240 0,-1 2 176 15,-3 0-208-15,-1-1 80 0,0-3 128 0,-1 3 0 16,-2-4 0-16,-3 1 0 0,-2 1 0 0,0-1 0 16,-2 0 0-16,-2 1 0 0,-2 0 0 0,0 0 0 15,-1 1-144-15,-2-1 144 0,-1 3 0 0,0-4 0 16,-2 3 0-16,2 0 0 0,-2 3 256 0,3 1-48 16,-1 3 0-16,1 0 0 0,-1 5-16 0,2 0 0 0,2 2 0 15,-1 5 0-15,1 2-192 0,3 3 128 0,2 1-128 16,0 4 0-16,3 4 0 0,1-1 0 0,2 2 0 0,0 0 0 15,4 1 448-15,-3-2 192 0,3 1 32 0,-1-1 16 16,0 2-16-16,0 2 0 0,-1 2 0 0,0-3 0 16,0 3-512-16,0-1-160 0,1 2 0 0,0 1 0 15,-1-2 0-15,1 1 0 0,1 0 0 0,1-1 0 16,-1-1-464 0,0-3-112-16,1-1 0 0,-2-3-16 0,0-1-736 15,-2-2-144-15,-2-1-16 0,0-2-8400 0,-2-1-1680 0</inkml:trace>
  <inkml:trace contextRef="#ctx0" brushRef="#br1" timeOffset="-173410.05">8509 10042 32255 0,'-5'-6'1424'0,"1"1"304"0,0 1-1392 0,2 0-336 0,2 4 0 0,-1-2 0 32,1 1-752-32,-2-1-208 0,0-1-64 0,-2-2 0 15,-1-2-256-15,-1 0-64 0,1 1-16 0,-2 1 0 0,1 0 1056 0,-1 0 304 0,1 0 0 0,-1 1-128 16,1 1 128-16,-2 1 0 0,1 2 128 0,-1 0-128 16,1 5 512-16,-3 3 16 0,1 3 16 0,-1 5 0 15,2 6 544-15,-5 0 96 0,0 11 32 0,-1 4 0 0,2-4-64 16,1 3-16-16,0 2 0 0,3-2 0 0,2 0-560 0,4 0-128 15,2-6 0-15,1-2-16 0,4-1-16 0,2-3 0 16,2-1 0-16,1-2 0 0,1-3-176 0,1-4-48 16,2 1 0-16,-1-2 0 15,1-2-512-15,0-1-128 0,-1-5 0 0,2 1-16 16,-3-5-1456-16,1-2-304 0,-2-2-48 0,-1 0-16 16,2-2 208-16,-1-5 32 0,2-1 16 0,-1-1-8400 0</inkml:trace>
  <inkml:trace contextRef="#ctx0" brushRef="#br1" timeOffset="-173096.43">8751 9525 37775 0,'-5'-1'3360'0,"1"2"-2688"0,2 3-544 0,1-2-128 16,2 3 784-16,-1 1 128 0,-1 4 32 0,-1 9 0 15,2 8-1296-15,3 6-256 0,3 9-48 0,2 2-16 16,1 1 96-16,4 1 0 0,2-5 16 0,-1 2 0 31,3 0-32-31,-1 1-16 0,-2 0 0 0,1-3 0 0,-2 4 352 0,-5-6 80 0,1 4 16 0,-3-4 0 0,-1-1 160 0,-4-5 0 16,1-3 0-16,-5 0 0 15,2-3-784-15,-2-2-128 0,0-1-32 0,-2-4-13216 16</inkml:trace>
  <inkml:trace contextRef="#ctx0" brushRef="#br1" timeOffset="-172908.31">8619 9995 46079 0,'2'-20'2048'0,"1"6"400"0,0 2-1952 0,1 2-496 0,1 5 0 0,1 0 0 16,4-1 0-16,5-6 0 0,10-7 0 0,8-7-160 31,8-2-336-31,2 1-64 0,2 2-16 0,-3 4 0 16,-1 1-224-16,-2 4-48 0,-2 4-16 0,-3 0-11568 0,-5 6-2320 0</inkml:trace>
  <inkml:trace contextRef="#ctx0" brushRef="#br1" timeOffset="-172327.95">6654 11768 30399 0,'-3'16'2704'0,"3"-3"-2160"0,0-2-544 15,2-4 0-15,0 2 912 0,1 3 80 16,0 10 16-16,1 13 0 16,2 9-3104-16,0 0-608 0,-1-2-128 0,0-8-32 15,-2-4 1392-15,-1-6 288 0,-1-7 48 0,-1-6 16 0,2-2 672 0,-2-6 144 0,0 0 32 0,-2-6 0 16,1 0 976-16,-1-6 192 0,-2-1 32 0,-1-2 16 15,0-2 512-15,-2-3 96 0,-1 0 32 0,-2-4 0 16,-1-4-368-16,0-1-64 0,1 2 0 0,-1-4-16 16,-2-5-32-16,-2-6 0 15,0 2 0-15,0-2 0 0,3 0-272 0,2 3-48 0,2 2-16 0,3 2 0 0,4 3-384 0,2-1-64 16,3 4-32-16,4 0 0 0,0 2-48 0,3-2-16 16,4 1 0-16,2 0 0 0,2 2-96 0,3 1-128 15,2 1 176-15,-1 2-176 0,1 5 128 0,-2 0-128 16,0 1 0-16,1 1 0 0,-1 2 0 0,0 0 0 15,-1 1 0-15,0-2 0 16,1 3-416-16,-2 0-192 0,1 2-32 0,-2 1-16 16,-1 1-1104-16,0 3-224 0,-2 0-32 0,-3 2-8192 15,0 3-1632-15</inkml:trace>
  <inkml:trace contextRef="#ctx0" brushRef="#br1" timeOffset="-171863.44">7161 11558 36863 0,'-9'11'1632'0,"2"0"336"0,1-2-1584 0,2-1-384 0,3 0 0 0,2-2 0 0,0 3-1104 0,-1 6-304 0,-1 9-64 0,1 11-16 16,1-2-576-16,3-1-112 0,2-3-32 0,1-7 0 0,5-2 1904 0,0-6 304 15,2 0 224-15,-2-5-32 0,2 0 0 0,-1-2 16 16,-1-1 0-16,1-1 0 0,-1 0 192 0,-3-2 48 16,0-1 0-16,-2-1 0 0,0 1 528 0,0-4 112 15,-1 1 32-15,-1-3 0 0,1-1-352 16,-1-2-80-16,1 0-16 0,0-3 0 0,0-3-272 0,-1 0-48 16,1-2-16-16,-1-1 0 0,2-1-480 0,-4-3-112 15,1-1 0-15,-1-2-16 16,-2 1-832-16,0 0-176 0,-1-2-16 0,-1 1-16 15,0 1 336-15,-1 2 64 0,0 3 16 0,1 3 0 0,-1 2 1152 0,1 4 256 16,1 4 32-16,1 2 16 0,1 4 1200 0,-1 0 240 16,3 3 48-16,-1 2 16 15,3 3-704-15,1 4-144 0,-1 0-16 0,2 4-16 0,0 2-624 0,-1 1-128 0,2 0-32 16,-2 1 0-16,1-1-224 0,-2 1-48 0,3-2-128 0,-2 0 192 16,2-3-192-16,-2-2-192 0,3-3 48 0,-1-1 0 31,1-1-496-31,-1-2-80 0,3-1-32 0,-3-2 0 15,3-3-784-15,-3-2-144 0,4-2-48 0,-3-3-13248 16</inkml:trace>
  <inkml:trace contextRef="#ctx0" brushRef="#br1" timeOffset="-171575.29">7726 10910 29487 0,'-6'-4'2624'0,"0"3"-2112"0,-1 1-512 0,2 1 0 0,4-1 2848 0,0 4 464 15,0 1 80-15,0 2 32 0,-1 7-2912 0,1 6-512 16,2 4-256-16,3 9 16 0,3 2-96 0,6 6-32 16,0 7 0-16,5 1 0 15,0 1 368-15,1 0 0 0,2-3 128 0,-1-1-128 0,1-2 0 0,-2-1 0 16,-3-8 128-16,2 5-128 0,-1 0 0 0,0 0-176 15,-2-2 48-15,0-2 0 0,-3-2-192 0,1-5-16 16,-2-2-16-16,-1-4 0 16,-1-5-1792-16,-2-5-352 0,-2-5-80 0,-1-3-11856 0</inkml:trace>
  <inkml:trace contextRef="#ctx0" brushRef="#br1" timeOffset="-171119.14">8208 11526 44223 0,'-1'0'1968'0,"1"0"400"16,0 0-1904-16,0-2-464 0,1 2 0 0,0-1 0 0,3 1 0 0,1-3-336 0,4-2 48 0,3-3 16 31,4-3-400-31,3-4-80 0,2-3-16 0,0-1 0 0,0-3 320 0,0 0 48 0,0-2 16 0,0 1 0 16,-1-2-320-16,-3 0-48 0,-1 2-16 0,0-1 0 0,-5 2 448 0,-2 1 64 16,-2 2 32-16,-3 4 0 0,-3 3 608 0,-3 5 128 15,-2-2 32-15,-2 7 0 0,-3-1 32 0,-3 6 0 16,-3 1 0-16,-2 3 0 15,1 4-256-15,-4 1-64 0,0 5 0 0,-1 6 0 16,-1 1-256-16,2 4 0 0,0 0 0 0,3 4-144 16,1-2 144-16,2 5 256 0,3 0-64 0,6 3-16 15,3-3 208-15,3 2 32 0,4-7 16 0,4 1 0 16,5 2 16-16,2-2 0 0,4 0 0 0,1-3 0 16,4-5-320-16,2-4-128 0,4-2 0 0,0-6 128 15,5-1-128-15,1-5 0 0,5-4 0 0,5-6 0 16,0-6-304-1,10-9-80-15,8-8-32 0,10-12-18832 0</inkml:trace>
  <inkml:trace contextRef="#ctx0" brushRef="#br1" timeOffset="-168339.79">30727 10431 39615 0,'0'-1'3520'0,"2"0"-2816"0,2-2-560 0,-1 2-144 16,1 0 0-16,1 0 0 0,1-4 0 0,7-2 0 15,3 0 0-15,3-3 0 0,2 3 0 0,1 1 128 0,-4 1-128 0,-1 2 0 16,-1 2 0-16,-2 2 0 0,-2 2 160 0,-2-1-160 16,0 3 192-16,-2-1-192 0,-2 1 144 0,-2 1-144 15,-1-1 0-15,-2 1 144 0,-1-1-16 0,-2 1-128 16,0 3 192-16,-2-3-64 0,-2 0 64 0,-2 2 0 15,0 0 0-15,-4 1 0 0,0 0-192 0,0-1 128 32,-2 2-128-32,2 0 128 0,1-1-128 0,-1-1-144 0,1 0 144 0,3-2-208 0,0-1 208 0,3-1 0 15,2-2-160-15,1-2 160 0,5 3 0 0,1-6 0 16,3 1 0-16,3-2 0 16,1 1 0-16,4-4 0 0,1 3 0 0,1-2 0 0,2-1-144 0,-1 0 144 0,1 3-192 0,-1 0 192 15,1 1-160-15,-3 2 160 16,1 1-128-16,-3 0 128 0,0 4 0 0,-5 0-128 0,-1 0 128 0,-2 5 0 15,-3-3 0-15,-2 2 176 0,0 2-16 16,1 1 0-16,-2 0 64 0,2 0 16 0,0 1 0 0,2 1 0 16,0-1-112-16,1 2-128 15,-1-3 176-15,1 1-176 0,2 1 0 0,-4-2 0 0,1 1 0 0,-3-1 0 16,0 2 0-16,-3 0 0 0,0-2 0 0,-5-1-144 16,1 4 144-16,-2-3 0 0,-2 3 128 0,-1-2-128 15,-1 1 176-15,0 1-48 0,-2 1 0 0,1-3 0 16,-1 1-128-16,-1-1-144 0,1 2 144 0,-1-2-208 15,-1-1-368-15,0 0-64 0,1-2 0 0,1-3-17456 16</inkml:trace>
  <inkml:trace contextRef="#ctx0" brushRef="#br1" timeOffset="-167884.23">31461 9114 29487 0,'-2'0'1296'0,"0"0"288"0,1 0-1264 0,0 3-320 0,1-3 0 0,0 1 0 15,1 3 1280-15,-2 2 208 0,1 5 48 0,-1 6 0 16,-1 7-176-16,-1 10-16 0,-1 11-16 0,-2 1 0 0,0 7-768 0,1 1-160 15,1-9-16-15,-1 7-16 0,1 10-64 0,2 9-16 16,-1 2 0-16,2 1 0 0,-1-2-96 16,0-1-32-16,1-1 0 0,-1-1 0 0,-1 1-160 0,1-2 0 15,0-5 144-15,1-3-144 0,1-3 0 0,0 0 0 16,1-5 0-16,1 0 0 0,0-3 0 0,2-3-192 16,1-5 32-16,0-3 0 0,2-3-192 0,-1-2-32 15,2-3-16-15,-2-5 0 16,0-4-1376-16,-1-3-272 0,0-4-48 0,0-3-13968 0</inkml:trace>
  <inkml:trace contextRef="#ctx0" brushRef="#br1" timeOffset="-167413.22">31831 9610 36863 0,'-8'-11'1632'0,"5"6"336"0,0-1-1584 0,3 2-384 0,1 3 0 0,2 1 0 0,-1 1 0 0,2 0 0 15,2 2 0-15,2-1 0 0,0 5 384 0,1 4-16 16,0 4 0-16,-2 2 0 0,0 5 304 0,-2 2 64 16,2 3 16-16,-2 1 0 0,1 3-240 0,-3-1-32 15,1 1-16-15,0-5 0 0,0-2-144 0,-1-1-16 16,1-6-16-16,-2 0 0 0,2 1-288 0,-1-7 160 16,-1 0-160-16,1-2 128 0,-1-1 48 0,2-3 0 15,-1-4 0-15,1 2 0 0,1-6 112 0,3 0 32 16,-1-5 0-16,3 0 0 0,0-5 48 0,1 0 16 0,1-5 0 0,1-4 0 15,0-1-128-15,2-3 0 0,1-4-16 0,0-3 0 16,2-3-240-16,-1-4 144 0,1-3-144 16,0 1 128-16,-2 0-128 0,2-2-256 0,0-5 64 0,-1 2 16 31,-2 5-320-31,-2 5-64 0,-2 6-16 0,-1 5 0 16,-1 2-224-16,-3 7-48 0,-1 4-16 0,-2 6-18448 0</inkml:trace>
  <inkml:trace contextRef="#ctx0" brushRef="#br1" timeOffset="-167083.89">31996 10011 43311 0,'-7'8'1920'0,"2"-1"384"0,0-1-1840 0,4-1-464 0,2-2 0 0,2 0 0 16,-1 2-512-16,1 1-192 0,2 5-32 0,1 4-16 0,4 5 752 0,-2 2 240 16,1 0 0-16,0 2 0 0,-3 1-240 0,0 1 0 15,-2-3 0-15,-2 2 0 0,-1 1 0 0,-2-4 176 0,0 2-176 0,-2-1 160 16,0 1-160-16,-1-2 192 0,0 0-192 0,-1-1 192 15,2-1-192-15,-2 0-192 0,1-3 32 0,0 0 16 32,2-2-1008-32,-1-1-192 0,2-3-32 0,0-3-15712 0</inkml:trace>
  <inkml:trace contextRef="#ctx0" brushRef="#br1" timeOffset="-166816.55">32298 10378 35935 0,'-1'5'1600'0,"0"1"320"0,2-1-1536 0,1 1-384 0,1-2 0 0,-1 0 0 0,1 1 0 0,1 5 0 15,2 2 0-15,1 5-192 0,2 6 688 0,-1 1 128 16,1 0 16-16,-3-2 16 0,0 0 48 0,-2-1 0 15,0-3 0-15,0 0 0 0,-2-2-352 0,1 0-64 16,-2-2-16-16,1-2 0 0,-1 2-272 0,2-3-144 16,-2-2 16-16,2-1 0 15,-2-1-1216-15,1-3-224 0,1 0-48 0,-1-1-15008 0</inkml:trace>
  <inkml:trace contextRef="#ctx0" brushRef="#br1" timeOffset="-166392.72">32740 10630 37775 0,'-3'5'3360'0,"3"0"-2688"0,1 0-544 0,1 0-128 0,0-2 320 0,-1 0 48 15,3 6 0-15,0 6 0 0,3 7 64 0,3 2 16 16,1 4 0-16,0 2 0 0,3-2-320 0,-2-1-128 16,-1 1 0-16,-1 0 128 0,-1 0-128 0,-3 1 128 0,-1-3-128 15,-2 1 128-15,-2 0 64 0,-4 0 0 0,-2-2 0 0,-1 1 0 16,-2-2-192-16,-2-2 0 0,-3 1 0 0,-2-3 0 31,-1 1-704-31,-2-2-112 0,-1 1-16 0,-1-6-16896 0</inkml:trace>
  <inkml:trace contextRef="#ctx0" brushRef="#br1" timeOffset="-165905.97">33007 9459 27647 0,'-6'-2'2448'0,"2"2"-1952"0,1 0-496 0,2-3 0 0,2 3 1520 0,1 0 208 0,-1 0 32 0,-1 0 16 15,2 0-192-15,0 3-48 0,0 3 0 0,-2-6 0 16,5 22-688-16,-4-3-144 0,2 4-16 0,0 5-16 16,2-1-160-16,1 4-16 0,2 1-16 0,2-1 0 15,1 1-288-15,0-4-48 0,0 1-16 0,0-7 0 16,0 0-128-16,-2-7 0 0,0 0 0 16,-2-5 0-16,-1 0 240 0,1-3 16 0,0-3 0 0,-1-2 0 15,2 0 192-15,-1-4 64 0,0-1 0 0,2-2 0 16,1-3 96-16,1-2 32 0,0-3 0 0,0-2 0 15,0-1-208-15,2-3-48 0,-1-1 0 0,2-5 0 16,-2-3-384-16,2-1 0 0,-1-5 0 0,0 0 0 16,-2-1-144-16,0-1 144 0,-1-3 0 0,-1 3 0 15,-1 4-608-15,-2 3-16 0,1 3 0 0,-4 6 0 16,0 4-352-16,-2 4-80 0,-1 2-16 0,0 4-12512 16,0 1-2512-16</inkml:trace>
  <inkml:trace contextRef="#ctx0" brushRef="#br1" timeOffset="-165607.25">33187 9896 32255 0,'-7'17'2864'0,"1"-3"-2288"0,1 2-576 0,2-5 0 0,2-2 1616 0,1-3 224 0,0 1 32 0,-1 6 16 15,-3 9-1120-15,0 10-208 0,1 3-48 0,-2 4-16 16,-2 1-176-16,3-3-16 0,-3-1-16 0,0-2 0 16,1 0 48-16,0-2 16 0,-1-1 0 0,1-5 0 15,1 1-352-15,2-1 0 16,-2-3 0-16,1 0 0 0,1-1-576 0,1-2-16 0,1 1-16 0,1-8 0 15,1 2-1216-15,0-4-240 0</inkml:trace>
  <inkml:trace contextRef="#ctx0" brushRef="#br1" timeOffset="-165167.58">33297 10551 7359 0,'0'-1'656'0,"-1"-1"-528"0,0-3-128 0,2 1 0 0,2 1 7904 0,0 1 1552 0,1-1 304 0,1 0 64 16,4-5-8000-16,2 0-1600 0,1-1-224 0,4-2-240 15,-1 2 240-15,1 3 0 0,-1 1 0 0,-2 3-144 16,2 3 144-16,-2 0 0 16,-3 3 0-16,-2 1 0 0,0 2 0 0,-3 2 0 0,-3-1 0 0,-2 2-128 15,-2 3 0-15,-2-1 0 0,-2 2 0 0,-3 3 0 16,-3-2 0-16,-1 3 0 0,-2 0 0 0,-1 0 0 0,0 3-16 16,-1-2 0-16,-2 3 0 0,1-2 0 0,-1 0-208 0,3-1-32 15,0 1-16-15,4-2 0 16,2-2-144-1,1-4-32-15,4 2 0 0,3-5 0 0,1 1 1088 0,1 1 224 0,2-3 32 0,-1-1 16 0,2 2-336 0,1-2-64 16,-1 3 0-16,1 1-16 0,0 1-48 0,-1-1-16 16,1 0 0-16,0 1 0 0,0 2-176 0,-1 2-128 15,2 1 144-15,-1 2-144 16,2 2-288-16,-1 0-160 0,1-1-16 0,2-1-17952 0</inkml:trace>
  <inkml:trace contextRef="#ctx0" brushRef="#br1" timeOffset="-164366.99">33718 10481 21183 0,'2'2'1888'0,"1"1"-1504"0,-2 2-384 0,0-4 0 0,0 1 368 0,1 2 0 16,1 2 0-16,2 5 0 0,1 5 1648 0,3 7 336 15,1 0 64-15,-3 2 16 0,1 1-304 0,-2 0-48 16,-1 0-16-16,-1 1 0 0,-3-3-1024 0,0-2-208 16,-1 1-32-16,-1 0-16 0,-3-4-496 0,1 1-96 0,-1 0-32 15,-2 0 0-15,-1-1-336 0,0-2-64 0,0 0-16 0,-2-1 0 31,0 0-832-31,-2-1-160 0,-1 1-32 0,-1-1-15744 0</inkml:trace>
  <inkml:trace contextRef="#ctx0" brushRef="#br1" timeOffset="-163801.62">34290 9829 35935 0,'-6'-1'3200'0,"1"0"-2560"15,4 1-512-15,1 0-128 0,1 0 992 0,-2 0 176 0,-2-3 48 0,-2 3 0 16,-1 0-544-16,-4 0-96 0,1 3-32 0,-4 3 0 16,1 2-416-16,-3 6-128 0,-1 3 0 0,0 6 0 15,-2 1 0-15,5 0 0 0,3-2 0 0,-2 5-144 16,0 9 144-16,1 5 0 0,3 3 160 0,0 0-160 15,2-3 0-15,2-2 128 0,2-3-128 0,2-4 0 16,1-3 0-16,3-5 0 0,0-1 0 0,2-6 0 16,1-1-128-16,3-4 128 0,1-2-192 0,4-2 192 15,1-1-176-15,3-1 176 0,0-3-160 0,2 0 160 16,2-1-192-16,-2-4 192 0,0 2-208 0,-1-5 80 0,-1 2 128 16,0-3 176-16,-2-2-48 0,-1-2 0 0,-2-1 112 0,-2-1 16 15,-2-4 0-15,-2-3 0 0,-4-2 0 0,0-4 16 16,-4-4 0-16,-1-2 0 0,0-3-144 0,-3 0-128 15,-2-2 144-15,-2 1-144 0,0 2 0 0,-2 0-240 16,-1 2 32-16,-3 0 0 16,2 2-192-16,-2 5-48 0,3 0 0 0,0 7 0 0,1 1 64 0,1 1 0 15,2 4 0-15,1 2 0 16,2-1-848-16,2 4-176 0,0 2-16 0</inkml:trace>
  <inkml:trace contextRef="#ctx0" brushRef="#br1" timeOffset="-163456.08">34508 9639 37551 0,'-9'2'832'0,"3"-1"160"0,2 2 32 0,2-2 32 0,1 1-848 0,-1 1-208 0,1 2 0 0,-1 1 0 16,-3 5 784-16,-4 8 112 0,-2 8 32 0,-5 8 0 0,-3 5-608 0,1 4-128 16,-3-1-32-16,0 3 0 0,1 1 96 0,-1 0 0 15,-1 8 16-15,-1 2 0 0,2 3 32 0,0 0 0 16,3-4 0-16,-1-4 0 0,2-4-304 0,1-2 128 15,1-3-128-15,4-3 0 0,1-7-208 0,3-5-160 16,2 1-16-16,0-4-16 16,3-3-496-16,1-1-112 0,1-4-16 0</inkml:trace>
  <inkml:trace contextRef="#ctx0" brushRef="#br1" timeOffset="-162922.22">34355 8832 24879 0,'-13'-2'1088'0,"5"1"256"0,0-1-1088 0,3 2-256 0,3 3 0 0,0-1 0 0,1 1 1728 0,0 2 272 16,-1 5 64-16,-2 1 16 0,1 2 32 0,2 7 0 15,2 0 0-15,3 3 0 0,1 3-1120 0,1 0-224 16,3 5-32-16,2 3-16 0,3 2 64 0,2 4 16 16,5 5 0-16,1 4 0 0,4 3-48 0,1 0-16 15,0-1 0-15,0-2 0 0,-1 3-400 0,2 1-80 16,-1 8 0-16,-1 1-16 0,-3 1-240 0,-2-1 176 0,-2-3-176 16,-3 2 160-16,1 1-32 0,-3 1 0 0,-2 1 0 0,-1-3 0 15,-2-7-128-15,-2-3 192 0,0-3-192 0,-6-5 192 16,-2-6-192-16,-6-1 0 0,-1-1 144 0,-6 2-144 15,1-1 0-15,-3 1-208 0,-3-1 16 0,0-3 16 16,1-3 176-16,-3-1 0 0,-5 2 0 0,-1 0 0 31,-3 4-512-31,2-3-64 0,-1-1 0 0,1-1-16 16,3-2-160-16,0-7-16 0,3 0-16 0</inkml:trace>
  <inkml:trace contextRef="#ctx0" brushRef="#br2" timeOffset="-156319.72">13818 11681 34095 0,'-6'-5'3024'0,"1"2"-2416"0,1 0-480 0,1 1-128 16,2 1 640-16,-3-1 96 0,0-4 32 0,-6 0 0 15,-1-5-1760 1,-1-4-352-16,3 3-64 0,1-1 0 0,2 2 352 0,-2-2 80 15,2 3 16-15,0-2 0 0,0 1 112 16,-3 3 16-16,2 0 16 0,-4 5 0 0,0 0 816 0,-4 3 144 0,-1 5 48 0,-7 2 0 0,1 3 1216 0,-6 3 256 16,-3 3 64-16,-5 1 0 0,-2 5-768 0,-6 2-128 15,-1 2-48-15,-4 0 0 0,1-1-384 0,0-1-80 16,-2 0 0-16,-3-2-16 0,-1 4-48 0,1 0-16 16,2 1 0-16,3-1 0 0,5 0 80 0,-2 3 32 15,3-1 0-15,1 0 0 0,2 1 208 0,0 1 32 16,3 2 16-16,1 0 0 15,-1 4-352-15,1-2-80 0,2 1-16 0,-1-2 0 0,5 2-160 0,-4 2 192 16,3 5-192-16,0 1 192 0,4 1-192 0,2 0 0 16,3 1-192-16,3-2 192 0,2 3 0 0,0-2 0 15,2 0 0-15,3-5 0 16,1-4 128-16,3-2-128 0,0 3 192 0,2 2-64 0,3-2 0 0,3 1 0 16,3-2 0-16,3-3 0 0,2 1 0 0,3 1 0 15,3-2 0-15,1-4 0 0,3-2-128 0,-1-1 128 0,2-1-128 0,1-2 128 16,1-4-128-16,-1 3 0 0,2-2 0 0,-1 2 0 15,2 3 0-15,-1-5 0 0,0 4 128 0,2-1-128 16,4 0 0-16,2-1 0 0,1 1 0 0,1-4 0 16,2-1 0-16,-1-1 128 0,1-2-128 0,1 1 128 15,0-3 0-15,0-5-128 0,-1 3 192 0,1-4-64 32,0 4-128-32,0-4 0 0,1 1 144 0,0-2-144 15,0-2 128-15,-2 2-128 0,1-1 128 0,-3 1-128 16,1-3 0-16,-2 1 0 0,0-6 0 0,-1 6 0 0,1-1 0 15,0 2 0-15,1-4 0 0,2 0 0 0,1 0 0 0,1 0 0 16,3-2 0-16,-1 2 0 0,3 2 160 0,0-2-32 16,0 0-128-16,-1-2 192 0,0 4-16 0,0-4-16 15,-2 2 0-15,0 0 0 0,-1 0-160 0,-1 2 0 16,-1-2 144-16,-1 2-144 0,-3 2 128 0,-1-3-128 16,-3 3 128-16,-1-1-128 0,0 0 0 0,-3 2 0 15,-2-3 0-15,-1-1 128 0,-1-1-128 0,-3 0 0 16,2-1 0-16,-2-1 0 0,0-1 0 0,1-2 0 15,-1 2 0-15,-2-2 0 0,0-1 128 0,-3 0 0 16,-1-2 0-16,0 2 0 0,1 0 16 0,-4 0 16 16,1-2 0-16,-2 2 0 0,-1 1-32 0,-1-1-128 0,-1-3 192 0,-1 1-64 15,-2 0 32-15,-1 1 0 0,0 0 0 16,-4-3 0-16,0 2-160 0,-3-3 192 0,-3 0-192 0,-4-4 192 16,-2 2-192-16,-5-2 0 0,2 1 0 0,-5-2 128 15,-6 0-128-15,2 2 0 0,5 1 0 0,-6-1-176 16,-6-1 176-16,-3 0 0 0,2-2 128 0,3 1-128 15,1 0 0-15,2 0-128 0,2 2 0 0,0 1 0 16,5 3 128-16,1 0 0 0,2 4 0 0,1-3 0 16,2 2 0-16,2-1 0 0,2 0 0 0,1 1 0 15,3 6 0-15,1-4 0 0,2 4 0 0,1-4 0 16,4 4 0-16,0-2 0 0,2 3 0 0,1-1 0 16,3 0-320-16,4 1 32 0,2-3 0 0,4 2 0 15,2 1-160-15,4 0-16 0,3 1-16 0,2 2 0 16,2 2 192-16,2-1 32 0,1 0 16 0,0 5 0 0,-2 2 48 0,0-3 16 15,-2 2 0-15,0 1 0 0,0 0 176 0,-3 1 0 16,-3 1 0-16,0-1 0 0,0 3 0 0,-1 0 0 16,-3 1 0-16,-3 0 0 0,-3 1 0 0,-1 4 0 15,-3-1 160-15,-3 2-160 0,-1-1 256 0,-3 1-32 16,-1 1-16-16,-3 0 0 0,1 1 48 0,-3-2 16 16,-1 1 0-16,-1 1 0 0,-1-1-80 0,-2 2-32 15,0 1 0-15,-3 0 0 0,-1-4 160 0,-2 2 16 16,-3 1 16-16,-2 1 0 0,-2 2-176 0,-1-2-48 15,-3 1 0-15,0 2 0 0,-2-2-128 0,-3 0 0 0,-2 3 0 16,-2-1 128-16,0 0-128 0,1-3 0 0,2-1 0 16,3-3-176-1,1-4-560-15,3-3-112 0,2 1-32 0,0-7-19264 0</inkml:trace>
  <inkml:trace contextRef="#ctx0" brushRef="#br2" timeOffset="-155549.75">7363 14041 39615 0,'0'-1'3520'0,"1"1"-2816"16,0 1-560-16,2 0-144 0,-1 3 224 0,1-3 16 0,3 3 0 0,1 2 0 16,6 5-240-16,2 0-160 0,1 4 32 0,0 1 0 15,0 3 128-15,1 0 224 0,-1 4-48 0,0 0-16 16,2 4-160-16,-2 2 0 0,-1 5 0 0,-2 0 128 15,-3 0-128-15,-1 0 0 0,-2 3 0 0,-3-2 0 16,0-5 0-16,-3-1-176 0,-1-6 48 0,0-3 0 31,1-1-368-31,-1-7-64 0,0-3-16 0,0-4 0 0,-1-2-944 0,-2-6-192 0</inkml:trace>
  <inkml:trace contextRef="#ctx0" brushRef="#br2" timeOffset="-155376.41">7160 13639 41471 0,'-4'-3'1840'0,"2"1"368"0,1 2-1760 0,2 2-448 0,1 3 0 0,1-2 0 15,2 2-304-15,2 2-144 0,4 7-16 0,4 1-16 16,4 4-1968-16,2-1-400 0,0 2-80 0,2-1-16 0</inkml:trace>
  <inkml:trace contextRef="#ctx0" brushRef="#br2" timeOffset="-154936.04">8043 14221 21183 0,'-9'0'1888'0,"2"0"-1504"0,0 0-384 0,2 3 0 0,2 1 5376 0,3-4 992 15,0 4 208-15,0 0 32 16,0 5-6192-16,0 2-1248 0,4 0-240 0,1 4-48 16,1-1-432-16,-1-3-96 0,0 0-16 0,1-4 0 15,0 4 928-15,0-1 176 0,1-4 48 0,-4-1 0 16,0-2-64-16,-2-2-16 0,-1-2 0 0,-1-2 0 0,-3 0 1936 0,-1-5 384 15,-1 0 64-15,-1-4 32 0,-2-1-736 0,1-3-128 16,1 0-48-16,1-4 0 0,0-1-496 0,1-4-96 16,1-2-32-16,-1-1 0 0,1-6-32 0,1 4 0 15,1 6 0-15,1-2 0 0,1-5-416 0,3 1-96 16,3 5 0-16,0 6-16 0,3 4 112 0,1 4 32 0,1 4 0 16,1 4 0-16,0 3 128 0,2 1 0 0,2 3 128 15,0 1-128 1,1 1 256-16,1 1 0 0,0 3-16 0,0 1 0 0,0 0 32 0,-2 1 16 0,3-1 0 0,-2 1 0 15,3 2-112-15,0 2-32 0,-1-1 0 0,1 2 0 32,3 1-144-32,0 1 128 0,-1 1-128 0,-1-2 128 0,0 3-128 0,0-2-192 0,0-1 32 0,-1 2-12864 15,0-1-2576-15</inkml:trace>
  <inkml:trace contextRef="#ctx0" brushRef="#br2" timeOffset="-154465.53">9114 13836 41471 0,'-3'-18'1840'0,"0"5"368"0,-2 0-1760 0,0 5-448 0,2-1 0 0,1 4 0 0,-1-2 128 0,-4-6-128 15,-4-9 0-15,-4-2 128 16,-1-3-896-16,1 5-192 0,-1 5-48 0,0 6 0 0,-1 4 704 0,-2 7 144 15,-1 8 32-15,-1 3 0 16,-2 4-448-16,-1 1-96 16,-2 5-16-16,2 1 0 0,-2 4 432 0,2 1 64 0,1 2 32 0,3 0 0 0,0 6 1072 0,3 0 224 0,3-1 32 15,2 1 16-15,3 2-384 0,0 0-80 0,6 3-16 16,0-1 0-16,5 0-384 0,1-4-64 0,5 0-32 0,0-4 0 16,3-3-224-16,2-5 0 0,3-4 0 0,0-2 0 15,1-5-224-15,3-3 16 0,5-4 0 0,1-5 0 16,1-5 208-16,-5-2-176 15,-2-3 176-15,2-2-160 0,3-5 160 0,1-4 176 0,-1-3-48 0,-2-2 0 16,-2 0 112-16,-1-5 16 0,1 1 0 0,-5-8 0 16,-1 1 192-16,-4-1 64 0,0-3 0 0,-3-5 0 15,-2 1-128-15,-4-6 0 0,0-1-16 0,-5 1 0 16,-2 1-192-16,-1-2-48 0,-2-4 0 0,1 4 0 16,0 4-128-16,-3-3 0 0,0-2-160 0,-1 4 160 0,1 3 0 15,0 4-144 1,4 1 144-16,2 3 0 0,2 8 0 0,0 1-128 0,5 5 128 0,-1 4 0 0,2 3 0 0,0 2 0 15,2 4 0-15,0 3 0 16,-1 5-272-16,0 3-128 0,2 2-32 0,2 2-12816 16,1-2-2576-16</inkml:trace>
  <inkml:trace contextRef="#ctx0" brushRef="#br2" timeOffset="-153711.45">9391 13890 25791 0,'2'-4'2304'0,"1"2"-1856"0,-1 1-448 0,1-1 0 0,1 2 2016 0,0-1 304 0,5-1 64 0,7-3 16 16,5-3-1760-16,3 1-336 0,3-2-80 0,-1 0-16 16,0 0-208-16,0-1 0 0,0-1 128 0,0-3-128 15,-2-1 0-15,-3 0 0 0,1-5 0 0,-3 2 0 16,-1-2 128-16,-4 0-128 0,-1 2 176 0,-5-4-176 16,0 1 432-16,-4 2-32 0,-2 2 0 0,-3-1 0 15,-2 4 32-15,-2 0 0 0,-2 0 0 0,-2 2 0 16,-2 1-224-16,-2 3-32 0,-2 0-16 0,-3 5 0 15,0 2-160-15,-2 4-176 0,0 4 48 0,-1 7 0 16,-1 3 128-16,0 6 0 0,0 6-144 0,-2 4 144 0,3 1 0 16,-1 0 0-16,2 0 0 0,1 0 0 0,1-3 0 0,1 1 0 15,1 2 224-15,3-1-64 0,3-5 96 0,3 2 0 16,2-1 16-16,4-1 0 0,2 0-272 0,5 1 160 16,4-2-160-16,5 2 128 0,5-3 64 0,2 1 0 15,4 0 0-15,2-4 0 0,1 0-64 0,3-1 0 16,4-3 0-16,-2-3 0 0,0-4 0 0,2-2-128 15,1-5 192-15,0-5-64 0,1-4-128 0,-1-2-224 16,-3-2 48-16,-1-3 16 16,-1 0-1184-16,-1-4-256 0,-1-1-32 0,-4-3-15056 0</inkml:trace>
  <inkml:trace contextRef="#ctx0" brushRef="#br2" timeOffset="-153005.3">10132 13639 20271 0,'-3'11'1792'0,"2"-1"-1424"0,1 0-368 0,0-4 0 0,1-2 1872 0,0 6 304 16,1 8 64-16,-1 13 16 0,3 6-1104 0,-2 5-208 15,2-1-48-15,1 0-16 0,-2-2 512 0,4 1 96 16,1 0 32-16,2-1 0 0,1 3-816 0,0-2-144 16,2 2-48-16,-2-3 0 0,1-2-160 0,-2 2-32 15,0 0-16-15,-4 0 0 0,2 0-304 0,-5-3 160 16,2 0-160-16,-1-5 128 0,0-6 80 0,-2 1 16 15,-1 2 0-15,1-3 0 0,-1 0 80 0,-1-4 16 16,-1 0 0-16,-1-8 0 0,1-2-144 0,0-2-32 16,0-7 0-16,-1-2 0 0,1-1-144 0,0-5 0 15,-1-3 0-15,-2-6 0 0,-2-7 0 0,-2-4 0 16,1-1 144-16,-2-5-144 0,-2-4 144 0,0-2-144 0,1 2 192 0,-2-7-192 16,0-8 192-16,0-6-64 0,0 0 0 0,2-6-128 15,0 1 240-15,3-5-64 0,-1 1-16 0,1 0 0 16,1 3-160-16,-1-1 0 0,0 1 0 0,2 0 0 15,0 4 0-15,4 8 0 0,2 1 0 0,3 9 0 16,-1 8-144-16,2 3-16 0,3 3 0 0,0 8 0 16,1 3 160-16,1 6-128 0,4 8 128 0,0 2-128 15,3 1 128-15,4 5 0 0,3 4 0 0,3 1 0 16,-1 1 0-16,4 2-128 0,4 3 128 0,3 1 0 16,1 2-256-16,0 0 48 0,-1-1 0 0,-3 1 0 0,-5 1 0 15,-1 0 0-15,-4 3 0 0,-3-1 0 0,-3 2 208 16,-3 0-176-16,-3-6 176 0,-2 1-160 0,-3-2 160 15,-2-5 0-15,-1 2 160 0,-3-4-160 0,-1 2 320 16,-4-2-16-16,-1 0-16 0,-2 0 0 0,-3 0-160 0,-1-2-128 16,-3-1 192-16,-2 1-192 0,-2-3 0 0,-4 3 0 15,-1-4 0-15,-1 1 0 0,-1-1-128 0,0-1 128 16,4-1 0-16,-1 1-144 0,1 0 144 0,0-1 0 16,3 2-144-16,1 0 144 0,1-1-368 0,1 1 0 15,0 1 0-15,2 3-18128 0</inkml:trace>
  <inkml:trace contextRef="#ctx0" brushRef="#br2" timeOffset="-152753.97">10959 14028 52527 0,'-3'-3'2320'0,"1"0"496"0,-2 1-2256 0,2-1-560 0,2 3 0 0,0-2 0 15,1 2-512-15,0-4-224 0,2-5-32 0,0-3-16 0</inkml:trace>
  <inkml:trace contextRef="#ctx0" brushRef="#br2" timeOffset="-151257.35">15904 13430 29487 0,'0'-1'2624'0,"0"0"-2112"0,1 1-512 0,1 0 0 15,1 1 528-15,1-1 0 0,1 0 0 0,3 0 0 16,5 0-240-16,1 0-48 0,5 1-16 0,-1-1 0 16,3 0 704-16,2 3 144 0,0-3 16 0,4 0 16 15,6 0-128-15,2 0-16 0,5 0-16 0,5-3 0 16,5 2-352-16,6-2-64 0,1 1-16 0,1-1 0 16,0 0-320-16,-1 0-64 0,0 3 0 0,-2 0-128 15,2 3 0-15,-2-1-176 0,-3-1 0 0,-2-2 0 16,-1-3-1744-1,-6 4-368-15</inkml:trace>
  <inkml:trace contextRef="#ctx0" brushRef="#br2" timeOffset="-150959.15">16255 13935 36863 0,'-1'-3'3264'0,"1"3"-2608"0,1 0-528 0,3 0-128 0,1 0 1344 0,2 0 224 0,3 1 48 0,5 1 16 16,11 1-1504-16,11-1-288 0,8-1-64 0,6-1-16 15,1 0-64-15,0 0-16 0,-1 0 0 0,-1-1 0 32,2 1-992-32,0 0-208 0,1-2-32 0,1 2-14976 0</inkml:trace>
  <inkml:trace contextRef="#ctx0" brushRef="#br2" timeOffset="-146985.72">17829 13377 4607 0,'-5'-5'400'0,"-1"2"-400"0,-2-1 0 0,5 4 0 16,1 0 6160-16,2 0 1152 0,-1 0 240 0,-1 0 32 15,-2 0-5104-15,-2 0-1024 0,1 1-208 0,2 2-32 16,2 5-512-16,1 2-80 0,3 2-32 0,2 5 0 15,3 4-48-15,2 4-16 0,3 7 0 0,0 3 0 16,2 5-208-16,1 5-64 0,-1 6 0 0,0 0 0 0,-3 6-256 0,-3-4 160 16,-2 2-160-16,-3 2 128 0,-4 0-128 15,-1 3 0-15,-2 0 0 0,-3-2 0 0,0-2 0 0,-3-4 0 16,1-1 0-16,-1-4-176 0,-1-2 176 0,1-3 0 16,1-2-144-16,0-5 144 0,2-6-288 0,1-5 16 15,0-7 0-15,1-2 0 16,3-10-720-16,0-5-144 0,0-5-16 15,0-1-15504-15</inkml:trace>
  <inkml:trace contextRef="#ctx0" brushRef="#br2" timeOffset="-146483.55">17751 13389 24879 0,'-15'-2'2208'0,"4"-3"-1760"0,6 4-448 0,4-2 0 15,1 2 1632-15,-4 0 240 16,-3-6 48-16,-6-1 16 0,0-1-112 0,-1-4-32 16,6 0 0-16,3 1 0 0,3 1-864 0,5 0-176 0,2 1-48 0,2 1 0 15,2 3-368-15,0 1-80 0,0 0 0 0,1 4-16 16,1-3-240-16,2 3 0 0,-1 1 0 0,2-3 0 0,1 1 192 0,1 1-64 15,2-4-128-15,2 0 192 0,0 1-64 0,0 0-128 16,-1-1 176-16,1 2-176 0,1 0 128 0,-2 3-128 16,2 1 0-16,-3 4 0 0,1 4 0 15,-3 1 0-15,-2 5 0 0,-2 2 0 0,0 3 0 0,-3 1 0 16,-2 2 0-16,0 0 0 0,-3-1 0 0,0 0 0 16,0 2 128-16,0-2-128 0,-1 0 192 0,1 0-32 15,0-3 0-15,1-2 0 0,1 2-160 0,0-2 0 16,1-1 0-16,1-1 0 0,-1 0 0 0,-1-2 0 15,-1 0 0-15,0-1 0 0,-1-2 0 0,-1 1 0 16,-3 0 0-16,-2-2 0 0,1 1-128 0,-4 2 128 0,0 1 0 16,-3 0 0-16,-4-2 0 0,1 2-144 0,0-2 144 15,-4 0 0-15,-2 1-144 0,-3-1 144 0,0 2 0 0,-1-1-144 16,-1 2 144-16,-1-3 0 0,0-2 0 0,1-1 0 16,1-2 0-16,0-3 0 0,1 1 0 0,2-3 0 15,2-1-144-15,1-1-48 0,1-1-16 0,3-1 0 31,4 1-272-31,2-3-48 0,2 2-16 0,3-1 0 0,4-1-2048 16,1-1-416-16</inkml:trace>
  <inkml:trace contextRef="#ctx0" brushRef="#br2" timeOffset="-145996.89">19326 12213 13823 0,'-9'-6'1216'0,"2"1"-960"0,2 0-256 0,3 1 0 0,2 2 3840 0,1 1 704 15,0 0 160-15,1-6 32 0,0 1-3600 0,1-1-720 0,-2 1-144 0,0 3-16 16,-2 3-128-16,-4 5 0 0,-4 4-128 0,-2 6 192 16,-2 3 480-16,-6 8 96 0,-3 2 0 0,-4 2 16 15,-1 5 112-15,-4 3 32 0,-2 3 0 0,0 5 0 16,1 4-48-16,-1 7-16 0,-1 5 0 0,1 6 0 15,-1 3-608-15,0 0-112 0,0 2-16 0,2 1-128 16,3 1 160-16,1-1-160 0,5 1 128 0,2-3-128 16,4-4 128-16,3-5-128 0,4-5 128 0,6-2-128 0,3-3 0 0,4-4 0 15,3-3 0-15,2-1 0 0,4-6 0 0,1-2 0 16,2-3 0-16,1 0 0 0,4 4-208 0,2-8-80 16,2 1-16-16,0-7 0 15,2-2-512-15,3-5-96 0,-2 2-32 0,0-3 0 31,2 0-2000-31,-1-3-416 0</inkml:trace>
  <inkml:trace contextRef="#ctx0" brushRef="#br2" timeOffset="-145494.91">19328 12778 35935 0,'-13'2'1600'0,"5"-2"320"0,1 0-1536 0,5 0-384 0,2 2 0 0,1 1 0 15,3-3 208-15,0 6-16 0,1 0-16 0,1 6 0 16,4 4-176-16,0 7-224 0,1-1 48 0,-3 4 16 31,2 5-384-31,-2 0-80 0,-2 1-16 0,-1 2 0 0,1 2 960 0,-2 1 192 16,-1 1 48-16,1-1 0 0,0 1 576 0,0-3 112 0,0-5 32 0,3-1 0 0,0-6-784 0,2-3-160 16,-1-4-16-16,5-3-16 0,-1-5-32 0,3-3 0 15,0-1 0-15,2-4 0 0,2-1-80 0,-1-4 0 16,2-5-16-16,0-1 0 0,1-3 16 0,1-6 0 15,0 1 0-15,-1-4 0 0,0-3-192 0,-1 0 0 16,0-5 144-16,-3 1-144 0,-1-5 224 0,-1-2-32 16,0 1 0-16,-4-2 0 0,0 2 16 0,-2 4 0 15,0 2 0-15,-2 4 0 0,-1 6-208 0,0 3 0 16,-1 2 0-16,-2 4 0 0,0 2-272 0,0 1 0 0,1 3 0 16,-2 2 0-1,2-2-240-15,-2 0-64 0,3-1 0 0,0 1 0 16,0 0-512-16,0-1-128 0,1-1 0 0,-1-2-10544 15,0 2-2096-15</inkml:trace>
  <inkml:trace contextRef="#ctx0" brushRef="#br2" timeOffset="-144992.49">19560 13393 24879 0,'-5'0'2208'0,"2"0"-1760"0,1 0-448 0,2 0 0 15,0 0 1600-15,-1 0 224 0,-1 0 48 0,-2 1 16 16,0 0 160-16,-1 2 48 0,3 1 0 0,-2 1 0 16,3 1-1088-16,0 2-224 0,-1-1-32 0,2 4-16 15,0 5-352-15,2 4-80 0,-1 2-16 0,1 1 0 16,1-3-160-16,0 5-128 0,1 7 192 0,0 3-192 16,0-2 0-16,-1 2 0 0,1 1-240 0,-3-4 80 15,0-1-320-15,1-4-64 16,-1 0-16-16,-1-4 0 0,-1 0-512 0,-1-3-96 0,1-1-32 0,-2-3 0 15,1-3-1360-15,0-2-256 0</inkml:trace>
  <inkml:trace contextRef="#ctx0" brushRef="#br2" timeOffset="-144223.52">20131 13507 28559 0,'-5'-6'1264'0,"1"1"272"0,0 0-1232 0,3 3-304 0,1 0 0 0,1 2 0 0,0-1 128 0,2-2-128 15,-1-2 144-15,4 0-144 0,5-1 1504 0,3 1 208 16,4 0 32-16,4 0 16 0,2 3-576 0,3-3-112 16,4 0-32-16,2 0 0 0,0 3-320 0,-2-5-64 15,0 2-16-15,-3 0 0 0,1 1-432 0,-2-1-80 16,-1 2-128-16,-3-2 176 0,-2 4-384 0,-1-4-80 15,-1 5-16-15,-1-4 0 16,-1 2-1232-16,0-1-256 0,-3 2-64 0,0 0-9024 16,0 0-1792-16</inkml:trace>
  <inkml:trace contextRef="#ctx0" brushRef="#br2" timeOffset="-138054.65">20056 13776 24879 0,'-6'4'2208'0,"1"1"-1760"0,4-4-448 0,-1-1 0 16,2 0 1376-16,-1 1 192 0,-1 2 32 0,-3-1 16 15,0 2 336-15,0-3 64 0,2-2 16 0,3-1 0 16,4-2-944-16,2-1-192 0,3-4-48 0,3 3 0 0,4-1-464 0,4 1-80 15,2 2-32-15,4 1 0 0,0 0-96 0,4 0-32 16,2 3 0-16,0 0 0 0,2 0-144 0,-1 0 0 16,-1 1 144-16,-1 1-144 0,-2 1-128 0,-2-1-112 15,0-1-16-15,-2 1 0 16,-1 0-688-16,-1-2-144 0,0 0-16 0,-1 0-16368 16</inkml:trace>
  <inkml:trace contextRef="#ctx0" brushRef="#br2" timeOffset="-137566.4">21092 13319 27647 0,'-8'1'2448'0,"1"-1"-1952"0,2 0-496 0,3 0 0 0,2 0 2400 0,0 0 384 16,1 0 80-16,0 1 16 0,2 2-2080 0,-1-2-416 0,2 4-64 0,0 1-32 15,2 0-144-15,-1 4-16 0,0 3-128 0,0 4 192 16,0 1 288-16,1 5 48 0,0 4 16 0,2 1 0 15,-1 6-128-15,-1 0-32 0,3 0 0 0,-2 2 0 16,3-3-384-16,-1 0 0 0,-1-4 0 0,1-4 0 31,0-2-832-31,-1-3-240 0,1 0-48 0,-1-6-16768 0</inkml:trace>
  <inkml:trace contextRef="#ctx0" brushRef="#br2" timeOffset="-137299.9">21608 13227 34095 0,'-10'3'3024'0,"3"0"-2416"0,2-1-480 0,3 3-128 0,1 0 1216 0,-1 1 240 15,-5 2 32-15,-5 7 16 0,-1 8-1248 0,-5 4-256 16,2 2 0-16,-1 5 0 15,0 0 192-15,-1 1 112 0,1 3 16 0,-2 4 0 0,1 2-96 0,-2 3-16 16,-1 2 0-16,1-2 0 0,-1 3 112 0,1-2 32 16,1 1 0-16,-1 0 0 0,0 0-352 0,0 3 0 15,-1 4 0-15,1-1 0 16,3-4-1168-16,0 0-208 0,2-4-32 0,1-3-10304 0,3-8-2048 16</inkml:trace>
  <inkml:trace contextRef="#ctx0" brushRef="#br2" timeOffset="-136883.78">22038 12762 20271 0,'-11'16'1792'0,"1"-3"-1424"0,0-2-368 0,4 0 0 0,2-5 3504 0,1 0 624 0,0 4 128 0,-4 5 32 16,-3 10-3168-16,-1 3-624 0,0 7-128 0,2-4-32 31,4-4-2320-31,0-3-448 0,4-3-112 0,1-4-16 0</inkml:trace>
  <inkml:trace contextRef="#ctx0" brushRef="#br2" timeOffset="-135192.96">22476 12401 19343 0,'-4'-7'1728'0,"2"1"-1392"0,1 2-336 0,1 1 0 0,1 1 960 0,-1-2 112 16,-1-1 16-16,-1-7 16 0,1-3 240 0,0 1 32 16,0 0 16-16,1 4 0 0,-2 1-192 0,2 4-48 15,-1 4 0-15,0 2 0 0,1 5 80 0,-3 5 16 0,2 8 0 16,-1 8 0-16,0 9-272 0,2 9-48 0,-1 9-16 0,1 8 0 16,3 7-512-16,-3 5-96 0,1 5-32 0,-2 3 0 15,-1 7-272-15,0 1 128 0,0 2-128 0,-5-1 0 16,1 0 0-16,-4-1 0 0,0-4 0 0,-2 0 0 31,0 0-384-31,-3-6-16 0,2-12-16 0,1 1 0 0,-2 1 80 0,3-5 16 0,3-5 0 0,1-7 0 31,5-6-128-31,2-5-32 0,1-2 0 0,3-8-10656 0,1-1-2144 0</inkml:trace>
  <inkml:trace contextRef="#ctx0" brushRef="#br2" timeOffset="-134612.08">22763 13233 24879 0,'-5'-8'1088'0,"1"2"256"0,2-1-1088 0,2 2-256 0,0 3 0 0,1 0 0 0,0-1 192 0,2-1 0 0,0-1-16 16,1-1 0-16,1 0-176 0,0 4 0 0,0-2 144 0,-1 5-144 15,-2 2 1216-15,1 3 192 0,-2-1 16 0,-2 3 16 16,-1 7 432-16,0-1 96 0,-2 3 16 0,0 3 0 16,-1 2-880-16,-1 2-160 0,0 2-48 0,0 1 0 15,0 4-512-15,2-2-128 0,0 5 0 0,3-3-16 16,0 1-240-16,2 1 0 0,0-3 0 0,4 1 0 15,1-3-240-15,2-3-32 0,2-3-16 0,0-3 0 16,3-2 48-16,2-4 16 0,0-4 0 0,3-1 0 16,2-2 224-16,1-4 0 0,-1 0 0 0,0-4-144 15,0-1 144-15,-2-3 0 0,1-2 128 0,-1-2-128 16,0-1 160-16,-1-1-32 0,1-4-128 0,-1-3 192 16,-1-1-192-16,-3-2 144 0,0-1-144 0,-4-1 128 0,1 1-128 0,0-5 0 15,-2 0 144-15,-3-2-144 0,0 1 192 0,-3-5-48 16,-1 3 0-16,-1 0 0 0,-2 2 96 0,-2 2 16 15,0-1 0-15,-3 4 0 0,0 1-256 0,-3 1 176 16,0 4-176-16,-3-1 160 0,-14-12-32 16,12 19 64-16,-1 1-64 15,0 2-496-15,1 3-96 0,-1 1-32 0,0 1 0 16,0 0-96-16,1 3-32 0,-1 1 0 0,0 0 0 16,1 1 176-16,0 1 16 0,1 0 16 0,-1 1 0 0,1-2 416 0,3 1-128 15,1-2 128-15,2 0 0 0,1 1-352 0,0-2 16 16,3 1 0-16,1 0 0 15,1 0-1344-15,1-2-272 0,1 2-48 0,0 2-12160 0</inkml:trace>
  <inkml:trace contextRef="#ctx0" brushRef="#br2" timeOffset="-134278.22">23149 12832 34095 0,'-13'3'1504'0,"3"1"320"0,2 0-1456 0,3-1-368 0,2-1 0 0,2-1 0 0,-1 3 960 0,-2-1 112 16,-1 6 16-16,-1 3 16 0,-2 6-240 0,3 3-48 15,2 7-16-15,0 3 0 0,1 6-528 0,-1 5-96 16,1 6-32-16,-2 6 0 0,0 2-144 0,-2 5 0 16,0 0 144-16,-3 4-144 0,1 3 0 0,-3 3 0 15,1 5 0-15,1-1-192 16,-2 1-960-16,0-3-192 0,-2-4-32 0,1-4-16 16,1-8-2624-16,1-5-528 0,1-5-96 0,1-8-6832 0</inkml:trace>
  <inkml:trace contextRef="#ctx0" brushRef="#br2" timeOffset="-133779.31">23173 12148 26719 0,'-10'0'1184'0,"4"0"240"0,1 0-1136 0,3 0-288 0,2 0 0 0,0 0 0 0,2 1 1072 0,1 4 144 16,1 1 48-16,4 5 0 16,5 3 128-16,4 7 16 0,8 4 16 0,3 3 0 0,5 5-512 0,5 2-96 15,4 5-32-15,0-2 0 0,1 3-400 0,3 2-64 0,3-1-32 0,-1 1 0 16,-3 1-288-16,-2 3 0 0,-1 1-128 0,-2 3 128 16,-3 0-352-16,-5 4 32 0,-1-1 0 0,-9 6 0 15,-6-1 320-15,-5 4 0 0,-2 8 128 0,-5 3-128 16,-1 9 256-16,-4-1-48 0,-1 3 0 15,-4-10 0-15,-3-7-448 0,-1 1-80 0,-2 3-32 0,-6-6 0 16,1-5 800-16,-4 0 176 0,0-3 16 0,-4-1 16 16,0-1-432-16,-2-6-96 0,0-3 0 0,0-6-128 15,0-5 192-15,1-1-192 0,-4-1 192 0,3-9-192 16,6-5-832-16,-3-3-256 0,2-6-64 16,2-5-16-16</inkml:trace>
  <inkml:trace contextRef="#ctx0" brushRef="#br2" timeOffset="-132962.1">24170 13791 3679 0,'0'5'320'0,"-2"-4"-320"0,0 3 0 0,1-3 0 16,1 1 5840-16,0 1 1104 0,1-2 224 0,-1 4 32 0,2 7-4544 0,0 0-912 15,0 9-176-15,3 2-32 0,0 6-272 0,2 2-48 16,0 6-16-16,2 2 0 15,-1 2-624-15,2 4-128 0,1 1-32 0,0 1 0 0,1 0-256 0,-1-4-160 16,0-1 192-16,-1-3-192 0,0-2 0 0,-2-2 0 16,0-1 0-16,-1-6 0 0,-2 0-144 0,0-4-96 15,-1-2-16-15,-3-1 0 16,-1-4-176-16,0-3-32 0,-1-2-16 0,-3-3 0 0,2-3 352 0,-1-3 128 16,-1-1 0-16,1-5-144 0,-1-4 144 0,0-3 192 0,2-3-32 15,-2-4-16 1,2-4-144-16,-2-2 0 0,3-1 0 0,-1-5 0 0,1-9 0 0,1-4 192 0,3-4-32 0,-1-5 0 31,1-2 32-31,0-1 0 0,2-3 0 0,1 0 0 16,1 0-48-16,-1-4 0 0,2 3 0 0,1 1 0 15,1 1 16-15,0 1 0 0,1 3 0 0,-1 1 0 16,2 3-32-16,-1 3-128 0,3 0 192 0,1 3-64 16,0 4-128-16,1-1 0 0,1 6 144 0,0 3-144 15,1 2 0-15,-1 6 0 0,-2 4 0 0,0 2 0 16,-2 5 0-16,0 4 0 0,-1 3-128 0,-3 3 128 15,-1 1-192-15,-2 1 32 0,1 4 16 0,-4 1 0 16,2 4-80-16,-3 3-16 0,0 5 0 0,-2 2 0 0,0-1 240 0,-2 2 0 16,0 4-160-16,0 1 160 0,-1-2 0 0,-2 3 240 15,0 2-48-15,-1 1 0 0,0 0-64 0,-1 0-128 16,-2-5 176-16,-1 3-176 0,0-1 208 0,-2-5-64 16,-2 2-16-16,-1-2 0 0,-2 0 96 0,0-1 16 15,-2 0 0-15,-2 0 0 0,1-3-16 0,-2-1 0 16,0 0 0-16,-3-1 0 0,-1-3-224 0,2-2 128 15,-2-3-128-15,1 0 0 0,3-6-208 0,1-2-144 16,3-1-32-16,1-4 0 16,3-2-784-16,2-4-176 0,2-6-16 0,3-1-16 15,0-4-736-15,4-2-128 0</inkml:trace>
  <inkml:trace contextRef="#ctx0" brushRef="#br2" timeOffset="-132553.02">25271 12189 27647 0,'-18'11'2448'0,"5"0"-1952"0,0 0-496 0,3 0 0 0,3-4 2864 0,2 1 464 16,-2 5 112-16,-8 6 16 0,-6 14-2208 0,-6 12-432 15,-2 9-96-15,2 7-16 0,1 3-384 0,2 3-96 16,3 2-16-16,3 3 0 0,-1-2-208 0,3 5 0 16,1 1 0-16,2 1 0 0,2 2 0 0,0 2 0 15,2 3 0-15,-1-2 0 0,1 1 0 0,-1-1 0 16,2-2 128-16,-1-1-128 0,4-3 0 0,0-1 0 15,3 0 0-15,1 0 0 0,2-1-224 0,4 0 64 16,2-4 16-16,4-1 0 0,5-2-176 0,0-1-48 16,3-6 0-16,2 0 0 15,1-3-384-15,3 0-80 0,5-4 0 0,1-3-16 16,4-5-1968-16,-1-5-384 0,3-5-64 0,1-4-6144 0,2-4-1216 0</inkml:trace>
  <inkml:trace contextRef="#ctx0" brushRef="#br2" timeOffset="-131814.83">25280 12901 26719 0,'-5'-3'2368'0,"2"3"-1888"0,0 0-480 0,3-2 0 0,0 2 512 0,0 0 0 15,0-1 0-15,-1-1 0 0,0 1 832 0,1-1 160 16,1 2 32-16,-1 0 16 0,0 0-208 0,0 0-32 15,21 19-16-15,-12-6 0 0,-1 3-560 0,4 6-112 16,-3 4-32-16,3 5 0 0,0 4-320 0,-1 1-64 16,1 2-16-16,1-1 0 0,-1-1-192 0,1-5 0 15,-1-2 0-15,-1-1 0 0,1-5 0 0,0-3-192 0,-3-3 192 16,3-1-208-16,0-3 208 0,-1-5 0 0,0 1 0 0,0-7 0 16,2 1 224-16,-1-3-64 0,3-4-16 0,0-1 0 15,1-3 112-15,1-8 32 0,2-1 0 0,-3-1 0 16,0-4-160-16,1-6-128 0,0-1 192 0,1-10-192 15,-2 0-128-15,0-3-144 0,-1-4-32 0,-2-2 0 32,1 1-336-32,-2 1-80 0,-1-2-16 0,-2 2 0 0,-2 3-1120 15,1 1-240-15,-2 5-32 0,-2 5-13296 0</inkml:trace>
  <inkml:trace contextRef="#ctx0" brushRef="#br2" timeOffset="-131485.39">25674 13525 31327 0,'-15'13'2784'0,"4"-5"-2224"0,1 0-560 0,4-3 0 0,4-2 2144 0,2 0 320 0,0 1 64 0,-1 1 16 16,0 3-2112-16,-2 5-432 0,2 0 0 0,2 4-144 15,1 1 144-15,-1 2 128 16,1-1-128-16,1 4 176 0,-1-2-48 0,0 1-128 0,-1 3 192 0,-1-2-64 16,-1 1 80-16,-1 0 16 0,1 2 0 0,-1-1 0 15,-1-3-224-15,1-1 0 0,-1-2-144 0,1 2 144 31,-1 2-1824-31,1 2-272 0,1 0-48 0,-2-4-14112 0</inkml:trace>
  <inkml:trace contextRef="#ctx0" brushRef="#br2" timeOffset="-131218.46">26166 13450 34095 0,'0'0'3024'0,"0"-4"-2416"0,0 2-480 0,0-2-128 0,2 1 2048 0,1 1 400 15,0 0 80-15,2-5 16 0,3-3-2032 0,4-1-512 16,3-2 0-16,2-3 0 15,2 5-320-15,1-2-144 0,-1 4-48 0,0 3 0 16,0 5-496-16,-2-3-96 0,0 4-32 0,1 4-16144 0</inkml:trace>
  <inkml:trace contextRef="#ctx0" brushRef="#br2" timeOffset="-130951.7">26115 13708 34095 0,'-1'3'3024'0,"0"-3"-2416"0,2 0-480 0,0 0-128 0,2 0 1456 0,-1 0 272 15,3 0 48-15,1 0 16 0,3-3-992 0,4 1-192 16,4-3-32-16,1 0-16 0,2-2-304 0,1 0-48 15,1 1-16-15,0-1 0 0,2 3-192 0,-2-1 0 16,0 0 0-16,1 4-160 16,0-3-560-16,-2 2-112 0,0 2-32 0,0-4-17392 0</inkml:trace>
  <inkml:trace contextRef="#ctx0" brushRef="#br2" timeOffset="-130684.66">26766 13497 43311 0,'-3'15'1920'0,"2"-4"384"0,-2 1-1840 0,3-1-464 0,2-3 0 0,0-2 0 0,1 4 256 16,0 6-32-16,2 10-16 0,3 10 0 0,0 7-208 0,1 2-256 16,0 0 48-16,-2-1 16 15,-2-2-1008-15,-3 1-192 0,-2-1-32 0,-2 0-16416 16</inkml:trace>
  <inkml:trace contextRef="#ctx0" brushRef="#br2" timeOffset="-130385.64">27268 13487 40543 0,'-13'14'3600'0,"1"-2"-2880"0,4-2-576 0,5-2-144 16,0 2 256-16,-4 4 32 0,-7 12 0 16,-9 15 0-16,-7 14-96 0,-3 12 0 0,-1 4-16 0,3 0 0 15,4-3 80-15,1 2 32 0,3-2 0 0,2-3 0 16,0 1-288-16,0-4-176 0,1-4 32 0,-1-5 0 16,2-4-1104-16,2-4-224 15,0-4-32-15,1-3-15968 0</inkml:trace>
  <inkml:trace contextRef="#ctx0" brushRef="#br2" timeOffset="-129348.14">27547 12710 33167 0,'-4'0'2944'0,"3"-2"-2352"0,1 1-464 0,0-1-128 0,1 2 1200 0,1 0 208 16,-1-3 64-16,0 0 0 0,0-3-784 0,3-1-160 15,0 0-16-15,2 0-16 0,1 1-352 0,-1 1-144 16,3 0 128-16,0 2-128 0,-1 0 0 0,1 2-192 0,2-2 0 0,-1 1 16 31,1 0-336-31,-1 0-64 0,0 2 0 0,-1 2-16 16,-2 0-48-16,1 0-16 0,-4 2 0 0,0 2 0 15,-3 3-32-15,-1-1 0 0,-3 2 0 0,-2 3 0 0,-3 1 688 0,-2 1 0 0,-2 3 0 0,-2 1 0 16,0-1 0-16,-2 0 0 0,-2 2 0 0,-2 1 0 16,1 4-368-16,-2-1 16 0,0 4 0 0,0-4 0 15,2 2-736 1,2-1-128-16,2-1-48 0,3-3 0 0,3 0 1552 0,1-4 304 0,5-5 64 0,3 1 16 16,2-2 448-16,2-4 96 0,1-1 0 0,1 2 16 0,4-2-544 15,1 1-112-15,3 0-32 0,-1-4 0 0,1-3-32 16,1 0-16-16,1 0 0 0,-1 0 0 15,1-1-1408-15,-1-1-288 16,1-1-48-16,0 3-14256 0</inkml:trace>
  <inkml:trace contextRef="#ctx0" brushRef="#br2" timeOffset="-128987.74">27312 12501 19343 0,'-5'-1'848'0,"0"1"192"0,1-2-832 0,2 2-208 0,1 0 0 0,0 0 0 16,-1 2 848-16,0-2 128 0,-3 0 32 0,-3 4 0 15,1 1 720-15,-3 1 128 0,2 4 48 0,-2 2 0 16,0 3 0-16,0 1 0 0,0 8 0 0,0 0 0 16,0 5-752-16,0 3-128 0,2 5-48 0,-1 1 0 0,3 2-720 0,0 1-128 15,2 1-128-15,3 1 144 16,1-3-528-16,1-3-96 0,3-3-32 0,1 0 0 15,4-2-624-15,1-1-128 0,3-3-16 0,0 0-14608 16</inkml:trace>
  <inkml:trace contextRef="#ctx0" brushRef="#br2" timeOffset="-128548.36">27739 12581 38703 0,'-8'2'1712'0,"3"-2"352"0,2 0-1648 0,1 0-416 0,2 0 0 0,0 0 0 0,0 0 0 0,2 0 0 16,-1-1 0-16,0 1 0 15,2-1 0-15,-3 1 192 0,0 0-192 0,0 0 192 0,22 8-192 0,-15 0 0 16,4-1-192-16,2 5 192 0,2 3 0 0,-1 4 0 15,3 2 0-15,0 2 0 16,0 4-352-16,-1 3-48 0,0 4-16 0,-3 0 0 16,-2 1-560-16,-4-2-112 0,-1 2-32 0,-3-1 0 15,-3 0-576-15,-3-1-112 0,-3 1-32 0,-4-3 0 16,-1 1 352-16,-5-4 64 0,-2 1 16 0,-6-1-9024 0</inkml:trace>
  <inkml:trace contextRef="#ctx0" brushRef="#br2" timeOffset="-127936.45">25601 13473 11967 0,'-4'2'1072'0,"0"-4"-864"0,3 2-208 0,1 0 0 15,0-1 480-15,-1 1 48 0,0-2 16 0,-2-1 0 16,1-1-160-16,-1 2-16 0,2-4-16 0,0 0 0 16,2-2 608-16,1 1 128 0,1 1 32 0,1-1 0 15,-1 2 544-15,0 1 128 0,0 1 0 0,1 1 16 16,0 0-208-16,-2 2-64 0,2 0 0 0,1 4 0 0,0-3-560 0,0 4-112 15,1 1-32-15,-2 1 0 0,1 2-624 0,-2 0-208 16,2 6 128-16,-2-3-128 31,-1 2-672-31,-2 2-192 0,0 4-32 0,-1-3-16 0,-1 0 160 0,-1 1 48 0,-2-2 0 0,2-3-12448 16</inkml:trace>
  <inkml:trace contextRef="#ctx0" brushRef="#br2" timeOffset="-127161.22">28163 12859 10127 0,'-4'-6'896'0,"0"1"-704"0,3 1-192 0,1 1 0 15,1 0 480-15,-1-2 64 0,0-4 16 0,2-6 0 16,-1-3 608-16,3-5 128 0,2 1 32 0,0-1 0 15,4 2-320-15,1 1-64 16,1 3-16-16,1-3 0 0,-1 6 32 0,-1 1 0 0,0 4 0 0,-3-1 0 16,0 3 192-16,-3 2 64 0,-2 3 0 0,-2 0 0 15,0 2 192-15,-1 2 32 0,-2 1 16 0,-1 3 0 0,1 3-656 0,-3 2-128 16,-4 1-32-16,2 7 0 0,-2 2-32 0,1 4-16 16,-2 5 0-16,-1 5 0 0,-2 5-160 0,1 12-48 15,-2 5 0-15,1 6 0 0,-1 5-64 0,0 0-32 16,1-2 0-16,0-1 0 0,1-3-144 0,-2-1-16 15,2-4-128-15,-1-2 192 0,-1 4-192 0,0-1 0 16,-1 3-192-16,1-1 192 16,-2 2-560-16,-1-3 0 0,0-2 0 0,0-5 0 15,2-5-256-15,1-3-48 0,2-5-16 0,1-3 0 16,2-3 96-16,-1-2 16 0,3 0 0 0,-2-2-14064 0</inkml:trace>
  <inkml:trace contextRef="#ctx0" brushRef="#br2" timeOffset="-126585.84">28310 13456 19343 0,'0'-1'1728'0,"0"1"-1392"0,0-3-336 0,0 3 0 0,0 0 2512 0,-1 0 432 16,1 0 96-16,-1 0 16 0,-2 3-1008 0,1-3-208 15,-2 4-48-15,4-4 0 0,0 0-816 0,-17 18-160 16,8-8-48-16,-1 1 0 0,3 3-384 0,-2 1-96 15,0 1-16-15,3 3 0 0,0 1-112 0,1 1-32 16,2 3 0-16,2 0 0 0,1 1-128 0,3-1-256 16,-1 2 64-16,3-2 16 15,3 0-640-15,0-1-128 0,3-2-16 0,4-2-16 16,1-2-176-16,4-2-48 0,2-3 0 0,3-3 0 16,3-2 352-16,2-4 64 0,2 1 16 0,-1-7 0 15,-2-1 176-15,0 0 32 0,1-3 16 0,-3-4 0 0,-1 1 352 0,-4-1 192 0,-3 0-192 0,-2-1 192 16,-2-1 432-16,-2-1 192 0,-4 0 32 0,-2-3 16 15,-1 1 688-15,-3-5 144 0,-1 1 32 0,-4-3 0 16,1-1-416-16,-2-1-80 0,-4-2-16 0,0-2 0 16,0 1-464-16,-3-2-112 0,-3 1 0 0,0 0-16 15,-1 2-176-15,-2 3-48 0,1 2 0 0,-2 4 0 16,1 3-208-16,-2 2 0 0,0 3 0 0,-2 4 0 16,2 3 0-16,-1 0 0 0,-1 3-144 0,0 1 144 15,2 3-192-15,-2 1 48 0,2 1 16 0,-1-3 0 0,4 2 128 16,0 0 0-16,2 0 0 0,-1-3 0 0,3 2 0 0,1-2 0 15,0 2 0-15,3 0 0 16,-1-3-384-16,1 1-128 0,1 2-48 0,0 1 0 16,1 1-2064-16,0 4-432 0</inkml:trace>
  <inkml:trace contextRef="#ctx0" brushRef="#br2" timeOffset="-126192.8">28714 13080 10127 0,'-1'3'896'0,"1"-1"-704"0,0-1-192 0,-1 1 0 16,1 1 2576-16,0-3 496 0,0 3 80 0,-1 0 32 0,1 4-1328 0,-3 4-272 16,-1 5-48-16,-2 6-16 0,-1 2 368 0,-4 5 80 15,-2 6 16-15,-1 4 0 0,-4 6-416 0,0 6-80 16,-1-1-16-16,1 5 0 15,-1 2-880-15,2 2-176 0,-1-1-32 0,2 0-16 16,1 2-768-16,-1-6-160 0,2 0-16 0,-3-5-16 16,3-4-1712-16,-2-3-320 0,1-1-80 0,1-5-16 15,1-1 288-15,-1-4 64 0</inkml:trace>
  <inkml:trace contextRef="#ctx0" brushRef="#br2" timeOffset="-125533.68">28879 12515 33167 0,'-6'2'2944'0,"2"-2"-2352"0,3 2-464 0,1-2-128 0,1 0 1264 0,-1 1 224 15,1 0 48-15,-1 2 16 0,1-1-608 0,4 1-128 0,3-1-32 0,3 2 0 16,2 1-496-16,4-2-96 15,1 2-32-15,2 4 0 0,2 2-16 0,2 3 0 0,3 4 0 0,3 5 0 16,0 4-144-16,1 2 0 0,0 4 0 0,0 1 0 16,-2 2 0-16,-2 1 0 0,-1 3-192 0,-4 1 192 15,-1 4-192-15,-1 5 192 0,-5 2-160 0,-2 3 160 16,-2 2 0-16,-2-2 0 0,0 0 176 0,-2 1-48 16,-1-3 80-16,-1-1 32 0,-1-1 0 0,-2-3 0 15,0-1-240-15,-5-1 144 0,0-1-144 0,-4 1 128 16,1-2-128-16,-2-5 0 0,-2 1 0 0,-4-1 0 15,-1-3 240-15,-1 2-48 0,-5 3 0 0,-4-2 0 0,1-2 0 16,-5 1-16-16,-2 0 0 0,-3 2 0 0,-2-5-176 0,-1-5 0 16,0 1 0-16,-2-5 128 0,2 0-352 15,-2-8-80-15,0-2-16 0,1-5-19376 16</inkml:trace>
  <inkml:trace contextRef="#ctx0" brushRef="#br2" timeOffset="-124528.45">30047 13226 41471 0,'-6'5'3680'0,"1"0"-2944"0,2 1-592 0,3-1-144 15,1-1-208-15,0 4-80 16,-1 8-16-16,-1 8 0 0,0 11-896 0,1 12-176 0,1 9-32 0,0 6-16 15,0 5 528-15,1 4 128 0,-2-2 0 0,-2 1 16 16,1-2-208 0,-1-5-64-16,0-1 0 0,1-5 0 0,0-5 1024 0,1-4 240 0,-1-3 16 0,-1-2 16 0,2-6-272 0,0 0 0 15,-1-1 0-15,-1-2-144 32,-1-2-2224-32,0 1-448 0,-4-3-96 0,2 1-16 0,-2 0-688 0,1-7-144 0</inkml:trace>
  <inkml:trace contextRef="#ctx0" brushRef="#br2" timeOffset="-123193.54">29989 13376 17503 0,'-6'-3'1552'0,"1"-3"-1232"0,3 4-320 0,2-1 0 0,0 2 560 0,-2-4 48 15,0-1 16-15,-2-5 0 0,-1-4 656 0,0-1 128 16,2 1 16-16,0-1 16 0,3 1 96 0,0 1 0 16,3 2 16-16,-2-3 0 0,3 3 208 0,1-1 32 15,0 2 16-15,1-4 0 0,1 3-688 0,1 0-144 16,0-2-16-16,1-1-16 0,2 0-528 0,1 2-96 16,2-5-32-16,1 1 0 0,2-3-288 0,0 1 160 15,4 1-160-15,0-4 128 0,2 5-128 0,-1-1 0 16,0 5 144-16,1 0-144 0,-2 6 0 0,-2-2 144 0,1 3-144 0,0 4 0 15,0-3 160-15,-1 5-160 0,1 0 128 0,-2 5-128 16,-1-2 0-16,-4 5 0 0,2 0 128 16,-2 2-128-16,-2 4 0 0,-1 1 0 0,-3 2-160 0,1 4 160 15,-1 1-208-15,-2-1 48 0,1 2 16 0,-2 0 0 16,0-1 144-16,-2 1 0 0,-2 0-144 0,-2 2 144 16,-2-2 0-16,-2 0 0 0,-3 0-144 0,-2 2 144 15,-2-2 0-15,-3 0 0 0,-1 1 176 0,-3 0-176 16,-2-1 288-16,-3 2-48 0,-4 1-16 0,-4-4 0 15,0 1-96-15,0-4 0 0,-2 1-128 0,3-3 192 0,2-5-192 16,4-3-128-16,3-1 128 0,4-7-208 16,2 0-256-16,3-3-48 0,1-3-16 0,2-6 0 15,2 0-1264-15,3-4-256 0</inkml:trace>
  <inkml:trace contextRef="#ctx0" brushRef="#br2" timeOffset="-122786.1">31101 12585 41471 0,'-10'0'1840'0,"3"0"368"0,0 0-1760 0,3 0-448 0,1 3 0 0,3-2 0 15,-1-1 320-15,0 3-32 0,-3 0 0 0,-1 2 0 16,0 4-64-16,-1 1-16 0,0 5 0 0,-1 0 0 16,0 2 96-16,-3 8 16 0,0 3 0 0,-3 4 0 15,-1 10 16-15,-2 2 16 0,-1 5 0 0,-3 5 0 16,-1 6-96-16,-1 0-32 0,-2 2 0 0,-1-1 0 15,-1 6-224-15,3 1 0 0,2 0 0 0,1-5 0 16,5-3 160-16,3-5-160 0,2-6 160 0,5-2-160 16,3 1 128-16,4-3-128 0,2 1 0 0,2-3 0 0,0-6 0 0,4 0 0 15,4 3-208-15,2-3 64 16,1-3-496-16,3 0-112 0,2-3-16 0,3-4 0 16,1-1-112-16,0-6-16 0,2 1-16 0,-1-5 0 15,2-1-1072-15,-1-4-192 0</inkml:trace>
  <inkml:trace contextRef="#ctx0" brushRef="#br2" timeOffset="-122329.99">31246 12944 39615 0,'-5'4'3520'0,"1"1"-2816"0,4 0-560 0,1-2-144 0,0 5 128 0,2-1-128 15,-2 7 192-15,2 6-64 0,0 8-128 0,2 5 0 16,3 3 0-16,-2-2 0 0,1-1 144 0,-2-3 0 15,1-1 0-15,-1 2 0 0,-1-6 144 0,0-1 32 16,0-3 0-16,-2-3 0 0,2-3 16 0,-2-4 16 16,2 0 0-16,0-5 0 0,1-3-96 0,1-1 0 15,0-4-16-15,1-1 0 0,3-5 48 0,1-3 16 16,2-3 0-16,-1-3 0 0,2-3 128 0,1-4 16 16,1 0 16-16,0-5 0 0,1-4-16 0,0-2 0 15,1-2 0-15,-1 0 0 0,0-4-176 0,1-2-32 16,-1-4-16-16,0 2 0 0,1 2-224 0,-2 1 0 15,0 4 128-15,-3 3-128 16,1 6-288-16,-4 1-96 0,-2 5-32 0,0 6 0 16,-3 0-336-16,-3 6-64 0,-1 4-16 0,-1 1-12784 0,-1 2-2560 0</inkml:trace>
  <inkml:trace contextRef="#ctx0" brushRef="#br2" timeOffset="-121968.34">31429 13522 28559 0,'-5'-2'2544'0,"1"2"-2032"0,2-2-512 0,0 2 0 0,2 0 2096 0,0 0 320 16,0 2 64-16,0-2 16 0,-1 3-1664 0,0 1-320 15,-2 3-64-15,0 3 0 0,-1 2 304 0,-1 3 64 16,1 0 16-16,-1 5 0 0,0-3-112 0,2 5-16 16,-1 2 0-16,2 3 0 0,-1-1-256 0,1 2-48 0,0 3-16 15,1 0 0-15,0 1-192 0,1-2-64 0,0 0 0 0,0-2 0 16,1 1-128-16,2-3-256 15,-1-3 64-15,1-1 16 16,-1 1-560-16,2-6-112 0,-2 1-32 0,2-3-18624 0</inkml:trace>
  <inkml:trace contextRef="#ctx0" brushRef="#br2" timeOffset="-121248.24">31739 13771 19343 0,'-2'0'1728'0,"0"0"-1392"0,2 0-336 0,0 0 0 32,0 0 1280-32,0 0 192 0,0 0 48 0,0 0 0 15,0 0-2032-15,0 0-384 0,2 0-96 0,-2 0-16 0,0 0 864 0,0 0 144 0,0 0 0 0,0 0 144 16</inkml:trace>
  <inkml:trace contextRef="#ctx0" brushRef="#br2" timeOffset="-121167.58">31711 13784 16575 0,'-2'0'1472'0,"2"0"-1168"0,0 0-304 0,0 0 0 0,2-1 544 0,-2 1 48 0,1-2 16 0,3 0 0 16,2 1-608-16,0-1 0 0</inkml:trace>
  <inkml:trace contextRef="#ctx0" brushRef="#br2" timeOffset="-120601.66">31701 13606 32255 0,'-2'0'2864'0,"2"0"-2288"0,2 0-576 0,-1 0 0 0,0 0 1280 0,2-3 128 16,-1 3 48-16,2-1 0 0,2 0 16 0,0-1 0 15,3-1 0-15,1-2 0 0,1 0-160 0,1-3-32 16,3 1 0-16,1-4 0 0,1-3-272 0,5-1-64 16,0-1-16-16,2-1 0 0,2-4-544 0,0 3-128 15,0-5 0-15,0 5-16 0,-2-2-432 0,-2 3-96 0,0 1-16 16,-1 1 0-1,2 0-672-15,-1 1-144 0,-1 1-32 0,0 2 0 16,-2-1-240-16,-5 5-48 0,0 0-16 0,-4 2-17696 0</inkml:trace>
  <inkml:trace contextRef="#ctx0" brushRef="#br2" timeOffset="-120303.43">31685 13817 3679 0,'-5'5'320'0,"1"-4"-320"0,2 1 0 0,0-2 0 0,2 0 6048 0,0 0 1136 15,2 0 240-15,0-2 32 0,3 1-4128 0,1-3-832 16,3-1-176-16,3-2-16 0,2 0-960 0,1 0-192 15,1-2-48-15,1 0 0 0,0 0-304 0,3 1-64 16,0-1-16-16,2 3 0 0,2-3-352 0,-1 0-80 16,2 2-16-16,-2 0 0 0,2-1-272 0,-1-1 0 0,0 1-208 15,-1-1 80 1,0 2-656-16,-1-4-128 0,-2 2-32 0,-1 0-18544 0</inkml:trace>
  <inkml:trace contextRef="#ctx0" brushRef="#br2" timeOffset="-120021.21">32277 13266 42383 0,'-6'2'1872'0,"2"1"400"0,2-1-1824 0,2 2-448 0,1-3 0 0,1 0 0 15,1 2-448-15,0 0-176 0,2 6-32 0,3 2-16 0,2 5 1056 0,1 5 224 16,0 2 32-16,0 1 16 0,1 2-64 0,0 1-16 16,0 1 0-16,0 1 0 0,-1 0-208 0,3-2-48 15,-2 0-16-15,1-3 0 0,-1-2-304 0,-1 1 0 16,3-4-128-16,-3 0 128 16,0-2-720-16,-1-1-48 0,0-4-16 0,-1 2 0 15,-1-5-992-15,0 0-192 0</inkml:trace>
  <inkml:trace contextRef="#ctx0" brushRef="#br2" timeOffset="-119754.77">32826 13222 43311 0,'-12'11'1920'0,"2"-1"384"0,0 1-1840 0,2 1-464 0,5-3 0 0,1-1 0 16,0 4-256 0,-5 9-160-16,-5 10-32 0,-5 15 0 0,-4 10 448 0,-4 2 0 0,-2 1 0 0,-2 0-128 15,-2 3 528-15,-3 1 112 0,0 4 32 0,-2 1 0 16,0 1-192-16,0-2-32 0,0 1-16 0,3-6 0 0,3-4-512 0,4-2-112 16,6-8 0-16,4-2-16 15,4-4-272-15,2-3-48 0,5-9-16 0,3-3-17984 16</inkml:trace>
  <inkml:trace contextRef="#ctx0" brushRef="#br2" timeOffset="-119064.04">33110 12290 23951 0,'-1'-3'2128'0,"1"1"-1696"0,0 1-432 0,1 0 0 0,1 1 1184 0,-2 0 160 0,1-4 16 0,0 1 16 16,0-2-832-16,2 2-160 0,-2 0-48 0,-1-1 0 15,-1 3 976-15,-2 2 192 0,0 3 32 0,-2 1 16 16,-2 1-176-16,-1 5-32 0,-2 3-16 0,-1 5 0 16,-2 2-688-16,-3 5-128 0,-1 3-16 0,-1 5-16 15,-1 5-48-15,0 1-16 0,2 2 0 0,0 1 0 16,1-1-288-16,0 3-128 0,2 0 0 0,2 1 128 0,2 4-128 15,1-7 0-15,4 0 0 0,3-3 0 0,0-2-256 0,5-3-48 16,2-7 0-16,2 1 0 16,3-7-320-16,3 0-64 0,0-5-16 0,3-3-17584 15</inkml:trace>
  <inkml:trace contextRef="#ctx0" brushRef="#br2" timeOffset="-118482.16">33181 12589 34095 0,'-6'-1'3024'0,"2"-3"-2416"0,0 3-480 15,3 1-128-15,1 0 2048 0,3-2 400 0,-1 0 80 0,2 1 16 0,2-3-1840 0,3 2-352 0,3-4-80 0,3 1-16 16,0-1-256-16,-1-1 0 0,1 2 128 0,0-1-128 16,1 1 0-16,-1-1 0 0,0 2 0 0,0 2 0 15,-2 2 128-15,0 0-128 0,-1 0 0 0,-1 1 0 16,-1 4 0-16,-3-2 0 0,1 2 0 0,-4 1-144 0,-2 0 16 0,-2 3 0 16,-2-2 0-16,-2 0 0 0,-2 3 256 0,-2 0 64 15,-2 1 16-15,-1 0 0 0,-1 1-208 0,-2-1 176 16,1 1-176-16,-1-1 160 31,0 0-464-31,2 0-80 0,0-2-32 0,1 0 0 0,1-3-80 0,1 0-16 0,0-1 0 0,2 0 0 16,1-4-96-16,1 2-32 0,1-1 0 0,2-2 0 15,0 0-160-15,4-2-32 0,0 1-16 0,2-2 0 0,1 1 416 0,1-1 96 16,1-2 16-16,1 1 0 0,0 1-64 0,1-1-16 16,1 0 0-16,0 2 0 0,0 1 192 0,0-4 32 15,1 5 16-15,0-4 0 0,0 3-96 0,1-1 0 16,0 2-16-16,-1 0 0 0,-1 2 112 0,0-1 32 0,-1 3 0 15,0-3 0-15,-2 4 128 0,-2 0 192 0,2 2-32 0,-4 3-16 16,1-1 480-16,-2 1 80 0,1 2 32 0,-1-1 0 16,1 1-208-16,-2 2-32 0,0 2-16 0,1-3 0 15,-2 3-160-15,-2-4-16 0,2 4-16 0,-2-2 0 16,-2 2 16-16,-1-3 0 0,0 5 0 0,-2-5 0 16,-1 1-160-16,-1 1-16 0,-1-3-128 0,-3 2 192 15,1-3-192-15,-2 0-192 0,1-1 48 0,-2 0 0 16,0-4-1008-1,0 0-208-15,0-1-48 0,2-1-14224 0</inkml:trace>
  <inkml:trace contextRef="#ctx0" brushRef="#br2" timeOffset="-118073.78">33423 12145 42383 0,'-13'-3'1872'0,"4"1"400"0,2 4-1824 0,3-1-448 0,4 1 0 0,1-2 0 0,2 1 320 0,0 2-48 0,1 1 0 0,3 1 0 0,2 2-144 0,2 3-128 0,2 1 144 0,-1 0-144 16,0 5 208-16,1-1-48 0,-2 5-16 0,0 2 0 15,-1 3 144-15,0 3 32 0,0 4 0 0,-1 3 0 32,1 0-112-32,0 4-16 0,0-2 0 0,1 0 0 0,-1 2-192 0,0-3 0 0,0 2 0 0,-3-3 0 15,2-1 0-15,-3 1-192 0,2 1 48 0,-2-3 0 16,0 2-80-16,0-3-16 0,0-1 0 0,-1 0 0 0,0-7 48 0,0 4 0 15,-1-5 0-15,-3-1 0 0,-1-1-112 0,-2-2-16 16,-3 2 0-16,-3-2 0 0,0-2-64 0,-5 0 0 16,-2 2-16-16,-2 1-18224 15</inkml:trace>
  <inkml:trace contextRef="#ctx0" brushRef="#br2" timeOffset="-117257.52">34076 12027 41471 0,'-4'8'3680'0,"3"2"-2944"0,1 0-592 0,0-3-144 0,1 2 256 16,-1 3 32-16,-1 11 0 0,-1 13 0 0,-1 19 32 0,-2 13 0 15,-1 14 0-15,-1 7 0 0,-2 1-48 0,-1 3 0 16,0 2 0-16,-1-1 0 0,-1 3-48 0,-2-2-16 16,1-4 0-16,-4-3 0 0,1-8-48 0,-2 2-16 15,-3-3 0-15,-1-1 0 0,-1-5-144 0,0-2 0 16,1-3 0-16,-2-4 0 0,3-2 0 0,3 0 0 16,0-1 0-16,3-4-176 15,3 0-288-15,2-7-64 0,4-8-16 0,1-5 0 16,1-5-496-16,2-4-112 0,2-2 0 0,1-8-17120 0</inkml:trace>
  <inkml:trace contextRef="#ctx0" brushRef="#br2" timeOffset="-116737.81">34377 13100 43311 0,'-7'1'1920'0,"2"-1"384"0,1 0-1840 0,0 1-464 0,3-1 0 0,1 2 0 0,0 0 288 15,-3-2-32-15,-1 1-16 0,-1 3 0 0,-2 0 320 0,-3 3 64 16,-2-1 16-16,-3 5 0 0,-2 1 128 0,-3 5 48 15,-4 0 0-15,1 7 0 0,-2 5-272 0,0 6-48 16,-1 6-16-16,2 2 0 0,-2 4-480 0,1 3 128 16,3 0-128-16,2-2 0 0,3-3 0 0,3-3-128 15,3-4 128-15,3-2-208 0,5-5-112 0,4-1-32 16,0-4 0-16,4-3 0 16,1-2-208-16,6-3-32 0,0-1-16 0,3-5 0 15,2-2-96-15,2-2-32 0,0-3 0 0,2-4 0 0,3-2 368 0,2-3 80 16,1-2 16-16,1-3 0 0,3-2 272 0,-2-4 128 0,-3-1-128 0,-3-1 192 15,-2-2 128-15,-2 1 0 0,-4-5 16 0,-4 2 0 16,-1-1 192-16,-4-3 48 0,-2-2 0 0,-3-3 0 16,-2 0-64-16,-3-3-16 15,-1 0 0-15,-1-2 0 0,-4 2-176 0,0 0-48 0,-2 3 0 0,-1 1 0 16,0 3-416-16,-2 2-96 0,0 0-16 0,-1 3 0 16,2 4-400-1,2 2-96-15,2 1-16 0,3 5 0 0,2 0-96 0,2-1-32 0,2 4 0 16,1 0 0-16,1-1-96 0,2-1-32 0,0 2 0 0</inkml:trace>
  <inkml:trace contextRef="#ctx0" brushRef="#br2" timeOffset="-116393.18">34526 12833 1839 0,'0'0'160'0,"-1"0"-160"0,1 0 0 0,-1 1 0 0,0 0 7936 0,-1 3 1568 15,1-3 304-15,-3 4 64 0,-1 5-6960 0,-3 4-1392 0,-5 7-288 0,-3 7-48 16,-2 7-272-16,-3 9-48 0,0 6-16 0,-3 4 0 15,1 8 128-15,-2 4 32 0,-1 5 0 0,3 3 0 16,-2 2-496-16,3-2-112 0,1-6-16 0,4-9 0 16,3-12-384-16,0 4 0 0,-1 2 0 0,-1 2 0 15,2-3-224-15,1-5-128 0,1-3-32 0,-1-3 0 16,1-4 0-16,1-4-16 0,0-4 0 0,1-1 0 16,2-5-608-16,0-1-112 0,0-5-32 15</inkml:trace>
  <inkml:trace contextRef="#ctx0" brushRef="#br2" timeOffset="-115874.28">34323 11805 26719 0,'-11'-6'2368'0,"4"2"-1888"0,2 2-480 0,2-1 0 15,2 3 496-15,2 3 0 0,-1-1 0 0,2 2 0 0,-1 1 1008 0,3 2 208 16,1 6 32-16,2 5 16 0,3 5 16 16,1 4 0-16,1 2 0 0,3 9 0 0,4 4-624 0,2 6-128 15,0 0-32-15,2 6 0 0,2 3-160 0,1 5-48 16,0 1 0-16,1 5 0 0,2 0-352 0,2 3-80 16,3-2-16-16,2 1 0 15,1 2-176-15,-2 4-32 0,-1 0-128 0,0 2 192 0,-1-5-192 0,-3-7 0 16,-4-4 0-16,-3 1-160 0,-2 3 160 0,-6-1 0 15,-2-4 128-15,-6 1-128 0,-5 1 544 0,-3 3 32 16,-1-3 16-16,-6 1 0 0,1 4-208 0,-8-1-64 16,-5-5 0-16,-6-4 0 0,-5 1-64 0,-2-4 0 15,-2-3-16-15,4-2 0 0,2 1-80 0,-2 1-16 0,-4 4 0 16,-1-1 0-16,2 2-144 0,-2-2 0 0,-1-1 144 0,0-3-144 16,2-10-160-16,2-3-96 0,-1-3-32 0,2-6 0 31,1 0-944-31,-1-7-192 0,1-6-48 0</inkml:trace>
  <inkml:trace contextRef="#ctx0" brushRef="#br2" timeOffset="-110468.53">16354 17460 20271 0,'-4'-2'1792'0,"3"0"-1424"16,1 2-368-16,1 0 0 16,0-1-1920-16,2 1-464 0,-1-4-96 0,2 2-16 0,2-4 3648 0,3 1 736 15,2-4 144-15,1 2 16 0,2-1 1376 0,2 3 272 16,1-1 48-16,2 1 16 0,3-1-1072 0,3 2-224 16,3 2-32-16,4-3-16 0,2 3-1504 0,3-1-288 15,4 2-64-15,0 1-16 0,3-4-416 0,1 3-128 16,2-5 0-16,1-1 0 0,1 0-192 0,2-2-160 0,0 3-32 0,-1 3 0 31,0 1-416-31,-4 4-96 0,-3 2 0 0,-5 1-16 16,-3 0-1280-16,-7 2-256 0</inkml:trace>
  <inkml:trace contextRef="#ctx0" brushRef="#br2" timeOffset="-110154.16">16471 17736 5519 0,'0'-3'496'0,"0"3"-496"0,0-3 0 0,1 1 0 0,2 1 6192 0,1 1 1136 15,1-2 224-15,3-1 64 0,8 0-5904 0,7-4-1184 16,8 1-224-16,3-1-48 0,4-2 96 0,1 2 32 16,3 1 0-16,0-1 0 0,1 2 544 0,0 0 112 0,-1 4 32 0,-1-2 0 15,0 1-432-15,-1 2-96 0,-2 2-16 0,-1-1 0 16,0 2-384-16,-3 1-144 0,-1-1 0 0,-1 2-12064 16,-1 1-2528-16</inkml:trace>
  <inkml:trace contextRef="#ctx0" brushRef="#br2" timeOffset="-108833.18">18189 16551 6447 0,'-6'6'576'0,"-1"-3"-576"0,1 1 0 0,1 1 0 16,3-3 6000-16,1 0 1088 0,-1 2 208 0,-1 1 64 0,-2 4-5552 0,0 2-1104 15,1 1-208-15,2-3-48 0,0-4-448 0,2 1 0 16,2-1 0-16,-2 1 0 0,0-1 512 0,0 1 0 15,-2 1 16-15,0 1 0 0,-2 3 384 0,0 0 80 16,-2 4 16-16,0 4 0 0,-1-1-448 0,-2 5-96 16,0-1-16-16,1 6 0 0,-1 7-48 0,0 0-16 15,2 3 0-15,0 5 0 0,0 7-16 0,1 5-16 16,1 7 0-16,2-3 0 0,0 2-208 0,1-4-144 16,-1 0 192-16,-1-5-192 0,2 1 0 0,-1-4 0 15,0-5 0-15,-1-3 0 0,0-2 0 0,-1-2 0 16,0-1 0-16,-1-4 0 0,0-1 0 0,-1-2 0 0,0-6 0 15,0-1 0 1,1-4-256-16,0-2-176 0,-2-1-16 0,2-2-16 16,-1-4-640-16,-1-1-128 0,2-4-32 0,1-1-16576 0</inkml:trace>
  <inkml:trace contextRef="#ctx0" brushRef="#br2" timeOffset="-108416.89">18514 16723 39615 0,'-6'-5'3520'0,"0"3"-2816"0,3-1-560 0,2 6-144 16,2-3 560-16,-1 0 80 0,-1 0 0 0,-2 0 16 0,3-3-464 0,0 6-192 16,4 0 128-16,2 5-128 0,2 2 320 0,0 3-32 15,2 1 0-15,-1 6 0 0,1-2-32 0,-3 5 0 16,1 1 0-16,-3 3 0 0,-2 6 64 0,-1 1 16 16,-4 1 0-16,-1 2 0 0,-4 7-16 0,-1 2-16 15,-3 4 0-15,-3-1 0 0,-1-2-64 0,-1 3-16 0,-2-2 0 0,2 3 0 16,-1-1-224-16,3 2 176 0,0 0-176 0,3-1 160 15,0-3-160-15,1-5 0 0,2 1 0 0,4-10 0 16,0-4 0-16,1-7 0 0,3-3 0 0,0-4-176 16,2-3-128-16,0-6-16 0,1-2-16 0,0-1 0 31,1-3-480-31,0-2-80 0,-1-4-32 0,1-1 0 0,0-3-736 16,-2 0-128-16,2-1-48 0,-3-2-15344 0</inkml:trace>
  <inkml:trace contextRef="#ctx0" brushRef="#br2" timeOffset="-108000.95">17770 16650 4607 0,'-28'-6'400'0,"7"-1"-400"0,2-2 0 0,5 3 0 0,7 3 6528 0,2-2 1216 16,-2 2 240-16,-5-6 48 15,-6-2-8160-15,-5-5-1648 0,2 3-320 0,4 2-64 16,5 5 400-16,2 1 80 0,4 3 16 0,2 4 0 0,1 3 2976 0,3 1 608 0,2 5 112 0,0 0 16 16,3 2 912-16,2-2 176 0,3 0 48 0,4-2 0 15,4 2-1552-15,6-1-304 0,3 0-64 0,4-4-16 16,2-1-320-16,3-1-64 0,3-1-16 0,-1 1 0 15,2-3-80-15,3-1 0 16,5 3-16-16,3-1 0 0,6 1-240 0,2-2-32 0,4 1-16 0,1-2 0 16,1 2-304-16,-1-4-160 0,1-4 160 0,4 0-160 15,1-5 240-15,0 0-48 0,3-4-16 0,-5-2 0 16,-3 0-176-16,-3-1-144 0,-1-1 144 0,-2 2-208 16,-1-4 64-16,-6 2 16 0,-4 2 0 0,-6 2 0 15,-3 3-752 1,-5 0-144-16,-6 2-16 0,-7 2-16 0,-5 3-256 0,-5 2-48 0</inkml:trace>
  <inkml:trace contextRef="#ctx0" brushRef="#br2" timeOffset="-105637.2">19688 16909 43311 0,'-4'3'3840'0,"-1"6"-3072"15,1-2-608-15,3 2-160 16,1-3-464-16,0 5-128 0,0 7-32 0,-3 10 0 15,1 13-2080-15,-2 11-432 0,2 6-64 0,-3-1-32 16,0-1 1968-16,0-1 400 0,-4 1 80 0,-2-3 16 0,-1 1 896 0,-2-2 192 16,-1 3 48-16,1-2 0 15,-3-1 528-15,1-4 96 0,0-1 32 0,-1-6 0 0,1-4-576 0,0-4-128 16,2-2 0-16,1-7-16 0,3-6-304 0,1-3 0 16,3-6-208-16,2-5 80 15,3-4-1184-15,0-2-224 0</inkml:trace>
  <inkml:trace contextRef="#ctx0" brushRef="#br2" timeOffset="-105149.08">19511 16883 14399 0,'-6'-5'320'0,"1"2"64"0,1-2 0 0,1 4 16 0,3-1-400 0,0 0 0 0,2 1 0 0,-1-3 0 16,0-1 1520-16,3-2 208 0,2 0 64 0,0-3 0 0,3 4 576 0,-1-3 128 16,1 3 32-16,-1-1 0 0,0 3-32 0,0 0 0 15,0 0 0-15,1 3 0 0,-2-2-1440 0,1 2-288 16,-1 1-64-16,-1 0-16 0,2 1-560 0,-2-1-128 15,1 0 0-15,2 0 0 0,0 3 128 0,2-3 0 16,2 0 0-16,4 0 0 0,1 1-128 0,3 3 0 16,3 0 0-16,2 2 0 0,4 1-144 0,1 4 144 15,-1-1 0-15,2 1 0 0,4-1-144 0,0 1 144 16,0 4 0-16,-2-2-144 0,-3 0 144 0,-2 3 0 0,-5 2 0 0,-4 0 0 16,-4 2 0-16,-5 2-160 0,-2 0 160 0,-5 2-160 15,-4 1 160-15,-1-3 0 0,-1-1 0 0,-4-1 0 16,-5 6 0-16,-4 1 144 0,-3 1-16 0,-2-4-128 15,-2-4 256-15,-2-1-48 0,-2-1-16 0,-2 0 0 16,-1-2 0-16,0 0 0 0,0 2 0 0,1-6 0 16,1-1-192-16,1-1 128 0,1-4-128 0,0 0 0 15,3-6 0-15,0 0 0 0,-2 0 0 0,1-5 0 16,-2 1-448-16,1-3-48 16,3 1 0-16,0 0 0 0,4 0-1248 0,1 1-256 15,4-1-48-15,2-1-14176 0</inkml:trace>
  <inkml:trace contextRef="#ctx0" brushRef="#br2" timeOffset="-104724.74">20612 16597 28559 0,'5'-6'2544'0,"0"-3"-2032"0,-1 4-512 0,0 3 0 15,1 0-2160-15,2-2-528 0,6-3-96 0,5-6-32 0,6-2 2176 0,-1 4 448 0,-4 0 192 0,-6 4-160 16,-5 5 32-16,-8 4 0 0,-4 7 0 0,-7 3 128 16,-4 3 3440-16,-4 4 784 0,-3 2 176 0,-3 2 32 15,-1 1-544-15,-2 3-112 0,-2 0-32 0,-2-1 32 16,2 5-2368-16,-2-2-480 0,3 4-96 0,0 2 0 15,3-2-528-15,2 4-112 0,1 3-32 0,2 4 32 16,3 6-192-16,2 3 0 0,1 5 0 0,1 1 0 16,2-2-128-16,1 5-32 0,0-4 0 0,2-1 32 15,-1-1-96-15,0-2-16 0,0 1 0 0,3-5 16 16,1-3 0-16,1-2 0 0,1-1 0 0,0-3 16 0,4 1-32 0,0 0 0 16,4 0 0-16,1-2 32 15,2-4-192-15,6-1-48 0,2-2 0 0,3-2 16 16,6-3-272-16,2-6-48 0,2 1-16 0,3-6 32 15,1 0-176-15,0-6-48 0,2 2 0 0,-2-6 16 16,2 2-1872-16,-5-3-384 0,-4 1-80 0,-1 1 16 0</inkml:trace>
  <inkml:trace contextRef="#ctx0" brushRef="#br2" timeOffset="-104236.95">20830 16965 37775 0,'-4'4'3360'0,"1"1"-2688"0,1-1-544 0,2 1-128 0,2-3 832 0,-1 4 144 15,1 4 32-15,0 6 0 0,1 9-1008 0,2 2 0 16,3 3-192-16,0 0 32 0,1 1-160 0,0-3-48 16,-1 3 0-16,-1 0 0 0,-3 0 368 0,0-3 0 15,-1-1 160-15,-2 1-160 0,0-6 288 0,0 1-48 16,1-5-16-16,-1-2 0 0,1-3-16 0,1-3 0 15,0-4 0-15,1-1 0 0,1-5 48 0,1 0 0 16,3-5 0-16,2-1 0 0,3-5-256 0,1-4 0 16,1 1 0-16,1-5 0 0,0 0-208 0,2-2 64 15,-1-2 16-15,0-1 0 0,-1 1 128 0,-1-2-160 16,0-2 160-16,-2-1-160 0,-2-5 16 0,-1 0 0 0,-2-3 0 16,0 0 0-16,-3-1 144 0,0 0-208 0,-1-1 80 0,-3 3 128 31,2 3-512-31,0 4 0 0,1 4 16 0,0 7 0 15,0 4-1184-15,0 2-240 0,-1 5-64 0,3 1-13232 0</inkml:trace>
  <inkml:trace contextRef="#ctx0" brushRef="#br2" timeOffset="-103859.24">20990 17492 37775 0,'-4'4'3360'0,"0"0"-2688"0,2-2-544 0,0-1-128 0,2 2 768 0,-1-1 112 0,0 3 16 0,-3 5 16 32,-1 1-1328-32,0 3-272 0,2 1-48 0,-1 0-16 0,3-1 384 0,-2 3 80 0,2-1 16 0,0 1 0 15,0 3 608-15,-2 2 128 0,1 1 32 0,-1 3 0 16,1-1-496-16,-1 1 128 0,-1 3-128 0,1-1 0 16,-2 0 0-16,0 1 0 0,0 1 0 0,0-1 0 15,0-2-400 1,3 2-80-16,-1-4-16 0,2-1 0 0,1-5-784 0,2-1-176 15,2 0-16-15,2-5-13664 0</inkml:trace>
  <inkml:trace contextRef="#ctx0" brushRef="#br2" timeOffset="-103591.95">21410 17565 43311 0,'7'-1'3840'0,"0"0"-3072"0,-1-3-608 0,1 3-160 15,1 0-304-15,-1 1-80 0,3-3-32 0,6-2 0 16,10-1-2096-16,9-3-432 0,5-2-64 0,0-1-32 15,-3 2 1392-15,-4 1 288 0,-3 3 48 0,-5 4 16 0,-4 2 720 0,-3 2 160 0,-1 3 32 0,-4 1-10880 16</inkml:trace>
  <inkml:trace contextRef="#ctx0" brushRef="#br2" timeOffset="-103355.93">21534 17826 45151 0,'0'4'2000'0,"0"-3"416"0,0-1-1936 0,2 0-480 0,3 0 0 0,0 0 0 0,2-1-784 0,5-4-256 15,5 0-48-15,8-1-16 16,3-2-432-16,2-2-96 0,-2 3-16 0,-2-2 0 15,-2 4 448-15,-5 1 96 0,-2 0 16 0,-4 4-13504 0</inkml:trace>
  <inkml:trace contextRef="#ctx0" brushRef="#br2" timeOffset="-103056.27">22216 17552 38927 0,'-1'17'848'0,"-1"-3"176"0,-1-1 48 0,2 0 32 0,0-7-880 0,1 1-224 0,1 3 0 0,-1 6 0 0,1 13 576 0,2 4 64 16,2 4 0-16,2 0 16 0,0-2-464 0,3-6-192 16,-1-1 128-16,1-5-128 0,1-2 0 0,-1-2 0 15,0-3-224-15,0-4 80 16,-2-1-656-16,2-1-128 0,-1 1-32 0,1-5-16320 0</inkml:trace>
  <inkml:trace contextRef="#ctx0" brushRef="#br2" timeOffset="-102726.08">22910 17506 42383 0,'-10'5'1872'0,"0"-4"400"0,0 0-1824 0,2 1-448 0,3 0 0 0,1-1 0 15,-1 2-640-15,-5 0-240 0,-6 4-32 0,-6 4-16 16,-3 4-3008-16,-1 3-608 0,-1 4-112 0,0 7-16 0,-3 4 5488 0,-2 3 1104 16,-3 5 208-16,-1 1 48 0,-2 4-32 0,1 1-16 15,0 5 0-15,0-3 0 0,1 3-1344 0,0-3-272 16,-1 1-48-16,-1-2-16 0,-1-1 288 0,1-2 48 16,2-1 16-16,3-2 0 0,4 0-464 0,5-5-80 15,1 0-32-15,6-1 0 0,5-4-352 0,3-3-80 16,4-6-16-16,5-4 0 15,5-4-928-15,2-3-176 0,6-1-32 0,3-6-16032 0</inkml:trace>
  <inkml:trace contextRef="#ctx0" brushRef="#br2" timeOffset="-102191.18">23277 16770 15663 0,'-6'6'1392'0,"0"-3"-1120"0,0-1-272 0,1 1 0 0,1-3 5824 0,3 0 1088 15,-2 0 240-15,-2 1 32 16,-2 0-7392-16,-3 3-1488 0,-1-3-288 0,-1 4-64 15,0 0-2400-15,3 2-480 0,-3 3-80 0,0 1-32 0,1 3 5872 0,-3 2 1152 16,1 3 256-16,-3 0 32 0,1 5 16 0,1 1 0 0,1 1 0 0,0-2 0 16,1 2-1072-16,1-2-224 0,1-2-32 0,2-2-16 15,1 0 32-15,2-3 16 0,3 0 0 0,2-2 0 16,2-1-704-16,2-2-144 0,-1 0-16 0,5 1-128 31,1 0-304-31,3 0-160 0,2 0-48 0,-1 1 0 16,2-2-32-16,0 1-16 0,0 2 0 0,-1-2 0 0,1 0 304 0,-1-1 48 0,0 2 16 0,-2-3 0 15,-1 0 16-15,0 0 16 0,-2 1 0 0,-1-1 0 16,0 1-416-16,-2 0-64 0,0 0-32 16,-1-2 0-16,0-1-592 0,-2-2-112 0,0-4-32 15,1-2-11536-15</inkml:trace>
  <inkml:trace contextRef="#ctx0" brushRef="#br2" timeOffset="-101892.38">23522 17171 46079 0,'-2'11'2048'0,"-1"-5"400"0,-1-1-1952 0,2-1-496 0,2-2 0 0,0-1 0 15,1 3 0-15,-1-1-336 0,1 0 48 0,2 4 16 16,-1 0-2096-16,2 2-432 0,-1 3-80 0,-1-1 0 16,-2 0-336-16,0 0-64 0,-4 0-16 0,1 1-5008 15,-4 0-992-15</inkml:trace>
  <inkml:trace contextRef="#ctx0" brushRef="#br2" timeOffset="-101701.58">23637 16823 50687 0,'0'-3'2240'0,"-2"-1"464"0,-1 0-2160 0,2 2-544 0,1-1 0 0,1 1 0 0,2-2-928 0,0-1-288 16,2-6-64-16,4-1-19968 0</inkml:trace>
  <inkml:trace contextRef="#ctx0" brushRef="#br2" timeOffset="-100948.93">23742 16562 26719 0,'0'7'2368'0,"-1"-6"-1888"15,0 2-480-15,1-3 0 0,1 2 2816 0,1-2 448 16,2 1 112-16,1 3 16 15,4-2-4608-15,2 4-896 0,4 3-192 0,0 0-48 0,1 2 1712 0,-2 0 320 16,1 4 80-16,0-3 16 16,0 4 1152-16,-1 1 224 0,0 6 64 0,1-5 0 0,0 5-256 0,-1-1-32 15,-1 0-16-15,2-2 0 0,0 0-336 0,0-2-64 16,2 4 0-16,0-1-16 0,-1-2-240 0,-2 0-64 16,-2 0 0-16,-3-1 0 0,0 1 0 0,-3 1 0 0,-2 3 0 15,-2-2 0-15,-1 3-192 0,-2 5-160 16,-3 2 32-16,1-2 0 15,-3-2-768-15,-2-1-160 0,-3-2-32 0,-4-1 0 0,0 0 704 0,-2-1 144 0,-4 0 32 0,1-2 0 32,-2 1-1008-32,-2 1-192 0,1-2-32 0,-2 1-12832 0</inkml:trace>
  <inkml:trace contextRef="#ctx0" brushRef="#br2" timeOffset="-99817.31">24679 16543 35007 0,'-4'-7'3120'0,"-1"1"-2496"15,2 1-496-15,4 3-128 0,1-1-256 0,-1 0-64 16,-1-2 0-16,0-6-16 16,1-2-352-16,0-2-64 0,1 4-16 0,0 4 0 0,0 2 2128 0,0 5 432 0,-1 5 64 0,0 6 32 15,0 6-608-15,-1 7-112 0,0 9-16 0,-1 7-16 16,-1 7-448-16,-1 8-96 0,-2 2-16 0,-2 11 0 16,-3 6-112-16,-1 10-16 0,-3 4-16 0,-1 3 0 15,1-2-304-15,-2 2-128 0,-1-3 0 0,0 1 128 16,1 1-128-16,-3 0 160 0,2-2-160 0,-1 1 160 15,-1-3-160-15,3-2 0 0,0-8 0 0,2-4 0 16,3-6 0-16,3-11-176 0,1-9 176 0,5-9-128 16,1-6-464-16,2-9-96 0,0-4-16 15,0-8-18880-15</inkml:trace>
  <inkml:trace contextRef="#ctx0" brushRef="#br2" timeOffset="-99283.08">25277 17359 42383 0,'-10'1'1872'0,"1"-1"400"0,2-1-1824 0,1-1-448 0,3 2 0 0,2 0 0 16,-2 0 0-16,0 0 0 0,-5-2 0 0,0 1-160 15,-4 1 160-15,1 1-128 0,0 3 128 0,0 3-128 16,0 2 608-16,-1 4 128 0,-1 3 32 0,1 7 0 16,-2 0-320-16,-1 6-48 0,3 4-16 0,-2 2 0 15,2 1-256-15,0 1 0 0,2-3 0 0,0 0 0 0,3 0-256 0,0-3-48 16,5-2-16-16,1-5 0 0,3 0-16 15,2-6-16-15,2 0 0 0,4-2 0 16,2-4 112-16,3-1 32 0,2-1 0 0,4-5 0 0,4-2 64 0,1-3 16 16,4-3 0-16,2-1 0 0,4-3 128 0,2-2 0 15,3-3 0-15,0-2 0 0,-4-2 0 0,-4-5 0 16,-1 3 0-16,-2-5 128 0,-3 1-128 0,-3 0 192 16,-3-2-64-16,-4 1 0 0,-2 1 144 0,-4-2 48 15,-2 1 0-15,-3-4 0 0,-2 3 48 0,-4-2 16 16,-3 1 0-16,-3-2 0 0,-3 0-96 0,-3-2-16 15,-4 1 0-15,-3 2 0 0,-2 0-144 0,-1 1-128 16,-3 3 144-16,-2 1-144 16,0 4-240-16,-3 1-144 0,1 2-16 0,-2 3-16 15,1 1-144-15,-1 8-16 0,0-2-16 0,1 5 0 16,3 3-208-16,3 1-32 0,2 2-16 0,3 1 0 16,1 0-1616-16,4 3-320 0</inkml:trace>
  <inkml:trace contextRef="#ctx0" brushRef="#br2" timeOffset="-98968.8">25602 17103 35935 0,'-5'-4'3200'0,"1"2"-2560"0,1-1-512 0,1 2-128 0,1 1 432 0,0 0 64 16,-3-1 16-16,-3 1 0 0,-2 0-384 0,-5 1-128 16,1 5 0-16,-2 5 0 0,1 5 768 0,0 5 64 15,1 5 16-15,0 5 0 0,-1 5-256 0,0 4-48 16,1 0-16-16,-2 4 0 0,0 1-224 0,0 1-48 16,-1 0-16-16,0 1 0 0,-1 2 0 0,-2 2 0 15,0 0 0-15,-1-1 0 0,0-3-240 0,-1 3 0 16,0-1 128-16,-1 2-128 15,-1 4-448-15,1-8-128 0,0 2-16 0,1-8-16 16,1-5-624-16,3-5-128 0,1-3-32 0,3-9-16112 0</inkml:trace>
  <inkml:trace contextRef="#ctx0" brushRef="#br2" timeOffset="-98481.3">25674 16273 32255 0,'-16'1'2864'0,"4"0"-2288"0,3 3-576 0,2-4 0 0,5 1 1328 0,2 1 144 16,0 0 48-16,-1-1 0 0,-2 4-1520 0,1 1-160 15,2 2-96-15,2 2-32 16,2 2 976-16,2 3 192 0,3 2 32 0,3 2 16 0,2 3-32 0,3 5 0 0,3 3 0 0,5 2 0 16,2 4-400-16,4 2-96 0,2-1-16 0,2 1 0 31,1-3-64-31,-1 1 0 0,1 1-16 0,3-1 0 0,-2-2-112 0,0 0 0 0,0 7-16 0,-2 1 0 15,-2 3-16-15,-2 0 0 0,-4 5 0 0,-3 3 0 16,-3 1-160-16,-5 6 128 0,-5-3-128 0,-4 2 128 16,-4 2 16-16,-7 3 0 0,-5 4 0 0,-6 0 0 15,-2-3-144-15,-6-4 128 0,-1-2-128 0,-2-2 128 16,0-6 144-16,3-4 32 0,-1-4 0 0,-2-2 0 16,-2-4-48-16,-1-1-16 0,0-4 0 0,-2-5 0 15,0-1-704-15,-1-7-144 0,0-3-32 0,-3-5 0 16,-1-3-512-16,-4-5-96 0,-3-3-32 0,-4-8-18576 15</inkml:trace>
  <inkml:trace contextRef="#ctx0" brushRef="#br2" timeOffset="-91978.85">17929 18437 17503 0,'3'0'1552'0,"-2"0"-1232"0,0-2-320 0,0 0 0 0,1 2 832 0,-1-1 96 0,0 1 32 15,3-2 0-15,-1-1 304 0,1 2 64 0,-1-2 16 0,-2 3 0 16,-1 3-176-16,-3-3-16 0,1 4-16 0,-2 1 0 15,-2 1-304-15,0 1-48 0,1-4-16 0,-3 3 0 16,0 2-576-16,-5-1-192 0,1 1 0 0,-1 2 0 16,-1 0 128-16,2 1-128 0,0-3 0 0,4-1 0 15,0 0 176-15,2 0-176 0,1 4 160 0,1 0-160 16,1 1 192-16,0-1-48 0,1 3-16 0,1-2 0 16,-2 2-128-16,1-2 0 0,0 2-160 0,0-3 160 15,1 0-800-15,1 0-64 0,0 2-16 0,1-2 0 16,0 2-96-16,0-1-32 0,1 1 0 0,-1 2 0 15,0-3-1168-15,2 2-256 0,-2 0-32 0,1-2-6864 32</inkml:trace>
  <inkml:trace contextRef="#ctx0" brushRef="#br2" timeOffset="-91618.82">18031 18224 12895 0,'-7'-5'1152'0,"1"2"-928"0,2-2-224 0,2 1 0 16,0-1 944-16,-2 1 144 0,-2-4 16 0,-3-3 16 16,-1-3 2544-16,1 3 512 0,2 0 112 0,3 2 0 15,2 5-2464-15,3-1-496 0,2 2-112 0,0 0 0 16,2 0-192-16,3 0-48 0,0-1 0 0,1 3 0 16,0-4-528-16,0 4-128 0,0-3 0 0,-1 3-16 0,-2-1-304 0,-1 2 0 15,0 2 0-15,-3 0 0 16,1 2-656-16,-2 1-240 0,-1 4-64 0,-1-1-16480 15</inkml:trace>
  <inkml:trace contextRef="#ctx0" brushRef="#br2" timeOffset="-91211.26">18118 18553 35935 0,'4'-5'1600'0,"-3"3"320"0,1-3-1536 0,-1 4-384 0,0-2 0 0,-1 3 0 16,1-1-512-16,0 0-160 0,3-1-32 0,0-1-16 0,1 2 1664 0,0-3 336 15,1 3 64-15,1-1 0 0,1 2-480 0,-1 0-96 16,2-3-32-16,1 1 0 0,1 0-352 0,-1-1-80 16,1 2-16-16,0-4 0 0,1 2-160 0,1 0-128 15,0-1 192-15,-1 2-192 0,-3-1 0 0,3 1 0 16,1-3 0-16,3-1 0 0,0 1 0 0,-1 1-256 15,0 0 64-15,-3 2 0 16,1 1-576-16,-3 0-128 0,-2 1 0 0,0 0-16 16,-1 0-1008-16,-2 0-192 0,1 0-32 0,-2-3-7888 15,1 3-1568-15</inkml:trace>
  <inkml:trace contextRef="#ctx0" brushRef="#br2" timeOffset="-90817.68">18157 18682 22111 0,'2'-4'1968'0,"1"2"-1584"0,-2 2-384 0,0 0 0 0,2 0 2048 0,-1-3 336 16,3 1 64-16,1-2 16 0,4-1-592 0,0 3-112 16,0-3-32-16,-2 3 0 0,1-1-576 0,-1 0-128 15,-1 3-32-15,-1-2 0 0,0 2-624 0,1 0-128 16,-1 0-32-16,-3 0 0 0,1 0-64 0,0 2-16 15,0 1 0-15,-2 0 0 0,1 0-128 0,-2 1 0 16,0-3 144-16,-1 3-144 0,1-4 0 0,-1 1-128 16,0-1 0-16,1 0 0 15,2-1-576-15,1-3-128 0,1-1 0 0,0-1-11008 16,2 0-2208-16</inkml:trace>
  <inkml:trace contextRef="#ctx0" brushRef="#br2" timeOffset="-90376.77">18702 18247 20271 0,'2'-2'896'0,"-2"1"192"0,0 1-880 0,0-2-208 0,0 2 0 0,0-2 0 0,2 2 288 0,-2-1 16 16,1-3 0-16,0 2 0 0,2-3 752 0,-1 1 160 15,1-1 16-15,0 3 16 0,0-2 864 0,-2 3 192 16,1 1 16-16,-2 0 16 0,2 4-912 0,-1-2-176 0,-1 4-32 0,0 3-16 15,-1-2-464-15,-1 3-96 0,-1 4 0 0,-1 1-16 16,0 2-368-16,-2 0-64 16,1 3 0-16,-1 1-16 0,0 1-176 0,1-3 0 0,0-2 0 0,0 3 128 15,-2 6-128-15,-5 1 0 0,1 2 0 0,-1-2 0 16,0 0 0-16,-2-3-176 0,3-2 16 0,1-4 0 31,1 0-352-31,2-3-64 0,1-4 0 0,1 1-16 0,1-5 80 16,0 2 0-16,1-3 16 0,-1-1-10736 0,0-2-2144 0</inkml:trace>
  <inkml:trace contextRef="#ctx0" brushRef="#br2" timeOffset="-89323.47">18064 16369 20271 0,'-1'-4'1792'0,"-1"0"-1424"0,2 1-368 0,0 1 0 32,0 1-272-32,0-2-128 0,-1-2-32 0,0-5 0 0,-1-2 1136 0,-2 0 240 0,1 0 32 0,0-1 16 31,-1 4 1024-31,0-2 208 0,3 2 32 0,0 1 16 0,-1-1-192 0,2 0-32 0,2 0-16 0,1-1 0 15,1-1-800-15,2-2-144 0,1 2-48 0,2-3 0 16,3-3-400-16,1-3-64 0,2 1-32 0,2-1 0 16,2-1-208-16,-1-4-32 0,1 1-16 0,-1 1 0 15,0 0-160 1,-3 0-128-16,-2 1 144 0,0 0-144 0,-2 2 0 0,-1-2 0 0,-3-1 0 0,-2 4 0 16,0 0 0-16,-3 1-208 0,1-3 64 0,-2 2 16 0,-2-1 0 0,-2 3 0 15,1 0 0-15,-1 3 0 0,2 2 128 0,0 0-128 16,2 1 128-16,0 5-128 0,2-1 128 0,1-1 0 15,-1 6 0-15,4-1 0 0,2 2 144 0,3 5 16 16,1-2 0-16,2 4 0 0,1 3-160 0,1 2 0 16,1-1 0-16,-2 4 0 0,1 1 0 0,-1 3 0 15,-1 1 0-15,-1 3 0 0,-2-2 0 0,-2 2 0 16,-1 4 0-16,-3-3 0 0,0 2-208 0,-2 1 16 16,-1 3 16-16,-1 0 0 0,0-1 176 0,-2 0 0 0,2 2-144 15,0-2 144-15,-1-1 0 0,3 0 0 0,-1-3-144 16,2-5 144-16,1-2 0 0,1-2 0 0,1-4 0 15,-1-4 0-15,0 1 256 0,2-6 16 0,-1-1 0 16,1-2 0 0,1 1 0-16,0-4 0 0,0-1 0 0,-1-1 0 0,1 0-48 0,0-1-16 0,1-2 0 0,2 0 0 15,-2-2-16-15,0 0-16 0,1 0 0 0,0-1 0 16,-3-3 80-16,3 1 0 0,-3-2 16 0,3-1 0 16,-3 1 48-16,0-3 0 0,1 2 0 0,0-5 0 15,-1 2-32-15,-1-2 0 0,1-1 0 0,0 0 0 16,-1-2-80-16,1-1-16 0,-2-2 0 0,-1-1 0 15,1 1-192-15,-2-4 128 0,-1-2-128 0,0-4 0 0,-1 0 0 0,-1-2-336 16,1-1 48-16,-1-1 16 16,2-1-992-16,-2-4-192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1T12:09:18.69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23271 9316 14735 0,'0'-1'1312'15,"1"1"-1056"-15,-1 0-256 0,1 0 0 0,-1 0 0 0,3 0 0 0,-2 1 0 0,1-1 0 0,2 3 144 16,-2 1-144-16,2 0 0 0,-1 3 144 0,0-4-144 0,1 5 0 0,1 0 0 0,1 2 0 0,0 3 288 0,2-1 128 0,3 2 32 0,1 3 0 0,2 0 512 0,3 4 128 0,3 3 0 0,4 5 16 0,0 5-272 0,3 5-48 0,2 6-16 0,6 9 0 0,4 9-576 15,3 7-192-15,4 5 128 0,-2 2-128 0,0-4 0 0,-5 2 0 0,-2 1 0 0,-3-2 0 16,0 0 0-16,-3-3 0 0,-1 1 0 0,1 4 0 0,1-1 0 0,1 1 0 16,2-3 128-16,0-4-128 0,3-2 640 0,-2-7 0 15,0-6 16-15,0 0 0 16,2 0 240-16,1 0 64 0,1 0 0 0,-2-5 0 16,-3-4-592-16,1-2-112 0,-2 3-32 0,1-3-9056 15,-4-4-1824-15</inkml:trace>
  <inkml:trace contextRef="#ctx0" brushRef="#br0" timeOffset="1541.25">29373 9106 20271 0,'-1'4'1792'0,"1"-2"-1424"0,1-2-368 0,-1 0 0 15,1 0 208-15,1 0-16 0,0 2-16 0,0 1 0 0,2 2 592 0,1 1 128 0,1 2 32 16,0 4 0-16,2 1-544 0,1 3-96 0,0 2-32 0,1-2 0 0,0 3 96 0,3 3 16 0,-1 6 0 0,0-2 0 15,1 2 432-15,0 0 96 0,2 4 0 0,-1-2 16 0,2 3-112 0,0 2-32 0,1 6 0 0,2 1 0 0,1 2 48 16,3 6 0 0,1 0 0-16,0 7 0 0,2-2-384 0,1 4-80 0,-1 2-16 0,-1-2 0 15,-1-1-176-15,-2 2-32 0,1 3-128 0,0 0 192 0,-1 0 176 16,-1-1 16-16,1 3 16 0,2-2 0 0,-3-2-64 0,-2 1-16 16,0-2 0-16,-3-2 0 0,0-2 32 15,-2-5 0-15,-1-3 0 0,0-1 0 0,0-4-352 0,1-1 0 16,0-1 0-16,-1-6-128 0,3-1 128 0,0-5 0 0,0-7-144 0,2-3 144 31,0-6-640-31,2-3-48 0,2-1-16 0,-1-6-10880 0,2 0-2192 0</inkml:trace>
  <inkml:trace contextRef="#ctx0" brushRef="#br0" timeOffset="2422.16">30304 9016 3679 0,'-1'6'320'0,"0"-1"-320"0,1-1 0 0,0-1 0 0,1 4 4864 0,0-5 912 0,2 4 176 16,2 0 48-16,1 8-4496 0,2 2-896 0,5 9-176 0,2 0-48 16,3 3 656-16,2 0 128 0,3 8 32 0,3 5 0 0,5 2-304 0,4 8-48 0,1 1-16 0,2 7 0 0,2 4-176 0,1 7-32 0,2 6-16 0,0 4 0 0,0 4-288 0,-2 2-64 0,-1 2-16 0,-1 7 0 15,2 4-240-15,-3 7 0 0,-3 2 0 0,-2 0 0 16,-3-3 0-16,-1 1 0 16,-1 2 0-16,-2-9 0 15,0-3 0-15,0-6 128 0,-1-2-128 0,-1-9 0 0,2-9 0 0,-2-7 0 16,-1-7 0-16,1-2 0 15,-1-6-320-15,2-1-176 16,0-6-16-16,-3-3-15504 0</inkml:trace>
  <inkml:trace contextRef="#ctx0" brushRef="#br0" timeOffset="29270.81">19515 12527 8287 0,'0'-3'736'0,"0"-1"-592"0,0 4-144 0,0 0 0 0,1 0 432 0,1 0 48 0,-1-2 16 0,0-1 0 0,2 0-496 0,-1-1-160 0,2 0 0 0,-2 2 0 0,1-2-768 0,-1 2-160 0,1-1-16 15,-2-1-16-15,0 4 864 0,0 0 256 0,-1 0-128 0,0 0 128 16,-1 0 1120-16,0 0 288 0,0 3 64 0,-2-3 16 15,2 1-80-15,-3 4 0 0,4-5-16 0,0 0 0 16,-15 14-1008-16,9-6-208 0,1-1-48 0,-1-1 0 0,1 1-128 0,-1-1 0 16,1 1 0-16,0-1 0 0,0 0 208 0,0 0 16 31,2 0 0-31,-1 0 0 0,-1-2 528 0,1 2 96 0,0 2 32 0,0 0 0 0,-1 2-320 16,-2 0-64-16,2-1-16 0,1 3 0 0,-1-2-480 15,1 2 0-15,0 1 0 0,2-3 0 0,-1 3 144 0,2 0-144 16,1 2 128-16,0-3-128 0,0 2 0 0,-1-2 0 15,1 1 0-15,-2 5 0 0,2-5 192 0,0 0-64 16,0 3 0-16,0-4 0 0,0 1-128 0,2 0 0 16,-1 0 0-16,0-1-176 0,0-2 832 0,1 2 176 0,-2-3 16 15,0 3 16-15,1-2-528 0,-1 0-96 16,1-3-32-16,-1 0 0 0,1-2-208 0,1-2-128 0,-1 3 128 0,1 1-208 31,1 0-768-31,1 2-160 0,0-1-16 0,0 0-9136 0</inkml:trace>
  <inkml:trace contextRef="#ctx0" brushRef="#br0" timeOffset="30318.7">19890 12518 3679 0,'0'0'320'0,"0"0"-320"0,0 0 0 16,0 0 0-16,0 0 864 0,0 0 96 0,0 0 32 16,0 0 0-16,0 2 288 0,-1-2 64 0,1 2 16 0,0-2 0 0,0 0 96 0,0 0 16 0,0 0 0 0,0 0 0 0,0 0-176 0,0 0-16 0,0 0-16 0,0 0 0 0,-2 21-688 0,2-18-128 0,3 0-16 0,-1-2-16 0,1 4 64 0,-1-1 16 15,2-2 0-15,0 2 0 0,1-3 16 0,-2 2 16 16,4-1 0-16,0 4 0 0,0 0 64 0,1-1 16 0,-2 2 0 0,0 1 0 16,0 1-368-16,-2-2-80 0,0 2-16 0,-3 3 0 15,-1 2 16-15,0 1 0 16,-2 1 0-16,-1-3 0 0,-1 6 208 0,1-3 32 15,-2 3 16-15,1-6 0 0,-1 2 16 0,0-1 0 16,0-2 0-16,1-2 0 0,1 1 208 0,0-1 64 0,1-3 0 0,1 2 0 16,1 0-352-16,0-3-64 0,1 1-16 0,1 2 0 15,0 1-272-15,-1-3 0 16,0 2 0-16,0 0 0 0,-1-3 0 0,0 4 0 16,0-4 0-16,0 4 0 0,-2 0 0 0,1 2 0 0,-2-3 0 0,-1 2 0 0,1 4 0 0,-1-6 0 31,-1 4 0-31,-1-1 0 0,0-2 0 0,-2 0 0 15,2 2 0-15,-3 1 0 0,1-1 0 0,-1 0-144 0,-2-2 144 0,1 0-192 32,0-4-224-32,1 1-48 0,1-1-16 0,0-2 0 0,1-1-1232 0,1 0-240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8:41:11.432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9345 7308 1267 0,'-10'0'112'0,"2"0"-89"0,1-3-23 0,-3 3 0 0,3-3 171 0,0-4 29 16,7 7 7-16,0 0 1 0,0 0-140 0,0 0-28 15,0 0-6-15,0 0-1 0,3 7-1 0,11-4 0 16,0 0 0-16,8 3 0 0,-1-3 28 0,3 4 4 16,8-4 2-16,0-3 0 0,0 9-18 0,-1-6-4 15,5-3-1-15,-4 7 0 0,-1-4-12 0,5-3-3 16,-5 6 0-16,5-3 0 0,-5-3-28 16,5 0 0-16,-5 0-8 0,5 0 8 0,-5 0-9 15,-2 0 9-15,-5 0 0 0,1 0-9 16,-4 0-146-16,-3 0-29 0</inkml:trace>
  <inkml:trace contextRef="#ctx0" brushRef="#br0" timeOffset="229.78">9324 7546 3006 0,'0'0'66'0,"0"0"14"0,0 0 2 0,0 0 2 0,0 0-67 0,3 3-17 0,8 7 0 0,7-7 0 16,-1 3-35-16,8-6-10 0,3 3-3 0,8-3 0 0,-1 7 48 0,4-4 0 15,-4-3 0-15,4 0 0 0,3 0 0 0,-3 0 0 16,3-3 0-16,-3 3 0 0,0 0 0 0,3 0-12 16,-3 3 1-16,-4-3 1 15,0 0-138-15,1 6-27 0,-8-6-5 0</inkml:trace>
  <inkml:trace contextRef="#ctx0" brushRef="#br0" timeOffset="1164.74">12100 6574 1440 0,'-10'-9'64'0,"6"2"12"0,1 7-60 0,-1-3-16 0,-3-6 0 0,0 6 0 16,0-3 136-16,0 2 25 0,3-2 5 0,-3 3 1 16,-3 3-97-16,-1-3-19 0,-3 3-4 0,3 0-1 15,-3 0 26-15,0 0 4 0,-3 3 2 0,2-3 0 16,-6 3-11-16,4 3-3 0,-4-2 0 0,-1 5 0 0,1-6-36 16,0 6-7-16,-4-2-1 0,1-4-1 0,-1 6-7 0,0 1 0 15,-3-7-1-15,0 6 0 0,-4 4-11 0,4-4 0 16,7 1 0-16,-4 2 8 0,-7 4-8 0,8 0 0 15,6-1 0-15,4 1 0 0,-4 0 0 0,4-1 0 16,0 4 0-16,3 0 0 0,8-3 0 0,-4-1 0 16,3 1 0-16,1-7 0 0,10 4 0 0,0-4 0 15,-7 1 0-15,7-1 0 0,0-6 28 0,7 3 3 16,4-2 1-16,-4 5 0 0,0-6-20 0,4 3-4 16,10-2-8-16,0-4 12 0,-7 0-1 0,4 9-1 15,0-9 0-15,-4 9 0 0,-4-9-10 0,1 4 0 16,-4 2 0-16,0-3 8 0,-3 6-8 0,-11-9 0 0,0 0 0 15,3 10 0-15,-3-7 0 0,-3 6 0 16,-8 1 0-16,-3-1 0 0,-4 0 0 0,1 1 8 0,-4-7-8 0,-4 6 0 16,-10 1 0-16,6-1 0 0,8-2 8 0,0 2-8 15,-4-3 0-15,4-3 8 0,4 10-8 0,2-7 8 16,5-3-8-16,-4 7 0 0,3-10 0 0,4 9 0 16,7-9 0-16,0 0 0 0,-7 3 0 0,7-3 0 15,0 0-12-15,4 10 12 0,-1-4-10 0,4-3 10 16,-3 6 0-16,3-5 0 0,10 5 0 0,-6 0 0 15,-4-5 0-15,7 5 0 0,7 0-10 0,1 1 10 16,2-1 0-16,-3 1 0 0,4-1 0 0,0-3 0 16,-1 10 0-16,1-10 0 0,-4 10 0 0,-3-7 0 15,3 4 0-15,-3-1 0 0,-4 1 0 0,-4-4 0 0,1 1 0 16,-7 2 0-16,3-2 0 0,-4 2 0 0,-3 4 0 0,-3-4 0 16,-1 1 0-16,-3 3 0 0,-7-1 0 0,0 4 8 15,-4-6-8-15,1-1 0 0,-8 7 0 0,-3 0 0 16,-4-7 0-16,4 10 0 0,6-3 0 15,-6 0 0-15,-3-3 8 0,-1 3-8 0,7-1 0 16,0-2 0-16,-6 3 0 0,2 3 0 0,1 0 0 16,7 0 0-16,3-4 0 0,-3 4 0 0,-3 0 0 0,6 0 0 15,0-3 0-15,4 0 0 0,4 3 0 0,-5-3 8 16,8-4-8-16,4 7 0 0,3-3 0 0,0 3 0 16,0 0 0-16,7-3 0 0,3 3 0 0,1-3 0 15,-4-1 0-15,4-2 0 0,3 6 0 0,3-3 0 16,1 3 0-16,3 0 0 0,-3 0 0 0,3 6 0 0,7-6-9 0,1 0 9 15,-8 0-23-15,10 6 3 0,12-3 0 0,-4-3 0 32,3 6-189-32,0-6-38 0,39 22-7 0,-21-25-2 0</inkml:trace>
  <inkml:trace contextRef="#ctx0" brushRef="#br0" timeOffset="3116.02">12446 7433 1670 0,'0'0'148'0,"0"0"-118"16,0 0-30-16,-7 0 0 0,0 7 164 0,7-7 26 16,-4 3 6-16,4-3 0 0,-3 9-148 0,3 1-29 15,0-1-7-15,0 4 0 0,7-4-2 0,0 3 0 16,4 1 0-16,-1 3 0 0,4-1 6 0,4 4 0 15,-4-6 1-15,4 9 0 0,-1 0-2 0,1-4-1 16,-4 4 0-16,7 0 0 0,-3 0-14 0,-1 3 0 16,-2-3 8-16,-1 0-8 0,0 3 0 0,0-3 9 15,0 3-9-15,0-3 8 0,-3 0-8 0,3-9 0 16,-4 6 0-16,1-4-11 0,0 1-5 0,-4-3 0 16,3-4-1-16,1 0 0 15,-1-5-129-15,1 2-26 0,0-6-4 0,-1-6-763 16</inkml:trace>
  <inkml:trace contextRef="#ctx0" brushRef="#br0" timeOffset="3430.72">13201 7330 1555 0,'0'0'138'0,"-4"6"-110"15,-3-3-28-15,0 7 0 0,-3-1 272 0,3 4 50 16,0-4 10-16,0 4 1 0,3 5-260 0,-3 4-52 16,0 0-10-16,-7 0-3 0,3 10-8 0,-3-1-11 15,-4 0 3-15,-3 1 0 0,0-1 8 0,-4 7 0 16,1-1 0-16,-1 4 0 0,0 0 0 0,-3 9 12 16,3-3-2-16,-3 6-1 0,0-2-9 0,0 2 0 15,0 0 0-15,-1 0 0 0,1 1 0 0,7-4 8 16,-4-6-8-16,11 6 8 0,0-15-8 0,7 5 0 15,7 1-10-15,4-6 10 16,3-4-89-16,3-9-12 0,8-3-3 0,3-1 0 16,0-14-99-16,4-4-20 0,28-10-4 0,-11-12-1 15</inkml:trace>
  <inkml:trace contextRef="#ctx0" brushRef="#br0" timeOffset="4163.35">13730 6537 1908 0,'0'0'84'0,"-3"0"18"0,-4-4-82 0,3-2-20 0,-3 6 0 0,7 0 0 0,-7 0 53 0,7 0 7 15,0 0 0-15,-4 0 1 0,-3 0-49 0,0 6-12 16,0-2 0-16,7-4 0 0,-3 9 0 0,-1 3 0 16,-6-2 0-16,3 2 0 0,-4 4 0 0,7 0 0 15,-6 3-9-15,3 3 9 0,0 0 0 16,3-1 8-16,1 8 1 0,-1-1 0 0,1-3 6 0,6 6 1 16,1 1 0-16,-1-1 0 0,1 0-16 0,3 1 9 15,3-7-9-15,1 6 8 0,0-3-8 16,-4-2-11-16,7-1 3 0,-4-3 0 15,4-7-32 1,-3 4-5-16,3-6-2 0,0-4 0 0,0 4-161 0,4-7-33 0,10-3-7 0,-3-3 0 16</inkml:trace>
  <inkml:trace contextRef="#ctx0" brushRef="#br0" timeOffset="4408.08">14086 6728 1209 0,'0'0'53'0,"0"0"12"0,-3 9-52 0,-4 1-13 0,3 2 0 0,1 4 0 15,-4 0 262-15,7-7 50 0,-4 10 9 0,4-7 3 16,0 7-277-16,0-6-55 0,0 5-12 0,0-2-1 15,0 3-47-15,0 0-8 0,4-7-3 16,-4 1 0-16,0 6-97 0,3-10-19 0</inkml:trace>
  <inkml:trace contextRef="#ctx0" brushRef="#br0" timeOffset="4917.14">14164 6373 1900 0,'0'0'84'0,"-7"4"18"0,0-4-82 0,0 3-20 0,0-3 0 0,3 0 0 16,4 0 52-16,0 0 5 0,0 0 2 0,4 9 0 15,-4-9-41-15,7 10-8 0,3 2-2 0,8 4 0 0,7-4 16 16,7 1 2-16,6 6 1 0,1-7 0 16,3 10 13-16,1-6 2 0,-1 0 1 0,0 2 0 0,4 1-28 15,-3-3-6-15,-5 6-1 0,1-3 0 0,0 3 6 0,-4 6 1 16,-3-6 0-16,-4 0 0 16,-6 0-34-1,-1 0-6-15,0 0-2 0,-11-1 0 0,1-2 10 0,-4-6 1 0,0 6 1 0,-7 3 0 0,-7-4 15 16,0-5 0-16,0 6 0 0,-7-7 0 0,-4 1-11 15,1 3 1-15,-1-7 0 0,-3-3 0 16,0 4-138-16,-4-10-28 0,4 6-6 0</inkml:trace>
  <inkml:trace contextRef="#ctx0" brushRef="#br0" timeOffset="5843.14">16245 7546 1843 0,'0'0'164'0,"0"0"-132"16,0 0-32-16,0 0 0 0,-3 0 206 0,3 0 34 0,0 0 8 0,0 0 0 16,0 0-164-16,0 0-34 0,0 0-6 0,0 0-2 15,7 3-34-15,4 4-8 0,-1-4 0 16,1 6 0-16,6 1 0 0,-3 2 0 15,-3 1 0-15,3 9-11 0,4-4 11 0,-1 11 0 0,1-4 0 0,0 6-8 16,-1 0 8-16,5 1 0 0,-8 2 0 0,3-2 0 16,-3 8-20-16,0-8-3 0,-3 5 0 0,0-5 0 31,-4-7-17-31,3 6-3 0,-3-9-1 0,0-3 0 16,4-6-57-16,-7 5-12 0,3-5-3 0,0-4-592 0,0-6-120 0</inkml:trace>
  <inkml:trace contextRef="#ctx0" brushRef="#br0" timeOffset="6163.82">17078 7418 2592 0,'0'0'57'16,"-7"6"12"-16,-7 3 3 0,0 4 0 0,-4 6-58 0,-3 0-14 0,3 2 0 0,-3 8 0 0,0-4 0 0,-4 9 0 15,4-2 8-15,-4 5-8 0,4-2 0 0,-3 9 0 16,-1-4 0-16,4 11 0 0,-4-7 0 0,4 9 0 16,0-3 0-16,-1-3 0 0,1 3 12 0,4-6-4 15,-5 9-8-15,5-2 12 0,-1-1-12 0,1-3-8 16,-1 6 8-16,0-6-13 0,4 0 1 0,-3-6 0 15,9 3 0-15,-2-7 0 16,3-2-180-16,0-4-35 0,7-9-7 0,0 0-2 16</inkml:trace>
  <inkml:trace contextRef="#ctx0" brushRef="#br0" timeOffset="6901.56">17731 6373 403 0,'0'0'36'0,"0"0"-36"0,0 0 0 0,0 0 0 0,-4-6 326 0,1 6 58 15,3-9 12-15,0 9 3 0,0 0-295 0,-4 0-60 16,4 0-11-16,-7 0-2 0,-4 0-8 0,4 6-2 15,-3-3 0-15,-1-3 0 0,1 10 0 0,-5-1 0 16,1 0 0-16,-3 7 0 0,3 0 24 0,0-1 5 16,-4 7 1-16,4-3 0 0,0 9-33 0,0-2-6 15,-1 2-2-15,1-3 0 0,0 6-10 0,4 7 0 16,6-7 0-16,1 4 0 0,-1-4 0 0,8 4 0 16,3-4 0-16,0 0 0 0,3 7 0 0,1-7 0 15,3-6-9-15,4 7 9 16,-1-4-40-16,-3-6-2 0,4 0 0 0,0 0 0 15,-1-10-173-15,1 4-34 16</inkml:trace>
  <inkml:trace contextRef="#ctx0" brushRef="#br0" timeOffset="7333.79">18041 6580 403 0,'0'0'17'0,"0"0"5"0,-7-3-22 0,3 0 0 0,1-3 0 0,3 6 0 0,0 0 423 16,0 0 80-16,3-10 16 0,1 10 3 0,3-9-418 0,0 6-84 15,4 3-20-15,-4-9 0 0,7 9 0 0,0-10-14 16,0 10 3-16,7-3 1 0,-7 0-1 15,8-3 0-15,-5 2 0 0,4-2 0 0,-3 6 20 0,0 0 4 16,-1-3 1-16,1-3 0 0,-4 6-14 0,-3 6 0 16,-1-3 0-16,-3-3 0 0,-7 0 0 0,7 10 14 15,-7-1-4-15,0 0-1 0,-3 1-9 0,-4 2 8 16,-4 1-8-16,1-1 8 0,-5 7-8 0,1-6 0 16,-7 6 0-16,0 3 0 0,-4 0 0 0,4 6 0 15,-4-3 0-15,4-6 0 0,0 3 0 0,7 0 0 16,0-4-10-16,3-5 10 0,1 6 0 0,6-7 18 15,4 7-2-15,4-6-1 0,-1-1 21 0,4 4 5 16,0-4 1-16,4 1 0 0,3-4-34 0,0 1-8 0,0-1 0 16,0-6 0-1,4 7-22-15,0-10-6 0,-1 0-2 0,1 6 0 16,0-6-62-16,-1 0-13 0,1 0-3 0,-1-6-532 0,5 3-106 0</inkml:trace>
  <inkml:trace contextRef="#ctx0" brushRef="#br0" timeOffset="8130.32">18376 6242 2026 0,'0'0'90'0,"0"0"18"0,0 0-86 0,0 0-22 16,0 0 0-16,11 9 0 0,-1-3 70 0,4 1 10 15,4 2 1-15,0 1 1 0,-1 2-61 0,5-3-12 0,-1 1-9 0,-4 12 12 16,5-3-12-16,-1 6 0 0,0 0 0 0,0 0-11 16,-3 6 11-16,-1 4 0 0,-3-4 0 15,1 0 0-15,-5 7-8 0,1-3 0 0,-4-1 0 0,0 4 0 16,-4-4 8-16,-3-2-8 0,0-1 8 0,0-3-8 16,-3-3 0-16,3 7 0 15,-4-10 0-15,1 0 0 16,-1-4-29-16,1-5-6 0,-4 6-1 0,3-7-915 15</inkml:trace>
  <inkml:trace contextRef="#ctx0" brushRef="#br0" timeOffset="8913.18">20560 7622 172 0,'0'0'8'0,"0"0"1"0,0 0-9 0,0 0 0 16,-4 3 0-16,4-3 0 0,-7 6 563 0,4 3 110 15,-1-6 23-15,4 10 4 0,0 6-557 0,0 3-111 0,4 0-23 16,-1 0-9-16,1 15-12 0,3-2-7 0,0-4-1 0,4 10-1 16,-4-7 35-16,3 7 7 0,1-3 2 0,3-1 0 15,-4-5-23-15,1-1-16 0,0 1 2 0,-1-1 1 16,1-3-8-16,3-3-2 0,0-3 0 0,7 0 0 31,-7-3-117-31,7-7-24 0,-3 4-5 0</inkml:trace>
  <inkml:trace contextRef="#ctx0" brushRef="#br0" timeOffset="9137.21">21191 7769 2188 0,'-10'3'195'0,"-4"6"-156"16,-7 1-31-16,-4 12-8 0,4-3 226 0,-1 3 44 16,1 6 9-16,0 0 1 15,0 13-256-15,3 0-51 16,-3-1-10-16,-4 4-3 0,1 0 32 0,-1 6 8 0,0 0 0 0,1 7 0 0,-5-4-16 0,5 1 0 16,-1 8 1-16,4-8 0 15,0-1-25-15,0 0-4 0,3-12-2 16,0 3 0-16,1 3-96 0,3-13-19 0,-4 7-4 15,7-6-575-15,-3-13-114 0</inkml:trace>
  <inkml:trace contextRef="#ctx0" brushRef="#br0" timeOffset="9601.28">22176 6483 2487 0,'-14'0'55'0,"3"0"11"0,0 6 2 0,-3-2 2 0,0-1-56 0,-4 6-14 16,4 1 0-16,-3 2 0 15,-1-2-23-15,-3 8-7 0,-7 1-2 0,-4-3 0 0,4 6 32 0,-4 6 0 16,0-3 11-16,0 6-3 0,8 1-8 0,-1 5-13 15,0-5 3-15,1 2 1 0,-5 4 34 0,8 0 7 16,7 2 2-16,0 1 0 0,0-6-34 0,7 2 0 16,0-2 0-16,3-4 0 0,4 4-11 0,4-4-9 15,-1 0-1-15,4-3-1 16,4-2-67-16,3-1-14 0,-7-10-2 0,7 4-859 16</inkml:trace>
  <inkml:trace contextRef="#ctx0" brushRef="#br0" timeOffset="10156.7">22147 6703 806 0,'0'0'36'0,"0"0"7"0,0 0-35 0,0 0-8 16,0 0 0-16,0 0 0 0,11 0 443 0,0 0 86 16,-1 0 18-16,4 0 3 15,4-7-489-15,0 7-97 0,3 0-20 0,-7 0-4 16,0-3 22-16,4 3 5 0,6 0 1 0,-3-3 0 15,-3 3 2-15,0 0 1 0,-1 0 0 0,1 3 0 0,0 0 14 0,-8-3 3 16,-3 7 1-16,4-4 0 0,-4 3 11 0,-4-3 0 16,-6 10-9-16,-4-4 9 0,7 1 0 0,-7-1 0 15,-7 4 0-15,-4-4 0 0,-3 4 0 0,0-4 0 16,3 0 0-16,-3 1 0 0,-4 2 0 0,4-2 0 16,7-1 0-16,-4-6 0 0,-3 7 0 0,7-1-9 0,0-6 9 15,7 7-10-15,0-10-5 0,7 0-1 16,-7 9 0-16,7-9 0 0,0 0-5 0,0 0-2 0,3 3 0 15,4 3 0-15,0-2 10 0,0 5 1 16,0-9 1-16,-7 0 0 0,4 9 11 0,0 1 0 0,6-7 8 0,-3 6-8 16,-7 4 12-16,7-4-1 0,4 1-1 0,-4-1 0 15,0 0-10-15,-4 1 8 0,-3-4-8 0,4 10 8 16,7-7 1-16,-4-2 0 0,-11 2 0 0,4 0 0 16,4 4 15-16,-4-4 2 0,-7 1 1 0,0-1 0 15,-4 4-7-15,4-4-2 0,0 0 0 0,-4 1 0 16,-6-1 2-16,6-2 0 0,4 2 0 0,-4 0 0 15,1 1-32-15,-1-7-5 0,4 6-2 0,4 1 0 16,-4-1-102-16,3-6-21 0,-3 4-4 0,7-7-760 16</inkml:trace>
  <inkml:trace contextRef="#ctx0" brushRef="#br0" timeOffset="10546.05">22574 6389 1152 0,'0'0'51'0,"-3"0"10"0,-8-9-49 0,4 9-12 0,4 0 0 0,-4-3 0 15,-1 3 296-15,8 0 57 0,0 0 11 0,0 0 3 16,0 0-291-16,-3 3-57 0,3-3-19 0,0 0 10 16,3 9-2-16,5 7 0 0,-5 0 0 0,4-4 0 15,4 7 0-15,3 3 0 0,0 0 0 0,4 6 0 16,3-6-8-16,0 6 8 0,4 4-8 0,-4-1 8 16,3 3-8-16,-2 1 0 0,2 2 0 0,-6-2 0 15,0-1 0-15,-4 7 0 0,3-9 0 0,-3 8 0 16,-3-5 0-16,-7 2 0 0,-4-2 0 0,0-4 0 15,3 7 0-15,-6-10 0 0,-15 4 0 0,4-1 0 16,7 0 0-16,-7 1 0 0,-8-4 0 0,1-3 0 16,0-3-64-16,3 3-6 0,4-9-1 15</inkml:trace>
  <inkml:trace contextRef="#ctx0" brushRef="#br0" timeOffset="11870.29">23333 6408 403 0,'0'0'36'0,"0"0"-36"0,0 0 0 0,0 0 0 16,0 0 235-16,0-9 40 0,0 5 8 0,0 4 1 16,0 0-199-16,0 0-40 0,0 0-8 0,0 0-1 15,0 0-9-15,0 0-2 0,-4-6 0 0,4 6 0 16,0 0 1-16,0 0 0 0,0 0 0 0,0 0 0 16,0 0 13-16,0 0 2 0,0 0 1 0,0 0 0 15,-3 0 19-15,-4 10 4 0,3-4 1 0,4 0 0 16,0-6-3-16,0 6-1 0,0 4 0 0,4-7 0 15,3 9-13-15,3-2-2 0,1-1-1 0,6-6 0 16,8 7-14-16,0-10-2 0,3 9-1 0,4-3 0 16,0-2-1-16,-1-1-1 0,1-3 0 0,3 0 0 15,-3 6-27-15,3-6-19 0,-3 3 3 0,3-3 1 0,1 0 15 0,-5 0-11 16,-6 0 11-16,-7 0-10 0,-4 0-1 0,0 0 0 16,-3 0 0-16,-4 0 0 0,-7 0-1 0,0 0-1 15,0 0 0-15,-11 10 0 0,-7-1 13 0,-3 0 0 16,-3 1 0-16,-5 2 10 0,5 1-2 0,-5-1 0 15,1-2 0-15,0 6 0 0,3-4-8 0,-3 1 0 16,3-1 0-16,1-2 0 0,-1 8 34 0,4-5 5 16,0 6 1-16,3-7 0 0,-3 7-32 0,7-6-8 15,-4 9 0-15,8-4 0 0,-5-5 0 0,5 9 0 16,3 0 0-16,0 3 0 0,3 0 0 0,4-3 0 16,0 6 0-16,4-6 0 0,3 3-12 0,3-6 2 15,1 3 1-15,0-3 0 0,-1 0 9 0,4-4 0 16,-3 4 0-16,3-6 0 0,0-4 0 0,-3 4 0 0,3-4 0 15,-4 0 8-15,1-5-25 0,-1 5-5 0,-2-3-1 0,-1-3 0 16,-7-3 11-16,7 7 3 0,-7-7 0 0,0 0 0 16,0 0 27-16,0 0 6 0,0 0 0 0,0 0 1 15,0 6 5-15,-7 0 1 0,0 4 0 0,-4-1 0 16,0-3-19-16,-3 4-3 0,-3-4-1 0,-1 0 0 16,-3 4 9-16,0-1 2 0,3 0 0 0,0 1 0 15,1-1-11-15,3-6-8 0,-1 10 9 0,5-4-9 16,-1-2 8-16,1-4-8 0,3 6 0 0,0 1 9 15,7 2-9-15,0-2 0 0,3-7 0 0,4 6 0 16,4 4 0-16,-4-7 0 0,3-3 9 0,5 6-1 16,2 4-22-16,-3 3-4 0,0-4-1 0,4 1 0 0,0-1 6 15,-1 7 1-15,1-6 0 0,0 5 0 0,-4 1 12 16,3-3 12-16,-3 3-3 0,1-7 0 0,-1 7-9 16,0-6 0-16,-4 5 0 0,4-5 0 0,-3 6 8 15,0-7-8-15,-1 10 8 0,1-3-8 0,-1 0 8 16,-3 3-8-16,4 0 8 0,0 0-8 0,-4 0 16 0,0 9-1 15,-4-9-1-15,4 9 0 0,-3-2-14 0,-4-4 0 16,0 6 0-16,-4 0 0 0,1 1 8 0,-4-1 0 16,-4 1-8-16,1 5 12 0,-8-12 4 0,0 7 1 15,4-1 0-15,-7 0 0 0,-4 1 1 0,1-1 0 16,-5 0 0-16,-2-6 0 0,2 7 6 0,-2-1 0 16,2-3 1-16,1-3 0 0,0 4-16 0,3-7-9 0,1 0 10 15,-1-4-10 1,4 1-28-16,-4-6-11 0,0-1-2 0,1-12-884 0,-8 0-177 0</inkml:trace>
  <inkml:trace contextRef="#ctx0" brushRef="#br0" timeOffset="14988.91">7902 6869 1522 0,'4'-6'68'0,"-1"-4"13"0,-3 10-65 0,4-9-16 0,-1 9 0 0,1-3 0 15,3-7 29-15,-7 1 3 0,11 9 0 0,-4-10 0 16,3 4 25-16,1-3 6 0,3 3 1 0,-4-7 0 15,5 4-7-15,-1-1-1 0,-4-2 0 0,8 2 0 16,-8-2 7-16,1 2 1 0,3 1 0 0,0-1 0 16,-3 7-10-16,3-6-2 0,-3 9 0 0,-4 0 0 15,3 0-35-15,-6 12-7 0,3-2-2 0,-7 12 0 16,7 3-8-16,-7 0 0 0,-11 9 9 0,4 4-9 16,4 6 0-16,-8 0 0 0,0 3 0 0,1 0 8 15,3-3-8-15,-7 6 0 0,3-6 0 0,-3 6 0 16,3-6 0-16,1 6 0 0,-8-6 0 0,4 0 0 15,0 0 11-15,0-3 1 0,-7-1 0 0,0 4 0 16,3-3-4-16,-14 0 0 0,-3 3 0 0,3 0 0 0,0-4 25 16,1 4 5-16,-1-6 1 0,0-4 0 0,0-2-27 15,4-1-4-15,0-9-8 0,3 6 11 16,4-6-3-16,0-3-8 0,3-3 12 0,1-7-4 0,3 1-8 0,-1-7 8 16,1-3-8-16,0 0 8 0,0-3 10 0,0-7 2 15,0-2 0-15,-4-7 0 0,4 6 0 0,4-9 0 16,-5-6 0-16,-2 6 0 0,6-9-11 0,-3 6-1 15,4-7-8-15,-5 4 12 0,5 6-12 0,-1 3-10 16,-3-3 2-16,7 10 0 0,-4-7 8 0,4 10 0 16,4-4 10-16,-1 4-10 0,1 6 0 0,3-4 0 15,0 7 0-15,0 0-10 0,14-3-1 0,0 0 0 0,-3 3 0 16,3 3 0-16,3-3-5 0,1 3-2 16,-4 4 0-16,7 2 0 0,0-6 18 0,-3 10-10 0,0-4 10 0,6 0-8 15,-9 4 8-15,6 6 0 0,3-7-9 0,-6 10 9 16,0-3 0-16,6-6 0 0,1 6 12 0,-7 2-4 15,6 1 2-15,-2-3 0 0,2 3 0 0,-3-3 0 16,1 3 8-16,2 0 2 0,-6-10 0 0,7 10 0 16,-8-6-10-16,8-3-2 0,-4-1 0 0,0-2 0 15,4 2 4-15,-4-2 1 0,4-4 0 0,-4-3 0 16,4-3-3-16,-4-3-1 0,7-3 0 0,-7 2 0 16,4-5 3-16,3-4 0 0,0-5 0 0,4-1 0 15,-4-3 3-15,4-3 1 0,-4-3 0 0,4 2 0 16,3-11 0-16,-3 5 0 0,-4-8 0 0,4-4 0 15,-4 3-5-15,1-3-1 0,-5 3 0 0,4-12 0 0,-3 0-2 0,0-1 0 16,0-8 0-16,-8 8 0 0,4-2-8 0,1-4 0 16,-5 10 0-16,-3 3-11 0,-3-3 11 0,-4 9 0 15,-4-3 0-15,1 4 0 0,-4 5 0 16,-4-6 0-16,-3 10 0 0,0-4 8 0,0-2-8 0,-7 12 0 16,4-3 0-16,-5 2 0 0,1-2 0 0,-3 13-12 15,-4-4 4-15,-1 0 0 0,-2 10-14 0,-1-4-2 16,0 10-1-16,-6 3 0 0,-1 3 9 0,0-3 3 15,7 13 0-15,-3-4 0 0,3 3 13 0,1 7 0 16,-1 0 0-16,7 3-9 0,1-3 9 0,10-3 0 16,3 5 0-16,8-5 0 0,3-6-9 0,3-4 9 15,4 3-10-15,4 1 10 0,7-4-16 0,3-6 4 0,7-6 0 16,1 3 0-16,2-7-3 0,5-2 0 0,-1-7 0 16,7 0 0-16,1-3 0 0,6 3 0 0,4-3 0 15,0-3 0 1,0-3-95-16,4-3-19 0</inkml:trace>
  <inkml:trace contextRef="#ctx0" brushRef="#br0" timeOffset="17047.52">9183 10005 2412 0,'0'0'107'0,"0"0"21"0,0 0-102 0,3-7-26 0,8-5 0 0,0 9 0 15,6-3 35-15,1 2 1 0,3-2 1 0,4 6 0 16,3-3-37-16,4 3 0 0,3-3-9 0,4-3 9 16,0 2 0-16,3-2 0 0,0 3 0 0,1-6 0 15,-1 5-9-15,4-2-4 0,0 3-1 0,3-3 0 16,-3 3-6-16,0 3 0 0,-4-3-1 0,0 3 0 31,-3-7-14-31,-4 7-2 0,-3 7-1 0,0-4 0 0,-7 0-110 16,-1-3-21-16,1 6-5 0,-7-3-1 0</inkml:trace>
  <inkml:trace contextRef="#ctx0" brushRef="#br0" timeOffset="17274">9137 10331 2862 0,'0'0'127'0,"0"0"25"0,0 0-121 0,14 3-31 16,4-3 0-16,6 0 0 0,8 0-11 0,7 0-8 0,7-9-1 0,7 5-1 31,0-5-68-31,7 0-14 0,0-1-2 0,0 1-1 15,7-4-128-15,3 4-26 0,1-4-4 0</inkml:trace>
  <inkml:trace contextRef="#ctx0" brushRef="#br0" timeOffset="18206.23">11712 9302 2016 0,'0'0'179'0,"0"0"-143"0,-3-3-36 0,-4-6 0 0,-4 9 188 0,0-10 32 16,8 10 5-16,-1-3 2 15,-6 3-203-15,3 0-40 0,-4 0-8 0,1 0-1 16,-1 0-70-16,-10 3-13 0,-4-3-4 0,0 7 0 16,8-4 20-16,-8 3 4 0,-10 0 1 0,0 1 0 0,6 2 75 15,1 4 12-15,-4-4 9 0,1 3-1 0,6 1 66 0,0-4 14 16,8 4 2-16,-5 3 1 0,1-1-29 0,7-5-6 16,7 9 0-16,0-7-1 0,-4 7-38 0,8-7-7 15,3 1-2-15,3 3 0 0,5-4-22 0,-1 1-5 16,3 2-1-16,4-8 0 0,7 8 7 0,1-8 1 15,-5 2 0-15,8-3 0 0,3-3 12 0,0 7-11 16,-3-7 11-16,0 3-10 0,-1-3 19 0,1 4 4 16,10-4 1-16,-6 9 0 0,-8-2 1 0,0-1 0 0,4-3 0 15,-8 1 0-15,5 8 20 0,-8-2 4 16,0-4 1-16,-4 1 0 0,1-4-32 0,-1 3-8 0,-6 7 0 16,0-10 0-16,-1 4 0 0,-3-1 0 0,-7 4 0 15,-4-4 0-15,4 1 0 0,-7-1 0 0,4 0 0 0,-11 1 0 16,-4-4 0-16,4 3 0 0,3-2 0 0,-3-4 8 15,-7 3 4-15,3 0 2 0,4-6 0 0,3 7 0 16,8-4-5-16,-5-3-1 0,1 6 0 0,4-3 0 16,10-3-8-16,-11 7 0 0,1-4 0 0,3 0 0 15,7-3 0-15,0 0 0 0,-4 9 0 0,0 1 0 16,4-1 0-16,0-6-17 0,8 7 4 0,-5 2 1 0,-3-2 12 16,11-1 0-16,3 3 0 0,-4-2 0 0,-3-1 0 15,4-2 0-15,0-1 0 0,3 3 0 16,3 4 0-16,-6-4 0 0,-4 7 0 0,4-4 0 0,6-2 0 15,-6 2-9-15,-11 1 9 0,3-4-8 0,4 4 8 16,-3-4 0-16,-11 4 0 0,3 2 0 16,-6-2 0-16,3 0 0 0,3-4 0 0,-6 4 0 0,-12 2 0 0,8-2 0 15,4-1 0-15,-4 7 8 0,-4-6-8 16,-3-1 0-16,3 4 0 0,4 0 0 0,0 2 0 0,0-5 0 16,0 6 0-16,0-7 0 0,6 10 0 0,-2-6 0 15,-1 0 0-15,4 2 0 0,0 4 0 0,0-3 0 0,0 0 0 16,4 3 0-16,-8 0 0 0,7 0 0 0,4 0 0 15,0 0-8-15,-7 0-6 0,7-4-1 0,4 4 0 0,-4-3 0 16,3-3 15-16,-3 3 0 16,0 3 0-16,4-4 0 0,3 1 0 0,0 3 20 0,-10-6-4 15,6 9 0-15,4-9-16 0,-3 12 10 0,-1-3-10 16,-3-3 8-16,0 6 0 0,7-6 0 0,-3 6 0 0,3-3 0 16,-7-3-8-16,3 7 8 0,4-7-8 0,0 0 8 15,-3-1 0-15,3-2 0 0,7-6 0 0,0-1 0 16,0 7 12-16,1 0 1 0,-1-6 1 0,7 5 0 15,7-5 2-15,-3-1 1 0,-8 4 0 0,5-10 0 16,9 4-10-16,1-1-3 0,-4-3 0 0,8-2 0 16,-1-1-23-16,4-3-5 0,3-3 0 0,11-1-1 31,3-5-145-31,11 0-29 0,11-10-5 0</inkml:trace>
  <inkml:trace contextRef="#ctx0" brushRef="#br0" timeOffset="19569.5">12996 9616 1922 0,'0'-10'42'15,"4"1"9"-15,-4 6 1 0,3-6 3 0,-3-1-44 0,4 1-11 0,-4 6 0 0,0-7 0 0,3 1-9 0,-6 9-4 16,3-10-1-16,0 10 0 16,0 0-18-16,-7 0-4 0,0-3-1 0,-4 0 0 0,4 6 17 15,0-3 4-15,-3 0 1 0,2 0 0 0,-6 0 60 0,4 3 12 16,-1-3 3-16,1 0 0 0,-1 0-2 0,0 0 0 16,1 7 0-16,-4-4 0 0,3-3-14 0,-3 6-2 15,0-3-1-15,-4 7 0 0,-3-1-23 0,0 4-5 16,-4-4-1-16,1 3 0 0,-8 7 6 15,4 0 1-15,-4-3 0 0,0 3 0 0,4-1 5 16,0-2 2-16,-4 6 0 0,11-3 0 0,0-7-1 0,-1 7 0 16,8-6 0-16,0 2 0 0,0-2-9 0,7 0-3 15,4-1 0-15,-1 4 0 0,4-4-13 0,4 1 0 0,-1-4 0 16,4 4 0-16,4-4 0 0,6 4 0 16,1-4 0-16,7 7 0 0,6-10 8 0,-2 10-8 0,2-7 11 15,1-3-11-15,3 4 0 0,1-1 0 0,-1 4 0 16,0-4-9-16,1 4 9 0,-5 6 11 0,1-7-3 0,0 7 0 15,-4-7-8-15,0 7 0 0,0 3 0 0,-3-3 0 16,-7 0 0-16,-1 3 0 0,-2-6 0 0,-5 9 0 16,1-3 0-16,-1-1 8 0,-6 1-8 0,-1 0 8 15,1 0 10-15,-4 0 2 0,-7 0 0 0,3 0 0 16,-6-3-20-16,-1 3 0 0,1 0 0 0,-5-3 0 16,-2 3 8-16,3 0-8 0,-4 0 12 0,-3-4-12 15,0 4 8-15,-4-3-8 0,-3 3 0 0,0-9 0 16,-1 5 0-16,5-5 0 0,-8-4-15 0,4 4 5 0,3-7 18 15,0-3 3-15,8 4 1 0,-1-7 0 0,4 0 16 16,0-7 4-16,3 7 1 0,1-9 0 0,-1-4-2 0,7-5-1 16,-3 5 0-16,4-9 0 0,3 0-10 0,0-6-1 15,7-3-1-15,0-4 0 0,4 1-6 0,-1-7 0 16,1 0-1-16,3 0 0 0,4-3 1 16,-4-6 0-16,0 3 0 0,3-3 0 0,1 0-2 15,-4 3 0-15,0-3 0 0,4-1 0 0,-4 8 2 0,0-1 1 16,4 3 0-16,-8 0 0 0,4 7-3 0,1-1-1 15,-5 4 0-15,4 3 0 0,-7 2-1 0,4 1 0 16,-1 3 0-16,5 7 0 0,-5-4-8 0,1 6-17 16,3-2 4-16,0 2 1 15,-3 4-48-15,6-1-8 0,-3 7-3 0,4-6 0 16,3 9-85-16,0-3-18 0,-7 3-3 0,4 0-968 0</inkml:trace>
  <inkml:trace contextRef="#ctx0" brushRef="#br0" timeOffset="20015.98">13899 9657 2606 0,'0'0'57'0,"-10"0"12"0,-4 0 3 0,0 3 1 0,0 6-58 0,-4 1-15 0,0-1 0 0,1 4 0 15,-5-1-50-15,1 10-13 0,4-3-2 0,-8 9-1 0,0-3 34 0,1 3 6 16,-1 4 2-16,4 2 0 0,-4-2 34 16,0 8 7-16,1-5 2 0,2 6 0 0,1-7 28 0,4 7 5 15,-1-3 2-15,4-4 0 0,0 1-26 0,3-4-4 16,4 0-2-16,0-3 0 0,4-2-22 0,3 2 0 16,3-6-10-16,8 0 10 0,-1-4 0 15,4 1 0-15,8-6 0 0,2-1 0 0,4-2 0 16,8-7-8-16,-1-3 8 0,4 0 0 0,7-3 23 15,-4-7 8-15,4 1 1 0,-4-4 1 0,1-5-10 16,-8 5-3-16,0-6 0 0,-3-3 0 0,-4 0 6 0,4 4 1 16,-11-4 0-16,0-4 0 0,0-2 8 0,-7-3 1 15,-7 0 1-15,1-4 0 0,-8-6-9 0,-4 1-1 0,0-1-1 16,-3-3 0-16,-7 3-6 0,0 3-2 16,0-2 0-16,-4 2 0 0,-3-6-6 0,0 3-2 0,0 7 0 15,0-1 0-15,-4 4-10 0,0 3 0 0,4-4 0 0,-3 11 0 31,-1 2-53-31,4 3-7 0,3 0 0 0,0 13-854 0,4-6-170 0</inkml:trace>
  <inkml:trace contextRef="#ctx0" brushRef="#br0" timeOffset="21745.15">16577 9691 212 0,'-11'-3'9'0,"11"3"3"0,-3 0-12 0,-4 0 0 16,0-6 0-16,0 6 0 0,0-3 0 0,3 3 8 16,-3-10-8-16,4 10 8 0,-1-9 76 0,1 6 16 15,3-4 2-15,0-5 1 0,-4 9 5 0,4-7 0 0,0 1 1 0,0-1 0 16,0 10-10-16,0 0-3 0,-4-9 0 0,4 9 0 16,0 0-10-16,0-3-2 0,0 3-1 0,0 0 0 15,0 0 14-15,0 0 3 0,0 0 1 0,0 0 0 16,0 0-29-16,0 0-7 0,4 3-1 0,3 6 0 15,7 4-8-15,0-4-1 0,0 1-1 0,8-1 0 16,-1-6-12-16,3 4-2 0,5-4-1 0,2-3 0 16,5 0-16-16,2 0-3 0,1 0-1 0,4 0 0 15,-1 0 1-15,4 0 1 0,-4-3 0 0,-3 3 0 16,-4-7-21-16,-3 7-12 0,-4 0 2 0,0 0 0 16,-3 0 10-16,-4 0 0 0,-3 0 0 0,-4 0 0 15,0 0 0-15,-3 10 17 0,-4-10-2 0,0 9-1 16,-4 4-30-16,1-4-5 0,-8 10-2 0,1-6 0 15,-1 15 23-15,-3-3 0 0,-7-3 0 0,0 9 0 16,-4 0 0-16,4 1 0 0,-7 9 0 0,3-7 0 0,-3 7 19 16,-3 0 1-16,-1 3 1 0,0-4 0 0,-7 1-21 0,4-6 0 15,0 5 0-15,-4-5 0 0,4 2 0 0,-4-2-18 16,8-4 3-16,-5 1 1 0,8-1 22 16,0 0 5-16,0-9 1 0,7 0 0 0,3-3-14 15,1-6 0-15,3 2 0 0,3-2 0 16,4-10-165-16,7 3-36 0,4-6-7 0</inkml:trace>
  <inkml:trace contextRef="#ctx0" brushRef="#br0" timeOffset="22295.41">18094 9566 1324 0,'0'0'118'0,"0"0"-94"0,0 0-24 0,0 0 0 15,0 0 141-15,0 0 24 0,-7 6 5 0,0-3 1 16,-4-3-95-16,4 0-20 0,0 6-3 0,-3-2-1 15,-1-4 9-15,4 3 2 0,-4 6 0 0,4-3 0 0,-3-3-6 0,-1 10-1 16,1-4 0-16,-5 10 0 16,1-6-43-16,0 9-13 0,-3-3 0 0,-1 9 8 0,-3-3-8 0,0 6 0 15,-1 1 0-15,1 2 0 0,0 4 0 0,3-4 0 16,1 7 0-16,3 0-8 0,0-1 8 0,0-2 0 16,-1 0 0-16,8-4 0 0,0 4 0 0,0-7 0 15,4-6 0-15,-1 7 0 0,8-10 0 0,-1 0 0 16,1 0 0-16,6-4 8 0,1-5-8 0,3 3 0 15,4-10 0-15,-1 3 0 0,8-2 9 0,0-4-9 16,3-3 12-16,0-10-12 0,0 7 10 0,1-6-10 16,-1-1 8-16,0-2-8 0,-3-7 15 0,-1 3-3 15,1-9 0-15,-4 3 0 0,-3-9 2 0,0 6 0 16,-8-13 0-16,1 4 0 0,-4-10 13 0,0 0 2 16,-4-3 1-16,1 0 0 0,-4 0-8 0,-4 3-2 15,-3 3 0-15,0 3 0 0,-3 1-7 0,-4 2-1 16,-1-2-1-16,-2 8 0 0,-1 4-3 0,1 0 0 15,-1 6 0-15,0-2 0 0,1 11-18 0,-1 1-4 0,0 6-1 16,1-7 0 0,3 10-105-16,-1 0-22 0,1 10-4 0,7-7-992 0</inkml:trace>
  <inkml:trace contextRef="#ctx0" brushRef="#br0" timeOffset="23277.39">21749 9519 1324 0,'-4'-7'118'0,"4"7"-94"16,0 0-24-16,0 0 0 0,-14 0 168 0,4-3 30 16,2-3 6-16,-2 6 0 0,-4-3-155 0,0 3-31 15,-7 0-6-15,-4 0-2 0,4 0 27 0,-8 3 6 16,1-3 1-16,-4 6 0 0,1-3-10 0,-5 4-2 15,-2-4 0-15,-5 9 0 0,-3-5 0 0,4 5 0 16,0-2 0-16,-1 2 0 0,5 1-8 0,-1 5-3 16,4-5 0-16,3-4 0 0,4 10-5 0,3-6 0 15,0 6-1-15,4-1 0 0,3-2-15 0,1 3 8 16,6 0-8-16,1-4 0 0,3 14 0 0,3-7 0 16,0 0-11-16,12-1 11 0,-5 8 0 0,8-4 0 15,3 3 0-15,7-3 0 0,0 3 0 0,4-6 0 16,3 0 0-16,4 0 0 0,3 0-15 0,4-3 5 15,-4 0 1-15,4 0 0 0,-4-4 9 0,0 4-10 16,-3-6 10-16,-4-1-10 0,-3 4 10 0,-4-4-8 16,-7 1 8-16,1-4-8 0,-5 10 8 0,-3-6 11 0,-3-1-3 0,-8 10 0 15,1-3-8-15,-4 0 12 16,-4 3-12-16,-3 0 12 0,-4 0-12 0,-3 0 10 0,0 0-10 0,0 3 10 16,-4-10-10-16,0 4 0 0,4-6 0 0,-4-1 0 15,1 4 8-15,-1-7-8 0,4-2 0 0,0-1 8 16,0-3 16-16,6-3 2 0,-2-3 1 0,3-3 0 15,3 2-12-15,1-8-3 0,3-4 0 0,3 4 0 16,0-10 7-16,4 3 1 0,4-3 0 0,3-3 0 16,0-3 12-16,7-4 2 0,4-8 1 0,-1 8 0 15,8-12-13-15,3 4-2 0,1-8-1 0,2-2 0 16,1 6 5-16,3-6 2 0,-3-3 0 0,0 9 0 16,-4-6-1-16,0 6 0 0,1-6 0 0,-5 6 0 15,1 0-5-15,-4 3 0 0,0 0-1 0,0 10 0 0,-6 0-19 0,2-1-12 16,-3 10 1-16,-3 7 1 15,-1-1-83-15,1 4-17 0,0 2-3 16,-1 10-779-16,-10 0-156 0</inkml:trace>
  <inkml:trace contextRef="#ctx0" brushRef="#br0" timeOffset="23693.45">22087 9450 3056 0,'0'0'68'0,"0"0"13"0,-7 9 3 0,0 1 1 0,-3-1-68 0,3 3-17 0,-4 1 0 0,-3 6 0 31,0 3-46-31,3 0-13 0,1 0-2 0,-1 3-1 0,-3-3 30 0,0-7 5 0,3 4 2 0,1 3 0 16,-4-3 25-16,0-6 0 0,-4 5 0 0,7-5 0 16,8-1 18-16,-8-2 9 0,-3-1 1 0,3 4 1 15,8-7-18-15,-1-3-11 0,-3 7 12 0,4-10-12 16,-4 9 0-16,7-9 0 0,0 0 0 0,0 0 0 15,0 0 8-15,17 0-8 0,12 3 0 0,-5-3 0 16,5 6 0-16,-1-2 0 0,4 2 0 0,6 0-9 16,1 0 9-16,0 4 0 0,-4 2 8 0,4 1-8 15,0 6 0-15,-4-7-10 0,-10 10 1 0,3-3 0 16,-3 0 9-16,-8 3 0 0,-3 3 0 0,-3-3 0 16,-7 9 24-16,-1-3 1 0,-3-6 0 0,-7 7 0 0,-14-4 3 15,7 3 1-15,3-3 0 0,-3-3 0 16,-7 6-13-16,0-6-2 0,0 0-1 0,-4-3 0 15,7 3-13-15,-3-3 9 0,-4-4-9 0,4 4 8 0,0-6-8 16,-4 2-9-16,1 1 9 0,-1-7-13 16,-3 1-19-16,0-7-3 0,-1 3-1 0,-6-6 0 15,0 0-118-15,3-6-24 0,11 3-5 0,0-7-580 16,-8-8-116-16</inkml:trace>
  <inkml:trace contextRef="#ctx0" brushRef="#br0" timeOffset="23932.6">21950 9447 1728 0,'0'0'76'0,"0"-10"16"0,7 1-73 0,0 6-19 0,-7-4 0 0,7 4 0 16,4-6 295-16,-1 9 55 0,4-3 11 0,0 3 3 16,8 0-296-16,2 0-60 0,4 0-8 0,1 0 0 15,-1 0-9-15,0 0 9 0,11 0 0 0,-7-7 0 16,-4 14 0-16,7-7 0 0,0 3 0 0,1-3 0 15,-1 0-8-15,0 0-5 0,-3 0-1 0,-4 0 0 16,8 0-90-16,-1 6-17 16,-7-3-4-16,7-3-1 15,4 3-85-15,0-3-17 0,-4 0-3 0,1 0-1 0</inkml:trace>
  <inkml:trace contextRef="#ctx0" brushRef="#br0" timeOffset="24721.87">23379 9227 2185 0,'-15'-9'96'0,"8"9"21"0,-3-3-93 0,-1-7-24 0,1 7 0 0,-1-3 0 16,4 3 30-16,0-4 2 0,0 7 0 0,3-3 0 16,1 0-32-16,3 3 0 0,0 0 0 0,0 0 0 15,0 0 20-15,0 0 2 0,0 0 0 0,0 0 0 16,3 6 4-16,4 4 1 0,1-4 0 0,2-3 0 16,4 3-13-16,0 1-2 0,0-1-1 0,4-3 0 15,0 3-11-15,6-3 10 0,-2 7-10 0,2-7 10 16,1 3-10-16,-4-3-9 0,4-3 9 0,-4 10-13 15,-3-10-7-15,-4 0-2 0,3 3 0 0,-3 3 0 16,-6-3 8-16,-8-3 2 0,0 0 0 0,0 0 0 16,0 10 12-16,-8-4 0 0,-2 0 0 0,-4 4 0 15,-4-4 17-15,-3 3 10 0,-4-2 1 0,-3 2 1 16,3 0-16-16,-3 4-3 0,-4-7-1 0,4-3 0 16,3 7 11-16,4-1 1 0,0 1 1 0,4-1 0 15,-1-3 10-15,7 4 1 0,1-1 1 0,6 1 0 16,1 2-53-16,-1-2-10 15,8-1-3-15,3 3 0 0,3 1 20 0,4-4 3 0,4 10 1 16,3-6 0-16,0 6-4 0,4-7 0 0,0 10 0 0,3-6 0 0,-3-1 12 16,-1 1-8-16,-2-3 8 0,2-1-8 0,-6 1 8 15,0 6 0-15,-4-7 0 0,0 4 0 0,-4-4 0 16,-3 1 0-16,4-4 8 0,-8 4-8 0,5-4 0 0,-5 4 0 16,-3-7 0-16,0 3 8 0,0 4 1 0,0-4 1 15,0 1 0-15,-3 2 0 0,-1-2-1 0,0 2 0 16,-3-2 0-16,4 2 0 0,-8 1-9 0,8-4 0 15,-8 10 9-15,8-6-9 0,-8 5 0 0,8-5 0 16,-4-1 0-16,7-2 0 0,-4 12 0 0,4-7 0 16,-4-2 0-16,4 0-8 0,4-1 8 0,0 4 0 15,-1-4 8-15,4 1-8 0,-3 9 0 0,3-6 9 0,0-1-9 16,-4 4 0-16,4 0 28 0,-3-3-2 0,3 9 0 16,-4-3 0-16,-3-1-14 0,4 1-4 0,-4 4 0 0,0-8 0 15,0 11-8-15,0-4 0 0,-4-3 9 16,1 0-9-16,-1 9 18 0,1-3-1 0,-4-6 0 0,-4 0 0 15,4 6-17-15,-3-3 10 0,-1-3-10 0,-3 0 8 16,0 3 19-16,-4-3 3 0,-3 0 1 0,0-6 0 16,-4 3-7-16,0 3-2 0,1-4 0 0,-5 1 0 15,5-3-1-15,-1-7 0 0,-3 4 0 0,3-4 0 16,4 1-11-16,0-4-2 0,3-3-8 0,4-6-917 16,4-3-191-16</inkml:trace>
  <inkml:trace contextRef="#ctx0" brushRef="#br0" timeOffset="28593.41">674 15496 1555 0,'-21'-7'68'0,"17"1"16"0,-6 6-68 0,-1 0-16 16,0-3 0-16,8-3 0 0,-8 6 109 0,11 0 19 16,0 0 3-16,0 0 1 0,0 0-89 0,0 0-18 0,0 0-3 0,0 0-1 15,0 0-5-15,11 0-2 0,-4-4 0 16,3 4 0-16,8 0 20 0,-11 0 4 0,11 0 1 0,-4 0 0 15,0 4-7-15,0-4 0 0,7 0-1 0,0 0 0 16,-3 0-15-16,14 0-4 0,-7 0 0 0,10 0 0 16,4 0 14-16,3 0 2 0,-3 0 1 15,7 0 0-15,3 6-15 0,0-3-3 0,11 6-1 0,0 1 0 16,4 2-10-16,3 1 0 0,-4 6-10 16,4 0 10-16,-3 2 0 0,6 1 0 0,-10 7 0 15,4-4 0-15,-8 6 0 0,4 0 0 0,-10 1 0 0,-1-1 0 16,-3 1 0-16,3-1 0 0,-3-6-8 15,-3 6 8-15,2-2 0 0,1-4 0 0,4 3 0 0,-4-6 0 16,3 6 12-16,-10-6-4 0,3 0 0 0,-3-3-8 16,0-4 8-16,-8 7-8 0,5-3 0 0,-12-6 0 15,5 6 0-15,-5-7 0 0,1-3 0 0,-4 4-9 16,0-4 17-16,-7 4 4 0,-3-4 1 0,0 1 0 16,-8-4 7-16,8 0 0 0,-8 1 1 0,-3-7 0 15,0 0-11-15,0 0-2 0,0 0-8 0,0 0 12 0,0 0 20 0,-7-7 4 16,-10 4 1-16,6-6 0 0,4-1-8 15,-4-2-1-15,-3 2-1 0,-3-5 0 0,3-1-8 0,3 4-2 16,-3-7 0-16,0-3 0 0,-7 9-6 16,6-6-2-16,1-3 0 0,-3 4 0 0,3 5-9 0,-1-6 8 15,5 7-8-15,-4-1 8 0,3-6-8 16,-3 10 0-16,3-4 0 0,1 1 0 0,-1 2 0 0,8 1 0 16,-8 0 0-16,4-4 0 0,0 10-11 0,7-3 11 15,-7 3-8-15,7-4 8 0,0 1-11 0,0 0 11 16,7-4-13-16,-3 1 5 0,-1 6-4 0,8-7 0 15,-1 7 0-15,4-3 0 0,4 3 1 0,-4-3 0 16,-3 2 0-16,6 1 0 0,1-3 11 0,-4 6-8 0,-3 0 8 16,3 0-8-16,-4 6 8 0,1-3 0 0,-4 1 8 0,4 2-8 15,-1-3 0-15,1 3 0 0,-8-3 0 0,4 4 0 16,4-4 0-16,-11-3 0 0,0 3 0 0,4 3 0 16,-1-3 0-16,-3-3 0 0,0 10 0 0,0-4 0 15,0 0 0-15,0-6 0 0,-3 10 0 0,-1-4-8 16,4 0 16-16,-11 4 3 0,4-1 1 0,0 4 0 15,-10-4-12-15,6 0 0 0,-7 4 0 0,4 6 0 16,-7-7 0-16,-4 7 8 0,1-6-8 0,-8 6 8 16,4 2-8-16,-7-8 0 0,-1 6 9 0,1 3-9 15,-4-3 19-15,-3-7-1 0,7 7 0 0,3 0 0 16,-3-7-9-16,3 1-1 0,4-1-8 0,3-2 12 16,-7 2-12-16,7-5-8 0,-6 2 8 0,2-6-1374 15</inkml:trace>
  <inkml:trace contextRef="#ctx0" brushRef="#br0" timeOffset="30604.69">7038 12379 345 0,'0'0'31'0,"0"0"-31"0,0 0 0 0,0 0 0 16,0 0 344-16,0 0 64 0,0 0 12 0,7 3 2 0,0 3-301 0,4-3-60 16,-11-3-12-16,3 6-2 0,-3-6 2 0,4 7 1 15,-1 2 0-15,4 0 0 0,-3 4-2 0,-1 6-1 16,1 0 0-16,3 6 0 0,-4 6-11 0,1 7-3 15,-1-1 0-15,1 4 0 0,0 12-19 0,-4-2-4 16,-4-1-1-16,4-3 0 0,4 6-9 0,-4-3 0 16,-4 0 0-16,4-3 0 0,0-6 13 0,0 3-2 15,0-3-1-15,-4-7 0 0,4 4-10 0,0-7 12 16,0-6-12-16,0 4 12 0,0-7-12 0,-3-10 0 16,3 4-12-16,-4-4 12 15,4-8-147-15,0-4-21 0,0 0-5 0</inkml:trace>
  <inkml:trace contextRef="#ctx0" brushRef="#br0" timeOffset="31037.94">6904 12319 230 0,'0'0'10'0,"-4"-3"2"0,1-7-12 0,-1-2 0 0,1 2 0 0,3-2 0 15,0-4 631-15,0 4 123 0,7-1 25 0,0-6 5 16,7 7-652-16,0-7-132 0,4-3-24 16,-1 3-5-16,1 7 1 15,3-1 1-15,0-6 0 0,1 10 0 0,-1-4 9 0,0 4 2 0,-4 0 0 0,5 2 0 16,-5 1 16-16,1-3 9 0,3 9-1 0,-7-4 0 16,-3-2-8-16,3 6 0 0,-4 0 0 0,5 6 8 15,2-2 1-15,-6 2 0 0,-1-3 0 0,8 10 0 16,-7-4-9-16,3 0-9 0,0 4 9 0,3 6-13 0,-2 0 13 15,2-4 0-15,-6 13 0 0,6-6 0 0,-6 7-9 0,3-4 1 16,-3-3 0-16,-4 6 0 0,0-3 8 0,3-3-8 16,-10 3 8-16,4-3-8 0,-8 0 8 0,4-6 0 15,-7 2 0-15,-3 1 0 0,-1 0 0 0,-3-3 9 16,-4-7-1-16,1 4-8 0,-8-4 11 0,7 0-11 16,-13-5 10-16,6 2-10 0,0-3 16 0,-3-3-4 15,0 0 0-15,0 0 0 0,-1-3-12 0,8-3 0 16,-3 2 0-16,-1 4 0 15,-3-3-23-15,7-3-7 0,3 3-2 0,0-3 0 16,1 6-86-16,6-3-18 0,4-1-3 0,-4-2-1 16,8-3-86-16,3 6-18 0</inkml:trace>
  <inkml:trace contextRef="#ctx0" brushRef="#br0" timeOffset="31753.67">8604 11243 1094 0,'0'0'97'0,"0"0"-77"0,0 0-20 0,0 0 0 16,-3 0 188-16,3 0 33 0,-7-3 7 0,0 3 2 16,3 0-164-16,-3 3-33 0,0 7-6 0,-4-1-2 15,-3 1-15-15,-3 2-10 0,3 10 12 0,-8-3-12 16,-2 3 28-16,-5 9-2 0,-2 1 0 0,-1 2 0 15,-3 7 17-15,-1 9 3 0,-2 0 1 0,-1 3 0 0,0 4 14 0,4-4 3 16,-1 7 1-16,1-4 0 0,3 7-4 0,4 3-1 16,3-3 0-16,1-1 0 0,3 7-35 0,-1-12-7 15,5 5-2-15,6-2 0 0,1-4-16 0,3-2 0 16,3-1 0-16,1 0 0 0,6-6 0 0,1 0 0 16,3-3 0-16,3-3 0 15,1 0-22-15,3-7-8 0,4-2-2 0,-4-1 0 16,7-3-72-16,-4-6-14 0,5 0-3 0,-1 0-603 15,4 0-120-15</inkml:trace>
  <inkml:trace contextRef="#ctx0" brushRef="#br0" timeOffset="35522.55">9179 11686 2343 0,'0'0'52'0,"0"0"10"0,-3 6 2 0,-4-3 2 0,-4 9-53 0,4-2-13 0,0 9 0 0,3-7 0 15,-3 7 0-15,4 0 0 0,-4 3 0 0,3 0 0 16,1 3 0-16,-4 3 0 0,0-3 0 0,3 7-10 0,-3 8-2 0,0-2 0 16,-4 0 0-16,1 2 0 15,-1 4 12-15,-3-3-8 0,0 3 8 0,-4-3-8 0,1 3 8 16,-1 3 0-16,-10-4 10 0,3 1-10 15,-3 7 15-15,0-8-3 0,3 1-1 0,0 7 0 16,4-8 11-16,-7 1 2 0,7-3 1 0,0-10 0 0,3 1-5 0,0-1-2 16,4-3 0-16,0-6 0 0,4-6 4 0,-1 3 1 15,4-7 0-15,0-2 0 0,0-1 15 16,3-6 3-16,-6 4 1 0,3-7 0 0,-4 0-19 16,4-10-4-16,0 7-1 0,0-6 0 0,0-4 9 0,3-3 1 15,-10 1 1-15,4-4 0 0,3 0-17 0,0-3-3 16,3-3-1-16,-3 0 0 0,0 3-8 0,3 0 0 15,4 6 0-15,0 1 0 0,0 2 12 0,-7 4-4 16,14-4 0-16,-7 7 0 0,0 6-8 0,4-6 0 16,3-1 0-16,4 4 0 15,-1-3-20-15,8 6-7 0,-1 0-1 0,1 0 0 0,3 6 10 0,0-3 2 0,4-3 0 16,-4 7 0-16,4-4 16 0,-4 0 0 0,4 6 0 0,-4 1 0 16,-3-1 0-16,-1 1 0 0,1 2 0 0,-4 1 0 15,0 6 0-15,0-7 0 0,0 7-8 0,0-7 8 16,-3 10 0-16,3-3 0 0,-7-6 0 0,7 2 0 15,-3 1 0-15,3-7 0 0,-3 10 0 0,3-6 0 16,0-1 0-16,0-2 11 0,0-1-3 0,0 1-8 16,0-7 0-16,-3 6 0 0,6-3 0 0,-6 1 0 15,-4-7 10-15,4 6 2 0,-1-3 0 0,-3-3 0 16,-7 0-12-16,7 6 12 0,0-2-12 0,-7-4 12 16,0 0-12-16,0 0 0 0,0 0-10 0,0 0 10 0,0 0-26 15,0 0 1-15,0 0 0 0,0 0 0 16,0 0-28-16,0 0-6 0,0 0-1 15,0 0 0-15,0 0-47 0,0 0-9 0,0 0-3 0,0 0-564 16,-7-10-113-16</inkml:trace>
  <inkml:trace contextRef="#ctx0" brushRef="#br0" timeOffset="36372.4">8654 12915 1753 0,'0'0'77'0,"7"-7"17"0,3 4-75 0,-6-3-19 15,10 3 0-15,-3-3 0 0,6-1 39 0,-3 1 4 16,7 3 1-16,1-3 0 0,-5 6-11 0,4 0-1 15,-3 6-1-15,3-3 0 0,-3 3-31 0,-1 1 8 16,1-1-8-16,0 3 0 0,-4 1 8 0,0-4 0 16,0 10-8-16,0-1 12 0,0-5-12 0,-3 2 11 15,-1 4-11-15,1-3 10 0,0-4 33 0,-1 0 6 16,1 1 2-16,-1-4 0 0,1 0 11 0,0-3 2 16,-1-3 1-16,4 0 0 0,4 0-1 0,-4-9 0 0,4 9 0 15,3-12 0-15,0 2-36 0,4 1-7 0,3-4-1 16,0 1-1-16,0-7-5 0,4-3-1 0,3-3 0 0,1-3 0 15,-1-4-13-15,-3 1 0 0,3-4 0 16,-7-2 0-16,4-7 0 0,-4 3 0 0,-3-3 0 0,0 3 0 16,-4-3 16-16,-4 4 1 0,5-1 0 15,-5-3 0-15,-3 0 3 0,-3-6 0 0,-1 6 0 0,-3-6 0 16,1-3-3-16,-8 9 0 0,0 0 0 0,0-6 0 16,-8 9-6-16,5-3-2 0,-4 9 0 15,0 4 0-15,-4 0-9 0,1 9 0 0,-1 0 0 0,-3 3 0 0,0 0 0 16,-4 10-9-16,1-4 0 0,-1 10 0 0,0-6-4 0,-3-1-1 15,-4 10 0-15,4-3 0 0,0 3 5 0,-4 3 1 16,1-3 0-16,-1 10 0 0,0-1 8 0,1 4 0 16,-5-1 0-16,1-2-8 0,-4 2 8 15,4 7 0-15,0-7 0 0,3 7-8 0,1 0 8 16,-1-3 0-16,-3-1 0 0,7 1 0 0,-1 0 0 0,1 0-16 16,0-1 2-16,3-2 1 15,-3-1-105-15,7 1-21 0,-4 6-4 16,4-7-1001-16</inkml:trace>
  <inkml:trace contextRef="#ctx0" brushRef="#br0" timeOffset="37148.01">10541 11610 1036 0,'18'0'92'0,"-18"0"-73"0,-4-3-19 0,1-3 0 0,3 6 305 0,0 0 58 15,0 0 11-15,0 0 2 0,-7 9-268 0,10 1-55 16,4 2-10-16,4 10-3 0,-8 6-25 0,8 4-6 16,-1 9-1-16,5 2 0 15,-5 4-8-15,-3 13 0 0,-3 3 0 0,3 3 0 0,-4 6 0 16,1 3 0-16,-11-3 0 0,0 0 0 0,3 3 9 16,-3 1 0-16,-3-4 0 0,-5 0 0 0,5-3-9 15,3-6 0-15,0-1 0 0,-4 1 8 0,-3-10-8 16,7 7 0-16,7-7 9 0,0-6-9 15,-4 0-114-15,4-3-27 0,7-9-6 16</inkml:trace>
  <inkml:trace contextRef="#ctx0" brushRef="#br0" timeOffset="38736.8">11352 13297 460 0,'-7'3'41'16,"7"-3"-33"-16,0 0-8 0,-3 10 0 0,-1-4 257 0,4-6 50 16,0 0 9-16,0 0 3 0,0 0-195 15,4 6-38-15,-4-6-8 0,7 10-2 0,3-10-11 0,-2 0-2 16,-8 0-1-16,7-3 0 0,3-7-22 0,1 7-5 16,3-13-1-16,0 4 0 0,4-1 6 0,3-5 2 15,11 5 0-15,-4-9 0 0,-4-6-3 0,5 6-1 16,6-9 0-16,-3 5 0 0,-1-2-27 0,1-3-11 15,-4 0 8-15,1-1-8 0,-1 1 12 0,-3-10-4 16,3 7 0-16,-4-7 0 0,1 0-8 0,0 3 0 16,0-2 0-16,-4-1 0 0,0 0 0 0,0 0 0 15,-3 10 0-15,-1-4 8 0,1 1 8 16,0 6 2-16,-4-4 0 0,0 10 0 0,0 4 3 0,-3 2 1 16,-1 0 0-16,-3 4 0 0,-3 2-22 0,-1 7 8 15,4-3-8-15,-7 6 0 0,0 0-15 0,0 0-7 16,-7 6-2-16,0 4 0 0,0 2 13 0,-3 1 3 0,2 5 0 0,-2 1 0 15,-1 3 8-15,1 0 0 16,-1 3 0-16,1 4 0 0,-5-4 0 0,8 6 0 0,-3-3 0 16,3-6 0-16,0 9 0 0,0-2 0 0,0-4 9 0,3 3-9 15,1-6 0-15,-1 0 0 0,4 0-12 0,0-10 3 16,4 7 9-16,-1-6 12 0,-3 2-2 0,4-8-1 16,3 2-9-16,0 1-9 0,0-7 9 0,3 3-13 15,1-6 13-15,-1 0 13 0,5-6-2 0,-1 3-1 16,7-7 9-16,0 1 1 0,-3-4 1 0,6 4 0 15,-2-4-21-15,-1-6 8 0,-4 4-8 0,5-4 0 16,-5-3 0-16,4 0 0 0,0-6 0 0,1 9 0 16,-1-6 0-16,0-3 0 0,0 6 0 0,-3 0 0 15,3-3 0-15,-3 0 0 0,-1 3 0 0,-3 6 0 0,0 0 0 16,1 1 0-16,-8 5 8 0,3-2-8 0,-6 5 8 0,3-2-8 16,-7 9 8-16,0 0-8 0,0 0 13 0,0 0-1 15,0 0-1-15,0 0 0 0,-7 9-11 0,3 4 0 16,1 6 0-16,-4-7 0 0,3 17 9 0,-3-8-9 15,4 8 10-15,-5-4-10 0,8 6 10 0,0-3-10 16,0 4 10-16,0-1-10 0,0 0 0 0,0 4 0 16,4-10 0-16,0 6 0 0,-1 1 0 0,-3-4 0 15,0-6 0-15,0 0 0 16,4 0-35-16,-1 0 0 0,1-3 0 0,-4-7 0 16,0 4-133-16,0-10-28 0</inkml:trace>
  <inkml:trace contextRef="#ctx0" brushRef="#br0" timeOffset="39622.51">13882 12454 2354 0,'0'0'52'0,"0"0"10"0,0 0 2 0,0 0 3 0,0 0-54 0,0 0-13 0,0 0 0 0,0 0 0 16,0 0-9-16,-4 9-5 0,1 1-1 0,-1 2 0 15,1 1 3-15,-4 6 0 0,0 2 0 0,0 1 0 16,-1 0 12-16,-2 0 0 0,-1 10 0 0,1-10 0 15,-1 9 0-15,1-3 0 0,-5-6 12 0,5 10-12 16,-4-11 37-16,3 8 1 0,-3-7 0 0,3-4 0 16,1-2 2-16,-1 3 0 0,4-7 0 0,-3 7 0 15,3-6-16-15,-4-4-4 0,4 1 0 0,0-7 0 16,-4 6-11-16,1-6-9 0,3 4 12 0,0-4-12 16,0-3 12-16,-4-3-12 0,4 3 12 0,3-10-12 15,-3 10 23-15,0-9-3 0,0-1 0 0,0-2 0 0,0 2 12 16,4-5 1-16,-1-1 1 0,-3-6 0 15,4 6-6-15,-5-9-2 0,5 0 0 0,-1-3 0 0,1-3-14 0,-1-1-4 16,4 1 0-16,0-4 0 0,0 4-8 16,0 0 0-16,0 6 0 0,4-4 0 0,3 8 0 0,-4-8 0 15,1 7 0-15,0 10 0 0,3-7 0 0,0 6 0 16,0 1 0-16,3 2 8 0,1 1-8 0,3 6 0 16,-3-3 0-16,3-4 0 0,0 10-10 0,3 0 10 15,1 0-13-15,0 7 5 0,6-4 8 0,-2 6-10 16,2-3 10-16,1 1-10 0,0-1 10 0,-1 3-8 0,1-6 8 15,3 10-8-15,0-7 8 0,1 4 0 0,-1-4 0 16,0 3 0-16,0-2 0 0,1 2 0 0,-1-3 0 0,-4 4 0 16,5-1 0-16,-5 1 0 0,-2-1 0 0,-1-6 8 15,0 6-8-15,0-5 0 0,-3 5 0 16,-1-9 0-16,1 6 0 0,-4-3 0 0,0-3 0 0,0 0-12 31,4 0-21-31,-4-3-5 0,0-3-1 0,0 3 0 16,0-7-103-16,1 7-21 0,2-6-4 0,1-4-905 0</inkml:trace>
  <inkml:trace contextRef="#ctx0" brushRef="#br0" timeOffset="41325.44">14323 12074 57 0,'0'0'0'0,"-7"0"0"0,0 0 0 0,-4 0 0 15,4 0 296-15,4 0 53 0,-1 0 11 0,4 0 3 16,-7-9-211-16,7 9-43 0,-4 0-8 0,4-3-1 16,0 3-41-16,0 0-8 0,0-6-2 0,4-1 0 15,3 1 12-15,-3-3 3 0,3 9 0 0,0-10 0 16,3 10-13-16,4-3-3 0,0-6 0 0,1 9 0 15,2-3-35-15,1-4-13 0,3 7 9 0,0 0-9 16,0 0 0-16,4 0 0 0,-4 0 0 0,0 0 0 16,1 7 0-16,-5-4-11 0,1-3 3 0,-4 6 0 15,-4-3-6-15,1 0-1 0,-7 7 0 0,3-1 0 16,-7 0 6-16,-4 1 1 0,-3 2 0 0,0-2 0 16,-7 2 8-16,0 7 0 0,0-6 0 0,-4-1 8 15,0 4-8-15,1 0 9 0,-1-1-9 0,0 1 10 16,4-7 4-16,0 10 1 0,4-6 0 0,3-1 0 0,-4 4-3 15,4 0-1-15,3 2 0 0,4-5 0 16,0 9-11-16,4-3 0 0,0-7 0 0,3 7 0 0,0 3 0 16,0-3 0-16,3-7 0 0,1 10 0 0,3-3-21 0,0-6 3 15,4 6 1-15,3-7 0 16,0-3-112-16,4 4-23 0,3-13-4 0</inkml:trace>
  <inkml:trace contextRef="#ctx0" brushRef="#br0" timeOffset="41789.75">14760 11240 748 0,'-14'-3'33'0,"14"3"7"16,-7 0-32-16,0 0-8 0,7 0 0 0,-7 0 0 15,7 0 308-15,0 0 60 0,-4 6 12 0,4 4 3 0,0-1-307 0,7 4-60 16,1 2-16-16,2 1 0 0,4 0 29 0,7-1 3 15,1 7 1-15,2 3 0 0,4 1 10 16,1-4 1-16,-1 9 1 0,0 0 0 0,4 10-12 0,0-7-2 16,-1 14-1-16,1-5 0 0,3 4-3 0,1 1-1 15,-1-1 0-15,0 6 0 0,-7 0 9 0,1 0 1 16,2 4 1-16,-6-4 0 0,0 4-17 0,0-4-4 16,-4 0-1-16,-4-3 0 0,-3-6-3 0,1 0 0 15,-5 6 0-15,1-6 0 0,-8 7-12 0,1-8 0 16,-8-2 0-16,4 3 0 0,-7-3 0 0,-3 0 12 15,-4-1-1-15,-4-5-1 0,-3-1-26 0,-4-2-4 16,-3-1-2-16,-7 0 0 16,-4-2-194-16,-7-4-38 0</inkml:trace>
  <inkml:trace contextRef="#ctx0" brushRef="#br0" timeOffset="46365.21">14344 10532 2178 0,'-4'0'48'0,"1"3"9"0,-4-3 3 0,0 0 1 0,0 0-49 0,3 0-12 15,1 0 0-15,3 0 0 0,0 0 0 0,0 0 0 16,0 0 0-16,0 0-10 0,7-10 0 0,3 7 0 0,4-3 0 0,1 3 0 15,-1-7-3-15,3 1-1 0,1 3 0 0,3-1 0 16,-3-2 14-16,3 0-12 0,0 5 12 0,0-5-12 16,4 0 12-16,0 5 0 0,-1-2 0 0,5 3 0 15,-1-6 0-15,4 6 16 0,-1-4-3 0,5 4-1 16,-1-3 24-16,0 3 5 0,7 3 1 16,-3-3 0-16,-3 3-26 0,2 0-4 0,1 3-2 0,7-3 0 15,-4 9-2-15,1-6-8 0,3 7 12 0,6-1-4 16,1-6-8-16,4 7 0 0,-4-1 0 0,0 4 8 15,3 5-8-15,8-5 0 0,-1 6 0 16,4-7-11-16,0 10 11 0,0-3 0 0,0 9 0 0,0-3 0 16,-3-3 0-16,-1 7 0 0,4-4 0 0,0 3 0 15,-7-3 0-15,0 3 0 0,7-6 0 0,-10 9 0 16,-1 1 0-16,-3-4 0 0,3 7 0 0,4-4 0 16,-3 3 0-16,3 4 0 0,0-4 0 0,0 7 0 15,-4-6 0-15,1 6 11 0,-1-7-11 0,1-3 12 0,3 7-12 16,0-4 0-16,0 4 0 0,-1-3 0 15,-2-1 0-15,-4 7 0 0,0 0 0 0,-4 3 0 0,-3-4 0 0,0 4 0 16,0-3 0-16,0 3 0 0,-4 0 0 16,-3-3 0-16,3-1 9 0,-3 4-9 0,7-3 0 0,-7 3 0 15,-1-3 0-15,-2-1 8 0,-1 1-8 16,0-6 0-16,-3 5 0 0,-4-5 8 0,-3 3 0 0,3-4 0 16,-7-3 0-16,0 4 0 0,-3 3 13 0,0-4 3 15,-4-3 1-15,0 7 0 0,0 0-6 0,-7 2-2 16,4-8 0-16,-1 5 0 0,-6-2 0 0,3-1 0 15,-4-2 0-15,1 5 0 0,3-5-1 0,-4-1-1 0,1 0 0 16,-4-2 0-16,4-1 3 0,-1 0 1 0,-3-3 0 16,4 7 0-16,-1-4-19 0,1-3 0 0,-4 6 0 15,3-3 0-15,1-2 0 0,-1 2 0 0,-3-3 0 0,4 3 0 16,-1-3 0-16,1 7-17 0,-4-1 1 0,3-3 1 16,-3-3 15-16,0 7 0 0,0-4 0 0,0-3 0 15,-3 3 0-15,-1-3 10 0,1 3-2 0,-1-6 0 16,1 0 13-16,-4 0 3 0,3 6 0 0,1-6 0 15,-1-3-14-15,1-3-2 0,3 3-8 0,0 3 12 16,-4-10 0-16,4 7 0 0,-4 0 0 0,4-3 0 16,0 2-12-16,0 1 0 0,0-6 0 0,0 9 0 0,0-7 0 0,0 1 0 15,-3 6 0-15,3-3-10 16,-4 0 10-16,1 3 0 0,-1-1 0 0,-3 1 0 16,0 0 0-16,-3 7 0 0,3-4 0 0,0-3 8 15,-4 6-8-15,0-6 0 0,1 0 0 0,-1 6 0 16,1-3 0-16,-1-3 0 0,4-3 0 0,-4 3-8 0,1-3 20 15,3-4 4-15,0 4 0 0,-4 0 1 16,4-7-8-16,-4 7-1 0,4 0-8 0,-3-3 12 0,-4 3-4 0,3-1 0 16,-3-2-8-16,0 6 12 0,0 3-12 0,-4-3 0 15,4 0 0-15,-4 3 0 0,1-3 0 0,3 3 0 16,-4 0-12-16,4-3 12 0,-4 0 0 0,4 0 0 16,0-3 8-16,3 3-8 0,1 6 0 0,-1-6 0 15,4 0 0-15,0 0 0 0,0 0 0 0,0 0 0 16,-3-3 0-16,2 3 0 0,-2-4 0 0,-1 1 0 15,1-3 0-15,-1 6 0 0,1-6 0 0,-1-1 0 16,0 4 0-16,-3-6 0 0,4 5 0 0,-4-5 0 16,3-1 0-16,0 4 0 0,1-3 0 0,-1-4 0 0,1 0 0 15,3 1 0-15,0-4 8 0,-1 4-8 16,1-4 11-16,4-3-11 0,3-3 15 0,0 0-4 0,0 0-1 16,0 0 0-16,-7 0 11 0,3-9 3 0,1 5 0 15,-1-2 0-15,1-6 1 0,-1 2 1 16,1-2 0-16,-1-1 0 0,1-3-26 0,3 4 0 0,-4-10 8 0,1 3-8 15,-1 7 8-15,4-7-8 0,-3-3 12 0,-1 0-4 16,4 0-8-16,-4 3 0 0,4 3 0 0,0-2 0 16,-3-1 0-16,3-3 0 0,0 9 0 0,0-6 0 15,0 4 0-15,0-1 0 0,0 7 0 0,0-4 0 16,0 10 0-16,0 3 0 0,0 0 0 0,0 0 0 16,0 0-11-16,0 0 3 0,0 3 0 0,0 10 0 15,0 2 8-15,0 1 0 0,0 3 0 0,-4 3 0 16,4 6 0-16,-3-3-20 0,3-3 4 0,0 6 1 0,-4-6 24 15,4 7 5-15,0-4 1 0,0-3 0 16,4-1-15-16,-4-2 0 0,3 0 0 0,4-3 0 0,-3 3 0 16,7-1 0-16,-4-5 0 0,3 6 0 0,-3-4 0 0,4 1 0 15,3-3 0-15,-3-1 0 0,3-2-8 0,0 2-2 16,0-2 0-16,0-1 0 0,0 0 10 0,0-5 14 16,4 2-3-16,-1-3-1 0,1-3-23 0,0 6-5 15,3-12-1-15,4 6 0 16,-1-9-188-16,12-4-37 0</inkml:trace>
  <inkml:trace contextRef="#ctx0" brushRef="#br0" timeOffset="49702.21">18302 10394 2120 0,'0'0'94'0,"0"0"19"0,0 0-90 0,0 0-23 0,0 0 0 0,0 0 0 15,0 0 31-15,4 6 1 0,-1 3 1 0,1 1 0 16,6 2-33-16,1 7 0 0,-1-6-10 0,5 5 10 16,6-5 0-16,3 6 20 0,5 0-3 0,2-4 0 15,8 4-17-15,7 0 0 0,7 3 0 0,3-3 0 16,4-4 0-16,4 7 0 0,6 3-15 0,5 0 5 15,6-3-2-15,-7 7 0 0,3-4 0 0,1 6 0 16,3 7 12-16,0-1-13 0,0 4 5 0,1 9 8 16,-5 0-10-16,1 4 10 0,-4 2 0 0,-4 4-9 0,1-4 9 0,-4 10 0 15,0-3 0-15,0 6 0 0,-7-3 0 0,-7-1 0 16,-4 4-11-16,-3-3 11 0,-3 0-11 0,-5-3 11 16,-2 6-12-16,-5 0 12 0,1-6 0 0,-4 6 0 15,-3-4 0-15,0 1 0 0,-1 3 0 0,-6-6 0 16,3 3 11-16,-7 0-11 0,-3 3 10 0,3-4-10 15,0 1 8-15,-3-3-8 0,-4 0 8 0,-4-1-8 16,4-2 8-16,-3-3-8 0,-4-4 20 0,0 6-2 16,-4-2 0-16,1-4 0 0,3 0-9 0,-7-2-1 15,-4-7-8-15,4-1 12 0,4 4-4 0,-4-6 0 0,3-3-8 16,-3-1 12-16,0-2-12 0,0-4 0 16,3 1 0-16,-3-10 0 0,4 6 0 0,-4-3 0 0,0-3 0 15,0 6 0-15,0-6 0 0,-1 0 0 0,1 0 0 0,-3 0 0 16,-1 0 0-16,1 3 11 0,-1-9-2 0,0 6 0 15,-3 0 15-15,4-7 4 0,-1 1 0 0,1 0 0 16,-1-4 6-16,4 1 2 0,0-4 0 0,0 0 0 16,3-5-8-16,4-4-2 0,0 0 0 0,0 9 0 15,0-9-10-15,0 0-1 0,0 0-1 0,0 0 0 16,7 0-6-16,0 6 0 0,1-3-8 0,2-3 12 16,1 4-4-16,-4-4-8 0,-7 0 11 0,7 0-11 15,-7 0 0-15,0 0 0 0,7 6 0 0,-7-6 0 16,0 0 0-16,3 3 0 0,1 6 0 0,-4 1 0 15,0-1 9-15,0 1-9 0,0-1 0 0,0-3 9 16,-4 4-9-16,1-1 0 0,3 1 0 0,0-1 0 0,-4 0 12 0,1 4-4 16,-1-4 0-16,4 4 0 15,-3-1-8-15,-1 10 0 0,-3-3 0 0,0 3 0 0,-3 6 0 16,-1-3-11-16,0 7 11 0,-3-1-8 0,-3 0 8 16,-1 1-10-16,-3 2 10 0,0 4-10 0,-1-4 10 0,-2-2 0 15,-1-1 0-15,-3 1 0 0,0-1 0 0,3 0-8 16,0-3 8-16,1-2 0 0,-1-5 0 0,0 8 0 15,-3-14 0-15,7 4 0 0,0 0 0 0,-1-6 0 16,1-1 0-16,4-2 0 0,-5-1 13 0,5 0-1 16,-1-6-1-16,1 7 0 0,-1-10 2 0,0 6 1 15,1-3 0-15,-1-3 0 0,0-3-14 0,1-3 11 0,-1 6-11 16,0-10 10-16,1 4-10 0,3-3 10 0,-4-7-10 16,4 4 10-16,3-7 8 0,4 6 2 0,0-9 0 15,0 3 0-15,7-3-11 0,4 1-1 0,-1-1-8 16,8-7 12-16,-4 7-12 0,3-9 0 0,5 9 0 0,-1 0 0 15,-4 0 0-15,8 3-8 0,-4-3-1 0,-3 10 0 16,-1-1 0-16,-3-2 0 0,0 8 0 0,0 1 0 16,0 3-3-16,-7 3-1 0,0 0 0 0,7 3 0 15,1 10-3-15,-1 5-1 0,0 1 0 0,-4 3 0 16,1 0 7-16,-1 10 2 0,-3-4 0 0,4 3 0 16,-1-3 8-16,1 4 0 0,-4-1 8 0,3 0-8 15,1-2 0-15,-4-4 0 0,3 0 0 0,-3-3 0 16,4-7 0-16,-1 4 0 0,1 3 0 0,-1-9 0 15,1 6 0-15,0-7 0 0,3-2 0 0,3-1 0 16,4 0 0-16,4-6 0 0,3-3 0 0,11 0-8 0,3-3 8 16,11-6-8-16,3 0 8 0,4-4-8 15,7-6-16-15,7-3-4 0,11-9 0 0,3 6 0 16,7-13-151-16,7 4-30 0,1-7-7 0</inkml:trace>
  <inkml:trace contextRef="#ctx0" brushRef="#br0" timeOffset="50651.42">22437 10735 2073 0,'7'10'184'0,"0"-1"-147"15,-4 4-29-15,1-1-8 0,6 16 42 0,1-2 7 16,0 11 2-16,-1-2 0 16,1 15-82-16,6-6-16 0,5 6-3 0,-1-3-1 15,-4 3 15-15,8 3 4 0,10 1 0 0,1-1 0 16,-1 0-7-16,0 10-1 0,8-3 0 0,-1 6 0 0,4 6 19 0,-4-6 3 16,-3 3 1-16,-4-1 0 0,0 5 17 0,-3 2 16 15,-4 6-4-15,-3 1 0 0,-7-4-23 0,-1-2-5 0,-6 2 0 0,-11 0-1 16,-4 7 26-16,-3 6 6 0,-7-3 1 0,-10-4 0 15,-12 1-3-15,1 6 0 0,-7-6 0 0,-4-7 0 16,-4 4 16-16,-3-7 3 0,1-3 1 0,2-6 0 16,8-3 11-16,0-1 3 0,-4-2 0 15,3-4 0-15,12-5-7 0,-5-4-2 0,-3 3 0 0,4-10 0 16,0-5-28-16,0 6-10 0,3-7 0 0,0 4 9 16,-7-4-9-16,8-2 0 0,2-1 9 0,1 4-9 15,-4-4 8-15,4 7-8 0,3-7 8 0,1-6-8 16,-1 6 9-16,-3 1-9 0,-4-10 12 0,7 0-12 15,4 6 16-15,-3-6-4 0,-5 0-1 0,1 0 0 16,10-3-11-16,-3-7 0 0,4 7 0 0,-1-7 8 16,0-2 7-16,11-1 1 0,4-6 0 0,-4 4 0 15,0-4-1-15,7-3 0 0,0 0 0 0,0 0 0 0,0 0-1 0,0 0 0 16,-4-10 0-16,4 4 0 0,4-3 30 0,-8-7 7 16,1 3 1-16,3 1 0 0,0-7-29 0,0-3-6 15,-11 3-1-15,8-6 0 0,-5-3 0 0,1 3-1 16,0-3 0-16,-3 3 0 0,-1-4-15 0,4-2 11 15,4 6-11-15,-4-3 10 0,-4 3 2 0,7-4 0 16,-3-2 0-16,7 9 0 0,-3-6 1 0,3 12 1 16,0-3 0-16,0 1 0 0,3 5-14 0,1 4 0 15,-4 6 0-15,0 3 0 0,0 0 0 0,0 0 0 16,0 0 8-16,0 0-8 16,3 12-23-16,1 1-7 0,0 5-2 0,-4 4 0 0,-4 10 32 0,8-1 0 15,-1 0 0-15,1 1 0 0,-1-1-12 0,4 4 3 0,4-4 1 16,6 0 0-16,-3 1 8 0,8-1 0 15,9-3 0-15,8-3 0 0,7-3-12 0,7 7 0 0,3-7 0 0,22-10-1222 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04:57:07.92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10 14167 0 0,'0'0'1384'0'0,"-5"-9"-848"0"0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04:57:11.56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144 1 1375 0 0,'0'0'128'0'0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8:42:20.907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26829 1955 1267 0,'0'0'112'0,"0"0"-89"16,-4 0-23-16,-3-6 0 0,4-7-11 0,-4 10-6 15,0-6-2-15,-1-1 0 0,1 7 55 0,0-3 10 0,0-3 2 0,0 2 1 16,0 1 10-16,0-3 1 0,-3 5 1 0,-1-5 0 16,-3 0-4-16,3 6-1 0,1-7 0 0,-4 4 0 15,3 0 0-15,0-1 0 0,1 4 0 16,3-6 0-16,0-1-16 0,0 10-3 16,3-9-1-16,-3 6 0 0,4-3-11 0,-1 2-2 0,1 1-1 15,-5-3 0-15,5 3 1 0,3 3 0 16,-7 0 0-16,7 0 0 15,-7-6 5-15,-4 6 2 0,-3 0 0 0,0 6 0 0,-4-3-2 16,1 6-1-16,-4 1 0 0,-4 2 0 0,4 7-14 16,-4-3-2-16,0 3-1 0,4-1 0 0,-4 4-10 0,1 0 0 15,3 13 0-15,-1-7 8 0,5 0-8 0,-1 1 0 0,1 8 0 0,2-2 0 16,5 5 0-16,-1 1 0 0,8-6 0 0,-4 5 0 16,3 1-10-16,4 0 10 0,4-7 0 0,6 7-9 15,1-6 1-15,3-4 0 0,7 7 0 0,0-7 0 16,4 0-17-1,7-5-3-15,-1-5-1 0,5-2 0 0,6-9 11 0,0-7 2 0,4 6 1 0,0-9 0 16,4 0 15-16,-1-9 0 0,-3-4 0 0,3-6 0 16,-7 1 0-16,4 2 18 0,-3-15-2 0,-1 2-1 15,4 4 17-15,-4-12 3 0,1 2 1 0,-5 1 0 0,1-7-15 0,-7 0-2 16,0-3-1-16,-8-6 0 0,-6 9-7 0,-4-6-2 16,0 7 0-16,-10-11 0 0,-4 11-9 0,-4 2 0 15,-10 0 0-15,0 4 0 0,-11 2 0 0,1 4 0 16,-1 3-8-16,-3 3 8 0,-8 3 0 0,-2 1 0 15,2 14-9-15,-2-5 9 0,2 9 0 0,1 0-8 16,0 3 8-16,-4 3 0 0,4 4-10 0,-1-1 10 16,1 4-8-16,0-1 8 0,7 1-12 0,-1 3 4 15,5-1 0-15,-5 1 0 16,1 0-36-16,0-1-6 0,7 1-2 0,0 3 0 16,-1-7-86-16,5 7-18 0,3-6-3 0,0 5-1 15,3-8 4-15,4-1 0 0,-4 7 0 0,11-16 0 0</inkml:trace>
  <inkml:trace contextRef="#ctx0" brushRef="#br0" timeOffset="367.37">27069 1284 1036 0,'-14'0'92'15,"14"0"-73"-15,0 0-19 0,-8 6 0 0,1-6 240 0,0 10 44 16,4 2 8-16,-1 1 3 0,-3 6-236 0,0 3-47 16,0 0-12-16,-3 9 0 0,-1 0 0 0,0 13 0 15,1 3 0-15,-4 0 0 0,0 13 0 0,-4-4 8 16,0 7-8-16,-3 9 8 0,-4-6-8 0,-3 15 0 15,-7-2 0-15,0 2 0 0,-1-5 0 0,-2 8 0 16,-12-8 11-16,4 5-11 0,4-9 9 0,3 0-9 16,4-6 8-16,3-9-8 0,0-1 8 0,8-9-8 15,-1 3 8-15,4-15-8 0,-4 9 0 0,11-7-19 16,0-2 3-16,3-7 1 16,1-6-158-16,6 0-32 0,-6 19-7 0,10-32 0 0</inkml:trace>
  <inkml:trace contextRef="#ctx0" brushRef="#br0" timeOffset="690.17">27686 2137 1958 0,'0'0'87'0,"4"0"17"0,3-3-83 0,0 3-21 16,7 0 0-16,0-6 0 0,4-1 136 0,-4 1 22 15,7 6 5-15,-4-9 1 0,1 9-119 0,3-3-23 16,-3-7-5-16,3 1-1 0,-3 9-16 0,3-3 0 16,-4 3 8-16,1-7-8 0,7 4 0 0,-4 3 0 15,0-6 0-15,7 6 0 16,-3 0-24-16,3 0-4 0,4-6-2 0,-4-1 0 15,0 7-103-15,-3 0-21 0,0-3-4 0,0 3-1 16,-8 0 45-16,4-6 9 0,-7 3 1 16,1-3-651-16</inkml:trace>
  <inkml:trace contextRef="#ctx0" brushRef="#br0" timeOffset="893.44">27510 2335 1839 0,'-11'3'40'0,"11"-3"9"0,0 0 2 0,0 0 1 0,0 0-42 0,0 0-10 0,0 0 0 0,7 6 0 15,7-3 57-15,4 7 10 0,10-10 1 0,0 9 1 16,4-9-12-16,7 3-2 0,3-3-1 0,4 6 0 16,0-3-40-16,3-3-14 0,1 0 9 0,3 0-9 31,3 0-70-31,0 0-19 0,1-3-4 0,3-3-1 0</inkml:trace>
  <inkml:trace contextRef="#ctx0" brushRef="#br0" timeOffset="1226.74">29524 1206 2246 0,'0'3'200'0,"-4"6"-160"0,1 1-32 0,-1 2-8 15,1 7 16-15,-1 6 1 0,4-6 1 0,-3 3 0 16,3 9-10-16,0 1-8 0,0-1 9 0,0 0-9 15,-4 10 0-15,1-10 0 0,-1 10-11 0,4 3 11 16,-7-9-11-16,4 8 11 0,-4 4-8 0,0-6 8 31,-8 3-38-31,-2 3-2 0,-1 3-1 0,-3 1 0 16,-4 2-140-16,8-6-28 0,3 0-6 0,-1-3-1 0,-2-3 13 16,6-7 3-16</inkml:trace>
  <inkml:trace contextRef="#ctx0" brushRef="#br0" timeOffset="1562.13">28624 2529 2016 0,'0'0'179'0,"0"0"-143"15,7-13-36-15,8 13 0 0,6-3 69 0,0 3 7 16,4-9 2-16,3 9 0 0,4-6-44 0,3 2-9 16,4 4-1-16,-1 0-1 0,1 0-23 0,4 0 0 0,2 4 0 0,5 2 0 15,-1-3 0-15,8 3 0 0,-1-6 0 16,1 3 0-16,-1-3 0 0,0 0 0 0,-3 7 0 0,0-1 0 31,0-6-56-31,4 0-8 0,-4 0-3 0,3 0 0 16,-7 0-64-16,1 0-13 0,-1 0-2 0,-3 0-654 0</inkml:trace>
  <inkml:trace contextRef="#ctx0" brushRef="#br0" timeOffset="2448.39">28991 2871 2012 0,'0'0'44'0,"0"0"10"0,0 0 2 0,0 0 0 0,0 0-45 0,0 0-11 0,0 0 0 0,7 0 0 15,4 3 32-15,0-3 4 0,-4 0 0 0,3 0 1 16,4 0 10-16,4 0 1 0,0 0 1 0,3 0 0 0,0 0-2 0,7 0-1 16,0 0 0-16,1 0 0 0,2 0-37 15,-2 3-9-15,-1 3 0 0,0-6 0 0,4 3 0 0,-8-3 0 16,1 7 0-16,0-4 0 0,-8 3 0 0,1-3 0 16,0 0 0-16,-4 4 0 0,-7-4 0 15,0-3 0-15,-7 0 0 0,0 0 0 0,0 0 0 0,0 0 0 16,0 0 0-16,0 9 0 0,-4 1 0 0,-6-1 0 15,-1-6 0-15,-3 10 0 0,4-13 8 0,-8 9 0 16,0-3 0-16,4-2 0 0,0 5-8 0,-4-6-11 16,1 3 3-16,-1-3 0 15,11 7-17-15,-4-10-3 0,11 0-1 0,0 0 0 16,-3 9 1-16,3-9 1 0,0 0 0 0,0 0 0 0,3 10 14 0,5-7 2 16,2 3 1-16,4-3 0 0,-3 7-2 0,6-1-1 0,-2-6 0 0,2 10 0 15,4-13 13-15,-3 15 0 0,0-11 0 16,3 5 0-16,-4 0 0 0,1 1 0 0,-4-1 0 0,0 4 0 15,0-10 10-15,1 6-10 0,-1 10 8 0,-4-10-8 16,4 4 12-16,-3 0-2 0,-4 5-1 0,4-5 0 16,-4 6 2-16,0-7 0 0,0 7 0 0,0-3 0 15,0 3-3-15,0-1-8 0,-7-5 12 0,3 6-4 16,-3-7 9-16,0 7 2 0,0-3 0 0,-3-7 0 16,-4 10 12-16,3-6 2 0,-3 2 1 0,-3-2 0 15,3-1 18-15,-7 1 3 0,3-4 1 0,-3 4 0 16,-4-4-29-16,-3 7-6 0,3-10-1 0,-6 4 0 15,-1-4-6-15,-3-3-2 0,0 6 0 0,-4-9 0 16,0 0 16-16,0 0 4 0,1-3 0 0,-1-3 0 16,0-3-123-16,-3 5-24 0,-1-8-5 15,1-4-1069-15</inkml:trace>
  <inkml:trace contextRef="#ctx0" brushRef="#br0" timeOffset="19625.47">22430 12172 403 0,'0'0'36'0,"0"0"-36"0,-7-4 0 0,0 1 0 15,7 3 298-15,0 0 53 0,-8-6 10 0,8 6 3 16,0 0-273-16,0 0-55 0,-10 0-10 0,6 0-2 16,4 0 6-16,0 0 2 0,0 0 0 0,0 0 0 15,4 9 22-15,3 1 5 0,-4-1 1 0,1 4 0 16,-8-1-4-16,8 10 0 0,3-3 0 0,0 3 0 16,-3 9-35-16,-8 1-7 0,-3 2-2 0,4 7 0 15,3 3 23-15,-11 6 4 0,-10 3 1 0,7 1 0 16,3-1-32-16,-3 0-8 0,-11-2 0 15,4-8 0-15,7 4 0 0,0-9-12 0,-4 0 4 0,4-4 0 16,-7-6 8-16,7-2 0 0,10-5 10 0,1-2-10 16,-1-6 0-16,4-4 0 0,0-9 0 0,0 0 0 15,0 0-32-15,7-12-7 16,-3-7-1-16,-1-3 0 0,4-9 14 0,0-4 2 0,1-6 1 0,2-9 0 16,-3 3 23-16,0-12 0 0,4-4 12 0,-1 0-4 15,-6-3 12-15,7-6 3 0,10 6 0 0,0-3 0 0,-7 3 10 0,4-6 3 16,-1 10 0-16,8-1 0 0,3 6-15 0,-3 7-2 15,-4 3-1-15,4 0 0 0,-4 3-2 16,4 3 0-16,-4 7 0 0,0 0 0 0,0-4 7 0,0 13 1 16,7 3 0-16,1 3 0 0,-8 0-24 0,0 7 0 15,4 2 0-15,-8 1 0 0,-3 9 0 0,1 0 0 16,2 9 0-16,4 1 0 0,-3-1 0 0,-4 4-18 16,-3 5 3-16,-1 8 1 0,4-5 6 0,-3 11 8 15,0 5-13-15,-4-2 5 0,3-4 8 0,1 4 0 16,-4 6-9-16,0-10 9 0,0 7 0 0,0-4 0 15,-3-3 0-15,-4 1 0 0,-4-1 15 0,0-6 7 16,-3 3 2-16,-3-6 0 0,-1 0-6 0,-6 0-1 0,-8-3 0 16,7-6 0-16,4 5 5 0,-7-8 1 0,-11-1 0 15,8-6 0-15,2-3-4 0,-2 0-1 0,-5 0 0 0,1-9 0 16,7 0-4-16,0-4-1 0,-4-6 0 0,4-3 0 31,3 7-105-31,1-10-22 0,3 3-4 0,3 0-691 0,-3 6-139 0</inkml:trace>
  <inkml:trace contextRef="#ctx0" brushRef="#br0" timeOffset="20022.75">24186 10892 2592 0,'8'-19'115'0,"-5"16"23"15,4-6-110-15,-3-1-28 0,-1 1 0 0,4 0 0 0,-3 5 12 0,3-5-4 16,-7 9 0-16,0 0 0 16,0 0-29-16,0 0-7 0,-11 6 0 0,1 1-1 0,-4 8 29 0,-4 1 13 15,-7 0-1-15,-3 6 0 0,-4 3 32 16,0 6 5-16,-6 0 2 0,-1 10 0 0,0-6-15 0,-7 12-2 15,0 0-1-15,4 3 0 0,0 0-3 0,-1 6-1 0,-3-2 0 16,4 9 0-16,0 6-6 0,3-1-2 16,0 5 0-16,7-1 0 0,1 0-9 0,6-3-1 0,11 9-1 15,3-2 0-15,1-1-10 0,10-9 10 0,0 6-10 16,7-10 10-16,3-5-25 0,4 2-5 0,1-2 0 16,6-7-1-1,-4-6-35-15,8-3-6 0,-4 0-2 0,4-7 0 16,0-6-79-16,-1-6-16 0,5-3-3 0,2-6-915 0</inkml:trace>
  <inkml:trace contextRef="#ctx0" brushRef="#br0" timeOffset="20382.08">24176 11378 2934 0,'0'0'64'0,"0"0"14"0,0 0 2 0,-7 10 3 0,3 2-67 0,1 7-16 0,3 3 0 16,0 9 0 0,0 10-28-16,0 3-10 0,0 6-2 0,0 3 0 15,0 4-2-15,-4 2-1 0,-6-2 0 0,3 12 0 0,-4-3 21 0,0-10 4 0,-3 4 1 0,0-10 0 16,4-3 17-16,-1 3 0 0,0-9 0 16,1-7 0-1,-1 7-58-15,4-16-8 0,0 7-2 0,0-14 0 0</inkml:trace>
  <inkml:trace contextRef="#ctx0" brushRef="#br0" timeOffset="20792.43">24042 11168 3243 0,'-4'-3'72'0,"-3"-6"14"0,0-1 3 0,4 10 2 0,3 0-73 0,0 0-18 0,0 0 0 0,7-9 0 16,7 9-56-16,3 0-14 0,-2 0-3 0,2 0-1 16,1 0 27-16,3 6 6 0,-3-3 1 0,3 7 0 0,0-7 32 0,0 12 8 15,11 1 0-15,-4 0 0 0,0-1 0 0,4 7 0 16,3 7 0-16,1-7 0 0,-1 6 0 0,0 3 16 16,-3 0-4-16,-4-2-1 0,4 8-11 0,-7-2 0 15,-8-4 0-15,1 10 0 0,-4-7 19 0,4 7 1 16,-8-3 1-16,-3-1 0 0,0 1-30 0,0-3-7 15,0-4 0-15,-3 3-1 0,0-2 27 0,-4-1 6 16,0 7 0-16,0-7 1 0,-4 1-27 0,-3-1-6 16,3 0 0-16,-6 1-1 0,3-1 27 0,-7-6 6 15,0 6 0-15,-4-9 1 0,0 10 7 0,-3-10 0 16,-7 0 1-16,3-4 0 0,-3 4 3 0,0-3 0 0,-4-6 0 16,0-1 0-16,4-2-12 0,-4-1-3 0,1 0 0 15,-1-9 0-15,0 4-5 0,4-8-8 0,-4-5 11 16,4 0-11-16,-7-4 0 0,3-6-22 0,-3-3 3 15,6 0 1 1,1-9-129-16,3 6-25 0,1 0-6 0,6 0-1 0</inkml:trace>
  <inkml:trace contextRef="#ctx0" brushRef="#br0" timeOffset="21206.3">25686 10717 3002 0,'-4'18'133'0,"1"-5"27"0,-4 6-128 0,0 12-32 0,0 0 0 0,-1 13 0 16,5 10 13-16,3 5-4 0,0-2-1 0,0 12 0 15,0-3-8-15,-4-1 0 0,1 7 0 0,-1 4 0 16,1 5-8-16,-4 4 8 0,0-10 0 0,-7 10 0 15,0-10 0-15,-4 10 0 0,4-7 0 0,-4 1 0 16,-3-4 0-16,0-6 0 0,3-3 0 0,1-7 0 16,2-2 0-16,1-4-16 0,4-3 4 0,3 4-877 15,-4-1-176-15</inkml:trace>
  <inkml:trace contextRef="#ctx0" brushRef="#br0" timeOffset="21727.94">26861 11391 3178 0,'-8'0'70'0,"-2"0"14"0,-4 0 4 0,-4 6 1 0,0 3-71 0,-6 4-18 0,3 0 0 0,-4 8 0 31,-3 8-39-31,-1-4-11 0,-6 12-2 0,0-2-1 16,-4 9 6-16,4 6 2 0,-4-6 0 0,0 9 0 0,4 0 45 0,3 1 0 0,0 9 12 0,4-4-2 15,0-6-10-15,10 4 0 0,1-7 9 0,3-6-9 16,3 6 0-16,4-15-15 0,7 2 3 0,0-5 0 15,0-7 12-15,7-3 0 0,4-4 0 0,3-5 0 16,3-4 0-16,5 1 0 0,-1-7 0 0,7-3 0 16,4-3 29-16,3-7 3 0,0-2 0 0,8-7 0 15,2-3-32-15,5-3 0 0,-4-6 0 0,0-7 0 16,-1-3 12-16,-2-3-4 0,-4-9-8 0,-1 3 12 16,-2 3 8-16,-5-3 2 0,-2-4 0 0,-1 4 0 15,-7 6 8-15,0-9 2 0,-3 9 0 0,-4 0 0 0,-4-3-9 16,-2 3-2-16,-1 3 0 0,-7 4 0 0,3-1-8 0,-3 4-1 15,-3 2-1-15,-4 1 0 0,-4 0-3 0,4-1-8 16,-4 4 12-16,1 3-4 0,-4-3-20 0,0 6-5 16,-1 0-1-16,1 3 0 15,4 3-51-15,-4 1-11 0,3 2-1 0,-3 10-1 16,0-3-130-16,0 12-25 0,-18 7-6 0,7-1-1 0</inkml:trace>
  <inkml:trace contextRef="#ctx0" brushRef="#br0" timeOffset="21955.6">26321 12065 1785 0,'0'0'79'0,"0"0"17"0,0 0-77 0,0 0-19 0,7 9 0 0,3-9 0 15,5 10 291-15,6-7 54 0,7-3 11 0,0 0 3 16,4 0-307-16,0 0-60 0,-1-3-13 0,5-7-3 15,2 7 24-15,-2-3 0 0,-1-3 0 0,-3 2 8 16,0-8 4-16,-4 5 0 0,0-2 0 0,4-1 0 16,-4-6-83-1,-3 7-16-15,6-7-3 0,-2-3-758 0,-5 0-152 0</inkml:trace>
  <inkml:trace contextRef="#ctx0" brushRef="#br0" timeOffset="22327.24">27111 10262 2188 0,'-21'-3'195'0,"14"3"-156"16,-4 0-31-16,4 3-8 0,-3 6 143 0,2 1 27 15,5 8 6-15,-1 4 0 0,8 4-155 0,-4 5-31 16,7 0-6-16,-3 10-2 0,6 0 8 0,4 3 2 0,4 0 0 0,3 9 0 16,4-3 28-16,-1 3 7 0,8 1 1 0,0-1 0 15,0 10 2-15,3-4 1 0,0-2 0 16,-3 5 0-16,0 1-31 0,-1 0 0 0,5 0 0 16,-4-1 0-16,3 1 0 0,-7 3 8 0,-3-3-8 15,-1 2 0-15,1 4 0 0,-4-3 11 0,-10 0-11 0,3 3 10 16,-7-3-10-16,-3-3 0 0,-4-10-10 0,-8 10 10 15,1-10 0-15,-3 0 0 0,-4 1 0 0,-4-10 0 16,0 6 0-16,-6-6-9 0,3 3 9 0,-4-10 0 31,0 10-96-31,1-3-15 0,-8-9-2 0,0 2-1080 0</inkml:trace>
  <inkml:trace contextRef="#ctx0" brushRef="#br0" timeOffset="24891.39">22324 13975 2361 0,'0'0'52'0,"-4"9"10"0,-3 4 2 0,4-4 4 0,3 13-55 0,-7 0-13 15,-4 6 0-15,0 3 0 0,1 4 0 0,3 3-8 16,3-1 8-16,-6 4-13 0,-4 6 13 0,7-9 0 0,7 2-10 0,0 4 10 16,-8-6 11-16,5-4 6 0,3 4 2 0,7-3 0 15,-3-1 12-15,-1 4 2 16,-6-4 1-16,-1-2 0 0,8 2-18 0,-1-3-4 0,-6-2-1 15,-1-4 0-15,4 6-11 0,-4-6 10 0,4 0-10 16,-3-3 10-16,-4 0-10 0,0-3 0 0,7 0 9 16,0-4-9-16,-7-5 8 0,3-1-8 15,4 4 10-15,-3-13-10 0,-4 6 17 0,7-6-2 0,0 0-1 0,0 0 0 16,0-6 28-16,0-7 6 0,0-6 0 0,3-2 1 16,8-5 5-16,-4-5 1 0,-4-7 0 0,1 1 0 15,-1-10-28-15,4-7-6 0,4 1-1 0,-4 0 0 16,-3 0-20-16,3-10 9 0,3 10-9 0,1-10 0 15,-8 9 0-15,8 1 0 0,7 0 0 0,-4 0 0 16,-7 2 0-16,7 7-17 0,4 4 3 0,3-1 1 16,0 3 13-16,0 1 0 0,-7 5 0 0,7 10 0 15,0 0-9-15,-3 4 1 0,0 2 0 0,-1 0 0 16,5 7-4-16,-1 3-1 0,-4-1 0 0,8 4 0 16,-4 6 1-16,7-3 1 0,8 13 0 0,-5-4 0 0,-9 1-1 15,9 8 0-15,5 1 0 0,-5 3 0 0,-6 0 1 0,0 0 0 16,-4 0 0-16,4 0 0 0,-8 0-1 0,1 0 0 15,-11 9 0-15,0-9 0 0,0 6 12 0,-7-2-12 16,-3 2 12-16,-4-6-12 0,-1 6 12 0,-2-6 8 16,-4-6-8-16,-7 2 11 0,-4 1 20 15,0-6 4-15,8-1 1 0,-5 4 0 0,-2-3-36 0,-4-10 0 16,-4 6 0-16,7 0 0 0,4-5 0 0,-4-4 13 16,-3-4-1-16,3-5 0 15,4 9-38-15,0-9-8 0,-4-4-2 0,4 4 0 16,7-4-152-16,0 1-30 0,0-4-6 0</inkml:trace>
  <inkml:trace contextRef="#ctx0" brushRef="#br0" timeOffset="25607.09">24042 13109 2300 0,'-11'10'51'0,"8"-7"10"0,-8-3 3 0,1 6 0 0,-5 3-52 0,5 1-12 0,-4-4 0 0,3 3 0 16,1 10 9-16,-5-6-1 0,-2 6 0 0,-1-1 0 0,-3 4 12 0,0 4 3 15,0 2 0-15,-4-3 0 16,4 6 15-16,-4 1 3 0,4 5 1 0,0 1 0 16,0 3 7-16,-1-1 2 0,1 10 0 0,4-2 0 0,-1 2-28 15,0 3-6-15,4-3-1 0,0-3 0 16,0 3-6-16,3 4-2 0,1-1 0 0,-1-3 0 0,4-6-8 15,4 9 0-15,-1-9 0 0,8 6 0 0,-4-6 0 16,3 7-11-16,4-8 3 0,4-2 0 0,-4-6-13 0,7 5-3 16,0-8 0-16,0 2 0 15,0-2-58-15,4-1-12 16,3 0-2-16,4 1-1 0,0-4-86 0,-1-3-17 0,1-6-3 0,3 0-1 16</inkml:trace>
  <inkml:trace contextRef="#ctx0" brushRef="#br0" timeOffset="26787.6">24571 13401 2185 0,'0'0'48'0,"0"9"9"16,0-3 3-16,-4 13 2 0,-3-6-50 0,0 6-12 0,0 3 0 0,-3 0 0 0,3 9 0 0,-4 0 0 16,-3 1 0-16,-4 8 0 0,-3-5 31 0,0 6 3 15,-7 9 1-15,3-3 0 0,-10 3 27 0,7-6 6 16,-4 3 0-16,7-3 1 0,-3 0-20 16,7 0-4-16,-4-4-1 0,7-5 0 15,-3-4-28-15,7 1-7 0,-4-4-1 0,4-3 0 16,4-6-96-16,3 0-19 0,3-7-4 15,-3-2-635-15,4-7-127 0</inkml:trace>
  <inkml:trace contextRef="#ctx0" brushRef="#br0" timeOffset="26978.36">24197 13997 2649 0,'0'0'117'0,"0"0"25"0,0 0-114 0,11 9-28 0,-4-3 0 0,7-3 0 16,3-3 138-16,5 0 22 0,2 0 4 0,5 0 0 15,2-9-140-15,5 6-24 0,-5-3-15 0,1-1 3 16,0-2 4-16,0 3 8 0,-4-4-13 0,0-2 5 31,-3 2-50-31,3 1-10 0,-7 6-1 0,0-7-1 16,0 1-69-16,-3 0-13 0,0 2-4 0,-8-2-616 0,1-1-124 0</inkml:trace>
  <inkml:trace contextRef="#ctx0" brushRef="#br0" timeOffset="27255.43">24994 13457 1785 0,'0'0'79'0,"0"0"17"0,-7 10-77 0,-3-7-19 16,6 3 0-16,-3 3 0 0,-3 1 235 0,6-4 43 15,-3 13 9-15,3-6 1 0,-3 5-230 0,4 4-46 16,-4-3-12-16,0 3 0 0,0 0 29 0,0 0 4 15,-4 9 1-15,0 1 0 0,-3-1-15 0,4 4-3 16,-4 5-1-16,3-2 0 0,-3-4-15 0,0 10 0 0,0-6 0 16,0 0 0-16,-1 2 0 0,1 1 0 15,0 3 0-15,0-3 0 0,0 3-14 0,0-4 1 0,-4 1 0 0,4-6 0 32,0-4-119-32,0 0-24 0,3 1-5 0,1-1-987 0</inkml:trace>
  <inkml:trace contextRef="#ctx0" brushRef="#br0" timeOffset="27914.57">25940 13479 2563 0,'0'0'113'0,"0"0"24"0,0 0-109 0,0 0-28 0,-7 0 0 0,3 10 0 15,-3-10 14-15,4 9-2 0,-4 0-1 0,-1 4 0 0,1 0 6 0,-3 15 2 16,-1-6 0-16,-6 6 0 0,-1 3 21 0,-3 4 4 16,0-1 0-16,-1 7 1 0,-2 3-5 0,-4 3 0 15,-1-3-1-15,1 3 0 0,0-6-31 0,-4 9-8 16,4-9 0-16,0-4 0 0,7 4 0 0,-4-10-8 16,7 10 8-16,1-6-12 15,-1-7-68-15,7-6-15 0,1 0-2 0,-1 0-1 16,1-7-75-16,6-2-15 15,1-4-4-15</inkml:trace>
  <inkml:trace contextRef="#ctx0" brushRef="#br0" timeOffset="28115.24">25552 13953 3164 0,'0'0'70'0,"0"0"14"0,0 0 4 0,0 0 0 0,0 0-71 0,10 0-17 0,4 0 0 0,8 0 0 0,-5 0-10 0,8 0-6 0,-4 0 0 0,0 0-1 15,0 0 17-15,4 0 0 0,0 0 0 0,-4 0 0 16,0 0 0-16,0 0 0 0,0 6 9 0,4-6-9 16,-7 3 0-16,3-3-11 0,0 0 1 0,4 0 0 31,-8 0-83-31,5 0-17 0,-1-9-3 0,0 9-1 0,0-10-94 16,0 1-20-16,-3-4-3 0</inkml:trace>
  <inkml:trace contextRef="#ctx0" brushRef="#br0" timeOffset="28353.79">26543 13416 2361 0,'0'0'210'0,"-7"0"-168"16,7 0-34-16,-7 10-8 0,-4-4 173 0,4 0 33 16,0 4 6-16,0-1 2 0,0 10-175 0,0 0-39 15,-4-3 0-15,1 12 0 0,-4-3 0 0,0 12 0 16,-4-2-9-16,4 9 9 0,-4-3 0 0,1 3 0 15,-5 3 11-15,1 0-11 0,-3-7 8 0,2 11-8 16,-2-4 0-16,-1-7 0 0,0 11 0 0,1-8 0 16,2-8 0-16,1 6 0 0,-3-1 0 0,2-5 0 15,5-4 0-15,3 1 0 16,3-10-64-16,1 3-17 0,2-10-3 0,5 4-793 16,-1-6-159-16</inkml:trace>
  <inkml:trace contextRef="#ctx0" brushRef="#br0" timeOffset="28782.62">27330 13470 1785 0,'0'0'159'0,"0"0"-127"16,-7 6-32-16,3-3 0 0,-3 7 236 0,4 2 40 15,-5-2 9-15,1 12 2 0,4-4-230 0,-4 4-45 16,-4 10-12-16,4-1 0 0,-3 3 31 0,-1 4 4 16,0 3 1-16,-3 3 0 0,-3 0-12 0,-1 0-1 15,-3 6-1-15,3-6 0 0,-6 6-22 0,2-6 8 16,1 0-8-16,0 6 0 0,0-6 0 0,3 0-15 16,1-7 3-16,3-2 0 15,3-4-77-15,0 0-15 0,1-9-4 0,3-3 0 16,0 0-113-16,-4-6-23 0,8-4-5 0,-1-6-1 0</inkml:trace>
  <inkml:trace contextRef="#ctx0" brushRef="#br0" timeOffset="29022.19">26790 13752 3250 0,'-4'-3'144'0,"4"-3"30"0,4 2-139 0,-1-2-35 0,5-6 0 0,-1 2 0 15,7 1 0-15,3-4 0 0,5 4 0 0,2-4 0 0,1 4 0 0,7-4-11 16,-1 4 11-16,5-4-13 0,2 4 21 0,1-4 5 16,4 4 1-16,-1-3 0 15,4 2-14-15,-7 1 8 0,-1-1-8 0,1 1 0 16,-3 0 0-16,-5 5-8 0,-3-5-1 0,4 0 0 16,-4 5-45-16,4-2-9 0,-4 0-1 15,4 0-1-15,0-4-126 0,0 7-25 16</inkml:trace>
  <inkml:trace contextRef="#ctx0" brushRef="#br0" timeOffset="30637">28603 13034 2329 0,'0'0'51'0,"0"0"10"0,0 0 3 0,0 0 2 0,0 0-53 0,0 9-13 15,0 4 0-15,-3-1 0 0,3 7 0 0,0 3 0 16,3 10 8-16,1 8-8 0,-1 4 18 0,1 0 1 15,-4 16 0-15,3-4 0 0,1 13 1 0,-1 3 1 16,-3 3 0-16,4 4 0 0,-4 2 0 0,-4 1 0 16,4-4 0-16,-7 7 0 15,4 0-13-15,-8-4-8 0,4-2 8 0,0-7-8 0,-3-3 0 16,-1-10 0-16,0 4 0 0,1-3-12 16,3-7-21-16,0-9-5 0,0 0-1 15,3-7-693-15,1-5-140 0</inkml:trace>
  <inkml:trace contextRef="#ctx0" brushRef="#br0" timeOffset="32272.07">29623 13881 1728 0,'0'0'76'0,"0"0"16"0,0 0-73 0,0 0-19 0,0 0 0 0,0-7 0 16,0 1 172-16,3-3 32 0,-3 5 5 0,4-2 2 15,-1 0-187-15,1 0-36 0,-4-4-8 0,-4 1-2 16,4 9 42-16,-7-3 8 0,4 0 1 0,-8-4 1 16,1 7-11-16,-1 7-3 0,-7-1 0 0,1 0 0 15,-4 4-6-15,-4 5-2 0,-3-5 0 0,-1 12 0 16,1-4-8-16,0 4 0 0,0 0 0 0,-4 7 0 15,4-4 0-15,0 6 12 0,-1 0-12 0,5 1 12 0,-1-1-12 0,7 0-11 16,4-2 3-16,0 2 0 0,7 0 0 0,0 1 0 16,3-7 0-16,8-3 0 0,-4 6-6 0,11-12-1 15,3 2 0-15,7-5 0 0,4 3 1 0,3-7 0 16,4-3 0-16,3-6 0 0,4 7 14 0,-1-14 0 16,-2 4 12-16,6-6-12 0,-10-1 0 0,3-2 0 15,-7-7 0-15,0-3 0 0,1 0 0 0,-5-3 0 16,-2-3 0-16,-1 0 0 0,-7-7 22 0,0 4 1 15,4-10 0-15,-4 6 0 0,-4-5 6 0,-3 5 2 0,0-2 0 16,-3-1 0-16,-1 0-14 0,1 4-2 0,-4 2-1 0,-7 4 0 16,3-3-14-16,-3 9 0 0,-7 6 0 0,4-3 0 15,-4 1 0-15,3 8 0 16,-7 1 0-16,1 6-10 16,-4 0-18-16,-1-4-4 0,1 7-1 0,0 7 0 15,-4-4-23-15,4 0-5 0,0-3-1 0,0 6 0 16,7-3-53-16,-4-3-10 0,4 7-3 0,3-4-496 0,4-3-100 0</inkml:trace>
  <inkml:trace contextRef="#ctx0" brushRef="#br0" timeOffset="32699.04">30021 13266 2253 0,'0'0'49'0,"0"0"11"0,-3 3 1 0,-4 3 3 0,3-2-51 0,-3-4-13 0,4 9 0 0,-4 3 0 16,0 4 13-16,0 0 0 0,-8 6 0 0,1 9 0 16,0 0 31-16,-7 7 7 0,-4 6 1 0,-6 9 0 15,-5 1-16-15,-2 11-4 0,-1 8 0 0,-4 2 0 16,1 3 0-16,-7 1 0 0,-4 15 0 0,-7-10 0 15,-4 14-16-15,1-7-3 0,-8-4-1 0,8-2 0 16,6 0 0-16,8-4 0 0,-1-9 0 0,12-9 0 16,6-7-60-16,4-2-13 15,10-13-3-15,4 2-1118 0</inkml:trace>
  <inkml:trace contextRef="#ctx0" brushRef="#br0" timeOffset="34119.03">29968 12642 633 0,'-28'-28'28'0,"14"15"6"0,0-6-34 0,-4 7 0 0,1-7 0 0,-1-3 0 16,4 0 316-16,3 0 57 0,4 0 11 0,4 3 3 16,3-3-315-16,3 4-64 0,1 2-8 0,3 0-9 15,0 4 9-15,4-1 11 0,-1 1-3 0,1-4 0 16,3 7 29-16,-4 2 6 0,5-2 1 0,-5 3 0 15,4-1 31-15,-3 1 6 0,-4 3 2 0,3 3 0 0,-10 0-41 16,8 0-8-16,2 3-2 0,1 3 0 0,-4 1 7 16,3 8 1-16,-3 1 0 0,8 3 0 0,-5 3-24 15,4 9-5-15,4 10-1 0,-1-7 0 0,5 17 0 0,2-1 0 16,8 3 0-16,0 3 0 0,10 7-2 0,1 3 0 16,-1 6 0-16,7 0 0 0,-3 4-8 0,0 8 8 15,0 1-8-15,-4 0 8 0,-3-1-8 0,-4 1 0 16,-3 6 0-16,-4-3 0 0,-3 3 0 0,-7-7 8 15,-4-5-8-15,-7 5 8 0,0 1-8 0,-7 6 0 16,0-6 0-16,-4-10 0 0,-3 0 16 0,0-3 4 16,0-9 0-16,0 0 1 0,-4-10-21 0,4-3 0 15,0-6 0-15,0-10 0 16,-3-2-21-16,3-1-9 0,-4-9-2 0,4-3-822 16,-4-7-165-16</inkml:trace>
  <inkml:trace contextRef="#ctx0" brushRef="#br0" timeOffset="38824.04">21004 15226 1094 0,'-10'6'97'16,"10"-6"-77"-16,-7 6-20 0,7-6 0 0,0 0 127 0,0 0 21 0,0 0 5 0,10 4 1 31,8 5-175-31,7-9-35 0,10 9-8 0,7-9 0 16,11 0 24-16,11 0 4 0,6-3 2 0,11-3 0 0,11 6 62 0,7-3 13 0,3-3 3 16,11 2 0-16,11-5 18 0,3 9 4 15,7-9 1-15,7 9 0 0,0-10-31 0,14 10-5 0,11-6-2 16,7 0 0-16,3 2-19 0,8-2-10 0,-5-3 10 0,12 6-10 15,7 0 8-15,6-4-8 0,8 7 0 0,7 0 9 16,6 0 0-16,12 0 0 0,6 0 0 0,8 7 0 16,-1-4-9-16,4 0 12 0,0 3-12 0,0-3 12 15,0 3-3-15,0-2 0 0,-3 2 0 0,-1-3 0 16,-3 0 3-16,-7-3 0 0,-7 10 0 16,3-10 0-16,0 6 6 0,-6-3 2 0,-5-3 0 0,-2 0 0 15,-1 3-20-15,-3 3 0 0,-4-6 0 0,-14 0-9 0,-7 0 17 16,-14 0 3-16,-4 0 1 0,-10 0 0 0,-4 0-12 0,-10 4 0 15,-4-4 0-15,-10 0 0 0,-8 0 0 16,-10 0-11-16,-10 0 3 0,-12 0 0 16,-9 0-26-16,-19 0-5 15,-6 0-1-15,-11-4 0 0,-8-5 40 0,-6 6 0 0,-7-3 0 0,-11 2 0 16,-7-2 36-16,-10 3 8 0,-4-6 1 0,-7-1 1 0,-11 1-25 0,-3 6-5 16,-4-7 0-16,-10 1-1 0,-7-1-15 0,-8 4 0 15,-13 0 0-15,-8-4-10 0,-3 1 10 0,-7 6-10 16,-4-6 10-16,-6 9-10 0,-5-10 10 0,-2 10 0 15,-5-3 0-15,-3 3-8 0,-3-3 8 0,-7-3 0 16,-4 6 0-16,0 0 0 0,-7-4 0 0,-4 4 9 16,-6-6 0-16,-12 6 0 0,-2 0 6 0,-1-3 1 15,4-3 0-15,-4 3 0 0,-10-7-1 0,3 10 0 16,-3-9 0-16,-4 6 0 0,-3-7-2 0,-4 1 0 0,-11 6 0 0,1-4 0 16,3 1-13-16,-7 0 0 0,-10 3 0 0,-8-3 0 15,0 2 0-15,4-2 12 0,-3 6-1 0,3 0-1 16,0 0-22-16,-4 0-4 0,7-3 0 0,-3 6-1 15,-3-3 17-15,6 6-8 0,-3-6 8 0,7 4 0 32,-4 2-30-32,-3-3 1 0,-3 6 0 0,-1-6-927 0</inkml:trace>
  <inkml:trace contextRef="#ctx0" brushRef="#br0" timeOffset="40044.87">26811 15188 1796 0,'-10'0'40'0,"-8"0"8"0,-3 0 1 0,-11 0 1 0,0 0-40 0,-3-3-10 0,-4 3 0 0,-3-6 0 15,-4 6-24-15,0-3-8 16,-3 3 0-16,-1-3-1 0,-6-4 46 0,-4 7 10 0,0-3 1 0,-7-3 1 0,0 3 47 0,-4-4 8 16,-3 4 3-16,-7-6 0 0,-7-1-40 15,-11-2-8-15,-7 3-2 0,-7-1 0 16,-10 4-49-16,-8-4-9 16,-6 4-3-16,-15-3 0 0,-7 6-31 0,-3 3-6 15,0-3-2-15,0 3 0 0,-4 3 57 0,0 0 10 0,0-3 0 0,0 9 8 16,4-3 37-16,3-2 8 0,1 2 2 0,2 0 0 0,8-6-23 15,7 6-4-15,7-2 0 0,7-4-1 0,7 6-17 16,7-6-10-16,4 3 12 0,10-3-12 0,4 0 9 0,7-3-9 16,10 3 0-16,7-6 9 0,11 6-9 15,8 0 0-15,-1 0 0 0,14 0 0 0,7 0 18 0,11 0 2 16,10 0 0-16,8 6 0 0,3-6-20 0,24 3 0 16,12-3 0-16,13 0 0 0,15 0 0 0,20 0 0 0,22-3-8 15,18-3 8-15,13 6 8 0,11-10 7 0,11 7 1 0,21-6 1 16,18-1-17-16,13 1 10 0,11 6-10 0,8-7 8 15,6 1-8-15,11 9 0 0,4-10 0 0,10 7 0 16,3 3 0-16,4 0 0 0,7 3 0 0,4 4 0 16,3-4 0-16,1 6 0 15,-5 4 0-15,8-4 0 0,10 7-9 0,1 0 9 0,3 2-12 0,-1-5 12 32,1 9-34-32,-3 0 0 0,3-3 0 0,-4-1 0 0,-3-2-3 15,-1 3-1-15,-6-7 0 0,-11 4 0 0,-10-6-10 16,-11-4-3-16,-11 3 0 0,-6 1 0 15,-4-10-22-15,-8 6-5 0,-9-3-1 0,-8-3 0 0</inkml:trace>
  <inkml:trace contextRef="#ctx0" brushRef="#br0" timeOffset="45516.18">14048 12043 2937 0,'14'-9'261'0,"-4"5"-209"0,1-2-41 0,10-6-11 0,7 2 122 0,8 7 22 15,6-3 5-15,7 0 1 0,8-1-138 0,3 7-27 16,3-9-5-16,1 9-2 16,3 0-82-16,0 0-17 0,3 0-3 0,-6 0-1 15,-4 0-185-15,-4 0-37 0,39 0-7 16,-38 6-2-16</inkml:trace>
  <inkml:trace contextRef="#ctx0" brushRef="#br0" timeOffset="45920.55">15575 11874 3261 0,'0'0'72'0,"0"0"14"0,0 0 3 0,0 0 3 0,0 0-73 0,0 0-19 16,0 0 0-16,14 0 0 15,4 0-25-15,7 0-9 0,3 0-2 0,11 0 0 16,6 0-128-16,8 0-27 0,4 0-5 0,-1 0 0 15,4 0-98-15,4 0-19 0,-4 0-4 0</inkml:trace>
  <inkml:trace contextRef="#ctx0" brushRef="#br0" timeOffset="46395.2">17286 11886 3409 0,'0'0'75'0,"7"0"15"0,4-3 3 0,13 3 3 0,8 0-76 0,11 0-20 16,9 0 0-16,8 3 0 0,7-3-12 0,11 0-7 15,7 0-1-15,17 0 0 16,14 6-8-16,15-6-3 0,10 0 0 0,7 0 0 16,11 0-9-16,3 0-3 0,11 0 0 0,-4 0 0 15,1 4-112-15,3-4-22 0,134 0-5 0,-68-10-1 0</inkml:trace>
  <inkml:trace contextRef="#ctx0" brushRef="#br0" timeOffset="47682.24">32156 13426 1810 0,'0'0'80'0,"0"-10"17"0,-4 7-77 0,8-6-20 0,-4 6 0 0,3-3-533 16,1-4-111-16</inkml:trace>
  <inkml:trace contextRef="#ctx0" brushRef="#br0" timeOffset="50228.53">31789 13363 2743 0,'3'-9'60'0,"-3"-4"13"0,4-9 3 0,-4-3 0 0,0 0-60 0,-4 0-16 0,1-3 0 0,-1-4 0 16,-3 1 0-16,-3 0-8 0,-8 6 8 0,-3-7-13 15,-11-2-3-15,-7-4 0 0,-10 7 0 0,-11-10 0 16,-7 3 0-16,-7-2 0 0,-7-1 0 0,-11-3 0 16,-14 3 16-16,-3-3 16 0,-11 4-3 0,-7-1-1 15,-18 0 7-15,-7 7 1 0,-3-1 0 0,-11 4 0 16,-6 2-20-16,-12-2 0 0,-13 9 0 0,-1 0 0 15,-7-6 12-15,1 12 0 0,-4-3-1 0,0 1 0 16,-8 8-11-16,-9 4 12 0,-8 0-12 0,-4 6 12 16,5 6-3-16,-5 0 0 0,-6 10 0 0,-1 0 0 15,-3 2-9-15,-3 4 0 0,3 10 0 0,0-1 0 16,7 4 0-16,0 5 0 0,0 11 0 0,4 2 0 0,0 0 0 16,-1 0 0-16,8 7 0 0,0-4 0 0,-1 7 0 15,1-3 0-15,-4-4 0 0,11 7 0 0,0-7 0 0,10 7 0 16,15-3 0-16,6-4 0 0,1-6 0 0,3 4 0 15,7-1 0-15,10-9 0 0,15 6 0 0,3-6 0 16,8 6 10-16,17-6-10 0,7 0 8 0,10 3-8 16,12-3 0-16,6 0 0 0,14 0 32 0,11 3-1 15,7 0 0-15,11 3 0 16,14 3-50-16,6 4-9 0,12 2-3 0,10 4 0 16,10 3 19-16,15 3 3 0,7 0 1 0,10 3 0 0,11-6-8 15,10 6-2-15,8 0 0 0,6-6 0 16,11-4-6-16,8 1-2 0,9 0 0 0,1 3 0 0,7-7 16 0,10 4 10 0,11-6-12 0,11 5 12 15,0-2 0-15,6-4 0 0,11-2 10 0,8 5-2 16,-1-2 4-16,18-4 2 0,14 6 0 0,14-2 0 16,11-7 2-16,10 3 1 0,11-9 0 0,14 3 0 15,11-9-17-15,10-7 0 0,10-2 0 0,5-7 0 16,-1-4 0-16,7-5 0 0,8-10 0 0,3 6-9 16,-4-9 9-16,-3 0-13 0,0-3 5 0,3-3 8 15,-3 0-12-15,0-4 12 0,-7-5-12 0,3-1 12 16,-7-3 0-16,-3-6 13 0,-4-3 0 0,-3-4 0 15,-4 1-13-15,-10-10 9 0,-8 7-9 0,-13-7 8 16,-8 0-8-16,-10-3 0 0,-7-6 0 0,-11 3 0 16,-11-3 14-16,-10-13-2 0,-3 7-1 0,-12-13 0 0,-9 6 13 0,-12-3 2 15,-9 0 1-15,-12-3 0 0,-10-6-2 16,-42 22 0-16,-1-10 0 16,-3 0 0-16,-3-12-3 0,-8 0-1 0,-10-10 0 0,-10-6 0 15,-12-3-21-15,-2-37 0 0,-15 5 0 0,-25 7 0 0,-14-3-21 0,-6 37 1 16,-15 0 0-16,-14-2 0 0,-14-4 3 15,-11-3 1-15,-14-1 0 0,-6 11 0 0,-8-1 16 0,-64-34 0 16,1 12 0-16,7 13 0 0,3 10 9 0,0 2 3 16,7 10 0-16,4 16 0 0,-4-4-12 0,7 7-11 0,1 9 3 0,3 3 0 31,-8 6-71-31,5 1-13 0,3 6-4 0,-4-4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8:43:42.01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5267 8754 1785 0,'0'0'79'0,"0"0"17"0,0 0-77 0,-7 0-19 0,7 0 0 0,-4 9 0 16,1 0 129-16,-1 1 23 0,4-1 4 0,0 4 0 16,-7-1-120-16,7 7-25 0,-3 3-11 0,3 9 10 15,-7 1-10-15,0 2 8 0,7 7-8 0,-7 0 8 16,3 3-8-16,-10 6 0 0,3-6 0 0,1 9 0 15,-4 7 0-15,-7-7 0 0,6 0-12 0,-6 1 12 16,7 2 16-16,-7-6 12 0,7 3 1 0,0-9 1 16,-4-3-17-16,0 0-3 0,8-7-1 0,-1-2 0 15,1-4-9-15,6-6 0 0,-6-10 0 0,6-2-741 16,-3-1-148-16</inkml:trace>
  <inkml:trace contextRef="#ctx0" brushRef="#br0" timeOffset="455.9">5059 8848 979 0,'-7'-13'87'0,"7"4"-70"15,-4-1-17-15,4-2 0 0,4 2 403 0,-4-2 77 0,-4-1 15 16,4-2 3-16,0 2-395 0,0 0-79 0,4-5-16 0,3 8-8 15,3-2 0-15,-6-1 0 0,7 4 0 0,-1-4 0 16,1 4 0-16,3-1 0 16,0 1-11-16,7-4 11 0,-7 1 0 0,7-4 16 0,-3 4-1 15,3 2-1-15,0-2 18 0,4-1 3 0,-11-3 1 0,7 4 0 16,4 3-36-16,0-1 0 0,-8 4 0 0,5 0 0 16,2-4 0-16,1 7-19 0,0-3 3 0,3 3 0 15,-3 3 25-15,-1 0 6 0,1 0 1 0,0 0 0 16,-4 9-30-16,-4-6-6 0,5 7 0 15,-8-1-1-15,0 4 21 0,3 2 0 0,-2 1 0 0,-5 3 0 16,4-7-12-16,-3 10 12 0,-4 0-12 0,0 3 12 16,4-3-13-16,-8 3 5 0,4-3 8 0,-7 0-13 15,0 3 13-15,0-3 0 0,0 0 0 0,0 0 0 16,-10-9 0-16,10 5 0 0,-11-5 0 0,4 6 0 0,0-7 0 0,-11-2 0 16,4-1 0-16,-4 1 0 15,1-4 32-15,-1 3 0 0,-7-2 0 0,-6-4 0 0,2 3-32 16,1-3-9-16,-3-6-1 0,-1 3 0 15,4 0 10-15,-8-6 12 0,12 3-2 0,-12-7-1 16,5 1-57-16,2-1-12 0,-6 1-3 0,0-4-772 16,-4 4-154-16</inkml:trace>
  <inkml:trace contextRef="#ctx0" brushRef="#br0" timeOffset="1823.32">7147 7631 403 0,'0'0'17'0,"0"0"5"0,0 0-22 0,0-6 0 16,0-7 0-16,0 10 0 0,0-3 265 0,0-4 49 15,0 7 10-15,0-6 1 0,0-1-151 0,0 7-30 16,4-6-7-16,-4-1-1 0,0 10-65 0,0 0-14 16,0 0-2-16,0 0-1 0,0 0-23 0,0 0-5 15,0 0-1-15,-4-3 0 0,-6 3 11 0,-1 3 1 16,-3 7 1-16,0-1 0 0,0 4-24 0,-4-1-5 15,-3 7-1-15,-4 3 0 0,-3 6 21 0,-4 4 4 16,-3 2 1-16,-4 10 0 0,0 3 6 0,-6 0 2 16,6 6 0-16,-11 1 0 0,8-4-21 0,0 3-4 15,-1 7-1-15,8-4 0 0,0 4 10 0,3 3 2 0,4 2 0 16,3 1 0-16,0-3-20 0,1 0-8 0,6-10 8 16,8 7-8-16,-1-4 12 0,4-3-4 0,7 1 0 15,7-1 0-15,-4-3-8 0,12-6 0 0,2 0 0 0,1-3 0 16,7-1-16-16,6-8-6 0,5-4-1 0,2-3 0 31,8-3-102-31,7-6-21 0,4-1-4 0,3-5-621 0,3-1-124 0</inkml:trace>
  <inkml:trace contextRef="#ctx0" brushRef="#br0" timeOffset="2926.19">7310 8067 2833 0,'0'0'62'0,"0"0"13"0,-7 9 2 0,-1 1 3 0,1 2-64 0,-3 7-16 15,3 0 0-15,3 3 0 0,4 0 0 0,-7 3 10 16,0 6-10-16,4 0 8 0,3 1-8 0,0 5 0 16,-4 1 0-16,4 3-11 0,-3 0 11 0,3 3 0 15,-8 6 0-15,5-6 0 0,-4 0 0 0,0-4 0 16,0 4 0-16,3-6 0 0,-6 3 0 16,3-7-10-16,0 1 10 0,0-7-10 0,-1-6-9 15,-2 0-1-15,10-3-1 0,-11-7 0 16,4 1-113-16,4-7-22 0,3-6-5 0,0 0-554 0,-7-6-110 15</inkml:trace>
  <inkml:trace contextRef="#ctx0" brushRef="#br0" timeOffset="3337.91">7108 7772 806 0,'0'0'36'0,"0"-6"7"0,-3-4-35 0,-1 4-8 0,4-3 0 0,0 9 0 15,0 0 528-15,0 0 103 0,0 0 21 0,7 0 4 0,8 0-540 0,-5 0-108 16,4 6-22-16,-3-3-4 0,7 6 18 16,3 4-8-16,3-4 8 0,5 1 0 15,-1 2-14-15,4 4 4 0,3 0 1 0,7-1 0 16,-7 1-2-16,8 3 0 0,3-7 0 0,3 7 0 16,0-6-1-16,4 9-1 0,-7-3 0 0,0 3 0 0,0-1 13 15,-11 1 0-15,0-3 9 0,-3 3-9 0,-7 0 0 16,-7 0 0-16,-4 6 0 0,-4-3 0 0,1 1 0 0,-4-1 0 15,-7 6 0-15,-7 0-10 0,0-2 10 16,0 2 0-16,-7-3 0 0,0 3 0 0,-8 1 0 0,1-4 0 16,-4-3 0-16,1 3 8 0,-4 1 0 0,-1-4 1 15,1-3 0-15,0-4 0 0,0 1 3 16,-4-3 0-16,0 6 0 0,4-6 0 0,-4-1-4 0,4 1 0 16,0-4 0-16,-4 1 0 0,4-4-8 0,-4 1 0 15,-3-7 9-15,7 6-9 0,-4 1 0 0,0-7 8 16,7-3-8-16,1 6 0 0,2-6-12 0,-2 0-8 0,3 0 0 0,7-6-1 31,-1 6-173-31,5-6-34 0,-1-1-8 0,1-2-874 16</inkml:trace>
  <inkml:trace contextRef="#ctx0" brushRef="#br0" timeOffset="4629.84">8922 7600 1882 0,'-4'-7'84'0,"4"7"16"0,-3-3-80 0,3 3-20 0,-4-9 0 0,4 9 0 15,0 0 42-15,0 0 4 0,0 0 1 0,0 12 0 16,0-2-27-16,0 5-6 0,4 1-1 0,-1 6 0 16,-3 9 24-16,4 10 5 0,-4 0 1 0,0 9 0 15,3-3 17-15,-6 6 4 0,-1 1 1 0,1 8 0 16,-1-8-3-16,-3 8-1 0,-3-2 0 0,-1-4 0 15,0-2-27-15,1 9-6 0,-1-10 0 16,4 6-1-16,-3-8-9 0,-1-4-2 0,4-3 0 0,-4 6 0 16,1-10-16-16,6 1 10 0,-6-6-10 15,3 5 8-15,-4-5-8 0,4-4-14 0,0 1 3 0,3-1 1 16,1-3-194-16,-1-6-40 16</inkml:trace>
  <inkml:trace contextRef="#ctx0" brushRef="#br0" timeOffset="5142.38">9708 8020 1785 0,'8'-19'79'0,"-8"10"17"0,0 5-77 0,0-5-19 16,3 0 0-16,-3-1 0 0,-3 7 88 0,3 3 15 0,0 0 2 0,0 0 1 15,0 0-66-15,-8 3-14 0,-2 3-2 0,-1 1-1 16,1 2-7-16,-4 10 0 0,-1 3-1 0,1-3 0 16,0 3 43-16,0 3 9 0,4 0 1 0,-8 0 1 15,4 3-8-15,0-3-1 0,0 7-1 0,-1-1 0 16,1 10-42-16,4-7-8 0,3 4-1 0,-4-4-8 15,8 1 0-15,-8 6 0 0,8-10 0 16,-1 7 0-16,4-4 0 0,4-9 0 0,3 3 0 0,0-6-9 0,0-3 9 0,3-3-12 16,4 0 12-16,-3-4-12 15,7-9 12-15,-4 7 0 0,3-10 0 0,5 0 0 16,-1-4 0-16,0-2 0 0,4-6 0 0,-4 2 0 16,3-12 9-16,1 7 1 0,0-10 0 0,-1 3 0 15,1-10 13-15,-4 7 2 0,1-3 1 0,-5-7 0 16,1-5 2-16,-4 5 1 0,4-6 0 0,-8 1 0 15,-3 5-6-15,0-3-2 0,0 4 0 0,-3 0 0 16,-8-4-5-16,1 7 0 0,-1-10-1 0,-3 9 0 0,-3-2 1 0,-1 3 0 16,4 5 0-16,-4-2 0 0,1-3-16 0,-1 9 0 15,1-6 0-15,-1 6 0 16,-3 0-25-16,3 0-5 0,1 0-1 0,-1 3 0 16,4 3-40-16,0 1-8 0,-4-1-1 0,8 0-1 15,-4 4-102-15,3 2-20 0</inkml:trace>
  <inkml:trace contextRef="#ctx0" brushRef="#br0" timeOffset="5407.39">9423 8368 3060 0,'0'0'68'0,"-7"3"13"0,-7 0 3 0,6 3 1 0,8-6-68 0,0 0-17 0,0 10 0 0,8-1 0 16,6-3-21-16,3 4-8 0,1-4-2 0,7-3 0 16,-1 7-1-16,1-7 0 0,3-3 0 0,-3 0 0 15,3 0 20-15,4-3 3 0,0 0 1 0,-4-4 0 0,4 4-14 0,-4-3-2 16,0-4-1-16,-3 4 0 16,3-9-134-16,-3 5-26 15,-1-2-6-15</inkml:trace>
  <inkml:trace contextRef="#ctx0" brushRef="#br0" timeOffset="6287.31">10139 7358 288 0,'0'0'25'0,"0"0"-25"0,-7-9 0 0,7 9 0 16,-7 0 100-16,7 0 16 0,-7 0 2 0,-4 0 1 15,4 0 20-15,0 6 4 0,7-6 1 0,-7 6 0 16,3 1 8-16,4-7 3 0,-3 3 0 0,6 6 0 16,1 4-59-16,3-4-11 0,0 10-2 0,7-7-1 0,4 7 6 0,3-6 2 15,4 9 0-15,-1 0 0 0,1 3-6 0,10 0-2 16,8 3 0-16,-1 3 0 0,-3 1-33 0,0 2-6 15,3 1-2-15,4 5 0 0,-4 4-12 0,-7 10-2 16,1-4-1-16,-5 0 0 0,8-3-26 0,-11 6 0 16,-6-2-9-16,-1 2 9 0,-4-3 0 0,1 3 0 15,-4-2 12-15,-10-4-3 0,-4 6 7 0,-4-9 0 16,4 6 1-16,-10-6 0 0,-8 9 2 0,0-6 0 16,1-3 0-16,-4 0 0 0,-8-3-10 0,-6-7-1 15,0-2-8-15,-1-1 12 16,-6 0-45-16,0-9-10 0,-8 0-1 0,-3-3-1294 0</inkml:trace>
  <inkml:trace contextRef="#ctx0" brushRef="#br0" timeOffset="11813.72">5299 10864 2282 0,'0'0'50'0,"0"0"10"0,0 0 3 0,0 0 1 0,-11 0-51 0,11 0-13 16,-3 6 0-16,3-6 0 0,0 0 16 0,0 0 1 15,-7 3 0-15,7 7 0 0,0 2 15 0,0-2 4 16,7-1 0-16,-7 4 0 0,3 2 8 0,8 1 3 0,-8 3 0 15,4 3 0-15,0 6-5 0,-3 3-1 16,3 1 0-16,0 5 0 0,-7 4-28 0,0 3-5 16,0-3-8-16,-7 12 11 0,0-3-11 0,0 4 0 15,-7-1 0-15,0 0 0 0,3-3 0 0,-7 4 0 16,1-10 0-16,3-1 8 0,-8-2-8 16,8-9 0-16,-3 5 0 0,3-12 0 0,3 4 0 0,0-14-16 0,8 1 4 15,-1-10 1 1,4-6-201-16,0 0-41 0</inkml:trace>
  <inkml:trace contextRef="#ctx0" brushRef="#br0" timeOffset="12360.05">5189 10811 748 0,'0'0'67'0,"-7"0"-54"16,4-4-13-16,-4 4 0 0,7 0 267 0,0 0 50 16,-7-3 11-16,7-3 1 15,-7 6-290-15,7 0-59 0,-4-3-11 0,-3-3-2 0,0 6 73 0,0-10 14 16,3 10 3-16,-3-6 1 0,4 0 48 0,3-4 10 15,-7 1 1-15,3 6 1 0,4-7-18 0,4 1-4 16,3-4-1-16,3 4 0 0,-6-4-47 0,7 4-10 0,3-10-2 0,7 7 0 16,-7 2-22-16,7-2-5 0,4-1-1 0,-4 1 0 15,4-4-8-15,-1 3 0 0,1 1 0 16,0-4 0-16,3 10 0 0,-3-3-12 0,3-1 2 16,4 1 1-16,-4-1 9 0,0 7 12 0,0-3-2 15,0 6-1-15,4 9-9 0,-4-2 0 0,-3-4 0 16,0 9 0-16,0 4 0 0,-4 0 0 0,0 2 0 0,0 4 0 15,-3 0-16-15,-1 0-3 0,4 0 0 0,-10-3 0 16,3 3 19-16,-3 0-10 0,-4 0 10 0,3-3-8 16,-3 0 8-16,-3-1 0 0,3-2 0 0,-7 3 0 15,-7-7 0-15,3 10 0 0,-6-6 8 0,-1 0-8 16,-3 6 0-16,0-4 0 0,-7-5 0 0,0 9 0 16,3-3 20-16,-10 3 0 0,0-7 0 0,-1 1 0 15,1-3-20-15,-4-4 0 0,4 7 0 0,-4-4 0 16,4-9 10-16,-3 7-2 0,6-1-8 0,4-6 12 0,-4-3-12 15,0 0-8-15,1 0 8 0,-1 0-13 0,7-6 13 0,1 0 0 16,-8-4 0-16,7-2 0 16,1 2-54-16,-1-2-8 0,4-1-2 0,3-2 0 15,1 8-76-15,3-2-15 0,0-7-3 0,3 13-552 16,4-6-110-16</inkml:trace>
  <inkml:trace contextRef="#ctx0" brushRef="#br0" timeOffset="13122.12">7133 9760 172 0,'0'0'16'0,"0"0"-16"0,0 0 0 0,0 0 0 16,4-6 270-16,-4 6 51 0,0 0 11 0,0 0 1 15,3-3-259-15,-3 3-52 0,0 0-10 0,0 0-3 16,0 0 38-16,0 0 7 0,0 0 2 0,-10-7 0 15,3 7 47-15,-4 0 9 0,0 0 3 0,1 7 0 16,-4-4-28-16,0 3-6 0,0 0-1 0,-4 4 0 16,0-1-21-16,1 1-5 0,-1-1-1 0,-3 4 0 15,0-1-24-15,3 10-5 0,-10-3 0 0,0 12-1 16,3 1-7-16,-3-1 0 0,-1 3-1 0,1 17 0 16,3-7-3-16,1 9-1 0,-1 0 0 0,0-3 0 15,-6 13 8-15,6-3 1 0,-3-1 1 0,3 4 0 16,4 6-1-16,0-6-1 0,3-7 0 0,0 4 0 0,4-13 1 0,4 6 1 15,6-3 0-15,-3 0 0 16,7-6-5-16,7 0-2 0,0 0 0 0,4-3 0 0,6 3-14 16,8-13-18-16,0 7 4 0,3-13 1 15,7 6-131 1,4-9-27-16,7 0-5 0</inkml:trace>
  <inkml:trace contextRef="#ctx0" brushRef="#br0" timeOffset="19432.58">7278 10093 1209 0,'0'0'108'0,"-7"-10"-87"15,3 10-21-15,4-3 0 0,-10 0 209 0,3-3 38 16,3 6 7-16,1 0 2 0,-5 0-156 0,1 0-32 16,4-4-5-16,3 4-2 0,-7-6-14 0,7 6-3 15,0 0-1-15,0 0 0 0,0 0-24 0,0 0-5 16,0 0-1-16,0 0 0 0,0 0-13 0,0 0 0 0,0 0 0 16,0 0 0-16,0 0 8 0,0 0-8 0,0 0 0 0,0 0 9 15,0 0 5-15,3 10 1 0,-3-1 0 0,0 0 0 16,0-9 0-16,0 10 0 0,-3-1 0 0,3-3 0 15,0 4 5-15,0-1 2 0,0 1 0 0,0-1 0 16,0-9 0-16,3 10 0 0,-6-4 0 0,3 3 0 16,3 1-3-16,1-1-1 0,-4-9 0 15,3 9 0-15,1 4-18 0,-1-4 0 0,-3 1 8 0,0 2-8 16,0-2 0-16,8 2 0 0,-8-2 0 0,3 2 0 16,1-2 13-16,-4-1-1 0,3 0 0 0,-3 1 0 15,0-1-12-15,0-2 0 0,0-7 0 0,4 9 0 16,-4 0 12-16,0-9-1 0,3 10 0 0,-3-7 0 15,0-3-2-15,7 9 0 0,-7-9 0 0,4 10 0 16,3-1 1-16,-4-6 0 0,1 4 0 0,-4-7 0 16,0 0 1-16,10 3 0 0,-10-3 0 0,11 6 0 0,-4-3-1 0,7 0 0 15,-3-3 0-15,-4 0 0 0,3 0-1 16,1 0 0-16,0-3 0 0,-1 3 0 0,1-9-9 16,-1 9 12-16,4-10-12 0,-6 10 12 0,2-9-4 0,4 3-8 15,-3-4 12-15,6 1-4 0,-10-4 0 0,11-2-8 16,-7 2 12-16,3-6-4 0,0-3 0 0,7 7 0 15,-10-7 0-15,13-3 0 0,-10-1-8 0,4-2 8 16,0 3-8-16,-1-3 8 0,1 6-8 0,-4 0 0 16,0 0 0-16,0 0 0 0,-3 3 0 0,3 0 0 15,-3-2 0-15,-1 11 0 0,-3-6 0 0,4 7 0 16,3-4 0-16,-7 4 0 0,0 0-19 0,0-1 1 0,0 10 0 16,0-9 0-1,0 9-21-15,-7 0-4 0,0 0-1 0,7-3 0 16,-7 3-80-16,0 0-16 0,0 0-3 0,0 0-1 15,0 0-115-15,4 3-23 0,-4-3-5 0,0 0-549 0</inkml:trace>
  <inkml:trace contextRef="#ctx0" brushRef="#br0" timeOffset="20161.18">7433 10409 1465 0,'0'0'64'0,"0"0"15"0,0 0-63 0,0 0-16 0,0 0 0 0,0 0 0 0,0 0 47 0,0 0 6 16,4 10 2-16,-1-1 0 0,-3-9 8 0,0 9 1 16,0-9 1-16,0 10 0 0,0-1 19 0,-3-2 3 15,-1 2 1-15,4 0 0 0,-3-2 0 0,-1-1 0 16,0 0 0-16,4 4 0 16,0-7-48-16,0 9-8 0,0-2-3 0,0 2 0 0,-7 7-21 15,7-6-8-15,-3 12 0 0,-1-3 9 0,1 3-9 0,-1-3-17 16,1 9 4-16,-1-3 1 0,-3-3 20 0,0 7 4 15,0-1 0-15,0 7 1 0,3-7 4 0,-3 0 1 16,0-2 0-16,0 2 0 0,4-6-18 0,-4 0 0 16,3-3 0-16,4 0 0 0,-7 0 0 0,4-3 0 15,-1 0-10-15,4-7 10 0,-3 1-15 0,3-4 5 16,0 1 1-16,0-10 0 16,0 0-37-16,0 0-7 0,-7 0-2 0,7 0 0 15,-8 0-115-15,1 3-23 0,0 3-5 0,4-6-698 16</inkml:trace>
  <inkml:trace contextRef="#ctx0" brushRef="#br0" timeOffset="20930.5">7736 10597 57 0,'0'0'0'0,"0"0"0"0,0 0 0 0,-3 7 0 16,3-7 456-16,-4 0 85 0,1 3 18 0,3-3 3 0,0 0-423 0,0 0-85 15,0 0-17-15,0 0-3 0,0 0-6 0,0 0 0 16,0 0-1-16,10-3 0 0,-10 3 18 0,15-7 4 16,2 7 1-16,8 0 0 0,-4 0-26 0,7 0-4 15,-3 0-2-15,0 0 0 0,3-3-9 0,0 3-1 16,-3 0-8-16,3-6 12 0,0 6-12 0,0 0-12 0,4 0 3 16,-4 0 0-1,4-3-38-15,-4 3-7 0,1 0-2 0,-1 0 0 16,-3 3-40-16,3-3-8 0,-11 0-1 0,5 6-1 15,-8-3-104-15,0-3-21 0,7 10-4 0,-7-7-1 0</inkml:trace>
  <inkml:trace contextRef="#ctx0" brushRef="#br0" timeOffset="21291.1">7807 10851 2728 0,'0'0'60'0,"0"0"13"0,0 0 3 0,0 0 0 0,0 0-61 0,7 0-15 16,-7 0 0-16,14 0 0 15,0-9-20-15,4 9-8 0,0-3 0 0,-1-3-1 0,-3 2 15 0,4 4 3 16,-7 0 1-16,6-3 0 0,-3-3-6 0,4 6-2 16,-4 0 0-16,0 0 0 15,0 0-33-15,4-3-6 0,-4 3-2 0,4-6 0 16,-4 6-21-16,0 0-5 0,0 0-1 0,0 0-547 15,0 0-110-15</inkml:trace>
  <inkml:trace contextRef="#ctx0" brushRef="#br0" timeOffset="22081.14">8823 10535 1670 0,'-11'0'148'0,"8"-3"-118"16,3-4-30-16,-4 7 0 0,1 0 213 0,-1 0 37 16,4 0 7-16,0 0 2 0,0 0-182 0,0 0-36 15,-7 7-7-15,7 5-2 16,0-3-53-16,0 4-11 0,0 6-3 0,4 0 0 0,3 3 35 0,3 0 9 16,-3 3 1-16,4-3 0 0,0 9-10 0,-1 0 0 15,4-2 0-15,0 5 0 0,-7-3 0 0,4 1 0 16,3-1 8-16,-7 10-8 0,0-7 0 0,-3-2-12 15,3 5 2-15,-4-2 1 16,1-4-19-16,-1 1-3 0,-3-7-1 0,0 3 0 16,0-6-164-16,0-3-32 0,-7-7-8 0,4 1 0 0</inkml:trace>
  <inkml:trace contextRef="#ctx0" brushRef="#br0" timeOffset="22383.23">9271 10704 2487 0,'0'0'55'0,"0"0"11"0,-4-3 2 0,1 3 2 0,-4 3-56 0,0-3-14 0,0 9 0 0,3-5 0 15,1 5-42-15,-1 10-11 0,1-7-3 0,-4 10 0 0,-4 3 38 0,4 0 7 16,-4 7 2-16,-3 2 0 0,-3 7 24 0,3 3 5 15,-4-3 0-15,0 9 1 0,-3 0 25 0,3-3 5 16,-6 3 1-16,-1-6 0 0,0 0-13 0,-3-3-3 16,0 3 0-16,3-3 0 0,-3 2-12 0,0-2-4 15,0 3 0-15,-1-3 0 0,1 0-32 0,3-1-6 16,-3 1-2-16,4-3 0 16,-1-7-121-16,4 10-25 0,3-10-5 0,0 1-1 0</inkml:trace>
  <inkml:trace contextRef="#ctx0" brushRef="#br0" timeOffset="25347.44">9677 9776 172 0,'0'0'16'0,"0"0"-16"16,0 0 0-16,0 0 0 0,0 0 21 0,0 0 2 0,0 0 0 0,0 0 0 15,0 0-23-15,0 0-20 0,0 0 4 0,0 0 1 16,0 0 101-16,0 0 20 0,0 0 4 0,0 0 1 16,10 0 27-16,-10 0 6 0,0 0 0 0,0 0 1 15,0 0-47-15,0 0-10 0,4-10-1 0,3 10-1 16,0-3-48-16,-7 3-10 0,3-9-1 0,-3 9-1 31,8 0-56-31,-1 0-11 0,-7 0-3 0,0 0 0 16,0 0-2-16,3-10-1 0,4 10 0 0,-7 0 0 0,0 0 47 0,0 0 0 0,0 0 8 0,0 0-8 15,0 0 51-15,0 0 3 0,0 0 1 0,0 0 0 16,0 0 12-16,0 0 2 0,0 0 1 0,0 0 0 16,0 0-8-16,0 0-2 0,0 0 0 0,0 0 0 0,0 0-30 15,0 0-6-15,0 0-2 0,0 0 0 0,0 0-22 16,0 0 0-16,7 0 0 0,-7 0 0 0,0 0 16 0,0 0-2 16,0 0 0-16,0 0 0 0,0 0-14 0,0 0 0 15,0 0 0-15,0 0 0 0,7 0-8 0,-7 0-2 16,0 0 0-16,0 0 0 0,0 0 33 0,0 0 6 15,0 0 2-15,0 0 0 0,0 0-8 0,0 0-2 16,0 0 0-16,0 0 0 0,4 10-13 0,-4-10-8 0,0 0 10 0,0 0-10 16,0 0 0-16,0 0 0 15,0 0 0-15,0 0 0 0,0 0 0 0,0 0 0 16,0 0 0-16,0 0 0 0,0 0 8 0,0 0-8 16,0 0 0-16,0 0 0 0,0 0 9 0,0 0-9 0,0 0 8 0,0 0-8 15,0 0 15-15,0 0-3 16,0 0 0-16,0 0 0 0,0 0-4 0,0 0 0 0,0 0-8 0,0 0 12 15,0 0-12-15,0 0 0 0,0 0 0 0,0 0 0 16,0 0 0-16,0 0 0 0,0 0 0 0,0 0 0 16,0 0 12-16,0 0-1 0,0 0 0 0,0 0 0 15,0 0 17-15,0 0 4 0,0 0 1 0,0 0 0 16,0 0-15-16,0 0-3 0,0 0-1 0,0 0 0 16,0 0-14-16,0 0 0 0,0 0 0 0,0 0 0 15,0 0 0-15,0 0 0 0,0 0-11 0,0 0 11 16,0 0 0-16,0 0 0 0,7-10 0 0,-7 10 0 15,0 0 0-15,0 0 0 0,0 0 0 0,0 0 0 0,0 0 0 0,0 0 0 16,0 0 0-16,-4 0 0 16,4-9-156-16,-3 6-23 0</inkml:trace>
  <inkml:trace contextRef="#ctx0" brushRef="#br0" timeOffset="27866.89">9811 9701 633 0,'0'0'56'0,"0"0"-44"0,-7 0-12 0,0 0 0 0,-4 3 239 0,0-3 45 15,4 6 10-15,-3-6 2 0,-1 3-191 0,4 3-37 16,-3-2-8-16,-1 2-2 0,0 0 3 0,4 0 1 15,-3-3 0-15,-1 4 0 16,4-4-6-16,-3 6-2 0,3-6 0 0,-1 7 0 0,5-1-35 0,-4 4-7 16,3-4-2-16,-3 1 0 0,0 2-10 0,0 7 0 15,0-7 0-15,-3 10 0 0,-1 7 0 0,0-7 0 16,1 9 0-16,-1-9 0 0,-3 9 0 0,4 1 0 16,-5-4 0-16,8 3 0 0,-3-6 8 0,6 7-8 15,-6-10 12-15,6 6-4 0,1-6-8 0,3 0 0 16,0-10 0-16,0 10-11 0,7-6 11 0,0-4 0 15,0-2 0-15,3-1 0 16,4-2-30-16,1-7-7 0,-1 9-2 0,3-9 0 16,1 6-111-16,3-3-22 0,-3-3-5 0,3 0-639 0</inkml:trace>
  <inkml:trace contextRef="#ctx0" brushRef="#br0" timeOffset="28163.25">10104 9813 2023 0,'0'0'89'0,"0"0"19"0,-4 7-86 0,1 8-22 0,-5-2 0 0,5-1 0 0,-1 10 34 0,-3-3 2 16,4-6 1-16,-1 6 0 0,1 3-45 0,-1-4-10 15,4 1-2-15,-3-3 0 16,-4 6-16-16,3-3-3 0,4 3-1 0,-3-10 0 0,-1 7 15 0,1-7 2 16,-1 7 1-16,0-6 0 15,1-4-20-15,-1 1-4 0,1 2-1 0,-1-12-733 0</inkml:trace>
  <inkml:trace contextRef="#ctx0" brushRef="#br0" timeOffset="28825.2">10241 9606 172 0,'0'0'16'0,"0"0"-16"0,0 0 0 0,0 0 0 16,0 0 240-16,0 0 44 0,0 0 10 0,0 0 2 15,7 10-160-15,-7-10-31 0,0 0-6 0,11 0-2 16,3 0-17-16,0 0-4 0,-3 3-1 0,-4-3 0 15,7 6-19-15,0-3-4 0,-7 4-1 0,0 2 0 16,-3-3-31-16,6 13-7 0,-3-6-1 0,0 6 0 16,-7-1-2-16,4 4-1 0,6 0 0 0,-3 0 0 15,-10 10 2-15,3-4 0 0,0 3 0 0,0-6 0 16,0 10-11-16,0-4 0 0,-11 0-12 0,8 1 12 16,6-4 12-16,-6-3 9 0,-4 0 3 0,0-3 0 15,0 0-12-15,3 0-1 0,-3-9-1 0,0 5 0 16,0-5-42-16,-4 0-8 15,11-4-1-15,-7 0-1 0,-3-2-118 16,3-4-24-16</inkml:trace>
  <inkml:trace contextRef="#ctx0" brushRef="#br0" timeOffset="30417.18">10668 11231 2718 0,'14'0'60'0,"-3"0"12"0,-8 0 2 0,4 0 2 0,0 0-60 0,4 9-16 0,7-6 0 0,-4 4 0 16,-7-4 0-16,3 6 0 0,4 1 0 0,1 2 0 15,2-2-12-15,-6 8-4 0,-4-2-2 0,0 3 0 0,7 0 18 0,-7 3 0 16,-10 0 0-16,-1 0 0 16,8 9 9-16,-8-9-1 0,-3 9 0 0,-4 1 0 0,4-11 16 0,-3 11 4 15,-4-1 0-15,-1 1 0 0,-6-4-19 16,0-3-9-16,11-3 10 0,-8 6-10 16,0-6 0-16,1-3-18 0,-1-4 2 0,4 1 1 15,-4-3-138-15,4-10-28 0,0 6-6 16</inkml:trace>
  <inkml:trace contextRef="#ctx0" brushRef="#br0" timeOffset="30953.21">11338 10061 2833 0,'-7'6'62'0,"0"-2"13"0,7-4 2 0,4 12 3 0,-1 4-64 0,1-1-16 0,6 4 0 0,4 3 0 0,11 6 0 0,-7-2-12 16,-4-4 1-16,0 6 1 0,11-6-3 0,-4 0-1 15,-7 6 0-15,-3-6 0 0,-8 0 14 0,8 0 0 16,6-3-10-16,-3-4 10 0,-10 1 0 0,7-4 0 15,-1 1 0-15,1-7 0 0,-8-3 12 0,8 7 3 16,3-10 1-16,0-10 0 0,0 7 27 0,0-12 5 16,4-1 2-16,0-3 0 0,3-3-14 0,-4-6-4 15,5-3 0-15,-5 5 0 0,4-2-20 0,-3-6-12 16,3-1 12-16,-3-2-12 0,-1-4 0 0,1 3 0 0,0-9 0 0,-4 13 0 16,0-7 0-16,4 0 0 0,-1 4 0 15,-3-1 0-15,-3 7 0 0,3 5 0 0,-3-2 0 0,-4 3 0 16,0 6-10-16,0 1-2 0,0 5-1 15,0 0 0 1,-4 4-91-16,4 3-19 0,-3 3-3 0,3-7-704 0,-3 10-141 16</inkml:trace>
  <inkml:trace contextRef="#ctx0" brushRef="#br0" timeOffset="31554.75">11691 10463 1825 0,'-14'9'40'0,"14"-9"8"0,-4 9 1 0,1-2 3 0,3-7-41 0,-4 6-11 0,4-6 0 0,0 6 0 16,0 4 68-16,4-4 11 0,-4 3 2 0,0 10 1 0,10-6-19 0,-6 5-4 16,0-5-1-16,-1 9 0 0,4 6-2 0,0-6 0 15,-3 0 0-15,-1 0 0 0,-3 0-4 16,0 6 0-16,4-6-1 0,-4 0 0 0,0 0-24 0,0 0-5 16,-4 6-1-16,4-6 0 0,-3 0-21 0,3 0 0 15,-4 0 0-15,1 0-8 0,3 3-7 0,-4-9-1 16,1 3 0-16,-1-7 0 15,4 7-134-15,4-7-27 0,-4-2-6 0</inkml:trace>
  <inkml:trace contextRef="#ctx0" brushRef="#br0" timeOffset="32037.69">12319 10525 2602 0,'0'0'57'0,"0"0"12"0,0 0 3 0,0 0 1 0,0 0-58 0,0 0-15 16,0 0 0-16,0 0 0 0,0 0 28 0,0 0 4 16,0 0 0-16,11-3 0 0,3-3-32 0,0 3 0 15,3-7 0-15,1 7 0 0,7-3 0 0,-1 0-8 16,5-4-1-16,2 4 0 0,1 3 9 0,0-3 8 16,0 6-8-16,3-4 11 0,-3 1-11 0,-4 3 0 15,0 0 9-15,-3-6-9 16,0 6-124-16,-1 0-28 0,-3 0-7 0,1-3-889 0</inkml:trace>
  <inkml:trace contextRef="#ctx0" brushRef="#br0" timeOffset="32310.49">12323 10682 2152 0,'0'0'96'0,"0"0"19"0,0 0-92 0,0 0-23 0,0 0 0 0,0 0 0 15,0 0 88-15,0 0 14 0,7 0 2 0,3 0 1 0,4 0-77 0,0 0-16 16,4 0-4-16,0 0 0 0,-1 0-8 0,4-3 8 16,4 3-8-16,3-6 8 0,-3 6-8 0,0 0 0 15,-8 0 0-15,5 0 0 0,2 0-23 0,-3 0 0 16,-3 0 0-16,3 0 0 15,-3 0-160-15,3 0-32 0,0-3-6 0,4-4-2 0</inkml:trace>
  <inkml:trace contextRef="#ctx0" brushRef="#br0" timeOffset="32654.14">13247 10450 2487 0,'0'0'55'0,"-4"9"11"0,4 1 2 0,-3-1 2 0,-1 4-56 0,1-1-14 0,3 7 0 0,0-6 0 16,0 9 9-16,7-4-1 0,-4 1 0 0,1-3 0 16,3 6 39-16,0-3 7 0,0 3 2 0,0-4 0 15,-3 4-39-15,-1-3-7 0,4 3-2 0,0-3 0 16,4-3-8-16,-4 6-11 0,-4-4 3 0,4 1 0 16,0-3-90-16,1 3-18 15,2-7-3-15,-3-2-614 0,0-1-123 0</inkml:trace>
  <inkml:trace contextRef="#ctx0" brushRef="#br0" timeOffset="32900.43">13674 10488 1440 0,'0'0'128'0,"-7"6"-103"0,0 10-25 0,-4-4 0 16,-3 1 300-16,0 5 56 0,0 4 10 0,0 0 2 15,-1 13-294-15,-2-4-59 0,-1 1-15 0,-3-1 0 16,-4 10 0-16,4-4 0 0,0 1 0 0,-4 3 0 16,1 3 0-16,-5 6 0 0,5-6 0 0,-1 6-10 15,-3-6 10-15,3 0 0 0,0-4 0 0,4 1 0 16,4-6 0-16,2 5 0 0,5-8 0 16,3-1 0-1,0-3-128-15,3-2-23 0,-3-5-5 0,4 1-911 0</inkml:trace>
  <inkml:trace contextRef="#ctx0" brushRef="#br0" timeOffset="33426.01">14270 9566 1382 0,'0'0'123'0,"0"0"-99"0,0 0-24 0,-11 0 0 16,1 0 155-16,3 6 25 0,-4-3 6 0,4 3 1 15,0-2-150-15,0 8-29 0,-7-3-8 0,0 4 0 16,0-4-16-16,-1 10-5 0,-2 0-1 0,-1-3 0 16,1 6 22-16,-1 3 18 0,4 0-3 0,-4-3-1 15,4 9-6-15,0-9 0 0,0 9-8 0,3-2 12 16,1-4-1-16,-1 3-1 0,4-3 0 0,3 3 0 16,1 1-10-16,3-4 0 0,0-3 9 0,3 0-9 15,5-1-12-15,-1-2-6 0,-4 3-2 0,4-9 0 16,4 2-76-16,3-2-16 0,-4-4-4 15,1 1-415-15,0-7-83 0</inkml:trace>
  <inkml:trace contextRef="#ctx0" brushRef="#br0" timeOffset="33938.65">14358 9744 2026 0,'0'0'90'0,"0"0"18"0,0 0-86 0,0 0-22 0,0 0 0 0,7-3 0 16,0-3 56-16,0 6 6 0,0-3 2 0,4-6 0 16,-1 9-64-16,1-10-24 0,0 7 0 0,-1-6 1 15,1 5 15-15,-1-2 8 0,-3 6-10 0,4 0 10 16,-7 0 0-16,-4 0 0 0,0 0 0 0,0 0 0 16,0 0-9-16,0 0 9 0,0 0-8 0,0 0 8 15,0 0 0-15,0 10-10 0,0-7 10 0,-8 6 0 0,1 1 0 0,0-1 8 16,0 3 0-16,-3-2 1 0,-1 2 14 0,-3-2 2 15,3-1 1-15,-3 4 0 0,4 6-16 0,-4-7-10 16,3-2 12-16,0 2-12 0,1 4 0 16,-1-4 0-16,1 1 0 0,3-4 0 0,-4 4 0 15,8 2 0-15,-1-2 0 0,1 0 0 0,-1-1 0 0,4 4 0 16,4-4 0-16,-1 1-12 0,4 9-9 0,0-7-2 16,0 1 0-16,4 6 0 0,3-6 37 0,0-1 7 15,0 4 2-15,4-6 0 0,-1-4-23 0,1 1-12 16,0-1 2-16,3-6 0 15,0 7-74-15,0-10-16 0,4-4-2 0,-7-2-782 0</inkml:trace>
  <inkml:trace contextRef="#ctx0" brushRef="#br0" timeOffset="34388.97">14464 9459 2156 0,'0'0'96'0,"0"0"19"0,0 0-92 0,0 0-23 15,0 0 0-15,0 0 0 0,7 10 51 0,4-10 5 16,-1 9 2-16,1-6 0 0,-1 6-46 0,4 1-12 16,1-1 0-16,-1 4 0 0,3-1 0 0,4 4 0 15,-3 0 0-15,3 3 0 0,-3-1 0 0,3 4 0 16,0 0-8-16,0 0 8 0,1 0 0 0,-5 6 0 15,4-6-9-15,-3 3 9 0,0 4 0 0,-4-4 0 16,3 3 0-16,-6 3 0 0,0-2 0 0,-1-4 0 16,-6 3-8-16,-1-3 8 0,1 3 0 0,-4-3 8 15,-7-3-8-15,3 6 12 0,1-6-12 0,-4 0 0 16,-1-3 8-16,1-3-8 16,-3 3-112-16,-1-1-26 0,-6-5-5 0</inkml:trace>
  <inkml:trace contextRef="#ctx0" brushRef="#br0" timeOffset="35021.89">15194 11074 2260 0,'0'0'50'0,"7"9"10"0,4 1 3 0,-1 2 0 0,1 7-51 0,0 3-12 0,-1 0 0 0,1 0 0 0,-1 6 0 0,-3 4-15 16,0-7 3-16,-3 12 1 0,-1-5-7 0,-3 2-2 15,-7 1 0-15,4 2 0 0,3-2 20 0,-7-4 0 16,-7 7 11-16,0-4-11 0,-1 1 44 0,1-4 1 16,-3 1 1-16,3-4 0 0,-4-3-21 15,4-3-4-15,3-3-1 0,-3-1 0 16,0-5-152 0,3-1-30-16,1-5-6 0</inkml:trace>
  <inkml:trace contextRef="#ctx0" brushRef="#br0" timeOffset="35716.87">16066 9679 2664 0,'0'0'59'0,"0"0"12"0,0 0 2 0,0 9 1 0,0-6-59 0,3 7-15 0,1 2 0 0,3 4 0 16,0-1 0-16,-4 4 0 0,8 3 0 0,-4 0-10 16,0 0-3-16,0 0-1 0,0 6 0 15,4-6 0-15,-4 0-4 0,3 0-1 0,-3-3 0 0,0 3 0 16,4-10 9-16,0 7 2 0,-4-6 0 0,0-4 0 15,3 1 24-15,1-1 4 0,3-6 2 0,-4-3 0 16,1 0 22-16,3 0 5 0,4-3 1 0,-4-6 0 16,4-1-8-16,-4 1-2 0,3 3 0 0,4-10 0 15,1 0-16-15,2-3-3 0,1-9-1 0,3 6 0 16,0 0-20-16,-3 0 0 0,-4 0 0 0,1-6 8 16,-1 6-8-16,-4 0 0 0,1-3 0 0,0 0 8 15,-4 3-8-15,0 6 0 0,-4-2 0 0,5-1 0 16,-5 6 0-16,-3-6 0 0,4 10 0 0,-4-4-8 15,0-5-32-15,3 5-7 16,-3 4-1-16,4 6 0 0,-7-7-160 16,3 7-32-16</inkml:trace>
  <inkml:trace contextRef="#ctx0" brushRef="#br0" timeOffset="36008.31">16454 10099 2512 0,'0'0'56'0,"-4"0"11"0,-3 3 2 0,0-3 1 0,7 0-56 0,-7 6-14 0,0 0 0 0,3 1 0 15,1 5 0-15,-1-2 9 0,-3 2-9 0,4 7 8 16,-1-6 11-16,1 9 1 0,-1 0 1 0,4 3 0 15,-3 0 22-15,-5 3 4 0,8 3 1 0,-3-6 0 16,-1 10-27-16,4-4-5 0,4 10 0 0,-4-10-1 16,-4 1-15-16,1 5 0 0,-1-5 0 0,1 2 0 15,-1-9 0-15,1 7 8 0,-1-4-8 0,1-6 12 32,-1 0-83-32,4 0-17 0,-3-4-3 0,3-5-697 0,0 6-140 0</inkml:trace>
  <inkml:trace contextRef="#ctx0" brushRef="#br0" timeOffset="36347.11">17149 10362 1785 0,'0'0'159'0,"0"0"-127"0,0 0-32 0,0 0 0 16,0 0 292-16,0 0 53 0,10 0 11 0,1-6 1 31,-1 6-332-31,4-9-66 0,8 9-14 0,-1-4-2 15,0-5 21-15,7 9 5 0,4-3 1 0,-4-3 0 16,0 6-18-16,4 0-4 0,0 0-1 0,-4 0 0 16,0 0-119-16,0 6-24 0,-3-3-5 0,-4-3-1 0</inkml:trace>
  <inkml:trace contextRef="#ctx0" brushRef="#br0" timeOffset="36573.4">17120 10597 2948 0,'0'0'65'0,"0"0"14"0,0 0 2 0,0 0 1 0,0 0-66 0,11 7-16 0,-1-1 0 0,8-6 0 16,3 0-22-16,8-3-8 0,-1-7-2 0,3 7 0 0,5-3 7 0,3-3 1 15,-1 2 0-15,1-2 0 16,0 3-24-16,-4-4-4 0,4 4 0 0,-4 0-1 15,1-4-75-15,-5 10-16 0,-2-3-2 0,-1 3-843 16</inkml:trace>
  <inkml:trace contextRef="#ctx0" brushRef="#br0" timeOffset="37308.06">18115 10259 2581 0,'0'0'114'0,"0"3"24"0,0 13-110 0,0-10-28 0,-3 9 0 0,6-2 0 0,1 0 68 0,3 9 9 15,0-4 2-15,3 4 0 0,1 7-45 0,3-4-9 16,0-3-1-16,0 6-1 0,-3-3-38 0,3 3-7 16,0-6-2-16,0 6 0 15,-3-3-12-15,-1-3-4 0,1 0 0 0,-4-3 0 16,4 3-83-16,-4-3-17 0,-4 0-3 0,1-7-576 15,-1 1-115-15</inkml:trace>
  <inkml:trace contextRef="#ctx0" brushRef="#br0" timeOffset="37547.71">18496 10240 2790 0,'0'0'124'0,"-7"6"24"0,-3-3-118 0,-5 7-30 0,-2 2 0 0,3-2 0 16,-4 12 41-16,0-4 3 0,1 8 0 0,-4 5 0 31,-4 0-77-31,4 10-15 0,0 0-4 0,-4 3 0 0,4 6 42 0,0-3 10 0,-4 3 0 0,0 3 0 16,4-2 0-16,-4 2 11 0,4 0-3 0,-4 0 0 16,1-9-8-16,3 7 0 0,6-1 0 0,1-3 0 15,-3-6 0-15,3-1-12 0,-1-5 2 0,5-4 1 31,-1-3-190-31,4-3-37 0</inkml:trace>
  <inkml:trace contextRef="#ctx0" brushRef="#br0" timeOffset="37969.33">18923 9456 2376 0,'-11'13'52'0,"1"-1"12"0,-8 10 1 0,1 3 1 0,-1 0-53 0,0 7-13 0,1-4 0 0,-1 3 0 15,4-6 0-15,0 7 0 0,-4-1 0 0,8-3 0 16,-1-3-22-16,4 3-1 0,0-2 0 0,3-5 0 15,4 1-9 1,0 7-1-16,7-7-1 0,0 0 0 0,4 0-45 0,3-1-9 16,0-2-1-16,4-6-498 0,3 6-99 0</inkml:trace>
  <inkml:trace contextRef="#ctx0" brushRef="#br0" timeOffset="38595.55">19223 9638 2149 0,'0'0'47'0,"0"0"9"0,0 0 3 0,0 0 2 0,7 0-49 0,0 0-12 0,0 0 0 0,0-3 0 15,4 3 36-15,-1-7 4 0,-3 7 0 0,4-3 1 16,-1-3-22-16,1 6-5 0,3-6-1 0,0-1 0 16,-3-2-13-16,3 9 0 0,4-3 0 0,-4-6 0 15,0 9 0-15,0-10-16 0,0 10 3 0,-3 0 1 16,-4 0 12-16,0 0 0 0,0 0-10 0,-7 0 10 15,0 0 0-15,0 0-11 0,0 0 11 0,-4 10-8 16,-3 2 8-16,0 4-10 0,-3-4 10 0,-1-2-10 16,-3 2 10-16,0-2 0 0,0 2 0 0,3-2 0 15,-3-7 0-15,3 6 0 0,1 1 0 0,3-7 0 16,-4 6 0-16,4-3 0 0,0-2 0 0,7-4 0 16,-3 9 0-16,-1-6 0 0,4-3 0 0,0 0 0 15,0 9-24-15,0-9-4 16,0 0 0-16,0 0 0 0,4 10 20 0,3-4 8 0,-7-6-8 0,0 0 8 15,7 3 0-15,-7-3 0 0,7 3 0 0,-7-3 0 0,7 7 0 0,0-4 0 16,3 3 0-16,-3-3 0 0,-7-3 0 0,8 10 0 16,2-7 0-16,-3 6 0 0,0 1 0 15,-3-1 0-15,-1 0 0 0,4 1 8 0,-3 2-8 0,-1-9 0 16,-3 7 0-16,0 2 0 0,0-2 0 0,-3-1 0 16,-1-2 0-16,-3-1 0 0,0 3 0 0,4 4 0 15,-8-4 0-15,4 1 8 0,-4-4 12 0,4 0 4 16,-3 4 0-16,-1-4 0 15,1-3-45-15,-1 6-9 0,-3-9-2 0,3 3 0 16,-3 4-136-16,0-4-28 0,-14 3-6 16,7-6-1-16</inkml:trace>
  <inkml:trace contextRef="#ctx0" brushRef="#br0" timeOffset="39022.9">19438 9302 864 0,'0'0'38'0,"-7"0"8"0,0 0-37 0,0 0-9 0,-4 0 0 0,11 0 0 0,0 0 269 0,0 0 52 16,0 0 11-16,0 0 1 0,0 0-267 0,0 0-54 15,0 0-12-15,0 0 0 0,4 10 9 0,-1-1 1 16,4 1 0-16,0-1 0 0,1 0 25 0,2 4 5 16,1-1 0-16,6 7 1 0,-3-6-20 0,1 9-4 15,2-3-1-15,1 3 0 0,-4-1 0 0,7 1 0 16,-7 7 0-16,4-4 0 0,0 3 5 0,3-3 1 15,0 0 0-15,-4 0 0 0,5-3-2 0,-5-3-1 16,1 3 0-16,0-3 0 0,-4-4-19 0,0 4-12 16,0-6 1-16,-4 6 1 0,-2-7 10 0,-1 7 0 15,0-7 8-15,-4 7-8 16,1-6-17-16,-4 3-8 0,-4-4-2 0,1 1 0 16,-4-1-49-16,0 7-9 0,-8-6-3 15,1-4-886-15</inkml:trace>
  <inkml:trace contextRef="#ctx0" brushRef="#br0" timeOffset="57831.13">11666 7593 925 0,'0'0'40'0,"0"0"10"0,0 0-40 0,0-3-10 0,-10-6 0 0,3-1 0 16,0 10 58-16,3-9 10 0,1 6 1 0,-1-7 1 16,-6 1 1-16,6 6 0 0,4-7 0 0,-4 1 0 15,-3 9-7-15,7 0-2 0,0 0 0 0,0-9 0 16,-10 9-22-16,6-4-4 0,4 4 0 0,0 0-1 16,0 0-21-16,0 0-4 0,-7 0-1 0,7 0 0 15,0 0-9-15,0 0 0 0,0 0 0 0,0 0 0 16,0 0 17-16,11 0 2 0,3 4 0 0,7-4 0 15,0 6 9-15,7-3 1 0,-3-3 1 0,10 0 0 16,1 0-2-16,10 0-1 0,-4 0 0 0,7 6 0 0,4-3-11 0,0-3-3 16,7 0 0-16,0 7 0 0,0-4-13 15,7 0 0-15,0-3 8 0,11 0-8 0,-1 0 0 0,8 0 0 16,3 0 0-16,4 0 0 0,3 0 0 16,4 0 0-16,7 0 0 0,-4 0 0 0,0-3 0 0,8 3 0 15,3 0 0-15,0-3 0 0,3 3 0 16,4 0 0-16,0 0 0 0,7 0 0 0,3 0 0 0,8 0 0 15,7 3 0-15,-4-3 0 0,-4 0 0 0,4 0 0 16,4 0 0-16,-4-3 0 0,-3-4 0 0,3 4 0 16,0-3 0-16,-3-3 0 0,-4 5 0 0,3-5 8 15,4 6-8-15,-7-3 0 0,-3-4 19 0,6 7-3 0,1-6 0 16,0 6 0-16,-4-4 4 0,3 7 0 0,4-3 0 16,-7-6 0-16,-7 9-20 0,0-3 10 0,4-4-10 0,-4 7 8 15,0 0-8-15,-4 0 0 0,4-3 0 0,0 3 0 16,-3-6-12-16,3 6 12 0,-4 0-12 15,-3-3 12-15,-3 3-14 0,-4-3 5 0,-4 3 1 0,-3-7 0 32,3 4-24-32,-3-3-5 0,-7 6-1 0,0 0-918 0</inkml:trace>
  <inkml:trace contextRef="#ctx0" brushRef="#br0" timeOffset="61844.25">7553 11083 576 0,'0'0'25'0,"0"0"6"0,0 0-31 0,0 0 0 15,0 0 0-15,0 0 0 0,0 0 233 0,0 0 41 16,-4 0 8-16,4-9 2 0,-3 0-212 0,3 5-43 16,0-5-8-16,3 0-1 0,1 6-12 0,-4-7-8 15,4 7 12-15,-4 3-12 0,0 0 0 0,0 0 0 16,0 0 0-16,0 0 0 0,0 0 38 0,0 0 7 15,0 0 2-15,0 0 0 0,0 0 29 0,0 0 7 0,0 0 1 0,0 0 0 16,0 0-8-16,0 0-2 16,0 0 0-16,0 0 0 0,0 0-16 0,10-6-3 0,-10 6-1 0,0 0 0 15,0 0-20-15,7-3-4 16,0-4-1-16,0 7 0 0,-7 0-29 0,4-3-8 0,-4 3-1 0,0 0 0 16,10 0 9-16,-10 0 0 0,0 0 0 0,0 0 0 15,0 0 0-15,0 0 12 0,0 0-4 0,0 0 0 16,0 0 8-16,0 0 1 0,0 0 1 0,0 0 0 15,0 0-4-15,0 0-1 0,0 0 0 0,0 0 0 16,0 0 1-16,0 0 0 0,0 0 0 0,0 0 0 16,0 0 6-16,0 0 0 0,0 0 1 0,0 0 0 15,0 0-3-15,0 3-1 0,0-3 0 0,7 10 0 16,-3-1-17-16,-1 1 0 0,-3 2 0 0,-3-3 0 16,3 4 0-16,-4 3 0 0,-3-1 0 0,7 4 0 0,-10 3 10 15,3 6-10-15,-4-3 8 0,4 7-8 16,0-4 16-16,-4 3-1 0,4-6-1 0,-7 7 0 0,0 5-2 15,7-8-1-15,-7 2 0 0,3-3 0 16,4 1-11-16,0-4 12 0,4-3-12 0,-1-1 12 0,1-5-12 16,3 0-14-16,0-7 3 0,0 1-914 15,0-10-183-15</inkml:trace>
  <inkml:trace contextRef="#ctx0" brushRef="#br0" timeOffset="68582.03">11913 11137 1324 0,'0'0'118'0,"0"0"-94"0,0 0-24 0,0 0 0 0,0 0 210 0,0 0 38 15,0 0 7-15,-3 0 1 0,-1 0-187 0,4 0-37 16,-3-10-8-16,-1 10-2 0,8-12-9 0,3 9-1 16,0-7-1-16,3 1 0 0,5-4 3 0,2-2 1 15,8 2 0-15,3 4 0 0,0-4 1 0,1 4 0 16,2-4 0-16,5 4 0 0,-5-1-16 0,-2 7 0 16,-1-3-9-16,-4 3 9 0,-2 3 0 0,-1 0 0 15,-4 3 11-15,-2-3-3 0,-5 9-8 0,-3 1 0 16,4-1 0-16,-8 1 0 0,-3 2 0 15,-3 7 0-15,-4-3 0 0,-4 9 0 0,1 0 0 0,-5-3 0 16,-2 0 0-16,-1 0 0 0,-3 6-14 16,3-9-4-16,-3-4-1 0,4 4 0 0,-1 0 19 0,0-6 0 15,4 5 11-15,0-2-11 0,0 0 17 0,0-1-3 16,3 1-1-16,1 0 0 0,-1 3-13 0,-3-7 8 0,7 7-8 16,-4-7 0-16,4 7 8 0,4-6-8 15,-1-4 0-15,4 1 0 0,4-1 8 0,-1 0-8 0,4-2 0 0,0 2 0 31,0-3-16-31,8-2-10 0,-1 2-2 0,3-3 0 16,4-3-64-16,4 0-12 0,0 0-4 0</inkml:trace>
  <inkml:trace contextRef="#ctx0" brushRef="#br0" timeOffset="69513.82">16718 10663 864 0,'0'0'76'0,"0"0"-60"0,0 0-16 0,0 0 0 0,0 0 176 0,0 0 33 16,0 0 7-16,0 0 0 0,0 0-108 0,0 0-21 16,0 0-5-16,0 0-1 0,0 0-21 0,7 0-5 15,0-3-1-15,4 0 0 0,-4-3-12 0,3 6-2 16,1 0-1-16,0 0 0 0,-4 0 5 0,3 0 0 16,1 0 1-16,-1 0 0 0,-2 0-17 0,2 6-4 15,1-6-1-15,-1 3 0 0,1-3-11 0,-1 0-3 16,5 3 0-16,-5-3 0 0,4 0 6 0,0 7 1 15,-3-4 0-15,0-3 0 0,3 0-8 0,3 9-8 16,-6-9 11-16,3 9-11 0,-7-5 0 16,0 2 0-16,-7-6 0 0,7 9 0 0,-7-2-10 0,0 2-2 15,-3 0-1-15,-4 4 0 0,-8-4-6 16,-2 1-1-16,-1 2 0 0,-7 4 0 0,1-4 10 0,-4-2 2 16,-1 2 0-16,-2-2 0 0,6-1 16 0,4 1 3 15,-4-4 1-15,7 0 0 0,1-3-12 0,6 4 0 0,-3-4 0 16,7-3 0-16,0 0 0 0,7 0 8 0,0 0-8 15,0 0 8-15,0 0-21 0,0 0-5 0,0 0-1 0,7 9 0 16,0-6 1-16,4 7 0 0,3-4 0 16,0-3 0-16,-4 7 4 0,5-7 1 0,-5 6 0 0,1-9 0 15,6 9 0-15,1-9 0 0,-4 10 0 0,4-7 0 16,-1-3 13-16,1 6 0 0,3-3 12 0,-3 4-12 16,3-4 10-16,-3 0-10 0,3 3 8 0,-4-6-8 15,1 3 10-15,0-3-10 0,-4 10 12 0,-4-10-12 16,1 9 0-16,-4-6 0 0,-3 7 0 0,3-1 0 15,-7 1 0-15,0 2 0 0,-4-3 10 0,-3 10-10 16,-4-6 23-16,1-1-1 0,-8 7 0 0,1 0 0 0,-1-3-2 16,-3 3 0-16,-4-7 0 0,4 10 0 15,-4-6-1-15,1-1-1 0,2 1 0 0,-2-3 0 0,3-1-18 16,-4 1 10-16,4 2-10 0,-1-2 8 16,5-4-27-16,-1-6-5 0,-3 4-2 15,0-7-1103-15</inkml:trace>
  <inkml:trace contextRef="#ctx0" brushRef="#br0" timeOffset="70748.28">20451 8942 979 0,'0'0'87'0,"0"0"-70"0,0 0-17 0,0 0 0 15,0 0 164-15,0 0 28 0,0 0 7 0,-4 0 1 16,-3 0-139-16,7 0-27 0,0 0-6 0,0 0 0 15,0 0 36-15,0 0 8 0,0 0 2 0,0 0 0 16,0 0 8-16,0 0 2 0,0 0 0 0,0 6 0 0,0 0-19 16,0 10-3-16,3-4-1 0,1 1 0 15,-4 3-9-15,4-1-3 0,3 7 0 0,0 7 0 0,0-4-26 0,0 6-6 16,-4 0-1-16,1 1 0 0,3 8-7 16,-4 4-1-16,1 10-8 0,-4-1 12 0,3 10-12 0,-3 9 0 15,0-6 0-15,0 6 0 0,-3 3 19 16,3 7 10-16,-4-1 3 0,4 7 0 0,-3 3-4 0,3 0-1 15,0 9 0-15,0-3 0 0,0-6-18 0,0-3-9 16,3-3 10-16,-3-10-10 0,0 0 10 0,0 4-10 16,-3-10 10-16,3 3-10 0,0-6 0 0,-4-7 0 15,4-5 0-15,0-11 0 0,4-2 0 0,-4-6-16 16,0-4 3-16,3-3-892 16,-3-6-179-16</inkml:trace>
  <inkml:trace contextRef="#ctx0" brushRef="#br0" timeOffset="77252.14">21590 9735 2354 0,'0'0'52'0,"-4"0"10"0,-6-3 2 0,3 3 3 0,0 0-54 0,-4 0-13 0,1 0 0 0,-1 3 0 16,0-3 32-16,4 6 4 0,-3-3 1 0,-4-3 0 16,3 7-22-16,1-4-5 0,-5 6-1 0,5-6 0 15,-4 7-9-15,3-1 0 0,-3 4 0 0,0 6 8 16,0-7-8-16,-4 16 0 0,1-3 9 16,-1 7-9-16,-3 5 0 0,0 4 8 0,-1 3-8 0,5 3 0 15,-1 0 0-15,4 0 8 0,3-6-8 0,1 3 0 16,3-7 0-16,3-2 0 0,4-4 0 0,4 1-12 15,6-4 12-15,1-6-8 0,10 0 8 0,0-10-8 16,4 1 8-16,3-13 0 0,0 6 0 0,8-12 8 16,-5 0-8-16,5-10 0 0,3 3 0 0,-1-5 0 15,5-4 0-15,-1-3 8 0,-7-4-8 0,1 7 8 16,2-6-8-16,-2-6 9 0,-1 2-9 0,-3 1 10 16,-8-10 1-16,1-3 0 0,0 4 0 0,-8-1 0 0,-2 3 17 15,-1-3 3-15,0 1 1 0,-7-1 0 16,-4 6-16-16,-3-2-4 0,0 2 0 0,-3 4 0 0,-1 0 7 15,-6-1 1-15,-4 7 0 0,-1-3 0 16,5 9-20-16,-8-3 0 0,-6 10 0 0,2-7 0 0,5 6 0 0,-1 4 0 16,-7 6 0-16,1-4 0 0,-5 7-16 0,5-3-4 15,3 3-1-15,-4 0 0 16,0 3-17-16,4-3-3 0,3 0-1 0,4 7 0 16,0-4-94-16,0 6-20 0,0-3-3 0</inkml:trace>
  <inkml:trace contextRef="#ctx0" brushRef="#br0" timeOffset="77634.88">21879 9205 2876 0,'0'0'128'0,"0"0"25"0,-10 6-122 0,3 1-31 0,-4 2 0 0,4 10 0 0,3 3 14 0,-6 0-3 15,-1 9-1-15,4 0 0 0,4 10-10 0,-8 0-14 16,-6 6 3-16,-5 6 1 0,8 7-3 0,-7-4-1 15,-4 7 0-15,-3 9 0 0,-4 10 14 16,1 2-9-16,-1 1 9 0,-3 3-8 0,-1-3 8 0,1-1 0 16,-4 1 0-16,8 0 0 0,2-4-15 15,8-9-1-15,0 0 0 0,7-6 0 16,3-9-99-16,11 2-20 0,7-15-4 16</inkml:trace>
  <inkml:trace contextRef="#ctx0" brushRef="#br0" timeOffset="78250.8">22264 10481 1324 0,'-14'13'118'0,"10"-4"-94"0,1 1-24 0,-1 2 0 0,-6 10 322 0,2-3 60 0,5 9 12 0,-4-3 2 16,-4 7-316-16,4-4-63 0,4-3-17 0,-1 6 0 16,1 1-9-16,-1-10-7 0,-6 9-2 0,6-9 0 31,8 6-114-31,-4-6-24 0,-4-3-4 0,1-3-540 0,6 2-109 0</inkml:trace>
  <inkml:trace contextRef="#ctx0" brushRef="#br0" timeOffset="78774.72">23213 10682 2350 0,'-7'19'52'0,"3"-10"10"0,1 4 2 0,3-1 3 0,-4 1-54 0,4 6-13 0,-3 3 0 0,6 0 0 0,-3 0-8 0,4 6-5 15,3-6-1-15,-4 0 0 0,4 0 14 0,-3 0 0 16,3 3 0-16,-4-3 0 0,4-7 0 0,1 10 0 16,-5-9 12-16,4 6-12 0,-3 0 8 0,-4 3-8 15,0-3 0-15,0 0 0 0,0 0 12 0,-4 0-12 16,1-3 12-16,-4-4-12 16,-1 4-68-16,1 0-21 0,-3-6-4 0,-1-1-858 0</inkml:trace>
  <inkml:trace contextRef="#ctx0" brushRef="#br0" timeOffset="79263.89">24388 9657 2862 0,'0'0'63'0,"-15"0"13"0,1-7 2 0,0 7 2 0,-3 0-64 0,2 7-16 0,-2-4 0 0,3 3 0 16,-7 3-14-16,-1 4-6 0,1 0-2 0,-3 9 0 16,-5-1 12-16,-2 8 10 0,-1-4-13 0,0 12 5 15,0-2 8-15,4 6 0 0,0-7-9 0,7 7 9 0,0 0 0 16,3-1 0-16,0 1 0 0,8-3 0 15,-1-7 0-15,8 1 0 0,-5-1 0 0,8-9 0 16,8 0-40-16,-1-3-3 0,3 3-1 0,4-13 0 16,4 4 1-16,3-4 0 15,7 0 0-15,1-9 0 0,-1 0 31 0,4 0 12 0,-1 0-8 0,-3-3 8 0,4-3 0 16,0-3 19-16,-4-4-3 0,0 4-1 0,4-4 4 0,-4-6 1 16,1 7 0-16,-1-7 0 0,0-3 1 0,-7-3 1 15,0-3 0-15,-6 6 0 16,-1-10 1-16,3 1 0 0,-3 0 0 0,-7-1 0 0,0 1-7 15,-3-4-2-15,3 4 0 0,-7 3 0 0,0-4 9 0,0 1 1 16,-7 9 1-16,3-3 0 0,-6 3 3 0,-1 3 0 16,1-3 0-16,-4 4 0 0,0 5-20 0,-4 0-8 15,-3-2 0-15,3 8 8 16,-3-2-28-16,3 3-7 0,1-4-1 0,3 7 0 16,-4-6-92-16,4 6-18 0,3-4-4 15,1-2-986-15</inkml:trace>
  <inkml:trace contextRef="#ctx0" brushRef="#br0" timeOffset="79584.14">24620 9255 2556 0,'-14'3'56'0,"7"-3"12"0,-7 10 3 0,-4-7 0 0,-3 6-57 0,0 1-14 15,0 2 0-15,-4 7 0 0,1 3 0 0,-1 6 0 16,-3 7 0-16,-1 2 0 0,1 1 0 0,0 12 11 16,0 0-11-16,0 7 10 0,-1-4-2 0,5 10 0 15,-1 0 0-15,0 2 0 0,1-2-8 0,2 6 0 16,1-3 0-16,0-3 0 0,3-1 0 0,1-5 0 15,3 6 0-15,0-4-11 16,6-2-93-16,1-4-20 16,4-3-3-16,-1-6-895 0</inkml:trace>
  <inkml:trace contextRef="#ctx0" brushRef="#br0" timeOffset="80049.08">24603 10494 2977 0,'0'0'65'0,"0"0"14"0,0 0 2 0,0 0 3 0,7 0-67 0,3-3-17 0,1 0 0 0,3 3 0 15,-3-7-25-15,3 7-9 0,-4 0-2 0,1 0 0 16,0 0 7-16,-4 0 1 0,0 7 0 0,0-4 0 16,-7-3-20-16,3 3-4 0,-3-3-1 0,4 9 0 15,-4 1 33-15,-7-1 8 0,0 4 0 0,0-1 1 0,-4 7 11 0,-7-6 0 16,1 12 0-16,-8-10 0 0,0 7 0 0,-3 0 0 15,0 3 0-15,0-3 0 0,-1 0 0 0,1 0 12 16,7-3-2-16,0 3-1 0,3-6 37 0,4 2 7 16,4 4 2-16,2-9 0 0,5 6-27 0,6 0-4 15,1-1-2-15,3-2 0 0,7 6-10 0,0-6-1 16,0-1-1-16,1 4 0 0,6-6-10 0,0 6-14 0,0-7 3 16,0-3 1-1,4 4-61-15,0-4-12 0,3-9-2 0,0 7-1 16,0-7-142-16,8-7-29 0,27-2-6 0,-14-4-591 0</inkml:trace>
  <inkml:trace contextRef="#ctx0" brushRef="#br0" timeOffset="80599.33">25414 10641 2833 0,'0'0'125'0,"4"7"27"0,3 2-122 0,0-3-30 0,3 4 0 0,4 8 0 16,4-5 0-16,0 6 0 0,-1 0-13 0,5 3 4 15,-5-7 9-15,1 13-12 0,3-6 12 0,-3 0-12 16,-1 7-7-16,-3-4-1 0,-3 3-1 0,0 3 0 15,-4 1-13-15,0 2-2 16,-7-3-1-16,0 4 0 0,-4-4-31 0,-3 1-5 0,-4-1-2 0,-3-3 0 16,-3-3-28-16,-1 0-5 15,-7 1-2-15</inkml:trace>
  <inkml:trace contextRef="#ctx0" brushRef="#br0" timeOffset="81234.13">26554 9807 2977 0,'0'0'65'0,"-7"0"14"0,-1 0 2 0,5 0 3 0,-4-3-67 0,0-3-17 0,0 6 0 0,7 0 0 16,-4 0 0-16,-6 0-9 0,3 0 1 0,-4 6 0 16,4-3-20-16,-4 7-3 0,1-1-1 0,-4 4 0 0,0 5 10 0,3 4 2 15,-3-3 0-15,0 6 0 0,-4 3 6 0,8 4 2 16,-5-1 0-16,8 4 0 0,-3-1 12 0,3-3 0 16,3 7 0-16,4-3 0 0,4-4 0 0,3-3 0 15,0-3 0-15,7-3 0 16,4 6-31-16,-1-9 0 0,4-3 0 0,8 0 0 0,-1-4 15 0,4-2 2 15,6-7 1-15,1 0 0 0,-3 3 13 0,2-12 0 16,1 3 0-16,0-7 0 0,0 1 0 0,-4 3 0 16,0-10 9-16,1 3-9 0,-5-5 10 0,1 2-10 15,-4-3 10-15,1-9-10 0,-1 3 17 0,-7-3-2 16,-3-4-1-16,-1 1 0 0,-6-1 8 0,-4 1 2 0,-4-3 0 16,-6 2 0-16,-1-2 4 0,-6 2 0 15,-1 4 1-15,-7 3 0 0,-3 3 6 0,-3 3 1 0,2 1 0 0,-2-1 0 16,-4 6-18-16,-1 1-3 0,5 2-1 0,-1 1 0 15,0-1-14-15,1 4 0 0,-1 0 0 0,0-4 0 16,4 1-10-16,3 6-2 0,1-10 0 0,6 7 0 31,-3-3-67-31,7 6-13 0,0-7-4 0,0 1 0 16,0 6-144-16,0-1-28 0</inkml:trace>
  <inkml:trace contextRef="#ctx0" brushRef="#br0" timeOffset="81552.16">27305 9321 2361 0,'-28'6'104'0,"10"1"23"0,-3 2-102 0,0 10-25 16,0 3 0-16,-1 0 0 0,-2 9 143 0,-1 1 23 15,4 2 5-15,-4 7 1 0,1 3-148 0,2 3-24 16,-2 0-16-16,3 6 2 0,-1 7 14 0,-2 2-11 16,2 4 11-16,1 6-10 15,4-6-14-15,-4 6-2 0,-4-6-1 0,4-3 0 16,3 6-1-16,0-6 0 0,-3-7 0 0,4 4 0 15,-1-4-152-15,4-6-32 0,0-3-5 0</inkml:trace>
  <inkml:trace contextRef="#ctx0" brushRef="#br0" timeOffset="82183.55">27584 10431 2592 0,'0'0'115'0,"0"0"23"0,0 0-110 0,0 0-28 15,0 0 0-15,0 0 0 0,10 0 135 0,1 0 21 16,-1 0 5-16,1 6 1 16,-11-6-176-16,7 4-35 0,4 2-7 0,-1-3-2 15,-10-3-7-15,4 9-2 0,3-5 0 0,-4 11 0 16,-3-2-17-16,-7-1-4 0,-3-2-1 0,-1 9 0 16,-6-4 50-16,-5 4 11 0,1 0 1 0,-7 0 1 0,3-4 14 0,-3 4 4 15,3-6 0-15,1-1 0 0,-1 4 33 0,4-7 7 0,0-2 2 16,3 2 0-16,4 0-9 0,0-9-1 0,3 4-1 0,4 2 0 15,7-6-12-15,0 0-3 0,0 0 0 0,11-6 0 16,-1 6-8-16,1 0 0 0,3 0 0 0,0 0 0 16,0 6 0-16,4-3 8 0,-1-3-8 0,1 0 8 15,0 6-8-15,-4-3 0 0,4 4 0 0,-4-4 0 16,0 0 0-16,0 3 0 0,3-3 0 0,-6 4 0 16,-4-4 0-16,4 3 0 0,3 0 0 0,-7-6 0 15,0 10 0-15,-4-1 0 0,5-3 0 0,-1 1 0 16,-4-7 8-16,1 9 0 0,-1 0 0 0,-3-5 0 15,7 5-8-15,-3 7 0 0,-8-4 0 0,4-2 0 16,-3 2 0-16,3 1 0 0,-7 6 0 0,0-1 0 16,-4-2 12-16,0 6 0 0,4-3 0 0,-3 0 0 15,-1 3 36-15,1-4 8 0,-1-2 2 0,-3 3 0 0,3 0-16 16,-3-4-3-16,4-5-1 0,3-1 0 0,0 4-30 16,-4-4-8-16,4 1 0 0,0-7 0 0,7-3 0 0,0 0 0 15,0 0 0-15,-7 0 0 16,7 0-50-16,-7-3-11 0,0-1-3 0,0-2 0 15,-4-3-147-15,0 2-29 0,1-8-7 0,-4 2-1 0</inkml:trace>
  <inkml:trace contextRef="#ctx0" brushRef="#br0" timeOffset="82972.13">27376 8352 2116 0,'-22'0'94'0,"12"6"19"0,-1-2-90 0,4-4-23 0,-3 6 0 0,-1 0 0 15,4-6 18-15,0 6-1 0,0-2 0 0,7-4 0 16,-4 9 4-16,4-9 1 0,0 0 0 0,4 9 0 16,-1-6 2-16,4 7 0 0,0-1 0 0,8 4 0 15,-5 3 28-15,8-4 7 0,3 7 1 0,0-3 0 16,4 5 3-16,7-2 1 0,3 3 0 0,7 6 0 15,8-2-18-15,3 5-3 0,3 0-1 0,0 1 0 16,-3 8-21-16,4-5-4 0,-1 6-1 0,4 3 0 16,4 3 0-16,-4-3 0 0,-4-1 0 0,4 11 0 15,-3-10-16-15,-8 6 0 0,4 3 0 0,-11 0 0 16,-3 10 18-16,-4 0-3 0,-3 0-1 0,-4 2 0 16,-7 11 3-16,-7 5 1 0,-3 4 0 0,-4 0 0 15,-3 9-18-15,-8-10 0 0,-6 1 0 0,-1 0 0 16,0-1 0-16,-6 1-14 0,-1 0 2 0,-3-4 1 15,0-6 11-15,-7 1 12 0,-1-4-2 0,5-10-1 16,-5-5-31-16,5-10-6 16,3-9-2-16,-8-1 0 0,1-12-135 0,-4-6-27 0</inkml:trace>
  <inkml:trace contextRef="#ctx0" brushRef="#br0" timeOffset="92063.98">4494 11262 1728 0,'15'-19'153'0,"-8"16"-122"0,-7-6-31 0,3-1 0 16,1 1 155-16,-4-4 25 0,7 1 4 0,-4 3 2 15,4-4-186-15,-7 4-25 0,4-1-11 0,-4 1-3 16,-4-1-21-16,4 10-4 0,0-3 0 0,-10-6-1 16,-1 9 21-16,1 0 4 0,-5 0 0 0,1 0 1 15,-7 6 63-15,0 0 12 0,-4 1 2 0,-3 5 1 0,3-2 28 0,-6 2 5 16,2 1 2-16,-6 5 0 16,-7-5-19-16,-1 6-4 0,-2 3-1 0,-1 0 0 0,-7-3-24 0,0 12-5 15,3-9-1-15,-2 9 0 0,2 1-12 0,-3 2-8 16,4 7 10-16,3-4-10 0,4-2 0 0,-1-1 0 15,5 7-11-15,2 3 11 0,8-3 0 0,-7 3 0 16,10-3 0-16,-7 2 0 0,4-2 0 0,3 9 0 16,1-6 0-16,3 10 0 0,-4-1 0 0,11-3 0 15,-7-6 0-15,6 9 0 0,-2-6 0 0,3 0 8 0,3-3-8 16,1-3 0-16,2 3 8 0,-2-3-8 16,-1-1 0-16,11 4 8 0,0-12 2 0,0-1 0 0,0 7 0 15,0-13 0-15,11 6 6 0,-8-9 2 0,8 0 0 0,0 0 0 16,3-3-4-16,7 3-1 0,-3-7 0 0,3 1 0 15,3-3 5-15,1 2 1 0,10 1 0 0,-3-7 0 16,3 10-19-16,4-6 0 0,-4-4 8 0,4 4-8 16,7 2 0-16,-11-2 0 0,4 0 0 15,0-1 0-15,3-3 0 0,-3 1-9 0,0 2 1 0,3-5 0 16,-6 2 8-16,2-6 0 0,-2 7 0 0,-1-7 0 16,0 3 0-16,0-3 0 0,-10 7 0 0,3-7 0 15,-3 3 0-15,0-3 0 0,-4-3 8 0,0 6-8 16,-3-2 11-16,3-4-3 0,-7 0 0 0,4 0 0 15,-1 0 0-15,4 0-8 0,-10 0 12 0,7 0-4 16,-1 0-8-16,-3-4 0 0,-3-2 0 0,0 6 0 16,3-3 24-16,-4-3-1 0,-3 3 0 0,4-7 0 0,-4 1 2 0,-3 6 1 15,3-7 0-15,-7 1 0 0,0-1-7 0,-7 7-2 16,3-6 0-16,-7-4 0 0,1 4-9 0,-1 0-8 16,-6-4 12-16,-1 0-12 0,0-2 10 0,1 5-10 15,-1-2 8-15,-7 2-8 0,8-2 8 0,-1-1-8 16,-7 1 8-16,8-4-8 0,-1 7 8 0,-7-4-8 15,8 1 0-15,3-7 8 0,0 6-8 0,-1 1 0 16,-2-4 0-16,10 3 8 0,-4 4-8 0,1-3 0 16,3 2 0-16,3 1 0 0,4 2 0 0,0 7 0 15,0 0 0-15,0 0-11 0,0 0-6 0,0 0-2 16,11 0 0-16,-1 4 0 0,1-1 0 0,-4 6 0 16,3-3 0-16,1 1 0 0,0 2 11 0,-1 0 8 15,1 1-12-15,3-1 12 0,-4 1-11 0,5-1 11 16,-5-3-10-16,1 4 10 0,3-4 0 0,0-3 0 15,0 7 13-15,4-7-4 0,-1 6-9 0,4 1-17 0,1-1 4 0,2-6 1 16,1 6 12-16,0 4 0 0,-1-4 0 0,-2 1 0 16,-8 2 0-16,3-2-14 0,1-1 1 0,-7 10 0 15,3-6 2-15,-11-1 1 0,4 10 0 0,-7-3 0 16,0-7 1-16,-10 10 0 0,3-3 0 0,0 3 0 16,-4-3 33-16,-10 0 8 0,7-4 0 0,-11 7 1 15,4-3-22-15,0 3-11 0,-4-3 10 0,7-6-10 16,-6 8 8-16,2-2-8 0,-2 3 0 0,3-3 9 15,-1 3-17-15,-2 0-4 0,-1-3-1 0,0 3-862 16,1 0-172-16</inkml:trace>
  <inkml:trace contextRef="#ctx0" brushRef="#br0" timeOffset="105311.56">1034 11936 3157 0,'0'0'140'0,"0"0"28"0,0 0-134 0,0 13-34 0,-7-1 0 0,3 7 0 0,4 3 0 0,-7 0 0 16,3 3-15-16,4 0 5 15,-3-3-73-15,-4 7-14 0,7-4-3 0,0 3-1 16,-4-3-109-16,8-3-22 0,-4-3-4 0</inkml:trace>
  <inkml:trace contextRef="#ctx0" brushRef="#br0" timeOffset="105534.68">1147 11325 2534 0,'0'0'225'0,"-4"-10"-180"0,-7 7-36 0,8-3-9 16,-4 3 130-16,7 3 24 0,0 0 5 0,0 0 1 16,0 0-241-16,0 0-48 0,0 9-10 0,7 1-1 15,-4-4-43-15,1 3-8 0</inkml:trace>
  <inkml:trace contextRef="#ctx0" brushRef="#br0" timeOffset="106029.27">1418 11811 2271 0,'0'0'100'0,"0"0"22"0,0 0-98 0,0 0-24 0,0 0 0 0,0 0 0 16,0 0 0-16,7 0 0 0,-7 0 0 0,0 0 0 15,11 6-10-15,-11-6 10 0,0 0 0 0,7 6-9 16,-4 4 9-16,4-1 0 0,-3 1 0 0,-4-1 0 16,4 1 10-16,-4 2 4 0,0 1 1 0,0-1 0 15,0 7 29-15,0-6 7 0,0 5 1 0,0-5 0 16,0 3-42-16,0-1-10 0,0 4 0 0,0-6 0 15,0 9 8-15,-4-7 0 0,4 1 0 0,-4 3 0 16,-3-7-8-16,4-2 0 0,3-1 0 0,-7 0 0 16,3-5 0-16,4-4 0 0,0 0 0 0,0 0 0 15,0 0 15-15,0 0 1 0,0 0 0 0,0-10 0 16,0-2-7-16,4-1-1 0,-4-6 0 0,7-3 0 16,-7 4 20-16,0-4 3 0,3-3 1 0,-3-4 0 15,7 7-42-15,-3 0-8 0,-4-6-2 0,0 6 0 16,4 0 7-16,-4 0 1 0,7 3 0 0,-4 7 0 15,-3-7 12-15,7 13-9 0,-3-4 9 0,-1 4-8 0,-3 6 8 16,11-3 0-16,-4 3 0 0,7 3 0 0,-3-3 0 16,3 10 0-16,-4-1 0 0,4 0 0 0,0 1 0 0,4 2 0 15,-11-2 0-15,11 2-8 0,-4 1 8 0,-4 3-8 16,1-4 8-16,-4 1-8 16,4 5-28-16,-1-5-4 0,1 0-2 0,-1 2 0 15,-6-2-126-15,7-1-26 0,-8 1-5 0,8-4-674 0</inkml:trace>
  <inkml:trace contextRef="#ctx0" brushRef="#br0" timeOffset="106452.75">2103 11802 2131 0,'0'0'94'0,"-11"0"20"0,0-4-91 0,-3-2-23 0,4 6 0 0,-4 0 0 16,-4 0 136-16,4 10 22 0,0-4 5 0,-7 3 1 16,6-3-164-16,-9 10-48 0,3-3-1 0,3-1-1 31,-3 10-7-31,7-3-2 0,-7 0 0 0,6 3 0 0,5 0 30 0,3-3 5 0,0 3 2 0,-4-7 0 16,4 10 30-16,7-9 5 0,0 6 2 0,7-6 0 15,-7-4 7-15,4 1 2 0,6-1 0 0,4-6 0 16,-3-2-15-16,3 5-9 0,7-9 12 0,0-3-12 0,-3-3 22 15,7-4-2-15,3 4-1 0,-10-10 0 16,6 1-19-16,1-4 0 0,-4 0 0 0,0-3 0 16,4 0 14-16,-7 0-4 0,-1-6-1 0,-3 3 0 0,0-3 14 15,1-4 2-15,-5-2 1 0,-3-1 0 0,4-2-4 16,-8-4-1-16,1-3 0 0,-4 0 0 0,0-6-10 16,-4 6-3-16,4 0 0 0,-10 3 0 0,6 1-8 0,-3-1 0 15,4 6 0-15,-8 4-11 0,8-10 26 0,-8 10 5 16,0-1 0-16,8 7 1 0,-8-3-2 15,4 6-1-15,4 10 0 0,-4-7 0 16,3 9-35-16,4 1-7 0,-3 3-2 16,3 6 0-16,0 0-159 0,0 0-32 0,0 0-7 0</inkml:trace>
  <inkml:trace contextRef="#ctx0" brushRef="#br0" timeOffset="106883.05">2297 11820 2822 0,'0'0'251'16,"0"0"-201"-16,0-9-40 0,10 0-10 0,-6-1 0 0,10 4 0 0,7-10-10 0,0 7 10 15,4-4-19-15,0 1 3 0,-1-1 0 0,4-3 0 16,4 1-91-16,-7-1-17 0,-4-6-4 0,-3 10-1 15,3-7 46-15,-7 3 10 0,-3 0 1 16,-1 4 1-16,-10 2 19 0,0 1 4 0,0-3 1 0,-10 8 0 16,-5-2 91-16,1 3 19 0,-7-3 3 0,0 6 1 0,3 6-12 0,-10-3-3 15,3 3 0-15,1 4 0 0,6 2-24 16,-3 1-4-16,-4-1-2 0,4 7 0 0,7 0-10 16,0-3-3-16,-4 9 0 0,4-3 0 0,4 3-9 15,6-3 0-15,-7 0 0 0,8 6 8 0,-4-6-8 0,3 0 0 16,4 0 0-16,0 6 0 0,0-9 20 0,0-3 3 15,4 6 0-15,3-4 0 0,-7-5-23 0,3 3 0 16,8-4 0-16,-7-9 0 16,6 7-35-16,1-4-11 0,3-3-2 0,3-3-1 15,-2-3 9-15,2-3 1 0,4 3 1 0,1-7 0 16,-5 1-58-16,1-1-12 0,-4 1-3 0,0-4-466 0,0 4-94 16</inkml:trace>
  <inkml:trace contextRef="#ctx0" brushRef="#br0" timeOffset="107188.3">2787 11115 1785 0,'0'0'159'0,"0"0"-127"0,0 0-32 0,0 0 0 0,0 0 239 0,0 0 41 15,3 12 9-15,1-5 2 0,3 2-244 0,-3 0-47 16,3 4-13-16,3 3-1 16,-3 2 4-16,0 4 1 0,4 7 0 0,-4-4 0 0,4 6 9 0,-1 10 0 15,-6 0 0-15,3-1 0 0,-7 7 0 0,3 0-10 16,4-3 10-16,-3 0-13 0,6 10 13 0,-10-11 0 16,4-2 0-16,3 0-9 0,-3-7-10 0,3 7-1 15,0-9-1-15,0-1 0 16,3-9-22-16,1 6-4 0,-8-6-1 15,8-9 0-15,0-1-83 0,-8 4-17 0,8-13-3 0,-1 3-1 16</inkml:trace>
  <inkml:trace contextRef="#ctx0" brushRef="#br0" timeOffset="107850.4">2896 11560 2786 0,'0'0'61'0,"0"0"13"0,0-6 2 0,0 0 3 0,-7-4-63 0,7 10-16 16,0 0 0-16,0-3 0 0,-3-6-9 0,3 9-5 0,0 0-1 0,0 0 0 15,0 0 15-15,0-10-9 0,0 10 9 0,3-3-8 32,4-3-40-32,-3 0-7 0,-8-1-1 0,4-2-1 0,0-1 34 0,0 7 7 0,0-6 2 15,11-1 0-15,-8 1 24 0,8 6 5 0,-7-6 1 0,6-1 0 16,1 7 1-16,-1-3 1 0,4 3 0 0,-3-1 0 15,0-2-7-15,-4 6-2 0,10-3 0 0,-6 3 0 16,-4 0-9-16,3 3 0 16,-2 3 0-16,-1-2-11 0,3 8 11 0,-3-2 0 0,4-1 0 0,-8 3 0 15,1-2 0-15,3 2 11 0,-4 7-3 16,5-6 0-16,-8-4-8 0,3 1-11 0,8 2 3 0,-11 4 0 16,3-10 8-16,4 3 0 0,-3 1 0 0,3 2 0 15,-4-2 0-15,-3 6 0 0,4-10 0 0,3 13-8 16,-7-7-2-16,3 4 0 0,4 0 0 0,-7-1 0 15,4 1-40 1,0 0-8-16,-4-1-2 0,7-2 0 0,-7 2-86 16,0-2-18-16,3-4-3 0,4-5-1 0,-7 5 71 15,0-9 13-15,11 0 4 0,-11 0 0 0</inkml:trace>
  <inkml:trace contextRef="#ctx0" brushRef="#br0" timeOffset="108121.49">3306 10964 2980 0,'0'0'132'0,"0"0"28"0,0 0-128 0,0 0-32 0,10 3 0 0,1 10 0 31,-4-4-27-31,3 1-11 0,-3 9-2 0,8-1-1 0,-5-2 26 0,1 12 6 0,-8-3 1 0,8 7 0 15,-1 5-4-15,-6-2 0 0,6-1 0 0,-10-2 0 32,4 5-21-32,3-2-5 0,-7-4-1 0,0-3 0 15,4-2 0-15,-1 2 0 0,4-6 0 0,-7 0 0 16,11-10-26-16,-11 7-6 0,0-6-1 0,3-1-620 0,-3-12-124 0</inkml:trace>
  <inkml:trace contextRef="#ctx0" brushRef="#br0" timeOffset="108334.75">3119 11127 3387 0,'0'0'75'0,"10"-3"15"0,8-6 3 0,-4-4 2 0,11 1-76 0,-1-4-19 0,15 3 0 0,3-5 0 0,1 5 0 0,13-6 10 16,-6-3-10-16,-1 10 8 15,7-7-40-15,-10 6-9 0,-3-5-2 0,2 5 0 16,-6 1-68-16,4-1-13 0,-8-3-4 0,-10 7-757 16,3-4-152-16</inkml:trace>
  <inkml:trace contextRef="#ctx0" brushRef="#br0" timeOffset="110691.76">5680 13162 1785 0,'0'0'79'0,"3"-3"17"0,8-3-77 0,-11 6-19 0,0 0 0 0,0 0 0 0,0 0 255 0,0 6 47 16,3 4 10-16,-3 2 1 16,4 1-278-16,-8 6-56 0,4 6-11 0,-3 3-3 15,3 3-4-15,-7 4-1 0,3-4 0 0,1 10 0 0,-1 3 24 0,-3-3 4 16,7 3 0-16,0 3 1 0,0 0 40 0,4 3 8 16,-4 0 2-16,3-3 0 0,1-3-11 0,-1 6-3 15,1-9 0-15,3-7 0 0,-7 7-11 0,3-6-2 16,1 2-1-16,-1-5 0 0,-3-1-11 0,0-6-17 15,4-3 4-15,-4-3 1 0,0-7 0 0,0 7 0 0,-4-9 0 16,4-10 0 0,0 0-34-16,-7-10-6 0,-3 1-2 0,3-4 0 15,0-6 1-15,3-6 0 0,-6-3 0 0,3 3 0 16,-1-6 25-16,-2-7 4 0,-8 3 2 0,11-5 0 0,-10-4 46 0,9 0 10 0,-2-3 2 16,-8-6 0-16,4-1 3 0,0 1 1 0,11 0 0 0,-8 2 0 15,0-2-12-15,4 0-3 0,4 0 0 0,-1-1 0 16,4 1-1-16,0 3 0 0,0 6 0 0,0 3 0 15,0-3-8-15,4 13-3 0,-4-4 0 0,3 7 0 16,1-3 8-16,-1 9 2 0,1 0 0 0,3 3 0 16,-4 3-13-16,5 1-2 0,6-1-8 0,0 3 12 15,10-2-12-15,1 5 0 0,0-2 0 0,7 2-10 16,-8 7 1-16,12-3 0 0,-1 3 0 0,-7 3 0 16,7 0 9-16,-3 3-10 0,3-3 10 0,-3 9-10 15,3-9 10-15,-6 10-10 0,-1 2 10 0,-3 4-10 16,-1 0 10-16,1-1 0 0,0 1 8 0,-1 6-8 15,1 3 0-15,-4 0 0 0,0 3 0 0,-3 4 8 16,0-1-8-16,-11-3 0 0,10 10 8 0,-13-4-8 0,3-2 0 16,-4-1 0-16,-3-3-12 0,-3-2 4 0,-1 5 8 15,-3-9-10-15,-10 6 10 0,3-6-10 0,-11 0 10 16,0 0 0-16,0-3 8 0,-6-7-8 0,-1 7 27 0,-3-6 1 16,3-1 0-16,-3 7 0 0,-1-10-16 0,5 1-4 15,-1-1 0-15,4-6 0 0,-1 0-8 0,1-3 0 16,-4-3 0-16,4 3 0 15,4-9-30-15,-1 0-8 0,0 5-2 0,4-8 0 16,0-4-138-16,3 4-28 0,-7-1-6 0</inkml:trace>
  <inkml:trace contextRef="#ctx0" brushRef="#br0" timeOffset="111302.02">7313 12219 2361 0,'0'0'104'0,"4"-7"23"0,6-2-102 0,-10 6-25 0,4-7 0 15,3 7 0-15,-7 3 33 0,3-6 2 0,-3 6 0 0,0 0 0 16,0 0-35-16,0 0 0 0,0 0 0 0,-3 0 0 31,-8 0-17-31,-6 6-11 0,2-3-1 0,-2 10-1 0,-8 6 30 0,0-7 0 0,4 10 0 0,-14-3 0 16,3 3 20-16,0 0 9 0,-3 6 3 0,7-3 0 15,0 7 16-15,3-1 4 0,0 0 1 0,1 10 0 16,-1 3-16-16,7-3-3 0,1 12-1 0,-4-3 0 16,6 4-17-16,1-1-4 0,4 0-1 0,-4 10 0 15,3 0-11-15,0 2 0 0,8-2 0 0,-1 0 0 16,4 3 0-16,0-4 0 0,7 1 0 0,4-3 0 16,0-4 0-16,6 4 0 0,1-7 0 0,3-3 0 15,0-3-9-15,4 3-1 0,7-6 0 0,-8-9 0 16,12 6-13-16,2-10-2 0,1-3-1 0,4-3 0 15,10-3-182-15,-4-3-36 0</inkml:trace>
  <inkml:trace contextRef="#ctx0" brushRef="#br0" timeOffset="113123.4">7751 12601 1861 0,'-15'-9'82'0,"15"9"18"0,-10 0-80 0,6 6-20 16,-10-3 0-16,4-3 0 0,6 0 14 0,4 0-1 16,-7-3 0-16,7 3 0 0,0 0 16 0,0 0 3 15,4-6 1-15,-4-4 0 0,3 7-21 0,4-3-4 16,0 3 0-16,-7 3-8 0,0 0 0 0,0 0 0 15,7 0 0-15,7 9 0 0,4-6 8 0,-7 16-8 16,-1 0 0-16,4 3 0 0,-7 3 32 0,4 6 4 16,-4 10 0-16,4-6 0 0,-4 5-5 0,3 1-1 15,-3 3 0-15,0-3 0 0,0 0-22 0,4-7-8 16,-8 4 0-16,5-7 0 0,-1-6 0 0,3 3 8 16,-3-12-8-16,4 3 0 0,3-10 13 0,-11 1 0 15,8-7 0-15,-4-6 0 0,4-4 23 0,-1-5 5 16,1-7 1-16,-4-3 0 0,3 0-2 0,5 0 0 0,-8-9 0 15,3 0 0-15,-3-1-9 0,4 1-3 0,-4-4 0 16,-4-2 0-16,5-7-12 0,-1 3-4 0,3-3 0 16,-3 3 0-16,4-3-12 0,-4 4-16 0,3-4 3 0,1 12 1 31,-4-2-24-31,4 6-5 0,-4 3-1 0,7 3 0 16,-11 3-119-16,4 0-24 0,0 10-5 0</inkml:trace>
  <inkml:trace contextRef="#ctx0" brushRef="#br0" timeOffset="113592.95">8005 13235 2484 0,'0'0'110'0,"0"0"22"0,0 0-105 0,0 0-27 0,0 9 0 0,-4-6 0 16,0 7 12-16,4-4-2 0,-3 0-1 0,3 4 0 16,0-1-9-16,0-3-11 0,0 0 3 0,3 4 0 31,-3-1-17-31,4 1-3 0,0-1-1 0,-4 0 0 16,3 4 2-16,1 0 1 0,-1-1 0 0,-3 7 0 0,4-7 26 0,-4 7 0 0,0 3 0 0,0 0 8 15,0 10 19-15,0-4 4 0,0-3 1 0,-4 12 0 16,1-2-7-16,-1-4-1 0,1 10 0 0,-1 0 0 15,-3-3-24-15,3 2 8 0,1-2-8 0,3-4 0 16,0-2-80 0,-7-1-20-16,7 0-5 0,0-9-906 0</inkml:trace>
  <inkml:trace contextRef="#ctx0" brushRef="#br0" timeOffset="114153.35">8703 13213 2977 0,'0'0'132'0,"0"0"27"0,7 9-127 0,4 0-32 16,3-2 0-16,3 8 0 15,5-2-26-15,2-4-11 0,1 4-3 0,3-4 0 0,4-6 13 0,0 7 3 16,-1-10 0-16,1 6 0 16,7-12-29-16,-4 3-6 0,4-7-1 0,0 1 0 15,3-4-134-15,4-5-27 0,-7 5-6 0,7-6-1 0</inkml:trace>
  <inkml:trace contextRef="#ctx0" brushRef="#br0" timeOffset="114369.86">8946 13533 3016 0,'0'0'67'0,"0"0"13"0,0 0 4 0,0 15 0 0,4-2-68 0,3-1-16 0,7 1 0 0,-3-4 0 16,3 1-44-16,0-1-12 0,7-6-2 0,-3 3-1 15,3-6-17-15,4 0-3 0,-1-6-1 0,5 6 0 16,-1-6-163-16,4-4-33 0,27-18-6 16,-9 6-552-16</inkml:trace>
  <inkml:trace contextRef="#ctx0" brushRef="#br0" timeOffset="114624.64">9613 13404 2880 0,'0'0'128'0,"-3"9"25"0,3 1-122 0,0 2-31 0,0 1 0 15,3-4 0-15,1 10 68 0,3 0 7 0,3-3 1 0,1 2 1 32,0 4-89-32,3-3-19 0,0-3-3 0,0 3-1 15,4-1-87-15,3 1-18 0,0-3-3 0,0 3-1 16,0-7-75-16,0 1-15 0,1-4-3 0,-5 7-365 0,-3-10-73 0</inkml:trace>
  <inkml:trace contextRef="#ctx0" brushRef="#br0" timeOffset="114896.97">10121 13235 3020 0,'-14'12'134'0,"7"-2"27"0,-7 2-129 0,3 4-32 16,-3 6 0-16,0 3 0 0,-7 3 0 0,0 7-9 15,-4-4-1-15,0 13 0 16,-6 6-46-16,-1 3-10 0,-7 1-2 0,4 5 0 16,-4-2-13-16,4 5-3 0,3 1-1 0,0-3 0 15,4-4 35-15,0 4 7 0,7-7 2 16,3-6 0-16,0 3 57 0,8-9 12 0,-1 0 3 0,8-7 0 16,3-2-87-16,0-7-16 0,3 0-4 15,4-10-913-15</inkml:trace>
  <inkml:trace contextRef="#ctx0" brushRef="#br0" timeOffset="115317.23">10749 12463 1094 0,'7'13'48'0,"-3"-4"11"0,-4 1-47 0,3 2-12 15,-6 1 0-15,3 5 0 0,3 4 353 0,-3 0 69 0,-3 7 14 0,3-4 2 31,3 3-410-31,1-6-81 0,-4 0-17 0,-4 6-678 16,1-12-135-16</inkml:trace>
  <inkml:trace contextRef="#ctx0" brushRef="#br0" timeOffset="115895.71">11335 13771 1785 0,'0'0'159'0,"0"0"-127"0,0 12-32 0,3-2 0 16,8 2 232-16,-4 7 41 0,-7 3 8 0,3-3 2 15,12-3-241-15,-5 6-42 0,-3 3-20 0,-3 0 1 16,3-3 0-16,0 0 0 0,0 9 0 0,-4-9 0 31,-6 9-17-31,3 1-3 0,3-4-1 0,-3 3 0 0,-7 1 30 0,0-1 10 0,4 3 0 0,-1 4-9 16,-3-3 1-16,-3-4 0 0,-8 3 0 0,4-2 0 16,7-1-129-16,-11 0-26 15,-3-9-5-15</inkml:trace>
  <inkml:trace contextRef="#ctx0" brushRef="#br0" timeOffset="116389.86">12061 12695 1555 0,'0'0'138'0,"4"-6"-110"0,-4 6-28 0,0 0 0 16,0 0 283-16,0 0 51 0,0 0 10 0,0 0 3 16,0 0-268-16,0 0-54 0,4 16-10 0,-1-1-3 15,4 4-12-15,0 9-13 0,0-3 2 0,0-3 1 16,4 0 10-16,-4 7-12 0,4-4 12 0,-4-7-12 15,3 4 12-15,1 7 0 0,-4-7 0 0,3 0 0 16,1-4 0-16,-4 4 0 0,4 0 8 0,-4 0-8 16,3 0 11-16,-3 0-3 0,4-3 0 0,-4-7 0 15,4 7 20-15,-1-6 3 0,1-4 1 0,-1 4 0 16,1-7-32-16,3-3 0 0,0 7 0 0,4-10 0 16,-4-10 12-16,7 7-3 0,0-13-1 0,0 4 0 15,8-10 0-15,-5 3 0 0,1-6 0 0,0-3 0 16,-4-4 5-16,0 7 1 0,4-3 0 0,-4-3 0 0,0-4 3 15,4 4 1-15,-4-10 0 0,0 0 0 0,-3 4-8 16,-1-10-2-16,-3 9 0 0,4-9 0 0,0 3-8 0,-4 3 0 16,0 1-12-16,0 5 12 15,0-6-42-15,-3 10-1 0,-1 0 0 0,-3 9 0 16,0 0-77-16,-3 0-16 0,-1 3-4 0,1 10-656 16,-4 5-132-16</inkml:trace>
  <inkml:trace contextRef="#ctx0" brushRef="#br0" timeOffset="116696">12400 13216 2538 0,'0'0'56'0,"0"0"11"0,0 0 2 0,0 0 3 0,0 0-58 0,0 0-14 0,4 9 0 0,3 1 0 15,0-7 0-15,0 3 0 0,-4-3-12 0,4 7 12 16,0-1-13-16,1 0 4 0,-5 4 1 0,1-1 0 16,3 7 8-16,-4-6 12 0,1 6-2 0,-4-1-1 15,0-2 11-15,0 9 3 0,0-3 0 0,0 0 0 0,-4 0-8 0,1 0-2 16,3 0 0-16,-4 0 0 15,4 0-79-15,-3 9-16 0,3-9-3 16,-4 6-648-16,4-6-130 0</inkml:trace>
  <inkml:trace contextRef="#ctx0" brushRef="#br0" timeOffset="119122.46">13092 13300 2797 0,'0'0'124'0,"0"0"25"0,-4 10-119 0,4-10-30 15,0 0 0-15,7 9 0 0,4-6 40 0,3 4 1 16,0-4 1-16,7-3 0 15,7-3-59-15,8-4-12 0,2 1-3 0,5-10 0 0,-1 4 32 0,7 3-9 16,4-13 9-16,0 9 0 0,-3 0-14 0,3-2 2 16,0 2 1-16,-4-6 0 15,-7 7-39-15,-3 2-8 0,-4 7-2 0,-3-3 0 16,-11 3-90-16,0 0-18 0,-6-3-4 16,-5 6-798-16</inkml:trace>
  <inkml:trace contextRef="#ctx0" brushRef="#br0" timeOffset="119410.47">13222 13595 403 0,'0'0'36'0,"0"0"-36"0,0 0 0 0,0 0 0 15,11 0 589-15,-1 10 111 0,8-10 23 0,0 9 4 16,6-9-640-16,1 3-128 0,7-3-26 16,-4 0-5-16,0 0 18 0,4 0 3 0,0 0 1 0,-4-3 0 15,4 3 11-15,-4 0 3 16,-3-3 0-16,-4 3 0 0,3 0 36 0,1 0 0 0,-7 0 9 0,-1-6-1 16,5 6-30-16,-8 0-6 0,3-4 0 0,1-2-1 15,-4 6-140-15,4-9-28 0,-4 6-6 0,3-7-1 0</inkml:trace>
  <inkml:trace contextRef="#ctx0" brushRef="#br0" timeOffset="119726.02">14132 13382 2988 0,'0'0'66'0,"0"0"14"0,0 0 2 0,0 0 1 0,0 0-67 0,0 0-16 0,7 3 0 0,4 3 0 16,3-2-14-16,0 5-6 0,4 0-2 0,-1 4 0 15,5-4 22-15,-1 4 13 0,0 3-1 0,0-4-1 16,0 1-11-16,0 5 0 0,-3 1 0 0,3-3 0 15,-3 3 0-15,3 3 0 0,-3 0 0 0,-1 0 0 16,-3-4-59 0,4 4-13-16,-4 0-4 0,0-3 0 0,0 0-128 0,-3-7-27 15,14 10-5-15,-8-18 0 0</inkml:trace>
  <inkml:trace contextRef="#ctx0" brushRef="#br0" timeOffset="119987.33">14915 13297 2304 0,'-14'13'102'0,"7"-7"21"0,-7 0-99 0,-3 4-24 16,-5 9 0-16,1-7 0 0,0 10 128 0,3 6 20 0,-3 4 4 0,7-1 0 16,0 0-134-16,0 4-27 0,-4 9-6 0,1-3-1 15,3 12 16-15,-4-3-9 0,-3 3 9 16,0 1-8-16,-4 5 8 0,0-2 0 0,-3-4 0 15,3 10 0-15,-3-1 0 0,-4 1 0 0,4 0 0 16,-4-7 0-16,4 7 0 0,-4-10 0 0,4 1 0 16,0-4 0-1,3 0-132-15,4-6-30 0,0-10-6 0,7-2-2 0</inkml:trace>
  <inkml:trace contextRef="#ctx0" brushRef="#br0" timeOffset="120841.79">15169 12601 1717 0,'0'0'37'0,"0"0"8"0,0 0 2 0,0 0 2 0,0 0-39 0,0 0-10 0,0 0 0 0,0 0 0 0,0 0 20 0,0 0 1 15,0 0 1-15,0 0 0 0,0 0 38 0,0 0 7 16,0 0 1-16,0-9 1 0,4-1-6 0,0 7-2 15,3-6 0-15,0-1 0 0,0 1-17 0,3 0-3 16,4 5-1-16,0-5 0 0,1 0-14 0,2 6-3 16,1-7-1-16,0 7 0 0,3-3-22 0,0-4 0 15,0 7 0-15,-3 0-8 0,3-3 8 16,-4 3 0-16,1-4 8 0,0 7-8 0,-1 0 11 16,-3 0-3-16,-3 0 0 0,0 0 0 0,-4 7-8 0,0-4 8 15,3-3-8-15,-10 0 8 0,0 0-8 0,0 0 0 16,4 9 0-16,-4-9 0 0,0 10 0 0,3-1 0 15,-6 4 0-15,-1-4 0 0,1 3 0 0,-4 1 0 16,-4 3 0-16,1-1 0 0,-5 4 0 0,-2 0 0 0,-4-3 0 16,0 6-11-16,-8 6 3 0,5-6 0 0,2 6 0 15,-2-3 0-15,-4-3 8 0,-1 0 0 0,8 3 0 16,3-9-8-16,1 6 8 0,3-7 0 0,0-2 0 16,7-1 0-16,0-2 20 0,3-7-1 0,4-3 0 0,0 9 0 15,4 1-19-15,-1-1 8 0,4-6-8 0,7 7 0 16,-3-4 0-16,3 0 0 0,4 4 0 0,-1-1 0 15,-3 1-12-15,4-7 3 0,3 6 1 0,0 1 0 16,0-1-28 0,1-6-6-16,-5 6-1 0,4-2 0 0,1-4-97 0,-5 6-20 15,4-6-4-15,-7 7-1 0</inkml:trace>
  <inkml:trace contextRef="#ctx0" brushRef="#br0" timeOffset="122148.88">15924 13774 2559 0,'0'0'113'0,"0"0"24"0,0 0-109 0,0 0-28 0,0 0 0 0,0 0 0 0,0 0 46 15,15 0 4-15,-1 0 1 0,0 0 0 0,3 9-40 0,5 1-11 16,-1-7 0-16,3 13 0 0,1-4 0 0,0 1 0 15,-1 9 0-15,-2 0 0 0,2-4 0 0,1 4 0 16,-7 0 0-16,-1 7 0 0,-3-4 0 0,-3 3-8 16,-7-3 8-16,3 6-8 0,-7 1 8 0,-4-1 12 15,1 0-2-15,-5 1-1 0,-2-4 0 0,-4-3 0 16,0 3 0-16,-4-3 0 0,4-3-9 0,-7 3-17 16,0-3 4-16,-1-6 1 15,1 3-228-15,-3-10-46 0,-33 1-9 0,18-17-1 0</inkml:trace>
  <inkml:trace contextRef="#ctx0" brushRef="#br0" timeOffset="122667.28">17014 12507 1324 0,'0'0'59'0,"0"0"12"15,-3-9-57-15,-8 9-14 0,4-10 0 0,0 7 0 0,4-6 335 0,3 9 64 16,0 0 13-16,0 0 2 0,0 0-346 0,0 0-68 15,3 12-15-15,1-2-2 0,-1 12 8 0,4-4 9 16,-3 14-13-16,3 2 5 0,0 4 8 0,0 3 12 16,-3 3-2-16,3 0-1 0,0-4 9 0,0 1 2 15,0-3 0-15,3-1 0 0,-3-5 6 0,4-1 2 16,0 0 0-16,-1-6 0 0,1-3-4 0,3 7-1 16,-4-17 0-16,5 7 0 0,-1-6-4 0,3-1-1 15,1-3 0-15,3-9 0 0,0 0-6 0,4 0 0 16,3-9-1-16,0 3 0 0,4-10 4 0,-4 0 1 15,-3-9 0-15,3 3 0 0,1 0 0 0,-1-3 0 16,-4-3 0-16,5-3 0 0,-5-1-5 0,-2 1-1 16,-1-3 0-16,0-1 0 0,-3-3-10 0,-4 7 0 0,0 6-12 15,-4-3 12-15,4 9-22 0,-6 6 3 0,-1 1 1 16,-4 2 0 0,1 1-13-16,-1 6-2 0,-3 3-1 0,4-6 0 15,-4 6-90-15,3-3-17 0,4-1-4 0,4-2-1 16,-1-3-74-16,5-1-14 0,2 7-3 0,4-6-653 0</inkml:trace>
  <inkml:trace contextRef="#ctx0" brushRef="#br0" timeOffset="123223.75">17314 13162 2131 0,'0'0'189'0,"0"0"-151"0,0 0-30 0,0 0-8 15,0 0 193-15,0 0 38 0,0 0 7 0,0 0 2 16,7 16-203-16,-3-10-37 0,-1 13-13 0,5-6 0 16,-5 9 13-16,4 3 0 0,0 6 0 0,0-6 0 15,-3 10-16-15,3-4-1 0,-4 0 0 0,1 10 0 16,-1-9 17-16,-3 8 16 0,4-5-4 0,-4 6 0 0,0-10 1 15,0 0 0-15,0 1 0 0,0-4 0 0,0-3-13 0,0-3 8 16,3 0-8-16,-3-6 0 16,4-1-56-16,3-5-18 0,0 2-3 0,0-6-762 15,4-2-152-15</inkml:trace>
  <inkml:trace contextRef="#ctx0" brushRef="#br0" timeOffset="124612.6">17875 13087 172 0,'0'0'16'0,"0"0"-16"16,0 0 0-16,0 0 0 0,0 0 351 0,0 0 67 15,0 0 14-15,0 0 2 0,0 0-257 0,0 0-51 0,0 0-10 0,0 0-3 16,0 0-33-16,0 0-6 16,7 0-2-16,4 0 0 0,-1 0 12 0,8-3 3 0,0-3 0 0,6 3 0 15,1-4-15-15,7 4-4 0,0-6 0 0,3 6 0 16,4-4-43-16,0 4-9 0,-1-6-1 0,5 6-1 15,3-3-31-15,-4 2-7 0,0-2 0 16,4 3-1 0,-4-3-96-16,1 3-19 0,-1 3-4 0,-7-4-1 15,-3-2-92-15,-4 6-19 0,22-9-3 0,-19 9-1 0</inkml:trace>
  <inkml:trace contextRef="#ctx0" brushRef="#br0" timeOffset="125133.19">18034 13385 3020 0,'0'0'67'0,"0"0"13"0,0 0 4 0,0 0 0 0,-7 0-68 0,7 0-16 0,0 0 0 0,0 0 0 15,11 0-12-15,6 0-7 0,-3-3-1 0,4 3 0 16,7-3 20-16,-1-3 0 0,5 6 0 0,-5-10 0 0,12 7 0 0,-1-3 8 16,4-1-8-16,-1 1 12 15,5-3-40-15,6 6-9 0,1-7-2 0,2 7 0 16,1-3-93-16,-3-4-18 0,3 7-4 16,-4-6-950-16</inkml:trace>
  <inkml:trace contextRef="#ctx0" brushRef="#br0" timeOffset="126066.97">19216 12974 2746 0,'0'0'122'0,"0"0"25"0,0 0-118 0,0 0-29 16,-4 10 0-16,1-1 0 0,3-9 25 0,0 6-1 16,0 1 0-16,0 2 0 0,3 1-24 0,4-4 8 15,0 0-8-15,0 3 0 0,4 1 0 0,0 2 0 16,6 7 0-16,-3-6 0 0,4 6 0 0,0-1 0 16,6 7 0-16,1-3 0 0,-4 10 0 0,7-4 0 15,-3-3 0-15,3 6 0 0,-3 1-13 0,0-4-2 16,-4-3 0-16,0 3 0 15,4-6-111-15,-4 0-22 0,-3-3-5 0,-4-6-578 16,0-1-115-16</inkml:trace>
  <inkml:trace contextRef="#ctx0" brushRef="#br0" timeOffset="126350.75">19844 12949 3042 0,'-14'13'135'0,"3"-4"27"0,0 4-130 0,-6 2-32 0,3 1 0 0,-4 12 0 15,4-3-14-15,0-3-10 0,3 10-1 0,1-1-1 16,-1 0-21-16,4 1-4 0,-4 9-1 0,-3-1 0 0,-3 4 52 0,3-3 0 16,0 3 0-16,-1 9 0 15,-6-3 27-15,4-6-1 0,-1 10 0 0,-3-4 0 16,3-6-4-16,-3 6-1 0,7-6 0 0,-4-4 0 15,8-5-49-15,-4-4-9 16,3 1-3-16,0-10 0 0,4-4-89 16,4-5-19-16,-1 0-3 0,4-13-943 0</inkml:trace>
  <inkml:trace contextRef="#ctx0" brushRef="#br0" timeOffset="126786.04">20182 11886 2170 0,'0'0'96'0,"-10"0"20"15,-1 0-92-15,1 0-24 0,10 0 0 0,-7 0 0 0,7 0 16 0,0 0-2 16,0 0 0-16,-7 0 0 0,0 0-6 0,-1 0 0 16,1 0-8-16,0 0 12 0,7 0-12 0,-10 6 0 15,-1-2 0-15,1 5 0 0,-1-6 0 16,-3 7 0-16,0 5 0 0,0 1 0 0,-4 3 11 0,0 3 5 15,1-3 2-15,-1 6 0 16,0 6-4-16,1 0-1 0,-1 1 0 0,4 5 0 16,0-2-13-16,3-1 0 0,1-2 0 0,6 5 0 0,1-2-8 0,3-4 8 15,0 0-12-15,3 1 12 0,4-1-21 0,0-6 2 16,4 4 1-16,3-8 0 0,0 11-4 0,0-10-1 16,0 0 0-16,4-3 0 15,-4-7-106-15,4 1-22 0,-1-4-4 16</inkml:trace>
  <inkml:trace contextRef="#ctx0" brushRef="#br0" timeOffset="127382.26">20257 12125 2073 0,'0'0'184'0,"0"0"-147"0,0 0-29 0,3-7-8 0,4 7 153 16,7-3 30-16,0-3 5 0,0 6 2 0,4-3-159 15,0-7-31-15,3 7-8 0,4-3-1 0,-4-4 9 0,3 7 0 16,1-6 0-16,0 0 0 0,0 9 0 0,-1-4 0 15,-3-5 0-15,1 9-8 16,-5 0-15-16,-3 0-2 0,-3 0-1 0,-1 6 0 16,-10-6-3-16,8 3-1 0,-8-3 0 0,0 10 0 15,-4 2 22-15,-3-2 8 0,-4 2 0 0,1 1-9 0,-4-4 9 0,-4 7 0 16,0-4 0-16,-3 1 8 0,4 6-8 16,-5-7 8-16,5 7-8 0,-1-6 8 0,4-4-8 0,3 1 0 15,1-1-8-15,3-3 8 0,0 1 0 0,0-4 0 16,7-3 0-16,0 0 0 0,0 0 0 0,0 0 0 15,0 0 0-15,0 0 0 0,0 0-12 0,0 0 4 16,0 0 0-16,0 0 0 0,10 6 8 0,1-3 0 16,-4-3 0-16,3 6 0 0,-2-3 0 0,2 1 0 15,-3 2 0-15,4-3 0 16,-4 6-28-16,0 4-4 0,0-4-1 0,0 1 0 0,0 2 12 0,0-2 2 16,-3 2 1-16,-4-2 0 0,3-1 18 0,-3 4 0 0,0 2 0 0,0-2 0 15,-3-4 14-15,3 1-3 0,0-4-1 16,-4 3 0-16,1 1-10 0,-1-1 10 0,1 1-10 15,-1-7 10-15,0 6-10 0,-3 1 12 0,4-7-12 0,-1 6 12 16,-3 0-12-16,0-5 0 0,0 5 0 0,0-3 8 16,-3-3-8-16,-1 7 0 0,0-1 0 0,1 1 0 15,-4-1-24-15,0-3 0 0,-1 4 0 0,-2-1 0 16,-1 1-88-16,-3-7-19 16,3 6-3-16,-3-3-467 0,0-3-94 0</inkml:trace>
  <inkml:trace contextRef="#ctx0" brushRef="#br0" timeOffset="127864.23">20585 11707 1036 0,'0'0'92'0,"-7"0"-73"0,7 0-19 0,-11 0 0 15,4 0 344-15,7 0 66 0,0 0 13 0,0 0 2 31,0 0-383-31,0 0-77 0,0-12-15 0,0 12-3 16,0 0 14-16,7 0 3 0,-7 0 1 0,7-3 0 0,-7 3 35 0,7 0 0 0,0 3 0 0,4 3 0 16,-4 0 12-16,3 4 5 0,4 6 2 0,-3-4 0 15,0 4 7-15,-1 3 2 0,4 3 0 0,7-4 0 16,-3 4-12-16,3 7-1 0,-3-4-1 0,0 6 0 16,6-3-2-16,-6-3 0 0,3 13 0 0,-3-4 0 15,3 1-12-15,-3 3 0 0,-1-4 0 0,-3-3 0 16,4 4 0-16,-8 3 0 0,1-7 0 0,0 0 0 15,-4 1 0-15,0-7 9 0,-4 6-9 0,-3-3 8 16,-3-3-8-16,-1 7 0 0,-3-10 0 0,0 9 0 16,-3-3 0-16,-5-3 0 0,-2 0 0 0,-1-3-11 15,1-6-73-15,-5 3-16 0,-2-7-2 16</inkml:trace>
  <inkml:trace contextRef="#ctx0" brushRef="#br0" timeOffset="128697.04">21456 11632 1404 0,'0'0'31'0,"3"-3"6"0,1-3 2 0,-4 0 0 0,-4-1-31 0,4 4-8 0,0-6 0 0,0 2 0 15,0 7 56-15,0 0 11 0,0 0 1 0,0 0 1 16,0 0 28-16,0 0 6 0,0 0 1 0,8 0 0 16,-1 0-37-16,0 7-7 0,0-4-2 0,0 6 0 15,3 10-14-15,1-3-4 0,0 9 0 0,-4 0 0 16,0-3 4-16,0 9 0 0,3 7 0 0,-3-1 0 15,-7 4 2-15,4 9 1 0,-1 7 0 0,1 6 0 16,-8-1 16-16,1 14 3 0,-1-4 1 0,1 9 0 16,3 4-20-16,-7 3-4 0,0 6-1 0,3 0 0 15,4 0-9-15,-3 3-1 0,3-3-1 0,0 3 0 16,0-3-10-16,3-9-1 0,4 0-1 0,4-1 0 0,-8-11-9 16,4 2-2-16,7-6 0 0,-3-6 0 15,0-7-8-15,-1-3 0 0,8-3 0 0,-4-9-11 0,0-3-1 16,-3 0-1-16,-1-4 0 0,1-12 0 15,-1 6-83-15,-3-6-17 0,-3-9-3 0,0-1-776 16,-1-2-156-16</inkml:trace>
  <inkml:trace contextRef="#ctx0" brushRef="#br0" timeOffset="129446.42">23005 12551 2134 0,'14'0'95'0,"-14"0"19"0,7-9-91 0,0 5-23 0,0-5 0 16,-4 6 0-16,8-3 17 0,-7 3-1 0,-4 3 0 0,0 0 0 15,0 0-3-15,0 0-1 0,-4-10 0 0,-3 7 0 16,-4-3 30-16,1 6 6 16,-4 0 0-16,-4 0 1 0,-7 6 4 0,1-3 1 0,3 7 0 0,-1-7 0 15,-6 6-10-15,3 0-1 0,4 4-1 0,4 3 0 16,-8-1-23-16,4 7-5 0,-4 3-1 0,7 4 0 15,1 11-13-15,-4 1 0 0,-4 3 0 16,4 6-10-16,3-6 10 0,4 9 0 0,-4 1 0 0,1-4 0 16,6 3-20-16,4-3 0 0,4-6 1 15,6 0 0 1,-3-3-10-16,11-7-3 0,6-2 0 0,1-1 0 16,3-9-3-16,7-3-1 0,8 0 0 0,2-7 0 0,8-2 11 0,0-7 1 0,0-3 1 15,3 0 0-15,1-3 23 0,-1-7-9 0,-3 1 9 0,0-7 0 16,0-3 0-16,0-3 12 0,-4-6 0 0,4 3 0 15,-7-6 16-15,-1-7 4 0,-2 4 0 0,-1-7 0 0,-3 0 3 16,-8 0 1-16,-2 4 0 0,-5-4 0 16,1 0-8-16,-8 0-2 0,-2 10 0 0,-5-3 0 15,1-1-10-15,-8 4-1 0,-3-7-1 0,0 7 0 0,-7 6-14 0,-4-4 0 16,-3-2-12-16,0 9 12 0,-7-3 0 0,-4 6-8 16,4 0 8-16,-4-3 0 0,-3 4 0 0,-1 5-10 15,8-6 10-15,-7 7-8 0,3-1 8 0,0 4 0 16,1-1 10-16,2 1-10 15,-2-4-59-15,-1 4-17 0,4 6-4 0,-4-3-1 16,7 6-133-16,-3 6-26 0,-39-3-6 0,28 6-1 0</inkml:trace>
  <inkml:trace contextRef="#ctx0" brushRef="#br0" timeOffset="129818.43">23386 12012 2602 0,'0'0'57'0,"-7"0"12"0,-8 0 3 0,1 9 1 0,-3 0-58 0,3 4-15 0,-8 9 0 0,5 0 0 0,-4 6 0 0,-1 3 0 16,-2 4 0-16,-1 9 0 0,4 3 28 0,-4 0 4 16,-3 16 0-16,-4-4 0 0,8 7-8 15,-5 9-2-15,-2-3 0 0,2 4 0 0,-6-1-22 0,10 10 8 16,11-1-8-16,-10 4 0 0,-5-3 0 0,5-7 0 16,10-3-10-16,-1 4 10 15,-6-10-84-15,4-6-9 16,-1 9-3-16,7-13 0 0,4-2-98 0,0-7-20 0</inkml:trace>
  <inkml:trace contextRef="#ctx0" brushRef="#br0" timeOffset="134729.81">23760 11686 2120 0,'0'-10'47'0,"0"7"9"0,-4-6 3 0,4-1 0 0,0-2-47 0,0 2-12 16,4-2 0-16,-4 2 0 0,3 1 0 0,-3-1 0 16,0 7-12-16,0 3 12 0,0-3 10 0,0 3 10 0,0 0 1 0,0 0 1 15,0 0 16-15,0 0 3 0,0 0 1 0,0 0 0 16,0 0 7-16,11 6 2 16,-1 4 0-16,1-1 0 0,7 4 4 0,-4 2 1 0,7-2 0 0,7 0 0 15,4 9-19-15,3-1-3 0,7 8-1 0,-3-4 0 16,4 6-1-16,-1 0-1 15,4 7 0-15,0 3 0 0,3 6-31 16,-3 3 8-16,0 7-8 0,-4 2 0 0,0-2 0 0,1 12 0 0,-8-4 0 16,-3 1 0-16,-1 6-10 0,-2 4-5 15,-8-7-1-15,0-4 0 0,-3 1 7 0,-1-3 1 16,-6-3 0-16,-4-4 0 0,0-3 22 0,-3 1 5 0,-4-4 1 0,0 0 0 16,-4-3 9-16,0 0 3 0,1 0 0 15,-4-6 0-15,-4 3-12 0,-3-3-1 0,-3 2-1 0,-1-11 0 16,-10 9-9-16,7-10-1 0,-8 0-8 0,1 1 12 15,-39 21-1-15,32-31-11 0,3-3 10 16,-3-7-10-16,-1 1 12 0,5-7-12 0,2-3 12 16,-2-6-138-16,3-3-27 15,-1-10-6-15,12-3-1 0</inkml:trace>
  <inkml:trace contextRef="#ctx0" brushRef="#br0" timeOffset="137829.22">4808 14414 2314 0,'0'0'51'0,"0"0"10"0,0 0 3 0,0 0 1 0,0 0-52 0,0 0-13 0,7-7 0 0,-7 7 0 31,4-9-26-31,-1 6-8 0,5-7-2 0,-8 1 0 0,0 6 16 0,3-3 4 0,-3-7 0 0,0 10 0 16,0-6 41-16,0-1 9 0,-3 1 2 0,3 6 0 16,0 3 17-16,0 0 4 0,-8-7 1 0,1 4 0 15,4 0-21-15,3 3-4 0,0 0-1 0,0 0 0 16,-7-6-24-16,7 6-8 0,-7 0 0 0,3 0 0 15,-6 6 0-15,10-6 0 0,-4 3 0 0,-6 0 0 16,-1-3 0-16,0 10 0 0,1-10-8 0,-4 9 8 16,3 1 0-16,-7-7 0 0,1 6 0 0,-8 4 0 15,0-4 0-15,-3 0 12 0,4 4-4 16,-5-4-8-16,1 7 17 0,-4-3-3 0,4-1-1 0,-4 1 0 16,1 6 6-16,2-1 1 0,-2-2 0 0,2 3 0 15,1 0-20-15,-4-4 0 0,4 10 0 0,-4-3 0 16,1 0 10-16,-1 3-2 0,-3 4 0 0,-1-4 0 0,8 0-8 15,-7 0 0-15,0 6 0 0,-1 4 0 16,8-4 0-16,-4 0 8 0,8-2-8 0,-1 2 8 0,0-6 4 0,1 6 0 16,2 1 0-16,-2-1 0 0,10 1-12 0,-8-4 0 15,8 3 0-15,0-6 0 0,-3 7 0 0,6-4 0 16,4-3 0-16,-4 6 0 0,-3-3 8 0,7-2 0 16,4-5 0-16,-4 8 0 0,7-7-8 0,0 6 0 0,0-6 9 15,0 0-9-15,7 0 8 0,-7-3-8 16,3-4 10-16,4 4-10 0,0-6 8 0,4 5-8 15,0-5 0-15,-1 3 9 0,4-1 0 0,0 1 0 16,4 0 0-16,0-7 0 0,-1 4-9 0,1 5 0 0,3-5 0 16,0 6 0-16,-3-7 0 0,3 7 0 0,4-6 0 0,-4-1 0 15,7 7 0-15,-3 0 18 16,-4-7-3-16,4 1-1 0,-4 6-14 0,7 0-16 0,4-7 3 0,-8 1 1 16,1 2 12-16,0-2 16 0,0-4-3 0,-1 1-1 15,1-4-12-15,-4 3-12 0,4 1 3 0,-11-1 0 16,7 1 9-16,-7-7 0 0,7 6 0 0,-7-6 0 15,8 7 0-15,-8-4 0 0,0-3 0 0,7 7 0 16,-7-7 0-16,7 3 0 0,4-3 0 0,0 3 0 16,-8-3 0-16,12 4 0 0,-12-1 0 0,8-6 0 15,-4 9 0-15,0 1 9 0,4-4-9 0,-11 0 0 16,7 1 8-16,-7-4-8 0,0 6 0 0,-3 1 0 16,0-7 0-16,-1 6 8 0,-6-3-8 0,-1-2 0 15,-3-4 0-15,0 0 0 0,0 0 0 0,0 0 0 0,0 0 0 0,0 0 0 16,0 0 8-16,0 0-8 0,0 0 21 0,0 0-2 15,0 0-1-15,7-10 0 0,-7 1 0 0,4-1 0 16,-4-2 0-16,0 2 0 0,0-5 6 0,-4-1 0 16,4 0 1-16,0-2 0 0,-7-1-25 0,4-3 0 15,-1 9 8-15,-6-9-8 0,3 3 0 0,-1 1 0 16,1-4 0-16,-3 6 0 0,-1-3 0 0,4 0 0 16,-3 7 0-16,-1-7 0 0,4 10 0 0,0-4 0 15,-4 1 0-15,4 2 0 0,0 1 0 0,7-1 0 16,0 7 0-16,0 3 0 15,0 0-33-15,0 0 1 0,0 0 0 0,0 0 0 16,0 0 16-16,0 0 3 0,0 0 1 0,0 0 0 0,4 0-5 0,6 3-1 16,1-3 0-16,-4 7 0 15,4-4-10-15,-1 6-3 0,1-6 0 0,-1 7 0 16,1 5 31-16,3-2 0 0,-3-4 0 0,-1 4 0 0,4-4 0 16,-3 4 0-16,-4-1 0 0,4-2 0 0,6-1 0 0,-10 1 0 0,4-7 0 15,-1 6 0-15,1 0 0 0,3 1 0 0,-3-7 0 0,-1 6 0 16,1-2 8-16,-1-1-8 0,5 0 0 0,-5-3 0 15,-6 7 0-15,6-10 0 0,-6 9 8 0,-4-9-8 16,0 0 0-16,7 3 0 0,-7-3 0 0,-7 10 0 16,3-1 10-16,-3 1-2 0,0-7 0 0,-11 6 0 15,4 4 0-15,0-4-8 0,-7 0 12 0,0 1-4 16,-4 2 0-16,8-2-8 0,-8 9 12 0,-7-7-4 16,4 10 0-16,3-3-8 0,-7 3 12 0,4 0-4 0,0 0 0 15,0 0 0-15,0 0 0 0,6 6 0 0,-9-6 0 16,6 0 0-16,0 0 0 0,1 0 0 0,2-3-8 0,-2 2-11 15,-1-2 3-15,0-6 0 16,-3-1-168-16,-14-5-32 0,-46-7-8 0,17-19-896 16</inkml:trace>
  <inkml:trace contextRef="#ctx0" brushRef="#br0" timeOffset="138371.74">1266 15389 1612 0,'0'0'144'0,"0"0"-116"16,0 0-28-16,0 0 0 0,-3 9 315 0,-4 1 57 15,7-7 11-15,0 6 2 16,-4 7-331-16,4 0-66 0,4-4-14 0,3 7-2 15,-7 0-3-15,3 3 0 0,8 0 0 0,-7 0 0 16,6 0-14-16,1 0-3 0,-8-4-1 0,8 4 0 0,-4-3 21 0,4 3 4 0,-8-3 0 16,8-3 1-16,-8-7 23 0,4 10-9 0,-3-10 9 0,-4 4 0 31,0-4-157-31,0-6-25 0</inkml:trace>
  <inkml:trace contextRef="#ctx0" brushRef="#br0" timeOffset="138536.9">1136 14868 3294 0,'-4'-12'146'0,"4"12"30"0,-3-6-141 0,-4 2-35 0,3-2 0 0,4 6 0 15,0 0-71-15,0 0-21 0,0 0-4 0,0 0 0 16,0 0-120-16,11 6-23 0,3-2-5 0</inkml:trace>
  <inkml:trace contextRef="#ctx0" brushRef="#br0" timeOffset="139027.04">1676 15326 2833 0,'0'0'62'0,"0"0"13"0,0 0 2 0,-4 6 3 0,-3-2-64 0,4-4-16 0,-1 6 0 0,4-6 0 16,-7 3-22-16,7-3-8 0,0 9-2 0,0-5 0 15,0 5-16-15,0 0-3 0,0-9-1 0,7 3 0 0,-7-3 32 0,0 10 7 0,0-10 1 0,0 0 0 16,0 0 25-16,4 9 6 0,-4-9 1 0,0 0 0 16,0 0 19-16,0 0 4 0,0 0 1 0,0 0 0 15,0 0-10-15,0 0-2 0,0 0 0 0,3-9 0 16,-3 6 0-16,7-10 0 0,-7-2 0 0,4 2 0 15,3-6-19-15,-7-3-4 0,0 7-1 0,3-11 0 16,-3 5-8-16,7-1 0 0,-7-4 0 16,4 5 0-16,-1 2 0 0,4 0 0 0,4 6 0 0,-7-5 8 15,6 8-8-15,1-2 12 0,-8 2-12 0,8 1 12 16,-1 3-12-16,5-1 0 0,-5-2 0 0,4 9 8 16,-3 0-8-16,3 0 0 0,0-3 0 0,4 6 0 15,-4-3-11-15,0 9 11 0,0 1-8 0,-3-1 8 16,3 4-9-16,-4-1 9 0,1 7-10 0,-1 3 10 15,1 0-10-15,0 0 10 0,-4-3-10 0,0 3 10 16,3 0-20-16,-6-1 3 0,6 5 0 0,1-11 0 16,-7 7-67-16,6-6-12 15,-6-4-4-15,6 1 0 0,-3-4-58 0,4 4-12 16,-8-13-2-16,8 9-474 0,-11-9-94 0</inkml:trace>
  <inkml:trace contextRef="#ctx0" brushRef="#br0" timeOffset="139462.72">2480 15091 1267 0,'0'0'56'0,"0"0"12"0,0-9-55 0,-3-1-13 0,3 1 0 0,0 6 0 16,-8-7 296-16,5 1 57 0,3-4 11 0,0 4 3 16,0-1-303-16,-4-2-64 0,-3 3 0 0,4-1-16 15,3 4 16-15,-11 0 0 0,4-4 0 0,0 7 0 16,-3-3 0-16,-1 6 0 0,-3 0-8 0,3 0 8 15,-3 9 0-15,-3-3 12 0,-1-2-1 0,0 8-1 16,1-2 14-16,2 5 4 0,-6 1 0 0,7-7 0 16,-3 10 3-16,10-3 1 0,-11 3 0 0,11 3 0 15,-4-4-32-15,4 4 0 0,4 0 0 16,-4-3 0-16,7 3 0 0,0 0-10 0,0-3 10 0,7 3-12 16,-4-3 12-16,4-4-8 0,7-5 8 0,-10 2-8 15,6-2 8-15,1-1 0 0,3-6 0 0,-3 3 0 16,3-2 0-16,3-8 0 0,-2-5 0 0,-1 6 0 15,0-3 17-15,-4-7 6 0,12-6 1 0,-12 4 0 16,8-4 11-16,-1 0 2 0,-2-3 1 0,-5-3 0 0,4 0-22 16,-3 0-4-16,-1-4 0 0,-6-2-1 15,-1 6 3-15,5-3 1 0,-8-7 0 0,0 1 0 0,0-4 11 0,0-3 2 16,-8 4 1-16,5-1 0 0,-1-3-14 0,-3 4-3 16,4-1-1-16,-8 7 0 0,4-4-11 0,0 4 0 15,-3 0 0-15,-1 2 8 0,7-2-8 0,-6 9 12 16,3-3-12-16,3-3 12 0,-6 6-12 0,6 0 0 15,-6 0-12-15,10 3 12 16,0-3-61-16,-7 10-5 0,7-7-1 0,0 9 0 16,7 1-141-16,-7-4-28 0,3-5-5 0,8 5-2 0</inkml:trace>
  <inkml:trace contextRef="#ctx0" brushRef="#br0" timeOffset="140477.49">2741 14984 2073 0,'0'0'92'0,"0"0"19"0,0 0-89 0,0 0-22 15,0-6 0-15,-7 0 0 0,7 6 25 0,7-6 1 16,-3-4 0-16,3 1 0 0,-7-4-26 0,3 4 0 15,8-1 0-15,-8 4 0 0,4-3 16 0,4-1-3 16,-4-2 0-16,0-4 0 0,4 4 9 0,3 2 2 16,-4 1 0-16,1-4 0 0,3 4 4 0,-3-4 2 15,-4 4 0-15,3-1 0 0,1 4-4 0,-1-10-1 16,1 7 0-16,3-3 0 0,-3 2-9 0,-1-2-3 0,1-1 0 16,-4 4 0-16,4-10-5 0,-4 9 0 0,0-2-8 0,0 2 12 15,-7-2-2-15,0 2-1 16,0-2 0-16,0 3 0 0,-7-1-9 0,3 1 0 15,1-4 0-15,-4 10 8 0,-4-6-8 0,4 2 0 0,-4 7-10 16,1 0 10-16,-1 0-12 0,1 0 12 0,-5 10-13 0,1-1 5 16,4 1-1-16,-4 2 0 0,3 7 0 0,0-7 0 15,-3 10 9-15,4 0-10 0,-1 10 10 0,8-4-10 16,-8-3 10-16,4 3 0 0,3 4 0 0,1-7 0 16,-4 6 0-16,3-3 0 0,4-6 0 0,0 0 0 15,0 0 0-15,0 0 0 0,0-3 0 0,4 0 8 16,6-7-8-16,-6 1-8 0,14-4 8 0,-8 4-12 15,-3-7-2-15,11-3-1 0,-4 3 0 0,-3-2 0 16,6-4-86 0,4 0-18-16,1-4-3 0,-5-2-1 0,4 3-95 0,-6-6-19 15,20-10-4-15,-11 6-1 0</inkml:trace>
  <inkml:trace contextRef="#ctx0" brushRef="#br0" timeOffset="141088.81">3221 14564 288 0,'0'0'12'0,"0"0"4"0,0 0-16 0,0 3 0 0,0-3 0 0,-11 10 0 16,11-10 431-16,0 0 83 0,-3 9 17 0,3-9 3 16,-7 10-442-16,7 2-92 0,0-3-12 0,0 4-6 15,0 6 9-15,0 0 9 0,0 3-13 0,-4 3 5 16,4 6 8-16,0 0 0 0,0 1-9 0,0 9 9 15,-7 2 0-15,7-2 0 0,0 3 0 0,-3-3 0 16,3 9 0-16,0-6 0 0,-7 6 0 0,7-3 0 16,0 3 0-16,-4-6 0 0,4 0 8 0,0-3-8 15,-4 0 0-15,4-10 8 0,0 4-8 16,-7-7 0-16,7-6 21 0,-3 0-1 0,3 0 0 0,0-7 0 16,0-2-3-16,-7-1-1 0,7-5 0 0,0-7 0 15,0 0 2-15,0 0 0 0,0 0 0 0,0 0 0 16,0-10 27-16,-4 1 6 0,4-10 1 0,0 6 0 15,0-5 1-15,0-7 1 0,0-4 0 0,0-2 0 16,0-4-22-16,0-5-5 0,0-1-1 0,0-3 0 16,0-6-14-16,0 6-4 0,0-6 0 0,4 3 0 15,-4-3-8-15,0-4 8 0,0 4-8 0,0 3 8 0,0-3-8 16,0 0 0-16,7 6 0 0,-7 3-11 0,0-3 11 16,3 3 0-16,4 7 0 0,-7-1 0 0,4 4 0 15,0 0 0-15,3 2 0 0,-4-2 0 0,8 9 0 0,-1-9 0 16,-6 9 0-16,6 0 0 0,1 3 0 0,0 0 0 15,-1 7 0-15,1-1 0 0,-4 4-12 0,3 6 0 16,-3-4 0-16,0 7 0 0,1 0-6 0,2 10-2 16,1-1 0-16,-4 4 0 15,0-1-16-15,3 7-4 0,5 0-1 0,-5 3 0 0,1 0 28 0,-8 0 13 0,8 0-12 16,-8-3 12-16,4 2-8 0,0 1 8 0,0 0 0 16,-7-3 0-16,0 3 0 0,4 0 0 0,-4 0 0 0,0-3 0 15,-4 3 0-15,4-3 0 0,-7-7 0 0,4 7 8 16,-1-6-8-16,-6-1 0 0,-1-3 9 0,-3 1-9 15,4 2 0-15,-1-2 0 0,0-4 0 0,-3-3 8 16,0 0-8-16,4 7 0 0,-5-10-8 0,-2 0 8 31,3 0-146-31,0 0-24 0,-8 0-5 0</inkml:trace>
  <inkml:trace contextRef="#ctx0" brushRef="#br0" timeOffset="141417.6">3605 14646 3074 0,'0'0'68'0,"0"0"13"0,0 0 3 0,0-7 3 0,-10 7-70 0,10 0-17 15,0 0 0-15,0 0 0 16,0 0-19-16,0 0-7 0,0 0-2 0,0 0 0 15,0 0-119-15,0 0-24 0,0 0-5 0</inkml:trace>
  <inkml:trace contextRef="#ctx0" brushRef="#br0" timeOffset="154642.22">6138 15884 2624 0,'0'0'58'0,"0"0"12"0,-14 10 2 0,11-10 1 0,3 0-58 0,-7 12-15 0,0-5 0 0,3 2 0 31,4 4-21-31,0-1-7 0,0 1-2 0,0 5 0 0,4 4 17 0,3 10 3 0,0-1 1 0,0 7 0 15,-4 6-7-15,8 3 0 0,-4 3-1 0,0 3 0 16,-7 10 17-16,0 0 0 0,0-7 0 0,-4 7 0 16,1-10 12-16,3 3 2 0,-11-2 1 15,11-7 0-15,-10 6 1 0,3-12 0 0,0 9 0 16,-4-9 0-16,0-4-16 0,1-5 9 0,-1-4-9 0,-3-6 8 16,4-3-197-1,-1-7-40-15</inkml:trace>
  <inkml:trace contextRef="#ctx0" brushRef="#br0" timeOffset="155102.81">5980 15790 2732 0,'-18'-22'121'0,"14"19"25"0,-10-6-117 0,11-4-29 0,-4-2 0 0,7 2 0 31,0-6-42-31,3 4-14 0,1-4-4 0,6 0 0 16,8-3 0-16,-7 6 0 0,3 1 0 0,0 2 0 15,0-6 16-15,0 7 4 0,-3 2 0 0,-1-2 0 0,4 2 68 0,-3 1 15 0,-1 0 2 0,1 5 1 16,-11-5 26-16,11 6 4 0,-1-3 2 0,4 2 0 16,-3-5-33-16,14 6-6 0,-8-3-2 0,8 2 0 15,0-2-27-15,3 3-10 0,0-6 0 16,0 9 9-16,4-3-9 0,3-4 0 0,1 7 0 0,2 10 0 15,-2-10 0-15,-1 12-11 0,0-2 11 0,-3 8-8 16,0-5 8-16,-4 9-13 0,0 0 5 0,-7-3 8 16,4 9 0-16,-11-3 0 0,0 3 0 0,-7-3 8 31,0 4-32-31,-3-4-6 0,-4 6-2 0,0-3 0 0,-7-3 52 0,3 4 9 0,-13-4 3 0,3 3 0 16,-1-6-24-16,1 6-8 0,-7-3 0 0,0-6 0 15,-4 0 12-15,1-4-3 0,-5-5-1 0,5 2 0 16,-4 4-8-16,-4-10 12 0,4 4-12 0,-4-10 12 15,0 6-12-15,0-3 0 0,1-6 0 16,-5 3 8-16,1-6-8 0,-4 6 0 0,4 0 0 0,3-3 0 16,4-4-64-16,0 4-16 0,3 3-2 0,7 0-1 15,-3 0-139-15,7 0-28 0</inkml:trace>
  <inkml:trace contextRef="#ctx0" brushRef="#br0" timeOffset="155551.31">7571 14962 1670 0,'17'-18'74'0,"-10"8"15"0,0 1-71 0,0-4-18 0,-3 4 0 0,10-4 0 16,-10-6 135-16,6 10 23 0,-3-3 5 0,7 2 1 16,-14 1-142-16,4 2-22 0,-1 1-16 0,-3 6 2 15,0 0 26-15,0 0 6 0,-7 0 1 0,-3 0 0 16,-1 6 17-16,1 1 3 0,-5 2 1 0,1 7 0 16,0-4 2-16,0 1 1 0,-3 6 0 0,2-4 0 0,-2 4-4 15,3 3-1-15,0 0 0 0,-1 3 0 0,1 0-14 16,0 4-4-16,0 2 0 0,-4 3 0 15,4 1-6-15,-3 6-2 0,3 3 0 0,-1 3 0 0,-6 0 16 16,7-4 4-16,0 8 0 0,-4-1 0 0,1-3-32 16,-1 3 0-16,1 3 0 0,2-2 0 15,5-4 0-15,-1 9 0 0,4-3 0 0,0 1 0 0,4-1 0 16,-1-6 0-16,4 3 0 0,4 3 0 16,3-9-29-16,3 10-3 0,-6-14 0 0,10 11 0 15,4-7-25-15,-4-1-6 0,7-2-1 0,-7-3 0 16,4-1-125-16,-1-5-26 0,4-4-5 0,1-6 0 0</inkml:trace>
  <inkml:trace contextRef="#ctx0" brushRef="#br0" timeOffset="156231.07">7959 15179 2246 0,'0'0'100'0,"0"0"20"0,0-3-96 0,-4-7-24 0,1 7 0 0,-1-6 0 16,4-1 13-16,-3 1-1 0,3-1-1 0,0 7 0 16,0-6-11-16,0 9 0 0,0 0 0 0,0 0-11 15,0 0 31-15,0 0 7 16,0 0 1-16,0 0 0 0,0 12 3 0,3 4 1 0,1 0 0 0,-1 6 0 16,1 6-10-16,3-3-2 0,0 6 0 0,0 1 0 15,0-1-6-15,3 1-2 0,1-1 0 0,-4 0 0 16,0-3 23-16,4-2 4 0,3 2 1 0,-11-6 0 15,8 0-29-15,-4-3-11 0,4 2 8 0,-1-8-8 16,1 6 12-16,-4-7-4 0,3 1 0 0,-3-4 0 16,4-2 7-16,-4-4 1 0,4 3 0 0,3-6 0 15,-4-6 16-15,8 3 3 0,-4-4 1 0,4-2 0 16,-11-4-22-16,10-5-4 0,1 2-1 0,0-3 0 16,-8-3 5-16,8-6 1 0,0 3 0 0,3-3 0 15,-4-4-15-15,-2 1 0 0,6-4 0 0,-7 1 0 16,3-4 21-16,1-3 8 0,0 7 2 0,-1-7 0 15,5 10-23-15,-5-4-8 0,4 1 0 0,-3 6 9 16,0-4-34 0,-1 1-7-16,1 9-2 0,-4-6 0 0,0 6-23 15,0 9-5-15,0-6-1 0,-3 7 0 0,0-7-113 0,-1 13-22 0,-3 0-5 16,0-4-850-16</inkml:trace>
  <inkml:trace contextRef="#ctx0" brushRef="#br0" timeOffset="156692.91">8209 15693 2757 0,'0'0'122'0,"0"0"26"0,0 0-119 0,0 0-29 0,0 0 0 0,0 0 0 0,0 0 20 0,0 0-3 16,0 0 0-16,0 0 0 16,4 13-36-16,-1-4-7 0,1 0-2 0,3 4 0 15,0 6-7-15,0 0-1 0,3 3-1 0,-6 3 0 16,3 3 37-16,4 3 0 0,-8 4 0 0,8-4 0 0,-8 0 0 0,1 1 20 16,-1 2-3-16,1-2 0 0,-4-1-5 0,3 0 0 15,-3-2-1-15,0-4 0 0,7 0-2 16,-7 0 0-16,4-3 0 0,0-3 0 15,-1-1-105-15,-3-5-22 0,4 0-4 16,-1-4-963-16</inkml:trace>
  <inkml:trace contextRef="#ctx0" brushRef="#br0" timeOffset="157084.57">8707 15800 403 0,'0'0'17'0,"0"0"5"0,0-3-22 0,3-4 0 0,-3 7 0 0,4-3 0 0,3-6 570 0,3-1 110 15,4 1 21-15,0-4 5 16,4 4-593-16,0 0-113 0,6-4-33 0,1 4-2 16,-4-1 35-16,4 7 0 0,3-6 10 0,-3-1-2 0,3 7-16 0,0 0-4 15,4-3 0-15,-11 6 0 0,8 0-3 0,-5 0-1 16,1 0 0-16,-4 6 0 15,4-6-84-15,-1 3-16 0,1-3-4 0,-4 0-1 16,0 0-45-16,8 0-9 0,-12 0-1 0,1-3-403 16,7-3-80-16</inkml:trace>
  <inkml:trace contextRef="#ctx0" brushRef="#br0" timeOffset="157411.44">8671 16010 1094 0,'0'0'97'0,"0"0"-77"0,0 0-20 0,0 0 0 16,7 0 425-16,4 0 82 0,7-3 16 0,6-4 3 0,4-2-431 0,4 6-87 15,0-7-16-15,3 1-4 16,4 0-14-16,0 5-2 16,-4-5-1-16,0 6 0 0,-3-3 2 0,0 3 1 0,-4 3 0 15,-3-7 0-15,-4 4 14 0,-3 3 4 0,-1 0 0 0,1 0 0 16,-4 0-51-16,4 0-9 0,-8 3-3 0,4-3 0 16,0 0-64-16,1 0-13 0,-1 0-2 0,0-3-1 15,3 3-46-15,1 0-10 0,10-9-1 0,-3-1-1 16</inkml:trace>
  <inkml:trace contextRef="#ctx0" brushRef="#br0" timeOffset="157917.71">9751 15640 1440 0,'0'0'64'0,"0"0"12"0,0 0-60 0,3 3-16 16,1 6 0-16,3 1 0 0,0 2 286 0,4 7 54 15,-1-6 12-15,4 9 1 16,0-4-305-16,4 4-62 0,-4 0-12 0,4 7-2 0,3-4 28 0,0 3 0 16,0 0 0-16,4-3 0 0,0 3 0 0,3-3 13 15,-3-3-1-15,-1-3 0 0,1 0 4 0,0-3 1 16,-1 3 0-16,1-7 0 0,0-3-17 0,3 4 0 16,-3-4 0-16,-1 1 0 15,1 2-115-15,0-12-23 0,6 10-5 0,-9-10-573 16,-5 0-116-16</inkml:trace>
  <inkml:trace contextRef="#ctx0" brushRef="#br0" timeOffset="158197.69">10601 15746 3020 0,'11'13'67'0,"-15"-7"13"0,-3 7 4 0,-4-1 0 0,-3 7-68 0,4 3-16 0,6 0 0 0,-3 9 0 16,-11 10-32-16,8-6-9 0,3 5-3 0,0-2 0 15,-11 6 4-15,4 0 0 0,3 6 0 0,1-3 0 16,-4 3 9-16,0 4 3 0,-11-1 0 0,0 0 0 16,8 0 28-16,-1 1 0 0,-10-4 13 0,7-6-4 15,-1 6 25-15,1-6 5 0,4 0 1 0,-1-3 0 16,4 2-40-16,3-11 0 0,4-1 0 0,4-3 0 15,-4-6-143-15,7-3-29 0,3-3-7 16</inkml:trace>
  <inkml:trace contextRef="#ctx0" brushRef="#br0" timeOffset="159054.84">10950 14850 2509 0,'-28'-4'111'0,"28"4"23"0,0 0-107 0,0 0-27 16,-7 4 0-16,7-4 0 0,0 0 25 0,0 0 0 15,0 0 0-15,0 0 0 0,-11 0-25 0,11 0 0 16,0 0 0-16,0 0 0 0,0 0 0 0,0 12 13 16,7-3-3-16,0 10-1 0,1-6 12 0,-5 9 3 15,-3-3 0-15,7 3 0 0,4 0-4 0,-8 6-1 16,-6-3 0-16,-4 3 0 0,7-3-19 0,-4 3 0 16,4-3 0-16,0 4 0 0,-7-7 0 0,4 0-12 15,10 6 0-15,-4-13 0 16,-6 4-92-16,6-6-17 0,4 6-4 0,0-10-611 15,-7 0-123-15</inkml:trace>
  <inkml:trace contextRef="#ctx0" brushRef="#br0" timeOffset="160066.73">11758 14721 403 0,'0'0'36'0,"0"0"-36"0,0 0 0 0,0 0 0 16,0 0 388-16,0 0 72 0,7-6 13 0,-7 6 3 15,0 0-352-15,11 6-72 0,-4-6-13 0,0 3-3 16,-7-3-4-16,7 10 0 0,-4 2 0 0,-3-3 0 15,4 7 35-15,-4 0 6 0,0 3 2 0,0 6 0 16,-4 6-15-16,4 0-2 0,-3 7-1 0,-1 3 0 16,4-4-37-16,-3 17-8 0,-1-4-2 0,4 16 0 15,-3 3 9-15,3 3 1 0,-4 6 1 0,4 4 0 16,-3 6-30-16,3-4-7 0,-4 1 0 0,1 0-1 16,3-4 27-16,-4-9 6 0,1-6 0 0,3 0 1 15,0-3-17-15,0-1 0 0,0-8 0 0,0-1 0 16,0-3-28-16,0-9-10 15,3-7-2-15,-3-2 0 0,0-4-100 0,0-6-20 16,4-3-4-16</inkml:trace>
  <inkml:trace contextRef="#ctx0" brushRef="#br0" timeOffset="160644.71">12439 15568 1785 0,'0'0'159'16,"0"0"-127"-16,0 0-32 0,0-10 0 0,-4 4 188 0,1 0 31 0,3-4 6 0,0 1 2 31,0 3-258-31,3-1-51 0,-3-2-10 0,0 9-3 15,0 0-1-15,0 0-1 0,0 0 0 0,0 0 0 0,0 0 71 0,-7 9 14 0,-3 10 4 0,-1 3 0 16,1 0 54-16,-4 0 11 0,-4 9 3 0,0 1 0 16,1-1 15-16,2 10 3 0,-6-7 1 0,7 7 0 15,0 0-22-15,4-7-4 0,2 7-1 16,5-6 0-16,-1 2-34 0,8-5-7 0,3-1-2 0,0-6 0 16,4-3-9-16,-1 6 0 0,4-9 0 0,4-3 0 15,0 3-25 1,3-7-7-16,0-3-2 0,0-2 0 0,7-4 22 0,-3-3 4 0,0 0 8 0,-1-3-13 15,1-4 28-15,3-2 5 0,-3 0 2 0,0-4 0 16,-4 4 23-16,4-4 5 0,-4 4 1 0,0-7 0 0,0-3-15 0,0 0-4 16,-7-2 0-16,8-1 0 0,-5-7 0 15,1-2 0-15,-1 0 0 0,-2-7 0 0,-1 0-32 0,-4-2 0 16,1 5 0-16,-4-6 0 0,-4 7 0 0,1-4-16 16,-4 4 2-16,-4 2 0 0,1 1 22 0,-8 0 5 15,4 9 1-15,-7-3 0 0,-4 0-5 0,1 9-1 16,-1-3 0-16,-6 0 0 0,-1 7-8 0,0 2 0 15,-3 1 0-15,0 6 0 0,-1-7 0 0,1 10 0 16,7-3 0-16,-4-3 0 0,4 6 0 0,-3-3 0 16,6 3 0-16,0-7 0 0,1 7 0 0,2 0 0 0,-2 0 0 15,6 0 0 1,-3 7-88-16,4-4-11 0,-1-3-1 0,-3 0-1 16,3 9-151-16,1-2-31 0,-8 8-5 0,4 1-2 0</inkml:trace>
  <inkml:trace contextRef="#ctx0" brushRef="#br0" timeOffset="161013.69">12753 14947 2563 0,'0'0'56'0,"0"0"12"0,-11 6 3 0,8-3 1 0,-4-3-58 0,3 10-14 15,-3-4 0-15,0 0 0 16,4 10-29-16,-4-1-9 0,-4 4-2 0,4 3 0 0,0 10 20 0,-4-1 3 16,4 10 1-16,-3-1 0 0,-1 4 48 0,0 0 9 15,1 10 3-15,-4 5 0 0,0-2 8 0,0 5 3 16,3 1 0-16,-3 0 0 0,3-1-35 0,1 4-6 15,-8 3-2-15,7-3 0 0,-6-3 0 16,3 0 0-16,3 2 0 0,1-2 0 0,-1 3-12 16,-3-3 0-16,3-1 0 0,1-8 0 0,-1 5-10 0,8-5-5 15,-4-10-1-15,3-1 0 16,4-2-90-16,-4-9-18 0,8-1-4 0,-4-3-1 16,4-12-51-16,-1 3-9 0,4-7-3 0,0-6 0 0</inkml:trace>
  <inkml:trace contextRef="#ctx0" brushRef="#br0" timeOffset="161605.4">12880 14592 2775 0,'0'0'61'0,"0"0"13"0,0 0 2 0,0 0 2 0,0 0-62 0,7 7-16 0,0 2 0 0,4 0 0 16,-1 4 8-16,4-4 0 0,4 10-8 0,0 0 12 15,3-3-12-15,0 6 0 0,0 3 0 0,4 0 0 16,-4-3-13-16,4 9 4 0,3 1 1 0,0 5 0 16,0-2-1-16,1-1 0 0,-5 7 0 0,4 3 0 15,-3 3 9-15,0 0 9 0,0 6-1 0,-1 1-8 16,-3 5 28-16,1-2-2 0,-1-4 0 0,0 6 0 16,0-2-17-16,-3-4-9 0,-1 10 10 0,-3-10-10 15,1 7 24-15,-5-7 0 0,-3 7-1 0,0-7 0 16,0-6-33-16,-7 3-6 0,0-6-2 0,-7 0 0 0,0 3 18 15,-3-3 0-15,-1-3-8 0,-7-4 8 0,1 4-13 0,-1 0 1 16,0-7 0-16,-6-2 0 0,-1-1-7 0,0-9-1 16,1 6 0-16,-5-15 0 15,1 9-112-15,0-13-22 0,-4 1-5 0,4-10-908 16</inkml:trace>
  <inkml:trace contextRef="#ctx0" brushRef="#br0" timeOffset="162635.1">14069 15850 1785 0,'0'0'159'0,"0"0"-127"0,0 0-32 0,-4 9 0 16,4-9 195-16,0 0 33 0,0 0 6 0,0 10 2 15,4-4-173-15,3 3-35 0,0 10-6 0,3-6-2 16,1 6-20-16,0 2-20 0,3 1 4 0,0 10 1 16,4-1 1-16,-1 4 0 0,-3 2 0 0,4 7 0 15,0 9 14-15,-4 1 16 0,-4-1-3 0,1 0-1 16,-1 7 4-16,-6-4 1 0,-1-2 0 0,-3-4 0 16,4 0-17-16,-4-6 0 0,-4 0 0 0,1-3 0 15,6-7 18-15,-3-2-3 0,0-1-1 0,4-9 0 16,0 3 8-16,-4-9 2 0,0-7 0 0,3 0 0 15,-3-9-24-15,0 0 0 0,0 0 0 0,0 0-8 0,-3-12 8 0,-1-7 11 16,-3-3-3-16,0-6 0 0,-4-3-8 0,1-1 8 16,-1-5-8-16,-3-11 8 0,-4 5 8 0,4-1 0 15,-3-6 1-15,3-4 0 0,-4-2-9 0,4-4-8 16,3 7 12-16,1-4-12 0,-1 1 20 0,4 3-2 16,0 6-1-16,3-4 0 0,1-2-17 0,6 3 0 15,-3 6 8-15,7 3-8 0,0-3 0 0,1 10 0 16,2-4-8-16,1 7 8 0,-1 0-12 0,1 5 3 15,-1 5 1-15,5-1 0 0,6 6-2 0,-4 0 0 16,5 1 0-16,2 8 0 16,-3-2-17-16,1 3-3 0,-1 2-1 0,3 4 0 0,-2 4 11 0,2 5 1 15,-3 0 1-15,1 4 0 0,-5 3 10 0,4-1 8 16,1 4-12-16,-5 3 12 0,1 0 0 0,0 6 0 0,-1-3 0 0,-3 4 0 16,0-4 0-16,-3 3 0 0,0-3 0 0,-4 6 0 15,-4-2 0-15,1-4 0 0,-1-7 0 0,-3 4 0 16,0 0 12-16,-7-3-3 0,0 3-1 0,0-9 0 15,-4 5-8-15,-3-5 0 0,0 3 0 0,-3-4 0 16,-1-2 0-16,-3-1 8 0,0-3-8 0,-4 4 8 16,0-10 0-16,-3 9 0 0,0-9 0 0,0 0 0 15,-1-3-16-15,5-3-4 0,-1 3-1 0,0-7 0 16,1 1-87 0,2-4-16-16,5 1-4 0,-1-4-633 0,0 0-127 0</inkml:trace>
  <inkml:trace contextRef="#ctx0" brushRef="#br0" timeOffset="163138.44">15568 14893 2185 0,'0'0'96'0,"0"0"21"0,0 0-93 0,-3-3-24 0,3 3 0 0,-7-3 0 15,-1-3 72-15,8 6 9 0,-7 0 3 0,7 0 0 16,-7 0-61-16,7 0-12 0,-7 0-3 0,0 6 0 16,0-3-8-16,0 0 8 0,0-3-8 0,0 10 8 15,-4-1 36-15,1 1 6 0,-1 2 2 0,-6 1 0 16,-1 6-26-16,-3-1-5 0,0 4-1 0,-1 3 0 16,5 7-8-16,-8-1-1 0,-3 10-1 0,0 0 0 15,-1 3 18-15,1 6 4 0,-3 3 1 0,2 3 0 16,5-5-19-16,-1 8-4 0,0-2-1 0,1-4 0 15,6 7-9-15,0-4 0 0,4 4 0 0,7-4 0 16,-4 7 0-16,8-10 0 0,-1-3 0 0,4 4 0 0,4-4 0 16,-1-3 0-16,1 6 0 0,7-9 0 0,-1 6 0 0,4-6-12 15,0-3 2-15,8 3 1 16,-1-7-34-16,7-5-6 0,0-7-2 0,4 6 0 16,3-12-144-16,4 0-29 0,10-7-5 0,1-2-2 15</inkml:trace>
  <inkml:trace contextRef="#ctx0" brushRef="#br0" timeOffset="164252.57">15685 15226 1440 0,'0'0'64'0,"0"0"12"0,0 0-60 0,0 6-16 16,3 4 0-16,-3-1 0 0,0 0 123 0,-3 1 21 0,3 2 5 0,0-5 1 15,-4-1-94-15,4 3-18 0,-4 1-4 0,4 2-1 16,0-6 7-16,0 7 2 0,-3 0 0 0,6 2 0 15,-3 1-5-15,4 6-1 0,3 3 0 0,0-3 0 16,0 3-1-16,4-3-1 0,-1 0 0 0,4 6 0 16,-7-6-15-16,8 0-3 0,-1 6-1 0,0-6 0 15,0 0-7-15,0-3-8 0,4-3 11 16,-4 2-11-16,3-5 0 0,-2-4 0 16,-1-2 0-16,0-4 0 0,0 0 36 0,0-6 3 0,-3 0 1 0,3-7 0 15,-4 1-7-15,1-4-1 0,3-6 0 16,0-2 0-16,0-1 5 0,0-7 1 0,4-2 0 0,-4-3 0 15,4-4-21-15,-4 0-4 0,3-9-1 0,1 3 0 16,0-9-12-16,-1 12 0 0,-3-3 0 0,4 0 0 16,-4 4-14-16,0-1 4 0,-3 10 1 0,3-4 0 15,0 4-22-15,-3 2-4 16,-1 8-1-16,-6-1 0 0,3 3-52 0,0 6-12 0,4 1-1 0,-4-1-1 16,-4 4-120-16,1-1-24 0</inkml:trace>
  <inkml:trace contextRef="#ctx0" brushRef="#br0" timeOffset="164639.04">15960 15724 1094 0,'0'0'48'0,"0"0"11"0,0 0-47 0,0 0-12 0,0 0 0 0,0 0 0 16,0 0 240-16,0 10 47 0,3-7 9 0,1 6 1 16,-4 4-212-16,3-4-42 0,1 10-9 0,3 3-2 15,-4-3 27-15,4 6 5 0,-3-3 0 0,3 3 1 16,0 0-30-16,0 3-7 0,0-3 0 0,0 4-1 15,0-4-11-15,-3 3-1 0,-4-3-1 0,3 3 0 16,-3-3 1-16,0 4 0 0,0-7 0 0,-3-1 0 16,-1 1-15-16,4 7 0 0,-7-7 0 0,4 0 0 15,-4 0-29 1,3-1-9-16,-3 1-2 0,0-3 0 0,-4 0-140 16,4-3-29-16,4-1-6 0</inkml:trace>
  <inkml:trace contextRef="#ctx0" brushRef="#br0" timeOffset="164921.6">16383 15853 2649 0,'0'0'236'0,"0"0"-189"0,0 0-38 0,0 0-9 15,0 0 46-15,11 0 7 0,3-3 2 0,3 3 0 16,5-6-64-16,-1 6-13 0,0-7-2 0,4-2-1 16,-1 0 25-16,-3-1 0 0,4 1 0 0,0-1 0 15,-4 7-9-15,7-6 0 0,0-4 0 0,1 7 0 16,2 0 9-16,-2-1 0 0,2-2 0 0,5 0 0 31,-5 5-57-31,1 1-10 0,-4-3-1 0,-3-3-1 16,3 5-139-16,-3-2-27 0,14-6-5 0,-11 2-2 0</inkml:trace>
  <inkml:trace contextRef="#ctx0" brushRef="#br0" timeOffset="165161.57">16577 16000 2188 0,'-7'7'195'0,"3"-4"-156"16,4-3-31-16,0 0-8 0,0 0 85 0,0 0 16 15,0 0 3-15,0 0 1 0,0 0-105 0,8 9-14 16,2-9-6-16,8 0-2 0,-4 0 35 0,3-3 7 16,1-3 2-16,0 6 0 0,3 0 16 0,0-10 3 15,0 10 1-15,0-3 0 0,4-3-29 0,-4 6-5 16,4 0-8-16,-4-3 11 16,-3 3-30-16,3 0-5 0,0 0-2 0,-3 0 0 15,-1 0-123-15,1 0-25 0,0 0-5 0,-1-3-817 0</inkml:trace>
  <inkml:trace contextRef="#ctx0" brushRef="#br0" timeOffset="165429.34">17491 15768 1267 0,'-7'10'112'0,"3"-10"-89"0,-3 6-23 0,7-3 0 15,0-3 395-15,0 0 74 0,-3 3 15 0,3-3 4 16,0 0-386-16,0 10-77 0,-4-1-15 0,8 1-10 16,-1-1 0-16,4 3-11 0,0 1 0 0,4 9 0 15,3-3 3-15,0 3 0 0,4 0 0 0,-4 6 0 16,-4-3 8-16,4 0 0 0,1 0 0 0,-5-3 0 16,1 0-12-16,-1 0-1 0,1-3 0 0,-1 3 0 15,-2-3-11-15,-1-1-3 0,3-2 0 0,1-7 0 16,-4 4-87-16,3-4-18 0,-3 1-3 0,4-7-622 15,0 3-125-15</inkml:trace>
  <inkml:trace contextRef="#ctx0" brushRef="#br0" timeOffset="165689.31">18221 15684 1382 0,'-7'12'61'0,"0"-2"13"0,0-1-59 0,-7 10-15 0,0 0 0 0,-1 3 0 16,-2 3 364-16,-1 6 69 0,1 0 15 0,-1 10 2 16,0 0-375-16,4 3-75 0,-7 0-16 0,3 0-2 15,-3 6 18-15,0 3 0 0,3 0 0 0,-3 1 0 16,-3 8 0-16,-1-2 0 0,0-4 0 0,0 7 0 16,1-9-8-16,-1 5-8 0,-3-2-2 0,7-4 0 15,-4 0 29-15,4 0 5 0,0-2 2 16,3-11 0-1,0-5-66-15,4-4-12 0,4-9-4 0,3 0-771 0,3-6-154 0</inkml:trace>
  <inkml:trace contextRef="#ctx0" brushRef="#br0" timeOffset="166384.07">18609 15063 403 0,'-11'6'36'0,"8"-3"-36"0,-1-3 0 0,-3-3 0 16,0 3 365-16,0-6 67 0,4 6 12 0,3 0 4 15,0-6-343-15,0-4-68 0,0 1-13 0,0-1-4 16,7-2 27-16,0 2 5 0,0-8 0 0,3 5 1 16,1 0-13-16,0-2-2 0,-1-7-1 0,4 9 0 15,-3 1 7-15,3-1 0 0,-3-3 1 0,-1 4 0 0,4 3-4 16,-3-1-1-16,-1 1 0 0,5 6 0 15,-8-1-25-15,3-2-6 0,1 6-1 0,-1 0 0 0,1 6-8 0,0-2 0 16,-4-1 0-16,7-3 0 0,-4 6 0 0,1-3-17 16,-1 3 4-16,-2-2 1 0,-1 5-4 15,3 0 0-15,-6 1 0 0,-4 2 0 0,0 1-3 0,-4-4-1 16,4 4 0-16,-7 6 0 0,-3-1 7 0,-5-2 1 16,1 3 0-16,-3-7 0 15,-5 7-16-15,-2 3-4 0,3 0 0 16,-4-3 0-16,0 0 18 0,4 3 3 0,-4-7 1 0,8 4 0 0,3-6 10 15,0 6 14-15,-1-7-3 0,8 4-1 0,0-4 5 0,4 1 1 16,-1-4 0-16,4 1 0 0,4 2-4 0,-1-2 0 16,4-1 0-16,4 4 0 0,-4-1-12 0,4 4 0 0,-1-4 0 15,4 1 0 1,-3-1-30-16,3-2-9 0,0-1-1 0,0 1-1 16,4-7-95-16,-1 6-18 0,1-9-4 0,3 10-736 0</inkml:trace>
  <inkml:trace contextRef="#ctx0" brushRef="#br0" timeOffset="166924.41">19667 14596 2016 0,'0'0'179'0,"0"0"-143"0,-3-4-36 0,-1-2 0 16,-3 6 220-16,7 0 38 0,0 0 7 0,0 0 2 31,0 0-236-31,0 0-47 0,4 10-10 0,-1 2-2 16,-3 10-23-16,4 9-5 0,-8 1 0 0,4 18-1 0,4 3 34 0,-8 7 7 0,1-1 2 0,-1 14 0 15,-3-1 22-15,0 3 4 0,-3 10 0 0,-1-4 1 16,0-3 27-16,4 1 4 0,0-10 2 16,0 9 0-16,-3-9 10 0,-4 3 3 0,3-6 0 0,4 3 0 15,-4-6-31-15,4 0-5 0,4-7-2 0,-1 4 0 16,4-4-21-16,0-3 0 0,0-2 0 0,4-7 0 16,-1-1-72-1,4-2-15-15,0-9-3 0,0-1-1 0,0-3-119 16,4-12-24-16,3-1-5 0,0-8-1 0</inkml:trace>
  <inkml:trace contextRef="#ctx0" brushRef="#br0" timeOffset="167409.43">20458 15546 2804 0,'0'0'62'0,"0"0"13"0,-11 0 2 0,4-10 1 0,0 10-62 0,-4-9-16 0,4 9 0 0,-3-3 0 31,3 3-42-31,-4 0-11 0,0 0-3 0,1 0 0 0,-4 3 29 0,-4 6 6 0,0 7 1 0,-3 0 0 16,0 2 20-16,-4 8-11 0,1 2 11 0,-1 3-8 15,0 0 18-15,1 1 4 0,-1-1 1 0,7 4 0 16,-3-4-7-16,11 0 0 0,-1 1-8 0,0-1 12 15,8-9-12-15,3 6 0 0,0-12 8 0,7 3-8 16,0 3 0-16,7-13-10 0,4 4 2 0,3-4 0 16,7 4 8-16,0-13 0 15,4 0-9-15,3 0 9 0,1 0 0 0,2-7 0 0,-2-2 0 0,3-7 0 16,-1 4-14-16,-2-1 5 0,2-6 1 16,-2 4 0-16,-5-4 8 0,1 0 8 0,-4 0-8 0,-6 4 11 15,-1-4 1-15,-4 0 1 0,-2-3 0 0,-5 0 0 16,1 3 16-16,-4-3 3 0,0 0 1 0,-4 7 0 15,-3-10-13-15,-7 3-4 0,-3 6 0 0,-4-3 0 16,-1-3-7-16,-2 3-1 0,-4 1-8 0,0-4 12 0,-8 9-3 16,1 1-1-16,0-1 0 0,0-3 0 15,-1 7-8-15,1 6-9 0,-4-7 9 0,4 7-13 0,0-3 13 16,0 3-9-16,3-3 9 0,0 6-8 16,1 0-37-16,3 0-7 0,-1 6-2 15,5-3 0-15,3-3-162 0,3 9-32 0</inkml:trace>
  <inkml:trace contextRef="#ctx0" brushRef="#br0" timeOffset="167829.58">20800 14796 2494 0,'0'0'55'0,"0"0"11"0,0 0 2 0,0 0 3 0,-4 10-57 0,4-1-14 0,0 0 0 0,-3 4 0 0,3 0 0 0,-4 5 0 16,1 1 0-16,-1-3 0 0,-3 6-16 0,4 6 1 15,-8-3 0-15,-3 6 0 0,7 1 39 0,-7 9 8 16,3-1 2-16,-7 4 0 0,1 10 25 16,-1-1 5-16,-3 6 0 0,-4-2 1 0,-3 2-18 15,3-2-4-15,1 6-1 0,-1-4 0 0,0-2-17 16,1 5-3-16,-1-2-1 0,0-4 0 0,1 4 19 0,2-7 4 16,-2-6 1-16,6 7 0 0,0-7-45 15,1-3 0-15,-1-1 0 0,4-8 0 16,0 3-43-16,3-13-8 0,4 3-1 0,4-9-1 15,-4-4-120-15,10-5-24 16,4-1-5-16,7-12-1 0</inkml:trace>
  <inkml:trace contextRef="#ctx0" brushRef="#br0" timeOffset="168414">20983 14392 2210 0,'0'0'98'0,"0"0"20"0,0 0-94 0,0 0-24 15,0 0 0-15,4 6 0 0,-4 10 22 0,7-1 0 0,-4 1 0 16,4 0 0-16,4 12-10 0,3-3-3 0,7 3 0 0,0 4 0 16,4 2 28-16,7 7 6 0,0 3 1 0,3 9 0 15,7 0-12-15,1 7-1 0,-1-7-1 0,-3 7 0 16,0-1-30-16,-4 4 0 0,0 6 0 15,0-3 0-15,1 9 0 0,-12-3 0 0,1-6 0 16,-4 6 0-16,0 4 0 0,-7 2 12 0,-6-3-3 0,-8 1-1 16,3-4 0-16,-6-3-8 0,-1-7 12 15,-3 10-4-15,-7-9 8 0,7 3 0 0,-4-3 1 0,1-10 0 16,3 0-2-16,-4-2-1 0,0-8 0 0,1-2 0 31,3 0-69-31,-4-7-13 0,1-2-4 0,-1-10-698 0,-3 6-140 16</inkml:trace>
  <inkml:trace contextRef="#ctx0" brushRef="#br0" timeOffset="169603.78">22229 15706 2329 0,'-29'0'103'0,"19"0"21"0,-1 6-99 0,1-3-25 0,-5-3 0 0,1 0 0 15,4 6 20-15,-1-3-2 0,11-3 0 0,0 0 0 16,-7 0 16-16,7 0 3 0,0 0 1 0,0 0 0 15,0 0-18-15,11 10-3 0,6 2-1 0,1 1 0 16,3 6-16-16,0 3 10 0,-7 0-10 0,8 9 8 16,6 7 18-16,-11-4 3 0,-6 7 1 0,3 0 0 15,0 3-11-15,-3-1-3 0,-8 1 0 0,1 10 0 16,-4-4 4-16,0 3 0 0,7 0 0 16,-14 1 0-16,0-4 8 0,0-6 1 0,7 0 1 0,0-3 0 15,-4 2-21-15,-3-11-9 0,7 5 8 0,0-5-8 16,7-7 11-16,-3-3-3 0,-8-3-8 0,8 3 12 15,6-13 1-15,-3 4 0 0,-7-13 0 0,0 0 0 16,0 0-13-16,0 0 11 0,7-13-11 0,-7 4 10 16,0-4-10-16,-3-9 8 0,3 0-8 0,-11-6 8 15,1-3-8-15,3-1 0 0,3-2 0 0,1-10 0 16,-4-3 0-16,0 0 0 0,0-3 0 0,3-1 0 16,4-2 0-16,0-3 0 0,-11-4 0 0,11 7 0 0,4-10 0 15,-1 7 0-15,-3-4 0 0,-3 4 0 0,6-4 0 0,5 7 0 16,-1-1 0-16,-4 10 0 0,-3 1 0 0,4 2 0 15,6 0 0-15,-3 10 0 0,-3-4-11 0,6 4 11 16,4 3-8-16,4-4 8 0,-4 10-11 0,4 0 11 16,-4 3-13-16,4 4 5 0,3-1-12 0,-4 4-3 15,-2 8 0-15,2-2 0 16,1 3-10-16,-1 6-3 0,-2 3 0 0,-1 7 0 0,3-4 20 16,1 4 3-16,-4 6 1 0,0 0 0 0,-3-4 12 0,6 7-11 15,5-3 11-15,-5 3-10 0,-6 0 10 0,6 6 0 16,5-6 0-16,-1 0 8 0,-4 6-8 0,1-3 0 15,-4-3 0-15,0 10 0 0,7-4 0 0,-3-3-10 0,-7 3 10 16,3-3-10-16,0 4 10 0,0-4 9 0,-10 0-1 0,3 0-8 16,-7 3 8-16,3-6-8 0,-3 0 0 0,-7-3 0 15,-4-4 16-15,4 4 0 0,0-6 0 0,0-4 0 16,-7 4 4-16,-3-4 0 0,2-3 0 0,5-2 0 16,-8-1-11-16,1-3-1 0,-8 0-8 0,4 0 12 15,3-3-12-15,-3-1 0 0,-7-2 0 0,-1-3-10 16,5 6-2-16,-1-7 0 0,-3 1 0 0,-7 6 0 31,-1-7-15-31,1-2-3 0,7 2-1 0,-15 1 0 16,1-1-179-16,-4 7-36 0</inkml:trace>
  <inkml:trace contextRef="#ctx0" brushRef="#br0" timeOffset="171992.71">23978 14661 1404 0,'0'0'62'0,"0"0"13"0,0 0-60 0,4 0-15 0,3-3 0 0,-4-6 0 16,1 9 60-16,3-3 10 0,-3-4 2 0,3 4 0 15,-7 3-42-15,0 0-8 0,0 0-2 0,0 0 0 16,0 0 30-16,0 0 6 0,-11 3 0 0,0 4 1 15,-3-4 23-15,-3 9 5 0,-1-2 1 0,-3 2 0 16,-4 7-18-16,0 0-4 0,-3-6-1 0,0 8 0 16,0 1-19-16,0 7-4 0,-1 2-1 0,1-6 0 15,3 6-13-15,-3 1-2 0,4-1-1 0,-1 7 0 16,0-4-12-16,0 1-3 0,1 2 0 0,6 4 0 16,-3 3 0-16,3 0 0 0,1 0 0 0,-1 9 0 15,0 0-8-15,1-2 0 0,3 2 0 0,0 7 0 0,3-4 0 16,0 7 8-16,4-1-8 0,4 1 12 0,-1 0 0 0,4 3 0 15,4-4 0-15,-1 1 0 0,1 0-4 0,6 0 0 16,5-7 0-16,-1 7 0 0,3-1-26 0,4-8-6 16,4-1 0-16,3-3-1 15,1-6-29-15,-1-3-6 0,0-7 0 0,0-2-1 16,0-4-158-16,4-6-31 0</inkml:trace>
  <inkml:trace contextRef="#ctx0" brushRef="#br0" timeOffset="172849.29">24119 15063 1612 0,'0'0'144'0,"0"0"-116"0,0 0-28 0,0 0 0 16,-3-3 231-16,-4 0 40 0,7 3 8 0,-7-7 1 16,7 7-228-16,-11 0-52 0,4 0 0 0,0 0 0 15,7 0 8-15,0 0 2 0,0 0 1 0,0 0 0 16,0 0 29-16,0 0 7 0,4 13 1 0,-1-4 0 16,1 1-20-16,6 8-3 0,1-2-1 0,-1 9 0 15,-3 0-24-15,8 7 0 0,-1-1 0 0,-4 10 0 16,1-7 15-16,-1 10-3 0,1-3 0 0,0 0 0 0,-4 3-22 15,-4-4-5-15,4 1-1 0,-3-6 0 16,-1 2 16-16,4-5 0 0,-7-1 0 0,4-6 0 0,3-3 10 0,0 0-10 16,-3-3 8-16,3-7-8 0,3-2 25 0,1-1 0 15,-1-9 0-15,8-3 0 0,0-6 8 0,6-10 2 16,5 0 0-16,-1-3 0 0,4-9-11 0,-4-1-1 16,3 1-1-16,1-13 0 0,0 3-10 0,-4-3-3 15,-3-9 0-15,0 3 0 0,-1-3-9 0,-6-1 0 16,3 1 0-16,0 0 0 0,-3 2 0 0,0 8-11 15,-8 2 1-15,4-3 0 0,0 3-5 0,-3 10-1 16,0-4 0-16,-4 4 0 16,0 6-53-16,0 0-11 0,0 3-3 0,0 9 0 15,-4-6-135-15,4 7-27 0</inkml:trace>
  <inkml:trace contextRef="#ctx0" brushRef="#br0" timeOffset="173244.8">24423 15674 1267 0,'0'0'112'0,"0"0"-89"15,-7 7-23-15,0-4 0 0,-4 3 388 0,4-3 74 16,0 0 14-16,3 7 4 0,1-4-385 0,-1 3-77 16,4-2-18-16,0 2 0 0,4 0 0 0,-4 4 0 15,0 3 0-15,3-1 0 0,5 1 0 0,-5 0 0 16,4 2-8-16,-3 1 8 0,-4 6 0 0,3 4 0 15,1-4 0-15,-4 3 0 0,-7-3 0 0,7 6 0 16,-4-2 0-16,1-4 0 0,-1 3 0 0,1-6 0 16,-1 0 0-16,-3 0 0 0,7-3 0 0,-4-7 0 15,4 7 0-15,0-10 0 16,4-6-139-16,3 7-20 0,0-10-4 0,11-10-994 0</inkml:trace>
  <inkml:trace contextRef="#ctx0" brushRef="#br0" timeOffset="173548.39">25068 15558 2790 0,'0'0'124'0,"-10"7"24"16,3-4-118-16,-4 3-30 0,4-3 0 0,7-3 0 0,0 0-10 0,0 0-8 15,7 3-2-15,0 3 0 0,4-6 0 0,3 4 0 16,0-4 0-16,4-4 0 0,-1 4 58 0,4 0 11 16,1-6 3-16,2 3 0 0,1 0-2 0,0-3 0 15,-1 3 0-15,5-4 0 0,-5 7-32 0,8-3-6 16,-4 0-2-16,4-3 0 0,0 6-22 0,7-3-5 16,-4-4-1-16,-3 7 0 15,3 0-61-15,4-9-12 0,0 6-2 0,-4-7-1 16,4 7-57-16,-1-3-11 0,-2-3-2 15,3-4-1-15</inkml:trace>
  <inkml:trace contextRef="#ctx0" brushRef="#br0" timeOffset="173834.59">25083 15988 2800 0,'0'0'124'0,"0"0"26"0,0 0-120 0,0 0-30 0,0 0 0 0,0 0 0 16,0 0 0-16,10 0 0 0,-3-3-11 0,11-4 11 16,3-2 0-16,4 6 0 0,3-7 12 0,-3 1-4 15,6 6 26-15,-2-3 5 0,6-4 1 0,0 7 0 16,0 0-32-16,4-3-8 0,0-4 0 0,-4 7 0 15,4 0-76-15,0-3-17 0,0 6-3 0,-4 0-720 16,4-10-143-16</inkml:trace>
  <inkml:trace contextRef="#ctx0" brushRef="#br0" timeOffset="176317.73">26180 15496 2606 0,'0'0'116'0,"-11"0"23"0,8 0-111 0,-5 0-28 16,1 0 0-16,7 0 0 0,0 0 38 0,0 0 2 15,0 0 1-15,0 0 0 0,0 0-21 0,0 6-5 16,4 3-1-16,-4 1 0 0,7 2 14 0,-3 1 4 16,-1 9 0-16,8-4 0 0,-4 8-4 0,7 2 0 15,-4 3 0-15,1 0 0 0,3 4-16 0,-3 6-3 16,3 0-1-16,-4 2 0 0,8-2-8 0,-7-6-9 16,3 5 9-16,-4-8-13 0,4-1-3 0,1 1-1 15,2-11 0-15,-3 8 0 16,0-14-71-16,0 4-15 0,4-6-2 0,-4 2-1 15,4-8-134-15,-4-7-28 0</inkml:trace>
  <inkml:trace contextRef="#ctx0" brushRef="#br0" timeOffset="176586.41">26762 15417 2718 0,'0'0'60'0,"0"0"12"0,-4 0 2 0,-3 0 2 0,0 3-60 0,4 4-16 0,-4-4 0 0,3 9 0 16,0 4-37-16,-3 0-11 0,4 6-1 0,-4 3-1 15,0 0 50-15,0 6 11 0,-4 4 1 0,-3 5 1 0,0 10 35 0,0 1 6 16,3-4 2-16,-3 12 0 0,0-2-36 0,-4 5-8 16,-3 1 0-16,0 0-1 0,-4 3 17 15,1 6 4-15,-1-6 1 0,-3 3 0 0,-4-3-25 16,4 9-8-16,-8-3 0 0,1-6 0 15,-4 6-44-15,1 0-12 0,6-6-2 0,0-3-1 16,4-10-127-16,-4 0-26 0</inkml:trace>
  <inkml:trace contextRef="#ctx0" brushRef="#br0" timeOffset="177326.55">27340 14385 979 0,'0'0'43'0,"0"0"9"0,0 0-41 0,0 0-11 0,-3-9 0 0,3 9 0 16,0 0 226-16,0 0 43 0,0 0 9 0,0 0 2 16,0 0-210-16,0 0-42 0,0-3-8 0,0 3-1 15,0 0 23-15,0 0 5 0,0 0 1 0,-11 3 0 16,4-3 9-16,-7 9 3 0,3 1 0 0,-3 2 0 15,0-2-12-15,-3 9-3 0,-1-4 0 0,-3 4 0 16,0 9-14-16,3-3-3 0,-7 4-1 0,4 2 0 16,0 3-27-16,0-2 0 0,3 9 0 0,-3-1 0 15,7 1 0-15,0-3 0 0,3 3-9 0,1-1 9 16,3-5 0-16,3 2-8 0,0-2 8 0,4-4 0 16,0 1-10-16,0-1 2 0,4-6 0 0,3 6 0 15,4-5-20 1,-1-1-4-16,4-3-1 0,0-4 0 0,1 1-29 0,2-6-6 15,1-1 0-15,3-5-1 0,4-4-139 0,-1-3-28 16,26 0-6-16,-11-13-1 0</inkml:trace>
  <inkml:trace contextRef="#ctx0" brushRef="#br0" timeOffset="178125.5">27390 14564 979 0,'0'0'87'0,"0"0"-70"0,0 0-17 0,0 0 0 0,0 0 219 0,0 0 40 15,0 0 8-15,0 0 1 0,0 0-216 0,0 0-43 16,0 0-9-16,0 0 0 0,0 0 16 0,0 0 5 16,0 0 1-16,0 0 0 0,0 0 51 0,0 0 11 15,7 0 1-15,3 0 1 0,-3 3-7 0,4-3-2 16,0 0 0-16,-1-3 0 0,1 3-26 0,3 0-6 16,3-3-1-16,1-3 0 0,-4 6-24 0,4 0-6 15,-1 0-1-15,1 0 0 0,3-3-13 0,-3 3 0 16,-4 0 8-16,0 3-8 0,0 3 0 15,-3-3 0-15,3 7 8 0,-3-1-8 0,-4 4 8 0,0-4-8 16,0 3 11-16,-4 1-11 0,-3 3 0 0,0-1 0 16,0 1 0-16,-3 0 0 0,-1 3 0 0,-3-7 0 15,0 7 0-15,0-7 0 0,3-2 0 0,-3-1 0 16,-3-6 0-16,3 7 0 0,0-4 0 0,0-3 0 0,-4 0 0 16,4 4-9-16,-4-4 9 0,4-3 14 0,0 0-3 15,0 0-1-15,-3 0-10 0,10 0 0 16,-4-3 0-16,4 3 0 0,-10 0-16 0,10 0 5 0,-7-10 1 15,3 7 0-15,-3-3-4 0,7 6-1 0,0 0 0 16,0 0 0-16,0 0-3 0,0 0-1 0,3-10 0 0,5 7 0 16,-1 0-3-16,3-3-1 0,1 6 0 0,3-3 0 15,-4-4 10-15,8 7 1 0,0 0 1 0,-1 0 0 16,1 0-1-16,0 0-1 0,3 7 0 0,-7-4 0 16,0-3 13-16,-3 6-12 0,-1 0 12 0,1 1-12 15,-8-4 12-15,4 6 0 0,-7 4 0 0,4 2 0 16,-4 1 10-16,-4-6-10 0,4 8 8 0,-7-5-8 15,4 6 8-15,-4-7-8 0,3 10 8 0,-6-9-8 0,3 2 0 16,-4-2 0-16,4 0 0 0,-4 5 0 16,1-5 0-16,-1-4 0 0,1 4 0 0,-5 3 0 0,1-4 8 0,0-3-8 15,-3 1 0-15,3-4 8 0,-4 4-8 16,4-10-16-16,0 6 4 0,0-6 1 16,3 0-170-16,0 0-35 0</inkml:trace>
  <inkml:trace contextRef="#ctx0" brushRef="#br0" timeOffset="178703.52">27848 14282 1324 0,'0'0'118'0,"0"0"-94"0,-10-3-24 0,3 6 0 0,0-3 139 0,7 0 23 16,0 0 5-16,0 0 1 0,0 0-97 0,0 0-19 15,0 0-4-15,0 0-1 0,0 0 30 0,0 0 7 16,0 0 0-16,0 0 1 0,0 0-1 0,7 9 0 15,-4 1 0-15,8-1 0 0,-4-6-55 0,7 13-11 16,0-3-2-16,0-1-1 0,0 7-15 0,4 0 0 16,0-4 0-16,3 7 0 0,-4-3 0 0,5 9 0 15,-5-6 0-15,1 3 0 0,-1-3 0 0,1 10 0 16,-4-4 0-16,0 3 0 0,0 1 0 0,-3-1 12 16,0 4-1-16,-4-4-1 0,0 0-10 0,0 4 0 0,0-4 9 15,0 0-9-15,-4-2 0 0,1-4 9 0,-1 0-9 0,1-3 0 16,-8 0 0-16,4 0 0 0,-7-3-12 15,0-4 3 1,0 4-24-16,0-6-5 0,-7-1-1 0,4 4-762 0,-8-4-153 0</inkml:trace>
  <inkml:trace contextRef="#ctx0" brushRef="#br0" timeOffset="180842.13">29221 14298 1382 0,'-4'-16'123'0,"1"16"-99"0,-1-3-24 0,0-7 0 15,1 7 124-15,-1-3 20 0,-3-3 4 0,4 9 1 16,-1-4-108-16,1 1-21 0,3 3-5 0,0 0-1 15,0 0 30-15,0 0 7 0,0 0 1 0,0 0 0 16,0 0 4-16,-4 13 2 0,1 6 0 0,-1 6 0 16,4 3-13-16,-3 6-2 0,-1 1-1 0,4 15 0 15,-7 0-2-15,4 7 0 0,-8 5 0 0,4 14 0 16,-4 2-20-16,-3 1-4 0,4 5 0 0,-8 1-1 16,0 9-6-16,1 0-1 0,-4 0 0 0,-4-6 0 0,0 3 12 15,-3-6 1-15,0-7 1 0,0 3 0 16,-1-5 10-16,1-7 3 0,7-3 0 0,0-10 0 15,3 4-35-15,4-10-11 0,0-3 0 0,3-6 0 16,1-1-61-16,6-5-13 16,1-7-3-16,-1-3 0 0,1-9-112 0,3-1-24 15,0-5-4-15</inkml:trace>
  <inkml:trace contextRef="#ctx0" brushRef="#br0" timeOffset="181406.64">29757 15411 1670 0,'0'0'148'0,"0"0"-118"0,0 0-30 0,0 0 0 16,0 0 112-16,7-6 16 0,-4-4 3 0,-3 10 1 15,0 0-85-15,0 0-17 0,0 0-3 0,0 0-1 16,0 0 54-16,0 0 10 0,-3-6 2 0,-4 3 1 16,-4 3-18-16,1 0-4 0,-1 3-1 0,-3-3 0 15,0 9-23-15,0 1-5 0,-4-7-1 0,4 6 0 16,-4 7-32-16,-3-4-9 0,4 1 0 0,-1 6 0 0,-3-3 0 16,3 2 0-16,-3 4 0 0,0 7 0 0,3-4 0 15,0 3 0-15,1-3 0 0,-1 6 0 0,4 1 0 16,7-4 0-16,-4 3 0 0,4-6 0 0,4 7 0 15,3-4-10-15,7-3 10 0,0 3-13 16,4-6-22-16,3-3-4 0,3-3-1 16,8-1 0-16,0-2 23 0,-1-4 4 0,5-6 1 0,2 4 0 0,1-7-1 0,7-7 0 15,-4 7 0-15,8-9 0 0,-1 6 13 0,-3-7 0 16,-1 1 0-16,-2-4 0 0,-1 1 0 0,-3-4 8 0,-4 4 0 16,-3-4-8-16,-4-3 28 0,-3 0-2 15,-4-3 0-15,-4 1 0 0,1-8 11 0,-1 7 3 16,-3-9 0-16,-3 6 0 0,-4-3-16 0,0-4-2 15,-4 10-1-15,-3-9 0 0,0 9 10 0,0 0 1 0,-7-6 1 0,0 6 0 32,-4 0-53-32,1 3-10 0,-1 7-2 0,-3-4-1 0,-4 0 9 0,1 7 3 0,-5 6 0 0,1-7 0 15,0 10 9-15,0-3 3 0,3 6 0 0,0-3 0 32,4 0-19-32,0 0-4 0,3 0-1 0,1 0 0 15,3 7-7-15,-1-4-2 0,5-3 0 0,-1 3 0 16,4-3-174-16,7 0-36 0</inkml:trace>
  <inkml:trace contextRef="#ctx0" brushRef="#br0" timeOffset="181748.9">30409 14661 2113 0,'-17'19'93'0,"3"0"20"0,-4-3-90 0,0 12-23 16,-6 3 0-16,3 4 0 0,-4 12 54 0,4 0 6 16,-4 3 2-16,0 3 0 0,1 4-10 0,-1 2-3 15,0 4 0-15,1 3 0 0,-1-3 23 0,0-1 4 0,-3 1 0 0,0-6 1 16,3 5-19-16,-3-2-4 0,-4-4-1 15,0 4 0-15,1-4-16 0,2-6-3 0,1 4-1 0,0-10 0 16,0 3-23-16,6-3-10 16,5-10 8-16,-1 7-8 15,1-10-32-15,2 1-11 0,5-7-2 0,6 0-1 16,-3-3-124-16,7-7-25 0,0 4-5 0,4-9-909 0</inkml:trace>
  <inkml:trace contextRef="#ctx0" brushRef="#br0" timeOffset="182257.49">30508 14050 172 0,'-21'-6'16'0,"10"-1"-16"0,-3-2 0 0,0 6 0 0,4-3 414 0,-1-1 80 15,-3 1 16-15,3 6 3 0,-3-3-401 0,0 3-80 0,4 0-16 0,-1 0-3 16,4 3 26-16,7-3 5 0,0 0 0 0,0 0 1 15,0 0 8-15,0 0 2 0,-4 6 0 0,8 1 0 16,3 2-17-16,4 7-3 0,3-10-1 0,0 13 0 16,7-7 0-16,0 16 0 0,4-2 0 0,3 5 0 15,0 7-7-15,4 2-2 0,0 7 0 0,0 4 0 16,3-1-10-16,0 6-3 0,4 4 0 0,0-1 0 16,3 4-1-16,-3 9-1 0,0 3 0 0,-1-2 0 15,-6 2-10-15,0-3 0 0,-4 9 0 0,0-2 0 16,-6 12 21-16,-5-3 9 0,1-4 2 0,-4 1 0 15,-3-4-15-15,-4 4-2 0,-4-3-1 0,1-4 0 16,-4-3 2-16,-7-6 0 0,-4-3 0 0,-3 0 0 16,0-6 8-16,-7-4 1 0,-8 4 1 0,5-4 0 15,-8-3-15-15,-3 4-3 0,-4-10-8 0,-7-3 12 16,0 6-35-16,-3-6-7 16,-1-3-2-16,-6-7 0 0,-8-3-133 0,1-2-27 0</inkml:trace>
  <inkml:trace contextRef="#ctx0" brushRef="#br0" timeOffset="183186.42">18429 14661 1522 0,'0'0'68'0,"0"0"13"0,4-6-65 0,-1 0-16 0,1-4 0 0,-4 1 0 16,0 9-31-16,0-3-9 0,0-7-3 0,0 10 0 0,-4-3 43 0,1-3 0 16,-4 3 11-16,0-3-3 15,-1 6 104-15,1-3 20 0,0 3 4 0,7 0 0 16,-7 0-20-16,7 0-5 0,-7 0-1 0,0 3 0 0,0-3-34 0,0 9-6 15,0-3-2-15,0-3 0 0,0 10-46 0,0-4-10 16,0 7-1-16,0 0-1 0,-4 6-10 0,4 0 0 16,-7 6 0-16,3 3 0 0,-3 4 0 15,0-4 0-15,-3 10 0 0,-5-7 8 0,-2 7-8 0,-1 0 0 16,-3 0 0-16,0-1-11 0,-1-2 11 0,5 3 0 16,-1 0 0-16,4-1-8 0,3-8 8 0,4-1 0 15,7-6 0-15,3 7-8 0,4-4-4 0,8-6 0 16,2 0 0-16,8-10 0 15,3 7-148-15,7-6-29 0,32 2-7 0,-7-8-719 16</inkml:trace>
  <inkml:trace contextRef="#ctx0" brushRef="#br0" timeOffset="183659.48">18979 14555 1785 0,'0'0'79'0,"0"0"17"16,8 9-77-16,-1-9-19 0,0 0 0 0,3 10 0 0,1-7 119 0,-1-3 20 16,4 9 4-16,1-3 1 15,2 7-144-15,-3-4-24 0,0 4-8 0,4-1 0 0,-7 10 32 0,3-3 0 16,0 3 0-16,0 0 0 0,-3 9 0 0,-1-2 20 15,1 2-2-15,-4 0-1 0,3 1 5 0,-3-1 1 16,1 0 0-16,-5 1 0 0,1-1 1 0,-4-6 1 16,0 7 0-16,-4-4 0 0,1-3-25 0,-5 6 8 15,5-9-8-15,-4 10 0 0,-4-10-8 0,-3 6-8 16,0-6 0-16,-4 0-1 16,1-3-94-16,-4-4-18 0,7 4-4 0</inkml:trace>
  <inkml:trace contextRef="#ctx0" brushRef="#br0" timeOffset="184703.69">10640 14508 1036 0,'0'0'46'0,"0"0"10"0,0 0-45 0,0 0-11 0,0 0 0 0,0 0 0 15,0 0 228-15,-4 6 43 0,-6 3 9 0,6-2 1 0,8 2-225 0,-8-3-44 16,-6 10-12-16,-1 0 0 0,11-1 12 0,-7 1 1 16,-7 6 0-16,0-3 0 0,3 9 23 15,1-3 4-15,6 7 0 0,-7-1 1 0,-6 0-30 0,6 1-11 16,8-1 0-16,-1 3 9 0,-10-2-9 0,11 5 12 16,3-2-12-16,3-4 12 0,8 10-12 15,-4 0 0-15,-4 3 0 0,8-4 8 16,6-2-41-16,1 3-9 0,0 0-2 15,-1-1 0-15,5-5-166 0,-1-4-34 16,21 29-6-16,-14-26-2 0</inkml:trace>
  <inkml:trace contextRef="#ctx0" brushRef="#br0" timeOffset="185104.28">11162 14734 1440 0,'0'0'128'0,"0"0"-103"0,0 0-25 0,0 0 0 16,0 0 171-16,3 9 29 0,8-6 5 0,0 6 2 31,-8 1-187-31,8-1-38 0,6 1-7 0,5-1-2 0,-8-6 14 0,3 10 2 0,8-4 1 0,0 1 0 16,3 2 1-16,-3-2 0 0,-4 8 0 0,3-5 0 0,8 6 9 0,-7 3 0 16,-15-4 0-16,1 4 0 0,3 4 12 0,0-5 0 15,-7 1 1-15,-3 7 0 0,-8-7-13 0,4 6 0 16,4-3-9-16,-8 3 9 0,-10-3-12 15,7 7 3-15,7-10 1 0,0 6 0 16,-10-3-96 0,-1 3-18-16,4-6-4 0,0 0-1 0</inkml:trace>
  <inkml:trace contextRef="#ctx0" brushRef="#br0" timeOffset="185710.9">10756 12212 864 0,'0'0'76'0,"0"0"-60"15,0 0-16-15,0 0 0 0,0 0 92 0,0-9 15 0,-3 0 3 0,-4 5 1 16,3-5-99-16,-3 9-12 0,4-9-16 0,-5 9 3 15,-2 0 36-15,-1-4 7 0,4 4 2 0,-3 0 0 16,-4 0 25-16,-1 4 6 0,-2-4 1 0,3 6 0 16,0-3-16-16,-4 6-4 0,0 1 0 0,1-1 0 15,3 1-12-15,-1 2-2 0,-9 1-1 0,3-1 0 16,6 4-29-16,-2 0 8 0,-4-1-8 0,-1 1 0 16,1 6 11-16,4-3-1 0,3 0 0 0,-4 2 0 15,-3 1 22-15,7 7 4 0,7-7 0 0,-4 3 1 16,4 3-1-16,3-3-1 0,1 3 0 0,6-3 0 15,1 7-35-15,3-4 0 0,0-3 0 0,4 3-9 16,6-6-115-16,-3 0-22 16,-3 0-5-16,3 0-1 0</inkml:trace>
  <inkml:trace contextRef="#ctx0" brushRef="#br0" timeOffset="186106.13">11056 12244 2055 0,'-14'0'91'0,"14"0"19"0,7 9-88 0,4-6-22 0,-8 7 0 0,4-1 0 15,7 4 0-15,0-4-16 0,1 10 2 0,-1-7 1 16,-4 1-18-16,1-4-3 0,3 7-1 0,-4-3 0 31,-2-1-1-31,2 1 0 0,1 2 0 0,-1 1 0 0,1 3 28 0,-4 0 8 0,4-4 0 0,-4 14 0 16,7-8 30-16,-7 1 13 0,-4 10 2 0,1-1 1 15,3 0-11-15,-7 1-3 0,3-1 0 0,-6 1 0 16,3-7-32-16,-4 6-17 0,1-3 1 0,-4-6 1 31,0 0-91-31,0 0-18 0,3-3-4 0,1 0-620 0</inkml:trace>
  <inkml:trace contextRef="#ctx0" brushRef="#br0" timeOffset="186799.55">14753 12209 2012 0,'0'0'89'0,"0"0"19"0,0 0-87 0,0 0-21 0,0 0 0 0,0 0 0 16,0 0 38-16,0 0 3 0,0 0 1 0,0 10 0 31,0-10-56-31,0 6-11 0,0-6-3 0,0 16 0 0,-3-7 28 0,-1 4-10 0,1-1 10 0,-4-3 0 15,3 4 16-15,-7-4 11 0,1 4 1 16,-1 6 1-16,1-7 24 0,-1 7 5 0,1 0 1 0,-1-3 0 16,0 2-21-16,4 4-4 0,0-3-1 0,4 3 0 15,-1 0-20-15,4 6-4 0,0-3-1 0,0 7 0 16,7 5-8-16,-3-8 0 0,6 2 0 0,1 10 0 31,3-10-33-31,0 10-6 0,0-7-1 0,4-2 0 16,3 5-124-16,4-2-26 0,-4-4-5 0,4-3-1 0</inkml:trace>
  <inkml:trace contextRef="#ctx0" brushRef="#br0" timeOffset="187262.92">15783 12024 2379 0,'0'0'105'0,"0"0"23"0,0 0-103 0,0 0-25 0,0 0 0 0,0 0 0 16,0 0 31-16,0 0 1 0,0 0 0 0,0 0 0 31,7 0-70-31,0 0-14 0,0 6-2 0,1-2-1 0,2 5 26 0,8 0 5 0,3 1 0 0,4 2 1 16,-1 10 23-16,8 0 0 0,0 0 12 0,0 6-4 15,-4 4 4-15,4-1 0 0,-1 4 0 0,-3-4 0 16,-3 0 0-16,3 7 1 0,-3-4 0 0,-4 1 0 16,4 6-13-16,-7-4 0 0,-4 1 0 15,-4 0 0-15,-3-4 0 0,-3 1 8 0,-4 2-8 0,0-2 0 16,-7 2 0-16,0-5 8 0,0-7-8 0,-4 6 0 16,1-9 0-16,2 6-16 0,1-6 3 0</inkml:trace>
  <inkml:trace contextRef="#ctx0" brushRef="#br0" timeOffset="-210297.46">10795 18575 288 0,'11'0'25'16,"-11"0"-25"-16,0 0 0 0,0-3 0 0,3-7 420 0,-3 1 80 0,4 0 15 0,-4 5 3 31,-4-5-446-31,8 0-88 0,3-1-19 0,0 7-3 16,-7-3 6-16,0 6 2 0,0 0 0 0,0 0 0 0,0 0 46 0,0 0 10 0,-7 6 2 0,3 3 0 15,8-5-5-15,-8 8-1 0,-3 4 0 0,0-4 0 16,4 1-7-16,-5 3-2 0,1-4 0 0,-3 1 0 15,3-1 17-15,0-2 3 0,0 8 1 0,0-8 0 16,0 2 10-16,0-2 1 0,7 2 1 0,0-2 0 16,-4-1-10-16,0 1-1 0,8-7-1 0,0 9 0 15,-1-2-21-15,4-1-4 0,-7 0-1 0,4 4 0 16,6 0-8-16,-3-4 0 0,-3 7 0 0,3-4 0 16,0 1-8-16,3-1 8 0,-2-2-10 0,-1 2 10 0,-4-2-14 15,8-1 3-15,-1 0 1 0,-3-5 0 0,-7-4 10 16,0 0 0-16,7 9 0 0,-7-9 0 15,0 0-37 1,7-3-9-16,4-3-2 0,-4 2-668 0,4-5-135 0</inkml:trace>
  <inkml:trace contextRef="#ctx0" brushRef="#br0" timeOffset="-210033.09">10855 18365 518 0,'0'0'46'0,"0"0"-37"0,-4-3-9 0,4 3 0 16,0 0 415-16,0 0 81 0,-7-10 16 0,7 7 3 31,4-3-459-31,-1-4-91 0,-6 4-18 0,3 6-4 0,0 0 47 0,0 0 10 0,3-6 0 0,-3 6 0 16,-7-3 32-16,7 3 3 0,0 0 1 0,0 0 0 15,0 0-36-15,0 0 0 0,0 0 0 0,0 0 0 16,0 0-107 0,0 0-28-16,0 0-5 0</inkml:trace>
  <inkml:trace contextRef="#ctx0" brushRef="#br0" timeOffset="-209751.29">11081 18660 2361 0,'0'0'52'0,"0"0"10"0,0 0 2 0,0 0 4 0,0 0-55 0,0 0-13 0,-4-4 0 0,4 4 0 15,7-6-16-15,0 3-7 16,4-6-1-16,0 5 0 0,-1-2 11 0,4 6 1 0,4-3 1 0,-4-3 0 15,-3 3 39-15,3 3 8 0,3 0 2 0,1 0 0 16,-4-3-5-16,0 3-1 0,0-7 0 0,0 7 0 16,4 0-32-16,-7 0 0 0,-11 0 0 0,14 7 0 31,3-7-172-31,-3 0-42 0,-3 0-8 0,0 0-2 0</inkml:trace>
  <inkml:trace contextRef="#ctx0" brushRef="#br0" timeOffset="-209500">11208 18754 2314 0,'0'0'103'0,"0"0"21"0,0 0-100 0,0 0-24 0,0 0 0 0,0 0 0 15,0 0-22-15,0 0-10 0,0 0-1 0,0 0-1 16,7 0-35-16,-7 0-7 0,0 0-2 0,7 0 0 0,-7 0 90 0,10 6 19 15,5-3 3-15,-5-3 1 0,-10 0 10 0,7 3 3 16,4-3 0-16,-1 6 0 0,1-6-35 0,0 4-13 16,-4-4 11-16,7 0-11 15,3 0-71-15,-3 0-20 0,-3-4-4 0,3 4-507 16,7-6-102-16</inkml:trace>
  <inkml:trace contextRef="#ctx0" brushRef="#br0" timeOffset="-209248.55">11709 18553 1839 0,'0'0'40'0,"-4"9"9"0,1-6 2 0,-1 7 1 0,8-1-42 0,-4-2-10 0,-7-1 0 0,7 3 0 16,3 4-33-16,1-4-9 0,-4 7-2 0,0-4 0 15,0-2 44-15,3 2 8 0,1 1 1 0,-4 3 1 16,-4-4 61-16,1 1 12 0,6-1 2 0,-6-2 1 16,-1 8-53-16,1-5-10 0,3 0-3 0,0-4 0 15,0 0-20-15,0 4-15 0,0-4 3 0,0-9-603 16,0 0-120-16</inkml:trace>
  <inkml:trace contextRef="#ctx0" brushRef="#br0" timeOffset="-208440.63">11109 16919 518 0,'0'0'23'0,"0"0"5"0,0 0-28 0,0 0 0 0,0 0 0 0,0 0 0 16,-4 0 289-16,4 0 53 0,0 0 10 0,0 0 3 0,0 0-276 0,0 0-55 15,0 0-12-15,0 0-1 0,11 0 68 0,-11 0 13 16,0 0 4-16,7 0 0 0,4-3 1 0,-4-6 1 15,-7 5 0-15,3-2 0 0,8-3-21 0,-4 3-4 16,0-1-1-16,-4-2 0 0,-3-4-22 0,8 1-5 16,-1-7-1-16,-4 10 0 0,-3-7-19 0,4 0-4 15,6 4-1-15,-3-7 0 0,0 6-6 0,-3-6-2 16,-1 7 0-16,4-7 0 0,1 7-12 0,2 2 11 16,-10-2-11-16,4-7 10 0,3 9-10 0,0-2 0 15,-4-1 0-15,-3 4 0 0,0-4 0 0,4 4 0 16,-1 0 0-16,-3-1 0 0,-3 1 0 0,3 2 0 15,7 1-9-15,-7 6 9 0,0 0 0 0,0 0-8 16,3-3 8-16,-3 3 0 0,0 0-14 0,0 0 4 16,0 0 1-16,11 3 0 0,3 7 9 0,-7-7-12 0,-3 6 12 15,3 7-12-15,7-4 12 0,-4 1-12 16,-6-1 12-16,3 7-12 0,4-6 12 0,3 6 0 0,0-7 0 0,-4 7-8 16,-6-6 8-16,6-1 0 0,8 4 0 0,-7-7 0 15,-4 4 0-15,0-10 0 0,7 6 0 0,-3 1 0 16,3-7 0-16,-4 3 11 0,-3-6-11 0,4 0 12 15,3 3-4-15,-14-3 0 0,0 0 0 0,11-3 0 16,-1-3 1-16,1 3 0 0,-11 3 0 0,7-3 0 16,0-4 18-16,3-2 3 0,-3 6 1 15,1-7 0-15,-8 1-31 0,3-1 0 0,8 1 0 0,-4 6-10 16,-4-10 10-16,1 4 0 0,-1 0 0 0,4-1 0 16,-3 1 0-16,-1 2 0 0,-3-2 0 0,4 0 0 15,-1-1-9-15,1 1-3 0,-4-1-1 0,0 7 0 16,3-6-71-16,1 0-13 15,0 5-3-15,-1-5-761 0,1 0-152 0</inkml:trace>
  <inkml:trace contextRef="#ctx0" brushRef="#br0" timeOffset="-206936.61">13070 18004 460 0,'0'0'41'0,"0"0"-33"0,0 0-8 0,0 0 0 15,0 0 416-15,0 0 80 0,0 0 17 0,4 10 3 16,-4 2-414-16,3-2-83 0,-3 2-19 0,0 7 0 16,0 3 8-16,0 0 2 0,0 0 0 0,0 9 0 0,0 0 22 15,-3 1 5-15,3-1 1 0,0 10 0 0,-4-7-22 16,1 7-4-16,3 3 0 0,0-3-1 0,0 3 13 0,-4-3 2 15,4-10 1-15,0 7 0 0,0-4-2 0,0-6 0 16,4-3 0-16,-4-3 0 0,7-3-25 0,-4 0 0 16,1-7 8-16,0 1-8 0,-1-7 9 0,-3 1 0 15,0-7 0-15,0 0 0 0,0 0-9 0,0 0 0 16,0 0 0-16,4-7 8 0,-1-2 6 0,-3-7 1 16,0 4 0-16,4-10 0 0,-1 3 9 0,-3-6 1 15,0-3 1-15,0-7 0 0,0-6-11 0,0 7-3 16,-7-13 0-16,4 3 0 0,-4-3-12 0,3 0-8 15,0 0 8-15,4-3-13 0,-7 6 13 0,4-7 8 16,3 8 0-16,0-1-8 0,-4-6 0 0,4 9 0 16,0 0 0-16,4 6 0 0,-4-5 0 0,3 8 10 15,-3 1 0-15,7 6 0 0,1 3-10 0,-1 3 0 0,-4 0 0 16,4 10 0-16,0 3 0 0,0-1 0 0,0 4-12 0,-7 3 12 31,0 0-35-31,14 0 1 0,-3 3 0 0,0 7 0 0,-1-7 26 0,4 6 8 0,0 1 0 0,4 2 0 16,0 7-13-16,-4-6 4 0,7 5 1 0,-3 4 0 15,-1-3 8-15,-3 3 0 0,4 0 0 0,-4 0 0 16,0 0 0-16,-3 6 0 0,-1-6 0 0,1 0-8 16,-7 0 8-16,3 0 0 0,-7-3 0 0,0 0 0 15,-4-4 0-15,1 4-10 0,-1-6 1 0,-7 6 0 16,1-10 9-16,-4 3 8 0,0-2-8 0,-4-1 11 16,0 1-3-16,-3-7 0 0,4 3 0 0,-5-3 0 15,1-3 3-15,-4 0 0 0,4-3 0 0,0-3 0 16,4 3-31-16,-5-4-7 15,1-5-1-15,0-7 0 0,0 7-161 0,3-7-33 16</inkml:trace>
  <inkml:trace contextRef="#ctx0" brushRef="#br0" timeOffset="-206542.35">14051 17126 2311 0,'0'0'51'0,"0"0"10"0,7-6 3 0,0 3 0 0,4-7-51 0,-4 1-13 0,3 0 0 0,1 5 0 31,-4-5-24-31,0 6-7 0,0-3-1 0,-7 6-1 0,0 0 45 0,0 0 8 0,0 0 3 0,0 0 0 16,0 0 21-16,-7 0 4 0,0 0 0 0,0 9 1 15,-4-3-5-15,1 1 0 0,-1 2-1 0,1 0 0 16,-4 4-16-16,0 6-3 0,-1-7-1 0,-2 7 0 15,3 0 4-15,0-3 1 0,-1 2 0 0,-2 4 0 16,3 0 3-16,-4 6 1 0,4 4 0 0,-4-1 0 16,4 4-10-16,0 2-2 0,0 1 0 0,3 3 0 15,-3 3-20-15,7-4 0 0,-3 11 0 0,-1-8 0 16,8 8 0-16,-1-4 0 0,0 6 0 0,1 7 0 16,3-4 0-16,3 4 8 0,5-7-8 0,-1-9 0 15,3 9 0-15,1-12 8 0,3 3-8 0,0-3 0 16,0-1 0-16,4-5 0 0,-4 2 0 0,3-5 0 0,1-1 0 15,3-6-16-15,0-3 4 0,-3 0 0 16,3-3-122-16,0 0-25 0,4-7-5 0,-4 1-610 16,4-4-122-16</inkml:trace>
  <inkml:trace contextRef="#ctx0" brushRef="#br0" timeOffset="-206022.44">14340 17383 1785 0,'0'0'79'0,"0"0"17"0,0 0-77 0,0 0-19 0,0 0 0 0,0 0 0 15,0 0 227-15,11 7 41 0,-11-7 9 0,11 3 2 16,-1-3-230-16,-3 9-49 0,4-6 0 0,-4 7-9 16,0-1 9-16,-4 4-8 0,5 2 8 0,-1 1-8 15,-4 3 8-15,1 9 0 0,3-3 8 0,0 3-8 16,-4-3 11-16,4 4-3 0,0-7 0 0,0 3 0 0,4-7-8 0,0 4 8 15,-1 0-8-15,1-6 8 16,-1 0 0-16,1-7 0 0,3 4 0 0,-3-4 0 16,3 0 26-16,-4-9 5 0,1 7 1 0,-1-7 0 15,5-7-18-15,-1 4-3 0,0-3-1 0,-4-3 0 0,5-4 5 0,-5 1 1 16,8-7 0-16,-4 0 0 0,3 3-4 0,1-6 0 16,-4 0 0-16,4-3 0 0,0 0-20 0,-1-3 0 15,1-3-12-15,-1 6 4 0,1-4-1 0,-4-2 0 16,-3 6 0-16,3-7 0 0,-4 4-10 0,5 3-1 15,-5-3-1-15,-3 6 0 16,0 3-14-16,0 4-2 0,0 2-1 0,-3-3 0 16,-1 4-68-16,1 2-14 0,-1 1-2 0,-3 0-1 15,0 5-106-15,0 4-22 0,0 0-4 0,-7-9-1 0</inkml:trace>
  <inkml:trace contextRef="#ctx0" brushRef="#br0" timeOffset="-205321.72">14623 17825 403 0,'0'0'36'0,"0"0"-36"0,0 0 0 0,0 0 0 16,0 0 336-16,0 0 60 0,7 10 12 0,-7-10 2 16,0 0-296-16,7 0-59 0,3 0-12 0,-3 0-3 15,0-3-25-15,4-4-6 0,-11 7-1 0,0 0 0 16,0 0 8-16,0 0 2 0,0 0 0 0,0 0 0 16,7 7 23-16,-7-7 5 0,0 0 1 0,0 0 0 15,0 0-19-15,0 0-4 0,0 3-1 0,0 9 0 16,0-5 17-16,-3 2 3 0,3 4 1 0,0-4 0 15,0 0 5-15,0 4 2 0,-4-1 0 0,4 7 0 16,0-3-18-16,0 3-3 0,0 3-1 0,0 6 0 16,4-3-20-16,-1-3-9 0,-3 6 8 0,4 0-8 0,-1-2 31 15,1 2 1-15,-1-3 0 0,-3 3 0 0,4-6-43 16,-1 3-8-16,1-6-1 0,-1 3-1 0,-3 0 1 16,4-3 1-16,-1-7 0 0,1 7 0 15,-4-6-73-15,0 5-14 0,3-5-3 0,1-1-1 16,-4-2-122-16,0-10-24 0</inkml:trace>
  <inkml:trace contextRef="#ctx0" brushRef="#br0" timeOffset="-203437.79">15152 17929 288 0,'0'0'25'0,"0"0"-25"0,0 0 0 0,0 0 0 15,3 0 455-15,4-10 85 0,-7 7 18 0,4-3 3 16,3-3-465-16,-3 6-96 0,6-1-12 0,-6-2-7 15,3-3 3-15,3 9 1 0,1 0 0 0,3 0 0 16,-7-3 44-16,4 3 9 0,-1 0 2 0,4 0 0 16,-3 0 10-16,3 3 2 0,4-3 1 0,-1 0 0 15,4 0-14-15,1 0-3 0,2 0-1 0,1-3 0 16,3-4-12-16,4 7-3 0,-4-3 0 0,0-6 0 16,4 6-20-16,3-4 0 0,-3 4 0 0,3-6 0 15,-6 6-38-15,6-4-12 16,-7-2-2-16,0 6-1 0,1-7-114 0,-1 7-22 15,-3-3-5-15,-4-3-1 0</inkml:trace>
  <inkml:trace contextRef="#ctx0" brushRef="#br0" timeOffset="-203019.49">15272 18224 1670 0,'0'0'148'0,"0"0"-118"0,0 0-30 0,0 0 0 0,0 0 184 0,0 0 32 16,7 0 5-16,0 0 2 0,-7 0-193 0,10 0-38 16,5-7-8-16,-1 7-2 15,3 0 6-15,1-3 2 0,3 3 0 0,0-3 0 0,0 3 34 16,4 0 6-16,-4-6 2 0,0 6 0 0,4 0-32 15,-4 0 0-15,4 6 0 0,-4-3 0 0,4-3-12 0,-4 3-9 16,0-3-2-16,-3 0 0 16,0 0-107-16,-1 7-22 0,1-7-4 0,-1 0-756 0</inkml:trace>
  <inkml:trace contextRef="#ctx0" brushRef="#br0" timeOffset="-202660.38">16245 17894 3042 0,'0'0'67'0,"0"0"13"0,0 7 4 0,0-7 1 0,0 0-68 0,0 0-17 0,4 9 0 0,7-3 0 16,3 4-12-16,0-4-5 0,3 3-2 0,5 1 0 16,-5 2-9-16,4-2-3 0,-3 9 0 0,3-7 0 0,0 1 18 0,1 6 3 15,-5-7 1-15,1 7 0 0,-1 0 9 0,1-4 0 16,-4 4 0-16,0-6 0 0,-3 6 0 0,3-7-13 15,-3 7 5-15,-1-7 8 16,4-2-117-16,-3-1-16 0,-1-6-3 0,5 4-613 16,-1-7-123-16</inkml:trace>
  <inkml:trace contextRef="#ctx0" brushRef="#br0" timeOffset="-202375.15">17124 17772 1807 0,'0'0'40'0,"-7"6"8"0,-4 1 1 0,1-1 2 0,-1 3-41 0,0 1-10 0,4 2 0 0,-3 4 0 31,-1 9-129-31,1 0-28 0,-8 6-6 0,4 1-1 0,0 9 184 0,-7-7 36 0,-1 10 7 0,1 3 1 16,-7 0 96-16,3 0 20 0,1 0 3 0,-1 6 1 15,0 1-90-15,8-4-18 0,-5 3-3 0,5-3-1 16,-1-3-57-16,4-6-15 0,0 0 0 0,3-7 0 16,1 4 0-16,3-13-10 0,0 7 2 0,0-4 0 31,3-6-148-31,4-3-28 0,-3-4-7 0,3-5-1 0</inkml:trace>
  <inkml:trace contextRef="#ctx0" brushRef="#br0" timeOffset="-201481.41">17413 16850 1936 0,'0'0'86'0,"0"0"18"0,0 0-84 0,0 0-20 0,0 0 0 0,7-6 0 16,-3-3 24-16,3 5 1 0,0-5 0 0,0 6 0 31,0-3-53-31,-7 6-10 0,0-10-2 0,0 10-1 0,7-3 65 0,-7 3 12 0,0 0 4 0,0 0 0 15,0 0-20-15,0 0-3 0,0 0-1 0,0 0 0 16,0 0 1-16,0 0 0 0,-7 3 0 0,0 7 0 16,-4-1-4-16,1 0-1 0,-1 1 0 0,1-1 0 15,-5 4 8-15,5-1 0 0,-4 1 1 0,3 2 0 16,-3-2 4-16,3 0 1 0,4 5 0 0,-3-5 0 16,3 6 13-16,-4 0 2 0,4 3 1 0,0-1 0 15,0 1-15-15,0 4-3 0,0-8-1 0,0 11 0 16,0-8-9-16,3 1-2 0,-3 4 0 0,4-1 0 15,-1 0-12-15,1-3 0 0,-1 0 0 0,4 6 0 0,4-9 22 16,-4-4 2-16,7 7 0 0,0 0 0 16,3-3-24-16,1-6 0 0,3 5 0 0,0-5 0 15,0 3-14-15,4-4-7 0,0-9-2 0,3 7 0 16,-4 2-21-16,4-2-5 16,1-4-1-16,-1-3 0 0,-4 6-92 0,1-5-18 0,0 2-4 15,-1-3-464-15,1-3-93 0</inkml:trace>
  <inkml:trace contextRef="#ctx0" brushRef="#br0" timeOffset="-201004.87">17819 17192 954 0,'0'0'42'0,"0"0"9"0,0 0-41 0,0 0-10 16,0 0 0-16,-7 6 0 0,0-6 87 0,7 0 15 15,-11 3 3-15,8 1 1 0,-8-4 0 0,4 9 0 16,3 0 0-16,-3 1 0 0,4-1 2 0,-1 4 0 16,-3-4 0-16,4 4 0 0,-1-1-32 0,1 7-7 15,-1-6-1-15,1 5 0 0,3-5-24 0,-4 9-4 16,4-3-2-16,0-1 0 0,0-5-24 0,4 0-5 15,-1 2-1-15,1-2 0 0,-4-1-8 0,7-2-11 16,-4-1 3-16,4-6 0 16,0 4-33-16,0-4-7 0,4-3 0 0,-4 6-1 15,0-6-18-15,-7 0-3 0,11 0-1 0,-4 0-571 16,-7 0-114-16</inkml:trace>
  <inkml:trace contextRef="#ctx0" brushRef="#br0" timeOffset="-200769.69">17911 16913 864 0,'0'0'76'0,"0"0"-60"0,-8-6-16 0,5-4 0 15,-1 10 295-15,4 0 56 0,-3-9 11 0,3 6 2 16,0 3-337-16,0 0-68 0,0 0-14 0,0 0-2 0,0 0 41 0,0 0 8 15,0 0 8-15,0 0-12 16,-7 0 28-16,3 3 4 0,4-3 2 0,-7 9 0 16,0 1-72-16,4-1-14 0,3 0-4 0,-4-5 0 0</inkml:trace>
  <inkml:trace contextRef="#ctx0" brushRef="#br0" timeOffset="-200286.07">18062 16624 230 0,'0'0'20'0,"0"0"-20"0,0 0 0 0,0 0 0 16,0 0 332-16,0 0 63 0,0 0 12 0,0 0 2 15,0 0-320-15,0 0-64 0,-3 7-13 0,-1-4-2 16,4 6 21-16,0 1 4 0,7-1 1 0,-3 4 0 15,3-4 55-15,0 4 11 0,3 5 2 0,5 1 1 16,-1-3-30-16,0 6-7 0,3 6 0 0,1-6-1 16,3 0-38-16,0 6-7 0,1-3-2 0,-5-3 0 15,1 6-20-15,-1-3 0 0,1 1 0 0,-4-4 0 16,0 3 0-16,0-3 0 0,-3 0 0 0,-4 6 0 0,0-6-10 16,-3 9 0-16,-4-9 0 0,0 9 0 15,-4-9-24-15,-3 10-5 0,0-1-1 16,-4-3 0-16,1 4 19 0,-1-7 3 0,-3 3 1 0,0-3 0 15,0-3-73-15,0-6-14 16,0-4-4-16,0-2-811 0</inkml:trace>
  <inkml:trace contextRef="#ctx0" brushRef="#br0" timeOffset="-198963.81">18852 16797 1094 0,'0'0'97'0,"0"0"-77"16,0 0-20-16,0 0 0 0,0 0 305 0,0 6 58 15,0 4 11-15,4-1 2 0,-4 4-300 0,4 2-61 16,-1 1-15-16,1 12 0 0,-4-3-9 0,3 16-5 0,-3-3-1 0,0-1 0 16,-3 13 15-16,-1 1 0 15,1 2 0-15,-5 3 0 0,1 13 36 0,0-3 0 16,-3 0 0-16,3 3 0 0,0-3 11 15,0 6 2-15,0-6 1 0,3 9 0 0,0-3-34 0,1-6-6 16,-1 3-2-16,4-13 0 0,-3 7-8 0,3-10 0 0,0 1 0 16,-4-1 0-16,4-3 0 0,0-6 0 0,-3-3 0 15,3 3 0-15,-4-7 0 0,4-2-11 0,-3-4 3 16,3-9 0 0,0 7-49-16,0-14-10 0,0 4-1 0,3-6-1 15,-3-4-147-15,4 3-30 0,-1 4-6 0,4-13 0 0</inkml:trace>
  <inkml:trace contextRef="#ctx0" brushRef="#br0" timeOffset="-198412.14">19960 17615 345 0,'0'0'15'0,"0"0"4"0,0 0-19 0,-3 0 0 16,-8 7 0-16,4-7 0 0,-4 3 537 0,1-3 104 0,-1 9 21 0,-3-6 4 31,0 7-565-31,-4-1-113 0,4 4-22 0,-7-4-5 0,3 10 57 0,-3-7 11 0,0 10 3 0,-4 0 0 15,-3 10-20-15,4-4-3 0,-1 3-1 0,4 1 0 16,0-7 2-16,3 6 0 0,0 0 0 0,8-2 0 16,-1-4-10-16,4 3 0 0,3-6 0 0,4 6 8 15,0-6-8-15,8 0 0 0,2 0 0 0,4-10 0 16,0 7 0-16,4-6 0 0,7-1 0 16,3-2 0-16,4-1 0 0,-4 1-17 0,4-7 4 0,-1-3 1 15,1 0 3-15,3 0 1 0,1 0 0 0,2-7 0 16,-2 1 8-16,3-3 0 0,-1-1 0 0,-6-2 0 15,3-7 0-15,-3 6 0 0,-4-8 0 0,1 2 0 16,-8-6 12-16,0-4 5 0,-3 4 1 0,-4-12 0 16,0 5 22-16,-4-5 5 0,-3-1 1 0,0 4 0 15,1-7-22-15,-5 9-5 0,1 1-1 0,-8 0 0 0,1-1-3 16,-5 10-1-16,1-3 0 0,-3 0 0 0,-1 10-14 0,-3-4 0 16,0 0 0-16,-4 6 0 0,4 4 0 0,-7 0 0 15,0 5 0-15,0 1 0 0,0-3-24 0,-1 12 0 16,-2-3-1-16,3 1 0 15,3 5-29-15,0 0-6 0,4 1 0 16,0-7-1-16,0 6-91 0,3 1-17 0,4-7-4 0,0 6-536 16,7-9-107-16</inkml:trace>
  <inkml:trace contextRef="#ctx0" brushRef="#br0" timeOffset="-198075.31">20320 17136 864 0,'0'0'38'0,"0"0"8"0,-4 3-37 0,1 9-9 0,-8-2 0 0,1 8 0 15,-1 4 220-15,-3 7 41 0,-4 5 9 0,-3 1 2 16,4 12-171-16,-5 0-33 0,1 6-8 0,-3 0 0 15,-1 1 67-15,-3-1 13 0,-1 6 4 0,5 4 0 16,-4 0-29-16,-1 3-6 0,5 3-1 0,-1-3 0 16,0-10-65-16,1 7-14 0,-1-4-2 0,4-2-1 15,0-4-26-15,3 0 8 0,0 4-8 0,1-10 0 16,-1 3 0-16,4-6 0 0,3-3-9 0,1-7 9 16,3-2-117-16,0-10-17 0,7 6-3 15</inkml:trace>
  <inkml:trace contextRef="#ctx0" brushRef="#br0" timeOffset="-197637.07">20331 16599 2728 0,'0'0'60'0,"0"0"13"0,0 0 3 0,0 0 0 0,0 0-61 0,0 0-15 0,0 0 0 0,0 0 0 16,7 3-29-16,0 7-9 0,3-4-2 0,1 7 0 16,-1-1 60-16,5 1 12 0,2 6 3 0,1 9 0 15,7 3 4-15,3 4 1 0,4-1 0 0,3 7 0 16,4 9-22-16,3 3-4 0,7 1-1 0,1-1 0 0,3 10-13 16,-8-7 11-16,-2 7-11 0,-4 0 10 0,-4 6 5 15,0-4 1-15,-7-2 0 0,1-6 0 0,-5 12-2 16,-3-4 0-16,-3 1 0 0,-4-3 0 0,-7 6-6 15,-3-6 0-15,-4-7-8 0,-4 7 12 0,-3-13-12 16,-3-3 8-16,-4 6-8 0,3-6 0 0,-7-12 10 0,1 6-10 16,-1-7 10-16,-3 7-10 0,0-10 0 0,-4 1-10 15,-3-10 0-15,-4 0-897 16,-3-4-179-16</inkml:trace>
  <inkml:trace contextRef="#ctx0" brushRef="#br0" timeOffset="-193822.06">11225 17452 172 0,'15'-6'8'0,"-15"6"1"0,0 0-9 0,0 0 0 15,0 0 0-15,0 0 0 0,10 0 270 0,-10 0 52 16,0 0 10-16,4-9 3 0,3 9-165 0,-7 0-33 0,-4-7-6 0,4 1-2 16,0-3-13-16,0-1-2 0,4 7-1 0,-4 0 0 15,-4-3-31-15,4-4-6 0,0 1-2 16,0 6 0-16,-7-7-14 0,7 1-4 0,4 3 0 15,-1-1 0-15,1-2-28 0,-4 6-7 0,3-3-1 0,1-1 0 16,3 1-9-16,-7 6-3 0,0 0 0 0,0 0 0 16,7-3-8-16,-7 3 8 0,0 0-8 0,0 0 8 15,0 0 16-15,0 0 4 0,0 0 0 0,0 0 0 16,0 0-12-16,0 0-1 0,0 0-1 0,-7 3 0 16,0 10 5-16,3-7 1 0,4-6 0 0,0 0 0 15,0 9 11-15,-3 1 2 0,3-10 1 0,0 6 0 16,7 3-23-16,-7 4-11 0,-4-4 10 0,4 10-10 15,4-6 8-15,-1 9-8 0,-10 6 0 0,4-6 9 16,-1 9-9-16,-3-3 0 0,4 7 0 0,-4-1 0 16,-4 7 0-16,4 0-11 0,0 0 11 0,-4 3-12 15,-3-1 12-15,0 8 0 0,3-11 0 0,4-2 0 16,0 3 8-16,0 0-8 0,0-7 10 0,0-3-10 16,7 1 8-16,-3-7-8 0,-4 0 0 0,0-6 9 15,7-4-9-15,-4 1 0 0,0-3 0 0,1-1 0 16,-4-6-33-16,7-6 1 0,0 0 0 0,0 0 0 15,-11 4-110-15,4-8-22 0,7-2-4 0</inkml:trace>
  <inkml:trace contextRef="#ctx0" brushRef="#br0" timeOffset="-193307.5">11543 17411 2584 0,'0'0'115'0,"0"0"23"0,-4 4-110 0,4-4-28 0,0 0 0 0,0 0 0 0,0 0 44 0,0 0 4 16,11-10 1-16,0-2 0 15,6 9-85-15,-3-7-16 0,-7 4-4 0,4 3-1 0,0-7 57 0,-11 10 16 16,0 0 0-16,0 0 1 0,10-3 31 0,-10 3 7 16,0 0 1-16,-3 3 0 0,-8 4-18 15,4-1-3-15,7 3-1 0,-4 10 0 0,-6-6-18 0,-1 9-4 16,4-4-1-16,0 4 0 0,4 7 1 0,-4-4 1 15,-1 6 0-15,5 0 0 0,10 7 23 16,-7-4 4-16,-7 1 0 0,3 6 1 0,4 3-28 0,0-7-5 16,0 4-8-16,-7-3 11 0,4 2-11 15,-1 1 0-15,1-6 9 0,-1-4-9 0,-10 0 0 0,7 1 0 16,7-1 0-16,-7 0 0 0,-4-9 0 0,1 7 0 16,3-7 0-16,3-4 0 0,1-2 0 0,-4 0-16 15,-4-1 4-15,8-5 0 16,-1 2-16-16,1-5-3 0,3-7-1 0,0 0 0 15,0 0-72-15,0 0-14 0,0 0-3 0,-4-7-1 16,-7-5-85-16,8 2-17 0</inkml:trace>
  <inkml:trace contextRef="#ctx0" brushRef="#br0" timeOffset="-192870.64">10478 17295 2577 0,'0'0'56'0,"-8"-6"12"0,8 6 3 0,4-3 2 0,0-6-58 0,-1-1-15 16,-3 4 0-16,7 0 0 16,11-4-34-16,-4 10-10 0,-4 0-1 0,8 0-1 0,7 0 74 0,-1 7 16 15,5-4 2-15,-1 9 1 0,0-2 40 0,11-1 8 0,7 4 1 16,0-4 1-16,-4 4-9 0,14-4-3 0,4 0 0 0,4 1 0 15,-8-7-23-15,1 3-5 16,3-6-1-16,0 0 0 0,3 0-32 0,-3-6-8 0,0 3 0 0,0-10-1 16,4-2-5-16,-1 2-1 0,-6-9 0 15,3 3 0 1,0-3-33-16,0 0-6 0,-1 0-2 0,1-9-992 0,0 6-200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6T17:35:22.0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22563 2225 34095 0,'-2'-6'3024'0,"-1"1"-2416"0,2 3-480 0,-1-2-128 0,0 1 896 0,0 1 144 16,-2-4 48-16,-3-3 0 0,-2-6-432 0,-2-1-80 0,-1-4 0 0,1-1-16 15,2 0-560-15,2 0 0 0,0-5 0 0,2 2 0 16,2-1 0-16,0-1 0 0,1 0 0 0,-1 1 0 16,0 2 0-16,0 1 0 0,-2 1 0 0,0 2 0 15,-1 3 208-15,-3 4-64 0,1-1-16 0,-5 8 0 16,-2 0 128-16,-3 5 32 0,-3 5 0 0,-5 3 0 16,-4 3-80-16,-1 4-16 0,-2 2 0 0,2 0 0 15,1 1-16-15,-1-1-16 0,1 5 0 0,0 2 0 16,5-2 96-16,3 0 0 0,0 4 16 0,2 3 0 15,1 1-128-15,1 5-16 0,0 2-128 0,5 5 192 0,-1-1-192 16,3 5 0-16,2 1 0 0,2 1 0 0,3-2 0 0,1 2 0 16,0 1 0-16,2 7 0 0,0 1 192 0,-1 5-16 31,1 1 0-31,-3-1 0 0,0-4 0 0,-3 0 0 0,0 3 0 0,-3 0 0 0,1 0-176 0,-2 3 0 16,0-1 0-16,0-1 0 0,0 1 224 0,0-6-32 15,-3 0-16-15,1-6 0 0,-1-3 0 0,-3 4 0 16,-2-1 0-16,-3-1 0 0,-2-2-176 0,0-2 0 15,-1-6 0-15,1-6 0 0,1 0 0 0,-2-6-144 16,0 1 144-16,-3-1-208 16,-3-2-528-16,-2 0-96 0,-1-6-32 0,2-5 0 15,2-5-576-15,3-10-112 0,0-4-32 0,1-8-16064 0</inkml:trace>
  <inkml:trace contextRef="#ctx0" brushRef="#br0" timeOffset="329.79">21180 3259 38703 0,'-16'-7'3440'0,"7"2"-2752"0,3 3-560 0,3 2-128 0,5 0 544 0,0 2 80 16,0-1 16-16,5 3 0 0,5 1-352 0,4 1-64 15,5 2-16-15,8 1 0 0,1-2 208 0,5 0 32 16,5-1 16-16,2-1 0 0,6 1-144 0,4-1-16 16,3-1-16-16,4 1 0 0,0-4-48 0,-1-1-16 15,-2-1 0-15,-2-3 0 0,1 0-32 0,0-2-16 16,-2 2 0-16,-1-4 0 0,0 0-176 0,-2-3-224 15,0 2 48-15,-3 1 16 16,-5-3-768-16,-1 1-160 0,-1 2-16 0,-3-5-16 0</inkml:trace>
  <inkml:trace contextRef="#ctx0" brushRef="#br0" timeOffset="2056.51">23002 3855 14735 0,'-1'-1'1312'0,"0"-3"-1056"0,0 3-256 0,1 1 0 16,0-1 1600-16,0 1 256 0,0-3 48 0,0-1 16 16,0 1-240-16,-2-2-32 0,4 2-16 0,-2 0 0 15,0 1-336-15,0 0-64 0,0 1-16 0,0 1 0 16,0 1-576-16,-2 1-112 0,0 1-16 0,-1 1-16 0,0 2 32 0,3-6 16 16,-10 18 0-16,2-4 0 0,-1 3 208 0,-3 1 32 15,0 4 16-15,-2 1 0 0,0 2-112 0,-4 5-32 16,1 1 0-16,-4 2 0 0,-3 3-224 0,0 2-48 15,-3 2-16-15,-2-1 0 0,-2 1-48 0,-1 1 0 16,-1-2 0-16,-1 1 0 0,2-5-128 0,-3 4-48 16,-2 6 0-16,-1-2 0 0,2 0-144 0,0-1 160 15,3 0-160-15,1-5 160 0,3 2-160 0,3-3 0 16,4-3 0-16,4-3 0 0,1-3-256 0,4-1 32 16,2-4 0-16,1-1 0 15,0-1-208-15,3-3-32 0,-1-1-16 0,1-2 0 16,2-2-736-16,0-2-160 0,0-2-32 0,1-5-15632 0</inkml:trace>
  <inkml:trace contextRef="#ctx0" brushRef="#br0" timeOffset="2590">22293 3952 38703 0,'-21'-7'1712'0,"7"4"352"0,3 0-1648 0,5 2-416 0,3-2 0 0,2 2 0 0,0 0 416 0,-2 1 0 16,-1-4 0-16,0 2 0 0,0-2-144 0,-1 0-16 16,2 2-16-16,2 1 0 0,0-2-240 0,0 3 144 15,-1 3-144-15,2-3 128 0,0 2-128 0,0 2 128 16,0-3-128-16,2 3 128 0,-1 2 144 0,0-1 32 16,2 1 0-16,0 0 0 0,4 2 80 0,-3 2 0 15,4 1 16-15,-1 0 0 0,2 1 16 0,0 2 0 16,2 1 0-16,1 2 0 0,0 0-128 0,3 4-32 0,3 4 0 15,1 1 0-15,-1 0-96 0,3 2-32 0,3 5 0 0,4 2 0 16,-1 3 112-16,1-3 16 0,2 4 0 0,1-2 0 16,0 5-256-16,0-3 0 15,0 2 0-15,-4 0-160 0,-1 0 160 0,-3-4 0 0,-2 0 0 0,-1-4 0 16,-1 0 0-16,-2-5 0 0,0-1 0 0,1-3 0 16,0-6 0-16,1-3 0 0,-1 0 128 0,3-4-128 15,0 0 0-15,3-1 0 0,-3-4 0 0,-1-1 0 16,-2-2-368-16,-1-1-144 15,1-2-16-15,-5 0-20208 0</inkml:trace>
  <inkml:trace contextRef="#ctx0" brushRef="#br0" timeOffset="3784.88">24274 1611 8287 0,'11'-8'736'0,"-4"3"-592"0,0 0-144 16,-3 2 0-16,-1 0 640 0,-2 2 80 0,1 1 32 0,2-4 0 15,1 1 720-15,1-4 160 0,0 0 32 0,1 1 0 16,-1-4 128-16,-1 4 48 0,-2-1 0 0,1 3 0 16,-1-1-352-16,-2 2-64 0,0 1-16 0,0 0 0 15,1 2-368-15,-5 2-80 0,1 0 0 0,-2 4-16 16,-1 2-192-16,-2 2-48 0,-1 1 0 0,-2 2 0 15,-2 3 16-15,-2 2 0 0,-1 3 0 0,-2 2 0 16,-3 4-144-16,-2 2-16 0,-1 6-16 0,-2 0 0 0,-1 2-112 16,0 3-32-16,4-5 0 0,-3 4 0 0,-1 7-160 0,-4 7-48 15,-2 13 0-15,-3 3 0 0,2 4-192 0,0-4 144 16,4-6-144-16,5-2 128 0,0-2-128 0,3-1 192 16,4-2-192-16,1-2 192 0,1 1 0 0,2-1 0 15,4 2 0-15,0-7 0 0,4 0-64 0,0-5 0 16,3 3 0-16,2 0 0 0,2 2-128 0,-1 2 160 15,2-3-160-15,2 3 160 0,1 0-160 0,0-3 0 16,3-1 0-16,-1-2 128 0,1-3-128 0,2-2 0 16,1 0 0-16,1 0 0 0,0-2 0 0,2-2 0 15,3 0-192-15,1-5 192 0,1-2-384 0,2-3 32 0,2-2 16 16,2-3 0 0,1-3-144-16,-1-2-32 0,2-5 0 0,3-2 0 15,0 0-1520-15,5-4-304 0</inkml:trace>
  <inkml:trace contextRef="#ctx0" brushRef="#br0" timeOffset="4428.37">25240 2800 16575 0,'4'-2'1472'0,"0"1"-1168"0,-2-2-304 0,0 2 0 16,-2 1 1232-16,1-1 192 0,1-1 48 0,2 0 0 0,0-1 112 0,-2 1 16 15,-2 1 16-15,-1 1 0 0,-3 3 96 0,-3 0 16 16,-1 3 0-16,-3 3 0 0,-2 2-160 0,-2 0-32 15,0 6 0-15,-4-2 0 0,0 4-704 0,-1 4-160 16,-1-1-32-16,-3 7 0 0,0 3-272 0,-2 4-64 16,0-1-16-16,-1 4 0 0,-4 7-288 0,0-2 0 15,0 2 0-15,0-4 0 0,1 1 0 0,2-5 0 16,1-1 0-16,-1-6 0 0,2-1 0 0,3-6 0 16,3-2 0-16,0-3 0 0,2 2-224 0,-2-4 48 15,3 0 16-15,1-2 0 16,1-1-672-16,2-5-144 0,2-1-32 0,0-5-16672 0</inkml:trace>
  <inkml:trace contextRef="#ctx0" brushRef="#br0" timeOffset="4789.09">24647 2762 37775 0,'-12'-9'1664'0,"3"7"368"0,3-1-1632 0,2 2-400 0,4 1 0 0,1 0 0 16,0 1 192-16,1 2-32 0,0 1-16 0,3 0 0 0,3 5 304 0,0 2 64 16,5 2 16-16,-1 3 0 0,4-1-208 0,1 4-64 15,2-1 0-15,3 4 0 0,2 0 16 0,0-2 0 16,1 2 0-16,1-1 0 15,-1-1 48-15,0 2 0 0,-2 2 0 0,2 0 0 0,1 5-64 0,-2-1 0 16,2 7 0-16,0-2 0 0,-1 2-80 0,-1 1-32 16,-1 2 0-16,-2-3 0 0,-2-1-144 0,-3 0 0 15,0-3 0-15,-3 0 128 0,1-3-128 0,0-3 0 16,-2-2 0-16,-1 0 0 16,0-6-464-16,-2-1-32 0,1-1 0 0,-2-3 0 15,2-3-416-15,-2-2-96 0</inkml:trace>
  <inkml:trace contextRef="#ctx0" brushRef="#br0" timeOffset="5636.87">25479 1464 10127 0,'-1'-5'896'0,"-2"2"-704"15,2-1-192-15,1 4 0 16,0 2 3968-16,1 0 752 0,1-1 144 0,0 4 48 0,2 3-3104 0,1 3-608 15,3 5-128-15,5 7-32 0,2 3 272 0,4 7 48 16,6 4 16-16,6 7 0 0,7 3-560 0,8 5-112 16,5 2-32-16,2 0 0 0,3-4-448 0,1 1-96 15,-1 0 0-15,1 4-128 0,0 4 128 0,0 0-128 0,0 6 0 16,-5-3 0-16,-3-4 128 0,-7 0-128 0,-4 2 0 0,-8-3 0 16,-5 0 448-16,-6 6 0 0,-7 1-16 0,-6 3 0 15,-5-2-128-15,-4 1-32 0,-6 1 0 0,-6 2 0 16,-5 4-144-16,-3 1-128 0,-4-2 192 0,-2-5-192 15,3-9 0-15,0-5 0 0,2-7 0 0,-1-4 0 16,0-3 176-16,-1 0-176 0,-1 0 160 0,-3-2-160 16,-1-1 144-16,1-1-144 0,0-4 128 0,0-4-128 15,2-5-368 1,-1-3-144-16,3 0-48 0,3-6-17984 0</inkml:trace>
  <inkml:trace contextRef="#ctx0" brushRef="#br0" timeOffset="6611.54">27233 2684 8287 0,'-4'-4'736'0,"1"2"-592"0,1 2-144 0,2 0 0 0,0 0 5664 0,1 0 1104 0,0 1 208 0,3 0 64 15,1 2-4688-15,2 1-944 0,5-1-176 0,4 3-32 16,2-1-320-16,6 0-64 0,3 0-16 0,8-5 0 15,3 0-496-15,8-3-112 0,4-2 0 0,6-3-16 16,5 0-176-16,2-1 0 0,0-1 0 0,-1 0 0 31,1 1-496-31,-8 0-176 0,-2 1-32 0,-1-1-16 0,0 2-2032 16,-4 0-384-16</inkml:trace>
  <inkml:trace contextRef="#ctx0" brushRef="#br0" timeOffset="6880.87">27461 3018 38703 0,'-26'6'1712'0,"9"-1"352"0,1 2-1648 0,6 0-416 0,5-2 0 0,3 0 0 0,0-1 448 0,-3 3 16 15,-1 6 0-15,-1 3 0 0,2 5 64 0,5-6 16 16,4-1 0-16,6-3 0 0,4-5-32 0,9-3 0 0,4-3 0 0,7-2 0 16,7-3-336-16,7-2-176 0,8 1 160 0,6-5-160 31,8-3-384-31,6 0-192 0,4 0-16 0,3-1-12208 0,4-3-2448 0</inkml:trace>
  <inkml:trace contextRef="#ctx0" brushRef="#br0" timeOffset="13123.45">30847 1498 11055 0,'6'-6'976'0,"-1"1"-784"16,-1 3-192-16,0-3 0 0,-2 3 1168 0,1-3 192 16,1-1 48-16,5-7 0 0,2-2 400 0,2-7 96 15,-1-1 16-15,-2 0 0 0,0 1-1040 0,-3-2-208 16,-1-1-32-16,-2 4-16 0,0-1-496 0,-2 1-128 16,-1 2 0-16,1 2 0 0,-2 1 128 0,-3 1 0 15,1 2 0-15,-2 1 0 0,-1 3 64 0,0 0 32 0,-2 4 0 0,-1-1 0 16,-2 2-224-16,1 3 0 0,-3 1 0 0,0 0 0 15,0 2 208-15,-2 2-48 0,2 1-16 0,-1-3 0 16,0 5 320-16,-1-2 64 0,1 0 16 0,-1 2 0 16,2 0 32-16,0 2 16 0,4 0 0 0,-1-1 0 15,2 3-240-15,1 4-48 0,1 1-16 0,0 2 0 16,0 4 80-16,0 1 16 0,1 6 0 0,0-1 0 16,-1 1 144-16,2-1 48 0,-2 3 0 0,0 1 0 15,0 2-128-15,-1-5-32 0,-2 5 0 0,2-3 0 16,0 1-288-16,-2-3-128 0,1-1 0 0,-2-1 128 0,1-2-128 15,-2-2 0-15,0-1 0 0,0-1 128 0,-1-2-128 0,0-2 0 16,0-1 0-16,0 0 0 0,-1 0 208 0,1-3 16 31,3-1 0-31,-1-1 0 0,2 2 80 0,0-2 16 0,2 1 0 0,0-2 0 0,2 0-32 0,-1 1 0 16,2-2 0-16,-1 1 0 0,1 0-288 0,0 1 160 16,1-3-160-16,0 1 128 0,1 0-128 0,1-1 0 15,0 3 0-15,2 1 128 0,-1-1-128 0,2 0 0 16,-1-1 0-16,0 0 0 0,0 0 0 0,-1-2 0 15,1 1 0-15,0-2 0 0,0 2 0 0,-1-3 0 16,0-1 0-16,0-1 0 0,-1-1 0 0,0 1 0 16,1 0 0-16,-1 1 0 0,-1 0 0 0,1 2 0 0,0-2 0 15,-1 1 0-15,2 0 0 0,0 2 0 0,1-2 128 0,0-1-128 16,1 1 144-16,1 0-144 0,0-1 160 0,1 2-160 16,0-3 0-16,0-1 128 0,1 1-128 0,-1-2 0 15,0 2 0-15,0-3 0 0,0 3 0 0,1-2 0 16,-1 2 0-16,0-2 0 0,1 2 0 0,1 1 0 15,-1-4 0-15,3 4 0 0,0-3 0 0,1 1 0 16,1-2 0-16,1 2 0 0,0-1 0 0,1 0 0 16,1-1 0-16,0 1 0 0,1-2 0 0,0 0 0 15,0-2 0-15,0 1 0 0,1-1 0 0,-1-1 0 16,-2 0 0-16,1-2 0 0,0 0 0 0,-2-2 0 0,0 0 0 16,0-2 0-1,0-1 0-15,-2-1 0 0,0 0 0 0,0-2 0 0,-1-2 0 0,-3 2 0 0,2-2 192 0,-2 0-64 16,2-5-128-16,0 1 192 0,-1-1-192 0,0-1 0 15,0-4 0-15,1 0 0 0,0 2 0 0,-1-1 0 16,1 2 0-16,0 0-160 0,-1 0-16 0,1 4 0 16,-2 1 0-16,1 0 0 0,-2 6 48 0,0-1 0 15,-2 0 0-15,0 5 0 0,-2 3-112 0,-2-4-16 16,0 5 0-16,0 0 0 0,-1 1 256 0,0 1 0 16,-2 1 0-16,-1 0 0 0,1 0 0 0,-2 0 0 15,-1 0 0-15,-1 1 0 0,-1 1 0 0,-1 1 0 16,-2 0 0-16,0 1 0 0,-3 1 0 0,-2 0 0 15,1 1 0-15,-1 0 0 0,-1 2-384 0,-2 1 32 16,-2 2 0-16,0-3 0 0,-1 3 128 0,1 1 32 0,0 0 0 16,1 2 0-1,3-3-32-15,1 0 0 0,1 1 0 0,1-1 0 16,3 0-1760-16,1-2-368 0</inkml:trace>
  <inkml:trace contextRef="#ctx0" brushRef="#br0" timeOffset="13923.98">31507 1889 21183 0,'3'-1'1888'0,"-1"1"-1504"0,1-3-384 0,-2 2 0 15,0 1 368-15,0-1 0 0,2-1 0 0,1-1 0 16,1-1 720-16,0 0 160 0,-3 1 32 0,-1 0 0 0,-2-1-496 0,-3 3-80 31,-1-1-32-31,-1 1 0 0,-2 1-176 0,-4 1-48 16,0 2 0-16,-3 2 0 0,-1 2-320 0,-1 2-128 16,-2 5 0-16,-1 1 0 0,1 3 128 0,-1 5-128 15,-1-1 0-15,0 1 0 0,1 5 336 0,2-4-16 16,3 4-16-16,0-1 0 0,4 1 592 0,1-2 112 15,2 1 16-15,3-2 16 0,4 0-352 0,1-4-80 16,4 1-16-16,1-2 0 0,4-3-400 0,-1-4-192 16,5 2 160-16,0-8-160 0,2 0 0 0,0-3 0 15,1-3 0-15,0-2 0 0,-1-3-256 0,0-2 48 16,-1-2 16-16,0-4 0 0,0 1-32 0,-1-6 0 16,0 1 0-16,-1-1 0 15,-1-4-416-15,-1-1-64 0,0 1-32 0,-3-1 0 16,1 0 96-16,-3-2 0 0,0 0 16 0,-2 3 0 0,0 3 624 0,-2 2 160 0,-1 0 16 0,0 5 0 15,-1 4 608-15,-2 3 128 0,1 3 32 0,-2 2 0 16,2 4-240-16,-2 2-64 0,3 3 0 0,0 3 0 16,1 1-512-16,1 4-128 0,0-1 0 0,3 2 0 15,1 2 288-15,1-2 32 0,1 1 0 0,3 0 0 16,1 0-144-16,2-3-32 0,1 0 0 0,1-3 0 16,0 1-16-16,1-3 0 0,-1 1 0 0,-1-2 0 15,-2-1-768-15,-2-3-144 16,-1 2-48-16,-2-7-16320 0</inkml:trace>
  <inkml:trace contextRef="#ctx0" brushRef="#br0" timeOffset="14316.31">31854 1885 35935 0,'-4'0'3200'0,"1"3"-2560"0,2-2-512 0,1 4-128 15,0-4-768-15,0 3-160 0,0 3-32 0,-1 4-16 0,0 5 1104 0,-1 4 240 16,1 2 32-16,1 2 16 0,-1 1-288 0,1 3-128 16,0-2 0-16,0 0 128 0,2 3 256 0,0-5 32 15,-1 2 16-15,1-2 0 0,1-2-208 0,-1-3-32 16,1-2-16-16,2-2 0 0,0-2-176 0,0-4 0 0,1-3 0 0,0-1 0 16,0-4 0-16,2-1 0 0,-2 0 0 0,0-6 0 15,0 1 0-15,0-3 0 0,2-1 0 0,-1-4 0 16,2-1 0-16,-1 1 0 0,1-2 0 0,1-2 0 15,-1 1 0-15,-1-1 0 0,1-2 0 0,-2 2 0 16,1 1-256-16,-1 3-16 0,-2 2-16 0,0 5 0 16,-2 1-64-16,-2 4-16 0,-1 2 0 0,-3 4 0 15,1 1 1136-15,-1 4 208 0,1-1 48 0,-2 2 16 16,2 3-192-16,-1-2-32 0,2 2-16 0,0-1 0 16,2 1-640-16,2-3-160 0,0-1 0 0,2-2 0 15,1-1 0-15,1-4 0 0,1 1 0 0,0-3 0 16,0-1-416-1,1 0-112-15,0-1-32 0,-1-3 0 0,2 1-1232 0,-1-1-256 0</inkml:trace>
  <inkml:trace contextRef="#ctx0" brushRef="#br0" timeOffset="14692.02">32493 1796 27647 0,'5'-10'2448'0,"-3"5"-1952"0,2 4-496 0,-2-3 0 16,1 4-528-16,-2 0-208 0,0 2-32 0,1 0-16 0,0 3 784 0,-1-1 256 0,-3 4 0 0,-4 4 0 15,-4 1 176-15,-5 2 32 16,-4 1 16-16,-5 1 0 0,-2 2 224 0,-3-1 32 0,0 2 16 0,-1-5 0 16,3 1 64-16,2-3 16 0,5 0 0 0,5-4 0 15,4-1-512-15,4-3-112 0,4 2-16 0,3-6 0 31,5 0-1872-31,3-2-384 0,3 0-80 0,2-3-16 16,6-1-1392-16,3-3-288 0,3 2-48 0,1-2-16 16,0 1 1152-16,-1 1 208 0,-1 1 48 0,-1 3 16 0,-4-1 2928 0,-1 6 592 0,-2-2 112 0,-1 4 32 15,-4 2 2016-15,-1 2 384 0,-5 2 96 0,-3 3 16 16,-3 1-640-16,-4-2-128 0,-4 3-32 0,-2 0 0 16,-2 2-1056-16,-1-2-224 0,-2-4-32 0,0 2-16 0,1-2-768 15,0-1-160-15,3-1-16 0,-1 0-16 0,3-2-608 0,2-4 0 16,0 1 0-16,2 0 0 15,2-3-1744-15,1-2-272 0</inkml:trace>
  <inkml:trace contextRef="#ctx0" brushRef="#br0" timeOffset="15084.58">32887 1752 26143 0,'7'-11'576'0,"-4"2"112"0,2 5 16 0,-2-1 48 0,-1 5-608 0,-2 0-144 0,1 0 0 0,-1 1 0 0,0 3 1536 0,0 0 256 0,-3 3 64 0,-4 3 16 15,-4 4-1056-15,-4 1-224 0,-3 3-32 0,-4 1-16 16,-3-1-544-16,-2 0 0 0,0-4 0 0,-1 2 0 16,4-3 0-16,3-2 0 0,1-2 0 0,5-1 0 31,4-2-528-31,5-1-112 0,2-2-32 0,3-1 0 15,3-2-1744-15,3 0-336 0,3-3-80 0,3 1-16 16,4-3-32-16,1 4 0 0,1-4 0 0,1 4 0 0,2-3 2608 0,-1 3 512 0,1 1 96 0,-1 0 32 16,0 0 2512-16,-3 1 496 0,0 4 96 0,-1 0 32 15,-2 4-1328-15,-3 0-272 0,0 2-48 0,-4 0-16 0,-4 2-864 16,-4 2-160-16,-2-2-48 0,-3-1 0 0,2-1-64 0,-5 1-32 16,-3 1 0-16,-4 0 0 0,-1 2-128 0,0-1-32 15,-1-2 0-15,1 1 0 0,0-1-304 0,1 2-64 16,0-2-16-16,1 0 0 15,1 3-576-15,0-2-128 0,1 0-32 0,3-1-16448 16</inkml:trace>
  <inkml:trace contextRef="#ctx0" brushRef="#br0" timeOffset="15257.79">33028 2115 14735 0,'-2'1'1312'0,"-2"4"-1056"0,2 3-256 0,0-2 0 0,2-1 5856 0,2-1 1120 0,-1 1 208 0,-1 2 48 16,1 5-5824-16,2 4-1152 0,0 3-256 0,2-3 0 31,1-1-944-31,1-6-144 0,-1-3-48 0,1-4 0 0</inkml:trace>
  <inkml:trace contextRef="#ctx0" brushRef="#br0" timeOffset="15383.64">33137 1701 43311 0,'-1'-1'3840'0,"0"-3"-3072"0,1 4-608 0,0 0-160 16,1 0-800-16,1 0-192 0,1-1-32 0</inkml:trace>
  <inkml:trace contextRef="#ctx0" brushRef="#br0" timeOffset="15760.75">33382 2003 34095 0,'-1'-2'3024'0,"1"2"-2416"0,1-2-480 0,1 1-128 31,1 1-1056-31,-1-2-224 0,2 1-64 0,1-1 0 16,0-1 192-16,1 3 48 0,-1 0 0 0,-1 2 0 15,-3 2-720-15,-2 4-144 0,-4 3-16 0,-1 1-16 0,-3 3 1552 0,-3 1 448 0,-3 3-160 0,-1-1 160 16,1 2 0-16,-1-1 160 0,1-2-16 0,1 0 0 16,4-2 160-16,1-1 16 0,4-3 16 0,0-1 0 15,3-3 304-15,4-2 48 0,1 0 16 0,2-4 0 16,4-2-848-16,1-3-176 0,1-1-16 0,1-2-16 16,3 0-1872-16,-1-4-368 0,2 1-80 0,-1-1-16 15,0-1 688-15,-1 1 128 0,0 0 16 0,-2 0 16 0,0 2 2384 16,-3-2 480-16,-1 5 80 0,-2 1 32 0,-2 4 1088 0,-2 1 208 15,-3 1 64-15,-2 4 0 0,-1 2 224 0,-3 3 48 16,0 1 16-16,0 2 0 0,-1 3-992 0,2-2-192 16,1 0-32-16,1 4-16 0,3-5-1280 0,1 2-272 15,1-4 0-15,3 2 0 16,0-4-2304-16,1 0-416 0,1-3-80 0</inkml:trace>
  <inkml:trace contextRef="#ctx0" brushRef="#br0" timeOffset="16137.66">33745 1990 32255 0,'3'3'2864'0,"1"3"-2288"0,-1 1-576 0,0-4 0 16,-2 1-160-16,0 2-144 0,3 5-16 0,2 4-16 15,2 7 608-15,-1 4 128 0,-3 1 32 0,-3-2 0 16,-2-2-432-16,-3-3 0 0,-2-5 0 0,1-1 0 16,-1-7-800-16,1-1-32 0,1-1-16 15,0-4 0-15,2 1 512 0,-1-5 96 0,3-1 32 0,-1-1 0 0,0-1 208 0,0-1 0 32,-1-1 0-32,2-3 160 0,0 0 256 0,0-2 48 0,2-1 16 0,-1-3 0 0,0-2 704 0,2-3 144 15,2 0 16-15,-2-1 16 0,2 5-560 0,0 2-112 16,0 3-32-16,0 3 0 0,-1 6 64 0,0 2 16 15,-1 5 0-15,1 5 0 0,1 4-368 0,-1 0-80 16,-2 2-16-16,2 3 0 0,1 5-80 0,0 4 0 16,-2 1-16-16,2-2 0 0,2 0-176 15,0-1 128-15,2-3-128 0,-2-2 128 0,4 0-128 0,-3-8 128 16,-8-11-128-16,0 0 128 0,0 0-128 0,0 0 0 16</inkml:trace>
  <inkml:trace contextRef="#ctx0" brushRef="#br0" timeOffset="19155.64">23215 8276 23039 0,'-1'4'2048'0,"1"1"-1648"15,0-2-400-15,0 1 0 0,1 0 960 0,-1 2 96 16,0 5 32-16,0 6 0 0,0 8 448 0,-1 8 112 15,0 6 16-15,-3 3 0 0,1 6-448 0,-2 0-64 16,-1 7-32-16,0-1 0 0,0 3-96 0,0-3-32 16,2-3 0-16,1-5 0 0,5-7-496 0,0-4-112 15,4-5 0-15,2-4-16 0,-1-3-368 0,1-4 0 16,-2-2 0-16,1-5 128 16,-2-2-720-16,0-3-144 0,-1-6-32 0,-2-5-11200 15,0-6-2240-15</inkml:trace>
  <inkml:trace contextRef="#ctx0" brushRef="#br0" timeOffset="19508.24">23030 8099 35935 0,'-7'-16'3200'0,"2"2"-2560"0,4 6-512 0,1 4-128 16,3-1 1040-16,-1-4 192 0,-1-5 48 0,4-14 0 16,4-10-608-16,5-3-112 0,7 0-32 0,6 2 0 15,5 1-336-15,4 4-192 0,3 3 192 0,3 3-192 16,2 6 0-16,1 2 0 0,1 2 0 0,2 6 0 15,2 1 0-15,2 5 0 0,-1 5 0 0,-2 3 0 16,-1 7-160-16,-5 2-144 0,-3 6-16 0,-7 5-16 16,-4 7 80-16,-6-1 0 0,0 2 16 0,-6-2 0 15,-1-3-64-15,-2 0-16 0,-3-2 0 0,0 1 0 0,-2-2 320 16,-2 0 144-16,-1 1-16 0,-2-2 0 0,-2 3 64 0,-2-1 0 16,2-6 0-16,-4 0 0 0,-3 2-192 0,-2 2 0 31,-3-3 144-31,-2 1-144 0,-3-2 0 0,-6-2 0 0,-3 1 0 0,-3-4 0 0,-3 2 0 0,-4 0-288 15,-5-2 48-15,-1 2 16 16,-4-1-368-16,-1 0-80 0,-1-2-16 0,1-4 0 16,2 1-48-16,2 0-16 0,3 0 0 0,1-2 0 15,3 3-688-15,2-5-144 0,4 0-16 0,1-1-7776 16,3-3-1552-16</inkml:trace>
  <inkml:trace contextRef="#ctx0" brushRef="#br0" timeOffset="19846.25">24954 7047 21183 0,'3'-10'1888'0,"-3"5"-1504"0,0 2-384 0,-1 3 0 15,-1 3 4032-15,0 1 752 0,0 1 144 0,-1 2 16 0,-3 5-3984 16,-1 8-784-16,-3 5-176 0,-5 7 0 0,-1 3-256 0,-4 4-48 16,-5 3 0-16,-4 6 0 0,-3-1-16 0,-4 4-16 15,-4 0 0-15,-2 3 0 0,3 3 336 0,-5 5 128 16,0 5 0-16,1 2 0 0,2 0 688 0,4 2 128 16,5-3 16-16,3 1 16 0,7 4-384 0,4-3-80 15,9 0 0-15,5-6-16 0,6-6-176 0,7-6-16 16,6-5-16-16,7-5 0 0,7-2-288 0,6-6 160 15,9 0-160-15,3-10 128 16,6-3-656-16,4-6-144 0,5-5-32 0,-1-5 0 16,0-6-1264-16,-2-3-256 0,1-2-48 0,0-5-16 0</inkml:trace>
  <inkml:trace contextRef="#ctx0" brushRef="#br0" timeOffset="20097.16">25886 7779 41471 0,'-12'2'1840'0,"2"3"368"0,0 3-1760 0,2 0-448 0,3-3 0 0,2 1 0 16,-2 2 0-16,-6 7-176 0,-8 8 16 0,-8 11 0 15,-6 3-144-15,-7 6-16 0,-3 1-16 0,-6-1 0 16,-2 1-496-16,-5-2-112 0,-2 0-16 0,-2-2 0 15,2-1 240-15,0-3 32 16,3-2 16-16,3-11 0 0,5-2 400 0,5-4 80 0,4-6 0 0,6-2-9728 16,6-4-1936-16</inkml:trace>
  <inkml:trace contextRef="#ctx0" brushRef="#br0" timeOffset="20269.95">25121 7872 43311 0,'4'9'1920'0,"-1"0"384"0,-2 2-1840 0,2 3-464 0,0-4 0 0,1 0 0 0,2 2 288 0,3 8-32 16,9 14-16-16,7 8 0 0,9 7 64 0,1-7 16 0,3-3 0 0,0-7 0 15,4-3-320-15,0-6 128 0,0-4-128 0,-2-4 0 32,-2-2-384-32,0-3-192 0,-2 0-48 0,0-2-18976 0</inkml:trace>
  <inkml:trace contextRef="#ctx0" brushRef="#br0" timeOffset="20568.74">25940 6751 45151 0,'-3'-22'2000'0,"-1"11"416"0,1 5-1936 0,2 2-480 0,0 6 0 0,2 0 0 0,0 0 192 0,3 4-64 16,2 8-128-16,4 3 192 0,6 7-192 0,7 9-192 16,3 2 48-16,3 6 0 0,6 6 144 0,4 6 0 15,5 6-144-15,4 3 144 0,4 2 0 0,4 3 0 16,2 0 0-16,2 2 0 0,-2-1 0 0,0 4 0 16,1 4 0-16,-6 5 0 0,-3 0 0 0,-6 0 0 15,-6-7 0-15,-6-1 0 0,-6-5 0 0,-6 2 0 0,-4 0 0 16,-9-2 0-16,-4-3-272 0,-8-3 64 0,-6-8 16 15,-10 2-12976 1,-10-5-2576-16</inkml:trace>
  <inkml:trace contextRef="#ctx0" brushRef="#br0" timeOffset="27368">22358 11021 35935 0,'-10'-6'3200'0,"3"2"-2560"0,2-1-512 0,1 3-128 15,4 1 1088-15,1 1 208 0,1 0 48 0,-1-2 0 16,3 1-688-16,0 1-128 0,3 0-16 0,1 1-16 15,0 2-224-15,0 4-32 0,-1-1-16 0,-1 7 0 16,-1 3-48-16,-3 1-16 0,-1 7 0 0,-1 5 0 0,-1 8 32 0,0 4 0 16,-2 5 0-16,1 5 0 0,0 6 112 0,-2-5 16 15,1-3 16-15,1 12 0 0,-1 12-48 0,2 7-16 16,1-1 0-16,1-2 0 0,2-3 80 0,1-1 16 16,2-1 0-16,0-4 0 0,3 0-176 0,-2-8-48 15,0-4 0-15,-2-4 0 0,-1-1-144 0,-1-6 0 16,-5 1 0-16,0-4 128 0,-3 0-128 0,-1-7-176 15,-3-2 48-15,-1-4 0 16,0-6-512-16,-2-4-80 0,1-1-32 0,-2 0 0 16,2-7-208-16,0-1-32 0,1-1-16 0,-1-4 0 15,1-3-1168-15,2-4-224 0</inkml:trace>
  <inkml:trace contextRef="#ctx0" brushRef="#br0" timeOffset="27980.64">22349 10941 34095 0,'-5'-9'3024'0,"1"0"-2416"0,1 7-480 0,3 2-128 0,0-2 768 16,0-2 128-16,-2-4 16 0,-1-4 16 0,2-2-528 0,-2-3-96 16,2 0-32-16,0 2 0 0,0 3 128 0,-1 0 32 15,1 3 0-15,0 0 0 0,0 2-112 0,0-1 0 16,-1 2-16-16,2 1 0 16,0-1 128-16,2 0 16 0,-1-1 16 0,1-1 0 0,3 0 48 0,0 2 0 15,0 2 0-15,2-1 0 0,1 3-128 0,2 1 0 16,1-2-16-16,1 6 0 0,2-2-368 0,3 1 0 15,2 3 0-15,2 0 0 0,1 2 0 0,2-1 0 16,0 2 0-16,2 1 0 0,0 2 0 0,3 3 0 16,-1-1 0-16,-2 3 0 0,1 1 0 0,-2 1 0 15,0 1 0-15,-3-2-128 0,1 3 128 0,0-3 0 0,-1 0 0 0,0 1 0 16,0 0 0-16,0 0 0 0,-3-1 128 0,1 0-128 16,-1 2 0-16,-1-1-208 0,1 5 16 0,-3 0 16 15,-1 1 32-15,-4-2 0 0,-4 0 0 0,-1 0 0 16,-2-2 144-16,-3 1 0 15,-1 0 0-15,-2-1 0 0,-1 0 0 0,-2-2 0 0,-2 3 0 0,-2-1 0 16,-2 1 0-16,-2-4 144 16,-2 3-144-16,-4 1 160 0,-2 0-336 0,0-1-64 0,1 0-16 0,-3-2 0 15,-4 5-16-15,-2-2-16 0,0-3 0 0,-4-2 0 16,3-1 288-16,-3-1 0 0,0-3-128 0,-3-3 128 16,2 1 0-16,-2-3 0 0,1-4 0 0,0-1 0 15,0-1 0-15,-1-3 0 0,1 0 128 0,2-2-128 0,3 1-224 0,3-3-96 16,5 3 0-16,2-1-16 15,2 0-208-15,6 1-32 0,2 2-16 0,3-2 0 16,3 2-1328-16,2-2-272 0,4 1-48 0,3-2-13248 16</inkml:trace>
  <inkml:trace contextRef="#ctx0" brushRef="#br0" timeOffset="28531.22">23792 10494 34095 0,'3'-10'3024'0,"-1"4"-2416"0,1 4-480 0,-2 1-128 15,2-1-336-15,0-1-96 0,5-4-16 0,2-1 0 16,3-6-656-16,2 2-144 0,0 1-32 0,-3 5 0 0,-2 1 1056 0,-4 3 224 16,-2 2 0-16,-4 5 0 0,0 1 592 0,-2 4 96 15,-3 3 16-15,-2 3 0 0,-1 2 896 0,2-2 192 16,-1-3 48-16,-1 3 0 0,-3 7-608 0,-5 7-112 15,-3 7-32-15,-1 3 0 0,-1 2-576 0,-1 2-128 16,0 3-32-16,-3-1 0 16,0 2-96-16,1-2 0 0,-4 5-16 0,2-2 0 0,2 2-240 0,-1-2 128 15,4 2-128-15,0-2 0 0,4-3 176 0,-1 0-176 16,3-10 192-16,2 5-192 0,-2 4 208 0,0 6-64 16,0 1-16-16,3 1 0 0,0 0 96 0,2 2 16 15,-1-3 0-15,2 0 0 0,3 0-96 0,1-2-16 0,3 2 0 0,2 0 0 16,4 1 160-16,4-4 32 15,2 1 0-15,2 0 0 0,3-4-48 0,1-6 0 0,-1-4 0 0,4 1 0 16,6-2-272-16,4 0 160 0,1-3-160 0,3-1 128 16,0-2-128-16,0-4-272 0,0-3 64 0,-1-4 16 31,-1-5-256-15,1 0-32-16,-1-2-16 0,0 0 0 0,0 0-352 0,-2 0-80 0,-2-1-16 0,-1 1-18288 0</inkml:trace>
  <inkml:trace contextRef="#ctx0" brushRef="#br0" timeOffset="30034.34">25041 10889 35007 0,'0'-3'3120'0,"2"-2"-2496"0,-2 5-496 0,1-2-128 32,-1 2-832-32,0-1-192 0,1-2-48 0,0 0 0 0,-1-1 2192 0,0 1 432 0,-1 2 96 0,-3 4 16 15,1 2-592-15,-5 1-112 0,0 4-32 0,-5 2 0 16,0 3-432-16,-5 3-96 0,-1 6-16 0,-2 3 0 16,-3 6-48-16,-2 2-16 0,-1 7 0 0,-2 6 0 15,-1 3-64-15,-3 2-32 0,-3 5 0 0,-1 2 0 16,2-1-64-16,-4 7-16 0,0 3 0 0,-2 1 0 15,5 2-16-15,-1-5-128 0,5-4 192 0,1-5-64 16,2 0 288-16,3-1 48 0,4-3 16 0,2-2 0 0,4 0-224 16,0-2-32-16,1-2-16 0,1-5 0 0,-1-3-208 0,1-7 0 15,0-2 0-15,1-2 0 16,1-3-464-16,0-3 16 0,0-1 0 0,1-4 0 16,1-2-288-16,1-4-48 0,1-3-16 0,0-2 0 15,3-4-912-15,0-2-176 0</inkml:trace>
  <inkml:trace contextRef="#ctx0" brushRef="#br0" timeOffset="30399.8">24066 10984 41471 0,'-10'-5'1840'0,"2"1"368"0,1 1-1760 0,3 3-448 0,3 0 0 0,1 0 0 16,0 0 192-16,1 1-32 0,1 0-16 0,1 3 0 15,3-3-144-15,4 4 0 0,3 0 0 0,0-3-176 16,5 7 176-16,4-3 128 0,1 3-128 0,3 2 176 16,2 3 144-16,-1 3 16 0,1 3 16 0,1 3 0 0,0 8 96 0,1 0 32 15,-2 7 0-15,0 3 0 0,-1 3-96 0,-1 3-32 16,-3 2 0-16,-2 3 0 0,-3-4-48 0,-1 12-16 15,0 8 0-15,1 2 0 0,-2-2-288 0,0-5 0 16,-1-4 0-16,-2-5 0 0,1-2 0 0,-1 0 0 16,2-2 0-16,0-4 0 0,1-4 0 0,0-2 0 15,3-5 0-15,-2 0 0 16,-1-3-352-16,0-3-80 0,-1-1-16 0,-1-2 0 16,-3-1-400-16,-3-2-96 0,0 0-16 0,-2-1-12016 15,-2 1-2400-15</inkml:trace>
  <inkml:trace contextRef="#ctx0" brushRef="#br0" timeOffset="30792.71">25494 11814 43311 0,'-4'-4'3840'0,"1"2"-3072"0,1 2-608 0,2-3-160 15,3 3-320-15,-2-1-112 0,2-2-16 0,0-1 0 16,5-3-768-16,2 1-176 0,2-1-16 0,0 1-16 0,3 2 896 0,1-1 176 16,0 1 32-16,0 3 16 0,2 0 480 0,0 1 80 15,1 1 32-15,1 1 0 16,-1 3 528-16,1 0 96 0,1 3 32 0,0-1 0 0,-1-1-688 0,1 2-128 16,1-2-128-16,0 0 192 15,1-1-832-15,-1 0-176 0,3 0-16 0,-2-4-16224 0</inkml:trace>
  <inkml:trace contextRef="#ctx0" brushRef="#br0" timeOffset="31091.6">25448 12250 43311 0,'-6'4'3840'0,"1"-1"-3072"0,1-1-608 0,3 0-160 0,2-2 0 0,2 0-256 16,1 0 64-16,2 0 16 31,5 0-336-31,6-3-80 0,8-1-16 0,7 0 0 0,8-1 320 0,5-1 64 0,6 1 16 0,4 0 0 0,-2 0-48 0,1 0-16 15,-1 2 0-15,-2-2 0 0,-3-1 272 0,-2 1 0 16,-3-2 0-16,-1 1 0 16,-2-2-1408-16,-2 0-160 0</inkml:trace>
  <inkml:trace contextRef="#ctx0" brushRef="#br0" timeOffset="31437.28">27176 11748 31327 0,'-2'-2'2784'0,"1"1"-2224"0,1 1-560 0,0 0 0 0,-1 1 1200 0,1-1 128 16,-1 0 16-16,0 0 16 0,-3 1 208 0,0 3 32 15,-1 1 16-15,-2 1 0 0,-1 3-576 0,-2 4-112 16,-1 2-32-16,-4 5 0 16,-1 6-128-16,-3 5-48 0,-4 5 0 0,-1 3 0 0,-2 4-576 0,-3 3-144 15,2 0 0-15,-3 1 0 16,1 0-304-16,-2 1-80 0,0 3-32 0,-1-5 0 16,-2-2-160-16,-2-3-16 0,2 1-16 0,-3-4 0 15,1 1-224-15,1-7-32 0,3-1-16 0,4-9 0 16,0-4-1456-16,6-6-288 0,4-7-64 0,3-10-12848 0</inkml:trace>
  <inkml:trace contextRef="#ctx0" brushRef="#br0" timeOffset="31678.14">26654 11814 46079 0,'-8'5'2048'0,"1"-4"400"0,0 3-1952 0,2-3-496 0,3 1 0 0,4 2 0 16,0 1-208-16,2 3-144 0,3 4-32 0,6 8 0 31,5 2-80-31,9 6-32 0,6 2 0 0,2-2 0 0,2 2 304 0,2-1 192 16,0 3-208-16,3-4 80 0,2 1 256 0,-3-1 64 16,-2-1 16-16,-2-1 0 0,-2 0-208 0,-6 3 0 15,-1-5 0-15,-6 4 0 0,-1 0-192 0,-4-1-64 16,-1 3-32-16,-2-3-12352 15,-2-5-2464-15</inkml:trace>
  <inkml:trace contextRef="#ctx0" brushRef="#br0" timeOffset="34303.28">27125 10284 39615 0,'-1'0'3520'0,"0"0"-2816"0,2 3-560 0,0 0-144 16,3-3-544 0,-1 3-144-16,4 2-16 0,5 2-16 15,5 7 192-15,9 3 32 0,8 3 16 0,5 6 0 0,6 5 480 0,7 6 0 0,7 7 0 0,4 6 0 16,4 5 752-16,2 7 32 0,2 6 16 0,-3 0 0 15,-8-3-192-15,-2-2-32 0,-5 2-16 0,-3 2 0 0,-4 1-336 16,-4 1-64-16,-4-1-16 0,-1 0 0 0,-1 3-144 0,-3 5 0 16,2 10 0-16,-5 0 0 0,-2-2 240 0,-4 2-48 15,-3 2 0-15,-3 1 0 0,-2 1-192 0,-2-5 0 16,-4 1 0-16,0-7 0 0,-5-4 0 0,-4-3 0 16,-1-2 0-16,-4-7 0 0,-1-5 0 0,-6-8 0 15,-5-7 0-15,-5-7-12336 16,-6-6-2464-16</inkml:trace>
  <inkml:trace contextRef="#ctx0" brushRef="#br0" timeOffset="42323.78">20404 8252 5519 0,'-1'0'496'0,"-1"0"-496"0,-1 2 0 0,-1 0 0 16,2-1 656-16,-1 2 48 0,1-1 0 0,-4 3 0 16,-3 3-240-16,-2 2-32 0,-1-3-16 0,-1 0 0 0,2 2-16 0,1-6 0 15,4-1 0-15,0-1 0 0,1-2 96 0,3-3 16 16,0-1 0-16,0 0 0 0,1-1 640 0,-1 0 128 15,1 0 16-15,-1 1 16 0,0-1 400 0,0 3 80 16,-1-2 0-16,2 3 16 0,0 1 288 0,0 1 48 16,1-2 16-16,0 2 0 0,0 2-704 0,2-2-144 15,2 0-32-15,1 1 0 16,4-1-672-16,3 0-144 0,3 0-16 0,2-1-16 0,4 1-128 0,6-3-32 16,4 1 0-16,5-1 0 0,1-2-80 0,8-1-32 15,5 0 0-15,7-4 0 0,3 3-160 0,-2 0 128 16,-1-1-128-16,6 0 128 0,6 0-128 0,4 0 128 0,5 1-128 15,-3 2 128-15,-7 0-128 0,-1 4 0 0,-3-2 0 16,2 1 0-16,-1 1 0 0,-2-3 0 0,-4 3 0 0,-8-3 0 16,-5 3 0-16,-7-1 0 0,-5 0 0 0,-7-1 0 15,-1 1 0-15,-5-2 0 0,-2 1 0 0,-4 0 0 16,-2-2 128-16,-3-1 0 0,-1 1 0 0,-3-1 0 16,-1 1-128-16,-1-1 0 0,-2-1 0 0,-3 3 0 15,1-3 0-15,-1 2 0 0,-1 2 0 0,0 0 0 16,-3-3 0-16,-4 1 0 0,0-1 0 0,-5-2 0 15,0 5 0-15,-3-3 0 0,-3-2 0 0,-2 4 0 16,0 0 0-16,-4-1 0 0,1 1 0 0,-2 1 0 16,0-2 0-16,-2 1 0 0,1-1 0 0,-1-2 128 0,1 2-128 15,1-2 128-15,1 1-128 0,0 0 128 0,1-1-128 0,3-1 128 16,1 2-128-16,2-1 128 0,3 1 0 0,1 1-128 16,4 3 192-16,4-3-64 0,0 0-128 0,4 1 128 15,3 2-128-15,1-4 128 16,3 1-128-16,3-2 0 0,3 4 0 0,4-2 0 0,3 0 0 0,2 1 0 15,4 0-192-15,3 3 192 0,1-3-224 0,2 3 80 16,3 0 16-16,2 1 0 0,0 1 128 0,0 2-192 16,0-1 192-16,-2 3-192 0,-4-1 192 0,0 1 0 15,-1 1 0-15,-2 3 0 0,-3-2 0 0,-2 2 0 16,-4 2 0-16,-2-3 128 0,0 7 112 0,-4-2 16 16,0 0 16-16,-5 2 0 0,-1 1 32 0,-6 2 0 15,-1 1 0-15,-6 6 0 0,-5 3-48 0,-4 1 0 16,-6 7 0-16,-8 6 0 0,-7 6-464 0,-7 4-112 0,-6 4 0 15,-6-2-12432-15,-5 2-2480 0</inkml:trace>
  <inkml:trace contextRef="#ctx0" brushRef="#br0" timeOffset="45962.92">20434 8309 38703 0,'-6'-1'3440'0,"1"1"-2752"0,1 0-560 0,2 1-128 16,0 3-144-16,-1-2-64 0,-5 5-16 0,-3 1 0 16,-4 5-1376-1,-3 4-256-15,-2 5-64 0,1 3-16 0,1 2 1488 0,2 5 288 0,1 3 160 0,4 2-160 16,1 5 160-16,5 5 0 0,3 9 0 0,3 1 0 16,3 4 0-16,4 4 176 0,5 2-16 0,-1-4 0 15,3-4 80-15,2 13 16 0,7 12 0 0,-1 2 0 0,1 1-256 0,-1 7 0 16,-1 5 0-16,-1 7 0 0,-1 4 0 0,-5 2 0 15,-3 1 0-15,-4-3 0 0,-3 2 0 0,-5-11 0 16,-3-5 0-16,-3 2 0 0,-3 0 0 0,-1-5 176 16,-2-11 0-16,-1-4 0 0,-2-1 976 0,2-3 192 15,1-2 32-15,2-4 16 0,1-5-464 0,2-1-96 16,1-9 0-16,1-1-16 0,1 1-544 0,2-5-96 16,2 2-32-16,0-6 0 0,2 2-144 0,4-6 128 15,0-1-128-15,2-7 128 0,1 2-128 0,-1-3 0 16,1-5 0-16,0-3 128 0,-2-3 16 0,0-1 0 15,1-2 0-15,-1-2 0 0,-2-3-144 0,-1-2 0 16,0-4 0-16,-1 0 0 0,1-4 0 0,-2-1 160 0,1 1 16 16,-1-5 0-16,0 1 64 0,0-4 16 15,1 1 0-15,-2-1 0 0,0 0-112 0,2 1-16 0,-1-1 0 0,0-1 0 16,1 0-128-16,2 1 0 0,1 0 0 0,3-2 0 16,3 0 0-16,3-4 0 0,5 0-192 0,2-1 192 15,5-5 0-15,4 1 0 0,5-5 0 0,2-4 0 16,2-3 0-16,1 3 0 0,2-2 0 0,1-1 0 15,2 2 0-15,2 0 0 0,2 0 0 0,-2 3 0 16,-5 4-208-16,-1 4-32 0,-2 2 0 0,-7 5 0 16,-2 5 48-16,-6 3 16 0,-5 2 0 0,-4 4 0 15,-2 3-48-15,-5 1-16 0,-1 1 0 0,-3 3 0 0,-3-1-16 0,-2 3-16 16,-1-4 0-16,-3-2 0 0,2-1 272 0,-1-4 0 16,1 0 0-16,1-4 0 0,1 0 384 0,1-4 64 15,0 0 32-15,2-6 0 0,-1 1 64 0,1 0 16 16,-1-2 0-16,-1 0 0 15,0-4-320-15,-1-1-64 0,-1 1-16 0,-2-2 0 0,-2 1 0 0,-2-2 0 16,-1 3 0-16,-3 3 0 0,-2 0-160 0,-2 3 0 16,-2 0 0-16,-1 3 0 0,-5 1 0 0,1 3 0 15,-3-1 0-15,1 2 0 0,-4-1 0 0,2-1-224 16,0 2 48-16,0-4 16 0,2-1 160 0,0-3 0 16,2 2 0-16,2-6 0 0,4 2 0 0,1 0 0 15,5 0 0-15,3 0 0 0,5-2 0 0,0 3 0 0,6 1 0 16,1 0 128-16,5-1-128 0,2 1 0 0,6 6 0 0,1-2 128 15,6 5-352-15,2 0-64 0,4 6-16 0,1 4 0 16,0 1-16-16,3 1 0 0,-2 1 0 0,1 0 0 16,-4 1 128-16,-2-3 0 0,-1 0 16 0,-2-2 0 15,-3-1 176-15,-3 4-192 0,-4-1 192 0,-4 0-192 16,-1 1 192-16,-4 1 0 0,-3 3 160 0,0 1-160 16,-3 2 272-16,-1 6-32 0,-1-4-16 0,-1 8 0 15,-2 7-96-15,-1 3-128 0,-1 3 176 0,0 2-176 16,1 1 128-16,-3 1-128 0,2 0 0 0,-3-2 0 15,1 2 0-15,-2 0 0 0,0 0-128 0,-3 1 128 16,2 0-720-16,-4-5-48 0</inkml:trace>
  <inkml:trace contextRef="#ctx0" brushRef="#br0" timeOffset="66683.64">21039 14663 6447 0,'2'-21'576'0,"-1"4"-576"15,2-3 0-15,1 6 0 0,1 6 7600 0,-1 1 1408 0,4 0 272 0,3-8 64 32,9-5-8000-32,3-7-1600 0,5 4-320 0,-3 5-64 0,-4 7 960 0,-7 6 192 0,-4 6 48 15,-6 8 0-15,-7 8-176 0,-5 3-48 0,-6 9 0 0,-8 4 0 16,-9 7-112-16,-9 9-32 0,-9 8 0 0,-8 5 0 15,-2-2-64-15,-3 5 0 0,-4 0-128 0,-2 5 192 16,-1 0-32-16,-2 4-16 0,-2-5 0 0,1-1 0 16,0-1 608-16,3-2 112 0,2 1 32 0,5-4 0 15,5 1-256-15,1-3-32 0,3-1-16 0,6-8 0 16,9-11-288-16,7-6-64 0,6-6-16 0,3-4 0 16,3-2-688-16,3-7-144 0,4-2-32 0,2-6 0 15,4-7-896-15,0-4-176 0,2-5-32 0,3-7-17152 16</inkml:trace>
  <inkml:trace contextRef="#ctx0" brushRef="#br0" timeOffset="66966.1">20333 14302 46991 0,'-10'-9'2080'0,"1"5"432"0,2 4-2000 15,2 0-512-15,2 4 0 0,3 2 0 0,0 3 0 0,1 5 0 16,3 10-208-16,4 9 64 0,5 9-208 0,7 8-32 0,6 5-16 0,5 5 0 16,3 5 400-16,4-2 0 0,0 1 144 0,0-5-144 15,-1 3 192-15,-1 1-64 0,-2 4 0 0,-3-3-128 16,-4 3 496-16,-4 0-16 0,-2-7 0 0,-3 0 0 16,-4-8-112-16,0-2-32 0,-2-3 0 0,2 3 0 15,0 2-192-15,-2-1-144 0,2-7 192 0,-3-4-192 16,1-5 240-16,-1-1-64 15,2-6-16-15,-2-4 0 0,2-3-672 0,2-6-128 16,4-2-16-16,2-2-20768 0</inkml:trace>
  <inkml:trace contextRef="#ctx0" brushRef="#br0" timeOffset="69438.92">22687 15535 26719 0,'1'-5'2368'0,"0"4"-1888"0,2 1-480 0,-2 0 0 16,2 0 0-16,2 0 128 16,1-3-128-16,4 1 0 0,3 0 0 0,3-3 0 0,4 2 0 0,0 0 0 15,1-2 0-15,0 0 144 0,2 0-144 0,1-1 192 16,1 0 464-16,-1 0 112 0,1-3 0 0,0 1 16 15,0-4 384-15,-2 1 80 0,-1-4 16 0,-2 2 0 16,0-3-288-16,-3-2-48 0,1 1-16 0,-2-1 0 0,-3-3-320 16,0-2-64-16,-4 1-16 0,-1-3 0 15,-4 3-512-15,-2-1 0 0,-3 0 0 0,-3 0 0 0,-1 1 208 0,-2 4-64 16,-2 3-16-16,-1 6 0 0,-2 1 16 0,-4 7 0 16,-3 1 0-16,-5 6 0 0,-4 4-144 0,-6 4 0 15,-5 3 0-15,-4 4 0 16,-3-1-304-16,1 1-144 0,1 1-16 0,1 0-16 0,1 0 96 0,4-3 32 15,4 0 0-15,5-2 0 0,1 3 880 0,6-2 176 32,4 3 48-32,1 1 0 0,4 2-368 0,2 4-64 15,2 6 0-15,3 0-16 0,3 0-304 0,5-2 0 16,4 4 0-16,4-5 0 0,3-2 0 0,3 0 0 16,4-4 0-16,5-2 0 0,5-1 0 0,3-4 0 15,4-1-128-15,0-5 128 0,3-1-144 0,-2-3 16 0,2-4 0 16,-1-2 0-1,0 1-448-15,-1-3-96 0,-2 0-16 0,-3 0 0 16,-4 0-1248-16,-3 0-256 0</inkml:trace>
  <inkml:trace contextRef="#ctx0" brushRef="#br0" timeOffset="70034.75">23634 15182 43311 0,'-7'-3'3840'0,"1"1"-3072"0,2 1-608 0,4 1-160 16,0 1 128-16,0 2-128 0,-1-1 192 0,-1 3-64 31,2 6-1248-31,2 3-256 0,4 7-48 0,0 4-16 16,1 3-160-16,1 4-16 0,1 4-16 0,-1 4 0 0,0 4 1360 0,-1 1 272 0,-1 2 0 0,-2 2 0 15,0 1 1024-15,-4 0 128 0,0 0 0 0,0-6 16 16,-2-2-480-16,1-4-112 0,-1-5 0 0,2-5-16 16,-2-4-48-16,4-7 0 0,-1-6 0 0,3-3 0 15,-1-3-32-15,4-5-16 0,1-5 0 0,3-5 0 16,5-5 0-16,2-6 0 0,3-4 0 0,5-7 0 0,2-3-96 15,4-3-32-15,2-4 0 0,0-4 0 0,2-3-336 0,-2-4 0 16,-1-4 0-16,-2-4 0 0,-2-1 0 0,-3 1 0 16,-1 4 0-16,-5 4 0 0,-1 2 0 0,-5 5-128 15,0 9 0-15,-3 7 0 0,-3 6-160 0,-1 4-32 16,-2 5 0-16,-1 4 0 0,-2 0 96 0,-1 2 16 16,1 0 0-16,-1 4 0 15,0 5-544-15,0 0-96 0</inkml:trace>
  <inkml:trace contextRef="#ctx0" brushRef="#br0" timeOffset="70395.47">24385 15587 41471 0,'0'0'3680'0,"0"-2"-2944"0,0 2-592 0,1 0-144 16,0-2 480-16,3 0 64 0,2 0 16 0,5-5 0 31,7-2-1520-31,4-2-320 0,8-5-48 0,2-3-16 0,2 0 48 16,1-4 0-16,0-1 0 0,-3-1 0 0,1-4 528 15,-4 1 128-15,-4 0 0 0,-3-1 16 0,-4-3 1616 0,-6 2 320 0,-2-2 64 0,-6 4 16 16,-3 3-400-16,-3 0-80 0,-2 4-16 0,-3 4 0 16,-3 3-384-16,-3 6-96 0,-1 3-16 0,-5 5 0 0,-1 5-128 0,-4 1-16 15,-5 7-16-15,-3 7 0 0,-1 0-240 0,-1 6 0 16,2 2 0-16,1 1 0 0,4-1-224 0,2 2-96 15,5 2 0-15,4 0-16 0,3 5 336 0,4 1 0 16,2 5-144-16,3 1 144 0,1 1 0 0,5 1 0 16,0-1 176-16,3 1-176 0,0-4 0 0,1-4 0 15,2-4 0-15,-1-4 0 0,2-3 0 0,-1-5 0 16,3 0 0-16,2-4 0 0,-2-5-272 0,3-2-64 16,2-1-16-16,3-4-11632 15,6-1-2336-15</inkml:trace>
  <inkml:trace contextRef="#ctx0" brushRef="#br0" timeOffset="70836.14">24924 15443 43311 0,'-4'0'1920'0,"-1"0"384"0,-1 0-1840 0,1 4-464 0,3 0 0 0,-1 1 0 15,2 2-368-15,-3 4-160 0,-1 9-48 0,-2 5 0 16,1 7-640-16,1 4-144 0,4 2-32 0,-1-3 0 16,2-1 560-16,3-4 128 0,0-3 0 0,1-5 16 15,1-3 880-15,1-4 160 0,-1-3 32 0,1-4 16 0,-1-3 944 16,0-4 192-16,2-2 48 0,-3-4 0 0,3-4-800 0,0-2-144 16,3-4-48-16,0-4 0 0,2-4-208 0,3-3-64 15,2-2 0-15,3-3 0 0,-1-2-112 0,0-1-16 16,4-5-16-16,0-3 0 0,3-3-16 0,0 1 0 15,1 2 0-15,-1 6 0 0,3 8-160 0,-3 7-256 16,-2 6 64-16,-3 5 16 0,-3 7-32 0,-3 3-16 16,-2 1 0-16,-2 5 0 0,1 4 224 0,-3 1 256 15,5 1-48-15,-2 4-16 0,2 2-192 0,1-1 0 16,1 7 0-16,2 3 0 0,1 2 0 0,0 5 224 16,-1 0-64-16,1 2-16 0,0 1 96 0,0-1 16 0,0 0 0 0,-2 0 0 15,1-1-112-15,-2-2-16 0,1-1 0 0,-3 0 0 16,-1 2-384-16,-3-6-96 0,-2-1-16 0,0-2 0 31,-2-4-384-31,-2-4-80 0,-2-3 0 0,-1-5-16 16,1-6-352-16,-4-3-64 0</inkml:trace>
  <inkml:trace contextRef="#ctx0" brushRef="#br0" timeOffset="71103.39">25939 14746 50687 0,'3'-4'2240'0,"-3"2"464"0,0 0-2160 0,1 2-544 0,0 2 0 0,0 3 0 16,3 1-432-16,1 5-192 0,6 6-32 0,5 10-16 16,6 9-160-16,6 10-48 0,-1 7 0 0,0 7 0 0,0 1 400 0,-2 2 80 15,-2 5 16-15,-4 0 0 16,-2-3-144-16,-6-2-32 0,-2-1 0 0,-6-2 0 0,-5-3 416 0,-4-5 144 15,-2-1 0-15,-2-4-144 0,-3-4 144 0,0-7 0 16,-2-3-144-16,-1-8 144 0,-2-3-384 0,0-6 0 16,1-3 0-16,-2-5-17600 0</inkml:trace>
  <inkml:trace contextRef="#ctx0" brushRef="#br0" timeOffset="71307.36">25547 15307 17503 0,'0'-6'1552'0,"-1"-1"-1232"0,0 0-320 0,1 1 0 16,0 1 6928-16,2 2 1328 0,3-2 272 0,3-5 48 15,6-4-6240-15,9-6-1248 0,9-2-256 0,10-3-64 0,5-1-768 16,7 3-176-16,7 1-16 0,3-1-16 16,7 2-368-16,2-1-80 0,2 5-16 0,-1-1 0 15,-2 2-224-15,-13 4-32 0,-11 2-16 0,6 1 0 16,9 1-464-16,5 2-112 0</inkml:trace>
  <inkml:trace contextRef="#ctx0" brushRef="#br0" timeOffset="72360.09">26911 15400 39615 0,'-5'-5'1760'0,"0"3"352"0,1-3-1680 0,2 3-432 0,1-1 0 0,1 1 0 16,0 2 192-16,0-3-64 0,1-2 0 0,3-3 0 16,1 1-528-16,5-4-112 0,2 0-32 0,4-4 0 0,1 1 720 0,4-2 144 15,3-1 16-15,-1-2 16 0,5-3 32 0,-3-3 16 16,3 1 0-16,-1-6 0 0,-1 1-16 0,1-1-16 15,-1-3 0-15,0 2 0 0,-4 5 0 0,4-7 0 16,4-4 0-16,3 0 0 0,4-1-96 0,0 2-16 16,3-3 0-16,1 5 0 0,0-1-256 0,2 0 160 15,3 3-160-15,1 3 128 0,-2 0-128 0,2 7 0 16,-1 1 0-16,0 4 0 0,1 3-128 0,2 3 128 16,3 2 0-16,0 1 0 0,0 4 0 0,-2 3 0 15,2-2 0-15,0 2 0 0,2 1 0 0,2 0 0 0,0 4-192 0,0 1 192 16,0 1-320-16,-2 5 48 0,-1-2 16 0,-3 5 0 15,-3 2 80-15,-3 2 32 0,-2 4 0 0,-2-1 0 16,-1 5 144-16,-1 1 0 16,-3 2 0-16,-1-1-128 0,-2-2 128 0,-4 0 0 0,-4-2 0 0,-1 0 0 15,1 3 0-15,-3 1 0 0,1-1 0 0,-2 1 0 16,0-2 0-16,1 0 0 0,-1 1 0 0,-1-1 0 16,0 0 0-16,1-3 0 0,-3-1 0 0,0-4 0 15,-1 1 0-15,0-2 0 0,-1-1 0 0,-2-1 0 16,-2-2 0-16,-1-5 0 0,-2 1 128 0,-2-3-128 15,1 0 160-15,-4-2-32 0,1-2-128 0,-1 0 192 16,-1-2 64-16,1-3 0 0,-1 0 0 0,0-4 0 0,1 0 160 16,-1-3 32-16,1-2 16 0,-2-3 0 0,2 0-16 0,-2-2-16 15,0-3 0-15,0-2 0 0,1-3-432 0,-2 1 0 16,-2 1 0-16,0 1 0 0,-1-4 0 0,-2 1 0 16,-1 1 0-16,0 2 0 0,-3 1 192 0,-1 3-64 15,2 0 0-15,-3 1 0 16,-2-3-128-16,0 0 0 0,-1 3 0 0,-1-4 0 0,2 0 0 0,-2-1 192 15,1 1-192-15,2-4 192 0,0 4 0 0,2-1 16 16,3 1 0-16,1 0 0 0,1 3 16 0,3 4 0 16,1 0 0-16,1 2 0 0,3 1-224 0,1 3 0 15,0 2 0-15,2 0-160 16,0 3-224-16,0 2-32 0,0 2-16 0,2 2 0 0,-2 0 128 0,1 1 32 16,0 4 0-16,0 0 0 0,-1 3 64 0,0 2 16 0,1 3 0 0,-2-3 0 15,-2 5 32-15,0-1 16 0,-1 3 0 0,1-3 0 16,-1 3 144-16,1 0-128 0,0-1 128 0,1 1-128 15,1-1 128-15,0-2 0 0,1-1 0 0,2 0 0 16,-2-2 0-16,1 1 0 0,1-2 0 0,-1 2 0 16,-1 0 0-16,-1 1 0 0,-1 1 0 0,-3 3 0 15,0 0 0 1,-3 3 0-16,-2 3 0 0,-3 2 0 0,-3-2 0 0,-4 0 0 0,1-3 0 0,-3-1 0 16,-2 1 176-16,0-5-48 0,-2 1 0 0,0-3 0 0,0-1-128 15,2-2 0-15,0 0 0 0,4-4 128 0,1-1-128 0,2-1 0 16,1-1 0-16,2-2 0 0,0 0 0 0,1 0-224 15,1-2 32-15,-1 2 0 32,1-2-528-32,-1 2-112 0,-2 1 0 0,-1 1-12176 0,-1 0-2432 0</inkml:trace>
  <inkml:trace contextRef="#ctx0" brushRef="#br0" timeOffset="73193.56">30179 15091 34095 0,'-5'0'3024'0,"0"0"-2416"16,2 0-480-16,0 1-128 0,2 2 960 0,-2 0 192 0,0 3 16 0,-5 4 16 15,0 3-1184-15,-3 4-256 0,2 4-32 0,0 4-16 16,3 1 624-16,1 0 128 0,3 1 32 0,0 0 0 16,2 2 160-16,2-5 16 0,-1 2 16 0,0-4 0 15,-1 3-352-15,0-4-80 0,-1-1-16 0,-2-3 0 16,2-2-48-16,-3-4-16 0,2-2 0 0,0-4 0 15,0-3 176-15,1 0 48 0,0-4 0 0,1-3 0 0,2-1 80 0,1-5 32 16,2 0 0-16,1-5 0 0,1-3-176 0,2 2-48 16,1-4 0-16,1-1 0 0,1 0-272 0,2-3 128 15,1-2-128-15,0-1 0 0,2-3 0 0,0 1 0 16,2-3 0-16,1 0 0 0,-2 1 0 0,2 5 0 16,0 3-144-16,-3 4 144 0,0 3 0 0,-1 1 0 15,-1 5 0-15,0 2 0 0,-3 3 0 0,1 0 0 16,0 3 0-16,1-2 0 0,1 4 0 0,2-1 0 15,2 0 0-15,1 4 0 0,2 1 0 0,-1 2 0 16,-1 2 0-16,2 1 0 0,1 6 0 0,2 1 0 16,-1 4 0-16,-1 0 0 0,-1 4 0 0,-2 3 0 15,-1 3 0-15,-3 2 0 0,0 1 0 0,-1 1 0 0,-1-2 0 16,0 0 0-16,-2-2 0 0,1-3 0 0,-2 2 0 16,0-1 0-16,1 0 0 0,0-4 0 0,-1-1 0 0,1-2 0 31,0-2-368-31,1-4-32 0,-1-3-16 0,1-2 0 15,0-3-224-15,1-4-64 0,1-2 0 0,2-2-18736 0</inkml:trace>
  <inkml:trace contextRef="#ctx0" brushRef="#br0" timeOffset="73649.12">31353 15182 44223 0,'-5'-8'3936'0,"-1"1"-3152"0,-2 5-624 0,2 0-160 0,2 4 704 0,2 0 96 16,-1 7 32-16,-2-1 0 15,-1 6-2160-15,-1 5-416 0,1 8-96 0,2 4-16 16,4 1 784-16,4-2 160 0,3 0 16 0,2-3 16 0,2 1 512 0,1-1 112 16,2-1 0-16,1-1 16 0,1 1 1072 0,0-1 192 15,0 0 64-15,0-2 0 0,0-2-640 0,1-4-112 16,-1-1-16-16,0-2-16 0,2-3-64 0,-1-1-16 15,0-5 0-15,2 1 0 0,1-6 32 0,0-2 0 16,-1-2 0-16,1-1 0 0,-1-4-64 0,2-2-16 0,0-2 0 16,-2-3 0-16,0-3-176 0,0-4 192 0,-5-6-192 0,1 1 192 15,-2-6-192-15,-1 0 128 0,-2-3-128 0,0-1 128 16,-2 0-128-16,1 1 0 0,0 0-192 0,-3 7 192 16,0 6 0-16,-1 4 0 0,-1 9 0 0,-2 2 0 15,-1 5 0-15,-2 4 0 0,0 4 0 0,0 5 0 16,-2 2 0-16,2 6 0 0,1-1 0 0,1 4 192 15,3 0-192-15,2 1 0 0,0 3 0 0,3 0 0 16,2 3 192-16,2 2 0 0,1 0 0 0,2 5 0 16,2-2-192-16,-1 1 0 0,2 1 144 0,-1-1-144 15,1-1-128-15,-2-2-112 0,0-2-16 0,-2-3 0 16,0-2-704-16,-1-4-160 0,-2-4-32 0,-1-5-17424 16</inkml:trace>
  <inkml:trace contextRef="#ctx0" brushRef="#br0" timeOffset="74245.59">32571 15369 45151 0,'-1'0'4016'0,"-2"0"-3216"0,1 0-640 0,-1 1-160 0,2 2 480 0,1 0 64 16,0 2 16-16,0 3 0 15,0 4-1728-15,0 6-352 0,1 6-64 0,2 2-16 0,0 3 976 0,2-1 192 0,1-2 48 0,2-1 0 16,-2-3 80-16,-1-2 32 0,-1-7 0 0,-2-1 0 16,-1-3 592-16,-2-5 128 0,0-1 32 0,-2-3 0 15,1-5 32-15,-1-1 16 0,1-4 0 0,1-3 0 16,2 1 64-16,0-5 16 0,3-4 0 0,1-4 0 16,4-1-32-16,0-3 0 0,4 0 0 0,2-1 0 15,1-1-256-15,2 0-64 0,3-1-16 0,0 4 0 16,2 3-240-16,-1 3 0 0,-2 1-144 0,-2 7 144 15,-2 3-384-15,-3 1 32 16,-2 5 0-16,-4 3 0 0,1 2 224 0,-3 1 128 0,1 0-160 0,-1 3 160 0,0-2 0 16,0 3 0-16,0 0 176 0,1 1-48 0,-1 0-128 0,2 3 176 15,0-3-176-15,3 1 192 0,0-1-192 0,3 0 0 16,0-1 0-16,1 0 0 0,1 0 0 0,-1-3 128 16,0 2-128-16,0 2 128 0,-2-1-304 0,-1 1-64 15,0 2-16-15,-2-1 0 0,1 2 256 0,-3 1 0 16,1-2 0-16,-2 1-144 0,1-2 144 0,0 3 224 15,-1-4-48-15,0-1-16 0,0 2 80 0,0-3 16 16,2 0 0-16,-2-1 0 0,1-2 112 0,2-1 16 16,0 0 16-16,0-1 0 0,3-2-48 0,-3 2-16 15,3 0 0-15,-3-1 0 0,-1 2-208 0,1 3-128 16,-1 2 160-16,1 2-160 0,-2 4 0 0,1 4 0 0,0 4 0 16,0 4 0-16,0 6 0 0,1 3 128 0,0 1-128 0,-1 3 0 15,1 1 224-15,-2-2 0 0,2-3 0 0,0-1 0 16,-2-3-64-16,1 0-16 0,-1-7 0 0,-1-2 0 15,0-1-144-15,1-6 0 0,-2-1 0 0,-2-1 128 16,1-6-256-16,0-2-64 0,-1-2-16 0</inkml:trace>
  <inkml:trace contextRef="#ctx0" brushRef="#br0" timeOffset="76077.2">33004 15315 11967 0,'4'-8'528'0,"0"2"112"0,1 1-512 0,0 0-128 0,-1 4 0 0,-3-3 0 0,2 2-128 0,1-2-64 16,3-1-16-16,0-2 0 0,2-2 1584 0,-3 0 320 16,0 3 64-16,-2 1 16 0,-2-1 1536 0,1 4 304 15,-2-1 64-15,-1 2 16 0,1-2-1152 0,-1 3-240 16,0-1-32-16,0 2-16 0,0 2-1264 0,-1-2-256 15,0 4-48-15,1-5-16 16,0 0-352-16,-9 19-64 0,4-10 0 0,0-1-16 0,0 3-96 0,-1-1-16 0,0 1 0 0,1 0 0 16,0 2 64-16,0-1 0 0,3 0 0 15,-1 1 0-15,1 1 0 0,2 0 0 0,0 2 0 0,1 0 0 16,1 3-192-16,3 1 0 0,0-3 0 0,0 1 0 16,1 1 0-16,2-2 0 0,-2 2 0 0,3-2-176 15,-2-2 176-15,0-1 0 0,1-1 0 16,-1 0 0-16,1-2-256 0,-2-1 16 0,-1-1 16 0,-1-1 0 31,-2-2-704-31,1-2-144 0</inkml:trace>
  <inkml:trace contextRef="#ctx0" brushRef="#br0" timeOffset="78241.5">23831 16472 3679 0,'4'-6'320'0,"-2"1"-320"0</inkml:trace>
  <inkml:trace contextRef="#ctx0" brushRef="#br0" timeOffset="78462.35">23841 16420 10127 0,'-5'0'448'0,"0"0"96"0,1 0-544 0,2-2 0 0,0 2 0 0,2 0 0 0,0 2 2064 0,-1-2 304 0,0 0 64 0,-2 3 16 0,5 3 176 0,-2-1 48 0,2 2 0 0,-1 2 0 0,2 2-752 0,-1 0-128 15,1 0-48-15,-1 4 0 0,0 0-400 0,-1 2-64 16,0 1-32-16,0-1 0 0,0 0-560 0,1 3-112 16,-2-3-32-16,1 6 0 0,0-2-224 0,2 6-64 15,-1 2 0-15,1 4 0 0,2-1-256 0,-1 2 0 16,4 1 0-16,-1 5 0 0,2-1 0 0,0 1 0 16,-2 0 0-16,0 0 0 0,1 2 0 0,-4 0 0 15,-2-1 0-15,-2-1 0 0,-1-7 0 0,-3 2 0 0,-1-5 0 16,-1 1-144-16,0-1-176 0,-3-3-16 0,-1 2-16 0,0-5 0 31,-1-3-848-31,1-6-160 0,2-1-48 0,-2-3-9808 0,-1-5-1968 0</inkml:trace>
  <inkml:trace contextRef="#ctx0" brushRef="#br0" timeOffset="79106.42">23679 16508 37775 0,'-10'-5'3360'0,"1"0"-2688"0,3 1-544 0,4 1-128 0,0 0 832 0,0-2 128 16,-1-5 16-16,-4-3 16 0,1-10-992 0,2-1-288 15,6-2-16-15,5 2 0 16,3 3-192-16,1 4-32 0,2 5-16 0,1-2 0 0,1 5 992 0,0-1 192 0,2 3 32 0,1-3 16 16,1 3-208-16,2-3-32 0,1 2-16 0,2-2 0 15,-1 3-192-15,2-3-48 0,1 4 0 0,1-3 0 16,-1 6-192-16,0-2 0 0,0 0 0 0,-1 3 0 15,-2-1 0-15,3 2 0 0,0 1 0 0,3 1 0 16,-2 2 0-16,0 4 0 0,-1 1 0 0,-1 2 0 16,-2 0 0-16,-2 2 0 15,-1 1 0-15,-3-1 0 0,3 3 0 0,-3 1-192 0,1-2 192 0,-1 1-160 16,0-1 160-16,-2 0 0 0,0 0 0 0,-1-2 0 16,-2 2 144-16,0-3 16 0,1 4 0 0,-3-1 0 15,0 2-32-15,-3 2 0 0,-1-3 0 0,-2 1 0 0,-2 0-128 16,0 0 0-16,-4 0 0 0,-1-1 0 0,-1 0 128 0,-2-2 0 15,-2 1 0-15,0-3 0 0,-2 1 0 0,-3-1 0 16,1 2 0-16,-4-1 0 0,-1-1-128 0,-1 2 160 16,-1 0-160-16,-2 1 160 0,1 1-160 0,-2-4 0 15,-2 4 0-15,1-2 0 0,-2 0 0 0,1-2 0 16,-2 0 0-16,0 0 0 0,2-4 0 0,-4 1 0 16,0 1 0-16,1-5 0 0,2 3 0 0,0-2 0 15,-1-3 0-15,2-1 0 0,1 2 0 0,4-3 128 16,1 0-128-16,3 0 0 15,3-3 0-15,1 1 0 0,0-2 0 0,2 2 0 0,2-2-304 0,1 1-32 0,-1 3-16 16,5-2 0 0,-1 1-400-16,2 0-80 0,1-1 0 0,3-1-11616 0,2-1-2320 0</inkml:trace>
  <inkml:trace contextRef="#ctx0" brushRef="#br0" timeOffset="79718.22">25425 16205 36863 0,'-2'0'1632'0,"0"-2"336"0,-2 0-1584 0,2 1-384 0,-1 0 0 0,2 1 0 0,1 0-176 0,-2 0-112 0,-2-5-32 0,0 1 0 32,1-2-896-32,-1-1-192 0,3 0-48 0,-1-1 0 0,1 2 2608 0,1-2 528 0,-1 2 112 0,1 1 0 15,0-1-432-15,0 1-80 0,0 4-32 0,-1-2 0 16,1 6-768-16,-3-2-160 0,-1 4-16 0,0 2-16 16,-3 3-128-16,-3 4-32 0,1 2 0 0,-4 5 0 15,0 2-128-15,-4 2 160 0,0 3-160 0,-3 3 160 16,1 2-16-16,-2-1 0 15,0 2 0-15,-2 1 0 0,1 0 0 0,-1 4 0 0,-1 4 0 0,-1 2 0 16,2-2-144-16,1 2 128 0,2-2-128 0,-1 0 128 0,1-1-128 16,1 0 0-16,5 2 0 0,0-5 128 0,4 3 0 0,0 2-128 15,4-2 192-15,2 1-64 16,2-2 16-16,3-1 0 0,3-1 0 0,1-3 0 0,1-3-144 0,1-1 0 16,4 3 0-16,2-4 0 15,0 1-400-15,5-2-16 0,2-1 0 0,2 0 0 16,4-1-368-16,3-2-80 0,6-2-16 0,1-3 0 15,5-4-1104-15,1-3-208 0,4 2-48 0,-2-5-13632 0</inkml:trace>
  <inkml:trace contextRef="#ctx0" brushRef="#br0" timeOffset="81414.39">25597 16388 12895 0,'0'-1'1152'0,"1"1"-928"16,-1-3-224-16,1 2 0 0,0 1 0 0,2-1 0 16,-1 0 0-16,3-2 0 0,1 1 624 0,2-3 16 15,-1 3 16-15,-1-1 0 0,2 0 2848 0,-3 3 560 16,1 0 112-16,-2 2 32 0,-1 2-1312 0,0 1-256 16,-1 2-48-16,0-1-16 0,0 5-1696 0,1-2-352 0,-1 4-64 0,2 0-16 15,-1-1-128-15,1 3-48 0,1-3 0 0,1 2 0 16,-1-2-144-16,3 2-128 0,0-2 192 0,1 2-192 15,2-1 224-15,-1 2-64 0,1 0-16 0,-1 1 0 16,1 1 64-16,-1 2 16 0,0 2 0 0,-1-1 0 16,-1 1 64-16,0 1 16 0,-1 1 0 0,-1 0 0 15,-1-2-160-15,1-4-16 0,-2-2-128 0,0 0 192 16,-1 1-192-16,2-3 0 0,0-3 0 0,2 0 0 16,-1-2 272-16,0-3-32 0,1-1-16 0,1-4 0 15,2-2 48-15,-2 0 16 0,3-5 0 0,-1-1 0 16,3-3 176-16,0-3 48 0,2-1 0 0,0 0 0 0,-1-3-208 0,2-1-48 15,1-3 0-15,3-3 0 0,1-2-256 0,2-3 0 16,3-1 0-16,3-3 0 0,2-3 0 0,-1-3 0 16,4 1 0-16,-2-1 0 0,0-1 0 0,2 4 0 15,-1 1-192-15,0 3 192 16,-2 4-496-16,-4 3 0 0,-1 5 0 0,-3-1 0 16,-4 5-464-16,-4 1-80 0,-2 3-32 0,-3 2-19216 0</inkml:trace>
  <inkml:trace contextRef="#ctx0" brushRef="#br0" timeOffset="81885.38">26013 16875 39615 0,'-6'0'1760'0,"1"0"352"0,1 0-1680 0,3-2-432 0,1 2 0 0,0 0 0 16,1 0-352-16,1 0-160 0,0 0-16 0,1 0-16 0,2 2 752 0,-5-2 160 16,0 0 16-16,0 0 16 0,14 19 192 0,-11-12 48 15,-1 2 0-15,1-1 0 0,1 1-512 0,-2 1-128 16,2 2 0-16,-1 1 0 0,1 2 160 0,-1 2 16 15,-1 3 0-15,1 2 0 0,-1 5 128 0,-2-3 16 0,1 3 16 0,-3 1 0 16,-1 6-336-16,0 0 0 0,-2 1 0 0,-1-2 0 16,-2-1 0-16,-1 4-128 0,1-1 0 15,-3-2 0-15,1-4-224 0,-1-3-32 0,3-5-16 0,1-5 0 32,2-5-1120-32,1-5-208 0</inkml:trace>
  <inkml:trace contextRef="#ctx0" brushRef="#br0" timeOffset="82309.09">26756 16883 6447 0,'0'-2'576'0,"0"2"-576"0,0 0 0 0,2-1 0 0,-1 1 2800 0,1 0 448 0,1 0 80 0,1 0 32 15,3 0 1056-15,3 0 192 0,4-2 64 0,0 2 0 16,2 0-2272-16,3 0-448 0,3-2-96 0,1 1 0 16,4 1-912-16,4-3-176 0,2 1-48 0,2-1 0 15,2 0-352-15,0-2-80 0,2 1-16 0,2 2 0 16,1 2-272-16,0-4 0 16,-1 3 0-16,1-3 0 15,1 2-320-15,3-2-128 0,1 2-32 0,-2-2 0 0,-2 3-352 16,-2 1-80-16,-3-2-16 0,-5 4-17632 0</inkml:trace>
  <inkml:trace contextRef="#ctx0" brushRef="#br0" timeOffset="82622.73">26880 17224 40543 0,'-1'9'3600'0,"0"-3"-2880"0,1 0-576 0,1-4-144 0,1 1 1024 0,2-2 192 0,2 2 16 0,5-1 16 31,8 4-1552-31,7 2-304 0,9 0-64 0,4-1-16 0,4-3 688 0,1 3 176 15,1-5 16-15,0 1 0 0,1-2-192 0,-2-1 128 0,1-1-128 0,-1-4 128 32,2 1-528-32,-1 1-112 0,-2 0-32 0,-1 2 0 0</inkml:trace>
  <inkml:trace contextRef="#ctx0" brushRef="#br0" timeOffset="83266.64">28804 17029 35935 0,'0'-4'1600'0,"-1"1"320"0,-1-2-1536 0,0 3-384 0,1-1 0 0,1 2 0 31,0-1-2560-31,-1-1-576 0,-3-3-112 0,-2-4-16 15,-3 0 864-15,-3-1 176 0,-3 0 48 0,-3-1 0 0,-5-2 3248 0,-1-1 656 0,-2 2 128 0,-3-1 16 16,1 2-1536-16,-1 3-336 16,1 0 0-16,-2 4 0 0,3 5 1472 0,-2 4 320 0,1 4 80 0,0 1 16 15,-2 5 336-15,0 2 64 0,1 4 16 0,0 0 0 16,2 2-1312-16,1 1-256 0,4 3-48 0,1 0-16 16,1 2-448-16,3 1-96 0,0 2 0 0,5-2-128 0,2-2 128 15,2-4-128-15,3 2 0 0,3-3 0 0,2-1 128 0,3-3-128 16,2 0 0-16,1 0 0 15,1-4 128-15,3 0-128 0,3 1 144 0,0-4-144 0,3 0 192 0,3-5-48 16,4 0-16-16,5-4 0 0,1-2-128 0,2-4 0 16,3 0 144-16,1-6-144 0,1 0 0 0,3-2 0 15,-2-2 0-15,-1-2 0 0,-3 2 0 0,-1-4 0 16,-1 1 0-16,-3-2 0 0,0 2 352 0,-4-5 48 16,0-2 16-16,-4 1 0 0,-1-4 256 0,-2-4 48 15,-3-1 16-15,-2-3 0 0,-3-5-96 0,-1-4 0 16,-2-2-16-16,-5-5 0 0,-1-1-368 0,-2-2-64 0,-3-3 0 15,-1-1-16-15,-2 0-176 0,-2 1 0 0,2 3 0 0,-2 0 0 16,1 6-192-16,0 6 16 0,3 8 16 0,0 5 0 31,1 7-240-31,0 5-48 0,2 2-16 0,-2 6 0 16,1 0-256-16,0 7-48 0,0 2-16 0,-1 6-12528 16,2 3-2512-16</inkml:trace>
  <inkml:trace contextRef="#ctx0" brushRef="#br0" timeOffset="83721.77">29411 16941 33167 0,'4'-4'2944'0,"-1"-1"-2352"0,-2 1-464 0,-1 3-128 0,0 1 464 0,0-1 80 16,1-2 16-16,0 1 0 16,-1-2-1520-16,0 2-320 0,-3-1-48 0,-4 6-16 0,-3-2 3232 0,-1 5 640 15,-2 4 128-15,-3-1 32 0,-3 4-1600 0,-1 1-320 16,-1 3-64-16,-1 4-16 0,0 2-304 0,1-1-64 16,-1 1-16-16,2 0 0 0,1 3-144 0,2-2-32 15,2 2 0-15,0 0 0 0,4-4-128 0,1 1 0 16,3-3 0-16,2-3 128 0,4 0-128 0,2-1-176 15,1 0 48-15,3 0 0 0,1-3-192 0,4-1-16 0,3-1-16 0,3-1 0 16,4 1 112-16,2-3 32 0,4-1 0 0,3-2 0 16,2-1-48-16,2-3-16 0,-1-2 0 0,2-3 0 15,2-1-96-15,0-4-16 0,-3 1 0 0,-2-3 0 16,-2 0 384-16,-5-2 0 0,-1 0 0 0,-5-2 0 16,0-1 368-16,-5 1 32 0,-2-3 16 0,-3-1 0 15,-3-1-80-15,-4-2-16 0,-2-2 0 0,-6-1 0 16,-2-1-16-16,-7-2-16 0,-2-3 0 0,-4-1 0 15,-4-1-96-15,-2 4-32 0,-2 1 0 0,-1 5 0 16,3 6-576 0,-1 2-112-16,1 7-32 0,0 0-18320 0</inkml:trace>
  <inkml:trace contextRef="#ctx0" brushRef="#br0" timeOffset="84365.75">30190 17114 17503 0,'15'0'1552'0,"-6"-4"-1232"0,-3 2-320 0,-2-3 0 0,-2 1 5056 0,1 2 960 16,-1-3 192-16,2-2 48 16,3-2-5360-16,1-5-1056 0,0-5-224 0,0 2-32 0,-3 2 1104 0,-3 2 208 0,-2 4 64 0,-2-1 0 15,-2 8-208-15,-2-1-48 0,-2 3 0 0,-3 4 0 16,-1-2-448-16,-3 7-80 0,-2-2-32 0,-4 3 0 15,-1 3-144-15,-6 2 0 0,1-3 0 0,-4 5 128 16,2-3-128-16,-1 1 0 0,1 1 0 0,1 1 0 16,0-2 0-16,2 0 0 0,1 1 0 0,3-3 0 15,-1 2-176-15,5-1 48 0,0 1 0 0,2-4 0 16,4 1 128-16,2-1 0 0,1 0-144 0,5-4 144 16,1-2-272-16,4-1 16 0,3-2 0 0,3-1 0 15,6-1-96-15,4-3-16 0,4-4 0 0,3-2 0 16,3-2 176-16,5-1 16 0,5-5 16 0,3 1 0 0,0-4 160 15,2 1 0-15,-1 2 0 0,-1-2 0 0,-3 2 0 0,-5 0 0 16,-5 1 0-16,-6-2 0 0,-3 3 176 0,-7 2 112 16,-3 1 32-16,-3 0 0 0,-2 2 128 0,-1 4 16 15,-3 0 16-15,0 2 0 0,0 3-80 0,-2 0-16 16,-1 1 0-16,2 1 0 0,-1 2-384 0,1 0 128 16,0 2-128-16,-1 1 0 0,2 4 0 0,1-2 0 15,0 4-224-15,0 3 80 0,0 0 144 0,1 5 0 16,2-2-144-16,0 4 144 0,1 2 0 0,2 2-144 15,2 2 144-15,-1 1 0 0,3-1-272 0,-1 1 48 16,0-1 16-16,0 1 0 0,1 0 80 0,-1 3 128 16,-1-2-208-16,0 3 80 0,0-2 128 0,-1 3-192 0,0 0 192 15,-1 1-192-15,-1-3 192 0,0 2 144 0,-1-6-16 0,-1 2-128 16,0-2 304-16,-2-1-48 0,0 1-16 0,-2-3 0 16,-3 4-240-16,-2-2 0 0,-1 0 128 0,-3 2-128 15,-2-4 0-15,-3 0 0 0,-3 4 0 0,-3-6 0 16,-1 1 192-16,-4-1-48 0,-3 1-16 0,-4-1 0 15,-5 2-128-15,-5-3 0 0,-5 2 0 0,-4-4 128 16,1-3-352-16,-5-2-80 0,-1-5-16 0,-1-7 0 31,5-5-336-31,5-7-80 0,5-1-16 0,3-9-18240 0</inkml:trace>
  <inkml:trace contextRef="#ctx0" brushRef="#br0" timeOffset="84851.56">30017 16080 42383 0,'-21'-15'1872'0,"6"4"400"0,3 0-1824 0,5 4-448 0,5 2 0 0,4 2 0 0,1 1 128 0,1-6-128 0,3-3 0 0,3-1 0 31,6-4-256-31,2 3-128 0,3 2-48 0,-1 3 0 0,-2 1 608 0,1 5 112 0,-1 2 32 0,1 1 0 16,1 3 448-16,2 3 80 0,3 6 32 0,2 4 0 15,2 5-336-15,4 7-64 0,1 4-16 0,1 5 0 16,3 2-80-16,3 2-32 0,3 2 0 0,3 2 0 16,-2-4-144-16,3 5-16 0,4-1-16 0,-1 5 0 15,0-2 48-15,-3 1 16 0,-4-1 0 0,0 2 0 16,-2 1-32-16,-4-4 0 0,-2 3 0 0,-5-3 0 16,-4-2 64-16,-5-3 16 0,-5 4 0 0,-3 1 0 0,-4-3 32 0,-4-1 0 15,-2-3 0-15,-4 2 0 0,-1-2 32 0,-8-1 16 16,-2 0 0-16,-5 5 0 0,-4-4-176 0,-4 5-16 15,-6 4-16-15,-6 2 0 0,-3-1-320 0,-5 5-64 16,-7 2-16-16,-6 2 0 16,-1 3-1184-16,-6-6-240 0,-3 0-64 0,3-12 0 0</inkml:trace>
  <inkml:trace contextRef="#ctx0" brushRef="#br0" timeOffset="103726.18">2474 10369 3679 0,'11'-16'320'0,"-6"5"-320"0,-2 1 0 0,-1 4 0 0,0 2 8496 0,-1 1 1616 0,0-1 336 0,2-3 64 15,1-4-8304-15,1-7-1664 0,2 1-336 0,-4-3-64 16,-1 2-336-16,-5-1-64 0,-2 3 0 0,-6 0-16 31,-5 2-640-31,-8 3-128 0,-4 1-32 0,-7 5 0 16,-3 3-992-16,-8 3-208 0,-6 5-32 0,-3 7-16 16,-2 8 1360-16,-1 6 288 0,-2 9 48 0,-1 3 16 0,1 6 2400 0,1 2 496 0,-1 6 80 0,1 6 32 15,0 9-864-15,6 0-192 0,3 7-16 0,9-5-16 16,7 2-880-16,9-7-176 0,9 2-48 0,10-4 0 15,6-1-208-15,10-5 176 0,6-3-176 0,7-6 160 0,4-4-160 16,7-11 0-16,2-4-192 0,4-10 192 0,1-3-272 0,7-6 64 16,8-5 16-16,7-5 0 0,8-5 192 0,8-5 160 15,7-3-32-15,6-12 0 0,2-5-128 0,-1-3 0 16,-1-4 0-16,-4-8 0 0,-3-3 0 0,-7 0 192 16,-6-3-192-16,-4-4 192 0,-2-5 0 0,-10 1 16 15,-6 0 0-15,-14-5 0 0,-9 0 16 0,-12 4 0 16,-10-1 0-16,-11 3 0 0,-10-3-80 0,-15 2-16 15,-10 2 0-15,-14 1 0 0,-9 4-128 0,-14 7-144 16,-11 5 144-16,-18 7-19040 0</inkml:trace>
  <inkml:trace contextRef="#ctx0" brushRef="#br0" timeOffset="180593">3441 14779 23039 0,'5'-6'2048'0,"-1"2"-1648"0,-3 3-400 0,0 0 0 0,1 1 256 0,0-4-16 16,4-1-16-16,3-2 0 0,2-3 128 0,1-4 32 16,1 1 0-16,-2-1 0 0,0 2 1472 0,-1 1 288 15,0-1 64-15,0 3 16 0,0 1-896 0,-2 2-176 16,0-1-48-16,-3 4 0 0,-2 2-512 0,-1 3-96 16,-4 2-32-16,-1 1 0 0,-3 1-128 0,-6 3-16 15,-5 2-16-15,-6 2 0 16,-6 1-112-16,-5 2-32 0,-5-2 0 0,-8 1 0 0,-6 1-32 0,-5-3-128 15,-4 2 192-15,-2-3-64 0,-2 1-128 0,7-3 0 16,4-2 0-16,-5 0-176 0,-7-6 304 0,2 2 48 16,4 0 16-16,4-2 0 0,3-4-16 0,3-2 0 0,4-1 0 15,0-1 0-15,0 0 32 0,1 3 16 0,-1 3 0 0,-3 3 0 16,-2-1-224-16,-4 4 144 16,-2 4-144-16,0 0 128 0,1 1-128 0,0-3 0 0,0 2 144 0,-1 1-144 15,-3 1 176-15,3 2-48 0,3-2 0 0,3-3 0 16,5-2-128-16,5-3 0 0,3-3 0 0,4-3 0 15,2 2 192-15,5-4 16 0,1 3 0 0,4-4 0 16,5 1-16-16,-1 2-16 0,2-3 0 0,1 0 0 16,2 0-48-16,2 2 0 0,2-2 0 0,1 4 0 15,2-1 0-15,2 0 0 0,1 1 0 0,1 2 0 16,-1-1 0-16,0 4 0 0,1 0 0 0,-2 1 0 0,1 1-128 0,-2 3 0 16,0 3 0-16,-3 4 0 0,1 1 0 0,-1 3 0 15,-1 5 0-15,-1 3 0 16,-2 2 0-16,2 6 0 0,-1 6 0 0,-1 4 0 0,2-1 0 0,3-5 0 15,0-10 0-15,-1 8 0 0,3 4 0 0,0 4 0 16,1-3 0-16,1 4 0 16,1 10 0-16,-1 6 0 0,-1 2 0 0,-2 3 0 0,-1 1 0 0,0 1 0 15,-2-1 0-15,-4 10 0 0,-2 10 0 0,-1-1 0 16,-1-6 0-16,1-2 0 0,1 2 0 0,1-4 0 16,2-5 0-16,3-10 0 0,3-6 0 0,4-7 0 15,-2-4 0-15,0 2 0 16,0 5 0-16,-1 6 192 0,1 4-192 0,-3-3 192 0,2 1-192 0,0-5 0 15,-1-6 0-15,0-7 128 0,1-3-128 0,1-5 0 0,0-1 0 0,2 0 0 16,-1-3 0-16,-1 1 0 0,0 1-128 0,1-3 128 16,1 1 0-16,-2 0 0 0,1-5 0 0,-1 2 0 15,0-2 0-15,0 1 0 0,0-3 176 0,0-4-176 16,2-1 224-16,-1 1-48 0,0 0-16 0,0-2 0 16,2 3 32-16,-1-8 0 0,3-2 0 0,-1 0 0 15,0 0 112-15,1 0 16 16,0-3 16-16,0-1 0 0,1 3-80 0,0 0 0 0,2-1-16 0,1-2 0 15,-1-1-240-15,2-1 0 0,1-2 128 0,2-2-128 0,3-1 144 16,3-3-16-16,-1 0 0 0,6 0 0 0,7-3 224 16,3-1 32-16,7 0 16 0,6 4 0 0,7-5-144 0,1 5-16 15,1 0-16-15,-2 3 0 0,1 3-80 0,-1 3-16 16,2-1 0-16,-2 1 0 16,-6 0-128-16,-4-1 0 0,-3-1 0 0,5 3 0 0,6-1 0 0,5 3 0 15,-2 0 128-15,2 2-128 0,0-4 0 0,3 1 0 16,0 0 0-16,3 3 0 15,1-2-480-15,-1 5-176 0,2 3-48 0,12 6-22528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04:57:07.92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10 14167 0 0,'0'0'1384'0'0,"-5"-9"-848"0"0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04:57:11.56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144 1 1375 0 0,'0'0'128'0'0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8:48:27.566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5937 14586 806 0,'0'0'72'0,"0"0"-58"0,0 0-14 0,0 0 0 0,0 0 146 0,0 0 26 16,0 0 6-16,0-3 1 16,4-3-140-16,-4 3-28 0,3-7-11 0,-3 7 8 0,4-3-8 0,-1-4 0 15,-3 7 0-15,0 0 0 16,-3-3 32-16,-1-4 10 0,4 1 2 0,-3 6 1 16,-1 0 31-16,1-4 7 0,-8 4 1 0,4-3 0 0,0 3-22 0,-4-3-4 15,4 6-1-15,-3-3 0 0,3-1-23 0,-7 4-5 16,3-6-1-16,0 6 0 0,-6 6-8 0,3-2-3 15,-4-4 0-15,8 3 0 0,-12-3-5 16,5 6-2-16,-4-3 0 0,-1 6 0 0,1 1-10 16,4-7 0-16,-8 6 0 0,4 7 0 0,0-10 0 0,3 13 0 15,0-6 0-15,1 6 0 16,3-7 0-16,-4 7 0 0,4-7 0 0,0 10 0 0,0-3 0 16,3 0 0-16,4 3 0 0,0 0 0 0,0 0 0 0,3 0 0 15,-6 9 0-15,10-9 0 0,0 0 0 0,0 6 0 16,0-6 0-16,3 0 0 0,8-9 0 0,-4 6 0 0,7-1 0 15,0-5 0-15,0-1 0 0,4-2 10 0,7-1-10 16,-8 1 10-16,8-7 1 0,0-3 0 0,-4 6 0 0,3-6 0 16,-2 0-3-16,-1-6-8 0,-4 6 12 0,5-3-4 15,-5-4 3-15,1 4 0 0,-4-6 0 0,0-1 0 16,0 4 13-16,-3-3 4 0,-1-7 0 0,1 10 0 16,-1-10-4-16,1 4 0 0,-4-7 0 0,0 6 0 15,4-6 0-15,-8-3-1 0,1 1 0 0,-1-1 0 16,4-7-12-16,-7 7-3 0,0-3 0 0,7-3 0 15,-7 3-8-15,0-3 0 0,-7 6 0 0,4 0 0 16,-1 0 12-16,1 3-4 0,-1-3 0 0,1 3 0 16,-4 7 4-16,0-7 1 0,0 6 0 0,3 1 0 15,-3-1 1-15,3 4 0 0,-6 0 0 0,3-1 0 16,0 1-14-16,-4-1-16 0,4 7 3 0,0 0 1 16,7-3 3-16,-7 6 1 0,4-3 0 0,-8-4 0 0,4 7-4 0,0 0 0 15,7 0 0-15,0 0 0 16,-11 0-32-16,4 0-6 15,0 0-2-15,7 7-735 0,-10-4-147 0</inkml:trace>
  <inkml:trace contextRef="#ctx0" brushRef="#br0" timeOffset="42184.53">6033 13943 1897 0,'0'0'84'0,"-4"0"17"0,-7 0-81 0,1 0-20 16,3 0 0-16,0 0 0 0,-4 0 56 0,8 0 6 0,3 0 2 0,-7-9 0 16,3 9-33-16,4 0-7 0,0-6 0 0,0 6-1 15,0-7-7-15,0 7-2 0,0 0 0 0,0 0 0 16,0 0-14-16,0 0 0 0,0 0 0 0,0 0 0 15,0 0 28-15,0 10-1 0,0-1 0 0,-7 4 0 16,3-1 9-16,-3 4 3 0,-3 0 0 0,3 6 0 16,-7-4 17-16,3 4 3 0,0 7 1 0,-6-4 0 15,10 6-23-15,-11 0-4 0,4 10-1 0,3 0 0 16,-3 3 0-16,-3-3 0 0,6 2 0 0,-10 1 0 16,7 3-19-16,-4 0-4 0,1 4-1 0,-1-1 0 15,0-3-8-15,4 6 0 0,-7 0 0 0,7 1 0 16,-7-4 0-16,7 3 8 0,-1-3-8 0,-9-3 8 0,6 4-8 15,1-8 0-15,-1 11 0 0,4-13 0 16,0 2 0-16,0-2 0 0,-4-9 0 0,11-1-11 16,-4-3-105-1,4-12-22-15,4 3-4 0</inkml:trace>
  <inkml:trace contextRef="#ctx0" brushRef="#br0" timeOffset="49226.66">6431 13520 691 0,'0'0'30'0,"0"0"7"0,0 0-29 0,0 0-8 16,0 0 0-16,0 0 0 0,0 0 272 0,0 0 54 16,0 0 10-16,0 0 3 0,0 0-213 0,0 0-42 15,-3 6-9-15,3-6-2 0,0 0 18 0,-4 3 3 16,4-3 1-16,-3 10 0 0,3-7-31 0,-4 6-7 15,1 1-1-15,3-1 0 0,0 4-38 0,0-1-8 16,0 10-2-16,3 10 0 0,-3-4-8 0,0 6 0 16,-3-2 0-16,3 8 0 0,0 1 0 0,0-6 0 15,-8 5 0-15,5-5 0 0,3 6 0 0,-7-10 0 16,3 0 0-16,1 1 0 0,-1-1 0 0,1-9-11 16,3 0 3-16,0-3 0 15,0-10-160-15,0 1-31 0</inkml:trace>
  <inkml:trace contextRef="#ctx0" brushRef="#br0" timeOffset="50367.31">7186 13943 633 0,'0'0'28'0,"0"0"6"0,0 0-34 0,0 0 0 0,-3-3 0 0,-8-3 0 0,4 6 329 15,7 0 59-15,-7 6 12 0,7-6 3 0,0 3-318 0,-11-3-63 16,4 10-13-16,-3-4-9 0,3 0 34 0,0-6 0 16,-4 10 0-16,4-1 0 0,-11 4 23 0,4-4 5 15,0 4 1-15,0 5 0 0,-4 1-31 16,1 3-5-16,-1 3-2 0,0 7 0 0,-3 5-17 0,0 4-8 15,0-3 8-15,3 9-8 16,-3-3 11-16,3-1-3 0,1 1-8 0,3 3 12 0,0-3-1 0,3 0-1 16,0 9 0-16,8-2 0 0,-1 2-10 0,4-9 0 15,0 9 9-15,7-9-9 0,-3 6 0 0,3-6-10 16,0-3 1-16,4 3 0 16,-4-3-15-16,3-7-2 0,4 7-1 0,-3-10 0 15,3 10-8-15,-3-10-1 0,3 1-1 0,0-4 0 16,0-3-119-16,4-3-24 0,-1-3-5 0,8-7-682 0</inkml:trace>
  <inkml:trace contextRef="#ctx0" brushRef="#br0" timeOffset="50798.25">7475 14266 2487 0,'0'0'110'0,"0"0"23"0,0 0-106 0,0 0-27 16,-3 3 0-16,3-3 0 0,-7 0 56 0,7 0 7 16,0 0 1-16,-4 7 0 15,1-1-84-15,3-6-16 0,0 0-3 0,-4 9-1 0,4 1 40 0,0 2 0 16,0 7 0-16,4 0 0 0,-4-3 0 0,0 9 0 16,0 0 0-16,3-3 0 0,-3 9 0 0,0 0 0 15,0 7 0-15,-3-3 0 0,-1-1 0 0,1 7 0 16,-1 0 0-16,-6-1 0 0,3-5 0 0,-1 6 0 15,1-7 0-15,0-3 0 0,0 1-17 0,0-1 4 16,4-9 1-16,-1 0 0 16,4 3-183-16,-7-9-36 0,0 6-7 15,7-22-2-15</inkml:trace>
  <inkml:trace contextRef="#ctx0" brushRef="#br0" timeOffset="51115.75">7701 14702 1670 0,'0'0'148'0,"0"0"-118"0,0 0-30 0,7 0 0 0,-7 0 256 0,14 0 46 15,-7 0 9-15,4 0 1 0,3 6-254 0,-3-6-58 16,6 0 0-16,-6 4 0 0,3-4 0 0,-3 3-9 16,3 3 9-16,-4-6-8 0,1 3 8 0,-4-3 0 15,-7 0 0-15,14 6 0 0,-3-2 0 0,-4-4-8 16,-7 0 8-16,10 0-8 16,1 6-84-16,3-6-16 0,-3 0-3 0,3 0-1 15,-4-6-58-15,4 6-12 0,0-10-2 0,1 7-400 16,-1-3-79-16</inkml:trace>
  <inkml:trace contextRef="#ctx0" brushRef="#br0" timeOffset="51663.23">8636 14520 2314 0,'0'0'51'0,"0"0"10"0,0 0 3 0,4-6 1 0,-4 0-52 0,3-1-13 0,-3-2 0 0,0 9 0 0,4-3 0 0,-4 3 0 15,-4-6 0-15,4 6-10 0,-3-3 59 0,3 3 12 16,-8-4 3-16,-2 8 0 0,-1-1-4 0,4 3 0 15,-3 3 0-15,-4 4 0 0,3-1-49 0,-3 4-11 16,0 0 0-16,0 3 0 0,0-1 0 0,-1 4 0 16,-2 0 0-16,3 3 0 15,0 4 0-15,-1-4 0 0,-2 3 0 0,3 0 0 0,3-3 0 16,1 7 0-16,2-10 0 0,1 9 0 0,7-9 0 16,-7 0 0-16,14-3-11 0,0-7 11 0,4 7-12 0,0-6 4 15,3-4 8-15,7-3-13 16,-3-3-11-16,3-3-3 0,3 0 0 0,1-9 0 15,3 0 27-15,-3-1 0 0,3 4 0 0,0-10 0 0,1 0 0 0,-1 1 0 16,0-7 0-16,-3 9 0 0,0-6 0 0,-1-2 9 16,-6 8 0-16,-4-6 0 0,0-3 14 0,0 3 2 0,4 4 1 0,-4-7 0 15,-7 3-9-15,0-3-1 0,0 0-1 0,0 0 0 16,-7-3-3-16,0 3-1 0,0 6 0 0,0-2 0 16,-10-1-11-16,3 6 10 0,-8-6-10 0,1 7 10 15,0-7-10-15,-3 10 0 0,2 2-10 0,-6 1 10 16,0-3-13-16,3-1 3 0,1 7 1 0,-4 0 0 15,0-3 0-15,-1 6 0 0,1 0 0 0,4 0 0 32,-1 6-27-32,0-3-4 0,1-3-2 0,6 0 0 0,0 0-158 0,1 0-31 0</inkml:trace>
  <inkml:trace contextRef="#ctx0" brushRef="#br0" timeOffset="51981.41">8954 14182 979 0,'0'0'43'0,"0"0"9"0,0 0-41 0,0 0-11 16,-8 0 0-16,8 0 0 0,0 0 203 0,-3 3 38 15,-8-3 8-15,8 9 2 16,3 4-251-16,-7-4-59 0,3 10-7 0,-3-3-2 0,7 9 98 0,-10-3 19 0,3 3 4 0,-4 6 1 15,0-3 42-15,-3 7 8 0,0-4 1 0,0 4 1 16,-4 2-26-16,4-2-4 0,-7 6-2 0,3 2 0 16,-6-2-48-16,3 3-10 0,-4 6-1 0,7-6-1 15,-10-3-14-15,7 0 11 0,0-7-11 16,0 7 10-16,-1-7-10 0,5-2 0 16,-1 5 0-16,0-5 8 0,4-7-20 0,7 3-4 0,0-6 0 15,0 0-1 1,4-9-193-16,3 5-38 0,7-5-8 0,-7-13-2 0</inkml:trace>
  <inkml:trace contextRef="#ctx0" brushRef="#br0" timeOffset="52521.97">8946 13765 2530 0,'0'0'112'0,"0"0"24"0,0 0-109 0,0 0-27 0,-3 0 0 0,3 0 0 31,0 0-144-31,0 0-33 0,11 0-7 0,-4 6-2 0,3 3 134 0,-3 4 28 0,4-1 4 0,-1 10 2 16,1-3 64-16,3 3 13 0,0 0 2 0,0 0 1 15,7 9 19-15,-3-2 4 0,3-4 1 0,4 6 0 16,0 7-34-16,3-4-6 0,0 1-2 0,0 2 0 15,4-2-32-15,-4 5-12 0,-3-5 9 0,0 6-9 16,-4 3 8-16,0-4-8 0,0 1 0 0,-7 0 8 16,-3 3-8-16,-1-3 10 0,-2 2-10 0,-1 1 10 15,-7 3-2-15,-4 0 0 0,1 4 0 0,-8-7 0 16,4-1 10-16,-4-2 2 0,-3 3 0 0,0-6 0 16,-4-4 8-16,1-2 1 0,-4-1 1 0,3 3 0 15,0-5-13-15,1-1-2 0,-8-3-1 0,4-3 0 16,0 0-14-16,3 0-10 0,-3-6 2 0,3-4 0 15,-3 1-90-15,3-7-18 0,-3-3-3 0,4-3-1 16,-5 0-107-16,1-3-21 0,-25-25-5 0,11 6-1 0</inkml:trace>
  <inkml:trace contextRef="#ctx0" brushRef="#br0" timeOffset="53190.21">9557 13617 1497 0,'0'0'133'0,"-4"-3"-106"15,-3 0-27-15,4-3 0 0,-4 6 181 0,7 0 31 16,0 0 7-16,0 0 1 16,-7 0-212-16,-1 0-41 0,1 0-9 0,0 0-2 0,0 9 18 0,-3-6 3 15,-1 7 1-15,1-1 0 0,-5 4 33 0,1 2 6 16,-3-2 2-16,3-1 0 0,3 7 2 0,0-6 1 15,4 5 0-15,0-5 0 0,0 9-6 0,7-3-2 16,0-7 0-16,0 1 0 0,0 3-2 0,4-4-1 16,3 1 0-16,3-4 0 0,5 0-11 0,-1 1 0 15,3-1 0-15,1-6 0 0,7 7-9 0,-8-7-1 16,8-3 0-16,-7 6 0 0,6-3-6 0,-3-3 0 16,1 0-1-16,2-3 0 0,-3-3 29 0,1 6 5 0,-1-9 2 15,0 5 0-15,-3-5-5 0,-1 0-1 0,-3-4 0 16,0 4 0-16,1-7 28 0,-1 0 6 0,-4 1 1 15,-3-1 0-15,-3 0-22 0,-1 1-4 16,-3-1-1-16,-3-3 0 0,-4 0-5 0,-4 4-2 0,-3-4 0 0,0 0 0 16,-4 3-14-16,-3 1 0 0,0-1 0 0,0 0 0 31,-4 7-27-31,-3-4-8 0,0 4-1 0,-4-1-1084 0</inkml:trace>
  <inkml:trace contextRef="#ctx0" brushRef="#br0" timeOffset="55676.1">10576 14721 3106 0,'0'0'68'0,"0"0"15"0,-3 3 2 0,3-3 3 0,0 0-71 0,0 0-17 15,0 0 0-15,0 0 0 0,0 0 8 0,0 0-8 16,0 0 9-16,7-3-9 16,-4-3-113-16,4 3-29 0,4-7-6 0,-4 1-1092 0</inkml:trace>
  <inkml:trace contextRef="#ctx0" brushRef="#br1" timeOffset="57158.34">5062 15953 1612 0,'0'0'72'0,"0"0"14"0,0 0-69 0,0 0-17 0,0 0 0 0,-3 7 0 0,-8-7 256 0,11 0 48 15,0 0 10-15,0 0 2 0,0 0-263 0,0 0-53 16,11 0-8-16,-1-7-4 0,1 1 20 0,3-3 4 16,4 6 1-16,-1-7 0 0,1 1 7 0,0 9 2 15,6-10 0-15,-10 10 0 0,8-3 8 0,2 0 2 16,-10 3 0-16,8-6 0 0,2 6-18 0,-6 0-3 16,7 0-1-16,-1 0 0 0,5 6 7 0,-1-3 2 15,4-3 0-15,3 3 0 0,4 4-10 0,-4-4-1 16,7-3-8-16,1 6 12 0,2-6 12 0,5 0 1 0,-4 0 1 15,10-6 0-15,4 3-26 0,7-7 8 0,4 1-8 16,-4-1 0-16,10 1 11 0,-10-4-3 0,11 10-8 0,-7-3 12 16,6 3-12-16,1-3 0 0,6 6 0 0,-10 0 0 15,4 6 0-15,0-3 0 0,-4-3 0 0,0 6 0 16,0-3 0-16,-3-3 0 0,3 10 0 0,-4-7 0 16,1 3 12-16,-1-6-3 0,1 0-1 0,3-6 0 15,7 6 8-15,-10-3 2 0,3-7 0 0,0 1 0 16,0 0-18-16,-4 2 0 0,4-8 0 0,-3 12 0 15,3-7 18-15,4 1 10 0,-15 9 1 0,1-3 1 16,-8 3-30-16,1 3-21 0,3 3 3 0,-7-3 1 16,-4 0 17-16,-3 7 0 0,-4-10 0 0,0 9 0 15,-10-3-13-15,3 1 1 0,-6-1 0 0,-1-3 0 16,0 6 24-16,-7-9 6 0,0 7 1 0,-3-7 0 16,3-7-9-16,0 7-2 0,-3-3 0 0,0-3 0 15,-4 3-8-15,3-3 0 0,-2-1 0 0,-1 1 0 0,-4-3 0 0,4 6 0 16,-3-7 0-16,0 1 0 0,-4 9 0 0,0-10-9 15,0 10 9-15,0-3-10 0,-7 3-6 16,7-3 0-16,-7 3-1 0,0 0 0 16,0 0-71-16,0 0-15 0,0 0-2 0,0 0-1259 15</inkml:trace>
  <inkml:trace contextRef="#ctx0" brushRef="#br1" timeOffset="58392.64">4964 12974 2613 0,'0'0'57'0,"0"0"12"0,-4 0 3 0,4 0 2 0,0 0-59 0,0 0-15 0,0 0 0 0,0 0 0 0,4-3 0 0,6-6 8 15,1 9-8-15,-4-10 0 0,3 7 8 0,8 0-8 16,-4-3 0-16,0 3 0 0,7-4 25 0,4 7-1 16,3 0 0-16,4-3 0 0,-7 3 0 0,10-6 0 15,-7 6 0-15,8 0 0 0,-1 0-8 0,4 0-1 16,3 0-1-16,0-3 0 0,4 0-14 0,0-4 8 16,0 7-8-16,0 0 0 0,-7 0 8 0,-1-3-8 15,1-3 0-15,-4 6 0 0,-3-3 0 0,3 3 0 16,-6-6 0-16,2 3 0 0,-2 3 0 0,2 0 8 15,-9-4-8-15,2 4 0 16,1 0-39-16,0 4-10 0,-11-1-3 0,0-3-1174 0</inkml:trace>
  <inkml:trace contextRef="#ctx0" brushRef="#br0" timeOffset="59863.1">11867 14320 172 0,'0'0'16'0,"-7"3"-16"16,0 3 0-16,-3-3 0 0,-4 0 543 0,3 4 105 16,-3-4 22-16,0-3 4 0,0 9-559 0,-4-3-115 0,0-3-17 0,-3 7-7 31,0-7-9-31,-7 6-3 0,-4-2 0 0,4-1 0 0,3 3 36 0,-7 1 0 16,-6 2 0-16,2 7 0 0,8-6 24 0,0 9 0 0,0-4-1 15,0 1 0-15,3 3 4 0,4 0 1 0,-1 0 0 0,5 0 0 16,-4 9-11-16,10-9-1 0,4 0-1 15,0 7 0-15,0-7-15 0,3-1 8 0,8 1-8 16,3-3 0-16,0 3 0 0,0 0 0 0,4 0 0 16,3-3 0-16,3 0-12 0,5-7 12 0,-5 1-12 0,8-4 12 15,3 1-8-15,0-7 8 0,-3 3 0 0,3-6 0 16,-3 0 0-16,7-6 0 0,3 3 0 0,-3-7 0 16,-8 1 0-16,5-4 0 0,-1 4 0 0,0-13 0 15,-3 3 0-15,0-3 0 0,-4 0 0 16,0 0 0-16,-4-9 19 0,1 9 10 0,-4-6 3 0,0 3 0 15,-3-4-32-15,0 4 0 0,-8-3 0 0,4 6 0 16,-3-3 0-16,-4-3 0 0,0 9-11 0,-4-3 11 16,1 6 0-16,-1 1 12 0,-3 2 0 0,0-6 0 0,-4 13 0 15,4-10 1-15,-7 7 0 0,4 3 0 0,-1-4-5 0,-3 4-8 16,3-3 11-16,1 5-11 0,-1 1 0 0,1-3 0 16,-1 6 0-16,0 0 0 15,4-3-113-15,0-3-23 0,-3 6-5 16</inkml:trace>
  <inkml:trace contextRef="#ctx0" brushRef="#br0" timeOffset="60346.97">11726 14050 1209 0,'0'0'53'0,"0"0"12"0,0 0-52 0,0 0-13 16,0 0 0-16,-7-3 0 0,4 3 312 0,3 0 60 15,0 0 12-15,0 0 3 0,-4 3-310 0,4-3-61 16,0 0-16-16,0 0 0 0,0 9 0 0,0 1 0 15,4 2 0-15,-4 4 0 0,3 0-11 0,-6 6 11 16,-4 6-10-16,3 3 10 0,4 4 0 0,-7 5 0 16,-3 4 0-16,-1 3 0 0,0 0 12 0,-3 7-12 15,0-1 12-15,-7 0-12 0,-7 7 8 0,3-7-8 16,11 7 0-16,-7-13 0 0,-7 6 0 0,6-3 0 16,8-6 0-16,4-3 0 0,-1-7 0 0,1-2 0 15,6-1-11-15,4-9 11 16,7 6-159-16,-3-15-25 0,-11-1-4 0</inkml:trace>
  <inkml:trace contextRef="#ctx0" brushRef="#br0" timeOffset="60747.78">12344 13592 2761 0,'0'0'122'0,"0"0"26"0,-4-6-119 0,4 6-29 15,0 0 0-15,0 0 0 0,0 0 0 0,0 0-13 16,0-3 1-16,0 3 0 16,0 0-32-16,0 0-7 0,0 0-1 0,0 12 0 0,-3 4 32 0,3 0 7 15,-4 6 1-15,-3 6 0 0,0-3 12 0,0 3 10 16,0-6-2-16,0 6 0 0,0-3-8 0,3-3 8 16,1-3-8-16,-1 0 8 0,-3-3-8 0,7-1 0 15,-3-2 0-15,3-10 0 16,-4 6-90-16,4-9-20 0,0 0-4 0,0 0-566 0,0 0-114 0</inkml:trace>
  <inkml:trace contextRef="#ctx0" brushRef="#br0" timeOffset="61892.9">13568 13605 2098 0,'0'0'93'0,"0"0"19"0,0 0-89 0,0 0-23 0,0 0 0 0,-7 6 0 16,0-6 73-16,7 0 11 0,0 0 1 0,-4 3 1 15,-3 0-73-15,0 3-13 0,0-2 0 0,-4 5-9 16,4-3 9-16,-3 1 0 0,-4 11 0 0,-4-5-8 16,0 6 29-16,1 0 7 0,-4 2 0 0,-1 5 1 0,-2 2-17 15,-4-3-3-15,-4 6-1 0,4 7 0 0,-4-4 9 0,4 4 2 16,-4 0 0-16,0 2 0 0,0 1 13 0,4 0 4 15,3 3 0-15,1 0 0 16,-1 9-3-16,4-3 0 0,0 0 0 0,7-3 0 0,3 7-5 16,-3-4 0-16,3-6-1 0,1 9 0 0,6-3-11 15,-3 0-3-15,7-3 0 0,-3 4 0 0,3-7-13 0,3-4 0 16,1-5 0-16,-1 6 0 0,4-10 0 16,0 0-16-16,4 1 3 0,-4-4 1 15,4-3-12-15,3 3-1 0,0-3-1 16,3-3 0-16,5 0-85 0,-5-3-17 0,8 3-3 0,-4-10-1 15,4 7-57-15,-4-9-12 0,7 2-3 16</inkml:trace>
  <inkml:trace contextRef="#ctx0" brushRef="#br0" timeOffset="62779.32">13667 13950 1440 0,'0'0'128'0,"0"0"-103"16,-7 9-25-16,0 4 0 0,3-1 294 0,-3 1 54 0,0 9 10 0,0 3 2 16,3 0-286-16,1 6-58 0,-4-3-16 0,3 4 0 15,-3-1 10-15,4 4-10 0,-4-1 8 0,3 4-8 16,-7-4 21-16,4 10-1 0,0-6 0 0,0-1 0 16,0 4 10-16,0 0 2 0,0 0 0 0,0 2 0 15,-4 1-32-15,4-3 0 16,0 3 0-16,-3-3 0 15,3-4-84-15,0-2-22 0,0-4-5 0,3-6-1 16,-3 4-72-16,3-11-16 0,4-2-2 0</inkml:trace>
  <inkml:trace contextRef="#ctx0" brushRef="#br0" timeOffset="63016.32">13970 14511 3261 0,'0'0'144'0,"0"0"31"15,0 0-140-15,0 0-35 0,0 0 0 0,0 0 0 16,7 3-83-16,7 6-23 0,0-9-5 0,4 7-1 16,-4-4 57-16,7-3 11 0,-3 0 3 0,-1 6 0 0,-2-3 53 0,-1-3 12 15,0 3 1-15,3-3 1 0,-6 0-14 0,3 0-4 16,0-3 0-16,0 3 0 15,0-3-110-15,1-3-22 0,-1-4-5 0,0 1-1000 0</inkml:trace>
  <inkml:trace contextRef="#ctx0" brushRef="#br0" timeOffset="63492.87">15191 14291 2098 0,'0'0'93'0,"0"0"19"0,0 0-89 0,0 0-23 0,-11 0 0 0,0 7 0 16,1-7-50-16,-4 3-14 0,0-3-4 0,0 6 0 16,-8 0 52-16,5 4 16 0,-8-1-10 0,0 4 10 0,-6 5 86 0,2-5 22 15,-2 9 5-15,-5 3 1 16,1-3-33-16,0 3-6 0,7-3-2 0,-4 6 0 15,4-3-13-15,3 4-2 0,0-4-1 0,4 6 0 16,7-6-45-16,0 0-12 0,0-3 0 0,7 0 0 0,3-3 0 16,1 0 0-16,6-7 0 0,4 1 0 0,0-1 0 0,7-2 0 15,4-1 0-15,3-3 0 16,0-6-24-16,8-6-6 0,6 6-2 16,0-9 0-16,4-1 16 0,-4 4 4 0,8-10 0 0,-5 4 0 0,-2 2 12 0,2-5 0 15,-2-1 0-15,-1 0 0 0,4 1 0 0,-7-7 0 16,-1 9 0-16,-6-6 0 0,-7-3 36 0,3 10 3 0,-4-10 1 0,-2 3 0 15,-1 0-15-15,-4-3-2 16,-3 7-1-16,0-4 0 0,-7-3 16 0,0 3 3 16,-3-3 1-16,-4 3 0 0,0-3-27 15,0 4-6-15,-4 5-1 0,0 1 0 0,-6-7-8 0,-1 9-9 0,-3-2 9 0,-4 2-13 16,1 10 13-16,-1-3 0 0,0-3 0 0,-3 6 0 31,3 6-51-31,1-3-10 0,2 7-3 0,-2-4 0 16,-1 0-102-16,4 4-21 0,3-1-4 0,4 4-825 0</inkml:trace>
  <inkml:trace contextRef="#ctx0" brushRef="#br0" timeOffset="63825.37">15300 13874 345 0,'0'0'31'0,"0"0"-31"16,-4-6 0-16,1 6 0 0,-4-3 396 0,0-3 72 15,7 6 16-15,0 0 2 16,0 0-430-16,-7 9-87 0,0 0-17 0,0 1-3 0,0 2 51 0,-4 10 0 16,0-3 9-16,-3 6-1 0,0 7 72 0,0 5 13 15,0 4 3-15,-4 6 1 0,1 3 18 0,-4 4 3 16,3 2 1-16,0-6 0 0,-3 3-44 0,0 1-9 15,0-1-2-15,0 0 0 0,-4 1-45 0,4-4-10 16,0 0-1-16,-1-3-8 0,1 0 8 0,0-3-8 16,3-3 0-16,1-7 0 0,-1 1 0 0,1 2-12 15,2-5 1-15,5-7 1 16,-1 3-141-16,8-6-28 0,-4-3-5 0,3-4-937 0</inkml:trace>
  <inkml:trace contextRef="#ctx0" brushRef="#br0" timeOffset="64349.81">15268 13470 1785 0,'0'0'159'0,"0"0"-127"15,0 0-32-15,7-3 0 0,0 0 129 0,0-4 20 16,-7 7 4-16,0 0 1 16,0 0-162-16,7 10-33 0,4-1-7 0,3 0 0 0,-3 7 48 0,6 3 24 15,1 3-3-15,3 6 0 0,0-3 54 0,4 13 10 0,0-4 3 16,3 10 0-16,-3-3-28 0,3 9-6 0,0-3-1 0,4 3 0 16,3-6-34-16,0 10-7 0,1-1-2 0,-5-3 0 15,1 3-10-15,-4 7 0 16,1-4 0-16,-5-2 0 0,-3-1 0 0,-3 7 0 0,-4-7 0 15,-7 0 0-15,-3 1 0 0,-4-1 0 0,-4-3 0 16,-3-3 0-16,-3 3 12 0,-1-6 0 0,-3 3 0 16,-4-9 0-16,-3 3-2 0,0-1 0 0,0-5 0 0,-4-4 0 15,-3 1-10-15,3-1-16 0,1-9 4 0,-1 0 1 16,-3-3-20 0,3-7-4-16,-3-2-1 0,-1-10 0 15,1 0-136-15,0 0-27 0,-4-13-5 0</inkml:trace>
  <inkml:trace contextRef="#ctx0" brushRef="#br0" timeOffset="64930.25">15833 13416 2487 0,'0'0'110'0,"0"0"23"0,0 0-106 0,0 0-27 0,0 0 0 0,0 0 0 16,0 0 12-16,0 0-4 0,0 0 0 0,0 0 0 31,-4 7-36-31,-3-4-8 0,0-3-2 0,0 9 0 0,3 1 38 0,-3-1 0 0,4 1 0 0,-1 2 0 16,1 1-11-16,3-1 11 0,0 4-8 0,0-4 8 15,3 1 0-15,4 6 0 0,0-7 0 0,1 7 0 16,2-6 8-16,1-1 4 0,6-2 1 0,1 5 0 16,0-8-13-16,3 8 0 0,0-9 0 0,0 4 0 15,4-1 0-15,-4 1 0 0,4-7 0 0,-4 3 0 16,0-6 0-16,0 3-12 0,0-3 3 0,-3 0 0 15,0 0 9-15,3-3-8 0,-7-3 8 0,4 0-8 16,-4-4 16-16,-4 1 3 0,4-1 1 0,-3 1 0 16,-4-4 13-16,0-5 3 0,-3 8 1 0,-4-6 0 0,3-2-1 15,-3-1 0-15,-3 3 0 0,-1-3 0 0,-3 1 0 16,0-4 0-16,-4 9 0 0,1-6 0 0,-1 0-28 0,-3 7 0 16,0-1 0-16,-4-5 0 0,4 8 0 15,0-2 0-15,-4-1 0 0,1 4 0 0,-4-1 12 0,7 1-4 16,-4 9-8-16,0-3 12 0,1-7-12 15,-1 10 0-15,0-3 0 0,4-3 0 16,-3 6-45-16,2 0-15 0,5 0-4 0,-4 0 0 16,7 6-150-16,-4-6-30 0,-3 3-7 15,14-3-1-15</inkml:trace>
  <inkml:trace contextRef="#ctx0" brushRef="#br1" timeOffset="65825.02">11479 15514 2091 0,'-24'0'92'0,"24"0"20"0,0 0-89 0,-14 0-23 0,-4 0 0 0,4 7 0 32,0-4-113-32,3-3-27 0,-10 3-6 0,3-3-1 15,1 9 75-15,3-9 16 0,-1 10 2 0,1-10 1 0,-7 6 137 0,7-3 27 0,4-3 5 0,-1 0 2 16,-7 3 18-16,4-3 3 0,7 0 1 0,4 0 0 16,3 0-71-16,-7 7-13 0,-1-7-4 0,8 0 0 15,0 0-28-15,0 0-7 0,0 0-1 0,0 0 0 16,0 0 0-16,8 3 0 0,-8-3 0 0,10 0 0 15,1 0 29-15,3 0 6 0,7 6 1 0,0-6 0 16,-3 0-32-16,6 0-7 0,12 0-1 0,-1 0 0 16,7 3-12-16,8-3 0 0,3 0 0 0,7 3 0 15,0 3 24-15,3-6 8 0,4 0 1 0,0 0 1 16,7 0-23-16,0 0-11 0,4-6 10 0,0 6-10 0,-1-3 17 0,1 3-2 16,6 0-1-16,5-3 0 0,-1-3-1 15,0 3 0-15,0-4 0 0,4 4 0 16,0-6 15-16,3 9 2 0,0-3 1 0,0-4 0 0,-3 4-18 15,0-3-3-15,0 6-1 0,3-3 0 16,-3 3-9-16,-1 0 0 0,-3 0 0 0,-3 0 0 0,3 0 0 0,1 0 0 16,-5 0 0-16,-3 0 0 0,0 0 0 0,-3 0 0 15,0 0 0-15,-1-3 0 0,1 3 0 0,-4-7 0 0,-3 7 0 16,-4 0 0-16,-4-9 9 0,-3 9-9 16,-3-3 10-16,-1-3-10 0,-7 2 8 0,1 1-8 15,-1-3 0-15,-3 6 9 0,-7-9-9 0,0 9 8 0,-4-4-8 16,-3-2 8-16,-4 3-8 0,-3 3 10 0,-1-3-10 15,-6 3 10-15,0-6-10 0,-1 6 0 16,-6 0 0-16,3 0 8 0,-4 0-8 0,1 0 0 0,-4 0 0 0,0 0 0 16,0 0 0-16,-7 0 0 0,0 0 0 0,0 0-11 15,7 0-4-15,-7 0-1 0,0 0 0 0,0 0 0 32,0 0-44-32,0 0-10 0,0 0-2 0,0 0-835 0,0 0-167 0</inkml:trace>
  <inkml:trace contextRef="#ctx0" brushRef="#br0" timeOffset="67746.35">17554 14426 230 0,'0'0'20'0,"0"0"-20"0,0-3 0 0,0-3 0 16,-3-4 366-16,3 1 69 0,0 6 13 0,0-7 4 15,0 1-314-15,0 0-62 0,0 2-13 0,3 1-3 16,-3 6-17-16,0-9-4 0,0 6-1 0,0 3 0 15,0 0 31-15,0-10 7 0,-3 7 0 0,-1-3 1 16,-3 6-10-16,0-3-3 0,-4-4 0 0,4 7 0 16,-7 0-32-16,4 0-8 0,3 0 0 0,-7 0-1 15,-1 7-13-15,-2-4-2 0,-4-3-8 0,-1 9 12 0,1-6-12 16,0 7 9-16,4-1-9 0,-5 0 8 16,8 4-8-16,-3-4 0 0,2 4 0 0,5 6-11 0,-1-7 11 15,1 7-10-15,3 3 10 0,3 0-10 16,1 6 10-16,-1-3-12 0,4 7 12 0,4-1-12 0,-1 0-4 15,4 1 0-15,4 5-1 0,-1-5 0 16,4-7-8-16,4 6-2 0,0-9 0 0,6 0 0 16,1 0 27-16,0-3-10 0,-4-7 10 0,7 4 0 0,4-10 0 0,0 4 19 15,-4-10-3-15,4 0 0 0,-1 0 4 0,5-10 0 16,-5 4 0-16,1-10 0 0,0 4-20 0,0-10 10 16,3 0-10-16,-3-6 8 0,0 6-8 0,-1-10 0 15,-3 1 0-15,-3 0 0 0,3-1 0 0,1 1 0 16,-8 0 0-16,-4-4 0 0,1 4 0 0,-4 6 0 0,-7-3 0 15,0-4 0-15,-3 7 8 0,-4 0 0 0,-4 0 0 16,-3 6 0-16,-3-3-8 0,-4 10 0 0,-1-1 0 0,-6 4 0 16,0-1 0-16,-4 4-12 0,1 6 2 0,-1 0 1 15,-3 6 9-15,3-3 0 0,0-3 0 0,4 10 0 16,-3-10 0-16,2 0 0 0,5 6 0 0,-1-3 0 16,4 0 0-16,-4-3-12 0,4 0 4 0,0 0 0 31,0 0-112-31,3 0-21 0,-3 0-5 0,4 0-1 15,-4 0-69-15,3 0-15 0,-7 0-2 0,4 7-1 0</inkml:trace>
  <inkml:trace contextRef="#ctx0" brushRef="#br0" timeOffset="68121.81">18027 13846 2502 0,'-18'3'111'0,"11"-3"22"0,4 10-106 0,-8-1-27 0,4 4 0 16,-3-4 0-16,-1 10 31 0,0 3 1 15,1-3 0-15,-1 6 0 0,-3 3-32 0,0 3 0 0,-4 4 0 0,4 5 0 16,-7 4 0-16,0 7 0 0,0 2 0 0,-4 3 0 16,0-2 19-16,-3 5 10 0,-4-2 3 0,1 2 0 15,-1 4-20-15,-3-7-3 0,3 7-1 0,-3-3 0 16,-4-4 6-16,3-3 1 0,5 1 0 0,-1-4 0 16,4-6-4-16,7-3-1 0,-1-1 0 0,5-5 0 15,3 6-25-15,0-10-5 0,6 0 0 0,1-9-1 31,7 0-163-31,0-6-33 0,4-4-7 0,7-8-778 0</inkml:trace>
  <inkml:trace contextRef="#ctx0" brushRef="#br0" timeOffset="72039.53">18729 13426 2487 0,'-11'-10'110'0,"8"10"23"0,-4-3-106 0,0-6-27 16,0 6 0-16,0-7 0 15,3 4-22-15,1-6-10 0,-1 2-1 0,1 7-1 16,-5-6 2-16,1 5 0 0,-3-2 0 0,-1 6 0 0,1 0 11 0,-4 0 2 16,-1 10 1-16,-6-1 0 0,0 0 46 0,0 7 8 15,-4 0 3-15,1-1 0 0,-5 7-11 0,5 4-1 16,-5-5-1-16,8 1 0 0,-3 0-26 0,6 0 8 16,4-3-8-16,3 3 0 0,4-9 0 0,4 5 8 15,-1 1-8-15,8-3 0 0,3-7 0 0,0 4 0 16,0 3 0-16,7-10 0 0,0 3 0 0,4 1-14 15,-4-4 5-15,7-3 1 0,-3 0 8 0,3-3-12 0,-4 0 12 16,1 0-12-16,0 6 12 0,-1-6 0 0,4-6 0 16,-3 6 8-16,3-3 16 0,-3-6 3 0,0-1 1 15,3 1 0-15,-4-4-8 0,5-6-2 0,-5 7 0 0,4-1 0 16,1-5 2-16,-5 2 1 0,-3-3 0 0,0 0 0 16,0-3-21-16,1 10 8 0,-8-7-8 0,0 0 0 15,-4 7 0-15,1-1 0 0,-1-6 0 0,-6 10-8 16,3-4 8-16,-7 1-12 0,-4 2 12 15,1 1-12-15,-8 0 0 0,4-1 0 0,-7 4 0 0,-4 0 0 16,0-4-23 0,-3 10-5-16,0-3 0 0,-4-3-1 0,4 3-76 0,0-7-15 0,-1 10-4 0,5-9-798 15</inkml:trace>
  <inkml:trace contextRef="#ctx0" brushRef="#br0" timeOffset="80711.42">19681 13818 518 0,'0'0'46'0,"-3"0"-37"0,-1-6-9 0,1-1 0 15,-1-2 364-15,1 6 70 0,-4-7 14 0,0 7 4 0,3-3-379 0,-3-3-73 16,0 5-19-16,4-5-1 15,-8 6 20-15,11 3-11 0,0 0 11 0,-4-6-8 0,-6 2 22 0,3 4 5 16,-4-6 1-16,1 12 0 16,-4-2-6-16,3-4-1 0,-7 9 0 0,1 0 0 15,3 1 1-15,-8 2 0 0,1 1 0 0,-3 6 0 0,-1 0 6 0,-3 2 2 16,-4 5 0-16,0 2 0 0,-3-3 2 16,0 6 0-16,-1 7 0 0,1-4 0 15,0 7 12-15,3 0 4 0,0 3 0 0,4 0 0 0,0 0-7 0,3 6-1 16,0 0 0-16,1-3 0 0,3 3-20 0,-1-6-4 15,1 9 0-15,4 1-8 0,2-4 16 0,5 0-3 16,-4-3-1-16,7 3 0 0,0-9-12 0,3 0 0 16,1-7 0-16,3 7 0 0,3-10 0 0,1 1 0 15,6-7 0-15,-3 3 0 16,7-3-40-16,4-6-10 0,3 3-2 0,4 0-1 16,0-3-153-16,3-7-30 0,39 10-7 0,-11-12-1 15</inkml:trace>
  <inkml:trace contextRef="#ctx0" brushRef="#br0" timeOffset="81086.37">19844 13997 1555 0,'0'0'68'0,"0"0"16"0,0 0-68 0,0 0-16 16,0 0 0-16,0 0 0 0,-7 9 229 0,3-9 43 16,-3 9 8-16,4-5 1 0,-4 5-221 0,7-3-44 15,-4 4-8-15,0 2-8 0,1 1 39 0,-1 6 2 16,1 2 1-16,-1 5 0 0,-3 2-29 0,4 6-5 15,-4-2-8-15,-4 8 11 0,4 1-11 0,-3 0 0 16,-1 0 0-16,0-4-11 0,-3 4 11 0,-3 3 0 16,-1-3 8-16,0 0-8 0,1-7 0 0,3 4 0 15,3-7 0-15,0-6 0 0,4 6 0 0,0-9-10 16,0 7 10-16,0-11 0 16,4-2-211-16,-1 0-35 0</inkml:trace>
  <inkml:trace contextRef="#ctx0" brushRef="#br0" timeOffset="81388.17">19988 14514 1209 0,'0'0'108'0,"0"0"-87"0,0 0-21 0,0 0 0 0,4 9 276 0,-4-9 52 16,0 0 9-16,3 10 3 0,8-4-219 0,0-3-43 15,3 0-9-15,3-3-1 0,8-3-18 0,3 0-3 16,1-3-1-16,2-4 0 0,5 1-25 16,2 6-5-16,-2-7 0 0,-1 1-1 0,0 0 0 0,0 6 0 15,1-7 0-15,-5 7 0 16,1-3-49-16,-4 3-10 0,1-4-1 0,-5 4-1 15,1 3-98-15,-4 0-19 0,-3 0-4 0,-4 0-901 0</inkml:trace>
  <inkml:trace contextRef="#ctx0" brushRef="#br0" timeOffset="81928.48">21131 14204 2512 0,'-14'3'112'0,"4"3"22"0,-1-3-107 0,-3-3-27 0,0 13 0 0,0-4 0 16,0 0 57-16,0 4 7 0,-1 3 0 0,-2-1 1 0,-1 4-65 0,1 3 0 15,-1-3 0-15,-3 3-12 16,3 0 12-16,0 0 0 0,1 0 0 0,-1 0 0 16,4 0 0-16,0 3 0 0,3-10 0 0,1 7 0 0,3 0 13 0,3-3-4 15,4 3-1-15,4 0 0 0,-1-3-8 0,4-7 0 16,4 7 0-16,-1-6 0 0,8 6 0 0,0-10 0 16,3 4 0-16,4-7 0 0,-1 0 0 15,5-6 0-15,2 6 0 0,1-6 0 0,3-6-14 16,-3 6 5-16,0-6 1 0,3-4 0 0,-3 1 8 0,0 0 0 15,-1-4 0-15,-2 4 0 0,-5-10 0 16,-3 9 14-16,1-2-2 0,-8-7 0 0,0 6 17 0,0-5 3 16,-3 2 1-16,-1-3 0 0,-3 0 3 0,0-3 1 15,0 7 0-15,-3-10 0 0,-4 3-9 0,3 0-3 16,-3 0 0-16,-3 0 0 0,3 0-5 0,-4-6 0 16,-3 12-1-16,4-3 0 0,-4 0-19 0,0-3 0 15,-8 10 0-15,5-7 0 0,-8 7 0 0,1 2-12 0,-1 1 1 16,-7-1 1-16,4 4 10 0,-4 0-13 15,-3 6 5-15,3 0 8 0,-3 0-21 0,0 0 3 0,0 0 1 0,7 0 0 32,-4 6-34-32,7-3-6 0,1 0-2 0,3-3 0 15,3 0-119-15,0 0-24 0</inkml:trace>
  <inkml:trace contextRef="#ctx0" brushRef="#br0" timeOffset="82351.73">21459 13931 2559 0,'0'0'56'0,"0"0"12"0,0 0 3 0,0 0 1 0,0 0-58 0,0 0-14 0,0 0 0 0,0 0 0 16,0 0-13-16,0 0-6 0,0 0-1 0,0 0 0 15,-7 0 4-15,0 3 1 0,-7 6 0 0,4 1 0 16,-4 2 75-16,-4-2 16 0,0 12 2 0,-6 0 1 15,-1 6-55-15,0 3-10 0,4 4-2 0,-4 2-1 16,-3 7 6-16,0 0 2 0,0 6 0 0,-1 4 0 16,5-4 18-16,-1-3 4 0,7 3 1 15,-3-6 0-15,4 6-24 0,-1-3-5 0,4 0-1 16,0-3 0-16,3 0-20 0,1-10-5 0,-1 7-1 0,0-10 0 31,4 1-80-31,0-10-16 0,-3 6-3 0,6-9-699 0,1-3-139 0</inkml:trace>
  <inkml:trace contextRef="#ctx0" brushRef="#br0" timeOffset="83828.09">21428 13529 1785 0,'0'0'159'0,"0"0"-127"0,0 0-32 0,0 0 0 0,0 0 120 0,0 0 19 15,7 0 3-15,0 0 1 16,-7 0-143-16,7 0-20 0,3 0-8 0,-2 4-1 0,2-4 44 0,-3 6 9 16,4-3 1-16,-1 6 1 0,1-6 15 0,3 7 3 15,0-1 1-15,-3 4 0 0,-1 6-17 16,8-1-3-16,0 1-1 0,-1-3 0 0,-3 6-8 0,8 0-1 15,-1 3-1-15,-7 0 0 0,-4 6-3 0,4 1-1 16,8 2 0-16,-5-2 0 0,-3 8 12 16,1-2 2-16,2 0 1 0,4 9 0 0,0 0-25 15,-3-3 8-15,-4 6-8 0,0-6 0 0,4 9 0 16,-4-6-14-16,-7-3 2 0,0-3 0 0,0-4 12 0,0 4 0 16,-7 0 0-16,-3 0 0 0,-1-7 9 0,-3 4 2 15,0-4 0-15,-3 1 0 0,-8 2-11 0,0-2 12 16,4-4-12-16,0 7 12 0,-11-4-12 0,1-2 0 15,-5-1 0-15,5 0 0 0,3-6-10 0,-1 4-4 16,-6-4-1-16,4-6 0 16,2-1-9-16,1-5-1 0,4-1-1 0,-1-2 0 15,4-1-30-15,3-6-7 0,1 4-1 0,-1-7 0 16,0 0-103-16,8-7-21 0,-4 4-4 16</inkml:trace>
  <inkml:trace contextRef="#ctx0" brushRef="#br0" timeOffset="84475.27">22154 13169 2116 0,'22'3'47'0,"-22"-3"9"0,0 0 3 0,0 0 0 0,0 0-47 0,0 0-12 0,0 0 0 0,-7 9 0 0,-4-6 12 16,4-3 1-16,7 0 0 0,0 0 0 0,-7 10 27 0,7-4 4 15,0-6 2-15,0 0 0 0,-4 3 18 0,4 7 3 16,0-7 1-16,4 6 0 0,3 1-16 0,-4-1-4 15,-3 4 0-15,4-1 0 0,0 7-25 0,3 3-6 16,0 0-1-16,-7 0 0 0,0 3 5 0,-4 0 1 16,8 3 0-16,-8-3 0 0,-3 7 6 15,0-1 2-15,0-3 0 0,3 4 0 0,-3-7-18 16,0 3-4-16,4-3-8 0,3-3 12 16,0-3-50-16,0-10-10 0,3-6-3 0,4-3 0 15</inkml:trace>
  <inkml:trace contextRef="#ctx0" brushRef="#br2" timeOffset="88500.68">16919 15430 345 0,'-17'9'31'0,"-12"-9"-31"15,1 3 0-15,-4-3 0 0,4 0 322 0,3 0 58 16,1 0 12-16,10 0 3 0,-4 0-309 0,4 0-62 16,3 0-12-16,4 0-2 0,0 0 42 0,7 0 8 15,-3-3 1-15,3 3 1 0,0 0 9 0,0 0 1 16,0 0 1-16,0 0 0 0,7-3-4 0,3 3-1 15,1 0 0-15,3 0 0 0,0 3-20 0,0 0-4 16,4-3 0-16,3 10-1 0,-3-10-8 0,6 9-2 16,8-9 0-16,0 9 0 0,0-5 15 0,6 5 2 15,5-9 1-15,3 9 0 0,3-5 8 0,4 2 1 16,10-6 1-16,12 3 0 0,6-3-35 0,7-3-7 16,0 3-2-16,14-6 0 0,4-1-6 0,7 1-2 15,7-3 0-15,7 9 0 0,4-10-9 0,3 7 10 0,3-6-10 0,1 9 10 16,3-4-10-16,-4-2 8 0,1 12-8 15,-7-2 8-15,-1-4-8 0,-3 6 0 0,0-3 0 0,-3 10 0 16,-4-7 12-16,-1-3-4 0,1 6 0 0,0-5 0 16,-7 2-8-16,4-3 0 0,-4-3 0 0,-1 6 0 15,-2-3 9-15,3-3 3 0,0-3 1 16,-4-3 0-16,0 6-13 0,-3 0 0 0,-7-3 0 16,3-3 0-16,4 2 0 0,-11-5 0 0,-10 6 0 0,-7-3 0 31,-4 6-23-31,-4-10-7 0,-3 7-2 0,-7-6 0 0,-10 9-84 15,3-10-18-15,7 10-3 0,-11-6-1 0</inkml:trace>
  <inkml:trace contextRef="#ctx0" brushRef="#br3" timeOffset="121852.61">24246 11272 1990 0,'0'0'88'0,"7"-10"19"0,-3 1-86 16,3-1-21-16,0 7 0 0,0-6 0 0,4-1 18 0,-1 1-1 15,1-4 0-15,0 4 0 0,-1 6-17 0,-3-6 0 16,-7 9 0-16,0 0 0 0,4-4 14 0,-4 4 6 15,0 0 0-15,0 0 1 0,-7 4 15 0,-4-4 4 16,0 0 0-16,1 9 0 0,-1-6-1 0,-3-3 0 16,4 9 0-16,-5 1 0 0,1-1-19 0,0 1-3 15,0-1-1-15,0-3 0 0,-4 10-16 0,1-3 0 16,-1-1 0-16,-3-2 0 0,-4 8 0 0,4-2 0 16,-7 3 0-16,3 0 0 0,-3 3 11 15,0-4-11-15,3 4 10 0,-3 0-10 0,0 3 13 0,-1 4-3 16,-2-4-1-16,-1 3 0 0,0 0-9 0,4-3 0 15,0 3 0-15,-1-2 0 0,-2 5-10 0,6-9 10 16,-3 6-13-16,0-6 5 0,-1 0 8 0,5 0 14 0,-1-3-3 16,0-4-1-16,1 4 14 0,-1 3 4 0,4-6 0 15,0 0 0-15,-1 2-2 0,5-5 0 0,-4 6 0 16,-1-7 0-16,1 10-26 0,4-6 0 0,-1 0 0 0,-3 2 0 16,3-5 0-16,4 6-12 0,-4-7 0 15,8 1 1-15,-4-4 11 0,3 1 0 0,-3-1 0 0,3 0 0 16,1-5 0-16,-1 5 0 0,4 0 0 0,0-5 0 15,0-4 0-15,0 6 16 0,0-3-3 0,0 3 0 16,0-3-13-16,0-3 0 0,7 0 0 0,-7 0 0 16,3 0 0-16,-3 4 0 0,7-4 0 0,0 0 0 15,0 0 0-15,0 0 0 0,-7 0 0 0,7 0 0 0,0 0 9 16,0 0-1-16,-7-7 0 0,4-2 0 0,6 3 0 16,-3-7-8-16,0 4 12 0,0-4-4 0,0-6 4 0,4 7 1 15,-4-7 0-15,0 3 0 0,-4-3 1 0,8 1 0 16,-4-4 0-16,3 3 0 0,-3-3-4 0,0 0-1 15,0 0 0-15,4 3 0 0,3-3-9 0,-4 0 0 16,-3 3 0-16,4-3 0 0,-1 7 14 0,1-1-2 16,-1 0-1-16,-3 1 0 0,4 2-11 0,-1 4 0 15,-3 6 0-15,0 3 0 0,0 0-15 0,0 0-8 16,0 0-1-16,0 0-1 0,-3 0 13 0,3 0 2 16,-4 9 1-16,-3 1 0 0,4-4 9 0,-4 9-10 15,0 1 10-15,0 0-10 0,3-1 10 0,1 4-10 0,-5 3 10 16,1 0-10-16,4 6 10 0,-4-2 0 0,0 5 0 15,-4-3 0-15,4 3 0 0,4-5 0 0,-4 5 0 0,0 0-8 16,-1-3 8-16,1-2 0 0,7 2 0 16,0-3 0-16,0 3 0 0,0-6 0 0,4 0 0 0,3-3 0 15,0 0 0-15,0-4 9 0,4 4-9 0,-1-6 10 16,8 2 0-16,-4-8 0 0,0 2 0 0,0 0 0 16,4 1-10-16,3-7-11 0,0 6 3 0,0-9 0 31,4 0-135-31,3 0-26 0,4-3-6 0</inkml:trace>
  <inkml:trace contextRef="#ctx0" brushRef="#br3" timeOffset="122552.64">24825 10463 57 0,'7'0'0'0,"0"0"0"0,0-7 0 0,0 1 0 0,0 3 228 0,0-3 40 15,0 6 8-15,-7 0 1 0,0 0-129 0,0 0-25 16,7-10-6-16,-7 10-1 0,0 0 12 0,0 0 3 15,0 0 0-15,0 0 0 0,0 0-27 0,0 0-6 16,0 0-1-16,0 0 0 0,7 0-35 0,1 0-7 16,-8 0-2-16,0 0 0 0,7 6-3 0,0-2-1 15,0 5 0-15,-4 0 0 0,4 4-19 0,0 3-4 16,0-1-1-16,0 14 0 0,-3-4-13 0,-4 6-2 16,4 10-1-16,3-7 0 0,-4 7-9 15,-3-3 0-15,-3-1-10 0,3 4 10 0,-4 3 0 0,1-3 0 16,-1-1 0-16,0 1 0 0,-3-6 0 0,4-4-17 15,-4 0 3-15,3 1 1 16,-3-1-27-16,0-9-4 0,0 9-2 16,4-9 0-16,-8-3-118 0,4-6-23 0,0 2-5 0,-4-8-756 15</inkml:trace>
  <inkml:trace contextRef="#ctx0" brushRef="#br3" timeOffset="122960.05">25181 10353 1911 0,'0'0'84'0,"0"0"19"0,0 0-83 0,0 0-20 16,-3 3 0-16,3-3 0 0,0 0 51 0,0 0 5 15,3 9 2-15,-3 1 0 0,4 2-23 0,-1-2-5 16,1 2-1-16,-4 4 0 0,3 0 3 0,-3 2 1 16,4 1 0-16,-1-3 0 0,-3 6-20 0,4 6-4 15,-4-6-1-15,4 9 0 0,-4 1 10 0,3-1 2 16,-3 0 0-16,0 4 0 0,0-4-7 0,0 7-1 15,4-4 0-15,-1 7 0 0,-3-6-12 0,4 2 0 16,-4 1 0-16,3-7 0 0,1 10 0 0,-4-10 0 0,0 1 0 16,0-1 0-1,3 1-100-15,1-11-22 0,-4 1-5 16,0 0-533-16,0-12-106 0</inkml:trace>
  <inkml:trace contextRef="#ctx0" brushRef="#br3" timeOffset="123557.73">25107 10271 1209 0,'0'0'108'0,"0"0"-87"0,0 0-21 0,0 0 0 16,0 0 112-16,0 0 17 0,0 0 4 0,0 0 1 16,7 0-78-16,-3-3-15 0,-4 3-3 0,0 0-1 15,7 0 22-15,-7 0 4 0,0 0 1 0,0 0 0 16,0 0-7-16,0 0-1 0,0 0 0 0,0 0 0 16,-4 10-23-16,-3-4-5 0,0 9 0 0,-3-2-1 15,-1 6-3-15,-7-3-1 0,-3 12 0 0,4-3 0 0,-1 6-15 16,-3-3-8-16,0 4 10 0,3-1-10 15,-3 0 0-15,3 4 0 0,-3-4 0 0,7 1 0 0,-4-4 0 16,4-3 0-16,4 3 0 0,-1-6-10 16,0 0-23-16,1 0-5 0,-1-3-1 15,4-3 0-15,0 2-121 0,0 1-25 0,-4-6-5 0,4-1-1 16</inkml:trace>
  <inkml:trace contextRef="#ctx0" brushRef="#br3" timeOffset="124033.32">24395 11353 345 0,'-15'3'31'0,"15"-3"-31"0,-7 0 0 0,0 3 0 16,-3-3 298-16,10 0 54 0,0 0 10 0,-4 0 2 16,-3 0-202-16,7 0-41 0,0 0-8 0,0 0-1 0,0 0-30 0,0 0-6 15,0 0 0-15,0 0-1 0,0 0 4 0,0 0 1 16,0 0 0-16,0 0 0 0,11 0-13 0,-1 0-3 15,1 0 0-15,0-3 0 0,3 0-14 16,0-3-3-16,3 6-1 0,1-3 0 0,3-4-16 16,4 4-3-16,0-3-1 0,-1 0 0 0,8-1-5 0,-4-2-1 15,4 9 0-15,3-9 0 0,4 6-29 16,3-1-7-16,8-2 0 0,3-3-1 0,0 6 25 16,0-1 6-16,3-2 1 0,-3 3 0 15,-4-3-36-15,-3 3-7 0,0-4-2 0,-4 7 0 16,1-3 30-16,-1-6-9 0,0 6 9 0,-3-4 0 15,-4 4-75-15,-3-3-9 0,0 0-3 16,0-1 0-16,-4-2-99 0,-7 6-20 0</inkml:trace>
  <inkml:trace contextRef="#ctx0" brushRef="#br3" timeOffset="125202.76">26430 9669 1209 0,'7'-9'53'0,"-7"9"12"0,7-10-52 0,4 10-13 0,-11 0 0 0,0 0 0 0,0 0 164 0,0 0 31 15,0 0 5-15,0 0 2 0,0 0-92 0,-11 10-18 16,1-1-4-16,-4 4-1 0,-4 2-40 0,0 1-8 16,-6 3-2-16,2 3 0 0,1 0 19 0,-7 6 4 15,3 3 1-15,1 4 0 0,-5 3-15 0,1-1-3 16,-4 4-1-16,8 3 0 0,-4 3-27 0,-1 0-6 16,1 3-1-16,-4 3 0 0,1-2-8 15,2 5 0-15,5-3 0 0,-1 10 8 0,0 0-8 0,4-1 0 16,7 1 9-16,-4-6-9 0,4 5 0 0,4-8 0 15,3 5-10-15,3-5 10 0,1-4-20 0,6-3 2 16,1 3 1-16,6-6 0 0,1-7-3 0,3 1-1 16,4-7 0-16,-1 1 0 15,1-1-19-15,3-3-3 16,7-6-1-16,0 3 0 0,-3-6-113 0,0 0-23 0,3-3-5 16,-7 3-733-16</inkml:trace>
  <inkml:trace contextRef="#ctx0" brushRef="#br3" timeOffset="126812.1">26388 10710 518 0,'0'0'46'0,"-7"3"-37"15,0-3-9-15,0 0 0 0,0 0 318 0,7 0 62 16,0 0 12-16,0 0 2 0,0 0-245 0,0 0-49 0,0 0-9 16,0 0-3-16,0 0-21 0,7 10-5 0,-4-7-1 15,4 6 0-15,0 1-32 0,4-1-6 0,-1 4-2 16,1-4 0-16,0 4-13 0,3 2-8 0,-4 1 10 15,4-3-10-15,1 5 0 0,-1 1 0 0,3-6 0 0,-3 6 0 16,0-1 0-16,4-2-13 0,-4-3 1 16,0 5 0-1,0-5-103-15,1 3-20 0,-1-4-4 0,-4-2-844 0</inkml:trace>
  <inkml:trace contextRef="#ctx0" brushRef="#br3" timeOffset="127136.33">26882 10588 2563 0,'0'0'113'0,"0"0"24"0,-7 0-109 0,7 0-28 15,-4 0 0-15,4 0 0 0,-7 0 16 0,7 0-3 16,-3 9 0-16,-5 4 0 0,1 3-13 0,0-1 0 16,0 7 0-16,0 10-10 0,-3-1 10 0,-1 10 11 15,0-4-3-15,1 1 0 0,-1 15 15 0,1-3 2 16,-8 10 1-16,0-4 0 0,1 10-37 0,-1-3-7 16,1 0-2-16,-1-1 0 15,-3-2-19-15,7-3-4 0,3-7-1 0,0-6 0 16,-3-4 9-16,4-5 2 0,6-4 0 0,-3 1 0 15,0-4-106-15,4-13-21 0</inkml:trace>
  <inkml:trace contextRef="#ctx0" brushRef="#br3" timeOffset="128477.19">27298 9923 1364 0,'0'0'60'0,"0"0"13"0,0 0-58 0,0 0-15 0,0 0 0 0,0 0 0 16,0 0 116-16,0 0 20 0,0 0 4 0,-4 10 0 15,1-7-46-15,-4 6-10 0,3-3-1 0,-6 4-1 16,-1-4-28-16,1 0-6 0,-5 4 0 0,1-1-1 15,4-3-17-15,-4 4-3 0,0-1-1 0,3 4 0 16,4 2-26-16,-4 1 0 0,-3-6 0 0,4 8 0 16,6-5 0-16,-3-1 0 0,4 4 0 0,-1-3-11 15,4-1-8-15,4 1-1 0,-4-4-1 0,7 10 0 16,0-10-16-16,0 4-3 0,7-4-1 0,0-5 0 16,4 2-14-1,3-3-2-15,-4 6-1 0,8-9 0 0,0 7-97 0,-4-4-19 16,4-3-4-16,-4 0-1 0</inkml:trace>
  <inkml:trace contextRef="#ctx0" brushRef="#br3" timeOffset="128719.85">27369 9644 2718 0,'0'0'120'0,"-11"0"25"0,4 3-116 0,0-3-29 0,-4 0 0 0,11 0 0 15,0 0 0-15,0 0 0 0,0 0 0 0,0 0 0 32,0 0-52-32,0 0-17 0,0 0-3 0,0 0-1 15,0 0-40-15,7 3-8 0,-7-3-2 0,4 7-530 0,-4-7-107 0</inkml:trace>
  <inkml:trace contextRef="#ctx0" brushRef="#br3" timeOffset="129144.97">27044 9647 1594 0,'0'0'71'0,"-7"3"14"0,-4 4-68 0,-6-4-17 0,6-3 0 0,-3 9 0 16,-4-3 54-16,4 1 7 0,-3-1 2 0,2 3 0 15,1-2 5-15,0 8 0 0,-3-2 1 0,3-1 0 16,-1 10-37-16,1-3-8 0,0 3-2 0,4 0 0 16,-5 6-22-16,8-3 8 0,-3 7-8 0,3-1 0 15,0 1 0-15,3-1 0 0,-3 6-12 0,7-2 4 16,-3-4-11-16,6 1-1 0,1-1-1 0,-1-6 0 31,4 3-87-31,-3-6-16 0,6 0-4 0,1 0-657 0</inkml:trace>
  <inkml:trace contextRef="#ctx0" brushRef="#br3" timeOffset="129541.62">27467 9575 1962 0,'0'0'43'0,"0"0"9"0,0 0 1 0,0 0 3 0,0 0-45 0,0 0-11 0,7 10 0 0,0-7 0 16,0 6 0-16,4 7 0 0,0-4 0 0,-1-2-11 15,1 5 11-15,3-5 8 0,4 12-8 0,-4-3 11 16,0-1 17-16,0 4 3 0,4 0 1 0,-4 0 0 16,0 6-2-16,0-2 0 0,-4 5 0 0,1 0 0 15,0 1-10-15,-1 2-1 0,-3-3-1 0,-3 7 0 16,3-3-18-16,-4-4-9 0,-3 0 1 0,4 1 0 15,-8-1-4-15,4-3 0 0,-3-3 0 0,-4-3 0 16,0 0-3-16,0 0-1 0,-4 3 0 0,-3-3 0 31,-4-6-147-31,1 6-29 0</inkml:trace>
  <inkml:trace contextRef="#ctx0" brushRef="#br3" timeOffset="130290.67">27877 10629 1324 0,'0'0'118'0,"0"0"-94"0,0 0-24 0,0 0 0 16,0 0 222-16,0 0 40 0,10-10 8 0,1 10 2 16,3-9-197-16,3 9-39 0,1-6-8 0,3-1-2 15,7-2-8-15,1 6-2 0,2-3 0 0,1-7 0 16,0 10 1-16,0-3 0 0,6-4 0 0,1 7 0 15,-3 0-17-15,-5-3-9 0,-2 6 1 0,-5 0 0 32,1-3-138-32,-4-4-27 0,-3 7-6 0</inkml:trace>
  <inkml:trace contextRef="#ctx0" brushRef="#br3" timeOffset="130557.62">27813 10851 172 0,'0'0'16'0,"0"0"-16"15,-4 10 0-15,4-10 0 0,0 0 600 0,8 3 116 16,2 6 24-16,1-9 5 0,6 10-613 0,-3-10-124 15,8 6-24-15,-5-3-4 0,4-3-4 0,1 0 0 16,2 0 0-16,5 0 0 16,2-3-15-16,1-3-3 0,3 6-1 0,-3-3 0 15,3-4-112-15,1 4-22 0,-1-3-5 0</inkml:trace>
  <inkml:trace contextRef="#ctx0" brushRef="#br3" timeOffset="130980.03">29224 10353 1843 0,'-18'0'164'0,"11"-6"-132"0,-10 6-32 0,3 0 0 16,-4 0 196-16,0 0 33 0,-3 6 7 0,0-3 0 15,0 6-191-15,-4 1-45 0,-3 2 0 0,-4-2 0 16,0 12 9-16,-3-4 0 0,0 4 0 0,0 7 0 15,-1-1-1-15,1 3-8 0,3 7 12 0,-3-4-4 16,3 7-8-16,4-6 0 0,7 2 0 0,0-2 8 16,7-4-8-16,0 0 0 0,3 4 0 0,4-7 0 0,3 0 0 0,4-3 8 15,0-3-8-15,7 7 0 16,0-14 0-16,4 4 0 0,3 0-12 0,4-7 12 0,3-2-9 16,4-7 9-16,3 6 0 0,4-9 0 0,-1 0 0 0,1 0 0 15,3-3 0-15,1-3 0 0,-1-7 0 0,-3 1 0 16,-4-1 0-16,-3-5 0 0,-1-4 8 0,1 0-8 15,-7-7 0-15,-1 4 0 0,-3-3 17 16,-3 0-2-16,-4-7-1 0,0 10 0 0,-7-6 1 0,-3 3 0 16,-1-4 0-16,-3 7 0 0,-4-3 9 0,-3 0 1 15,0 0 1-15,-3 3 0 16,-1 3-46-16,-3 0-10 0,0 3-2 0,3 6 0 16,-3 1-25-16,0-7-6 0,3 10-1 0,0-4 0 15,4 4-77-15,0-1-16 0,0 4-3 0,3-3-1 0</inkml:trace>
  <inkml:trace contextRef="#ctx0" brushRef="#br3" timeOffset="131440.46">28755 9550 1785 0,'-18'3'159'16,"15"7"-127"-16,-1-7-32 0,1 6 0 0,6 1 116 0,1 2 16 16,6 4 4-16,1-4 1 0,3 1-41 0,7 9-9 0,7-3-2 0,4 3 0 15,3 0-29-15,4-1-5 16,4 1-2-16,6 7 0 0,4 2-16 0,0-6-3 0,3 6-1 16,-3 1 0-16,4-1-6 0,-4 10-2 0,-1 0 0 15,-6-1 0-15,-3 1-6 0,-1 3-2 16,-7 0 0-16,1 0 0 0,-5 0 3 0,-6 6 0 15,0-6 0-15,-8 9 0 0,-3-3 2 0,-10 4 1 0,-1-4 0 0,-3-3 0 16,-7 3-11-16,0-6-8 0,-7 6 9 0,0-6-9 16,-3 6 0-16,-5 0 0 0,-2-3-11 15,-8 7 11 1,4-10-94-16,-11 3-11 0,0-3-3 0,-3-1-1164 0</inkml:trace>
  <inkml:trace contextRef="#ctx0" brushRef="#br3" timeOffset="132975.04">20934 10441 1350 0,'0'0'60'0,"0"0"12"0,0 0-58 0,0 0-14 16,0 0 0-16,0 0 0 0,0 0 102 0,0 0 18 15,0 0 3-15,0 0 1 0,-4-10-49 0,4 10-10 16,0 0-1-16,0 0-1 0,0 0-27 0,-3 0-6 15,-4 0-1-15,0 0 0 0,0 0-9 0,-4 10-1 16,4-4-1-16,-4 3 0 0,-3-2 6 0,0 11 2 16,0-5 0-16,-7 6 0 0,0 3-18 0,-7 6-8 15,3-3 0-15,-3 13 8 0,-8-4-8 0,-2 7 0 16,-8 0 0-16,3 3 0 0,1-1 0 0,0 1 0 16,-1 7 0-16,-3-1 0 0,1-3 15 0,-1 3-3 15,0 0 0-15,0-3 0 0,-3 3 12 0,3 0 1 16,0-3 1-16,0-3 0 0,4 7-15 0,-8-8-3 15,4 11-8-15,-6-1 12 0,-1-3-4 0,3 4 0 16,-3-1-8-16,4-3 12 0,0-6-4 0,3 6 0 0,0-6-8 16,3 0 12-16,1-3-12 0,3 3 0 0,-3-4 0 0,7-5 0 15,-4 6 0-15,4-10 0 0,3 0 12 16,0-2-3-16,7-4 11 0,1-3 1 0,3-4 1 0,-1 4 0 16,1-9-6-16,7 3 0 0,0-4-1 0,0 1 0 15,0-4-5-15,3 0-1 0,1 1 0 0,3-1 0 16,-4-2-9-16,4 2 8 0,0 0-8 15,0-2 8-15,3-4-8 0,1 6 0 0,-4-6 0 0,3 4 0 16,1-4 0-16,-1 6 0 0,1-6 0 0,-1 7 0 16,-3-4 0-16,4-3 8 0,3-3-8 0,-4 10 0 15,0-7 17-15,4-3-1 0,0 0-1 0,0 0 0 16,0 0 16-16,0 0 3 0,0 0 1 0,0 0 0 16,-3-7-8-16,3-2-2 0,0-7 0 0,3 4 0 0,1 2-14 0,0-5-3 15,-1-1-8-15,1-6 12 0,-4 6-12 0,3-9 9 16,-3 3-9-16,0 0 8 0,0 0-8 0,-3 0 8 15,3-6-8-15,-4 6 8 0,1 0-8 0,-5 0 12 16,5 0-12-16,-4 4 12 0,3-4-12 0,1 9 0 16,-4-6 9-16,3 10-9 0,4-4 0 0,-3 4 0 15,3 6 0-15,0 3-8 0,0 0-4 0,0 0 0 16,0 0 0-16,0 0 0 0,0 0-3 0,-4 9-1 16,4 7 0-16,-3 0 0 0,-1-1 16 0,1 7 0 15,-1-3 0-15,1 9 0 0,-5-3 8 0,5-3-8 16,-4 10 0-16,3-10 0 0,-3 9 0 0,7-9-12 0,-3 6 1 15,3-6 1-15,0 0 10 0,0 0 0 16,3 0 0-16,4-3 8 0,0 0 2 0,0-7 1 16,8 7 0-16,-5-7 0 0,8-8-11 0,-1 5 12 15,5 0-12-15,-1-9 12 0,3 10-12 0,5-13 0 0,-1-4 9 16,4 4-9-16,-1-3 0 0,8-3 0 0,-3 5-10 0,-1-8 10 31,0-1-142-31,-3-2-22 0</inkml:trace>
  <inkml:trace contextRef="#ctx0" brushRef="#br3" timeOffset="133618.01">20817 9352 633 0,'0'0'56'0,"-7"0"-44"0,0 0-12 0,0-3 0 0,7 3 268 0,-3 0 52 16,-4-6 11-16,7 6 1 0,0 0-251 0,0 0-50 15,0 0-11-15,0 0-1 0,-7 0-11 0,7 0-8 16,0 0 12-16,-4 9-12 0,1 1 31 0,3-1-1 16,0 4 0-16,-4-1 0 0,1 7-14 0,-1 3-4 15,-7 0 0-15,4 0 0 0,0 0-12 0,-3 6 9 16,-4-6-9-16,3 10 8 0,0-1-8 0,1-9 0 16,-4 9 0-16,3-3 0 0,1-2-16 0,-5 2-6 15,5-6-1-15,3 0 0 16,-4 0-130-16,4-4-27 0,7-2-4 0</inkml:trace>
  <inkml:trace contextRef="#ctx0" brushRef="#br3" timeOffset="133952.31">20927 9268 1440 0,'0'0'64'0,"-7"9"12"0,3 1-60 15,-3 2-16-15,-3 1 0 0,3 2 0 0,-4 1 172 0,7 6 31 16,-3-3 6-16,4 0 2 0,-1-4-177 0,1 10-34 15,3-3-9-15,0-6-1 16,0 6-14-16,0 3-4 0,0 0 0 0,0-3 0 16,3 0 8-16,-3 6 2 0,-3-3 0 0,3-6 0 0,-4 9-2 0,1-6-1 15,-1 0 0-15,1 0 0 16,-1 0-141-16,-3-3-28 0,-4 16-6 0,4-14 0 0</inkml:trace>
  <inkml:trace contextRef="#ctx0" brushRef="#br3" timeOffset="134382.67">20895 9133 1382 0,'0'0'123'0,"0"0"-99"0,0 0-24 0,0 0 0 0,0 0 125 0,0 0 20 15,0 0 4-15,0 0 1 0,0 0-122 0,0 0-28 16,-3 9 0-16,-5-2 0 0,5-1 0 15,-4 3 0-15,0-2 0 0,3-4 0 0,-3 6 40 0,4-6 9 16,-8 7 3-16,4-1 0 0,0 1 6 0,0-1 2 16,-4 3 0-16,-3-2 0 0,0 2-14 0,-3 7-2 15,2 0-1-15,-6-3 0 0,0 6-16 0,0 6-3 16,0-6-1-16,-7 9 0 0,-1-3-23 0,1 4 0 16,0 2 0-16,-4-2 8 0,4 2-8 15,-4-3 0-15,4 1 0 0,0-1 0 0,-1 1-8 0,5-1-4 16,-1-3 0-16,4-3 0 15,0-3-92-15,3 0-18 0,0-3-4 0,4-7-542 16,0 4-109-16</inkml:trace>
  <inkml:trace contextRef="#ctx0" brushRef="#br3" timeOffset="134752.65">20062 9986 1670 0,'-24'6'148'0,"10"-3"-118"0,-4 0-30 0,4 4 0 0,-4 2 188 0,4-6 31 16,0 7 6-16,3-7 2 0,8 3-175 0,-1-3-36 15,4-3-6-15,0 0-2 0,0 0 0 0,0 0 0 16,11-3 0-16,7-3 0 0,-1 3 12 0,4-7 3 16,11 1 0-16,0-1 0 0,7-2 5 0,0 3 0 15,6-4 1-15,5 0 0 0,-1 4-17 0,1-4-3 16,-1 4-1-16,4 0 0 0,0-1-8 0,-4 1 0 16,1 6 0-16,-5-4-11 0,1 4 11 0,-3 0 0 15,-5-3 0-15,-2 6 0 16,-8 0-26-16,0-3-10 0,-3-4-1 0,0 7-1 15,-4 0-185-15,-4 0-37 0</inkml:trace>
  <inkml:trace contextRef="#ctx0" brushRef="#br3" timeOffset="135240.69">21862 8688 1267 0,'-11'-3'112'0,"4"-4"-89"15,7 7-23-15,0 0 0 0,-4-3 71 0,-3-3 9 16,4 3 3-16,3 3 0 0,0 0-40 0,-4-3-8 16,-6 3-2-16,10 0 0 0,0 0 37 0,-11 3 7 15,-6 6 2-15,-1 1 0 0,-3-4 0 0,3 10 0 16,-3-1 0-16,-4 1 0 0,1 0-12 0,2 12-3 15,-2-6 0-15,-1 12 0 0,0-2-28 0,1 8-7 16,2 1-1-16,-2 3 0 0,3 6-20 0,-4 3-8 16,0 1 0-16,1-1 0 0,2 10 0 0,-2 0 0 15,-1-1 0-15,4 1 0 0,0 3 0 0,3-7 0 0,0-2 0 16,4 2-10-16,0-5 10 0,7-7 0 16,0 3 0-16,3-6 0 0,4-3-11 0,8-7-6 0,2 4-2 0,4-4 0 31,4-6-138-31,0-2-28 0,3-8-6 0</inkml:trace>
  <inkml:trace contextRef="#ctx0" brushRef="#br3" timeOffset="138822.73">21706 9318 1267 0,'0'0'56'0,"-10"3"12"0,3 3-55 0,3-2-13 0,-3-1 0 0,0 6 0 15,0 0 256-15,0 1 48 0,4-1 9 0,-1 1 3 16,-3 2-255-16,3 1-50 0,1-1-11 0,3-2 0 15,3 9 0-15,-3-1 0 0,0-2 0 0,4 6 0 16,3 3 0-16,-3-3 0 0,-1 3 0 0,1-3 0 16,3 6 9-16,3-6-9 0,-3 0 10 0,4 0-10 15,-8 0 0-15,8-3-20 0,3-7 4 0,-3 7 0 16,-1-6-36-16,4-4-6 0,4 1-2 0,0-7-604 16,-4-3-122-16</inkml:trace>
  <inkml:trace contextRef="#ctx0" brushRef="#br3" timeOffset="139129.25">22112 9299 921 0,'0'0'40'0,"0"0"10"0,0 0-40 0,-3 3-10 0,-1 7 0 0,1-1 0 15,3 1 300-15,-4-1 57 0,-3 3 12 0,3 1 3 16,1 6-299-16,-4 9-59 0,-7-3-14 0,0 7 0 16,3 8 0-16,-3-5 0 0,-7 9 0 0,0 3 0 15,-8 0 0-15,5 3 12 0,-5 0-4 0,-2-3 0 16,-1 6-8-16,4 1 0 0,7-4 0 0,-1-6 8 16,-2 6-8-16,6-6 0 0,4-3-8 15,3-7 8 1,4-2-107-16,0-1-16 0,4-3-3 0</inkml:trace>
  <inkml:trace contextRef="#ctx0" brushRef="#br3" timeOffset="139789.7">22546 8844 1324 0,'0'0'118'0,"0"0"-94"15,-11 0-24-15,1 0 0 0,10 0 80 0,-11 4 12 16,-3-4 3-16,4 0 0 0,-5 6-76 0,5-3-19 16,-4-3 0-16,0 6 0 0,-4 1 38 0,4-7 4 15,7 9 1-15,-4 0 0 0,-6 1 10 0,6-1 3 16,4 4 0-16,3-1 0 0,1-2-24 0,-4 9-4 16,7-7 0-16,-4 10-1 0,4 0-27 0,-3 6 8 15,3-6-8-15,0 0 0 0,7 6-8 0,-7-3-8 16,0 4 0-16,-4-4-1 0,8-3 4 0,-4 6 1 15,3-6 0-15,1 0 0 16,-8 0-112-16,8 0-21 0,3-4-5 0,0-5-1 16</inkml:trace>
  <inkml:trace contextRef="#ctx0" brushRef="#br3" timeOffset="140061.72">22631 9152 2296 0,'-18'0'102'0,"18"0"21"0,0 0-99 0,-3 9-24 16,-5-6 0-16,5 7 0 15,3-10-16-15,-4 9-9 0,4 1-2 0,-3-7 0 16,3-3-29-16,0 0-7 0,0 9-1 0,-4-3 0 16,-3 1 13-16,4-1 3 0,3-6 0 0,0 0 0 15,0 0-57-15,0 0-11 0,0 0-3 0</inkml:trace>
  <inkml:trace contextRef="#ctx0" brushRef="#br3" timeOffset="140231.64">22691 8857 2095 0,'0'0'92'0,"0"0"20"0,0 0-89 0,0 0-23 0,0 0 0 0,0 0 0 31,0 0-56-31,0 0-16 0,-4-3-4 0,4 3-499 0,0 0-100 0</inkml:trace>
  <inkml:trace contextRef="#ctx0" brushRef="#br3" timeOffset="140633.66">22856 8688 1796 0,'0'0'40'0,"0"0"8"0,0 0 1 0,0 9 1 0,8-6-40 0,-8 7-10 16,-4 2 0-16,0-2 0 0,4-1-15 0,4 0-5 16,0 4 0-16,-1-4-1 0,-3 4 21 0,7 6 0 15,4-7 0-15,-1 10 0 0,-3-3 8 0,4 0 2 0,3 3 1 16,0-3 0-16,0 3 14 0,0-7 3 0,0 4 1 16,1 3 0-16,-1 0-29 0,-4 0 0 15,-3-3 0-15,0 3 0 0,0-4-10 0,-3-5-8 0,-4 9-2 16,-4-3 0-1,1-7-67-15,-4 10-13 0,3-6-4 0,-6 0-590 0</inkml:trace>
  <inkml:trace contextRef="#ctx0" brushRef="#br3" timeOffset="140991.2">22867 9606 2718 0,'18'-9'120'0,"-18"9"25"0,0 0-116 0,10-3-29 0,8-6 0 0,3-1 0 31,0 7-16-31,7-3-10 0,-3-1-2 0,3-2 0 16,1 0-6-16,-1-1-2 0,0 7 0 0,0-3 0 16,1-4-22-16,2 1-5 0,-3 6-1 0,4 0 0 0,-7-4 32 0,0 7 5 0,-1-3 2 0,-3 3 0 31,4 0-131-31,-7 0-25 0,14-9-6 0,-8 9-1 0</inkml:trace>
  <inkml:trace contextRef="#ctx0" brushRef="#br3" timeOffset="141261.68">22881 9723 2368 0,'0'0'52'0,"-7"6"12"0,7-6 1 0,-7 3 1 0,0 0-53 0,7-3-13 16,7 0 0-16,4 0 0 0,3 6-10 0,3-6-5 15,1 0-1-15,3 3 0 0,7-3 16 0,1 0 0 16,-5 7 9-16,1-4-9 0,3-3 20 0,4 0-1 16,-4 6-1-16,0-3 0 0,1-3-6 0,-5 0 0 15,5 3-1-15,-5-3 0 0,-3 7-11 0,1-4-9 16,-5-3 9-16,1 0-13 15,0 0-36-15,-4 0-7 0,0-3-2 0,-4-4-954 0</inkml:trace>
  <inkml:trace contextRef="#ctx0" brushRef="#br3" timeOffset="141597.7">23788 9149 2847 0,'0'0'63'0,"0"0"13"0,-4 3 2 0,1 9 2 0,-1 4-64 0,1 0-16 0,3 6 0 0,0 6 0 15,-4-6 0-15,1 12-10 0,-1-2 2 0,1-1 0 0,-1 10-11 0,1 3-1 16,-5-4-1-16,1-2 0 0,-3 0 11 0,3 2 10 16,0 1-13-16,-4-9 5 0,4-1 8 0,0 0 0 15,0-6 0-15,0 7 0 16,-4-4-31-16,4-6-4 0,0 0-1 16,4 0 0-16,-4-6-184 15,3-1-36-15,-3 4-8 0,7-6-2 0</inkml:trace>
  <inkml:trace contextRef="#ctx0" brushRef="#br3" timeOffset="142095.26">23827 8236 2487 0,'-7'0'55'0,"0"6"11"0,7-6 2 0,-4 4 2 0,0 5-56 0,1 0-14 0,6 1 0 0,1-1 0 0,0-3 0 0,3 4 0 16,-4-1 0-16,8 4 0 0,6-4 0 0,-3 7-10 15,1-4 2-15,-1 4 0 0,3 0 36 0,4 6 7 16,4 0 1-16,0 3 1 0,3 6 5 0,0 0 1 16,1 1 0-16,-1 5 0 0,0-2-33 0,0 3-10 15,-3-1 0-15,0 4 0 0,-1 3 8 0,1 3-8 16,-4 0 0-16,4 6 0 0,-4 1 14 15,0-4-1-15,-3 3 0 0,3 0 0 0,-3 1 27 0,-4-1 4 16,0 0 2-16,-7-3 0 0,3-6-22 0,-2 7-5 16,-8-8-1-16,-4 1 0 0,4 7-9 0,-7-11-1 15,-4-5-8-15,-3 6 12 0,-3-7-12 16,-1-3 0-16,0 7 8 0,-3-7-8 0,-4-6 0 0,1 7-16 16,-1-10 3-16,-7 9-889 15,1 1-178-15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9T23:13:56.380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4964 12974 2613 0,'0'0'57'0,"0"0"12"0,-4 0 3 0,4 0 2 0,0 0-59 0,0 0-15 0,0 0 0 0,0 0 0 0,4-3 0 0,6-6 8 15,1 9-8-15,-4-10 0 0,3 7 8 0,8 0-8 16,-4-3 0-16,0 3 0 0,7-4 25 0,4 7-1 16,3 0 0-16,4-3 0 0,-7 3 0 0,10-6 0 15,-7 6 0-15,8 0 0 0,-1 0-8 0,4 0-1 16,3 0-1-16,0-3 0 0,4 0-14 0,0-4 8 16,0 7-8-16,0 0 0 0,-7 0 8 0,-1-3-8 15,1-3 0-15,-4 6 0 0,-3-3 0 0,3 3 0 16,-6-6 0-16,2 3 0 0,-2 3 0 0,2 0 8 15,-9-4-8-15,2 4 0 16,1 0-39-16,0 4-10 0,-11-1-3 0,0-3-1174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9T23:14:27.126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6523 14401 2751 0,'-1'0'256'0,"-1"-2"-256"0,2 2 0 0,-1 0 0 0,1-3 816 0,0 2 112 0,-1 1 32 0,-2-2 0 0,0-2 192 0,1-2 32 0,0 2 16 0,-2-2 0 16,2 0-16-16,-2 1 0 0,-1 1 0 0,-1 0 0 16,-1 1-96-16,-3-4 0 0,-1 2-16 0,-3 2 0 15,0 0-336-15,-3 0-64 0,0 1-16 0,-3 1 0 16,-1 0 320-16,0 1 64 0,0 0 16 0,-1 1 0 16,3-1-96-16,-1 0-32 15,2 0 0-15,-2 1 0 0,1-1-176 0,3 0-48 0,1 2 0 16,-1 0 0-16,2 4-544 0,-3-2-160 0,1 2 0 15,3 0 0-15,-1-2-512 0,3 0-160 16,0 1-32-16,2-2-16 16,1 4-240-16,0-5-64 0,3 2 0 0,2-1 0 0,1 0 512 0,4-3 112 0,0 1 16 0,4-1 0 0,2 0 384 0,3-1 272 15,2-2-32-15,5 0-16 0,3-1 128 0,2-1 32 16,3 1 0-16,3-2 0 16,-2 0-384-16,1 2-160 0,2 1 16 0,0-2 0 15,-2 3-496-15,0 0-80 0,1 2-32 0,-2 2 0 16,-1 0 48-16,-1 0 0 0,0 2 0 0,-2-1 0 15,-1 2 528-15,-1-1 176 0,-2-1 0 0,-1-3 0 0,0 3 640 16,-2 0 224-16,0-2 48 0,-3 2 16 0,0-3 80 0,-2 0 16 16,-1 0 0-16,-1 0 0 0,-3 0-496 15,-3 0-80-15,0 2-32 0,-3-2 0 0,0 0 0 0,-1 0 0 0,-3 0 0 0,-1 0 0 16,-1 0-416-16,-3-2 0 0,-1 2-144 0,-3 0 144 31,0 0 0-31,-3 0 0 0,-2 2 0 0,-5-1 144 0,-1 2-144 0,-2 3 0 16,-3-2 0-16,1-1 0 0,-1 2 0 15,2 1 0-15,2-2-224 0,1 0 80 0,-1 2 144 0,1-2 0 0,2 1 0 0,1-4 0 16,3 1 0-16,0-2 0 0,2 0 0 0,0 0 0 16,3 3 0-16,-2-3-128 15,0 0 0-15,3 1-8416 16,0-1-1680-16</inkml:trace>
  <inkml:trace contextRef="#ctx0" brushRef="#br0" timeOffset="1051.16">9922 14299 15663 0,'3'-2'1392'0,"-2"-1"-1120"0,-1 3-272 15,0-3 0-15,0 3 832 0,0 0 96 0,0-4 32 0,0 0 0 0,0 0-736 0,-3-2-224 0,0 2 128 0,-4 0-128 0,1 2 0 0,-2-2 0 0,-2 4 0 0,-1-2 0 16,-1-1-256-16,1 2-96 16,-1 1-32-16,-2 0 0 0,1 1 208 0,-2 2 48 0,-1-3 0 0,-3 3 0 15,1 2 448-15,-2-1 80 0,-1 2 32 0,-1 0 0 16,-2 0-224-16,1 1-32 0,0-4-16 0,2-1 0 15,4-1-160-15,0-1 0 16,2 0 0-16,1-3 0 0,3 1-272 0,1 1 16 16,2-2 0-16,0-1 0 15,2 4-160-15,1 0-32 0,1 0 0 0,2 0 0 16,-2 2-16-16,2 3-16 0,-1-4 0 0,2 3 0 0,-1 1-288 0,2 1-48 16,-2-3-16-16,4 1 0 0,-1 1-160 0,1-4-32 0,2 3-16 15,1-3 0-15,1 3 1040 0,2-4 320 16,1 0 16-16,3-4 0 0,1 2 672 0,2-4 128 0,4 2 16 0,0-2 16 15,4 0 16-15,-1 1 0 0,1-3 0 0,1 2 0 0,-1 0-672 0,1 0-128 16,-2-1-16-16,-1 4-16 16,0-1-352-16,-1 2 0 0,-2-1 0 0,0 2 0 15,-2 5-256-15,-3-4-128 0,1 2-32 0,-4 2 0 16,-1-1-432 0,-3 1-96-16,-1 1-16 0,-2-1 0 0,0-2 288 15,-1 0 48-15,0-2 16 0,-2 2 0 0,0-2 80 0,-2 0 16 0,0 0 0 0,-1 2 0 0</inkml:trace>
  <inkml:trace contextRef="#ctx0" brushRef="#br0" timeOffset="2353.11">12672 14231 6847 0,'-2'-5'144'0,"-1"3"48"0,1 2 0 0,-1 0 0 0,1 0-192 0,-1 0 0 0,0 2 0 0,-4 3 0 0,-4-2 704 0,-4 3 96 0,-2 1 32 0,-3-1 0 0,1 0-832 0,-1-2 0 0,0 2 0 0,-1-5 0 0,2 2 0 0,0-3 0 16,0 2 0-16,-1-4 0 0,-1 2 400 0,2 0-16 15,-1 0-16-15,-1 0 0 0,1 0 464 0,-1 2 112 16,1-2 16-16,-2 0 0 15,-2 1 48-15,0 2 16 0,1-3 0 0,1 0 0 0,1 0-656 0,1 0-128 16,3 2-32-16,0-2 0 16,2 0-80-16,0 0 0 0,5-2-128 15,0-1 192-15,4 2-192 0,1-4 0 0,3 1 0 0,0 1 0 16,4-1-832-16,0 2-64 0,2-2-16 0,1-2 0 31,3 3-496-31,2-1-112 0,3 2-16 0,0 1 0 0,3-2 800 16,3 3 160-16,-1 0 16 0,1 0 16 0,1 0 672 0,1 0 144 15,0 3 32-15,-1 0 0 0,1-3-112 0,-2 0-32 16,2 0 0-16,0 0 0 0,2 0 112 0,-2 0 32 0,1 3 0 0,-2-3 0 16,0 1 464-16,-2-2 80 0,1 0 32 0,-3 1 0 0,0 0 16 15,-3 0 0-15,0 1 0 0,-5-1 0 0,0 1-320 16,-2 2-64-16,-2-2-16 0,-3 1 0 0,-1 1-496 0,-1-3 0 16,0 0 0-16,-3 0 0 0,-2 0 0 0,-3 0 0 15,-2 0 0-15,-4 0 0 0,0 0 0 0,-5 0 0 16,-2 1 0-16,-4 2 0 0,-4-3 0 0,1 2 192 15,-1 2-48-15,-2-2-16 0,-1 3-128 0,0 0 0 16,1-1-160-16,1 0 160 16,2 0-544-16,1-2-16 0,4 0 0 0,-1-2-7536 0</inkml:trace>
  <inkml:trace contextRef="#ctx0" brushRef="#br0" timeOffset="3369.82">16278 14072 3679 0,'1'-2'320'0,"0"2"-320"0,1-3 0 0,-1 3 0 0,0-1 1968 0,0 1 320 16,1 0 64-16,0-2 16 0,3-2-624 0,0 1-112 0,1-3-32 0,0 3 0 0,2-4-1152 0,-5 4-256 0,1-4-32 0,-3 3-16 0,1 0-144 0,-4-2 0 0,0 2 0 0,-2 1 0 16,1 2-192-16,-4-1 192 15,1-1-160-15,-4 6 160 0,2-3 256 0,-4 2 128 0,-2 2 48 0,-5 2 0 16,-1 0-16-16,-4 0 0 0,-2 2 0 0,-2 1 0 31,2-3-224-31,2-3-32 0,1 4-16 0,1-5 0 0,0-1-16 0,3-1-128 0,3 0 192 0,0-1-64 16,3 1 400-16,0-2 80 0,1-1 16 0,1 2 0 15,0-2-128 1,0 3-32-16,1 0 0 0,0 0 0 0,1 0-336 0,0 3-128 16,1-2 0-16,0 4 0 15,3-1-576-15,0 0-224 0,3 2-32 0,2-4-16 16,2-2-528-16,2 0-96 0,1 0-32 0,5-2 0 15,6-1 448-15,5 0 96 0,8-1 0 0,1 0 16 0,3-2 624 0,1 0 112 0,3 1 16 16,0 0 16-16,1-1 368 0,-1-1 64 0,0 5 0 0,-3-2 16 0,-3-1 304 0,-1 4 64 16,-2-1 16-1,0 0 0-15,-4 2 480 0,-3 0 80 0,0 0 32 0,-5 0 0 0,-1 0 32 0,-2 0 16 16,-2 0 0-16,-4 2 0 16,-2 0-432-16,-2-2-96 0,-2 0 0 0,-2 1-16 0,-3-1-368 0,-2 0-64 15,-2 0 0-15,-3 0-16 16,-5 3-304-16,-2-3-272 0,-6 0 48 0,-2 2 16 0,-2-2 16 15,-5 4 0-15,-2-2 0 0,-4 2 0 16,2 0 192-16,1 1-176 0,3 0 176 0,-5 0-160 16,-6 2-384-1,2 2-80-15,10-3-16 0,-5 0-7296 0,-5 2-1472 0</inkml:trace>
  <inkml:trace contextRef="#ctx0" brushRef="#br1" timeOffset="12013.19">18783 13966 13823 0,'-2'0'1216'0,"-1"0"-960"0,2 2-256 0,1-2 0 0,0 0 704 0,-1 0 80 0,0 0 32 0,-2 2 0 0,-2 0-944 0,-1-2-192 0,-1 0-48 0,-2 0 0 31,1 0-144-31,1 0-48 0,0-2 0 0,0 0 0 0,4 2 752 0,-1-2 160 16,0-1 32-16,1 2 0 0,-1-2 848 0,-1 0 176 16,0 3 48-16,-1 0 0 0,0 3-688 0,-1-3-128 15,1 3-16-15,-2-2-16 0,-1 2-608 0,-1-1-336 16,-1 0 32-16,-1 0 16 16,-3-2-240-16,-1 3-48 0,0-3-16 0,0 0 0 0,-1 0 832 0,-1 0 160 0,-4-3 48 0,-3 3 0 15,3-4 944-15,1 2 192 0,0-1 32 0,1-1 16 0,1 1 16 0,1-3 0 16,0 2 0-1,0 2 0-15,1-2-848 0,0 0-160 0,4 2-48 0,-3 2 0 0,-3-3-592 0,-1 2-288 16,2 1 32-16,1 0 0 16,3 0-976-16,0-2-192 0,4 2-48 0,2 0 0 15,0 0-144-15,2-3-48 0,0 3 0 0,1-1 0 16,1 1 672-16,1 0 128 0,1 1 32 0,1 2 0 0,1-3 480 0,3 2 96 16,0-1 32-16,2 2 0 0,2-1 224 0,1 2 0 15,6 0 0-15,2-1 0 16,5 2-704-16,1-1-64 0,-1-1 0 0,3 0 0 15,2-2-48-15,1 4-16 0,-1-3 0 0,0 0 0 0,-3 1 528 0,1-2 112 0,-2 1 0 16,0 1 16-16,-4-2 688 0,-1 1 144 0,0 1 32 0,1-2 0 16,-1 2 944-16,0-2 192 0,0-1 32 0,2 0 16 15,0-1-112-15,0-3-32 16,1 1 0-16,0 0 0 0,1-3-640 0,0-1-144 0,-1 1-32 0,0 0 0 16,-3 0-656-16,-1 0-128 0,-2 2-128 0,-3-2 192 0,-3 2-192 15,-3-1-176-15,-2 4 48 0,-3-2 0 16,-3 1-464-16,-2 2-96 0,-2-1-16 0,-2 1 0 0,-1 1 704 15,-3 1 0-15,-5-2 0 0,-3 3 128 0,-1-2 256 0,0-1 64 32,1 3 16-32,0-3 0 0,-1 2 128 0,-2-2 32 0,-1 0 0 0,1 0 0 15,-2 0-416-15,0 0-80 0,-2 4 0 0,0-4-128 16,-2 4-864-16,1-1-288 0,0 6-48 0,1-3-12176 0</inkml:trace>
  <inkml:trace contextRef="#ctx0" brushRef="#br1" timeOffset="13221.06">22499 14155 8287 0,'-2'-2'736'15,"-1"0"-592"-15,2 0-144 0,0 2 0 0,-1-3 1328 0,1 2 224 0,-1-4 48 0,-3-1 16 16,-1-1-1344-16,-3-2-272 0,1 2 0 0,-1-2 0 0,-1 2-768 0,-3-2-48 0,1 3-16 0,-2 0 0 0,-2 2 832 0,-2-2 0 0,0 3 224 0,0 2-48 0,-2-2 752 0,0 1 160 16,1 1 16-16,-2 1 16 15,-1 0 288-15,3 1 48 0,0 1 16 0,1-2 0 0,0 0-320 0,1 3-48 16,1-3-16-16,1 0 0 0,3 0-672 0,-1 0-144 16,5 0-16-16,-1-3-16 31,3 3-720-31,0-3-144 0,1 0-16 0,1 1-16 15,0 1 112-15,1 1 32 0,-1-3 0 0,1 3 0 0,0 0 304 0,-2 3 64 0,-1-2 16 0,-3 4 0 0,-1-4 256 0,0 4 48 0,0-1 16 0,0-2 0 16,0 2-64-16,3-2 0 0,1 0 0 0,2-2 0 16,3 2 96-16,2-2 16 15,2 0 0-15,3-2 0 0,2 2 336 0,2-2 64 16,4 2 0-16,1-2 16 0,2-1-256 0,2 2-48 16,-1 1-16-16,2-2 0 0,1 2-176 0,1-3-32 15,1 3-128-15,-1-1 192 0,1 1 128 0,-2 0 0 16,0 0 16-16,0 0 0 0,3 1-48 0,-1-2-16 15,2 1 0-15,1-3 0 0,-1 0 144 0,-1 0 32 16,1 0 0-16,-4 0 0 0,-2 2-144 0,-1-4-32 16,5 1 0-16,0 0 0 0,1 2-272 0,-2-2 0 15,-2-1 128-15,-2 4-128 0,-3-1 0 0,-3 0 0 16,-1 2 0-16,-4 0 0 16,-2-2-400-16,-3 2-48 0,-2 0 0 0,-2 0 0 0,-3 0 192 0,-3 2 16 15,-4-2 16-15,0 2 0 0,2 0 224 0,-6-1 256 0,-8 4-48 16,-7-1-16-16,-3 2 32 0,-6 0 0 0,0 1 0 15,0 0 0-15,-1 2-224 0,1-1 0 0,1 0 128 0,0 0-128 32,0 2-816-32,-1 0-208 0,1 3-32 0,-2-4-11600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04:57:07.92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10 14167 0 0,'0'0'1384'0'0,"-5"-9"-848"0"0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04:57:11.56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144 1 1375 0 0,'0'0'128'0'0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1T17:13:52.9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4413 4527 43311 0,'-5'2'3840'0,"2"-2"-3072"0,1 3-608 0,2-3-160 32,3 1-1056-32,-3 2-240 0,-3-1-48 0,0-1-16 0,-2 6 1056 0,-1-1 304 0,-3 4 0 0,-1 1-128 31,0 2-656-31,-2 0-128 0,-2 3-32 0,-2 0 0 16,-1 2-144-16,-4 5-16 15,-3 3-16-15,-5 7 0 0,-2 2 896 0,-4 4 224 0,-1 2 0 0,-1 2 0 0,1-2 1056 0,-3 5 256 0,-2 6 48 0,-4 5 16 16,0 5-368-16,0 1-80 0,3 2-16 0,2-5 0 15,6-4-336-15,3-4-64 0,5-2 0 0,1 0-16 16,3 1-112-16,3 0-32 0,2-3 0 0,5-3 0 16,3-2-224-16,3-7-128 0,3-3 128 0,2-4-128 0,2-3 128 15,3-2-128-15,2-1 128 0,2-1-128 16,0-2 128-16,2-2-128 0,3-3 160 0,0-1-160 0,1-6 128 0,2 2-128 16,2-4 0-16,5 1 144 0,4-4 0 0,3-3 0 15,3-3 0-15,3-4 0 0,2-1 16 0,3-2 0 16,1-4 0-16,-1-1 0 15,1-3-160-15,-1-2 0 0,-1-2 0 0,-1-3 0 0,0-1 0 0,0-5 0 16,0 3 128-16,-2-4-128 16,-2 1 0-16,-3-2 128 0,-1-4-128 0,-3-1 128 0,-2 0 112 0,0-6 16 0,-1-4 0 31,-1 0 0-31,-3-4-48 0,-2 0 0 0,-1-1 0 0,-2 2 0 16,-4 1-208-16,-1 1 128 0,-1 2-128 0,-2 3 0 0,-1-2 128 0,-1 6-128 0,-1 3 0 0,-2 5 0 31,-1 1 128-31,-1 3-128 0,-2 2 0 0,-3 1 0 0,-2-1 0 0,-2-1 128 0,-4 3-128 0,0 3 0 31,-3 2 0-31,-3 0 0 0,-3-1 0 0,-2 2 0 16,0-1 0-16,1 1 0 0,-3-2 0 0,-1 1 0 15,-4 0 0-15,3 0 0 0,4 3 0 0,-2 0 0 16,-1 4-384-16,2-1 48 0,3 4 0 0,2 2 0 16,0 2-112-16,5 4 0 0,2-2-16 0,2 6 0 15,0 1-432-15,0 2-64 0,2 2-32 0,-1 2-17392 16</inkml:trace>
  <inkml:trace contextRef="#ctx0" brushRef="#br0" timeOffset="295.94">3888 5344 43311 0,'-8'0'1920'0,"5"0"384"0,1 0-1840 0,2 2-464 0,3-2 0 0,-1 2 0 15,2-2 0-15,2 3-336 0,5-3 48 0,4 3 16 16,4 0 272-16,3 0 224 0,1 0-32 0,0 2-16 16,0 0-48-16,1-1-128 0,-1-2 192 0,1 2-64 15,-2-2-128-15,-1 2 0 0,-1 0 0 0,-2-1 0 0,0 2 0 0,-2 1 0 16,0-2 0-16,-1 2 0 15,-2-2-320-15,0 2 64 0,-2 0 16 0,0-2-12416 16,0 1-2480-16</inkml:trace>
  <inkml:trace contextRef="#ctx0" brushRef="#br0" timeOffset="5638.3">5900 5480 14735 0,'-9'-3'1312'0,"0"1"-1056"0,4 2-256 0,3 0 0 0,2 2 1152 0,-1-2 192 16,-3 0 16-16,-4-2 16 31,0 1-1904-31,-1-1-384 0,2 1-80 0,2-4-16 0,1 3 176 16,3-3 48-16,0 2 0 0,1 0 0 0,0 2 976 0,0-3 208 0,0 3 48 0,0 1 0 15,1 0 1504-15,-1 0 304 0,0 1 64 0,0 1 16 0,2 0-304 0,1 2-64 16,1-2-16-16,2 2 0 16,1-2-656-16,3 2-128 0,4 2-16 0,4-3-16 0,4 0-496 0,6 4-80 0,4-4-32 0,2 1 0 15,-1-1-320-15,1-1-64 0,6-2-16 0,2 0 0 16,0 0-128-16,-1-2 0 0,1-2 0 0,-3 1 0 15,0 0 0-15,0 0 128 16,2 1-128-16,1 0 0 0,0 0 272 0,-1-1-16 16,1 2-16-16,1-2 0 0,2-2-240 0,2 1 0 0,1 0 128 0,1-2-128 0,1 4 0 0,-1-1 0 31,3 3 0-31,-1 0 0 0,-3-1 160 0,-2-2-160 16,0 0 160-16,-6-1-160 0,-5 1 192 0,0 0-48 15,-1 0-16-15,2 0 0 0,-1 0 304 0,-1 1 48 16,0 0 16-16,-3 2 0 0,0 2-496 0,-2-1 0 15,1 0 0-15,0 2 0 0,-1-3 0 0,2 0 0 16,0 0 0-16,-1-3 0 0,0 2 0 0,0 1 0 0,3-1 0 16,-4 1 0-16,0 0-384 0,-3 0 48 0,-2-2 0 15,0 2 0-15,-2-3 336 0,-1 0-176 0,-2 1 176 16,-3 0-128-16,-1-2 128 0,-1 0 0 0,-1 0 160 16,0-1-160-16,1 0 400 0,-2 0-16 0,1-1 0 0,-1 2 0 15,-1-2-160-15,0 2-32 0,1-2-16 0,-3 0 0 16,3 0-176-16,-4-1 0 0,1 0 0 0,-2 1 128 15,-1 0-128-15,-2 0 0 0,-1 0 0 0,-2-3 0 16,-2 3 0-16,-4 0 0 0,-3-2-160 0,-3 2 160 16,-2 0-240-16,-6-3 48 0,-1 2 16 0,-1-2 0 15,1 2 176-15,-3-3 0 0,-2 1 0 0,-1-3 128 16,3 2-128-16,-2-3 176 0,0 4-176 0,2-1 192 0,1-3 0 16,1 3 0-16,1 2 0 0,4-2 0 0,1 1-48 15,2 3 0-15,5 2 0 0,0 1 0 0,3-2-144 0,2 3 0 16,0-3 0-16,4 4 0 0,1-2 0 0,3 3 0 15,1-3 0-15,1 1 0 0,3 0-192 0,0 2 0 16,4 0-16-16,-1 2 0 0,3 0 32 0,0 1 16 16,0 0 0-16,2 1 0 0,-2 2 160 0,1 0 0 15,0 1-144-15,1-1 144 0,0 0 0 0,1 0 0 16,1-2 0-16,1-1 0 0,0 2 0 0,0-1 0 16,0 0 0-16,-1 0 0 0,-1 0 0 0,2 0 0 15,0 2 0-15,0 1 0 0,-1 0 0 0,-3 2 0 0,0 3 0 16,-4 0 0-16,1 1 0 0,-6 0 0 15,0 3 0-15,-4 3 0 0,-3-3 0 0,-2 3 0 0,-4-1 0 0,-3-1 0 16,-2 1 0-16,-1-2 160 0,-4 0-32 0,-2 0-128 16,-4-1 288-16,-1 1-48 0,-1 0-16 0,0-2 0 15,-1 0-32-15,1 0 0 0,2-2 0 0,1 1 0 16,3-5-64-16,2 4-128 0,-1 0 176 0,1 0-176 16,2 3 0-16,-2 1 0 0,1 3 0 0,-1-2 0 0,3 2 0 15,-2-3 0-15,1 2 0 0,0-2 0 31,3 3-512-31,3-3-96 0</inkml:trace>
  <inkml:trace contextRef="#ctx0" brushRef="#br0" timeOffset="6476.35">9884 5283 42383 0,'-1'-10'1872'0,"-2"2"400"0,1 2-1824 0,0 4-448 0,1-1 0 0,1 3 0 16,0 3-320-16,-1-3-176 0,0 0-16 0,1 0-16 15,0 6 528-15,2 0 0 0,1 3 0 0,-1 1 0 0,3 2-208 0,-1 4 64 16,-2 0 16-16,1 3 0 0,-1 0-112 0,-2 2-16 15,-1 3 0-15,0 3 0 0,-3 2 256 0,-2 3 0 0,-2 0 0 0,-2 2 0 16,1 7 0-16,-4-2 0 0,0 1 0 16,-2 1 0-16,-1 4 304 0,1-7 96 0,0-1 32 15,0-1 0-15,2-1-96 0,-1-1-16 0,3-3 0 16,1-2 0-16,1-3-96 0,3-2-32 0,0 2 0 0,0-1 0 16,2-3-192-16,-1-3 0 0,1-2 0 0,-1-2 0 31,3-1 0-31,-2-6 0 0,3 1 0 0,0-8 0 0,1 2 0 0,0-6 128 15,0-1-128-15,1-5 0 0,1-8 176 0,1-4-16 16,-2-1 0-16,2-7 0 0,0-9 16 0,1-6 0 16,0-7 0-16,1-8 0 0,1-5-176 0,1-6 0 0,1-1 144 15,0-2-144-15,4-3 240 0,0 2-32 16,4 2 0-16,1 5 0 0,2 4-48 0,-1 13-16 0,1 5 0 0,-2 4 0 16,3 4-144-16,0 3 0 0,3 2 0 0,0 2 0 0,-1 5 0 15,0 3 0 1,3 3 0-16,0 1 0 0,3 4 0 0,2 2 0 15,1 2 0-15,1-1 128 0,1 3-128 0,0-2 0 16,1 4 0-16,-2 0 0 0,-2 1 0 0,-2 4 0 16,1 1 0-16,-5 1 0 0,-3 4 0 0,-1 1 0 15,-3 4 0-15,1 4 0 0,-2 2 0 0,-1 5 0 16,2 5-160-16,0 2 160 0,-1 1 0 0,0 4 0 0,2 2 0 16,-1 3 0-16,0 0 0 0,-1-2 0 0,-2 1 0 0,-3-5 0 15,-1-3 0-15,-3-2 0 0,-2-5 0 0,-3-3 0 16,-1-2 0-16,-5-1 0 0,0-1 0 0,-4-1 0 15,-2-2 0-15,-4 1 0 0,-2-1 0 0,-2-3 160 16,-3-3 0-16,-4 1 0 0,-2-3 0 0,-7 1 0 16,-1-1-16-16,-6-1 0 0,-1 3 0 0,-3 1 0 15,1-1-16-15,3 0 0 0,5 0 0 0,0 4 0 16,0-4-128-16,2 3-144 0,1-2 144 0,4-3-208 16,0 1-112-16,3-5-32 0,4-3 0 0,-1-6-19984 15</inkml:trace>
  <inkml:trace contextRef="#ctx0" brushRef="#br0" timeOffset="26386.22">4475 2978 8287 0,'-9'-8'736'0,"1"2"-592"15,0 0-144-15,3 2 0 0,4 3 3968 0,1 0 768 16,0-2 160-16,-1-1 32 0,0-2-3520 0,-1-4-688 0,4 0-144 0,1-2-16 16,5 2 304-16,2 2 64 0,3 1 16 0,2 1 0 15,1 0-416-15,3 5-80 0,2-2 0 0,-1 3-16 16,-1 4 432-16,0 2 96 0,-2 0 0 0,-2 7 16 15,-3-1-112-15,0 4-32 0,-4 3 0 0,-2 3 0 16,1 4-320-16,-4-1-64 0,0 1 0 0,-1 2-16 16,1 4-432-16,-2 5 128 0,-1 2-128 0,0 1 0 15,-1 1 0-15,-2 0 0 0,1-6 0 16,-1-1 0-16,0-2 0 0,0-6 0 0,3-1 128 0,3-3-128 16,0-5 160-16,3-3 0 0,3-3 0 0,1-2 0 15,-1-3-160-15,-1-2 0 0,1-2 0 0,-2-2 0 16,0-2-256-16,-2 1-64 0,-3-5-32 0,-3-3-17856 15</inkml:trace>
  <inkml:trace contextRef="#ctx0" brushRef="#br0" timeOffset="26831.22">4385 2787 43311 0,'-20'-27'3840'0,"9"10"-3072"0,5 4-608 0,6 3-160 16,3 2 368-16,6 4 32 16,2-2 16-16,5-7 0 0,13-3-608 0,12-8-128 0,12-2-32 0,7-3 0 15,5 1 352-15,-4 3 0 0,1 5 0 0,-4 2 0 16,-3 2 0-16,-6 3 0 0,-1 3 0 0,-4 2 0 16,-5 2 0-16,-4-1 0 0,-4 1 0 0,-4 2 0 15,-1-2-128-15,-5 3 128 0,-2-1 0 0,-2 4 0 16,-1 1 0-16,0 3 0 0,-1 4 0 0,-2 1 0 15,2 5 0-15,0 1 0 0,1 4 0 0,2 4 0 0,0 1 0 0,2 2 0 16,1 2 128-16,-1 0-128 16,1 2 0-16,-3-2 0 0,0 1 0 0,-4-4 0 0,-2 3 0 0,-5-6 0 15,-3 0 0-15,-6-2 0 0,-3-3 0 0,-4-1 0 16,-4-3-144-16,-4 0 144 0,-3-4 0 0,-5-2 0 16,-2 3 128-16,-6 1-128 0,-6-3 0 0,-4 1 0 15,-3-2 0-15,-3-1 0 0,-2-2 0 0,2-2-288 16,-1-3 32-16,6-1 16 0,8-1 240 0,3 2 0 15,2-4 0-15,5 1-144 16,3 4 144-16,5-2 0 0,4 2 0 0,2 0 0 16,5 2-448-1,2-2-96-15,1 0-32 0,4 0 0 0,1 0-560 0,3 0-112 0,2 3-32 0,3 0-15536 0</inkml:trace>
  <inkml:trace contextRef="#ctx0" brushRef="#br0" timeOffset="27211.03">5729 3372 38703 0,'-1'1'3440'0,"1"2"-2752"0,1 0-560 0,1 0-128 0,1-1 512 0,-1-2 64 16,2 4 0-16,1 2 16 0,2-2-464 0,1 2-128 16,1 0 0-16,-3-3 0 0,0-3 128 0,-2-3 16 15,-2 0 0-15,1-4 0 0,-3-2-144 0,-2-6 0 16,2 1 0-16,-2-4 0 0,2-5 0 0,-1-1 0 0,2-2-224 0,1-3 80 16,1-2 144-16,2-1 0 0,1-5-144 0,3-4 144 15,0 2 0-15,4-2 208 0,-1 1-16 0,3 7-16 16,1-1 160-16,0 6 48 0,1 5 0 0,2 0 0 15,1 6 96-15,0 3 32 0,-1 4 0 0,1-1 0 16,0 4-240-16,-2-2-32 0,4 6-16 0,-3-4 0 16,1 4-224-16,1-1 0 0,0 1 0 0,1 1 0 15,2 1-368-15,1-2-112 0,-1 1-32 16,1 1-12640-16,0-2-2528 0</inkml:trace>
  <inkml:trace contextRef="#ctx0" brushRef="#br0" timeOffset="27690.05">6614 3005 21183 0,'-3'-3'1888'0,"-1"3"-1504"0,3 0-384 0,1 0 0 16,0 0 1968-16,0 0 320 0,-3 0 64 0,1-2 16 15,-2 2-1744-15,0-1-352 0,1 1-64 0,0 0-16 16,-1 1-192-16,2 1 0 0,-1 1 0 0,0 0 0 16,-2 0 0-16,0 4 0 0,-1 0-128 0,-3-1 128 15,0 4-256-15,-2 2 48 0,-2 2 16 0,-3 3 0 16,-4 5-160-16,1-2-32 0,1 1 0 0,0-1 0 16,0 2 384-16,-1 0 0 0,-1 3 0 0,2 0 128 0,-1-2 896 15,3 2 160-15,4-3 32 0,3 0 16 0,3 0-240 16,4-3-48-16,3 0-16 0,5-3 0 0,3 0-480 0,3-4-80 15,4 1-32-15,3-1 0 0,3-4-336 16,3 0 0-16,-2-2-192 0,2-2 64 16,1 0-656-16,0-2-128 0,0-2-32 15,-3-2 0-15,-3 1 368 0,-1-6 64 16,-1-1 0-16,-1-2 16 0,-2-3 496 0,-2-1 0 0,-1-4 0 0,-2 0 0 0,0-5 1072 16,-3 1 144-16,-2-5 48 0,0-1 0 15,-2-1-64-15,-1 1-16 0,-1-1 0 0,1 0 0 0,-1-4-656 0,0-1-128 16,0 3-16-16,3-1-16 0,0-3-112 0,1 3 0 0,0 4-16 15,0 6 0-15,-2 3-240 0,0 6 176 0,-1 3-176 16,-2 4 160-16,-2 6-304 0,-1 0-64 16,-2 6-16-16,-2 2-12432 0,-3 4-2480 15</inkml:trace>
  <inkml:trace contextRef="#ctx0" brushRef="#br0" timeOffset="28277.51">7115 2431 31327 0,'-5'-14'2784'0,"3"4"-2224"0,2 6-560 0,2 2 0 0,2 0 1888 0,0 2 272 31,2 2 48-31,2-2 16 0,5 4-1760 0,4-2-336 0,3 5-128 0,1 4 0 0,-4 4 0 0,-1 3 0 15,-2 8 0-15,-4 3 0 0,-4 5 0 0,-2 5 0 16,-3 8 0-16,-5 3 0 0,-3 10 128 0,-4 3-128 16,-3 0 160-16,0-3-160 0,-2 1 128 0,2 2-128 15,-1 0 0-15,1 0 0 0,4 4 0 0,3-8 0 16,2-7 0-16,2-2 0 16,6-10 0-16,1-5 0 0,2-6 128 0,1-6-128 15,-1-2 352-15,2-7 32 0,-1-2 0 0,2-6 0 0,1-3 0 0,-2-6 0 16,2-1 0-16,0-8 0 0,0-3-48 0,-1-5 0 15,-1-2 0-15,0-6 0 0,-2-3-208 0,-1-1-128 0,0-3 128 0,-1-6-128 16,1-1 0-16,-1-1 0 0,4 1 0 0,1 5 128 16,-1 6-128-16,6-2 0 15,6-1 0-15,3 2 0 0,2 4 0 0,2 5 0 16,3 4 0-16,-2 4 0 0,2 5 0 0,-3 4-256 0,0-1 64 0,-1 7 0 0,-1-3 192 0,-4 3 0 31,-3 0 0-31,-3 0 0 0,0 1 0 0,-2-1 0 16,-4 2 0-16,1-2 0 0,-1 0 0 0,-2 3 0 15,1-2 0-15,-1 4 0 0,-1 0 0 0,2 4 0 0,-2 1 0 0,0 4 0 0,0 5-192 0,-2 3 64 16,-1 0 0-16,-2 7 0 16,-2 3 128-16,-2 3 0 0,-3 3 0 0,-2-1-128 0,-1 1 128 0,-3-5 0 15,0-1 0-15,-2-4 0 16,0-3 192-16,-4 0 0 0,1-2 16 0,-2-2 0 0,0-2-16 0,-4-3 0 16,0 0 0-1,-3-6 0-15,4-2 208 0,-4-4 48 0,-5-4 0 0,-1-4 0 16,-3-4-160-16,-2-5-32 0,-5-3 0 0,-5-6-20960 15</inkml:trace>
  <inkml:trace contextRef="#ctx0" brushRef="#br0" timeOffset="30636.24">19118 4643 28559 0,'3'-6'2544'16,"-2"2"-2032"-16,0 1-512 0,-1 0 0 0,2 3 1296 0,-1-2 176 0,2 0 16 0,1-4 16 16,2 0-896-16,1 0-176 0,-1 0-48 0,-3 2 0 0,2 4 320 0,-2 4 64 31,-1 2 16-31,-2 4 0 0,-1 2-592 0,0 4-192 0,-2 7 0 15,-2 7 0-15,0 9 272 0,-2 3-48 0,0 4-16 0,-1-1 0 0,0 5 96 0,0-3 16 16,2-3 0-16,0 11 0 0,1 2-64 0,0 6 0 16,1 2 0-16,0-3 0 0,1-9 64 0,0 0 16 15,0 1 0-15,-1-4 0 0,-1-8-112 0,0 2-32 16,1-2 0-16,2-2 0 0,-1-2-192 0,3-5 0 0,3-2 128 16,-1-5-128-1,3-4-288 1,0-5-96-16,1-1-32 0,1-6-18336 0</inkml:trace>
  <inkml:trace contextRef="#ctx0" brushRef="#br0" timeOffset="31278.67">18961 4516 35007 0,'-6'-6'1552'0,"1"1"320"0,0 4-1488 0,1-2-384 0,2 3 0 0,1 0 0 0,1 0 256 0,-3 0 0 16,0 0-16-16,-1 0 0 0,0 0 608 0,0 0 128 0,2-2 32 0,1 0 0 15,1 2-592-15,2-3-112 0,3 0-32 0,3 1 0 16,0 0-272-16,3 0 0 0,4-2 0 0,4 2 0 16,4-1 0-16,4 2 0 0,4-1 0 0,3 2 0 15,2 0 0-15,1 0 128 0,0 2-128 0,1 2 0 16,-1-2 224-16,4 4-64 0,4 2-16 0,2 1 0 15,1 4 96-15,2 2 16 0,4 1 0 0,-1 0 0 16,2 0-96-16,0 3-16 0,-3-6 0 0,3 5 0 16,6-2-144-16,-4 0 0 0,-3 0 144 15,-4 2-144-15,-3-2 0 0,-4 3 0 16,-5 3 0-16,-2 1 0 0,-4-1 0 0,-4-2 0 0,-2 1 0 0,-3 1 0 0,-2-2 0 0,-4 2 144 16,-2-1-144-16,-4 5 0 0,-1 5 224 0,-4 1-64 15,-2-1-16-15,-3 1 0 0,-2 6-16 0,-5-1 0 16,-3 4 0-16,-4 4 0 0,-2-4-128 0,-4-2 0 15,1-2 144-15,-4-5-144 0,-1 1 0 0,-1-4 0 16,-2 0 0-16,2-3 0 0,1-4 0 16,-3 3 144-16,-5 1-144 0,-4 2 0 0,-2 1 208 15,-5-1-64-15,-3 0-16 0,0 1 0 16,-2 2 272-16,-4-3 48 0,0 4 16 0,1-3 0 0,3-4-144 0,2-3-48 16,2 0 0-16,0-6 0 0,2 3-16 0,-3-3 0 15,1 0 0-15,0-3 0 0,0 5-256 0,2-7 160 16,5-2-160-16,4-3 128 15,3-4-704-15,2-7-128 0,0-2-48 0,2-6-13184 0,4-5-2640 0</inkml:trace>
  <inkml:trace contextRef="#ctx0" brushRef="#br0" timeOffset="33772.44">21505 5403 10127 0,'-8'-2'896'0,"3"2"-704"0,3 0-192 0,2-2 0 0,0 2 704 0,-1 0 96 16,-2-4 32-16,-2 2 0 0,-1-2 448 0,-1-2 112 0,-1 2 16 0,2-2 0 16,2 3 240-16,0 0 48 0,-1-1 16 0,1 1 0 15,0 0 464-15,0 3 112 0,1-3 16 0,-2 3 0 16,1 0-416-16,-2 3-80 0,0-3-16 0,-3 3 0 16,0 0-976-16,-1 2-208 0,-1 0-32 0,0 1-16 15,0 0-368-15,0-2-64 0,2 0 0 0,2 2-128 16,1-4 256-16,1 0-64 0,1 0-16 0,2-2 0 0,0 2 0 0,1-2 0 15,1-2 0-15,0 2 0 0,0 0-48 0,0 0 0 16,3 0 0-16,-2 0 0 0,3 0 16 0,-4 0 0 16,0 0 0-16,0 0 0 0,22 0 32 0,-14-2 0 15,4 2 0-15,0-2 0 0,2 4-32 0,2-2 0 16,3 0 0-16,5 0 0 0,1 0-16 0,4 0 0 16,6 0 0-16,5 2 0 0,4-2 64 0,4 0 0 15,4 0 0-15,4-4 0 0,-3-1 0 0,6 0 16 16,9 0 0-16,8 2 0 0,5-1 48 0,6-1 0 15,0 4 0-15,2-4 0 0,2 4-112 0,2 1-16 16,4 6 0-16,0-2 0 0,-4-2-128 16,-1 2 0-16,1-1 0 0,-3 4 0 15,-3 1 0-15,-4-2 0 0,-3-4 0 0,-2 3 0 0,-1-2 0 0,-4 4 0 0,-4-1 0 16,-6 0 128-16,-6-5-128 0,-6 2 0 0,-6-3 0 0,-3 0 0 16,0 0 0-16,-3 0 0 0,-6 0 0 0,-1 0 0 15,-3 0 0-15,-3 0 0 0,-5 2 0 0,-3-2 0 16,-3 4 0-16,-4-4 0 0,-2 1 0 0,-3 0 0 15,0-1-128-15,-3 0 128 0,-1 2 0 0,-1-2 0 16,1 0 0-16,-4 0-144 0,1-2 144 0,0 1 0 0,0 0 0 0,-2-2 0 16,2 0 0-16,-1-1 0 0,0-1 0 0,1 1 0 15,0 1 0-15,0-2 0 0,-1 0 0 0,2 2 0 16,0-1 0-16,3 0 144 0,-2 0-144 0,2 0 0 16,0 0 0-16,0 2 128 0,0-2-128 0,1 2 0 15,0 2 0-15,-2-3 0 0,2 2 0 0,0 1 0 16,-3-2 0-16,2 2 0 0,-2-3 0 0,0 2 0 15,-1 1 0-15,-1-3 0 0,1 0 0 0,-3 0 0 16,2-1 0-16,-3 1 0 0,2-3 144 0,-2-1 0 16,2 1 0-16,-2-4 0 0,0 2 112 0,2-5 32 0,-2 1 0 15,0 0 0-15,1-5 32 0,0 1 16 0,-1 0 0 0,1-2 0 16,0 2-208-16,-2-3-128 0,0 2 160 0,-3-2-160 16,-2 1 0-16,-4-4 0 0,-3 2 0 0,-4-1 0 15,-4 1 128-15,-3-1-128 0,1 5 0 0,-3 0 0 16,-4 0 0-16,0 0 0 15,0 3 0-15,2 3 0 0,3 2 0 0,3 4 0 0,5-1 0 0,1 4 0 0,4 1 0 16,3 1 0-16,5 1 0 0,2 2 0 0,2 1 0 0,4 1 0 16,2 1 0-16,5 0 0 0,0 2-320 0,5-2 64 15,3 2 0-15,2-2 0 32,3 2-256-32,4-3-64 0,4 0 0 0,1 2 0 0,-1-2 272 0,1 2 48 0,1 2 16 0,0 3 0 0,0 0 240 0,-3 5 0 15,1-1 0-15,-2 4 0 0,-2-1-176 0,-3 1 16 16,-3 1 0-16,0 0 0 0,-3 0 160 0,-2 1 0 15,0 1 0-15,-4-1 0 0,1-1 0 0,-2 0 0 16,-2-2 0-16,-1-1 128 0,-1-1 48 0,-3 2 16 16,-2 1 0-16,-2-4 0 0,-1 2 16 0,-1-1 16 0,-1 2 0 0,-2 1 0 15,-3-1 0-15,-3 2 0 0,-2 3 0 0,-1-3 0 16,0-3-32-16,-2-1 0 0,-6 5 0 0,-2-4 0 16,-3 2-192-16,0 2 128 0,-3-4-128 0,0 0 0 15,0-1-160-15,4-1-128 0,3-4-32 0,5-2 0 31,7-1-832-31,7-6-192 16,7-2-16-16,8-4-19056 0</inkml:trace>
  <inkml:trace contextRef="#ctx0" brushRef="#br0" timeOffset="34736.43">26263 4874 1839 0,'1'-3'160'0,"1"-1"-160"0,-1 2 0 0,0-2 0 0,2 1 3584 0,-1 2 672 0,2-1 144 0,1-2 16 16,3-2-2336-16,3-5-480 0,4 0-80 0,0-2-32 16,0 3 80-16,0-2 16 0,0 0 0 0,-3-1 0 15,-1 3-448-15,-1 0-96 0,-1-1-16 0,-3 4 0 16,-2-2 416-16,-2 5 80 0,1-2 16 0,-5 6 0 15,-1 0-608-15,-2 3-112 0,-3 3-32 0,-2 1 0 0,-2 6-352 16,-4 0-80-16,-3 8-16 0,-3 4 0 0,-4 4-112 16,-2 0-32-16,-4 5 0 0,1-1 0 0,0 0 64 0,-3 3 0 15,-2 5 0-15,-3 6 0 0,-2 6-16 0,-1 2 0 16,2-1 0-16,2-1 0 16,5-2-48-16,3-4-16 0,4-3 0 0,4-3 0 15,3 0-176-15,2-3 0 0,2 3 144 0,4-2-144 16,0 1 0-16,1-5 0 0,4-3 0 0,1 0 0 0,5-3 0 0,1-2 0 15,4-5 0-15,2-2-128 0,3-1 128 0,4-6-192 16,2-1 192-16,4-2-192 0,2-3 192 0,4-3 0 16,5-4 0-16,5-2-128 0,2-2 128 0,4-2 128 15,4-4-128-15,2-2 176 0,0 0-48 0,3-5-128 16,0-1 192-16,-2-4-64 0,-3-7-128 0,0-2 192 16,1-5-192-16,-5-2 192 0,-4 1-32 0,-1-8 0 15,-1-5 0-15,-4-7 0 0,-2 0-32 0,-5-4-128 0,-6 3 192 0,-4 0-64 16,-4-2 80-16,-6 3 16 15,-3 7 0-15,-5 0 0 0,-2-1-32 0,-4 3 0 0,-2 1 0 0,-3 6 0 16,-1 2-192-16,-4 5 144 0,-2-1-144 16,0 7 128-16,-2 2-128 0,-1 4-256 0,1 3 64 0,-1 4 16 15,2 5-576-15,-2 2-112 0,-2 3-32 0,-1 2 0 16,0 3-16 0,2 3-16-16,-1 0 0 0,2 4-17984 0</inkml:trace>
  <inkml:trace contextRef="#ctx0" brushRef="#br0" timeOffset="34989.28">26064 5273 39615 0,'-11'8'1760'0,"3"-1"352"0,2 2-1680 0,3-1-432 0,3-2 0 0,1 0 0 0,3 3 528 0,-1 1 32 0,3 8 0 0,6 7 0 16,4 3 528-16,3 1 96 0,6-3 32 0,4-4 0 15,2 0-672-15,4-7-128 16,4-1-32-16,5-8 0 0,4-2-384 0,6-6-144 0,7-4 0 0,7-4-20784 31</inkml:trace>
  <inkml:trace contextRef="#ctx0" brushRef="#br0" timeOffset="54500.25">27801 5446 21183 0,'-12'0'1888'0,"1"0"-1504"0,3 0-384 0,5 0 0 0,0 0 704 0,-2-3 64 0,-6 3 0 0,-5-1 16 32,-5 1 720-32,-1-2 144 0,2-1 16 0,5 2 16 15,3-2-1248-15,3 1-256 0,4 1-48 0,0 1-128 16,3-3 144-16,1 3-144 0,-1 0 0 0,2 0 144 16,0 0 800-16,0 0 144 0,0 0 48 0,0 0 0 0,0 3 112 0,0-3 32 15,0 3 0-15,2 0 0 0,-2-3-592 0,0 0-112 16,0 0-32-16,0 0 0 0,0 0-272 0,14 16-48 15,-5-12-16-15,3-4 0 0,5 2-208 0,4-2 144 16,5 1-144-16,2-1 128 16,4 0-128-16,4-1 192 0,2-1-192 0,2-1 192 0,2 2-192 15,1-1 0-15,3 0 0 0,0 1 128 0,-1 1-128 0,1 0 0 16,-1 1 0-16,-1-1 0 0,-2 0 0 0,0-2 0 16,-3-1 0-16,1 2 0 0,4-1 0 0,-1-2 0 15,-2 4 0-15,1 0 0 0,1 1 0 0,2 2 0 0,0 0 0 0,2 0 0 16,-2-2 0-16,-1 0 0 0,3-2 0 15,0 0 0-15,0-3 0 0,0 2 0 0,-1-1 0 0,1 2 0 0,0-2 0 16,-4 1 0-16,1 1 0 0,-3-4 0 16,-4 1 0-16,-2 0 0 0,0-2 0 0,-2-2 0 0,1 0 384 15,-2 2 0-15,1 2 0 0,0-2 0 0,-1 4-384 0,0-1 0 16,1 2 0-16,-1 1 0 0,1 0 0 0,-3 0 0 16,1 0 0-16,-3 0 0 0,-2 0 0 0,-1 0 0 15,1 1-224-15,-1-1 80 0,-1 3 144 0,-2-3 0 16,1 0 0-16,0 0 0 0,-1 2 0 0,-1-2 176 15,-1 4-48-15,-2-4 0 0,0 2-128 0,-1-1 0 16,-1 2 0-16,1-2 0 16,-1 2 0-16,0-1 0 0,1 2 0 0,-1-2 0 0,1 0 0 0,0 0-176 0,1-2 48 15,-1 0 0-15,0 0 128 0,-1-2 0 0,3 0 0 16,-1 2 0-16,1-2 0 0,-1-1 0 0,0 2 0 16,-2-1 0-16,-1 0 0 0,-3 0 0 0,-2 2 0 0,-3-4 0 15,1 4 0-15,-5-5 176 16,1 4-48-16,-1-1 0 0,-2-2 272 0,-1 1 48 0,-1 0 16 0,-1-2 0 15,0 1-336-15,-2 0-128 0,-1-2 0 0,-1 0 144 16,0-3-144-16,-1 2 0 16,-2-6 0-16,-1 4 0 0,0-4 0 0,-2 0 0 15,-1-2 0-15,1 1 0 16,-2-1 128-16,1-1 0 0,-2 1 0 0,1 2 0 0,-1-3 112 0,1 3 16 0,0 1 0 0,2 2 0 16,-1 1-64-16,2 2-16 15,1-2 0-15,0 3 0 0,4 3-176 0,0-4 128 16,2 4-128-16,2 0 128 0,1 1-128 0,1 0 0 15,1 2 0-15,1-2 0 0,1 2 0 0,2 2 0 0,0-2-128 0,0 4 128 0,1-1-208 0,0 0 16 16,1 1 16-16,1 1 0 0,2 0 48 0,0 1 0 16,1 0 0-16,1 3 0 0,0-3 128 0,3 2 0 31,3 0 0-31,0 1 0 0,3 1-256 0,1 0 0 16,3-2-16-16,0 6 0 0,1-4 80 0,1 5 32 0,2-2 0 0,-3 2 0 15,-3-3 160-15,-1 2 0 0,-1 1 0 16,-1 1 0-16,-3-2 0 0,-3 0 0 0,-3 2 0 0,-5 1 0 15,-2-1 0-15,-4 2 0 0,-5 1 0 16,-2-3 0-16,-4 2 0 0,-3 0 0 0,-3 3 0 16,-4-3 0-16,-2 4 0 0,-1 1 0 0,-4 0 0 0,0 2 0 15,-2 0 128-15,-1-1-128 0,0 2 160 0,-1-3-160 16,0 1 0-16,0 0 128 0,2 1-128 0,2-1 0 0,3-1 0 0,4-5 0 0,4-2-144 0,3 3 144 31,4-3-1024-15,3 0-96-16</inkml:trace>
  <inkml:trace contextRef="#ctx0" brushRef="#br0" timeOffset="55293.82">31635 5370 17503 0,'5'-6'1552'0,"0"2"-1232"0,0 4-320 0,-3 0 0 16,0 0 768-16,1 0 80 0,3-2 32 0,3 1 0 0,2-2 1680 0,3 3 320 15,-2 3 80-15,-1 2 16 0,-1 6-880 0,-3 1-176 16,1 6-48-16,-3 4 0 0,-2 5-832 0,0 5-160 15,-1 3-48-15,-3 6 0 16,0-1-448-16,-3 6-80 0,-1 6-32 0,-1-1 0 0,-3-1-272 0,1-1 0 16,-2-2 128-16,-1 0-128 0,1-5 0 0,-3 2 128 15,1 1-128-15,0-2 0 0,1-5 400 0,1-3-16 16,1-4-16-16,2-3 0 0,2-2-32 0,1-3 0 16,1-5 0-16,2-6 0 0,0 1-144 0,1-6-48 15,0-3 0-15,0-2 0 0,0-2-144 0,0-6 0 16,0-1 0-16,0-6 0 0,-1-5 0 0,1-7 0 15,-1-4 128-15,1-6-128 0,1-5 0 0,0-5 0 0,3-9 0 16,-1-2 0-16,2-8 0 0,4-1 0 0,2-2 0 0,3 0 0 16,2-3 0-16,4-2 160 0,1-1-160 0,3 0 160 15,2 4 16-15,2-1 0 0,1 1 0 0,0 9 0 16,-2 5-176-16,3 5 0 0,2 3-192 0,1 2 192 16,0 6 0-16,2 5 0 0,-2 6 0 0,1 6 0 15,-3 1 0-15,1 2 0 0,3 2-144 0,-2 2 144 16,2 5 0-16,-1 0-128 0,1 1 128 0,-3 6 0 15,-1 0 0-15,-1 6 0 0,-3 0 0 0,-3 4 0 0,-2-1 0 16,-3 4-128-16,-3 2 128 0,-3 2 0 16,-5 3 0-16,-1 3 0 0,-5 5 0 0,-4 0 0 0,-5 6-320 15,-5 4-48-15,-4 3-16 0,-3 3 0 0,-4 0 384 0,-4 1 0 16,-4 5 0-16,-3-2 0 0,-1 2 0 16,-3-7 0-16,3-1 0 0,-1-10 0 0,1-1 0 0,-2-5 240 15,-3-2-64-15,0-2-16 0,-1-3 240 0,-2-4 48 16,-2 0 16-16,1-4 0 0,-2 0-160 0,2-8-48 15,2-2 0-15,0-7 0 0,4-2-256 0,0-6 0 16,2-7-176-16,4-6-20960 0</inkml:trace>
  <inkml:trace contextRef="#ctx0" brushRef="#br0" timeOffset="68164.73">26948 7257 4607 0,'-17'-6'400'0,"3"3"-400"0,2-2 0 0,2 3 0 0,4 0 4160 0,2 1 768 15,-1 1 128-15,-5-3 48 0,-5-3-2848 0,-4 0-560 16,-4-3-112-16,2 4-32 0,5-1-144 0,3 1-16 16,3 4-16-16,4-2 0 0,2 0-192 0,3 3-32 15,1 0-16-15,2 3 0 0,1 1-192 0,0 1-48 16,2 2 0-16,1 3 0 0,1 1-384 16,-2 3-64-16,2 1-32 0,-1-2 0 0,0 2-32 0,2 1-16 0,0 0 0 0,1 3 0 15,0-3-16-15,1-2 0 0,1 2 0 0,0-1 0 16,1 1 80-16,2-1 16 0,2-2 0 15,1 2 0-15,1 1 0 0,3 0 16 16,0 4 0-16,2 1 0 0,2 2-144 0,1 5-16 16,0-2-16-16,1 2 0 15,-1 0-288-15,0 3 160 0,0-2-160 0,-1 1 128 0,-1 0 0 0,1-1 0 16,-1-1 0-16,0-3 0 0,0-1-128 0,1-2 192 0,0-1-192 16,3 4 192-16,0 1 16 0,-1-2 16 0,1 5 0 15,-1 0 0-15,2 2-224 0,0 1 0 0,1 1 0 0,-2-2 0 0,2-3 0 16,-2 3 0-16,2-3 0 0,-1-2 0 0,1 0 0 15,0-2-128-15,-1-4 128 0,1-1 0 16,2 2 0-16,2-1 0 0,0 2 0 0,1 3 0 0,-2 0 0 16,1 1 128-16,-2 2-128 0,-1 3 0 0,-3 1 0 0,-2-1 0 15,-1 1 0-15,-2 3 0 0,-2-3 0 0,-2-1-128 16,0-2 128-16,-3-6-160 0,0 1 160 0,0-5 0 0,0 1 0 16,1-1 0-16,-1-3 0 0,3 0 0 15,-2 1 128-15,2-1-128 0,-1 0 0 0,2 3 0 16,2 1 0-16,-1-2 128 0,1 2-128 0,0 1-160 0,-1-1 160 15,-2-2-208-15,0 1 16 0,-3-3 0 0,1 0 0 16,-2 0 0-16,-1 0 192 16,-3-1-192-16,0-3 192 0,-4-2-192 0,1 0 192 0,-3-4 208 0,-2-2-32 0,0-2-16 15,-1 1 112-15,0-3 32 0,0 0 0 0,1-6 0 16,-1 0-112-16,1-6-32 16,0 1 0-16,2-6 0 0,0 0 0 0,0-4 0 15,1-3 0-15,-1-1 0 0,1-3 0 0,1 0 0 16,-1-5 0-16,0 0 0 0,1 1-160 0,-2-5 160 0,1 1-160 0,-2-5 160 15,0 3-160-15,0-5 0 16,-3 0 0-16,0-4 0 0,0-1 0 0,1 1 0 0,-2-2 0 0,0 1 0 0,1 3 0 0,0 2 0 31,-1 4 0-31,0 7 0 0,0 6 0 0,0 3 0 0,0 6 0 0,-1 2 0 0,0 5-160 0,-2 1 160 16,2 3 0-16,-2 1-144 0,2 3 144 0,0-2 0 16,1-1-144-16,-1 4 144 15,-1 1-400-15,2-3-16 16,-1 6 0-16,1-2 0 0,-1 4 32 0,1 1 0 0,0 1 0 0,0 6 0 0,1-1 64 15,0 7 0-15,1 0 16 0,0 1 0 16,1 1 16-16,0 2 0 0,2 1 0 0,1-1 0 0,1 2 48 0,1 0 16 16,2 5 0-16,0 1 0 0,1-3 80 0,0 1 16 15,3-1 0-15,-2 1 0 0,-1-3 128 0,1 1 0 0,-1 1 0 0,-3-2 0 16,1 0 0-16,-2 1 0 0,0-2 0 0,-2 1-128 0,-1-1 128 16,0-3 0-16,-1 4 0 0,-2-4 0 0,0 3 0 15,0-5 0-15,-2 5 0 0,0-6 0 0,0 4 0 31,-2-2 0-31,1-3 0 0,-3-2 0 0,0 3 0 0,-3-6 224 16,1 2-48-16,-2-1-16 0,-1-2 80 0,-2-2 16 16,-3 2 0-16,-1 1 0 0,-2 0-112 0,-3 2-16 15,-3-1 0-15,-2 4 0 0,-2 3 320 0,-1-5 48 16,0 1 16-16,-2-5 0 0,-1 4-128 0,-1-4-32 16,0 2 0-16,-2-2 0 0,-1 2-160 0,1 1-16 0,0-3-16 15,0 1 0-15,3-1-160 0,1-2-192 0,4 0 32 0,1-2 16 31,4-4-688-31,2-2-144 0,5-2-32 0,4-2 0 16,4-2-448-16,8-2-80 0,5-3-32 0,10 0-18144 0</inkml:trace>
  <inkml:trace contextRef="#ctx0" brushRef="#br0" timeOffset="69179.57">29555 9802 35935 0,'0'0'3200'0,"0"0"-2560"0,0 3-512 16,0 1-128 0,0-2 0-16,1 2 192 0,-1-1-64 0,1 6 0 0,1 3-128 0,-2 5 0 0,0 5 0 0,0 1 0 15,-2 4 160-15,1 3 16 0,-1 7 0 0,-2 0 0 16,0 5-176-16,-1 5 160 15,0 2-160-15,-1-2 160 0,-1 0 352 0,0-3 64 0,0-3 0 0,0-3 16 16,-1 1-16-16,1-2-16 16,1-3 0-16,-1-2 0 0,1-1-144 0,0-5-32 0,1-1 0 0,0-3 0 15,1-6-176-15,1-2-32 0,0-3-16 0,0-5 0 16,-2-2-160-16,1-4 0 16,0-4 0-16,-1-4 128 0,-1-2-128 0,1-6 0 15,-1-2 0-15,-1-5 0 0,-1-6 208 0,1-9-32 0,-2-3-16 0,2-6 0 0,0-3 64 0,1-7 16 16,3-6 0-16,0-4 0 0,1-2-48 0,3-1 0 15,1 4 0-15,4 0 0 0,2 8-192 0,2 2 128 16,3 8-128-16,0 4 0 0,-2 9 128 0,4-2-128 16,1 2 0-16,1 1 0 0,3 1 0 0,1 4 0 15,0 0 0-15,1 5 0 0,0 1 0 0,1 5 0 16,-2 8-128-16,0 1 128 0,-1 6-256 0,-3-1 64 16,0 4 16-16,0 0 0 0,-2 1 176 0,1 2 0 0,-1 0 0 15,0 2-128-15,0 0 128 0,-1 1 0 0,-1 3 0 16,1-3 0-16,-2 4 0 0,2 0 0 0,2 5-144 0,-1-3 144 31,-1 4 0-31,3 3 0 0,0 3 0 0,-1 0 0 0,0 1-128 0,-1 2 128 0,-3 0 0 0,-2 0 0 31,-1 1-144-31,-4-1 144 0,-2-3-192 0,-1-2 192 16,-4-2 0-16,0 2-128 0,-2-1 128 0,-1-3 0 16,-1 0 0-16,-3 0 144 0,1 1-16 0,-3-1 0 15,0 0-128-15,-2-3 192 0,0 0-192 0,-1 0 192 16,-2-3-192-16,0-2 0 0,-2 0 0 0,1-3 0 0,-1-2 0 15,0-5 0-15,2 1-176 0,-1-4 176 16,-2-3-560-16,0-2-16 0,-1-6-16 0,1-2 0 16,1-3-784-16,2-2-160 0,3 0-16 0,5-2-16 0</inkml:trace>
  <inkml:trace contextRef="#ctx0" brushRef="#br0" timeOffset="69624.58">30313 9878 27647 0,'-9'6'2448'0,"2"0"-1952"0,3-2-496 0,3-2 0 16,0-2 1312-16,-1 4 160 0,0 0 48 0,-4 4 0 0,-2 2-96 0,2 3-16 15,2-3 0-15,2-4 0 0,3 0-704 0,2-5-160 16,2 2-32-16,-1-6 0 0,4 2-112 0,-2-3-16 16,2-1-16-16,-1-1 0 0,0 0 112 0,1-2 32 15,-2 0 0-15,1-2 0 16,-2 0 32-16,1-2 16 0,-1-3 0 0,0-1 0 16,-1 0-112-16,0-3-32 0,0-3 0 0,-1-2 0 0,1-4-224 0,0-1-64 15,-1 1 0-15,1-3 0 0,0-1 0 16,1-1 0-16,1-3 0 0,0 4 0 0,2-3 48 15,-1 2 0-15,3 3 0 0,0 1 0 0,0 7-176 0,-1 1 0 16,3 4 0-16,-2 2 0 0,2 1 0 0,-1 2 0 0,3 1 0 16,-1 3-176-16,1-1 176 0,-1 2 0 15,2 5-144-15,0-2 144 0,0 4-384 0,1 0 0 0,1 0 0 16,-1 4 0 0,3 2-192-16,-2 0-64 0,3 4 0 0,1 3 0 15,0-1-144-15,0 0-48 0,1 2 0 0,-2 1-11760 16,0-2-2352-16</inkml:trace>
  <inkml:trace contextRef="#ctx0" brushRef="#br0" timeOffset="70373.88">30874 9812 23039 0,'-1'-1'2048'0,"0"-1"-1648"0,1 2-400 0,0 0 0 15,0 0 160-15,0 0-160 0,0 0 192 0,0 0-192 16,0 0-224-16,-1-3-160 0,2 3-16 0,-1 0-16 0,0 0 416 0,0 0 0 15,0 0 0-15,0 0 176 0,0 0 1472 0,0 0 288 32,21 6 64-32,-18-3 16 0,1-2-96 0,0 0-32 15,-2 0 0-15,2 2 0 0,0-2-560 0,-2 2-112 0,2-3-32 0,0 2 0 0,-1-1-640 0,1 2-128 0,0-1-32 0,0-1 0 32,0 2-64-32,3-1-32 0,0 2 0 0,2-4 0 15,1 1-96-15,2 1-32 0,3-2 0 0,1 0 0 16,1-2-160-16,3 1 128 15,2-1-128-15,1-2 128 0,0 0 0 0,2-2 0 16,3 0 0-16,1 0 0 0,-2-4-128 0,-2 1 128 16,-1-1-128-16,-1-2 128 0,-5 0 32 0,-1-2 0 15,-1 2 0-15,-2-1 0 0,-2-3 80 0,-2 4 16 16,-1-4 0-16,-2 1 0 0,0 1-256 16,-2-4 0-16,-2 2 0 0,-2-3 0 0,-2-1-176 15,-2 2-80-15,-2-1 0 0,-4-1-16 0,-2 2-32 16,-3 2 0-16,1 3 0 0,-3 1 0 0,-2 5 304 0,1 4-128 15,-2 3 128-15,1 6 0 0,-2 1 0 0,-2 5-128 0,-2 8 128 0,-3-1 0 16,-3 9-128-16,-1 4 128 0,-2 0-192 0,0 5 192 0,2-2-240 0,2 1 64 16,5-3 16-16,1-3 0 0,4 1 160 0,1-3 0 15,3 0 0-15,3 1-128 0,1-1 128 0,2 1-160 16,3-3 160-16,2-2-160 0,4 1-64 0,3-5-16 16,3 1 0-16,3-5 0 15,3-2-416-15,4-2-96 0,5-3-16 0,3-2-16864 0</inkml:trace>
  <inkml:trace contextRef="#ctx0" brushRef="#br0" timeOffset="70906.93">31888 9749 14735 0,'4'-10'640'0,"-2"2"160"0,2 0-640 0,-1 2-160 0,0 2 0 0,0 2 0 0,-1-4 832 0,3-2 128 16,3-3 16-16,1-5 16 0,3-4 1728 0,0-1 352 16,-2 1 64-16,-1 2 0 0,-2-1-816 0,-2 2-160 15,-3-2-48-15,-2 3 0 0,-2 4-896 0,-6 0-176 16,-1 3-32-16,-5 4-16 0,-1 4-720 0,-5 2-144 15,-2 4-128-15,-5 6 192 0,-2 1-192 0,0 8 0 16,-3 3-192-16,-3 1 192 0,-1 6-288 0,-1 5 64 0,-3 2 16 16,1 1 0-16,3 0 208 0,3-3 0 0,4-3 0 15,6-1 0-15,4-6 0 0,3-2 0 0,5 1-128 16,4-7 128-16,2 2 0 0,3-7 0 16,4 0 0-16,4-2 0 0,4-1-240 0,2-5 48 0,7-2 16 0,3-2 0 15,4-5 176-15,3 1-128 0,5-4 128 0,0-2-128 16,2 0 256-16,0-2 64 15,1-2 16-15,-2-5 0 0,-2 1 96 0,-3-2 16 0,-3-5 0 0,-2 1 0 16,-2-2 160-16,-2-3 32 16,0-5 16-16,-2-3 0 0,-2-3 32 0,-2-3 0 0,-2-6 0 0,-4 0 0 15,0-2-192-15,-4-2-48 16,-3 2 0-16,-2-1 0 0,-3 3-48 0,-3-3-16 0,-3-1 0 0,-1 2 0 0,-1 4-256 16,0 4 0-16,-2 3 0 0,2 7 0 15,1 3-384-15,1 6-128 0,0 5-16 16,1 3-16-16,1 6-304 0,1 0-64 0,0 5-16 0,-2 4-18144 15</inkml:trace>
  <inkml:trace contextRef="#ctx0" brushRef="#br0" timeOffset="71174.4">32216 9670 27647 0,'0'6'2448'0,"0"3"-1952"15,1-3-496-15,-1 0 0 0,1 0 1088 0,-1-1 128 0,2 6 32 0,-1 9 0 16,1 3 864-16,0 5 160 0,-2 3 32 0,0-3 16 16,0-3-1424-16,-2-1-304 0,0-3-48 0,1-2-16 0,-2-3-336 0,1 1-64 15,0-3 0-15,1-4-128 0,-1 0 0 0,-1-1-144 16,1-6-16-16,-1 1 0 31,2-1-432-31,0-7-96 0,0 1-16 0,1-4-17344 0</inkml:trace>
  <inkml:trace contextRef="#ctx0" brushRef="#br0" timeOffset="71317.25">32382 9256 42383 0,'-3'-4'1872'0,"1"4"400"0,-1 0-1824 0,3 3-448 16,0 0 0-16,1-2 0 0,2 2 0 0,-1 3 0 0,2 0-208 0,2 4 64 16,2 3-2240-16,3-1-448 0,4 2-96 0,-2-3-16 0</inkml:trace>
  <inkml:trace contextRef="#ctx0" brushRef="#br0" timeOffset="71660.43">32774 9622 23039 0,'-2'-6'2048'0,"1"2"-1648"0,0 1-400 0,0 0 0 15,-1 3 2288-15,1-3 368 0,-1 0 80 0,-3-7 16 0,-3-1-528 0,0-2-112 16,-3 2 0-16,-1 2-16 0,1 1-1264 0,-1 4-256 15,-2 3-64-15,-1 1 0 0,-2 3-352 0,0 7-160 16,0 3 128-16,-3 3-128 0,0 4 128 0,-1 3-128 16,2 3 128-16,1 0-128 0,-1 2 0 0,3 3 0 15,1 0 0-15,2 1 0 0,2 1 0 0,1-2 0 16,1 1 0-16,2 0 0 0,0-1 192 0,5 0-64 0,0-2 0 0,2 0 0 16,1-1-128-16,1-3 0 0,4 0 0 0,1-3 0 15,3-2-224-15,2-4-80 0,3 0-16 0,2-4 0 31,4 1-960-31,3-5-208 0,3-4-48 0,2-4-15632 0</inkml:trace>
  <inkml:trace contextRef="#ctx0" brushRef="#br0" timeOffset="71937.98">33183 9185 31327 0,'0'0'2784'0,"-1"4"-2224"15,1-2-560-15,-2 5 0 0,2 0 832 0,-1-1 64 16,-1 7 16-16,-2 3 0 0,-1 10 368 0,-1 7 80 16,-2 7 16-16,0 0 0 0,-1 4-880 0,0 0-176 15,2 1-48-15,1 4 0 0,1-1-16 0,0-1 0 0,0 4 0 16,1-6 0-16,1-1-128 0,0-3-128 0,-1-3 144 15,-1-1-144-15,2 2 0 0,-3-5 0 0,2 1 0 0,-2-3 0 32,1 0-432-32,0-3-128 0,-1-2-16 0</inkml:trace>
  <inkml:trace contextRef="#ctx0" brushRef="#br0" timeOffset="72160.89">32901 9555 41471 0,'-6'-6'3680'0,"2"1"-2944"0,2 4-592 0,0-2-144 15,4 3 448-15,1 0 64 0,1 0 16 0,2 0 0 0,3 0-80 16,4-2 0-16,7 0-16 0,5 0 0 0,3-2 0 16,2 1 0-1,1 0 0-15,2-1 0 0,2 2-304 0,1-1-128 0,0 3 128 0,-3 3-128 16,-6-3-336-16,0 2-160 0,1 0-16 0</inkml:trace>
  <inkml:trace contextRef="#ctx0" brushRef="#br0" timeOffset="78844.64">25867 7345 24879 0,'2'-6'2208'0,"-1"4"-1760"16,0-2-448-16,0 1 0 0,2 3 256 0,-2-3-16 15,3-2-16-15,1-3 0 0,2 0 208 0,1-2 32 16,-1 2 16-16,-1 2 0 0,-3 1 96 0,-1 4 32 0,-2 1 0 0,-1 1 0 16,0 4-224-16,-2-1-64 0,-1 5 0 0,0-2 0 15,0-1 368-15,-1 4 64 0,0 0 16 0,0 1 0 16,1-1 112-16,-1 2 16 0,2 1 16 0,-1 0 0 15,0 0-16-15,2-1-16 0,-1 2 0 0,1 0 0 16,1 5-352-16,1-3-64 0,-2 3-16 0,4 0 0 16,-1 4-176-16,1 1-32 0,3 2-16 0,-1 3 0 15,0 2-80-15,1 3-16 0,-2 5 0 0,0-1 0 16,-1-1-128-16,-1 1 160 0,-1 3-160 0,0 4 160 0,-1 5-160 16,-3 7 0-16,2 4 0 0,-3 4 0 0,0 3 0 15,-1 1 0-15,-1-3 0 0,-2 1 0 16,0 0 0-16,-1-2 0 0,2-2 0 0,0-2 0 15,1 0 0-15,2-2 240 0,0-5-64 16,1 0-16-16,2-1 176 0,1 1 48 0,1 3 0 0,1 0 0 16,2 4-192-16,1 0-48 0,1 0 0 0,1 0 0 15,0 4-144-15,1-1 0 0,0 3 0 0,-1 5 128 16,2 1-128-16,-1 0 192 0,1-1-192 0,-2-6 192 0,0 1-192 0,0 0 0 16,0 2 0-1,2 0 0-15,-2-6 0 0,0-2 0 0,0-2 0 16,0-2-176-16,-1-2 176 0,0-1 0 0,1-1 0 0,1-3 0 0,-2 0 128 0,1-5 0 15,-1-4 0-15,1-3 0 16,0 0 0-16,-1-1 0 0,1-2 0 0,0 3 0 0,2 1 0 0,-2 3 16 0,-1 1 0 0,0-1 0 31,0 1-144-31,-1-2 0 0,1 0 0 0,-3-3 0 16,0 1 0-16,-2-2 0 0,0 1 0 0,-1-2 0 0,0 1 0 0,0-2 0 16,0 3-192-16,-2-1 192 0,2-5-144 15,0-3 144-15,-1-1 0 0,1-3 0 0,0-5 0 16,1-1 0-16,0 0 0 0,0 0 0 0,0-3 0 0,0 0 0 0,1 0 0 0,0 1 0 15,1-1 0 1,-2 3 0-16,-2-2 192 0,2 4-48 0,-2 1-144 0,-1 1 0 16,1 1 0-16,-2 2 128 0,-1 3-128 0,-1-1 0 15,1 1 0-15,-1-1 0 0,0-3 0 0,1-3 0 16,1-6-144-16,2 0 144 0,-1-3 0 0,1-6 0 16,2 2 0-16,-2-1 0 0,4-3 176 0,-2 1-16 15,1 3 0-15,-1 0 0 0,1-3-160 0,0 4 0 16,1-3 144-16,-1 3-144 0,1 1 128 0,0 2-128 0,0-2 160 15,-1 4-160-15,2-5 0 0,-1 2 0 16,-1 1 0-16,2-1 0 0,-2 0 144 0,0-2-144 0,1 0 128 16,-1-4-128-16,0 0 128 0,0-2-128 0,1 0 128 0,-1-2-128 15,1 0 176-15,1-4-48 0,2 2-128 0,0-2 192 16,0 2 112-16,1-2 16 0,1 2 0 0,2 0 0 16,1 0-144-16,0 0-32 0,2 0 0 0,0 0 0 15,2 2-144-15,2-2 128 0,0 2-128 0,1-2 128 16,2 2-128-16,-2-2 0 0,3 0 0 0,0 0 0 15,2 0 0-15,0-2 0 0,1 2 0 0,1 0 0 16,0 0-128-16,2 0 128 0,1 0 0 0,1 0 0 0,1 0-128 0,1 2 128 16,-1 0-160-16,0 0 160 0,-2 2-192 0,-1 1 48 15,0-1 16-15,-1-1 0 0,-1 0 128 0,0 0-208 16,-2-3 80-16,-1 3 128 0,-1-3-128 0,-2 0 128 16,2 0 0-16,-1 0 0 0,-2 0 0 0,0-3 0 15,-1 1 0-15,1 1 0 0,-1-4 0 0,1 1 0 16,-1 0 0-16,1 1 0 0,-1-2 0 0,0 1-224 15,-1 0 80-15,0 2 16 0,0-2 0 0,-1 0 0 16,-3 2 0-16,0-1 0 0,-2 2 128 0,-2 1-128 16,0-2 128-16,-3 2-128 0,0 0-80 0,-3 0-16 15,0 0 0-15,-1-4 0 0,0 2-96 0,-2-2-32 16,1-2 0-16,-4-1 0 0,1-2 352 0,-2-4-144 16,-2-3 144-16,0-2 0 0,-1-5 0 0,-1 1 0 15,0-3 0-15,-1 1 0 0,1-2 320 0,0 0 32 16,2 1 0-16,-1 3 0 0,2 1-208 0,-1 3-144 0,1 2 192 15,1 4-192-15,-1 3 128 0,0-1-128 0,-2 4 0 0,1-2 0 16,-4 4 0-16,1 0 0 0,-1 2 0 0,0 0 0 16,0 0-304-16,0-2 48 0,1-2 0 0,1 1 0 15,0-2 256-15,3-2-192 0,-2 2 192 0,3-2-160 16,1 2 160-16,1-2 0 0,2 5 128 0,-1-2-128 16,3 4 128-16,0-1-128 0,0 2 160 0,0 1-160 0,2 4 0 15,0-2 0-15,1 2 0 0,0 2 0 16,2 3-160-16,0 0-32 0,1 1 0 0,2 3 0 15,0-1-16-15,2 0-16 0,1 0 0 0,2-1 0 16,-1 0 224-16,3 0-144 0,0 1 144 0,1-2-128 16,0 0 128-16,1 2 0 0,-1 1 0 15,2-2 0-15,-1 1 0 0,-1 1 0 0,0 2 0 0,-2-3 0 16,1 1 0-16,-3 2 0 0,-1 1 0 16,-1 2 0-16,-1-1 0 0,-1-1 0 0,-2 0 0 0,1 3 0 0,-2 1-192 0,-2-2 32 15,1-2 16-15,-2 3 0 0,1-1 144 0,-3 2 0 16,0-1 0-16,-1-1-128 0,-1 2 288 0,-1-5 64 0,-1 1 16 15,-1 0 0-15,-2 0 80 0,-2 3 32 0,-2-2 0 16,-1 4 0-16,-2-1-192 0,-2 2-32 16,-1 1-128-16,-3 0 192 0,0 0-192 0,-1 2 0 15,0-3 0-15,0 4 0 0,0 1 0 0,0-1 0 16,0 3 0-16,4-7 0 0,0 0-464 0,3-3 16 0,2-4 0 0,3-2-20048 16</inkml:trace>
  <inkml:trace contextRef="#ctx0" brushRef="#br0" timeOffset="81397.82">28371 12362 32255 0,'-5'-6'2864'0,"1"0"-2288"0,1 0-576 0,2 3 0 0,0 3 176 0,-2-4-176 0,-1-4 160 0,-3-2-160 15,-2-6 656-15,1-3 48 0,0 1 0 0,2 2 0 0,2 2-16 0,1 2 0 31,0-1 0-31,1 3 0 0,-1 2 0 0,1-2 0 0,-1 4 0 0,-2-2 0 0,0 2-272 0,-2 0-48 16,-3 1-16-16,-2 1 0 0,-4 2-192 0,-4 4-32 16,-1 1-128-16,-5 7 192 0,-3-1-320 0,-1 6-80 0,-4 3-16 15,1 3 0-15,1 1 224 0,-1 3 0 16,1 1-160-16,3 0 160 0,3 2 0 0,2-1 0 16,4 2 0-1,4-6 0-15,4 2-272 0,5 0 64 0,0-6 16 0,6 2 0 0,2-1-16 16,3-5 0-16,3 1 0 0,2 0 0 0,3-2 208 15,2 1 0-15,2-3 0 0,3-2 0 0,2-4 0 0,0 0 0 0,3-2 128 0,0-2-128 16,-1-2 224-16,2-5-64 0,0-1-16 16,-2-1 0-16,0-3-16 0,-2-2 0 0,1-4 0 0,-1-1 0 15,0 0 32-15,-1-3 0 16,0-2 0-16,-3 0 0 0,0 0 32 0,-1-1 16 0,-2-1 0 0,-2-1 0 16,-1 1-208-16,-2 2 176 0,-3-1-176 0,-1 3 160 15,-2 1 16-15,-1 6 0 0,-1 0 0 0,-1 5 0 0,-1 4-176 0,-1 1 160 16,-2 3-160-16,-2 3 160 15,1 1-160-15,-1 1 0 0,-1 2 0 0,0 2-176 0,1-2 16 0,-2 4 0 16,3 0 0-16,-1 2 0 0,1-1 160 0,2 7 0 16,-1-3 0-16,3 6 0 15,-1-4 0-15,2 5 0 0,2-1 0 0,0 3 0 0,2 3 0 0,0 1 0 16,2-1 0-16,0 2 0 0,1 1 0 0,1 1 0 31,0 5 0-31,1-2 0 0,2 3 0 0,-1-1 0 0,1 1 0 16,-1 1 0-16,-1-2 0 0,-1-1 0 0,0 1 0 0,-2-1 0 0,0-2 0 0,-1 1 0 0,0-4 0 15,-1-3 0-15,-2-2 0 0,-2-1 0 16,0-2 0-16,-3 1 0 16,-1 2 0-16,-4-1 0 0,0 1 0 0,-3-4 0 15,-2 3 0-15,-2-3 0 0,-1 1 128 0,-2 1-128 0,-1-4 144 0,1-2-144 0,-2-2 192 0,-1-3-192 16,0-1 320-16,-3-1-64 0,1-2 0 0,-4-3 0 31,1-4-48-31,-4-2-16 0,-2-2 0 0,-3-4 0 16,4-3-352-16,-3-2-80 0,-2-4-16 0,-1-1 0 15,1-3-944-15,3 1-192 0,3 1-32 0,3-1-16464 16</inkml:trace>
  <inkml:trace contextRef="#ctx0" brushRef="#br0" timeOffset="84672.1">28700 12451 11967 0,'7'0'1072'0,"-4"-2"-864"0,1 0-208 0,0 2 0 16,-2 0 2512-16,-1 0 464 0,2 0 96 0,2 0 0 15,2 0-1536-15,2 0-304 0,2 0-64 0,1 2-16 0,3 0 592 0,-2-2 112 16,0 0 32-16,1 1 0 0,-1-1-432 0,2 3-96 16,1-3-16-16,0 0 0 15,3 0-576-15,-1 0-112 0,3-3-16 0,1 2-16 0,1-3-432 0,0-2-192 16,2 0 160-16,0 0-160 0,0-3 0 0,1 2 0 15,-2-2 0-15,1 0 0 0,0 0 0 0,-3-1 0 16,-2 0 0-16,-2 0 0 0,0-2 192 0,-5 2-48 16,-2 1-16-16,-2-3 0 0,-4 2 32 0,-4-3 0 15,-2 1 0-15,-3-2 0 0,-2 0-160 0,-2-3 192 16,-2 1-192-16,-3 2 192 0,1 2-192 0,-2 0 0 16,1 1-160-16,-3 4 160 0,1 0 0 0,-3 4 0 15,2 3 0-15,-2 0 160 0,-2 3-160 0,-1 0 0 16,-1 3 0-16,-2 1 0 0,0 2 0 0,-1-2 0 0,1 2 0 0,1 1-176 15,1 0 176-15,-2 2 0 0,2 3 0 0,1 1 0 16,1 0 0-16,1 3 0 0,1 1 128 16,1 2-128-16,2 3 0 0,-1-3 0 0,2 3 0 0,2-3 0 15,1 1 0-15,-1 2 0 0,5 0 0 0,1 0 0 16,2-2 0-16,2-1 0 16,4 3 0-16,2-5 0 0,3 1 176 0,3-5-48 0,6-1 0 0,3-2 0 15,4 2-128-15,5-5 160 0,1 0-160 0,5-4 160 16,3 0-160-16,3-2-144 0,3 0 144 0,1-2-208 15,2-2-848 1,-2 0-160-16</inkml:trace>
  <inkml:trace contextRef="#ctx0" brushRef="#br0" timeOffset="87027.93">29542 12329 28559 0,'4'-8'2544'0,"0"2"-2032"0,0 1-512 0,-1 4 0 0,0-2-176 0,0 2-128 15,4-5-16-15,4-3-16 0,2-1 2048 0,2-2 400 16,-1 2 96-16,-1 2 16 0,-4 4-688 0,-3 0-128 0,-1 4-16 0,-2 0-16 15,-3 4-720-15,-2 0-144 0,-1 4-16 0,-2-2-16 16,-3 7-224-16,-2 0-32 0,1 0-16 0,-1 3 0 16,-1 2-208-16,1 1 0 0,0 3 0 0,1-2 0 15,2 5 0-15,1-3 144 0,2 3-144 0,1-3 128 32,2 0 160-32,2 0 32 0,3 1 0 0,0-1 0 15,3-3-160-15,1-3-32 0,-1-3 0 0,2 0 0 16,-2-4 32-16,1 0 0 0,-1 0 0 0,-1-6 0 15,0 1-160-15,-2-1 192 0,1-3-192 0,-3 0 192 16,0-4 48-16,-2 1 16 0,-2-3 0 0,0 0 0 0,-2 0-112 0,1-4-16 16,-1 0 0-16,-1-5 0 0,1 2 0 0,-1-6 0 15,3 1 0-15,-1-5 0 0,2 1 0 0,0-6 0 16,2-1 0-16,3 1 0 0,1-1-128 0,1 1 0 16,3 2 0-16,2-1 0 0,1 4 0 0,3 5-176 15,0 1 48-15,0 4 0 0,-1 3 128 0,2 2 0 16,2 4 0-16,-3-1 0 0,1 4 0 0,0 1 0 15,0 1 0-15,0 1 0 0,0-2 0 0,0 4 0 16,1 1 0-16,-1-1-128 0,2 0 128 0,-1 2 0 16,0 2 0-16,1 2 0 0,-3 0 0 0,-1 3 0 0,0-1 0 15,-3 4 0-15,0 3 272 0,-1 0-16 16,-1 2 0-16,-3 5 0 0,0-1-256 0,-1 3 0 0,-1-2 0 16,-3 3 0-16,0-4-144 0,-2-2-96 0,0-1-16 15,0-1 0 1,-2-1-512-16,1-2-96 0,-2-2-32 0,-1-5 0 15,1-3-384-15,2 1-64 0</inkml:trace>
  <inkml:trace contextRef="#ctx0" brushRef="#br0" timeOffset="89379.57">30476 12518 25791 0,'-2'2'2304'0,"-1"0"-1856"0,2 0-448 0,0-2 0 16,1 0-640-16,0 3-208 0,-2-2-48 15,0 1-16-15,-1 1 1376 0,1 0 288 0,1 1 48 0,-2-1 16 0,3-2 848 0,0-1 192 16,3 0 16-16,-1-1 16 0,2 1-272 0,2 0-48 16,2-3-16-16,0-1 0 0,2 1-640 0,2-2-128 15,2 1-16-15,1 0-16 0,1-1-448 0,0 2-96 0,1-1-16 0,1 2 0 16,-1 0-192-16,0 0 0 0,1-1 128 0,-2 2-128 15,0-1 0-15,-1-2 0 0,-2-2 0 0,0 0 0 16,-1-1 0-16,-2-3 0 0,0 2 0 16,-4-5 0-16,0 4 0 0,-1-4 0 0,-3 3 0 0,-2-2 0 15,-1 0 0-15,0-1 0 16,-3 2 0-16,-2-1 0 0,0-1 0 0,-1 3 0 0,-2-1 0 0,0 4 144 16,-1-2 0-16,-2 6 0 0,0 3 0 0,-3 0 0 0,-1 6-144 15,-3 0-192-15,-1 6 32 0,1 2 16 16,-2 4-16-16,-2 2 0 0,1 2 0 0,0 2 0 0,1-1 160 0,1 2 0 31,0 1 0-31,2-1 0 0,2 0 0 0,2-2 192 16,2 1-64-16,3-2 0 0,3-2 48 0,1-2 16 0,2-2 0 0,3 0 0 15,4 0-192-15,1-3 0 0,1-7 0 0,4 3 128 0,0 2-128 0,2 0-192 16,3-5 32-16,0-1 16 16,1-2-256-16,1-1-48 0,3-2-16 0,0 0-11600 0,-2-2-2320 15</inkml:trace>
  <inkml:trace contextRef="#ctx0" brushRef="#br0" timeOffset="89886.54">30990 12606 34095 0,'-6'10'1504'0,"3"-7"320"16,0 1-1456-16,2-2-368 0,2 1 0 0,0-2 0 0,2 2 0 0,-1-3-208 16,2 2 16-16,1 4 16 0,2-2 176 0,0 0 224 0,-1 2-48 0,-1-2-16 15,-3 4 384-15,1-4 80 0,-2-2 16 0,-2-2 0 16,-1 2 400-16,1-1 96 0,-1-1 16 0,-2 0 0 16,0 0-560-16,1-1-96 0,-2-1-32 0,1-1 0 15,1-3 32-15,0-1 0 0,-1-1 0 0,2-2 0 16,-1 0 64-16,2-5 16 0,0 2 0 0,2-6 0 15,0-2-208-15,2-1-48 0,1-4 0 0,1 0 0 16,3-3-128-16,-1-2-16 0,2 3-16 0,1 0 0 16,0 2-160-16,0 3 0 0,1 2 0 0,-3 4 128 15,2 2-128-15,-1 3 0 0,0 2 0 0,-1-3 0 16,2 4 0-16,0-1 0 0,0-1 0 0,0 3 0 0,2-2 0 0,-2 4-192 16,2-4 32-16,-2 4 16 15,1-3-272-15,-1 3-48 0,1 0-16 0,1 0 0 16,-1 0-368-16,0 2-80 0,1 0-16 0,1 2-18384 0</inkml:trace>
  <inkml:trace contextRef="#ctx0" brushRef="#br0" timeOffset="90395.92">31835 12248 27647 0,'4'-2'1216'0,"-3"-2"256"15,0 4-1168-15,0-2-304 0,1 2 0 0,-2 0 0 0,0 0 1440 0,-2 0 224 0,1 0 64 0,-1-3 0 16,-3 2-384-16,5 1-80 0,0 0-16 0,-29 6 0 0,16-2-736 0,-3 3-160 16,-2 2-32-16,0 3 0 0,-2 1 64 0,-1 3 0 15,0 0 0-15,0 2 0 16,0 1-64-16,1-2 0 0,0 4 0 0,2 1 0 0,0-2-80 0,4 1-32 15,0 2 0-15,3-4 0 0,2 2-208 0,3-3 0 16,1 0 0-16,4-2 0 0,1-1 0 0,2-2 0 16,2-4-192-16,2 0 192 0,2-2-176 15,2-3 176-15,2-1-160 16,2-3 160-16,2 0 0 0,1-4 0 0,1-2-128 0,4-3 128 0,-1-1 0 0,1 0 0 0,1-2 0 0,1-4 0 31,-2 0 0-31,0-5 0 0,1 2 0 0,-4 2 0 16,-1-2 0-16,-2 1 256 0,-3 2-48 0,-2 0-16 15,-1 3 64-15,-2 3 0 0,-3 4 0 0,-2 0 0 0,0 2 80 0,-3 2 32 16,-1 4 0-16,-2 0 0 0,-1 4 16 16,1 4 16-16,-2 1 0 0,-1 5 0 0,1 2-400 0,-1 0 0 15,2 3 0-15,0 1 0 0,2-2 128 0,0 1-128 16,2 1 128-16,2-5-128 0,1 4 0 0,2-5 0 16,1 1 0-16,3-3 0 0,0 0-448 15,1-2 48-15,0-3 0 0,-1-2 0 16,0 0-160-16,-1-5-16 15,-1-2-16-15,0-2 0 0,0-2-416 0,-3-5-80 0</inkml:trace>
  <inkml:trace contextRef="#ctx0" brushRef="#br0" timeOffset="90632.06">32607 11872 43311 0,'-12'10'1920'0,"3"-1"384"0,-1 5-1840 0,2-2-464 0,5-2 0 16,1-2 0-16,1 4 0 0,-3 6 0 0,-2 13 0 0,-2 14-160 15,0 3-64-15,2 4-16 0,0-2 0 0,3-5 0 16,1-3 32-16,1-5 0 0,2-1 0 0,-1-5 0 16,0 0 64-16,-1-3 16 0,-1-2 0 0,-1-1 0 31,-1 1-624-31,-3-1-112 0,-2-3-32 0,-4 0-16400 0</inkml:trace>
  <inkml:trace contextRef="#ctx0" brushRef="#br0" timeOffset="90863.89">32243 12203 45151 0,'-7'2'2000'0,"0"-2"416"0,1 0-1936 0,3 3-480 16,1-2 0-16,2 1 0 0,2 1 384 0,-1-2 0 15,1 4-16-15,2 1 0 0,2 4-176 0,4-3-16 0,2 2-16 0,3 1 0 16,4-4-160-16,1 3 0 0,1-3 0 0,1 1 0 16,1-3-192-16,2 1 192 0,4-1-160 0,0-2 160 31,3 2-512-31,1-3 0 0,0 2 0 0,-1-1-12992 0,0-1-2592 0</inkml:trace>
  <inkml:trace contextRef="#ctx0" brushRef="#br0" timeOffset="93149.48">19377 6673 13823 0,'-5'0'1216'0,"-1"2"-960"0,2-2-256 0,0 4 0 0,2-3 1184 0,-3 4 192 15,-4 1 32-15,-7 4 16 0,-5 6-32 0,-6 3-16 16,0 0 0-16,-2 4 0 0,3-1-176 0,-1 0-48 16,1-1 0-16,-1-5 0 0,1 3-464 0,0-7-112 0,-1 4 0 0,-3 3-16 15,-3-3 352-15,-4 1 80 16,-5 4 16-16,-3-1 0 0,0 1-544 0,-2-1-96 0,-4 1-32 0,-10 1 0 31,-7 4-1488-31,-3 0-288 0,2-1-64 0,6-4-16 16,8-5-1920-16,10-4-384 0</inkml:trace>
  <inkml:trace contextRef="#ctx0" brushRef="#br0" timeOffset="93403.29">18439 6778 11967 0,'5'-8'1072'0,"-1"2"-864"16,1 2-208-16,0 2 0 0,0 2 2800 0,0 0 512 0,1 0 96 0,5 0 32 15,9 2-2336-15,5 2-464 0,6 0-80 0,-2 4-32 16,-1 5 224-16,-4 3 32 0,0 0 16 16,-4 6 0-16,-3 0 480 0,-2 1 80 0,-2 5 32 0,0-2 0 15,-3 5-32-15,-1 0 0 0,1 1 0 0,1 4 0 0,1 3-752 0,1 2-160 16,1 1-16-16,1-1-16 0,-1-3-416 0,3 0 0 16,-1-6 0-16,1-4 0 15,1-2-1152-15,2-1-144 0,1 0-48 16,3-3 0-16,-1-4-1296 0,3 2-272 15</inkml:trace>
  <inkml:trace contextRef="#ctx0" brushRef="#br0" timeOffset="94853.13">19049 8001 33167 0,'-2'-8'2944'16,"-1"6"-2352"-16,1-2-464 0,0 4-128 0,2 1 1024 0,0-1 176 0,-1-1 32 15,-3-1 16-15,0-2-912 0,-3 1-176 0,-1 3-32 16,-2 3-128-16,-3 3-176 0,-3 4-144 0,-1 2-16 0,-4 4-16 31,-1 4-320-31,-4 2-64 0,-6 7-16 0,-4 2 0 16,1 0-112-16,-4 1-32 0,-2 0 0 0,-2 3 0 0,2-4 464 0,0-6 96 0,1-2 16 0,3-5 0 15,3-2 320-15,-1 0-176 0,0-1 176 0,1-2-128 16,0 0-752-16,3-4-144 16,4 1-16-16,2-4-16 0,6-2-1232 0,3-4-240 0</inkml:trace>
  <inkml:trace contextRef="#ctx0" brushRef="#br0" timeOffset="95108.59">18320 7779 29487 0,'1'-6'1296'0,"-2"4"288"0,1 0-1264 0,0 4-320 0,0 3 0 15,0-2 0-15,1 3 1104 0,0 3 176 0,4 5 16 0,2 5 16 16,6 9-672-16,4 0-144 0,4 1-32 0,4 3 0 15,3-1-48-15,3 1-16 0,6 2 0 0,2 5 0 16,1 2-400-16,0 1 0 0,1 3 0 0,-5 1 0 16,-3 0-384-1,-5 0-176-15,-4-3-16 0,-3-1-16 0,-4 1-1168 16,-3-2-224-16,-3-1-64 0,-2-3 0 0,-2-5-544 16,-3 1-112-16,-2 2-32 0,-3-2-6896 0</inkml:trace>
  <inkml:trace contextRef="#ctx0" brushRef="#br0" timeOffset="95454.35">19165 9094 37775 0,'-17'0'1664'0,"2"0"368"0,0 0-1632 0,3 1-400 0,5 1 0 0,0-2 0 15,0 3 720-15,-7 1 64 0,-7-2 16 0,-6 4 0 16,-5 4-608-16,-1-4-192 0,2 4 128 0,0 0-128 0,-1-1 192 15,-1 1-32-15,1 2 0 0,-4 2 0 16,1 2-288-16,-5 1-64 0,-1 3-16 0,-2-2 0 16,0 1-1440-16,-1 1-272 0,4-2-64 0,-1 2-16 15,1-1-1344-15,4-1-272 0,5-2-48 0,3-3-16 0</inkml:trace>
  <inkml:trace contextRef="#ctx0" brushRef="#br0" timeOffset="95692.4">18359 8880 17503 0,'6'-6'1552'0,"-3"2"-1232"0,-1 4-320 0,1 0 0 16,-2 2 6256-16,1 2 1184 0,3 0 240 0,3 4 64 31,3 2-6576-31,7 6-1296 0,6 5-272 0,3 3-48 0,4 3 64 0,0 2 0 0,2 0 16 0,1 2 0 16,2 4 368-16,1-3-176 0,2 5 176 0,2 1-128 15,1 1 0-15,0-2 0 0,0-3 0 0,-1 1 0 16,1 0-480-16,-1 1-96 16,0 1 0-16,-7-3-11216 0,-4-2-2240 0</inkml:trace>
  <inkml:trace contextRef="#ctx0" brushRef="#br0" timeOffset="99395.89">32924 12520 27647 0,'0'0'2448'0,"0"0"-1952"16,3 0-496-16,-2 0 0 0,2 0 0 0,-2 0 128 16,3 0-128-16,-1 0 0 15,5 0 768-15,3 0 96 0,0 0 32 0,3 0 0 0,-1-2 416 0,2 2 96 0,2 0 0 0,-1-3 16 16,2 3-576-16,-2-1-112 0,0 1-32 0,-1-2 0 16,-2-1-336-16,1 0-80 15,-1-1-16-15,1 0 0 0,-2 2-112 0,1-5-32 16,-1 1 0-16,1-1 0 0,-1-4 16 0,0 1 0 0,-2 0 0 0,1 0 0 15,-1-2-144-15,-1-1 0 0,-1-2 0 0,1 2 128 16,-1-2-128-16,-2-1 128 0,1-1-128 0,-1-2 128 16,1 3 96-16,-3 0 16 0,0-1 0 15,0 1 0-15,-2-1-64 0,0 4-16 0,-2 1 0 0,-2 2 0 16,1 3-160-16,-3 1 160 16,-2 1-160-16,0 4 160 0,-1 1-160 0,-3 0-272 15,0 4 64-15,-3-2 16 0,1 4-176 0,-1 1-16 0,-2 4-16 16,-1 1 0-16,-2 3 16 0,1 1 0 0,-2 3 0 0,0-2 0 15,-1 1 384-15,-1 3 128 0,0-1 0 0,-1 3 0 0,-1-2 0 0,2 4 0 16,1 0 0-16,3 1 0 0,2-1 96 0,4 1 32 16,4 2 0-16,3-3 0 15,3-1-112-15,2-1-16 16,3 1 0-16,2-2 0 0,1-1-128 0,5 1 192 0,1-2-192 0,3 1 192 0,3-5-192 0,2-2 0 16,4 0 144-16,-1-1-144 0,1-2 160 0,1 0-32 0,1-1-128 15,3 0 192-15,2-4-192 0,3 0-160 0,0 0 32 0</inkml:trace>
  <inkml:trace contextRef="#ctx0" brushRef="#br0" timeOffset="100572.12">29384 13826 39615 0,'-1'-2'3520'0,"1"1"-2816"0,0-1-560 0,0 2-144 0,0 2 464 0,1-2 64 15,-1 0 16-15,0 0 0 0,0 1-544 0,-1 1 0 16,-2 4 0-16,3-6 0 0,-14 19-256 0,1-3 64 16,-4 6 0-16,-5 2 0 0,-6 7 16 0,-4 0 16 0,-4 7 0 0,-2 4 0 15,-4 4 160-15,-2 2 144 0,-3-1-16 0,1 1-128 16,1-5 192-16,5-2-192 0,4-2 192 0,4-7-192 15,4-4 128-15,5-3-128 0,4-5 0 0,2-4 0 16,3-4 0-16,2-3-176 0,1-3 0 0,2-2-11856 16,1-7-2368-16</inkml:trace>
  <inkml:trace contextRef="#ctx0" brushRef="#br0" timeOffset="100808.24">28700 13867 35007 0,'3'-2'3120'0,"-2"-2"-2496"15,2 4-496-15,-1 0-128 0,2 0 1536 0,1 1 304 16,1 2 48-16,5 3 16 0,6 0-1712 0,7 6-352 16,5 1-64-16,7 6-16 0,1 4 240 0,1 1 0 15,1 6-160-15,-2 3 160 0,0 2 0 0,-2 0 0 0,-2 3 0 0,-4 3 0 16,-3-2 0-16,-5 2 0 15,-3 0 0-15,-5-3 0 0,-2 2 128 0,-3-4-128 0,-1 2 192 0,-2 2-64 16,-1-4-128-16,1 1-224 16,0-5 48-16,0-1-11984 15,-1-2-2384-15</inkml:trace>
  <inkml:trace contextRef="#ctx0" brushRef="#br0" timeOffset="101939.96">29550 14765 6447 0,'-4'-5'576'0,"0"1"-576"0,1 2 0 0,0 0 0 0,3 2 3712 0,-1 0 624 0,-1 0 128 0,-2-2 16 16,-1 2-3216-16,-1 0-656 0,0 2-128 0,-1-2-32 15,4 0 1376-15,-1 4 272 0,3-4 48 0,-1 3 16 16,2 0 16-16,3 0 16 0,-1 1 0 0,3 2 0 15,2-3-1312-15,-1 4-272 0,0-1-48 0,0 2-16 0,2 2-336 0,-2 3-64 16,0 0-16-16,-1 0 0 0,-3-1-128 0,0 4 0 16,-1-4 0-16,-2 1 0 15,-1-1 0-15,-1-2 0 0,-1 0 0 0,0-1 0 16,-1-4 0-16,2 0 0 0,0-2 0 0,1 0 0 0,-1-3 240 16,-1-3 16-16,3 0 0 0,0-2 0 15,1-3-112-15,2-1-16 0,1-3 0 0,1 1 0 0,2-6-128 0,1-1 0 16,2 0 0-16,1-4 0 15,1 1 0-15,1-3 0 0,1-1 0 0,0-1 0 16,1 2-128-16,1-2-64 0,-1 1-16 0,1 0 0 0,1 3 208 0,-1 2-176 16,1 4 176-16,0 4-160 0,-1-1 160 0,1 3 0 15,-1 4 0-15,1-2 0 16,0 1 0-16,2 4 0 0,0-1 0 0,2-1 0 0,1 4 0 0,1 1 0 0,0 4 0 16,1-2 0-16,-4 5 0 0,0 2-160 15,-2 3 160-15,-2 2 0 0,-4 5-368 0,-1-1 48 0,-2 2 0 0,-3 2 0 31,-3 0-144-31,-1 1-32 0,1 1 0 0,-2-1 0 0,0-1 112 0,-2-3 32 0,4-1 0 0,-2-6 0 32,2 2-256-32,-1-2-48 0,2-2-16 0,2-1-15648 0</inkml:trace>
  <inkml:trace contextRef="#ctx0" brushRef="#br0" timeOffset="102321.04">30352 14807 41471 0,'-5'-3'1840'16,"3"2"368"-16,1 1-1760 0,2-4-448 0,1 4 0 0,2-2 0 0,2 2-224 0,3-4-128 0,5-1-32 0,5-2 0 16,6 1-32-16,4-4-16 15,-2 4 0-15,-1-3 0 0,-3 3 432 0,-2 0-128 0,-2 2 128 0,-3-2 0 0,-1 2 304 0,-3-2 144 16,-2 0 16-16,0 2 16 0,-3-2-64 0,-1 0-16 15,-1-1 0-15,-1-1 0 16,-1 0-272-16,-2 0-128 0,-2 0 0 0,-1 0 128 16,-1-2-320-16,-2 0-64 0,-1 1 0 0,-2-1-16 15,1 2-128-15,-3 0-32 0,0 2 0 0,-2 3 0 16,-1 0-144-16,-3 4-16 0,0 4-16 0,-3-1 0 16,2 4 96-16,0 2 32 0,-3 3 0 0,1 3 0 0,1 0 336 0,-1 2 144 15,2 5-128-15,1 0 128 0,1 4 256 16,2-2 144-16,1 3 32 0,4-2 0 0,0 0 384 0,3 2 80 15,3-5 0-15,1-1 16 0,3 1-448 0,3-2-80 16,3-2-32-16,3 0 0 0,1-1-160 16,4-4-16-16,3 1-16 0,2-5 0 0,1 0-304 0,3-4-64 15,2-1-16-15,1-1-18112 0</inkml:trace>
  <inkml:trace contextRef="#ctx0" brushRef="#br0" timeOffset="103063.38">31188 14632 31327 0,'-3'2'2784'0,"-1"-2"-2224"0,1 0-560 0,2 1 0 0,0 0 2512 0,1 2 400 16,1-2 80-16,-1 4 16 0,1-1-2320 0,1 4-464 15,-1 0-96-15,3 4 0 0,-1 2 16 0,2 0 16 16,1 3 0-16,1 1 0 0,-1-2-160 0,1 3 160 0,-1-3-160 0,1 2 160 16,-1-2 32-16,0 0 0 15,0-1 0-15,0-4 0 0,-1 1-16 0,0-5 0 0,0-1 0 0,-1-2 0 16,0-2-176-16,-2-2 160 0,2 0-160 0,-1-3 160 15,1-2-160-15,-1 0 0 0,2-1 0 0,-2-3 0 16,3 3-224-16,-1-2 32 0,0 0 0 0,3-1 0 0,-1 2-32 16,1-3 0-16,0 3 0 0,1 3 0 15,0 2 0-15,-1 2 0 0,1 0 0 0,-2 4 0 16,2 0 64-16,0 1 16 0,-2 2 0 0,2 2 0 0,-1-2 144 16,0 2-192-16,0 1 192 15,1-4-192-15,0 0 192 0,-2 0 0 0,1-2 0 0,-1 0 0 16,0-2 240-16,0-2 16 0,0 0 16 0,-1 0 0 15,2 0 96-15,-1-4 16 0,0 2 0 0,1-2 0 16,-1 2 0-16,2 1 0 0,-2-2 0 0,2 3 0 16,0 0-384-16,-1 3 0 0,2 3 0 0,0-1 0 0,0 3 0 15,1 2 0-15,-1 3 0 0,0-5-192 0,0 5 192 0,0-3-208 16,0-1 80-16,-2 0 128 0,3-2-128 16,-2-4 128-16,1 1 0 0,1-4 0 0,-1 0 192 0,2-4 128 0,-1-6 0 15,1-1 16-15,1-3 208 0,1-2 32 0,-1-2 16 16,0-5 0-16,0 2-192 0,2-2-32 0,0-6-16 15,1-1 0-15,1-3-192 0,1-5-32 0,0-3-128 0,1-3 192 16,1-3-320 0,-1 0-80-16,4 2-16 0,-1 4 0 0,3 9-1104 0,-1 1-208 15</inkml:trace>
  <inkml:trace contextRef="#ctx0" brushRef="#br0" timeOffset="130281.58">20622 2212 27647 0,'9'-10'2448'0,"-2"4"-1952"0,-1 2-496 0,-3 4 0 0,-3 0 560 0,1-2 16 0,3-1 0 0,1-3 0 0,-2 0 64 0,-3 0 32 0,-5 5 0 0,-6 1 0 0,-6 1 48 0,-5 7 16 16,-4 1 0-16,-6 3 0 0,-4 5-560 0,-4-1-176 16,-2 3 0-16,-2 0 0 0,2 1 176 0,1-2-176 15,2 1 160-15,5-3-160 0,3-4 640 0,1 1 16 16,3-1 16-16,1 0 0 0,0 0-256 0,1-1-48 16,2 2-16-16,1 2 0 15,-1 1-224-15,1 0-128 16,2 3 128-16,3 1-128 0,3-4 0 0,2 2 0 15,2 1 0-15,4-3 0 0,3-3 0 0,5-1 0 0,0-1 0 0,4-3-128 0,3-1 128 0,2-1 0 16,1 0 0-16,3-5 0 0,3 2 0 0,0-1 0 16,4-1 0-16,2 2 0 0,3-1 0 0,0 0 0 15,3 2 0-15,-2 3 0 0,0-2 0 0,-4 6-128 16,-1-1 128-16,-4 3 0 0,-3 2 0 0,-2 4-128 0,0 0 128 0,-3 0 0 31,1 1 0-31,-1 1 0 0,2-3 0 0,-2 2 0 16,0-4 0-16,0-1 0 0,-1 1 0 0,-1 0 0 15,-1-2 0-15,0 2 0 0,-2 1 0 0,-2-1 0 16,-2 0 0-16,-2 3 0 0,0-3 0 0,-2 0 0 16,-2-2 0-16,-2 3 0 0,-3-1 0 0,-2 0 0 15,-1 0 0-15,-6-1 0 0,0 1 0 0,-5 0 0 0,1-2 0 0,-3-2 0 16,-2 3 0-16,-1-3 128 0,-2-1-128 16,-1 1 0-16,2-5 0 0,-2 2 0 0,1-3 0 0,1-2 0 15,2-2 0-15,1-2 0 0,0 0-400 16,3-2 0-16,1-2 0 0,3-2 0 15,3 3-1968-15,4-1-400 0,4 1-80 0,3 3-16 0</inkml:trace>
  <inkml:trace contextRef="#ctx0" brushRef="#br0" timeOffset="130703.78">21104 2409 23951 0,'-5'-4'2128'0,"2"4"-1696"0,1 0-432 0,4 2 0 15,-1 2 1200-15,-1-1 144 0,-3 0 48 0,1 1 0 0,-3 5-256 0,0 3-48 16,-2 5-16-16,0 2 0 0,0 2-592 0,1 1-112 16,1 4-32-16,2-1 0 0,1 3 112 0,1 5 0 15,1-1 16-15,1 5 0 0,1 4-112 0,1-3-32 16,1 3 0-16,-3-3 0 0,0-2-112 0,-1 1-16 0,0 0-16 0,-1-5 0 15,-2-3-176-15,-2-1 0 0,0 3 0 16,-1-2 0 0,0-6-832-16,-1-1-32 0,-2-1-16 0,0-5 0 15,2-2-1472-15,-2-2-288 0</inkml:trace>
  <inkml:trace contextRef="#ctx0" brushRef="#br0" timeOffset="131318.62">20701 2891 34095 0,'0'-5'3024'0,"4"1"-2416"0,2 4-480 0,3-2-128 0,2 1 768 15,2-2 144-15,11-3 32 0,13-4 0 0,15-2-432 0,10-2-96 16,3-1-16-16,1 5 0 0,-3 4-224 0,-3 2-48 16,-5 4-128-16,-6 0 192 0,-4 2-192 0,-6 0 0 15,-3 1-144-15,-4 0 144 31,-3 1-640-31,-3 0-48 0,-1 1 0 0,-3-4 0 16,-1 1-3072-16,0-2-608 0,1-2-128 0,0 1-32 0,2-4 192 16,-1 0 48-16,2-1 0 0,1-3 0 0,-1-1 2368 0,-3 0 464 0,0 2 112 0,-1-5 0 0,0 6 1344 0,-2-2 256 0,-2 0 48 0,-3 2 16 15,-1 3 2048-15,-3-2 400 0,-2 4 96 0,-3-2 16 16,-3 4-32-16,-2 1 0 0,-2 4 0 0,-3 1 0 16,-3 1-224-16,-3 2-64 15,-2 4 0-15,-5 3 0 0,0 0-976 0,-3 0-208 0,0 3-32 0,0-1-16 16,-3 2-688-16,1-2-128 15,2-1-16-15,0-1-16 0,0 0-224 0,0 2-32 0,2 1-16 0,3-1 0 16,1 0-208-16,3 0 0 16,-1 3 0-16,5-1 0 0,-1 0 0 0,2 1 0 0,3-3 0 0,1 0 0 15,3-1 0-15,2-3 0 0,3-2 128 0,1-2-128 0,3-2 0 0,0-4 0 32,4 0 128-32,0-2-128 0,3-2 320 0,1-3 0 0,0 0 16 0,1-5 0 0,1 1-336 0,1-3 0 15,-1 1 0-15,1-4 0 0,0 1 0 0,0-4 0 31,-3 0 0-31,0 0 0 0,0-3 0 0,-3 3 0 0,1-4 0 0,-1 2 0 0,1-1-336 0,-2 1-48 32,1 1 0-32,-2 4 0 0,1 1 384 0,-2-1 0 0,-3 4 0 0,0 2 0 15,-2 2 0-15,0 0 128 0,-1 4-128 0,-2 0 128 0,0 1 320 0,0 1 64 0,-1 4 16 16,1-1 0-16,-1 2-320 0,1 0-64 0,-1 4-16 16,1 2 0-16,0 1-128 0,2 0 0 15,0 3 0-15,1 2 0 0,2-2 0 0,-1 2 0 0,2 2 0 0,-2 2 0 16,2-3 0-16,0-1 0 0,-1 0 0 15,0-1 0-15,-1-3 0 0,1-2 0 16,-2-2 0-16,1 0 0 31,1-4-640-31,-1-1-128 0,2-5 0 0,1 0-10880 0,-1-5-2176 0</inkml:trace>
  <inkml:trace contextRef="#ctx0" brushRef="#br0" timeOffset="131603.28">22441 2289 24879 0,'1'-8'1088'0,"-1"2"256"0,1 4-1088 16,1 0-256-16,0 4 0 0,-1 0 0 0,2 1 848 0,1 2 112 16,0 6 32-16,3 1 0 0,0 8 480 0,2 5 80 15,-1 3 32-15,1 4 0 0,0 5-336 0,-2 5-64 16,2 3-16-16,-2 4 0 0,1 0-352 0,-2 4-80 0,2 1-16 0,0-3 0 15,-2-4-528-15,0-3-192 0,0-3 0 0,-1-3 144 16,2 1-144-16,-4-2 0 0,3-7 0 0,-2 1 0 16,-1-3 0-16,0-3 0 0,0-1 0 0,-1 0 0 15,0-3-320-15,1-1 0 0,1-2 0 0,-2-2 0 16,2-6-1344 0,-1-1-272-16,-1-5-48 0,1-4-13744 0</inkml:trace>
  <inkml:trace contextRef="#ctx0" brushRef="#br0" timeOffset="131793.31">22096 2629 40543 0,'4'-6'1792'0,"3"1"384"0,4 3-1744 0,2 2-432 0,-1 0 0 0,0 0 0 0,7 0 496 0,11 2 16 16,19-2 0-16,21 1 0 0,18 0 336 0,15-1 80 15,3 3 16-15,3-6 0 16,-3 3-528-16,2-1-96 0,3-2-32 0,1 1 0 0,-6 1-448 0</inkml:trace>
  <inkml:trace contextRef="#ctx0" brushRef="#br0" timeOffset="135628.79">17926 3903 17503 0,'5'-5'1552'0,"1"3"-1232"31,2 0-320-31,-2 2 0 0,1 0 656 0,6 0 80 16,7-3 16-16,13 0 0 0,15-1-240 0,12-5-32 16,9 3-16-16,1 0 0 0,2 0-16 0,0 1-16 15,1 0 0-15,3 1 0 0,6 0-432 0,0-2 0 16,-2 0 0-16,0 0 0 0,3-3 0 0,2 3 0 0,5 0 0 15,0 0 0-15,-1 1 0 0,2-4-320 0,2 3 48 0,2-3 16 16,4 2 256-16,-5 1-160 0,-6-3 160 0,11 2-128 16,8-3 128-16,4 1 0 0,-3 3 0 0,6-2 0 15,4 2 0-15,4 0 0 0,5 4 0 0,2-2 176 16,0 4 80-16,2 0 0 0,2 1 16 0,2 2 0 0,0-1 288 16,-3 4 48-16,3 0 16 0,-2 1 0 0,-2 0-320 0,-2 2-64 15,-2-2-16-15,3 2 0 0,4-3-224 0,1 1 128 16,-4 2-128-16,5-3 0 15,6 0 128-15,1 1-128 0,0-4 0 0,-1 1 144 0,0 1 352 0,-1 0 64 16,0 0 16-16,-4-1 0 0,-2 2-576 0,2-3 0 16,2 2 0-16,-5-1 0 0,-1 0 0 0,-6-2-144 15,-1 2-16-15,-5 0 0 16,-4-2-832-16,-4-2-160 0,-1 0-48 0,-6-2 0 16,-3 0 240-16,-7 0 64 0,-8-2 0 0,-3-1 0 0,-3 2 704 0,-4-1 192 15,-3 0 0-15,-4-2 0 0,-3 0 480 0,-4 0 128 0,-1-1 32 0,-4 1 0 16,-3 0 64-16,-1 0 32 0,-5-1 0 0,-3 0 0 15,-2 1-192-15,-4-3-32 0,-2 2-16 0,-4 1 0 16,-3-3-496-16,-4 3 0 0,-2 0 0 0,-2 2 0 16,-6-2 0-16,-2 2 0 0,0-1 0 0,-4 2-160 15,-4 3-64-15,0-3-16 0,-3 3 0 0,-3 3 0 16,1-1-160-16,-3 2-48 16,-2 2 0-16,0 0 0 0,-2 4 256 0,-1 0 64 0,0 1 0 0,-1 3 0 0,0 1 400 15,0 1 96-15,0 0 16 0,1 0 0 0,1 0 0 0,3 0 0 16,-1 2 0-16,1 1 0 0,0 0 0 15,1 0 16-15,0 0 0 0,1 3 0 0,-1 3-208 0,0 1-32 16,1 2-16-16,-2 1 0 16,1 0 576-16,0 6 112 0,0 5 32 0,0-1 0 0,0 7-96 0,0 0-32 15,1 3 0-15,2-1 0 0,1 6-432 0,1 0-96 16,1 8-16-16,2 5 0 0,1 2-192 0,2 1 0 16,2 2 0-16,-1 1 0 0,0-3 0 0,-1 3 0 15,-1 5 0-15,-2 1 0 0,-2 4 320 0,-4-1 0 0,0-5 16 16,-4-2 0-16,-1-3 384 0,-2-2 80 15,-3 3 16-15,1-6 0 0,-1-8-288 16,0-2-48-16,0-4-16 0,0-1 0 0,0-1-208 0,2-2-32 16,0-4-16-16,1-3 0 0,1-2-208 0,2-5 176 15,1-1-176-15,-1-6 160 0,2-2-160 0,0-1 0 0,2-5 0 0,-2-2 0 16,0 1 0-16,1-3 0 0,-1-2 0 0,0-2 0 16,0 0 0-16,0-4 0 0,0 0 0 0,0-1 0 15,0-4 0 1,-1 0 0-16,-1-1 0 0,1-1 0 0,0 2 0 0,0-3 128 15,-2-3-128-15,1 3 0 0,0 0 256 0,1-1-16 16,0 1-16-16,0 1 0 0,1 2-224 0,-2-3 144 16,1 1-144-16,1 0 128 0,-1 3-128 0,1-3 0 0,-1 2 0 0,1-1 0 0,-1 2 0 0,-2-2 0 31,1 2 0-31,-2-1 0 0,-1 0 0 0,-1 1 0 16,-2 0 0-16,1 1 128 0,-3-2-128 0,0 4 0 15,-2-4 0-15,-3 4 0 0,-1-1 0 0,-3-3 0 0,-1 2 0 0,-1-1 0 0,-1 0 0 0,-3-2-176 31,1 1 48-31,-5 0 0 0,1 1 128 0,-3-1 0 0,-2 0 0 16,-3 0-128-16,0 1 128 0,-2-2 0 16,-2-2 0-16,-3 4 0 0,-6-4 176 0,-1 0-48 0,-2 0 0 15,-4-4 0-15,-1 4-128 0,-1-2 0 0,-1 2 0 0,-4-4 0 16,-6 1 0-16,-6 0 0 0,0-4 0 0,-2 2 0 0,3 1 0 0,-5-3 0 16,-3 1-192-16,-4 1 192 15,-3 0-256-15,-2 3 80 0,2-2 16 0,3 2 0 16,0 2 16-16,-5 0 0 0,-2 2 0 0,1 2 0 15,10 0 144-15,-6-1 0 0,-6 3-144 0,-4 3 144 16,-2-3 0-16,0 2 0 0,0 0 0 0,0 1 0 16,-3 1 0-16,2-4 0 0,1 4 0 0,-1-4 0 0,1 2 0 15,-4-4 0-15,-1 0 0 0,0-1 0 0,3-3 0 0,0 0 0 16,3 0 0-16,2-5 0 0,-1 1-192 0,1-2 192 16,1 0-192-16,1-2 192 0,2 2-160 0,3-3 160 15,1 2 0-15,1 1-144 0,5 1 144 0,-2 1 0 16,-3-3 0-16,3 1 0 0,5 3 0 0,1-1 0 15,-1-1 0-15,1 4 0 0,0-1 0 0,3-1 0 16,5 2 0-16,-2 1 0 0,1 0 0 0,1-2 0 16,1 2 0-16,1-2 0 0,2 1 0 0,3 0 0 15,3-2 0-15,-3 2 0 0,-2-4 0 0,-1 4 0 16,1-2 0-16,-1 0 0 0,3 0 0 0,0 0 0 16,0-1 0-16,1-1 0 0,0 1 0 0,0 0 0 15,-3-2 0-15,5 1 0 0,1 0 0 0,2 0 0 0,2 2 0 0,5-3 0 16,7 2 0-16,1 1 0 0,-4 0 0 0,0 3 0 15,-2-3 0-15,2 2 0 0,0 1 0 0,1-1 0 16,1 1 0-16,0-2 0 0,3 2 0 0,1-2 0 16,1 1 0-16,-3 1 0 0,0 0 0 0,-3 0 0 15,-1 0 0-15,0 1 0 0,4 1 0 0,2-4 0 0,4 1 0 16,-3-2 0-16,-3 0 0 0,-2-4 0 0,4 1-192 16,1 0 32-16,-1 0 16 0,1 0 0 0,2-1 144 0,2 0 0 15,0 1 0-15,2 0 0 0,-1 1 0 0,0-1 0 16,1 1 0-16,-2-2 0 0,3 5 0 0,0-2 0 15,1 2 0-15,-1 2 0 0,1-3 0 0,-2 6 0 16,2-1 0-16,1 2 0 0,2 0 0 0,0 1 0 16,3 0-144-16,3 0 144 0,3-2-240 0,0 1 32 15,-1 1 0-15,0 1 0 16,1-1-176-16,2 0-16 0,-2 1-16 0,4 0 0 0,2-2 48 0,3 0 16 16,1-1 0-16,2 0 0 0,1-1 192 0,1 2 160 15,1-1-208-15,0-2 80 0,2 1 128 0,-1 1 0 0,1-2 0 0,1 1 0 16,-1-2 128-16,2 3-128 0,0 1 128 0,1-3-128 15,0 4 0-15,1-4 0 0,0 2 0 0,3-1 0 16,1-2-272-16,0 4-80 16,1-4-16-16,2 0 0 0,0-3 80 0,2 2 16 0,0-1 0 0,-1-2 0 15,-2 1 272-15,1 0 0 0,2-4 176 0,-1 1-176 16,1-2 368-16,-1 0-48 0,0 0 0 0,-2 0 0 16,0 2 192-16,0-3 48 15,-1 2 0-15,0 1 0 0,-1 0-352 0,0-4-64 16,-1 3-16-16,-1 1 0 0,2 0-128 0,-1-3 0 0,0 2 0 0,1-5 0 0,-3 2 0 15,3-3 0-15,0 1 0 0,0-4 0 0,1-3 128 0,0-3 32 16,2-4 16-16,-2-1 0 16,1-3 224-16,-1-1 48 0,1-3 16 0,-2-1 0 15,-2 0-144-15,0-7-16 0,-1-8-16 0,-2-7 0 0,-2 0 0 0,-3-6 0 16,-3-5 0-16,2 6 0 0,0 6-64 0,-3-8-16 16,0-8 0-16,-3-7 0 15,1 3-16-15,1-6-16 0,0 3 0 0,2 1 0 16,0 5-48-16,2-1 0 0,1-5 0 0,2-2 0 15,1 2-128-15,1 2 160 0,2 1-160 0,1 8 160 16,-2 10-160-16,1-5 128 0,0-4-128 0,0-1 128 16,1 10-128-16,-4 1 128 0,0 0-128 0,-2 4 128 0,-1 4-128 0,0 9 0 0,-1 1 0 0,-1 6 0 15,0 3 128-15,0 8-128 0,1 3 128 0,0 3-128 16,1 4-208-16,0 2-128 16,1 4-32-16,0 3 0 0,2 6-272 15,-1 3-48-15,2 4-16 0,2 6-12112 0,2 4-2432 0</inkml:trace>
  <inkml:trace contextRef="#ctx0" brushRef="#br0" timeOffset="140752.14">33222 7919 15663 0,'-3'-1'1392'0,"0"1"-1120"15,3 0-272-15,0 0 0 0,1 0 144 0,-2 0-16 16,0 1-128-16,0-1 192 0,-3 2-192 0,0-2 0 16,1 3 0-16,-1-3 0 15,-1 1-608-15,1 2-64 16,1-3-16-16,-1 0 0 0,0-3-144 0,0 2-48 0,-1-4 0 0,-1 1 0 0,0 1 560 0,-1-1 96 15,-3 1 32-15,-3 0 0 0,-1-2 576 0,-5 1 128 16,1 0 32-16,-5 1 0 0,-1 1 224 0,-5 2 32 16,-3 2 16-16,-5 1 0 0,-5 1-1136 15,-5-2-208-15,-1 0-48 0,-1-2-16 16,0 0 144-16,-2 0 16 0,-3-2 16 0,-3 2 0 0,0 0 640 0,-5 0 128 0,-5 2 32 16,-2-4 0-16,0 0-128 15,-2-4-32-15,1 2 0 0,-1-2 0 0,1 0-224 0,-2 0 0 16,-1-1-192-16,2 0 192 0,-1-4 368 0,1 3 176 0,3 0 32 15,-1 0 16-15,-3 0 48 0,2-2 16 16,2 1 0-16,-4-1 0 0,-3 2-288 0,-6 0-64 0,-4 2-16 0,-8 0 0 16,-1 3-288-16,-8 2-256 0,-6 1 64 0,-6 4 0 31,-4-2-1232-31,-4 4-240 0,4-2-64 0,-5 0 0 16,0 2 656-16,0-2 128 0,5-2 32 0,0 1 0 0,-1 0 1344 0,3 0 272 0,4 1 48 0,0-2 16 15,4-2 736-15,-1 1 160 0,0 2 16 0,1-3 16 16,1 4-928-16,-3-2-192 0,-3 2-48 0,2-2 0 0,2 2-528 0,-6 0-256 0,-2 4 32 0,-2-2 0 31,1 1-640-31,1 0-128 16,-3 5-32-16,1-2 0 0,2-1 640 0,-1 3 112 0,2 4 16 0,0-2 16 0,5-3 240 0,-1 0 0 15,2 4 0-15,4-5 0 0,7-1 0 0,0-6 0 0,4 1 128 16,2-1-128-16,2-1 640 0,0-4 80 16,5-1 16-16,2-1 0 0,2 2 368 0,0-2 80 15,2 2 16-15,1-3 0 0,3-1-768 0,4-1-160 0,4 1-16 0,-2 0-16 0,3 2-240 0,2-2 0 31,2 0 0-31,1-3 0 0,4-1 0 0,4 0 0 16,3 4 0-16,1-2 0 0,2 4 0 16,0 1 0-16,-2 2 0 0,2-1 0 0,2-2 240 0,2-1 0 15,3 1 0-15,3 2 0 0,4 1 240 0,1-3 48 16,2 4 16-16,4 0 0 0,2 0 96 0,2 0 32 16,3 0 0-16,1 1 0 0,2 3-352 0,2 1-64 15,2-1 0-15,0-1-16 16,2 2-768-16,1 1-160 0,4-1-16 0,0 2-16 15,2 1 144-15,0 1 48 0,2-2 0 0,0 6 0 0,2-1 784 0,0 2 176 0,0 4 16 0,1 1 16 16,0-1 288-16,-1 6 48 0,1 7 16 0,0 3 0 16,-1 5-304-16,-1 8-48 0,0 6-16 0,0 4 0 15,-2-3-320-15,1 5-128 0,-2 5 0 0,0 0 0 16,2 8 128-16,-2 8-128 0,3 8 0 0,1 0 144 16,1-2 208-16,3 8 32 0,2 1 16 0,4 7 0 15,1 2 112-15,4 3 32 0,1 1 0 0,4 5 0 16,2 7-192-16,2 0-32 0,2 2-16 0,0 4 0 15,-1 0-304-15,3 4 0 0,-2 6 0 0,-3-3 0 0,-1 0 0 0,-4 1 0 16,-3 6 0-16,-4-4 0 0,-3-10 0 0,-3 7 0 16,-2 3 0-16,-2 1 0 0,-1 1 0 0,-4-2 0 15,-3 3 0-15,-2-7 0 0,2-4 160 0,-1-2-32 16,1 1 0-16,1-11 0 0,0-8 448 0,1 9 64 16,1 12 32-16,1-3 0 0,3-8-176 0,3-5-48 15,-1 1 0-15,2-22 0 0,0-19-304 0,3 6-144 16,6 16 128-16,3 9-128 0,1 0 0 0,2-9 0 15,-2-6 0-15,1-7 0 0,0-6 0 0,-1 0 0 16,0-3-144-16,-2-4 144 0,-2-2-288 0,-1-4 48 0,-2-3 16 16,-3-4 0-16,-1-9 224 0,-1 1 0 0,-1-1 0 0,-1-5 0 15,-1 1 0-15,0-4 0 0,0-7 0 0,-1-4 0 16,0-3 0-16,2-3 128 0,-1-2-128 0,2-2 0 16,1-2 256-16,0-3-48 0,2 2-16 0,1-5 0 15,1 0 0-15,1-2-16 16,3-1 0-16,0-2 0 0,2 0-176 0,1-2 192 0,3-3-192 0,-1 0 192 15,2 0 16-15,1-3 16 0,1-2 0 0,2 1 0 16,-1 0-224-16,0-2 128 0,0 2-128 0,2-2 0 0,0 0 160 0,1 0-160 16,1 0 160-16,0 2-160 0,0-2 0 0,0 2 128 15,2 1-128-15,3 0 0 0,6 0 0 0,4 1 0 16,-1 4 0-16,6 1 0 0,6 0 0 0,5 5 0 16,5 1 0-16,-1 0 0 0,-9 0 0 0,7 1 0 15,9 5 0-15,3 2 0 0,3 2 0 0,2 0 0 16,3 5 0-16,2-2 0 0,-2 4 0 0,6-1 0 15,6 1 0-15,5-1 0 0,-2 3 0 0,6-4 0 16,6-1 0-16,-2-1 0 0,-9-2 0 0,13 0 0 16,14-2 0-16,5 3 0 0,3 2 0 0,4-3 0 0,0 1 0 15,2 2 0-15,-1 2-208 0,1 1 64 0,2 2 16 0,-2 1 0 16,-1-1-112-16,-1 5-16 0,0 0 0 0,-2-1 0 16,-5 2 0-16,0-3 0 0,1-1 0 0,-1 1 0 15,-1 0-80-15,2-2-32 0,4 0 0 0,-1-2 0 16,-6-5 112-16,8 1 32 0,5-5 0 0,2-2 0 15,-5 0 224-15,3-2 0 0,-1-3 0 0,0-1 160 16,-5 0-160-16,-1-4 0 16,-2 0 0-16,0-5 0 0,-1 2-176 0,-6-3-16 0,0 2 0 0,-6-2 0 31,-3 0-192-31,-3-2-64 0,-2-1 0 0,-1 2 0 0,-2 1-1024 0,-2-2-192 0,-1 4-64 0,-3-1 0 16,-1 2-848-16,-3 1-176 0,-4 2-48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1T12:18:40.01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24787 11509 1839 0,'-2'0'160'0,"2"0"-160"0,0 0 0 0,0 0 0 0,0 0 128 16,-1 0-128-16,1 0 192 0,-1-3-64 0,1 3-128 0,-1-2 0 0,-1 1 0 0,2 1 0 0,0 0 0 0,0 0 0 0,0 0 0 0,-2-19 0 0,2 13 0 0,0 0 0 0,1 2 0 0,-1 0 0 0,0-1 208 0,0 2-32 0,0 0-16 0,0-1 0 0,0 2 528 0,-1-2 96 0,1 1 32 0,0-1 0 0,0 1-256 0,0 0-48 16,0 0-16-16,0 0 0 0,-1 0-32 0,1-1 0 0,-1 2 0 0,-2-2 0 0,2 0 288 0,-2 2 48 15,2-2 16-15,0-2 0 0,1 1-160 0,0 0-16 0,0-1-16 0,0 1 0 16,0 1-112-16,0-2 0 0,0 2-16 0,0-1 0 15,1 2-240-15,-1 2-64 0,-1 1 0 0,1-3 0 16,0 3 160-16,0 3 32 0,-1-3 0 0,1 0 0 16,0 0 208-16,-2 0 48 0,2 0 16 0,0 0 0 15,0 0 224-15,0 0 32 0,0 0 16 0,0 0 0 16,0 0-96-16,0 0-32 0,0 0 0 0,0 0 0 16,0 0-176-16,0 0-48 0,0 0 0 0,0 0 0 15,0 0-208-15,0 0-48 0,-11-15-16 0,13 15 0 16,-2 0-304-16,0 0 160 0,0 0-160 0,0 2 128 15,0 2-128-15,0-2 0 0,-2 2 144 0,1-1-144 16,1 0 496-16,-1 3 16 0,1 1 16 0,-1 0 0 0,-2 2-48 0,2-2-16 16,-2 2 0-16,2-1 0 15,0 0 0-15,-2 1 0 0,2 0 0 0,0-1 0 16,-2 3-16-16,2-4 0 0,0 2 0 0,0 1 0 0,1-4-176 0,0 3-32 16,0-4-16-16,0 3 0 15,0-1-16-15,0 1 0 0,1-3 0 0,-1 4 0 0,0-1-16 0,1 0-16 0,-1-2 0 16,0 3 0-16,1 1 16 0,-1-3 0 15,2 4 0-15,-2-5 0 16,1 4-64-16,0-4 0 0,2 2 0 0,-2 0 0 0,0-1-128 0,0-1 0 0,1 4 0 0,0-2 128 16,-1 4-128-16,2-1 0 0,-2 2 0 0,2-3 0 15,-2 1 128-15,0 0-128 0,0 2 128 0,0-1-128 16,1-3 208-16,-1 1-32 16,0 0-16-16,0-2 0 0,-1 2-160 0,0 0 160 0,2-1-160 0,-2-2 160 15,0 2-160-15,0-2 0 16,0 2 0-16,0-2 128 0,0 2-128 0,1 0 0 0,-1-3 0 0,1 0 0 0,0 1 0 0,-1 2 0 15,3-3 0-15,-1 0 0 0,0 2 128 16,0-2-128 0,0 0 192-16,1 4-64 0,1-4-128 0,-2 3 128 15,2 1-128-15,-2 0 128 0,1-2-128 0,-1 2 0 0,0 0 0 0,-1 0 0 16,0 0 160-16,0 1-160 0,0 1 192 16,1-2-192-16,-2 0 144 0,1-1-144 15,0 1 0-15,-1-3 144 0,1 2-144 0,1 1 192 16,-1-2-192-16,-1 0 192 0,1 2-192 0,-1 1 0 15,0-4 0-15,1 2 0 0,-1-2 0 0,0 2 0 0,0-3 0 16,2 0 0-16,-2 2 0 0,1 0 0 16,-1-1 0-16,1 2 0 0,-1 0 0 0,1 1 0 0,2 0 128 0,-2 0-128 15,0 0 160-15,0 1-160 0,1 1 192 0,-1-2-192 16,-1 2 0-16,1-2 0 0,0 0 0 0,1-1 0 16,-2-2 128-16,0 2-128 0,1-3 0 0,0 2 0 15,0 0 0-15,-1-2 0 0,2 2 0 0,-2 0 0 16,0 0 0-16,1 1 0 0,-1-3 0 0,1 0 0 15,-1 1 0-15,1 2 0 0,-1 0 0 0,0-2 0 16,0 2 0-16,2 1 0 0,-2-4 0 0,0 4 0 16,0 0 0-16,0 1 0 0,1 0 0 0,-1 0 0 15,1-1 0-15,0 0 0 0,-1-2 0 0,1 2 0 0,2 0 176 0,-1 3-32 16,1-4 0-16,1 1 0 0,-1 3-144 0,1-1 0 16,0-2 0-16,1 2 0 0,0 1 0 0,-2-1 0 15,2 0 0-15,-1-2 0 0,-2 0 0 0,1-1 0 16,-1 2 0-16,1 0 0 0,-2 2 0 15,-1-4 0-15,0 1 0 0,0 3 0 0,0-3 0 0,-1-1 0 16,1 4 0-16,-1-3 0 0,1 1 0 0,0 0 0 16,0 0 0-16,0 0 0 0,-2-2 0 0,4 1 0 15,-2 0 0-15,1 1 0 0,0-1 0 0,0 2 0 16,1 0 0-16,-2-2 0 0,1 0 128 0,0 0-128 16,0 0 0-16,1 1 128 0,-1 2 0 0,0 0-128 15,-1-1 192-15,0 2-64 0,0 1-128 0,0-3 0 16,0 1 0-16,-1 0 0 0,1 2 0 0,0-1 0 15,0 2 0-15,0-1 0 0,-1 1 0 0,1-4 128 16,0 2-128-16,1 0 128 0,-1-4-128 0,0 3 0 0,0-1 0 0,1-2-176 16,-1 2 176-16,0 1 0 0,0 3 0 0,0-3 0 15,0 6 0-15,1-5 0 0,-1 3 0 0,0-1 0 16,0 1 0-16,2 1 0 0,-2-1 0 0,0 0 0 16,0-1 0-16,0-2 0 0,0 2 0 0,1 0 0 0,0-1 0 0,-1-2 0 15,1 2 0-15,0-2 0 0,1-1 0 0,-1 2 0 16,1 0 0-16,0 0 0 0,-1 1 0 0,0-1 0 15,-1 0 0-15,1 2 0 0,-1 1 0 0,0-1 0 16,0 2 0-16,0 1 0 0,2-3 0 0,-2 4 0 16,0 1 0-16,1-2 0 0,-1-3 0 0,0-1 0 15,0-2 0-15,0 3 0 0,0 1 0 16,0 4 0-16,0 1 0 0,1 1 0 0,0 1 0 0,-1-1 0 16,3-1 0-16,-2 0 0 0,-1 0 0 0,1-3 0 0,-1 3 0 15,0-3 0-15,1 0 0 16,-1 0 0-16,2 0 0 0,-1 0 0 0,-1 0 0 15,0 1 0-15,1 1 0 0,-1-1 0 0,0 1 0 0,1-2 0 0,-1 4 0 0,0-1 0 16,0 3 0-16,2-1 0 0,-2-6 0 0,0 4 0 16,0 6 0-16,-2 3 0 0,2 0 0 0,-1-2 0 15,1-1 0-15,-1 0 0 16,-2-2 0-16,3-1 0 0,-1 1 0 0,1-4 0 0,0 3 0 0,0-3 0 16,0 1 0-16,1-1 0 15,-1 0 0-15,2-1 0 0,0 3 0 0,-1 0 0 16,1 1 0-16,-1 1 0 0,0 3 0 0,0-3 0 15,1 1 0-15,-1-1 0 0,-1 5 0 0,1-2 0 0,-1 2 0 0,1-2 0 0,-1-1 0 0,2 1 0 16,-2-1 0-16,0 0 0 0,0 1 0 0,-2-1 0 16,1 3 0-16,0 1 0 15,0-2 0-15,-2 0 0 0,2-2 0 0,-2 2 0 0,2 1 0 0,-3-3 0 16,2 1 0-16,0-3 0 16,-1 2 0-16,1-2 128 0,-1 1-128 0,1 2 128 15,-1-3-128-15,1-2 144 0,0 1-144 0,1-5 160 0,0-2-160 0,1 2 0 16,0 1 0-16,-1 1 0 15,2 1 0-15,-1-1 0 0,1-3 0 0,-1 3 0 0,1-2 0 0,1 1 0 0,-2-2 0 16,0 1 0 0,-2 1 0-16,2-2 0 0,-2 1-160 0,0-2 160 0,-2 2 0 0,0-2 0 15,0-1 0-15,1 1 0 16,0-2 144-16,1 4-144 0,-1-2 0 0,1 3 144 0,-1-4-144 0,1 1 0 0,1-1 0 0,-1 1 0 16,2-2 0-16,0 0 128 15,0 0 0-15,0 0 0 0,2 0-128 0,-1-1 0 16,0 1 0-16,-1-4 0 0,1 4 0 0,1-2 0 0,-2 1 0 15,0-3 0-15,0-2 0 0,0 3 0 0,1-1 128 0,-1 2-128 16,0 0 0 0,0 0 192-16,0-2-192 0,-1 1 192 0,1 0-192 15,-2 0 0-15,1-1 0 0,0 0 128 0,1 1-128 0,-1-3 0 16,-1 2 0-16,1-2 0 0,0 0 0 0,0-2 0 16,-1 2 0-16,0-3 0 0,2 1 0 0,-1 0 160 15,-1-5-160-15,1 2 160 0,0 1-160 0,1-2 0 16,-1-1 0-16,1 0 0 0,0-1 0 0,0 0 0 15,0 1 0-15,0-3 0 0,0 0 0 0,0 0-144 16,0 0 0-16,0-3 0 16,0-1-272-16,1 1-48 0,-1 3-16 0,0 0 0 15,2-21-416-15,0 7-96 0</inkml:trace>
  <inkml:trace contextRef="#ctx0" brushRef="#br0" timeOffset="1682.76">23737 16121 5519 0,'-11'0'496'0,"2"0"-496"0,4 0 0 0,1 0 0 0</inkml:trace>
  <inkml:trace contextRef="#ctx0" brushRef="#br0" timeOffset="7312.48">23613 16282 18431 0,'-4'-2'1632'0,"1"-1"-1312"15,2 2-320-15,1 1 0 0,0 0 224 0,-2-3-32 0,0 1 0 0,-1-2 0 0,0 1-976 0,-1-6-208 0,3 3-32 0,-1 2-16 16,4 0-1568-16,0-1-304 0,1 4-64 0,0-1-16 0,1 0 2416 0,0 1 576 0,1 0 0 0,-2 1 0 16,2-3 2048-16,0 3 448 0,0 0 96 0,0 0 16 15,0 0-416-15,0 0-80 0,1 3 0 0,0-3-16 16,1 0-208-16,0-3-32 0,0 2-16 0,3-1 0 0,0-1-912 0,0 2-176 15,3 1-48-15,0-2 0 0,2-1-16 0,0 2-16 16,0 1 0-16,1 0 0 0,-3 0 352 0,2 0 64 16,1 0 0-16,0 0 16 15,-1 0-320-15,1-3-64 0,0 3-16 0,0 0 0 0,0 0-288 0,2-2-64 0,-2 1-16 16,2-3 0-16,1 1-96 0,-1 0-32 0,1 0 0 0,-2 0 0 16,1 0-16-16,-2-1 0 0,1 2 0 0,2-2 0 15,-2 1-32 1,1 0-16-16,3-1 0 0,-1-1 0 0,1 2 0 0,0-1 0 0,2 1 0 0,-1 0 0 0,0-1 0 31,0 4 0-31,2-2 0 0,-1 2 0 0,1 0-144 0,-3 0 0 0,-1 0 0 0,-1 0 0 0,1 2 0 0,-1-2 0 31,-1 1 0-31,1 2 0 0,-2-3 0 0,2 0 160 16,-2 0-160-16,0 0 160 0,2-3 160 0,-2 2 16 16,3-1 16-16,0-2 0 0,1-1-16 0,0 1 0 15,0 1 0-15,1 0 0 0,-1-1-112 0,1 2-32 16,2 1 0-16,-2-2 0 0,-1 1-192 0,1-2 0 15,1 1 0-15,-2 2 0 0,0-1 144 0,0-1-16 16,0 2 0-16,-3-1 0 0,1-1-128 0,-1 2 0 16,2 1 0-16,-3-3 0 0,2 2 0 0,-2 1 0 15,1-2 0-15,0-1 0 0,-1 2 208 0,2-1 64 16,1-1 16-16,-2 2 0 0,1-2-80 0,1 3-16 0,-1-2 0 16,1 1 0-16,1 1 0 0,2 0-16 15,-2-3 0-15,2 3 0 0,1 0-176 0,-1-2 0 0,-1 0 0 0,1 2 0 16,-2-2 0-16,0 1 0 0,0-2 0 0,-2 3 0 15,0-3 0-15,0 0 160 0,-1 1-32 0,-1 0-128 16,1 0 0-16,-2-2 0 0,1 2 0 0,-1-1 0 0,0 2 0 16,0 1 0-16,0 0 128 0,0 0-128 15,1 0 0-15,-1 1 0 0,0 2 128 0,-1-1-128 16,2-1 144-16,0 2-16 0,2-1-128 0,-1-2 192 0,1 2-192 0,-1 0 0 16,2-2 0-16,-1 0 0 0,-1 0 0 0,2 0 0 15,-1 0 0-15,0 0 0 0,0 0 0 0,1 0 0 16,-2 0 0-16,2 3 0 15,0-3 0-15,-2 0 224 0,2 1-64 0,1 1-16 0,0-2-144 0,0 3 0 16,1-3 0-16,1 0-176 0,0 0 176 0,1 0 0 0,0 0 0 16,1 0 0-16,1-3 0 0,-2 3 0 0,2 0 0 0,-2-2 0 15,0 2 144-15,-1 0-144 0,1-1 192 0,-2 1-192 16,-1-3 208-16,1 1-64 0,1 0-16 0,1 0 0 16,-1-1-128-16,0 2 0 0,1-1 0 0,-1 2 128 15,-1-3-128-15,1 2 0 0,0 1 0 0,-1-2 128 16,3 2-128-16,-1-2 0 0,-2 2 0 0,0 0 0 15,2 0 0-15,-1-2 0 16,2 2 0-16,-3 0 0 0,2 0 0 0,-3 0 0 0,1-3 0 0,-1 3 0 16,0-1 0-16,0 1 0 0,1 0 0 0,-1 0 128 15,1-2-128-15,-1 2 160 0,2-4-160 16,-1 1 160-16,0 3-160 0,2-3 0 0,0 3 0 16,1-3 0-16,1 1 0 0,-1 1 128 0,2 1-128 15,-2 0 0-15,0 0 0 0,-3 1 0 16,1 1 0-16,1-2 0 0,-1 3 0 0,1-2 0 0,-2 1 0 0,0 1 0 15,2-2 0-15,-1 2 0 0,1-1 0 0,-1-1 0 0,1-1 0 0,1 3 0 16,0-3 0-16,1 0 0 0,2 0 0 0,0 0 0 16,1-3 0-16,0 2 0 0,0 1 0 0,-1-2 0 15,1-1 0-15,-1 2 0 0,-1-2 0 0,-1 0 0 16,1 3 0-16,-1-3 0 0,0 3 192 0,0-2-32 16,0 1-16-16,0 1 0 15,1-3-144-15,1 2 0 0,0 1 0 0,0-3 0 0,1 3 0 0,-1-2 0 16,1 1 0-16,-1 1 0 0,-1 0 0 15,1 0 0-15,-2 0 0 0,0 0 0 0,1-3 0 16,-2 3 0-16,0 0 0 0,-1-2 0 0,-1 0 0 0,1 2 0 16,1-2 0-16,1 0 0 0,2 0 0 0,1 0 0 0,0-2 0 0,1 2 0 15,1 0 0-15,0 0 0 0,-2-1 0 16,1 2 0-16,-3 1 0 0,0 0 0 0,-1-2 0 0,2 2 0 16,-2 0 0-16,0 0 0 15,-4 0 0-15,1-3 0 0,5 3 0 0,-1 0 0 0,1 0 0 0,2 3 0 16,-2-3 0-16,2 0 0 0,0 0 0 0,-2 0 0 15,-1-3 0-15,1 3 0 0,1 0 0 0,0-1 0 16,-1 1 0-16,1 0 0 16,-2 0 0-16,0 0 0 0,0-2 0 0,-2 2 0 15,-3-3 0-15,3 2 0 0,1-2 0 0,1 2 0 16,0-1 0-16,0 2 0 0,1 0 0 0,-2-3 0 0,1 3 0 0,0 0 0 16,-1 3 0-16,0-3 0 0,1 1 0 0,0 0 0 0,-1 0 0 0,2 2 0 15,-3-3 0 1,1 1 0-16,0-1 0 0,-2 0 0 0,2-1 0 0,-1 1 0 15,-2 0 0-15,1-3 0 0,-1 2 0 0,-1 0 0 16,-1 0 0-16,0 1 0 0,2-4 0 0,-1 4 0 16,0 0 0-16,-2-2 0 0,2 2 0 0,-1 0 0 0,-1-3 0 0,1 3 0 15,-1-1 0-15,0 1 0 16,-1-3 0-16,1 1 0 0,0 1 0 0,0-4 0 16,-3 3 0-16,2-3 0 0,-2 4 0 0,1-2 0 0,1 0 0 0,0 1 0 15,-1 0 0-15,2 0 0 0,-2-2 0 16,1 4 0-16,1-2 0 0,1 2 0 15,0 0 0-15,0 0 0 0,0 0 0 0,0 0 0 0,0 0 0 0,-1 2 0 0,-1-2 0 16,1 0 0 0,0 1-128-16,-3-1 128 0,2 3 0 0,-3-3 0 15,0-3 0-15,-2 3 0 0,0 0 0 0,3 0 0 16,-3 0 0-16,1 0 0 0,0 0 0 0,-1 0 0 0,-1-1 0 0,1 1 0 16,0 0 0-16,-1 0 0 0,2 0 0 0,-1 0 0 15,-1-2 0-15,2 2 0 0,-1 0 0 0,0 0 0 16,0 0 0-16,0 0 0 0,-1 0 0 0,-2 0 128 15,-1 0-128-15,-1 0 0 0,-2 0 128 0,0 0-128 16,-1 0 128-16,-1 0-128 0,-2 0 0 0,1 0 0 16,-1 0 0-16,-1 0 0 0,0 0 0 0,1 0 0 0,-1 0-224 0,0 0 80 15,-1 0 144-15,-1-3 0 16,1 3 0-16,-1 0 0 0,0 0 0 0,-1 0-128 0,1 0 128 0,0 0 0 31,0 0-432-31,0 0 0 0,0 0 0 16,0 0-15072-16,-24-17-3024 0</inkml:trace>
  <inkml:trace contextRef="#ctx0" brushRef="#br0" timeOffset="9119.35">30346 15651 4655 0,'3'-1'416'0,"-2"-1"-416"0,0 2 0 0,0-3 0 0,-1 2 0 0,0 1 0 0,0 0 0 16,0 0 0-16,2-2 480 0,-2 0 16 0,0 2 0 0,0 0 32 0,0 0 1664 0,0 0 336 0,0 0 64 0,0 0 32 0,0 0-448 0,0 0-64 0,0 0-32 0,0 0 0 0,10-18-576 0,-9 15-112 0,-1 1-32 0,0 1 0 0,-1 2-352 0,-1-1-80 15,1 2-16-15,-1 1 0 0,0 0 48 0,-1 0 0 0,0 1 0 0,-1-2 0 0,2 2-352 0,-2 2-64 0,2-2-16 0,-1-2 0 16,2 2 128-16,-1 0 32 0,0 1 0 0,1-2 0 15,0 0-176-15,0 0-48 0,1-1 0 0,0 3 0 16,0-2-128-16,-2 0-16 0,2 3-16 0,0-2 0 16,-1 2 0-16,1 0 0 0,0-2 0 0,-1 2 0 15,0 3-144-15,-1-2-32 0,2 3 0 0,-1 1 0 16,0 0-128-16,1 0 0 0,0 3 0 0,-1 1 0 16,0 1 224-16,-1-3-32 0,0 6-16 0,1-3 0 0,-1 3 32 15,1-3 16-15,0 2 0 0,0-2 0 16,-1 3 96-16,1-1 32 0,-1 0 0 0,-1 0 0 0,2 1 0 15,-1-1 0-15,2 0 0 0,-2-1 0 16,1 0-128-16,0 1-32 0,0-1 0 0,-1 1 0 0,1-1-32 0,0 1-16 16,0 1 0-16,-1 0 0 0,0 2-144 0,1-3 0 15,-1 3 0-15,1-3 128 0,-1-2-128 0,-1 1 0 16,2-4 0-16,-1 2 0 0,0-3 0 0,1 2 0 16,-1-2 0-16,0-3 0 0,1 1 0 0,-1-4 0 15,0 1 0-15,0-2 0 0,1 2 0 0,-1-6 0 0,1 1 0 16,0 1 0-16,0-3 0 0,1 0 0 0,-1-3 0 0,1 0 0 31,0-4-560-31,0-1 16 0,0-2 0 0,0-3 0 16,1-3-560-16,0 0-112 0,3-5-32 0,1-2-18368 0</inkml:trace>
  <inkml:trace contextRef="#ctx0" brushRef="#br0" timeOffset="11186.49">30272 16873 9215 0,'-2'-2'816'0,"-1"-2"-656"0,2 2-160 0,1-1 0 16,0 2-848-16,0-2-208 0,-1-3-32 0,-1-1-16 0,0-2 848 0,-1-1 256 0,2 0 0 0,-1 2 0 0,-1 4-176 0,2-2 176 0,0 0-128 0,1-1 128 0,0 1 320 16,0 3 96-16,1-2 32 0,-1 0 32 0,1-2 960 0,-1 1 192 0,1 4 32 0,-2 2 48 0,1 0-1072 0,-1 0-192 0,-1 0-64 0,-1 2 0 0,-1-2-544 0,1 4-112 0,-2 0-32 0,1-1 0 0,-1 0 304 0,3-1 256 15,-1 2-64-15,1-1 0 0,2-2 1504 0,0 1 288 16,0 1 64-16,0-3 16 0,1 1 112 0,0-1 0 16,0 0 16-16,1 0 0 0,0 0-608 0,-1 0-128 15,2 0-32-15,-2 0 0 0,0 0-288 0,-1 2-64 16,0-2-16-16,0 0 0 0,0 0-416 0,0 0-64 0,0 0-32 15,0 0 0-15,-6 19-224 0,4-13-32 0,-2 0-16 0,0-1 0 16,2 4 32-16,-2-3 0 16,0 0 0-16,2 0 0 0,1 7 80 0,-1-3 32 15,2 0 0-15,0-2 0 0,0 2-96 0,0 0 0 16,0 2-16-16,2 1 0 0,-2-1-80 0,-2 1-16 0,2 0 0 0,-1 3 0 16,0-1 0-16,-2 2 0 15,1 2 0-15,-1 2 0 0,0 1 96 0,-2 0 16 16,0 2 0-16,0-1 0 0,0 3 16 0,-1-1 16 15,0-1 0-15,-2-2 0 0,2-1 96 0,0-3 32 0,0 2 0 0,-1-4 0 16,2 3-192-16,2-3-32 0,-1-4-16 0,2 1 0 0,-1-3-240 16,1-1 0-16,-1 0 0 0,1-3 0 0,-1 0 0 0,2 1 0 31,0-4-208-31,-1-3 64 0,1 2-192 0,1-1-48 0,0-2 0 0,0-1 0 16,0-1-192-16,0 0-64 15,1-3 0-15,1 0 0 16,0-2-272-16,1 0-64 0,-1 2-16 0,2-4-18880 0</inkml:trace>
  <inkml:trace contextRef="#ctx0" brushRef="#br0" timeOffset="12350.04">31758 16558 31327 0,'0'-4'2784'0,"0"2"-2224"16,0-1-560-16,2 2 0 0,-1 1-1008 0,-1 0-304 0,1-3-64 0,0 0-16 0,-1-1-240 0,0-1-48 0,-1 1-16 0,-1 4 0 0,-2 0 3008 0,0 0 608 0,-1 3 112 0,0-3 16 0,0 4 256 15,-2-4 64-15,-1 2 0 0,0-2 0 0,-2 0-944 0,-1 1-176 0,-2-1-32 0,0 0-16 0,-2 0-688 0,0 0-144 0,0 0-32 0,0 3 0 0,1-3-16 0,-1 3-16 0,0 0 0 0,-1 1 0 16,1-2-48-16,-1 4 0 0,0 1 0 0,0 2 0 16,0-1-256-16,0 3 128 15,0 3-128-15,-2-2 0 0,2 2 256 0,0 3-64 16,1 0-16-16,-1 4 0 0,3 1 64 0,-1 1 16 0,0 1 0 0,2-1 0 16,2-1-48-16,0-2 0 0,2-2 0 0,0 1 0 15,2 1-80-15,0-4-128 0,2 0 176 0,-1 1-176 0,3-1 192 0,0 0-192 16,1-2 192-16,1 1-192 15,1-3 256-15,2 0-64 0,-1 0-16 0,3 0 0 0,0 0 16 0,0-2 16 16,3 3 0-16,-1-1 0 16,3-2-208-16,0 2 144 0,1-2-144 0,0 2 128 0,1 1-128 0,2-3 0 15,1 0 0-15,-1 1 0 0,0-1 0 0,2-3 0 16,1 2 0-16,-1-1 0 0,0-3-128 0,0 0 128 16,0-1 0-16,0-2 0 0,-1 0 0 0,1-2 0 15,-1-2 0-15,1 0 0 0,-1-4 0 0,-2 0 0 16,2-2 0-16,1-1 0 0,-1 1 0 15,2-3 0-15,-1-2 0 0,2 1 192 0,-1-3-64 0,0 2 0 16,1-2 0-16,-2 1 0 0,0 2 48 0,-3-4 0 16,2 1 0-16,-1 1 0 0,-2 2 64 0,-2-2 16 0,0 2 0 0,-1-1 0 15,-2 4-48-15,0-4 0 16,0 1 0-16,-1-1 0 0,-1 1-48 0,-2 0-16 0,0 1 0 0,-1-2 0 0,-2-2-144 0,-1 2 0 16,0 0 144-16,-3-3-144 15,0-2 0-15,-2 3 0 16,0 1 0-16,-1-2 128 0,-2 1-128 0,-1 2 0 15,0 3 0-15,0-1 0 0,0 3-256 0,1-1-80 16,-1 0-16-16,0-1 0 0,-1 4 352 0,0 0 0 16,-2-1 160-16,2 1-160 0,0 0 0 0,-1 2 0 0,-1 2 0 15,1 2 0-15,-2 2-144 0,2-2 16 0,-2 0 0 0,2 2 0 0,1-1 0 0,0 0 0 16,1 2 0-16,0-2 0 0,1-1-80 0,3 0-16 16,-1 0 0-16,2-1 0 15,0 1-224-15,0-4-64 0,1 1 0 16,2 0 0-1,-1-2-48-15,1-1-16 0,0 2 0 0,2-5 0 16,0 2-240-16,0-2-48 0,2 2-16 0,-1-2-18384 0</inkml:trace>
  <inkml:trace contextRef="#ctx0" brushRef="#br0" timeOffset="12875.62">31881 16208 36863 0,'-4'2'1632'15,"0"-2"336"-15,2-2-1584 0,1 2-384 0,1-1 0 0,1 1 0 16,-1 0-144-16,0 0-112 0,0-3-32 0,-1 1 0 0,-1 2 160 0,2 0 128 0,0 0-192 15,0 0 192-15,0 0 944 0,-14 15 288 0,10-9 64 0,-1 1 16 0,0-1-528 0,0 3-96 0,-1 1-32 0,0 2 0 0,-1 1-208 0,0 0-32 0,0 5-16 0,-2 1 0 16,2 4 96-16,-3 1 16 0,1 2 0 0,-1 3 0 0,0 5-48 0,-2 3 0 0,1 3 0 0,-4 3 0 16,0 2 32-16,-1-1 0 0,0 1 0 0,-1 1 0 0,-2-2 0 0,0 1 0 0,0 2 0 15,-2-3 0-15,-2 4-112 0,1-1-32 16,0-2 0-16,0-4 0 0,1 0-224 0,1-6-128 0,-1 4 128 16,2-2-128-16,2-3 336 0,1-1 0 0,1 0 0 0,3-3 0 15,1 2-160-15,2-4-48 0,1 1 0 0,2-2 0 16,1-2-256-16,2-2-64 0,0-1-16 0,2-3 0 15,0-1-512-15,1-5-112 16,1-3 0-16,1-4-16 0,1-2-224 0,-1-4-32 0,1-3-16 0,1-2 0 16,2-1-96-16,0-6-32 0</inkml:trace>
  <inkml:trace contextRef="#ctx0" brushRef="#br0" timeOffset="15004.26">25033 17117 10127 0,'-1'-5'896'15,"-2"1"-704"-15,2 4-192 0,1 0 0 0,0 0 1440 0,-1-2 256 0,-1 0 48 0,0-3 16 0,-1 1 256 0,-2-1 48 0,2 1 16 0,-2 0 0 0,1 2-32 0,0 2-16 0,1-3 0 0,-2 3 0 16,0 0-624-16,0 3-112 0,-1-1-16 0,-1 2-16 0,0-2-352 0,0 5-64 16,-1-1-16-16,1 1 0 0,-2 2-288 0,2 1-64 15,-2 0-16-15,0-1 0 0,-1 4-96 0,2-1-32 16,-1 4 0-16,1-3 0 0,0 3 0 0,-2-1 0 15,3 4 0 1,-1-3 0-16,2-1-16 0,0 1-16 0,1 0 0 0,0 0 0 16,1 3-128-16,2 0-32 0,-1-2 0 0,2 0 0 0,0 1-144 0,2-1 0 15,2 0 0-15,0-1 0 0,4-1 0 0,-1-3 0 16,1 1 0-16,2-3 0 0,-1 0 0 0,4-4 0 16,0 2-128-16,4-4 128 0,0-1 0 0,1-2-144 0,1-1 144 0,0-1 0 15,2-2-144 1,0-1 144-16,-2-2 0 0,0 0-144 0,-1-3 144 0,-1 0-128 15,0-1 128-15,0-2-128 0,2 1 128 0,-2-3 0 16,0 0 0-16,-1-3-128 0,-2 3 128 0,0-5 0 16,-4 3 0-16,1-2 0 0,-1 1 0 0,-2-2 0 0,-2 0 0 0,-1 3 0 15,-1 0 0-15,-3 0 144 0,-2 1-144 0,-1-1 0 16,-2 0 208-16,-2 0-64 16,0-1-16-16,-3 1 0 0,0 2 128 0,-1 2 0 15,-1-1 16-15,-2 4 0 0,1-1-272 0,-1 0 128 16,-1 4-128-16,0-3 0 0,0 5 128 0,3 2-128 15,0-2 0-15,-1 4 0 0,2 0 0 0,0 0-320 0,0 0 32 16,1 0 16 0,0 0-144-16,0 1-32 0,0-1 0 0,2 3 0 15,0-3-192-15,2-3-64 0,1 2 0 0,1 1-17712 0</inkml:trace>
  <inkml:trace contextRef="#ctx0" brushRef="#br0" timeOffset="16703.84">25193 10426 4655 0,'-2'-2'416'0,"1"0"-416"0,1 2 0 0,-1-3 0 0,1 3 0 0,0 0 0 0,-2 0 1504 0,2 0 288 0,-1-1 64 0,0 1 64 0,0 1 640 0,1-1 128 0,0 0 16 0,0 0 48 16,0 0-352-16,0 0-80 0,0 0-16 0,-16 15 48 16,14-11-816-16,0 0-144 0,-1 1-48 0,2 1 48 15,0 0-416-15,0 1-80 0,1 2 0 0,0 1 16 0,-2 0-320 16,2 2-64-16,2 2-16 0,-2 7 48 0,1 1-80 0,-1 3-16 16,1 1 0-16,-1 2 32 0,-1 4-144 0,0 2-32 15,-1 4 0-15,0-2 48 16,2 4-144-16,-4-2-32 0,1 0 0 0,-1 1 48 0,-1-2-240 0,-3 1 0 15,1-2 0-15,-2-2 128 0,1 0 0 0,-2-6 0 16,1-2 0-16,-1-1 48 0,3-3 96 0,1-3 32 16,-2-3 0-16,3-4 32 0,0-2-128 0,0-2-16 15,3-4-16-15,-1-2 32 16,2 0 16-16,1-6 0 0,0 2 0 0,3-4 0 0,-1-2-224 0,1-3 0 16,-1-2 128-16,2 0-128 0,0-3 0 0,0-2 128 0,1-5-128 15,3-5 0-15,-1-3 0 0,2-1 128 16,-2-3-128-16,1-1 0 0,0-1 0 0,1-3 0 0,0-1 0 0,-1-1 0 15,0 1 0-15,0-4 0 0,0 1 0 0,1-3 0 16,-2 2 0-16,0 1 0 0,1 1 0 0,-1 0 0 16,1 0 0-16,-2 5 0 0,1 0 0 0,2 3 0 15,1 3 0-15,1 3 0 0,0 1 0 0,1 1 0 16,1 4-256-16,-1 4 64 0,3 0 16 0,0 3 0 16,0 0 176-16,1 4 0 0,1-1-144 0,0 3 144 0,4-2 0 15,-1 2 0-15,0-1 0 0,-2 3 0 0,-1 2-128 0,-3 0 128 16,0 2 0-16,-2 4 0 0,1-2 0 0,-1 4 0 15,-1 2-144-15,0 2 144 0,-1 3 0 0,1 1 0 16,-1 2 0-16,1 4 0 16,-1 3 0-16,0 1-128 0,0 2 128 0,-1 0 0 0,-2 3-144 0,-1-2 144 15,2 5 0-15,-3-4-144 16,0-1 144-16,0-1 0 0,-3-2 0 0,1 1 0 0,-2-2 0 0,-1 0 0 16,-1-3 0-16,-1 0 0 0,-3 3 224 0,0-3-32 15,-2 0 0-15,0-4 0 16,2-3 64-16,-3 1 16 0,-4 2 0 0,-4 4 0 0,-4 0-64 0,-1 0-16 15,-1-2 0-15,-1 1 0 0,0-3-16 0,-2-2-16 0,0 2 0 0,0-4 0 16,1 0-32-16,1 1 0 0,0-5 0 0,1 0 0 16,2-1-128-16,2 0 0 0,2-3 0 0,1-2 0 15,2 0 0-15,1-2-176 0,3 2 176 0,2-2-192 32,2 2-320-32,1-5-80 0,3 4-16 0,1-1 0 0,1 2-48 0,2-2-16 0,0 1 0 31,1 0 0-31,0-2-32 0,1 1-16 15,1 2 0-15,1-2-17968 0</inkml:trace>
  <inkml:trace contextRef="#ctx0" brushRef="#br0" timeOffset="17579.55">26325 9619 11055 0,'0'-1'976'0,"0"1"-784"0,1 0-192 0,-1 0 0 0,0 0 1216 0,0 0 208 0,0 0 48 16,0 0 0-16,0 0 816 0,0-2 160 0,-1 2 48 0,1 0 0 0,0 0-560 0,0 0-96 0,0 0-32 0,-20 9 0 0,13-5-208 0,-2 1-64 0,-1 1 0 0,-2 2 0 0,-1 2-480 0,0-2-96 0,0 5-32 0,0-1 0 0,1 0-480 0,-2 2-112 0,2 5-16 0,-1-3 0 0,0 2-32 0,0 4-16 0,1-2 0 0,-1 1 0 16,1 2 128-16,0 2 32 0,-2 4 0 0,3-4 0 0,1-3 80 0,-2 6 32 0,-3 8 0 0,-2 7 0 15,-3 4-96 1,1-1-32-16,2 0 0 0,3-4 0 15,1-1-96-15,0-4-32 0,4 1 0 0,1-3 0 16,2-3-128-16,1 3-32 0,2-3 0 0,2 2 0 0,2-1-128 0,2 0 192 16,2-1-192-16,1-3 192 0,2 0-192 0,0-2 0 15,1-2 0-15,2-3 0 0,0-2 0 0,3-5 0 16,1 1 0-16,2-6 0 0,1 2-384 0,2-2-96 0,0-4-32 16,1-2 0-16,4 0-320 0,2-4-64 0,1 2 0 15,0-4-16-15,0 1-112 16,0-6-32-16,0 4 0 0,-2-6-17696 15</inkml:trace>
  <inkml:trace contextRef="#ctx0" brushRef="#br0" timeOffset="18817.5">26599 9853 2751 0,'4'-2'256'0,"-1"0"-256"0,-1 2 0 0,-1 0 0 0,1 0 1008 0,-1 0 144 16,0-2 48-16,2 1 0 0,0-1 768 0,1 1 144 0,1-1 48 0,-1 0 0 0,-1 0 208 0,0-1 32 0,-2 2 16 0,0-1 0 0,0 2-496 16,-1 0-112-16,2 0-16 0,-2 0 0 0,0 0-304 0,-2 2-64 0,2-1-16 0,0 2 0 0,-1 1-608 0,1-4-128 0,0 0-32 0,-2 21 0 15,1-11-208-15,-2 2-48 0,2 0-16 0,-2 4 0 16,2 0 16-16,-1 3 0 0,0-2 0 0,1 4 0 15,0-2-80-15,0 3-16 0,-1 0 0 0,1 2 0 0,-1-1-48 16,-1 0-16-16,1 0 0 0,-2 2 0 16,-1-3 0-16,1 3 0 0,0 1 0 0,-1-1 0 0,0-1 32 0,-2-1 16 15,2 0 0 1,-2-1 0-16,0 1-112 0,-2 0-32 0,0-3 0 0,-1 2 0 0,1 0 48 0,-3 3 0 16,-1 0 0-16,-1-3 0 0,1 0-48 0,0 1-128 15,2-7 192-15,-1 0-64 0,-1 0 64 0,1-1 0 16,-2-2 0-16,1-3 0 15,0 1 16-15,1-5 16 0,0 2 0 0,-1-6 0 0,1 2 16 0,1-1 0 0,0-3 0 16,-2 0 0-16,3-3 0 0,1-1 0 0,0-2 0 0,0 0 0 16,2-3-96-16,1-1-16 0,-1 1 0 0,1-4 0 15,1 1-128-15,2-1 0 0,-1 0 144 0,3 1-144 16,-1-1 0-16,2 0 0 0,2-2-160 0,0 1 160 16,2 2-208-16,1-1 64 0,1 1 16 0,0 2 0 15,2 1 128-15,-1 2-128 0,2 1 128 0,-1 0-128 16,2 2 128-16,0-2 0 0,0 3 0 0,1 0 0 15,0 3 0-15,2-3 0 0,-1 3 0 0,2 0 0 16,0 3-192-16,1-2 0 0,-1 1 0 0,-1 4 0 16,1 1 192-16,-3-1-208 0,-1 4 80 0,-1-2 128 0,-2 6 0 0,-1-2 0 15,1 1 0-15,-2-1 0 0,-2 4 0 0,2 0 0 16,0 0 0-16,1 0 0 0,-1 0 0 0,1-1 0 16,2-1 0-16,-1 1 192 0,1-3-192 0,-1-2 0 15,1 0 0-15,-1-1 0 0,2-2 0 0,-1-1 0 16,1 0 0-16,1 1 128 0,0-5 16 0,1 2 0 15,0-1 0-15,0 0 0 16,1 1-144-16,0-4 192 0,0 0-192 0,0 0 192 16,1 0-192-16,-1-3 160 0,2 2-160 0,-1-3 160 0,2 2-16 0,-1-2 0 0,1-2 0 15,-2-3 0-15,1 2 80 0,1-2 16 0,-1-1 0 0,1 0 0 16,0-2-80-16,0 1-16 0,1-3 0 0,0-1 0 16,-1 2 16-16,1-6 0 0,0 3 0 0,-1-4 0 15,1-1-32-15,-1-1 0 0,1 0 0 0,-3-4 0 16,1 1 0-16,-2-1 0 0,0 1 0 0,-1-1 0 15,-1-2-128-15,-3 0 0 0,0 0 0 0,0-1 0 16,-1 1 0-16,-4-1 0 0,2 0 0 0,-3 1 128 16,-1 3 48-16,-1-1 0 0,-1-2 0 0,-3 1 0 15,0 1-16-15,-3 0 0 0,1 2 0 0,-2 2 0 16,2 2-16-16,-2 0 0 0,2 2 0 0,-1 2 0 0,1-2-144 16,1 5 0-16,1 3 0 0,0 1 128 0,0 6-128 0,0-1 0 31,-1 1 0-31,-2 3 0 0,1 3 0 0,-3 1-224 15,0-2 48-15,-1 4 16 0,-1 2-112 0,-1-2-32 16,-2 4 0-16,0-2 0 0,-1 5 96 0,0-3 16 16,0 2 0-16,-1-2 0 0,0 0 192 0,-1 0 0 15,2 1-160-15,-1-4 160 0,0-1 0 0,1 1 0 0,1-1 0 16,0-4 0-16,0 2 0 0,0-3-176 0,2 2 176 16,-2-1-128-1,2-2-448-15,1 1-64 0,0 2-32 0,1-3 0 16,1 0-208-16,1 2-32 0,3-2-16 0,2 0-12960 0,2 0-2576 0</inkml:trace>
  <inkml:trace contextRef="#ctx0" brushRef="#br0" timeOffset="19531.03">27743 9476 911 0,'3'-6'0'0,"-2"0"0"0,0 3 0 0,0-1 0 0,1 4 2208 0,-1-2 352 0,0 1 80 0,-1-2 16 0,3-1 576 0,-2 2 112 0,0-2 32 0,0-2 0 0,1 4-272 0,-2-1-48 0,0 6-16 0,-2-3 0 0,1 2-880 0,-1 2-176 0,-1-1-48 0,-1 6 0 15,2-3-1120-15,0 4-240 16,-1 3-32-16,1-1-16 0,-2 4-256 0,1 3-48 0,0-3-16 16,0 3 0-16,1 2 256 0,-1 5 48 0,1 3 16 15,-1 5 0 1,1 5 144-16,-1-1 32 0,0 5 0 0,-1 2 0 16,0 2-96-16,-2 1-16 0,-1 5 0 0,-3 4 0 0,-1 0-352 0,-4 1-80 15,0 2-16-15,-1-6 0 0,-1-5 48 0,-1 0 16 16,2-2 0-16,-1-4 0 0,0-1 64 15,0-1 16-15,1-3 0 0,2-3 0 0,1-4-112 16,1-5-32-16,1-4 0 0,1-6 0 16,2-1-144-16,0-5 0 0,2-3 0 0,-1-2 0 0,2-4-704 0,2-2 0 15,-1-1-16-15,2-5 0 16,-1 0-432-16,2-2-96 0,0-4-16 0,2 0-12736 16,0-3-2544-16</inkml:trace>
  <inkml:trace contextRef="#ctx0" brushRef="#br0" timeOffset="20214.07">28369 9967 19343 0,'-4'0'848'0,"2"-3"192"0,-1 2-832 0,1 1-208 0,1 0 0 16,-1 0 0-16,0 1 2016 0,-1-1 352 0,-2 3 80 0,-2-3 16 0,-3 2 0 0,0-2 0 0,2 4 0 0,-2-4 0 0,1 4-1104 0,-1-2-208 0,0 2-64 0,-1 2 0 0,1 0-544 0,-1 0-112 0,-1 1-32 0,1 0 0 0,1 2 128 0,-3 1 32 0,-1 2 0 0,-3 4 0 0,-1 5-32 0,-1-1 0 16,1 2 0-16,-1 3 0 0,2-3-80 0,0 3 0 15,1-2-16-15,-1 2 0 0,4-3 48 0,2 3 16 16,0-5 0-16,3 2 0 0,2-1-192 0,1 1-48 16,1-2 0-16,3 1 0 0,2-1-256 0,2-4 0 0,1 3 0 15,2-5 0-15,4 0-144 0,1-4-96 16,4 0-16-16,1-2 0 0,3 1 0 0,4-5 0 15,1 0 0-15,2-2 0 0,2-4 0 0,1-2-16 0,5 0 0 0,0-5 0 16,0 0 272-16,0-4 0 0,1 1 0 0,0-4 0 16,0 0 192-16,1-3-16 0,-1-1 0 0,0-1 0 15,-5 2 16-15,0 0 0 0,-1-3 0 0,-3-1 0 16,-2 2-192-16,-3-1 160 0,-1-1-160 0,-3-5 160 16,-2 5 96-16,-2-5 32 0,-4 0 0 0,-1 2 0 0,-2 4-16 0,-2-3 0 15,-3-1 0-15,-2-1 0 0,-2 4 32 0,-2 0 0 16,-1 1 0-16,-4 4 0 0,0-1 0 0,-1 5 0 15,-1 3 0-15,-3 4 0 16,-1 1-144-16,-4 0-32 0,0 6 0 0,-2 0 0 0,-3 0-128 0,1 2 0 16,-1 2 0-16,-1-1 0 0,-1 1 0 0,1 1 0 15,0 1 0-15,1 0 0 0,2 2 0 0,0-2 0 16,2 0 0-16,2 0 0 16,2 1-672-16,1-1-16 0,3 0 0 0,0 0 0 15,4-1-352-15,-1 1-80 0,3 1-16 0,3-3 0 16,1 3-48-16,3-2-16 0,1 0 0 0,2-2 0 15,0 0-400-15,2 0-96 0,2-3-16 0,0 0-15760 16</inkml:trace>
  <inkml:trace contextRef="#ctx0" brushRef="#br0" timeOffset="20682.43">28598 9581 9215 0,'-5'-6'400'0,"2"0"96"0,1-1-496 0,1 4 0 0,1 3 0 15,0-3 0-15,-2 2 992 16,1 1 96-16,0-5 32 0,0 1 0 0,-2 1 1344 0,1 0 272 0,-1 1 48 0,1 0 16 0,-1 4-256 0,0 3-48 0,-1-2-16 0,1 4 0 0,0-1-496 0,-2 1-112 0,1 4-16 0,-1 2 0 0,0 0-720 0,0 2-160 0,0 5-16 0,-1 0-16 0,1 2-272 0,-1 5-48 0,0 2-16 0,0 3 0 16,-1 2-48-1,0 1-16-15,1 3 0 0,-2 3 0 0,1 0-128 0,0 3-32 0,-3 7 0 0,0 0 0 16,0 2-192-16,-3-5-64 0,1 2 0 0,0-2 0 15,-2-5-128-15,1-1 160 16,-1-5-160-16,-1 2 160 0,1-7 80 0,2 0 16 0,0 1 0 0,1-7 0 0,1 0-256 0,1-3 128 31,2-2-128-31,-1-8 0 16,3 2-256-16,0-5-128 0,3-1-48 0,1-3 0 16,1-3-320-16,0-1-64 0,2 0-16 0,1 1 0 15,0-3-96-15,3-3-32 0,3 1 0 0,-1-3-18144 0</inkml:trace>
  <inkml:trace contextRef="#ctx0" brushRef="#br0" timeOffset="21341.04">28761 9313 10127 0,'-1'2'896'0,"-1"-4"-704"0,2 0-192 0,0 0 0 0,0 2 1904 16,0 0 336-16,0 0 80 0,0 0 16 0,-1 0 960 0,1-3 192 0,-1 6 32 0,1-3 16 0,0 0-960 0,0 0-192 0,0 0-32 0,2 22-16 0,2-14-1408 0,0 0-288 0,1 5-48 0,1-1-16 0,1 0-192 0,1 4-32 0,2-3-16 0,0-1 0 15,2 4 208-15,0 0 32 0,3 3 16 0,1 1 0 16,3 2-112-16,3 3-32 0,3 3 0 0,2 4 0 16,3 3-192-16,-2-1-64 0,-1 2 0 15,1 1 0-15,-6 1 16 0,-2-3 0 0,-3 3 0 0,-3 0 0 0,-3 0 160 16,-3-1 16-16,0 4 16 0,-2 1 0 15,-1-1-112-15,-3-3-32 0,1 1 0 0,-3-2 0 0,0-3 0 16,-1-2 0-16,-3-1 0 0,-1-5 0 16,0 0 128-16,-2-1 32 0,-1-3 0 0,-2 1 0 0,-2-2-64 0,-3-2-16 15,-1 2 0-15,-3 2 0 0,-2-4-336 16,2 0 144-16,0-3-144 16,-3 0 0-16,-5 3 0 0,-6 3 0 0,0-2-160 0,-3 1 160 15,0 1-688-15,0-3-16 0,1-2 0 0,0 0 0 16,3-6-176-16,1 0-32 0,2-4-16 0,4-6 0 15,3-2-224-15,4-4-32 0,2-3-16 0,2-7-18960 0</inkml:trace>
  <inkml:trace contextRef="#ctx0" brushRef="#br0" timeOffset="35164.68">27581 15768 3679 0,'2'-4'320'0,"-2"1"-320"16,0 3 0-16,1-2 0 0,-1 1 992 0,0 1 128 0,1-3 32 0,0 2 0 0,2-1-256 16,-1-2-64-16,1-1 0 0,-1 1 0 0,2-2-224 0,-3 2-48 0,2 1-16 0,-2 0 0 0,0 1 368 0,-1 0 80 0,0 0 16 0,0-1 0 0,0 2 112 0,-1-1 32 0,0-1 0 0,-1 2 0 0,1 1-16 0,0-2 0 0,0-1 0 0,-1 2 0 15,2 1-432-15,0-4-96 0,0 4-16 16,-1 0 0-16,1 0 112 0,0 0 32 15,0 0 0-15,0 0 0 0,0 0 96 0,0 0 0 0,0 0 16 0,0 0 0 0,0 0 48 0,0 0 16 16,0 0 0-16,0 0 0 16,0 0 144-16,0 0 32 0,9 20 0 0,-8-16 0 15,1 1-512-15,0 2-80 0,0-1-32 0,1 3 0 0,-1-2-96 0,1 3-32 16,-2 1 0-16,1 3 0 16,1-2-64-16,-1 4-16 0,1-1 0 0,-1 3 0 0,1 0 0 0,0 1-16 0,0 3 0 0,-1 0 0 31,1 3 32-31,-2-2 16 0,0 2 0 0,1 0 0 15,-1 1-32-15,-1-1-16 0,-1-1 0 16,-1-4 0-16,1 1-64 0,0-5-16 0,-2 0 0 0,1 0 0 16,-1-3-160-16,1-3 0 0,-1-2 144 0,0-2-144 15,2-2 0-15,-3 0-192 0,0-4 32 0,2 0 0 16,-2 0-608-16,1-4-112 16,0 0-16-16,-1-1-12320 0,2-1-2464 0</inkml:trace>
  <inkml:trace contextRef="#ctx0" brushRef="#br0" timeOffset="36385.14">28894 15739 10127 0,'0'0'896'0,"0"-2"-704"16,0 2-192-16,0-1 0 0,0 1 512 0,2 0 64 0,-1 0 0 0,0-3 16 0,0 3 768 0,1-4 160 0,-1 4 16 0,-1 0 16 0,0 0-112 0,0 0-32 0,0 0 0 0,0 0 0 0,0 0-48 0,0 0-16 0,0 0 0 0,0 0 0 16,12-16-512-16,-10 14-96 0,-1-1-32 0,-1 2 0 15,1-1-128-15,-1-1-48 0,0 3 0 0,0-1 0 0,0 1-160 0,0 1-48 16,0 2 0-16,-1-3 0 0,1 0 208 0,0 0 48 15,0 0 0-15,0 0 0 16,0 0 0-16,0 0 0 0,0 0 0 0,0 0 0 0,0 0-16 0,0 0 0 16,-1 21 0-16,1-18 0 15,0-1-240-15,1 0-32 0,0 4-16 0,-1-2 0 16,1 2-64-16,-1 0-16 0,1 3 0 0,1 3 0 0,-1-2 0 0,0 3-16 16,0 3 0-16,1 0 0 15,-1 0 96-15,0 2 32 0,0 5 0 0,1-1 0 0,-2 3 128 0,0 1 16 16,0 0 16-16,0 1 0 0,0-1 16 0,0-2 0 15,0 1 0-15,-2-1 0 0,2-3-288 0,-1-2-48 0,1 0-16 0,-1-5 0 16,0 0-288-16,1-4-64 0,-2-1-16 0,2-3 0 31,0-2-464-31,0-4-80 0,-1 1-32 0,0-2-18768 0</inkml:trace>
  <inkml:trace contextRef="#ctx0" brushRef="#br0" timeOffset="37567.04">25932 15818 4607 0,'-2'-2'400'0,"2"1"-400"0,0 1 0 0,0-3 0 0,2 2 224 0,-2-2-32 0,1 1-16 0,0-2 0 0,0-2 368 0,1-3 80 0,0 2 16 0,1-2 0 0,-2 2 0 0,1 2 16 16,0 1 0-16,-1 3 0 0,0-1 416 0,0-1 80 0,1 2 0 0,-1 1 16 16,-1 0 112-16,0 0 0 0,1 1 16 0,-1-1 0 15,0 3-304-15,0-3-64 0,0 0-16 0,0 0 0 0,0 0-112 0,0 0-32 16,0 0 0-16,0 0 0 0,0 0 240 0,0 0 32 16,0 0 16-16,0 0 0 15,0 0 176-15,0 0 48 0,0 0 0 0,0 0 0 0,12-16-256 0,-10 13-32 16,-1 3-16-16,-1-2 0 0,1 2-592 0,0 0-112 15,1 0-16-15,-2 0-16 0,1 2-64 0,0-2-16 16,-1 3 0-16,1 0 0 0,-1-3 0 0,0 0 0 16,0 0 0-16,0 0 0 0,0 0 32 0,1 19 16 15,-1-16 0-15,0 1 0 0,0 1 48 0,-1-1 16 0,0-2 0 0,0 2 0 16,1-1-112-16,-1 0-32 0,-1 1 0 0,1 2 0 16,0-3 112-16,0 3 16 15,1-1 0-15,-2 1 0 0,1 3-128 0,1-1 0 0,0 2-128 0,-1 2 192 16,1 0 64-16,0 5 16 0,0 0 0 0,0 5 0 15,-1 3-64-15,-1 6-16 0,1 1 0 0,0 3 0 16,-2 2 64-16,0 1 16 0,-2 1 0 0,0-5 0 16,-1 1-16-16,-1-5 0 0,3-3 0 0,-3-2 0 15,2-2 32-15,0-2 0 0,2-4 0 0,0-2 0 16,2-5-288-16,0-1 0 16,1-3 128-16,1 0-128 15,2-5-624-15,-1-1-176 0,2-1-32 0,6-5-19216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1T17:16:54.13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31123 18128 32255 0,'-13'-2'2864'0,"5"-1"-2288"0,3 2-576 0,4 1 0 16,2-2 448-16,-2 2-32 0,-3-4 0 0,-4-1 0 16,1 0 48-16,0-4 16 0,3 0 0 0,3 2 0 0,3-1 576 0,2 2 112 15,2 2 32-15,4-5 0 0,2 4-512 0,3-3-112 16,4-1 0-16,3-1-16 0,4 0 16 0,4-2 0 16,5-1 0-16,9 0 0 0,0 0-288 0,11-3-48 15,9 0-16-15,6 0 0 0,6 4-224 0,2-1 0 16,1 7 0-16,-2 0 0 0,-7 0 0 0,-1 2-240 15,-3 2 80-15,-7 2 16 0,-4 2 144 0,-8 2 0 16,-7 2-144-16,-7-2 144 0,-9 1 128 0,-8 0 112 16,-6 0 16-16,-5-2 0 0,-5 1-256 0,-4 1 0 15,-2-1 128-15,-4-2-128 0,-1 2 144 0,-5 0-16 0,-5-2 0 16,-6-2 0-16,-5 4 64 0,-8-4 16 16,-4 2 0-16,-6-1 0 0,-3 2-208 0,-4 3 128 0,-5 0-128 0,-2 1 0 15,1 2 0-15,-3 1 128 0,-4 3-128 0,-1 5 0 16,2-2 0-16,4 0 0 0,3-1 0 0,6 1 0 15,6 0 384-15,4-3 0 0,5 0-16 0,5-3 0 16,8 1-80-16,4-3-16 0,6-2 0 0,7-4 0 16,4-2-112-16,9 0-32 0,4-5 0 0,6 1 0 0,8-5-304 15,7-4-64-15,8-3-16 0,8 0 0 16,9-2 96-16,6-1 16 0,6 1 0 0,8 0 0 16,11 0 144-16,2 3 0 0,-6 5 0 0,-7 3 0 0,-6 1 0 0,-5-1 0 15,-4 1 0-15,-6 2 0 0,-9 4 0 0,-10-2 0 16,-8 2 0-16,-12 2 0 0,-6 0 0 0,-8 0 0 15,-9 4 0-15,-9 1 0 0,-10 2-192 0,-7 0-48 16,-9 2-16-16,-7 4 0 16,-7-1-576-16,-6-2-128 0,-3 0-32 0,-2 1-18880 0</inkml:trace>
  <inkml:trace contextRef="#ctx0" brushRef="#br0" timeOffset="1190.3">30219 15991 26719 0,'-4'-2'2368'0,"3"2"-1888"0,1-2-480 0,1 0-7824 16,3 4-1664-16</inkml:trace>
  <inkml:trace contextRef="#ctx0" brushRef="#br0" timeOffset="1569.59">30342 15953 12895 0,'-7'8'576'0,"1"-2"112"0,0-4-560 0,1 2-128 16,2-2 0-16,1-2 0 16,-1 0 576-16,-2 4 64 0,-1-3 32 0,-1 2 0 0,-2-1 1168 0,3-2 224 0,2-2 48 0,2-1 16 15,2 2-352-15,1-3-80 16,3-2-16-16,1 1 0 0,-2-1-704 0,2 1-144 0,0 0-16 0,0 2-16 0,-2 0-288 0,-2 2-48 16,-1 1-16-16,0 0 0 15,-1 1-64 1,-2 2 0-16,1-1-16 0,-1-1 0 15,1 2 288-15,-1 0 64 0,3-3 16 0,0 0 0 0,0 0-480 0,0 0-112 0,0 0-16 0,0 0 0 0,0 0-128 16,0 0 0-16,0 0 0 0,0 0 0 0,0 0 0 16,0 0 0-1,0 0 0-15,0 0 0 0,0 0 336 16,0 0 144-16,0 0 32 0,0 0 0 0,0 0-208 0,0 0-48 16,0 0 0-16,0 0 0 0,0 0-96 0,0 0-32 15,0 0 0-15,0 0 0 0,0 0-128 0,0 0 0 16,0 0 0-16,0 0 128 0,0 0-128 0,0 0 0 15,0 0 0-15,0 0 0 0,0 0-176 0,9-19 176 0,-5 16-128 0,-2 3 128 16,2 0 0-16,-2-2 0 0,1 0 0 0,-2 2 0 16,0 0 0-16,1 0 0 0,-2-2 0 0,1 2 0 15,-1-1 0-15,0-1 0 0,0 2 128 0,0-1-128 16,0 1 192-16,0 0-48 0,1 0 0 0,-1-2 0 16,1 1-144-16,-1 1 0 0,0 0 0 0,0 0 0 15,0 0-560-15,0 0-192 16,0 0-32-16,0 0-16928 0</inkml:trace>
  <inkml:trace contextRef="#ctx0" brushRef="#br0" timeOffset="2374.75">30236 16324 2751 0,'8'-4'256'0,"-5"1"-256"0,0 0 0 0,-2 3 0 16,-2 0 1248-16,0 0 208 0,-1 0 32 0,0 0 16 15,-2 0-208-15,-2-2-32 0,0 2-16 0,6 0 0 16,0 0 576-16,0 0 112 0,-23 6 32 0,20-4 0 0,0 0-1408 0,2 0-288 16,1 1-48-16,3 0-16 15,-1-3-880-15,3 3-176 0,-1-3-48 0,1-3 0 16,0 3 1568-16,-1 0 304 0,0-3 64 0,0 0 16 0,-3-1 688 0,0 2 144 15,-1-1 32-15,0 2 0 0,-1 1 448 0,-1-2 112 16,-1 1 16-16,-1 1 0 0,2 0-1040 0,-2-3-208 16,2 3-32-16,-2-2-16 0,3 0-752 0,0 0-128 15,-1 2-48-15,4-4 0 0,-2-1-80 0,2-1-32 16,1 1 0-16,0-4 0 0,1 3-16 0,1-4 0 16,0-2 0-16,1-3 0 0,0 2 80 0,2-4 16 15,-2-1 0-15,1-2 0 0,-1-2 80 0,1-3 32 16,-1 0 0-16,-1-1 0 0,-1 2-80 0,0-5-16 15,3 3 0-15,-1 2 0 0,0-2-112 0,0 1-16 0,2-1-128 16,-2-3 192-16,0 5-192 0,-1-1 0 0,0 2 0 16,-1-2 0-16,-2 3 0 0,2-3 128 0,-2 5-128 0,1 1 0 15,-1 5 0-15,-1 1 0 16,1 6 0-16,-1 1 0 0,-1-1 0 0,1 4 0 0,-1 0 0 0,1 3 0 16,-1 3 0-16,0-3-128 0,2 3 128 0,-2 4 0 15,1 1-384-15,-1 2 48 0,1 3 0 16,-1 3 0-16,-1 0 16 0,1 3 0 0,-1 3 0 0,-1 1 0 15,0 1 176-15,-2 1 144 0,0 0-192 0,-2 4 192 0,-1 0 0 16,-2 2-128 0,-1 4 128-16,-1-3 0 0,0 3-192 0,0-3 32 0,-1 1 0 0,-1-4 0 0,3-3 160 0,0-4 0 15,3 0 0-15,1-3-128 0,0-3 128 0,2-4 0 16,1 0 0-16,2-4 0 0,0-2 0 0,0-2 144 16,2-2-144-16,-1-2 160 0,1-2-160 0,0-3 0 15,2-1 0-15,1-5 0 16,-1-2 0-16,2-3 160 0,0-1-160 0,0-4 160 0,3-2 32 0,-2-2 0 15,1 0 0-15,-1-4 0 0,2 3-192 0,-1 2 0 16,-1 1 0-16,-1 1 0 16,-1 0-720-16,0 3-32 0,-2 0 0 0,1 1-18208 0</inkml:trace>
  <inkml:trace contextRef="#ctx0" brushRef="#br0" timeOffset="23539.7">30378 15961 35007 0,'-3'0'3120'0,"0"0"-2496"0,3-3-496 15,0 2-128-15,1 1 0 0,-1-4 0 0,0 2 128 0,0-2-128 16,-1-2-3424-16,-1 0-752 0,-1-3-160 15,0 2-16-15,-1-2 3408 0,0-1 688 0,2 1 256 0,-2 2-176 0,1 1 1792 0,2 1 368 16,1 1 64-16,0 0 0 0,0 4-720 0,0-2-160 0,1 1-16 16,2 1-16-16,-1 0-208 0,1 0-32 0,-1 0-16 15,2 1 0-15,0-1-112 0,-2 0 0 0,-1 2-16 0,-1-2 0 16,-1 2-304-16,-2-1-64 0,-2 3-16 0,-2-1 0 16,0 0-176-16,-3 3-48 0,0-2 0 0,0 2 0 15,-1-2 144-15,0-1 32 0,0 2 0 0,1 1 0 0,0-2-128 0,1 0 0 16,1-1-16-16,-1 2 0 0,2 2-176 15,-2-1 0-15,3 0 0 0,0 0 128 0,1 2-128 16,1 0 0-16,3-2 144 0,0 2-144 16,2 0 128-16,0-1-128 0,2-1 128 0,1 1-128 15,0 2 0-15,0-3 0 0,-2 0 0 16,2 2 0-16,-3-2 0 0,2 3 0 0,-2-3 0 16,0-3 0-16,0 4 0 0,1-4 0 0,0 1 128 15,1-1-128-15,0-3 192 0,2 0-16 0,2 0-16 0,-1-3 0 0,2-1-16 0,3 1 0 16,1-2 0-16,0 0 0 0,0-1-144 0,1-1 0 15,-1 1 0-15,0 0 128 0,0 0-128 0,-4 0 0 16,1-1 0-16,-3 4 0 0,-2-3 0 0,-3-1-144 0,-2 4 144 0,-3-4 0 16,-1 1 0-16,-1 0 0 15,-1 0 0-15,-2 0 0 0,-1-3 0 0,0 2 128 0,0-2-128 0,-1 2 192 16,1-2-48-16,0 2-16 0,2 0 0 16,-1 1 0-16,2 0-128 0,-1 1 0 0,2 4 0 0,0-3-176 15,0 2 48-15,1-1 0 0,1 2 0 0,0 1 0 16,0 0 128-16,1 0 0 0,0 1 0 0,0 2 0 15,-1-1-160-15,0 2 160 0,-1-2-192 0,-1 3 192 16,0 1-272-16,0 1 48 0,-2 2 16 0,1 0 0 0,-1 4-48 16,1-4 0-1,1 4 0-15,0-5 0 0,1 2 256 0,3 0 0 0,0-1 0 0,1-2-144 0,2 2 144 0,1-3 0 16,3-2 0-16,0 0 0 0,2-2 192 0,0-1-16 16,4-2-16-16,1-1 0 0,3-2-160 0,1 0 0 15,3-2 0-15,-1 0 0 0,1-3 0 16,0 2 0-16,-2 0 0 0,-1-1 128 0,0 0-128 0,-2 2 0 15,-2-2 0-15,-2-1 0 0,-1 2 0 0,-3 0 160 16,0 1-160-16,-2-3 160 0,-2 2 48 0,1 1 16 16,-2 0 0-16,-4-4 0 0,3 4 16 0,-2-4 0 15,-1 4 0-15,1-3 0 0,-2 3-240 0,-1 0 0 16,0 2 128-16,0 0-128 0,-1 0 0 0,-1 3-256 0,-1 1 48 16,0 0 16-16,0 1 16 0,1 1 16 0,-2 0 0 0,1 2 0 15,-1 0 160-15,-1 0 0 0,1 3 0 0,1 0 0 16,-2 2 0-16,1 1 0 0,0-2 0 0,1 3 0 15,2 1 0-15,-2-1 128 0,1 1-128 0,2 0 176 16,0 3-176-16,1-1 192 0,3-2-192 0,1 1 192 16,1-1-192-16,2-2 160 0,2 0-160 0,1-2 160 15,1-1-160-15,3-1 0 0,2-3 144 0,3-3-144 0,1 2 0 16,0-4 0-16,3 0-160 0,0-2 160 16,-1 1-176-16,1-6 176 0,2 3-160 0,-2-4 160 0,2 0 0 0,-2-2-144 15,-2 2 144-15,-2-3 0 0,-1 1 0 0,-3 0 0 16,-4-1 0-16,0 1 128 0,-5-1 64 0,-1 2 0 15,-2-1 16 1,-3 0 0-16,1-1-16 0,-2 3 0 16,-3 0 0-16,-2 2 0 0,2-2-48 0,-2 4-16 0,-1 2 0 0,-2-1 0 0,1 4-128 0,-3 1 0 15,0 1 0-15,-1 4 0 0,0 1-208 0,-1 2-80 0,1 2-16 16,1 1 0-16,-1 2 128 0,1 2 32 0,0 1 0 0,1-2 0 16,2 2 144-16,1 0 0 0,1 1-144 15,1-3 144-15,3 1 0 0,1-4 0 16,2 1 0-16,1-1 0 0,2 0 128 0,2-2 0 0,1 0 0 0,2-2 0 15,1-1 0-15,2 1-128 0,2-5 192 0,0 2-64 16,2-2-128-16,2-2 0 0,-1-2 0 0,1-1 0 16,-2 2 0-16,2-1 0 0,-2-2 0 0,1-2 0 31,-2 3-176-31,-1-4 176 0,1 1-128 0,-3-1 128 16,1 1 0-16,0-4 0 0,-2 2 0 0,-1-2 128 0,0 0 96 0,-1-1 32 0,0 1 0 0,-2-3 0 0,-2 1-80 31,-1 1-16-31,-1-1 0 0,-2 0 0 0,0 1-160 0,-4-1-192 15,1 2 32-15,-1 1 16 0,-1 3 144 0,0 3 0 16,-1-1 0-16,-2 4-128 0,1 1 128 0,-2 2-208 16,-1 3 80-16,1 0 128 0,0 1-256 0,-1 3 80 15,1 1 16-15,0 0 0 0,0 1 160 0,1 0 0 16,1-2-144-16,2 2 144 0,0-1 0 0,3 2 192 16,2-2-32-16,0 2 0 0,2-4 32 0,1 2 0 15,1 0 0-15,3-1 0 0,1-2-192 0,2-2 0 16,3 3 0-16,1-7 128 0,2 2-128 0,-1-2 0 0,2-2 0 15,-1-2 0-15,1-1 0 0,-2 0 0 0,1-1 0 0,-2-2 0 16,0-3 0-16,-3 2 0 0,2-2 0 0,-2-3 0 16,-1 2 0-16,1-3 0 0,-2 3 0 0,-1-2 128 15,0-2 48-15,-2 2 0 0,0 0 0 0,-2 2 0 16,-1-1-176-16,-1 3 0 0,-2 2 0 0,0 0 128 16,-1 2-128-16,-3 2 0 0,-1 2-160 0,-1 2 160 15,0 2 0-15,-1 0 0 0,0 1 0 0,-3 1 0 16,4 1 224-16,0-1-64 0,-1 3-16 0,3-3 0 15,-1 2 0-15,2 0 0 0,0-2 0 0,2-1 0 16,0 0-16-16,3-1 0 0,0 2 0 0,1-3 0 16,1 0 48-16,2 0 0 0,0-3 0 0,2 1 0 0,0-2-176 15,1 1 192-15,3-3-192 0,0-3 192 0,-1 2-192 0,1-2-176 16,1 0 48-16,1-4 0 16,-1-1-432-16,2-2-80 0,1 0 0 0,0-7-19552 15</inkml:trace>
  <inkml:trace contextRef="#ctx0" brushRef="#br0" timeOffset="31346.77">25015 16042 13823 0,'4'-5'1216'0,"-1"2"-960"0,-1 1-256 0,-1 0 0 0,-1 2-592 0,2 0-176 0,0-4-16 0,2-2-16 15,1 0 528-15,-2 0 96 0,-1-1 32 0,-2 1 0 16,-2 2 1840-16,1 4 368 0,-3-2 80 0,2 0 16 16,-2 2 144-16,-1-2 48 0,2 2 0 0,-1-2 0 15,1 2-624-15,1-3-112 0,1 3-16 0,-1-1-16 0,2-1-896 0,0 0-176 16,3 2-48-16,-2-2 0 15,2-2 192-15,-2 2 48 0,1-1 0 0,1 2 0 0,-2-1 144 0,-1-1 48 16,0 2 0-16,0-2 0 0,-2 2-256 0,-1-1-64 16,-1-1 0-16,1 2 0 0,-2 1-256 0,0-2-48 15,-1 2-16-15,-1 0 0 0,1 0-256 0,1 0 160 16,-1 0-160-16,1-3 128 16,1 3-128-16,1-1 0 0,-1 1 0 0,2 0 0 0,-1-3 0 0,1 3 0 15,-1-2 0-15,1 1 0 0,0 1 0 0,2-3 192 16,-1 3-32-16,1 0 0 0,0-2 224 0,-1 0 64 0,2 2 0 0,-1 0 0 15,0 0-288-15,1-2-160 16,-1 1 192-16,0 1-192 0,0 0 0 0,0 0 0 0,0 0 0 0,0 0 0 16,0 0 0-16,0 0 0 15,0 0 160-15,0 0-160 0,0 0 0 0,0 0 0 16,0 0 0-16,0 0 0 0,0 0 0 0,0 0 0 16,0 0 0-16,0 0 0 0,0 0 0 0,0 0 0 15,0 0 0-15,0 0 0 0,0 0 0 0,0 0 0 0,0 0 0 0,0 0 0 16,0 0 176-16,0 0-48 0,0 0-128 0,0 0 192 15,0 0 16-15,0 0 0 0,0 0 0 0,0 0 0 0,-18 7-16 0,14-7 0 16,1 0 0-16,-1 0 0 0,1-2 0 0,1 2-16 31,1 0 0-31,-1-2 0 0,1 2-176 0,1 0 0 16,1 0 144-16,-1 0-144 0,0 0 0 0,2 0 0 0,-1 0 0 0,-1 0 0 0,0 0 0 0,0 0 128 16,0 2-128-16,-3 0 0 0,3-2 0 0,0 0 0 15,0 0 0-15,-16 10 128 16,10-5-128-16,-1-1 144 0,-1-2-144 0,1 2 160 15,-2 2 0-15,2-2 0 0,1-2 0 0,-1 2 0 16,2-2-160-16,2 2 128 0,-1-3-128 16,2 2 128-16,-1-1-128 0,2-2 0 0,1 4 144 0,0 0-144 15,0 1 128-15,1-2-128 0,-1 4 160 0,1-1-160 16,2 1 128-16,-1 4-128 0,1-1 0 0,-2 3 144 0,0 0-144 0,0 2 0 16,1 1 0-16,-1 0 0 0,0 0-192 0,0-1-32 0,2 1 0 0,-1-2 0 15,2 1 224-15,0-3-176 0,-1 2 176 0,2-2-160 16,0 0 160-16,2-2 0 0,-1-2-144 0,0-2 144 31,0 0-144-31,0-1 144 0,0-4-192 0,2-1 192 0,-1-1 0 0,1-2 192 0,0 1 0 0,1-4 0 0,0 0 0 16,1-2-16-16,1-2 0 0,0-2 0 0,1 0-176 0,-2-3 0 15,2 1 0-15,0-2 128 0,-2 1-128 0,-2 2 0 16,0-2 0-16,-1 1 0 0,-1-2 0 0,-1 0 0 31,-1 1 0-31,-2-1 0 0,-2 0 0 0,-1 1 128 16,0 2-128-16,-2 0 0 0,0 1 208 0,-2-1-32 15,1 4-16-15,-1-1 0 0,1 1-160 0,-1 2 0 16,3 0 144-16,-2 1-144 0,1 4 0 0,-1 1-160 16,-1 1 16-16,0 0 0 0,0 3-16 0,-1 1 0 15,0 2 0-15,-1 3 0 0,-1 1 160 0,-1 0-160 0,0 4 160 0,0 0-160 16,-1 1 32-16,0 2 0 0,0 2 0 0,-1 2 0 16,0-1 128-16,1-2 0 0,0 2-144 0,1-2 144 15,3-2 0-15,1-3 0 0,1 3 0 0,4-6 0 16,0-2 0-16,3 0 0 0,1-2 0 0,0-1 0 15,3-1 0-15,0-2 0 0,2-2 0 0,-1 0 0 16,1 0-208-16,1-2 80 0,0-2 128 0,0-1-208 16,1-1 208-16,0-2 0 0,1 0 0 0,1-2 160 15,-1-2 128-15,0-2 32 0,2-2 0 0,-2-3 0 16,1 3-160-16,-2-2-32 0,0-1 0 0,-1-1 0 16,-1 2-128-16,-3-1 0 0,-3 3 0 0,0 4 0 0,-2-2 0 0,-3 6 0 15,-1-1 0-15,-3 4 0 0,-1-1 128 0,-2 3 0 16,-2 1 0-16,-2 2 0 0,-1 2-128 0,-2 5 0 15,-2-4 0-15,-2 6 0 0,1-2 0 0,-2 4 0 16,0 3 0-16,0-2 0 0,0 4 0 0,1 1 0 16,1-1 0-16,3 2 0 0,1-3 0 0,3 1 0 15,2 0-160-15,3 0 160 0,2-3 0 0,2-1 0 16,3 0 0-16,3-2 0 0,0 0-160 0,4-4 160 16,3 2-160-16,-1-2 160 0,4-1 0 0,2-1-144 15,3-4 144-15,3 0 0 0,1-4 0 0,2-1 224 0,1-1-32 0,-1-2 0 16,2-2-48-16,-1 1-16 0,-1-3 0 0,-2-1 0 15,-2 0-128-15,-3-3 0 0,-1 4 0 0,-5-4 0 16,-1 4 0-16,-3-1 0 0,-2 0-160 0,-2 4 160 16,-3-1 0-16,-3 1 0 0,0 6 0 0,-3-4 0 15,-2 4 0-15,-2 3 240 0,-1 0-48 0,-1 0-16 16,1 1-176-16,-3 4-176 0,0-1 48 0,0-2 0 16,-1 4-96-16,0-1-16 0,0 4 0 0,0-3 0 15,0 3 240-15,3-4 0 0,0 3 0 16,2 1 0-16,1-3 0 0,3 2 0 0,2 0 0 0,2 0 0 15,3-2 0-15,1 0 0 0,3 0 0 0,2 0 0 0,0-2 0 0,3 1 0 16,2-4 0-16,1 2 0 0,1 0 0 0,1-3 160 16,1-3-32-16,0 0 0 0,0 2-128 0,1-5 0 15,-1 0 0-15,-2 0 0 0,0-1 0 0,-2-1 128 16,0 0-128-16,-5 0 128 0,-1 0-128 0,-2 2 0 16,-3 0 0-16,-2 0 0 0,-2-1 0 0,-2 1 0 15,-1 0 0-15,-1 2 128 0,-1 2-128 0,-1-2 0 16,-1 4 0-16,-1 0 0 0,-2 1 0 0,0 2 0 15,-1 3-224-15,0 0 80 0,0 0 144 0,-1 4-208 16,1 3 80-16,-1-3 128 0,4 2-224 0,0-2 80 0,0 2 16 16,1-3 0-16,1 1 128 0,2 0-128 0,-1-4 128 0,2 0-128 15,1 0-64-15,0 0-16 0,3-2 0 0,-1-1 0 16,2 0 208-16,1-3 0 0,1 0 0 0,3 0 0 16,1-3 0-16,1-2 0 0,3 1 0 0,1-3 0 15,1-2 0-15,0-1 208 0,1 0-64 0,2-1-16 16,0-3-128-16,-1 2 0 0,1 0 0 0,-3-2 0 15,-1 5 0-15,-3-1 0 0,-2 1 0 0,-2 2 0 16,-2 1 0-16,-2 4 0 0,-3-2 176 0,-1 4-176 16,-2 0 144-16,-2 1-144 0,-1 2 128 0,0 0-128 15,-1 2 192-15,0 2-64 0,1-4 0 0,-1 3 0 0,1 1-128 0,1-1 0 16,1 0 0-16,0 0 0 0,1 2 0 0,2-2 0 16,0 2 0-16,1-1 0 0,3-4 0 0,0 4 0 15,2-4 0-15,0 1 0 0,3-2 0 0,0 1 0 16,1-2 0-16,1-2 0 0,2 1 0 0,1-5 0 15,2-1 0-15,0-2 0 0,2 0 0 0,0-2 0 16,1 0 0-16,0 0 0 0,-3-1 128 0,-1 1 0 16,-3 3 0-16,-2 0 0 0,-1 2-128 0,-3 2 0 15,-1 3 0-15,-3 0 0 0,2 0-176 0,-3 2-64 0,-2 2-16 16,0 2 0-16,-3 0 256 0,2 0 0 0,-2 4 0 0,1-3 0 16,-1-1 144-16,0 0 80 0,2 1 16 0,1-2 0 31,-2 1 16-31,2-2 0 0,1 0 0 0,0 0 0 0,2-2 64 0,-1 1 32 0,0 0 0 0,0 0 0 15,2-3-176-15,1 0-48 0,-2 0 0 0,2 0 0 16,1-3-128-16,0 3 0 0,0-3 0 0,0 0 0 16,1 1 0-16,1 0-192 0,-1-1 32 0,1 0 16 15,1-1-192-15,-1 2-48 0,2-2 0 0,0 2 0 16,1-2 160-16,-2 2 32 0,1 2 0 0,1-4 0 16,-1 1 192-16,1 2 0 0,0-1 0 0,-2 2 0 0,2-4-144 15,0 2 16-15,1-1 0 0,0 2 0 0,1-4-112 0,0 1-16 16,1 0 0-16,-1 1 0 15,0-2-432-15,0 1-80 0,-3 0-32 0,-2-4-20288 16</inkml:trace>
  <inkml:trace contextRef="#ctx0" brushRef="#br0" timeOffset="54935.99">12780 15116 27647 0,'-1'-6'2448'0,"1"0"-1952"0,0-1-496 15,0 4 0-15,1 0 1664 0,-1 0 224 0,0-7 48 0,0-5 16 0,0-4-928 0,0-1-192 16,1-2-48-16,-1 0 0 0,1 0-576 0,-1 3-208 16,0 1 144-16,-3 2-144 15,-1 3-544-15,-2 6-192 0,-4 1-32 0,-4 1-16 0,-3 3 944 0,-4 6 192 16,-5 0 32-16,-5 4 16 0,-4 0 368 0,-4 1 80 15,-2-1 16-15,-1 0 0 16,-1 0-256-16,-11 2-48 0,-5 0-16 0,-3 2 0 0,-1-3-32 0,1-2 0 16,5 0 0-16,-2-7 0 0,-6 2-192 0,-5-4-64 0,-5-1 0 0,2-1 0 15,7 1-256-15,-3-3 0 0,-4-1 0 0,-3-1 0 16,0 4 0-16,-3 0-144 0,0 4 16 0,0 0 0 16,-2 0-80-16,-4-2-16 0,-3 1 0 0,14 1 0 15,12 0 224-15,-12 0 0 0,-21 1 0 16,-13-1 0-16,1 2 176 0,4-2 16 0,3 0 16 0,0 0 0 15,2-3 80-15,0-4 16 0,3 2 0 0,4-2 0 16,3-3-176-16,1-2-128 0,4-3 192 0,-2 1-192 16,-3 2 176-16,3 0-176 0,2-1 160 0,1 0-160 15,1 0 0-15,0 3 128 0,5 2-128 0,-7 2 0 0,-4 2 0 16,1 1 0-16,9-3 0 0,-8 5 0 16,-12 1 0-16,-3 1 0 0,3 2 0 0,-2-3 0 0,0 3 0 15,0 0 0-15,1 3 0 0,2-2 0 0,0-2 0 0,5-2 0 16,4 4 0-16,2-4 0 0,2 4 128 0,3-4 48 15,4-2 0-15,1 0 0 0,0-1 128 0,0 3 16 16,7 5 16-16,4-3 0 0,3 0-208 0,-4 2-128 16,-4-4 128-16,-1 4-128 0,2 2 0 0,3 0 0 0,3 3 0 15,3-3 128 1,-1 0-128-16,1 0 0 0,0-2 0 0,0-2-128 0,8 2 128 0,-4 0 0 0,2 2 0 0,4-2 128 16,6-2-128-16,5 1 0 0,5-6 0 15,1 1 0-15,2 0 192 0,1 0 0 0,5-1 16 0,1 2 0 31,6 1-208-31,2 0 0 0,2 0 0 0,0 0 0 16,3 4 0-16,1-2 128 0,1 5-128 0,0-1 0 16,0 4 0-16,-1 3 0 0,2 3 0 0,-2 5 0 15,2 2 0-15,0 1 128 0,0 6-128 0,0 5 0 16,0 2 0-16,-1 4 0 0,1 4 0 0,0 2 0 0,4 3 0 16,-2 2 0-16,1-2 0 0,2 10 0 0,-1 7 0 0,2 2 0 15,2 0 0-15,-1-2 0 16,1-2 0-16,-2-13 0 0,-1-8 0 0,-2 6 0 0,-2 11 0 15,-3 4 0-15,-1 2 0 0,0-6 0 0,-1-2 160 0,-1-8-16 16,1-4 0-16,-2-5 0 0,2-5 224 0,3-5 32 16,1-7 16-16,0-3 0 0,2-2-176 15,1-4-48-15,2-4 0 0,1-2 0 0,1-4 48 0,1-1 0 16,0-3 0-16,4 0 0 0,0-2-96 0,2 0-16 16,2 0 0-16,1 0 0 0,1-2-128 0,0 2 0 15,2 5 144-15,-1-5-144 0,3 1 0 0,2 1 128 16,3 2-128-16,0 2 0 0,2-2 0 0,1 2 128 0,6 3-128 15,2 1 0-15,2-2 0 0,4-2 0 0,7 4 0 0,3-4 0 16,3 1 0-16,2-2 0 0,5 0 0 0,6-2 0 16,8 0 128-16,9-2-128 0,8-2 128 15,7 1-128-15,6 3 128 0,11 6-128 0,9 1 160 0,4 2-160 16,1 4 0-16,6 3 0 0,7-2 0 0,-2 6 0 16,-2 1 0-16,4 1 0 0,9 3 0 0,-5-3 0 15,-4 4 0-15,-10-3 0 0,-4-2 0 0,11 6 0 16,11 1-192-16,7-3 192 0,4-3-192 0,2-1 192 15,0-2 0-15,-3-4-128 0,-2 1 128 0,3-5 0 0,5-6 0 0,-3-2 0 16,-4 2 0-16,-3-3 0 0,-2-4 0 0,1-1 0 16,0 0 0-16,-6-1 0 0,-4 1 0 15,-1-3 128-15,0-3-128 0,-9 2 0 0,-8 1 0 0,-6-2 0 16,-3-1 0-16,1-6 0 0,-4 0-208 16,-2-4-48-16,-3 4 0 0,-6-7 0 0,-3 3 0 0,-2-5 0 15,2 1 0-15,-5-2 0 0,-3-3 256 0,-8 0 0 16,-6-1 0-16,-5 1 0 0,-6 2 0 15,-2-1 0-15,-1-1 0 0,-6 3 0 0,-5 2 256 0,-6-2 0 16,-5 3 0-16,-6-3 0 0,-3-1 96 0,-5 1 16 0,-2 6 0 16,-6-2 0-16,0-1-240 0,-6-1-128 0,-2 2 160 15,-4-1-160-15,-1-1 128 0,-4 2-128 0,-2-3 0 0,-1-1 0 16,-3-2 368-16,-3-4-32 0,-3-1 0 0,-2-6 0 16,-5 1 160-16,0-7 16 0,-2-3 16 0,-2-10 0 15,-1 0-16-15,4-9 0 0,-1-6 0 0,5-4 0 16,4 0-512-16,2-3 0 0,5-3 0 0,2 1 0 15,2 8 128-15,2-7-128 0,3 5 0 16,0-1 80-16,2 7-80 0,-3-1 0 0,1-2 0 0,-1 15 0 16,-1 10 0-16,-2-6 0 0,-1-4 0 0,-3 0 0 0,0 4 0 0,-6 8 0 15,-1 8 0-15,-5 5 0 0,-2 4 0 0,-7 9 0 16,-6 3 0-16,-12 8 0 16,-12 3-1200-16,-17 9-224 15,-17 0-48-15,-27 9-23264 0</inkml:trace>
  <inkml:trace contextRef="#ctx0" brushRef="#br0" timeOffset="61156.41">16139 15619 35007 0,'-27'0'3120'0,"1"0"-2496"0,7 3-496 0,5-3-128 15,2 1-192-15,-13 1-64 0,-21 1-16 0,-27 1 0 16,-17-2-880-16,-4-2-160 0,9-2-32 0,10-2-16 0,10-1 1360 15,4-2 0-15,4 0 304 0,-2-1-48 0,-3-2 1072 16,-2 2 208-16,-2 3 64 0,1 2 0 0,2-1-704 0,-4 2-144 16,-2-2-32-16,-3-1 0 0,-2 1-480 0,1 3-112 15,-1 2 0-15,-1 3-128 16,5 1 144-16,-2 1-144 0,-1 1 0 0,7 2 144 16,4-3-144-1,10 2 0-15,8-2-192 0,7-1 192 0,4-4-176 16,2 2 176-16,5-6-128 0,0 2 128 0,1-2 288 0,2 0 144 15,2 0 16-15,-1-1 16 0,3 0-96 0,2 0-32 0,1 0 0 16,3-2 0-16,3 0-336 0,3 0 0 0,2-1 0 16,0 4 128-16,1-3-128 0,2 2 0 15,-1-2 0-15,1-1 128 0,0 1-128 0,2-2 0 0,1 0-128 0,1 2 128 0,2 0 0 0,2-4-128 0,4 1 128 16,5-3 0-16,2 2 0 0,5-4 0 0,6 2 192 0,1 0-64 16,1 2 80-16,5-3 32 15,4 1 0-15,3 0 0 0,0-2-240 0,2-1 0 16,-2 3 0-16,-3-2 0 15,-1 3 0-15,-3 0 0 0,-4 2 0 0,-4-1 0 0,-5 2 0 0,-4 2 0 16,-5 2 0-16,-3 1 0 0,-5 2 0 0,-4 1 0 0,-1 0 0 0,-4 4 0 16,-3-2-144-16,-3 2-32 0,-2-1 0 0,-3 4 0 15,-3-1 32-15,-5 4 0 0,-1 1 0 0,-6-1 0 16,-2 2 144-16,-2 2 0 0,2-5 0 0,-4 3 0 0,-2-2 0 0,1 0-128 16,2-3 128-16,1 2 0 0,-3 3 0 0,1 1 0 15,1 0 0-15,3 2 0 0,5 1 0 0,0 0 0 16,3 4 0-16,3 4 128 0,5-2 64 0,2 4 32 15,6 2 0-15,2 7 0 0,3-3-64 0,7 0-16 16,2-1 0-16,6-3 0 0,4 3-144 0,3-5 128 16,-2-5-128-16,3 2 128 0,5-1-128 0,1-2 0 15,0 1 144-15,-3-1-144 0,1-4 0 0,-4 2 0 16,-1-4 0-16,-1 1-19040 16</inkml:trace>
  <inkml:trace contextRef="#ctx0" brushRef="#br0" timeOffset="66191.82">24985 15998 6639 0,'-7'6'0'15,"2"-2"0"-15,4-3 0 16,1-1 0-16,0 2 0 0,0-2 0 0,-1 3 0 16,-3 0 0-16,0 0 0 0,1 1 0 0,0-2 160 0,3-2 32 0,0 0 16 0,3-2 32 15,-1-1 864-15,3 2 176 0,0-2 48 0,0-3 32 16,-5 6-32-16,0 0-16 0,0 0 0 0,20-6 0 16,-16 6-992-16,-2 3-192 0,2-3-128 0,-2 3 160 15,1 0-32-15,0-2-128 0,0 4 192 0,1-1-64 16,-1-2 768-16,1-1 160 0,1 2 32 0,0-3 0 15,1 0 400-15,0 0 96 0,2 0 16 0,-1-4 0 16,2 2-208-16,-1-2-48 0,2-1 0 0,-1 1 0 0,0 1-448 0,-1-1-80 16,0 4-32-16,-2-3 0 0,-1 3-592 15,0-2-192-15,-1 4 0 0,-1-2 0 0,1 0 0 0,-2 3 0 16,2-2-160-16,-1 2 160 0,-1-2-144 0,-1 1 144 16,2 1 0-16,-1-3 0 0,1 1 0 0,-1 1 0 15,2-2 128-15,0 0-128 0,-1 0 464 16,2-2 0-16,1 1 0 0,1-2 0 0,-1 1 112 0,1 1 0 15,1-3 16-15,-1 1 0 0,2 0-400 0,-2 0-64 16,2 3-128-16,-3-2 176 0,1 2-176 0,-2 0 0 16,0 2 0-16,-1 1 0 0,0-2 0 0,-2 1 0 15,1 1 0-15,-1 1 0 0,1-1 0 0,-1 0 0 0,1 0 0 16,-1 0 0-16,0 1 368 0,2-2-16 0,1-1 0 0,0 2 0 16,1-1-128-16,0-2-32 0,2 2 0 0,1-2 0 15,-1 0-64-15,2-2-128 0,1 2 176 0,0-2-176 16,3 2 144-16,-3-3-144 0,0 2 0 0,-1 1 144 15,0 0-144-15,-1 0 0 0,-1 0 0 0,0-2 0 16,-1 2 0-16,1 0 0 0,-1 0 0 0,0 2 0 16,1-2 128-16,-2 4-128 0,0-4 128 0,2 2-128 15,-1 2 128-15,0-3-128 0,1 2 0 0,1-1 128 16,0-1 0-16,1-1-128 0,1 0 192 0,1 0-64 0,0-1 0 16,2 1-128-16,-2-2 192 0,1-2-64 0,1 0 32 0,0 2 0 15,-1-2 0-15,0 2 0 0,0-2-160 0,0 1 0 16,-2 1 0-16,0 1 128 0,1-2-128 0,-1 3 0 15,2 0 0-15,-2 0 0 0,-1 0 0 0,1 0 0 16,0 0 0-16,0 3 0 16,2-3 0-16,-2 1 0 0,1 1 0 0,-1 1 0 0,2-3 0 0,-2 0 0 15,0 1 0-15,0 2 0 0,-1-3 0 0,1 0 0 16,0 0 0-16,-1 0 0 0,0 0 0 0,0 0 0 16,0 0 0-16,0 0 128 0,-2 0 0 0,1 0 0 15,1 0 0-15,-2 0 0 0,1 0-128 0,1-3 0 16,1 2 0-16,-1-2 0 0,2 3 0 0,1-3 0 0,0 0 0 15,1 0 0-15,1-1 0 0,0 1 0 0,-2 0 128 0,1 0-128 16,-2 1 128-16,-1 0-128 16,0 0 128-16,-1-2-128 0,-1 4 0 0,-2-2 0 0,1 2 0 15,-1 0 0-15,-1 0 0 0,1 0 0 0,-1 0 0 16,0 0 0-16,0-3 0 0,2 2 0 0,-1 1 0 0,0-2 0 16,2 0 0-16,1 0 0 0,1-2 0 0,0 2 0 15,0-2 0-15,3-2 0 0,1 0 0 0,0 0 0 16,1-1 0-16,0-1 0 0,2 0 128 0,0 2-128 15,0 0 0-15,-1 0 128 0,1-2-128 16,-1 2 128-16,0 0-128 0,1 1 0 0,-1 1 0 0,0 1 0 0,-2 0 0 0,1 1 0 16,-1 0-128-16,0 0 128 0,0 1 0 0,0-2 0 15,-1-1 0-15,1 0 0 0,1 0 0 0,0 0 0 16,-1-2 0-16,1 0 0 0,0 0 0 0,0-1 0 16,-1 0 0-16,1 1 128 0,0 0-128 0,1-1 128 15,0-1-128-15,-1 0 128 16,1 2-128-16,-1 0 128 0,0-3-128 0,2 2 128 0,-2 1-128 0,1 1 0 15,-1-1 0-15,0 1-176 0,-1-2 176 0,0 2 144 16,0 2-16-16,-2-1-128 16,1-2 128-16,-2 2-128 0,-1-1 0 0,2 2 0 0,-2-1 0 0,0-2 0 0,0 1 0 0,0 0 0 15,0-1 0-15,1-1 0 0,0 1 0 0,0 1 0 16,-2 0 0-16,1-1 0 16,-2 0 0-16,1-3 0 0,0 3 0 0,0 0 0 0,1-2 0 0,0 0 0 15,1 0 176-15,-1 2-176 0,2 0 160 0,0-3-160 16,1 2 160-16,1-2-160 0,-2 3 160 0,2-4-160 15,-1 4 0-15,-1-4 0 0,2 4 0 0,-1-4 0 16,1 1 0-16,0 0 0 0,-1-1 0 0,1-1 0 0,0 3 0 16,-1-2 0-16,-1 2 0 0,1 1 0 0,-2-1 192 15,1 3-64-15,-1-1-128 0,-1-1 192 0,-1 1-192 16,0 1 0-16,-1 0 128 0,0-1-128 16,0 1 0-16,0-1 0 0,-1 1 0 0,1-4 0 0,1 3 0 15,-1 0 0-15,1-1 0 0,-1-2 0 0,1 3 240 0,0-4-48 16,0 1-16-16,1 2 0 0,0-4 16 0,3 1 0 15,-2 0 0-15,2-2 0 0,0 2-192 0,0-5 0 16,2 4 0 0,1-4 0-16,0 1 0 0,-1 2 0 15,1 0 0-15,1-3 0 0,-2 4 0 0,-3-2 0 0,1 1 0 0,-4 2 0 0,0 1 0 0,-3-3 0 0,0 2 0 16,0 0 0-16,-1 0 0 0,0-2 0 0,0-1 0 31,0 1 0-31,2 0 0 0,-2-2 160 16,1 2-16-16,0-3 0 0,0 1-144 0,0-2 0 0,2 0 0 0,0-2 0 15,1-1 128-15,-1 1-128 0,3-1 128 0,-1-1-128 16,0 2 0-16,2-2 0 0,0-2 0 0,0-1 0 16,1 1 0-16,1 1 0 0,-3 1 0 0,2 2 0 15,-2 2 0-15,1 0 0 0,0 0 0 0,0 1 0 16,-1 0 0-16,0 1 0 0,1 1 0 0,-2-2 0 16,1 1 0-16,1-1 0 0,0 2 0 0,1-5 0 15,-2 5 0-15,2-2 0 0,1 1 0 0,-1-2 0 0,1 0 0 16,0-1 128-16,1 1-128 0,-2 0 192 0,1 2-192 15,-2-2 0-15,2 1 0 0,-1-1-176 0,-1 0 176 0,2-2 0 16,-1-2 0-16,0-2-128 0,1 0 128 0,1 0 0 16,3 0 0-16,-2 2 0 0,-1 2 0 0,-1 2 0 15,0 1 0-15,0 1 0 0,0 2 0 0,0-1 0 16,-1 1 0-16,0 0 0 0,3-1 0 0,-2 1 0 16,1 1 0-16,0-2 0 0,-1 1 0 0,1-3 0 15,0 4 0-15,-1-1-128 0,2 1 128 0,-1 1 0 16,2 0 0-16,-3 0 0 0,1 4 0 0,-1-3 0 0,-1 2 0 15,0 0 0-15,1 1 0 0,0 0 0 0,0 2 0 0,-2-2 0 16,2 0 0-16,0 0 0 0,0 2 0 0,-2-2-128 16,3 0 128-16,-1 1 0 0,0 0 0 0,-1 0 0 15,-1 1 0-15,0 1 0 0,0 0 0 16,0-1 0-16,-1 1 0 0,-1 0 0 0,3 1 0 0,-1 0 0 16,0 0 0-16,-1-1 0 0,0 2 0 0,1 1 0 0,-2-2 0 15,0 2 0-15,-1-3 0 0,1 2 0 0,-1 1 0 0,0 0 0 16,0 0 0-16,-2 0 0 0,1 0 0 0,-2 0 0 15,1 0 0-15,-2 1 0 0,0 2 0 0,0-1 0 16,1 2 0-16,-1-2 0 0,0 0 0 0,-1 3 0 16,1-4 0-16,1 1-128 0,0 2 128 0,-1 0 0 15,0 1 0-15,1-2 0 0,0 1 0 0,-1 0 0 16,0 1 0-16,0-2 0 0,2 1 0 0,-2 1 0 16,1-1 0-16,1 0 0 0,-1 1 0 0,-1-1 0 15,0 1 0-15,-1-1 0 0,0 0 0 0,1 1 0 16,-1 1 0-16,0-1 0 0,0 4 0 0,0-3 0 0,-1 2 0 15,0 2 0-15,-1-2 0 0,1 0 0 0,0 2 0 16,1 3 0-16,-2-5 0 0,1 2 0 16,1 0 0-16,-1 0 0 0,1-1 0 0,0-2 0 0,0 2 0 0,-3-3 0 15,2 0 0-15,0 1 0 0,-2 2 0 0,2-1 128 16,-2 0-128-16,1 1 0 0,-1-2 0 0,1 3 0 16,-1 1 0-16,-1-1 0 0,2-2 0 0,-2 3 0 15,1-4 0 1,0 2 0-16,1 1 0 0,0 0 0 0,-1-2 0 0,1-2 0 0,-1 4 0 0,1-2 128 0,0 3 16 15,-1-4 16-15,0 2 0 0,1 1 0 0,-1-4-160 0,-1 1 0 16,2 0 144-16,-1-1-144 0,0-1 240 0,0 1-32 16,1-1 0-16,-1 1 0 0,0-1 0 0,1 1 0 15,-1 0 0-15,1 2 0 0,1-2-64 0,-2 0-16 16,1 3 0-16,-1 1 0 0,0-3-128 16,2 3 0-16,0 1 0 0,-2 2 0 0,0-4 0 0,0 4 0 15,-1 3 0-15,1-4 0 16,0 2 0-16,-1 1 0 0,2-4 0 0,-2 1 0 0,3 1 0 0,-2-1 0 15,1 0 0-15,0-2 0 16,2 0 128-16,0 1 0 0,-1-3 0 0,1 0 0 0,0 2 112 0,0-2 16 16,0 0 0-16,0 1 0 0,0 1-128 0,0 0 0 15,0-2-128-15,-1 6 192 16,1-2-192-16,0 1 0 0,-1-1 0 0,0 2 0 0,-1 2 0 0,0 0 0 16,-2 1 0-16,0-1 0 0,1 0 192 0,-1-2-64 0,0 1-128 0,0-3 192 15,1 0-192-15,-1 2 0 16,1-5 0-16,0 2 0 15,0 0 0-15,-1-4 0 0,2 2 0 0,-1 1 0 0,1-1 0 0,-1 0 0 0,1 1 176 0,-1-1-176 16,1 1 208-16,0 2-64 0,0 1-16 16,0 0 0-16,0 2-128 0,-1 1 192 0,1 1-192 0,-1 1 192 15,0-1-192 1,-1 2 128-16,0 2-128 0,-1 1 128 16,0 0-128-16,-1 0 160 0,-2 1-160 0,2-1 160 0,-3-2-160 15,3 1 128-15,-1-3-128 0,-1-2 128 0,2-2-128 0,0-2 0 16,1 1 0-16,0-3 128 0,1-2 48 0,0 0 0 0,2 0 0 0,-1 2 0 0,2-4-48 0,0 3-128 15,-1 1 192-15,2 2-64 0,-1-2-128 0,1 3 0 32,0 0 0-32,0 2 0 0,1 1 0 0,0 0 0 0,0-2 0 0,2 3 0 0,-2-1 0 0,0 0 0 15,0 3 128-15,1-6-128 0,-3 3 144 0,1 1 0 16,0-3 0-16,0 2 0 0,-1-3-144 0,0 0 0 0,-1 0 144 16,1-3-144-16,0-2 0 0,1 1 0 0,-2-3 0 15,2 2 0 1,2-2 144-16,-1-3-144 0,1 4 192 0,3-1-192 15,1 0 560-15,2 0 0 0,1 3 0 0,3-3 0 16,1 4-416-16,1-4-144 0,0 2 0 0,1 0 0 16,0 2 0-16,1-1 0 0,-1 1 0 0,-2-3 0 15,1 4 0-15,-2-1 0 0,-1 0 0 0,-1 0 0 16,-1 2 0-16,-2-3 0 0,0-2 0 0,-2 2 0 16,0-2-688-16,-2 0-128 15,-1-1-16-15,-1-1-16 0,-1-2-496 0,-1-3-112 0,0 0-16 0,-2-2-21904 16</inkml:trace>
  <inkml:trace contextRef="#ctx0" brushRef="#br0" timeOffset="72096.62">29309 13767 23951 0,'0'-4'2128'0,"-1"0"-1696"0,1-1-432 0,0 4 0 0,1 1 0 16,-1-2 0-16,0-4 128 0,1-2-128 0,-1-3 608 15,0-1 96-15,1 1 0 0,-1-2 16 0,0 3 416 0,0 2 80 16,-1-2 0-16,1 0 16 0,1 4 112 0,-1-3 0 15,0 5 16-15,1-1 0 0,-1 2-224 0,0 1-48 16,-1 2-16-16,0 0 0 0,0 2-496 0,-3 4-112 0,0 0-16 0,-1 0 0 16,-1 4-192-16,0 2-32 0,-1 1-16 0,-1 3 0 15,0-1-208-15,-2 2 144 0,1 2-144 0,0-5 128 16,1 3-128-16,-1-1 0 0,0 0 144 16,2-3-144-16,0 2 128 0,-1-3-128 0,2 1 128 15,1-1-128-15,0-2 176 0,3 0-48 0,0-4 0 0,1 0 0 16,1-2-128-16,0 0 0 0,1-2 0 0,1-2 128 15,0 3-128-15,0-6 0 0,1 1 0 0,-1 1 0 0,2-6 0 16,1 1 0-16,0-2 0 0,0-2 0 0,2 0 0 0,0-5 0 16,1 1 0-16,1-2 0 15,1 1 0-15,-2-1 0 0,4 0 0 0,-3 3 0 16,1-2 0-16,-1 1 0 0,1 2 0 0,-1-1 0 0,-3 4 0 16,0 2 0-16,0 5 0 0,-2-2 128 15,-2 4 0-15,0 1 0 0,-2 2 0 0,-2 3 0 0,0 0 112 0,-1 2 16 16,0 3 0-16,-1 2 0 0,-2 3-48 0,0 3 0 15,-2-3 0-15,2 3 0 0,0-4-80 0,0 1-128 16,-1 0 176-16,1-3-176 0,1 2 0 0,2-3 0 16,-1 0 0-16,1-1 0 0,2-4 0 0,1-1 0 15,3-1 0-15,-1-1 0 0,2-4 0 0,1 0 0 0,2-5 0 0,1 0 0 16,0-1 0-16,2 0-192 0,0-5 192 0,0 3-192 16,-1-2 192-16,-1-2 0 0,3 0 0 0,-2-3-144 15,1 1 144-15,-3-1 0 0,0 2 0 0,-5-1 0 31,0 3 0-31,-3 1 128 0,-1 0-128 0,-3 1 128 0,-1 6 32 0,-2-1 16 0,0 4 0 0,-4 0 0 16,3 4-176-16,-3 2 192 0,1-2-192 0,0 4 192 16,1-1-192-16,-1 0 0 0,2 2 0 0,1-2 0 15,-1 2 0-15,2-3 0 0,-1 0 0 0,1 0 0 16,1 2 0-16,1 0 0 0,2 0 0 0,1 0 0 0,1 1 0 16,1 1 0-16,1 0 0 0,0-2 0 15,4 2-320-15,0 0 64 0,2-1 16 0,2-3 0 0,1 2-16 0,0-2 0 16,0 0 0-16,1-4 0 0,-1 0 112 0,0-2 16 15,0-2 0-15,-1 0 0 0,-1-2 128 0,0-2 0 16,0 0-144-16,-1 0 144 0,1-4 160 0,-2-1 96 16,-1-1 32-16,0 0 0 0,-1 2 96 0,-2-2 0 15,0 1 16-15,0 0 0 0,-2-2-16 0,-2 3 0 16,0 2 0-16,-2-1 0 0,1 3-176 0,-2 1-32 16,-2-1-16-16,0 1 0 0,0 1-160 0,0 4 128 15,0 0-128-15,1 0 128 0,0 4-128 0,-2 2-224 16,2 3 48-16,-1-2 16 0,0 2-32 0,1 1 0 15,1 2 0-15,0-2 0 0,2 1 48 0,0 0 0 0,2 0 0 16,0-1 0-16,1 0 144 0,1-1-160 16,0-2 160-16,2-1-160 15,-1 0 160-15,2-2-128 0,1-1 128 0,1-1-128 0,0-2 128 0,0-2-128 0,3-2 128 0,-2 1-128 16,2-3 128-16,-2-2 256 0,1 0-64 0,-1 0-16 31,-1-2-48-31,-1 0-128 0,0 0 192 0,-1-1-64 0,-1 3-128 0,-1-2 128 0,-1-2-128 0,1 2 128 16,-2 1 64-16,0 0 0 0,0-1 0 0,-2 4 0 15,1-1 0-15,-1 4 16 0,-1 0 0 0,-2 1 0 16,1 4-80-16,-2-2 0 0,0 3-128 0,0 0 192 16,-2 4-192-16,2-1 0 0,-1 0 0 0,-1 0-160 15,1 1 16-15,1 2 0 0,0-3 0 0,1-2 0 0,1 2 144 16,0-2 0-16,2-2-144 0,1 2 144 0,1-4 0 0,0 3 0 16,1-3 0-16,1 0 0 0,1-3 0 0,-1 3 0 15,3-2 128-15,-1 0-128 0,-4 2 0 0,0 0 0 31,0 0 0-31,20-11 0 0,-14 8-416 0,-1-1 32 0,1 0 16 0,0-1 0 16,2-1-592-16,3-4-112 0</inkml:trace>
  <inkml:trace contextRef="#ctx0" brushRef="#br0" timeOffset="77291.28">17073 15024 23039 0,'4'-6'2048'0,"-3"0"-1648"0,0 2-400 0,-1 4 0 0,0 0 480 0,0-2 16 15,1-2 0-15,2-2 0 0,1-3-752 0,-1 2-128 0,1-3-48 0,-1 4 0 0,0-3 1648 0,2 3 336 16,1 0 64-16,3 0 16 0,1 2 320 0,4-2 64 16,2 3 16-16,6 0 0 0,4 3-1008 0,5-4-208 15,3 4-48-15,2 0 0 16,0 0-448-16,0 1-80 0,0 4-32 0,-3-4 0 0,-1 4-208 0,-3 1 0 16,-3 2 0-16,-4-2 0 0,-2 3 0 0,-3-3 0 15,-2 0 0-15,-1-1 0 16,-5 1 0-16,0 0 192 0,-3-1-48 15,-1 0-16-15,-1 1 16 0,-3-1 0 0,0-1 0 0,-1 2 0 0,-1-2-144 0,-1 1 160 16,-3 2-160-16,-1 0 160 16,-3 1-160-16,-1-2 0 0,-1 2 144 0,0 0-144 0,-2 0 0 0,0 2 0 15,-1-2 0-15,-2 2-128 0,0-1-48 16,-2 1 0-16,-2 0 0 0,-1 0 0 0,0 1-64 16,-2-4-16-16,2 6 0 0,0-7 0 0,3 2 64 0,2 0 16 0,1-2 0 0,4 0 0 15,3-2 176-15,3 1 0 16,3 0-144-16,3 0 144 0,3 1 0 0,5 0 0 0,2-2 0 0,4 2 0 15,3 0 304-15,2 0-32 16,2 1 0-16,0 0 0 0,2 2-272 0,-3-3 0 16,0 4 0-16,-3 0 0 0,0-2-224 0,-6 2 0 15,-1 0 0-15,-3 2 0 0,-5-2 224 0,-3 3 0 16,-1-1-160-16,-3-2 160 0,1 2 0 0,-3-2 0 16,-4 3 0-16,0 0 0 0,0 0 304 0,0-2 128 0,3 0 16 15,-1 0 16-15,2-1-144 0,0 0-48 0,1 2 0 0,-1 2 0 16,1 1-144-16,-1-3-128 15,-1 1 192-15,1 2-192 0,-1-1 0 0,-1 2 0 16,-2 1 0-16,-1-1 0 0,-1 4 0 0,-3-5 0 0,0 2 0 16,-2 1 0-16,-2-5 0 0,-2 2 0 0,-2-1 0 0,-2-2 0 15,2 0 0-15,-3-5 0 0,1-1-128 0,0-6 128 16,3 0-192-16,1-3 0 0,1 0 0 0,4-6-12000 16,2 2-2400-16</inkml:trace>
  <inkml:trace contextRef="#ctx0" brushRef="#br0" timeOffset="77766.39">18358 14879 35007 0,'2'-5'3120'16,"-2"1"-2496"-16,0 1-496 0,0 2-128 0,0-1 1104 0,0 2 208 15,0-3 32-15,2 2 16 16,-1-1-2176-16,1 0-432 0,2 2-96 0,-2 4 0 0,0 6-1824 0,-4 2-352 0,0 7-80 16,-5 7-16-16,-3 2 2896 0,-4 7 576 0,-3 6 144 0,-4 6 0 0,-4 7 1808 0,-3 5 400 15,-5 8 80-15,0-4 16 16,0 0-80-16,-2-2-16 0,0 2 0 0,0-2 0 16,0 2-1168-16,-2 0-224 0,-2 0-48 0,1 0-16 15,1-3-352-15,-4 10-64 0,0 3-16 0,-1 0 0 16,0-2-144-16,3-3-48 0,0 0 0 0,2-7 0 15,1-4-128-15,4-9 0 0,4-5 0 16,1-4 0-16,2-7-304 0,3-4 16 0,2-1 0 0,4-7 0 0,2-7 96 0,4-5 0 0,4-3 16 0,1-5 0 31,4-5-1424-31,2-3-304 0</inkml:trace>
  <inkml:trace contextRef="#ctx0" brushRef="#br0" timeOffset="78154.86">18386 15774 12895 0,'3'-6'1152'0,"-3"2"-928"0,0 1-224 0,0 3 0 16,-1 0 0-16,1 0 0 15,-2 0 0-15,1-3 0 16,0 3-752-16,-3 0-96 0,0 3-32 0,4-3 48 0,0 0 3712 0,-16 13 736 0,10-4 160 0,-1 0 48 0,1 1-560 0,-1 3-96 15,2 0-32-15,-1 2 48 16,3 4-1584-16,-2-3-320 0,0 1-64 0,-2 4 16 0,1-1-704 0,-1 1-144 16,-2 5-16-16,-1-4 16 0,0 3-384 0,-2-3 0 0,1 0 0 31,1-6 0-31,1-1 384 0,3-5 0 0,0-2 0 0,2 0 16 16,3-4 0-16,1-2 0 0,1 1 0 0,4-3 48 15,3-3-288-15,3 1-160 0,2-2 192 0,2 1-48 16,3 3-144-16,0-3 160 0,3 3-160 0,1 3 192 15,2 0-192-15,1 0 0 0,1 3 0 16,1 0 0-16,0-1-208 0,0 1-32 0,2 0 0 0,-2-1 32 0,0 2-96 0,-1-4-16 0,-3 1 0 0,-2-4 32 31,-2 2-176-15,-2-4-48-16,1-2 0 0,-2-4 0 0,0 0-1696 0,1-3-352 0</inkml:trace>
  <inkml:trace contextRef="#ctx0" brushRef="#br0" timeOffset="78394.95">18943 15619 42383 0,'5'4'1872'0,"-4"-2"400"0,0-2-1824 0,-1 0-448 0,0 3 0 0,-1-3 0 16,0 0 192-16,-1 4-64 16,0-1-128-16,-1 4 192 15,1 5-656-15,-3 3-144 0,-1 2-32 0,-3 4 0 0,-1 3 640 0,-2 3 0 16,-4 5 0-16,-4 3 0 0,0 2 256 0,-3 5 192 15,-3 5 16-15,0 6 16 0,0 4 256 0,-3 3 48 0,-1 7 16 0,-1 0 0 16,0 0 96-16,0 1 32 16,1 0 0-16,2 0 0 0,2-4-272 0,5-2-48 15,6-7-16-15,5-5 0 0,5-3-592 0,8-9 0 0,4 1-144 0,9-8-22240 16</inkml:trace>
  <inkml:trace contextRef="#ctx0" brushRef="#br0" timeOffset="81967.75">29353 13776 14735 0,'-3'1'1312'0,"-1"-1"-1056"16,1-1-256-16,2 1 0 0,1 0 768 0,0-3 80 0,-1 1 32 0,-2-2 0 16,1 0-1744-16,-1-6-352 0,3 2-64 0,0-2 0 0,3 0 1728 0,1-1 368 15,1 1 64-15,1 0 16 0,-1 1 1216 0,1 2 240 16,-2-2 48-16,-1 3 16 0,0 2 48 0,-2-2 16 0,-1 5 0 0,-1-2 0 15,-2 6-768-15,0-2-160 0,-1 3-16 0,-2 1-16 16,0 1-880-16,-2 0-160 0,-1 2-32 0,0 0-16 16,0 2-432-16,-1 0 128 0,1 2-128 0,1-2 0 15,0 3 0-15,2-4 0 0,1 3 0 0,0-2 0 16,2-1 0-16,0-2 0 0,2 0 0 0,0-1 0 16,2 0 0-16,0-1 0 0,0-1 144 0,2 2-144 15,-1-2 128-15,-1-2-128 0,-1 2 160 0,2 0-160 16,-1-2 0-16,0 1 0 0,0-2 0 0,2-1 0 15,1 2 0-15,-1-4 0 0,2 1 0 0,-1-2 0 0,2-3 0 0,-1 0 0 16,1-1 0-16,0-2 0 0,1-1-128 0,-1-2 128 16,0-1 0-16,-1 0 0 0,0 1-160 0,-1 0 160 15,1 1-128-15,-3 2 128 0,-1-1 0 0,0 4 0 16,-1 0 0-16,0 4 128 0,-1 0 128 0,-1 0 16 16,1 4 16-16,-3 2 0 0,1 0-48 0,0 1-16 15,0 2 0-15,-1-1 0 0,2 1-224 0,0-1 0 16,0 0 0-16,1 0 0 0,0 0 0 0,1-2 0 15,1 0 0-15,-1 1 0 0,1-4 128 0,-1 1-128 16,2 0 0-16,-1 0 144 0,0-2-144 0,0 3 128 16,0-3-128-16,1 1 128 0,-1 1-128 0,0 1 192 15,2 0-192-15,-2 0 192 0,1-2-192 0,1 2 160 16,1 0-160-16,-1 1 160 0,1 1-160 16,0-1 0-16,-1-1 0 0,1 2 0 0,-1-1 0 0,-1 0 0 0,1-1 0 15,-2 2 0-15,0-5-128 0,0 2 128 0,-1-2-160 0,1-2 160 16,2 0-416-16,-2-2 16 0,2-4 0 0,0-2-18688 15</inkml:trace>
  <inkml:trace contextRef="#ctx0" brushRef="#br0" timeOffset="89385.73">11211 9157 28559 0,'-4'-5'2544'0,"1"1"-2032"0,2 4-512 0,2-2 0 0,1 2 1712 16,-1 0 240-16,0-2 48 0,0-1 16 0,1 0-1456 0,0 1-304 15,1 1-48-15,-1 1-16 0,-1-3-192 0,0 6 0 0,1-3 0 16,-2 1 0-16,0 1 0 0,-2-2-192 0,2 0 192 0,-1 0-160 15,0 0 160-15,1 0 224 0,0 0-48 0,0 0-16 16,0 0 800-16,-1-21 144 0,1 14 48 0,0-3 0 16,1-2-560-16,0-4-96 0,0-1-32 0,1-5 0 15,1 1-80-15,0-4-32 0,1 2 0 0,-1-4 0 16,1 1-16-16,0-3 0 0,-2 3 0 16,1-1 0-16,-2-1-32 0,1-2-16 15,0-1 0-15,-2-1 0 0,-2 4-288 0,1-1 0 0,-1-2 0 0,-2 0-144 16,0 5 144-16,1-6 0 0,-2 0 0 15,0-1 0-15,-2 0 128 16,3 5 0-16,-1 2 0 0,1 1 0 0,0 9-128 0,2 1 144 16,-1 8-144-16,2-2 160 0,-2 6 48 0,2-4 16 0,0 7 0 0,0 0 0 0,1 0-224 0,-1 3 0 15,1 1 0-15,-3-2 0 0,2 5 0 0,-2 0 0 16,1 1 0-16,-2 0 0 0,0 2 0 16,0 1 0-16,-1-1-144 0,-2 2 144 15,1-2 0-15,1 0 0 16,2-2 0-16,-2 2 0 0,2-3 0 0,-1-1 0 0,2 0 0 0,-2 0 0 15,2 1 0-15,-1 0 0 0,2-1 0 16,-1 0 160-16,-1 0-160 0,-1 4 0 0,2-1 0 0,-2 1 0 16,-1 0 0-16,0 2 0 0,-2 4 0 0,-2 0 0 15,1 3 0-15,-2-1 0 0,0-2 0 0,0 0 0 16,1-3 0-16,1-3 0 0,1-2 0 0,2-2 0 16,2-1 0-16,0-3 0 0,2-4 0 0,1-1 0 15,0-1 128-15,1-2 0 0,2-4 0 0,0-2 0 16,1-1 128-16,2-3 0 0,1 1 16 0,0-2 0 0,3-4-144 15,1 1-128-15,0-2 192 0,2-3-192 0,-1 5 0 16,-2-2 0-16,0 4 0 0,-3-1 0 0,0 3 0 0,-2 0 0 16,-1 3 0-16,-1 4 0 0,-1 0 128 0,-1 3-128 15,-1 2 0-15,0-2 0 0,0 2 160 0,0 2-32 16,0-2 0-16,2 1 0 0,0 0 112 0,2-1 16 16,2 2 0-16,-1-2 0 0,2-1-80 0,1 4-16 15,0 1 0-15,1 0 0 0,0 3-16 0,1 4 0 16,1 5 0-16,0 0 0 0,1 4 96 0,1 2 16 15,-1 3 0-15,0-1 0 0,2 7-16 0,1-1 0 16,-2-2 0-16,3 5 0 0,4 1-240 0,0 3 0 0,2-1 0 16,2 0 0-16,-1 0 0 0,1-2-320 0,-1 2 64 0,-3-6-23296 15</inkml:trace>
  <inkml:trace contextRef="#ctx0" brushRef="#br1" timeOffset="-76352.5">32650 8680 39615 0,'-1'0'3520'0,"-1"0"-2816"16,2 0-560-16,-1 0-144 0,1 0 240 0,-1 0 16 0,-2 3 0 0,0 0 0 15,-2 0 256-15,-3 4 64 16,0 2 16-16,-5 4 0 0,0 0-288 0,-5 6-64 16,-1 3-16-16,-4 3 0 0,-1 6 80 0,-4 4 16 15,1 3 0-15,-2 6 0 0,-1 11 64 0,-1 10 0 16,-1 8 16-16,-2 6 0 0,4-6-64 0,-5 10-16 16,-6 11 0-16,-6 8 0 0,-5 9-16 0,-6 5-16 0,-5 4 0 0,-3 3 0 15,-2 6-96-15,-2-1-32 0,-4-5 0 16,2-3 0-16,2-1 256 0,4-10 48 0,9-11 16 0,5-7 0 0,5-2 48 15,5-4 16-15,4-5 0 0,2-5 0 16,3-8-368-16,0-2-176 0,1-4 160 0,0-2-160 16,0-2-144-16,1-2-128 0,1-8-32 0,1-3 0 15,2-7-128-15,-1-5-16 16,2-3-16-16,3-7 0 0,1-3 320 0,2-8 144 0,3-3-128 0,2-4 128 16,1-4 0-16,2-1 272 0,2-2-32 0,-1-5-16 15,2 0 32-15,-2-4 0 0,1-2 0 0,0-4 0 0,3 2-256 0,-1-3 144 16,2-2-144-16,2-1 128 0,1 0 0 0,0-2-128 15,2 2 192-15,-1-3-64 0,0 3-128 16,1-3 192-16,0-3-192 0,0-1 192 0,-1 1-192 0,0-4 0 0,1-2 0 0,-1-2 128 16,1-1-128-16,1-2 128 0,1-2-128 0,2-4 128 15,1 2-128-15,1-4 0 16,1-1 0-16,0 1 0 0,1-4 0 0,-1 7 0 0,2 5 0 16,-2 8 0-16,-1 7 0 0,-2 6 0 0,-2 7 0 0,-2 5 0 0,-1 5 0 0,-4 5 0 31,1 2 192-31,-2 6-64 0,1 7-128 0,-3 3 0 15,1 6 0-15,1 8 0 0,0 8 0 0,-2 6 0 16,2 5 0-16,0 2-176 0,2 2 176 0,2-2 0 16,0 3 0-16,2 1 0 0,1 1 0 0,1-4 0 0,0 1 0 0,2-4 0 15,1-6 0-15,-1-4 0 0,1-5 0 0,-1-4 0 16,-1-1 528-16,2-4 48 0,-2-3 0 0,2-2 0 16,1-1-32-16,2-3 0 0,1 0 0 0,3-5 0 15,2-3-16-15,2-4 0 0,4-2 0 0,4-6 0 0,5-6-384 0,5-7-144 16,3-5 0-16,10-4 0 0,9-10 0 0,16-5 0 15,13-7 0-15,15-11 0 16,12-4 0-16,19-10 0 0,21-12 0 0,14-4 0 16,15-7 0-16,16-2 0 0,14 1 0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9T23:08:33.6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12187 7083 19343 0,'0'-2'1728'0,"2"-1"-1392"0,-2 2-336 16,1 1 0-16,0 0 1840 0,0 0 288 0,1-3 64 0,-1 1 16 0,1-2-640 0,0 3-128 0,0-1-32 0,-1-1 0 0,-1 6-784 0,0-1-176 0,-2 2-16 0,1 2-16 0,-2 0-224 0,1 4-64 0,-1-1 0 0,1 2 0 0,-2 5 112 0,0-1 16 0,1 3 0 0,0-2 0 15,-1-2-16-15,1 1 0 0,-2 1 0 0,1 2 0 16,-2 1 128-16,1-3 16 0,0 0 16 0,0 0 0 16,0-1-208-16,0 1-32 0,-1-2-16 0,0-2 0 15,2-2-144-15,0 0 0 0,1 1 0 16,-1-1 0-16,0 0-1488 16,0-2-240-16,2 2-32 0,-2-4-13344 15</inkml:trace>
  <inkml:trace contextRef="#ctx0" brushRef="#br0" timeOffset="459.17">11464 7858 35007 0,'-7'3'1552'0,"2"-6"320"0,1 3-1488 0,3-1-384 0,1 1 0 0,2 0 0 0,1-1 736 16,0 0 80-16,6-3 16 0,2-1 0 16,7-1-576-16,4-2-128 0,4-1 0 0,3-3-128 0,5-1 0 15,0 0 0-15,1-1-192 0,1 0 48 0,1 0-160 0,-2 6-16 16,-1-1-16-16,2-1 0 16,1 3 336-16,0-2-176 0,0 0 176 0,-1 5-128 0,-2-3 128 0,-3 5 0 15,-2-2 0-15,1 2 128 0,-2-2-128 0,1-1 0 16,-2 0 0-16,0 0 0 15,0 1 0-15,-1 1 0 0,-2-2 0 0,-1 1 0 16,1 0-256 0,-2-2-128-16,-1 0-32 0,0 0 0 0,-1 0-1728 0,-2-2-352 0,0 0-64 15,-2-1-10528-15</inkml:trace>
  <inkml:trace contextRef="#ctx0" brushRef="#br0" timeOffset="1219.2">11950 8035 2751 0,'-4'0'256'0,"1"-2"-256"0,-1 2 0 0,1-1 0 0,3 1 3840 0,0 0 736 0,2-3 144 0,-1 1 16 0,0 0-1760 16,2-4-352-16,0 2-80 0,4-4-16 0,-1-1-1184 0,2 2-224 0,2-3-48 0,1 1-16 0,-1-1-800 0,1 4-256 0,-1 0 128 0,0 0-128 16,0 0 0-16,-1 2 0 0,1 0-176 0,0 2 176 15,-1-1-192-15,0 2 192 0,1-2-192 0,1 1 192 16,0 1 0-16,0-4 0 0,-1 4 192 0,1-2-48 0,-1 2 480 0,-1-2 80 16,0 3 32-16,-3 0 0 15,-1 3 16-15,-2-3 0 0,0 4 0 0,-2 2 0 0,0 0-448 16,-2 1-96-16,0 2-16 0,-3 3 0 15,0-2-192-15,-2 3 0 0,0-1 128 0,0 2-128 0,-2-4 0 0,0 4 0 16,-3 2 0-16,-2 0 0 0,-2 6 0 16,1-5 0-16,0 1 0 0,2-3-160 0,1 1 160 0,-1-3 0 15,3-3 0-15,-3-1 0 0,1 4 0 0,1-6 0 16,0-1 0-16,-1 1 0 0,1-2 0 0,-1-1 0 16,1 1 0-16,1-1 0 0,-1-1 0 0,1-3-160 0,2 1 160 15,-1-1 0-15,1-1-320 0,1-2 64 0,1 1 0 16,1-2 0-16,1 0-32 0,3 1 0 15,0-4 0-15,2 5 0 0,-1-1 0 0,3 0 0 16,3 0 0-16,3 0 0 0,-1-1 544 0,0 0 96 16,6 2 32-16,4-5 0 0,1 4 144 0,2-2 48 15,3 1 0-15,1 0 0 0,0 2-176 0,-2 1-16 0,-1-2-16 16,0 3 0-16,3 3-144 0,1-2-32 0,-3 1 0 0,-2 2 0 16,1 2-192-16,1-2 144 0,-2 1-144 0,-1 1 128 15,-3-1-128-15,-4 1 0 0,1 3 0 0,-2-3 0 16,-2 3 0-16,-1 1 0 0,-2-3 0 0,-2 2 0 15,1-3 0-15,-2 1 0 0,0 4 0 0,-3-4 0 0,0 0-256 16,2-1 64-16,-3 0 0 0,1-2 16 16,-2 0-736-16,0-2-160 0,1 1-16 15,-2-3-10192-15,2-3-2032 0</inkml:trace>
  <inkml:trace contextRef="#ctx0" brushRef="#br0" timeOffset="1726.86">12974 7649 43311 0,'-3'0'3840'0,"2"0"-3072"0,2 0-608 0,1 0-160 0,-1 0-384 0,0 0-128 15,-1 0 0-15,1 3-16 0,1-3-240 0,-2 4-64 0,1-2 0 0,-1-2 0 0,0 0-2144 16,0 0-432-16,2 24-96 0,-3-16-16 0</inkml:trace>
  <inkml:trace contextRef="#ctx0" brushRef="#br0" timeOffset="2506.85">14050 6969 27647 0,'-3'-2'2448'0,"1"2"-1952"0,1 0-496 0,1 0 0 0,1 2 1280 15,-1-2 144-15,-1 4 48 0,-1-2 0 0,1 5-848 0,-1 0-176 0,2 5-16 0,0 1-16 0,0-3-416 0,1 2 0 0,1 4 128 0,0-1-128 16,-1 1 272-16,0 1 32 0,0 4 0 0,-1-2 0 0,-2 4 336 0,-1 2 64 0,1-4 0 0,-3 1 16 0,0 4-288 0,-1-3-64 0,0 1-16 0,-1-1 0 16,2-5-352-16,-1 0 0 15,1 0 0-15,-1-2 0 16,2-3-1328-16,-1 1-224 0,1-3-48 0,-1 1-16 16,2-2-1568-16,-1-3-304 0</inkml:trace>
  <inkml:trace contextRef="#ctx0" brushRef="#br0" timeOffset="2883.56">13469 7690 35935 0,'-7'0'1600'0,"4"0"320"0,1 0-1536 0,2 0-384 0,2-2 0 0,1 1 0 16,2-2-656-16,4-1-208 0,5-4-32 16,7-2-16-16,6-3 1552 0,6-1 320 0,7 0 64 0,-1-2 16 0,2 4-80 0,2-3-32 0,3 1 0 0,1 4 0 15,0 0-480-15,-1 2-112 16,-2 1-16-16,-2 4 0 15,0 3-176-15,-2 0-144 0,-7 0 192 0,-2 1-192 0,-2 1 0 16,-1-2 0-16,1 3 0 0,-1-3 0 16,1 0 0-16,-2 0-256 0,-3-3 64 0,0 3 0 0,2-3-720 15,-1 0-144 1,-2 0-32-16,-2-1 0 0,-1 1-704 0,-6 0-128 0,-2 3-48 0,-2 0 0 0,-3 0-864 16,-1 3-176-16</inkml:trace>
  <inkml:trace contextRef="#ctx0" brushRef="#br0" timeOffset="3596.79">13831 7908 4607 0,'5'-6'400'0,"-3"-1"-400"16,2 1 0-16,-2 1 0 0,1 4 5392 0,-1-1 1008 0,3 0 192 0,3-4 32 0,3 0-3808 0,4-6-768 0,4-1-160 0,3 0-32 0,-1 0-992 0,-2 1-208 0,1 2-32 0,-1-1-16 0,-1 4-416 0,0-3-192 16,-1 3 160-16,-2 1-160 0,0 1 0 0,-2 0 0 15,-1 3 0-15,1 2 0 0,-3 0 0 0,-2 0 0 16,1 2 0-16,-3 2 0 0,-1 0 288 0,0 0-32 15,-1 0-16-15,-2 3 0 0,1 0-240 0,-3 3 144 16,0 1-144-16,-1-1 128 0,-2 2-128 0,1-2 128 16,-2 0-128-16,-2 0 128 0,0 1 0 0,-2 0 0 15,-1 2 0-15,0 1 0 0,-3-1 0 0,0 0 0 0,0 2 0 16,-2-5 0-16,3 3-128 0,-3-4 160 16,0 4-160-16,0-3 160 0,0 0-160 0,2-4 0 0,1 0 0 15,3 0 0-15,2-3 0 0,-1 0 0 0,-1 4 0 0,-2-4 0 16,1 1 0-16,-1 1 0 0,-1-1 192 0,-1 2-64 15,1-3-128-15,1 4 0 0,2-4 0 0,-1 2 0 16,3 2 0-16,0-4 0 0,1 1 0 0,2 2 0 0,1-3 0 0,1 0 0 16,1 0 0-16,1-2 0 0,1 1 0 0,2 1 0 15,1 1-144-15,1-4 144 0,2 1 0 0,-1-1 128 16,2 0-128-16,-1 0 192 16,3 0-16-16,3 0-16 0,0-1 0 0,2 1 0 15,0 1 32-15,0-1 16 0,1 2 0 0,3-2 0 16,1 3-64-16,1-3-16 0,3 0 0 0,0 1 0 0,-2 2-128 0,-3-3 0 15,-1 0 0-15,2 2 128 16,2-1-128-16,2 2 0 0,0 0 0 0,-2 1 0 0,0-1-128 0,-1 0-16 16,-1 2 0-16,-2-3 0 15,1 2-736 1,-1 3-144-16,0-4-16 0,0 4-16560 0</inkml:trace>
  <inkml:trace contextRef="#ctx0" brushRef="#br0" timeOffset="4721.45">15207 7463 22111 0,'-9'0'1968'0,"3"0"-1584"0,-1 0-384 0,3 0 0 16,2 0 3200-16,0 1 544 0,2 0 112 0,-2 0 32 0,-1 2-2480 0,0 1-480 0,-1-2-96 0,3 2-32 0,1-2-800 0,0-1-352 0,1 2 32 0,2-1 0 16,-1 2-784-16,-1-3-160 0,2 4-16 0,-3-1-16 15,0 2-368-15,-2 0-64 0,1 1 0 0,-1-1-11280 0</inkml:trace>
  <inkml:trace contextRef="#ctx0" brushRef="#br0" timeOffset="5165.09">16078 6995 23951 0,'0'-3'2128'0,"-2"0"-1696"0,1 3-432 0,1 0 0 0,0 3 2560 0,-1-3 448 0,0 1 64 0,-1 1 32 16,0 4-1824-16,0 1-352 0,-2 1-80 0,1 6-16 31,2-1-688-31,-3 5-144 0,2-1 0 0,-2 5 0 0,2 3-432 0,-1 0-32 0,1 3-16 0,-1 1 0 16,1 2-128-16,-1-2-32 0,0 3 0 0,-1-1 0 15,-1 0 0-15,0-2-16 0,0-6 0 0,0-1 0 16,0 2-1184-16,-1-2-224 0</inkml:trace>
  <inkml:trace contextRef="#ctx0" brushRef="#br0" timeOffset="5501.22">15525 7716 36863 0,'0'3'1632'0,"0"-3"336"0,0 1-1584 0,0 1-384 0,1-2 0 0,3 0 0 15,2 3 864-15,3-3 96 0,8 0 0 0,8 0 16 16,11-3-608-16,4 0-128 0,6-1-32 0,1-2 0 15,0 0-208-15,1-1 0 0,4 1 128 0,1 0-128 0,2 0 0 0,-2 0-160 16,-1 2 32-16,-4-1 0 16,-5 1-384-16,-2 3-80 15,-1 1-16-15,-2 0 0 0,1 0-672 0,-5-2-144 0,1-2-32 0,-4-1 0 16,-3 4-400-16,-2-4-64 0,-2 1-32 0,-2 0 0 16,-1 2-1472-16,-4 1-288 0</inkml:trace>
  <inkml:trace contextRef="#ctx0" brushRef="#br0" timeOffset="6150.61">15714 8102 14735 0,'3'-6'1312'0,"-2"2"-1056"0,1-2-256 0,0 3 0 0,0 2 3360 0,-1-1 608 0,2 1 128 0,0-2 32 0,4-3-1712 0,2-4-352 0,5-2-64 0,2-1-16 0,3-3-1296 0,-1 4-272 16,1-2-48-16,2 2-16 15,0 1-624-15,1 0-128 0,2-2-32 0,-1 3 0 0,1 2 192 0,-2-2 48 16,1 4 0-16,-2-1 0 16,2 4 192-16,-4 0 0 0,-1 6 0 0,-2-3 0 0,-3 6 160 0,-1 1 32 0,-3 2 0 0,-1 1 0 15,-1 2 128-15,-2 2 16 16,-1 4 16-16,-2 1 0 0,0-1-352 0,-4 2 128 0,0 0-128 15,-2 1 0-15,-2 1 0 0,1-2 0 16,0-3 0-16,-1-1 0 0,0 2 0 0,-2-1 0 16,1-1 0-16,-2-3 0 0,-1 0 0 0,-1 2-128 0,1-4 128 0,-3 0-128 15,-1-1-32-15,-2 0 0 16,-1-1 0-16,-3-2 0 0,0 2 160 0,0 1 128 16,2-4-128-16,-1 1 176 0,2-1-176 0,0 3 0 15,3-3 0-15,2 2 0 0,2-2 0 0,1 3 0 0,2-3-144 0,1 0 144 16,1 4-192-16,3-2 0 0,2 2 16 0,3-3 0 0,1-1 176 0,2-3 144 15,0 4-16-15,1-5-128 0,4 2 592 0,3-1 16 16,1 0 0-16,0-3 0 0,2 1-272 0,3-1-48 16,0 0-16-1,2 0 0-15,-1 3-80 0,2-3 0 0,3 2-16 0,0-1 0 0,0 4-176 0,-3-1 0 16,-5-4 0-16,2 3 128 0,2 0-368 0,2 1-80 16,-1-2 0-16,-2-2-16 31,-1 2-1888-31,-1 0-368 0</inkml:trace>
  <inkml:trace contextRef="#ctx0" brushRef="#br0" timeOffset="6813.98">17294 7574 36863 0,'-2'0'3264'0,"-1"2"-2608"0,3-2-528 0,-1 2-128 0,1 0 432 0,-1 1 48 15,-1 0 16-15,-1 4 0 0,-2-1-496 0,0 4 0 0,1-2 0 0,1 2 0 0,0-4-832 0,1 2-192 0,1-2-64 0,-1 0 0 16,2 0-2160-16,2 0-432 0</inkml:trace>
  <inkml:trace contextRef="#ctx0" brushRef="#br0" timeOffset="7491.81">18295 6945 36863 0,'-1'0'3264'0,"-1"-3"-2608"0,2 3-528 0,0 3-128 0,2-3 352 0,-2 2 32 0,0-1 16 0,-2 4 0 0,1 1-160 0,1 6-48 0,-2 2 0 0,0 5 0 0,1 1-192 0,-1 4 0 0,-1 1 0 0,-1 4 0 0,0 6 0 0,-3 0 0 0,1 0 0 0,0-1 0 15,0 1 0-15,0-7 0 0,2-2 0 0,-1-5 0 16,1-1-448-16,-1-1-16 0,2-3-16 0,-2-3 0 16,0 0-1504-16,1-1-288 0,0-3-64 0,1-2-11824 15</inkml:trace>
  <inkml:trace contextRef="#ctx0" brushRef="#br0" timeOffset="7858.15">17853 7696 33167 0,'-1'0'1472'0,"0"0"304"0,0-2-1424 0,1 2-352 0,2 0 0 0,1 0 0 16,-1 0 976-16,3 0 128 0,2 0 32 0,5 2 0 15,4-2-480-15,5 0-80 0,5 0-32 0,3 0 0 0,5-2-304 0,3-2-64 16,2-2-16-16,3 2 0 0,0-2-32 0,3 0-128 15,-1 1 192-15,1 1-64 0,-1 3-128 0,0 1 0 16,0-2 144-16,1 2-144 16,-3 2 0-16,0-1 144 0,0 3-144 0,-3 1 0 0,0 1-192 15,-5 0-160-15,1 2-32 0,-4 2 0 16,0 1-2048-16,-4-1-400 0</inkml:trace>
  <inkml:trace contextRef="#ctx0" brushRef="#br0" timeOffset="8652.18">18039 8104 26719 0,'-1'-2'2368'0,"1"1"-1888"0,0-4-480 0,1 4 0 0,1-2 1056 0,0 1 112 0,0-2 32 0,2-3 0 0,2-2-320 0,1-4-64 0,2 1-16 0,2-1 0 16,1 0-800-16,2 1-224 0,1-2-16 0,1-1 0 31,3 2-512-31,-1 0-96 0,1 2-32 0,0 1 0 0,1 3 544 0,-1-2 96 0,-2 2 32 0,-2 2 0 15,0 4 976-15,-2-2 192 0,1 3 32 0,-4 3 16 0,0-3-96 0,-3 3-16 16,1 4 0-16,-2-1 0 0,-1 4-384 0,-3 0-64 16,2 2-32-16,-4 3 0 0,0 2-112 0,-1 2-32 31,-2 2 0-31,1-2 0 0,-2-3-80 0,-1 3-32 16,0 0 0-16,-2 0 0 0,-1 1 64 0,1-3 16 15,-1 0 0-15,0-1 0 0,-1-4-240 0,-1 0 176 0,0-1-176 16,-2 1 160-16,0-2-160 0,-2-2 0 0,0 2 0 0,-2 0 0 15,-1-1 0-15,-3 1 0 0,-1-1 128 0,-2 1-128 0,0 0 0 0,1-1 0 16,0-3 0-16,0 0 0 16,1-2 160-16,1-2-160 0,3 2 192 0,-1-4-192 15,3 3 256-15,2-6-48 0,0 3-16 0,2-2 0 0,1 0-192 0,0 0 0 0,2-1 0 16,0 2-160-16,1 1 160 0,2-2 0 16,1 2 0-16,2-3 0 0,2 2 0 0,0-1 176 15,1 0-176-15,2 2 192 0,2-2-192 0,1 2 160 16,0 0-160-16,4 0 160 15,1 0 32-15,3 2 0 0,3 0 0 0,0 0 0 16,2 2 96-16,3 2 32 0,4 0 0 0,2 0 0 0,5 0-160 16,-3 4-32-16,1-1 0 0,-1-3 0 0,-3 2 0 15,-1 0 0-15,3 2 0 0,-3 0 0 0,-4-1-128 0,3-2 0 16,-1 5 0-16,1-3 0 0,0 4-208 0,0-2-32 16,0 1 0-16,1 0 0 15,-1-3-352-15,4 1-80 0,4-3-16 0,7 0-18064 0</inkml:trace>
  <inkml:trace contextRef="#ctx0" brushRef="#br0" timeOffset="11534.88">12455 10371 17503 0,'-3'0'1552'0,"2"0"-1232"0,1 0-320 0,0 0 0 0,0 0 624 0,0-2 64 0,0 0 16 0,0 2 0 16,1-2 272-16,0-2 64 0,2-2 16 0,0 1 0 0,2 0-112 0,0-1-32 15,0 0 0-15,0-4 0 0,1 4-48 0,-1-3-16 16,-1 3 0-16,-1-3 0 0,-1 4 128 0,-1-1 32 0,-1 1 0 0,-1 1 0 16,-1 1-240-16,-2-2-64 0,0 4 0 0,-2 1 0 15,-1 0-704-15,-2 1-368 0,-1 4 48 0,0-2 0 16,1 1-128-1,-3 5 0-15,-3-1-16 0,-3 6 0 0,0-2 464 0,-1 2 0 0,0 2 0 0,-1 1 0 16,-1 1 320-16,0 3 0 0,1-3 0 0,2 5 0 0,-1-4 144 0,2 2 48 16,3-5 0-16,0 4 0 0,0-1-64 0,0 1-16 15,3-2 0-15,1 1 0 16,0-1-304-16,3 2-128 0,1-1 0 0,2-3 128 0,3 0 16 0,1 0 0 16,1 0 0-16,3-1 0 0,1 1-144 0,1-1 0 15,1 1 0-15,3-3 128 16,1 0-128-16,2-3 0 0,0-2 0 0,2-2 128 0,-1 1-128 0,2-4 0 15,2-3 0-15,1 0 128 0,1-3-128 0,0-4 0 16,-2 1 0-16,1 0 128 0,-2-4-128 0,0 2 0 0,-2-2 144 16,1-3-144-16,-1 1 176 0,-1-2-48 0,-1-2 0 0,-2-1 0 15,1 1 48-15,-3 0 0 0,0 0 0 0,-1 0 0 16,-2 1-16-16,0-1 0 0,0 0 0 0,-1-4 0 16,1 2-160-16,-2 1 192 0,0-1-192 0,-2-2 192 15,1 1-192-15,-3 3 0 0,-2-1 0 0,0 1 0 16,-1 2 0-16,-2 2 0 0,0 2 0 0,-2 0 128 15,0 1-128-15,-2 0 0 0,-1 2 0 0,-1 4 0 16,0-2 128-16,1 3-128 0,-1 0 128 0,1-2-128 16,1 4 128-16,1-2-128 0,0 2 128 0,1-3-128 15,1 2 0-15,1 1 0 0,0 0 0 0,0 0 0 16,1 0-128-16,-1 0-64 0,3 0-16 16,-2 0 0-16,0 0-496 15,0 4-112-15,0-2-16 0,-1 2 0 0,0-2-1296 0,0 5-272 0,-1-2-48 0,2 1-16 0</inkml:trace>
  <inkml:trace contextRef="#ctx0" brushRef="#br0" timeOffset="12017.69">12736 10008 21183 0,'0'-4'944'0,"-1"1"192"0,1 0-912 0,0 3-224 0,0 0 0 0,0 0 0 0,1 0 1472 0,1-3 240 0,-1 3 48 0,1 0 16 0,1 3-672 0,-3-3-128 0,0 0-16 0,0 0-16 15,0 0-592-15,-1 22-112 16,-3-12-32-16,-1 2 0 0,-2 1-208 0,-2 0 0 0,-1 3-192 0,-2 3 192 16,1 2 0-16,-2-1 128 0,1 4 0 0,-3 0 16 15,-1 3 560-15,0 2 96 0,1-4 32 0,-2 4 0 0,2-4 208 0,-2 1 48 16,-1 0 16-16,-2 2 0 15,1 3-400-15,-2 1-96 0,3 1-16 0,-1 3 0 16,-1 5-256-16,-1 0-48 0,1 3-16 0,0 0 0 16,3 0-96-16,-2-2-32 0,3-1 0 0,-1-3 0 15,2 3-144-15,0-6-144 0,3-4 144 0,-2 1-208 16,1-1-336-16,-1-3-64 16,0 1-16-16,0-3 0 0,1-2-944 0,0-4-192 15,-1-4-32-15,0-1-16 0,2-2-880 0,0-4-160 16</inkml:trace>
  <inkml:trace contextRef="#ctx0" brushRef="#br0" timeOffset="12902.46">13083 10590 21183 0,'-3'-1'1888'0,"1"-2"-1504"0,1 1-384 0,1 2 0 16,0 0 2304-16,-2-1 400 0,1 1 80 0,-1-3 16 0,-1 1-1120 0,1 0-208 0,-2 2-64 0,1 0 0 0,0 2-608 0,0 3-128 0,1-2-32 0,-2 1 0 0,0 1-192 0,-1 1-64 0,2 2 0 0,-3 0 0 0,1 2-208 0,-2 0-48 15,4-1-128-15,-3-2 192 16,-1 3-1024-16,1 1-192 0,0-1-64 0,1-3 0 16,3 0-2080-16,-1-1-416 0</inkml:trace>
  <inkml:trace contextRef="#ctx0" brushRef="#br0" timeOffset="14629.63">14104 10141 9215 0,'-2'-1'816'0,"-2"-2"-656"0,0 0-160 0,2 0 0 0,1 3 3984 0,-1 0 768 0,1-2 160 15,-4 2 16-15,-1-1-2992 0,-3 1-592 0,-2 1-128 0,-1 1-32 0,1 4-1552 0,-3 1-304 0,0-1-64 0,0 1-16 0,0 4-320 0,0 0-64 0,1 2-16 0,-2-1 0 0,1 3 1024 0,-1 1 128 16,1 3 144-16,-1-3-16 0,1 2 1056 0,1 2 224 15,0-4 32-15,2 5 16 0,-2-1-144 0,0 5-32 16,1-3 0-16,-2 4 0 0,-1 2-608 0,2 3-128 16,0-2-32-16,2-3 0 0,4-2-512 15,1 0 0-15,1 1 0 0,1-3 0 16,3-4-464-16,1 2-112 0,3 1 0 0,2-2-16 16,2-3 80-16,0 0 0 0,5-2 16 0,1-2 0 15,0-1 496-15,3-3 0 0,4 0 176 0,0-4-48 0,0-2 144 0,0 0 48 0,2-2 0 0,-1-2 0 16,1 2-48-16,-1-2 0 0,0-2 0 15,-1-1 0-15,0 2-48 0,-2-5-16 16,1 2 0-16,-2-3 0 0,-1-1 192 0,-2-2 48 0,-1 2 0 0,1-2 0 16,-2-4-32-16,1-3 0 0,-2-1 0 0,-2-1 0 15,-2 5-32-15,-2-4-16 0,0-1 0 0,-1-1 0 16,-1 0-224-16,0-4-144 16,-1-3 192-16,-1 2-192 0,1-1 0 0,-4-1 0 0,1 3 0 0,-3 2 0 15,1 4 0-15,-2-1 0 0,-1 1 0 0,-1 4 0 16,0 0 0-16,-3 0 128 15,0 1 16-15,-1 1 0 0,0 6 112 0,-1-2 0 0,-1 1 16 0,1 3 0 16,0 2-128-16,-1 1-16 0,0 0-128 0,-1 1 192 0,0 0-192 0,1 2-208 16,-1 0 32-16,2 0 16 31,-1 2-400-31,2 0-80 0,1 1 0 0,1 0-16 0,-1 0-752 0,1-2-160 0,3 4-32 0,0-5 0 31,1 1-1024-31,0-1-192 0</inkml:trace>
  <inkml:trace contextRef="#ctx0" brushRef="#br0" timeOffset="15036.81">14387 9822 27647 0,'-1'-1'2448'0,"-1"1"-1952"0,-1-3-496 0,2 3 0 0,0 0 1920 0,1 3 304 0,0-3 48 0,-3 4 16 0,1-1-1424 0,-3 6-288 15,0 1-48-15,-1 5-16 0,-2 1-704 0,0 4-160 0,-1 4-32 0,-2 5 0 0,-2-1 96 0,0 4 16 16,-1 3 0-16,1 2 0 0,-2 1 272 0,1 3 128 0,-1 4-128 0,-1-1 192 0,0 1 640 0,-2 2 128 15,-2-3 32-15,0-3 0 0,0-3-416 0,-3 3-96 16,-4 7-16-16,-4 3 0 0,-4 5-464 16,-1-3 128-16,-1-2-128 0,1-3 0 0,4-6 128 0,-1-3-128 15,0 2 176 1,4-2-176-16,5-11 240 0,3 2-64 0,2 1-16 0,1-3 0 16,5-3-160-16,3-5 0 0,4-2 0 0,1-2 0 31,2-3-256-31,2-6-128 0,2 2-16 0,3-7-16 0,1-1-1600 15,2-2-320-15,3-1-64 0,4-2-13216 0</inkml:trace>
  <inkml:trace contextRef="#ctx0" brushRef="#br0" timeOffset="15502.49">14826 10536 35935 0,'0'0'3200'0,"0"0"-2560"0,0 0-512 0,0 0-128 0,1 0 992 0,-1 0 176 0,2 2 48 0,-1-1 0 0,1 2-880 0,2 3-160 15,-1-2-48-15,-1 4 0 0,1-1-128 0,-1 2 0 16,-1-1 0-16,-1 3 0 16,-1-4-560-16,0 2-80 0,-2 1-32 0,0-1 0 15,0 1-480-15,-2-4-112 0,3 0-16 0,-2-1 0 16,0 0-896-16,1-4-176 0,0 1-32 0,2 1-16 0</inkml:trace>
  <inkml:trace contextRef="#ctx0" brushRef="#br0" timeOffset="16392.25">16018 9650 26719 0,'0'-3'2368'0,"0"-2"-1888"0,2 3-480 0,-2 2 0 0,0 0 928 0,0-2 96 0,1-1 0 0,-1 0 16 0,1-1-464 0,-2-1-80 0,1 4-32 0,-3-2 0 0,0 6-96 0,-2-2-32 0,-2 4 0 0,-1 1 0 0,-1 2-64 16,-3 4-16-16,-2 0 0 0,-1 2 0 0,-1 3 0 0,-2 3-16 16,-1 0 0-16,-1 3 0 0,-2 3 176 0,2-1 32 15,1 1 16-15,-4 5 0 16,0 1-80-16,-1 6 0 0,1-1-16 0,-2 2 0 0,2-1 16 0,-1 3 16 16,1 3 0-16,-1 0 0 0,3 1-80 15,0-1-32-15,3-2 0 0,0-1 0 0,5-4-144 0,-1 4-16 16,2 1-128-16,0 1 192 0,4 1-192 0,0-2 0 15,2-1 0-15,3 0 0 0,-1 0 0 0,3-3 128 0,-1-3-128 16,4-1 0-16,0-4 0 0,2 1 176 16,1-3-176-16,2-2 160 0,1 2-160 0,3-5-144 15,0 6 144-15,1-2-208 0,1-4 208 0,-1 2-192 16,2 0 192-16,0-1-192 16,1-1-368-16,-1-3-64 0,2-2-16 0,0 1 0 15,0-2-1168-15,1-2-240 0,-1-2-64 0,-1 0-12816 0</inkml:trace>
  <inkml:trace contextRef="#ctx0" brushRef="#br0" timeOffset="16821.37">16105 10223 32255 0,'0'0'2864'0,"-1"-3"-2288"0,1 2-576 0,-2 1 0 0,2 0 1536 0,0 0 208 0,-1 0 48 0,0-2 0 0,-2 2-1040 0,1 0-208 0,-1 2-32 0,3-2-16 0,0 0-304 16,-9 19-48-16,5-6-16 0,0 2 0 0,0 5 32 0,1 2 0 0,-2 0 0 0,-1 4 0 0,1 2-160 0,-2 0 0 0,1 2 0 0,0 1 128 0,0-1-128 0,-3 3 0 16,1 2 0-16,-2 3 0 0,0-1 0 15,0-1 0-15,-1-6 0 0,0-1 0 16,1-1-368-16,-1-3-48 0,0-3-16 0,1 1 0 31,0-6-1920-31,0 1-384 0</inkml:trace>
  <inkml:trace contextRef="#ctx0" brushRef="#br0" timeOffset="17136.65">16177 10731 20271 0,'1'4'1792'0,"-1"-4"-1424"0,0 0-368 0,0 0 0 15,0 0 4896-15,1-3 912 0,3 2 176 0,-1-1 32 16,5-1-4704-16,3-1-944 0,3-3-192 0,4 1-48 15,2 0-576-15,2-1-128 0,3-1-32 16,0 0 0-16,1 2-336 16,-2-3-64-16,0 2-16 0,-4 1 0 0,-3 1 448 0,0 1 96 0,1-2 16 0,-4 2 0 0,-1-2 272 0,-3 2 192 15,0-1-208-15,-4 2 80 16,0-1-544-16,-2 2-96 0,-1-2-32 0,-1 1 0 16,1 0-1424-16,-3 0-272 0</inkml:trace>
  <inkml:trace contextRef="#ctx0" brushRef="#br0" timeOffset="17757.16">17369 10340 34095 0,'-5'3'1504'0,"0"-1"320"15,1-2-1456-15,0 1-368 0,2 2 0 0,1-3 0 0,-2 1 1168 0,-3 2 176 16,-1 3 16-16,-6 0 16 0,-2 3-1104 0,-1-2-272 15,-1 5 0-15,-2-2 0 16,2 3-448-16,-3-1-128 0,2 2-48 0,-3 0 0 0,1 3 352 0,1-3 64 0,6-4 16 16,-3 4 0-16,-2 4 384 0,-3 1 64 15,0 3 32-15,0-2 0 0,3 1 224 0,2-1 32 0,1 1 16 0,2-1 0 16,2-4-256-16,3 2-48 0,0-2-16 0,5 0 0 16,-2 3-240-16,3-3 0 0,2 0 0 0,3-1 0 15,3-1 144-15,-1-2-16 0,4 0 0 0,1 1 0 16,1-3 0-16,2-1 0 0,2 0 0 0,4-1 0 15,0-2-128-15,1-1 0 0,0-4 0 0,0 1 0 16,1-4 0-16,-1-2 0 16,-1 0 0-16,0-4 128 0,-1 0-128 0,0-4 0 0,2 1 0 0,-2-3 0 0,2 2 0 15,-2-4 0-15,1 0-176 0,0 0 176 16,0 0 0-16,1-3 0 16,-1-2 0-16,-1 1 176 0,-3 4 32 0,-1-6 16 0,-1 0 0 0,0-1 0 15,-3 0-32-15,-3 1-16 0,-2 2 0 0,-1 0 0 0,-3-2 0 0,-1-2 0 16,-3 2 0-16,-2 0 0 0,-1 2 32 15,-1-2 16-15,-3 1 0 0,0 1 0 16,0 0-224-16,-1 2 144 0,-1-1-144 0,-2 3 128 0,3 4-128 16,0-1 0-16,2 6 0 0,2 1-176 0,-1 0 176 15,1 3-128-15,2-1 128 0,-1 2-128 16,1 2-192-16,0-1-48 0,0 1 0 0,0 1 0 16,0 3-192-16,0-2-32 0,0 4-16 0,0 0 0 15,1 1-1376-15,0 2-288 0</inkml:trace>
  <inkml:trace contextRef="#ctx0" brushRef="#br0" timeOffset="18168.64">17527 10011 20271 0,'-3'-1'896'0,"1"-1"192"0,-1 2-880 0,2 0-208 0,0 0 0 0,1 2 0 15,-1-1 128-15,-2 3 0 0,-2 2-128 0,-1 3 192 0,-1 3 48 0,-2 2 0 0,-2 4 0 0,0-2 0 0,0 5 128 0,-2 2 16 0,0-1 16 0,-2 6 0 0,-1 1 2064 0,0 3 416 0,-2 3 64 0,0-1 32 0,-1 2-672 0,0 4-144 0,0 1-32 0,0 1 0 16,0 2-1232-16,-2 3-256 0,-2 4-64 0,0-1 0 16,-1 4-400-16,0-4-176 0,3-3 128 15,-2-2-128 1,1-3 0-16,0 2 0 0,-3 2 0 0,0 0 0 16,2-3 0-16,-3 4 0 0,-1-1 0 0,-2-2 128 15,3-3-432 1,0-4-80-16,4-6-32 0,1-5 0 0,3-3 128 15,3-5 32-15,2-4 0 0,6-6 0 0,3-1-480 16,3-7-96-16</inkml:trace>
  <inkml:trace contextRef="#ctx0" brushRef="#br0" timeOffset="19562.23">17553 9707 28559 0,'-3'4'2544'0,"1"-2"-2032"0,1 2-512 0,2-2 0 0,0 0 336 0,-1 3-16 0,1 1-16 16,1 5 0-16,0 4-736 0,4 3-144 0,2-2-16 0,2 3-16 0,1-2 608 0,2 1 0 0,2 1 224 0,4 4-64 0,2-1 32 0,3 4 16 16,4 1 0-16,-1 2 0 0,0-1 288 0,2 2 48 15,0 7 16-15,1 0 0 0,-2 7-240 0,-2 2-64 16,-2 4 0-16,-4 0 0 0,-4 1-496 0,-5-4-96 15,-4-3-32-15,-3-3 0 16,-2-2-528-16,-3 1-96 0,-4 7-32 0,-2 2 0 0,-2-6 1904 0,-2-3 368 16,-1-1 80-16,-2-3 16 0,3-5 304 0,-3-3 64 0,1 1 16 0,0-7 0 15,2 0-768-15,0-6-160 16,0 3-32-16,1-7 0 0,1-1-608 0,2-2-160 16,-2 0 0-16,2-3 0 0,-1-1 0 0,0 3 0 0,-2-1 0 0,-1 1 0 15,-2 2-192-15,-1 3-64 0,-3-1 0 0,-2 2-16 16,-2 2-496-16,-3 2-80 15,-1 1-32-15,-1 3 0 0,1 1-1344 0,-1 1-272 16,0-2-48-16,2-6-11040 0</inkml:trace>
  <inkml:trace contextRef="#ctx0" brushRef="#br0" timeOffset="20654.77">18423 10428 41471 0,'-7'0'3680'0,"2"0"-2944"0,4 3-592 0,1-3-144 0,0 0 0 0,0 0 192 16,-1 0-192-16,-3 0 192 0,-1 3-1120 0,1 1-224 0,2-2-32 0,-1 2-16 0,2-1-1744 0,1 0-368 0,0 3-64 0,1-2-16 15,0 5 192-15,1-3 48 0</inkml:trace>
  <inkml:trace contextRef="#ctx0" brushRef="#br0" timeOffset="21745.26">19440 10128 911 0,'-5'-4'0'0,"1"-1"0"0,0 4 0 0,1-2 0 0,2 1 4160 0,-1 0 768 16,1 2 128-16,-3 0 48 0,1-2-2160 0,-4-2-448 0,0 4-64 0,0-2-32 0,-1 2-1440 0,0 0-304 0,-1 2-48 0,-2 2-16 0,0 2-416 0,-2 0-176 0,0 1 128 0,-2 2-128 0,0 4 448 0,-1-1 0 0,-1 2 0 15,-2 2 0-15,-1 5 64 0,-1-3 0 0,0 6 16 0,0-2 0 16,1-1-224-16,2-1-48 0,1 1-16 0,0-5 0 16,3 4 16-16,0-2 0 15,2-1 0-15,1 1 0 0,-1 2 256 0,3 2 64 16,1 5 16-16,1 2 0 0,2-1-592 0,3 4 0 0,2-1 0 0,3-1 0 16,4 1-256-16,2-6-80 0,5-3-16 15,0-2 0 1,5-2-176-16,1-5-48 0,1-1 0 0,0-5 0 0,0 0 384 0,0-5 64 0,1-4 128 0,0-2-208 15,1-2 208-15,-1-4 256 0,1 1-48 0,1-5-16 16,1 2 304-16,-2-3 48 0,-1 2 16 0,1-3 0 16,0-3-112-16,-1-2-32 0,1-1 0 0,-2-1 0 15,-5 4-224-15,0-2-32 0,-1-3-16 0,-3-1 0 0,-1 1-144 16,-3-2 192-16,-1 1-192 0,-3 2 192 0,-2-2 64 0,-2 0 32 16,-2 3 0-16,-2 0 0 0,-2 2-16 15,-2-1 0-15,0 1 0 0,-3-1 0 0,-2 2 32 0,0 2 0 16,0 1 0-16,-2-1 0 0,2 3-80 0,-3-2-16 15,0 1 0-15,0 3 0 0,-2 1-208 0,1 4 0 16,1 1 128-16,0 1-128 0,0 4 0 16,1-1-192-16,3 2 48 0,-2 0 0 15,2 0-224-15,-1 2-32 0,1-2-16 0,1 4 0 16,2-4-704-16,0 2-144 0,3 0-16 0,3 0-16 16,0 0-1728-16,3 0-352 0</inkml:trace>
  <inkml:trace contextRef="#ctx0" brushRef="#br0" timeOffset="22184.63">19989 9618 17503 0,'-6'0'1552'0,"1"0"-1232"0,1 1-320 0,2 2 0 0,-1-2 1296 15,-1 1 208-15,-2 5 32 0,-6-1 16 0,-3 3-848 0,-4 4-192 0,0-1-16 0,-1 5-16 0,1-3-176 0,1 6-48 0,-1-1 0 0,1 3 0 0,-1 1-48 0,1 2-16 0,0 2 0 0,1 2 0 16,2-1 880-16,0 1 160 0,0 0 48 0,-1 6 0 0,2 0 416 0,-4 2 96 15,-2 7 0-15,-2 2 16 0,-1 6-1008 0,-2-1-208 16,0-3-32-16,-1 0-16 0,2-1-224 0,-1-2-32 16,0-2-16-16,-2 8 0 0,-2 2 48 0,-2 4 0 15,2 1 0-15,0-3 0 0,3-3-192 0,2-2-128 16,0-2 144-16,2-1-144 0,1 0 144 0,1-2-144 16,3-3 128-16,1-3-128 0,1 0 128 0,1-7-128 15,3 0 128-15,2-5-128 0,1-5 0 0,2-3 0 16,1-3-144-16,1-2 144 15,2-5-576-15,2 0-16 0,0-5 0 0,1-2-11504 16,2-2-2304-16</inkml:trace>
  <inkml:trace contextRef="#ctx0" brushRef="#br0" timeOffset="22610.16">20178 10434 10127 0,'-1'0'896'0,"0"-3"-704"0,-1 3-192 0,2-3 0 0,2 3 6512 0,-1-2 1264 0,3 0 256 0,0 0 48 0,6-1-6608 0,5 0-1344 0,5-3-128 0,3-1-272 0,2 4-240 0,2-1-64 15,2-2 0-15,2 3 0 16,1 0-560-16,0 0-112 0,0 1-32 0,0-2 0 0,1 3 480 0,-4-4 96 0,2 3 0 0,-2 0 16 16,-2-2 208-1,-1-1 32-15,0 2 16 0,-2-1-8016 0,1 0-1616 0</inkml:trace>
  <inkml:trace contextRef="#ctx0" brushRef="#br0" timeOffset="22864.33">19976 10808 35935 0,'4'0'1600'0,"-1"0"320"0,0-3-1536 0,1 2-384 0,0 1 0 0,2-2 0 0,1-1 256 0,7 2 0 0,9-5-16 0,10-3 0 16,10-1-240-16,8-2-160 16,2-1 32-16,2 2 0 0,4 0-208 0,0 1-48 0,2 3 0 0,-3-6 0 15,-1 3-1152-15,-2-1-224 0</inkml:trace>
  <inkml:trace contextRef="#ctx0" brushRef="#br0" timeOffset="25830.84">21731 9786 8287 0,'-7'0'736'0,"2"-2"-592"0,0 1-144 0,1 1 0 0,3 0 992 0,0-3 160 16,-2 3 48-16,1-2 0 0,-2 0 176 0,-1-3 32 0,1 2 16 0,1-5 0 0,1 2-160 0,2 0-48 0,3 0 0 0,1 0 0 0,2-4 736 0,1 1 144 0,2 0 16 0,2-1 16 15,1 1 32-15,3-1 0 0,1 0 0 0,2-1 0 16,-1 3-1008-16,1-2-192 0,3 2-32 0,0-2-16 16,2 1-640-16,0 3-128 0,2 2-16 0,-2 1-128 15,1 3 0-15,-2 0 0 0,-1 1 0 0,-1 1 0 16,0 2 0-16,-2 1 0 0,2 1 0 0,-1-2 0 0,0 2 0 15,-1 0 0-15,-2 4 0 0,-3-3 0 0,0 5 0 0,-5-3 0 16,0 1 0-16,-3 0 0 0,-1 1 0 0,-3-1 0 16,-2 3 0-16,-2 0 0 0,-1 0 0 0,-3-1 0 15,-3 0 0-15,-2-1 0 0,-1 2 0 0,-3-2-144 16,0-1 144-16,-4 0-128 0,-1-2-80 0,-2 2-16 16,-2 0 0-16,-1-1 0 0,1 1-128 0,1 0-32 15,0-4 0-15,1 1 0 0,2-2 80 0,1 1 16 16,3-2 0-16,-1-1 0 0,5-3 288 0,0 1 0 15,5-2-128-15,0 1 128 0,5-3 0 0,0 3 0 16,3-4 0-16,1 2 0 0,3-2 0 0,2-1 0 0,0 0 0 16,4 3-160-16,4-4 160 0,2-1 0 0,1 4 0 15,3-3-128-15,1 2 128 0,0 4 0 0,0-3 128 16,0 3-128-16,1 0 0 0,-1 3 0 0,-1-2 0 16,-3 3 0-16,0 1 0 0,-5-2 0 0,-1 4 0 15,-2 1 0-15,-2-3 0 0,1 4 0 0,-2 0 0 0,0 0 128 16,0 4 144-16,0-1 48 0,0-1 0 0,-1 2 0 15,-1-1-320-15,-1 0 128 0,-1 2-128 0,-2 1 0 16,-1-3 0-16,-2 2 0 0,-2 1 0 0,-1-3 0 16,0-2 0-16,-1 2 0 0,-2-2 0 0,-2 3 0 15,0-4 128-15,-3 4 64 0,-1-3 0 0,0 0 16 16,-1 1-32-16,0-1-16 0,0 0 0 0,0-3 0 16,-1 2-32-16,1-3 0 0,-2 0 0 0,0 0 0 0,-1 0-128 0,0 1-176 15,-2-1 48-15,-3 0 0 0,1-1-64 0,-2 0-16 16,-1 1 0-16,0-2 0 15,-1-2-304 1,-2 2-48-16,2-2-16 0,0-2 0 0,0 0-832 0,1-2-160 0,1 2-32 0,1-3-16 16,5 2-1520-16,-1-1-320 15,5 2-48-15,1-3-16 0</inkml:trace>
  <inkml:trace contextRef="#ctx0" brushRef="#br0" timeOffset="26216.42">21204 10542 36863 0,'3'-4'1632'0,"1"2"336"0,2-2-1584 0,0 4-384 0,0-3 0 15,2 3 0-15,1 0 896 0,9-3 80 0,10 0 32 0,13 0 0 0,7-4-480 0,5 4-80 0,4-4-32 0,1 5 0 0,0-2-416 0,-3 2 0 0,-1-1 128 0,-3 2-128 0,-2 1 0 0,1 0 0 0,-1 0 0 0,-2 6 128 0,-7-2 48 0,-2 2 0 0,1 3 0 0,1-2 0 31,2 6-176-31,-2-1 0 0,-3-2 0 0,-2-1 0 16,-1-2 0-16,-1-1 0 0,-1 0 0 0,-3-2 0 16,0-1-448-16,-4-1 16 0,-3-2 16 0,-2 0 0 15,-3-2-944-15,-4-1-192 16</inkml:trace>
  <inkml:trace contextRef="#ctx0" brushRef="#br0" timeOffset="26779.75">21737 10832 30399 0,'-5'-2'1344'0,"0"-2"288"0,2 2-1312 0,0 1-320 16,2-2 0-16,0 3 0 0,-2 0 448 0,1 0 0 0,-3-2 16 0,-1 0 0 0,-2 2 0 0,0 0 0 0,1 0 0 0,0 2 0 0,1 0-464 0,-2 2 0 0,2 2 0 0,-1 0 0 0,-1 4 368 0,0 2 16 0,-1 1 16 0,0 0 0 0,1 5 144 0,-3-2 32 16,0 2 0-16,-1 0 0 0,3 0-224 0,-4-2-32 15,2 3-16-15,1-4 0 0,3-2-16 0,-1 0 0 16,2-1 0-16,1-2 0 0,1-3-48 0,3-1-16 15,0 1 0-15,2-2 0 0,2-4-96 0,2-1 0 16,0 0-128-16,2 0 192 0,2-1-192 0,2 1 144 0,2-3-144 16,3 3 128-16,3 0-128 0,1-2 0 0,2 0 0 15,4 0 0 1,2 2-352-16,-2 0-48 0,-3 0-16 0,4 0 0 16,3 0-608-16,0 2-112 0,3 2-16 0,-5-1-16 15,-3-2-640-15,-2 1-128 0,0 1-32 0,-4-3 0 16,0 1 272-16,-2-2 48 0,1 1 16 0,-4-3-9152 0</inkml:trace>
  <inkml:trace contextRef="#ctx0" brushRef="#br0" timeOffset="27118.25">22147 10811 28559 0,'-5'-1'2544'0,"1"1"-2032"15,3 0-512-15,0 1 0 0,1 2 1536 0,-2-3 192 16,-1 2 64-16,-5 5 0 0,-1 2-1232 0,-3 4-240 16,-3 3-64-16,0 4 0 0,-1 2-256 0,-1 3 160 15,0 1-160-15,-3 5 128 0,0-1 768 0,-1 3 128 0,0-3 48 0,1 3 0 16,-1 1-304-16,2-2-64 0,-1 3-16 0,0-4 0 15,3 1-320-15,1 0-64 0,0-1-16 0,2-1 0 16,3 1-288-16,1-5 0 16,1-2 0-16,3 2 0 0,0-1-128 0,2 0-96 0,3-3-16 15,1-3 0 1,2 1-448-16,2-6-80 0,2 2-32 0,0-3-17376 0</inkml:trace>
  <inkml:trace contextRef="#ctx0" brushRef="#br0" timeOffset="27540.56">22927 10641 42383 0,'-3'-1'3776'0,"1"-2"-3024"0,2 3-608 0,0 0-144 16,0 0 0-16,0 0 160 0,-1 0-160 0,-2 0 160 0,0 0-1184 0,-2 3-256 15,0 0-32-15,0 1-16 0,-1 5-3008 0,-1-2-592 0,0 4-128 0,-1-1-6704 0</inkml:trace>
  <inkml:trace contextRef="#ctx0" brushRef="#br0" timeOffset="28458.67">23654 9863 1839 0,'1'-6'160'0,"-1"0"-160"16,1-1 0-16,1 2 0 0,-1 3 5600 0,1-1 1088 0,2 0 224 0,1-3 32 0,2-4-4320 0,5-3-848 0,1-3-176 0,2 0-48 0,0 4-608 0,0 2-128 0,0 1-32 0,-1 2 0 15,0 4-144-15,0 0-16 0,-1 3-16 0,1 1 0 0,1 5 160 0,-3 0 16 16,0 0 16-16,1 3 0 0,-2-1-512 0,0 1-96 16,-1 4-32-16,-3-1 0 0,0 1-160 0,-3 0 0 15,-1-1 0-15,-3 1 0 0,-1 2 0 0,-1-2 0 16,-1 2 0-16,-2-4 0 0,0 0 0 16,-1-1 0-16,-2 3 0 15,1-3 0-15,-2-2 0 0,-1 2 0 0,-2 0 0 0,-3-1 0 0,0 1 0 16,0-1 0-16,3 0 0 0,-2-4-176 15,2 4-144-15,0-6-48 0,2 2 0 0,0 2 0 16,1-4-144-16,1 1-48 0,1-2 0 0,2 0 0 16,3 0 64-16,0-2 16 0,2 0 0 0,1-2 0 0,1 0 96 0,3 2 32 15,1-2 0-15,3-1 0 0,1 2 160 0,2-1 48 0,-2 1 0 16,4-2 0-16,1 3 144 0,1-2 0 16,1 2 0-16,-1 2 0 0,3 1 128 0,-2-2-128 0,0 5 160 0,-3-2-160 15,-1 2 0-15,-1 0 128 16,-1 3-128-16,-4 1 0 0,1-2 0 0,-2 2 128 15,-1 0-128-15,0 0 0 0,-2 2 208 0,2 1-48 0,0-3-16 0,0 2 0 0,0 0-144 16,-1 1 0 0,0-1 0-16,-2-1 0 0,-1 1 128 0,0 0-128 0,-1 1 128 15,-1-3-128-15,-1 2 304 0,-2-3-32 0,-1 1 0 16,-1 0 0-16,-1-1 176 0,-1-3 48 0,-1 1 0 0,0 2 0 0,0-3 32 0,-2 0 16 16,0 2 0-16,-3-2 0 15,0 0-224-15,-2 3-64 0,2-2 0 0,-4-1 0 0,0 3-256 0,-1-2 0 16,-1 2 0-16,1-3 0 0,-1 2 0 0,-1-3 0 15,1-2 0-15,0 1 0 16,3-4 0-16,-3 0 0 0,0-4-176 0,-1 1 176 16,1-4-912-16,1-1-80 0,0 2-16 0,1-2-16032 0</inkml:trace>
  <inkml:trace contextRef="#ctx0" brushRef="#br0" timeOffset="28880.53">23378 10674 19343 0,'3'-2'1728'0,"-2"-1"-1392"0,0 2-336 0,2-2 0 0,-1 1 3968 15,2 1 736-15,0 1 144 0,3-3 16 0,4 0-2896 0,5-1-592 0,8 1-112 0,0 0-32 0,2 0-560 0,0 3-112 0,3 0-32 0,-1 0 0 0,2 0-304 0,1 0-64 0,1 0-16 0,0 0 0 16,1 0 96-16,1 3 16 0,-1-2 0 0,-4 1 0 15,-3 1-256-15,3-2 0 0,6 4 0 0,2 0 0 16,0 0 0-16,-1 1 0 0,0-2 0 0,-3 0-160 31,1-2-288-31,-3-1-64 0,-4-1-16 0,1-1 0 0,1 1 128 0,-1-4 16 0,1 2 16 0,-1-1 0 16,0 0-784 0,2-1-176-16,1-2-16 0,0 0-15632 0</inkml:trace>
  <inkml:trace contextRef="#ctx0" brushRef="#br0" timeOffset="29396.42">23816 10918 34095 0,'-4'-3'3024'0,"2"3"-2416"0,1 0-480 0,1 0-128 16,0 3-640-16,-2-3-128 0,1 0-48 15,-4 3 0-15,-1 0-544 0,0 1-112 0,-3 2-32 0,2-2 0 16,-2 4 720-16,0-2 144 0,1 2 16 0,-2 0 16 0,0 0 2704 16,0 1 528-16,0 0 128 0,0 0 0 0,0 1-928 0,-1-3-192 15,1 2-32-15,0 0-16 0,2-2-784 0,-2 2-160 16,-1 3-16-16,-3-1-16 0,2 2-432 0,-2-1-176 16,-1 3 128-16,2-3-128 0,-1 2 0 0,2 1 0 15,1-2 0-15,1 0 0 0,1-1 144 16,2-2-144-16,2-1 160 0,1 0-160 0,2-1 176 15,2-2-176-15,2 0 192 0,2-2-192 16,2 1 224-16,0-1-64 0,3-2-16 0,-1-1 0 0,4 2-144 0,1-1 0 0,2-1 0 0,2 4 0 16,4-1 0-16,2 0 0 15,1 0 0-15,2 0 0 0,0 0 0 0,1 0-192 0,1 1 32 0,-2-4 16 16,-2 2-16-16,-1-2 0 0,-1 1 0 0,-2-2 0 16,-1 0-144-16,0 0-16 15,0-2-16-15,-2 1 0 16,0-3-912-16,-1 1-176 0,0 0-48 0,-1-2-15040 0</inkml:trace>
  <inkml:trace contextRef="#ctx0" brushRef="#br0" timeOffset="29717.99">24102 10956 16575 0,'-5'3'1472'0,"1"-3"-1168"0,0 0-304 0,2 0 0 0,2 1 4224 0,0 1 800 0,0-1 160 0,0 4 16 0,-1 2-3392 0,-2 0-672 0,1 8-144 0,-2 1-32 0,1 3-416 0,-2 3-96 0,1 0 0 0,-1 3-16 15,-2 3-112-15,-1 4-32 0,-1-2 0 0,-1 1 0 16,-1 0-32-16,-1 1 0 0,-2-1 0 0,0-3 0 15,1 1-128-15,-1-1-128 0,1 4 192 0,0-3-192 0,1-1 128 16,1 1-128-16,0-1 0 0,0 1 0 16,-1-5-128-16,3 2-144 0,1-3-32 0,1-4 0 15,-1 2-592-15,2-2-112 16,2-3-16-16,1-4-16480 0</inkml:trace>
  <inkml:trace contextRef="#ctx0" brushRef="#br0" timeOffset="30141.91">25046 10703 41471 0,'-3'-3'3680'0,"0"1"-2944"0,2 0-592 0,1 2-144 0,1 0 0 15,-1-2 0-15,-1-1 0 0,0 0 0 0,-2-1-144 0,1 0-16 0,-2 2 0 0,-1 2 0 0,0 2-160 0,-2 4-16 0,-2 2-16 0,-1 2 0 16,-2 5-592-16,-1-3-112 0,1 2-32 0,0-2 0 16,1 2 384-16,1-3 64 0,0 1 0 0,1-4-14592 15</inkml:trace>
  <inkml:trace contextRef="#ctx0" brushRef="#br0" timeOffset="30548.56">25874 9770 30399 0,'0'-2'2704'0,"0"-2"-2160"15,0 4-544-15,1 0 0 16,0 0 960-16,0 0 96 0,1 0 16 0,0-2 0 0,2 2-32 0,-1 2 0 0,1 4 0 0,-1 2 0 15,-1 6-272-15,-1-1-64 16,-1 3-16-16,-2 2 0 0,-1 5-128 0,1 3-32 16,-3 2 0-16,-1 3 0 0,0 1-256 0,-1 4-48 0,0 1-16 0,0 0 0 15,-1-1-208-15,1 1 0 0,-2-2 128 0,2-1-128 16,0-1 0-16,0-4 0 0,1 0 0 0,0-5 0 16,0-1 0-16,-1-2-288 0,2-1 64 0,0-6 16 15,0 2-256 1,2-6-48-16,-1-1-16 0,2-2-17840 0</inkml:trace>
  <inkml:trace contextRef="#ctx0" brushRef="#br0" timeOffset="30965.5">25257 10779 39615 0,'0'0'3520'0,"0"0"-2816"0,2 0-560 0,1 0-144 0,0 0 464 16,2 0 64-16,4 0 16 0,3 0 0 0,8 3-32 0,5-6-16 0,6 3 0 0,2-2 0 0,0 1-208 0,2 1-32 0,1 0-16 0,-2 1 0 0,4 1 128 0,-3 1 16 0,1-2 16 0,3 1 0 0,-1 2-32 0,0-1-16 15,1-1 0-15,-1-2 0 0,4 0-352 0,0 0 0 16,0 0 0-16,0 0 0 0,-1 1 0 0,-1 2-128 15,0-2 0-15,-1 4 0 16,-1-4-448-16,0 4-96 0,-1-1-16 0,-2-2 0 16,-2-2-16-16,1 4 0 0,-2-4 0 0,-1 3-11904 15,-1 0-2400-15</inkml:trace>
  <inkml:trace contextRef="#ctx0" brushRef="#br0" timeOffset="31500.96">25665 10954 2751 0,'0'0'256'0,"-2"-2"-256"16,1 2 0-16,0 0 0 0,1 0 7728 0,0 0 1488 15,0 0 320-15,0 0 48 0,-1 0-6864 0,-1 2-1376 16,1 0-256-16,1-2-64 0,0 0-528 0,0 0-112 0,0 0 0 0,-11 22-16 15,9-13-112-15,-3-2-32 16,-2 3 0-16,1 1 0 0,-1 1 160 0,-3 2 16 0,3-1 16 0,-5 0 0 16,1 2-112-16,0 1-32 15,-2 3 0-15,-1-2 0 0,-1 4-144 0,2-2-128 0,0-2 192 0,1 2-192 16,2-1 0-16,1-2 0 0,2 0 0 16,2-1 0-16,2-1 0 0,1-3 0 0,3-1 0 0,2-3 0 15,0-1 0-15,5 1-272 0,0-1 48 16,4-4 16-16,-1 2 64 0,2-2 16 0,2 2 0 0,1-1 0 15,3-3 128-15,-1 3 0 0,3-3 0 0,0 0 0 16,2 1-128-16,0 1 0 0,1-1 0 0,-2 1 0 16,1-2-320-16,-2 0-48 0,0 0-16 15,-2-2 0 1,-1 1-288-16,-1-2-64 0,-1 1-16 0,0-2 0 0,-3-2-1504 0,2 0-304 0,0 0-64 0,-1-2-11904 16</inkml:trace>
  <inkml:trace contextRef="#ctx0" brushRef="#br0" timeOffset="31804.46">26016 10962 32255 0,'-5'6'1424'0,"0"-2"304"0,1 2-1392 0,2-3-336 0,0 1 0 0,1-2 0 0,0 2 896 15,-1 6 128-15,-2 2 0 0,-1 8 16 0,-3 7 224 0,1 1 32 0,-2 5 16 0,0 1 0 0,0-2-576 0,-2 3-112 0,0 2-32 0,-3 1 0 0,0 1 208 0,-2-2 32 0,-1 4 16 0,0-2 0 0,-1 1-576 0,1-2-112 16,0-2-32-16,2 1 0 16,0-2-128-16,0-3 0 0,2-4 0 0,-1 3 0 0,3-2-256 15,1-3 0-15,1-5 16 0,2 1 0 16,1-6-512-16,0 1-96 15,1 1-32-15,1-5 0 16,3 0-800-16,-1-1-176 0</inkml:trace>
  <inkml:trace contextRef="#ctx0" brushRef="#br0" timeOffset="32151.43">26991 10766 43311 0,'2'0'3840'0,"-1"-3"-3072"16,0 1-608-16,0 0-160 0,1 2 272 0,-1 0 32 15,1-2 0-15,2-2 0 0,2-1-304 0,-1 4 0 16,-1-1 0-16,-2 2-144 16,0 2-704-16,-4 2-144 0,0 2-32 0,-2 3 0 15,-1 1-320-15,-1 2-80 0,0-2-16 0,-2 0 0 16,2-2-304-16,1 0-64 0</inkml:trace>
  <inkml:trace contextRef="#ctx0" brushRef="#br0" timeOffset="32915.78">27428 10043 37775 0,'-1'-4'1664'0,"-1"1"368"0,2-1-1632 0,2 2-400 0,0-2 0 15,1 2 0-15,0-1 256 0,4-1-16 0,2-3-16 16,5-4 0-16,3-3 32 0,3 2 0 16,1-3 0-16,0 2 0 0,0 3 112 0,1-3 16 0,1 3 16 0,-1 2 0 15,0 0 96-15,2 2 16 16,-1 4 0-16,2-5 0 0,-2 5-320 0,0 1-48 15,-1-2-16-15,-1 3 0 0,-2 0 0 0,-1 3 0 0,-1 0 0 0,1 0 0 16,-3 3-128-16,-2-2-176 0,1 2 48 0,-4 1 0 16,0 2 128-16,-3 1 0 0,-2 0 0 15,-3 1 0-15,0-1 0 0,-4 2 0 16,-1-2 0-16,-4 3 0 0,-1-4 0 0,-2 4-192 0,-4-3 192 0,-1 0-192 16,-1 2 192-16,-2-3-160 0,-1-2 160 0,0 2-160 0,0-3 32 15,0 0 0-15,1 0 0 0,1 0 0 0,2-2-48 16,0 0 0-16,1 2 0 0,2-4 0 15,2 5-16-15,3-6 0 0,2 4 0 0,1-4 0 16,3 3-192 0,2-2-32-16,3 1-16 0,2-3 0 0,3 1-288 0,0 1-64 15,3-2-16-15,-1 3 0 0,2-3 480 0,1 4 112 0,1-4 16 0,1 2 0 0,0-1 192 0,1 3 0 0,2 1 0 0,-1-1 0 16,0-1 0-16,-1 4 0 0,0 1 0 0,1 2 0 16,-4-1 0-16,0-2 0 15,-2 3 0-15,-2 1 0 0,0-1 0 0,-1 0 0 0,-2 0 0 0,-2 0 0 16,0 1 528-16,-2-1 48 0,-2 0 16 0,-2 0 0 15,-2 1 96-15,1 0 16 0,-5 0 0 0,1 3 0 16,-2-4-368-16,-1 2-64 16,-2 0-16-16,-2 3 0 0,0-1 16 0,-2-2 0 15,-1 2 0-15,-1 0 0 0,-2-1-32 0,-1 0-16 16,-1 0 0-16,1-1 0 0,1-2-224 0,0-1 128 16,1 1-128-16,4-7 0 0,3 2 0 0,-2-1 0 15,-1 0 0-15,-4-1 0 0,-1 2 0 0,-1-5-336 16,0 2 48-16,0-4 16 0,0 2-784 0,1-2-160 15</inkml:trace>
  <inkml:trace contextRef="#ctx0" brushRef="#br0" timeOffset="33388.54">27323 10976 35935 0,'-1'-1'3200'0,"1"1"-2560"0,1 0-512 0,1-3-128 0,2 3 832 0,1 0 128 0,2-4 48 0,5-1 0 0,5 1-624 0,6-3-128 15,7 1-32-15,2 0 0 0,4 2 0 0,1 2 0 0,3-2 0 0,0 4 0 0,4 0 224 0,0 1 64 0,2 2 0 0,0-1 0 0,0-2-80 0,-2 0-16 0,2 0 0 16,0 0 0-16,-1 0-208 0,0 0-32 16,-1 0-16-16,-2 0 0 0,0 0-288 0,-2 0-64 0,0 0-16 15,-1-5 0-15,-3 2-128 0,1-1-32 0,-1-2 0 16,-3 0 0 0,-2 2-64-16,-1 1-16 0,-3 0 0 0,-2 0 0 15,-4-1-944-15,-3 4-192 0,0-2-32 0,-6 2-15152 16</inkml:trace>
  <inkml:trace contextRef="#ctx0" brushRef="#br0" timeOffset="33902.44">27811 11295 41471 0,'3'-1'1840'0,"-2"1"368"0,-1-3-1760 0,0 3-448 0,-1-2 0 16,1 2 0-16,-1 0 0 0,-1 0 0 0,1-2 0 0,-3 2 0 15,-1 2 0-15,5-2 0 0,0 0 0 0,-23 11 0 16,13-4 0-16,0-1-176 0,-1 3 48 0,-1 1 0 0,-1 2 128 0,0 1 0 16,-2 0 160-16,-1 1-160 15,0 1 448-15,-2 0-16 0,1 1 0 0,0-4 0 16,-1 2-144-16,1-1-32 0,1 0 0 0,1 1 0 0,2-1-96 0,0-1-32 16,2-1 0-16,1 0 0 0,2 1-128 0,-1-1 0 15,1-1 0-15,2 2 0 0,3-2 0 0,-1-1 0 16,3 0 0-16,1 1 0 15,1-1 0-15,1 1 0 0,3-4 0 0,3 4 0 0,0-4 0 0,2 0 0 0,4 0 0 16,1-2 0-16,0 0 0 0,3-2 0 16,3 2 0-16,3-1 0 0,2-2 0 0,1 1 0 15,4-2 0-15,0 3 0 0,0-3-192 0,1 0 192 16,1 1-192-16,-2-1 192 16,-1 0-368-16,-1-1 48 0,1-2 16 0,-2 1 0 15,-2 1-144-15,-2-3-48 0,-3-2 0 0,-4-1 0 16,1-1-1648-16,-5 0-336 15</inkml:trace>
  <inkml:trace contextRef="#ctx0" brushRef="#br0" timeOffset="34242.58">28319 11196 35935 0,'-2'1'1600'0,"-2"2"320"0,1-1-1536 16,-1-2-384-16,1 4 0 0,2-2 0 0,-1 2-304 0,-3 3-128 0,-4 6-16 0,-3 5-16 0,-2 5 912 0,-1 4 192 0,-1 3 48 0,-1 0 0 0,1 5 384 15,-1 0 80-15,-1 3 0 0,-2 3 16 0,-3 5-208 0,-3 6-64 0,-2 4 0 0,-3-1 0 0,0-2-96 0,-3 1-32 16,0 0 0-16,0 0 0 0,1 0-96 16,0 0-32-16,2-1 0 0,2-3 0 0,4-5-640 0,4-4 0 0,3-5-176 15,4-5 48 1,3-7-928 0,4-1-176-16,3-5-48 0,2-7 0 0</inkml:trace>
  <inkml:trace contextRef="#ctx0" brushRef="#br0" timeOffset="41700.76">19659 7503 22111 0,'-4'0'1968'0,"0"0"-1584"0,3 0-384 16,2 0 0-16,1 0 736 0,-2 0 64 0,1 0 16 0,-1-2 0 0,1 2 256 0,1 0 48 0,3-2 16 0,-5 2 0 0,0 0-352 16,30-5-64-16,-16 3-16 0,1 1 0 0,2 1-64 0,4 0 0 0,4 0-16 0,2 0 0 0,-1 0-432 0,2 0-192 0,2 1 160 0,0 1-160 0,2 1 0 0,-4-1 0 15,1 0 0-15,-2 0 0 0,1 2-224 0,2-1 16 16,1-2 0-16,1 1 0 0,-1-2 208 0,-1 0 0 15,-1 0-160-15,-2-2 160 16,1 2-544-16,-6-1-32 0,0 1-16 0,-2 0 0 16,-2 0-1024-16,-3 0-208 0,-1 0-32 0,-2 1-10048 0</inkml:trace>
  <inkml:trace contextRef="#ctx0" brushRef="#br0" timeOffset="42129.16">19682 7839 26719 0,'-6'0'1184'0,"1"0"240"16,3 0-1136-16,-1-3-288 0,3 3 0 0,1 0 0 0,1 0 320 0,0 3 16 0,1-3 0 0,3 0 0 0,2 0-16 0,-8 0-16 0,26 0 0 0,-11 0 0 0,4 0 64 0,-1-3 16 0,3 1 0 0,3 0 0 0,1-1 0 0,-1 0 0 0,2 3 0 0,0 0 0 16,0 0-256-16,0 0-128 0,0 3 160 0,0 0-160 31,1-1-416-31,0 3-176 0,1-2-48 0,0 0 0 16,2 1-960-16,-3-4-192 0,3 0-32 0,-3 0-9568 0</inkml:trace>
  <inkml:trace contextRef="#ctx0" brushRef="#br0" timeOffset="42890.07">21757 6770 26719 0,'-1'0'2368'0,"1"0"-1888"0,0 1-480 16,0 2 0-16,1-3 176 0,-1 2-176 0,0 0 192 0,1 3-192 0,1-2 304 0,-1 5-48 0,1 0-16 0,1 1 0 0,0 1-240 0,1 0 0 0,0 2 0 0,0-2 0 0,1 5 736 0,-2-2 96 15,0 2 32-15,-1 1 0 0,1 3 448 0,-2 1 96 16,0 2 0-16,-1-3 16 0,0-3-416 0,-1 2-96 16,-2 11-16-16,0 5 0 0,-2-2-512 0,0 4-96 15,0 1-32-15,-1-2 0 0,1-3-256 0,-1-1 0 16,2-5 0-16,0-1 0 0,2-7 0 0,-1-2-144 16,2 0 144-16,-1-3-192 15,0-1-1216-15,1-6-256 0,0 1-64 0,-2-4-14272 0</inkml:trace>
  <inkml:trace contextRef="#ctx0" brushRef="#br0" timeOffset="43349.61">20919 7766 31327 0,'1'0'1392'0,"0"0"272"0,2 0-1328 0,0 0-336 0,2 0 0 0,2 0 0 0,1 0 912 15,7-3 112-15,10 1 32 0,11 0 0 0,8 0-320 0,8-4-64 16,5 2-16-16,1-5 0 0,4 3-272 0,3-1-64 0,6 1-16 0,2-3 0 0,5 3-112 0,2 0 0 0,4 2-16 0,2 0 0 0,1 4 144 0,2-2 16 0,-1 1 16 0,-3 2 0 0,-2 1-352 0,-4-1 144 0,-2 4-144 0,-1-1 0 0,-2-1 0 0,-3-3 0 15,0 3 0-15,-5-3-144 0,-5 0-48 0,1 0-16 16,1 3 0-16,-3-6 0 16,-5 3-256-16,1 0-48 15,-3 0-16-15,-2 0 0 0,-6 3-864 16,-4 0-160-16,-2 0-48 0,-6 1-13568 0</inkml:trace>
  <inkml:trace contextRef="#ctx0" brushRef="#br0" timeOffset="44063.09">21504 7879 21183 0,'-2'0'1888'15,"1"-2"-1504"-15,1 2-384 0,0 0 0 0,1 0-656 0,-1 0-208 0,0 0-32 0,0 0-16 16,0-3 624-16,0 2 128 0,0 1 32 0,0 0 0 0,0 0 128 0,0 0 176 0,0 0-48 0,0 0 0 0,0 0 1104 0,0 0 224 0,0 0 32 0,-3 26 16 0,1-20 768 0,1 4 160 16,0 0 16-16,0 1 16 0,-1-1-816 0,1 3-176 15,-1 0-16-15,1 2-16 0,-2 1-784 0,2 0-144 16,-2 3-48-16,2 0 0 0,0 3-272 0,-2-3-48 16,3 4-16-16,-2-1 0 0,-1 0-128 0,1 3 0 15,-2 1 0-15,1 1 0 16,-2-1-560-16,-2 0-144 0,1-1-16 0,0-3-16 15,0 0-1376-15,-2 0-288 0,2-1-48 0,1-1-16 16,0-4-272-16,2 0-48 0,0 0-16 0,2-1-6848 0</inkml:trace>
  <inkml:trace contextRef="#ctx0" brushRef="#br0" timeOffset="44725.47">22114 7836 16575 0,'-2'-4'1472'0,"0"2"-1168"0,0 2-304 0,1 0 0 0,1 2 1792 0,-1-2 288 0,-2-2 64 0,-2 2 16 0,-1-1-1424 16,-1 1-288-16,-1 0-48 0,1 1-16 0,0 1 208 0,0 2 48 0,1-1 0 15,0 0 0-15,0 4-432 0,0 0-80 0,1 2 0 0,-3-1-128 0,2 3 512 0,1-2-16 0,-1 3 0 0,0 1 0 16,-2 3 80-16,-2 4 0 0,1 4 16 0,-1 1 0 16,-1 4-16-16,-2 0-16 0,1 5 0 0,-1-2 0 15,2 0-64-15,1 1-16 0,-1 1 0 0,1-1 0 16,2-1 32-16,0-3 0 0,2-3 0 0,2-4 0 16,1-1-272-16,1 1-48 0,1-2-16 15,2 1 0-15,2-2 0 0,1-3 0 0,-1-3 0 0,4 2 0 16,0-1-16-16,2-2 0 0,2 2 0 0,0-2 0 0,0-1-160 0,1 0 128 15,1 0-128-15,-1-4 128 0,0-1 0 0,1-1 0 16,0 0 0-16,1-2 0 0,0 0-128 0,1-6-192 16,1 1 32-16,2-2 16 0,2-2-80 0,0 0-16 0,-1-2 0 15,-1-3 0 1,-1 1-64-16,-2 0-16 0,0-2 0 0,-4 2 0 16,-1 0 320-16,-3-2-192 0,2 2 192 0,-3-5-160 0,-2 3 416 0,-2-1 96 0,-1 2 16 0,-2 0 0 15,-1 1 144-15,-2 0 16 0,0 4 16 0,-1 0 0 16,-2-1-272-16,-3 0-48 15,-2 3-16-15,-2 2 0 0,-1 0-208 0,-2 2 144 16,0 0-144-16,-2 0 128 0,-1 0-128 0,-1 2 0 0,-3 2 0 0,-1-2 0 16,0 2 0-16,2 2 0 15,2 1 0-15,-2-1-12416 0,1 0-2496 0</inkml:trace>
  <inkml:trace contextRef="#ctx0" brushRef="#br0" timeOffset="46833.06">29303 10950 26719 0,'0'0'2368'0,"0"0"-1888"0,1 0-480 0,0-3 0 0,3 6 2176 0,-2-6 352 0,3 2 64 0,1 1 16 0,7-5-1968 0,4 0-384 0,7-1-64 0,6-5-32 15,6 1 288-15,1 0 64 0,2 0 16 0,0 2 0 0,1 0-400 0,-1 0-128 0,-3-1 0 0,-1 4 0 0,0-1 0 0,-3 0 0 0,-1-1-128 0,-4 2 128 32,-2 1-1120-32,-3-3-128 0,0 2-32 0,0-1-14480 0</inkml:trace>
  <inkml:trace contextRef="#ctx0" brushRef="#br0" timeOffset="47270.47">29419 11177 2751 0,'5'3'256'0,"-3"-2"-256"15,-1-1 0-15,2 0 0 0,-1 0 7616 0,0 0 1472 0,0 3 288 0,3-3 64 16,2 0-6560-16,3 0-1328 0,4 2-256 0,1-2-48 16,3 0-672-16,1 0-144 0,1 0-32 0,1-2 0 15,1 2-400-15,0-4 128 0,4 1-128 0,0 1 0 16,3-2 0-16,-1 1 0 0,2-2-192 0,-3 1 192 16,0 0-544-16,-1 0 16 0,0 0 0 15,0 0-11712-15,-1 0-2352 0</inkml:trace>
  <inkml:trace contextRef="#ctx0" brushRef="#br0" timeOffset="48543.62">31170 9973 24879 0,'0'-4'2208'16,"1"2"-1760"-16,0-1-448 0,2 2 0 0,-2 1 832 0,1-2 96 0,2-2 16 0,2-2 0 0,4-3 816 0,3-1 160 16,1 0 48-16,4 0 0 0,-1-1-848 0,2 1-160 0,0 0-48 0,0 1 0 0,-1-1-208 0,2-3-32 0,-1 5-16 0,1 0 0 0,-2 0-320 0,-1-2-64 0,1 4-16 0,-2-1 0 0,-1 1-112 0,-2 2-16 15,-2 1-128-15,-1 0 192 0,0 3-192 0,0-2 0 16,-1 2 0-16,-1 0 0 15,1 0 0-15,-2 0 0 0,1 2 128 0,1-1-128 0,-2 4 128 0,0-1-128 32,0 0 176-32,-1 5-176 0,-1-3 0 0,0 4 0 15,-2 2 0-15,1 2 0 0,-1 3 0 0,-2 0 0 16,-1 4 0-16,-1 1 0 0,-2 1 0 0,-1 1 0 16,1 2 0-16,-4 0 0 0,0 2 0 0,-2-2 0 15,1 0-192-15,-2-2 48 0,0 1 0 0,-1-2 0 16,0 1 0-16,-2-1 0 0,1-1 144 0,0 0 0 0,-2-2 0 15,-1-2 0-15,0 1 0 0,0-3 0 0,-1 0 0 16,0-4 0-16,-1 1 0 0,0-1 0 0,-1-2 0 0,2-4 0 16,1 0 0-16,1-2 0 0,0-2 0 0,2-2 0 15,1-2 0-15,1-1 0 0,2 2 0 0,1-5 0 16,1 0 0-16,-1 0 0 0,2-4 0 0,1 1 0 16,-1 2-128-16,1-4 0 0,1 1 0 0,1 2 0 15,2 0 128-15,0-2-160 0,1 3 160 0,2-1-160 16,0 4 160-16,1-5 0 0,3 4 0 0,1 1 0 15,2 0 0-15,2 0 128 0,2 2-128 0,3-1 128 0,0 2 0 0,3 1 0 16,2 0 0-16,2 0 0 0,1 4-128 0,1-2 144 16,0 2-144-16,0 2 160 0,-2 0-160 0,-1 0 0 15,-2 4 0-15,-3-4 128 0,-3 2 32 0,-1 1 0 16,-2-1 0-16,-1 0 0 0,-1-2-160 0,-1 2 0 16,-1-1 0-16,0-2 0 0,-2 1-128 0,-1-1 128 15,-2-2 0-15,1 1 0 16,0 1-432-16,-2-1-16 0,0-3 0 0,0 2 0 15,2-1-1232-15,-2-1-256 0,3-1-48 0,-1 0-14224 0</inkml:trace>
  <inkml:trace contextRef="#ctx0" brushRef="#br0" timeOffset="51315.2">31875 9833 14735 0,'-2'0'1312'0,"2"0"-1056"16,0 0-256-16,0 0 0 0,2 0 608 0,-1 0 64 0,0-2 16 0,2 2 0 0,-1-3 400 0,3 2 96 0,1-1 16 0,0-2 0 0,2 1-336 0,-1 1-64 0,2 1-16 0,-1-2 0 0,1 2 432 0,1 1 96 0,1-2 16 0,-1 2 0 0,2 0-480 15,0-3-80-15,1 2-32 0,1 1 0 16,1 0-160-16,1 0-16 0,1 0-16 0,2 0 0 0,-1-3-384 15,3 3-160-15,0 0 128 0,1 0-128 0,1 0 0 16,-1 0 0-16,0-2 0 0,-2 2 0 16,-2-1 0-16,0 1 0 0,-2 0 0 0,-3-3 0 0,-1 3 0 0,-1-2 0 15,-3 0 0-15,0 2 0 0,-2 0 0 16,-1-2 0-16,-1 2 0 0,-2 2 0 16,1-2 0-16,-3 2 0 0,0 0-144 0,-2 1 144 15,1 0 0-15,-1 1 0 0,-1 1 0 0,-1-1 0 0,2 2 0 16,-2 0 176-16,-1 0-32 0,2 0 0 15,-2 4 48-15,0 0 0 0,-1 0 0 0,-1 2 0 0,0 3 128 16,1-1 48-16,-3 1 0 0,2 2 0 0,-2-1 80 16,0 1 32-16,2 1 0 0,-2-1 0 0,2 0-224 15,-3 2-64-15,1-1 0 0,-2-1 0 0,1-1-16 0,-1 2-16 16,1-4 0-16,-1 1 0 0,1 1-160 0,0-1 0 0,0 1 0 0,2-3 0 16,-1 0 0-16,2 1 0 0,-1 0 0 0,0 1 0 15,0 1 0-15,0 0 0 0,-1 0 0 0,-1 3 0 16,0-3-288-16,-1 2-32 0,0 2-16 0,-3 1 0 31,1 3-1856-31,-1 0-368 0</inkml:trace>
  <inkml:trace contextRef="#ctx0" brushRef="#br0" timeOffset="52834.94">30790 10936 25791 0,'-4'0'2304'0,"3"-2"-1856"0,1 2-448 0,1 0 0 0,1-3 480 0,-1 2 0 0,0-1 0 0,2-2 0 0,0-1-288 0,2 1-64 0,3-2-128 0,-1 0 192 0,1 2 64 0,0 0 0 0,2 2 0 0,1 0 0 0,2 0 1024 0,0 2 224 16,6 0 32-16,0 0 16 0,6 2-496 0,4 0-96 0,3 0-32 15,2 2 0-15,5-1-352 0,2 0-64 0,4 0 0 0,2-2-16 16,6 2-80-16,-1-3-16 16,4-3 0-16,1-1 0 0,2-2-160 0,4 0-48 0,4 0 0 0,1-2 0 0,4 0-48 0,0-1-16 31,-3-1 0-31,4 0 0 0,3 0-128 0,4 2 0 15,-1 4 0-15,0-2 0 0,-5 2 0 0,2 2 0 16,-1-2 0-16,-1 2-176 16,-3 2-192-16,-3 0-32 0,0 2-16 0</inkml:trace>
  <inkml:trace contextRef="#ctx0" brushRef="#br0" timeOffset="64782.65">31044 11411 13823 0,'-3'0'1216'0,"2"0"-960"0,1 0-256 0,0 0 0 0,0 0-1776 16,0 0-400-16,-1 0-64 0,-1 0-32 0,-1 1 1792 0,-1 1 480 0</inkml:trace>
  <inkml:trace contextRef="#ctx0" brushRef="#br0" timeOffset="65402.03">31018 11421 3679 0,'-15'10'320'0,"14"-10"-320"0,1 0 0 0,0 0 0 0,-2 0 1392 0,2 2 208 0,-2-2 32 0,1 3 16 15,-3-3-576-15,0 4-112 0,2-4-32 0,-2 2 0 0,2-1-1152 16,-2 2-224-16,1-2-64 0,1 1 0 16,-1-2 64-16,2 0 0 0,0 3 0 0,0-3 0 0,1 0 1664 0,-2 0 320 0,2 0 80 0,0 0 16 0,0-3 800 0,2 3 144 15,-2 0 48-15,1 0 0 0,0 0-1040 16,0 0-208-16,-1-2-32 0,2 2-16 16,-1-1 240-16,-1 1 48 0,0 0 16 0,0 0 0 0,0 0-544 15,0 0-128-15,0 0 0 0,14-16-16 0,-11 13-448 0,0 0-96 16,0-4-16-16,1 4 0 15,1-2-48-15,0-2-16 0,1 4 0 0,-1-3 0 0,0 2-160 0,0-2-32 16,1 2-128-16,0 2 192 0,1-2 64 0,-1 1 16 16,1 1 0-16,1 1 0 0,-1-2-112 0,2 3-32 0,-1 0 0 0,1 0 0 15,-2 3-128-15,2-3 0 16,0 1 0-16,-1 1 0 0,1 1 128 0,0-2 0 0,1 4 0 0,-2-4 0 16,2 4 0-16,0 0 0 15,-1 1 0-15,-1 0 0 0,2 3-128 0,-1-1 0 0,1 0 0 0,-2 2 0 16,1 2 0-16,0 1 0 0,-1-1 0 0,1 2 0 15,0 2 0-15,-1 1 0 0,0 3 0 0,-1-1 0 16,-1 0 0-16,1 4 0 0,-1 4 0 0,-3-4 0 16,1 4 0-16,-1 2 0 0,-3-1 0 0,-3 2 0 0,-1-2 0 15,-1 0 0-15,-1-2 0 0,-1-4 0 0,-1-1 0 16,0-1 0 0,-3 2 0-16,-2-3 0 0,1-1 0 0,-2-2 128 15,1-2-128-15,-1 1 128 0,-2-3-128 0,-1 2 0 0,-2-2 0 0,-1-2 0 0,1 0 0 0,-1-2 0 16,1-1 0-16,1-1 0 15,0 0 0-15,0-6 0 0,2 1 0 0,0-2 0 16,1-2 0-16,0 0 0 0,1-3 0 0,1-3 0 16,1-1 0-16,-1 0 0 0,1-5 128 0,2 2-128 15,0-2 0-15,1-1 0 0,3 2 0 0,2-2 0 0,2 1 0 16,2 3-176-16,1 2 176 0,2-4-192 0,3 6 48 0,0-2 0 16,4-1 0-16,0 3 0 0,1 2 144 0,1 0 0 15,3-1-144-15,0 0 144 0,1 5 0 0,0-2 0 16,0 2 0-16,2 2 0 0,-1 2 0 0,-1 2 0 15,1 2 0-15,-1 0 0 16,0 2 0-16,0 3 0 0,-1-1 128 0,0 0-128 16,-1 2 0-16,-1-2 0 0,0 2-144 0,-2 1 144 15,0 0 0-15,-2 2 0 0,-1 1 0 0,-2 0 0 0,-1 0-160 16,0 3 160-16,-1-3-128 0,-3 0 128 16,1-1-432-16,-1-2 0 0,-1 2 0 15,-1-2 0-15,-1-2-16 0,0-3 0 0,1 1 0 0,-3-3 0 16,1-1-1312-16,0 0-272 0</inkml:trace>
  <inkml:trace contextRef="#ctx0" brushRef="#br0" timeOffset="66201.84">31766 11399 23039 0,'0'0'2048'0,"1"-3"-1648"0,0 3-400 0,0-1 0 0,1 1 256 0,-1 0-16 0,1-2-16 0,3-1 0 15,0-1 336-15,0 2 64 0,0-2 16 0,-1 3 0 0,0 1 512 0,-3 0 96 0,-1 0 32 0,-1 4 0 0,-2-3 416 0,-1 4 96 16,-2 1 0-16,0 0 16 0,-3 2-720 0,1 2-160 0,-2 1-32 0,0-1 0 16,-1 2-704-16,0-2-192 15,0 2 0-15,-1 1 0 0,1-4 0 0,1 1 0 0,1 0 0 16,1-1 0-16,1-2 0 0,1-2 0 0,2 1 0 0,0-2 128 15,3 0 0-15,0-2 0 0,1 2 0 0,0-1 0 16,1-3-128-16,1 3 0 0,0-3 0 0,0 3 0 16,2-3 0-16,1 1 0 0,0-1 0 0,0 0 0 15,1 2 0-15,1-2 0 0,1 0 0 0,0 3 0 16,1-2 0-16,1 2 0 0,1 3-144 0,1 0 144 16,-1 0 0-16,2 0 0 0,0 4-128 0,0 0 128 15,-1 0 0-15,1 2 0 0,-1 1 0 0,-1-1 0 16,-1-2 0-16,0 2 0 0,0 1 0 0,-2-1 0 0,2 2 0 0,-1 1 0 0,8 11 0 15,-9-13 0-15,-1-2 0 0,0 2 0 0,-2 0 0 32,2-3 0-32,-4 2 0 0,2 1 0 0,-2-3 0 15,-1 0 0-15,-1 1 0 0,-1-1 0 0,-1 2 0 16,0-2 0-16,-3 0 0 0,-1 0 0 0,-1 0 0 0,-1-2 0 0,-2 2 144 16,-2 0-144-16,0-1 128 0,-2-1-128 0,0 0 0 0,-2-2 0 0,-1 0 0 0,0-2-128 0,-3-2-64 15,1 1-16-15,-2-3 0 16,-1 0-1056-16,0 0-208 0,-1-5-32 0,-2 1-14896 31</inkml:trace>
  <inkml:trace contextRef="#ctx0" brushRef="#br0" timeOffset="66502.56">31579 11458 24879 0,'3'-5'2208'0,"-1"1"-1760"0,0 1-448 0,2 3 0 0,0-4 1408 0,1 2 208 0,5-2 48 0,5-5 0 0,6-1-192 0,6-2-16 0,6 0-16 0,1 2 0 15,-1 0-368-15,0 4-80 0,-1-1-16 0,-1-1 0 0,0 4-432 0,0-2-96 16,0 2 0-16,0-1-16 0,0 4-240 0,0-1-64 16,-1 0 0-16,-1 0 0 15,1 2-128-15,-2-3 160 0,0 2-160 0,-1 1 160 16,-1 0-592-16,-3-2-112 0,-1-2-32 0,-3 1 0 16,-3 0-1664-16,-2-3-352 0,-3 2-64 0,-3-1-12368 15</inkml:trace>
  <inkml:trace contextRef="#ctx0" brushRef="#br0" timeOffset="67019.6">32689 11243 4607 0,'3'-5'400'0,"-2"1"-400"15,0 2 0-15,-1 1 0 0,2 1 3456 0,-1 0 592 0,0 0 128 0,0 0 32 16,1 0-3680-16,-1 0-720 0,0 0-160 0,-1 0-32 16,0 0 544-16,0 0 96 0,-17 19 32 0,8-10 0 15,-1 1 1696-15,-2 2 320 0,-2 1 80 0,-1 0 16 0,1 0 96 16,-4 3 32-16,2-1 0 0,-1 1 0 0,0 0-1184 16,-1 2-256-16,2 2-32 0,0 0-16 0,1 1-640 0,0 4-128 15,1 1-16-15,-1 0-16 16,2 1-240-16,2 1 0 0,1 2 0 0,0 1 0 15,3-3 0-15,1 3 0 0,1 1 0 0,0-3 0 0,2-1 0 0,3-2 0 16,2-1 0-16,-1 0 0 0,3-6 0 0,1 0 0 16,1-1 0-16,1-4 0 0,1 1 0 0,2-4 0 15,-1 0 0-15,1-1 0 0,1-4 0 0,2 0-160 16,-1 1 160-16,2-4-128 16,-1 1 128-16,1-2-160 0,1-2 160 0,0 0-160 0,1-3 160 0,1 0 0 0,0-3-144 15,1 0 144-15,0-1 0 0,1-5 0 0,-1 3 0 16,1-4 0-16,-2 1-128 0,0-2 128 15,-2-1 0-15,-2 2 0 0,-2-2 0 0,-4 1 0 0,-1-1 0 0,-3 2 0 16,-2 0 0-16,-3 0 0 0,-1 2 0 0,-4-2 128 16,-1 2 112-16,-4 0 16 0,-2 0 0 0,-2 2 0 15,-2 1-32-15,-2 0 0 0,-2 5 0 0,-3-2 0 16,0 3-80-16,-2 2-16 0,1 4 0 0,-1-1 0 16,1 0-128-16,1 1 0 0,0 2-192 0,2 3 192 15,1-3-288-15,1 0 64 0,1 2 16 0,0-5-12384 16,3 2-2464-16</inkml:trace>
  <inkml:trace contextRef="#ctx0" brushRef="#br0" timeOffset="75635.41">12201 13548 9215 0,'1'-4'816'0,"1"2"-656"0,-1 2-160 0,0-3 0 0,-1 3 464 0,1-1 64 0,0-1 16 0,2-2 0 0,1-1 624 0,-1 1 128 0,1-2 32 0,-1 2 0 0,-1 2 720 0,-1 1 160 16,2 1 32-16,-3-3 0 0,1 3 160 0,-1 0 32 15,0 3 16-15,0-3 0 0,0 1-768 0,0 1-144 16,0 1-48-16,0 1 0 0,0-4-880 0,0 0-176 16,-3 22-48-16,1-12 0 0,1 2-256 0,0 0-128 15,-1 4 0-15,1 3 128 0,-1 1-128 0,-1 1 0 16,-1 2 0-16,1 2 0 15,-1 0 0-15,0-2 0 0,2-2 0 0,-1-1 0 0,1-1 0 0,-1-4 0 16,2 1 0-16,0-3 0 16,1 2 0-16,-1-4 0 0,-1 0 0 0,1-1 0 0,0 0-368 0,0-1 0 0,1-3 0 0,-1 0 0 47,-1 0-576-47,1-1-112 0,0 0-32 0,1 1 0 0,-1 1-896 0,-2-4-176 0,1 5-32 0,-1-2-10880 15</inkml:trace>
  <inkml:trace contextRef="#ctx0" brushRef="#br0" timeOffset="76174.81">11713 14297 26719 0,'-4'3'2368'0,"1"-2"-1888"0,2-1-480 0,2 0 0 0,-1 0 1328 0,0 0 160 0,0 3 48 0,-1-3 0 0,1 1-1360 0,1-1-176 0,2 2-224 0,-3-2 48 0,0 0 176 0,0 0 0 0,0 0-144 0,22 4 144 15,-16-2 464-15,1 1 176 0,0-2 16 0,0 2 16 0,2-3 672 0,1 2 128 16,0-2 16-16,1 1 16 0,1 2-736 0,1-3-160 15,3 0-32-15,1-3 0 16,3 2-256-16,1-1-64 0,2-2-16 0,2 1 0 16,2 0-80-16,2-2-16 0,3 1 0 0,0 0 0 0,1 2-144 15,1-2 0-15,-2 0 0 0,0 2 0 0,-1 0-128 16,-1 0 128-16,3 0 0 0,-2-2 0 0,1 2-240 16,-1-2 32-16,1 1 0 0,0 2 0 0,1-4 32 0,-4 4 16 15,1-4 0-15,-3 4 0 0,-1-4 160 0,-1 1-128 16,-3 2 128-16,0 0-128 0,-2 2-224 0,1-2-32 15,-5 4-16-15,-1-2 0 16,0 2-1264-16,-3 0-240 0</inkml:trace>
  <inkml:trace contextRef="#ctx0" brushRef="#br0" timeOffset="76946.16">12205 14441 27647 0,'-1'0'1216'0,"-1"-1"256"0,0 1-1168 0,1 0-304 0,1 0 0 0,-2 0 0 15,2-3 576-15,-1 3 64 0,0-1 16 0,0 1 0 0,-1-3-1360 0,2 3-288 0,0 0-48 0,0 0-16 16,0 0 272-16,0 0 48 0,-16 14 16 0,10-5 0 0,0 3 896 0,-1-2 176 15,0 2 32-15,-1 1 16 0,-1 3 1248 0,-1 0 240 0,1 2 48 0,2 1 16 16,0-2-640-16,-1 2-128 0,3-1-32 0,0 1 0 16,-1-2-656-16,1 4-144 0,0-1-32 15,-1 2 0-15,1-1-176 0,-1 2-144 0,2-1 192 0,1-2-192 16,0-2 0-16,2 1 0 0,-2-1 0 0,2 1 0 0,0-2 0 0,0-1 0 16,1 1 0-16,0 0 0 15,0-1 0-15,1-4 0 0,1-2 0 0,1 2 0 0,1-2 0 0,-1 0-176 16,3-1 0-16,1-3 0 0,0 1-48 15,2-2-16-15,1-1 0 0,-1 0 0 0,3-2 240 16,0-1 0-16,-1-1 0 0,0 0 0 0,2 0 176 0,-2-1-32 16,0-1 0-16,0-2 0 0,-1 0-144 0,1 2 0 15,-1-4 0-15,0 2 128 0,-2-2-128 0,0 1 0 16,1 0 0-16,-2 0 0 0,0 1 0 0,1-2 0 16,-2 0 0-16,1 0 0 0,0-1 0 0,-1 1 128 15,-1-1-128-15,0-2 0 0,0-1 256 0,-3 2-48 0,1-2 0 16,-2 0 0-16,0 0 96 0,-1 0 16 0,-1 1 0 0,-2-3 0 15,1 2-64-15,-2 0 0 0,-1 0 0 0,-1 2 0 16,0-5 16-16,-3 6 0 0,0-4 0 0,0 3 0 16,-1 0-272-16,-1 0 0 15,-1 3 128-15,0 2-128 0,1-1 0 0,0 1 160 0,1 3-160 0,-1 3 128 16,-2 1-128-16,0-2 0 0,0 4 0 0,1-2 0 16,0 0 0-16,-2 2 0 0,3 0 0 0,0-4 0 15,1 5 0-15,3-4 0 0,-1 0 0 0,1 1 0 16,1-3 0-16,-1 1 0 0,2 1 144 0,0 0-144 15,1 0-192-15,-1-2-128 0,2 2 0 0,-1-1-16 16,2-1-1328-16,2 2-272 0,-1-1-48 16,2 0-13920-16</inkml:trace>
  <inkml:trace contextRef="#ctx0" brushRef="#br0" timeOffset="77380.22">13130 14294 35007 0,'-3'0'3120'0,"1"0"-2496"16,2 0-496-16,0 1-128 0,0-1 800 0,0 2 144 0,-1 0 16 0,-1 0 16 0,1 2-592 0,0 1-112 0,0 1-16 0,1-2-16 0,0 2-240 0,-2 0 0 0,2-2-144 0,-1-1 144 16,-1 2-1216-16,0-1-128 0,1 0-48 0,-1-1 0 15,-1 0-848-15,1-1-160 0</inkml:trace>
  <inkml:trace contextRef="#ctx0" brushRef="#br0" timeOffset="78182.1">14128 13637 20271 0,'1'-4'1792'0,"-1"4"-1424"0,-1-2-368 16,1 2 0-16,0-3 2544 0,0 3 432 0,0 0 96 0,0-1 0 0,-2 1-1472 0,1 0-288 0,0 0-64 0,1 0-16 0,0 0-976 0,0 0-256 0,-11 16 0 0,7-7 0 31,0 1-544-31,1 2-160 0,-2 4-16 0,0 0-16 0,1 3 544 0,0-2 192 0,1 4-144 0,-1-2 144 0,0 0 688 0,2 0 208 16,-1 0 64-16,0 0 0 0,0 1-144 0,1 1-32 16,-1-2 0-16,1-1 0 15,0 5-592-15,0-4-192 16,1 0 0-16,-1-1 0 15,2 2-1072-15,-1-4-320 16,1-3-64-16,0-1-14544 0</inkml:trace>
  <inkml:trace contextRef="#ctx0" brushRef="#br0" timeOffset="78580.08">13616 14367 36863 0,'1'0'3264'0,"0"-3"-2608"15,0 3-528-15,1-2-128 0,-1 0 1264 0,1 2 208 16,2-2 64-16,2-1 0 0,7-1-1088 0,3-3-192 16,7 1-64-16,3-4 0 0,3 4-448 0,-1 0-80 0,2 1-32 0,-2 1 0 15,1 4 16-15,-1 3 0 0,-1-2 0 0,0 4 0 16,-1 2 160-16,-1 2 16 0,0 1 16 0,1-1 0 16,2 7 32-16,1-6 0 0,0 2 0 0,1-5 0 15,0 2 128-15,-1-5 0 16,0-1-144-16,2 0 144 0,1-3-128 0,0 0 128 0,1 0-160 0,0 2 160 15,-2-2-192-15,-2 4 48 0,-3-2 16 0,0 2 0 16,1-1-880 0,-3 0-160-16,-2 1-48 0,-2 0-14688 0</inkml:trace>
  <inkml:trace contextRef="#ctx0" brushRef="#br0" timeOffset="79299.59">14118 14573 29487 0,'-3'-1'1296'0,"1"-2"288"0,-1 0-1264 0,1 0-320 0,1 3 0 0,-1 0 0 0,1-2 384 16,-3 1 0-16,-1 1 16 0,-2-3 0 0,-2 3-1088 0,-1 0-208 0,1 0-64 0,-1 3 0 0,0 0-80 0,0 3-32 0,0 1 0 0,0 0 0 0,-1 2 1072 0,1 3 384 16,-1-2-16-16,0 5 0 0,0 1 1088 0,0 0 208 15,-2 2 64-15,2 2 0 0,0-1-832 0,1 1-176 16,1 1-16-16,3-5-16 0,1 2-688 0,2-2 0 16,0 0 0-16,1 3 0 0,0-3 0 0,1 3-272 15,0-2 64-15,1 0 16 31,1 3-320-31,2-1-64 0,-1-3-16 0,3 2 0 16,2 4-112-16,1-4-32 0,-1-1 0 0,1-1 0 0,2 0 544 0,0 0 192 0,1-1-144 0,0-1 144 16,1-2 0-16,1-2 0 0,-1-1 0 0,0-3 0 15,2 0-224-15,-1-2 32 0,2-3 16 0,-1-2 0 16,1 1 352-16,1-4 64 0,-1 2 16 0,-1-5 0 16,1 1 96-16,0-3 32 0,1-2 0 0,0-1 0 0,-1 2-128 0,-1-2-32 15,-2-1 0-15,-2 1 0 0,0 2-80 16,-3-2-16-16,1 2 0 0,-2-3 0 0,-2 1-288 0,-2 2-64 15,-1 0-16-15,-1-1 0 0,-2 1 240 0,-2 3 208 16,-1-2-32-16,-1 1-16 0,-1 0 480 16,-2 2 112-16,0 0 16 0,-2 2 0 0,1-1-144 0,-1 4-32 15,-1 1 0-15,-2 0 0 0,-1 4-112 0,-1-2-32 16,0 2 0-16,-1-2 0 0,0 4-240 0,-2 1-48 16,-1-2-16-16,0 1 0 0,-2 2-144 0,1 1 0 15,1-2 0-15,-2 2 0 0,-1 1 0 0,0 0 0 16,2 2 0-16,3-3 0 0,3-2 0 0,1 2 0 0,3-5-128 15,1 2 128 1,2-4-1344-16,1 2-192 0</inkml:trace>
  <inkml:trace contextRef="#ctx0" brushRef="#br0" timeOffset="79916.42">14985 14415 40543 0,'1'0'3600'0,"-1"-4"-2880"0,0 4-576 0,0-4-144 0,1 4 496 0,-1 0 64 0,2-5 16 0,0 2 0 0,1-3-832 0,0 2-176 0,-2 1-16 16,0 1-16-16,1 4-1920 0,-4 1-384 0,2 3-80 0,-1 1-16 15,-1 2-1040-15,-1 1-224 0,2-1-32 0,-2 2-16 16,2 0 2368-16,0-1 464 0,1 0 112 0,0-2-4496 0</inkml:trace>
  <inkml:trace contextRef="#ctx0" brushRef="#br0" timeOffset="80515.78">15755 13639 6719 0,'0'2'352'0,"0"-2"80"0,1 0 16 0,-1 0 0 0,0 0 2240 0,1 2 448 0,1-2 96 0,-1 0 48 0,0 3-464 0,2-2-112 0,-1 1-16 0,-2-2 0 0,0 0-832 0,0 0-192 16,7 19-16-16,-7-13-16 0,2 0-688 0,-2 2-144 16,-2 2-32-16,1 2 0 0,0 0-512 0,-1 3-96 15,-2-1-32-15,1 1 0 0,0 1-128 0,0 0 0 16,-1-3 0-16,2 2 0 0,-2-2 128 0,2-2 0 15,-1 1 0-15,2 3 0 0,0 1 32 0,0 3 0 0,1-3 0 16,1 0 0-16,-1-1 48 16,1-2 16-16,0 2 0 0,-1-5 0 0,0 0-224 0,0 2 0 15,0 0 0-15,-1 1 0 16,0 0-976-16,-2 0-192 0,1-1-48 0,-2 1 0 16,0 0-1312-16,-2 3-272 0,1 3-48 0,-1-4-10112 15</inkml:trace>
  <inkml:trace contextRef="#ctx0" brushRef="#br0" timeOffset="80943.58">15296 14423 30399 0,'0'0'2704'0,"0"0"-2160"0,0 0-544 0,0 0 0 0,1 0 1936 16,2 0 288-16,-1-2 48 0,3 2 16 0,4-4-1520 0,2 2-288 0,3-2-64 0,-1 0-16 0,3 2-400 0,2-2 0 0,-2 4 0 0,0-2 0 0,1 2-176 0,3-3-64 0,3 3-16 0,1 0 0 15,1 3 256-15,-2-1 192 0,1 2-48 0,-2 0 0 0,0 2-144 0,0-2 0 16,-3 0 144-16,1 3-144 0,3-1-128 0,1-1-112 16,-1 0-16-16,2-2 0 31,1 0-528-31,-1 1-112 0,-2-4-32 0,1 2 0 15,0-2 16-15,1 0 0 0,1-2 0 0,0 2 0 16,1-4-928-16,-1 1-176 0,-1 0-32 0,-2 0-10240 16</inkml:trace>
  <inkml:trace contextRef="#ctx0" brushRef="#br0" timeOffset="81784.13">15820 14632 18431 0,'-5'0'1632'0,"1"2"-1312"0,1 3-320 0,2-5 0 16,-2 1-144-16,0 1-112 0,-4 1 0 0,-4 3-16 0,-3 0-528 0,-4 4-96 0,2 0-32 0,1-1 0 0,3 1 928 0,-2-3 272 0,3 4 16 0,-1-1 0 15,1 2 1104-15,0-2 208 0,-1 3 64 0,3-3 0 0,-3 2 128 0,1 0 16 16,0-1 16-16,0 0 0 0,1-1-752 0,0 3-160 15,-1 3-16-15,0 0-16 0,2-1-688 0,1-2-192 16,1 2 0-16,4-4 128 16,0-2-128-16,2 1 0 0,1 2-128 0,1 3 128 0,4 1 0 15,1 0 0-15,2 0 192 0,1 0-64 0,2-3 448 16,1 0 112-16,0 2 16 0,2-2 0 0,1 0-16 16,0-2 0-16,1-1 0 0,0 0 0 0,1-3-336 15,2-2-64-15,-2 2-16 0,0-4 0 16,1 0-112-16,0-3-32 0,1 0 0 0,-1 0 0 0,0 0-128 15,-1-3 192-15,0 0-192 0,-1 0 192 0,0-1-192 0,-1 1-176 16,0 1 48-16,-3 1 0 0,1-1 0 0,-2 1 0 0,0-4 0 16,0 1 0-16,-1 0-64 0,0 2 0 15,-1-4 0-15,-3 2 0 0,0 0 192 0,-1 2-128 0,0-5 128 0,-1 1-128 16,-1-1 128-16,1 1 256 16,-2-1-64-16,-2-1-16 0,0 0 208 0,-1 0 64 0,-1-2 0 0,-3 0 0 15,-1 1-448-15,-1-1-192 0,-2-1 0 0,-3 1 16 16,-1 3 16-16,3 1 0 0,1 0 0 0,-2 2 0 15,-5-2 0-15,-4 3 0 0,-1 1 0 0,0 2 0 16,1 5 160-16,2-2-208 0,2 0 80 0,-2 3 128 16,1 1 0-16,-1 2 0 0,0-1 0 0,1 0 192 0,2 2 192 15,3-4 64-15,1 0 0 0,1 2 0 16,-3 1-320-16,0-1-128 0,2-2 128 0,0 2-128 31,-1-2-576-31,1 3-208 0,1-6-48 0,3 1 0 0,1 2-896 16,1-3-192-16,2 0-48 0,1-3-11792 0</inkml:trace>
  <inkml:trace contextRef="#ctx0" brushRef="#br0" timeOffset="82401.71">16613 14383 41471 0,'-1'0'3680'0,"1"0"-2944"15,0-3-592-15,0 3-144 0,1 0 192 0,-1 0 0 0,1-1 0 0,1-1 0 0,-1-1-368 0,-1 2-64 0,1 1-16 0,-1 0 0 16,0 0-944-16,0 0-192 0,0 0-32 0,0 0-16 0,0 0-640 0,-12 20-128 0,7-12-32 0,1-2-7104 15,0-1-1408-15</inkml:trace>
  <inkml:trace contextRef="#ctx0" brushRef="#br0" timeOffset="82891.89">17475 13663 13823 0,'0'5'1216'0,"0"-4"-960"0,0 2-256 0,-1-3 0 0,1 0 6016 0,0 0 1152 0,1 0 224 0,-1 2 48 15,1-2-5808-15,-1 4-1168 0,3-2-224 0,-1 6-48 31,2 0-560-31,0 2-96 0,-1 3-32 0,1-1 0 0,0 4 288 0,-1 0 48 0,1 3 16 0,0 0 0 16,0 4 656-16,-2 1 144 0,-1-4 32 0,0 1 0 16,2-1-48-16,-3 1-16 0,2-4 0 0,0 2 0 15,0-4-432-15,1 2-192 0,-1 0 160 0,1-3-160 16,-1 1-144-16,2-4-128 0,-2 0-32 0,1-3 0 31,0 1-624-31,0 3-128 0,-1-3-32 0,-2-1-16896 16</inkml:trace>
  <inkml:trace contextRef="#ctx0" brushRef="#br0" timeOffset="83382.12">17108 14433 32255 0,'6'-6'1424'0,"-2"2"304"0,1 2-1392 0,-2 2-336 0,0-2 0 0,-1 2 0 0,2-2 800 0,1 2 96 0,5 0 0 0,2-2 16 0,5 2-720 0,1 0-192 0,0 2 0 0,1-2 0 0,-1 2 512 0,2 0 80 0,1-2 16 0,3 0 0 0,3 2 96 0,3-2 32 15,0-2 0-15,6 2 0 0,4-2-176 0,2 0-48 16,1 2 0-16,2-2 0 0,-2-1-128 0,-1 0-48 0,-1-1 0 31,0 0 0-31,1-2-336 0,-3 1-160 0,1 1 16 0,2 1 0 16,1-1-224-1,-2-1-32-15,1 4-16 0,-2-2 0 0,-1 0 96 0,-2 0 32 0,-2 1 0 0,-2 0 0 16,-1 0-656 0,-2-2-128-16,0 1-16 0,-3-2-15760 0</inkml:trace>
  <inkml:trace contextRef="#ctx0" brushRef="#br0" timeOffset="84127.82">17709 14702 25791 0,'-4'0'2304'0,"0"-3"-1856"0,2 3-448 0,1-2 0 0,-2 2 1776 0,-1 0 256 0,-3 2 48 0,-5-2 16 0,-5 3-2352 0,-2 0-480 0,-4 4-96 0,1 1 0 15,1 2-64-15,3 0-16 0,-1 2 0 0,3 1 0 0,1 0 1152 0,2 0 224 16,1 3 48-16,0 2 16 0,2-2 752 0,-1 3 160 16,2 0 32-16,1-2 0 0,0 0-928 0,2 0-176 15,0 2-48-15,0 0 0 0,2-1-192 0,0-2-128 0,2 3 128 16,1-2-128-16,1 4-160 0,1-1-96 16,3 1-32-16,-1 1 0 15,3-2-256-15,3 1-48 0,0 1-16 0,2-6 0 0,1 3 464 0,3-6 144 16,1 2 0-16,3-5 0 0,-1-2-256 0,2-3 64 15,1-2 16-15,0 0 0 16,0-6-256-16,0 0-48 0,1 0-16 0,-1-3 0 0,-1 0 288 0,0-2 48 0,0 0 16 16,-2-2 0-16,2 0 528 0,-3-1 128 0,1 1 0 0,-1-3 16 15,0 4 192-15,1-7 48 0,0 3 0 0,-3-3 0 16,0 1-224-16,-3 2-32 0,2-3-16 0,-3-1 0 16,0 0-624-16,-2 1-128 0,-1 0-32 0,0 0 0 15,-1-3-176-15,-1 3-48 16,-2 3 0-16,-1-2 0 0,-3 2 768 0,-2 4 160 0,-1-1 32 0,-2 4 0 0,-3 2-240 0,-3 1-32 15,-2 1-16-15,-5 2 0 0,-2 5-304 0,-3-1-64 16,-5 2-16-16,-5 4 0 16,0-2-1024-16,0 2-208 15,-1 0-32-15,1 2-16 0,-1 1 736 16,2-3 160-16,1 0 32 0,2 2 0 0,0 0 1312 0,3-2 272 0,5-1 48 0,0 1 16 0,-1 0-80 0,0 0-16 16,0 1 0-16,3-4 0 15,0 2-2512-15,3-3-512 0</inkml:trace>
  <inkml:trace contextRef="#ctx0" brushRef="#br0" timeOffset="85316.7">19005 14453 25791 0,'0'3'2304'0,"0"-3"-1856"0,-2 0-448 0,2 0 0 0,0 2 2976 0,0-2 496 0,0 0 112 0,0 0 0 0,0 1-2304 0,2 2-480 0,-2-1-96 0,0-2 0 0,0 0-496 0,0 0-80 0,0 0-128 0,0 0 176 15,14 14-512-15,-11-10-112 0,-1-2 0 0,1 4-16 16,-1-3-320-16,0 2-64 0,0 1-16 0,-1 0 0 15,0 0-800-15,-1-1-144 0,0 3-48 0,0-2 0 16,0 0-1440-16,0 0-288 0</inkml:trace>
  <inkml:trace contextRef="#ctx0" brushRef="#br0" timeOffset="86349.83">19883 13542 21183 0,'-3'0'1888'0,"1"0"-1504"0,0 0-384 0,2 0 0 0,0 0 1536 0,0 0 224 0,0-3 48 15,-1 3 16-15,0 0-1104 0,0 0-208 0,1 3-64 0,0-3 0 0,0 0 384 0,0 0 64 0,0 0 0 0,8 18 16 0,-5-10 496 0,-1 0 80 0,1 5 32 0,-1-2 0 0,-1 1-432 0,2 4-96 0,-1 2-16 0,0 1 0 0,0 0-256 0,2 1-48 0,-2 1-16 0,1-1 0 0,0-2-192 0,0 1-32 16,1-2-16-16,-1 2 0 0,1-1-416 16,-2-2 0-16,0-1 0 0,-1-3 0 15,0 2-144-15,-1-2-64 0,0 2-16 0,-1 5 0 16,-2 2 80-16,0-2 16 0,-1 4 0 0,-1-5 0 31,0 4-256-31,0-3-32 0,0-3-16 0,0 0 0 16,0-2-48-16,2-3-16 0,-1-1 0 0,2-3 0 15,-1-1-448-15,2-1-80 0,0-1-32 0,1-4 0 16,0 2-1680-16,0-2-336 0</inkml:trace>
  <inkml:trace contextRef="#ctx0" brushRef="#br0" timeOffset="86835.67">19451 14415 39615 0,'-3'2'3520'0,"2"-2"-2816"0,0 0-560 0,0 0-144 15,1 0 560-15,0 0 80 0,-1 0 0 0,-1 0 16 0,1 2-656 0,1 0 0 0,0-2-128 0,0 0 128 0,0 0-256 0,0 0 64 0,0 0 0 0,27 2 16 0,-18 0 176 0,2 0 0 0,-4-2 0 0,5 3 0 16,2 0 272-16,5-3 96 0,2 3 16 0,4 1 0 16,3-4-48-16,6 0 0 0,0 0 0 0,3-3 0 15,-2 2-144-15,4-4-16 0,6 1-16 16,1 0 0-16,1 2-160 0,0-2 0 0,0 2 0 16,-8 2 0-16,-4-3 0 0,6 2 0 0,8 1 0 15,7-4 0-15,-2-1 0 0,1-1 0 0,2 3 0 16,2-4 0-16,3 0 0 0,-3 1-224 0,-3 0 80 0,-4 1 16 15,-4-2-192-15,-4 3-16 0,-2-1-16 0,-3-2 0 16,-2 4-32-16,-5 0 0 0,-4 3 0 0,-2 3 0 16,-1-1-1552-1,-3 4-320-15</inkml:trace>
  <inkml:trace contextRef="#ctx0" brushRef="#br0" timeOffset="87584.99">20116 14662 6447 0,'1'-4'576'0,"-1"1"-576"0,0-1 0 0,2 2 0 15,-2-2 3120-15,1 1 512 0,0 1 96 0,0-3 32 0,2 0-2752 0,-1-2-560 0,2-2-96 0,-1 2-32 0,-2 4-320 0,0-1-128 16,-1 4 0-16,0 0 0 0,-2 4 128 0,-2 0 176 0,-1 2-48 0,-3 0 0 0,0 3 1040 0,-2 1 208 0,0 0 32 0,-2 2 16 16,-1 0 384-16,1 1 80 0,-2 0 16 0,2 0 0 15,0 0-496-15,-1 2-80 0,1-1-32 0,1 1 0 16,2-2-640-16,-1 2-128 16,2 1-16-16,-2 3-16 0,2-3-496 0,1 2 0 15,1 2 0-15,-1 1 0 16,2 1-384-16,1 2-128 0,0 3-32 0,0-5 0 15,3 3-608-15,1-3-128 0,2-2-32 0,1-1 0 16,1-3 832-16,2 0 160 0,0-1 48 0,1-2 0 0,2 0 1088 0,1 0 208 0,0-2 64 0,1 0 0 16,2-2-656-16,2 0-128 0,1-3-32 0,3-1 0 0,-1 0-144 0,2-2-128 15,0 0 144 1,2-3-144-16,-1 0 0 0,2-3 0 16,-2 3 0-16,0-3 0 0,-2-2 0 0,0 1 0 15,-2 0 0-15,1-2 0 0,-2 0 384 0,-1 0-32 16,1-2 0-16,-2 2 0 0,0-2-112 0,0-2-32 0,-1 1 0 0,1-1 0 0,-2 0-208 0,-1-2 0 15,-1 2 0-15,-2-2 0 0,-1 2 0 16,-1-3 0-16,0 1 0 0,-1-3 0 0,-1 2 0 16,0-2 0-16,-2 1 0 0,0 1 0 0,-1 4 256 0,-2-1 16 15,1 4 0-15,-3 0 0 0,-1-3-64 0,-1 2-16 16,-3 0 0-16,-3 1 0 0,-1 2-192 0,-2 2 0 16,-2-1 128-16,-5 3-128 0,-2 5 0 15,-1-1 0-15,-2 2 0 0,-2 1 0 0,1 0 0 0,-1 2 0 0,1 0 0 16,1 0 0-16,1 1 0 0,-2 0 144 15,1-1-144-15,-2 2 128 16,4 0 16-16,0-1 0 0,3-3 0 0,1 2 0 0,2-3-288 0,-1 0-64 16,3-3-16-16,0-3-18032 0</inkml:trace>
  <inkml:trace contextRef="#ctx0" brushRef="#br0" timeOffset="105385.64">12607 17566 8287 0,'1'-3'736'16,"-1"1"-592"-16,1 1-144 0,-1 1 0 0,1 0 608 0,-1-3 96 0,2-1 0 0,0 1 16 0,-1-2-1056 0,1 1-224 0,-1 0-32 0,-2 2-16 15,1-1-176-15,-3 2-48 0,2 1 0 0,0 0 0 0,-2 0 1616 0,1 0 320 0,0 0 64 0,1 0 16 0,1 0 544 0,0 0 128 0,0 0 0 0,0 0 16 16,0 0-688-16,0 0-144 0,0 0-16 0,0 0-16 31,0 0-560-31,0 0-128 0,-6-22 0 0,5 19-16 16,0 0-128-16,-2-2-32 0,1 3 0 0,-1 0 0 15,-1-1 512-15,-1 2 112 0,0-1 0 0,1 1 16 0,-1 1 368 0,-2 0 64 0,0 0 0 0,-2 0 16 16,1 0-96-16,-1 0-32 16,-2 0 0-16,0 0 0 15,1 0-272-15,-1 0-48 0,0 1-16 0,-1 1 0 16,1-2-528-16,0 1-112 0,0 2-128 0,0-1 176 0,-1 2-176 16,-2 0 160-16,2 1-160 0,-1-1 160 0,1 2-160 15,0 0 128-15,-2 1-128 0,0 2 128 0,2-3 32 0,-2 2 0 16,2 0 0-16,-2 1 0 0,1 1 64 0,-1 0 16 15,1 0 0-15,-1-1 0 0,2 3 0 0,1-1 0 16,2 1 0-16,0 0 0 0,3 3-96 0,0-2-16 16,2 3 0-16,0 1 0 0,2 0-128 0,-1-1 0 15,1 0 0-15,1 1-176 0,0-1-16 0,-2 0-16 16,2 0 0-16,0-1 0 0,1 1 208 0,0-1 0 16,1 1 0-16,1 0 0 0,3 0 176 0,0-4-32 0,0 1 0 15,3-1 0-15,0-2-144 0,2-3 0 0,0 2 144 16,1 1-144-16,3-4 0 0,-1-2 0 0,2 1 0 15,1-2 0-15,-1 0 0 0,2 0 0 0,1-1 0 0,-1 0 128 16,0 1 0-16,1-3 0 0,0 0 0 0,-1 1 0 16,2-1-128-16,-2-1 0 0,-1 1 0 0,0-3 128 15,-1 3-128-15,0-4 0 0,0 2 0 16,-1 1-128-16,-2-4 128 0,0 1 0 0,1 0 0 0,-3 2 0 16,-1-2 0-16,3-2 0 0,-2 0 0 0,-1 0 0 15,1-1 0-15,0-1 144 0,0 0-144 0,0 0 160 16,0-2-160-16,0 0 0 0,0-2 0 0,-2 2 128 15,0-3-128-15,-1 0 0 0,3 0 144 0,-3-3-144 0,0 1 0 16,-2 1 0-16,0-2 0 0,-2-1 0 16,1 4 0-16,-3-3 0 0,0 1 0 0,-1-1 0 0,0 0 0 0,-2 0 0 15,-2 0 0-15,-1 1 0 0,-1 1 0 0,0-3 0 16,-3 6 0-16,1-2 0 0,-4 1 0 0,0 2 144 16,0-2-16-16,-2 2-128 0,2 1 176 0,-2-1-176 15,-1 4 160-15,-1-3-160 0,0 3 176 0,0 0-176 16,0 0 192-16,0 1-192 0,0-1 128 0,0 1-128 15,0 1 0-15,0 2 0 0,0 0 0 0,-2 2 0 0,5 0 0 16,-2 2 0-16,1 0 0 0,-1-2-224 0,2 3 64 16,-2-2 16-16,1 1-48 0,2 1-16 15,-2-2 0-15,2 2 0 0,1 0-96 0,0 1-16 0,1 1 0 0,1-4 0 32,2 2-304-32,1-1-64 0,2-1-16 0,1 2 0 15,2-1-720-15,1-2-160 0,1 0-16 0,2 0-12992 0</inkml:trace>
  <inkml:trace contextRef="#ctx0" brushRef="#br0" timeOffset="105883.89">12727 17153 2751 0,'-2'2'256'0,"0"-2"-256"0,-1 0 0 0,1 0 0 0,2 0 4576 0,-1 0 864 0,1 1 192 0,-2 2 16 0,0-1-3920 0,0 5-768 0,-1 0-176 0,1-1-16 0,0 3-768 0,1 1-384 0,0 0 32 0,-3 2 16 16,2 3 336-16,-2 1-144 16,0 0 144-16,-1 2 0 0,0 0 768 0,-2 3 256 15,-2-1 48-15,-1 4 16 0,-1-1 432 0,-1 1 80 0,0 5 32 0,-3-3 0 0,1 2-352 0,-2 1-80 16,-1 3-16-16,-1-1 0 0,2-3-512 16,0 3-96-16,0 1-32 0,-1 0 0 0,2-1-304 0,0-2-64 15,3 0-16-15,-2-1 0 0,3-4-160 16,-1 2 192-16,2 3-192 0,-1-3 192 15,1 1-192-15,0 1 0 0,-1 1 0 0,1-1 0 0,-1 1 0 0,0-3 0 16,0 0 0-16,-1-2 0 0,1 1 0 0,1-3 0 16,2-2 0-16,0-1 0 0,3-7-176 0,2 0-64 15,0-5-16-15,2-1 0 32,1-3-256-32,0-1-64 0,2-4-16 0,2-1 0 15,1 0-1744-15,0-3-352 0,1-3-64 0,0 2-11520 0</inkml:trace>
  <inkml:trace contextRef="#ctx0" brushRef="#br0" timeOffset="106471.63">13085 17971 29487 0,'-4'3'2624'0,"2"-3"-2112"0,2 0-512 0,0 0 0 0,0 1 192 0,-1 1-64 0,0-2 0 0,-2 4-128 0,-2 1-256 16,0 3-176-16,-1-2-16 0,0 2-16 0,-3 2 464 0,0 3 0 0,-2 0 128 0,0 6-128 16,-1-3 1232-16,-2 2 144 0,1 5 32 0,-1-4 0 0,0 2 48 0,0-2 16 0,0 1 0 0,0-2 0 15,2-2-736-15,0 3-144 0,1-3-16 0,-2 0-16 16,3-3-352-16,0-1-64 15,3 0-16-15,-2-1 0 0,2 2-400 0,1-2-96 0,1-4-16 16,1 2 0 0,2-2-1408-16,0-2-304 0,4-1-48 0,-1-3-8416 15,3-1-1696-15</inkml:trace>
  <inkml:trace contextRef="#ctx0" brushRef="#br0" timeOffset="106817.68">13105 17879 19343 0,'-5'3'1728'0,"1"-3"-1392"0,2 1-336 0,-1 1 0 16,3-1 3088-16,0 1 560 0,2-2 96 0,-1 4 32 15,0 2-3904-15,3 1-784 16,1 0-160-16,1 4-16 0,0-1 464 0,0-1 112 16,0 2 0-16,-1 1 16 0,-1 3 1344 0,0 1 272 0,-2 0 48 0,1 0 16 0,-1-1 416 0,-1 2 64 15,2 1 32-15,-2 1 0 0,2 0-672 0,-2 0-128 16,1 0-16-16,1 4-16 0,1 1-608 0,-2-1-112 16,4 0-16-16,-3-2-128 0,0-1 0 0,0-2 0 0,1 1 0 0,-3-3 0 15,1 3 0-15,1-6-144 0,-2 2 16 0,0-3 0 31,-2 1-368-31,0-3-64 0,-2-3-16 0,0 2 0 16,0-2-656-16,-1-2-144 0,-1 1-32 0,1-4-9152 16,-3 0-1824-16</inkml:trace>
  <inkml:trace contextRef="#ctx0" brushRef="#br0" timeOffset="107090.44">12858 18233 33167 0,'-3'4'1472'0,"2"-1"304"0,-2 0-1424 0,3 0-352 16,0-2 0-16,2 0 0 0,0 1 368 0,1 0 0 0,3 2 0 0,1-2 0 15,6-2-368-15,-1 0 128 0,2 0-128 0,-1-2 0 16,3-4 0-16,0 2 0 0,0-2 0 0,2 2 0 31,0-1-832-31,-2 1-96 0,2 2-16 0,-2 1 0 16,0-2-400-16,-1 1-64 0,-2 2-32 0,1 0 0 0,-2 1-800 0,-1 3-176 15,0-3-16-15,-2 1-3776 0,1 1-736 0</inkml:trace>
  <inkml:trace contextRef="#ctx0" brushRef="#br0" timeOffset="107451.13">13600 17740 35935 0,'-3'0'3200'0,"-1"-2"-2560"0,1 0-512 0,0 0-128 0,2-1 1536 0,1 2 304 0,-1-1 48 0,0-2 16 16,-1-2-2240-16,0 0-448 0,2-4-96 0,0 4-16 16,1-1-4288-16,-1 5-880 0,1 2-160 0,-2 4-48 0</inkml:trace>
  <inkml:trace contextRef="#ctx0" brushRef="#br0" timeOffset="108199.16">14406 17595 41471 0,'-6'-3'3680'0,"1"0"-2944"0,1 2-592 0,3-2-144 32,0 3-608-32,-2-3-160 0,-2-1-16 0,-4-2-16 15,-2-3-496-15,-2 3-112 0,-1 0 0 0,-1 3-16 0,2 3-48 0,-2 5 0 0,-2 2 0 0,-2 5 0 0,-1-1 944 0,-1 6 176 0,0 3 32 0,0-1 16 16,4 0 1184-16,-1 4 224 0,4-1 48 0,0 0 16 31,2-1-16-31,1-1-16 0,2-1 0 0,-1-1 0 16,4 1-752-16,0-3-128 0,1 0-48 0,1 2 0 15,3-2-368-15,0 3-80 0,2-3-16 0,0 1 0 0,4 4-208 0,0-2-48 0,2-2-16 0,2 1 0 16,1-5 64-16,0 0 16 0,2-1 0 0,2-5 0 16,2 2 448-16,0-5 160 0,2 1 0 0,0-4 0 0,0 1 96 15,1-2 0-15,2 0 16 0,-1-2 0 0,1 1-144 0,0-6-128 16,-2 3 144-16,2-4-144 16,2-2 0-16,-1-2 0 0,0-1-208 0,1-1 64 0,-1 0 144 0,-1-5-208 31,0 0 80-31,-1 0 128 0,-1 3-192 0,-3-5 192 15,-1 5-192-15,-1-4 192 0,-2 2 0 0,-1-5 208 16,-2 1 0-16,-2 1 0 0,-2-1 160 0,-2-2 16 16,-2 2 16-16,-3-5 0 0,-2 1 96 0,-3 1 16 15,-3-1 0-15,0 4 0 0,-1 1 0 0,-3 1 16 16,-3-5 0-16,-3 6 0 0,4 3-128 0,-3-2-16 16,-3 5-16-16,0 3 0 0,0 1-192 0,-1 5-48 0,2 2 0 15,1 4 0-15,1 1-128 0,-1 2 0 0,0 3 0 0,2-1 0 31,1-1-448-31,1 1-64 0,-1 4 0 0,1-4-16 16,1 2-592-16,3-2-112 0,2-1-32 0,1 0 0 16,2-1-1232-16,-1 4-240 0</inkml:trace>
  <inkml:trace contextRef="#ctx0" brushRef="#br0" timeOffset="108685.83">14607 17151 35935 0,'0'0'1600'0,"-1"0"320"0,1 0-1536 0,0 0-384 0,0 2 0 0,0 0 0 0,0-1 416 0,0 4 16 16,0-1 0-16,-1 5 0 0,1 2-960 0,-3 1-192 0,2 3-48 0,-3 4 0 0,0 3 160 0,-4 0 32 0,-1 0 0 15,-2 4 0-15,0 3 1344 0,0 2 288 0,1-3 48 0,-1 7 16 0,0-1-48 0,-1 5-16 0,0-1 0 0,0-3 0 16,2-3-512-16,-2 1-96 0,-2 6-32 0,-1-4 0 16,1 0-256-16,-3 2-160 0,1-2 192 0,-1 1-192 0,0 1 0 0,-1-1 0 15,1 1 0-15,0 0 0 0,0-1 0 0,-1 1-144 16,1-3 144-16,-2-2 0 16,0 3-176-16,-2-3 176 0,-2 3-208 0,1-7 80 15,0 1-448-15,1-7-96 16,2-1-16-16,3-4 0 0,4-2-1408 15,1-5-272-15,2-1-64 0,3-2-16 0,2-1 160 0,3-2 48 0,2-1 0 16,3-1-8992-16</inkml:trace>
  <inkml:trace contextRef="#ctx0" brushRef="#br0" timeOffset="109071.3">14899 18071 35935 0,'-5'10'3200'0,"2"-3"-2560"0,-1 0-512 0,1-2-128 0,2-1 1152 16,1-2 224-16,0 2 32 0,-1 2 16 0,1 6-2464 0,0 2-496 0,0 1-112 0,1 1-16 0,0-3-1552 0,-1 4-320 0,2-1-64 0,-4 1-16 15,1 0 2384-15,0 1 464 16,-2-2 112-16,1 2 16 0,-2 2 2048 0,1 2 432 0,0 0 80 0,1 1 0 0,-1-5-992 0,-1 1-208 0,3-3-32 0,-1-4-16 31,0-2-1504-31,1-2-288 0,0 0-64 0,-1-4-10576 16</inkml:trace>
  <inkml:trace contextRef="#ctx0" brushRef="#br0" timeOffset="109709.21">14806 17987 40543 0,'-3'3'1792'16,"0"-1"384"-16,2 0-1744 0,0 0-432 0,2-2 0 0,0 0 0 0,2-2 128 0,0 2-128 16,2-2 0-16,4 0 128 15,3-2-768-15,2 2-144 0,2-5-48 0,1 4 0 16,3-1-384-16,2 2-96 0,1 2-16 0,0 0 0 0,2 0 1008 0,0 0 192 0,1 2 128 0,0 2-160 15,0-1 352-15,-2 1 80 0,2 1 16 0,-2 3 0 16,-2 0 352-16,-3-2 64 0,-6-2 0 0,1 2 16 16,2 0 80-16,-3 4 16 0,-1-1 0 0,-3 1 0 15,-2 0-352-15,-5-2-64 0,-1 2-16 0,-2 0 0 16,-1 0-192-16,-5 2-64 0,-1-2 0 0,-2 2 0 16,-2-1-128-16,-2 0 0 0,-1-1 0 0,-2 0 0 15,-3 2 0-15,-1-2-144 0,0 2 144 0,-1-3-160 16,-2 1 160-16,1-3 0 0,0 2-144 0,5-3 144 0,1-2 0 15,-2 2-176-15,-2 0 176 0,-1 0-128 16,1 0-80-16,3 1-16 0,5-4 0 0,0 0 0 16,6 1-160-16,0-4-48 0,2 0 0 0,1 0 0 15,2 0-16-15,2-3-16 0,1 3 0 0,0 0 0 16,3 0-304-16,-1-1-48 0,2 1-16 0,0-3 0 0,-5 3 544 16,0 0 96-16,20 0 32 0,-14 0 0 0,0 3 352 0,1-3 80 15,-1 4 16-15,0-2 0 0,1-1-112 0,2 3-32 16,-1-2 0-16,0 5 0 0,0-4-144 0,0 3 0 15,1 1 0-15,0 1 128 0,-1 0-128 0,0 3 0 16,0 0 0-16,0 4 0 16,-2-5-480-16,-1 2 32 0,0-2 0 0,-2 2 0 15,1-2-48-15,-1 3 0 0,0-3 0 0,-1-2 0 0,0-2 496 0,-2 2 192 16,0 0-16-16,-1-1 0 0,1-1 624 0,-3 0 128 0,2 0 32 16,-3 0 0-16,2 1-96 0,-2-4-16 0,1 1 0 0,-1 0 0 15,0-2-400-15,-1-2-64 0,0 3-32 0,-2-6 0 16,1 3-112-16,-2-2-32 0,-2 0 0 0,-1 0 0 15,-1-4-208-15,-1 2 0 0,-1-2-144 0,-1 0 144 16,2-1-896 0,-1 0-96-16,-4 1-16 0,2-3 0 0,1 3-1392 0,1 2-288 0,-1-2-48 0,0 2-10528 15</inkml:trace>
  <inkml:trace contextRef="#ctx0" brushRef="#br0" timeOffset="110061.85">15492 17860 43311 0,'-2'0'1920'0,"1"0"384"0,0-2-1840 0,1 0-464 0,0 1 0 0,0 0 0 0,1 1 0 0,-1-3-208 0,1 0 16 0,-1-1 0 0,2 1-496 0,-2 0-80 0,1 3-32 0,-2 0 0 0,-1 3-272 0,0 4-48 0,-2-1-16 0,0 1 0 15,2 2 208-15,-2 0 32 0,0 0 16 0,2 1 0 16,1 3-1712-16,0-1-352 0</inkml:trace>
  <inkml:trace contextRef="#ctx0" brushRef="#br0" timeOffset="110706.78">16320 17566 41471 0,'-6'3'1840'0,"0"-3"368"0,-2 0-1760 0,3 0-448 0,2-2 0 0,0 2 0 0,-1-1 224 0,-3 1-32 15,-5-3-16-15,-4 1 0 16,-3 1-800-16,-2 4-144 0,2 0-48 0,1 7 0 16,-1-1-848-16,3 6-192 0,-1 3-16 0,1 3-16 0,0 1 1760 0,1 0 336 0,1 3 80 15,2-3 16-15,2-2 128 0,1 1 16 0,1 1 16 0,0-2 0 16,2 2 48-16,1-3 0 0,3 1 0 0,1 1 0 15,-1-4-144-15,4 4-32 0,0-5 0 0,2 3 0 16,1 0-528-16,2 2-128 0,3-3 0 16,2 0-16-1,3 1-192-15,2-1-48 0,3-2 0 0,0-3 0 0,2-1 304 0,2-4 48 0,2-2 16 0,0 0 0 16,0-2 336-16,-4-2 80 0,-2 1 16 0,2 0 0 16,3-5-96-16,1 1-128 0,-3-4 176 0,1 1-176 15,-1-3 192-15,1-2-192 0,0-1 192 0,0-2-192 0,1-1 448 16,1 0 0-16,0-5-16 0,-4 1 0 15,-1 2 48-15,1-5 16 0,0-2 0 0,-2 0 0 16,-3 3-224-16,0-3-32 0,0-3-16 0,-4-3 0 16,0 2-224-16,-5-3 0 0,-3 2 0 0,-2 1 0 15,-2-2 0-15,-3-1 224 0,-3 3-64 0,-3-4-16 16,0 4 96-16,-4-2 16 0,0 2 0 0,-1 4 0 0,-1 4-16 0,-2-2 0 16,-1 5 0-16,-1 5 0 0,5 0-112 0,-6 4-128 15,-2 1 176-15,-4 4-176 0,1 1 0 0,-4 2 0 16,2 3 0-16,4 0 0 0,5-1-224 0,-3 5-96 0,-6 0-32 15,-6 5 0-15,-3 1 48 0,1 3 16 16,0-1 0-16,3-1 0 0,2 2-16 0,3-4 0 0,2 2 0 0,3-1 0 31,1-3-304-31,3 2-64 0,2-4-16 0,3-2-15936 0</inkml:trace>
  <inkml:trace contextRef="#ctx0" brushRef="#br0" timeOffset="111180.54">16750 17076 32255 0,'-2'12'1424'0,"-2"-4"304"0,0 0-1392 0,1 0-336 0,0-2 0 0,2-1 0 0,-1 0 1120 0,-3 7 160 0,-3 9 16 0,-2 8 16 0,-1 3-960 0,-1 0-192 0,1 1-32 0,-3-3-128 0,2 1 0 0,-3 0 0 0,0-1 0 0,-1 4 0 16,-1 3 0-16,-3 2 0 0,0 2 160 0,-1-1-160 15,0 5 448-15,0-1 16 0,0 3 0 0,1-2 0 16,3-4 32-16,1-2 0 16,1 1 0-16,4-12 0 0,2-4-128 0,1 0-32 15,-4 11 0-15,-1 2 0 0,-2 3-80 0,-1-1-32 16,2-3 0-16,2-1 0 0,1-7-224 0,2-2 0 16,0-2 0-16,2-2 0 0,2-8-256 0,1-2 0 0,1 2 0 0,-1-2 0 31,0-1-400-31,2-1-80 0,-2-6-16 0,2 2-11216 15,0-4-2256-15</inkml:trace>
  <inkml:trace contextRef="#ctx0" brushRef="#br0" timeOffset="112450.64">17092 18146 36863 0,'-2'2'3264'0,"1"1"-2608"15,1-2-528-15,0 1-128 0,1-2 0 0,1 3 0 0,-1 0 144 0,0 5-144 0,3 3 176 0,-2 1-48 0,2 4 0 0,0-3 0 16,-1 0 64-16,0 2 16 0,-1-1 0 0,0-1 0 0,-2 2 48 0,0 0 16 0,0 5 0 0,-2-1 0 0,0-2-272 0,-1 0-192 0,2 3 16 0,-3-5 16 31,1 5-896-31,-1-8-176 0,2-2-48 0,-2 2 0 16,0-2-1456-16,2 0-288 0,0-1-64 0,2-3-8944 0</inkml:trace>
  <inkml:trace contextRef="#ctx0" brushRef="#br0" timeOffset="112954.58">16963 18041 35935 0,'-1'0'3200'0,"0"0"-2560"16,1 0-512-16,0 0-128 0,0 0 0 0,1 0 0 15,-1 0 0-15,1 0 0 0,1 2 128 0,2-2 64 16,1 1 16-16,3 2 0 0,0-1 80 0,1 2 16 15,1-3 0-15,0 4 0 0,0-4 208 0,2 4 32 0,4 1 16 0,1-2 0 16,1 2-240-16,-1 2-32 0,1 0-16 0,-1 1 0 16,-1 1-272-16,0-3 0 0,-1 5 0 0,-2-3 0 15,0 4 0-15,0-3 0 0,-2 0 0 0,2-1 0 16,1 4 0-16,0-1 0 0,1 2 0 0,-2-2 0 16,2-1 0-16,-1 0 0 0,0 4 0 15,-2-2 0-15,0-1 0 0,-2-1 128 0,1 4-128 16,-1-3 160-16,-1 1-160 0,-2 0 0 0,1 0 0 15,-2-1 0-15,-2-2 128 0,-2 0 0 0,-1-2 0 0,-1 0 0 16,0-2 0-16,-1 0 0 0,-4 3 0 0,-2-3 0 0,-1 2 0 16,0-2 0-16,1-1 0 0,-1-2 0 0,-2 1-128 15,-1-1 0-15,-3 0-160 0,-2-3 160 0,-2 4 0 0,-2-4 0 16,7 2 128-16,-3-2-128 16,-5 0 144-16,-6 0-144 0,-3 0 0 0,1 0 144 0,-2 0-144 0,0 3 0 15,2-2 0-15,5 4 128 0,3-4-256 0,1 2-64 16,1 0-16-16,3-3 0 15,3 3-112-15,3-3-32 0,1-3 0 0,3 0 0 16,1-1-624-16,1-2-128 0,3 0-32 0,0 0 0 16,1-1-1600-16,1 1-320 0</inkml:trace>
  <inkml:trace contextRef="#ctx0" brushRef="#br0" timeOffset="113334.57">17586 17839 40543 0,'3'2'1792'0,"-2"-2"384"0,-1 0-1744 0,0 0-432 0,0-2 0 0,0 1 0 0,-1 1 544 16,1-3 32-16,0 0 0 0,-2-4 0 0,2 1-1136 0,2 0-208 0,-1 0-64 0,-1 2 0 0,2 2-2624 0,0 2-512 0,0 2-128 0,-2 2 0 15,1 2 1072-15,-1 0 208 0,0 0 64 0,0 2-2960 16,0 0-592-16</inkml:trace>
  <inkml:trace contextRef="#ctx0" brushRef="#br0" timeOffset="113953.58">18577 17532 28559 0,'0'3'2544'0,"-4"-1"-2032"16,-1-2-512-16,1 0 0 0,1 0 2848 0,0 0 480 0,-1 1 80 0,-3 2 32 16,-5-1-4320-1,-6 2-848-15,-3 2-192 0,-1 1-16 0,2 5-1296 0,-1-2-256 0,0 6-48 16,-2 0-16-16,-2 6 2528 0,-1 3 512 0,1 0 112 0,1 1 16 0,-1 2 3024 0,3-3 624 15,1 1 112-15,2-2 16 0,3-1-1328 0,2 0-272 16,3-1-48-16,3 2-16 0,1-2-1248 0,1-2-256 16,1 1-48-16,4-1-16 0,0-2-320 15,3 0-64-15,3 3-16 0,4-3 0 16,2-2-448-16,4 0-80 16,1-2-32-16,1-3 0 0,1-1 400 0,1-4 80 0,1-2 0 0,2 0 16 0,1-2 304 15,0-2 144-15,4-2-16 0,1-2 0 0,1-3 224 16,1-5 32-16,2 0 16 0,0 1 0 0,0-4-256 0,2 1-144 15,-1-4 160-15,-1-1-160 0,-3 3 0 0,-5 0 0 16,-1 0 0-16,1 0 0 0,2-2 0 0,0-4 0 16,-2 3 0-16,-3-2 144 0,-3 1 352 0,-2 0 64 0,-2 2 16 0,-2-3 0 15,-3 3-80-15,-3 0-16 16,-2-1 0-16,-3 1 0 0,-2-2-224 0,-1 1-32 0,-3-1-16 0,-2 2 0 16,0 2-64-16,-3 0-16 0,-4-3 0 0,-3 1 0 15,0 2-128-15,-2 1 0 0,0 2 0 0,-2 2 0 16,-1 3 0-16,0 0 0 0,0 6-160 0,-2-1 160 15,2 3-256-15,-1 0 32 0,2 3 16 0,0 0 0 16,1 1-432-16,4 1-96 16,3-4-16-16,1 2 0 0,-2 3-1040 15,1-2-224-15,1 1-32 0,0-2-7824 0,2 4-1568 0</inkml:trace>
  <inkml:trace contextRef="#ctx0" brushRef="#br0" timeOffset="114380.31">18796 17184 25791 0,'-3'3'2304'0,"-1"0"-1856"0,2-2-448 0,1 1 0 0,-1-2 1616 0,1 3 240 16,-2 3 32-16,-4 4 16 0,-1 6-2912 0,-1 3-576 0,-1 4-112 0,1 4-32 0,2 2 1040 0,0 0 208 0,0 5 32 0,2 0 16 0,1 2 2112 0,-1-1 432 16,0-3 64-16,-2 5 32 0,-1 8-96 0,-2 2-32 15,-1 0 0-15,0-2 0 0,-2 1-1376 0,1-1-256 16,-2-1-64-16,2-2-16 0,0-2-112 0,-2 2-32 15,-1 5 0-15,-1 0 0 16,0-3-48-16,0 3-16 0,1-2 0 0,0-4 0 0,2-3-160 0,0-3 0 16,0 1 0-16,0-4 128 0,2 1-384 0,0-3-64 15,1-2-32-15,2-3 0 16,0-7-240-16,3-4-48 0,1-3-16 0,2-1 0 16,1-6-240-16,1-2-32 0,2-4-16 0,1-2-15680 0</inkml:trace>
  <inkml:trace contextRef="#ctx0" brushRef="#br0" timeOffset="114750.67">19040 18242 44223 0,'2'4'1968'0,"-2"-2"400"0,0 2-1904 0,0-4-464 0,0 0 0 0,1 0 0 16,0 1-256-16,0 2-128 0,1 3-48 0,1 0 0 0,1 0-832 0,1 4-160 0,-1 3-48 0,-1-1 0 15,0 4-688-15,-1 6-144 0,0-2-16 0,-1 5-16 0,-2-4 2832 0,1 1 560 0,-2 0 112 0,0-2 32 16,1-5 48-16,-1 1 16 0,0 0 0 0,-1 0 0 16,2-4-2336-16,-1-2-464 0</inkml:trace>
  <inkml:trace contextRef="#ctx0" brushRef="#br0" timeOffset="115239.31">19023 18094 39615 0,'3'0'1760'0,"-2"0"352"16,1-3-1680-16,1 1-432 0,0 1 0 0,1 1 0 15,1-3-1008-15,5 3-272 0,5-4-64 0,6 1-16 16,2 3-912-16,1-3-176 0,-1 6-48 0,-2 0 0 0,-2 4 2288 0,-3-1 448 0,0 4 80 16,-2-1 32-16,-2 1 1456 0,0 2 304 15,1-3 48-15,-2 4 16 0,1 0-880 0,-2 0-160 0,0-1-48 0,0 0 0 16,1 5-832-16,-2-1-256 0,1 0 0 0,0-4 128 15,-3 2-128-15,3 1 0 0,0-3-176 0,2 4 176 32,-1-4-496-32,2 1 0 0,-2-2 0 0,0 0 0 0,-1 1 176 0,-2-2 16 15,0 0 16-15,-3-1 0 0,0-2 0 0,-2 2 0 0,0-2 0 0,-1 2 0 16,0-5 288-16,-1 2 192 0,-1 0-16 0,0 3-16 16,-3-2 512-16,1 2 96 0,-1-3 32 0,-2 0 0 15,1-1-352-15,-4 1-80 0,-1-1-16 0,0 1 0 0,-1 1-352 16,-3-3 128-16,1 3-128 0,0-2 0 0,-2-2 0 15,-1 3 0-15,2-3 0 0,-2 1 0 0,0-1 192 16,-1-3 128-16,-4 3 32 0,-2-2 0 16,-3 2-112-16,-1-3-32 0,1 0 0 0,-1 0 0 15,2 0-208-15,0 0 0 0,2 0 0 0,3-3 0 16,6 2-848-16,-2 1-224 0,-2-3-32 0,-1 0-16176 0</inkml:trace>
  <inkml:trace contextRef="#ctx0" brushRef="#br0" timeOffset="116157.34">19806 17858 24879 0,'0'2'2208'0,"-1"-2"-1760"0,-1-2-448 0,1 0 0 0,0 1 4032 0,1 0 704 0,0-3 160 0,-1 2 32 0,-1-5-3760 0,1-1-736 0,0-2-160 0,0 2-16 16,-1 0-576-16,1 0-96 0,0 2-32 0,-1 4 0 15,-1-2-112-15,-1 4-16 0,-1 0-16 0,-2 0 0 16,0 4-512-16,-3-1-112 0,0 2 0 0,0 3-15232 0</inkml:trace>
  <inkml:trace contextRef="#ctx0" brushRef="#br0" timeOffset="117280.9">19045 18047 911 0,'-1'6'0'0,"0"-2"0"16,0-2 0-16,1 2 0 0,0-4 3920 0,0 0 704 0,0 2 144 0,0-2 32 0,0 4-3776 0,1-2-768 0,0 2-128 0,0 2-128 0,2-2-1344 0,-1 2-368 0,0-3-64 15,-1 3-16-15,0 0 1648 0,0-1 320 0,-1 1 64 0,0 3 16 0,1 0 1376 0,-1-2 288 16,2 2 48-16,0-3 16 0,2 1-1056 0,0 2-208 0,1-3-32 0,1 1-16 16,-1 0-864-16,0 1-160 0,0-2-32 0,-2 2-16 31,1 1-880-31,-3 0-160 0,0 0-32 0,-1 1-6416 0</inkml:trace>
  <inkml:trace contextRef="#ctx0" brushRef="#br0" timeOffset="118199.54">20791 17651 11055 0,'2'-2'976'0,"-4"-2"-784"0,1 1-192 16,0 0 0-16,1-2 5536 0,0 1 1056 0,0 0 224 0,-1-6 32 0,-1-2-7088 0,-1-4-1424 0,0-3-272 0,-2 0-64 0,2 6-352 0,-2 1-64 0,-2 2-16 0,-2 1 0 0,-1 3 2768 0,-3 2 560 0,0-1 96 0,-3 4 32 16,0 1 1520-16,-3 0 304 0,0 3 64 0,-3 0 16 15,0 4-1392-15,-2 0-256 0,0 3-64 0,-3 1-16 32,1 1-784-32,-3 2-160 0,1 1-16 0,-2 1-16 15,3-2-224-15,1 0-128 0,1 2 128 0,4-2-208 16,4 1 208-16,2 1 0 0,4 3 0 0,2-1 0 15,3-1 224-15,1 2 32 0,3-1 16 0,2 1 0 16,-2-3-272-16,5 3 0 0,0 0 0 0,4 1 0 16,0-2-640-16,2 1-128 15,4 4-16-15,1-5-16 0,-4-5-448 0,5 0-96 16,4 2 0-16,5 2-16 0,-1-2 704 0,1-3 144 0,2 1 16 16,0-3 16-16,0 0 96 0,-3-4 32 0,2 0 0 0,-1-4 0 0,0 2 32 0,1-4 16 15,0 0 0-15,-1-4 0 0,2 2 784 0,-1-4 160 16,1 2 16-16,-2-2 16 0,-1-4-96 0,2 1 0 15,0-1-16-15,-2-2 0 0,1-4-560 0,-2 0 0 16,0 0 0-16,-2-3 0 0,-2 3 0 0,-1-2 288 0,-3-1-32 16,-1-1-16-16,-3-1 144 0,-3 2 16 15,-1 0 16-15,-3-1 0 0,-3 2 0 0,-2-1 0 16,-1 1 0-16,-3 1 0 0,-3-2 224 0,-1 0 64 16,-1 3 0-16,-1 0 0 0,-3 1-112 0,-1 3-16 0,-2-1 0 0,0 4 0 15,-1 2-576-15,1 1 0 0,-2 5-192 0,0-2 64 31,0 6-608-31,1 1-112 0,-1-1-32 0,1 6 0 16,2-3-480-16,0 2-112 0,0-2 0 0,1 2-16 0,0-1 96 16,0 0 32-16,1 2 0 0,1 1-11296 0</inkml:trace>
  <inkml:trace contextRef="#ctx0" brushRef="#br0" timeOffset="118618.19">20945 17219 26719 0,'-4'0'1184'0,"-1"-1"240"0,1 1-1136 0,1 0-288 0,1-2 0 0,1 2 0 0,-1 2-608 15,-2-2-176-15,-1 0-48 0,-4 4 0 0,1 2-800 0,-2 3-160 0,0 1-48 0,0 2 0 16,1 4 2576-16,-1 4 512 0,1 5 96 0,-1-1 32 0,1 6 1296 0,0 1 256 16,1 1 48-16,-2 5 16 0,1 2-848 0,-2-1-160 15,0 5-48-15,-3 3 0 16,-3 3-1136-16,-3 2-224 0,-1 2-64 0,-2-2 0 0,-2 1-272 0,-1 1-64 15,-2 4-16-15,-1-4 0 0,1-2-160 0,2-4 0 16,2-3 0-16,2-5 0 0,3-4 0 0,1-1 0 16,2 1 128-16,-2-3-128 0,2-4-192 15,0 1-64-15,2-5 0 0,1 0-16 16,2 0-1824 0,2-5-352-16,2-5-80 0,2-3-13312 0</inkml:trace>
  <inkml:trace contextRef="#ctx0" brushRef="#br0" timeOffset="119267.28">21453 18240 43311 0,'-3'12'3840'0,"0"-6"-3072"0,-1-2-608 0,0 0-160 0,3 1 224 0,-1-5 16 0,0 3 0 0,-3 1 0 0,-1 5-240 0,-4 1 176 15,0 2-176-15,-1-2 160 0,1 2-288 0,-1-2-64 0,0 2-16 0,0 1 0 16,-1 0-48-16,-1 0 0 0,0-1 0 0,-1 0 0 16,1 1 256-16,0-1-192 0,1-1 192 0,-2 2-192 15,-1-1-64-15,-1 3 0 0,-1 1 0 0,-2-2 0 32,2 2-496-32,1-2-96 0,0 0-32 0,2 1 0 0,2-3-1792 0,1 1-352 15,2-2-80-15,3-3-10832 0</inkml:trace>
  <inkml:trace contextRef="#ctx0" brushRef="#br0" timeOffset="119664.99">21510 18085 40543 0,'6'3'1792'0,"-4"-3"384"0,1 0-1744 0,-2 1-432 15,0-1 0-15,-1 2 0 0,2-2-464 0,0 3-176 16,1 3-48-16,0 0 0 0,3 1 688 0,1 2 0 0,1 1 0 0,0 2 0 15,2-2 512-15,-2 4 128 0,2 1 16 0,0 1 16 0,1-1-144 16,0 2-16-16,0 2-16 0,1-1 0 0,-1 1-16 0,0 3 0 16,0 0 0-16,-2-3 0 0,-2-2-320 0,0 5-160 31,1 3 160-31,-1 2-160 0,-2 3 0 0,-1-3-208 16,-2 2 16-16,1-4 0 15,-2 1-192-15,-1-1-16 0,0-3-16 0,0-2 0 0,1-1 16 0,1-3 0 0,0-1 0 0,-1-3 0 16,-1 0-976-1,2-4-192-15,-1 1-32 0,-2-6-14912 0</inkml:trace>
  <inkml:trace contextRef="#ctx0" brushRef="#br0" timeOffset="119947.37">21254 18583 42383 0,'4'0'3776'0,"0"-2"-3024"16,1-2-608-16,2 2-144 0,0-1-128 0,5 0-64 0,9-4-16 0,15-3 0 16,13-6-2032-16,6 0-416 0,6-2-80 0,-3 2-16 31,-5 3 624-31,-6 1 112 0,-6 2 32 0,-5 1 0 15,-7 6 640-15,-5-3 128 0,-4 2 16 0,-2 1-8544 0</inkml:trace>
  <inkml:trace contextRef="#ctx0" brushRef="#br0" timeOffset="121199.04">22382 17888 3679 0,'2'2'320'0,"-2"-2"-320"0,0 0 0 0,1 0 0 0,-1 0 8128 0,2-2 1536 0,-1 2 320 0,1-3 64 0,3-2-7808 0,4-1-1552 16,1-2-320-16,2-2-64 16,3 2-1136-16,0 1-240 0,0 1-32 0,1 0-16 0,0 2 928 0,0 1 192 15,-5 0 0-15,4 3 0 0,3 0 768 0,6 0 128 0,2 0 32 0,0 3 0 16,1-2-672-16,-1 3-128 0,0 1-128 0,-1-4 192 15,-2 4-192-15,-2-2 0 0,0 0 0 0,-3 1 0 32,-1-2-544-32,-2 2-32 0,-1-3-16 0,-2 2 0 0,-2 0-1152 15,-2 2-240-15</inkml:trace>
  <inkml:trace contextRef="#ctx0" brushRef="#br0" timeOffset="121584.26">22446 18136 43311 0,'2'2'1920'0,"-2"-2"384"0,2 0-1840 0,-1 0-464 16,0 0 0-16,2 0 0 0,0-2-208 0,5 1-144 0,4-6-32 0,4 1 0 16,5 0-1040-16,1-3-224 0,1 2-32 0,-4 1-16 15,1 3 1168-15,-2 0 224 0,-1 0 48 0,-1 3 16 16,-1 0 912-16,2-2 176 0,-1 2 48 0,1 0 0 0,1 2-640 0,-2-2-112 15,0 0-16-15,-1 3-128 16,0-2-832-16,-1 1-256 0,1 1-64 0,-1-2-16 16,-3 1-1072-16,1 1-224 0</inkml:trace>
  <inkml:trace contextRef="#ctx0" brushRef="#br0" timeOffset="122909.84">23656 17242 14735 0,'8'-8'1312'0,"-3"2"-1056"0,0 0-256 0,-2 2 0 0,0-1 720 0,-1 4 96 0,1-3 16 0,3-1 0 0,2-2-1376 0,3-2-272 0,-1 2-48 0,-1 1-16 0,-1 3 2592 0,-3 3 512 16,-2 3 96-16,0 0 32 0,-2 4 272 0,0-1 64 0,1 6 16 0,-2-1 0 15,1 4-880-15,-1-1-176 0,0 4-48 0,0-2 0 0,-1 2-928 0,-1-1-192 16,0 1-32-16,-1 1-16 16,0 0-432-16,0 0 0 0,0 0 128 0,-2-1-128 0,1 2 0 0,-1-1 0 15,0-1 0-15,-1 0 0 0,1 0 0 0,-1 1 0 16,2-6 0-16,-1 5 0 0,0-2 0 0,-1 4 0 16,0-2 0-16,2-2 0 15,0-3-720-15,2-1-128 0,1-2-32 0,-2-2 0 16,2-1-1440-16,0-2-304 15</inkml:trace>
  <inkml:trace contextRef="#ctx0" brushRef="#br0" timeOffset="123309.66">23319 17860 41471 0,'1'4'1840'0,"0"-4"368"0,2 2-1760 0,-1-2-448 0,2 0 0 0,0 0 0 15,1 0 176-15,3 0-48 0,6 0-128 0,3 1 192 0,5 2-192 0,3-1 0 16,0 2 0-16,1-1 0 0,1 1 128 0,3 1-128 16,3 2 176-16,3-1-176 15,4-2 528-15,2 2 0 0,5-4 0 0,2 2 0 0,4-4-240 0,0 0-48 16,3 0-16-16,-6 1 0 0,-5 2-224 0,5-3 0 0,4 2 0 16,2 2 0-16,-3-2-208 0,-2-1 16 15,-4 2 0-15,-3-1 0 0,-1-2 64 0,0 4 128 16,-3-3-208-16,-3 4 80 15,-2-1-432-15,-5 2-80 16,-3-2 0-16,-4 2-11920 0,-3 0-2384 0</inkml:trace>
  <inkml:trace contextRef="#ctx0" brushRef="#br0" timeOffset="123799.66">23580 18142 30399 0,'-1'0'2704'0,"-1"-3"-2160"0,2 3-544 16,0 0 0-16,0 3-816 0,-1-1-272 0,-1 0-48 0,-2 3-16 0,-2 4 288 0,-2 4 48 0,1 3 16 0,-2 0 0 0,-1 3 3056 0,0-1 624 0,1 2 112 0,0-2 16 16,-1 5-1024-16,3-5-192 15,-2 2-64-15,2-4 0 0,-1 3-1072 0,-1-3-208 0,3 0-64 16,0 0 0-16,0 1-192 0,0-3-64 0,0-2 0 0,1 2 0 16,1-2-128-16,-1 0 0 0,2-2 0 0,0 2 0 31,1-3-320-31,1 4-80 0,0-3-32 0,1 0 0 0,0 2-1296 15,1-2-272-15,2 2-48 0,-1-4-14016 0</inkml:trace>
  <inkml:trace contextRef="#ctx0" brushRef="#br0" timeOffset="124339.31">23864 18356 30399 0,'-1'0'1344'0,"0"0"288"0,-2-3-1312 15,3 0-320-15,0 0 0 0,1 3 0 16,1-2-1568-16,-1 1-384 0,1-4-80 0,2 0-16 16,0 2-1264-16,-2 1-256 0,1 4-48 0,-2 4-16 0,-1 1 5648 0,-2 2 1120 15,-1 1 240-15,-2 5 32 0,1 1 80 16,1 0 16-16,-2 0 0 0,-1 3 0 0,-1-3-2112 0,2 3-432 0,-1-3-64 0,0 0-32 15,0-1-352-15,1-2-80 0,1-1-16 0,2 1 0 16,1 0-256-16,1 0-160 0,2-1 192 0,1 1-192 16,1-1 0-16,3-2-224 0,1 0 16 15,1-2 0 1,2 2-352-16,-1-4-64 0,-1-2-16 0,3 2 0 0,2-3 416 16,2 1 80-16,1-4 16 0,-1 0 0 0,1-3 128 0,-1-1 256 0,2 1-64 15,-2-6-16-15,0 2-176 0,0-2 0 16,0 0 0-16,0-2 0 0,-1 0 0 0,-1 0-272 15,0 0 64-15,-1-3 16 0,2-2 192 0,-3 0 0 16,0-3 0-16,-2 1 160 0,-1 2 16 0,-3 0 0 16,-1 3 0-16,-3-3 0 0,0 1-176 0,-2-1 0 0,-2 0 0 0,-1-2-176 0,-2 2 496 0,-1-3 80 15,-2 3 32-15,0-3 0 16,-1 6-128-16,0-3-32 0,-1 5 0 0,0 1 0 0,1 2-272 0,-1 3 0 16,0 4 0-16,-1-1 0 0,1 2-144 0,0 0 144 15,-1 2-128-15,1 2 128 0,-1-2 0 0,1 2 304 16,-1 2-48-16,0-3-16 0,1 4-64 0,-1-3-16 0,-1 2 0 15,1 0 0 1,0 3-464-16,1-5-80 16,0 2-32-16,1 0 0 0,1-2-1312 0,1-1-272 0</inkml:trace>
  <inkml:trace contextRef="#ctx0" brushRef="#br0" timeOffset="125082.93">25109 17850 37775 0,'2'1'3360'0,"-2"-1"-2688"0,0 0-544 0,1 0-128 0,0 0 528 0,0 0 80 0,1 3 16 0,0-3 0 0,2 2-496 0,-1 2-128 0,0 2 0 0,-2 0 0 0,-1 1 0 0,0 0 0 0,-1 2 0 0,0-3 0 0,-2 4 0 0,1-4 128 15,1 0-128-15,-1 0 128 16,1-5-880-16,1 4-160 0,0-1-48 0,-1-1 0 31,2 0-1648-31,0-1-336 0</inkml:trace>
  <inkml:trace contextRef="#ctx0" brushRef="#br0" timeOffset="129298.09">25639 17289 24879 0,'-4'0'2208'16,"3"-2"-1760"-16,1 2-448 0,1 0 0 0,0 0 304 0,0-2-32 0,2 0 0 0,-1 0 0 0,1 0 816 0,1-2 144 0,0-2 48 0,0 3 0 0,1 0-32 0,-1 0 0 0,0 2 0 0,-2 1 0 0,2-2-96 0,-2 2 0 0,1 0-16 0,-2 0 0 16,1 0-448-16,0-3-96 0,-2 3-16 0,1 0 0 15,0-1-192-15,0 1-64 0,1-3 0 0,0 1 0 16,2 1-112-16,-1-4-16 0,2 1-16 0,2 0 0 15,0-2-176-15,2 0 192 0,-1 2-192 0,2-2 192 16,0 4-192-16,1 0 0 0,0 2 0 0,1 4 0 16,-1 2 0-16,-1 4 0 0,1-1 0 0,-1 4 0 15,-3 2 0-15,0 1 0 0,0 0-192 0,-2 0 192 16,-1 0-272-16,-1 1 64 0,-1-1 16 0,0 1 0 16,-1-1 192-16,-2 0 0 0,-1 0 0 0,1-2 0 15,-1 1 0-15,-2-2 0 0,-1 5 0 0,0-5 0 0,-1 2 0 16,-1 1 0-16,-1 0 0 0,-1 0 0 0,1-2 0 0,-1 1 0 15,-1-2 0-15,-2 2 0 0,1-1 0 0,-4 1 0 16,-1 1 0-16,-1-2 0 0,-1 0-240 0,0-2 48 16,-1 1 16-16,1-1 0 0,0-4 48 0,1-3 0 15,2-1 0-15,1-1 0 0,2-3 128 0,0-3 0 16,2-1 0-16,1-1 0 0,1-2 0 0,0 0-128 0,2-2 128 16,1 2-128-16,0-2 128 0,3 1 0 0,0 0 0 15,1 2-128-15,2 0 128 0,1 0 192 16,1 2-32-16,1-2-16 0,1 2 112 0,2 2 32 0,2-2 0 0,2-2 0 15,2 1-16-15,3 0 0 0,1-1 0 0,4-1 0 16,1 1-80-16,3 1 0 16,2 0-16-16,0 0 0 0,2 2 32 0,-2-1 16 0,-2 4 0 0,-2 0 0 15,-2 4-224-15,0-1 0 0,-2 4 128 0,-2 1-128 16,-1 2 0-16,-1 0 0 0,-3 2 0 0,1 1 0 16,-1-3 0-16,-1 0 144 0,0 1-144 0,0-1 128 15,-1-1-128-15,0 0 0 0,-1-2 0 0,0 2 0 16,-1 1-400-16,0-3-112 15,-1 2-32-15,-2 0 0 16,0-3-816-16,-1 1-176 0</inkml:trace>
  <inkml:trace contextRef="#ctx0" brushRef="#br0" timeOffset="129770.22">25566 17990 39615 0,'-20'12'1760'0,"5"-6"352"0,1 1-1680 0,6-4-432 0,4 0 0 0,2-3 0 0,-1 0 192 0,-1 1-32 16,-3 1-16-16,-2 2 0 0,1-1 320 0,-1-3 64 0,3 0 16 0,3-3 0 0,2-1 16 0,2 1 0 0,3-3 0 0,2 1 0 0,0 1 80 0,2 0 32 0,2-2 0 0,3 0 0 15,2 0-176-15,0 2-48 0,0 1 0 0,0 3 0 0,2 0-96 0,2 3-32 16,-1-3 0-16,2 4 0 0,1-2-112 0,1 2-16 15,0-2-16-15,2 2 0 0,-1-4-176 16,2 0 128-16,1 0-128 0,1 0 128 0,1 0-128 16,-2 0 0-16,-3 0 0 0,3-2 0 15,1 2 0-15,2 0 0 0,-2 0 0 0,-2 2 0 16,-4 4-560-16,-2-2-144 0,0 2-16 16,-4 0-16-16,-4 0-208 15,-1 1-32-15,-2 0-16 0,-1 2 0 0,-2-2-96 0,-2 2-32 0</inkml:trace>
  <inkml:trace contextRef="#ctx0" brushRef="#br0" timeOffset="130158.9">25715 18272 41471 0,'-11'5'1840'0,"3"-2"368"0,0 1-1760 16,3 0-448-16,4-2 0 0,1 1 0 0,0-3 128 0,-1 4-128 0,-2 3 0 0,-2 4 128 0,3 3 16 0,-4 4 0 0,-1 2 0 0,-1 2 0 0,-1 2-144 0,-1 2 128 0,-1 0-128 0,-1 1 128 0,1-1 96 16,-1-1 16-16,1-3 0 0,0 1 0 0,1-2-96 0,-1-1-16 0,1 1 0 0,-1-4 0 15,3 1-128-15,-1-2 0 0,-1 0 0 0,1 0 0 32,1-1-320-32,-2-2-112 15,2 0-16-15,1-1 0 16,1 1-1008-16,0-4-208 0</inkml:trace>
  <inkml:trace contextRef="#ctx0" brushRef="#br0" timeOffset="130658.47">26002 18297 19343 0,'-5'3'1728'0,"2"0"-1392"16,0-2-336-16,3-1 0 0,0 0 624 0,-1 1 48 15,-2 3 16-15,-2 0 0 0,-1 2 1296 0,0 0 272 16,-1 1 48-16,-1 2 16 0,1 1 0 0,-1 0 0 0,2 2 0 0,0 1 0 16,0 1-1216-16,0-1-240 0,1 3-48 0,1-3-16 15,0 0-416-15,-1 2-96 0,2 1-16 0,-1 6 0 16,0-2-128-16,0 2-16 0,2-1-128 0,1 1 192 15,1-2-192-15,1-1 0 0,1-1 0 0,1-1 0 16,1 1 0-16,-1-2 0 0,2 0 0 0,0-4 0 16,0 1-272-16,0-2 48 0,1-3 16 15,-1-1 0-15,1-5 64 0,2-1 16 0,-1 2 0 16,3-7 0-16,0 2 128 0,1-2 0 0,2-2 0 0,-1 0-128 16,3-3 128-16,1-1 0 0,1-2 0 0,-1-1 0 15,3 0 0-15,-1 0 0 0,-2-3 0 0,1 1 0 16,-3-1 0-16,0 0 0 0,-2 0 0 0,-2 1 0 15,1-1 0-15,-2 3 128 0,-2-3-128 0,-2 1 0 0,-1 1 128 0,-3 2-128 16,1-3 160-16,-5 1-160 0,-1 4 128 0,-3-2-128 16,0 0 0-16,-5 2 144 0,1-3 0 0,-4 4 0 15,-2 0 0-15,-1-1 0 0,-1 0 144 0,-1-1 32 16,-1 4 0-16,1-3 0 0,2 4-96 0,2-3-16 0,3 3 0 0,2 2 0 16,1 1-208-16,3 2 0 15,0 1-192-15,0-2 192 16,4 2-688-16,0 2-16 0,2-1-16 0,1 2-11904 0,1-1-2384 0</inkml:trace>
  <inkml:trace contextRef="#ctx0" brushRef="#br0" timeOffset="131014.68">26655 18015 43311 0,'-11'3'1920'0,"2"0"384"0,1-3-1840 15,3 1-464-15,3 1 0 0,2-4 0 0,2 2 0 0,-4 0 0 0,1-1 0 0,-1 1 0 0,-1 0 0 0,2 0 304 0,0 1-48 0,1-1 0 0,0 2-256 0,1-2 0 0,2 2 0 0,0 0 0 16,1 1-336-16,1-3-128 0,1 1-32 0,0 1 0 16,0-2-1248-16,-1 3-256 0,3-2-48 0,-3 2-14656 0</inkml:trace>
  <inkml:trace contextRef="#ctx0" brushRef="#br0" timeOffset="131688.66">27333 17250 13823 0,'-3'-3'1216'0,"2"0"-960"0,0 3-256 0,0-2 0 16,2 2 2432-16,-1-2 448 0,2 2 96 0,-2 0 16 0,1 0-1408 0,1-2-288 0,-2 1-48 0,0 1-16 0,0 0 688 0,0 0 128 0,0 0 16 0,0 0 16 0,-9 22-608 0,5-16-128 0,1 2-32 0,-2-2 0 16,0 2-672-16,1 2-128 0,-1-2-16 0,-1 3-16 15,-1-4-48-15,0 3-16 0,0 1 0 0,1 0 0 16,-2 2-160-16,1-1-16 15,-1 3-16-15,2-3 0 0,-1 2-224 0,1 1 0 0,-2 1 0 0,1 0 0 16,-1 0 0-16,1 0 0 0,1-1 0 0,0-1 0 16,1-2 0-16,0 0 0 0,2-2 0 0,2 0 0 15,1 0 128-15,0-1 0 0,1-6-128 0,2 2 192 16,-1 0-192-16,2 0 128 0,1-4-128 0,1 2 0 0,0-3 144 16,3 0-144-16,0-3 128 0,0 0-128 15,4-1 0-15,0 0 0 0,2-2 0 0,3 0 0 0,-1 1 0 16,1-1-176-16,2 1 48 0,1-1 0 0,3 0-208 0,-2-1-48 15,1 1 0-15,0 0 0 16,-1 0-384-16,-2 0-96 0,-2-2-16 0,-3 2-17872 16</inkml:trace>
  <inkml:trace contextRef="#ctx0" brushRef="#br0" timeOffset="131973.57">27621 17212 28159 0,'-3'6'624'0,"-2"-2"128"0,-1 0 16 0,3 1 16 0,1-2-624 0,2 0-160 0,0 0 0 0,-2 1 0 16,-2 5 1840-16,0 3 336 15,-2 2 64-15,1 4 0 0,-1-2-528 0,1 3-112 0,-1 1-32 0,1-2 0 0,0 2-672 16,0 1-128-16,3-2-16 0,-1 0-16 0,1 1-480 0,-1 1-112 15,2 2-16-15,-1-1 0 16,-1 0-272-16,-1-2-64 0,1 1-16 0,-2 1 0 31,0-2-400-31,-3 1-80 0,2 1 0 0,-1 0-11968 0,-2 1-2400 0</inkml:trace>
  <inkml:trace contextRef="#ctx0" brushRef="#br0" timeOffset="132384.76">26935 18071 38703 0,'-10'4'1712'0,"2"-4"352"0,3 3-1648 0,3-2-416 0,2 1 0 0,1-2 0 0,0 0 0 0,1 0 128 31,0 2-128-31,0 0 0 0,2 1 640 0,2-2 64 0,3 1 0 0,1 1 0 0,5-3 48 0,2 1 16 31,4 1 0-31,5-4 0 0,5 1-208 0,7-5-48 0,7 1 0 0,3-3 0 0,3 0-240 0,2 0-48 16,0 2-16-16,2-3 0 0,-2 2-208 0,-3-2 144 0,2 2-144 31,-2 1 128-31,-1 1-288 0,-4 1-64 0,-6 0-16 16,-4 4 0-16,-5-2-16 0,-4 2-16 0,-3 0 0 16,-2 2 0-1,-2-2-192-15,-3 0-48 0,-1 0 0 0,-3 1-12544 0,-1-1-2496 0</inkml:trace>
  <inkml:trace contextRef="#ctx0" brushRef="#br0" timeOffset="132748.7">27287 18334 43311 0,'-12'10'1920'0,"3"-4"384"0,0-3-1840 0,4 0-464 0,4 1 0 0,1-4 0 0,0 2 0 0,-2 2 0 0,-1 2 0 16,-2 4 0-16,-1 2 192 0,-1 2 80 0,0 2 32 0,0 2 0 0,1 1 16 0,0 0 0 0,2-7 0 0,-1 1 0 0,-1 6-320 0,1 6 0 0,-3 1 0 0,2-2 0 15,1-4-352 1,-1 1-128-16,0-1-32 0,0-4 0 0,0 3-256 0,1-6-48 0,1 0-16 0,0-1-17680 16</inkml:trace>
  <inkml:trace contextRef="#ctx0" brushRef="#br0" timeOffset="133234.82">27584 18362 33167 0,'-6'4'1472'0,"1"-4"304"0,1 3-1424 0,3 0-352 0,-1-3 0 0,2 4 0 0,-1-4 0 0,0 6 0 0,-3 0 0 16,-1 6 128-16,-1 6 1376 0,-1 3 288 15,-1 3 48-15,1 2 16 0,-1 3-1088 0,2-3-192 0,0 2-64 0,1-3 0 16,1 0-352-16,1-3-160 0,0-3 128 0,2-3-128 16,0 0 192-16,1-3-64 0,1 0 0 0,0-1 0 15,3-2-128-15,0-1 192 0,1-3-192 0,0 0 192 16,2-2-192-16,2-4-176 0,2 0 48 0,0-4 0 15,2-1-48-15,4-2 0 0,-1-3 0 0,1-3 0 16,3-3 16-16,1-2 0 0,1-1 0 0,0-1 0 16,1 3-48-16,-2-3-16 0,-3 4 0 0,-3 0 0 15,-4 4 224-15,-2-3 0 0,-1 4-160 0,-1-2 160 16,-4 1 144-16,0 2 112 0,-4 1 0 0,-2 2 16 16,1 1 64-16,-5 0 16 0,2 0 0 0,-3-1 0 0,-1 4 32 0,-3-4 16 15,1 1 0-15,-3 0 0 16,0 0-144-16,1 0-48 0,-2 0 0 0,1 2 0 15,2-1-32-15,-2 1-16 0,1 2 0 0,-1 0 0 16,2 2-160-16,-1-2 0 0,2 2 0 0,1 0 0 0,3-1-272 0,1 1-96 16,0-3-16-16,2 0 0 15,-1-2-256-15,3 1-64 0,-1-2-16 0,2-2-18032 0</inkml:trace>
  <inkml:trace contextRef="#ctx0" brushRef="#br0" timeOffset="133634.24">28321 18015 40543 0,'-8'3'3600'15,"2"1"-2880"-15,2-2-576 0,4 0-144 0,0 0 384 0,-1-2 64 0,-1 4 0 0,-3 2 0 0,-3 3-80 0,2-2-16 0,1 2 0 16,0-3 0-16,3-2-192 0,-1-2-32 0,3-2-128 0,2 0 192 0,1-4-352 0,1 0-80 0,1-3-16 0,1 0-12576 0,2-2-2528 0</inkml:trace>
  <inkml:trace contextRef="#ctx0" brushRef="#br0" timeOffset="134090.81">28823 17364 35007 0,'-3'-2'1552'0,"2"0"320"0,0 2-1488 0,0 0-384 0,1 0 0 0,1 0 0 16,-1 2-352-16,0-2-144 0,0 2-16 0,-1 1-16 0,-1 3 1888 0,2-6 384 0,0 0 80 0,-10 23 16 15,7-13-704-15,-3 1-144 0,-1 2-32 0,0 0 0 16,-2 0-384-16,1 0-64 0,-2 2-32 0,0 1 0 15,0-1-288-15,0-1-64 0,0 0-128 0,2 0 192 16,0-4-192-16,2-1 0 0,0-2 0 0,2 2 0 16,2-6-128-16,0 2-80 0,2-1-16 0,2 0 0 15,0-2-32-15,2-1 0 0,-1 2 0 0,1-1 0 16,2 2 256-16,1-1-192 0,0-2 192 0,2 1-192 0,-1 2 192 0,3-2 0 16,1 0 0-16,1-2 0 0,2 0-144 0,0-2 144 15,1 2-128-15,-1 0 128 16,2 0-128-16,0-2 128 0,3-2-128 0,4 1 128 0,-2-2-192 0,1-2 32 15,2 0 16-15,-1-2 0 0,0-1-192 0,-1 1-48 16,-1-4 0-16,-1 1 0 16,0-1-848-16,-1 1-176 0,-1-1-48 0,-4 3-15248 15</inkml:trace>
  <inkml:trace contextRef="#ctx0" brushRef="#br0" timeOffset="134344.98">29202 17237 23039 0,'-6'3'2048'0,"1"1"-1648"0,3 0-400 0,2-2 0 16,1-2 1072-16,-2 3 128 16,-2 3 16-16,-2 1 16 0,-1 8 864 0,0-1 160 0,-1 4 48 0,-1-2 0 0,2 6-624 0,-1-6-112 15,-1 3-32-15,2 0 0 0,-1 1-704 0,-1 1-128 16,1-1-48-16,1-4 0 0,2-4-416 0,-1 3-96 15,-1 1-16-15,-2 4 0 0,2 1-416 0,-1 1-96 16,-1 0 0-16,1-2-16 16,-1 1-656-16,2-1-128 0,1 0-32 0,-1-2 0 15,2 3-2144 1,-2-1-432-16</inkml:trace>
  <inkml:trace contextRef="#ctx0" brushRef="#br0" timeOffset="134757.5">28533 18117 41471 0,'-3'5'1840'0,"0"-1"368"0,2-4-1760 0,1 0-448 0,1 0 0 0,2 0 0 0,2-3-240 0,0 2-128 0,3-1-16 0,5-1-16 0,3 2 576 0,3-4 112 0,0 4 32 0,1 1 0 0,2 0 192 0,3 0 64 15,2 1 0-15,1 1 0 0,6-2-144 0,-3 3-32 0,2 1 0 0,1-4 0 16,1 0-256-16,1-4-144 0,0 4 160 0,-1-3-160 16,-2 3 0-16,-1-2 0 0,-2 1-128 0,-3-3 128 31,-1-1-624-15,0 1-16-16,-1 1 0 0,0-3 0 0,-1 1 16 0,1 1 0 0,0 0 0 0,-2-2-17568 0</inkml:trace>
  <inkml:trace contextRef="#ctx0" brushRef="#br0" timeOffset="135153.18">28653 18337 29487 0,'-5'2'2624'0,"2"0"-2112"15,0-2-512-15,3 3 0 0,0-3 624 0,0 3 16 0,-1 0 0 0,-3 0 0 16,1 4 736-16,-1 2 160 0,3 0 16 0,-3 2 16 16,1 0-336-16,2 2-64 0,0-2-16 0,-1 4 0 15,0-3-320-15,1 4-64 0,0 0 0 0,-2-1-16 0,2 5-368 16,-1-4-64-16,0 2 0 0,0 1-16 16,-1 1-304-16,1-5-304 0,-1 1 64 0,1-3 16 15,0 0-384-15,0-1-80 0,1-2-16 16,1-1 0-16,0 1-1424 0,0-3-304 0</inkml:trace>
  <inkml:trace contextRef="#ctx0" brushRef="#br0" timeOffset="135658.28">28977 18418 35007 0,'-3'2'1552'0,"-1"-2"320"0,0 0-1488 0,3-2-384 15,1 2 0-15,0 0 0 16,1 0-432-16,-2 0-144 0,1 0-48 0,-1 2 0 0,-2 1 1712 0,0 3 320 0,-2 1 80 0,0 6 16 16,-2-1-400-16,0 4-80 0,1 3 0 0,0 0-16 15,0 4-528-15,-1 1-96 0,2 1-32 0,2-3 0 16,-1 3-96-16,3-3-32 0,-1-2 0 0,1 0 0 0,2-3-224 0,1-1 144 15,-1-2-144-15,3-3 128 16,-1 3-128-16,1-6-144 0,4-3 144 0,-1 0-208 16,2 1-144-16,2-4-32 0,0 0 0 0,2 1 0 0,4-6 112 0,-1 1 16 15,2-2 0-15,-1 0 0 16,3-1-160-16,0-2-32 0,2 1 0 0,1-4 0 16,0 0 16-16,1-1 0 0,-2 0 0 15,-1-2 0-15,-3 1 112 0,-2 2 32 0,-2-2 0 0,-3-1 0 16,-2 3 432-16,-2-1 96 0,-2 4 16 0,-2-3 0 0,-2 1 384 0,-1-1 96 15,-3 0 16-15,0 2 0 0,-2-2-240 0,-3 0-64 16,1-2 0-16,-3 2 0 0,-1-3 16 0,-1 1 0 16,-1-4 0-16,0 1 0 0,-2-1-16 0,-1 0 0 0,0 1 0 15,0-1 0-15,-1 2-224 0,3 2-48 0,-2 0-16 16,1 2 0-16,0 1-160 0,1 3-256 0,-1 2 64 0,1 2 16 31,-3 2-288-31,1 1-64 0,2 3-16 0,-1-1 0 16,1 4-96-16,1-5 0 0,0 4-16 0,3-2-18128 0</inkml:trace>
  <inkml:trace contextRef="#ctx0" brushRef="#br0" timeOffset="136307.66">29784 17888 30399 0,'-4'2'2704'0,"1"0"-2160"0,2-2-544 16,0 3 0-16,1-3 752 0,-1 1 32 0,-1 4 16 0,-1-1 0 0,-3 3 1120 0,-1 2 208 0,1 0 48 0,1 0 16 0,0 1-1024 0,0-1-208 0,2-3-32 0,0-2-16 15,1 2-288-15,0-5-64 0,2 1-16 0,-1 1 0 0,2-3-688 0,-1 0-144 16,2 0-32-16,-1-3 0 15,1 3-448-15,0-3-80 0,-1 0-32 0,0 0-12000 16,2-1-2416-16</inkml:trace>
  <inkml:trace contextRef="#ctx0" brushRef="#br0" timeOffset="137582.98">30644 17360 36863 0,'1'0'3264'0,"1"0"-2608"0,0 0-528 0,-1 0-128 0,1 0 352 0,-1 0 32 0,1 2 16 0,2 0 0 0,0 1 304 0,-1 0 48 0,1 3 16 0,-4 4 0 0,0-1-256 0,-2 5-32 16,-2 2-16-16,-1 2 0 0,0 2-48 0,0 5-16 16,-2 2 0-16,1 5 0 0,-2-1-112 0,1 2-32 15,-1 2 0-15,1-2 0 0,-1 0-256 0,2-2 0 16,0-3 128-16,0 0-128 0,0-2 0 0,1-1 0 0,0-3 0 15,1-2 0 1,2-4-496-16,-3 0 0 0,1-1 0 0,0-2 0 16,-1-1-464-16,0-1-112 0,0-2-16 0,-1-1-17040 0</inkml:trace>
  <inkml:trace contextRef="#ctx0" brushRef="#br0" timeOffset="137987.25">30070 18094 43311 0,'-8'3'1920'0,"2"-3"384"0,2 3-1840 0,1-3-464 16,3 0 0-16,3 0 0 0,1 0 176 0,1-3-176 15,2 3 192-15,3-3-192 0,3 0 128 0,6 0-128 16,2-4 0-16,3 4 0 0,0-4 432 0,5 3 16 0,0 0 16 0,5 0 0 16,5 2-80-16,8 2 0 0,7-4-16 0,6 4 0 15,4-3-48-15,7 2 0 0,4-1 0 16,0-1 0-16,-6 2-320 0,1-1 144 0,4-1-144 15,-4 2 0 1,-4 1-240-16,-4 0-144 16,-4 1-48-16,-6 2 0 0,-3 0-272 0,-6 2-64 0,-2-1-16 0,-3 2 0 15,-3 0 64-15,-7-2 16 0,-1 2 0 0,-7-3-11824 0,-3 0-2352 16</inkml:trace>
  <inkml:trace contextRef="#ctx0" brushRef="#br0" timeOffset="138529.85">30347 18315 39615 0,'-2'0'3520'0,"1"-2"-2816"0,1 2-560 0,0 0-144 0,1 0 480 0,0 0 64 0,-1 0 16 0,0 0 0 0,1 2 0 16,-1-2 0-16,0 4 0 0,0-4 0 0,0 0 16 0,-2 25 16 0,1-13 0 0,-2 4 0 16,1 0-208-16,-2 4-64 0,-1 5 0 0,0-1 0 15,0 5-320-15,-1-1 144 0,0 4-144 0,-2-1 0 16,1 1 0-16,0-3 0 0,-2 0 0 0,0-1 0 31,2-2-448-31,-2-2-64 0,3-4 0 0,0-3 0 0,1 0-304 16,0-4-64-16,1-3-16 0,2-1-18240 0</inkml:trace>
  <inkml:trace contextRef="#ctx0" brushRef="#br0" timeOffset="139034.01">30702 18386 34095 0,'-1'-4'1504'0,"-1"0"320"0,-1 2-1456 0,2 2-368 15,1-3 0-15,0 3 0 0,1 0 704 0,-2-1 80 16,0 1 16-16,-2 0 0 0,-1 0 336 0,0 1 64 16,-3 4 16-16,1 3 0 0,-1 1-464 0,-1 4-96 15,0 2-16-15,-2 3 0 0,1 2-272 0,-1 2-64 16,0 3-16-16,2 1 0 0,-2 2 48 0,0-3 16 15,2 4 0-15,0-3 0 0,2-1 32 0,1-1 16 0,1-2 0 0,2-2 0 16,0-1-400-16,2-1 0 16,3-2 0-16,0-3 0 15,2 0-432-15,3-3-160 0,0 1-48 0,1-3 0 16,1-2 16-16,2 0 0 0,2-2 0 0,2-2 0 16,0 1 128-16,1-3 32 0,2 0 0 0,1-5 0 0,2-1 144 0,-1-2 16 0,3-2 16 0,-2-2 0 0,0-3-16 0,-2 1 0 15,1-4 0-15,-3 2 0 0,1-5 304 0,-2 1 0 16,-1 0 0-16,-2 2 0 0,-3-1 320 0,-2-1 112 15,-2 2 16-15,-2 2 16 0,-4-3 96 0,-1 3 16 16,-2-3 0-16,-3 3 0 0,-1 0 48 0,-2-1 16 16,-3 3 0-16,-2 0 0 0,-1 4-240 0,-2 0-32 15,0 4-16-15,-3-2 0 0,-2 3-352 0,0 4 0 16,-2-1 0-16,2 2 0 0,3 0-192 0,-4-3-128 16,-4 3 0-16,-2 3-16 15,-1-3-464-15,1 2-96 0,3-4 0 0,2-1-18272 16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1T17:20:36.688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10258 6502 40543 0,'-1'0'3600'0,"0"0"-2880"15,0 0-576-15,1 0-144 0,1 0 512 0,0 2 64 0,-1 2 0 0,1 2 16 16,-1 7-288-16,0 4-64 0,0 10-16 0,-2 9 0 15,-1 10 256-15,0 12 48 0,-1 5 16 0,-1 6 0 0,-1 0-544 0,-1 4 0 16,-2 0 0-16,-1 3 0 0,-1 0 0 0,-2-3 0 16,1-5 0-16,2-9 0 15,-1-6 0-15,4-13 0 0,0-7 0 0,3-5 0 16,0-2-288-16,1-4 32 0,2-1 16 0,-1-11 0 16,0-4-656-1,2-3-128-15</inkml:trace>
  <inkml:trace contextRef="#ctx0" brushRef="#br0" timeOffset="350.64">9943 6419 50687 0,'-5'-12'2240'0,"1"3"464"0,1 3-2160 0,3 2-544 0,1 0 0 0,4 2 0 0,2-2 0 0,4-2-352 15,8-4 48-15,7-5 16 0,7-3-16 0,6-2 0 16,2-2 0-16,-1 3 0 0,0 1 304 0,3 2 0 15,4 6 0-15,1-3 0 0,-3 5 0 0,-2 0 128 16,3 4-128-16,-2 0 0 0,1 4-240 0,-1 4-80 0,-3 6-32 16,-2 0 0-16,-7 3 160 0,0 0 16 0,-1 6 16 0,-3-1 0 0,-2 2 160 0,-5 1 0 15,-2 1 0-15,-4 1 0 16,-3-1 0-16,-3 3 176 16,-3 1-48-16,-2-4 0 0,-1 3-128 0,-1 1 0 15,-2 4 0-15,-3 5 0 0,1-3 0 0,-5 0 0 0,0-1 0 16,-3-2 0-16,-1-1 0 0,-3-3 0 0,-2-3 0 0,-4 0 0 15,-1-3 0-15,-2-3 0 0,-5-2 0 0,-1 1 0 16,1-6 0-16,-2 0 0 0,0 1 0 0,-1-4 128 16,2 0-128-16,-5-4 0 0,0 0 0 0,0-2 0 15,1-2 0-15,-2-2-224 0,1-2 48 0,-1-4 16 16,4-5-832-16,3-5-160 16,3-8-48-16,6-3-18464 0</inkml:trace>
  <inkml:trace contextRef="#ctx0" brushRef="#br0" timeOffset="1258.3">12058 5447 36863 0,'-5'-5'3264'0,"0"0"-2608"0,2 4-528 0,2-2-128 15,1 3 320-15,-1 0 16 0,0-3 16 0,-4 0 0 0,-3 0-480 0,-2 0-112 16,-1 7-16-16,-2 4 0 0,-1 5 432 0,-3 5 80 16,-2 6 0-16,-3 7 16 0,-4 6 320 0,-1 5 64 15,-2 5 16-15,1 4 0 0,-2 5-352 0,0 1-80 16,3 1-16-16,0-1 0 0,2 3 80 0,2-1 16 15,2 4 0-15,1 0 0 16,3 8 0-16,1-5 16 0,2-2 0 0,2 1 0 0,2 2 80 0,0 3 16 0,4 5 0 0,2-1 0 16,4-6-112-16,5-6-32 0,4-6 0 15,4 0 0 1,7-5-288-16,6-4 0 0,5-5 0 0,5-8 0 16,6-3-544-1,5-8-160-15,6-10-48 0,0-4-12528 0,-3-3-2512 0</inkml:trace>
  <inkml:trace contextRef="#ctx0" brushRef="#br0" timeOffset="3413.79">12468 5935 43311 0,'1'4'3840'0,"1"2"-3072"16,-1-2-608-16,0 2-160 16,0 0-544-16,1 3-144 0,0 8-16 0,2 11-16 0,1 6 912 0,-2 7 176 0,1 4 32 0,-3 3 16 15,-1 1-32-15,-1 0 0 0,-1 1 0 0,-1-3 0 16,-1 1-176-16,1 3-32 0,-2 0-16 0,1 2 0 16,-2-2-432-16,0-2-96 0,0 2-16 0,-4-9 0 15,0-1 96-15,-3-7 16 0,4-2 0 0,0-1 0 16,1-5-80-16,5-3-16 0,3-2 0 0,2-5 0 15,3-4-576-15,4-4-112 0,2-5-32 0,5-4-15808 16</inkml:trace>
  <inkml:trace contextRef="#ctx0" brushRef="#br0" timeOffset="4030.53">12393 5817 35007 0,'-8'-6'1552'0,"2"2"320"0,-1 3-1488 15,2-2-384-15,2 3 0 0,2 0 0 0,0 0 352 0,-3 0 0 0,-2 0 0 0,-2 0 0 16,2 0-352-16,0 3 0 0,2-3 0 0,3 1 0 15,1 1 352-15,5 0 0 0,3-1 0 0,3 3 0 16,4-4 144-16,4 0 16 0,4 0 16 0,4 0 0 16,4 1-112-16,5 1-32 0,2 1 0 0,3 0 0 15,-1 4-96-15,3-1-32 0,0 1 0 0,-4 2 0 16,0 0-64-16,0 0 0 0,5 8-16 0,-2-1 0 16,-3 3-48-16,-1 5-128 0,0 4 192 0,-5 4-64 15,-3 1-128-15,-6 4 0 0,-1 2 0 0,-5 5-176 0,-3-4 176 16,-4 7 0-16,-1-1 0 0,-3 0 0 0,1-7-240 0,-4 1 48 15,-2-2 0-15,-3-2 0 0,-2 1 48 0,-4 2 16 16,-3 4 0-16,-6 1 0 0,-4 1 128 0,-5 6-160 16,-3-3 160-16,-3-2-160 0,0-7 160 0,-3 1 128 0,-5-2-128 0,-2-2 176 15,-1-1 64-15,-2-1 16 16,-3 0 0-16,0-5 0 0,0 0 400 0,2-7 96 16,2-1 16-16,1-7 0 0,-1-6-304 0,1-4-48 15,1-2-16-15,3-8 0 0,2-2-576 0,1-8-112 16,3-4-32-16,5-5 0 15,3-3-752-15,3-7-144 0</inkml:trace>
  <inkml:trace contextRef="#ctx0" brushRef="#br0" timeOffset="4463.39">13841 5532 39615 0,'-6'9'3520'0,"-1"1"-2816"0,4 0-560 0,1 1-144 0,4-1 848 0,-2 3 144 16,-2 15 32-16,0 14 0 0,2 17-704 0,0 8-128 0,2 8-16 0,1 1-16 15,1-2-160-15,-3 4 0 0,-2 5 0 0,-3 2 0 16,-5-2 0-16,-2-3 0 0,-4-3 0 0,-2 0 0 15,-2 4 0-15,-3-2 0 0,0-1 0 0,0-7 0 16,1-6 0-16,2-4 0 0,3-4 0 0,5-4 0 16,2-7-304-16,5-6-32 0,6-5-16 0,1-7 0 15,5-3-1200-15,3-9-240 16</inkml:trace>
  <inkml:trace contextRef="#ctx0" brushRef="#br0" timeOffset="4963.92">14703 6025 32255 0,'-3'-17'2864'0,"1"5"-2288"15,-2 0-576-15,1 2 0 0,2 4 2304 0,0 2 336 16,1-2 80-16,0-3 16 0,-1-3-2448 0,-2-2-480 0,2 2-112 0,-1 6-16 16,-1 3 0-16,-2 12 0 0,-4 4 0 0,-2 11 0 15,-2 6 320-15,-3 8 0 0,-4 8-128 0,-2 2 128 16,-2 5 0-16,-3 4 0 0,0 0 176 0,1-7-176 16,1 2 208-16,0-2-64 15,3-3-16-15,1-3 0 0,0 1 128 0,1 2 32 16,-1 1 0-16,1-1 0 0,3-2-32 0,4-8 0 15,3-1 0-15,5-10 0 0,5-3-256 0,2-6 0 16,7-2 0-16,2-5 0 0,4-6 0 0,3-2 0 0,6-2 0 0,3-3-192 16,3-6 192-16,2-1-192 0,2-5 192 0,2-1-192 15,4-4 192-15,-1-2 0 0,1-3-160 0,-3-6 160 16,-2 2 0-16,-4 0 0 0,-4 1 128 0,-2-1-128 16,-2-1 320-16,-1-3 0 0,1-1-16 0,-4-1 0 0,-3 0 128 0,-1 3 16 15,-2-2 16-15,-3 2 0 0,-3 1-80 0,-2-2 0 16,-1 5-16-16,-3 1 0 0,-1 1-192 0,-3 0-48 15,1-1 0-15,-4-3 0 0,-4-7-128 0,-3-1 0 16,-1-3 0-16,-1 2 0 16,-1 7-528-16,-3 4-144 15,1 4-32-15,-2 7 0 0,-1 5-576 0,-1 2-112 0,-1 4-16 0,1 6-16704 0</inkml:trace>
  <inkml:trace contextRef="#ctx0" brushRef="#br0" timeOffset="5214.89">14480 6464 43311 0,'-6'6'1920'0,"0"0"384"0,-1-2-1840 0,5-2-464 0,2-1 0 0,1 2 0 15,2-3 768-15,0 1 64 0,5 1 16 0,3 1 0 16,5-3-448-16,5-3-80 0,5 1-32 0,2-2 0 15,2 1-480-15,2-4-112 0,3 1-16 0,1-4 0 32,-2 4-704-32,1-3-128 0,1 2-48 0,-3 1 0 0,1 0-528 0,-2 0-96 0,-4 2-32 0,-1-2-9456 15,-2-1-1888-15</inkml:trace>
  <inkml:trace contextRef="#ctx0" brushRef="#br0" timeOffset="5630.96">14994 5269 43311 0,'-9'0'3840'0,"0"2"-3072"0,4 2-608 0,2 0-160 0,3 2 128 0,-1-2-128 0,-4 7 192 0,-1 2-64 16,-1 7 0-16,2 5 0 0,6 3 0 0,5 3 0 0,5 2 48 0,9 4 0 16,6 3 0-16,7 6 0 15,8 4-16-15,7 4 0 16,8 5 0-16,5-2 0 0,1-2-160 0,1 2 0 15,3 2 144-15,-1 4-144 0,-4 1 0 0,-9 2 0 16,-8 1 0-16,-11-4 0 0,-8-3 0 0,-9-3 0 16,-7-2 0-16,-6-3 0 0,-4 2 0 0,-8 3 0 0,-3 2 0 0,-7 2 0 15,-3-4 0-15,-1-9 256 0,-2-5-64 0,-2-5-16 16,-2-2 48-16,-4 1 16 0,-4-2 0 0,-3 0 0 16,9-9-240-16,-6 1 0 0,-6 1 0 0,-5 1 0 15,-2-6-928-15,-2 0-224 16</inkml:trace>
  <inkml:trace contextRef="#ctx0" brushRef="#br0" timeOffset="6281.37">16509 6384 37775 0,'-2'0'3360'0,"-1"-2"-2688"0,1 2-544 0,2 0-128 0,1 0 912 0,1 0 160 0,2 2 16 0,2-2 16 31,6 2-976-31,4 0-128 0,8-2-144 0,7-4 144 0,6-1 0 0,4-1 0 16,4-1 0-16,4-2 128 0,7-1-128 0,4-3 0 0,6 2 144 0,1-1-144 0,2 0 0 0,-4 1 0 31,-3 0 0-31,-5 2-192 15,-5-1-224-15,-6 4-48 0,-3-3-16 0,-3 2-17504 0</inkml:trace>
  <inkml:trace contextRef="#ctx0" brushRef="#br0" timeOffset="6580.69">16591 6559 43311 0,'1'0'3840'0,"3"2"-3072"0,1 2-608 0,0-4-160 15,1 1 288-15,2-1 32 0,6 1 0 0,10-1 0 16,10 2-688-16,8-2-128 0,8-2-16 0,2 0-16 0,0 2 320 0,0-3 64 15,3 2 16-15,-2-1 0 16,-1 2-384-16,0-4-64 0,0 4 0 0,1-5-16 16,2 4-1936-16,-2-4-384 0</inkml:trace>
  <inkml:trace contextRef="#ctx0" brushRef="#br0" timeOffset="7297.23">18498 5777 43311 0,'-3'-2'3840'0,"1"2"-3072"16,0 2-608-16,1 2-160 16,1 0-352-16,-1 2-96 0,0 2-32 0,-2 6 0 0,-2 7 480 0,0 9 0 15,-1 7 0-15,-3 7 160 0,2 5 80 0,-5 4 16 0,-1 4 0 0,-2 3 0 16,1 2-256-16,-2-1 0 16,-2-4 128-16,1-4-128 0,0 1 0 0,-2-3 0 0,4-7 128 0,-2 3-128 31,1-2 0-31,1-3 144 0,0-1-144 0,3-4 128 15,2-3-128-15,3-5 0 0,4-4 0 0,4-8 0 16,4-2-544-16,5-9-144 0</inkml:trace>
  <inkml:trace contextRef="#ctx0" brushRef="#br0" timeOffset="7596.6">18938 5629 35007 0,'2'-6'3120'0,"-2"3"-2496"16,0-1-496-16,1 4-128 0,-1 2 1488 0,2 3 288 16,-2-2 48-16,0 6 16 0,0 2-1440 0,-2 10-272 15,-1 10-128-15,-3 9 0 0,-4 5 256 0,-1 6-32 0,-4 1-16 16,-3 7 0-16,-1 4 96 0,0 7 16 0,1 0 0 0,-1 2 0 15,4-3-320-15,0-5 128 0,3-10-128 0,2-2 0 16,1-3 0-16,2-2 0 0,1-1 0 0,-2-3 0 16,3-5 0-16,-2-1-256 0,1-1 32 0,0-5 0 31,1-5-400-31,-4-4-80 0,2-3 0 0,-1-7-11632 0,1 1-2320 0</inkml:trace>
  <inkml:trace contextRef="#ctx0" brushRef="#br0" timeOffset="7915.86">18043 5681 43311 0,'-17'-10'1920'0,"8"4"384"0,1 2-1840 0,4 1-464 0,4 2 0 0,2 1 0 0,0 1 192 0,2-1-64 16,2 0-128-16,6 0 192 0,7 0 96 0,8 0 16 15,7 0 0-15,6-1 0 0,6 1 112 0,7-2 32 16,8-1 0-16,4 0 0 0,8-1-144 0,2 0-32 0,0-1 0 0,-1 2 0 16,-2-4-80-16,0-1 0 0,-4 3-16 0,-2-4 0 15,0-1-176-15,-3 0 0 0,-1-1 0 0,-3-2 0 31,-1 0-448-31,-1-3-192 0,-2 4-16 0,-3-3-16 0,-3 4-432 0,-3 0-96 0,-3 3-16 0,-7 5-17856 16</inkml:trace>
  <inkml:trace contextRef="#ctx0" brushRef="#br0" timeOffset="9426.7">18010 7387 35935 0,'-2'-2'3200'0,"1"1"-2560"0,1 1-512 15,0 0-128-15,1 0-448 0,-2 0-96 0,-1-3-32 16,0 1 0-16,-3 0-128 0,-2 2-16 0,-3 0-16 16,-1 3 0-16,-4 4 384 0,-1-1 80 0,-2 4 16 0,-1 3 0 15,-1 3-640-15,0 0-112 0,3 1-16 0,2 0-16 0,4 2 896 0,1-3 144 0,4 3 0 16,3-6 160-16,2 2 1056 0,3-3 192 0,1-2 64 0,2 3 0 16,1-3-352-16,0 0-64 15,2 1-16-15,0-4 0 0,2 2-720 0,0-3-160 0,0 0-32 0,1-2 0 16,0-1-736-16,0-3-160 0,0 3-16 15,2-6-16-15,-1 0-1952 16,2-1-400-16</inkml:trace>
  <inkml:trace contextRef="#ctx0" brushRef="#br0" timeOffset="9614.54">18139 7170 39615 0,'-6'0'3520'0,"1"-2"-2816"0,1 2-560 0,3 0-144 16,2 0 496-16,-1 0 64 0,-2-2 16 0,-2-1 0 15,1 0-576-15,1-1-176 0,2-2 0 0,1 0 0 16,2 2-688-16,-1-1-144 0,2 1-16 0,1 2-16 0</inkml:trace>
  <inkml:trace contextRef="#ctx0" brushRef="#br0" timeOffset="9830.49">18217 7410 25791 0,'5'6'2304'0,"-3"-3"-1856"15,1 0-448-15,0-1 0 0,1 2 3136 0,1-4 512 16,1 3 128-16,5-3 0 0,7 3-2928 0,5-2-592 0,7 1-112 16,3-1-16-16,3-1-128 0,-2-3 0 0,-1 2-176 0,0-2-11600 15,-2 0-2336-15</inkml:trace>
  <inkml:trace contextRef="#ctx0" brushRef="#br0" timeOffset="10054.42">18206 7564 11967 0,'-4'9'1072'0,"0"-6"-864"0,1 4-208 0,0-6 0 16,2 1 5392-16,1 1 1040 0,1 1 208 0,0 2 32 15,2 0-4576-15,3 4-928 0,3-2-176 0,4 2-32 16,5-3-448-16,1-1-96 0,4-5-16 0,3 1 0 15,2-4-816-15,3-2-160 0,4-2-48 0,-1 0 0 16,0 0-2128-16,-3-2-448 0</inkml:trace>
  <inkml:trace contextRef="#ctx0" brushRef="#br0" timeOffset="10491.25">19094 7219 24879 0,'-3'-2'1088'0,"1"-2"256"0,-1 4-1088 0,3-3-256 0,0 3 0 0,0 0 0 32,0 0-1120-32,-1-1-288 0,0 1-48 0,-3 0-16 0,-1 0 800 0,-2 0 160 15,-1 0 16-15,0 1 16 0,-1 3 960 0,0 1 192 0,-1 3 32 0,0 0 16 16,-1 2 640-16,1 2 128 0,-1 1 32 0,1 0 0 15,1 2 1248-15,-3 1 256 0,2-2 48 0,1 3 16 0,-1-1-1408 0,-1 3-272 0,2 1-64 0,-1 2-16 16,1 4-640-16,1 1-128 16,0 1-32-16,0 1 0 15,-1 7-528-15,-1 5 0 0,1-3 0 0,0 3 0 0,-1 0-208 0,-1-3-160 16,-1-1-16-16,3-5-16 16,-1-3-560-16,0-8-96 0,1-2-32 0,2-3-16608 15</inkml:trace>
  <inkml:trace contextRef="#ctx0" brushRef="#br0" timeOffset="11385.99">18967 5385 35935 0,'4'-6'3200'0,"1"4"-2560"0,-1-2-512 0,0 4-128 0,-2 0 336 0,3-3 48 0,2 0 16 0,5-4 0 16,4-2 272-16,1-3 48 0,1 1 16 0,-3 3 0 16,-1-2-480-16,-2 0-112 0,-1 1-16 0,1-1 0 15,-1 0-128-15,0-1-176 0,1 0 48 0,0-1 0 0,2-3 128 0,1 1 0 16,0 0 0-16,1-3 0 0,-1 1 128 0,1 0 48 16,1-2 16-16,0-2 0 15,1 3 0-15,-1-1 16 0,-1 1 0 0,0 1 0 0,0 2-80 0,-2 2-128 16,-3 6 176-16,-4 0-176 0,0 3 0 0,-4 2 0 15,-1 3 0-15,-2 6 0 16,-2-2 208-16,-1 6-64 0,-2 4-16 0,-2 1 0 0,1 1-128 0,1-2 0 0,2 3 144 0,-1-3-144 16,1 0 144-16,2 0-144 0,1 2 192 0,1-3-192 15,1-1 0-15,-1 1 0 0,1-2 0 0,0 0 0 16,0 3 0-16,1-4-144 16,-1 1 144-16,0-4-128 0,2 1 128 0,0-1 0 15,1-3 0-15,0-2 0 0,1-2 0 0,0-2 0 16,2 0 0-16,0-2 0 0,1-2 192 0,1-2 32 15,2 0 0-15,1-3 0 0,-1 2 32 0,0-4 0 16,1-1 0-16,0-2 0 0,0 1-256 0,-1 1 144 0,-1 1-144 16,0-4 128-16,0 1-128 0,-1-1 160 0,1-1-160 15,-1 0 160-15,-1 0-160 0,0 1 0 0,-1 2 0 16,2-5 0-16,0 1 0 0,2 1 0 0,2-5 0 0,0 3 0 16,2 0 0-16,0 0 0 0,1-1 0 15,2-1 0-15,0 3-160 0,2 0-16 0,3-2 0 0,-1 3-12944 16,3-2-2576-16</inkml:trace>
  <inkml:trace contextRef="#ctx0" brushRef="#br0" timeOffset="12170.22">20467 6360 43311 0,'0'0'3840'0,"0"0"-3072"0,0 2-608 0,0 4-160 16,2-2-400-16,-2 2-112 0,1 4-32 0,-1 6 0 0,0 6 544 0,0 6-128 15,-1 5 128-15,-1 2 0 0,1 2 0 0,-1 1 0 0,0 5-128 0,1 2 128 32,2 6-448-32,1-4-16 0,-1 1-16 0,-1-1 0 0,1-5 304 0,-2 1 176 15,-3-2-192-15,1-5 192 0,-1-4 384 0,-1-1 176 16,0 0 32-16,0-3 16 0,1-6-304 0,1-2-64 0,0-1-16 0,2-7 0 15,0 1-480-15,-1-10-112 16,4 0-16-16,-2-6-17936 0</inkml:trace>
  <inkml:trace contextRef="#ctx0" brushRef="#br0" timeOffset="12580.55">20334 6360 41471 0,'-4'-10'3680'0,"2"0"-2944"0,2 1-592 0,2 3-144 0,2 2 320 0,2-4 48 16,3-6 0-16,4-8 0 15,7-7-704-15,5-4-144 0,3 3-32 0,-1 2 0 0,2 3 512 0,-2 0 0 16,0 6 208-16,-2 0-64 0,0 3-144 0,-3 0 192 16,-2 4-192-16,-3 2 192 0,-3 0 64 0,-3 4 32 15,-1-1 0-15,-4 5 0 0,-1 2-128 0,-1 0-32 0,-1 2 0 0,0 5 0 16,-1 0 0-16,2 5 0 0,1 1 0 0,1 3 0 15,1 6-128-15,2-1 0 0,1-1 0 0,2 5 0 16,3 3 0-16,1 0 0 16,0 2 0-16,2 1 0 0,-1 0 0 0,-3-3 0 15,-2 1 0-15,-3-3 0 0,-3-4-144 0,-4 0-16 16,-2 3 0-16,-3-3 0 0,-4 3 160 0,-1-3 0 16,-1 1 0-16,-5-4 0 0,0 0 192 0,-5-1 64 0,1-1 0 0,-5-5 16 15,-1-1 64-15,-4-2 16 16,1-1 0-16,-3-4 0 0,1 2-352 0,-2-6 0 0,-1 1 0 15,1-1 0-15,0-1-192 0,0-5-96 16,-1 0-32-16,2-4 0 16,3 0-96-16,0-2-32 0,2-4 0 0,0-3 0 0,3 1-64 15,2-5 0-15,0 1-16 0,3-4-17872 0</inkml:trace>
  <inkml:trace contextRef="#ctx0" brushRef="#br0" timeOffset="13047.26">22173 5234 35935 0,'-10'0'3200'0,"1"-2"-2560"0,-1 2-512 0,4 0-128 0,2 2 1088 0,3-2 208 0,-1 3 48 0,-5 1 0 16,-1 2-1088-16,-5 0-256 0,0 4 0 0,-1-2 0 15,1 2 0-15,-1 0 0 0,-1 3 0 0,0 0-144 0,-2 3 144 0,-3 3 0 16,-1 3 0-16,-4 3 0 15,-2 3 0-15,-2 7 128 0,-4 0-128 0,-1 5 176 16,-2 5 272-16,-2 2 64 0,-2 4 16 0,2 3 0 0,1 3-48 0,4-4-16 16,5-6 0-16,3 1 0 15,4 3-128-15,4 2-16 0,1 5-16 0,2 5 0 0,6 3-48 16,1-2 0-16,4-2 0 0,0-1 0 16,4 4-256-16,3-1 0 0,2 6 0 0,2-1 0 0,3-2 0 0,1-7 0 0,1-3 0 0,-1-4 0 46,2-2-384-46,-1-4-128 0,2-5-16 0,1-1-16 0,1-4-128 16,3-5-32-16,5-3 0 0,5-7-12064 0,5 0-2416 0</inkml:trace>
  <inkml:trace contextRef="#ctx0" brushRef="#br0" timeOffset="23254.01">22119 6154 27647 0,'0'-3'2448'0,"2"0"-1952"16,-1 2-496-16,1 0 0 0,1 1 944 0,-1 0 80 0,2-2 32 0,2 0 0 0,3 1 864 0,-2-2 192 16,3 3 16-16,-2 0 16 0,-1 3-1168 0,-1 0-224 15,0 4-48-15,1 0-16 0,-2 4-352 0,-1-1-64 16,1 2-16-16,2 5 0 0,0-1 0 0,2 6-16 0,1 0 0 0,2 3 0 15,0 1-240-15,2-1 0 0,2 3 128 0,1-3-128 16,3 1 0-16,0-4 0 0,2 0 0 16,-1-2 0-16,0-1 0 0,3 2 128 15,3-2-128-15,1 4 0 0,1-2 0 0,-3 1 0 0,-2-2 0 16,-3-2 0-16,-1 1-144 0,-4 1-128 0,-1-2-32 16,-5-2 0-1,-3 0-912-15,-2-3-192 0,-2-1-48 0,-3-6-16032 0</inkml:trace>
  <inkml:trace contextRef="#ctx0" brushRef="#br0" timeOffset="23579.68">22975 6158 35935 0,'1'-14'1600'0,"-1"6"320"0,2 2-1536 0,-2 2-384 16,0 4 0-16,-2 0 0 16,0 0-1056-16,-3 2-288 0,-4 2-48 0,-3 0-16 0,-8 4 1600 0,-6 5 304 0,-4 0 64 0,-2 6 16 15,-4 3-352-15,-1 4-64 0,0 5-16 0,1 0 0 16,3-1 704 0,2 3 144-16,4-1 32 0,2 0 0 0,3 3 80 0,1 3 32 15,2 3 0-15,-2 6 0 0,2 6-416 0,-4 4-80 16,0 6 0-16,-4 4-16 0,-1 0-352 0,-3 8-64 15,-3 11-16-15,-4 5 0 16,-1 11-192-16,2-7-288 0,2-7 64 0,6-12 16 16,5-7-816-16,6-12-176 0,4-10-16 0,9-11-10912 15,4-7-2176-15</inkml:trace>
  <inkml:trace contextRef="#ctx0" brushRef="#br0" timeOffset="27306.34">23549 5380 10127 0,'-3'-3'896'0,"3"-1"-704"0,0 1-192 0,0 1 0 0,2 1 224 0,-1-2 16 0,0-1 0 0,2-5 0 0,0-4 912 0,2-2 176 15,-1 3 32-15,1 1 16 0,-1 0 160 0,-1 0 16 16,0 2 16-16,-1-1 0 0,1 4-128 0,-2-3-32 0,-1 6 0 0,0-4 0 0,0 4 0 0,-1 3 0 16,-2 0 0-16,1 0 0 15,1 1-592-15,-4 4-128 0,0 1-32 0,-2 0 0 16,1 2-384-16,-2 0-80 0,-1 2 0 0,-3 3-16 16,-2-1 448-16,-1 1 80 0,-3 2 32 0,-1 1 0 15,1 0-32-15,-3 1 0 0,-1 2 0 0,-1 4 0 16,1 0-320-16,-1 1-80 0,2 3-16 0,2-4 0 0,1 2-112 15,4 0-32-15,-1-2 0 0,4 1 0 0,2-4-144 16,1-1 0-16,2 2 0 0,1 2 128 16,2-1-128-16,-1-2 0 0,3 1 0 0,-1-2 0 0,2 2 0 0,3-3 0 0,-1-1 0 0,2-1 0 31,2-3-144-31,0 0 144 0,3-3-192 0,0 0 192 16,2-1-192-16,1-3 192 0,3 0-192 0,1-4 192 15,3 2-336-15,1-3 32 0,1 2 16 0,1-3 0 16,3 2-800-16,-1 0-176 0,3 0-16 0,1 0-16 15,-2 2-1648-15,1-1-320 0</inkml:trace>
  <inkml:trace contextRef="#ctx0" brushRef="#br0" timeOffset="27659.6">24077 5569 22111 0,'-12'3'976'15,"3"-3"208"-15,1 4-944 0,4-4-240 0,1 2 0 0,1-2 0 0,-1 0 144 0,-2 1-16 0,-1 2 0 0,-4 1 0 16,0 2 304-16,-1-3 48 0,1 2 16 0,0 3 0 0,0 0 160 0,2-1 48 16,0 3 0-1,0-1 0-15,0 4 0 0,1-1 16 0,-1 2 0 0,0 1 0 16,-1 1-112-16,0-3-32 0,1 2 0 0,-1-1 0 0,3-2-352 0,0 0-80 16,1 1-16-16,1-5 0 15,2 2 304-15,0 0 48 0,1-1 16 0,1 1 0 0,0 0-656 0,1-4-128 16,2 0-32-16,-1 0-14384 15</inkml:trace>
  <inkml:trace contextRef="#ctx0" brushRef="#br0" timeOffset="27898.36">24058 5291 35935 0,'-8'-8'1600'0,"2"3"320"0,2-2-1536 0,1 5-384 0,2-1 0 0,1 2 0 16,0 1 0-16,-1-2 0 16,0-2 0-16,-2-1 0 0,1 1-144 0,-1 1-48 0,-1 3-16 0,2 0 0 31,-2 2-1840-31,2-1-352 0,-2 3-80 0,2 1-10640 0</inkml:trace>
  <inkml:trace contextRef="#ctx0" brushRef="#br0" timeOffset="28483.04">24207 5147 26719 0,'-2'-2'2368'0,"2"0"-1888"15,0 2-480-15,2 0 0 0,-1 2 1216 0,0-2 128 16,0 0 48-16,2 2 0 0,-1 0-480 0,2-2-80 0,0 4-32 15,-2 1 0-15,1 1-320 0,-1 1-64 0,2-1-16 0,-2 3 0 16,0-1-400-16,-1 1 0 0,1 3 0 0,0-3 0 16,-1 1 0-16,0 0 0 0,0 5 0 0,2-3 0 15,-1 2 0-15,1-2 192 0,0 4-64 0,0 1 0 0,1 1 528 0,-1-2 112 16,1 3 0-16,1 1 16 0,1 2-208 0,0-1-64 16,1-1 0-16,1 1 0 15,1-2-272-15,1 0-64 0,1 3-16 0,1-2 0 0,2 2-160 0,-1-1 0 16,1 2 0-16,-3-5 0 0,0 1 0 0,-3-3 0 15,-2 0 0-15,-4 0 0 16,0 0 0-16,-5 0 0 0,1 0 0 0,-5-1 0 0,0 1 0 0,-2-4 128 16,-2 2-128-16,-1-3 128 15,-2 3-128-15,-1-4 0 0,-2 1-160 0,-1-1 160 16,-3 0-640-16,-2-1-16 16,-1-2-16-16,-1-1 0 0,1-4-1952 0,2-2-400 15</inkml:trace>
  <inkml:trace contextRef="#ctx0" brushRef="#br0" timeOffset="29347.39">25172 5184 14735 0,'-7'-4'1312'16,"1"4"-1056"-16,0 0-256 0,2 0 0 15,2 4 5088-15,0-1 960 0,1 2 192 0,-1 3 32 0,-2 4-4784 0,0 4-960 0,2 6-192 0,0 3-32 16,2 1 272-16,3 3 48 0,-1 1 16 0,2 5 0 16,0 3-272-16,-2 6-48 0,2 6-16 0,-3 5 0 15,0 8-80-15,-2 4-16 0,-1 3 0 0,-2 4 0 0,-3-3-48 0,-2 7-16 16,-1 5 0-16,-2-2 0 0,1-2-144 0,-2-6 160 0,2-6-160 0,-1-1 160 15,2-9-160-15,-1 1 192 16,1-1-192-16,1-4 192 0,2 0-192 0,-1-7 0 16,1 1 0-16,1-10 0 0,1-3-176 0,0 0-64 15,1 0-16-15,-1 0 0 16,1-6-928-16,-1 1-192 0,3 0-32 0,0 0-16192 16</inkml:trace>
  <inkml:trace contextRef="#ctx0" brushRef="#br0" timeOffset="30048.02">26110 5813 26719 0,'-13'-7'1184'0,"5"0"240"0,0 3-1136 0,3 0-288 0,3 1 0 0,1 2 0 16,-1-3 0-16,0-1 0 0,-2-2 0 0,-1-4 0 0,0 0 432 0,2 0 16 15,-1 0 16-15,0 2 0 0,2-1 352 0,-2 4 64 16,3 0 16-16,-2-1 0 0,1 4 368 0,-1 0 80 0,0 1 0 0,-1 2 16 15,-1 2-208-15,-1 2-32 16,-2 5-16-16,-3 0 0 0,-1 8-528 0,-3 4-96 16,-2 5-32-16,-3 4 0 0,-1 3-240 15,-4 4-48-15,-1 5-16 0,-1 2 0 0,1 3-144 16,-2 4 0-16,0 2 144 0,0-1-144 0,0 4 128 0,3-2-128 0,-1-1 160 0,4-6-160 0,3-5 0 0,4-5 0 31,4-2 0-31,2-3 0 0,3-6 0 0,3 0 0 16,1 1 0-16,2-4 0 0,3-5 0 0,1-1 0 15,2-2 0-15,1-2 0 0,2-6-192 0,2-1 64 16,1-1 128-16,3-5-208 0,1 0 208 0,1-2-144 0,3-4 144 16,3-3-128-16,-1-1 128 0,1-2 0 0,1-2 0 0,-1-1 0 15,0 2 0-15,1-3 0 0,2-5 0 0,0-2 0 0,1 0 0 16,1-2 0-16,-2 3 0 0,0-3 0 0,0 0 0 16,-2 2 0-16,-1-4 0 0,-1 3 0 0,-2-3 0 15,-2 1 0-15,-1-5 0 0,-1-1 0 16,1 0 160-16,-4-3-32 0,0 0-128 0,-4 1 192 0,0 3-192 0,-3 1 144 15,0-1-144-15,-1 3 128 0,-2 2 0 0,-1 1 0 16,1 3 0-16,-3 3 0 16,-1 1-128-16,-2 2 0 0,-1 2 144 0,-1 2-144 0,0-1 0 0,-1 4 144 0,-1-4-144 15,-3 3 0-15,0 0 128 16,-1 2-128-16,0-2 0 0,-3 0 0 16,2 4 0-16,-3-3 0 0,1 0 0 0,0 2 0 0,-1 1 0 0,0 0 0 15,0 2 0-15,0 1 0 16,2 1-144-16,-1 1 16 0,0 2 0 0,1 1 0 0,-1 2-160 15,2 1-32-15,2-1 0 0,0 2 0 16,1 0-224-16,2 0-48 0,2 1-16 0,0 2-17504 0</inkml:trace>
  <inkml:trace contextRef="#ctx0" brushRef="#br0" timeOffset="30987.06">25595 6250 15663 0,'-3'-4'1392'0,"-1"1"-1120"15,1 2-272-15,2 1 0 0,0 0 176 0,-1 0-32 0,-2 0 0 16,-2-5 0-16,-2 2 384 0,1 0 80 0,1-1 16 0,1 3 0 16,1-1 992-16,4-1 208 0,1 2 32 0,4-2 16 15,3 1 624-15,1 1 112 0,6-2 16 0,1 0 16 16,5-2-848-16,3 1-160 15,3 0-32-15,3 2-16 0,1 0-912 0,2 0-176 0,2-2-48 0,1 2 0 0,1-1-256 0,-1 0-64 32,2 0-128-32,-5-1 192 0,-2 3-192 0,0-4 0 0,2 4 0 0,-2-4 0 15,-1 1-192-15,-3 2-48 0,-2 1 0 0,-2-3 0 32,0 1-784-32,-3 1-176 0,-2 1-16 0,-2 1-16000 0</inkml:trace>
  <inkml:trace contextRef="#ctx0" brushRef="#br0" timeOffset="31814.62">26254 5066 23951 0,'-9'0'2128'0,"0"-2"-1696"15,5 2-432-15,3 0 0 0,1 0 896 0,-1 0 80 0,-3 0 32 0,-2 0 0 16,-2 0 496-16,2 0 96 0,4 2 32 0,2-1 0 16,3 4-96-16,4-1-32 0,4 2 0 0,4 4 0 15,3 3-624-15,2-1-128 16,5 6-32-16,1 2 0 0,3 2-208 0,5 4-64 15,0 8 0-15,3 0 0 0,-3-1-112 0,-1 2-16 0,3 6-16 0,0 4 0 0,1 2-176 16,0 6-128 0,1 1 144-16,0 6-144 0,-1 0 208 0,-4 3-48 0,0 0-16 15,-3 1 0-15,-4-5 48 0,-2-1 0 0,-5 5 0 0,-3 0 0 16,-1 6 0-16,-5-6 0 16,-1 0 0-16,-8-6 0 0,-2-2-32 0,-4-2 0 0,-4-2 0 15,-1-3 0-15,-3-1-160 0,-3-3 192 0,-2 3-192 0,-1-5 192 16,-4-2-48-16,-4-2 0 0,-1 3 0 15,-5-3 0-15,-1 1-304 0,-3-2-64 0,-2-5-16 16,2-1 0 0,1-5-544-16,-7 0-112 0,-9 1-32 0,-3-3-19008 0</inkml:trace>
  <inkml:trace contextRef="#ctx0" brushRef="#br0" timeOffset="47849.37">8033 11999 20271 0,'0'0'1792'0,"0"-3"-1424"15,0 3-368-15,0 0 0 0,1 0 1216 0,0 0 160 16,0 0 32-16,1 0 16 0,0 0-992 0,1 0-208 0,0 0-32 0,-3 0-16 15,0 0 416-15,0 0 96 16,0 0 16-16,0 0 0 0,0 0-48 0,0 0 0 0,0 0 0 0,13 16 0 16,-12-13-224-16,0 0-48 0,2 0-16 0,-1 0 0 15,0 0 672-15,2-3 144 0,-1 1 32 0,-1 2 0 16,1-3-96-16,-1 0-16 0,1 1 0 0,-1-1 0 16,1 0-656-16,-2 2-128 0,1-2-16 0,-1 3-16 15,2-3-112-15,-2 0-32 0,0 1 0 0,2 2 0 16,-1-3-144-16,0 2 0 0,-1-2 0 0,0 0 0 15,0 0 0-15,1 0 0 0,-1 0 0 0,-1 0 0 16,1 0 128-16,-2-2-128 0,1 2 192 0,-1 0-64 16,1 0-128-16,-2 0 128 0,2 0-128 0,0 0 128 0,0 0 0 0,0 0 0 15,0 0 0-15,0 0 0 16,0 0 64-16,0 0 16 0,0 0 0 0,0 0 0 16,0 0-208-16,0 0 176 0,0 0-176 0,0 0 160 15,0 0-160-15,23 3 0 0,-17-3 0 0,1-1 0 16,1 1 0-16,-1 0 0 0,2 0 128 0,-1 0-128 15,2 0 144-15,1 0 0 0,2 0 0 0,-3-2 0 0,-1 2-16 0,3-3-128 16,1-1 192-16,5 1-64 0,3-4 64 16,2-2 0-16,4-4 0 0,2 1 0 0,2-3 48 0,-2-1 16 15,2 0 0-15,0 0 0 0,-1-3-256 0,-3 1 0 0,-2 0 0 0,-4 0 0 16,-3-1 0-16,0 0 0 0,-4-6 0 0,-1-4 0 16,-3 1 0-16,-3-1 0 0,-2 1 0 0,-1 2 0 15,-3-1 144-15,-2 1-16 0,-2 0 0 0,-3 1 0 16,2 5 0-16,-3 2 0 0,-3-4 0 0,-2 3 0 15,-1 3-128-15,-3 0 0 0,1 5 0 0,-2 3 0 0,0 5 0 16,-4 3-176-16,0 3 48 16,-3 7 0-16,0 3 0 0,0 3 0 15,3 2 0-15,-4 8 0 0,-1 9 0 0,0 6 0 16,2 3 0-16,0 3 0 0,2 4 128 0,3 0 0 16,2-1 0-16,2-3 0 0,4 0 0 0,0 8 0 0,4 4 0 0,0 3 0 15,4 6 0-15,-1-1 0 0,1 2 0 0,2 4 0 16,0-4 0-16,-2 4 0 0,1 4 0 0,-2 2 0 15,-1 2 0-15,-2-8 0 0,0-3 0 0,-5-7 0 16,3-5 0-16,-6 0 0 0,-1-1 0 0,-3-3 0 16,-2-1 0-16,-2-7 144 0,-1-5-16 0,-2-4-128 0,0-2 544 15,-2-6 0-15,-1 2 0 0,2-8 0 0,5-5-192 0,-4-2-32 0,-1-3-16 16,-3-7 0-16,1-6-304 0,1-3 0 16,7 0 0-16,-4-7 0 0,-1-3 128 0,-2-5-128 15,1-3 0-15,-2-2 0 16,2 1 0-16,0 0 0 0,2 2 0 0,-1-2 0 0,1 3 0 0,1 0 0 0,1 0 0 0,4 0 0 15,3 3 0-15,2 0 0 16,4 1 128-16,3 2-128 0,4-2 160 0,4 1-32 16,6-2 0-16,2 2 0 0,8 0 96 0,4-1 16 0,6 1 0 0,5 2 0 0,5 0-240 31,5 2 0-31,6 0 0 0,3 4 0 0,1 3-176 0,2 3 176 16,2 3-160-16,-2 0 160 0,1 7-192 0,-5 0 192 15,0 3-208-15,-2 3 80 0,-1 5-160 0,-4 1-32 16,-5 4 0-16,-4-1 0 0,-3 1 192 0,-2 1 128 15,-2-4-192-15,-1 2 192 0,-2 0 0 0,1 1 304 0,1 2-48 16,0-2 0-16,1 1 112 0,-4-8 16 0,-2-2 0 0,1 2 0 16,6 1-256-16,3-2-128 0,3-2 128 0,0-5-128 15,1-7-512 1,-1-8-160-16,0-4-32 0,3-11-21552 0</inkml:trace>
  <inkml:trace contextRef="#ctx0" brushRef="#br0" timeOffset="49083.97">9728 11618 23039 0,'-3'-10'2048'0,"2"2"-1648"0,1 2-400 0,0 4 0 16,1-2 224-16,1-2-32 0,0-7-16 0,1-5 0 15,2-6-304-15,2 0-64 0,0-1-16 0,3 0 0 0,0 8 208 0,-1-2 128 16,0 7 0-16,-1 0-128 0,0-1 816 0,-2 3 48 16,-1 0 16-16,-3 4 0 0,1-2 464 0,-3 4 80 15,0 0 32-15,-2 2 0 0,-1 2-48 0,-2 0 0 0,0 2 0 0,-3 2 0 16,0 2-512-16,-2 0-96 16,-1 0-32-16,1 2 0 0,-1-2-400 0,3-1-96 0,1-1-16 0,-1 2 0 15,0 0 48-15,-5 4 0 16,1 0 0-16,-2 5 0 0,1 1-16 0,-3 2 0 15,0 2 0-15,0 5 0 0,-3 1 0 0,-1 2 0 16,-3 7 0-16,-2 3 0 0,-1 5-48 0,-1 0-16 16,0 1 0-16,-2 3 0 0,2-2-48 0,1 2-16 15,0 1 0-15,-1 7 0 0,1 4-160 0,0 4 0 0,4 3 0 0,1 0 0 16,5-3 176-16,2 0-48 16,3-4-128-16,2 8 192 0,4 6-48 0,3 0-16 15,3 3 0-15,4-6 0 0,1-1 0 0,2-3-128 0,-2-6 192 16,2 3-64-16,2-2-128 0,3-2 0 0,-1-4 0 15,0-6 128-15,3-7-304 0,0-5-64 0,2 2-16 16,2-10 0 0,1-1-352-16,3-9-80 0,4-2-16 0,3-5-12368 0,6-3-2480 0</inkml:trace>
  <inkml:trace contextRef="#ctx0" brushRef="#br0" timeOffset="53973.44">10036 12047 29487 0,'-1'-4'2624'0,"1"-2"-2112"0,0 3-512 0,0 1 0 0,1 1 960 0,0-2 96 0,0-1 16 0,2-4 0 32,-1-2-768-32,1 0-160 0,0 0-16 0,0 4-128 15,-1-3 256-15,-2 6-64 0,2-4-16 0,-2 4 0 0,-2 3 64 16,1-3 16-16,-3 6 0 0,0-3 0 0,-1 1 672 0,-3 4 144 16,2-1 16-16,0-2 16 0,0 3-368 0,-1 0-80 15,2 1-16-15,1 0 0 0,0 1-240 0,0 0-48 16,0 2-16-16,2-2 0 0,-1 5-336 0,0-2 0 15,0 3 0-15,0-1 0 0,-1 4 0 0,-2 3 0 16,1-1 0-16,-4 2-128 0,0 2 128 0,0 3 0 0,-3 0 0 0,0 1 0 0,-2 2 0 0,1-2 0 16,-2 1 128-16,0 2-128 15,-2-1 224-15,1 2-32 16,-2 3 0-16,1-1 0 0,2-1 0 0,2 1-16 16,2 1 0-16,2-2 0 0,4-3-176 0,2 2 0 15,3 1 0-15,4-3 0 0,4 0 0 0,-1-3 0 0,3 4 0 0,0-6 0 16,0 2 192-16,0 0-64 0,-1-1 0 0,-1-1 0 0,-1-4-128 15,0 6 0-15,0-3 0 0,-2 3 0 16,0-1 0-16,0-3 0 0,-3 1 0 0,1-6 0 16,-1 0 176-16,-1-4 0 0,1 1 0 0,0-3 0 15,1-4 16-15,0-2 0 0,2-2 0 0,1-2 0 0,3 0 96 0,2-6 32 0,4-3 0 0,1-1 0 32,3-3-64-32,2-2-16 0,2-5 0 0,2-1 0 15,1 1-112-15,-1-1-128 0,-1 1 176 0,0-2-176 16,-2 1 0-16,-2 1 0 0,1-2 0 0,-4 0 0 15,-1 0 0-15,-2-1 0 0,-3 2 0 0,-1 1 0 16,-3-2 176-16,-2 1-32 0,-1-2 0 0,-3 0 0 16,-1 1 224-16,-2-3 32 0,-2-2 16 0,-1-1 0 15,-1-2-32-15,-3-4-16 0,2-1 0 0,-3-3 0 0,1 0-80 0,-1 4-16 16,2-1 0-16,0 6 0 0,1 1-272 0,1 5 0 16,1-2 128-16,0 5-128 0,1-1 0 0,-1 3 0 15,-1 4 128-15,1-1-128 0,0 3 0 0,-1 2 0 0,0 0 0 16,0 3 0-16,-2-2-144 0,-1 3 16 0,1 0 0 0,-3 2 0 15,1 0-80-15,-3 4-16 0,-1-2 0 0,0 2 0 32,0 2-208-32,0-2-32 0,-1 0-16 0,1-2 0 15,2-1-336-15,1 0-64 0,1-1-16 0,2-2 0 16,2-4 0-16,2 1 0 0,2-1 0 0,-1-2-12336 16,2 6-2464-16</inkml:trace>
  <inkml:trace contextRef="#ctx0" brushRef="#br0" timeOffset="54333.28">9858 12660 41471 0,'-5'-6'1840'0,"1"2"368"0,2-1-1760 0,2 4-448 0,0-1 0 0,1 2 0 0,0-2 160 0,0 0-160 0,1-1 192 0,0 0-192 0,2-1 320 16,-1 1-32-16,0 1-16 0,-1 1 0 0,1 1 256 0,-2 0 48 16,0 0 16-16,-1 0 0 0,2 3 176 0,-2-3 48 15,1 0 0-15,1 3 0 0,2-3-144 0,3-3-32 16,2 1 0-16,3-2 0 0,3 1-240 0,5-4-48 15,2-1-16-15,4-2 0 0,3 0-144 0,2 0-16 0,2-2-16 16,2-1 0-16,2 0-368 0,2-2-80 0,1 1-16 0,0-3 0 31,-2 1-1040-31,-5 0-192 0,-2-3-64 0,-9-1 0 0</inkml:trace>
  <inkml:trace contextRef="#ctx0" brushRef="#br0" timeOffset="65348.06">10821 12515 42383 0,'-7'3'3776'0,"0"-1"-3024"0,4-2-608 0,3 0-144 0,0 0 832 0,-1 0 144 16,-2 0 32-16,-1 0 0 16,2 0-1328-16,-1-2-256 0,5-2-48 15,0-1-16-15,2 0-192 0,1-1-64 0,0-3 0 0,0 3-17632 0</inkml:trace>
  <inkml:trace contextRef="#ctx0" brushRef="#br0" timeOffset="65930.17">10911 13087 43311 0,'5'2'3840'0,"-1"-1"-3072"0,-2 2-608 0,1-2-160 0,-1 2-592 0,1-1-160 15,3 4-16-15,4 4-16 0,2 3 544 0,1 3 240 16,-3 0-192-16,-3 3 192 0,-2 2 0 0,-5 2 336 0,0-1-32 0,-3 0-16 16,2-3 96-16,1-1 0 0,0 0 16 0,3-1 0 15,-1-1-80-15,2-2 0 16,1 2-16-16,-1-1 0 0,-1-2-304 0,-2 2 0 0,-2 1 128 0,-4-1-128 16,-2 2 0-16,-4 2 0 0,-3 1 0 0,-1-2 0 31,-1 3-432-31,-7 5-32 0,-8 9-16 0,-9 9 0 0,-5 7 160 0,-1-4 16 0,2-9 16 0,2-10 0 31,4-11-1376-31,1-7-288 0,1-5-48 0,2-5-14192 0</inkml:trace>
  <inkml:trace contextRef="#ctx0" brushRef="#br0" timeOffset="67656.12">12748 11216 30399 0,'-20'-4'2704'0,"5"0"-2160"0,0 2-544 0,5-1 0 0,5 2 1232 0,2 1 144 0,-2 0 32 0,-5-2 0 15,-3-2-960-15,-3 2-176 0,3-2-32 0,3 0-16 16,4 2-224-16,3-1 0 16,3 2 0-16,5 5 0 0,1-1 192 0,4 6 112 15,3 3 16-15,1 6 0 0,5 3 256 0,2 3 64 0,4 5 16 0,1 3 0 16,0 0-48-16,2 5-16 0,1 4 0 0,-1 4 0 16,0-1-368-16,5 11-80 0,2 10-16 0,5 4 0 15,0-2-128-15,2 0 192 0,-2-4-192 0,-1-2 192 16,-2-1 128-16,-1 2 16 0,-2-1 16 0,-2-1 0 15,-2-1 48-15,-5-2 16 0,-4 1 0 0,-4-1 0 16,-2 3 96-16,-5 0 0 0,-4 6 16 0,-6-2 0 16,-2 2 16-16,-7-1 0 0,-2-2 0 0,-3 2 0 15,-3-2-224-15,-3 0-64 0,-2-4 0 0,-4-5 0 16,0-3 64-16,-5-3 0 0,-1-4 0 0,-4-3 0 16,0-3-16-16,0-4 0 0,2-5 0 0,-5-4 0 0,-1 1-432 0,-2-7-96 0,1-3-16 0,1-7 0 31,1-3-528-31,0-12-96 0,5-4-32 0,0-11-13824 0,2-2-2784 15</inkml:trace>
  <inkml:trace contextRef="#ctx0" brushRef="#br0" timeOffset="73952.19">11930 11856 23951 0,'-5'2'2128'0,"0"-2"-1696"0,2 0-432 0,0 0 0 0,2 0 448 0,0-2 16 0,-4 2 0 0,-3 0 0 0,0-2 64 16,-2-1 16-16,1 2 0 0,3-1 0 0,1-1 1056 0,1 2 192 15,2 1 64-15,1 0 0 0,1 0-640 0,0 4-112 0,0-2-16 0,1 4-16 16,-1 4-336-16,1 0-64 0,0 2-16 16,1 2 0-16,-1 3-368 0,0-1-80 0,0 1-16 0,-1 2 0 15,-1 10-32-15,0 8-16 0,0 4 0 0,-2 3 0 16,-1 7-144-16,1 1 0 16,-2 0 0-16,0-2 0 0,0 5 0 0,-1-7 128 15,1 2-128-15,1 3 0 0,0-3 256 0,2-1-16 16,-1-7-16-16,1-3 0 0,1-3-48 0,-1-5-16 0,0-3 0 15,-1-3 0-15,1-3-160 0,-2-5 128 0,2 1-128 16,-1-4 128-16,1-2-304 0,1-2-64 0,-1-4-16 0,2 0 0 31,-1-6-864-31,1 0-176 0,1-3-48 0,-1-2-16224 0</inkml:trace>
  <inkml:trace contextRef="#ctx0" brushRef="#br0" timeOffset="74507.95">11730 11769 40543 0,'-5'2'3600'0,"0"-2"-2880"0,1 1-576 0,3-1-144 0,1 0 864 0,-1 3 144 16,0-3 16-16,-2 2 16 0,4 2-1040 0,4-4-144 15,5 1-64-15,5-2-16 0,6 1-32 0,3 0 0 16,5 0 0-16,5 1 0 0,4 4 256 0,4 1 256 16,0 2-48-16,0 4-16 0,1 3-48 0,-1 2-16 15,-2 1 0-15,-5 1 0 0,-4-3-128 0,-3 3 0 16,2 1 0-16,-4 4 0 0,0 2 0 0,-4 3 0 0,-4-1 0 15,1 1 0-15,1-1 128 0,-3 3 0 16,0-2 0-16,-1-1 0 0,0-2 64 0,-1-1 16 16,1-1 0-16,2-1 0 0,-2-4-48 0,-1 2-16 0,-1 2 0 0,-1-1 0 15,-1 1-144-15,-2 5 0 16,0-2 0-16,-4 1 0 0,-2-1 0 0,-4 2 0 16,-3 2 0-16,-3 3 0 0,-4-1-128 0,-5 3 128 0,-4 0 0 0,-5-1 0 15,-3-1 208-15,-4-3 112 0,1-4 32 0,-4-3 0 16,-3-1 32-16,-2-1 0 0,1-1 0 15,1-4 0-15,2-1 0 0,3-5 0 16,4-2 0-16,2-3 0 0,2 0-384 0,1-4 0 16,1-1 0-16,0-1 128 0,3-1-128 0,-1-2 0 0,-1 0 0 0,-1 2-128 15,-2-2-112-15,1 2-16 0,-2-1 0 0,-1 2 0 16,1 1 256-16,-1 0-192 0,0 0 192 0,0 0-192 16,-1 0-128-16,0 1 0 0,1 2-16 0,1-1 0 15,2 2-256-15,0-2-48 0,4-2-16 16,0 0-19440-16</inkml:trace>
  <inkml:trace contextRef="#ctx0" brushRef="#br0" timeOffset="81017.55">14374 12335 31327 0,'0'-1'2784'0,"1"1"-2224"0,0 0-560 0,0 0 0 0,-1 0 672 0,2 0 32 0,0 0 0 16,1-3 0-16,2 3-96 0,-2 0-16 15,1 3 0-15,-2-2 0 0,1 1 240 0,-1 2 64 16,2-1 0-16,1-2 0 0,2 4-448 0,3-2-64 0,4-3-32 0,4 3 0 16,7-6-80-16,4 1-16 0,4 1 0 0,4-5 0 15,3-1-80-15,0 1-32 0,1 0 0 0,0 0 0 16,1 0-144-16,-1-1 0 0,0 1 144 0,-3 3-144 16,-1-4 0-16,-2 4 0 0,-1-2 0 15,-4 0-128-15,-1 2-704 16,-6 0-144-16,-3 0-32 0,-5 3-16592 0</inkml:trace>
  <inkml:trace contextRef="#ctx0" brushRef="#br0" timeOffset="81505.09">14382 12638 39615 0,'-3'0'3520'0,"1"-3"-2816"0,2 2-560 0,2 1-144 0,1-2 272 0,1 2 32 15,2-4 0-15,4 1 0 31,4 0-704-31,4-3-144 0,3 2-32 0,2-1 0 0,0 4 448 0,1-4 128 0,-1 4 0 0,1-2 0 0,-3 3 192 0,-2 0 128 16,0 0 48-16,-2 0 0 16,-2 3 80-16,0 0 0 0,-2 0 16 0,0 0 0 15,0 0-272-15,2 1-64 0,1-3-128 0,3 0 192 0,1-1-192 0,1-1-160 16,2 0 32-16,2-2 0 16,1 2-224-16,2-5-32 0,3 3-16 0,1-3 0 15,3-3-1536-15,1 4-304 0</inkml:trace>
  <inkml:trace contextRef="#ctx0" brushRef="#br0" timeOffset="82283.95">16120 12378 6447 0,'-16'-5'576'0,"4"4"-576"15,3-1 0-15,2-2 0 0,5 1 2720 0,1 2 432 0,-1-1 96 0,0-2 16 16,-2-2-720-16,1-3-144 0,0 2-32 0,3 2 0 16,0 3-624-16,3 0-128 0,2 4-16 15,-1 2-16-15,0 2-688 0,1 7-128 0,-1-3-16 0,0 2-16 0,-2 4 176 0,-1 0 48 0,0 3 0 16,-2 3 0-16,-1 3-336 0,-2 3-64 0,0 2-16 0,-3 7 0 15,0 4-304-15,-2 1-64 16,-1 5-16-16,0 1 0 16,-1-1-160-16,1-4 192 0,1 2-192 15,2-3 192-15,1 2-192 0,0 0 128 0,2-2-128 16,1-3 128-16,2 0 48 0,1-4 0 0,0-1 0 0,0-5 0 0,1-1-176 16,-1-6 0-16,3-2 144 0,-1-4-144 0,0-1 0 15,-1-3-288-15,-1-5 48 0,1 0 16 16,0-7-1296-16,-1-3-256 15,0-2-48-15,0-7-14848 0</inkml:trace>
  <inkml:trace contextRef="#ctx0" brushRef="#br0" timeOffset="82751.07">16013 12214 34095 0,'-10'-6'3024'0,"2"-1"-2416"0,-1 1-480 0,3 0-128 0,2 0 1760 0,3 2 336 32,0 2 64-32,-3-7 16 0,0-2-1728 0,-1-5-320 0,4-5-128 15,1 1 0-15,5 1 0 0,1-2-160 0,5 4 16 0,2 1 0 16,2-1 144-16,2 3 0 0,3-1 0 0,0 4 0 16,1 0 0-16,-2 4 0 0,1 0 0 0,0 4-128 15,-3 0 336-15,-1 1 80 0,-1 4 16 0,-1 1 0 16,-2 2 32-16,-1 1 16 0,-1 0 0 0,0 3 0 15,0 3-144-15,0-2-16 0,0 2-16 0,0-2 0 16,1 5-176-16,2-1 0 0,3 4 144 0,2-2-144 16,1 4 0-16,2 2 0 0,1 2 0 0,-3-2 0 15,1 1 0-15,-1 0 0 0,-2 4 0 0,-3-5 0 16,-3 0 0-16,-3-2 0 0,-1 1 0 0,-4-1 0 16,-2 1 0-16,-2-1 0 0,-2-2 0 0,-4 1 0 0,0 1 0 0,-4 0 192 15,-3 1-64-15,-3 1 0 0,0-4-128 0,-2 2 128 0,-2-4-128 0,1-1 128 16,2-3 192-16,-3-2 32 15,1 0 16-15,-1-1 0 0,2-4-224 0,1 0-144 16,-2-2 192-16,-1 0-192 0,-1-2 0 0,-2-1 0 16,-3 0 0-16,-1-1 0 0,-2 1-192 0,-1-5-64 15,-2 0 0-15,0-1 0 16,1-3-128-16,0 1-16 0,1-4-16 0,4 1 0 16,2-1-32-16,7 1 0 0,2-2 0 0,4 1 0 15,6 0-352-15,5-2-80 0</inkml:trace>
  <inkml:trace contextRef="#ctx0" brushRef="#br0" timeOffset="83418.32">18041 10830 43311 0,'-3'0'3840'0,"-1"0"-3072"0,3 0-608 0,1 0-160 16,0 0-496-16,0 0-128 0,-2 2-16 0,0-2-16 0,-2 2 656 0,0 0 0 15,1 4 176-15,-2-3-48 0,1 3-128 0,-2-1-176 0,-1 1 48 0,-1 0 0 16,-1 3 128-16,-2-2 0 0,-1 4 0 0,-3 2 0 16,-2-2 0-16,-4 4 0 0,-4 3 0 0,-2 5 128 15,0-1 304-15,-2 0 64 0,-3 7 16 0,0 3 0 16,-3 5-64-16,-1 4-16 0,2 3 0 0,0 4 0 15,2 2-224-15,4-6-32 0,1 2-16 16,1 5 0-16,2 4 0 0,-2 12 0 0,1 6 0 0,1 5 0 0,0-4-160 16,1 4 160-16,0-1-160 0,1 4 160 15,1 2-160-15,0 1 0 0,-1 3 0 0,2-8 0 16,4-13-144-16,0-3-16 0,2 0 0 0,3-3 0 0,4 3 160 16,3-6-160-16,5-6 160 0,4-3-160 0,4-3 160 0,2-6 0 15,5-3 0-15,3-4 0 16,1-4-128-16,5-4 0 0,6 0 0 0,5-3 0 15,4-4-448-15,3-2-96 0,3-5-16 0,1-5-12112 0,5-1-2416 0</inkml:trace>
  <inkml:trace contextRef="#ctx0" brushRef="#br0" timeOffset="84667.58">18064 11553 37775 0,'-8'2'3360'0,"-1"0"-2688"0,5 1-544 0,0-2-128 0,3 1 496 0,-2 1 64 16,-3 3 16-16,-4 0 0 0,0 4-448 0,0 2-128 15,5-1 0-15,5 2 0 0,4 2 384 0,3 1-16 16,6 6-16-16,0 3 0 0,3 7-192 0,-1 3-32 16,-1 2-128-16,-2 5 192 0,-1-2-192 0,-3 7 0 15,-1 2 0-15,-3 1 0 0,-4 4 0 0,-5 0 0 0,-4 3 0 0,-4-3 0 16,-2-2 0 0,-2-4 128-16,-3-6-128 0,0-2 0 0,0-2 368 0,-1-2-32 15,-1 4 0-15,-2-2 0 0,3-3-112 16,4-3-32-16,4-1 0 0,3-9 0 0,5-6-432 15,3-2-80-15,6-3-32 0,5-7-12384 0,2-4-2496 0</inkml:trace>
  <inkml:trace contextRef="#ctx0" brushRef="#br0" timeOffset="85161.16">18134 11379 33167 0,'-16'-9'2944'0,"4"3"-2352"0,2-3-464 0,4 5-128 15,2 1 1664-15,3 1 320 0,-1 0 64 0,-1-4 16 16,-1-2-1472-16,-1-2-288 0,2 1-64 0,3 2-16 0,4 0-96 0,2 4 0 16,3 0-128-16,1 3 192 15,1 3-192-15,1 3 128 0,1 1-128 0,-2 6 0 0,0-1 256 0,0 4-32 0,-1 3-16 0,1 0 0 31,0 2-32-31,0 2-16 0,2-1 0 0,-2 0 0 0,0 2 16 0,3 3 0 16,1-1 0-16,2 2 0 16,1 3 176-16,3 1 32 0,4 1 16 0,2 0 0 15,4 3 0-15,5-2 0 0,1 1 0 0,3 0 0 0,2-1-400 16,0 1 128 0,-4-3-128-16,-1 0 0 0,-3-1 0 0,-6 0 0 0,-4-5 0 0,-7 2 0 0,-3-2 0 0,-6 5 0 0,-4-2 0 0,-5 3 0 15,-3 5 0-15,-6-2 128 16,-1 1-128-16,-5 3 0 0,-1-1 304 0,-4-2-32 15,-1 1 0-15,0-4 0 0,1 1 16 0,-1-3 0 16,1-2 0-16,0-1 0 0,1-2-96 0,0-1 0 16,-1-6-16-16,-1 0 0 0,0-4-48 0,-4-2 0 0,-4 1 0 0,-3-2 0 15,-3 0-128-15,-5-3 0 0,-5 1 0 0,-2-4 0 16,0-2 0-16,-3-5 0 16,-1-2 0-16,3 0 0 0,-2 0 0 0,3 0 0 15,3 0 0-15,7-3 0 16,6 0 0-16,5 0 0 0,4 2 0 0,6-2-176 15,2 0-496-15,5 2-96 0,4 0-32 0,2-1 0 0,6 4-624 0,6-5-128 16</inkml:trace>
  <inkml:trace contextRef="#ctx0" brushRef="#br0" timeOffset="85741.14">19413 11216 39615 0,'-3'-6'3520'0,"1"2"-2816"0,0 0-560 0,1 4-144 0,1 0 704 0,0-2 128 0,1-2 0 15,-1-1 16-15,2 0-672 0,1-1-176 0,2 0 0 0,3 3 0 16,2 3 0-16,0 4 0 0,1 2-192 0,-1 7 192 16,1 1 0-16,-3 9 0 0,1 5 192 0,-3 7-64 15,0 7 208-15,-2 2 48 0,-1 3 0 0,-2 10 0 0,-1 19 96 0,-4 6 32 16,0 4 0-16,-3 2 0 0,-3 1-112 15,-1 6-16-15,0 9 0 0,-2-13 0 0,4-12-192 0,0-6-64 16,1-6 0-16,4-4 0 16,0-6 0-16,3 0 0 0,3-3 0 0,2-4 0 15,2-12 0-15,1-3 0 0,4-7 0 16,4-8 0-16,5-3-608 0,2-6-128 16,6-4-32-16,2-7-13424 0,5-4-2688 0</inkml:trace>
  <inkml:trace contextRef="#ctx0" brushRef="#br0" timeOffset="86253.57">20386 11582 34095 0,'-11'1'1504'0,"1"-1"320"0,0 3-1456 0,2-3-368 0,5 2 0 0,-1 2 0 16,0-2 1152-16,-4 4 176 0,-5 5 16 0,-3 2 16 16,-1 3-416-16,0 1-96 0,1 3-16 15,2 0 0-15,2 3-272 0,-2 3-64 0,-1 4-16 0,0 3 0 16,-1 2-480-16,0 3 0 0,-2 4 0 0,-3 4 0 16,0 2 192-16,-2 3-48 0,-1 6-16 0,-1-3 0 15,0 2-128-15,2-5 0 0,2-1 0 16,0 1 0-16,3-9 0 0,5-2 0 0,3-6 0 0,4-2 0 0,2 1 128 15,5-9-128-15,4 0 192 0,2-6-64 0,3-2 64 0,3-3 16 16,2-5 0 0,1-5 0-16,1 1-80 0,3-7-128 0,0-4 176 15,2-2-176-15,0-1 176 0,3-2-176 16,-1-4 160-16,2 0-160 0,0-5 256 0,0-3-32 0,-2 3-16 0,-1-5 0 16,5-2 32-16,-2-3 0 0,-2-1 0 0,0 0 0 0,-2 3 16 0,-1-2 0 15,-2 5 0-15,-5-1 0 16,0 1 16-16,-5-2 16 0,-3-1 0 0,-4 1 0 0,0-1 32 0,-4-3 0 15,-3 1 0-15,-3-6 0 0,-1 5-320 0,-5-4 160 0,0 3-160 32,-4-2 128-32,0 3-128 0,0 3-272 0,1 4 64 15,2 2 16-15,0 1 192 0,3 7 0 0,1 2-160 0,1 0 160 0,1 7-208 16,0 0 16-16,-1 2 16 0,1 4 0 16,0-2-400-16,1 2-96 0,-1 3-16 15,2 0 0-15,-1 1-496 0,0-1-96 0,0 2-32 0,-2 3-18240 16</inkml:trace>
  <inkml:trace contextRef="#ctx0" brushRef="#br0" timeOffset="86485.2">19891 12193 42383 0,'-2'5'1872'0,"0"-2"400"0,2-1-1824 0,2 0-448 15,0 1 0-15,2 0 0 0,1 0 128 0,5-2-128 0,5 5 0 0,8 3 144 0,8-3-144 0,7 1 128 16,3 0-128-16,2-1 128 15,1-3-128-15,-2 0 0 0,-4-1 0 0,-2-2 0 16,-3-2 0-16,-4-1 0 0,-2 2-128 0,-5-1 128 16,-2-2 0-16,-3 0 0 0,-3 2 0 0,-2-4 0 15,-3-1 0-15,0-1-192 0,-2-2 32 0,-1-2 16 16,2-2-688-16,-1-2-144 0,2 0-32 0,2-5-16720 16</inkml:trace>
  <inkml:trace contextRef="#ctx0" brushRef="#br0" timeOffset="86917.66">20083 10848 40543 0,'-11'-2'3600'0,"3"1"-2880"16,5 1-576-16,4 0-144 0,1 0 1152 0,1 0 192 15,-2 0 32-15,3 1 16 0,4 1-1008 0,7 1-208 0,6 4-48 16,6 2 0-16,6 3-128 0,2 2 0 0,5 5 0 0,5 0 0 0,3 6 272 0,2 4-16 16,6 5-16-16,0 4 0 15,-1 6-240-15,-1 4 0 0,-5 5 0 0,-6-1 0 16,-6 4 0-16,-6-2 0 0,-5 1 0 0,-3 4 0 15,-5 10 144-15,-3-2 48 0,-3 5 0 0,-2-6 0 16,-1-5 464-16,-3-2 112 0,0 2 0 16,0 0 16-16,2 0-112 0,-2-4-32 0,3-1 0 0,-2-4 0 0,3-4-208 0,-1-5-48 15,-2-1-16-15,0-4 0 16,0 0-48-16,-1-2 0 0,0 3 0 0,-4 0 0 0,0-1-320 0,-5-1 128 16,-2 1-128-16,-5-3 0 15,-3 0 0-15,-5-3 0 0,-4 2 0 0,-9-1 0 16,-7 5-672-16,-9 5-160 0,-4-1-16 0,-6 3-15008 15,2-6-2992-15</inkml:trace>
  <inkml:trace contextRef="#ctx0" brushRef="#br0" timeOffset="94074.43">21976 12065 50687 0,'-12'4'4496'0,"3"-4"-3600"0,6 2-704 0,6-2-192 16,1 0-1344-16,1 0-288 0,1 0-64 0,4 2-16 0,7 0 1088 0,14-6 224 15,13 2 32-15,13-7 16 0,9-1 352 0,13-2 0 0,13-2 0 0,11 2 0 16,12 2 0-16,3 0 128 16,1 2 0-16,2 2 0 0,6 6-128 0,-3 0 0 15,-4 0 0-15,-3 2 0 0,1 4 0 0,-6 0 0 16,-4 4 0-16,-4-2 0 0,-4 0 0 0,-3 2 0 16,0 3 0-16,-9-4 0 0,-8 4 208 15,-6-5 16-15,-4 2 0 0,-9 0 0 0,-5-1-64 0,-11-3-16 0,-10-2 0 0,-6 2 0 0,-8-2-144 0,-6-2 128 16,-7 2-128-16,-1-2 128 15,-5 2 128-15,-1-4 0 16,-1 3 16-16,-1-3 0 0,0 0 224 0,0 0 32 16,-1 0 16-16,1 0 0 0,1-3-176 0,-1 1-48 15,1 2 0-15,0 0 0 0,0 0-80 0,0 0-32 16,0 0 0-16,-5-24 0 0,2 18-208 0,1 0 128 0,1-4-128 0,-2 1 0 16,3-1 224-16,-1 2-48 0,1-2-16 0,0 1 0 15,0 2 48-15,0 0 16 16,1 1 0-16,2 0 0 0,-1 0-80 15,1 2-16-15,2-2 0 0,1 2 0 0,2-2-128 0,0 0 160 0,2 1-160 0,-2 0 160 16,2 0-160-16,0 1 0 0,1-2 0 0,-1 0 0 0,-1-1 0 0,-2 0-144 16,-1-1 144-16,-1 0-160 15,-2 0 160-15,-2-2 0 0,-2-3 160 0,-2 1-160 0,0-4 480 16,-2-3 0-16,-1-3 0 0,-2-6 0 0,1-4 288 16,-1-7 48-16,2-2 16 0,1-3 0 0,0-8-256 0,3 0-32 0,1-7-16 15,1-1 0-15,1 0-384 0,1-5-144 16,1-6 0-16,0-5 0 0,1 0 0 0,0-10 0 0,1-3 0 0,-2-6 0 15,1-3 0 1,-1-3 0-16,-2-5 0 0,-1-2 0 16,-3-2 0-16,0-5 0 0,-2-2 0 15,-1 0 0-15,-2 1 0 0,2 2 0 0,-3-1 0 0,2 2 0 0,1 5 0 16,0 0 0-16,1 1 0 0,1 4 0 0,0 4 0 0,0 5 0 16,2 8 0-16,-2 7 0 0,2 9 0 0,-1 3 0 15,0 4 0-15,-1 7 0 16,-1 2-704-16,-1 7-64 0,1 3-32 0,-3 3 0 0,2 5 624 15,0 2 176-15,-3 0 0 0,2 7 0 0,-2 2 0 0,1-2 0 16,-3 4 0-16,-2 0 0 0,0 1 0 0,0 1 0 16,0 2 0-16,1 2 0 0,1 2 0 0,0-1 0 0,3 0 0 0,0 4 0 0,2-3 0 15,0 4-144-15,1-2 144 0,1 4-160 16,0-3 160-16,2 1 0 16,-1 0 0-16,2 1 0 0,0-2-304 0,-1 0 32 0,-1-2 0 0,-1 2 0 15,1-2 272-15,-2-1-160 0,0 2 160 0,-3-2-128 16,1-1 128-16,-1 0-128 0,0-1 128 0,-1 3-128 15,1-2 128-15,0 1 0 0,1-1 0 0,-1 2 0 0,1-2 0 0,-1 1 0 0,3 3 0 0,-1-1 0 32,3 2 0-32,-2 0 0 0,2 1 0 0,1 3 0 15,0-2 0-15,1 2 0 0,2 2 0 0,1-1-128 16,-1-1 128-16,3 1 0 0,-2 3 0 0,2-1 0 0,0 0 0 16,-1-1-160-16,0 1 160 0,-1 2-160 15,1 1-64-15,-2-2-16 0,0 3 0 0,-1 0 0 0,0 3 80 0,-1-2 16 16,-2 1 0-16,0 5 0 0,3-7 144 0,-13 18-128 15,5-5 128-15,-3 3-128 0,-2 3 128 0,-2 6 0 16,1 1-144-16,-3 1 144 0,3 2 0 0,-1-3 0 16,-1 2 0-16,1-2 0 0,1 1 0 0,2-4 0 15,1-1 0-15,1-4 0 0,1 0 0 0,2-3 0 16,-1-3 0-16,0-2 0 0,2-3 0 0,-1-2 0 16,4-1 0-16,-1-4 0 0,3 0 0 0,1-3 0 15,1-3 0-15,0-1 0 0,3-2 0 0,1-3 0 16,1-2 176-16,0-2-176 0,2 0 144 0,-1-3-144 15,0-2 128-15,1 2-128 0,-2 3 0 0,1-5 0 0,3-2 0 0,-1 1 0 16,-2 5 0-16,2-4 0 0,2 1 0 0,2 1 0 16,-2 3 0-16,0 4 0 0,0 2 0 0,0 1 0 0,0 3 0 15,2 3 0-15,1-4 0 16,1 4 0-16,1 0 0 0,0 1 0 0,3 0 0 0,0 2 0 16,0 0 0-16,-1-2 0 0,-1 2 0 0,-1 0 0 15,1 0 0-15,1 0 0 0,-1 0 128 0,-2-1-128 16,0-1 0-16,-1 1 128 0,0-1-128 0,0 1 0 15,-1-4 0-15,1 3 128 0,2 0-128 0,1 2 0 0,5-3 0 0,6 3-144 16,5 0 0-16,9 3 0 16,8-1-1216-16,11 6-240 0</inkml:trace>
  <inkml:trace contextRef="#ctx0" brushRef="#br0" timeOffset="101458.06">10595 16918 1839 0,'3'-16'160'0,"0"7"-160"0,-1-1 0 0,1 1 0 0,-1 6 2272 0,1-3 416 16,2-1 96-16,1-5 16 16,4-7-4480-16,3-3-896 0,1-1-176 0,-2-2-48 0,0-1 3056 0,-4 4 624 0,1 3 112 0,-3 1 32 15,-1 3 1152-15,0 1 256 0,-1 2 32 0,-2 2 16 16,1 4 784-16,-1 0 144 0,-1-1 48 0,-1 5 0 0,2 1-896 0,-4 1-160 15,1 1-32-15,-1 1-16 0,-2 5-1216 0,-1-1-240 16,0-3-64-16,-2 6 0 0,-1 1-544 0,0-1-112 16,-1 1-32-16,-2 2 0 0,0 2 112 0,-2 0 32 15,1 0 0-15,0 2 0 0,0 3-32 0,2-5-16 16,1 6 0-16,0-1 0 0,2-1-240 16,0 5 0-16,2 3 128 0,-1 0-128 0,1 4 0 0,0-1 0 15,2-1 0-15,-4 4 0 0,1 12 0 0,-2 0 0 16,0 3 0-16,0 1 0 0,-1-3 0 0,1-2 0 0,1-4 0 15,1-5 0-15,0 1 0 0,2-7 0 16,3 1 144-16,1-6-144 0,2-2 208 0,2-2-32 16,1-6-16-16,1 2 0 0,3-5 0 0,1-4 0 15,2 1 0-15,2-7 0 0,-2 0-32 0,3-5-128 16,1-2 192-16,1 0-64 0,-1-2 16 0,0-1 0 16,0 1 0-16,-1-4 0 0,-1 1-144 0,2-2 160 15,0-2-160-15,1-5 160 0,2 1-32 0,1-4 0 0,-2-1 0 16,2-1 0-16,0-5 64 0,1 1 16 0,1-4 0 0,-1 0 0 15,0 1-16-15,-1-2-16 0,-2 1 0 0,0-5 0 16,-1-2-176-16,-2 1 0 0,-2-1 0 0,-3 3 128 0,-4 0-128 16,-3 6 0-16,-3 0 0 0,-5 1 0 15,-1 3-160-15,-3-3-16 0,-3 2 0 0,-2 3 0 16,2 4 32-16,-3 0 0 0,0 0 0 16,-1 1 0-16,0 1 144 0,-1 4 0 0,1 0 0 0,0 3 0 15,3 5 0-15,-2 0 0 0,2 2 0 0,-2 4 0 0,3-2-352 0,0 4-32 16,3 1-16-16,-1 4 0 15,1-1-64 1,0 4-16-16,-2 2 0 0,0 3 0 0,0-1-272 16,-1 2-48-16,-2 1-16 0,0-2 0 0,1-1-1344 15,-3 2-272-15,0 1-48 0,-2-1-11936 0</inkml:trace>
  <inkml:trace contextRef="#ctx0" brushRef="#br0" timeOffset="101722.23">10502 17098 29487 0,'-2'-3'1296'0,"-1"-2"288"0,1 1-1264 0,0 4-320 0,2-3 0 0,0 3 0 0,0 0 464 0,0 0 48 15,2 0 0-15,0-1 0 0,1 2-128 0,-3-1 0 16,0 0-16-16,18 12 0 0,-10-6 1280 0,1 1 256 15,3-1 48-15,1 1 16 0,3-4-1200 0,3 0-256 0,1-3-32 16,2-3-16-16,0 0-240 0,2-6-48 0,3 1-16 0,-1 0 0 16,-5 2-160-16,1-2 0 0,5-3 0 0,-1 0 0 15,-1 0-192-15,-2 0-80 0,-2-4-16 0,-1 2-18080 16</inkml:trace>
  <inkml:trace contextRef="#ctx0" brushRef="#br0" timeOffset="103491.81">10570 16166 12895 0,'-5'-3'1152'0,"0"3"-928"0,1 3-224 16,2-3 0-16,1 2 0 0,-2-2 0 0,-3 2 0 0,-5 0 0 16,-3 2 0-16,0 2 0 0,-1-2-160 0,1 1 160 31,4 1-1664-31,0-1-256 0,3 1-64 0,-1-1 16 0,3 1 4560 0,2-2 912 0,-1-1 176 0,3 1 80 15,0 1-1856-15,1-4-368 0,0 4-80 0,1-3 16 0,-1 2-352 0,1 0-80 32,-1-1-16-32,0 0 48 0,1-3 512 0,1 2 96 0,-1-1 32 0,2-2 32 15,1-1-272-15,2 0-64 0,2-2-16 0,0-2 32 16,4 0-736-16,-1-3-160 0,1 2-16 0,0-3 16 16,1 1-336-16,-2-1-64 0,0 0 0 0,-1 1 16 15,-3 2-144-15,1-1 0 0,-2-1 144 0,1 2-144 16,0-3 208-16,-1-1-64 0,-1 1-16 0,1 0 48 15,0-4 0-15,2 2 0 0,-2-3 0 0,1 1 32 0,1-2-48 0,-1 1-16 16,0-3 0-16,0 2 48 0,0-4-192 16,-1 2 0-16,0 1 144 0,-1-1-144 0,0-2 160 0,1 2-160 15,-1 1 160-15,2 3-160 16,-3 4 192-16,0 1-48 0,0 5-16 0,0 2 0 16,-1 2-128-16,0 2 0 0,-1 1 0 0,1 3 128 0,0 0-128 0,1 4 0 0,1 2-192 15,0 0 192-15,0-1 0 0,0 2 0 0,2 2 0 0,0-1 0 16,0 1 0-16,2 1 0 15,-2-3 0-15,0 3 192 0,2-1 0 0,-1 1 16 0,1 3 0 0,0-3 0 0,1 2-208 32,0 1 144-32,0-3-144 0,0 0 128 0,0-2-128 15,2 1 0-15,-2-6 0 0,0 4 128 0,1-4-128 16,-1-2 0-16,0 2 0 0,-1-2 0 16,1-1-528-16,0 0-48 0,0-2 0 0,1 1-19040 0</inkml:trace>
  <inkml:trace contextRef="#ctx0" brushRef="#br0" timeOffset="104818.7">10969 18006 24879 0,'-2'-4'2208'0,"1"-1"-1760"0,-1 4-448 0,1 1 0 0,1-2 1872 0,0 0 304 16,0-3 48-16,-1 2 16 0,0-6-1600 0,1 2-320 15,-1 0-64-15,1-1-16 0,0 2 976 0,0 1 192 16,-2 0 32-16,1 1 16 0,0-2-544 0,1 2-96 0,0-5-32 0,0 2 0 15,1-2-320-15,0-4-64 0,2 0-16 0,2-4 0 16,0 0-96-16,1-6-32 16,3 1 0-16,-1 0 0 0,2-5-96 0,0 1-32 15,-1-1 0-15,-1 1 0 0,1-3 32 0,-2 4 0 16,0 3 0-16,-1 0 0 0,-1 2-32 0,0-1 0 16,-2 4 0-16,1-2 0 0,0 7 80 0,-1-2 16 0,1 3 0 0,-1 1 0 15,0 3 80-15,2 1 16 0,-1 1 0 0,1 1 0 16,0 0-320-16,1 2 0 0,-1-1 0 0,1 2-144 15,-1-1 144-15,0 0-128 0,0 1 128 0,1 0-128 16,-1 1 128-16,1 0 0 0,-1 1 0 0,-1 4 0 16,2 1-128-16,-2 4 128 0,1 0-128 0,-1 2 128 15,-2 1-256-15,2 3 48 0,-1 6 0 0,0 3 0 16,-1-2 208-16,1 1 0 0,-2-2 0 0,2-2-144 16,-2-2 144-16,0 1 144 0,2-3-16 0,-2-2-128 0,1 1 304 15,1-3-48-15,-1-2-16 0,2 0 0 0,-2-4-240 0,1 0 176 16,-1-3-176-16,1-3 160 0,0 0-160 15,2-3 0-15,0-1 0 16,0 2 0-16,2-4 0 0,-3-1 0 0,0 4 0 0,0-6 0 0,1-1 128 0,-1 0-128 0,-1-4 0 16,0 0 128-16,0-2-128 0,0-3 160 0,-1-2-160 15,0-1 160-15,0-1-32 0,1-6-128 0,-1 1 192 16,3-1-64 0,0-2-128-16,0 5 0 0,1-2 0 0,0 3 0 0,2 3 0 0,-2 2 0 0,1 2 0 0,-1 1 0 0,2 5-224 15,-3 0 80-15,0 6 16 0,0-3 0 16,-2 3 0-16,1 1 0 15,-1 2 0-15,-1 1 0 0,-1 4 128 0,1-2 0 16,-1 6 0-16,0-2 0 0,1 2 0 0,1 3 0 16,1 1 0-16,-1 0 0 0,2 2-128 0,1 1 0 0,1-1 0 15,0 5 0-15,2 4 128 0,-1 4 0 16,4-2 0-16,-4 2 0 0,1-5 0 0,0 5 0 0,-1 3 0 16,-2-2 0-16,-1 5 0 0,-2-3 0 0,-1 3 0 0,-3-5 0 15,0 3 0-15,-3-4 0 0,2-3 0 16,-2 0-128-16,-1-3 128 0,0-3-208 0,1-4 80 0,-1 0 128 0,2-2-416 15,-1-2 32-15,3-3 16 0,-1-2 0 16,2-1-336-16,3-2-64 0,1-2 0 0,2-4-16 16,0 0-1584-16,4-4-320 0</inkml:trace>
  <inkml:trace contextRef="#ctx0" brushRef="#br0" timeOffset="105294.15">11856 17184 42383 0,'-4'0'1872'0,"1"-3"400"0,1 2-1824 0,1 1-448 0,1-3 0 0,3 3 0 16,-1-2-1344-16,3-2-352 0,4 1-80 0,2-4-16 15,1 1-1984-15,1 4-416 0,-4 2-80 0,-2 2-16 0,-4 6 6336 0,-3 3 1248 16,-3 6 256-16,-2 0 48 0,-1-3-1328 0,-2 2-272 0,-3 5-48 0,-1-1-16 16,-1-2-1040-16,1 2-224 0,0 1-32 0,-1-1-16 15,2-2-192-15,1 1-48 16,1-2 0-16,1 1 0 0,2 1-128 0,-1-2-16 16,4 1-16-16,-1 1 0 0,2 4-224 0,-2 2 0 0,1 0 0 0,-2 3 0 15,0 0 0-15,-1 5 0 0,0-1 0 0,-1-1 0 0,-2 0 0 16,0-8 0-16,1-2-192 0,-2-2 192 15,1-6 0-15,1 2 0 0,0-5 128 0,1 0-128 16,0 0 448-16,3-4-16 0,0-2 0 0,3-2 0 16,1 1-240-16,1-3-64 0,1 1 0 0,2-1 0 15,0-1-128-15,2-2 0 0,4-1 0 0,2-2-176 16,2-2 176-16,1 0 0 0,1 2-144 0,1-3 144 0,-1 3 0 16,1 0-176-16,2 0 176 0,-2 1-128 15,2 0 128-15,-1 4-208 0,0-6 80 0,-1 5 128 16,-1 0-192-16,-2-2 192 0,-1 1-192 0,0 0 192 15,-1-1-608-15,-1 0 0 0,3-2 0 0,1-3 0 16,1-1-464-16,1 1-80 16</inkml:trace>
  <inkml:trace contextRef="#ctx0" brushRef="#br0" timeOffset="105937.58">12760 17184 25791 0,'-7'0'1152'15,"0"0"224"-15,0 1-1104 0,1-1-272 0,2 0 0 0,0 2 0 0,-1-2 2304 0,-4 3 416 0,-9 3 80 0,-2 0 16 16,-2-2-1472-16,1 2-272 0,3-2-64 0,-1-2-16 15,2-1-272-15,-1-1-48 0,1-1-16 0,1 1 0 16,0 0-192-16,1-5-32 0,-1-2-16 0,2 1 0 0,1 3-256 0,2 2-160 16,0 1 192-16,-2 1-192 15,2 4 0-15,-3-1 0 0,1 3-192 0,-3 2 48 0,1 1-48 0,-2 2-16 16,-2 1 0-16,1-1 0 16,-1 0 208-16,2 1 0 0,1-3 0 0,1-1-144 0,1 0 304 0,2-4 64 0,2 1 16 15,3-1 0 1,-1 1 144-16,3-4 16 0,3 3 16 0,0-4 0 15,2 1-176-15,3 2-48 0,1-2 0 0,-1 2 0 16,4 2-192-16,-1 0 128 0,0 1-128 0,0 0 0 0,1 2 0 16,0 3 0-16,-1-2 0 0,-2 2 0 0,-1 4 0 15,1-1 0-15,-3 5-192 0,-1-1 192 0,-1-3 0 16,-2 3-128-16,0 3 128 0,-2 0 0 0,-1 0 0 0,-1-2 0 16,1 2 0-16,0-1 0 0,1-2 128 0,1-2-128 15,1 1 0-15,-1-3 0 0,0 1 0 0,2-3 128 16,-1 3-128-16,2-6 0 0,-1 2 0 0,-1-2 0 15,1-1 0-15,-1 1 0 0,1-3 0 0,-1 2 0 16,2-3 0-16,-1 4 0 0,0-4 0 16,0 0 0-16,1 1 0 0,-2 0 0 0,2 1 0 0,1-1 0 15,0-1 0-15,0-3 0 0,0 1 0 0,2-1 0 16,2-1 0-16,0 2 0 0,3-2 0 0,2-2 128 16,2 0-128-16,3 0 0 0,2 0 0 0,2-2 0 0,2-2 0 0,1-1 0 0,1 1 0 15,3-2 0-15,1-1 0 0,0 1 0 31,-3-1-400-31,-1 1-32 0,-1 0 0 0,-4 0 0 0,-2 0-112 0,-2 0-32 0,-2-1 0 0,-1 1 0 32,-2 2 64-32,-1-2 16 0,-1 3 0 0,-1-4-17616 0</inkml:trace>
  <inkml:trace contextRef="#ctx0" brushRef="#br0" timeOffset="106169.06">12176 17598 51599 0,'-8'4'2288'0,"3"-2"464"0,0-2-2192 16,4-2-560-16,3 0 0 0,3 0 0 15,4-2-688-15,5-2-240 0,12-4-48 0,13-5-16 16,14-5-160-16,8-2-48 0,-1 1 0 0,1 5 0 0,-3 0 960 0,-5 4 240 0,-4 2 0 0,-4-1 0 0,-1 3-368 0,0 0-16 31,0 0-16-31,1-2-18640 0</inkml:trace>
  <inkml:trace contextRef="#ctx0" brushRef="#br0" timeOffset="108752.73">13339 16827 42383 0,'-8'5'3776'0,"5"-1"-3024"0,1-4-608 0,6 3-144 0,1-3 224 0,4 0 16 0,4 3 0 15,12 0 0 1,15-3-240-16,14-3-160 0,10-3 32 0,7-6 0 16,3-8-64-16,1-2-16 0,4-1 0 0,-3 0 0 15,-4 1-384-15,-13 6-80 0,-11 6-16 16,-6 2 0-16,-3 6-1232 0,-8 4-240 0,-6 6-48 16,-6 0-16-16,-3 2 624 0,-7 3 112 15,-3-1 16-15,-4 2-7008 0,0-2-1408 0</inkml:trace>
  <inkml:trace contextRef="#ctx0" brushRef="#br0" timeOffset="109061.06">13444 17231 48831 0,'3'6'2176'0,"1"-3"432"0,0 1-2096 0,2-4-512 16,2 0 0-16,1 0 0 16,5-2-464-16,10-3-208 0,14-1-32 0,14-7-16 0,8-3 464 0,2-2 80 0,-2-1 32 0,-7 3 0 15,-5 1-128-15,-7 4-32 0,-4 2 0 0,-5 3 0 16,-4 4-224-16,-2 0-48 15,-1 2-16-15,-4 4 0 0,0-1 256 16,-2 3 48-16,-2-2 16 0,2-2 0 0,-1-1-912 16,2-2-176-16,1 1-48 0,4-6-15632 0</inkml:trace>
  <inkml:trace contextRef="#ctx0" brushRef="#br0" timeOffset="110208.12">15876 16567 13823 0,'-2'1'1216'0,"0"-2"-960"0,1 1-256 0,0-3 0 15,1 1 1568-15,1 0 272 0,-1-3 48 0,1-1 16 16,2-4-2944-16,-2-3-592 0,2-3-112 0,-3-3-32 0,0 4 1520 0,-2 2 256 16,-1 0 128-16,-4 1-128 15,0 6 2368-15,-3-2 352 0,-2 3 80 0,-3 4 16 0,0-1-208 0,-2 2-48 0,-1 2 0 0,0 2 0 16,-3 2-816-16,-1 1-160 0,-3 5-48 0,-1-3 0 16,1 4-1120-16,0-1-224 15,-2 4-64-15,3 2 0 16,1 3-1648-1,2-3-336-15,5 4-64 0,1 2 0 0,3 3 960 16,0-1 192-16,0 1 32 0,3 2 16 0,-1-1 1520 0,1-1 304 0,-1 1 64 16,1-2 16-16,2-2 16 0,2-1 0 0,3-5 0 0,0 1 0 0,6-2-640 0,2-2-128 15,3-3-32-15,2-2 0 0,3-4-192 0,3-6-32 16,0-2-16-16,3-4 0 0,2-4-160 16,1-4 0-16,3-1-160 0,-2-5 160 0,1 3-320 0,-3-3 48 15,1 1 0-15,-5-4 0 0,-1 5 272 0,-1-1 0 16,-2-1-128-16,-3-4 128 0,-2 1 208 0,-2-1 112 0,-1 1 0 0,-1 1 16 15,0 1 48-15,-1 1 0 0,1 1 0 0,-1 3 0 16,-1 1 64-16,2 2 32 0,2 1 0 0,-1 2 0 16,0 3-176-16,1 2-48 0,0 3 0 0,-3 2 0 15,1 4-256-15,0 2 0 0,-1 2-128 0,-1 3 128 0,-1 2 0 16,-2 2-144-16,0 5 144 16,-1-1 0-16,-2-1 144 0,-2 2 112 0,0 2 32 0,0-1 0 0,-1 2 80 0,1-1 16 15,0 0 0-15,2-3 0 0,0 3-256 0,1-5-128 31,3 4 128-31,3-5-128 0,2 3 0 0,1-6 0 0,3 2 0 0,0-2-128 32,2-3-448-32,2-1-64 0,-2 1-32 0,1-1 0 15,-1-3-576-15,-1-2-112 0</inkml:trace>
  <inkml:trace contextRef="#ctx0" brushRef="#br0" timeOffset="110586.25">16096 16832 40543 0,'0'10'1792'0,"-1"0"384"15,-2-4-1744-15,2 1-432 0,1-5 0 0,0 2 0 0,1-2 352 0,-1 3-16 0,3 4 0 0,1 1 0 16,-1 2-768-16,4-6-144 0,0 3-48 0,-2-5 0 0,0-2 304 0,0 2 48 31,-3-4 16-31,1 1 0 0,-1-1 832 0,-2 0 160 0,0 2 32 0,0-2 16 16,-1-2-144-16,-1 1-16 0,0-3-16 0,-1-1 0 15,3 5-32-15,0 0 0 0,-9-28 0 0,8 14 0 16,-1-4-48-16,2-2-16 0,2-5 0 0,0-2 0 16,2-3-64-16,0-4-32 15,-1-5 0-15,2 1 0 0,0 3-208 0,0 1-32 0,0 0-16 16,1 5 0-16,0 1-160 0,1 6 0 0,0 2 0 15,-1 4 0-15,2 1-176 0,0 2 48 16,1 3 0-16,1 1 0 0,1 3-64 0,0 0 0 0,0-2 0 0,-1 6 0 16,1-2-256-1,-1 2-48-15,1-2-16 0,0 2 0 0,1 2-128 16,-1 0-48-16,1 0 0 0,2 2-19280 0</inkml:trace>
  <inkml:trace contextRef="#ctx0" brushRef="#br0" timeOffset="111192.85">16891 16627 48831 0,'4'0'2176'0,"-3"-4"432"0,-1 2-2096 0,0-4-512 0,1 2 0 0,1-2 0 15,-1 0-1136-15,1-7-336 0,1-5-64 0,-1-8 0 16,1-3-768-16,-4 1-128 0,-3 1-48 0,-4 4 0 0,-4 6 2480 0,-4 2 320 0,-3 5 160 0,-3 7 32 15,-3 3 624-15,1 3 128 0,-2 7 16 0,0 3 16 16,1 5-656-16,0 1-128 0,2 1-16 0,-1 4-16 16,1 2-304-16,-3 0-176 0,1 3 192 0,2-2-192 0,0 1 0 15,2-2 0 1,4 3 0-16,2-5 0 0,3 1 0 0,4-3 208 16,4 1-64-16,2-7-16 0,5 2 208 0,3-4 48 0,1-2 0 0,4-2 0 0,2 3-128 0,0-5-32 15,5 0 0 1,-1-5 0-16,4 0-224 0,1-3 0 0,2-3 128 0,2 0-128 15,0-5 0-15,0 2 128 0,0-6-128 16,-2-1 0-16,-1 1 0 0,-2-2 0 0,-1-1 0 16,-3-1 0-16,-2 4 0 0,-3-4-192 0,-1 0 16 0,-3 1 0 15,-2-1-64-15,-1 0-16 0,-3-3 0 0,-1 3 0 16,1-4 256-16,-1 3 0 0,0 0 0 0,0 1 160 16,2 3 336-16,-1 4 64 0,1 2 16 0,1 2 0 0,-2 4-368 0,2-1-64 15,-2 4-16-15,1 4 0 0,-1 2-128 0,-1 2 0 16,2 4 0-16,-3 3 0 15,-1 1 0-15,-1 4 0 0,0 1 0 0,-3 1 0 0,0-1 0 0,-1 3 0 0,-3 0 0 0,0 2 0 16,0 3 128-16,0 0 0 16,2 1 0-16,-1 0 0 0,2 2-128 0,1-1 0 0,0 4 0 15,0-2 0-15,0-1 0 0,0 1 0 0,0 0 0 16,-1-1 0-16,0 4 0 0,-2 1 0 16,1-5 0-16,-3 1 0 0,1-3 0 0,-2-1 0 15,1 1 0-15,-2-3 0 0,1-5 304 0,-3 0 16 16,1-3 16-16,-3-1 0 0,0-3-192 0,-4-1-144 15,-2 0 192-15,-4-3-192 16,-3-4-448-16,-2-2-208 0,0-4-48 0,-1-5 0 16,1-2-256-16,-1-9-48 0,2-2-16 0,0-11-18576 15</inkml:trace>
  <inkml:trace contextRef="#ctx0" brushRef="#br0" timeOffset="111825.55">17242 16599 33167 0,'0'7'2944'0,"-1"-2"-2352"0,0 1-464 0,0-2-128 0,1-2 2560 0,0 2 512 0,1 2 80 0,-1 0 32 16,2 4-2224-16,2 3-448 0,1 3-96 0,3-3-16 0,-1 3-592 0,0-1-128 0,0 0-32 0,-1 1 0 31,-3-5 160-31,1 4 16 0,-3 1 16 0,-2 0 0 16,0 0 288-16,-2 2 64 0,1-5 16 0,-2 0 0 0,2-3 240 0,-1-4 32 15,1 0 16-15,-1-4 0 0,2 0 16 0,0-4 16 16,1-4 0-16,0 0 0 0,1-6-336 0,2-3-64 16,0-2 0-16,2-2-128 0,3-3-160 0,0-3-144 15,3-1-16-15,3-5-16 0,1-1 64 16,1 0 16-16,3 3 0 0,-5 6 0 0,1 3 64 0,0 2 32 15,2 1 0-15,-2 5 0 0,0 5 160 0,-1 1 0 0,-3 6 0 16,0 1 0-16,0 5 256 0,-1 5-32 0,-1-1 0 0,-1 6 0 16,2 0-32-16,-1 3-16 0,-1-3 0 0,0 0 0 15,1-4 144-15,-1 1 16 0,1-4 16 0,-1 0 0 16,2 2-176-16,-2-5-48 0,0-3 0 0,-1-1 0 16,0-2-288-16,-2 0-64 0,1 0-16 0,-2-2 0 31,1-2-192-31,-1 2-32 0,0-2-16 0,0-1 0 0,2 1 336 0,-1-3 144 0,3 1-128 0,0-5 128 15,1 3 240-15,2-2 128 0,2-2 16 16,1 0 16-16,2-3-64 0,2-1-16 0,-1 2 0 16,2 2 0-16,0-1-320 0,0 3 144 0,1 1-144 15,-2 0 0-15,-2 3 0 0,2 0 0 0,-1 2 0 0,-1 0-192 16,-1 4 192-16,-1-2 0 0,-1 4 0 0,1-1 0 16,-1 6-144-16,1 1 16 0,1 2 0 0,0 2 0 0,2 4 128 15,-2-1 0-15,1 1 0 0,-1 0 0 16,0 1 0-16,-1-1 0 0,-1 2 0 0,-2-4-128 15,0 1-160-15,-2 1-32 0,-2-1 0 0,0-2 0 16,0 2-224-16,0-5-48 0,0-3-16 0,2-1 0 16,2 1-352-16,2-1-64 0,1 0 0 0,3 0-18096 0</inkml:trace>
  <inkml:trace contextRef="#ctx0" brushRef="#br0" timeOffset="112303.62">18883 16558 39615 0,'9'-16'1760'0,"-4"3"352"0,-1 4-1680 0,-3 2-432 0,0 4 0 0,-1-2 0 0,1 1-128 0,-1-2-128 0,0-8 0 0,-1 2-16 16,-1-4-208-16,-3 5-32 0,-4 3-16 0,-3 2 0 0,-4 4 976 0,-4 5 208 0,-4 6 48 0,-3 0 0 15,-3 4-128-15,2 2-32 0,1 1 0 0,2 3 0 16,2 0-112-16,2 1-32 0,2 1 0 0,3-5 0 15,4 0 0-15,-2 3 0 0,-2 3 0 0,-1 3 0 0,-1 1-240 0,3-1-160 16,3-3 192-16,1-4-192 0,2 5 0 0,3-7 0 31,4 0 0-31,2-4 0 0,2 1 0 0,3-4 0 0,1-1 0 0,3-3-144 0,1-1 272 0,2-2 64 16,2-2 16-16,-1-6 0 0,3-3 160 0,1-1 16 16,1-2 16-1,-1-2 0-15,1 2-400 0,-1-4-304 0,-1 1 48 0,0-4 16 16,-1 0 80-16,-3 0 16 0,2-3 0 0,-4 2 0 15,0 3 144-15,-2-1 0 0,-1 1 0 0,-2 1 0 16,-1 2 192-16,0 2-16 0,0 2-16 0,0 2 0 16,-1 4 0-16,1 0 0 0,-1 4 0 0,-2 0 0 15,1 4 128-15,1-2 32 0,-1 2 0 0,1 2 0 16,2 2-160-16,1 3-32 0,2 2 0 0,1 0 0 16,2-1 416-16,0 0 80 0,2 5 16 0,0-5 0 15,1 4-320-15,-2-2-64 0,1 0-16 0,-2 3 0 0,0-4-240 0,-1 2-128 16,1-3 128-16,0 1-208 15,-2 0-224-15,-1-3-32 0,1 1-16 0,-2-3 0 16,0 0-288-16,-2-1-64 0,0-4-16 0,-3-3-13136 16,2 3-2624-16</inkml:trace>
  <inkml:trace contextRef="#ctx0" brushRef="#br0" timeOffset="112834.1">19567 16304 20271 0,'6'-6'1792'0,"-1"-4"-1424"0,-1 5-368 0,-2 2 0 0,1-1 1520 0,1-2 224 0,4-4 48 0,6-7 16 32,3-3-3120-32,2 1-624 0,-1 6-128 0,-4 0-32 0,-3 10 2304 0,-2 0 464 15,-2 3 96-15,-3 3 0 0,0 4 2448 0,-3 2 496 16,0 0 80-16,0 5 32 0,-2 3-1728 0,0 3-352 16,-3 2-64-16,-1 3-16 0,-1-1-768 0,-3 3-144 0,-3 3-48 0,-3 3 0 15,-1-1-416-15,-5 5-96 0,-6 2 0 0,-5 3-16 16,-2 1-176-16,-3-5 0 0,-1 1 0 0,2-5 0 15,5-2 0-15,3-3 0 0,5-5 0 0,4-5 0 16,3-3 160-16,3-7-160 0,2-2 192 0,2-4-192 31,1-6-496-31,-1-4-208 0,2-6-32 0,-3-5-18688 0</inkml:trace>
  <inkml:trace contextRef="#ctx0" brushRef="#br0" timeOffset="112999.67">19305 16406 41471 0,'6'7'3680'0,"-2"-1"-2944"0,-2-1-592 0,0-3-144 16,0 1 1504-16,4 2 272 0,5 8 48 0,8 4 16 0,8 8-1328 0,7 3-256 15,3 3-48-15,0-3-16 0,0-2-192 0,0-3 0 16,0 1 0-16,-1-4 0 16,1 1-688-16,-1-4-80 0,2 1 0 0,1-2-13184 15,-1 0-2640-15</inkml:trace>
  <inkml:trace contextRef="#ctx0" brushRef="#br0" timeOffset="114086.54">21148 15656 46991 0,'-3'-2'4176'0,"2"-2"-3344"0,1 2-656 0,2 2-176 16,2-4-592-16,0 0-160 0,3-1-16 0,5-2-16 16,7-5-240-16,3-1-64 15,5 3 0-15,-1 0 0 0,0 4 720 0,-1 4 144 0,-1-2 32 0,-1 2 0 0,2 2 448 0,1 0 80 16,0 0 32-16,0 0 0 0,-2 0 128 0,0-3 16 0,2 2 16 0,-1-2 0 16,-2 0-208-16,2-1-64 0,-2-2 0 0,2 0 0 15,-1-4 80-15,0-1 16 0,4-2 0 0,1-3 0 0,1 0-96 0,2-2-32 16,-1-2 0-1,-1-3 0-15,-2 1-32 0,-2 0 0 0,-1-3 0 0,-4 0 0 16,-6 2-192-16,-4 1-160 16,-4-3 32-16,-4 0 0 0,-5 1 128 0,-2-2 0 0,-5 0-144 0,-4 1 144 15,-1-1 0-15,-5 4 208 0,-3-2-16 0,-3 4-16 0,-2 4 16 0,-2 1 0 16,1 6 0-16,0 5 0 0,0 0-192 16,4 5 0-16,3 4 0 0,1 2 0 15,4 2-256-15,2 4 80 0,3-2 16 0,1 4 0 0,1 1 160 0,0 2-160 16,0 1 160-16,-1 3-160 15,-1 2 160-15,-3 3 0 0,2-1 0 0,-3 5-128 0,2 1 128 0,-1 3 0 16,0 3 0 0,3 5 0-16,1-1 272 0,3 8 96 0,1 2 16 0,1 3 0 15,1 0 192-15,3-1 64 0,-2 3 0 0,0 0 0 0,-1 0-432 0,-2 5-80 0,-2 4 0 0,0-1-128 16,-1-2 0-16,-1-4-272 16,-1-1 16-16,0-5 16 0,-2-3 240 15,0-2 0-15,-2 3 0 0,0-2 0 0,-1-4 400 0,-1 0 128 16,-1-1 32-16,-3-3 0 0,2-1-144 0,-4-4-32 15,2 1 0-15,0-5 0 0,2-6-160 0,-1-1-32 0,3-4-16 0,0-1 0 0,3-8-32 16,-1-2 0 0,2-4 0-16,2-3 0 0,1-2 48 0,-1-2 0 0,1-5 0 0,0 0 0 15,-2-3 32-15,0-1 16 16,-1-5 0-16,1 2 0 0,0-2-240 0,-1-1 0 16,1-2 0-16,1 0 0 0,1-1 0 0,2 1 0 0,4-1 0 0,1-1 0 0,3 1 0 0,3-6 0 15,4 0 0-15,3-1 0 16,5-2 0-16,2-1 0 0,3 2 0 0,1 1-160 15,2 1-80-15,0 3-16 16,1 2 0-16,0 4 0 0,0 0 32 0,0 4 0 16,1 2 0-16,-2 4 0 0,-1 1 80 0,-2 3 16 0,2 2 0 0,-2 4 0 15,1 5 128-15,2 2 0 0,-1 6 0 0,3 6 0 16,-1 3 0-16,1 2 0 0,2 3 160 0,-2 1-160 16,-2-2 320-16,2 1-16 0,0 0-16 0,-2-3 0 15,0 2-32-15,-4-3 0 0,1-1 0 0,-2 0 0 0,-1-3-80 0,-2 0-32 16,1-1 0-16,-1-2 0 0,-1-2-144 0,0-4 0 15,1 1 0-15,-3-6 128 0,1 1-128 0,-2-1 0 16,0-2-192-16,1 0 192 16,1-2-800-1,-2-4-32-15,-1 1-16 0,1-2 0 0,2 0-432 0,1-3-96 0,1 0-16 0,-2-6-20512 0</inkml:trace>
  <inkml:trace contextRef="#ctx0" brushRef="#br0" timeOffset="114660.9">22978 15174 32255 0,'3'-7'2864'0,"1"-3"-2288"0,-2 4-576 0,1 3 0 0,1-1 448 0,-1-2 0 0,5-4-16 0,4-8 0 16,4-8-1472 0,2 1-304-16,0-2-48 0,-3 3-16 0,-1 8 1232 0,-5 1 176 0,0 6 176 0,-4 0-48 0,-2 5 1600 15,-2 4 304-15,-2 3 64 0,-3 3 16 0,0 0-736 0,-3 4-144 16,-3 6-16-16,-4 3-16 0,-1 3-592 0,-3 4-112 16,-2 2-32-16,-5 3 0 15,-2 1 208-15,-4 5 32 0,0 2 16 0,-1-1 0 0,0 3-16 0,0 6-16 16,2 1 0-16,-1 5 0 0,0 4-48 0,-1 4 0 15,0 2 0-15,0 0 0 0,0-3-256 16,0 0-48-16,1-3-16 0,-4 10 0 0,-2 5 80 0,1 1 16 16,4 3 0-16,3-7 0 0,5-2-288 0,5-2-128 15,3 2 128-15,6-6-128 0,4-4 256 0,5-7-16 16,4-3-16-16,5-6 0 0,3 0-224 0,3-9 0 16,2-3 0-16,2-7 0 15,3-2-320-15,2-2-96 0,0-3-32 0,3-1 0 16,-1-6-624-16,2-2-128 0,1 1-16 0,5-4-16 15,0-1-192-15,4-4-48 0,4-4 0 0,5-4-18304 16</inkml:trace>
  <inkml:trace contextRef="#ctx0" brushRef="#br0" timeOffset="115305.87">23274 15701 43311 0,'-1'0'1920'0,"0"-4"384"0,0 2-1840 0,1-1-464 0,0 2 0 0,0 1 0 0,1-2-160 0,-1-2-128 16,0-1-32-16,0 1 0 0,0-2 144 0,-1 2 32 15,-2 4 0-15,-1 0 0 0,0 3 144 0,-3 2 0 0,1 3 0 0,-4 2-128 16,-1 5 256-16,-2 4 48 0,-4 3 16 0,-4 0 0 15,-1 4 128-15,-3 0 48 0,-1 5 0 0,-2 1 0 16,-3 5 48-16,-2 5 16 0,-1 5 0 0,2 3 0 16,4-2-48-16,4-1 0 15,7-1 0-15,5-5 0 0,5-2-48 0,6-7-16 16,2-3 0-16,6-1 0 0,1 2-144 0,5 1-48 0,0-3 0 0,1-6 0 0,1 1-128 0,-1-5-272 31,0 1 64-31,1-7 16 0,-1 1 48 0,0-4 16 0,2-2 0 0,2-1 0 16,0-5 128-16,2 1 0 0,0-5 0 15,2-2 0-15,2-3 0 0,2-4 176 0,1 0-48 0,1-8 0 16,3 1 16-16,0-5 0 0,2-2 0 0,1-3 0 16,-1-2-144-16,1-3 0 0,-1-2 144 0,-2-4-144 15,-1 1 224-15,-6-2-32 0,-4 0 0 0,-3-6 0 0,-2-1 64 16,-5-5 0-16,-4-4 0 0,-3 2 0 0,-3 2 48 0,-1 0 16 16,-3 5 0-16,3 3 0 15,-2 4-112-15,3 3-16 0,0 3 0 0,0 5 0 16,0 1-352-16,0 4-80 0,0 6-16 0,-1-1 0 15,-2 5-352-15,1-1-80 0,-3 4-16 0,-1-2 0 16,-2 5-208-16,-1-1-48 0,-3 5-16 16,-2 4-19440-16</inkml:trace>
  <inkml:trace contextRef="#ctx0" brushRef="#br0" timeOffset="115588.77">22940 16109 37775 0,'0'0'3360'0,"2"0"-2688"0,-1 0-544 0,1-3-128 0,2 3 704 0,0-1 96 0,3 1 32 0,4 0 0 0,7 0-832 0,0-2-400 0,3 4 32 0,-1-2 16 15,0 4 992-15,0-2 192 0,-1 2 32 0,0 2 16 16,1 1 144-16,-3-1 16 0,2 0 16 0,0-2 0 15,1 2-416-15,0-3-64 0,1-3-32 0,0 3 0 0,1-3-544 0,1-3 0 16,0 0-192-16,2-3 48 31,-1-1-352-31,0-2-64 0,2-1-16 0,1-3 0 16,3-2-640-16,0 2-144 0,-1-3-32 0,0 3-17616 0</inkml:trace>
  <inkml:trace contextRef="#ctx0" brushRef="#br0" timeOffset="116644.17">23681 15104 43311 0,'-6'3'3840'0,"1"0"-3072"0,0-2-608 0,3-1-160 0,2 0 320 0,1 0 48 16,0 0 0-16,0 0 0 0,2 0-608 0,1 0-112 0,2 1-32 0,1-1 0 16,1 4 384-16,-1-3 0 0,2 4 0 0,1-1 0 15,1 2 208-15,3 3 112 16,4 4 32-16,3 3 0 0,5 5-144 0,3 5-16 15,9 3-16-15,4 5 0 0,1 2-176 0,5 8 0 16,5 6 144-16,0 7-144 0,-1 3 128 0,-3 4-128 16,-6 5 128-16,-8 2-128 0,-6 3 0 0,-8-1-208 15,-2 3 16-15,-7 4 16 0,-2 1 176 0,-4-5 256 16,-5-3-64-16,-4-4-16 0,-5-6 160 0,-5 1 48 16,-6-1 0-16,-6-3 0 0,-3 0 0 0,-5-7 0 0,-4-2 0 15,-6-10 0-15,-2-5-384 0,-10-8 0 0,-4-2 0 0,-12-9-21392 16</inkml:trace>
  <inkml:trace contextRef="#ctx0" brushRef="#br0" timeOffset="127136.87">18169 17402 26719 0,'-3'-1'2368'0,"1"1"-1888"0,-2-2-480 15,2 2 0-15,-1-3 1984 0,2 2 320 0,0 1 48 0,-1-2 16 16,-1-2-1664-16,-1 1-336 0,1 0-64 0,1-1-16 16,1 1 144-16,1 1 16 0,0 2 16 0,-2 2 0 0,1 1-208 15,-1 1-64-15,-1 2 0 0,0 1 0 16,-1 3 48-16,-2 1 0 0,-3 5 0 0,-1 0 0 15,-1 3 48-15,-1 1 16 0,-1 5 0 16,-3-1 0-16,0 8-160 0,-1-1-16 0,2-1-128 0,-2 5 192 0,-3 2-16 16,0 5-16-16,0 1 0 0,3-3 0 0,3 3-160 0,0-5 128 15,1 3-128-15,2-4 128 0,2 1-128 0,2-5 0 16,2 1 0-16,0-8 0 0,3-1 0 0,0-4 0 16,2-1 0-16,0-4 128 0,3-4 0 0,-1-2 0 15,2-1 0-15,1 1 0 0,0-4 16 16,2-2 0-16,1 2 0 0,0-4 0 0,2-2-144 0,1 0 0 15,3-2 0-15,0-1 128 0,2-2-128 0,1-1 128 16,0-3-128-16,2 0 128 0,1-1 0 0,-2-5 0 16,2-1 0-16,1-4 0 0,0-4-128 0,-5 5 0 15,-1 3 144-15,1-7-144 0,4-9 256 0,1-5-32 16,0-5 0-16,-1 1 0 0,-2 2-32 0,0-1-16 16,-2-1 0-16,-2-2 0 0,-1 1 32 0,-2 1 16 15,-1 0 0-15,-1 3 0 0,-3 0-16 0,-3 3 0 0,1 0 0 16,-4 1 0-16,1-3-208 0,-2 5 176 0,0 1-176 0,-3 2 160 15,0 3-160-15,0 0 0 0,-4-1-160 0,-1 7 160 16,2-1-160-16,-3 5 160 0,-1 3-160 0,0 3 160 0,1 1-304 16,-2 5 48-16,-1 4 0 15,0 2 0 1,-2 3-176-16,-1-2-16 0,-2 7-16 0,0 5 0 16,1-1-80-16,-2 0-16 0,3 4 0 0,0-1 0 15,1-1 112-15,0-2 0 0,2 4 16 0,0 1-11744 0,2-1-2352 0</inkml:trace>
  <inkml:trace contextRef="#ctx0" brushRef="#br0" timeOffset="127440.97">17873 17815 34095 0,'-1'2'1504'0,"0"0"320"0,-1-2-1456 0,2 0-368 0,2 0 0 0,-1 0 0 0,1 0 896 0,2 3 128 16,2-3 0-16,4 0 16 0,4 1-32 0,2 1-16 0,4-2 0 0,1 0 0 15,2 0-288-15,2 0-48 16,6-2-16-16,1 1 0 0,3-4-448 0,-2 1-192 0,2-2 128 0,-2-3-128 15,0 2-448-15,-1-6-192 0,1 0-16 0,-1-8-18208 16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1T17:23:36.731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24865 1912 23951 0,'-12'3'2128'0,"3"1"-1696"0,1-1-432 0,3-1 0 0,1-2 592 15,-3 1 48-15,-8 4 0 0,-8 1 0 16,-8 4 1136-16,-4 0 224 0,-1 2 48 0,3 2 16 15,1 1-1280-15,3 1-256 0,8-4-48 0,2 4-16 16,-2 4-144-16,1 4-48 0,0 4 0 0,3 4 0 16,-1 3 240-16,3 1 32 0,3 5 16 0,1 2 0 15,2-1-336-15,2-1-64 0,2 0-16 0,3-1 0 0,3-5-144 16,4-2 0-16,3 1-160 0,6-9 160 16,2-2-496-16,5-4 0 0,4-5 0 0,3-2 0 15,4-4 496-15,3-5 0 0,3-6 0 0,4-1 0 0,2-4-128 0,0-6 128 16,2-1 0-16,-4-1-144 0,-2 0 144 0,0-6 144 15,6-6-16-15,-3-3-128 0,1-2 0 0,-5-1 0 16,-2-3 0-16,-5-5 0 0,-3-3 128 0,-7-2-128 16,-3-4 0-16,-7 7 0 0,-1 3 128 0,-5 3-128 15,-3-3 0-15,-7 4 0 0,-3 7 320 0,-7 5-64 16,-4 3 0-16,-6 4 0 0,-3 2 320 0,-4 1 48 0,-4 4 16 0,-3 4 0 16,-2 1-368-16,-2 6-64 0,2 0-16 0,-4 0 0 15,0 6-192-15,1 1 0 0,0-2 0 0,5 1 0 16,4 0 0-16,1-1 0 0,4 2 0 0,3 2 0 31,3-3-1152-31,1 4-160 0,4-3-32 0,-1 5-15552 0</inkml:trace>
  <inkml:trace contextRef="#ctx0" brushRef="#br0" timeOffset="308.4">25124 1412 39615 0,'-8'-4'3520'0,"-1"4"-2816"0,2 4-560 0,3 0-144 0,1 2-288 0,1-2-96 0,-4 4 0 0,-7 5-16 0,-4 5 400 0,-4 8 0 16,-1 13 0-16,-2 5 128 0,1 13 48 0,-4 10 16 15,-2 7 0-15,-2 6 0 0,4-8-192 0,-5 15 192 16,-7 20-192-16,-3 9 192 0,0 1-192 0,2-4 0 16,-1-5 0-16,2-3 0 15,4-7-1536-15,4-13-352 0,7-18-64 0,3-8-16 0,3-7-400 0,3-2-96 0,5-6-16 0,1-3-5616 16,4-3-1120-16</inkml:trace>
  <inkml:trace contextRef="#ctx0" brushRef="#br0" timeOffset="953.75">26616 1374 28559 0,'-4'0'2544'0,"-1"0"-2032"0,1 1-512 0,2 1 0 15,0 1-432-15,-1 1-176 0,-5-1-32 0,-3 6-16 0,-6 1 2016 0,-4 6 416 0,-6 5 80 0,-4 5 0 16,-3 6-464-16,-5 6-112 0,-9 9 0 0,-7 10-16 15,0 6-624-15,-5 4-128 0,1 5-32 0,-1-2 0 16,5 3-480-16,-3 11 128 0,-4 12-128 0,5-4 0 0,9-4 0 0,7-9 0 0,9-6 0 0,7-10 0 16,8-3 0-16,7-8-208 15,6 0 64-15,7-8 16 16,3-3-448-16,5-3-64 0,4-6-32 0,6-3 0 16,2-1-288-16,4-6-48 15,7 1-16-15,1-5 0 0,0-5-1456 0,5-3-288 16</inkml:trace>
  <inkml:trace contextRef="#ctx0" brushRef="#br0" timeOffset="1264.67">26551 2028 8287 0,'-5'-3'736'0,"2"1"-592"15,-1 1-144-15,1 1 0 0,2 1 6368 0,1 1 1248 0,1-2 240 0,1 3 48 16,-1 1-6064-16,0 2-1216 0,2 6-240 0,-1 2-64 0,1 4 320 0,-1 7 48 16,-1 3 16-16,-1 5 0 0,-2 7-480 0,-3 1-96 15,-1 4 0-15,-2-3-128 16,0 1 128-16,-2-2-128 0,1-2 0 0,0-1 0 15,4-4-400-15,-2 4-144 0,0 0-32 0,2-3-11200 16,0 0-2256-16</inkml:trace>
  <inkml:trace contextRef="#ctx0" brushRef="#br0" timeOffset="1482.68">26897 2421 1839 0,'8'-7'160'0,"-2"0"-160"15,0 3 0-15,0 0 0 0,1 1 8720 0,-1 2 1712 16,4-1 352-16,5-2 64 0,8 0-8880 0,9-2-1776 0,8 0-368 0,2 0-64 16,-1 3 432-16,-2 2 64 0,-3 2 32 0,-5 2 0 31,-1-2-736-31,-6 1-128 0,1-2-48 0,-4 3-17008 0</inkml:trace>
  <inkml:trace contextRef="#ctx0" brushRef="#br0" timeOffset="1932.88">28197 2147 35935 0,'-2'-2'3200'0,"-2"0"-2560"0,-1 4-512 0,1-2-128 16,2 4 608-16,-3-1 96 0,-3 0 32 0,-5 3 0 0,-7 3-160 0,-6 7-16 16,-5 1-16-16,-2 4 0 0,1 4-336 0,-2-3-64 0,2 4-16 0,1-3 0 31,1 1-464-31,5 0-112 0,1 1 0 0,3-1-16 15,4-1-352-15,1 1-64 0,4 2-16 0,4-3 0 16,0-4-160-16,6 5-32 0,1-2-16 0,4 0 0 0,5 1-336 16,4-4-64-16,3 0-16 0,5-3 0 15,3-4 816-15,3-3 176 0,5-1 16 16,0-2 16-16,1-6 1392 0,2-3 256 0,-1-3 64 0,-2-4 16 0,-3 0 272 0,-2-6 48 0,-1-2 16 16,-3-1 0-16,-3-1-560 0,-3-2-112 15,-1-5-32-15,-3-3 0 0,-2-2-416 0,-3-3-96 16,-2 1-16-16,-2-1 0 0,-2-2-144 0,-2 1-16 15,-3 3-16-15,-1 4 0 0,-1 6-416 0,-3 2-96 16,-1 7-16-16,-2 4 0 16,-3 2-96-16,-2 1-32 15,-3 4 0-15,-3 3 0 0,-2 0-864 0,-1 0-176 0,-1 0-48 16,0 1 0-16</inkml:trace>
  <inkml:trace contextRef="#ctx0" brushRef="#br0" timeOffset="2181.33">28232 1810 40543 0,'0'-6'1792'0,"-2"6"384"0,0 0-1744 0,1 2-432 0,1 2 0 0,0-3 0 16,0 4 128-16,-3 2-128 0,1 4 0 0,-3 7 128 0,-3 9 80 0,-1 6 16 0,-4 7 0 0,-4 5 0 15,-3 8-224-15,-6 9 0 0,-9 10 0 0,-4 3 0 16,-4 4 0-16,-7 0 0 0,-3 7 0 0,-1-1 0 16,-1-3-1568-1,6-6-256-15,4-9-48 0,11-10-16 0,8-14-2608 0,7-8-528 16,8-9-96-16,5-1-5120 0</inkml:trace>
  <inkml:trace contextRef="#ctx0" brushRef="#br0" timeOffset="2583.39">28425 1282 17503 0,'-12'-2'768'0,"4"4"176"0,-1 2-752 0,2-2-192 15,3 0 0-15,0 3 0 0,2-2 1360 0,-4 5 240 0,-3 4 64 0,-2 7 0 16,1 3 880-16,4 4 176 0,3 2 32 0,6-1 16 0,3 3-1232 16,4 1-256-16,3 6-64 0,6 1 0 15,3 3-416-15,4 4-96 0,5 6 0 0,0 2-16 16,1-3-416-16,-1 1-80 0,-1 0 0 0,-2-1-16 0,3 4-176 15,-2 0 0-15,-1 0 0 0,-1 2 0 16,-3-1 0-16,-4-5 0 0,-3 1 0 16,-6-8 0-16,-1 2 0 15,-5-7 0-15,-4-1 0 0,-2 2 0 0,-3 5 256 0,-3 1-48 16,-2 5 0-16,-3-5 0 0,-2-2-208 0,-3-1 0 16,-5-4 0-16,-3 0 0 0,-1-10 0 0,-4 0-240 15,-1-3 80-15,-2-5-18240 0</inkml:trace>
  <inkml:trace contextRef="#ctx0" brushRef="#br0" timeOffset="3352.23">29791 1978 31327 0,'-9'3'2784'0,"1"-2"-2224"0,2 4-560 0,1-4 0 0,0 4 688 0,-3-1 16 0,-5 6 16 0,-10 2 0 15,-6 7 672-15,-7 4 128 0,-7 6 16 0,-2 2 16 16,0 1-1008-16,3 1-208 0,3-1-32 0,2 3-16 0,3-3-288 16,5 3 0-16,3-4 0 0,5-3 0 0,3 0 0 0,5-2 0 15,3-1 0-15,5 1 0 16,2-4 0-16,5-1 0 0,3-1-192 0,3-1 192 16,6-1-448-1,4-4 0-15,6 1 0 0,3-4 0 0,5-2 48 0,3-3 16 0,1-3 0 16,6-3 0-16,4-1 384 0,2-5 0 0,1-5 0 0,-2-3 0 0,-3-1 256 15,-5-4 64-15,-1-4 32 0,-3-3 0 16,-4-2 288-16,-4-5 64 0,-5 0 16 0,-4-4 0 0,-5 1-192 16,-4-2-32-16,-5-1-16 0,-8-1 0 0,-3-1-256 15,-6 4-48-15,-4 2-16 0,-8 3 0 16,-7 0-336-16,-6 4-64 0,-6 3-16 0,-3 5 0 0,-1 3-112 0,-4 6-16 16,-1 5-16-16,0 1 0 15,1 7-640-15,0 1-128 16</inkml:trace>
  <inkml:trace contextRef="#ctx0" brushRef="#br0" timeOffset="3635.82">30043 1623 27647 0,'0'-2'2448'0,"-2"0"-1952"0,-2 4-496 0,0 0 0 0,2 2 1040 0,1 0 112 15,-2 1 32-15,-2 5 0 16,-5 3 144-16,-3 10 16 0,-6 8 16 0,-4 4 0 0,-2 9-592 0,-3 3-112 16,-5 1-16-16,-1 8-16 0,-3 0-464 0,-5 5-160 15,-4 6 0-15,-6 6 144 0,-4 5-144 16,1-2 0-16,1-3 0 0,1 0 0 15,1 3-736-15,4-7-176 0,5-2-48 0,5-8 0 16,5-7-1552-16,5-5-320 0,2-6-64 0,4-7-10096 16</inkml:trace>
  <inkml:trace contextRef="#ctx0" brushRef="#br0" timeOffset="4316.03">31004 2140 3679 0,'-2'-11'320'0,"-3"5"-320"0,-2-3 0 0,0 6 0 0,2 0 8448 0,1 2 1632 16,-1 1 320-16,-3-2 64 15,-6-2-8400-15,-7-1-1680 0,-7 4-384 0,-6-2 0 0,-3 7 304 0,-4 5 16 16,-2 0 16-16,-4 7 0 0,0 6-336 0,-1 1 0 15,0 5 0-15,1 3 0 0,2 4 0 0,4 2 0 16,6 1-144-16,4-2 144 0,7 4-160 0,7-4 160 16,4-2-208-16,9-2 80 15,2-1-304-15,8-2-48 0,6-4-16 0,4-6 0 0,6 1-352 16,5-3-80-16,9 0-16 0,5-8 0 0,6 0 544 0,5-5 96 0,2-4 32 0,5-4 0 16,5-2 480-16,-3-6 112 0,-5-1 0 0,0-3 16 0,1-2 304 0,-2-5 48 15,-3-3 16 1,-4-5 0-16,-4 3-192 0,-9-4-48 0,-5-5 0 0,-8-2 0 15,-6-1-96-15,-8-5-32 0,-4-2 0 0,-9 3 0 16,-3 5-144-16,-5 6-48 0,-6 6 0 0,-3 6 0 16,-2 5-144-16,-8 3-224 0,-7 6 48 0,-6 5 16 0,-4 4 160 15,-3 3-192-15,-3 1 192 0,1 3-192 32,1 0-448-32,2 4-112 0,3-1-16 0,5-2-17072 0</inkml:trace>
  <inkml:trace contextRef="#ctx0" brushRef="#br0" timeOffset="4590.03">31292 1408 6447 0,'-7'6'576'0,"-1"2"-576"0,0 2 0 0,0 1 0 0,2 0 7424 0,1 0 1360 16,1 3 288-16,-5 6 48 0,-8 17-7184 0,-6 13-1424 0,-9 17-304 0,-7 12-48 16,-3 3 320-16,-5 3 64 0,-6 4 16 0,-9 6 0 15,-7 8-560-15,-10 0 0 0,-5-1 0 16,-9 4-144-16,-4 4-160 0,-2-3-16 0,1-4-16 0,11-13 0 31,13-14-1840-31,15-12-384 0,13-5-64 0,11-11 0 16,13-1 80-16,11-12 32 0</inkml:trace>
  <inkml:trace contextRef="#ctx0" brushRef="#br0" timeOffset="8616.45">23910 3524 38703 0,'12'-10'3440'0,"2"2"-2752"0,0 4-560 0,-2 4-128 15,0-3 560-15,7 0 80 0,15-3 0 0,23-7 16 0,24-3-224 0,18 2-48 16,7 0-16-16,4 7 0 0,0 6-368 0,-2 5 0 15,-7-2-160-15,-7 3-18592 16</inkml:trace>
  <inkml:trace contextRef="#ctx0" brushRef="#br0" timeOffset="9181.77">29137 3334 35935 0,'-6'0'3200'0,"1"0"-2560"0,3 0-512 0,2 0-128 0,0 0 464 0,0 0 80 16,-1 1 16-16,-1-1 0 0,-1 0 272 0,3 2 64 15,2-2 16-15,-2 0 0 0,0 0-592 0,33 3-112 16,-11-3-16-16,8 1-16 0,6 2-176 0,6-3 128 0,7 0-128 0,6 0 128 0,4 0-128 0,2 1-176 31,-3 1 48-31,1 1 0 16,2-3-832-16,-3 1-144 0,-1-1-48 0,-3 0-16192 0</inkml:trace>
  <inkml:trace contextRef="#ctx0" brushRef="#br0" timeOffset="9448.42">30112 3441 42383 0,'-3'-10'1872'0,"2"4"400"0,2 4-1824 16,4-2-448-16,2 2 0 0,2-2 0 16,2 1-912-16,7 1-288 0,12-4-48 0,15-2-16 0,14 2 1264 0,12-3 240 15,6 3 48-15,9 3 16 0,4 3-304 0,3 2 0 16,1 1 0-16,-2 1 0 16,2 1-496-16,-2 3-48 0,1 3-16 15,-6 3-16144-15</inkml:trace>
  <inkml:trace contextRef="#ctx0" brushRef="#br0" timeOffset="10853.84">22573 4349 19343 0,'6'-4'1728'0,"-1"-1"-1392"0,-2 4-336 0,-2 1 0 0,0 1 1296 0,2 2 192 15,3-6 48-15,3 2 0 0,2-1 448 0,1 2 80 16,-2 2 32-16,-3 2 0 0,-3-1-512 0,-3 6-112 0,-4 1 0 0,-4 2-16 16,-4 2-624-16,-2 1-128 15,-2 1-32-15,-4 0 0 0,-3 5-320 0,-3 1-64 16,2 1-16-16,-4 2 0 0,-2 0-16 0,-4 7 0 15,-7 5 0-15,-3 3 0 0,-3 6-16 0,1-2-16 16,-1 1 0-16,0-1 0 0,3-7 48 0,3 2 16 16,1 2 0-16,-1-2 0 0,0 4-96 0,0-1 0 15,1 4-16-15,1-4 0 0,3 2-16 0,4-5 0 16,3 1 0-16,3-6 0 0,3-5-160 0,3-1 0 16,5-4 0-16,0 0 128 0,3-1-128 0,2-4 0 0,3-1 0 0,2-5 0 15,1 0 0-15,1-5 0 0,4 0 0 0,-1-4 0 16,1 0 0-16,1-2 0 0,2-4 0 0,-2 2 0 15,2-2 0-15,-1-2 0 0,0 2 128 0,-2-2-128 16,1 2 192-16,-2 0-32 0,0 0-16 0,0 2 0 16,-1 0 0-16,-1 0 0 0,1 0 0 0,-1 2 0 0,1-2-144 0,-1 2 0 15,0 0 0-15,1-2 128 16,0 0-128-16,0 0 0 0,0 0 0 0,0 0 0 16,0 0 0-16,-15 16 0 0,12-18 0 0,0 0 0 0,0 2 0 0,-2-2 0 15,0-2 0-15,-2 2 0 0,-1-1 0 0,-2 2 0 16,2 1 0-16,-3 4 0 15,0-2 0-15,-2 4 0 0,0 1 0 0,1 0 0 0,1 2 0 0,0-2 0 0,-1 4 0 16,-1-1 0-16,5-2 0 0,-2 3 0 16,2-4 0-16,1-1 0 0,1 1 0 0,1-1 0 15,1-4 0-15,2 2 0 0,-2-3 0 16,2 2 0-16,-1-1 0 0,-1-1 0 0,2-1 0 0,-2-1 0 16,2 1 0-16,-2-2 0 0,0-2 128 0,1 0 0 15,-1-2 0-15,1-3 0 0,0-1 112 0,0-2 16 16,2-4 0-16,0-3 0 0,1 1-64 0,1-4 0 15,3-4 0-15,1-5 0 0,1 2-192 0,0 0 144 16,3-2-144-16,1 0 128 0,-1 1-128 0,3 2 0 16,-1 3 0-16,-1 5 0 0,1 3 0 0,-1 6 0 0,-1-2 0 0,-1 5 0 15,-1 4 0-15,0 0 192 0,-4 4-192 0,1 0 192 16,0 0-192-16,-2 4 0 0,2 0 0 0,-2 2 0 16,1 0 0-16,-1 4 0 0,1 2 0 0,-1 3 0 15,2 1 128-15,-3 4 0 0,2 5 0 0,-3-3 0 0,0 3 80 16,-2 1 16-16,1 5 0 15,-1-2 0-15,0 6 16 0,0 0 0 0,1-7 0 0,-1 3 0 16,1 4 16-16,1-3 16 0,1 0 0 0,2-1 0 16,1-3 112-16,2-4 0 0,3-1 16 0,2-5 0 0,0-2-80 15,4-2-32-15,1-4 0 0,2-3 0 16,3-1-96-16,3-6-32 0,2-4 0 0,2-2 0 16,4-4-32-16,3-5-128 0,6-1 192 0,2-6-64 15,4-3-128-15,1-3 0 0,3-2 0 0,1-1 0 31,1-6-1328-31,6-5-192 0</inkml:trace>
  <inkml:trace contextRef="#ctx0" brushRef="#br0" timeOffset="67536.47">1702 10833 9215 0,'3'-5'816'0,"1"0"-656"0,0 2-160 0,-2 1 0 0,0-1 0 0,0 1 0 31,4-5 0-31,2 0 0 16,2-6-528-16,1 0-144 0,0 3-32 0,-2-1 0 0,-2 3 512 0,-2-1 192 15</inkml:trace>
  <inkml:trace contextRef="#ctx0" brushRef="#br0" timeOffset="70869.23">1898 10460 39615 0,'2'-1'3520'0,"1"2"-2816"0,-1 1-560 0,-1 1-144 15,1 0 368-15,0 2 32 0,2 4 16 0,1 1 0 16,3 10-144-16,-2 3-16 0,-1 4-16 0,-1 2 0 16,-2 2 16-16,-1-3 0 0,-1 2 0 0,-3 1 0 15,1 2-256-15,0 0 0 0,0 0 0 0,-1 3 0 16,2 1 272-16,1 6 16 0,0-3 0 0,0 4 0 15,0 3 336-15,0 7 64 0,0 10 16 0,0 0 0 0,0-6-208 16,1-3-48-16,1-7 0 0,-2-5 0 0,-2-2-208 0,0-2-48 16,-3-3-16-16,-2-1 0 0,0 1-176 0,-2-5 0 15,-2-2 0-15,-3-7 128 0,3-1 304 0,-2-8 48 16,3-2 16-16,-1-6 0 0,3-5 144 0,1-2 16 16,2-5 16-16,2-5 0 0,1-3-288 0,2-6-64 0,2-5-16 15,1-2 0-15,1 0-304 0,3-11-144 0,4-13 16 0,1-4 0 16,4 1 0-16,1 5 0 15,1 9 0-15,-3 11 0 0,0 4-160 0,-3 7-32 16,-2 4 0-16,-1 3 0 0,-2 2 320 0,0 1 0 0,0 1 0 0,1 3 0 16,1 1 0-16,1-1 0 15,1 2 0-15,0 0 0 0,1 0-240 0,2 0 64 16,-1 1 16-16,4 0 0 0,1 1 32 0,4-3 0 0,3 3 0 0,0 1 0 0,-3 1 128 0,5 3-192 31,5 4 192-31,-1 3-192 0,-2 4-144 0,-2 1-48 0,-5 4 0 0,-6 1 0 0,-5 4 128 0,-4 0 0 16,-4 2 16-16,-3-1 0 15,-3-2 240-15,-3-2 0 0,1-3 0 16,-2 3 0-16,-1-3 288 0,0-1-48 0,0 0-16 16,1-1 0-16,-1-1-16 0,-1 1 0 0,0-2 0 0,-2 1 0 15,-1 0-48-15,-1 0-16 0,-1-2 0 0,-1-3 0 16,-4 0-144-16,-1-2 0 0,-3-4 0 0,0 0 0 16,-3-1 0-16,0-3-176 0,-3-1 48 0,1-1 0 15,-1-1-432-15,2-2-80 16,0 1 0-16,5-1-16 0,6 0-240 0,-2 1-32 0,2 0-16 0,2-3-12656 15,3 4-2528-15</inkml:trace>
  <inkml:trace contextRef="#ctx0" brushRef="#br0" timeOffset="71319.17">2660 11523 43311 0,'2'-3'3840'0,"-1"-1"-3072"0,0 4-608 0,0 0-160 16,0 0-448-16,2 0-128 0,-1-1-32 0,5-3 0 16,1 1 32-16,0-1 0 0,0 1 0 0,-2 0 0 0,0 2 576 0,-4 0 0 0,2-3 0 0,-1 1 0 15,0-2 544-15,1 0 176 0,3 0 48 0,0-4 0 16,1 0-64-16,4-1 0 0,2-3 0 0,2-2 0 15,2-3-176-15,3 0-32 0,1-4-16 0,1 0 0 16,-2-3-352-16,-1 0-128 0,1 1 0 0,-4-1 0 16,-2 4 0-16,0 1-240 0,-5 0 32 15,-4 5 0-15,-2 3-112 0,-3 1 0 0,-3 0-16 16,-5 6 0-16,0 1 336 0,-5 4 0 0,-3 4 0 0,-4 1 0 0,-1 6 0 0,-4 0 0 16,-5 3 0-16,-2 2 0 0,-1 3 0 0,0 0 0 15,2 4 0-15,3-1 0 0,6-3-128 0,3 3 128 16,3 0 0-16,4-1 0 15,4 0 256-15,1 3 112 0,5 1 16 16,1-1 16-16,1 2-128 0,5-2-16 0,1 4-16 0,2 0 0 0,1-1-96 0,2-2-16 16,2-1 0-1,1 3 0-15,2-4-320 0,1-4-64 0,2-2 0 0,3-1-16 16,0-4-224-16,1-2-32 0,0-1-16 0,0-6 0 16,1-3-240-16,0 0-48 0</inkml:trace>
  <inkml:trace contextRef="#ctx0" brushRef="#br0" timeOffset="71607.03">3452 10787 43311 0,'-5'0'1920'0,"1"3"384"0,1-3-1840 0,2 3-464 0,1 0 0 16,1 2 0-16,1 3 0 0,-1 3 0 0,1 9-128 0,0 9 128 0,1 10-320 0,-3 3 32 15,-1 1 16-15,-1 1 0 0,-5 4 272 0,0 4 0 0,-1 2 0 0,-4 0 0 16,1 1 0-16,-2-5 192 0,1-4 0 0,1-4 0 16,2-2 256-16,1-6 64 0,2 1 0 0,1-7 0 15,1-1-512-15,4-5 0 0,2 0 0 0,2-7 0 16,4-2-816-1,2-4-48-15,3-6-16 0,4-3-17904 0</inkml:trace>
  <inkml:trace contextRef="#ctx0" brushRef="#br0" timeOffset="71874.72">3789 10637 44223 0,'-4'9'1968'0,"-3"-4"400"0,0 4-1904 0,2-2-464 0,1 0 0 0,0 2 0 0,1 2 592 0,-3 6 32 16,-4 12 0-16,-3 13 0 0,-1 9-624 0,1 4 0 15,3-1 0-15,2 0 0 0,2 1 0 0,1 0 0 16,2 2 0-16,1-1 0 16,0-2 0-16,2-5-128 0,0-7 128 0,0-5-192 15,-1-3-272-15,1-4-64 0,-1 2-16 0,-2-6 0 16,1-4-96-16,-1-3 0 0,0 1-16 0,1-7-18288 15</inkml:trace>
  <inkml:trace contextRef="#ctx0" brushRef="#br0" timeOffset="72107.89">3233 11106 46991 0,'-10'1'4176'0,"3"2"-3344"0,2-2-656 0,5-1-176 15,2 0 1392-15,1 0 240 0,-2 2 48 0,1-2 16 16,4 0-1456-16,6 0-240 0,7-2-160 0,5-2 32 0,7 1 128 16,6-2 256-16,5-1-64 0,4 1-16 0,6 2-176 0,2 0 0 15,2 0 0-15,1 3 0 16,1-2-448-16,-5 2-112 0,-5 0-16 0,-3-3-16 16,-4 3-592-16,-5-2-112 15,-5 2-32-15,-6 0 0 0,0 2-96 0,-3-2-32 16,-4 3 0-16,-3-1-17696 0</inkml:trace>
  <inkml:trace contextRef="#ctx0" brushRef="#br0" timeOffset="72467.56">4046 11219 42383 0,'-3'9'3776'0,"1"-4"-3024"16,0 1-608-16,0-3-144 0,4 0 704 0,0-3 96 15,1 1 32-15,1 0 0 0,5 3-624 0,3 0-208 16,6-4 144-16,2 0-144 0,1 0 0 0,1-2-320 0,0-4 48 0,0 1 16 15,-2-1 64-15,-1-2 0 0,-1-1 16 0,-1-1 0 16,-2 1 176-16,-1-2 128 0,-1 0-128 0,-1 1 176 16,-2-1 192-16,-2-1 32 0,1-1 16 0,-3 1 0 15,-1-2-96-15,0 0-32 0,-4 1 0 0,-1-1 0 16,-1-1-128-16,-2 2-32 0,-3 0 0 0,-1 2 0 16,-3 3-320-16,-1 5-80 0,-2 1-16 0,-3 2 0 15,-1 2 64-15,-5 3 16 0,0 4 0 0,-3 2 0 16,2-1 208-16,0 3-144 0,-2 2 144 0,1 5-128 15,2-4 128-15,1 7 0 0,1-1 128 0,1 5-128 0,1 0 576 16,0 3 32-16,3 0 16 0,2 2 0 0,2 0-400 0,4-2-80 16,4 0-16-16,3-2 0 0,3-3-128 15,2 1 128-15,3 0-128 0,5 0 128 0,-1-4-128 0,4 2 0 16,2-5 0-16,1 1-176 16,3-6-480-16,-1-1-112 0,0-5 0 0,2-1-16 15,-2-5-96-15,0-2-16 0,1-3 0 0,-3-3-18432 16</inkml:trace>
  <inkml:trace contextRef="#ctx0" brushRef="#br0" timeOffset="72867.61">4514 11421 37775 0,'-5'12'3360'0,"2"-3"-2688"0,1-2-544 15,2-3-128-15,0-1 1040 0,0 3 176 0,-1 6 48 0,-1 6 0 16,1 6-1120-16,0 2-144 0,-2-2-176 0,3-4 48 0,-1-3 128 0,1-3 0 16,1-1-144-16,0-5 144 0,1 1 0 0,-1-1 0 15,0-3 128-15,-1 0-128 16,0-1 608-16,2-2 32 0,-2-2 16 0,0 0 0 0,1-2 240 0,-1-3 64 16,1 1 0-16,0-1 0 0,1-6-256 0,0-5-32 15,1-1-16-15,-1-8 0 16,2-2-208-16,-2-3-64 0,1-3 0 0,0-6 0 0,-1 3-176 0,2-5-32 15,-1 2-16 1,2 3 0-16,1 0 32 0,1 0 16 0,0 3 0 16,1 3 0-16,2 3-48 0,0 4-16 0,2 4 0 0,2 1 0 15,0 4-16-15,1 0 0 0,4 0 0 0,0 1 0 0,3 1-128 16,0 1 0-16,3-1 0 0,2 2 0 16,0 2 0-16,2 2 0 0,1 0-176 0,-1 1 176 15,3-1-560-15,-1 6-16 0,-1-2-16 0,-2 4 0 16,-3 0-528-16,0 2-96 0,0 2-32 15,-3 2-20368-15</inkml:trace>
  <inkml:trace contextRef="#ctx0" brushRef="#br0" timeOffset="73725.53">6742 11644 28559 0,'-9'-2'2544'0,"3"1"-2032"0,3-2-512 0,2 2 0 15,1-1 1840 1,0 0 272-16,-4-1 48 0,0-4 16 16,1-2-1072-16,1-2-208 0,4-1-32 0,3-1-16 0,1 1-256 0,3-2-48 0,5 1-16 15,-1-1 0-15,4 0-80 0,-2 0 0 16,1-1-16-16,0 1 0 0,2-3 192 0,1 0 32 16,0-2 16-16,1 0 0 0,-1 0-16 0,0-6 0 0,2 0 0 0,-2-2 0 15,1 0-144-15,1-7-48 16,1-4 0-16,2-7 0 0,3-7-144 0,1-5-48 15,-1 1 0-15,0 3 0 0,-2 3-272 0,-4 7 0 0,-2 7 0 0,-5 9 0 0,-3 5 0 0,-5 12 0 16,-2 6-128-16,-4 4 128 0,-1 6 144 0,-6 10 128 16,1 9 32-16,-4 10 0 15,-2 10-304-15,-1 2 0 0,0 5 0 16,0-5 0-16,1-1 0 0,0 4 0 0,2 5-128 0,0-2 128 16,2-2 0-16,3-5 0 0,4-6 0 0,2-4 0 15,2-4 0-15,3-4 0 0,-1-2 0 0,3-4 0 16,0-1 192-16,2-4-32 0,-1-3 0 0,0-6 0 0,2-1 48 0,2-5 16 15,0-4 0-15,2-5 0 16,1-5-224-16,0-3 144 0,1-10-144 0,1-5 128 16,1-4-128-16,0-9-144 0,2-7 144 0,-1-5-208 15,-1 0 208-15,2-9 0 0,3-10 144 0,2-5-144 0,1-5 192 0,0 2-64 16,-3 5-128-16,2 3 192 0,-1 7-192 0,-3 14 0 16,-3 15 0-16,-4 8-160 0,-3 11 160 0,-4 5 0 15,-2 6 128-15,-1 4-128 0,-2 4 448 0,1 4 32 16,-2 6 0-16,1 2 0 0,-1 2-480 15,0 5 0-15,3 8 0 0,-2 0 0 0,2 4 0 0,-3 3 0 16,2 6 0-16,-3 2 0 0,2 2 0 0,-2 6-128 0,-2 1 128 16,0 2 0-16,-2-3 0 0,-2 1 0 0,-1 0 0 0,-2 2 0 0,0-2 0 0,-1-1 0 31,-1 0 0-31,1-6 0 0,-1-3-144 0,2-8 144 16,1-1-208-16,1-4 80 15,2-2-1008-15,2-7-192 0,2-2-32 0,1-4-16 0,3-5-608 16,1-5-112-16</inkml:trace>
  <inkml:trace contextRef="#ctx0" brushRef="#br0" timeOffset="74218.62">8180 10416 47919 0,'-5'5'2112'0,"1"1"448"0,-1-3-2048 0,4 0-512 0,1 1 0 0,0 0 0 15,1 1 0-15,-1 3 0 0,0 6-240 0,0 3 80 16,0 4-256-16,-1 4-48 0,-1 3-16 0,-3 4 0 0,-1 1 480 0,-1 5 0 16,-2 3 128-16,-2 2-128 0,-2 6 208 0,0-2-64 0,-1 1-16 0,1-5 0 15,1-3 304 1,1-4 48-16,1-2 16 0,1-3 0 15,0 1-16-15,0-1 0 0,0 2 0 0,-1-2 0 0,1-2-288 0,1 0-48 16,1-5-16-16,0 0 0 0,1-4-128 0,0-2 0 16,0-2 0-16,1-3 0 0,1 1 0 0,1-4 0 15,0-1 0-15,2-1 0 0,1-2 192 0,0 0-32 16,0-1-16-16,1 0 0 0,-1 0 112 0,0-1 0 0,0 1 16 16,0 0 0-16,0 2-64 0,0 0-16 0,0-1 0 0,-1 1 0 15,1 2 32-15,0 0 0 16,1 1 0-16,2-1 0 0,0-1 96 0,4-2 0 15,-2-1 16-15,4 1 0 0,1-4-64 0,3-1-16 0,1 1 0 0,3-4 0 16,3 1-112-16,4-3-16 16,2-2-128-16,1-1 192 0,1 0-192 0,0 0 0 0,2-1 128 0,-1 1-128 0,-2-1-240 0,4 2-80 15,0-3-32-15,0 4 0 16,-1 0-480-16,-2-1-112 0,-1 3-16 0,-2 0 0 31,-1 3-448-31,-4-1-112 0,0-1-16 0,-1 0-19776 0</inkml:trace>
  <inkml:trace contextRef="#ctx0" brushRef="#br0" timeOffset="74969.02">9354 10531 39615 0,'1'-2'1760'0,"-2"1"352"0,1-1-1680 0,0-1-432 0,0 3 0 15,0 0 0-15,0-1 448 0,-1 1 16 0,-1-1 0 0,1-3 0 0,-2 0-336 0,-2 0-128 0,-1 1 0 16,-2 0 0-16,-3 1 272 0,-3 0-32 0,-3 1-16 0,-5 1 0 16,-4 1-80-16,-5 3-16 0,-3 2 0 0,-5 2 0 15,-2 3 32-15,-1-3 0 0,0 3 0 0,1-2 0 0,1 2-160 0,1-2 0 16,-2 1 0-1,6 1 0-15,3-2 416 0,4 2 48 0,4-4 16 16,2 5 0-16,4-2-48 0,1-1-16 0,4 1 0 0,3-1 0 16,1 2-80-16,2 0-16 0,0 3 0 0,3-2 0 0,0 2-192 15,3 2-128-15,0 0 128 0,1 1-128 0,0 2 128 0,1 0-128 16,0 0 128-16,-1 3-128 16,2 1 0-16,-1-4 0 0,0 3 0 0,0 0-192 0,-1-3 192 0,2 3-192 15,-2 0 192-15,0-2-192 16,-3 2 192-16,2 0 0 0,-2 2 128 0,2-1-128 0,0 1 272 0,-1-2-16 15,2 0 0-15,0-2 0 0,0 0-64 16,3-2-32-16,-2-1 0 0,-1-1 0 0,0 1 112 0,0-1 32 16,0 2 0-16,0 0 0 0,-1-1 16 0,-2 2 0 15,0 3 0-15,-2 0 0 0,-1-1-96 0,0 2-16 16,0-2 0-16,-1-2 0 0,1 2 112 0,1 1 0 16,1-1 16-16,2-4 0 0,1-3-176 0,3-1-32 0,4 0-128 0,2-3 192 15,4 1 112-15,2-4 16 0,3-1 0 0,1-3 0 16,4 1-176-16,2-4-16 15,2-2-128-15,2-3 192 0,0 3-192 0,2-3 176 16,-3 1-176-16,-3-1 160 0,0-1-160 0,2 1 0 0,1-2-192 0,-1 0 192 31,-2 0-704-31,0 0-32 0,1 2 0 0,-1-3 0 16,-1 5-512-16,-1 0-96 0,-3-3-32 0,-1 1 0 0,-4-1 112 0,0 1 32 0,-4 0 0 0,-2-3 0 16,-3 2-608-16,-1 0-112 15,-1-1-32-15,-2 1-9632 0,-4-3-1936 0</inkml:trace>
  <inkml:trace contextRef="#ctx0" brushRef="#br0" timeOffset="75152.75">8520 11218 17503 0,'-7'7'1552'0,"2"-4"-1232"0,0 2-320 0,4-2 0 0,-1-3 5840 0,5 0 1120 15,0 0 208-15,2 1 64 0,5 1-4928 0,6-2-992 16,9 0-192-16,7 0-32 0,6-3-512 0,5-3-80 15,7 2-32-15,2-2 0 0,5 0-640 0,2-2-128 16,4 0-16-16,0-1-14016 16,3 1-2816-16</inkml:trace>
  <inkml:trace contextRef="#ctx0" brushRef="#br0" timeOffset="78862.98">11633 11007 24879 0,'-1'-4'2208'0,"-1"1"-1760"0,0-1-448 0,1 1 0 0,1 3 2240 0,0-2 384 16,0-1 64-16,-3-4 0 0,1-2-1120 0,1 1-224 16,0 2-64-16,0 0 0 15,1 2-656-15,1 3-144 0,0-1-32 0,1 2 0 16,1-1-448-16,-2 1 128 0,2 1-128 0,-1-1 0 0,0 2 144 0,-1-2-16 15,1 1 0-15,-1 1 0 0,-1 0 288 0,-1 1 48 16,0 3 16-16,0-1 0 0,-1 4 96 0,-1-1 0 16,0 4 16-16,0 0 0 0,0 0-192 0,2 2-32 15,0 3-16-15,1-1 0 0,1 3-176 0,0 2-48 16,1 2 0-16,1-1 0 0,-1 2-128 0,3-1 0 0,-1-2 0 0,1-1 0 31,2-4 0-31,-1-2 0 0,1-3 0 0,-1-3 0 0,0 1 176 0,-1-4 0 0,-1-2 0 0,0-2 0 16,-1 0 144-16,1-3 16 15,-2-3 16-15,2-2 0 0,0 0-64 0,1-5-16 16,0 2 0-16,1-4 0 0,0-3-80 16,0 2 0-16,2-3-16 0,-1-1 0 0,1-1-176 15,2 4 0-15,2 0 0 0,1 2 0 0,2 1-256 0,0 8-96 0,1 4-16 0,-2 2 0 0,-1 3 224 16,1 5 144-16,0 5-192 16,3 0 192-16,-1 4 0 0,0-1 0 0,-1 1 192 0,0-3-48 15,1 2-144 1,-1-1 0-16,1-2 0 0,-1-6-176 0,-1 1 176 0,-1-4 0 0,1-2 0 15,-1-1 0-15,-1-4 0 0,0-2 0 16,1-1 0-16,0-4 0 0,0 0 368 0,1-3 0 16,0-2 0-16,-1 0 0 0,-1-1 0 0,3-3 0 0,-1-1 0 0,0-6 0 0,1-2-16 0,-1-1 0 15,0-5 0 1,-2 0 0-16,1-2-160 0,-2-1-16 0,1 0-16 0,-2 0 0 0,0 6-288 0,-2 4-64 16,1 5-16-16,0 1 0 31,-2 5-336-31,0 1-64 0,-2 2-16 0,-1 1 0 0,0 3-656 0,-2 0-128 15,-2-3-16-15,-2 2-16 0</inkml:trace>
  <inkml:trace contextRef="#ctx0" brushRef="#br0" timeOffset="79104.63">12737 10860 50687 0,'-3'7'2240'0,"-2"0"464"0,0 2-2160 0,2 0-544 0,3-4 0 0,1 1 0 0,0-1-480 0,-1 7-208 0,1 8-32 0,0 6-16 0,2 1 32 0,-3 2 16 0,2-4 0 15,1 2 0-15,-1-4 432 0,0 0 96 16,1-1 16-16,0-1 0 0,2-2-176 0,-1-1-48 0,0 0 0 0,1-6 0 16,-1 0 368-16,0-1-176 0,-2-5 176 0,3-1-128 15,-2-5-192-15,-1-4-16 16,1-1-16-16,1-5-18624 0</inkml:trace>
  <inkml:trace contextRef="#ctx0" brushRef="#br0" timeOffset="79252.03">12798 10488 48831 0,'-1'-12'2176'0,"0"4"432"0,1 0-2096 0,0 5-512 16,0 1 0-16,1 1 0 31,1 1-560-31,1-3-208 0,2 3-64 0,2-3 0 0,1 1 480 0,3 2 96 0,-1 0 0 0,3 0-19888 15</inkml:trace>
  <inkml:trace contextRef="#ctx0" brushRef="#br0" timeOffset="79517.47">13127 10416 17503 0,'6'-3'1552'0,"-4"0"-1232"15,2 2-320-15,-2 0 0 0,0 1 2880 0,0 0 512 16,1 0 96-16,2 0 32 15,3 0-6928-15,1-3-1392 0,2 3-256 0,1 3-64 16,-2-1 2672-16,0 6 528 0,-1 1 128 0,-2 3 0 0,2 3 4032 0,-2 4 784 0,1 2 176 0,-2 2 16 16,1 5 368-16,-2-1 64 0,2 5 0 0,-3 0 16 15,2-3-864-15,-4 3-176 0,2 0-48 0,-3-2 0 16,0 1-1376-16,-2-1-288 16,0 1-48-16,0-1-16 0,-2 0-192 0,2-1-32 15,1 0-16-15,-1-5 0 0,1 2-320 0,0 1-64 16,0-1-16-16,0-1 0 15,2-2-720-15,-2-3-128 0,2-3-48 0,-1-1 0 16,0-5-720-16,0-3-128 0,-1-2-48 16,-1-3-10176-16,-1-3-2032 0</inkml:trace>
  <inkml:trace contextRef="#ctx0" brushRef="#br0" timeOffset="79686.84">13078 10969 19343 0,'-4'-10'848'0,"1"1"192"0,1 3-832 0,0 0-208 0,4 4 0 0,-1-1 0 0,1 1 2576 0,0-1 480 16,3-6 80-16,3-1 32 0,3 2-432 0,2-3-96 15,3 2-16-15,1 1 0 0,1 0-1264 0,1 2-256 16,2-4-48-16,2 3-16 0,1-2-448 0,3 1-80 16,1-2-32-16,4 0 0 15,2-2-480-15,0-2 0 0,2 0-208 0,3-1 64 16,-1-3-784-16,-1-1-160 0</inkml:trace>
  <inkml:trace contextRef="#ctx0" brushRef="#br0" timeOffset="80087">13768 10072 37775 0,'5'-6'1664'0,"-2"1"368"0,-2-1-1632 0,1 3-400 15,-1 3 0-15,0 0 0 0,1 1 512 0,1 1 0 0,2 0 16 0,1 2 0 32,1 2-976-32,0 3-192 0,-1 5-32 0,-1 3-16 0,-2 3 400 0,-2 7 80 0,0 3 16 0,-1 9 0 15,-1 7 336-15,-2 7 80 0,1 6 16 0,-2 3 0 16,0 4 528-16,1-3 128 0,1-2 0 0,-1-3 16 15,2 1-432-15,0-8-96 16,1-3 0-16,0-5-16 0,0-2-16 0,1-8 0 0,0-3 0 16,1-4 0-16,-1-5-64 0,0-1-16 15,2-4 0-15,-1-5 0 0,2-4-16 0,1-5-16 0,0-2 0 0,1-7 0 16,4 0 96-16,0-9 32 0,2-3 0 0,2-7 0 16,2-1-80-16,0-1-16 0,0-7 0 0,0-2 0 15,-1 0-272-15,1 0 128 0,-1 4-128 0,3 1 0 16,2 1 160-16,0 9-160 0,-1 8 128 0,-1 4-128 15,1 6 144-15,-1 7-144 0,0 3 160 0,0 8-160 16,0 7 560-16,2-1 16 0,2 7 0 0,0 0 0 16,1-1-240-16,0 0-32 0,1 3-16 0,-1-2 0 15,0-2-32-15,-1-5-16 0,-1 1 0 0,-1-4 0 0,1 0-240 16,-1 2 0-16,1-4 0 0,-2 3 0 0,0-3 0 16,-3 0-240-16,1 1 80 0,-3-2 16 15,1 0-720-15,-4-2-144 0,-1 1-16 0,1-6-20832 0</inkml:trace>
  <inkml:trace contextRef="#ctx0" brushRef="#br0" timeOffset="80806.86">16020 10766 46079 0,'-13'13'2048'0,"0"-5"400"0,3 4-1952 0,1-5-496 0,5 1 0 0,0-2 0 31,-1 2-336-31,-4 4-176 0,-4 10-16 0,-5 3-16 0,0-1 240 0,2-2 48 0,4-3 16 0,3-5 0 0,3-3 96 0,2-2 16 16,3-4 0-16,-1-1 0 0,4-2 128 0,-1 1 176 16,0-6-48-16,2 2 0 15,0-2 320-15,1-2 48 0,2-2 16 0,0-2 0 16,0-2 96-16,3-2 32 0,2-2 0 0,1-4 0 0,2-3-368 0,1-3-64 0,4-2-16 0,-1-7 0 16,1 2-192-1,0-1 0-15,2 0 0 0,-1 5 0 0,-1 6-256 0,-1 5-112 16,-2 7-16-16,-2 1 0 0,-2 4 384 0,-1 2-176 0,-1 3 176 0,-1 3-128 31,2 2 304-31,0 0 64 0,0 4 16 0,1-3 0 0,1 2-256 0,-2-2 0 16,1 2 0-16,-1-3 0 0,1 0 192 15,-1 1 0-15,1-1 0 0,1-2 0 0,-2 0 48 0,1-3 0 16,-2 3 0-16,3-3 0 0,-3 0-240 0,0 2 0 16,-2-2 0-16,0-2 0 0,-2 4 0 0,0-2 0 0,-2-2 0 15,0 2 0-15,0-3 0 0,0 3 0 0,0-5 0 0,2 0 0 16,2 1 0-16,-1-4 0 0,4-3 0 0,-1-1 0 15,4-1 0-15,3-3 0 0,-2 2 0 0,3-3 0 16,0 1 0-16,1 2 0 0,0 0 0 0,1 1 0 0,-2 5 0 16,0-4 0-16,0 6 0 0,-2 1 0 0,0 2 0 0,-2 0 0 15,-3 3 0-15,-1 0 0 0,0 3 288 16,-2 3-32-16,1-1-16 0,-1 4 0 0,-2-1 0 0,2 5 0 16,-1 1 0-16,-1 3 0 15,1 2-48-15,-1 1-16 0,-1 5 0 0,-1-1 0 16,1 2 0-16,-1 1 0 0,0-3 0 0,-1 3 0 15,0 0-176-15,1-3 0 0,-1 1 0 0,-1-1 128 16,2-2-128-16,-3 0-224 0,3-3 48 0,-1-1 16 16,0-3-560-1,1-1-112-15,3-1-32 0,0-2 0 0,2-2-272 0,1-4-48 16,1-2-16-16,0-4 0 0,2-3 96 0,0-5 16 0</inkml:trace>
  <inkml:trace contextRef="#ctx0" brushRef="#br0" timeOffset="81185.64">17233 10553 43311 0,'1'0'1920'0,"-1"0"384"0,0 0-1840 0,0-3-464 0,0 3 0 15,0 0 0 1,2 0 384-16,-2 0-32 0,0 0 0 0,0-1 0 0,0-1-624 0,0 2-128 16,0 0-32-16,0 0 0 0,-23-5 96 0,10 6 16 0,-4 3 0 0,-5 5 0 31,-3 2-256-31,-4 3-64 0,-3 5 0 0,-1 4 0 0,2 4 640 0,1 3 0 0,3 1 0 0,5 4 0 0,3-1 640 0,3 0 80 31,5-3 32-31,4-3 0 0,2 0-272 0,4-3-48 16,2-3-16-16,4-4 0 0,2-1-256 0,2-3-160 15,2-1 192-15,5-4-192 0,0-1 0 0,4-3 0 0,3-5 0 0,0-3 0 16,1 1-192-16,3-3 48 16,0-7 16-16,2-2 0 0,0 0 128 0,-3-4-192 0,0-1 192 0,-2 0-192 15,-2-6 192-15,-2-2 0 0,0-1 0 0,-5-4 0 16,1 0 368-16,-3-1 48 0,-2-6 16 0,-2 6 0 0,-1 0 16 0,-3 6 16 15,-1 5 0-15,-2 4 0 16,0 8-192-16,-5 5-32 0,2 0-16 0,-6 4 0 16,1 1 160-16,-1 1 16 0,-2 1 16 0,-1 2 0 0,0 0-288 0,-1-3-128 15,-1 3 128-15,2 0-128 32,-2-2-912-32,1 2-272 0,2 0-48 0,2 0-19328 0</inkml:trace>
  <inkml:trace contextRef="#ctx0" brushRef="#br0" timeOffset="81507.59">17373 10945 35935 0,'2'7'3200'0,"1"-1"-2560"16,-2-1-512-16,0-5-128 0,0 1 480 0,-1 4 80 15,2-1 16-15,0 5 0 0,1 0 64 0,0 2 0 0,-2-4 16 0,0-2 0 16,-1-1-48-16,0-3-16 0,0 2 0 0,0-7 0 15,0 2 48-15,0-4 16 0,0 1 0 0,0-4 0 16,3-1 224-16,-2-1 32 0,2-1 16 0,-1-4 0 16,3-3 32-16,-1-1 0 0,3-5 0 0,0-4 0 15,1-2-144-15,0-2-32 16,3-3 0-16,0-3 0 0,1-2-416 0,2 0-96 0,2-1-16 16,0 1 0-16,2 6-256 0,-1 2-272 0,0 5 48 0,-1 2 16 15,1 6-80-15,-2-1-16 0,1 2 0 16,-2 4 0-16,0 1-16 0,-1 2 0 15,2-1 0-15,0 5 0 16,1 1-816-16,-2 2-160 0,1 3-48 0,-1-1 0 16,1 0-208-16,-3 3-48 0</inkml:trace>
  <inkml:trace contextRef="#ctx0" brushRef="#br0" timeOffset="81869">17815 10703 41471 0,'-1'5'1840'0,"-1"-3"368"0,2-1-1760 0,2 1-448 0,-1-2 0 0,1 2 0 0,1-2 240 0,2 2-48 16,2 0 0-16,5 1 0 0,2 0-192 0,3 1-192 16,1-2 48-16,1-1 0 0,2 2 144 0,-1-2-128 0,1 1 128 0,0-2-128 15,-1 0 128-15,0-2 0 0,-2 1 0 0,0-3 0 16,0-1 416-16,-4 0 64 16,0 1 16-16,-1-2 0 0,-4 3 16 0,3-6 0 15,2 1 0-15,4-6 0 0,0-3-512 0,0-2 0 16,-1-3 0-16,-1 0 0 0,-3-2 0 0,-6 1-128 15,1 1 128-15,-4 2-160 0,-3 2-48 0,-5 4-16 0,-1 3 0 0,-5 3 0 16,-3 2 224-16,-2 3 0 16,-4 4-160-16,-5 4 160 0,-3 0 0 0,-3 4 0 15,-5 1 0-15,-1 2 0 0,-2 2 0 0,-1 3 160 16,2 2-32-16,4 0-128 0,5 4 368 0,5 0-48 0,5 3 0 0,5-2 0 16,4 2 272-16,4 3 48 0,2-1 16 0,3 2 0 15,4-2-480-15,0-1-176 0,2 0 0 0,4-1 144 16,3-1-464-1,2-4-80-15,4-3-32 0,2-3-13488 0,3-1-2704 0</inkml:trace>
  <inkml:trace contextRef="#ctx0" brushRef="#br0" timeOffset="82371.83">19656 10591 44223 0,'-5'-1'1968'0,"1"-3"400"15,0 0-1904-15,1 0-464 0,0 3 0 0,2 1 0 0,-4-1 128 0,-2-5-128 0,-4-1 0 0,-6-3 0 0,-5-1 0 0,-2 0 0 16,-3 2-176-16,-1 2 176 0,0 1-160 0,-3 6 160 15,0 0 0-15,-4 6-144 0,1 2 144 0,-3 5 144 16,-2 5-16-16,0 0-128 0,-1 5 0 0,3-4 0 0,1 3-192 0,4-3 48 16,1 3 144-16,3-3 0 15,3 4 0-15,4-4 0 0,3 2 192 0,5-1-16 0,5 1-16 0,4-1 0 16,4-3 64-16,6 0 16 0,4-2 0 0,4-1 0 16,3-3-96-16,6 1-16 0,4-3 0 15,3-2 0-15,3-1-128 0,3-3 0 16,2-1 0-16,-1-4-176 0,0-3 32 15,1-2 0-15,2-3 0 0,-1 0 0 0,-4-2 144 0,-1-5-128 0,-1 1 128 0,-2-5-128 16,-2 1 336-16,-1-6 80 0,-1-3 16 0,-2-5 0 0,-3-2 272 0,-1-6 64 16,1-4 16-16,0-5 0 15,0-4-112-15,-2-2-32 0,1 0 0 16,-2-4 0-16,0-1-176 0,-1 1-32 0,-3 5-16 0,-1 5 0 0,-3 3-288 0,-4 7 0 16,0 4 0-16,-5 5 0 15,-2 4 0-15,-4 5 208 0,-2 5-64 16,-1 5-16-16,-4 4-784 0,-3 1-176 0,-1 5-16 0,-4 3-16 15,1 3-656-15,-2 3-128 0,1 2-16 0,0 5-18176 0</inkml:trace>
  <inkml:trace contextRef="#ctx0" brushRef="#br0" timeOffset="82884.39">20215 10501 41471 0,'1'-9'1840'16,"-1"2"368"-16,0-2-1760 0,-1 4-448 0,0 2 0 0,-1 0 0 0,1 1 0 0,-4-2 0 0,-1-1 0 0,-7-3 0 16,-3 3 384-16,-6 1-16 0,-3 4 0 0,-2 6 0 15,-1 2-96-15,-2 4-16 0,2 3 0 0,1 2 0 16,2 3 0-16,0 0-16 0,2 2 0 0,3 2 0 15,3 0 16-15,2-2 16 0,2 1 0 0,1-2 0 16,5 4-272-16,0-2-144 0,2-4 16 16,4 1 0-16,5-5 128 0,2-2 0 0,3 0 0 15,3-6 0-15,2 1-240 0,1-2-16 0,3-5 0 0,2 1 0 0,4-4 16 0,0-1 0 16,0-5 0-16,2 2 0 0,1-5 240 16,-1 0 0-16,0-1 0 0,-3-3 0 15,0 1 0-15,-1-2 0 0,-1-1 208 0,-2-5-64 16,0 0 96-16,-2-5 16 0,-2 0 0 0,-1 3 0 0,-3 0 0 0,-4-1 0 15,0 5 0 1,-4 1 0-16,0 1 96 0,-3 3 32 0,-1 7 0 0,-2-1 0 16,0 4-208-16,-1 3-48 0,0-2 0 0,0 4 0 0,1 2-128 0,1 2 0 15,0-1 0-15,1 5 0 0,1 1 0 0,0 4 0 16,-1 3 0-16,2 4 0 0,0 3 128 0,3 4 0 16,3 1 0-16,-1 4 0 0,3-3 0 0,1 5-128 15,2 2 192-15,3-3-64 0,2 0-128 0,1 0 0 16,2-3 0-16,1-1 0 15,1-2-720-15,-1-2-32 0,1-4 0 0,0-1 0 16,-2-6-128-16,0-3-16 0,-2-1-16 0,-2-7-18352 0</inkml:trace>
  <inkml:trace contextRef="#ctx0" brushRef="#br0" timeOffset="83129.31">20808 10049 50687 0,'-1'6'2240'0,"1"2"464"0,-1 1-2160 0,1 1-544 0,1-1 0 0,-1 2 0 0,2-1-256 16,0 8-144-16,1 11-48 0,-1 8 0 0,2 12 32 0,-3 5 0 0,0 0 0 0,2-3 0 0,-2-4 16 0,0-4 0 15,0-5 0-15,-1 0 0 16,1-5-192-16,-1-3-48 0,0 1 0 0,-1-4 0 15,-1-3-256 1,-3-4-48-16,1-1-16 0,-4-5-17552 0</inkml:trace>
  <inkml:trace contextRef="#ctx0" brushRef="#br0" timeOffset="83324.5">20466 10457 55295 0,'6'6'2448'0,"2"-1"496"0,1 3-2352 0,4-2-464 0,-2-5-128 0,0 3 0 0,3-3 0 0,11 3 0 16,14 2 128-16,16-1-128 15,10 1-256-15,6-3-128 0,-3-3-32 0,1-4 0 16,-2-1-1232-16,-1-3-240 0,0 0-48 0,-4-1-16 0,0 2-96 0,-2 1 0 0</inkml:trace>
  <inkml:trace contextRef="#ctx0" brushRef="#br0" timeOffset="83703.53">21687 10446 13823 0,'12'0'608'0,"-6"0"128"0,-4 0-592 0,-1 0-144 0,0 0 0 0,-1 0 0 16,1 0 1504-16,2-2 272 0,-1 1 48 0,2-1 16 0,-3-2 112 0,-1 2 32 16,-2-1 0-16,-2-1 0 15,-1 3-400-15,-4 1-80 0,0 0-16 0,-4 1 0 16,-1 3 432-16,-5 1 96 0,-1 4 16 0,-4 2 0 0,-1 0-960 0,-5 3-192 16,2-1-48-16,-4 7 0 0,-5 1-336 0,0 5-80 15,-3 2-16-15,2-1 0 16,4-3-128-16,5 0-16 0,1 2-16 0,3-4 0 0,3 0 112 0,5-5 32 0,6 1 0 0,4-3 0 31,4-5-208-31,3-1-48 0,5-3 0 0,3-2 0 16,5 0-128-16,3-4-176 0,7-3 48 0,2-2 0 0,3-1 128 0,3-5-160 15,3 0 160-15,0 1-160 0,-1-2-96 16,0 1 0-16,2-2-16 0,-2-1 0 0,-2-3 272 16,-1 0-160-16,-2-2 160 0,-3-4-128 0,-4 4 320 15,-2-4 80-15,-2 0 16 0,-4 1 0 0,-3 3-32 16,-4 2 0-16,-2 9 0 0,-4 2 0 0,0 3-96 0,-2 3-32 15,-1 2 0-15,-1 2 0 0,-1 5 240 0,-1-1 32 16,0 5 16-16,-1 1 0 0,0 2-48 0,0 3-16 16,0 4 0-16,1 0 0 0,2 2 288 0,1 1 48 15,2 3 16-15,2 0 0 0,3-2-560 0,2 0-144 16,4-2 0-16,2 0 0 16,3 1-624-16,3-3-192 0,4-2-32 0,3 1-16 15,4-6-672-15,4-5-128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9T23:17:03.593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29110 3736 6447 0,'2'-9'576'0,"-1"5"-576"0,1 1 0 0,-2 0 0 0,1 1 1216 0,-1 0 144 0,0 2 32 0,1-2 0 0,0-2-64 0,1 0-16 0,-1-1 0 0,0 2 0 0,0-3-576 0,0 2-112 15,1 0-32-15,-1 2 0 0,0-1-208 0,0 2-64 16,-1 1 0-16,2 0 0 0,-1 0 400 0,-2 1 80 15,-1 2 16-15,1-1 0 0,-1 2 224 0,-3 0 48 16,1 2 16-16,-1-3 0 0,0 4 48 0,-1-2 16 16,-1 2 0-16,-2-3 0 0,2 2-208 0,-3 3-32 15,-3-3-16-15,-3 1 0 0,-4 4-560 0,-3-1-112 16,-6 0-32-16,-5-1 0 0,-6 4-208 0,-4 0 0 16,-4-1 0-16,-3-2 0 15,1 0 0-15,-2 2 192 0,-2-2-48 0,-2 3-16 16,4-1 128-16,2 0 0 0,-1 2 16 0,2 1 0 0,0-2-112 0,1 2-32 0,1-3 0 0,-2-2 0 15,0 3-128-15,2-3 192 0,4 2-192 32,-6 0 192-32,-8 2-192 0,-4 2 0 0,-1-1-192 0,1 1 192 15,-1 0 0-15,0-1 0 0,-1 2 224 0,0-1-64 16,-1 3 32-16,-2-1 16 0,0 1 0 0,1 3 0 16,1-2-208-16,-1 1 0 0,0 1 0 0,-3-2-160 15,0 2 160-15,-2-1 0 0,2 2 128 0,2-4-128 16,1 0 0-16,-1 1 0 0,-5 3 0 0,3-1-128 0,9 1 128 15,-8-1 0-15,-7 0 0 0,-3 2 0 0,-1-1-176 16,2 1 176-16,-2 0-208 0,1-1 80 0,3-1 0 0,2-1 0 16,2-1 0-16,0 2 0 0,2 0 128 0,-3 1 0 15,1-1 0-15,2 0 0 0,3-1 0 16,2-2 0-16,3-3 0 0,0 3 0 0,-2 0 0 0,0 3 0 16,2 1 0-16,4-5 0 0,6 1 0 0,-1-3 0 15,-4 1 0-15,-1 4 0 0,5-2 0 0,-5 0 0 16,-2 2 0-16,-3-1 0 0,1-1 0 0,-2 3 0 15,4-3 0-15,0 0 0 0,-1-3 0 0,0 3 0 16,1 0 0-16,0-3 128 0,0 0-128 0,1 0 0 0,2 0 0 16,6-4 0-16,1 1 192 0,-2 0 80 15,0 2 16-15,-1 0 0 0,3 1 32 0,2 0 16 16,0 0 0-16,2 0 0 0,3-1-192 0,5-4-144 0,6 0 192 0,-1-1-192 16,-2 2 128-16,0-2-128 0,-1 3 0 0,2-1 0 15,4-1 0-15,-1 0 0 0,0 2 0 0,0-2 0 16,1 1 0-16,0-2 0 0,2 1 0 0,2-1 0 15,1 0 0-15,1-4 0 0,2 3 0 0,3-3 0 16,0-2 0-16,2 2 0 0,3-2 0 0,-1-2 0 0,3 2 128 0,2-4 0 16,-1 2 16-16,2 0 0 0,0 0-16 15,1-2 0-15,1 1 0 0,0-1 0 0,3 0-128 0,1-1 0 16,-1-1 144-16,4 0-144 0,-1-3 128 0,3 2-128 16,1-1 160-16,-1-2-160 0,3 0 144 0,-1-1-144 15,1 1 128-15,-1 0-128 0,2-1 0 0,-1 0 0 16,1-1 0-16,0-2 0 0,1-2 0 0,0 2 0 15,-2 0 0-15,1-1 0 0,-1 1 0 0,2-4 128 16,-1 2-128-16,2-3 0 0,1-1 128 0,0-4-128 16,2 2 0-16,-1-1 128 0,-1 3-128 0,2-3 0 15,-1 3 0-15,2 0 0 0,-1 0 128 0,1 1-128 0,1 2 128 16,-1 0-128-16,3 1 192 16,-4-2-64-16,2 6 0 0,-1-2 0 0,-1 0-128 0,-2 4 0 0,2 0 144 0,-3-1-144 15,-2 4 0-15,0 0 144 16,-3 3-144-16,0 0 0 0,-2 0 0 0,-2 3 0 15,-1-2 0-15,-1 3 0 0,-2 2 0 0,-4 0 0 16,-1 3 0-16,-2 0-192 0,-3 4 192 0,0-3 0 16,-2 2 0-16,-2 2-144 0,1 1 144 0,-3-2-160 15,2 2 160-15,-2-3-160 0,-1 2 160 0,2 1 0 16,1-2 0-16,-1 2 0 0,0 1 0 0,3-3 0 0,1-3 0 0,-1 2 0 16,-1 0 0-16,-1 2 0 0,-3 2 0 0,0 1 0 0,1-1 0 15,0 0 128-15,1 1-128 0,2-5 0 0,2 1 0 0,2-1 0 16,2-2 0-16,1-1 0 0,3-2 0 0,2-1 0 15,0 0 0-15,1 0 0 0,0 0 0 0,2-2 0 16,1 2 0-16,1-2 0 0,2 2 0 0,-1 0 0 16,2-2 0-16,1 1 128 0,0 2 0 0,1-3 0 0,0 2 0 15,0-1 0 1,2 1-128-16,0-1 0 0,1 2 0 0,1-3 0 0,1 0 0 0,1-1 0 0,2-2 0 0,1-1 0 31,1-1 144-31,0-2 16 0,3-1 0 0,-1 0 0 0,1 0-160 16,0-4 192-16,1 2-192 0,-1 0 192 0,1 0-192 0,-2 0 0 0,3-1 0 0,-2 1 0 15,0 0 0-15,-1 0-176 0,0 2 48 0,-2-1 0 16,0 4-864-16,-1-1-160 0</inkml:trace>
  <inkml:trace contextRef="#ctx0" brushRef="#br0" timeOffset="1996.76">30805 3780 12895 0,'0'-4'1152'0,"0"2"-928"15,0 2-224-15,0 0 0 0,-1 2 624 0,-1-2 80 0,4 0 0 0,-5 0 16 0,1 0 224 0,-4 2 32 0,-1 3 16 0,-2-2 0 0,-1 0-224 0,-4 3-32 0,-1-1-16 0,-2 1 0 0,-2 0-336 16,-3-1-80-16,-1 1-16 0,-3-1 0 0,0 0-64 0,-5-1-16 16,-1 2 0-16,-3 0 0 0,0 1 448 0,-3-1 96 15,-3 1 16-15,-2 2 0 16,-2 1 96-16,-2-4 32 0,3 0 0 0,-4 1 0 15,-2 2-336-15,-3 0-64 0,-3 1-16 0,-2 2 0 16,-2 2-224-16,-2 0-64 0,0-4 0 0,0 3 0 16,-1-3 32-16,-5 3 0 0,-1 2 0 0,-2 1 0 0,5 0 16 15,-4 0 0-15,1 3 0 0,-1-1 0 0,-1 1-48 0,-2 0 0 16,1 0 0-16,0 1 0 0,-1 1-192 0,0-1 128 16,-2 2-128-16,2-1 0 0,1 1 0 0,-3 1 0 15,0-1 0-15,-1-2 0 0,8-2 0 0,-2-2 0 16,-2 3 0-16,-1-1 0 0,2 2 0 0,-2 1 0 0,1-3 0 0,4-1 0 15,6-1 0-15,-6 0 144 16,-6 3-144-16,-7 0 192 0,1 1 192 0,1 1 64 0,4-2 0 0,2 1 0 16,1-2-240-16,0 1-32 0,2-2-16 0,0 0 0 15,4 3-160-15,-2-5 0 0,0 1 0 0,0 0 0 16,0 0-128-16,1 0 128 0,-1 3 0 0,1-3 0 16,5-4 0-16,3 1 0 15,1-4 0-15,0 4 0 0,1-1 0 0,0 1 0 0,2 3 0 0,1-3 0 16,2 2 192-16,0-3-64 0,4 2 0 15,5-4 0-15,4 0-128 0,-1 1 192 0,-4-1-192 0,-2 2 192 16,2 2-192-16,-3 1 0 0,1-3 144 0,2 2-144 0,0-2 0 16,4-2 0-16,0 2 0 0,0 1 0 15,3-1 0-15,0 0 128 0,-1-2-128 0,1 3 176 0,1 0 16 0,0 0 0 16,2-1 0-16,-1 0 0 0,2 1-192 0,-1 0 0 16,2 0 0-16,0-1 128 0,2-2-128 0,2-1 0 15,-2 0 0-15,2-2 0 0,2 2 0 0,-2-2 0 16,1 3 0-16,1-4 0 15,-1 2 0-15,0 2 0 0,1 0 0 0,-1-2 0 0,-1 3 0 0,1-1 0 0,0 0 0 16,0-2 0 0,1 2 144-16,0-4-144 0,0 4 160 0,0-4-160 0,1 1 128 0,1 0-128 15,-1-1 0-15,1 3 0 0,2-3 128 16,-1 1-128-16,-3 2 0 0,-2 1 0 0,1 2 0 0,1-3 0 16,-1 1 0-16,1 0 0 0,1-2 0 0,1 2 0 15,-1-2 0-15,0 0 0 0,3-1 0 0,1 1 0 16,1 0 0-16,0-5 0 0,0 2 0 0,1 1 0 15,-1-2 0-15,1-1 0 0,1 0 144 0,-1 1-144 0,1-1 128 0,-2 0-128 16,0 3 288-16,0-3-32 16,-1 3 0-16,0-2 0 0,2-1-256 0,-1 4 160 15,-1-4-160-15,1 2 128 0,1 0-128 0,2 0 0 16,1-1 0-16,2 0 128 0,2-2-128 0,2 1 0 16,0 0 0-16,3 0 0 0,-1-3 0 0,2 1 0 0,1-1 0 0,0-1 0 15,2 1 128-15,-1-3-128 16,0 1 0-16,0 1 128 0,1-2-128 0,0 1 128 0,1 0-128 0,-2 0 128 15,3-2-128-15,-2 4 128 0,2-3-128 0,1 1 128 0,-1 1-128 0,1 1 0 16,0-2 0-16,1 0 0 0,2 2 0 0,0-2 0 16,4-2 0-16,-1 2 0 15,1-2 128-15,2-1-128 0,3 0 0 0,1 0 128 16,1-1-128-16,1 2 0 0,3-4 144 0,0 3-144 16,3-4 0-16,-1 3 144 0,1-4-144 0,1 1 0 15,4 2 128-15,1-4-128 0,1 1 0 0,-3 0 0 16,1 0 0-16,0 0 0 0,2 1 0 0,-2 1 0 15,-2 0 0-15,0 2 0 0,-2 0 0 0,0 0 0 0,-1-2 0 16,-1 2 0-16,-3 0 0 0,-3 1 0 16,-3 1 0-16,-2 2 0 0,-2 1 0 0,-2-2 0 15,-1 6 0-15,-3-3 0 0,-1 1 0 0,-2 1 0 0,-1 1 0 16,-2 1 0-16,-1 2 0 0,0-4 0 0,1 2 0 16,-1 0 0-16,-2-1 0 0,-2 4 0 0,-2-1 0 0,-2 0 0 15,-3 3 0-15,0-2 0 0,-2 2 0 0,1-1 0 16,-2 0 0-16,-2-2 0 0,1 3 0 0,-2-3 0 15,0 1-160-15,-1-1 160 0,-2 1 0 0,2-1 0 16,0 1-144-16,1-1 144 0,-2 3 0 0,0-3 0 16,1 0 0-16,1-2 0 0,2 2 0 0,0-3 0 15,3 3 0-15,0-5 0 0,2 4 0 0,3-1 0 16,0-1 0-16,3 0 0 0,1 1 0 0,0-2 0 0,0 2 0 0,2-2 0 16,1 0 0-16,-1 0 0 0,1 2 0 0,0-2 0 15,1-1 0-15,0 2 0 0,2-1 0 0,-1 2 0 16,0-1 0-16,2 0 0 0,-1 0 0 0,1 0 0 15,0 0 208-15,2 1-48 0,0-1-16 16,0 0 0-16,2 1-144 0,0-2 160 0,2 2-160 0,1-2 160 16,0-2-160-16,0 4 0 0,1-3 144 0,1 2-144 15,-1-1 0-15,2-1 0 0,-1 2 0 0,0-3 128 0,0 0-128 0,0 0 0 16,0 0 0-16,-1 0 0 0,0 0 0 16,-1 0 0-16,0 0 0 0,0-3 0 0,-2 2 0 15,2 1 0-15,-1 0 0 0,1-2 128 0,-1 0-128 16,-1 2 0-16,1-1 128 0,0 1-128 0,1 0 0 0,0 0 128 15,0 1-128-15,0 1 0 0,0-2 0 16,2 0 128-16,0-2-128 0,1 1 0 0,-2 1 0 0,1-1 0 16,2-2 0-16,-1 2 0 15,-1-1 0-15,-1 2 0 0,-1 0 0 0,0 0 0 0,-1 0 0 0,-2 0 0 16,1 0 0-16,-2 0 0 0,0 2 0 0,0-2 0 16,-1 1 0-16,0 2 0 0,0-3 0 0,0 0 0 15,0 1 0-15,-1 0 0 0,1-1 0 0,0 0 0 16,0 0 0-16,0 0 0 0,0 0-304 0,0 0-16 15,0 0-16-15,0 0 0 16,13 23-208-16,-10-20-32 0,1 1-16 0,0 2-17568 0</inkml:trace>
  <inkml:trace contextRef="#ctx0" brushRef="#br0" timeOffset="4726.79">26911 3467 14735 0,'0'-3'1312'0,"0"-2"-1056"0,0 3-256 0,0-1 0 0,0 3 768 0,0-3 80 16,0-1 32-16,0-2 0 0,0-4 720 0,-1 2 160 0,0-1 32 0,-1 2 0 0,1 0-384 0,0 4-80 0,1-2-16 0,-1 4 0 15,1-2-160-15,-2 1-48 0,4 0 0 0,-2 4 0 16,1-2-352-16,0 2-80 0,0-2-16 0,2 3 0 15,-3-3-112-15,0 0-32 0,0 0 0 0,0 0 0 16,0 0 176-16,0 0 16 0,0 0 16 0,0 0 0 16,0 0-336-16,10 19-80 0,-9-12-16 0,-1-1 0 0,0 2-112 0,0 2-32 15,0 3 0-15,0 0 0 16,0 2-144-16,-1 2 160 0,1 4-160 0,-2 3 160 0,4 1-160 0,-4-1 160 16,2 2-160-16,0 2 160 0,-1 1-32 0,0 2 0 15,0 1 0-15,-2 0 0 0,1 2 0 0,-2-2-128 16,2-1 192-16,-2 1-64 0,0 0 48 0,-1 3 0 15,0 2 0-15,-1-1 0 0,1 2 16 16,-1 2 0-16,0 4 0 0,0-2 0 0,-2 5-192 0,2-3 192 16,-1 1-192-16,-1 0 192 0,1 1-192 0,1-4 0 0,1-2 0 15,0-1 128-15,1-1-128 0,2-1 0 16,-1-2 0-16,2-3 0 0,-2 3 0 0,2-3 0 16,-1 1 0-16,-1-1 0 0,2-1 256 0,0-1-48 0,-1 1 0 0,2-3 0 15,0 1-64-15,-1-5-16 16,1 2 0-16,0-1 0 0,0 1 48 0,0-1 0 15,0 1 0-15,0-4 0 0,0 0-32 0,0 1 0 0,0-1 0 0,0 0 0 16,-1 3-144-16,0-3 0 0,-2 3 0 0,1-3 128 16,-2 0-128-16,0-3 0 0,2-3 0 0,-2 0 0 15,0 0 0-15,2 0 0 0,-2 0 0 0,1-1 0 16,-1-3 0-16,0 1 192 0,2-3-192 0,-2 0 192 0,2-1 0 0,-2 0 16 16,1 1 0-16,1-4 0 15,1 0-208-15,-2 1 0 0,2 2 128 0,-2-2-128 0,2 3 0 0,-1-2 0 16,1 2 0-16,-2-1 0 0,2 1 0 0,0 0 0 15,-1-4 0-15,1 4 0 0,0-2 0 0,-2-2 0 16,2 2 0-16,0-2 0 16,0 0 0-16,-1 0 0 0,1-2 0 0,0 1 0 0,0 0 0 0,-2 0 0 15,1 1 0-15,-1 0 0 16,0-2 0-16,-1 2 0 0,1 0 0 0,0 1 0 0,-1-1 192 16,2-3-48-16,-1 4-16 0,1-4 0 15,-1 0-128-15,1 1 0 0,0-2 144 0,1 2-144 0,0-2 0 0,1-1 128 16,0 2-128-16,0-3 0 0,0 1 176 0,0 0-48 0,0 1 0 0,1 0 0 15,-1-2-128-15,0 0 0 0,0 0 0 0,0 0 0 16,0 0 0-16,0 0 0 0,0 0 0 0,0 0 0 16,0 0 0-16,0 0 0 15,0 0 0-15,0 0 0 0,0 0 0 0,-20-2 0 0,18 2 0 0,-1-3 0 16,1 2 160-16,-1-2-160 0,1 2 192 0,0-1-192 16,-1-2 256-16,1 2-64 0,-1-2-16 0,-1-2 0 0,2 1-176 15,-3-3 0-15,1 2 144 0,-1-3-144 0,-1 0 176 16,1-1-48-16,-1-3 0 0,1 1 0 0,-1-2-128 15,1 2 0-15,0-3 144 0,0 2-144 16,0-4 0-16,0 1 0 0,0 0 0 0,0-1 0 0,-1 0 0 0,-1-1 0 31,0 1 0-31,0 1 128 0,1 1-128 0,-2 2 0 0,1 1 0 0,0 3 0 16,-1-1 0-16,1 1 0 0,-1 5 0 0,1-3 0 16,0 4 0-16,0 0 0 0,0 0 0 0,1 3 0 15,1 0 0-15,0 3 0 0,0-3 0 0,1 1 0 0,3 3 0 0,0 1 0 16,-1 2 0-16,2 2 0 15,2-2 0-15,0 4 0 0,1-1 0 0,0 0 0 16,2 2 0-16,1 1 0 0,1-1 0 0,1 0 0 16,1 2 0-16,2 1 0 0,1 1 0 0,1 0 0 15,0-2 0-15,2 2 0 0,0-1 0 0,-1 1 0 0,1-2 0 0,-3 3-128 0,2-1 128 0,-2 2-192 16,0-2 192-16,-2 0 0 16,1 0 0-16,-1 0 0 0,0-1 0 0,0-1 0 0,-1-2 0 15,1 1 0 1,-2-5 0-16,1 2 0 0,1-2 0 0,-2 0 0 0,0-4 0 0,-1 2 0 0,1-3 0 0,-2-3 0 15,0 1 0-15,0-2 0 0,0 1 0 0,2-3 0 32,-2-1 0-32,3-2 128 0,-3 0-128 0,1-3 0 15,1 0 384-15,-1-4 16 0,0 0 0 0,1 0 0 0,-1-3-224 0,1 0-48 16,0 0-128-16,1-1 192 0,0 3-192 0,1-2 0 16,-1 4 0-16,3-1 0 0,1 0 0 0,1 0-160 15,3 1 32-15,2 0 0 16,3-5-800-16,4 1-160 0,5-2-16 0,7-4-13872 15,7-3-2784-15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1T17:26:22.142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23469 3679 35007 0,'-17'0'3120'0,"5"0"-2496"0,6 2-496 16,3-2-128-16,2 1 288 0,-4 2 32 0,-5 1 16 0,-7-1 0 0,-4 6 224 16,-1-2 32-16,3 5 16 0,4-3 0 0,8 0-192 0,3 1-32 15,5 0-16-15,7-4 0 0,5 1 16 0,7 0 0 16,6-2 0-16,8-2 0 0,3 0-128 0,8-3 0 0,11 0-16 16,8-3 0-16,9 1-112 0,7 1-128 0,9-2 176 0,7-3-176 15,10 2 208 1,7 1-64-16,6 0-16 0,8-1 0 0,9-1-128 0,2 4 0 0,6-1 0 15,4-2 0-15,4 1 0 0,2 0 0 0,3 0 0 16,-4 0 0-16,-2 0 0 0,4 2 0 0,3 1 0 0,-2-3-176 16,-2 6 176-16,-1-3 256 0,5 0-64 0,-6-3-16 15,-9 3-176-15,2-3 0 0,3 0 144 0,2-3-144 16,-1 2 144-16,0-2-144 0,-2 2 192 0,3-2-192 0,3 0 0 16,0 1-224-16,-3 4 16 0,-5-2 0 15,-1 3 0-15,5 3 0 0,1 1 0 0,-4-1 0 0,-10 3 208 0,-2 3 0 16,2-3 0-16,-10 1-144 15,-13 0 144-15,-5 2 0 0,-4-3 0 0,-9 1 0 0,-7-1-192 0,-11-1 64 16,-7 0 0-16,-8-2 0 16,-6-1-464-16,-7-2-96 15,-4 0-16-15,-7-5-11200 0,-6 0-2240 0</inkml:trace>
  <inkml:trace contextRef="#ctx0" brushRef="#br0" timeOffset="1420.4">30943 4759 34095 0,'0'-6'3024'0,"0"0"-2416"16,2 2-480-16,-1-1-128 0,1 2 448 0,1-3 80 0,1-4 16 0,1-6 0 15,4-9 608-15,4-6 112 16,3-4 16-16,2-1 16 0,3-1-912 0,2 2-192 16,1 0-48-16,4-3 0 0,1 0-144 0,2-2 192 0,3-5-192 0,-1-3 192 15,2-3-192-15,-1-1 192 0,0 0-192 16,-1-1 192-16,3 2-192 0,-3 4 192 0,2 5-192 0,-4 5 192 16,0 5-48-16,-3 4 0 0,-2 3 0 0,-2 2 0 15,-5 4 48-15,-1 3 0 0,-3-1 0 0,-4 3 0 0,-1 2-32 0,-2 2 0 16,-3 0 0-16,0 1 0 0,-2 2-16 0,-3 4 0 0,0 0 0 0,0 0 0 31,-2 3 0-31,1 3 0 0,-1 3 0 0,-2-1 0 0,-1 6-144 0,0 1-224 0,-2 2 48 0,-1 4 16 16,-2 5 160-16,-1 1-208 15,0 2 80-15,-1 3 128 0,1-3-256 0,1-2 64 0,0 5 0 0,1-4 16 16,3-2 176-16,0 2-128 16,1-4 128-16,2-1-128 0,1-1 128 0,1-1 0 15,-1-5 0-15,2 2 0 0,2-1 0 0,0-1 0 0,1 0 0 0,0-2 0 16,2-1 0-16,0-3 0 0,1-1 0 0,2-1 0 15,0-3 0-15,2-2 176 16,0-2-48-16,3-3 0 0,0-1-128 0,1-1 0 0,2-6 144 0,0 1-144 16,1-4 0-16,1 0 144 0,0-5-144 0,2-1 0 15,1-2 128-15,-1 2-128 0,-1-3 0 0,1 0 0 16,-2 3 0-16,0 2 0 16,-1 2 0-16,1 2 0 0,-3 5 256 0,-2 1-64 15,-2 4-16-15,-1 2 0 0,-4 4 192 0,1 0 32 0,-4 0 16 0,1 2 0 16,-3 2-416-16,0-2 128 0,1 5-128 0,-2-2 0 0,-2 1 176 0,1 2-48 15,0 2-128 1,-1 3 192-16,-1-1-192 0,1 0 0 0,-2 4-192 0,-1 3 192 0,0 1 0 16,0 1 0-16,0 5 0 0,1-4 0 0,2 0 0 0,1 1 0 15,1-5 0 1,1 4 0-16,1-6 0 0,3-3-128 0,3 0 128 16,0-1 0-1,2-3-448-15,4-2-48 0,1-4 0 0,1-3-12960 0,4-2-2608 0</inkml:trace>
  <inkml:trace contextRef="#ctx0" brushRef="#br0" timeOffset="4274.49">26984 328 34095 0,'-5'-7'3024'0,"0"4"-2416"0,1 3-480 0,2 0-128 0,1 0-288 16,-2 0-80 0,-2 0-16-16,-3 0 0 0,-2 1 1232 0,-3 8 240 15,3 3 64-15,2 4 0 0,0 6-832 0,2 7-176 16,1 3-16-16,0 9-128 16,0 3-576-16,2 6-208 0,-2 5-48 0,1 7-16 15,-1 5-272-15,1 2-48 0,2 4-16 0,-1-2 0 16,2-3 352-16,2 11 80 0,2 6 16 0,2 0 0 0,1 2 576 0,0 3 160 0,2 3 0 0,-1 8 0 15,4 12 320-15,-1-2 128 0,-1-12 16 0,-1 17 16 16,2 17 1120-16,-1 9 208 0,-2 6 48 0,-2 1 16 16,1 4-784-16,-3 8-176 0,1 6-16 0,-3 1-16 15,-1-5-448-15,1 5-96 0,0 4-16 0,1 7 0 16,1 4-320-16,0 0 0 0,-1-6 0 0,1 1 0 0,2-4 272 0,0-4-16 0,1 5 0 0,0-7 0 16,0-11-64-1,0 7 0-15,2 4-16 0,0 3 0 0,0-3-32 0,1-3 0 16,-1-6 0-16,1 1 0 0,1-3-144 0,0 4 128 15,-2 1-128-15,1-2 128 0,0-8-128 0,-2 0 0 16,-1 3 0-16,-2-9-176 0,0 0 48 0,-3-9 0 16,0-3 0-16,-1-8 0 15,-1-6-272-15,-4-6-48 0,0-3-16 0,-4-7 0 16,-1-7-1280-16,-3-4-256 0,-3-8-48 0,-3-5-13664 0</inkml:trace>
  <inkml:trace contextRef="#ctx0" brushRef="#br0" timeOffset="16565.14">27910 100 26719 0,'5'-10'2368'0,"-1"4"-1888"0,-2 1-480 0,0 4 0 0,-1 1 608 0,-1-3 32 0,2 0 0 0,2-4 0 0,0 1 1600 0,-1-4 336 31,-1 5 64-31,-2 2 16 0,0 3-1568 0,-2 2-320 16,1 2-64-16,1-2-16 0,1 4-448 0,2 1-96 0,2-2-16 0,0 3 0 16,5 1-128-16,0 1 160 0,1 0-160 0,2 2 160 15,0-2 96-15,-1 2 0 0,2 3 16 0,-3 1 0 16,0 2-112-16,-2-1-32 0,-3 5 0 0,-4-2 0 15,-2 2-128-15,-4 3 0 0,-2-3 0 0,-2 0 0 0,-3 3 128 16,-2-3 0-16,0 2 0 0,-1 1 0 0,0-1 0 0,-1 1 0 16,3-3 0-16,1 2 0 0,2-3-128 0,2-1 0 15,2 1 0-15,1-2 0 16,2 0 0-16,2-5 0 0,4-2 0 0,-3-2 0 16,2-1 192-16,1-3 16 0,0 0 0 0,1-5 0 0,0 2 0 0,-2-1 0 0,2-2 0 0,0-2 0 15,-1-1-80-15,1 2-128 16,0-3 176-16,1 2-176 0,2-4 208 15,0 2-64-15,2-2-16 0,0-1 0 0,2 1-128 0,3-2 0 16,4 0 0-16,2 0 0 16,2 0 0-16,4 2 0 0,1 0 0 0,0 2 0 0,4 2 0 15,-2-2 0-15,0 1-160 0,-4 3 160 0,-3 0 0 0,-1 0 0 16,-2 0 0-16,-1 0 160 0,-2 0-32 0,-3 3 0 16,-2-3 0-16,-2 0 0 0,-3 0-336 0,1 0-80 15,-2 0-16-15,-1-3-13424 16,0 0-2688-16</inkml:trace>
  <inkml:trace contextRef="#ctx0" brushRef="#br0" timeOffset="17765.73">31656 4889 26719 0,'-24'2'2368'0,"6"0"-1888"0,4 1-480 0,7-3 0 16,0 0 688-16,-4 1 32 0,-10 1 16 0,-16 2 0 0,-10 1 1168 0,-7 0 224 15,2 0 48-15,6-4 16 0,7 1-1104 0,6 1-208 16,6-3-48-16,5 0-16 0,6 1-432 0,5 2-96 16,5-3-16-16,3 2 0 0,6-1-272 0,5 2 0 0,6-3 0 15,7 0 0-15,7 0-176 0,9 0 16 0,7-4 0 0,8 2 0 16,8-2 160-16,9-2-128 0,4 2 128 16,9 2-128-16,5-1 128 15,0 2 0-15,-1-4 128 0,-5 4-128 0,-2-2 0 16,-4 3 0-16,-5 4 0 0,-8-2 0 0,-8 2 320 0,-9-1-16 0,-8-2 0 0,-9-1 0 0,-7 1 48 15,-9 0 16 1,-11 2 0-16,-11-3 0 0,-7 0-112 0,-12 0-32 16,-10 1 0-16,-11-1 0 0,-4 0 32 0,-13-1 0 15,-12 1 0-15,-8 0 0 0,-4 1-256 0,-2 1 0 16,1-5 128-16,5 0-128 0,6 1-192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9T23:18:05.740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1753 17206 4607 0,'-3'-4'400'0,"-1"2"-400"0,2-1 0 0,-1 2 0 0,2 1 5376 0,1 0 976 0,0 0 208 0,0-3 32 0,-1 3-4624 0,1-3-944 0,1 0-176 0,1 1-32 15,1 1-144-15,2-3-32 0,0 4 0 0,1 0 0 16,1-3-352-16,-1 1-80 0,3 1-16 0,-1 1 0 16,1 1 32-16,1-1 0 0,1 2 0 0,2 1 0 15,0 1-80-15,2-1-16 0,3 0 0 0,0-3 0 16,3 0-128-16,0 0 0 0,3-3 0 0,0 1 0 16,0-2 0-16,-1 0 0 0,0-2 0 0,0 3 0 0,-2-2-128 15,0 0 128-15,0 2 0 0,-1-3 0 0,0 3 0 0,-2 0 0 16,1 0 0-16,-1 0 0 0,0 0 0 0,-2 2-144 15,0-3 144-15,-1 2 0 16,1-1-528-16,-3 2 0 0,1 1 0 0,-2-2 0 16,-1 2-528-16,1 0-96 0,-1 0-32 0,0 0 0 15,0 2-1728-15,-1-1-352 0</inkml:trace>
  <inkml:trace contextRef="#ctx0" brushRef="#br0" timeOffset="585.66">1747 17500 25791 0,'-2'3'2304'0,"-1"-3"-1856"0,3 1-448 0,0 1 0 0,2-2 368 0,-1 0-32 0,0 0 0 0,0 3 0 0,3 1-528 0,1-4-96 0,2 0-32 0,3 0 0 16,1 0 320-16,3-3 0 0,1-1 0 0,1 2 0 0,0-2 560 0,2 2 64 16,1 0 16-16,1 2 0 15,1-2 64-15,1 2 32 16,0 0 0-16,1 0 0 0,1 0-192 0,1-1-32 16,-1-1-16-16,0 1 0 0,4-1-496 0,-5-2 0 15,-1 0 0-15,3 2 0 0,5-4 0 0,2-2 0 0,1 2 0 16,-1 1 0-16,-2 1-736 0,-2 1-96 0,-2 0 0 0,-1 3-16 15,0-2-1520-15,-3 2-288 0</inkml:trace>
  <inkml:trace contextRef="#ctx0" brushRef="#br0" timeOffset="3896.98">3742 16349 25791 0,'0'-3'2304'0,"1"1"-1856"0,0 1-448 0,1 1 0 0,-1 0 448 0,0 0-16 0,0-3 0 0,2 2 0 0,0 1 112 0,0 0 32 0,1 0 0 0,1 4 0 0,-3-1-320 0,-1 4-48 0,0 1-16 16,1-2 0-16,-2 4 272 0,0 3 48 0,0 0 16 0,0 2 0 15,1 1 176-15,0 3 16 0,0 1 16 0,1-1 0 16,0 6-272-16,2-3-48 0,-2 3-16 0,3 1 0 15,-1 1-400-15,1 2 0 16,0-1 0-16,-3-4 0 0,2-2 0 0,-1 3-224 16,-2-1 48-16,-2 2 16 15,1-3-576-15,-2-1-112 0,1-4-32 0,0-3 0 16,1-1-416-16,-1-2-96 0,1-4-16 0,0 0-11536 0</inkml:trace>
  <inkml:trace contextRef="#ctx0" brushRef="#br0" timeOffset="4546.77">2957 17200 20271 0,'-4'0'1792'0,"0"0"-1424"0,2 0-368 15,0 2 0-15,2-2 128 0,-2 1-128 0,-3 2 160 0,-2-1-160 0,-2 2 224 0,-2-3-48 0,2 4-16 0,2-4 0 0,2 2 256 0,0-3 48 0,0 0 16 0,1 0 0 0,2 0 688 0,-1 0 144 16,3 0 32-16,0 0 0 0,2 0-448 0,0-3-64 15,2 2-32-15,2-4 0 0,-6 5-288 0,0 0-64 16,30-7-16-16,-16 4 0 0,5 2 144 0,2-1 16 0,2 2 16 16,3-4 0-16,5 4-64 0,3-3-16 15,0 1 0-15,5 1 0 0,3-4-160 0,2 1-48 16,6 0 0-16,-1-2 0 0,2 3-144 0,2-4-48 0,4 1 0 16,-3 0 0-16,-2 6 16 0,0-4 0 0,3 4 0 0,1 0 0 15,4-2 48-15,-3 2 0 0,0 2 0 0,-3 2 0 16,-2 0-64-16,-4 1-128 0,-1 0 192 15,-1 1-64-15,-3 2 0 0,-1-1-128 0,-2-1 192 0,-3 1-64 16,-1 2-128-16,-3-3 0 0,1 0 144 0,-4-2-144 16,1-2 0-16,-1-2 0 0,1 4 0 0,0-1-128 15,-1-6-288 1,-2 1-48-16,-1 0-16 0,0-3 0 0,3 2-992 16,-1-3-192-16,-4-1-32 0,0 6-13520 0</inkml:trace>
  <inkml:trace contextRef="#ctx0" brushRef="#br0" timeOffset="5483.51">3112 18037 35935 0,'-1'0'3200'0,"1"0"-2560"15,0 0-512-15,1 0-128 0,2-3-560 0,-1 1-128 0,2 1-16 0,2-6-16 0,3-1 64 0,1 0 16 16,1-3 0-16,1 0 0 0,-1 2 384 0,-1-3 64 0,0 2 32 0,-1-2 0 0,1 2 704 0,-3-2 144 0,1-1 16 0,-2 1 16 15,-1-2 464-15,0-1 96 16,0 2 0-16,-2-3 16 0,0-3-416 0,-2 3-96 16,0-5-16-16,-2 4 0 0,1-5-464 0,-1 0-112 0,-2 0 0 0,2 0-16 15,-1 0-176-15,0-1 0 0,1-1 0 0,0-2 128 0,0 1-128 16,-1 3 0-16,2-3 0 0,0 3 0 16,0 3-144-16,-1 6 144 15,1-2 0-15,-1 4 0 0,0 2-128 0,1 0 128 0,-2 2 0 0,0 3 0 0,1-1-192 0,0 4 192 16,-2-1-192-16,-1-1 192 15,2 3 0-15,-1-1 0 0,0 1 192 0,-1 0-48 0,2 0-144 0,-1 0 0 16,1 0 0-16,-1-3 0 0,2 3 144 0,1 0-144 0,-1 0 160 16,1 0-160-1,0 0 0-15,0 0 0 0,0 0 0 0,0 0 0 0,1 0 0 0,-1 3 0 16,1-3 0-16,-1 0 0 16,0 0 0-16,0 0 0 0,0 0 0 0,12 16 0 15,-7-12 0-15,2-2 0 0,0 2 0 0,2 0 144 16,1-2 16-16,2 0 0 0,2 2 0 0,3-4 0 15,1 0-160-15,2 0 192 0,4 0-192 0,0-2 192 0,4 0-192 16,0 0 160-16,3-2-160 0,1-1 160 16,1 2-160-16,0-1 160 0,0-2-160 0,2 0 160 15,1 2-160-15,-2-2 0 0,1 3 0 0,-1 2 128 16,2 1-128-16,1 0 0 0,0 4 0 0,1-1 0 0,-1 4 0 0,-3-4 0 16,2 3 0-16,-3 1 0 0,1-1 0 15,-2-2 0-15,0 0 0 0,0 3 0 0,-1-4 0 0,-1 4 0 16,0-4 0-16,-4 1 0 0,-2 1 128 15,1-1-128-15,0-1 128 0,-4 1-128 0,-1 1 0 0,-2-4 0 16,1 4 0-16,-2-1 0 0,-1-2-320 0,-2 2 48 16,-2 0 16-16,-2-1-12352 15,-1 2-2448-15</inkml:trace>
  <inkml:trace contextRef="#ctx0" brushRef="#br0" timeOffset="6547.39">3053 17771 26719 0,'0'-5'2368'0,"0"4"-1888"16,1 1-480-16,-1 0 0 0,0 0-128 0,0 0-128 0,2-3-32 0,-2 3 0 0,0 0-80 0,-2-2-16 0,1 4 0 0,1-2 0 0,0 0 1264 0,0 0 240 0,0 0 48 0,0 0 16 0,0 0 704 0,0 0 144 0,0 0 16 0,0 0 16 16,0 0-528-16,0 0-96 0,0 0-32 0,0 0 0 15,0 0-928-15,0 0-192 0,20-10-32 0,-15 5-16 16,-2 4-240-16,1 1 0 0,-1 0 128 0,-1 0-128 16,-1 1 0-16,-1 2 0 0,0-1 0 0,-2 2 0 15,1 2 0-15,-2-2 128 0,1 5-128 0,-1-3 0 16,1 0 160-16,-1 1-160 0,2 2 160 0,1-1-160 15,1 0 128-15,2 1-128 0,0-2 0 0,2 2 144 0,2 1-144 0,-1 0 160 16,2-2-160-16,1 2 160 16,-1 0-160-16,-1-1 160 0,0 1-160 0,0 0 160 15,-4-2-160-15,1 2 0 0,0-2 0 0,-2 0 0 16,1 5 0-16,-3-1 0 0,0-2 0 0,0 2 0 0,-2-2 0 16,0 0 0-16,1-1-224 0,-3 1 80 15,0 2-320-15,-2 0-64 0</inkml:trace>
  <inkml:trace contextRef="#ctx0" brushRef="#br0" timeOffset="152555.97">5343 17399 20271 0,'3'0'1792'0,"-2"0"-1424"0,0 0-368 0,0 0 0 0,-1 0 560 0,0 2 32 0,2-1 16 0,-1 2 0 0,1 3 704 0,-2 0 144 0,0 0 16 0,0 4 16 0,-1-3-592 0,1 0-128 0,0-1-32 0,-1 0 0 0,2-1-528 0,0-1-208 16,1 0 176-16,0-1-176 0,0 0 512 0,1-1 16 16,2 0 0-16,0 0 0 0,0-2 448 0,1 0 96 15,1 0 16-15,1-2 0 0,3 0-288 0,0 0-48 16,0-2-16-16,2 2 0 0,-2-2-288 0,1-1-48 16,2 4-16-16,-2-3 0 0,-2 2-384 0,1-5 0 15,0 4 128-15,2-3-128 0,-4-1 0 0,1 4 0 16,0-6 0-16,0 3 0 0,-2 0 0 0,-1-2 0 15,-2 3 0-15,-1-1 0 0,-1 2 0 0,0-3 0 16,-1 1 0-16,-2 0 0 0,0 1 0 0,-2-3 0 0,1 2 0 16,-2 0 0-16,-1 0 0 0,-1-1 0 0,0 0 0 0,-1 1 0 15,0 0 0-15,-3 0 0 0,2 3 0 0,-2-1 0 16,1 1-256-16,-1-2-16 0,0 3-16 16,2 0 0-16,0 2-80 0,-1 0-16 0,-1 2 0 0,1-2 0 15,-2 2 256-15,1 0 128 0,-1 2-160 0,2 0 160 16,-1-2 0-16,-1 2 0 0,0 2 0 0,-1 0 0 15,1 0 0-15,0 3 0 0,-2-2 0 0,1 2 0 16,1-2 0-16,-1 5 0 0,1-5 0 16,0 2 0-16,3 1 0 0,-1-2 0 0,5 3 0 0,-1 0 160 15,1 3-160-15,2 1 0 0,0 1 0 0,-2 4 0 16,2 1 208-16,-1 1 16 0,0 0 0 0,1 1 0 0,0-1 48 16,1 0 16-16,0 0 0 0,1-2 0 0,0-1-128 15,2-1-32-15,1-3 0 0,-1-4 0 0,2 0 112 0,0-1 16 16,1-2 0-16,1 0 0 0,0-2-112 0,0 1-16 15,1-1 0-15,1-2 0 0,2-1-128 0,-1 0 0 16,1 0 0-16,2 0 0 0,3-1 0 0,2-2 0 16,-1-1 0-16,0 0-176 0,2-3 176 0,1-1 0 15,1 2 0 1,1-4 0-16,-1 1 0 0,0-1-128 0,0-4 128 0,-1 1-128 16,0 0-640-16,-1 0-128 0,1-2-32 0,-1 2-16544 15</inkml:trace>
  <inkml:trace contextRef="#ctx0" brushRef="#br0" timeOffset="153294.07">5864 16447 7359 0,'-3'-5'656'0,"1"3"-528"0,-1 0-128 0,2-1 0 0,1 6 944 0,0-3 144 0,0 0 48 0,-1 0 0 0,0 2 128 0,-1 0 16 0,1 0 16 0,1-2 0 0,0 0 400 0,0 0 80 16,0 0 16-16,0 0 0 0,0 0-16 0,0 0 0 15,0 0 0-15,14 16 0 0,-8-16-528 0,0 0-96 16,0 3-32-16,2-2 0 0,0 1-480 0,0-2-80 15,-1 0-32-15,3 0 0 0,2-2-144 0,5 1-16 16,-3-2-16-16,1-1 0 0,3 1-16 0,-1-3 0 0,0 1 0 16,2-2 0-16,-2 4-112 0,0-3-32 15,1-1 0-15,0 1 0 0,1-1-192 0,-2 2 0 0,0 0 0 16,-2 0 0 0,1 1-544-16,-2 0-160 0,-2 2-16 0,1-2-16 15,-2 2-1472-15,0-1-288 0,-3 2-64 0,2-3-10624 0</inkml:trace>
  <inkml:trace contextRef="#ctx0" brushRef="#br0" timeOffset="154079.16">6818 15945 6447 0,'3'-3'576'0,"-1"2"-576"15,1-2 0-15,-2 3 0 0,0-2 1168 0,0 1 128 0,3-2 32 0,1-3 0 0,1 0 320 0,3-2 64 0,-2 0 16 0,1-1 0 0,-2 2-368 0,-1 0-64 0,0-1-16 0,-3 2 0 0,1 2-128 0,-2 3-48 16,-1 1 0-16,-1 0 0 0,1 1-144 0,-3 1-48 16,1 1 0-16,-2 2 0 0,0 1-288 0,0 3-64 15,-1-3-16-15,0 1 0 0,0 2-352 0,-2 0-64 16,0-2 0-16,-2 2-128 0,1 1 704 0,-3-2 16 0,0 3 16 0,-2-2 0 16,2 1 160-16,0-2 48 15,0 2 0-15,-2 3 0 0,2-1-368 0,-1-1-64 16,1 4 0-16,0 1-16 0,0 0-288 0,-1 5-48 15,1-1-16-15,0 1 0 0,1 1-144 0,0 2 192 16,2 1-192-16,-1-1 192 0,3 2-192 0,-2-1 0 0,3 1 0 0,-1 0 0 16,1 1 0-16,2 2 192 0,0-1-192 0,1 0 192 15,2-3-32-15,1 1 0 0,1-1 0 0,3-3 0 16,2 0-160-16,-1 1 160 0,2 0-160 0,2 1 160 16,1-5-160-16,1 0 0 0,1 1 0 0,-1-2 0 15,3 1 0-15,0-6 0 0,0 2 0 0,1-2 0 16,1-2-144-16,1-3-64 0,1 1-16 0,1 1 0 15,4 0-1136 1,0-4-240-16,1 3-32 0,2-6-14848 0</inkml:trace>
  <inkml:trace contextRef="#ctx0" brushRef="#br0" timeOffset="156704.73">7191 16068 12895 0,'0'-4'1152'0,"-2"1"-928"0,2 0-224 0,0 1 0 0,2 1 2400 0,-1 1 432 0,0-3 96 15,-1-1 16-15,1-1-1936 0,0-1-384 0,1 1-80 0,-4 0-16 0,1 2 240 0,-1-1 64 0,-1 1 0 0,-2 3 0 16,0 0-96-16,-1 3-16 0,0 1 0 0,0-1 0 0,-2 4-496 0,1 1-96 0,0 2-128 0,-1-1 176 0,0 4 144 0,0 0 16 0,-1 0 16 0,2 2 0 15,-2 1 32-15,1-1 0 0,-1 1 0 0,0 0 0 16,1 3-384-16,-2-3 144 0,1 2-144 0,-1-2 0 16,2 2 304-16,-1-3-48 0,3 1-16 15,1-1 0-15,0 4-80 0,1-3-16 0,1 3 0 0,0-1 0 0,2 2 64 16,0-1 16-16,-1-1 0 0,4-2 0 16,-1 3 32-16,0-3 0 0,3 0 0 0,-1 0 0 0,1-1-80 15,1-4-16-15,0 0 0 0,0 0 0 0,2-2-16 16,0 0 0-16,0-2 0 0,-1-1 0 0,2 1-144 15,-1-1 128-15,0 0-128 0,1 0 128 16,1-2-128-16,-2-2 0 0,2 2 0 0,-1-4 0 0,0 0 0 0,0-4 0 16,2 2 128-16,-2-2-128 0,0 2 128 15,0-2-128-15,-3 0 192 0,1-2-64 0,0 1-128 16,-1-1 0-16,0 0 0 0,-1-2 128 0,-2 0-128 0,1-2 0 16,-2 0 0-16,1 0 0 0,0 0 0 15,-2-1 0-15,0-1 0 0,1 0 0 0,-1 1 0 0,-1 0 0 16,-1-1 0-16,1 3 0 0,0-1 0 0,-3 0 0 15,2 4 0-15,-3-2 0 0,0 0 0 0,0 2 0 16,-3 0 0-16,1 3 0 0,1 0 0 0,-3-1 0 16,0 4 0-16,0 0 0 0,-1 0 0 0,0 4 0 0,0-1 0 0,-1 0 0 15,1 3 0-15,0-2-144 0,3-1 144 0,-2 2-160 16,2 0 32-16,0 0 0 0,1-1 0 0,0 0 0 16,1 1-96-16,0 1-16 0,0-1 0 0,1 0 0 31,2 1-464-31,-1 0-80 0,1 0-32 0,0 2 0 0,0 0-368 15,2 0-80-15,-1 2-16 0,2-2-8192 0,1-2-1664 0</inkml:trace>
  <inkml:trace contextRef="#ctx0" brushRef="#br0" timeOffset="157301.76">7439 16134 22111 0,'0'-13'976'16,"0"5"208"-16,1 0-944 0,1 2-240 0,-1 1 0 0,0 4 0 0,0-5 304 0,2 0 16 0,-1-7 0 0,2 0 0 0,-2 0-32 15,1 1 0-15,-2 2 0 0,-1 4 0 0,-1 3 608 0,0 1 112 0,-1 2 16 0,1 2 16 0,-1 1-208 0,-1 0-32 0,-2 6-16 0,-1 1 0 0,0 4-256 0,-2 0-48 0,0 3-16 0,-1 1 0 16,1 1-128-16,-1-2-16 0,0 1-16 0,2-3 0 16,-1-1-304-16,3-2 0 0,0 1 0 0,2-1 0 15,0-2 0-15,1-3 0 0,2 2 0 16,-1-3 0-16,1 2 0 0,0-3 0 0,1-2 0 0,1 1 0 0,1-2-240 15,3 1-48-15,-1-3-16 0,1 0 0 32,3-3-400-32,-1 3-64 0,2-2-32 0,0 1 0 0,0 1 608 15,1 0 192-15,0 0 0 0,0 3-160 0,1 1 160 0,-1 1 0 0,-1 0 0 0,0 1 0 0,-1 0 352 0,0 1 96 16,-2 1 32-16,0-2 0 0,-1 1-32 0,0-1 0 16,0 0 0-16,-1 1 0 0,-1 0-160 15,0-1-32-15,-2 2-16 0,-1 2 0 0,1-2-240 0,-2 0 0 16,0 5 0-16,-3-3 0 0,2-2 0 0,-3 2 0 15,2-2 0-15,-3 0 0 0,1-2 0 0,0 2 0 16,2-2 0-16,-2 0 0 0,2 0 0 0,-3 3 0 0,0-1 0 16,0 0 0-16,-1 5 0 0,-2-4 0 15,2 0-176-15,-3 1 176 16,2 2-464-16,-2-1 16 0,1 1 16 0,-2-3 0 16,1 1-32-16,-1-3-16 0,1-1 0 0,0-3 0 15,0 1-528-15,0-3-96 0,-1 1-32 0,1-4-7072 0,0 1-1424 16</inkml:trace>
  <inkml:trace contextRef="#ctx0" brushRef="#br0" timeOffset="157631.76">7382 16200 24879 0,'1'-3'1088'15,"1"0"256"-15,-1 0-1088 0,0 0-256 0,2 3 0 0,-2-2 0 0,1 0 944 0,2-3 128 0,1 1 16 0,1-1 16 0,2-3-80 0,-1 2 0 0,2-3-16 0,-1 2 0 0,1-2-432 0,1-1-96 0,2-2-16 0,2 0 0 0,-1-1-80 0,2 0 0 16,1 0-16-16,0-2 0 0,-1 4 64 0,0 3 16 0,0-2 0 0,1 0 0 15,0 1-448-15,-1-1 0 0,2 4 128 0,-1-3-128 32,-1 3-432-32,-1 0-112 0,2 1-32 0,-1 3 0 15,-4-2-1024-15,0 4-192 0,-2 0-64 0,2 1-7424 0,1 3-1472 16</inkml:trace>
  <inkml:trace contextRef="#ctx0" brushRef="#br0" timeOffset="158087.6">7796 16355 21183 0,'0'0'1888'0,"0"0"-1504"0,2 0-384 0,-1-2 0 0,1 2 1024 0,1 0 144 0,1-4 32 0,2 0 0 0,1 2 496 0,3-7 96 0,1 2 32 16,2-2 0-16,-1 2-208 0,0-2-32 0,-1 0-16 0,2 2 0 0,-1 1-944 0,1-3-192 0,0 3-48 0,-2 1 0 31,0 0-816-31,1 4-160 0,-4-2-48 15,1 1 0-15,-1 0-1952 0,-1 2-400 0</inkml:trace>
  <inkml:trace contextRef="#ctx0" brushRef="#br0" timeOffset="159298.41">8134 16848 12895 0,'1'-3'1152'0,"1"0"-928"0,-1 0-224 0,0 3 0 0,0-3 944 0,0-1 144 0,2-2 16 0,1-4 16 0,1 2 224 15,-2-7 64-15,2 1 0 0,-1-2 0 0,-2 1 16 0,2 2 16 0,0 3 0 0,0-5 0 0,0 1-272 0,0-2-48 0,1-2-16 0,0-1 0 16,0-1-432-16,0 3-96 0,-1 1 0 0,1-3-16 0,-2 2-112 0,2-1 0 16,1-3-16-16,-1 1 0 0,2 1 64 0,-1-1 16 15,0-1 0-15,0 2 0 0,2 0-32 16,-3 3 0-16,1-4 0 0,1 3 0 0,-2 1-192 15,-1 2-32-15,-1-2-16 0,1 4 0 0,-3-1-240 0,2 1 144 16,-2 2-144-16,0 0 128 0,1 2-128 0,-2 0 0 16,0 2 0-16,0-3 0 0,1 3 0 0,-1 0 0 15,0 2 0-15,1 4 0 0,-1-2-160 0,1 2 160 16,-1 2 0-16,0 1-144 0,0 0 16 0,0 1 0 16,0 2 0-16,0 3 0 0,-1 1 128 0,1 0-128 0,-1 2 128 15,0 1-128-15,-2-1 128 0,2-1 0 0,0 0 0 16,-2 2 0-16,1 0 0 0,0 2 0 0,1 1 0 15,0-2 128-15,1 0-128 0,0-1 0 0,1 3 0 16,2-4 0-16,-2 2 0 0,0-2 0 0,2 1 0 0,-1-1 0 16,2-1 0-16,0 2 0 0,1-2 0 0,-2-1 0 15,2-4 0-15,0 0 0 0,1-2 0 0,0-2 0 16,1-1 0-16,-2-2 192 0,2 1-64 0,0-2 0 16,0-2-128-16,0-2 192 0,0 0-64 0,0-1 0 15,-1 1-128-15,1-4 0 0,1 2-128 0,-1-5 128 16,1 1 0-16,-1 1 0 0,-1-2 0 0,2 1 0 15,-1 0 0-15,-1-1 0 0,0 0 0 0,-2 2 0 16,1-1 0-16,-1 1 0 0,-1 0 0 0,0 0 0 0,1 1 0 16,-2-2 0-16,2-1 0 0,-1 1 0 0,0 1 0 15,-2 2 0-15,2 1 0 0,-2 0 0 0,1 0 0 0,-2 0 0 16,2 2 0-16,-2 0 0 0,1 0 0 0,-1 2 0 16,-1 1 0-16,1 1 0 0,0 2 0 0,-2 0 0 15,1 2 0-15,0 1 0 0,-2 3 0 0,2 0 0 16,-1 0 0-16,-1 4 0 0,1 0 0 0,-1-1 0 15,2 2 0-15,0 0 0 0,0 0 0 0,1 2 0 16,0-4 0-16,0 3 128 0,1-2-128 0,1-2 0 16,1 2 0-16,-1-4 0 0,2 2 0 0,1-2 0 15,-1 0 0-15,2 0 0 0,-1-2 0 0,1 1 0 0,-1-1 0 16,1-1 0-16,-1 0 0 0,-1 0-192 0,1 0 64 16,0-2 0-1,-2 4-768-15,1-4-160 0,-2 4-32 0,1-3 0 16,-1 1-1344-16,0 0-256 0</inkml:trace>
  <inkml:trace contextRef="#ctx0" brushRef="#br0" timeOffset="160571.37">8608 15726 28559 0,'2'0'2544'0,"1"0"-2032"0,-1 0-512 0,-1 1 0 15,1 1 464-15,0-2 0 0,2 4 0 0,2 0 0 0,3 4 464 0,0 1 96 0,1 1 0 0,-1 2 16 0,0-2-208 0,-2 0-32 0,-1 0-16 0,0 2 0 0,2 1-464 0,-1 0-112 0,1 2-16 0,-1 1 0 0,2 5-192 0,1 5 144 16,-2 3-144-16,1-1 128 15,1 2 128-15,-1-3 32 0,-2 1 0 0,2-2 0 0,-2 2 160 16,0-5 16-16,0-1 16 0,-1 1 0 0,0 1-176 0,-1-4-48 16,-3 4 0-16,1-7 0 0,-2 0-256 0,0 3 0 15,-2-1 0-15,1 3 0 0,-1 0 0 0,-3 0 0 16,3-3 0-16,-5 1 0 16,-2 1-496-16,0-4-144 15,0 2-48-15,-2-5 0 0,0 4-112 0,-2-1-32 0,-2 0 0 16,1 2 0-16,-1-4-1856 15,1-2-384-15</inkml:trace>
  <inkml:trace contextRef="#ctx0" brushRef="#br0" timeOffset="161341.82">8871 15714 17503 0,'0'-6'1552'0,"1"3"-1232"0,0-1-320 0,2 0 0 0,-2 4 1072 0,2-5 144 0,0-2 48 16,4-4 0 0,0-7-496-16,0 2-112 0,1 1-16 0,-1 3 0 0,-1 2-16 0,1-2-16 0,-1 2 0 0,0 0 0 0,1 1 416 0,0 2 96 0,0 1 16 0,-1 0 0 0,0-1-336 0,-1 4-64 0,-1 0-16 0,1 0 0 15,-1 0-400-15,-1 3-64 0,2-2-32 0,-1 0 0 16,1 2-224-16,0 2 0 0,-1 0 0 0,1 1 0 16,-2 0-288-16,0 1 0 0,0 5 0 0,1 1 0 15,-1-1 144-15,0 4 144 0,1-1-208 0,0 2 80 16,-2-2 128-16,2 3 0 0,-2-3 0 0,0 2 0 15,-2-2 128-15,0 1 16 0,-2 3 0 0,0-4 0 0,0-2 16 16,-2 2 0-16,1 4 0 0,1-3 0 0,-3-1-160 16,-1 1 0-16,0-4 0 0,-2 4 128 0,-1-2-128 15,0 0-192-15,0-1 32 0,1-4 16 16,1 2-736-16,0-2-144 16,-4 2-16-16,-3 2-16 0,0-1-288 0,3-3-48 0,3-1-16 15,-1 0 0-15,0-5 112 0,3 0 16 0,0-2 0 0,0-2 0 16,2 0 1120-16,0-1 160 0,2 4 176 0,-1-5-48 0,1 0 112 0,-1-1 16 15,2 1 0-15,0 0 0 0,2 0-256 0,0 2 0 16,2-2 0-16,1 2 0 0,-2-1 256 0,2 2 0 16,2-1 0-16,1 1 0 0,2 0 992 0,1-1 208 15,0 1 32-15,1 1 16 0,1-2 224 0,3 2 32 16,1 1 16-16,-1-2 0 0,1 3-960 0,-2 0-192 0,1 0-48 16,-3 3 0-16,-1 0-416 0,-1 0-160 0,-1 3 0 0,-3 1 144 15,0 2-400-15,-2-2-64 0,-2 2-32 0,-1-1 0 31,1 0-896-31,-2-2-176 0,1-2-48 0,0 0 0 16,0-2-240-16,-1 1-48 0,2-3-16 0,-1 1-9584 0</inkml:trace>
  <inkml:trace contextRef="#ctx0" brushRef="#br0" timeOffset="162332.51">9685 15470 16575 0,'2'-5'1472'0,"1"1"-1168"0,-1 4-304 0,-1-2 0 0,-1 2 944 0,2-2 128 0,-1 2 16 16,3-2 16-16,-1-2-256 0,-2 4-48 0,1 1-16 0,-4 4 0 0,0 1-112 0,-2 2-32 0,-1 4 0 0,-2 3 0 0,-2 2 384 0,1 1 64 0,-4 2 0 0,0 2 16 0,-3 2 80 0,-2 5 16 15,0-1 0-15,-2 5 0 0,2 1-272 0,-2 1-48 16,-1-1-16-16,1 1 0 0,-4 3-224 0,2 4-64 16,0 3 0-16,0 1 0 0,2-2-256 0,-5 7-64 15,1 2-16-15,-3 1 0 0,0 0-96 0,-2 3-16 16,0-3 0-16,1-6 0 0,3-1-128 0,2-6 0 0,3-3 0 16,1-3 0-16,3-7-224 0,3-3-128 0,-1-3-32 0,3-2 0 31,2 1-752-31,0-5-144 0,1-3-48 0,2 0 0 15,0 2-1472-15,3-3-288 0,-1-4-64 0,3-2-8960 0</inkml:trace>
  <inkml:trace contextRef="#ctx0" brushRef="#br0" timeOffset="163166.32">9592 16043 7359 0,'1'-3'656'0,"0"-1"-528"0,1 2-128 0,-1 0 0 0,0 0 1360 15,0 2 240-15,2-4 64 0,1 2 0 0,0-5 320 0,3-1 80 0,0 0 16 0,2-2 0 0,-2 4-128 0,-1-2-32 0,1 0 0 0,-1 2 0 0,0-4-320 0,1 2-64 0,1 1 0 0,-2 1-16 0,0 0-624 16,0 2-128-16,-1 2-32 0,-1 1 0 16,1-2-416-16,-1 3-96 15,-1 3-16-15,1-3 0 0,-2 3-208 0,1-2 0 0,1 2-144 0,-2-1 144 0,2 2-176 0,-2 2 176 16,1 1-192-16,-2-1 192 0,1 6 0 0,-2-2 128 15,0 0 0-15,-1 5 16 0,1 1 48 0,-2 2 16 16,-2 5 0-16,-1 0 0 0,0 4-64 0,-1-3-16 16,-1 0 0-16,-1 2 0 0,0 2-128 0,-2-4 160 15,1 2-160-15,-1-3 160 0,0-1-160 0,-1 0 0 16,1-2 144-16,0-2-144 0,0-1 0 0,-1-3 0 16,1-1 0-16,0-1 0 0,-1-1 0 0,-1 0 0 15,1-3 0-15,0 0 0 16,-2-1 0-16,2-1-208 0,0-2 48 0,2-4 16 0,2 0-48 0,1 0-16 0,0-4 0 0,-1 1 0 15,4 0 208-15,-1-4 0 0,-1-1 0 16,3 0 0-16,-1 0 0 16,1-2 0-16,-1 1 0 0,3 2 0 0,0-3 0 0,0 1 0 0,3-1 0 0,-1 0 0 15,3 2 0-15,-1-2 0 0,2 0 208 0,0-1-64 16,2 3 240-16,-1-1 32 0,0 0 16 0,0 3 0 16,1 0-112-16,0 2 0 0,-1 0-16 0,2 2 0 0,-2-1-176 15,1 2-128-15,-1 1 144 0,2 0-144 0,-2 1 0 16,2 2 128-16,-2 0-128 0,1 1 0 15,-1 2 0-15,2 3 0 0,-2 0 128 0,0 0-128 0,0 1 0 0,-1 3 0 16,0-1 0-16,0-2 0 0,2 2-144 0,-1-2-32 16,0 3 0-16,0-6 0 0,-1 4-176 0,-1-3-32 15,1 0-16-15,0 2 0 16,0-4-1360-16,1-2-272 16,0 0-48-16,2-2-12832 0</inkml:trace>
  <inkml:trace contextRef="#ctx0" brushRef="#br0" timeOffset="164573.51">10162 16198 8287 0,'0'-1'736'0,"0"-2"-592"15,1 1-144-15,-1 1 0 0,0 1 1552 0,1-3 288 0,-1 1 48 0,2-2 16 0,-1-2-320 0,0 0-64 0,-1 2-16 0,1 1 0 0,-1 2-112 0,0-1-32 0,-1 2 0 0,0 0 0 0,0 2-480 0,-1-2-112 16,0 4 0-16,-2 2-16 0,4-6-320 0,0 0-64 16,-15 25-16-16,9-14 0 0,0 1-48 0,-1 3-16 15,-1-1 0-15,1 1 0 0,-2-3 64 0,2-1 16 16,-1 1 0-16,1 0 0 0,2-3 416 0,-2 1 96 15,-1-1 16-15,-1 1 0 0,2 0-192 0,-2 0-16 16,2 2-16-16,-2-2 0 0,2 2-336 0,-2-2-64 16,2 1-16-16,-1 3 0 0,2-4-256 0,-1 2 0 15,1-3 0-15,-1 1 0 0,1-4-224 0,1 0-48 16,2 0-16-16,-1-4 0 0,1-2 80 0,1-2 16 0,-1 0 0 16,1-4 0-16,-2-2 368 0,2 2 80 0,-2-3 0 0,2-3 16 15,-1 0 80-15,1-2 16 0,0-1 0 0,2-2 0 16,0 0-48-16,2-1 0 0,0-3 0 15,-1 3 0-15,2 0-320 0,1-3 0 0,-2 5 0 0,2-4 0 16,-1-1 0-16,1 2-192 0,0 0 32 0,-2 1 0 16,2 1 160-16,-1-2 0 0,0 0 0 0,1 1-128 15,1 2 128-15,-1-1 192 0,-1 3-32 0,1 1-16 16,0 2 0-16,-1 0 0 0,1 4 0 0,0 0 0 16,-2 1-144-16,1 2 0 0,1 0 144 0,-2 0-144 0,0 4 0 15,1-4 128-15,1 4-128 0,-2 1 0 0,3 2 144 0,0-1-144 16,0 4 192-16,1 1-192 0,2 3 128 0,-1 2-128 15,0 2 0-15,2 0 0 0,0 2 128 0,1 1-128 16,-1-1 0-16,1-2 0 0,2 3 224 0,-3-4-64 16,3-1-16-16,-3-2 0 0,3 2-16 0,-1-5-128 15,0 2 192-15,-3-3-64 0,2-1-128 0,0 0 0 16,-1-2 144-16,1 0-144 0,-2-2 0 0,0-1 0 16,1 3 0-16,-3-6 0 0,0 2-144 0,-2-2-48 15,1 0-16-15,-2-2 0 16,0 1-496-16,-1 0-112 0,-1 1-16 0,-1-4 0 15,0 1-1856-15,0-2-384 0</inkml:trace>
  <inkml:trace contextRef="#ctx0" brushRef="#br0" timeOffset="165074.51">10320 15951 13823 0,'1'-9'608'0,"-1"3"128"0,0-2-592 0,2 3-144 15,0 2 0-15,-1 2 0 0,2-4 1152 0,-1-3 192 0,2-2 32 0,1-1 16 0,1-2 416 0,-1 0 96 0,0 1 16 0,0 2 0 0,0 0 112 0,0 1 16 0,-1 1 16 0,-1 0 0 0,1 2-1056 0,0-4-224 16,0 4-32-16,-1-3-16 0,2 3-240 0,-1-1-48 15,0 1-16-15,1-3 0 0,-1 3 240 0,0 0 48 16,1 1 16-16,1 0 0 0,0 1-480 0,-1 0-112 16,2-1-16-16,-1 4 0 0,-1-1-128 0,0 2 0 15,-2 2 0-15,1 2 0 0,-1-2 0 0,-1 4 0 16,1 1 0-16,-1 3 0 0,-1-1-144 0,-2 4 144 16,0 0 0-16,-2 2 0 0,-2 1-128 0,0 3 128 15,-2-1 0-15,0 2 0 0,-1-1-144 0,-1-1 144 16,0 2 0-16,0 0-144 0,-1 1 144 0,1-3-192 0,3 0 192 15,0-3-192-15,2-3 192 0,2 0 0 0,1-2 0 0,-1 3 0 16,2-4 0-16,0 1 0 0,2 0 0 16,0-1 0-16,3-2 0 0,1-1 176 0,3 1-48 0,2-1 0 15,3 0 16-15,0-2 0 0,4-2 0 0,-1-2 0 16,2 3-144-16,0-6 192 0,4 1-192 0,-2-2 192 16,1 0-400-16,-1 1-80 0,2-2-16 0,0 1 0 15,-1 0-1280 1,0-1-256-16,0 2-48 0,1-1-13904 0</inkml:trace>
  <inkml:trace contextRef="#ctx0" brushRef="#br0" timeOffset="167455.57">11279 17160 18431 0,'0'0'1632'0,"0"0"-1312"0,1-4-320 0,0 2 0 0,-1-1 768 0,1 2 64 0,1-2 32 0,0 0 0 0,2-3 128 0,-1 2 32 0,1-2 0 0,0-1 0 0,-2 2 192 0,1 1 32 16,-1-1 16-16,1 1 0 0,-1 1 160 0,-2 2 48 15,1-1 0-15,1-1 0 0,-1 6-320 0,-1-3-48 16,0 2-16-16,0 4 0 0,0-2-448 0,-1 5-80 16,-2 4-32-16,1 0 0 0,-2 3-336 0,-1-3-64 15,-1 5 0-15,-2-1-128 0,1 2 128 0,-2-1-128 16,1 1 0-16,-2-3 0 0,2-4 0 16,0 0 0-16,2-2 0 0,-1-2 0 0,4-3 0 0,-1-2 0 15,3 0 0-15,0-3 0 0,1-3 128 0,0 0-128 0,2 0 0 0,0-3 0 16,1-4 0-16,1 2 0 0,-1-2 0 15,1-3 0-15,1 0-144 0,-1 0 16 0,1-2 0 16,-2 2 0-16,1 0 128 0,0 4 0 0,-2-4 0 0,2 3-128 16,-2 2 128-16,1 0 0 0,-1 2 0 0,0 1 0 15,0 1 0-15,-1 2 128 0,1-2-128 0,-1 3 176 16,0-1 16-16,-1 2 16 0,0-3 0 0,0 3 0 16,-1 3-80-16,0-3-128 0,-1-3 176 0,1 6-176 15,-1 0 0-15,-2 2 0 0,0 0 0 0,1 0 0 16,-1-1-208-16,0-2-112 0,0 2 0 0,1-2-11968 15,-1 0-2400-15</inkml:trace>
  <inkml:trace contextRef="#ctx0" brushRef="#br0" timeOffset="170802.6">13030 16184 13823 0,'2'-4'1216'0,"-1"-2"-960"0,2 2-256 0,-1 2 0 0,-1-1 1456 16,1 2 240-16,0 1 48 0,2-5 16 0,2 1-480 0,0-4-80 0,0 3-32 0,1-1 0 0,-4 3 176 0,0 3 16 0,-2 0 16 0,0 4 0 0,-1 1 144 0,1 2 16 0,-1 6 16 0,-1-1 0 0,-1 6-400 0,-1 2-96 15,2-1-16-15,-3 3 0 0,-1 6-560 0,0 5-112 0,-1 1-32 0,1-3 0 16,0 4-192-16,0-3-144 0,2-1 192 16,0 1-192-16,1-2 144 0,-2 1-144 0,2 0 0 15,-1-2 144-15,-1 2-144 0,1 0 0 0,-1-3 0 16,-2-2 0 0,1-1-704-16,-1 1-128 0,-1-6-32 0,1 1 0 0,0-1-1824 15,0 1-352-15</inkml:trace>
  <inkml:trace contextRef="#ctx0" brushRef="#br0" timeOffset="171888.87">12082 17266 23039 0,'-5'5'2048'0,"2"-2"-1648"0,0 0-400 0,3-3 0 0,0 0 896 0,-1 1 80 0,0 2 32 0,-3 0 0 0,2 4 272 0,0 1 64 0,2-4 16 0,3 2 0 0,2-3 64 0,3-2 16 0,4 1 0 0,2-4 0 16,4 1-496-16,4-2-112 0,3-3 0 0,3-3-16 16,4 6-352-16,5-4-64 0,2 4-16 0,4-1 0 15,4 1-128-15,2 1-16 0,6 4-16 0,0 1 0 16,2-2-224-16,0 2 0 0,1-6-144 0,3 2 144 16,3-5 0-16,4 1 0 0,4 0 0 15,0-1 0 1,-1 0 0-16,-1-4 0 0,-4 1 0 0,1-3 0 15,0 2 0-15,-3-3 0 0,-1 3 0 0,-8 1 0 0,-8 0 0 16,-2 3 160-16,-1 0-160 0,-5 2 128 0,-3 1-128 16,-4 2 0-16,-2 1 0 0,-4 1 0 0,-4 2-368 15,-3-1 0-15,-2 3 0 0,-5 0 0 16,0 3-992-16,-6 0-208 16,-1-2-32-16,-3 4-14816 0</inkml:trace>
  <inkml:trace contextRef="#ctx0" brushRef="#br0" timeOffset="172940.68">12122 18052 8287 0,'-1'-2'736'0,"-1"1"-592"0,1-2-144 0,0 2 0 16,1 1 384-16,-1-3 64 0,-1 0 0 0,0-2 0 0,-2-1 528 0,1 2 112 0,0 0 32 0,-1 0 0 0,2 4 208 0,1 0 32 0,-2 0 16 0,1 4 0 0,-1-1-144 0,1 0-16 0,-1 4-16 0,1-1 0 16,1 0-176-16,-2-1-16 0,2 3-16 0,0 1 0 15,-1-3-16-15,1 4 0 0,0 3 0 0,1 0 0 0,0 2-256 16,1 1-48-16,2 3-16 0,-1 3 0 0,2 0-320 16,1 0-64-16,-1-2-16 0,0 1 0 15,3 1 240-15,0-2 32 0,-1-4 16 0,2 3 0 0,-1-1-192 16,2 1-32-16,-2-3-16 0,2-4 0 0,-1 2-144 0,2-5-32 15,-1-2 0-15,-2-3 0 0,0-2 320 0,-1-2 64 16,0 0 16-16,0-3 0 16,-1-1-96-16,0-5-32 0,1-1 0 0,0-6 0 0,2-1-112 0,-1-3-32 15,1-2 0-15,-2 0 0 0,-1-3-256 0,0-1 0 16,0-3 0-16,-3-1 0 0,-1 0 0 0,-1-5 0 16,-2 1 0-16,-1 0-144 0,0 6 144 0,-1-2 0 0,-1-2-144 15,0-3 144-15,-1 1-304 0,2 3 16 16,2 0 0-16,-1 5 0 0,1 4 96 0,1-1 32 0,-2 4 0 15,1 1 0-15,-1 5 160 0,1 0 0 0,0 1 0 16,0 0 128-16,1 2-128 0,-2 0 176 16,1 1-176-16,1 2 192 0,-1 1-192 0,0-4 128 0,2 1-128 0,-1-1 128 15,1 0 0-15,0-1-128 0,1 1 192 0,0 3-64 16,0-2 0-16,2 2 0 0,-1 2 0 16,1 1 0-16,0 0-128 0,2 2 192 0,2-1-192 0,1 2 192 15,3 1 0-15,3 0 0 0,2 0 0 0,3 1 0 16,0 2 16-16,2-1 16 0,2 2 0 0,3-1 0 15,3-2-80-15,3 1-16 0,4-2 0 0,1 0 0 16,1 0-128-16,-1-2 160 0,1 1-160 0,2-2 160 16,-3-3-160-16,1-3 128 0,4 3-128 0,3 1 128 15,2-1-128-15,1-3 0 0,1 3 144 0,2 0-144 0,0 2 0 0,-2-2 0 16,-2 2 0-16,-1-1 0 0,0 0 0 16,-1 0 0-16,4 2 0 0,-4-3 0 0,0 2-256 0,-4-2-80 15,-3 2-16-15,-2 1 0 16,-4 3-560-16,-4-2-112 0</inkml:trace>
  <inkml:trace contextRef="#ctx0" brushRef="#br0" timeOffset="176526.32">14491 17423 911 0,'0'-3'0'0,"0"2"0"0,0-1 0 0,0-1 0 0,0 2 128 0,0 1-128 0,0-3 128 0,-1 3-128 0,1-3 880 0,-1-1 80 16,-1 2 32-16,1-2 0 15,-1 4 384-15,0-3 80 0,0 3 16 0,0 0 0 0,-1 3-1072 0,-1-3-208 16,1 1-32-16,-1 2-16 16,0-1 544-16,1 2 96 0,-1-1 32 0,1-3 0 0,1 0 336 0,-1 0 80 15,1 0 16-15,-1 0 0 0,1 3 416 0,0-3 96 0,0 0 16 0,0 0 0 16,1 1-400-16,-1 2-80 0,1-1-16 0,-1-2 0 15,0 4-224-15,1-2-48 0,0 5-16 0,1-4 0 16,0 1-32-16,0-2 0 0,1 0 0 0,0 0 0 16,2 1-256-16,-1-2-64 0,2 4-16 0,-1-4 0 0,0 1-208 0,1 1-32 15,0 1-16-15,1-3 0 0,1 1-160 0,-1 1-16 16,1 1-16-16,1-4 0 0,3 2 16 0,3 2 0 16,0-4 0-16,2 0 0 0,2-3 0 0,2 2 0 15,-1-4 0-15,2 1 0 0,1 1 0 0,-2-4 0 16,1 1 0-16,-1-2 0 0,1 0-32 0,-1 0 0 15,-1 0 0-15,0-1 0 0,-2 0-160 0,-2-1 192 16,0-1-192-16,-2 3 192 0,1-2-192 0,-5 2 160 16,1 0-160-16,-1 0 160 0,-2-1-160 0,-4 1 128 15,1 2-128-15,-3-2 128 0,-2 0-128 0,0 0 128 16,-3 0-128-16,-2-3 128 0,-2 1-128 0,-1 3 0 16,-1-2 0-16,-3 0-176 0,-1-2-16 0,-2-1 0 0,1 2 0 15,-2-2 0-15,0 0 32 0,1 5 0 16,0 1 0-16,-1 0 0 0,2 2 160 0,-1 4-208 0,0 0 80 0,-1 4 128 15,1 4-224-15,1 2 80 0,1 3 16 0,0-1 0 16,3 2-64-16,-1 2-16 0,5 2 0 0,-2-2 0 16,2 3 208-16,2-1-176 0,1 2 176 0,0 1-160 15,3 1 160-15,1 2 144 0,2 3-16 0,1 5-128 16,2-1 144-16,2 1-144 0,0-1 0 0,1-2 144 16,-2-3 176-16,2 0 48 0,3 5 0 0,1 1 0 15,1-1-48-15,1-2-16 0,-1 0 0 0,2-2 0 16,-1-4-144-16,1 1-32 0,0-4 0 0,2-4 0 15,0-1-128-15,0-4 128 0,1-3-128 0,-1-1 128 16,-1-4-128-16,2-3-176 0,1-1 48 0,1-5 0 31,2 0-304-31,2 0-48 0,1-4-16 0,2-3 0 16,2 1-656-16,1-4-128 0,2 1-16 0,0 1-16048 0</inkml:trace>
  <inkml:trace contextRef="#ctx0" brushRef="#br0" timeOffset="178383.08">15217 16320 8287 0,'0'-3'736'0,"0"3"-592"0,0 0-144 16,0-1 0-16,0 1 864 0,1 0 144 0,-1 0 16 0,0-2 16 0,0-1 416 0,1 2 80 0,-1-2 0 0,0 3 16 0,0 0 48 0,0 0 0 0,0 0 0 0,0 0 0 0,0 0-304 0,0 0-48 0,0 0-16 0,0 0 0 16,0 0 176-16,0 0 16 0,0 0 16 0,23-6 0 0,-16 5-32 0,1 1-16 15,1-2 0-15,1-2 0 0,3 1-512 0,0 0-112 16,5-2 0-16,0 0-16 16,2-1-432-16,2-3-64 0,2 2-32 0,0 0 0 0,4-1-64 0,-1-2-16 15,0 4 0-15,0-4 0 16,0 4-144-16,-2-3 0 0,0 3 0 0,-2 2 0 0,-2-2 0 0,0 2 0 0,-2 2 0 0,-3-2 0 15,-1 1-176-15,-3 3-16 16,-1 3 0-16,-1-3 0 16,-1 0-256-16,-3 4-48 0,0-4-16 0,-1 2 0 15,-2 2-768-15,-2-1-176 0,-1 2-16 0,-2 2-14592 0</inkml:trace>
  <inkml:trace contextRef="#ctx0" brushRef="#br0" timeOffset="179356.99">16342 15625 16575 0,'0'-1'1472'0,"0"1"-1168"16,1 0-304-16,-1-3 0 0,2 3 288 0,-2 0 0 0,0 0 0 0,1-2 0 0,-1 2-32 0,-1-2-16 0,-1 2 0 0,2 0 0 16,0 0 640-16,0 0 128 0,0 0 16 0,-22 0 16 0,16 4 544 0,0-1 96 0,0 3 32 0,-2 0 0 0,0 4-432 0,-2 0-64 15,1 2-32-15,-1 0 0 0,0 5-192 0,-1-1-32 16,0 3-16-16,0 0 0 0,0 2-432 0,-2-1-96 15,2 2-16-15,0 0 0 0,-1 3 64 16,-1 0 16-16,2 1 0 0,-1 2 0 0,0 7-160 16,-2-1-16-16,2 7-16 0,-1-2 0 0,3-1-112 0,0 0-32 15,3 1 0-15,1-2 0 0,2-6 48 0,-1-5 0 16,3 0 0-16,-1 2 0 0,2 3-64 0,1 1-128 16,1 1 192-16,2 0-64 0,0 1-128 0,2-2 128 15,2-1-128-15,-1 1 128 0,1 1 16 0,2-3 0 16,1 0 0-16,0-3 0 0,1-1-144 0,0-3 0 0,2-2 0 15,-1-4-176-15,1 0-160 0,1-3-48 0,2 1 0 0,1-5 0 32,0-4-704-32,2 0-128 0,-2 0-48 0,2-2-15696 0</inkml:trace>
  <inkml:trace contextRef="#ctx0" brushRef="#br0" timeOffset="180583.96">16752 15975 16575 0,'0'-3'1472'0,"0"2"-1168"15,0-1-304-15,0 2 0 0,0 0 0 0,0-3-176 0,0 2 32 0,0-2 0 0,-2 0-624 0,1-2-112 0,0 0-16 0,-2-1-16 0,1-1 1184 0,-2-1 240 0,2 0 64 0,-2 2 0 16,2 0 528-16,-2-3 112 0,-1 2 32 0,0 1 0 15,-1-3 80-15,-2 3 16 0,2 0 0 0,-1-2 0 16,-2 2-192-16,2 0-48 0,-2 0 0 0,0 0 0 0,1-1-624 16,-3 1-128-16,1 0-32 0,-3 0 0 15,1 0-320-15,-3 4 0 0,1 0 0 0,0-1 0 0,0 6 0 16,0-1-128-16,1 2 128 0,-1 2-128 0,2 1 128 0,-2-1 0 16,3 1 0-16,1 2-128 0,-1-3 512 15,1 4 96-15,-1 2 32 0,0 1 0 0,1-2 208 0,-2 4 48 16,-2 3 16-16,1 1 0 0,0 0-496 0,1 1-96 15,-1 2-32-15,2 2 0 0,1-2 32 0,2-2 0 16,2-1 0-16,1-3 0 0,1 0-192 0,1-4 160 16,3 0-160-16,0-2 160 0,2 0 256 0,1-1 48 15,1 1 16-15,1-4 0 0,2 3-352 0,1-6-128 16,1 4 0-16,-1-6 144 0,5-1-144 0,-1-1 0 16,4-2 0-16,-1-3 0 0,1 2 0 0,1-6 192 15,2 2-32-15,-1-2 0 0,2-3 96 0,-1-3 0 0,-2 4 16 16,0-4 0-16,2-5 48 0,-3 1 0 0,-3 4 0 15,1-4 0-15,0 2-192 0,-2-5-128 0,-1 5 192 0,-2-1-192 16,0 3 0-16,-3 0 0 0,-1 0 0 0,-3-1 0 16,1 3 0-16,-2 1 0 0,-2 0-192 0,-1 4 192 15,0 0 0-15,-2 2-144 0,0 1 144 0,1 4 0 16,-2 1 0-16,0 1 0 0,1 1 0 0,-1 1 0 16,0 1 0-16,2 0 0 0,-1 0 0 0,0 3-128 15,2-1 128-15,-2 1 0 0,3 5 0 0,-2-1 128 16,3 0 64-16,-1 2 0 15,0 7 16-15,-2-3 0 0,2 6 48 0,-3 1 0 0,1-1 0 0,-2 3 0 0,0 3-112 0,-3 2-16 16,2 3 0-16,-3-1 0 0,1 3-128 0,0 0 0 16,1-6 0-16,1 0 0 0,2-1 128 0,3-3-128 15,0 0 0-15,2-3 128 0,-1-4 0 0,1 0-128 16,-1-1 192-16,1-1-64 0,-1 1-128 0,2 1 0 16,-2-5-160-16,0 0 160 15,-2-1-480-15,2-5 0 16,-1 2 0-16,0-3 0 0,-2 0-1056 0,1 1-192 0,-2-1-64 0,0 0 0 15,1 0-1664-15,-1-2-320 0</inkml:trace>
  <inkml:trace contextRef="#ctx0" brushRef="#br0" timeOffset="181229.86">17040 15798 17503 0,'0'-4'1552'0,"0"2"-1232"0,1 2-320 0,-1-3 0 15,0 2 1792-15,1 1 288 0,2-5 64 0,-2 0 16 0,1-1-1456 0,1-3-304 0,-1 6-48 0,-2-2-16 0,0 3 80 0,-2 2 16 0,-1 0 0 0,0 2 0 0,-2 3-32 0,0-2 0 16,-1 6 0-16,-2-2 0 16,1 3 80-16,-1 1 16 0,1 3 0 0,-2 1 0 15,1 1 208-15,-2 0 64 0,0 3 0 0,1-3 0 0,2-3-112 0,1 2-16 0,3-5 0 0,-1-1 0 16,1-3-48-16,1-1-16 0,1 3 0 15,1-1 0-15,-1-1-320 0,2 1-64 16,-1-1 0 0,0 3-16-16,1-3-176 0,-1 0 0 0,3 1 0 0,1-4 0 0,-2 0 0 0,1 1 0 0,1-2 0 0,3-2 0 15,-1 0 0-15,1 0 208 0,1 0-16 16,0-2-16-16,2 2-176 0,0-3 0 0,0 2 0 0,1 1 0 16,0 0 0-16,0 0 0 0,1 4 0 0,-3-2 0 15,3 3 0-15,-3 4 0 0,1-1 0 0,-1 2 0 16,0 0-128-16,-3 2 128 0,1 1 0 0,-2-1 0 15,0-1 0-15,0 2 0 0,-1-1 0 0,-2 3 0 16,2 1 0-16,-2-3 0 0,0 4 0 0,-2-3 0 16,1 2 208-16,-2-1 16 15,1-1 0-15,-3 1 0 0,-1-2-32 0,1 0-16 0,-3-1 0 0,-1 0 0 0,1 1-176 16,-2-2 0-16,-2 1 144 0,-1 1-144 0,-1-3 0 16,-1 1 0-16,-1 0 0 15,4-2 128-15,3-3-128 0,-2-3 0 0,-2 6 0 0,-5-3-128 0,-2 0 0 0,-2-1 0 16,1 0 0-16,1-5 0 15,2 0-640 1,-1-2-112-16,3-4-16 0,0-2-16 0,2 2-944 0,-1-5-176 0,2 0-32 0,1 0-12400 0</inkml:trace>
  <inkml:trace contextRef="#ctx0" brushRef="#br0" timeOffset="181577.47">16906 15880 28559 0,'6'-5'1264'0,"-1"1"272"16,0 0-1232-16,0-1-304 0,-1 4 0 0,1-3 0 0,0 2 0 0,5-4 0 0,7-4 0 0,6-3 0 0,5-3 1760 0,1 0 448 0,0 1 96 0,0-1 0 0,-1 0-816 0,-1 0-160 0,-1 1-48 0,-1-1 0 0,-3 3-704 15,0 0-160-15,-2 1-32 0,-3 2 0 0,-1 4-384 0,-2-4 128 16,-1 4-128-16,-1 0 0 0,-3-1 0 0,1 1-144 16,0 3 0-16,0-2 0 15,-1 3-400-15,1 0-80 0,0-1-16 0,-1 2 0 16,3 1-832-16,1 0-160 0,1-2-32 0,2 2-16 15,1 0 16-15,2 0 16 0,2 0 0 0,-1 0-11808 0</inkml:trace>
  <inkml:trace contextRef="#ctx0" brushRef="#br0" timeOffset="182772.57">17580 16115 12895 0,'-2'-2'1152'0,"0"2"-928"0,2-2-224 0,0 2 0 0,2-3 1728 0,-1 2 288 0,0-1 64 0,2-2 16 0,1-2-640 0,3-3-128 0,0 3-32 15,2-2 0-15,1 2 944 0,1 0 176 0,1 0 32 0,2 0 16 0,1 0-528 0,1-2-96 0,2 2-32 0,2-3 0 0,1 3-1104 0,2-4-240 16,2 0-32-16,0-1-16 0,0 4-288 0,1-6-128 15,1 4 128-15,-2-4-128 0,-7 7 0 0,2-4 0 16,1 1 0-16,-1 2 0 0,-3 1-224 0,-2 0-80 16,-2-1-16-16,0 4 0 15,-1-3-656-15,-3 3-144 0,0 1-32 0,-5 0 0 16,1 2-752-16,-2 0-144 0,-1 0-48 16,-2 2-12192-16</inkml:trace>
  <inkml:trace contextRef="#ctx0" brushRef="#br0" timeOffset="183936.68">17997 16610 6447 0,'0'0'576'0,"0"-3"-576"0,0 3 0 15,0-3 0-15,0 3 1696 0,0-2 224 0,1 1 64 0,-1-2 0 0,1-1-480 0,2 1-96 0,-1-4 0 0,-1 2-16 0,2 2 48 0,-1-3 16 0,1 2 0 0,1 0 0 0,-1-2 208 0,1 0 32 0,1 0 16 0,0-1 0 0,1 1-320 0,0-4-64 0,0 4-16 0,2-4 0 16,-2-1-240-16,1 4-48 0,1-6-16 0,1 3 0 16,0-1-368-16,1-2-80 0,1-2-16 0,-1-1 0 15,1 2-144-15,2-4-16 0,0-1-16 0,2-1 0 0,0-1-48 16,-1-1-16-16,2 0 0 0,-3-4 0 16,2 0-64-16,-2-1-16 0,-1 1 0 0,-2-3 0 15,0 1-48 1,1-4-16-16,-1 1 0 0,1-1 0 0,-2 3-160 0,0 1 0 15,3 3 0-15,-3-1 0 0,1 7 0 0,-1 3 0 16,-2 2 0-16,0 4 0 0,-2 0 0 0,-2 4 0 16,0-1 0-16,-1 4 0 0,-1 0 0 0,-1 1 0 15,-1 2 0-15,-1 2 0 0,-1 1 0 0,0-2 0 16,-4 4 0-16,0-1 0 0,-2 3 0 0,-1 4-224 0,2 0 32 16,-1 0 0-16,3-1-32 0,-2 3 0 0,0 3 0 15,-1 6 0-15,1 0 224 0,0 1-144 0,2 1 144 16,1 1-128-16,2 1 128 0,1-1 0 0,2-3 0 15,0-2 0-15,1 1 0 0,3-1 0 0,0-2 0 0,-1 1 0 16,2-3 0-16,0-4 128 0,1 2-128 0,1-4 0 16,-1-2 0-16,2-2 0 0,0-2 0 0,-1-1 128 15,-1-3-128-15,2 0 192 0,2-3-64 0,1-3 0 16,1 2 0-16,1-4 0 0,0 0 0 0,0-3 0 16,-1 0-128-16,0 0 0 0,1 0 0 0,0-4 128 15,0 1-128-15,0-1 0 0,0 2 0 0,-1-6 0 16,-1 3 128-16,2-1 0 0,-1-1 0 0,-1 0 0 15,0-2-128-15,-1 2 0 0,-1 2 0 0,-2-3-128 16,1 3 128-16,-2-1 0 0,0 3 0 0,-2-2 0 0,1 4 0 16,-3 2 0-16,1 1 0 0,-2 2 0 0,1 2 0 0,-1 1 0 15,1 1 0-15,-2 3-128 0,1 0 128 0,0 3 0 16,-1 1 0-16,1 1 0 0,-1 4 0 0,2-1 0 16,-2 3 0-16,1-1 0 0,0-3 0 0,-1 2 0 15,3 5 0-15,-1 3 0 0,2 3 192 0,-1-2-16 16,1 1-16-16,0-3 0 0,-2-4-16 0,3 2 0 15,0 1 0-15,1 2 0 0,1 2-144 0,-2-1 0 16,0-2 0-16,-2 3 0 0,1-3 0 0,-2 2 0 16,1-4 0-16,-2 1 0 0,2-3 0 0,-2-4-224 0,1 0 48 0,0-2 16 15,0 1-160-15,-1-6-16 0,2 1-16 16,-2-4 0-16,1 1 80 0,1-2 16 0,-2-3 0 16,0 0 0-1,1 2-144-15,-1-6-32 0,-2 1 0 0,-1 0 0 16,1-1-1600-16,-1-3-320 0,-2 1-64 0,1 0-13264 0</inkml:trace>
  <inkml:trace contextRef="#ctx0" brushRef="#br0" timeOffset="184580.88">18668 15333 4607 0,'3'-4'400'0,"-2"2"-400"0,1-2 0 0,0 2 0 16,0-1 2848-16,-1 3 480 0,2-1 112 0,1 1 16 0,0-3-1472 0,3 1-272 0,0 1-64 0,2-2-16 0,-2 3 48 0,1 3 16 0,-1-2 0 0,2 1 0 0,1 5-64 0,-1-4-16 15,3 6 0-15,-1-3 0 0,1 7-592 0,0-4-128 16,4 1-32-16,1 3 0 0,-1 0-304 0,2 5-64 15,2-1-16-15,2 5 0 0,0 3-192 0,0 3-32 16,-3-2-16-16,1 5 0 0,-1 1-80 0,-1 6-16 16,-1 0 0-16,1-1 0 0,-3-1 16 0,-2 1 0 15,0 1 0-15,-3-1 0 0,-2-1-16 0,0-1 0 16,-2-3 0-16,-3 1 0 0,1 6-144 0,-3-5 0 16,-1 1 0-16,-1 1 0 0,-4 2 0 0,-1-3 0 0,1-2 0 15,-1-4 0 1,-4-3-352-16,-1-4-160 0,-1-2-16 0,-3 1-16 0,1-3 160 15,0-1 16-15,1 1 16 0,-2-2 0 16,1 2-1984-16,-2-2-400 0</inkml:trace>
  <inkml:trace contextRef="#ctx0" brushRef="#br0" timeOffset="185351.9">19097 15292 11967 0,'0'-4'1072'0,"-1"2"-864"0,1 0-208 0,0 0 0 0,0 2 784 0,1-2 112 0,-1-2 32 0,0 0 0 0,2-4-560 0,-1 2-112 15,0-3-32-15,0 2 0 0,2 0 1040 0,-1-1 208 0,2 0 32 0,1 2 16 16,1-3 320-16,1 2 64 0,2 1 16 0,0-3 0 16,2 2-448-16,0-2-64 0,0 2-32 0,0-2 0 0,2 3-304 0,-2-3-64 15,1 2-16-15,-1 3 0 0,0-1-576 0,-1 4-112 16,0 1-32-16,0 0 0 16,0 4-272-16,0-2 160 0,0 4-160 0,-2-2 128 0,1 0-128 0,-2 4 192 15,1 2-192-15,-2 0 192 0,0 5 0 0,-2-1 0 16,0 4 0-16,-2 1 0 0,-1-2-64 0,-1 4 0 15,0-3 0-15,-1 2 0 0,-3 1-128 16,1-1 128-16,-3-1-128 0,-2-3 128 0,1 0-128 0,-3 2 0 16,-1-2 0-16,-2 0 128 0,1-1-128 0,0-4 0 15,0 2 0-15,1-3 0 0,0-2 0 0,0-1-144 16,2-4 144-16,1 0-160 0,0-1-48 0,2-2-16 16,1 0 0-16,-1-2 0 0,1-1-144 0,0 0-16 15,0-4-16-15,0-1 0 16,2 0-176-16,-1-2-16 0,3 1-16 0,-1-3 0 0,1 2 288 0,2-3 48 0,1 1 16 15,-1 2 0-15,0-2 112 0,2 3 144 16,1-4-208-16,1 3 80 16,3 0 432-16,-2 2 80 0,1 2 32 0,2 2 0 0,1-2 128 0,1 3 32 0,2 2 0 0,0 1 0 15,2 0 176-15,0 4 32 0,0-2 16 0,1 4 0 16,0 1-400-16,0 0-80 0,0 2 0 0,1 1-16 16,-1-1-176-16,0 4-128 0,-1-5 192 0,-1 6-192 15,-2-4 144-15,-1 2-144 0,-2 1 0 0,-2-1 144 16,-2 0-144-16,-1 1 0 0,-1 0 0 0,-3 0 0 15,-2-1-528 1,0-2 16-16,-1 2 0 0,1-2 0 0,-1-1-1360 0,1-2-272 16,-1 2-48-16,2-3-13392 0</inkml:trace>
  <inkml:trace contextRef="#ctx0" brushRef="#br0" timeOffset="185871.87">20031 15073 1839 0,'2'-8'160'0,"0"4"-160"0,-1-1 0 0,0 1 0 0,-1 3 3456 0,0 1 640 0,0 0 144 0,0-1 32 0,1 0-2352 0,-2 1-448 0,1 0-112 0,-1 0-16 0,0 2-448 0,-2 5-112 16,1 2-16-16,-2 7 0 0,-1 3 608 0,0 3 112 0,-2 6 32 0,-3 5 0 0,-3 1 80 0,-1 5 0 0,-4 1 16 0,-3 5 0 15,-1 2-528-15,0 0-96 16,1-5-32-16,-4 11 0 0,-5 8-688 0,-2 10-144 16,1 0-128-16,2-6 192 0,0 2-192 15,3-4 0-15,3-5 0 0,-1 2 0 0,2-3-128 0,1 0 128 16,1-1 0-16,3-5 0 0,2-6 0 0,1-5 288 15,4-5-48-15,1 0-16 0,-1 1-96 0,2-2 0 0,1 0-128 0,-1-6 192 16,3 0-336-16,0-5-80 0,-1-1-16 0,1-6 0 31,0-4-1424-31,0-2-272 0,2-1-64 0,-2-4-13776 0</inkml:trace>
  <inkml:trace contextRef="#ctx0" brushRef="#br0" timeOffset="186820.78">19960 15792 10127 0,'0'-4'896'0,"0"-1"-704"0,2 4-192 0,-2-2 0 15,0 3 144-15,-2-1 0 0,2-1 0 0,-1-4 0 0,0 2 272 0,0-5 48 0,-2 3 16 0,2 2 0 0,-1-2 1136 0,2 0 240 0,0 2 32 0,0-2 16 0,1 0 176 0,0 0 32 16,3-1 16-16,-2 1 0 0,3 0-592 0,-1-1-112 16,2 0-16-16,-1-1-16 0,2 0-448 0,0 0-96 15,1 2-16-15,0-4 0 0,0 4-496 0,0-3-96 16,-1 3-32-16,1 1 0 0,-1 2-208 0,2 1 144 15,-2 1-144-15,0 1 128 0,1 3 256 0,-1 3 64 16,2 2 0-16,0 4 0 0,-2 4-128 0,0 3-32 16,0 6 0-16,-4 3 0 0,2 2-112 15,-3 3-32-15,-2 2 0 0,-3-1 0 0,1 1-144 0,-5 3 160 0,1-2-160 16,-1-1 160-16,-2 2-160 0,-1-5 0 16,0 3 0-16,0-4 0 0,2 1 0 0,-2-6 128 0,0 1-128 15,0-4 0-15,0 0 224 0,-1-2-32 0,0 1-16 16,-1-2 0-16,-2 1-176 0,0-3 192 0,1 2-192 0,-2-1 192 15,1-3-400-15,1-4-80 0,3-2-16 0,-1-4 0 16,1 0 48-16,0-4 16 0,1-2 0 0,1-2 0 16,-1-4-80-16,3 0-32 0,0-4 0 0,1-2 0 15,1-4 32-15,0 0 0 0,2-3 0 0,1 7 0 16,-1 2 320-16,2-3 0 0,2-5 192 0,1-2-64 0,3-1-128 16,1 1 0-16,1 2 0 0,1 4 0 0,0 2 0 0,-2 1-176 15,2 3 176-15,-2 2-128 0,1 0 496 0,0 2 96 16,1 4 32-16,-1-2 0 0,1 2 32 15,0 2 16-15,-1-1 0 0,1 2 0 0,1 0-192 0,-1 2-32 16,-1 2-16-16,1-2 0 0,0 3-176 0,-1 1-128 16,1-2 192-16,0 2-192 0,0 1 192 0,1 0-192 15,0 2 192-15,0-3-192 0,1 2 128 0,-1 1-128 16,0 1 0-16,0-1 0 0,-1 0 0 0,-1 1 0 16,-2-3 0-16,1 2 0 0,-2-2 0 0,-2-4-320 15,2 3 32-15,-1-2 16 16,0-3-1376-16,1-2-272 0,1-2-48 0,-1 0-8928 15,1-3-1792-15</inkml:trace>
  <inkml:trace contextRef="#ctx0" brushRef="#br0" timeOffset="187648.96">20466 16133 1839 0,'-1'-4'160'0,"1"2"-160"0,0-2 0 0,-1 4 0 16,1-2 4016-16,0 2 768 0,0 0 144 0,0-3 48 0,0 2-3312 0,-2 1-640 0,-1 0-144 0,-1 0-32 0,-1 4-848 0,-1-1-160 0,0 2-32 0,0 2-16 0,-1-1 544 0,1 1 112 0,0 3 32 0,1-1 0 15,0 1 544-15,1-1 96 0,1 3 32 0,-1-1 0 16,0 1-112-16,-1 0-16 0,2 1 0 0,-4-3 0 16,2 5-224-16,-1-3-48 0,-1 4-16 0,-1-2 0 15,1 2-272-15,-2 0-48 0,1 1-16 0,-1-3 0 16,2 1-256-16,-1-6-144 0,2 1 160 0,1-1-160 16,0-4 128-16,0 0-128 0,1-4 0 0,0 2 0 15,0-1 128-15,0-4-128 0,0 2 0 0,1-4 0 16,0 0 0-16,1-1 128 0,1 2-128 0,-2-6 0 0,2 5 256 15,-2-3 16-15,2-2 0 0,0 0 0 0,1 6 112 16,-1-6 32-16,-1-2 0 0,2-1 0 0,-1-7-32 0,0-1-16 16,0 2 0-16,-2-3 0 0,0 1-224 15,0 0-144-15,-1-1 192 0,2-1-192 0,-1 2 0 0,1 1 0 16,1 3 0-16,-1 2 0 0,1 0 0 0,1 2 0 16,-1-1-144-16,0 1 144 0,-2-1-192 0,1 4 64 15,-1-1 0-15,2 4 0 16,-1-3-16-16,-1 1 0 0,2 0 0 0,0 4 0 0,2-2 144 0,0 2-128 15,3-1 128-15,0 4-128 0,2-1 128 0,0 0 0 16,3 2 0-16,-2 2 128 0,0 0 112 0,3-1 16 16,1 4 16-16,2-1 0 0,-1 0-96 0,1 2-32 0,0 2 0 0,3-1 0 15,-1 3 0-15,0-2 0 0,0 2 0 16,0-3 0-16,-3 2 32 0,0-3 0 16,1 2 0-16,0-2 0 0,0 0-32 0,-1 3 0 0,0-3 0 0,-1 0 0 15,1 0-144-15,-3-2 0 0,1 3 0 0,0-2 0 16,0-1 0-16,0-1 0 15,0 0 128-15,-1-3-128 0,1 3 0 0,-2-3 0 0,1 0-160 0,-2 0 160 16,-1-3-320-16,1 1 48 0,-1 1 0 0,-1-2 0 16,0 1-368-16,0-2-80 15,-2 0-16-15,1-1 0 16,0 0-800-16,-2-3-176 0,2 1-16 0,-2-2-16 0,1 2-752 0,-1-3-128 0</inkml:trace>
  <inkml:trace contextRef="#ctx0" brushRef="#br0" timeOffset="188199.05">20748 15773 8287 0,'0'-6'736'0,"0"2"-592"0,1 1-144 0,-1 0 0 0,0-1 2208 0,2 1 416 0,-1-6 64 0,1-6 32 0,1-2-480 0,0-2-112 0,1 1-16 0,0 2 0 0,-2 1 0 0,2 1-16 0,1 2 0 0,-1 2 0 0,1 0-544 0,0-2-96 16,0 2-32-16,0 1 0 0,1-1-624 0,1-2-128 15,1 2-32-15,0 0 0 0,1 2-384 0,-2-2-96 0,2 0-16 0,1 1 0 0,1-1-144 0,-1 4 0 16,0 0 0-16,-3 0 0 0,1 2 0 0,-2 4 0 16,-1 0 0-16,0 1 0 0,-3 4 0 0,1 3 0 15,-2 0 128-15,-2 0-128 0,-2 8 0 0,-2 2 0 16,-1 3 0-16,-3 2 0 0,-1 1 0 0,-1 0-176 31,0 1 176-31,-1-1-192 0,-1 2-64 0,0-4-32 16,0 3 0-16,1-5 0 15,1 1-352-15,2-1-80 0,1-2-16 0,0-2 0 16,2 4 352-16,0-1 80 0,2-1 16 0,-1-2 0 0,2 0 288 0,-1 1 0 16,1 0 0-16,1-1 0 0,1 0 128 0,-1-4 16 15,4-1 16-15,0-2 0 0,2-3 384 0,0-3 80 16,3 1 16-16,0-4 0 0,2-4-64 0,2 1-16 0,2 0 0 16,-1-4 0-16,3 1-384 0,0 0-176 0,1 0 160 0,0 0-160 15,-1 0 0-15,-1-1 0 0,0 1-176 0,1 0 176 31,1 2-640-31,1-3-16 0,1 1 0 0,-1-1 0 16,0-1-1616-16,2 0-320 0</inkml:trace>
  <inkml:trace contextRef="#ctx0" brushRef="#br0" timeOffset="192055.45">21870 17370 25791 0,'-4'0'2304'16,"0"0"-1856"-16,3 3-448 0,0-3 0 0,1 0 832 0,-3 0 80 0,1 0 16 0,-4 0 0 0,-1 0 32 0,0-3 16 0,1 2 0 0,0-3 0 0,-1 2-592 0,4-2-112 0,-1-1-16 0,0 2-16 0,2-4-240 0,1 1 128 15,-1 3-128-15,2-4 0 0,-1-1 192 0,1 0-64 16,1 2-128-16,1 0 192 0,1-3 128 0,0 2 32 16,1-2 0-16,-1-1 0 0,2 0-352 0,0 0 0 15,0 2 0-15,-1-1 128 0,-1 2-128 0,1 1 0 16,-1 2 0-16,-1 1 0 0,-1 0 0 0,-1 0 0 16,2 3 0-16,-4 0 0 0,2 3 272 0,-1 0 96 15,-1 0 16-15,-1 3 0 0,-1 0 160 0,1 0 32 0,-2 4 16 16,1-4 0-16,-1 4-208 0,0-3-32 0,0 0-16 0,0 2 0 15,-1-3-80-15,1 1-32 0,0 2 0 0,0-3 0 16,0 1-80-16,0 2-16 0,0 0 0 0,1-2 0 16,-1 2-128-16,0-2 0 0,1 2 0 0,-1-3 0 15,1 2 0-15,2-4 0 0,-1 3 0 0,2-4 0 16,0 0 0-16,0 1 0 0,1-3 0 16,0 1 0-16,0-2-176 0,1 0-112 0,1 0-32 0,0-2 0 31,0 1-1456-31,1-3-288 0,0-2-64 0,2 1-13616 0</inkml:trace>
  <inkml:trace contextRef="#ctx0" brushRef="#br0" timeOffset="193012.69">23764 16045 1839 0,'-2'0'160'0,"0"2"-160"0,1-2 0 0,1 0 0 0,1 0 512 0,-1 0 80 0,0 0 16 0,0 0 0 0,2-2 736 0,-1-1 160 16,4 0 32-16,-5 3 0 0,0 0 208 0,13-17 48 0,-8 9 16 0,0 0 0 0,1 0-16 0,-1 0 0 0,0 2 0 0,0 0 0 16,-2 1 0-16,0 0 0 0,1 0 0 0,1 1 0 15,-1 2-704-15,-2 1-160 0,0-2-32 0,-1 3 0 16,0 0-304-16,-1 0-64 0,0 3-16 0,0 3 0 16,0 1-64-16,-1 6-32 0,0-1 0 0,1 4 0 15,0 3 288-15,0 0 48 0,2 6 16 0,-1 0 0 16,3 5-32-16,0 3 0 0,-1 5 0 0,0 1 0 15,-1-2-336-15,-2-1-64 0,2-2-16 0,-5 1 0 16,2-1-16-16,-3-3-16 0,0 3 0 0,-1-1 0 0,1-1-160 0,-1-1-128 16,-2-1 144-16,1 1-144 0,0-5 0 0,0 1-256 15,0-4 16-15,-1 0 16 16,1-2-864-16,0-3-192 0,1-4-16 0,0 1-16336 16</inkml:trace>
  <inkml:trace contextRef="#ctx0" brushRef="#br0" timeOffset="193610.34">22678 17370 2751 0,'-11'-5'256'0,"3"3"-256"0,-1-1 0 0,3 2 0 0,2 2 672 0,0-1 96 0,1 3 0 0,-6-3 16 16,-5 2-1760-16,-4 2-368 0,-3 2-64 0,-1-2 0 0,2 0 1664 0,2-2 352 15,4 1 64-15,0-3 16 0,4 0 2256 0,0 0 464 16,2 0 96-16,1-3 16 0,1 3-1296 0,2-4-256 16,1 0-48-16,0 0-16 0,2 0-336 0,1 0-64 15,1-1-16-15,1 2 0 0,1-1 48 0,1-2 0 16,2 2 0-16,3-2 0 0,-1 1-320 0,5-2-48 15,2 0-16-15,2 1 0 0,3 0-176 0,3-3-32 16,6 2-16-16,4 1 0 0,5 0-480 0,4 2-112 0,4-1-16 16,1 1 0-16,1 4-144 0,6-3-48 0,2 3 0 15,5-3 0-15,1 2-128 0,2 0 128 0,3-1-128 0,2 0 128 16,-2 1-128-16,5-4 128 0,3 3-128 0,3 0 128 16,4-2-128-16,-2-1 0 0,2-1 0 0,2 1 0 15,3-3 0-15,0-2 0 0,2 0 0 0,0-3 0 16,-4 4 0-16,2-3 0 0,2 2 0 0,-4-3 0 15,-1 1-192-15,-7-5 192 0,-8 5-160 0,-2 0 160 0,-3-1-288 16,-3 3 32-16,-5 1 16 0,-6 0 0 16,-3 5-560-16,-8-1-112 0,-7 4-32 0,-6 2-16592 15</inkml:trace>
  <inkml:trace contextRef="#ctx0" brushRef="#br0" timeOffset="200667.31">22552 18350 12895 0,'-1'0'1152'0,"0"-1"-928"0,1 1-224 0,0 0 0 0,0-3 992 0,1 3 160 0,-1-4 16 0,0-1 16 0,1 2 624 0,0-6 128 15,2 2 32-15,-1 0 0 0,1-2 96 0,1 0 32 0,-1 3 0 0,1-2 0 16,0 3-480-16,-1 2-80 0,2-1-32 0,-1 1 0 0,-1 2-848 0,0 1-160 16,0 4-48-16,0 0 0 0,1 2-448 15,-1 2 0-15,0 2 0 0,0 3 0 16,-1-1 0-16,1 2 0 0,-1 1 0 0,1 1 0 0,-2 0 128 0,1-4-128 16,0 4 0-16,0-4 0 0,1 1 288 0,-2 0-32 15,1-3-16-15,1 0 0 0,-2-1-32 0,0 0 0 16,2-2 0-16,-2 2 0 0,1-3-208 0,1 0 176 15,-1-1-176-15,0 0 160 0,0 1-160 0,1-2 0 16,-1-2 0-16,-1 2 0 0,3-2 0 0,-3-2 0 0,0 0 0 16,1-2 0-16,-1-1 128 0,0 0-128 0,0-3 192 0,1-1-64 15,-2 0 80-15,1-2 16 16,0-1 0-16,2-2 0 0,-2 0-224 0,0-4 176 16,0 0-176-16,1-3 160 0,0-1-16 0,-1-2 0 15,0 1 0-15,1-1 0 0,0-3-144 0,-1 1 192 16,2-3-192-16,-2 1 192 0,2-2-192 0,-2-1 0 15,-1 3 0-15,0 2 0 0,0-1 0 0,0 3 0 0,-1-4 0 16,-2 5 0-16,2 3 128 0,0-3-128 16,-3-1 0-16,0-4 128 0,1 1-128 0,-1-1 0 0,1 4 144 0,1 1-144 0,-1 1 0 15,3 2 0-15,0 2 0 0,0 0 128 0,3 1-128 0,-2 1 0 16,2 2 0 0,0 2 0-16,0 1 0 0,-1 1 0 0,-1 0 0 0,2 2 0 0,-1 0 0 0,0 0 0 15,-1 0 0-15,0-1 0 0,0 0 0 16,-1 1 0-16,2 0 0 0,-1-3 0 15,-1 3 160-15,0-2 16 0,1 0 0 0,0 0 0 16,-1 0-176-16,2 1 192 0,0 0-192 0,2 1 192 16,-1 1-192-16,1 4 0 0,2-2 0 0,1 3 0 0,0 0 0 0,3 3 0 0,0-2 0 15,1 4 0-15,0-2 0 0,3 1 0 0,2 0 0 0,0 1 0 16,1-1 0-16,3-1 0 16,2 0 0-16,0-1 0 0,3-2 0 0,1 0 0 0,1 0 0 0,4-5 0 15,4 2 0 1,2-1 192-16,4-5-64 0,3 2 0 0,2 1 112 0,2-3 16 0,2 3 0 0,0-2 0 15,5 0-128-15,7-1 0 0,7 2-128 0,5-3 192 16,1-1-192-16,1-1 0 16,-2 1-144-16,-3 0 144 0,-1 0 0 0,7 1-144 15,3 3 144-15,-1-2 0 0,-6 3-176 0,-2-3 176 0,-2 4-208 16,-2-1 80-16,-3 0-208 0,-2 0-48 0,-2 1 0 0,-5-3 0 16,-7 0-192-1,-2-2-64-15,-2-4 0 0,-3 2-18352 0</inkml:trace>
  <inkml:trace contextRef="#ctx0" brushRef="#br0" timeOffset="203109.4">25715 17683 18431 0,'-3'0'1632'0,"-1"0"-1312"0,3 3-320 0,1-3 0 0,0 0 256 0,0 0 0 0,-2 0-16 0,0 0 0 0,-1 0 656 0,1-4 144 16,0 4 32-16,0 0 0 0,2 0 208 0,0-2 64 0,2 2 0 0,-1-2 0 0,0 1 80 0,1 0 32 0,1-3 0 0,-1 2 0 0,2 4-48 0,0-2 0 0,1 1 0 0,0 2 0 0,0-2-512 0,1 0-128 16,1-1 0-16,1 2-16 15,-1-4-416-15,3 0-80 0,0-1 0 0,0 0-16 16,1 3-32-16,-1-4 0 0,1-2 0 0,1 0 0 0,2 1-48 0,-2 0-16 16,1-2 0-16,0-1 0 15,1 0-144-15,-1 0 192 0,1-2-192 0,1 0 192 16,-1 1-192-16,-1-1 128 0,2-2-128 15,-1-3 128-15,-1 4 0 0,1-4 0 0,-2 2 0 0,0-5 0 16,0 5-128-16,-1-3 0 0,-1-3 144 0,-3 3-144 16,0 0 160-16,-2 0-32 0,-1 1-128 0,-3 1 192 15,-1 2-192-15,-1-3 0 0,-3 3 128 0,-2-2-128 16,-1 2 0-16,-3 0 0 0,-1 2 128 0,-3 0-128 16,2-1 0-16,-4 3 0 0,1 2-192 0,-2 2 192 15,1 2-256-15,1 2 48 0,0 2 16 0,0 2 0 16,0 2-32-16,2 3 0 0,-2 2 0 0,0 0 0 0,1 3 224 0,-1 2-144 15,2 2 144-15,-2 5-128 0,1 1 128 0,0 2 0 16,0-1 0-16,2 3 0 0,0 1 0 16,1-1 0-16,3 2 0 0,2 1 128 0,1 0 64 0,2-3 32 15,2 2 0-15,1 1 0 0,2-3 16 0,1-2 0 16,2 2 0-16,1-6 0 0,3-4-48 0,0 0-16 16,3-2 0-16,0-4 0 0,3 0-16 0,0-3 0 15,2 1 0-15,0-4 0 0,2-2-32 0,2-2-128 16,1-2 192-16,2-3-64 0,0 0-304 0,1-3-64 15,2-3-16-15,-1-1 0 16,1 1-288-16,2-1-64 0,1-3-16 0,2-3 0 16,0 0-144-16,0-2-48 0,0-5 0 0,-1-1-17568 0</inkml:trace>
  <inkml:trace contextRef="#ctx0" brushRef="#br0" timeOffset="203783.47">26571 16512 15663 0,'-2'-2'1392'0,"-1"-1"-1120"0,2 2-272 0,1 1 0 0,0 0 1392 0,0 0 208 0,0-2 64 0,-1-1 0 0,-1 2 32 0,2-3 16 0,2-1 0 0,-1 4 0 0,1-2 368 0,2 0 80 0,0 3 16 16,1-3 0-16,1 1-624 0,1 1-112 0,2-2-32 0,2 2 0 16,1 1-624-16,1-1-128 15,2-1-16-15,1 2-16 0,1 0-112 0,3 0 0 0,0 2-16 0,2-2 0 16,-1 0-288-16,1-2-48 0,-2 2-16 0,1-3 0 15,1 3-144-15,0-3 128 0,-1-1-128 0,0 0 128 16,-1 2-128-16,-1-3-176 0,-1 4 48 0,-2-3 0 16,1 2-352-1,-4-1-64-15,1 2-16 0,-3-1 0 16,1-2-544-16,-2 2-112 0,0 2-32 0,0-4-16624 16</inkml:trace>
  <inkml:trace contextRef="#ctx0" brushRef="#br0" timeOffset="205419.19">27826 15470 14735 0,'1'-3'1312'0,"1"2"-1056"16,-1 1-256-16,0-2 0 0,-1 0 992 0,1 2 144 15,1-2 16-15,1-2 16 0,1-2 576 0,0-3 112 0,1 2 32 0,-2-2 0 0,1 3-1216 0,0 0-240 0,-1 0-48 0,0 2-16 0,1-2-368 0,-2 2 144 0,-1 2-144 0,-1 2 0 16,2-3 720-16,-4 3 48 0,1 3 0 0,0-3 0 0,-2 3 272 0,0 2 64 16,-2 1 16-16,-1 2 0 0,1 0-192 0,-4 2-32 15,2 0-16-15,-3 0 0 0,-1 3-240 0,-2 1-64 0,1 0 0 0,-2 1 0 16,1 2-48-16,-1 0-16 15,0 1 0-15,0 3 0 16,1 1-208-16,0-2-48 0,0 1-16 0,1 1 0 0,-1 3 0 16,2 1 0-16,-1 2 0 0,1-2 0 0,0 3 48 0,-2-1 16 15,3 3 0-15,1-3 0 0,0 5 16 0,-1-2 0 16,3 3 0-16,-1-2 0 0,1 3-320 16,1 0 0-16,1-3 0 0,0 0 0 0,1 1 128 0,2-3-128 15,-1-2 0-15,3 0 0 0,1-5 160 0,1 2-160 16,0-3 128-16,2 0-128 0,1-1 0 0,0-1 0 15,2-1 0-15,2-1 0 0,-1-2 0 0,1 0 0 16,2 3-144-16,1-3 144 0,2 0-288 0,0 0 48 16,-1-1 16-16,1-1 0 0,2 0-112 0,-1 0-32 15,0-2 0-15,-2 1 0 16,2-1-144-16,-1 4-16 0,-2 0-16 0,0 3 0 16,0 3-1280-16,-4 0-256 0,1 1-48 0,-2-4-13984 15</inkml:trace>
  <inkml:trace contextRef="#ctx0" brushRef="#br0" timeOffset="206830.02">28298 15703 1839 0,'2'-2'160'0,"-2"1"-160"15,0-4 0-15,0 4 0 0,0-2 3952 0,1 2 752 0,0 0 160 0,0-1 16 0,1-4-3040 0,0 0-624 0,2-3-112 0,-2 2-16 0,1 1 768 0,-1 0 144 0,-1-3 48 0,-1 3 0 0,0 1-352 0,0-1-64 0,0-1-16 0,-2 1 0 16,1 1-416-16,-2 0-96 0,1 3-16 0,-1-2 0 16,0 2-656-16,-2 2-144 0,-1-3-32 0,-2 6 0 31,-1-3-128-31,0 3-128 0,-4 2 192 0,0 0-192 15,-3 4 0-15,-1 0 0 0,-1 0 0 0,-1 1 0 16,1 3 0-16,-3-1 0 0,0 0 0 0,-2 5 0 16,2-1 0-16,0 0 128 0,2-1-128 0,-1-2 160 15,1 2-160-15,2 1 0 0,2-2 0 0,-1 0 0 16,3 3 0-16,1-4 0 0,1 2 0 0,0-1-176 16,4-2 176-16,-1 0 0 0,2 1 0 0,1-3 128 15,1 2-128-15,2-3 0 0,2 1-128 0,0-4 128 0,1 1 0 16,3-1 0-16,0 0 0 0,2-3 0 0,0 1 0 0,3-2 0 15,2-1 0-15,1 2 128 0,2-3-128 0,1 2 0 16,1-2 0-16,1 0 0 0,2 2 0 0,0 0-192 16,1 2 192-16,-1-1-192 0,-2 2 192 0,0 2 0 15,1 0-144-15,-4 2 144 0,1 1 0 0,-1-1 0 16,-2 4 0-16,2 2 0 0,-2-2 0 0,-1 2 0 16,0 1 0-16,-2-2 0 0,0 2 0 0,-2-1 0 0,-1 1 0 15,-1 0 0-15,-1-1 0 0,0 1 0 0,-2-3 0 16,-1 2 0-16,-1-2 0 0,0-2 0 0,-1 1 144 15,-1-1-144-15,-1-3 128 0,0 0-128 0,-2 2 160 0,-2-4-160 16,1 2 128-16,-2-2-128 0,0 0 0 0,-2 0 0 16,0 0 0-16,-1-3-128 0,-1 1-16 0,-2-2 0 15,1-2-16-15,-1 0 0 0,-1-2 0 0,0-2 0 16,1 1 160-16,-1-3-192 0,2 3 192 0,-1-1-192 16,-1-2 192-16,-1 0 0 0,1-3 0 0,1 3 0 15,2-1 176-15,1 0 64 0,1 1 16 0,2 0 0 16,2-4-128-16,1 1 0 0,3 2-128 0,1-2 192 15,-1-1 16-15,4-2 0 0,0-3 0 0,0 1 0 16,3-2 48-16,2-2 0 0,0-2 0 0,3 1 0 16,0-3 0-16,2 1 0 0,2-1 0 0,1-3 0 15,1 2 32-15,0-5 16 0,1 2 0 0,0 1 0 0,2-4 0 0,-2 4 0 16,2-1 0-16,1-1 0 0,-3 4-176 0,0-2-128 16,2 0 192-16,-3 0-192 0,0 2 0 0,-1-2 0 15,0 3-160-15,-4 6 160 16,-3 4-656-16,0-2-16 0,-1 2 0 0,1 0 0 15,-2 3-176-15,-1 1-48 0,-2-1 0 0,1 6-11632 16,0-2-2320-16</inkml:trace>
  <inkml:trace contextRef="#ctx0" brushRef="#br0" timeOffset="207352.76">28577 15529 17503 0,'-2'0'1552'0,"1"4"-1232"0,1-2-320 0,0-1 0 15,0 2 1680-15,0-1 288 0,1 2 48 0,-1 4 16 0,0 3-288 0,-1-1-48 0,-1 6-16 0,-1-3 0 0,0 2 0 0,-2 0 0 0,-2 1 0 0,1 0 0 0,-1 0-800 0,-1 0-176 16,0 3-16-16,-2-1-16 15,1-2-288-15,-1 3-48 0,3-5-16 0,-2-2 0 16,3 0-48-16,0-2-16 0,2-1 0 0,-1 1 0 0,3-4-128 0,-1 0-128 0,1 0 192 0,1-1-192 16,-1 0 160-16,2-1-160 0,2 2 128 0,-1-3-128 15,0 0 0-15,0 1 0 0,3-2 0 0,0-2 0 16,1 2 0-16,0 0 0 16,2-2 0-16,0 0 0 0,3-2 0 0,0 0 0 15,0 2 0-15,0 0 0 0,2 0 0 0,1 2 0 0,-1 0 0 0,2 1 0 16,-2 0 0-16,2 0 0 0,-1 3 0 0,1 1 0 15,-1 2 0-15,0 1 0 0,-1 2 0 0,-1 1 0 16,-2-1 0-16,-2 2 0 16,0-2 0-16,-2 4 0 0,-1-2 0 0,-1 3 0 15,-1-1 176-15,0 0-176 0,-2 0 192 0,0 0-64 0,-3 3-128 0,1-6 192 16,-2 2-64-16,-1-1-128 16,-1 1 176-16,-2-3-176 0,0 0 160 0,-3 1-160 15,0 0 128-15,-3 0-128 0,-2-1 0 0,0 1 128 16,-2-4-128-16,-1-1 0 0,-2 3-224 0,-3-5-128 0,-2 4-32 15,1-6 0 1,2-2-544-16,-1-1-112 0,1-2-32 0,0-1 0 0,1-4-1232 0,1-2-240 0</inkml:trace>
  <inkml:trace contextRef="#ctx0" brushRef="#br0" timeOffset="207593.31">28506 15694 35935 0,'4'-10'1600'0,"-3"3"320"0,2 1-1536 0,-1 1-384 0,1 4 0 0,-1-1 0 0,2-1 288 0,1-2-16 0,5-1 0 0,1-5 0 16,4 0 688-16,1-2 144 0,1 2 32 0,-1 0 0 0,1 2-656 0,-1 0-128 0,3-1-32 0,-2 1 0 0,2 2 128 0,-2-2 0 0,2 0 16 0,-2 3 0 15,0 1-240-15,-1 3-48 0,2-4-16 0,-2 2 0 0,1 1-160 0,-2 0 0 31,-1 0 0-31,-1-1-176 16,4 1-400-16,2-3-64 0,2 3-32 0,1-3-18288 16</inkml:trace>
  <inkml:trace contextRef="#ctx0" brushRef="#br0" timeOffset="207971.5">28966 16092 42383 0,'3'-6'1872'0,"-2"1"400"0,1 0-1824 0,2 2-448 0,1-1 0 0,0 2 0 0,1-2-208 15,3-1-144-15,6-2-32 0,7-5 0 16,6-5 656-16,5-1 128 0,2-2 32 0,2 2 0 0,2-5-240 0,-5 1-64 16,0 4 0-16,-4-2 0 0,-2-1-128 0,-1 2 0 15,-2 2 0-15,-2-2 128 0,1 4-128 0,-3 2-176 16,-1 1 48-16,-2 2 0 15,2 0-800-15,-3 4-160 0,1 3-16 0,-2 1-16752 0</inkml:trace>
  <inkml:trace contextRef="#ctx0" brushRef="#br0" timeOffset="208797.16">29474 16414 33167 0,'-5'8'1472'0,"2"-3"304"0,-1-1-1424 0,3-2-352 16,1-1 0-16,0 2 0 16,1-3-288-16,0 2-128 0,1-1-32 0,0 2 0 15,0-2 608-15,2 0 112 0,1-2 32 0,0 0 0 16,3-5 448-16,-1 0 80 0,3-4 32 0,1 0 0 16,1-5 464-16,2-1 80 0,1 0 32 0,0-3 0 0,1 1-736 0,1-2-160 0,2-1-32 0,2-1 0 15,-2-2-256-15,1-1-48 0,0-1-16 0,1-2 0 16,-1 0 16-16,1-1 0 0,-1-2 0 0,-3-1 0 15,0 4 0-15,-1-1 0 16,0 1 0-16,0-3 0 0,-1 5 64 0,0-3 16 0,0 5 0 0,-2-1 0 16,0 5-128-16,-2 2-32 15,0 2 0-15,-2 3 0 0,-1 3-128 16,-1 0 0-16,-1 4 0 0,-3 4 0 0,1-2 0 16,-1 0 0-16,-2 4 0 0,-1 2 0 0,-1 4 0 0,-2 0-272 15,1 3 64-15,-3 4 16 0,0 2-32 0,-3 5 0 0,1 2 0 0,-2 3 0 16,1 1 96-16,-1-2 128 0,0 5-208 0,1-4 80 15,2 1 128-15,-1-2-192 0,4-1 192 0,0-1-192 0,1-5 192 16,2 2 0-16,-2-4 128 0,4-3-128 16,-2-1 0-16,1-2 0 0,1-3 0 0,0 0 128 15,0-3-128-15,-1-2 0 16,2 1 0-16,-1-1-128 0,1-2 128 0,-1 1 0 0,2-2 0 0,0-2-128 16,1 0 128-16,1-1 0 0,0-1 0 0,0 0 0 15,3-1 0-15,-2-3 0 0,1 0 0 0,0-1 128 16,2-2-128-16,0 0 144 0,1-2-144 0,0 1 160 15,2-2-160-15,0 0 0 0,0 0 0 0,-2 1 128 16,0 2-128-16,0-2 160 0,0 1-160 0,2 2 160 0,-2-1-160 0,-1 4 0 16,-3 2 0-16,2 1 0 0,-1-4 0 15,2 4 0-15,-1 0 0 0,-3 1 0 0,0 4 0 0,-2 1 0 16,0 0 0-16,-3 3 0 0,-1 1 0 16,0 5 0-16,-1-2 192 0,-2 4-64 15,1 2-128-15,-1-2 0 0,1 4 144 0,-1-3-144 0,1 4 0 16,1-3 0-16,1 0 0 0,0-1 128 0,1-2-128 15,1 0 0-15,1-1 0 0,-1 0 0 0,3 0 0 0,0 1 0 16,3 0 0-16,-2 0 0 0,1-1 0 0,1-1 0 16,-2 2 0-16,1-2 128 0,1-2-128 0,-2-1-128 15,1 1 128-15,-1-2-192 0,2-3-128 0,-2 2-16 16,3-1-16-16,-1-4 0 16,0 0-144-16,0 0-16 0,1-1-16 0,0 0 0 15,-1-4-736-15,0 1-144 0,0-4-16 0,1 0-16 0</inkml:trace>
  <inkml:trace contextRef="#ctx0" brushRef="#br0" timeOffset="209270.07">30127 15277 20271 0,'-5'-4'896'15,"2"-1"192"-15,0 4-880 0,1-2-208 0,2 3 0 0,0 0 0 0,0 0 1152 0,-2-1 192 0,2 1 48 0,-1 0 0 0,1-2 1184 0,1 2 240 0,1 0 64 0,1 2 0 0,2-2-1216 0,0 4-256 0,4 0-32 0,0 2-16 0,3 0-608 0,2 0-128 16,-1 3-32-16,5 2 0 0,3 4-128 0,2 1-16 0,3 2-16 0,0 1 0 16,0 1-48-16,0-2-16 15,1 5 0-15,0-1 0 0,1 3-112 0,-3 1-32 0,1 2 0 16,-1 0 0-16,-1 5-80 0,-5 0-16 16,0 3 0-16,-4-2 0 0,-2 4-128 0,-3 4 0 0,0-2 0 15,-1 1 128-15,0 1-128 0,0-1 0 16,0 0 0-16,0-4 0 0,-3 1-192 0,-1-3-80 15,-1 0-16-15,-1-6 0 0,-1 0 288 0,-2-5-128 0,-2 1 128 0,1-5 0 16,-3 2 0-16,-1-3 0 16,-1-1 0-16,-4-2 0 0,-2 0-480 0,-3-2-96 15,-3 1 0-15,-3-2-16 0,-4 2-48 0,-2-2 0 16,-2-3 0-16,-2-1-18144 0</inkml:trace>
  <inkml:trace contextRef="#ctx0" brushRef="#br0" timeOffset="213171.12">31396 15252 8287 0,'-1'-11'736'0,"1"2"-592"0,0-1-144 0,-1 4 0 0,1 3 2048 0,1 0 384 0,0-1 80 0,-1-2 16 0,1-3-992 0,-1-3-192 0,2 0-32 0,-1 1-16 0,-1 2 400 0,0 3 80 0,-1 2 16 0,-2 2 0 0,2 2 192 0,-2 2 32 16,1 2 16-16,-1-2 0 0,0 4-624 0,-1 1-128 16,0 3-32-16,-1 3 0 0,-1 6-608 0,0-1-128 15,0 8-32-15,-3 5 0 0,0 4-128 0,-2 3-32 16,-2 7 0-16,3-8 0 0,1-9 16 0,-2 10 0 15,-4 13 0-15,-5 12 0 0,-1 4-16 0,-1-1-16 16,-1-2 0-16,-1-5 0 0,3-7-304 0,-1 4 0 0,-3 1 0 16,0 3 0-16,-1-3 0 0,2-4 0 0,0-4 0 0,4-6 0 15,1-2 0-15,3-8 0 0,1-2 0 0,2-5 0 32,3-3-256-32,3-3-144 0,0-4-48 0,2-6 0 0,1-1-256 15,2-3-48-15,0-6-16 0,1-2-11776 0,4-2-2368 0</inkml:trace>
  <inkml:trace contextRef="#ctx0" brushRef="#br0" timeOffset="213790.5">31411 15738 31327 0,'4'-12'1392'0,"-1"-1"272"0,3 3-1328 0,1 4-336 0,-2 0 0 0,0 2 0 0,1 1 416 0,4-6 16 0,4-6 0 0,5-2 0 16,3-2 320-16,-2 3 64 0,-1 0 16 0,-3 5 0 15,-3 4 256-15,-3 0 64 0,-2 4 16 0,-1 0 0 16,-2 3-448-16,0 0-80 15,-1 4-32-15,-1 1 0 0,1-1-176 0,0 3-48 0,-2 2 0 0,-1-1 0 16,2 2-192-16,-2 3-64 0,2 3 0 0,-2 0 0 16,0 2-128-16,0 0 0 0,-1 3 144 0,0 1-144 15,2 3 128-15,-4 1-128 0,1 0 128 0,-1 1-128 16,-1 1 176-16,-2 1-48 0,0 0 0 0,-2 2 0 16,-2 0 0-16,1 1-128 0,-5-1 192 0,1 3-64 15,-3 0-128-15,-2 0 192 0,-1-2-192 0,0-4 192 0,0-2-192 16,0-1 0-16,1-3 0 0,-2-3 128 0,2-1-128 15,2-5 0-15,-1 0 0 0,0-4 0 0,1-2 0 0,1-1 0 16,1-6 0-16,0 0 0 16,2-3 0-16,1-3 0 0,3-1 0 0,0-5 0 15,3 0 0-15,0-4 0 0,2-3 0 0,2-3-176 0,1-2 176 0,3-4-160 0,1 1 160 16,2 1-160-16,0 5 160 0,3 3-208 0,0 2 80 16,0 5 128-16,1 4-144 0,0 2 144 15,3 4 0-15,-1 1 0 0,5 1 0 0,-2 4 0 16,4 5 0-16,-1 2 0 0,1 0 272 0,-1 2 16 0,-1 1 0 0,-2 1 0 15,-1-4 80-15,-1 2 16 0,-2 2 0 0,-2-1 0 16,0 1-128-16,-1-4-32 0,-2 2 0 0,-1 1 0 16,0-3-224-16,1 2 0 0,-2-2 0 0,-2-2 0 15,0-1 0-15,-1 0 0 0,-1-2-176 0,1 0 176 16,-1 2-896 0,-1-7-64-16,-1 2-16 0,-1-4-12624 15,1-3-2528-15</inkml:trace>
  <inkml:trace contextRef="#ctx0" brushRef="#br0" timeOffset="214471.3">32089 15969 13823 0,'1'-3'608'0,"-1"-1"128"0,0 1-592 0,0 3-144 0,0 0 0 0,0 0 0 0,0-2 1408 0,0 2 240 0,0-1 48 0,-1-2 16 0,1 3 720 15,-3-3 160-15,1 3 32 0,-1-3 0 0,1 1-288 0,-1 0-48 0,1 2-16 0,-1 0 0 0,-1 0-864 0,2 0-192 0,0 2-16 0,-1 0-16 0,-1 1-640 16,1 3-128-16,0 0-32 0,-1 0 0 0,1 1-64 0,0 3 0 15,0 2-16-15,-1-1 0 0,1 1-16 0,-2 3 0 16,2 1 0-16,-2 2 0 0,0-1-144 0,0 1-16 16,0 2-128-16,0 0 192 0,-2 2-32 0,0 1-16 15,0-3 0-15,0 0 0 0,-1 1-144 0,1-5 0 16,-2 3 144-16,0-6-144 0,2 2 0 0,-2-3 0 16,1 0 0-16,0-1 0 0,0-1 144 0,0-4-144 0,1 0 192 15,1 0-192-15,-2-5 0 0,2 2 0 0,0-6 0 16,0 2 0-16,1-1 0 0,0-5 0 15,0 0 0-15,1-2 0 0,0 0 0 0,2-4 0 0,-1-2 0 16,1 2 0-16,1-6 0 0,-1-1 0 16,4-2 0-16,-1 0 0 0,1-3 0 0,2-3 0 0,0 0 0 0,1 5 0 15,0-2-192-15,1 1 48 0,0 1 16 0,-2 6 0 16,1 2 128-16,0 0 0 0,2-1 0 0,1 0-128 16,-1 0 128-16,0 2-128 0,2 0 128 0,-2 1-128 15,2 3 128-15,-1 0 0 0,-1 1 0 0,-1 0 128 16,2 3-128-16,-2 2 0 0,0 0 0 0,-1 4 0 15,1 0 0-15,-1 2 0 0,0 1 0 0,1 2 0 16,0 3 0-16,2 0 192 0,0 2-64 0,0-1 0 16,-2-2 16-16,1 2 16 0,3 3 0 0,3 4 0 0,-1 0-32 0,0-2 0 15,1 1 0-15,-1-2 0 16,0 2 64-16,0-5 0 0,0 0 0 0,-1-1 0 0,1-2-192 0,0 2 0 16,-3-3 144-16,1 0-144 0,0 0 0 0,0-2 0 15,0 0 0-15,-1 1 0 0,-2-4 0 0,1 1 0 16,0-2 0-16,-2-2-192 15,2-2-464-15,-1 1-112 0,1-2 0 0,-2-3-16 16,1 2-224-16,-1-4-32 0,1-2-16 0,-1-1-17952 0</inkml:trace>
  <inkml:trace contextRef="#ctx0" brushRef="#br0" timeOffset="-214218.48">32427 15517 8287 0,'-1'0'736'0,"0"-3"-592"0,0 2-144 0,-1 1 0 0,4 0 3584 0,-1 0 704 0,0 0 128 0,0-2 16 0,1 2-2432 0,1-4-480 0,1 1-112 0,1 0 0 0,0 0 0 0,-1-1 0 0,1-2 0 0,-2 3 0 0,2-2 176 0,-1 1 32 15,1-2 16-15,0 0 0 0,0-1-976 0,0 1-192 16,0-1-32-16,1-2-16 0,0 2-96 0,-1-2-32 16,1 0 0-16,0 2 0 15,-1 1-80-15,1-4-16 0,2 4 0 0,-2 0 0 0,0-1-192 0,0 4 0 0,2 0 0 0,-2-1 0 16,1 4 0-16,0-2 0 0,-1 4 0 0,0 2 0 31,-2-1-224-31,-1 3 16 0,0 4 0 0,-3-3 0 0,0 4-64 0,-4 3-16 0,-1-2 0 0,-1 4 0 31,-1 3 288-31,-3-3-192 0,-3 4 192 0,1 1-160 0,-3 1 160 16,2 0 0-16,-1-3 0 0,0-1 0 0,1 0 0 0,0-2 0 16,2-1 0-16,3-1 0 0,-1 0 0 0,2-2 0 15,2 1 144-15,2-1-144 16,1-1 320-16,0 2-32 0,4-2-16 15,-1 0 0-15,1-2-16 0,1 0 0 0,1-2 0 0,0 1 0 16,4 2 16-16,1-4 0 0,0 2 0 0,4 0 0 16,2-1 16-16,1-1 0 0,1-3 0 0,3 1 0 15,1 1-288-15,2-5 0 0,2 1 0 0,2 2 0 16,3-3-192-16,1 0-80 0,1-3-32 0,-1 2 0 16,1-1-400-16,-1-5-96 0,-3 1-16 0</inkml:trace>
  <inkml:trace contextRef="#ctx0" brushRef="#br0" timeOffset="-210175.18">3448 17705 19343 0,'1'-3'1728'0,"1"3"-1392"0,1-3-336 0,-2 3 0 0,0 0 448 0,0 0 32 16,3-2 0-16,0-2 0 0,2 0 992 0,1 1 208 0,1-2 48 0,-3 1 0 0,0 0-512 0,-2-2-80 0,1 4-32 0,-1-5 0 0,0 4-256 0,-1-1-48 0,-1-1-16 0,0 1 0 16,0 1 112-16,1 0 0 0,-1-1 16 0,0 1 0 0,-1-2-272 0,0 4-64 15,1-2-16-15,-1 1 0 0,1-2-560 0,1 0 0 16,-1-1 0-16,0 2 0 0,2 1 0 0,-1-3 0 15,2 4 0-15,1 1 0 0,-2 0 0 0,2 1 0 16,0 2 0-16,0 1 0 0,2-1 0 0,-3 3 0 16,3 1 0-16,-2 1 0 15,2 5 0-15,-1-3 0 0,-1 2 0 0,-1 0 0 0,0 2 0 0,-2 1 0 16,0 1 0-16,-2 0 0 0,0 0 0 0,-2 0 0 16,0 0 0-16,-2 0 0 15,-1-1-128-15,0 1 128 0,-1 3-208 0,0-3 80 0,-1-1-144 16,0 1-32-16,-4 6 0 0,0-4 0 15,1 2-208-15,-1-1-64 0,0 3 0 0,-2-2 0 16,1 1 16-16,1-4 0 0,0 0 0 0,1 0 0 16,0-1 32-16,0-7 0 0,0 4 0 0,1-7 0 0,1 0 288 0,-1-2 64 0,2 0 16 0,0-6 0 15,0 2 160-15,1-5 144 0,-2 1-16 0,2-3-128 16,0 1 448-16,1-3-32 16,0 3 0-16,3-1 0 0,-1-2-224 0,2 1-32 0,1-2-16 0,1 0 0 0,3-3 176 15,0 0 48-15,2-2 0 0,0 1 0 16,1 0 16-16,2-3 0 0,-2 8 0 0,2-4 0 15,1 3 128-15,-1 0 16 0,-2 4 16 0,1 0 0 16,1 1-160-16,3 0-16 0,0 3-16 0,0-2 0 0,-1 4-160 0,-1 0-16 16,0 4-16-16,-1 2 0 15,-2-2-160-15,-1 2 0 0,1 4 0 0,-1 2 128 16,-1-2-128-16,-2 5 0 16,2-2 0-16,-1 6 0 0,-1-4 0 0,-1-2 0 0,-1 2-176 0,1-1 176 15,-1-2-384-15,0-2 0 0,-1-4 0 0,1 0 0 31,-1 1-768-31,0-4-160 0,0 0-32 0,-1-2-9264 0,2-1-1856 0</inkml:trace>
  <inkml:trace contextRef="#ctx0" brushRef="#br0" timeOffset="-209845.39">3847 17855 20271 0,'-4'1'1792'0,"2"1"-1424"0,0 0-368 0,2-2 0 0,2 0 768 0,-4 1 96 0,1 2 16 0,-2-1 0 0,-4 2 32 15,1 2 16-15,0 0 0 16,0 0 0-16,0 1 640 0,-1 3 128 0,3-3 32 0,-3 4 0 0,4 1-512 0,-1 2-112 0,0 1-16 0,0-2 0 0,1 6-576 0,-1-3-128 0,0-2-32 0,1 1 0 0,0-3-352 0,1 0-192 0,0-2 32 0,1 0 0 16,1-1-672-16,-1-3-144 0,1 0-32 0,1-5 0 31,-1 2-1040-31,1-3-192 0</inkml:trace>
  <inkml:trace contextRef="#ctx0" brushRef="#br0" timeOffset="-209609.11">3917 17888 35935 0,'-1'0'1600'0,"0"-2"320"0,2 2-1536 0,-1 0-384 0,1 2 0 15,-1-2 0-15,0 2-1344 0,-1 0-352 16,1 4-64-16,0 1-16 0,-1 5 1776 0,0-2 544 0,-2 3 16 0,1 0 0 0,-2 2 352 0,0-2 80 15,1 3 16-15,-2-1 0 0,1 1-752 0,-1-1-256 16,0 1 144-16,1-4-144 16,1 2-672-16,-1-2-224 0,0-3-32 0,2-2-16 15,1 0-1280-15,-2-1-256 0,2-2-48 0,0 1-9168 16</inkml:trace>
  <inkml:trace contextRef="#ctx0" brushRef="#br0" timeOffset="-209307.25">3711 17854 36863 0,'1'0'1632'0,"0"-3"336"0,2 6-1584 0,1-3-384 0,-1 0 0 0,0 0 0 15,0 1-416-15,2 0-160 16,3 3-48-16,2 2 0 0,0 0 1040 0,-3 1 208 0,0-4 32 0,-2 1 16 16,2-2-144-16,-1-2-16 0,1 0-16 0,1 0 0 0,-1-3-368 0,2 0-128 15,1 0 0-15,1-4 0 16,2 5-320-16,2-4-176 0,0 2-16 0,-1-2-16 16,2 0-448-16,-2 2-96 0,3-2-16 0,-3 3 0 15,2-3-1280-15,-1 2-256 0,-1 1-48 0,1-4-9360 0</inkml:trace>
  <inkml:trace contextRef="#ctx0" brushRef="#br0" timeOffset="-208687.93">4251 17987 23951 0,'-1'9'1056'0,"-1"-5"224"16,-1-1-1024-16,2 0-256 0,2-1 0 0,-1 0 0 0,0 0 256 0,0 1-16 0,0 0 0 0,-1 5 0 16,0 3 896-16,-2-1 176 0,1 0 32 0,-2 2 16 0,0 0-512 0,2-2-96 15,-2 5-32-15,-1-1 0 0,1-2-880 0,-1 0-176 16,1 1-48-16,-3-2 0 0,1 0 64 0,0-4 16 15,1 2 0-15,-2-5 0 0,0-2 304 0,2 0 0 16,-1-4 176-16,0 0-176 0,0-2 528 0,0-2 0 16,-2-3 0-16,1 2 0 15,-2 1-112-15,-1-4-32 0,2 1 0 0,-2-1 0 0,0 0-112 0,0-1-16 0,1-2-16 0,1 0 0 32,-1 3-80-32,0-4-16 0,1 0 0 0,-1-1 0 0,0-2-144 0,4 2 128 0,2 5-128 15,0-5 128-15,2 2-128 0,2-2 0 16,2 1-160-16,0-1 160 0,2 4-224 0,0 3 48 0,3-2 16 0,0-2 0 15,4 3 160-15,-1 1-160 16,-1 2 160-16,1 0-160 0,1 3 528 0,2 3 96 0,-2 3 32 0,-1 1 0 16,-1-1 112-16,-1 3 32 0,-1 3 0 0,0-2 0 15,-2 2-256-15,0 0-32 0,0 1-16 0,-1-3 0 16,-1 2-336-16,0-3 128 0,-2 1-128 0,1 0 0 16,0 1 160-1,1-2-32-15,1 1-128 0,0-4 192 0,1 3-32 0,0 1-16 16,1-1 0-16,1 0 0 0,2-2-144 0,0-2 128 0,1 2-128 0,0-2 128 0,2-2-128 0,-1 0-176 15,0 0 48-15,1-2 0 16,0-2 128-16,0-1 0 16,0 0 0-16,-2-1 0 0,1 0 0 0,-4 0 0 15,1 1 0-15,-1 0 0 0,-1 0 0 0,-1 1-160 0,0 1 160 0,-2-2-160 32,1 0-576-32,-3-2-112 0,2 1-32 0,0 0 0 15,-2 0-1440-15,2 0-304 0,-1-4-48 0,2-3-16 16,-1 4-208-16,1-3-48 0,0 5-16 0,1-3-6048 0</inkml:trace>
  <inkml:trace contextRef="#ctx0" brushRef="#br0" timeOffset="-208227.72">4465 17708 13823 0,'4'-6'1216'0,"-2"0"-960"0,1 1-256 0,-1 1 0 0,1 0 3776 0,-1 2 720 0,2 0 144 0,1-4 32 0,2-2-3760 0,2 0-736 0,0-3-176 0,-1 4 0 0,0 0 640 0,-2 1 128 16,1 3 32-16,1-4 0 0,-2 2-288 0,1-1-48 0,0 1-16 0,-3 3 0 15,1-2-256-15,0 4-48 16,-1-2-16-16,-1 4 0 0,0-1 144 0,-2 2 32 0,1 1 0 0,-2 2 0 16,-2 2-304-16,1 5 0 0,-2-2 0 0,-1 4 0 31,0-2-336-31,-2 2-80 0,0 1-16 0,-2-1 0 16,1-1-464-16,-2 1-80 0,1-4-32 0,0 1 0 0,0 0 480 15,0-2 80-15,1 3 32 0,1-1 0 0,-1 0 192 0,2 1 32 0,3 3 16 0,2-4 0 16,0 1 176-16,1-4 144 0,2 1-16 0,0-1-128 0,4 1 832 0,-1-3 64 15,1 2 16-15,2-5 0 16,-2 1-272-16,1-2-48 0,2-3-16 0,-2 2 0 0,3 0-576 0,-3-2-368 16,-1 0 48-16,2-2 16 15,3 0-1264-15,3-4-256 0,2 2-48 0,2-2-7040 16,-1 1-1408-16</inkml:trace>
  <inkml:trace contextRef="#ctx0" brushRef="#br0" timeOffset="-200828">12466 17998 22111 0,'-2'-4'1968'0,"2"2"-1584"0,0 2-384 15,2-3 0-15,-2 2 176 0,1-1-48 0,-1-2-128 0,1-2 192 0,2-1 384 0,-1-5 64 0,2 2 0 0,1-2 16 0,0-3 192 0,1 1 48 0,1 2 0 16,1 0 0-16,0-1-336 0,2 1-64 0,0 1-16 0,-1 0 0 0,2 0 576 0,-2-1 112 0,0 5 32 0,-1-2 0 16,-1 2-368-16,0 1-80 0,-3 0-16 0,1-1 0 15,0 4-592-15,-1-2-144 16,-1 3 0-16,-1 2 0 0,-2 0 0 0,0 0-272 0,0 0 64 0,-1 2 16 15,1 0-256-15,-1 1-64 16,-1 0 0-16,2-3 0 0,0 0 352 0,0 0 160 16,-5 23-160-16,4-16 160 0,1 4 144 0,1-1 128 0,3 4 32 0,0 3 0 0,1-1 16 0,1 4 16 15,0-2 0-15,0 5 0 16,-1-4-64-16,-1 0-16 16,0-3 0-16,-2 5 0 0,1 1-256 0,-2 2 0 0,-1 1 128 0,-1-3-128 15,-1 0-176-15,0-1-80 0,1-2-32 0,-3-3 0 0,-1 0 48 16,-1-3 16-16,0 2 0 0,-2-5 0 15,-2 2 368-15,0-4 80 0,1 1 16 16,0-3 0-16,0 0 16 0,1-4 16 0,-1-2 0 0,0-1 0 16,2 0-112-16,1-3-32 0,-1 2 0 0,3-2 0 0,0-2-128 0,0 0 0 0,3-1 0 0,0 1 128 31,1 3-336-31,0-4-80 0,1 2-16 0,1 2 0 0,3-1 304 0,1 0 0 0,2 2 0 0,-1-2 0 16,2 2 624-16,0-1 80 0,-1 2 0 0,0-2 16 31,0 3-272-31,0-2-48 0,-2 4-16 0,0-2 0 0,0 0-240 0,0 3-144 15,-2-2 160-15,1 2-160 0,-1-1 128 0,0 2-128 0,-1-2 0 0,1 5 0 16,0-3 0-16,1 3 0 16,1 1 0-16,1 1 0 15,2-2 0-15,0 2 0 0,-2-2 0 0,3 2 0 0,-3 3 0 16,1-2-208-16,-1 0 64 0,-2-4 16 16,1 1-704-16,-1 0-128 15,0-2-16-15,0 1-16 0,-1-2-448 0,0 0-96 0,-2-2 0 0,-1 1-13440 16</inkml:trace>
  <inkml:trace contextRef="#ctx0" brushRef="#br0" timeOffset="-200507.02">12827 18091 30399 0,'0'-2'1344'0,"-1"0"288"0,1-1-1312 0,0 2-320 15,0 1 0-15,1-2 0 0,1 2 1024 0,-1-3 144 0,3 3 32 0,-1-1 0 0,0 2-448 0,-3-1-96 0,0 0-16 0,10 19 0 0,-9-7-128 0,1-2-48 0,-1 2 0 0,-1 3 0 16,0-2-464-16,0 0 0 0,0 2 0 0,-1-5 0 0,-1 2 0 0,1-2 0 15,1 0-192-15,0-1 192 0,1-3-384 0,1-1 16 16,-1 1 16-16,1-1 0 16,1-1-2016-16,1-2-384 15</inkml:trace>
  <inkml:trace contextRef="#ctx0" brushRef="#br0" timeOffset="-200277.6">13034 18067 35007 0,'2'0'1552'0,"-2"1"320"0,1 2-1488 0,0-1-384 0,0 2 0 0,1-4 0 0,0 4 352 0,2 2 0 16,2 6 0-16,0 1 0 0,0 3 224 15,-1 0 64-15,0 2 0 0,-2 1 0 0,-2-3-192 0,0 0-48 0,-2-4 0 0,0 1 0 0,-2-3-400 0,0 0-144 16,-2-4 0-1,-2 1 0 1,3-1-816-16,-4-1-176 0,2-1-16 0,0-4-9856 0,0 2-1984 0</inkml:trace>
  <inkml:trace contextRef="#ctx0" brushRef="#br0" timeOffset="-199732.03">12770 18146 33167 0,'-1'2'1472'0,"-1"-2"304"0,1-2-1424 0,1 2-352 0,0-2 0 0,1 2 0 0,1 0 768 16,0-4 96 0,1 2 16-16,0-5 0 0,2 1 112 0,-1-1 32 0,2 1 0 0,-1-4 0 0,1 4-416 0,-1-3-80 31,0 3-16-31,0-2 0 0,0 0-224 0,0-2-48 16,0 1-16-16,0-1 0 0,1 0 48 0,-1 0 16 0,0-2 0 0,-1 2 0 15,-1 2-96-15,2-5 0 0,1 3-16 16,1-2 0-16,-1 2-176 0,-1 0 160 0,1 1-160 0,1 1 160 15,-2 0-160-15,3 2 0 0,-1 2 0 0,1-2 0 16,-1 4 0-16,2 2 0 0,-2 0 0 0,2 2 0 16,-3 0 0-16,1 2-176 0,2 3 48 0,0 0 0 15,-1 3 0-15,1 1 0 0,1-1 0 0,0 0 0 16,-2 2 128-16,2 1-192 0,-1-3 192 0,1-1-192 16,0 4 192-16,-2-5 0 0,0 2 160 0,0-2-160 15,1 0 240-15,-1-1-48 0,0 0-16 0,0-2 0 16,-1 1-176-16,0-2 0 0,0 2 0 0,-1-2 128 15,0-2-128-15,0-2 0 0,-1 0 0 0,-1-2 0 16,1-1 0-16,0 0 128 0,0-1-128 0,-2-2 0 0,2-1 0 16,-1-1 0-16,0 0-192 0,1 0 192 15,-2 0-704-15,1 0 0 16,1 0-16-16,0 2 0 0,1 0-1456 0,-1 0-304 0</inkml:trace>
  <inkml:trace contextRef="#ctx0" brushRef="#br0" timeOffset="-199051.64">13585 17982 8287 0,'0'0'736'16,"0"0"-592"-16,0 0-144 0,0 0 0 0,0 1 1776 0,0 2 320 0,0-3 64 0,0 3 16 0,-1 3-640 0,-1 3-112 0,1 1-16 0,-1-3-16 0,0 5-496 0,1-3-112 0,0-2-16 0,-2 0 0 15,2 4 208-15,-1-1 48 0,-1 2 0 0,-1-2 0 0,1 4 160 0,-3-2 32 16,1 3 16-16,-3-3 0 0,1 5-176 0,-1-4-32 15,-1 2-16-15,-1 1 0 0,1-4-272 0,-1 1-48 16,1-2-16-16,1 0 0 0,-3 1-256 0,1 2-48 16,0-5-16-16,0 1 0 15,0 2-176-15,-1-2-48 0,0-3 0 0,1-1 0 0,2 1-384 0,1-2-64 16,1-5-32-16,0 0 0 0,2 0 48 0,0-7 16 0,3 2 0 16,1-2 0-16,0-3 432 0,1-1 96 15,2-1 16-15,-1-2 0 0,1-2 96 0,0 0 32 0,1 0 0 0,-1-3 0 16,0-2-160-16,1 1-32 0,0-2 0 0,-1 1 0 15,2 1-192-15,0-2 0 16,0 0 0-16,0 1 0 0,0 5 0 0,0-2 0 0,1 4 0 0,-1-2 0 16,0 3 0-16,0 1 0 0,-1 4 0 0,0 0 0 15,-1 4 0-15,1-1 176 16,-2 4-176-16,0-3 160 0,0 4-160 0,1 1 0 16,-1 2 144-16,1-1-144 0,0 2 0 0,1 0 0 0,1 2 0 0,1 3 0 15,0-5 0-15,0 3 0 0,3 1 0 0,0 1 0 16,1 1 0-16,0 0 144 0,-1-2-144 0,1 0 160 15,1 2 32-15,-2-2 0 0,-1-4 0 0,-2 2 0 16,4 0 96-16,0 3 32 0,-1-1 0 16,3 0 0-16,-3-2-128 0,1 1 0 0,-1-4-16 0,-2 0 0 15,1 2-176-15,-2 0 0 0,0-2-160 0,2 0 160 16,-2-3-448-16,1 0 0 0,-1 0 0 0,1-3 0 31,-1 1-192-31,0-2-48 0,0 0 0 0,0-2 0 16,-1 3-896-16,0-4-176 0,-1 1-32 0,1 0-16 0,-1 0-624 15,-1-3-112-15,1 3-16 0,-2 1-9440 0</inkml:trace>
  <inkml:trace contextRef="#ctx0" brushRef="#br0" timeOffset="-198598.67">13754 17863 20271 0,'-1'-4'1792'0,"1"-2"-1424"0,0 2-368 15,1 2 0-15,0 1 1984 0,-1-4 336 0,2-3 64 0,-1-1 16 0,1-6-1488 0,1-1-288 0,-1 3-64 0,2 0-16 0,1 0 272 0,0 2 48 0,0 4 16 0,2-3 0 0,1 4-368 0,-1-3-80 16,2 3-16-16,-1-2 0 0,1 0 240 0,-2 2 48 15,1 2 16-15,-2 0 0 0,0 2-160 0,-2 2-48 0,1 3 0 0,-3 2 0 16,1-1-336-16,-2 2-176 0,-1 0 160 0,-1 4-160 16,0 0 0-16,-3 3 0 0,0 3 0 0,-1 0 0 15,-1 2-416-15,-3 1 32 16,3 1 0-16,-1-2 0 0,1 1 0 0,-2-1 0 0,2 2 0 0,0-1 0 16,1-3 240-16,2-3 144 0,1 0-160 0,1-1 160 15,2 3 336-15,1-3 176 0,2 2 16 0,0-2 16 16,2 1 16-16,-1-1 0 0,2-1 0 0,1 0 0 15,0 0-400-15,1-2-160 0,2 1 128 0,2-2-128 16,-1-1 0-16,0-1 0 0,-1 0 0 0,3-5 0 0,2 4-176 16,1-5-112-16,1 0-32 0,-1-2 0 15,2-2-1040-15,-1 2-224 0,2-5-32 0,0 1-9264 16,0 0-1856-16</inkml:trace>
  <inkml:trace contextRef="#ctx0" brushRef="#br0" timeOffset="-197019.33">23209 17916 11967 0,'-1'1'1072'0,"-2"-2"-864"0,2 1-208 0,0 0 0 0,-1 0 944 0,1 1 144 0,-3-1 16 0,-2 2 16 0,-1 1-3136 0,-3 1-624 0,0-2-128 0,1 2-32 0,1 2 2096 0,-1-2 432 0,3-1 80 0,0 2 0 0,1-1 2000 0,0-1 400 0,0 1 80 0,1 1 16 0,0-1-688 0,1-1-128 0,-1 0-16 0,0 1-16 15,1 1-240-15,0-1-64 0,-1-1 0 0,2 0 0 31,-2-2-384-31,2 2-96 0,-1-3-16 0,1 0 0 16,1 0 160-16,-1 0 16 0,2-3 16 0,2 2 0 16,-1-4 304-16,0 1 48 0,3 0 16 0,0-2 0 15,-1-2-256-15,1 0-32 0,0 2-16 0,-1-4 0 16,1 1-672-16,0 2-240 0,-1-2 144 0,0 0-144 16,1 2 256-16,-2-1-48 0,2 0 0 0,0 2 0 15,1 4 192-15,-1-5 48 0,1 6 0 0,0-1 0 0,2-1 0 0,-1 2 16 16,0 1 0-16,1 0 0 0,-1 1-272 0,3 2-64 15,0-3-128-15,1 2 192 0,0-2-192 16,1 4 0-16,-1 6 0 0,0-2 0 0,-1 6 0 0,0 1 0 16,0 1 0-16,-3 3-160 0,0 0 160 0,-1 6-192 15,1 3 192-15,-2 1-192 0,1 3 192 0,0-3 0 16,-1-1 0-16,-1 0 0 0,0 1 192 0,0-4 0 16,0 1 16-16,-1-4 0 0,1-2-80 0,-2 1 0 15,2-3-128-15,-3 2 192 0,0-2-192 0,-2 1 128 16,0 1-128-16,-3 0 0 0,0 1 0 0,-4 1 0 0,-2 0 0 15,-1-2 0-15,-2 1 0 0,-2 1 0 16,-1-2-128-16,-3 1 128 0,0-1-176 0,-2-2 176 0,0 1-160 0,-2-5 160 16,1-2-192-16,-1-2 192 15,1-2-208-15,-1-1 80 0,2-5 128 0,1-2 176 0,-1-5-48 0,1-1 0 16,2-1-128-16,1-3 0 0,0-3 0 0,2 1 0 16,1-3 0-16,3-2 0 15,1-1 0-15,3 1 0 0,4-1 0 0,2 2 0 0,4-3 0 0,1 3 0 0,5 0 0 16,2 3 0-16,1-1 0 0,2 0 0 15,1 4 0-15,2-2 0 0,2-1 0 0,3 3 0 16,3-1 128-16,-2 4 0 0,1 1 0 0,-4 0 0 0,2-1-128 0,-1 5 0 16,-1 1 144-16,-1 1-144 0,0-3 0 0,-2 6 0 15,0-3 0-15,-2 1-128 0,1 1 128 0,-1 5 0 16,0-1 0-16,-3 0 0 0,-1 4 0 0,-1 0 0 16,0 2 0-16,-3 3-128 15,0-3-176-15,1 2-16 0,-2 1-16 0,-2 1 0 16,2-4-240-16,-1-1-64 0,0 0 0 0,-1-1 0 15,1-3-416-15,-1-1-96 0,-1-3 0 0,1 1-16 16,-2-1-1040-16,1-3-208 0,-1 1-32 0,2-2-6000 0,2 1-1216 16</inkml:trace>
  <inkml:trace contextRef="#ctx0" brushRef="#br0" timeOffset="-196673.85">23674 18257 24879 0,'1'1'1088'0,"-1"-1"256"0,0-1-1088 0,1 1-256 0,0 0 0 0,1 0 0 0,-1 0 928 0,1 0 128 0,1-2 32 0,1 2 0 0,-1-4 720 0,1 4 160 0,-1 0 16 0,-2 0 16 0,-1 4-1040 0,0-2-192 0,-3 4-64 0,1 4 0 0,-1 0-448 0,1 4-80 0,-1 0-32 0,1 2 0 16,-1 1 176-16,2 1 16 15,0-3 16-15,1 1 0 0,0 0-96 0,0-2-32 0,1 1 0 0,3-3 0 32,-2-1-224-32,0 0 0 0,0-3 0 0,1-2 0 15,-1 0-208-15,-1 0 16 0,-1-2 0 0,0 1-11840 16,0-5-2368-16</inkml:trace>
  <inkml:trace contextRef="#ctx0" brushRef="#br0" timeOffset="-196421.89">23868 18147 29487 0,'-1'-3'2624'0,"-1"3"-2112"16,2 0-512-16,0 3 0 0,0-3 1040 0,0 2 112 0,0 2 0 0,-1 2 16 16,1 4-528-16,-1 4-96 15,-2 3-32-15,2 0 0 0,0 2 80 0,0 2 16 0,-2-1 0 0,1-2 0 16,1 5-480-16,-2-4-128 0,2 2 0 0,-2-1 0 16,1 1 0-16,1-1 0 15,-1-1-128-15,0-3 128 16,1 0-496-16,0-1-16 0,-1 1 0 0,1-4 0 15,1 2-896-15,-1-6-176 0,0 2-32 0,-1 0-12592 0</inkml:trace>
  <inkml:trace contextRef="#ctx0" brushRef="#br0" timeOffset="-195923.46">23561 18342 21183 0,'-1'-5'464'0,"0"2"112"0,1-1 0 0,-1 4 16 0,1-3-464 0,1 3-128 0,0-3 0 0,0 0 0 0,2 0 1344 0,-1-4 256 15,1 1 64-15,-2-2 0 0,0 3-832 0,-1-2-176 16,-1 3-16-16,1 0-16 0,-1 0-432 0,-1-1-64 0,1 0-128 16,0 0 176-16,1-1 928 0,1 2 192 15,2-2 48-15,0-1 0 0,1 2-352 0,2 1-64 16,2-2-16-16,0 0 0 0,2 2-384 0,1-2-80 0,3 0 0 0,0-1-16 16,2 1 16-16,0-1 16 0,4-2 0 15,1-1 0-15,2 0-112 0,-1 2-32 0,2-2 0 16,-2 0 0-16,2 1-32 0,-2-1-16 0,1 4 0 0,0-4 0 15,0 4-272-15,-1 0 160 0,1 0-160 0,-4 3 128 16,0 0-128-16,-3 0 128 16,3 2-128-16,-6 1 128 0,1 0-128 0,-3 0-176 0,-1 4 48 0,-3-2 0 15,-1 4-256-15,1 2-32 0,-4 0-16 16,0 2 0-16,-1 0-144 16,-1 3-48-16,-1-4 0 0,2 1 0 0,-2 1 224 0,0-1 32 0,0 0 16 0,0-1 0 15,0-2 352-15,0 2 0 0,1 1 0 0,-1-4 0 16,0-2-464-16,0-2-80 0,0 2-16 0,-1-2-15888 15</inkml:trace>
  <inkml:trace contextRef="#ctx0" brushRef="#br0" timeOffset="-195206.13">24515 18185 23039 0,'2'-3'2048'16,"1"0"-1648"-16,-2 2-400 0,0 1 0 0,0 0 1888 0,1 0 288 0,0 0 64 0,2-3 16 0,-1 3-1424 0,1 3-304 0,-1 4-48 0,-2-1-16 0,-1 7 176 0,-1-1 48 0,-1 1 0 0,0 0 0 0,-1 0-112 0,1-1-32 0,-1 4 0 0,1-4 0 31,0 4 288-31,0-2 48 0,1 1 16 0,-1-3 0 0,0 1-512 0,1-4-112 16,-1 1-16-16,0 3 0 0,0-6-96 0,-2 2-32 0,1-1 0 15,-2-1 0-15,-2 0-128 0,1-1-176 16,-1 0 48-16,-1 1 0 0,0-4-112 0,-1 1-16 0,0-1 0 0,1-1 0 16,-1-2-16-16,-1 0-16 0,2 0 0 0,-2-5 0 15,1 1 288-15,0-2 0 16,1 0 0-16,-1-1 0 0,0-3 0 0,1-1 128 0,0-1 0 16,0 0 16-16,0 0 32 15,1-4 0-15,-1-3 0 0,1 3 0 0,0-3-48 0,2 0 0 0,0 0 0 0,0-3 0 16,1 1-128-16,2-1 160 15,2 2-160-15,1-2 160 0,1 3-160 0,2-2 128 16,2 4-128-16,3 1 128 0,-1-3-128 0,1 4 0 16,2 2 0-16,2 0 0 0,-1 3 0 0,0 2 0 0,-2 0 0 15,3 2 0-15,-1 0 128 0,0 1-128 0,1 1 128 0,-2 3-128 16,0 2 128-16,-1 2-128 0,-2 0 0 0,1 4 128 16,0-1-128-16,-1 2 128 15,1 0-128-15,1 2 128 0,1 1 32 0,0 2 0 0,3 1 0 0,-2 1 0 16,2-2-160-16,-1 5 0 0,2-2 0 0,-1 0 0 15,1 0 0-15,0-1 0 0,-1 1 0 0,0-4 0 16,1 2 0-16,-2-4 0 0,1 0 128 0,0-2-128 16,-1 1 0-16,1-3 0 0,-1-2 0 0,-1-3 0 15,-1 2 0-15,0-3-272 0,-1-7 32 0,1 4 16 32,-1-3-368-32,0 2-80 0,-2-2-16 0,0 1 0 0,-2 0-1792 15,-1-1-352-15</inkml:trace>
  <inkml:trace contextRef="#ctx0" brushRef="#br0" timeOffset="-194727.55">24699 17891 14735 0,'1'-4'1312'0,"-1"-2"-1056"0,0 4-256 0,1-2 0 16,1 1 2368-16,-1 0 432 0,1-1 80 0,1-8 0 0,2-3-1168 0,0-4-240 0,1 3-64 0,0 3 0 0,0-3 192 0,-1 3 16 15,1 1 16-15,1-1 0 0,0 1-544 0,0 2-128 16,1-2 0-16,0 2-16 0,0 1-416 0,1 2-80 0,2-3 0 0,1-1-16 15,0 1-272-15,2 0-160 0,0 1 192 0,-1-1-192 16,1 3 128-16,-2 1-128 0,2 0 0 0,-3 2 0 16,0 1 0-16,-1 1 0 0,-1 2 0 0,-2 2 0 15,-1 0 0-15,-2 3 0 0,0 1 0 0,-3 4-192 16,0 2 48-16,-3 2 16 0,-1 4 0 0,-1 1 0 0,1-1 0 16,-4 2 0-16,0 2 0 0,-2-1 0 0,2-1 128 0,-2 2 0 15,-1 1 0-15,2-1-128 0,-1-1 128 0,0-1 0 16,5-4 0-16,-1 0 128 0,1-1 80 0,3-3 32 15,1 2 0-15,0-4 0 16,1-2-240-16,1 1 128 0,2-4-128 0,0 0 0 16,2 1 0-16,3-2-128 0,-1-2-16 0,3-1 0 15,2 2-224-15,0-6-32 16,3 2-16-16,1-1 0 0,0-2-48 0,1-2-16 0,1 0 0 0,1-1-16528 16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1T17:27:49.562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2651 2616 8287 0,'-2'-2'736'0,"-1"1"-592"16,2 1-144-16,1 0 0 0,0 0 256 0,0-3 32 0,0 3 0 0,-2-3 0 15,-1 0-288-15,1-1 0 0,-1-1 128 0,-1 2-128 16,2-1 0-16,-1 0-144 0,1 2 16 0,-1-2 0 0,2 2 128 0,-1-2 0 0,-1 1 0 0,1 0 0 16,1 0 0-16,-2 1 224 15,2 1-32-15,-2 1 0 0,2-3 672 0,0 2 128 0,0 1 32 0,1 0 0 16,-2 0-544-16,2 0-96 15,-1 1-32-15,1-1 0 0,0 0-352 0,0 0 0 0,0 0 0 0,0 0 128 16,0 0-128-16,-20 3 0 0,13-3 0 0,-2 0 0 16,2 0 1056-16,-4-3 192 15,-2 3 32-15,-3-1 16 0,2 1-400 0,-3-3-96 16,-5 3-16-16,-3 0 0 0,0-2-48 0,-3 1-16 16,1 1 0-16,0 0 0 0,1 1-112 0,-1-1-32 15,2 2 0-15,-2 1 0 0,1 1-240 0,-1-3-48 16,-1 4-16-16,1-2 0 0,0 4-144 0,1-4-128 0,0 4 144 0,1-1-144 31,3 0 0-31,0 0 0 0,3-3 0 0,2 3 0 0,2-3-128 0,3 4 128 16,2-4 0-16,4 0 0 15,3 1-192-15,3-4 192 0,5 0-192 0,4 0 192 0,4 0-400 0,7-3 16 0,4 2 16 0,4-2 0 32,4 0-384-32,4-1-80 0,5 1 0 0,-1 0-16 0,-3-3 544 0,2 1 112 0,3-3 32 0,0 2 0 0,-2 0 160 0,-1 0 0 15,0-1-144-15,-3 1 144 16,-3 0 736-16,-3 2 224 0,-1-4 32 0,-3 0 16 15,-5 3 32-15,-3 0 16 0,-5 0 0 0,-2 2 0 16,-4 0-384-16,-2 2-80 0,-4 1-16 16,-1 0 0-16,-3 0-368 0,0 1-80 0,-4 2 0 0,0-1-128 0,-2-1 336 0,-2 2-32 0,-1 1-16 0,-3-2 0 15,-2 1-128-15,-1 0-32 0,2 1 0 0,-1-4 0 32,-7 3-128-32,-4-2 192 0,-4 1-192 0,-3 1 192 0,4-3-48 0,-6 1 0 15,-5 1 0-15,-6 1 0 0,0-2-16 0,0 2 0 16,1-3 0-16,2 1 0 0,4-1 0 0,5 0 0 15,5 0 0-15,4 0 0 0,1-1-128 0,5 1 128 16,3 0-128-16,4 0 128 0,5 0-128 0,3 0 0 16,3 0 0-16,3 0-176 0,4 0 176 0,4 1 0 15,6 0 0-15,4 0-128 0,1 2-192 0,0-2-48 16,6 1 0-16,4-2 0 16,6 3-144-16,5-3-48 0,3-3 0 0,2 3 0 0,-4-3 144 15,1 0 32-15,1 1 0 0,3-3 0 0,3 0 384 0,-1 1-160 16,-4 1 160-16,-6-4 0 0,-3 2 0 0,-7 0 0 15,-6 3 0-15,-6-2 0 0,-5-1 0 0,-3 2 0 0,-4 0 0 0,-6 2 0 0,-3-3 384 0,-3 2 48 16,-1 2 0-16,-4-3 0 0,-6 2 288 0,-6 1 64 31,-3 0 16-31,-6 0 0 0,1 0-496 0,-5 0-112 0,-3 4 0 0,-2-1-16 0,-3 4-176 0,-1 1 0 16,0 0 0-16,2 4-176 31,11-3-1296-31,0 1-256 0</inkml:trace>
  <inkml:trace contextRef="#ctx0" brushRef="#br0" timeOffset="1156.62">3443 2657 9215 0,'6'-2'816'0,"-1"-2"-656"16,-3 4-160-16,-1-2 0 0,1 2 432 0,0-2 48 0,2 0 16 0,2-2 0 15,3-2-16-15,1 0 0 0,-1 0 0 0,-2-3 0 16,-2 3 256-16,-2 2 48 0,-1 0 16 0,-4-1 0 16,1 2-224-16,-4 0-64 0,0 0 0 0,-2 1 0 0,-1 0 0 0,-2-2-16 15,-2 4 0-15,-3-2 0 0,-2-1 160 0,-4 2 48 16,0 1 0-16,-3-3 0 16,-2 3 0-16,-2 0 16 0,-3 0 0 0,-1 0 0 0,0 3-160 0,0-3-48 15,1 0 0-15,1 0 0 16,2 0-224-16,2 0-48 0,5 0-16 0,2 0 0 15,4 0-224-15,4 0 0 0,4 0 0 0,3 1 0 0,1-1 0 0,5 0-128 16,3 0 128-16,2 3-160 16,3-3-256-16,4 0-48 0,2 0-16 0,2 0 0 15,2 0 160-15,3 0 16 0,6 0 16 0,3-3 0 0,-1 2 288 0,2 1 144 16,3-3-16-16,-1 0 0 0,-3 0 0 16,1 2 0-16,1-1 0 0,-1-1 0 0,-3 2 0 0,-3-4 0 15,1 4 0-15,-2-5 0 0,-3 3 128 0,-5-1 32 16,-3 2 0-16,-3-1 0 0,-3 2-64 15,-4 1-16-15,-1 0 0 0,-5 0 0 0,-1 1 400 0,-3 2 80 16,2-1 16-16,-6 2 0 0,-3-1-96 0,-4 0-16 16,-5 0 0-16,-5 0 0 0,-2-3-336 0,-1 3-64 15,-3-2 0-15,-3 2-16 0,-1-3 32 0,-1 0 16 16,1 1 0-16,-1-1 0 0,-1 2-96 0,2 1 0 0,2-3-128 0,2 1 192 0,1 1-192 16,2-2 0-16,3 0 128 0,2 3-128 0,3-3 0 15,3 1 0-15,3 2 0 0,1-3-9968 31,4 3-2000-31</inkml:trace>
  <inkml:trace contextRef="#ctx0" brushRef="#br0" timeOffset="6851.03">18883 6790 20271 0,'-5'-10'1792'0,"3"4"-1424"0,2 3-368 0,1 3 0 15,0 0 1280-15,1-1 192 16,-1-1 48-16,1-6 0 0,2 0 272 0,2-2 48 0,2 1 16 0,2 3 0 16,-1 2-48-16,1 2 0 0,1 0 0 0,1 4 0 15,-2 3-864-15,-1 1-176 0,0 5-48 0,0 6 0 16,-2 6-304-16,-2 5-64 0,-1 4-16 0,-3 3 0 15,-1 3-80-15,-2 9-32 0,-3 5 0 0,-2 4 0 16,1 1 112-16,-4-4 32 0,0-1 0 0,-2-3 0 16,0-4 32-16,-2-3 16 0,-3 5 0 0,-2-4 0 0,1 1-128 15,-3-1-32-15,-2 1 0 0,0-3 0 0,1-3-256 0,-2-3 0 16,2-2 128-16,1-3-128 0,1-3 304 0,-1-3 0 16,4-3 0-16,-1-5 0 0,4-4-176 0,0-2-128 15,4-4 192-15,0 0-192 16,2-2 128-16,0-2-128 0,3 0 0 0,3-2 0 0,-1-2 144 0,3 0-144 0,2-4 0 0,0 2 144 15,3-2-144-15,2-3 0 16,3 2 144-16,1 1-144 16,3 2 128-16,1-1-128 0,2 1 160 0,3 4-160 0,3 0 240 15,2 3-48-15,2-2-16 0,3-1 0 0,0 3 144 0,2-6 48 0,-1 3 0 0,6-1 0 16,2-2-240-16,6 0-128 16,2 0 128-16,4-1-128 0,3 2 144 0,0-2-144 15,1-2 192-15,-1 0-192 0,3 0 192 0,1-3-192 16,3 4 192-16,-1-1-192 0,4 0 128 0,-4 1-128 15,1 0 0-15,-4 2 0 0,-2-3 0 0,1 2 0 0,-5-2 0 16,-3 4 0-16,-4-2 0 0,-8 0 0 0,-5 4 0 0,-10 0 0 16,-6 2 0-16,-9 0-144 0,-8 2 16 0,-8 0 0 31,-8 0-1104-31,-11 3-224 0</inkml:trace>
  <inkml:trace contextRef="#ctx0" brushRef="#br0" timeOffset="41385.08">26630 14054 26719 0,'2'-6'2368'0,"0"-1"-1888"16,1 4-480-16,1 0 0 0,1 1 1216 0,4-2 160 0,5-2 32 0,8-8 0 31,10-3-1648-31,8-5-320 0,5-2-64 0,2 2-16 0,3 0 816 0,1 1 144 0,2 5 48 0,-1-1 0 16,1 1 784-16,1 4 144 0,1 2 48 0,0-1 0 15,0 1 16-15,2 0 16 16,2 2 0-16,3-2 0 0,-2 2-816 0,6-4-176 0,3 2-16 0,2-5-16 0,-6 2-352 0,6-2 0 16,4-1 0-16,3-4 128 0,1-1 80 0,0 1 32 15,-2-2 0-15,2 0 0 0,1 1 16 0,2-2 0 16,1 3 0-16,-3 2 0 15,-1-1-256-15,-1 1 176 0,1-2-176 0,1 1 160 0,-2 0-160 0,-3 3 0 16,-1 1 144-16,-3 1-144 0,-7-3 0 0,0 0 0 16,-2-1 0-16,-5 1 0 0,-5 5 0 0,-3-5 0 15,-3-1 0-15,-4-1 0 16,-5 1 0-16,-2 1-256 0,-5-1 32 0,-5 5 16 16,0-6 208-16,-3 5-192 0,0-2 192 0,-3 2-192 0,-1 0 192 0,-1 2 0 15,0-1 0-15,-1 1 0 0,-1 2 208 0,0 1-64 16,1-1-16-16,-1 2 0 0,1 0-128 0,-2 2-176 15,-1 2 48-15,-2-1 0 0,0 4-16 0,-3 1 0 0,-1-2 0 0,-3 2 0 0,0 3-64 16,-4 0-16 0,0 1 0-16,-3-1 0 0,1 2 0 0,-2-1 0 0,0-1 0 0,-1 0 0 15,0 0 224-15,0 0-144 0,2 0 144 0,-2-3-128 16,1 1 128-16,2-1-160 0,-2 0 160 0,1-1-160 16,1 1-480-1,1-3-80-15,0 1-32 0,-1 1-10832 0,0-2-2160 16</inkml:trace>
  <inkml:trace contextRef="#ctx0" brushRef="#br0" timeOffset="74126.82">23600 18357 6447 0,'1'0'576'0,"-1"0"-576"0,0 0 0 0,1-1 0 0,-1 1 4192 0,1 0 736 0,1-3 128 16,0 1 48-16,2 1-3248 0,-1-4-656 0,5 1-128 0,-1-3-32 16,2 2-416-16,-2 1-96 0,3-2-16 0,-1 2 0 0,1-2 480 15,1 1 96-15,0 0 0 0,1 0 16 0,2-2-144 0,1-2-16 16,1-1-16-16,0-2 0 0,1-2-320 0,1-1-64 15,1-1-16-15,2-4 0 0,0 2-208 0,2-4-32 16,1-3-16-16,1-1 0 0,2-5-32 0,2-1-16 16,0-3 0-16,0 1 0 0,-1 1 32 0,2-1 16 15,0 0 0-15,-1 2 0 0,0 0-272 0,-2 0 0 0,-1-3 0 0,-4 4 0 16,-1-1 0-16,-2 1 0 0,-3 0 0 0,-5 2 0 16,1 0 0-16,-3 2 0 15,-2 1 0-15,0 0 0 0,-2 1-128 16,-2-1 128-16,1 5 0 0,-1 2-144 0,-1 3 144 0,-1 0 0 15,-1 3 0-15,0 1 0 0,0 2 0 0,-1 1 0 0,0 3 128 16,-2-1-128-16,2 4 0 0,0-1 0 0,0 2 0 16,-1-2 0-16,2 4 0 0,0-2 0 0,0 2 0 0,-1 0 0 15,1 0 0-15,0 2 0 0,-1-2 0 0,1 2 128 0,-1 0-128 16,1 0 128-16,0 2-128 0,0-4 128 0,0 0-128 16,0 0 176-16,0 0-176 0,-2 20 192 15,1-15-64-15,0 1 0 0,0 1 0 16,-2 0 0-16,1 1 16 0,-1 2 0 0,0 3 0 15,-1-1 0-15,0 4-144 0,-1-2 128 0,0 4-128 0,0-2 128 16,0 4-128-16,0 1 128 0,2 1-128 0,-1 1 128 16,1-4-128-16,0 5 0 0,2-2 144 0,-1 0-144 15,2 1 256-15,-1-1-32 0,2-4 0 0,1 2 0 16,0 0-16-16,-1-1 0 0,0-1 0 0,2-2 0 16,-2-1-208-16,2-5 176 0,-1 2-176 0,1-2 160 15,0-4-160-15,4 1 0 0,-1-6 0 0,2-1 128 0,1 0-128 0,2-4 192 0,2 0-192 16,0-2 192-16,2-4-192 0,3-1 0 0,4-2 0 0,0-1 128 15,0-5-128-15,2 3 0 16,0-5 0-16,6-1 0 0,3-4 0 0,2-2 192 0,0-3-32 0,-6 6 0 16,-4 8-160-16,0-6 0 15,3 0 0-15,-2-4 0 0,0 2 0 0,-5 0 0 16,-1 3 0-16,-4 0-176 0,-4-1-48 0,-3 2-16 16,-4 2 0-16,-4-1 0 0,-2 3 0 0,-2 3 0 15,0 2 0-15,-1-1 0 0,-1 3 240 0,1 4-192 0,2 0 192 0,-1 5-192 16,2-2 192-16,0 6 0 15,1 0 0-15,0 4 160 0,-1 3-160 0,1 6 128 16,1 2-128-16,-1 4 128 0,0 3-128 0,0 4 0 16,0 5-160-16,0 2 160 0,1 5 0 0,0 1 240 0,2 5-32 0,1 2 0 15,-1-4-80-15,1-3-128 16,1 1 176-16,1-7-176 0,0-1 0 0,-1-4 0 0,1-5 0 16,1-4 0-16,0-4 0 0,2-3-320 0,1-4 32 0,0-2-13280 15,1-6-2672-15</inkml:trace>
  <inkml:trace contextRef="#ctx0" brushRef="#br0" timeOffset="75303.34">31076 12433 28559 0,'8'-9'2544'15,"1"4"-2032"-15,-1 0-512 0,-4 4 0 0,1 1-1648 0,0 0-416 16,5-6-96-16,8-1-16 0,3-2 3072 0,0-3 592 0,-2 5 128 16,-4 1 32-16,-5 3 592 0,-5 3 128 0,-4 3 32 0,-3 3 0 15,-3 0-704-15,-4 4-144 0,-1 2-16 0,-3 2-16 16,-2 2-880-16,0 5-160 0,-2 1-32 0,-1 3-16 15,0 5-192-15,-1 1-48 0,3 3 0 0,1-2 0 16,2 1 0-16,3-2 0 0,1-1 0 0,2-1 0 16,1-3 64-16,1-1 0 0,0-2 0 15,-1-2 0-15,1 1-48 0,-3-3 0 0,2 1 0 0,-3-5 0 16,1 1-208-16,-1-4 0 0,0 2 128 0,0-6-128 16,0 0 128-16,0-3 0 0,1-2-128 0,-2-1 192 15,0-2-192-15,-1-4 0 0,-2 0 128 0,0-2-128 0,-2-4 0 0,-1-2 0 16,-2-4 0-16,0-3-160 15,-2-1 160-15,0-1-160 0,-1-3 160 0,0-2-160 16,0 0 160-16,0-5-208 0,1-1 80 0,2-1 128 16,2 2 0-16,1 1 0 0,4 0 0 0,3 1 0 0,3 2 0 0,3 1 0 15,4 2 0-15,3 1 0 0,3 1 0 0,3 0 0 16,1 2 0-16,4 1 0 0,3-2-192 0,1 4 192 16,1-1-192-16,0-1 192 0,0 0 0 0,0 1 0 0,1 1 0 15,-2-4 0-15,1 1 0 0,-4 1 0 0,1 3 0 16,-2 0 0-16,-3 1 0 0,0 3 0 0,-2 1 0 0,-3 2 0 15,1 3 0-15,-3 2 0 0,0 4 128 16,-1 0-128-16,0 4 256 0,1 2-16 16,1 3-16-16,1 4 0 0,1 2-96 0,1 5-128 15,0 0 176-15,1 2-176 0,1 0 256 0,2 2-48 0,1-2-16 16,1 2 0-16,0 0 96 0,2 1 16 0,2-3 0 0,1 0 0 16,0-2 0-16,3 1 0 0,2-1 0 0,0-1 0 15,1-3 16-15,0-1 16 16,0-4 0-16,2-3 0 0,-1-1-176 0,3-4-32 0,5-3-128 0,2-3 192 15,2-6-688-15,2-5-144 0</inkml:trace>
  <inkml:trace contextRef="#ctx0" brushRef="#br1" timeOffset="109988.89">13362 6853 29487 0,'-22'-6'2624'0,"2"2"-2112"0,7 2-512 15,1 0 0-15,3 2 592 0,-11 0 16 0,-19-6 0 0,-25 1 0 16,-24 2 64-16,-14-4 16 0,-5 6 0 0,6-1 0 15,7 2-336-15,1-4-64 16,-1 2-16-16,0-2 0 0,-2 1-272 0,6-3 0 16,7 2 0-16,1-2 0 0,2 3 0 0,-1-2 0 15,1 3 0-15,5 0 0 0,3-1 464 0,5 2 96 0,6-1 16 0,6-1 0 16,3 2-128-16,7 1 0 0,6 0-16 0,7 0 0 0,6 1-240 0,6 2-32 16,7-3-16-16,9 2 0 0,4 2-144 0,9-2 0 15,9 0 0-15,11 3 0 16,10-2-416-16,14 0 32 0,14 2 16 0,12 1 0 15,10 0 80-15,11-1 16 0,8 1 0 0,7-1 0 16,10 4 272-16,3-7 0 0,-2-1 128 0,7 2-128 16,8-1 272-16,1 0-32 0,0-4-16 0,-1 0 0 0,0 2 96 15,-5-3 32-15,-9 0 0 0,-2 0 0 0,-2 2-112 16,-11-1-32-16,-6-2 0 0,-8 4 0 0,-6 0-464 0,-10 0-80 16,-5-3-32-16,-9 6-16976 15</inkml:trace>
  <inkml:trace contextRef="#ctx0" brushRef="#br1" timeOffset="111823.08">22337 16280 7359 0,'0'-4'656'0,"0"1"-528"0,0 1-128 0,0 2 0 0,0-1 0 0,0 1 0 16,1-5-192-16,3-1 192 0,2-2-128 0,3-2 128 0,3-1 0 15,2 0 0-15,-1 2 496 0,2-1 160 16,0 2 48-16,-1 0 0 16,-2 2-1008-16,-2-2-192 0,-1 1-32 0,-2 4-16 0,-3-1 1056 0,-3-1 224 0,-1 4 32 0,-2-3 16 0,-2 2 1264 0,-2 2 240 15,-2-3 48 1,0 3 16-16,-2 3-448 0,0-3-96 0,-1 2-16 0,-2 2 0 15,1-1-624-15,1 4-128 0,-3-1-16 0,2 0-16 16,1 1-560-16,0 2-128 0,-1 0 0 16,1 1-16-16,1 0 432 0,-1-2 96 0,0 2 0 0,-4 0 16 15,-1 0-336-15,-2-1-64 0,-5 0 0 0,0 0-16 16,-3-3-240-16,-4-1-32 0,-1 0-16 0,-3-1 0 0,-1 0 208 16,-1-2 32-16,2 4 16 0,-2-3 0 0,1 0-112 15,2 1-32-15,1 2 0 0,3-3 0 16,4 1-96-16,4-2-32 0,5-2 0 0,5 0 0 15,4 0-128-15,3 0 0 0,3-2 0 0,3 2 0 16,4-3-320-16,3 3-80 16,4 0-32-16,1 0 0 0,2 0 48 0,4-1 16 0,4 1 0 15,2-3 0-15,3 0 672 0,2 0 128 0,3-3 16 0,-1 2 16 0,0 1-208 0,2-4-64 0,-3 1 0 0,0 0 0 16,2-3-192-16,-2 2 0 16,0-5 0-16,1 2 0 0,-2-3 0 0,1-2-160 15,2 3 160-15,-1 0-128 0,-1 1 128 0,2-1 256 16,-1 1-64-16,1 3-16 0,-2-2-176 0,-3 1 128 15,-1 2-128-15,-6 1 128 0,-2 3-128 0,-6-1 0 16,-2 1 0-16,-4 3 0 16,-3 0-464-16,-4 0-32 0,-2 0 0 0,-5 3 0 0,-4 1 496 0,-3 2 0 0,-7 0 128 15,-4 3-128-15,-4 2 640 0,-4 0 0 16,-3-1 16-16,-2 3 0 0,-1-2-368 0,-2 0-80 0,2 1-16 0,-2-2 0 16,-1 0 160-16,1 0 32 15,0 0 0-15,-2-2 0 0,0 1-128 0,-1-1-32 0,-3 0 0 0,-2 0 0 16,-1 0-224-16,-3 2 144 0,2 3-144 0,-1-6 128 0,4 2-128 0,1-1 0 15,4-2 0-15,4-1 0 16,3 0 0-16,6-1 0 0,4 2 0 0,5-3-12416 16,7 3-2448-1</inkml:trace>
  <inkml:trace contextRef="#ctx0" brushRef="#br1" timeOffset="113665.72">20362 16463 35935 0,'2'-5'3200'0,"-1"0"-2560"0,0 2-512 0,1 1-128 0,1 1 144 0,2-2 16 16,1-3 0-16,8-4 0 15,4-2-1968-15,7-4-400 0,1 3-80 0,-1 1-16 16,-3-1 1328-16,-1 6 256 0,-1-2 48 0,-2 3 16 0,0 3 1792 0,-1-1 352 0,0 1 80 0,2 3 16 16,4-2-160-16,4 1-16 15,3 1-16-15,5-3 0 0,2 1-560 0,2 0-128 0,5 0 0 0,1-1-16 16,0 2-240-16,-2-1-32 15,-2 2-16-15,-3-1 0 0,-1 1-400 0,-2 0 0 0,-3 1 0 0,-7 1 0 16,-4 1-512-16,-6 0 0 16,-4 1 16-16,-7 2 0 0,-3 1-16 15,-5 0-16-15,-2 2 0 0,-5-3 0 0,-3 2 352 16,-4 0 176-16,-5-2-160 0,-1 3 160 0,-5-3 256 0,1-2 160 0,-3 2 32 0,-1-3 0 16,0 1-256-16,-2 1-32 0,2-1-16 0,0 2 0 15,4-2-144-15,0-2 128 0,2 2-128 0,3-2 128 16,-1 0-128-16,3 3 0 0,0-4 0 0,2 1-176 15,1 1 176-15,3-3 0 0,4 3 0 0,1-3 0 16,4 4 0-16,2-4 0 0,4 3 0 0,4 0-128 16,4 0 128-16,2 1 0 0,3-2 0 0,4 2 0 0,2-1 256 0,2 4 0 15,2-4-16-15,-1 2 0 16,-3-1-240-16,2 0 144 0,0 2-144 0,0 0 128 16,-3 0-128-16,-3-2 0 0,-3 1 0 0,-2-1 0 0,0 3 192 15,-4-1-64-15,-1 0 0 0,-2 3 0 0,0-3 0 0,-2 2 0 16,0 3 0-16,1-5 0 0,-2 4 16 0,1-4 0 15,0 1 0-15,-1 2 0 0,0-1 48 0,0 0 0 16,-2 1 0-16,-1-2 0 0,-1 2-64 16,0-2 0-16,-5 3 0 0,-1 1 0 0,-1 0 48 0,-5 1 0 15,-2 1 0-15,-3 2 0 0,-1 1-32 0,-3 0 0 16,0 0 0-16,-3-1 0 0,0 1 48 0,1 0 0 16,-1-2 0-16,4 1 0 0,0-5 48 0,1 2 16 15,0-3 0-15,0-2 0 0,2-1-256 0,-1-2 0 16,-1-4 128-16,0-4-13440 15,-2-6-2688-15</inkml:trace>
  <inkml:trace contextRef="#ctx0" brushRef="#br1" timeOffset="118090.18">11337 5610 15663 0,'-16'-8'1392'0,"4"1"-1120"0,3 4-272 0,2-1 0 0,4 4 848 0,1-2 112 16,2 0 32-16,-2 0 0 0,0-1-544 0,-2 0-128 15,1-4 0-15,2 4-16 0,2-3-112 0,3 2 0 16,1 1-16-16,2 1 0 0,1 2 784 0,2 0 176 15,1 0 16-15,2 2 16 0,2 1-784 0,1 1-144 16,4-1-48-16,1 1 0 0,1 1-192 0,4 1 0 0,7-2 0 0,2 0 0 31,5 2-1216-31,0-4-176 0</inkml:trace>
  <inkml:trace contextRef="#ctx0" brushRef="#br1" timeOffset="118478.93">12468 5629 43311 0,'-5'-11'1920'0,"1"6"384"0,1-1-1840 0,2 3-464 0,2 3 0 0,1 0 0 0,2 3-736 16,2-3-240-16,4 0-48 0,5 0-16 0,6 3 736 0,5 0 160 0,4 0 144 0,2 1-208 16,1 0-496-16,2 1-80 0</inkml:trace>
  <inkml:trace contextRef="#ctx0" brushRef="#br1" timeOffset="118756.16">13279 5646 41471 0,'15'-7'1840'0,"-2"1"368"0,0 2-1760 0,1 4-448 0,-2-3 0 0,-1 3 0 0,5 0 0 0,9 0 0 16,16 0 0-16,14 0 0 15,10 3-1248-15,0 1-176 0,-2-1-48 0,-6 2 0 0</inkml:trace>
  <inkml:trace contextRef="#ctx0" brushRef="#br1" timeOffset="119907.24">19711 14449 7359 0,'12'-6'656'0,"-6"3"-528"0,-1 0-128 0,-2 2 0 0,-3-2 4240 0,-3 1 816 15,1 2 176-15,-2-1 16 0,-3 1-3152 0,-5 0-640 16,-5 3-128-16,-3 0-32 16,-1 1-1808-16,-3 3-384 0,-5 2-64 0,-2-1 0 0,-2 2 272 0,-6 3 64 0,-4 0 16 0,-5 2 0 15,-5 2 32-15,-5 2 0 0,-4 2 0 0,-2-1 0 0,-1 2 912 0,0 0 192 32,-2 0 48-32,0-1 0 0,2-1 1168 0,2-1 240 0,1-1 64 0,4-2 0 0,3 1-1232 0,3-5-240 15,4 0-64-15,4-1 0 16,3 2-688-16,2-1-144 0,4 0-16 0,6 1-14640 0</inkml:trace>
  <inkml:trace contextRef="#ctx0" brushRef="#br1" timeOffset="120739.56">16753 14750 11967 0,'-6'-4'1072'0,"1"1"-864"0,1 0-208 0,3 3 0 0,-1 0 1520 0,-1-2 256 0,-3-2 48 0,-4 0 16 16,-1-2-880 0,-1 0-192-16,1 0-16 0,4 2-16 0,-1-1-16 0,4 4 0 15,-1-2 0-15,2 3 0 0,2 0 0 0,0-2 0 16,2 1 0-16,0-2 0 0,2 2 688 0,2-2 128 0,1 1 16 0,0-2 16 16,1 2-208-16,2 0-32 15,2 0-16-15,0 2 0 0,0 0-704 0,2 0-144 16,2 0-16-16,-1 0-16 0,4 2-432 0,0-2 0 15,2 0 0-15,0 0 0 0,1 0 0 0,-1 0 0 16,-1 0 128-16,1 0-128 0,-2 0 0 0,-1 2 0 16,-2 0 0-16,-2-2 0 0,-2 3 320 0,-1-3 0 0,-1 0-16 0,0-3 0 0,-2 3-48 0,0-4 0 31,1 2 0-31,-1 0 0 0,2 0 48 0,0 0 0 0,0-4 0 0,3 2 0 0,-1 1-176 16,1 0-128-1,-1 3 192-15,2 0-192 0,-2-3 128 0,0 6-128 16,0-3 0-16,-1 2 0 0,1 2 0 0,-2 2 0 0,1-2 0 0,-3-2 0 15,0 2 0-15,-2-4 0 0,0 2 0 0,-1 2 0 16,0-4 0-16,-3 3 0 0,0-3 0 16,-2 0 0-16,1 0 0 0,-1 0 0 0,-2 0-128 0,0-3 128 15,-2 3-688-15,5 0-32 0,0 0-16 16,-21-10-17056-16</inkml:trace>
  <inkml:trace contextRef="#ctx0" brushRef="#br1" timeOffset="121371.63">17665 14380 39615 0,'-3'-3'3520'0,"-2"-1"-2816"0,1 4-560 0,2-3-144 0,0 3 736 0,0-2 112 0,-3 1 32 0,-1-6 0 32,0 2-1360-32,2 1-272 0,4 1-48 0,2-1-16 15,3 4-576-15,3 0-112 0,0 4-32 0,3-1 0 0,1 0 1088 0,-1 1 192 0,0-2 64 0,2 2 0 16,1 2 192-16,-2 1 0 0,2-4 0 0,-2 3 0 0,1 1 768 0,-2-4 32 15,0 3 16-15,-1-1 0 16,0 0-224-16,-3 2-32 0,1 1-16 0,-3-2 0 16,-2 4-368-16,0-1-176 0,-3 1 160 0,-2 0-160 0,-1-2 224 0,-3 5-48 15,-2-3-16-15,-2 2 0 16,-1-1-160-16,0 0 0 0,-1 2 144 0,-1-6-144 0,1 2 0 0,0-2 0 16,0-2 0-16,4 0 0 0,-1 0 128 15,2-4-128-15,2 2 128 0,0-1-128 16,1-2 192-16,3 4-16 0,1-4-16 0,0 2 0 15,2 0-160-15,1 0 0 0,1 2 0 0,0 2 0 16,4-2 0-16,1 2 0 0,-1 0 0 0,0-1 0 0,2 2 0 0,-2 0 0 16,2-1 0-16,1 0 0 0,0 0 0 0,-1 0 0 15,1 0 176-15,-1-2-176 0,1 2 256 0,-1-3-64 16,1 2 0-16,-2 0 0 0,0 1 0 0,-2 1 0 16,1 2 0-16,-4-2 0 0,1 5-192 0,-1 1 0 15,-1 0 128-15,-1-1-128 0,-1 4 0 0,-1-2 0 16,-1 0 0-16,-1 2 0 0,-1 1 0 0,-3-1 0 0,1 2 0 15,-2-3 0-15,-3 5 144 0,-3-2-144 0,2 1 128 0,-1-3-128 16,-3 0 208-16,0-2-32 0,-1 0-16 0,1-4 0 16,-1 3 32-16,1-3 0 0,0 2 0 0,1-3 0 15,0 1-192-15,0-1 160 0,1 0-160 0,-1 1 160 16,-1 0-160-16,-1-1 0 0,1-3 0 0,-2 1 0 16,0 2 0-16,-3-3-256 15,-2-2 64-15,-3-3-19248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30T20:18:10.9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9516 13398 11967 0,'0'0'1072'0,"-1"-11"-864"0,1 11-208 0,-2-10 0 16,1 1 3584-16,1 9 688 0,0-7 128 0,0 7 16 15,-3-6-3168-15,3 6-640 0,0 0-128 0,-5-10-32 0,-1 5-80 0,-1 0-32 16,1 1 0-16,6 4 0 0,-10-5 352 0,1 4 64 16,1-5 16-16,1 5 0 0,-2-3 160 0,9 4 32 15,-11-2 16-15,1 0 0 0,1 1-96 0,9 1-32 16,-11-3 0-16,2 2 0 0,9 1-336 0,-9-1-64 16,0-1 0-16,9 2-16 0,0 0-48 0,0 0-16 15,0 0 0-15,-8-1 0 0,8 1-192 0,0 0-48 16,0 0 0-16,-8 4 0 0,8-4-128 0,0 0 0 15,-6 9 144-15,2 2-144 0,1-2 0 0,0 1 0 16,1 1 0-16,1-2 0 0,-1 1 128 0,1 2-128 16,0 0 128-16,1 1-128 0,1-2 128 0,-1 1-128 15,0-3 128-15,0 2-128 0,0-11 0 0,1 9 144 0,-1-9-144 16,0 0 0-16,0 0 160 0,5 8-160 0,-5-8 128 0,8 6-128 16,-8-6 272-16,12-2-16 0,0-2-16 0,-1-2 0 15,0-1 128-15,-1-3 16 0,1 3 16 0,0-4 0 16,-3 1-80-16,0 1 0 0,-1-2-16 0,-2 2 0 15,-1-1-112-15,-2 1 0 0,1-1-16 0,-2 0 0 16,-1 0-48-16,-1-1 0 0,0 1 0 0,-2 1 0 16,0 1 0-16,0 1-128 0,-3-1 192 0,1 2-64 15,-1-1-128-15,-2 2 160 0,0 1-160 0,0 0 160 16,-1-1-160-16,0 2 0 0,0 1 0 0,0 2 0 16,0 0 0-16,-1 1 0 0,0 0 0 0,0 2 0 15,-1 0 0-15,2 1 0 0,0 0 0 0,0 2 0 16,1 1 0-16,1 2 0 0,1 1 0 0,-1 3 0 0,2 0 0 15,1 2-176-15,2-2 176 0,0 1-128 16,2-1 128-16,2 0 0 0,0-1 0 0,2-2 0 0,1-1 0 16,2-1 0-16,2 1 0 0,1-2 0 0,1-3 0 0,1 0 0 15,-1-2 0-15,1 1 0 0,1-3 0 0,0 0 128 16,0 0-128-16,0-2 128 0,-1 0-128 0,-2-1 0 16,-10 3 128-16,12-5-128 0,-3 1 128 0,-9 4-128 15,9-6 128-15,-1-1-128 0,-3-1 192 0,-5 8-48 16,7-9 0-16,-3 0 0 0,-2 0-144 0,1 0 192 15,-3 0-192-15,0 2 192 0,0 7-192 0,-3-12 0 16,0 5 0-16,-1-1 128 0,-2 1-128 0,1 2 0 16,5 5 0-16,-10-4 128 0,-2 1-128 0,0 3 0 15,1 3 0-15,-1-2 0 0,0 3 0 0,0 2-144 16,2 0 144-16,-1 1 0 0,1 0-128 0,2 1 128 0,3 0 0 0,0 0 0 16,5-8-128-16,-4 12 128 0,1-5 0 0,3-7 0 15,2 13-144-15,1-3 144 0,-3-10 0 0,7 9-144 16,1-3 144-16,1 1 0 0,0-3 0 0,3-2-128 15,0-2 128-15,1 0 0 0,0 0 0 0,0-1 0 16,0 0 0-16,0-2 0 0,-2 2 0 0,0-2 0 16,-1-1 128-16,-10 4-128 0,11-5 128 0,-2 1-128 15,-3-4 128-15,-6 8-128 0,6-8 160 0,-6 8-160 16,1-10 192-16,-2 1-48 0,-2 0-16 0,-1 2 0 16,4 7-128-16,-8-6 128 0,-1 1-128 0,0 1 128 15,-1-3-128-15,-2 3 0 0,0 2 0 0,0-4 0 16,1 1 0-16,-1 0 0 0,0 1 128 0,2 0-128 15,-1 0 0-15,2 2 0 0,0-4 0 0,1 5 0 0,0-3 0 16,8 4 0-16,-7-2 0 0,7 2 0 0,0 0 0 0,0 0 0 16,0 0 0-16,0 0 0 0,0 0 0 0,0 0-176 15,0 0 176-15,0 0-128 0,0 0-80 0,4 13-16 16,1-4 0-16,0 1 0 16,1 1-1136-16,2-4-240 0,1 3-32 0,3 0-16 15,1 2-848-15,2-1-160 0,-1 1-32 0,2 1-14464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1T17:31:00.1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31238 6407 41007 0,'-5'0'3648'0,"0"1"-2928"0,2-1-576 0,2 0-144 0,0 0 0 0,0 0 0 16,1 0 0-16,-3 2 0 0,1-2 0 0,-3 3 0 0,-3 3 0 0,-3 0 0 15,-2 5-528-15,-6 4-48 0,-3 4 0 0,-7 3 0 0,-6 4 320 0,-9 2 48 0,-6 5 16 16,-10 1 0-16,-5 3 432 0,-11 2 80 0,-4-2 32 16,-5-1 0-16,-3-2 224 0,0-3 32 0,0 1 16 15,-1-3 0 1,4-3 144-16,-4 1 48 0,-5 1 0 0,-3 4 0 0,0-1-432 0,-12 2-96 16,-12-3-16-16,-5 3 0 15,-3-5-272-15,-1 0 0 0,-5 1 0 0,3-3 0 0,6 1 0 0,-3-1 0 16,-2-1 0-16,1 1 0 15,1 0 0-15,-3-2 0 0,-1 2 0 0,6-1 0 16,7 0 0-16,0-2 0 0,-2-2 0 0,9 2 0 16,8-5 0-16,4 1 0 0,4-6 0 0,2 3 0 0,1-1 480 15,7-1-16-15,9 1 0 0,1-3 0 0,2-1-240 0,2 2-48 16,4-1-16-16,2 0 0 0,3 1 48 0,3 0 16 16,3 6 0-16,0-4 0 0,-3 1-96 0,-1 0-128 0,2 0 176 15,2 0-176-15,2 0 0 0,4 0 0 0,5-4 0 0,3 0 0 0,0-3 0 16,1-5 0-16,1 2 0 0,1 1 0 15,4-1 128-15,4 0-128 0,2 0 0 0,5-2 0 16,2 0 448-16,6-1-32 0,5 0 0 0,2-1 0 16,5-1-128-16,1 2-32 0,2-3 0 0,1 2 0 15,4-2-96-15,-1 0-32 0,1 2 0 0,1-2 0 16,0 0 0-16,2 2 0 0,2-2 0 0,-1 0 0 0,0 0-128 0,1 0 192 16,2 3-192-16,-2-3 192 0,1 0-192 0,0 1 0 15,-1 1 0-15,-2-2 0 0,0 3 0 0,-3 0 0 0,2-1 0 0,-2 0 0 16,1 1 0-16,-2-2 0 0,0 1 0 0,2 1 0 15,-2-3 0-15,0 0 0 0,0 1 0 0,1-1 0 16,-2 0 0-16,1 0 0 0,0 0 0 16,0-1 128-16,2 1-128 0,0 0 0 0,0-3 144 0,1 3-144 0,1 0 176 0,0-2-48 15,-1 1 0-15,1 1 0 32,0 0-576-32,0 0-112 0,-1-3-16 0,0 3-16 0,-2 0-880 0,-2 0-192 0,-1-2-16 15,-1 0-19488-15</inkml:trace>
  <inkml:trace contextRef="#ctx0" brushRef="#br0" timeOffset="1134.18">25416 7698 2751 0,'-4'-4'256'0,"1"1"-256"0,0 2 0 0,1 1 0 15,0 0 304-15,-2 0 16 16,-1 0 0-16,-4-2 0 0,-3 1 112 0,-2 1 16 15,0-3 16-15,2 3 0 0,3 0 1360 0,2 0 272 0,2 0 48 0,2-4 16 0,3 4 112 16,0-2 32-16,3-2 0 0,1-1 0 16,-1 1-832-16,2-2-144 0,0 3-48 0,0-1 0 15,-1-1-144-15,0 1-48 0,-1 1 0 0,-1 0 0 0,-2-1 384 0,-2 2 64 16,1 1 0-16,-3 1 16 0,-1-3-352 0,-1 3-80 16,-1 3-16-16,-2-3 0 15,1 3-592-15,-2 1-128 0,0-1-32 0,-1 0 0 0,3 1-208 0,1-2-144 0,3 1 192 16,2-6-192-1,0 3 256-15,5-3-64 0,2-3-16 0,3-1 0 0,1-3 208 0,2 2 32 16,2-6 16-16,1-3 0 0,5 0-48 0,2-6 0 16,5-1 0-16,2-4 0 0,1 5 16 0,3-6 0 15,4 1 0-15,1 1 0 0,1 1-80 0,1 4-32 16,-1-1 0-16,-2 1 0 0,-2 0-144 0,-1 3-16 16,-1 1-128-16,-4 2 192 0,-1 6-64 0,1 0 0 15,-1 1-128-15,-2 3 192 0,-4 5-192 0,-3-2 0 0,-2 3 128 16,-3 4-128-16,-4 2 0 0,-1 0 0 0,-4 3 0 0,-2 1 0 15,-2 2 0-15,-1 4 0 0,-3 0 0 16,-2 3 0-16,-4 3 0 0,-4 3 0 16,-4 2 0-16,-7 4 0 0,-5 6 0 0,-4 2 0 0,-7 1 0 0,-1 5-160 15,-1-4 160-15,-6 1 0 0,-2 2 0 0,-4-4 0 16,2-6 0-16,4-4 0 16,3-5 0-16,6-5 0 0,6-2 192 0,5 1 64 15,6-3 0-15,3-3 16 0,3 2 112 0,3 1 32 16,2-1 0-16,2-1 0 0,1 1-288 0,3-2-128 0,2 2 0 0,3 2 128 15,3 2-128-15,3 3 0 0,4 5 0 0,3 2 0 16,4 3 0-16,2 0 0 0,3 3 0 0,5-1 0 16,5 3 224-16,6-3-32 0,5-1-16 0,2-1 0 0,6 1-32 15,4 4 0-15,7 1 0 0,4 0 0 0,7 6-144 0,10 0-144 16,9 3 144-16,9-5-208 31,5-1-1072-31,8-3-192 0,8 3-64 0,13-9-19840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1T17:31:25.191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5139 12504 39615 0,'-2'-2'3520'0,"-1"-2"-2816"0,2 2-560 0,0 2-144 15,1 2 352-15,-2-2 32 0,0 1 16 0,-2 2 0 16,1-1-400-16,-1 6 0 0,1 2 0 0,3 2 0 0,2 3 0 0,0-3 0 16,3 4 0-16,1 0 0 0,3 0 0 0,-2 0 0 15,1 4 0-15,-2 1 0 0,-2-1 0 0,-3 2 0 16,-5 6 128-16,-2-2-128 0,-4 4 0 0,-6 3 0 15,-4 1 144-15,-6 3-144 0,-3 5 208 16,-4 0-16-16,1 4-16 0,-9 5 0 0,-6 6 48 0,-1 0 16 16,1-7 0-16,3-8 0 0,3-3-240 0,3-5 0 15,3 0 0-15,5-6 0 0,4-2 224 0,7-6 96 16,1-3 32-16,7-3 0 0,2-4-224 0,3-2-128 16,3 0 160-16,1-2-160 0,2 0 0 0,0-1 128 0,2-1-128 0,0-2 0 15,2 2 0-15,-1 2 0 0,2 0-144 0,-1 1 144 16,0 0-192-16,0 2 48 15,-1 0 16-15,3 1 0 0,1 0 128 0,0-1 0 0,3 3 0 16,2-2 0-16,4-1 0 0,3-2 0 0,6 2 160 0,3-5-160 16,8-4 384-16,1 2-32 0,1-4 0 15,1-5 0-15,1 4-96 0,1-6-32 0,-2 2 0 0,1-4 0 16,2-1-480-16,-1 1-112 0,-4 1-16 0,-2 3 0 16,-4-2-496-16,-4 1-96 0,-1 1-32 0,-4 3-17776 0</inkml:trace>
  <inkml:trace contextRef="#ctx0" brushRef="#br0" timeOffset="942.88">6384 12091 35935 0,'-2'-3'3200'0,"-1"0"-2560"0,2 3-512 0,1 0-128 15,-1 3-512-15,-2-3-128 16,1 0-32-16,-4 1 0 0,-4 1 448 0,-2 2 96 0,-2 2 128 0,-1 5-208 15,0-1 704-15,0 4 144 0,2 1 16 0,-2 1 16 16,0 2 512-16,-2 5 96 0,-1 2 32 0,0 4 0 16,-1-1-608-16,-2 3-128 0,0 4-32 0,-2 0 0 0,-1-2-96 0,-3 6-32 0,-3 4 0 0,-7 7 0 31,-6 7 48-31,-5 4 16 0,-3 1 0 0,2-2 0 16,-1 6-176-16,6-2-48 0,5-3 0 0,7 0 0 0,5 0 16 0,6-4 0 15,5 0 0-15,6-7 0 16,4-6 32-16,5-2 0 0,3 1 0 0,4 2 0 0,0-3-304 15,4 1 128-15,2 5-128 0,0-1 0 0,1-2-192 0,4 2-128 16,0 0-48-16,1-2 0 16,1-1-464-16,1 0-80 0,3 1-32 0,2-2-12496 15,0-1-2512-15</inkml:trace>
  <inkml:trace contextRef="#ctx0" brushRef="#br0" timeOffset="2624.65">6554 12679 19343 0,'3'-10'1728'0,"-1"4"-1392"0,-1-1-336 0,-1 5 0 16,0-1 944-16,1-1 112 0,2-5 32 0,-1-4 0 15,1-5-896-15,0 1-192 0,0 2 0 0,-3 5 0 0,0 4 608 0,-1 0 112 16,-2 3 32-16,1 2 0 15,-1 1 336-15,1 1 64 0,-1 4 0 0,-1-1 16 0,1 2-32 0,-1 1-16 16,-1 4 0-16,-1 3 0 16,0 1-800-16,-3 2-144 0,-1 4-48 0,-3 3 0 0,-1 3-352 0,-3 1-80 0,-3 7-16 15,-1-5 0 1,2-2 144-16,-3 5 32 0,-1 2 0 0,-2 5 0 16,0 3 432-16,0 4 96 0,2 1 0 0,2 2 16 0,5-2 432 0,2-1 64 15,4 0 32-15,4-8 0 16,2-1-400-16,4-8-80 0,4-4 0 0,1-1-16 0,2-3-432 0,3-2 0 15,0-1 0-15,4-6 0 0,-1 2-320 0,2-7 0 16,-2-3 0-16,0-2 0 0,0-3 448 0,-1-6 112 16,-1 0 16-16,1-4 0 0,1-5 208 0,0-2 48 15,1-4 16-15,0-3 0 0,0 1-256 0,4-3-48 16,0 0-16-16,3-5 0 0,2-1-48 0,0-7-16 16,2-1 0-16,0-1 0 0,-2 3-144 0,1-1 0 15,-2 0 0-15,1 3 0 0,0 1 0 0,-4 1-192 16,0 3 32-16,-4 1 16 0,-4 5 144 0,-2 0 0 15,-3 6 0-15,-5 0-128 0,-2 3 128 0,-4 0 192 16,-1 0-32-16,-4 0-16 0,0 1 80 0,-3-1 16 0,0 0 0 16,-1-3 0-16,-1 3-64 0,2 0-16 0,-1-1 0 0,2 0 0 15,1 2-160-15,1 2 128 0,1 2-128 0,3 3 128 16,1-1-128-16,-2-1-480 0,4 9 288 31,-1-2-368-31,1 6-64 0,-1 0-16 0,-1 4-17792 0</inkml:trace>
  <inkml:trace contextRef="#ctx0" brushRef="#br0" timeOffset="2849.49">6303 13026 45151 0,'-6'4'2000'0,"2"-2"416"0,1 2-1936 0,3-3-480 0,4 1 0 0,1-2 0 16,2 0-640-16,3 0-208 0,6 0-48 0,9-3-16 16,7-1-48-16,5-1 0 0,3-2 0 0,1-3 0 15,-2 1 208-15,0 1 48 0,-5-2 0 0,-3 2 0 16,-4 0-1376-16,-2 2-272 0,-3-1-48 0,-1 1-16 0</inkml:trace>
  <inkml:trace contextRef="#ctx0" brushRef="#br0" timeOffset="3449.65">7485 12900 48831 0,'-6'0'4352'0,"2"1"-3488"0,1-1-688 0,5 0-176 16,-2 0-896-16,1-1-224 0,-1 1-32 0,-1 0-16 0,1-2-608 16,1 0-112-16,1 0-32 0,-2 2 0 0,0 0 1424 0,0 0 288 0</inkml:trace>
  <inkml:trace contextRef="#ctx0" brushRef="#br0" timeOffset="3982.82">7475 13456 37775 0,'0'2'3360'0,"0"0"-2688"0,1 1-544 0,-1-3-128 0,1 1 640 0,1 1 80 15,0 2 32-15,1 2 0 16,0 3-1072-16,1 3-192 0,1 1-64 0,-3-2 0 16,1 4-80-16,-2 1-32 0,-1-1 0 0,0 1 0 15,-2 1-16-15,0 0 0 0,0 1 0 0,-2-1 0 0,2 3 704 16,-2-2 256-16,2-2-16 0,-1 0 0 15,-1 3 560-15,1-3 112 0,-3 0 32 0,-1-1 0 0,1-2-352 0,-1 0-64 16,-1-1-16-16,-2 2 0 0,1 1-512 0,-3-3 0 16,0-2-192-16,-2 0 48 15,2-4-752-15,-3 3-128 0,-1-2-48 16,-2 2 0-16,-2-3-752 0,0 0-160 16,3 0-16-16,-3 2-11632 0</inkml:trace>
  <inkml:trace contextRef="#ctx0" brushRef="#br0" timeOffset="4469.92">8005 12957 33167 0,'2'1'2944'0,"-1"2"-2352"0,0-1-464 0,0-1-128 0,-1 2 160 0,2 0 16 0,0 2 0 0,2 5 0 16,0 4-176-16,-1 4 0 15,0 1-192-15,-3 6 192 0,-3-2 416 0,-2 4 208 16,-2-1 32-16,-3 7 16 0,-2 0 416 0,-2 0 64 15,-1 2 32-15,0 0 0 0,3-1-672 0,-3 1-128 0,3 2-16 0,-1-1-16 16,2-2-352-16,3-3 0 0,-1-1 0 0,3-3 128 31,1-5-528-31,1-5-112 0,2-1 0 0,-1-8-16 0,3-2-720 0,0-4-144 0,0-4-16 0,0-4-9472 32,0-2-1872-32</inkml:trace>
  <inkml:trace contextRef="#ctx0" brushRef="#br0" timeOffset="4889.62">7957 12786 33167 0,'-1'-6'2944'0,"0"2"-2352"0,-1 2-464 0,2 2-128 16,0-3 1904-16,2 0 352 0,1-1 80 0,2-6 16 0,4-5-1680 0,3-1-336 16,3 0-64-16,1-2-16 0,0 3-256 15,0 1 0-15,-1-1 0 0,-1 4 0 16,-2 2 0-16,1 0 0 0,-3 2 0 0,1 7 0 15,-1 0 0-15,2 3 0 0,-1 1 0 0,3 3 0 16,2 4 0-16,1-1 0 0,3 6 0 0,1-1 0 0,0 1 0 0,2 0 0 0,3 3 0 0,0-3 0 16,-1 1-176-16,0 0 176 15,-2 3-192-15,0-1 192 0,-4-1 0 0,2 2-128 16,-1 2 128-16,-3-1 0 0,1-1 0 0,-5 2 0 16,0-2 0-16,-3 1 0 0,-4 1 0 0,-1 3 0 15,-3-1 0-15,-3 0 0 0,0-4 0 0,-4 4 0 16,0 2 0-16,-5-2 0 0,0 2 0 0,-5 3 0 15,-2-1 0-15,-3-2 0 0,-3 1 0 0,-3-1 0 0,0-1 0 0,-2-3 144 16,3 1-144-16,-4-5 0 0,2-2 0 16,-2-2 128-16,3-2 64 0,0-2 16 15,3-1 0-15,-2-3 0 0,3 0-16 0,1-5-16 0,1-1 0 0,-2-1 0 0,1-1-176 0,-3-2 0 32,2-2 0-32,0-3-176 15,0 2-240-15,2-3-48 0,1 1-16 0,2-3 0 16,2-1-736-16,4 0-128 0,2 3-48 0,3-1-15776 0</inkml:trace>
  <inkml:trace contextRef="#ctx0" brushRef="#br0" timeOffset="5453.84">8381 11907 21183 0,'-12'-6'1888'0,"3"3"-1504"0,1 0-384 0,3-1 0 0,2 4 3440 0,2 0 608 0,1 0 128 0,-1 1 32 0,-2 2-2672 0,1-2-512 16,1 5-128-16,2 3 0 0,3 3-608 0,3 4-112 0,4 0-32 0,3 3 0 15,3 3 64-15,6 3 16 0,5 1 0 0,5 0 0 16,0 2 80-16,2 3 16 0,1 0 0 0,-1 1 0 0,-1 0 16 0,0 0 16 15,0 2 0-15,1-6 0 0,-1 4-96 0,2-1 0 16,3 4-16-16,-1 1 0 16,0 7-240-16,-1 2 0 15,2 2 0-15,-6 3 0 0,-1 7 0 0,-3 1 0 0,-6 2 0 0,-4-2 0 0,-4-1 0 0,-5-2 0 16,-3-1 0-16,-2 0 0 16,0-3 0-16,-4-4 128 0,0-3-128 0,-2-6 0 15,0-3 336-15,0-3 32 0,-4 3 0 0,0-4 0 0,0 1 16 0,-3-4 0 0,2-3 0 0,-3-3 0 16,0 1-384-16,-4-1 0 0,-2 3 0 0,-1-6 0 31,-1 6-368-15,-3-6-144-16,-3 3-16 0,-2-2-16 0,-6-2-32 15,-2 1 0-15,-3 3 0 0,-1-2-12400 0,-3 1-2480 0</inkml:trace>
  <inkml:trace contextRef="#ctx0" brushRef="#br0" timeOffset="7764.08">10326 12954 40543 0,'10'3'3600'0,"1"-3"-2880"0,-1 0-576 0,-2 0-144 16,2 1 240-16,3-1 16 0,13 0 0 0,15 0 0 15,15-1-256-15,6-2 0 0,-2 0 0 0,-4-1-160 16,-4-5-512-16,-5 3-96 0,-4-1-32 0,-2-2 0 16,-2 0-1456-16,-3 2-304 15,-2 1-48-15,-5 0-16 0,0-1 0 0,-3 1-16 0,-4 4 0 16,-1-2-7584-16</inkml:trace>
  <inkml:trace contextRef="#ctx0" brushRef="#br0" timeOffset="7999.52">10466 13296 43311 0,'3'-4'1920'0,"-1"0"384"0,2 4-1840 0,2 0-464 0,1 0 0 0,3 0 0 16,4 0 144-16,11-2-144 16,17-2 128-16,16-1-128 0,12-2-384 0,6-3-176 0,-3 1-16 0,-2-1-11968 15,-1 0-2400-15</inkml:trace>
  <inkml:trace contextRef="#ctx0" brushRef="#br0" timeOffset="8848.26">12588 12357 20271 0,'3'-4'1792'0,"-2"2"-1424"0,-1 1-368 0,0 1 0 0,0 0 3728 0,0 1 688 0,-1 1 128 0,-1 1 16 16,1 3-2944-16,-1 2-592 0,-2 6-112 0,0 4-16 15,-1 6-480-15,0 5-96 0,-1 5 0 0,-3 10-16 16,1 6 16-16,-3 7 16 0,0 10 0 0,-2-4 0 15,1-2 64-15,-1 2 16 0,0 4 0 0,-2 2 0 16,0 0 32-16,0-5 16 0,1 2 0 0,-1-7 0 16,1-4-224-16,0-1-48 0,2-1-16 0,1-2 0 31,2-10-608-31,3-3-112 0,1-7-32 0,1-5 0 0,3-4-640 0,0-9-128 16,2-10-16-16,2-4-16800 0</inkml:trace>
  <inkml:trace contextRef="#ctx0" brushRef="#br0" timeOffset="9166.39">12989 12502 43311 0,'-8'7'1920'16,"1"-1"384"-16,-1 1-1840 0,4-1-464 0,1 0 0 0,3 0 0 0,-1 3-224 0,-2 4-144 16,1 10-16-16,-2 9-16 0,2 7 528 0,0 2 96 0,4-1 32 0,0-1 0 15,1 0-112-15,-2-1-16 16,0 0 0-16,-2 3 0 0,0 2 0 0,-3-1 0 0,-1 2 0 0,-1 2 0 16,-2-2 0-16,0 2 0 0,-2-7 0 0,0 1 0 15,0-4-128-15,-1-3 0 0,2 3 0 0,1-5 0 16,-1-3-176-16,2-2-64 0,-1-3-16 0,2-2 0 31,0-4-288-31,0-2-64 0,1-8-16 0,0-2 0 16,1-7-1456-16,-2-6-288 0</inkml:trace>
  <inkml:trace contextRef="#ctx0" brushRef="#br0" timeOffset="9516.51">12003 12341 43311 0,'-10'-7'1920'0,"3"0"384"0,1 5-1840 0,3-2-464 15,3 2 0-15,3 2 0 16,0 0-448-16,2 0-176 0,5 2-32 0,6-2-16 0,7 2 672 0,5 0 0 15,7 0 0-15,4 2 0 0,5-4 320 0,5-4 0 16,3 2 0-16,6-4 0 0,4 0 176 0,6-2 16 16,9 0 16-16,3-6 0 0,4-1-144 0,0 0-16 0,1 2-16 15,-3-1 0-15,-2 2 48 0,-4-1 16 0,-6 1 0 16,-5 2 0-16,-6 4-416 0,-2 0 0 0,-2-3 0 0,-3 2 0 16,-3 0-176-16,-4-2 176 0,-3 0-128 0,-2-1 128 15,-4 4-768-15,-3-4-64 16,-3 4 0-16,-5 0-18992 0</inkml:trace>
  <inkml:trace contextRef="#ctx0" brushRef="#br0" timeOffset="11252.87">14006 13087 39615 0,'-1'0'3520'0,"1"-3"-2816"0,1 3-560 0,2 0-144 0,-1-1 0 0,1 1 0 16,2 0 0-16,1 0 0 0,3 0 0 0,1 4-144 0,1 4 144 0,-3 6-208 16,-2 5 208-16,-2 7 0 0,-1 8-160 0,-5 4 160 15,-1 9 0 1,-2 2 0-16,-4 4 0 0,-2 3 0 0,-3-2 320 0,-2 4 0 16,-2 8-16-16,-2-3 0 0,3-4-112 0,-1-5 0 15,5-7-16-15,2-6 0 0,2-2 64 0,3-7 16 16,2-4 0-16,0-3 0 0,3-3 144 0,1-3 48 15,3-3 0-15,-2-6 0 0,1-4-320 0,1-6-128 16,-1-4 128-16,-1-2-128 0,1-5 0 0,-2-5 0 16,0-4-224-16,-2-6 80 0,0-2 144 0,-3-7 0 15,1-6 0-15,-1-6 0 0,0-4 160 0,3-3 64 16,2-8 16-16,2-2 0 0,3-9 16 0,4 0 0 16,2-1 0-16,4 3 0 0,5 4-112 0,1 8-16 15,2 6 0-15,1 5 0 0,2 0-128 0,-1 4 0 0,-2 6-160 16,-2 0 160-16,1 0 0 0,-1 6 0 15,2 1 0-15,-2 3 0 0,1 2 0 16,-2 1 0-16,-1 3 0 0,1 2-144 0,-1 2 0 0,-1 3 0 0,1 1 0 0,-1 4 0 16,0 2 144-16,-1 4 0 0,-1 1 0 0,0 3-128 15,-2 7 128-15,-1 1 0 0,0 6-144 0,-2 6 144 16,-1 3 0-16,-2 6 0 0,1 0 0 0,-1 2 0 0,-4 1 0 0,1-1 0 0,0 4 0 31,-2 1 192-31,-2 1-192 0,-2-2 0 0,-2-3 0 0,0-4-176 16,-2 1 176-16,0-5 0 0,-1 2 0 0,-3-3 128 0,1-1 48 0,-1-1 16 0,-1-1 0 15,-3-4 0 1,1-2-48-16,-2-1 0 0,2-3 0 0,-3-4 0 0,-1-2-144 16,-1-2 0-16,-2-2 0 0,-1-5-176 15,-1-1-208-15,0-1-64 0,-1-6 0 0,0-3 0 16,0-2-80-16,-1-2-32 0,1-2 0 0,0 1 0 16,1-4-624-16,4 3-128 0,4 2-32 0,5-3 0 0</inkml:trace>
  <inkml:trace contextRef="#ctx0" brushRef="#br0" timeOffset="11647.7">15609 11924 11967 0,'-5'-1'1072'0,"-1"-3"-864"0,-2 4-208 0,1-1 0 0,2 1 6688 0,0 1 1296 0,0 3 256 0,-3-3 48 15,-7 6-6320-15,-3 1-1264 0,0 2-256 0,1 2-64 16,0 2-384-16,1 1 0 0,3 3 0 0,-2 5 0 0,-1 1 0 0,-1 2 0 16,-1 3 0-16,0 3 0 0,-5 6 0 0,-3 6 0 15,-1 6 0-15,-1-1 0 16,-1 1 272-16,2 0-16 0,1-3-16 0,0 3 0 15,-1 1 240-15,-1 6 48 0,-2 0 16 0,-1 3 0 16,0 0-240-16,5-10-48 0,5-1-16 0,-1 1 0 16,2 6-240-16,4 0 0 0,6-3 0 0,5-6 0 0,6-3 0 0,6-7 0 0,2-2 0 0,4 0 0 15,0-3-160-15,3 0 32 0,3 3 0 0,1-1 0 32,2 1-368-32,2 0-64 15,3-3-16-15,0-4 0 0,1-3-176 0,2 1-32 0,1-5-16 0,1-5-18080 0</inkml:trace>
  <inkml:trace contextRef="#ctx0" brushRef="#br0" timeOffset="11984.3">15679 12884 44223 0,'-7'6'1968'0,"0"-2"400"15,-1-2-1904-15,3 0-464 0,3-2 0 0,1 0 0 16,-1 2 384-16,-1-2-32 0,0 4 0 0,-1-2 0 31,2 2-736-31,3 2-128 0,3 0-48 0,3 4 0 0,4 0 336 0,3 1 64 0,2 5 16 0,1 0 0 16,3 3 144-16,1-2 176 0,3 5-48 0,0 1 0 0,1 0 464 0,1-1 96 15,-1 1 16-15,0-3 0 16,-1 1-384-16,1-4-64 0,0 1 0 0,-2-3-16 16,2 1-240-16,-3-2 0 0,1-2 128 0,-2-3-128 15,0-3-416 1,-2-6-128-16,2 1-32 0,-1-2 0 0,-1-5-624 0,-1-3-128 0,1-3-16 16,-1-2-17248-16</inkml:trace>
  <inkml:trace contextRef="#ctx0" brushRef="#br0" timeOffset="12250.42">16428 12674 42383 0,'-4'1'3776'0,"0"0"-3024"16,0-1-608-16,2 0-144 0,1 3 320 0,-2-3 48 16,0 3 0-16,-5 1 0 0,-2 5-368 0,-2 4 0 15,1 5 0-15,-2 4 0 0,0 1-128 0,-1 5-112 0,1 6-16 0,-3 1 0 16,-1 7 256-16,1 5 0 0,-1 6 0 0,0 5-144 0,-1 3 464 0,1 4 80 31,-3 1 32-31,1-2 0 0,-2-4 352 0,-2-2 80 0,0-3 16 0,-2 0 0 16,-1-2-304-1,0-1-48-15,0 0-16 0,1-7 0 0,2-1-512 0,2-6 0 0,1 3 0 0,3-6 0 32,3-1-464-32,6-5-160 0,1-3-16 0,6-7-16 0,2-1-496 0,4-5-80 0,3 0-32 15,0-7-11856-15,1 1-2368 0</inkml:trace>
  <inkml:trace contextRef="#ctx0" brushRef="#br0" timeOffset="12766.66">17022 11990 35935 0,'0'-9'1600'0,"0"6"320"0,2-4-1536 0,-2 4-384 0,1 0 0 0,0 3 0 16,0 0-432-16,1-1-144 0,0-4-48 0,2 1 0 0,-2 2 480 0,-1 1 144 0,1-2 0 0,-4 6 0 15,0-2 0-15,-3 4 192 0,0 1 0 0,-4 4 0 16,2 0 928-16,-2 0 176 0,-3 4 48 0,0 2 0 0,-2 1-464 0,0 1-96 0,2 1-16 0,0 0 0 31,1 1-400-31,3 1-96 0,1 2-16 0,1-4 0 16,2 2-256-16,3 2 0 0,2-1 0 0,0-4-144 0,2 5-144 0,-1-4-32 15,0 2 0-15,0-1 0 0,1-1 128 16,0-1 0-16,1-2 16 0,-2 0 0 0,2 1 176 16,1-5-160-16,1 0 160 0,3 1-160 0,-2-7 160 0,2 1 0 15,2-4 0-15,2-2 0 16,3-1-480-16,1-4-64 0,-1-2-16 0,1-1-16880 15</inkml:trace>
  <inkml:trace contextRef="#ctx0" brushRef="#br0" timeOffset="13000.59">17118 11639 40543 0,'-3'-7'3600'0,"1"5"-2880"15,-1 1-576-15,3-2-144 0,1 3 736 0,1-2 112 0,-1-2 32 16,0-2 0-16,2-1-880 0,0-2-384 0,2 3 16 0,1 0 16 16,2 2-608-16,0 0-112 15,2 2-16-15,2 2-16 0</inkml:trace>
  <inkml:trace contextRef="#ctx0" brushRef="#br0" timeOffset="13502.08">17899 11715 35935 0,'-4'5'3200'0,"-1"-1"-2560"0,2-3-512 0,0 2-128 0,2-1 1168 0,-1 4 224 15,-2 2 32-15,-4 7 16 16,1 4-816-16,-2 6-176 0,3 1-16 16,-1 5-16-16,2 0 0 0,1 5 0 15,2 5 0-15,-1 3 0 0,2 7-48 0,0 6-16 0,1 2 0 0,0 5 0 16,1 2 64-16,-1 3 16 0,-1 0 0 0,-1 2 0 0,-1-2-144 0,-3 0-32 0,-3 6 0 15,-3-1 0 1,-2-4-256-16,-1 0 128 0,0-1-128 0,-1-5 0 16,0-2 0-16,1-4 0 0,2 1 0 0,-1-10 0 15,3-5 208-15,0-4-64 0,3-2-16 0,1-3 0 16,2-6-128-16,0-1 0 0,3-4-160 0,-1-4 160 16,3-4-832-16,1-4-80 0,2-5-16 0,3-7 0 15,1 0-464-15,3-4-80 0</inkml:trace>
  <inkml:trace contextRef="#ctx0" brushRef="#br0" timeOffset="14012.03">18641 12246 29487 0,'1'-6'2624'0,"-2"-1"-2112"0,-1-1-512 0,0 3 0 16,1 2 3152-16,0 3 528 0,-2 0 96 0,0-3 32 16,-2 0-3424-16,-4 0-672 0,-2 3-144 0,-1 6-16 15,-3 4-128-15,-3 2 0 0,1 5-16 0,-3 4 0 0,-1 2 288 0,0 5 64 16,1 0 16-16,1 5 0 0,-1 4 608 0,1 3 112 15,2 6 16-15,-2 4 16 0,2 0 240 0,-1 1 64 16,0 2 0-16,2-1 0 0,4-2-256 0,1-3-64 16,3-3 0-16,3-3 0 15,2-3-384-15,4 1-128 0,1-5 0 0,5-2 0 16,0-3-272-16,4-4-176 0,3-7-16 0,2-1-16 16,2-4 160-16,3-2 16 0,4-4 16 0,1 0 0 15,1-5 288-15,3-1-128 0,2-2 128 0,1-5 0 0,1-4 0 0,-2-5 0 0,1-1 0 0,-3 0 0 31,-1-3 176-31,-2-3-16 0,0 0 0 0,-2-5 0 0,-1 0 96 16,-3-4 0-16,0-2 16 0,-2-1 0 0,0-3 16 0,-5-2 0 16,0-1 0-16,-3-1 0 0,-3-1-144 0,-5 1-16 15,0-2-128-15,-5 2 192 0,-1 1-192 0,-6-3-240 16,-3 5 48-16,-3 3 16 0,-4 3-64 0,0 5-16 16,1 7 0-16,-3 0 0 15,-3 3-256-15,-2 3-48 0,1 4-16 0,-1 4 0 16,-1 0-192-16,-2 2-64 0,1 2 0 0,-2 2-17024 0</inkml:trace>
  <inkml:trace contextRef="#ctx0" brushRef="#br0" timeOffset="14250.76">18244 12663 32255 0,'1'13'1424'0,"-1"-4"304"0,2-2-1392 0,-1-1-336 0,1 1 0 16,1-5 0-16,0 2 1584 0,5 2 240 0,4 4 48 0,7 2 16 15,6-3-864-15,2-2-160 0,2 0-32 0,2-5-16 16,1-2-224-16,2 4-32 0,-2-7-16 0,0 3 0 16,2-1-416-16,-4 1-128 0,1 0 0 0,-3 0 0 15,-1-2 0-15,-4-1 0 0,-2 2-192 0,-3-3 48 16,-4-1-368-16,-1 1-64 0,-3 1 0 0,-3 0-16 16,-1 0-992-16,-2-4-192 0,-2 4-32 0,1-4-14800 15</inkml:trace>
  <inkml:trace contextRef="#ctx0" brushRef="#br0" timeOffset="14771.48">18799 11592 41471 0,'-1'0'3680'16,"1"2"-2944"-16,1-2-592 0,2 0-144 0,-1 4 256 0,1-2 32 0,3 2 0 0,3 2 0 0,3 7-160 0,4 3-128 16,5 2 144-16,4 4-144 15,4 1 352-15,6 5-32 0,5 1 0 0,2 3 0 16,5 5-320-16,0 1 0 0,2 7 0 0,1-1 0 15,-5 0 0-15,4 4 0 0,0 5 0 0,-3 4 0 16,-3 0 0-16,-6-3 0 0,-5-1 0 0,-6 2 0 16,-4-2 192-16,-4 1-16 0,-6-1-16 0,-4 4 0 0,-5 0 336 15,-3 0 64-15,-3 4 16 0,-4-4 0 0,0-1-128 0,-3 1 0 16,0 3-16-16,-2 3 0 0,-3 4-240 0,0-3-64 16,3-2 0-16,-2-10 0 0,1-5-384 15,-1-4-96-15,-2-1-16 0,-1-5 0 0,-1-5 192 0,1-3 48 16,-2-3 0-16,0-8-13824 0,0-6-2752 15</inkml:trace>
  <inkml:trace contextRef="#ctx0" brushRef="#br0" timeOffset="18853.28">4610 16685 35007 0,'-5'-1'3120'0,"1"-3"-2496"0,2 3-496 0,3 1-128 15,0-1-208-15,0 1-64 0,1-4-16 0,-1-1 0 16,1 1-1840-16,2-2-368 16,0 4-80-16,-2 1-16 0,1 1 2224 0,-3 3 368 0,1 0 240 0,-2 0-48 0,0 4 1360 0,-2-4 272 15,2 2 48-15,-2-1 16 0,3 0 384 0,-1-1 80 0,4 0 16 0,-1-1 0 31,3-4-1344-31,2-1-272 0,6 0-48 0,2-7-16 16,4 0-96-16,5-6-16 0,2-3 0 0,1 1 0 0,-1-2-192 0,7-5-64 16,5-3 0-16,1-4 0 15,-1-2 80-15,-2 2 16 0,0 0 0 0,-2-1 0 0,-2 0-240 16,-5 1-48-16,-2 4-128 0,-3-4 192 0,-1-3-48 0,-4 2-16 16,-1-2 0-16,-3 2 0 0,-1-2 16 0,-2-2 0 15,0-5 0-15,0-1 0 0,1-6 96 0,-1 2 16 16,0 0 0-16,-1 0 0 0,3 2-256 0,0-2 176 15,0 0-176-15,2 0 160 0,-2 0-160 0,4 1 0 16,0-1 0-16,-2 9 0 0,0 3-160 0,-3 4-16 16,-3 5 0-16,-1 1 0 0,-4 6-16 0,-1-4-16 15,-4 5 0-15,0-1 0 0,-3 3 208 0,-1 0-176 0,0 0 176 0,-3 1-160 16,0 2 160-16,1 0 0 0,-2 3 128 0,0 2-128 0,0-1 128 0,0 3-128 16,1 2 128-16,-1 3-128 0,2 1 0 0,-2 4 0 15,0 2 0-15,-1 4 128 16,1-2-128-16,-2 8 0 0,-1 2-128 0,-2 6 128 15,1 2-192-15,-2 5 64 16,2 1 0-16,-1 2 0 0,1 0 128 0,0 1 0 0,0 1 0 0,2-1 0 16,-2 3 0-16,2 0 0 0,1 2 0 0,-2-1 0 15,2 2 0-15,1 2 0 0,0-1 0 0,4 2 0 16,0-8 0-16,1 3 0 0,1 0 0 16,1 1 128-16,1-4 144 0,1 3 48 0,2 4 0 0,-1 1 0 15,2 1-112-15,-2 2-16 0,1 0 0 0,0 1 0 16,0 2-192-16,2-5 0 0,-1 2 128 0,3-8-128 15,1 0 0-15,2-7 0 0,-1-3 0 0,2-7 0 16,0 0 0-16,0-3 128 0,1 1-128 0,1-4 0 16,1-1 160-16,-3-3-160 0,1-2 160 0,0-4-160 15,0 0 0-15,1-5-336 0,2-2 48 0,0-4 16 16,5-1-640-16,0-4-128 0,6-2-32 0,4-4-20160 0</inkml:trace>
  <inkml:trace contextRef="#ctx0" brushRef="#br0" timeOffset="20862.25">6404 14858 28559 0,'-5'-2'2544'0,"1"2"-2032"0,2 2-512 0,1-2 0 0,1 0 256 0,0-2-32 0,-3 0-16 0,1-1 0 31,-2 0-1264-31,2-4-256 16,0 1-48-16,1 3-16 0,1-4 832 0,-1 4 160 0,0-4 48 0,-2 5 0 0,-1-2 944 0,2 2 192 0,-2-1 32 0,-1 2 16 16,2 2 432-16,-4 2 64 0,3 1 32 0,-3 0 0 15,1 3-208-15,0-1-32 0,1 1-16 0,0-1 0 16,-1 1-288-16,1 1-48 0,1 0-16 0,1 0 0 16,-1 0-48-16,0 0-16 0,2 2 0 0,-2 0 0 15,0-1-448-15,2 1-112 0,-1-4-16 0,-2 3 0 0,0 2-128 0,-3 6 0 16,-3 5 0-1,-2 1 0-15,1-1 0 0,-2 0 0 0,2 3 0 0,-3 1 128 0,1-1 64 16,0 3 0-16,-1 2 0 16,0 1 0-16,1 3 112 0,-1-2 16 0,2 3 16 0,-2 0 0 15,3-6-160-15,-4 8-48 0,0 4 0 0,-3 1 0 0,-2 8-128 0,-1-2 0 16,-1 1 0-16,0 0 0 0,-1 0 0 0,-3 2 160 16,0-1-160-16,0-1 160 0,5-2-160 0,1-5 0 15,2 2 0-15,3 0-176 0,5-2 528 0,2-3 96 16,5 2 32-16,3-3 0 15,1-2-272-15,4-1-48 0,0-3-16 0,2 1 0 0,2 2-144 0,2 0-144 16,0-3 144-16,1 0-208 0,2 2-16 0,-3 1 0 0,0 0 0 16,-1-3 0-1,-1-1 96-15,-1-2 128 0,1 1-208 0,-2-3 80 16,1-2-384-16,1-3-64 0,0-1 0 0,1-5-16 16,2-3-688-16,2-6-144 0,3-2-32 0,3-5-15760 15</inkml:trace>
  <inkml:trace contextRef="#ctx0" brushRef="#br0" timeOffset="22133.28">6684 15569 21183 0,'-3'-7'1888'0,"2"4"-1504"0,2 0-384 0,-1 2 0 0,1 1-1136 0,1-2-288 15,-2-2-64-15,0-2-16 16,0-3 848-16,-2-1 160 0,2 0 48 0,-2 2 0 0,1 0 2432 0,-2-1 512 15,2 3 80-15,-2-4 32 0,1 4 272 0,1-4 64 16,-1 0 16-16,2 2 0 0,0-2-1472 0,2 0-288 16,-1 4-64-16,0-3-16 0,2 3-816 0,-1-1-176 15,-1 2-128-15,2 1 192 0,-2 1-64 0,0 2-128 0,-1 1 192 0,0 0-64 0,0 4-128 0,-2-2 0 16,1 2 0-16,-3 2 128 16,-1 0 64-16,-2 4 0 15,-2 4 0-15,-2 1 0 0,-2 3-48 0,0 0 0 0,-3 5 0 0,-2-1 0 16,0 4-144-16,-1 0 192 15,1 5-192-15,-2 1 192 0,1 2-192 0,0 2 128 0,1-2-128 0,1 3 128 16,1-1 32-16,1 5 0 0,0-3 0 0,2 3 0 16,2-6-160-16,1-1 160 0,3 5-160 0,0-1 160 15,3 2 32-15,-1-1 16 16,0 1 0-16,2-1 0 0,-1 1-208 0,0-5 144 0,2-1-144 0,-1-4 128 16,2-5-128-16,2-3 0 0,1-4 0 0,0-2 0 0,3-3 256 0,0-6 80 31,2 2 16-31,2-5 0 0,2 2-160 0,0-4-16 0,2 0-16 15,0-2 0-15,2-2-160 0,1-3 0 0,-1-1 0 0,2-1 0 16,2-3 0-16,1-1 0 0,1 0 0 0,0-4 0 16,2-1 160-16,1 0-160 0,-1-3 192 0,1-3-192 0,-1 0 208 15,-1-1-64-15,1-1-16 0,-1-2 0 16,-2-2-128-16,-2 2 0 0,0-2 0 0,-4-1 128 16,1 1-128-16,-2-4 192 0,-1 0-192 0,-1-5 192 15,1-2-16-15,-2 1 0 0,0-3 0 16,-1 2 0-16,0 3 64 0,-2-1 16 0,0 1 0 0,0 1 0 15,-4 3-112-15,0 4-16 0,-3-1 0 0,-1 4 0 16,-3-1-128-16,-1 4 0 0,-1 1 0 0,-3 1 0 0,-2-1 0 16,-3 2 0-16,-2 2 0 15,-2-1 0-15,0 3 0 0,0 1 0 0,-2 2 0 16,0-1 0-16,2 4 0 0,0-4-256 0,-1 4 64 0,1-4 16 16,5 5-240-16,0 0-48 0,3 2-16 0,2 0 0 15,2 0-416-15,-1 2-64 0,4 4-32 0,1-3-18240 16</inkml:trace>
  <inkml:trace contextRef="#ctx0" brushRef="#br0" timeOffset="22450.91">6414 16058 39615 0,'-2'3'3520'0,"-1"-2"-2816"0,1 1-560 0,2 0-144 0,0 0 224 16,0-2 16-16,-2 4 0 0,1 1 0 0,-1 1-512 0,0 1-112 16,1 0 0-16,1-4-16 0,-1 2 960 0,2-5 192 15,0 4 32-15,2-4 16 0,1 0-64 0,1 0-16 0,3 0 0 0,3 0 0 0,4 0-400 0,4-3-64 31,3 0-32-31,3-1 0 0,2 2-416 0,4-5-96 16,2 4-16-16,2-3 0 16,-2 2-384-16,2 1-80 0,-4 0 0 0,-2 0-11872 15,0-1-2368-15</inkml:trace>
  <inkml:trace contextRef="#ctx0" brushRef="#br0" timeOffset="23150.93">7304 15872 42383 0,'-3'-5'3776'0,"-1"3"-3024"0,1 0-608 0,2 1-144 0,1 1 0 0,0 0 0 16,-1-3 0-16,-2-1-176 0,3 0 304 0,0 0 64 16,4-2 16-16,1 2 0 0,0 1-80 0,1 2-128 15,-1 1 176-15,1 0-176 0,-1 0 0 0,0 0 0 16,-1 4-192-16,0-3-12560 15,-2 2-2512-15</inkml:trace>
  <inkml:trace contextRef="#ctx0" brushRef="#br0" timeOffset="23695.36">7314 16422 11055 0,'1'0'976'0,"-1"-3"-784"0,0 2-192 0,-1-1 0 0,1 2 3072 0,0 0 576 16,1 0 128-16,-1 0 0 0,2-3-2624 0,-1 2-544 15,0 1-96-15,-1 0-32 0,0 0 896 0,0 0 176 0,0 0 48 0,0 0 0 16,10 20 352-16,-9-14 80 0,2 3 16 0,-1 0 0 16,1 1-1216-16,0 3-224 0,1-1-48 0,1 0-16 15,0 2-416-15,-1 1-128 0,-1 1 0 0,0 0 0 16,-1 3 0-16,-2 3 0 0,-1 1 0 0,-3 2 0 16,-1 2 176-16,-2 0-176 15,-2 1 160-15,-3 0-160 0,2-3 240 0,-5-2-48 16,2 5-16-16,-5-5 0 0,1 2-16 0,-1 0 0 15,-2-2 0-15,0 1 0 0,0-2-160 0,0-2 0 16,1-2 0-16,0-4 128 16,3-4-512-16,-1-4-128 0,-1-1 0 0,2-5-16 15,1 0-560-15,2-5-128 0</inkml:trace>
  <inkml:trace contextRef="#ctx0" brushRef="#br0" timeOffset="25318.24">8183 15337 30399 0,'-3'0'2704'0,"0"-2"-2160"0,2 1-544 0,1 1 0 15,1 0 1472-15,1-3 192 0,-2 1 48 0,0-2 0 16,1 0-1328-16,1 2-384 0,-1 2 144 0,2 0-144 15,1 3 0-15,-3 4 0 0,0 3 0 0,-1 4 0 0,-1 2 240 0,-3 7 80 16,-2 3 0-16,-3 5 16 0,-1 6 224 0,-3 4 32 16,-3 3 16-16,-3 7 0 0,1 6-352 0,-2 1-64 15,-1 4 0-15,1 1-16 0,3-3-176 0,-1 1 0 16,2-4 0-16,0-4 0 0,1 0 176 0,1-2 0 16,0-3 0-16,0-5 0 0,2-3 192 0,0-3 32 15,-2 1 16-15,2-1 0 0,-2-4-32 0,2-1 0 0,-2 1 0 0,-2-1 0 16,1 0-192-16,-1-3-32 15,-1-1-16-15,0 1 0 0,-1-1-144 0,1-7 160 0,1-4-160 0,2-7 160 16,4-1-160-16,3-5 0 0,2-2 0 0,1-4-176 16,3-2 304-16,0-2 64 0,2-4 16 0,3-5 0 15,2-2 32-15,1-2 0 0,2-3 0 0,2 0 0 16,0-3-448-16,2-1-96 0,0-2-16 0,0 3 0 16,-2 0-64-16,1-1-32 0,0 0 0 0,0-1 0 15,-1-1 208-15,0-1 32 0,-1 1 16 0,1-1 0 16,-1 0 160-16,0 0 0 0,1 1 0 0,0-3 0 15,-1 0 0-15,0-1 128 0,2-5-128 0,-2 1 176 16,0 1 16-16,1-3 0 0,-1-7 0 0,0-2 0 16,0 3-192-16,1-3 0 0,-1 0 0 0,1 2 0 15,1 3 0-15,1 3 0 0,0 0 0 0,0 3 128 0,-2 8-128 0,1 0 0 16,-1 0 0-16,0 2 128 0,0 2 64 0,1 1 0 16,0 1 0-16,2 2 0 0,0 3-192 0,4 0 0 15,1-2 0-15,2 1 0 0,2-1 0 0,-1 2 0 16,-1 2 0-16,2-1-176 0,1-3 176 0,-1 3-128 15,2 0 128-15,-3 1-128 0,2 2 128 0,-1 3-160 0,0 1 160 0,-1 3-160 16,-2 2-16-16,-2 5 0 0,-2 2 0 0,-2 3 0 16,-2 3 0-16,-2 2 0 0,0 4 0 0,-1 1 0 15,-1 2 32-15,1 1 0 0,-1 4 0 0,0 2 0 16,-2 0 144-16,2 0 0 16,-2 7 0-16,0 0-128 0,-1 3 128 0,1-1 0 15,-1 5 0-15,-1 4 0 0,0 1 0 0,-3 1 0 16,1 2 0-16,-2-3 128 0,-1 1-128 0,-3-4 144 15,-2-3-144-15,-2-1 160 0,-2 1-160 0,-3-5 160 16,1-5-160-16,-5 3 160 0,-3 1 32 0,-5 3 16 16,-1 3 0-16,-6-3 0 0,-1 2 0 0,-4-3 0 0,-2 2 0 15,-2-1 0-15,1 0-80 0,-2-1-128 0,-3-2 176 0,3-3-176 16,2-1 192-16,5-6-64 0,2-3 0 0,2-5-128 16,4-3 320-16,-1-1-64 0,1-4 0 0,-2-3 0 15,3-3 128-15,-2-3 32 0,-1-3 0 0,0-3 0 16,0-3-224-16,1-2-64 0,-1-1 0 0,3 2 0 15,4 3-448-15,1 1-112 0,4 5-16 0,1 1 0 16,1 0-480-16,0 3-96 0,1 0-32 0,2 3 0 16,3 0-1040-1,3-3-208-15</inkml:trace>
  <inkml:trace contextRef="#ctx0" brushRef="#br0" timeOffset="25949.12">8550 14550 26719 0,'-2'0'2368'0,"1"0"-1888"0,1 1-480 0,1-1 0 0,1 2 2048 0,0-2 304 0,2 4 64 0,2-1 16 16,3 3-1040-16,3 1-208 0,3 5-32 0,2 1-16 15,0 3-432-15,2 5-96 0,-1 2-16 0,2 6 0 0,1 6-128 0,0 2-16 16,3 1-16-16,-2 3 0 16,2 0-240-16,-2 1-64 0,1 5 0 0,2 1 0 15,1 7-128-15,0-4 0 0,1 1 0 0,0-2 0 0,2-3 128 16,-2 1 0-16,0-1 0 0,-1 0 0 0,-1-1-128 0,-4 3 0 15,1 2 144-15,-3-1-144 0,-2 5 160 0,-3 2-32 16,-3 2-128-16,-3-2 192 0,-3-4 128 0,-1-1 32 0,-1 1 0 16,-3-2 0-1,0 2-32-15,-3-6-16 0,-1 4 0 0,-1-7 0 0,-1-2-96 16,-2 2-16-16,-1-6 0 0,-3 3 0 0,-3 3-64 16,-3 1-128-16,1 2 176 0,-4-3-176 0,-1 3 0 0,-3 0 0 15,-1 2-192-15,-5-2 48 0,2-2 144 0,-4-1 0 16,1-4 0-16,-1-1 0 0,2-7 176 0,-2-1 112 0,-1 0 32 0,2-9 0 0,5-5-160 15,3-6-32 1,6-4 0-16,3-10 0 0,4-6-880 16,2-2-176-16,3-7-32 0,0-5-19968 15</inkml:trace>
  <inkml:trace contextRef="#ctx0" brushRef="#br0" timeOffset="26450.85">10378 15578 13823 0,'3'-1'1216'0,"-3"-1"-960"0,1-2-256 0,0 2 0 0,1 2 848 0,-1-3 128 0,0 2 32 0,0-4 0 15</inkml:trace>
  <inkml:trace contextRef="#ctx0" brushRef="#br0" timeOffset="26958.19">10385 15599 13823 0,'0'4'1216'0,"-2"-4"-960"0,0 3-256 0,1-2 0 16,-1 1 4848-16,1-2 912 0,1 0 192 0,-1 3 48 16,1-2-3888-16,0 3-768 0,4-2-144 15,2 1-48-15,4-2-624 0,2-1-128 0,3 2-16 0,3-2-16 0,3 0 0 0,5 0 0 16,3-2 0-16,2 1 0 16,1-2 0-16,3 0 0 0,0 0 0 0,1-1 0 0,0 1-240 0,1-2-128 15,2 1 160-15,-2-2-160 16,-3-2 0-16,2 0 0 0,4-5 0 15,-6 4 0-15,-5 0 0 0,2 1-192 0,1-4 192 16,1 0-208-16,-1 2-336 0,-1 0-64 0,0 4-16 0,-2 0 0 16,-3-1-704-16,-4 1-144 15,-1 2-16-15,-3 2-15264 0</inkml:trace>
  <inkml:trace contextRef="#ctx0" brushRef="#br0" timeOffset="27231.99">10326 15977 38703 0,'5'-2'3440'0,"0"0"-2752"15,2-1-560-15,-1 2-128 0,0-1 1088 0,3-2 192 16,4 2 48-16,9-5 0 16,18-2-1904-16,14-4-384 0,17 0-80 0,3-2-16 15,-1 1 192-15,-4 2 32 0,-4 3 16 0,-5 5 0 0,-4 2 656 0,-4 1 160 0,-4 2 0 16,-2-1-10928-16,-2-1-2144 16</inkml:trace>
  <inkml:trace contextRef="#ctx0" brushRef="#br0" timeOffset="28474.19">12598 15057 6447 0,'4'-10'576'0,"-1"0"-576"0,0 5 0 0,-2 4 0 0,0-2 1024 0,2-1 80 15,1-5 32-15,2-4 0 0,1-3 400 0,2-2 96 0,-1 2 16 0,-1 3 0 16,-1 3 432-16,0 2 96 0,0 0 0 0,-1 2 16 15,0 1-784-15,0 1-144 16,0 4-48-16,0-2 0 0,0 2 32 0,-1 2 0 0,-2 1 0 0,1 3 0 0,-1 0 240 0,-1 4 48 16,2 4 16-16,-5 1 0 0,2 3-592 0,-2 2-128 15,-3 5-32-15,-1 4 0 0,-5 6-288 16,-2 6-64-16,-3 9-16 16,-2 4 0-16,-3 2-48 0,-4 3-16 0,-1 6 0 0,-2-2 0 0,-2 3 128 0,-2 4 16 15,-3-1 16-15,1 1 0 16,-1-7-112-16,3-3-32 0,2-2 0 15,2-2 0-15,2 1-384 0,-2-6 0 0,2-1 0 0,-2 1 0 16,0 0 0-16,-1-4 0 0,2-5-192 0,2-3 192 16,0-3-752-1,2-1-16-15,1 0-16 0,3-7 0 0,2-3-112 16,3-8-32-16,3-5 0 0,4-3 0 0,1-6-368 0,3-3-80 16,3-7-16-16,3-1 0 0</inkml:trace>
  <inkml:trace contextRef="#ctx0" brushRef="#br0" timeOffset="29070.71">12906 15837 21183 0,'-6'2'1888'0,"1"0"-1504"0,0-2-384 0,1 2 0 0,2-2 1344 0,0 0 192 0,1 0 32 0,-3 1 16 0,1 2-992 0,-3-3-192 15,1 2-32-15,1 0-16 16,1 0 800-16,2 0 144 0,1 5 48 0,-1-2 0 0,1 3 688 0,-1 1 144 15,-1 1 16-15,0 2 16 0,0 1-1392 0,-3 3-288 16,0-3-48-16,-2 6-16 16,0-1-80-16,-4 5 0 0,0 1-16 0,-3 2 0 15,2-1-368-15,-1 1 144 0,1 2-144 0,2-2 0 16,0 2 0-16,3-5 0 0,1-1 0 0,2-1 0 16,3-5 0-16,3-1 0 0,2-1 0 0,2-4 0 0,3 0 0 15,1-4-144-15,3-4 16 0,3 1 0 0,2-3-112 16,0-5-16-16,2 1 0 0,0-3 0 0,-2-2 256 15,2-1 0-15,0-1 0 0,0 0-144 0,-2-1 144 0,1-3 0 16,-1 1 128-16,0-2-128 0,-2-1 0 0,-1-1 0 16,-3 2 0-16,0-2 0 0,-1-1 0 15,1-1 0-15,-1-2 0 0,-1-3 0 0,-1 1 240 0,0-2 16 16,0-3 16-16,-3-2 0 0,-1 3 160 0,-1 2 16 16,-2-2 16-16,-3 5 0 0,-2 5-176 0,-2 2-32 0,-2 3-16 15,-3 1 0-15,-1 5-240 0,-5 0 0 0,0 5 0 0,-4-2 0 16,-1 2-272-16,-1 4-48 15,1 2-16-15,-3 0 0 16,1 2-240-16,-1 0-32 0,4 0-16 0,-2 0 0 16,0 0 128-16,2 2 32 0,2-3 0 0,4 1 0 15,4-2-672-15,3-2-128 0</inkml:trace>
  <inkml:trace contextRef="#ctx0" brushRef="#br0" timeOffset="29757.57">14042 15910 6447 0,'3'-10'576'0,"-3"1"-576"0,0 3 0 15,0 2 0-15,-1 2 1232 0,-1-4 144 0,1-5 32 0,-1-8 0 0,-5-2 544 0,-1 1 112 16,-3 5 32-16,-3 6 0 0,-3 5 912 0,-3 0 176 15,-2 8 32-15,-3 0 16 0,-1 4-1296 0,-1 2-256 0,-2 2-48 0,2 2-16 16,0 1-368-16,0-1-80 0,2 3-16 0,0-1 0 16,0 1-448-16,1 1-80 0,0-2-32 0,2 0 0 15,1 0-368-15,1 0-80 16,2 0-16-16,0 2 0 0,4-1-128 0,0 1 0 16,4-2 0-16,1 0 0 0,2 3 0 0,3-4 0 15,3 1 0-15,2-4 0 0,4-2 0 0,1 0 0 0,4-1 0 0,4-2 0 16,2-3 0-16,2-2 0 15,3 1 0-15,3-6 0 0,1 1 0 0,-1-2-272 16,1 0 64-16,2-2 16 0,4-4 192 0,0 1 0 16,0 0 0-16,-1-1 0 0,-2 1 192 0,1-3-32 0,-2 2 0 0,-2 0 0 15,-2 0-32-15,-2-2 0 0,-1-1 0 0,-3 1 0 16,-1-2-128-16,-3-1 0 0,-3 2 0 16,-3-2-176-16,0-1 176 0,0 0 224 15,-2 0-48-15,-2 1-16 0,0 1 160 0,-1 3 48 0,-1 4 0 0,-2 1 0 16,1 3-160-16,-2 2-16 0,-1 5-16 0,0-2 0 0,-4 2 0 0,0 2 0 15,-2 0 0 1,-1 2 0-16,0 0 16 0,1 0 0 0,0 0 0 0,-3 1 0 16,-4 5-48-16,-3 0 0 0,0 6 0 0,1-1 0 0,-1 3-144 0,2 3-176 15,3-2 48-15,1 4 0 16,0 2 128-16,4-1 0 0,1 4 0 0,2-3 0 16,2 2 0-16,1-1 0 0,3 0 0 0,-2 3 0 15,1-3 0-15,0 3 0 0,1 1 0 0,-3 2 128 16,2 4 0-16,-3-4 0 0,1 1 0 0,-5-3 0 0,1 2-128 15,-3-2 192-15,-2-1-64 0,-3 0 0 16,-1-1 32-16,-4-1 16 0,-1 2 0 0,-4-5 0 0,0 3 144 0,-2-5 48 16,1 0 0-16,-5 1 0 0,-1-1 48 0,-2-4 16 15,-1-1 0-15,-1-1 0 0,-2-4-176 16,-4-3-16-16,-4-6-16 0,-4-1 0 0,0-3-224 0,-6-7-160 16,-3-1 32-16,-7-6 0 15,-2-5-1088-15,-6-9-224 0</inkml:trace>
  <inkml:trace contextRef="#ctx0" brushRef="#br0" timeOffset="30886.62">15558 14986 34095 0,'-12'-6'3024'0,"1"1"-2416"0,0 0-480 0,4 3-128 0,4-2 1440 0,2 4 272 0,1-3 48 16,-3 0 16-16,1-6-1328 0,-2 2-256 0,3-5-48 0,3 5-16 15,3 1-128-15,2 2 0 0,3 5 0 16,0 3 0-16,0 5 0 0,0-1 0 0,0 6 0 16,-3 5 0-16,1 3 0 0,-5 6 0 0,-4 3 0 0,-4 4 0 0,-6 4 160 0,-6 5 96 15,-8 6 32-15,-3-3 0 0,-4 2 80 0,-4 1 16 16,-4 1 0-16,1 0 0 15,0-1-128-15,2 0 0 0,2-3-16 16,2-3 0-16,3 1 176 0,3-3 32 0,4-1 16 0,2 0 0 16,1-1-256-16,4-4-48 0,2-1-16 0,2-2 0 0,1-1-144 0,1-1 0 0,0 1 0 15,3-3-176 1,-1-3 176-16,2-1-160 0,-1-3 160 0,0-4-160 0,1 2 160 0,-1-1 0 16,2-1 0-16,-1-2 0 15,1-3 0-15,0-3 0 0,1-2 0 0,2-3 0 0,2 0 320 0,0-1 112 16,1-2 16-16,1 0 0 15,2 0 144-15,1 1 48 0,1-3 0 0,3-3 0 16,2 3-112-16,2-4-16 0,2 2 0 0,4-2 0 0,3-1-304 0,3 0-64 16,1 0-16-16,0-1 0 0,2 2-128 0,-1-4 0 15,2 2 0-15,-1-2 0 0,1 2 0 0,-1 0-320 16,3 0 48-16,-2 2 16 16,-2-2-304-16,0 0-48 0,0 2-16 0,-3-2 0 15,-2-1-32-15,-4 1-16 0,-1 3 0 0,-3-4 0 16,-1-1-480-16,-2 0-80 0</inkml:trace>
  <inkml:trace contextRef="#ctx0" brushRef="#br0" timeOffset="33140.87">16649 14854 39615 0,'1'-4'3520'0,"-1"-2"-2816"0,1 3-560 16,1 0-144-16,0 0 480 0,3 0 64 0,2-7 16 0,5-3 0 0,4-5-752 0,1 2-128 31,0 0-48-31,-2 3 0 16,-2 3-608-16,-6 5-128 0,-2 4-32 0,-3 1 0 15,-3 4 224-15,-1 0 32 0,-3 4 16 0,-3 2 0 0,0 0 1200 0,-2 2 240 0,-1 3 64 16,-3-1 0-16,-1 1 544 0,-2 2 112 0,-2 0 32 0,0 3 0 16,-1-1-624-16,5-3-128 0,1-4-32 0,-2 7 0 15,-1 0 16-15,-3 6 0 0,-1 1 0 0,1 3 0 16,1 1-176-16,-1 0-48 0,-3 4 0 16,1 4 0-16,-1 3-336 0,-2 1 128 0,0 1-128 15,-1 8 0-15,-1 3 0 0,-1 9 0 0,0 0 0 16,2 4 0-16,2-1 0 0,0 0 0 0,2-1 0 0,0-2 0 15,3-1 0-15,1-4 0 0,2 1 0 0,2-6-128 16,2-1 128-16,3-2 0 0,2 0 0 0,2-8 0 0,3-5-144 16,4-2 0-16,1-3 0 15,1 0 0-15,3-1-16 0,2-2 0 0,1-5 0 0,1-1 0 16,0-4-352-16,2-2-64 0,-1-3 0 0,2 0-16 16,0-2-112-16,4-2-32 0,1-1 0 0,4-7 0 0,1 0-1248 15,4-5-240 1,1-4-48-16,4-3-12960 0</inkml:trace>
  <inkml:trace contextRef="#ctx0" brushRef="#br0" timeOffset="33769.71">17053 15316 32255 0,'5'-6'1424'0,"-4"1"304"0,1-1-1392 15,-2 1-336-15,0 4 0 0,0-2 0 0,1 1 128 16,-1-2-128-16,1 0 160 0,0-2-160 15,1 0-704-15,-2 2-224 0,-2 4-48 0,0 0-16 0,-1 4 1504 0,-1 2 288 16,-1 2 64-16,-3 4 16 0,1 3 704 0,-3 1 144 0,1 6 16 0,-1 0 16 16,0 4-704-16,-1 3-144 0,-1 4-16 0,0 2-16 0,-1 0-448 0,-2 3-96 0,-3 3-16 0,-2 3 0 15,-1-2-320-15,0 2 0 16,-1-2-160-16,2-2 160 0,0 1-208 16,3-2 64-16,2-5 16 15,3-2 0-15,0-3 128 0,4-1 0 0,0-1 0 0,2-1-128 16,1-1 128-16,3-3 192 0,1-3-32 0,2 1-16 15,1-5-144-15,3 1 0 0,3 0 0 0,2-4 128 0,3-1-128 16,2-2-144-16,2-3 144 0,3-4-208 0,4-2 64 16,-1-2 16-16,2-4 0 0,1 0 0 0,1-4 128 15,0-3 0-15,2-3 128 16,-1 0-128-16,0-2 128 0,0-1-128 0,-2-1 128 0,-2-2-128 16,0-3 256-16,-2 1-32 0,-2 1 0 0,0 0 0 0,0-4-16 15,-2-3 0 1,-1 2 0-16,-2-3 0 0,-1-2 48 0,-2-1 0 0,-3 0 0 15,-3 1 0-15,-1-4-64 0,-5 0 0 0,-3 1 0 0,-3-1 0 16,-2 1-192-16,-5-1 0 0,1 5 0 0,-3 1 0 0,-1 2 0 16,-1 1-128-16,-3 2 128 0,1 1-208 0,0 1 208 15,0 1-176-15,3 4 176 0,-1-1-160 0,2 1 160 0,1 4-208 0,3 2 80 0,0 0 128 16,1 5-224-16,1 0 80 16,2 6 16-16,0-2 0 0,0 2-112 0,0 2-16 15,1 2 0-15,0-1 0 16,1 4-512-16,-2-1-96 0,1 5-32 0,1 1-17216 0</inkml:trace>
  <inkml:trace contextRef="#ctx0" brushRef="#br0" timeOffset="34187.57">16990 15818 43311 0,'-5'-6'1920'0,"0"2"384"0,2-2-1840 0,0 4-464 0,2 1 0 0,1 1 0 16,0-3-640-16,0 3-208 0,-1-4-48 0,1-1-16 16,1 4 512-16,1 1 96 0,2 1 32 0,0 2 0 0,-4-3 272 0,0 0 176 15,15 20-32-15,-9-12 0 0,1 2 288 0,1 0 48 16,3 1 16-16,0-3 0 15,3 0-192-15,0 0-48 0,4-2 0 0,-1-1 0 0,2-4-128 0,2 2-128 0,0-6 192 0,0 2-192 32,0-5-336-32,0 0-176 15,0-1-48-15,-2-3-17824 0</inkml:trace>
  <inkml:trace contextRef="#ctx0" brushRef="#br0" timeOffset="35085.25">17981 15603 46991 0,'-5'-4'4176'0,"1"0"-3344"0,3 2-656 0,2 0-176 0,0-1 160 15,1 0 0-15,-2-4 0 0,0-2 0 0,1-5-160 0,1-1 160 16,3-1-160-16,-1 1 160 16,2 4-640-16,-1 0-128 0,2 4-32 0,-2-2 0 15,2 3-400-15,-4 4-96 0,2 0-16 0,-4 2-17936 0</inkml:trace>
  <inkml:trace contextRef="#ctx0" brushRef="#br0" timeOffset="35397.06">17923 16105 35935 0,'0'10'3200'0,"-2"-4"-2560"16,1 1-512-16,1-4-128 16,0 1 1904-16,1-2 352 0,2 2 80 0,1 1 16 0,3 5-1936 0,4 0-416 15,3 2 0-15,1 1 0 16,-2-2-672-16,-1 0-64 0,0-1-16 0,-4-2 0 16,-2 6 48-16,-3-2 0 0,-3 2 0 0,-5 2 0 15,-1 3-848-15,-4 3-176 0,-5 3-16 16,-3 3-16-16,-5 3-544 0,-1 1-128 0,-5 0 0 0,-1 2-9616 0</inkml:trace>
  <inkml:trace contextRef="#ctx0" brushRef="#br0" timeOffset="38786.5">19197 15083 39615 0,'-3'0'3520'0,"-1"0"-2816"0,2 0-560 0,0 2-144 0,1 2 432 0,-3 1 48 16,-1 2 16-16,-4 4 0 15,-5 9-1008-15,-1 2-208 0,-1 7-48 0,0-1 0 16,0 1-640-16,2-1-144 0,1 1-32 0,3-1 0 0,1 0 1392 0,3 3 192 0,1 1 224 0,3 4-48 16,0 4 1408-16,2 2 272 0,2 7 64 0,-4 3 16 15,5 2-1264-15,-4-1-256 0,-1-3-48 0,-1-3-16 16,-1-5-352-16,-4 3 128 0,-1 2-128 15,-5-3 0-15,-2 0 0 0,-4-2 128 0,0-4-128 0,-2-3 0 16,0-4 0-16,-3-3 128 0,-1-2-128 0,-1-5 0 16,1-5 320-16,0-3-16 0,2-6 0 0,2-5 0 0,2-2 16 15,1-6 16-15,1 0 0 0,2-6 0 0,1-4-16 16,3-5-16-16,0-3 0 0,1-3 0 16,2 1-304-16,0-5 128 0,2 1-128 0,2 3 0 0,1 4-160 0,3-2-144 15,0 3-16-15,1-1-16 16,1 7 208-16,0 1 128 0,0 8-160 0,2-2 160 15,-1 6-176-15,2-1 176 0,1 2-192 0,2 2 192 16,2 2 0-16,1-1 0 0,4 3 0 0,2 1 0 0,1-1 0 16,3-2-208-16,0 2 64 0,-1-2 16 0,4 2 128 0,-1 2 0 15,0 0 0-15,0 4 0 0,2 3 0 0,1 0 0 16,-1 6 0-16,0-1 128 0,-1 5 0 0,-2-1 16 16,-1 3 0-16,-1-3 0 0,-2 0-144 0,-2-2 0 15,-3 1 144-15,1-1-144 0,-2-2 240 0,0 1-32 16,1-1 0-16,-1-2 0 0,2 0-48 0,-1-2-16 0,3-2 0 15,2 1 0-15,2-3 96 0,0-4 16 16,4 0 0-16,0-6 0 0,2 0-96 0,1-4-16 0,1-1 0 0,0 0 0 16,1-1-144-16,-2-2 0 15,-2 0 0-15,1 0 0 0,-2-2 0 0,-1-2 0 16,0 1 0-16,-2-1 0 0,-2-4 128 0,-1 0 80 0,2-3 32 0,-2-2 0 16,-2-2 16-16,-1-4 16 15,-1-3 0-15,1-5 0 0,0 1-128 0,-2 0-16 16,-1 2-128-16,1-6 192 0,2-13-192 0,1-3 0 0,0-6 0 15,-2-3 0-15,0 3-176 0,-1-3-16 16,-2 7-16-16,-1 2 0 0,-1 5-64 0,-2 5-16 0,-2 4 0 0,-1 8 0 0,-3 1 96 0,-4 5 32 16,-1 1 0-16,-1 6 0 15,-3-1 160-15,0 1 0 0,-2 1 0 0,0 2 0 16,-2 6 0-16,-5-1-128 0,1 4 0 0,-5 3 0 0,-2 4-208 16,-4 1-48-16,-2 5 0 0,-2 3 0 15,-1 1-32-15,-2 3-16 0,0-1 0 0,2 3 0 16,3-5 16-16,2 3 0 0,2-4 0 0,0 0 0 15,1-1-496-15,2-2-112 0</inkml:trace>
  <inkml:trace contextRef="#ctx0" brushRef="#br0" timeOffset="39486.83">19699 14573 24879 0,'-9'6'2208'0,"1"0"-1760"0,2 1-448 0,4-4 0 0,0 2 2144 0,2-1 352 16,2 2 64-16,0 7 0 0,0 4-1280 15,6 10-256-15,3 2-48 0,1 3-16 0,6-1-432 0,1-3-80 0,4 2-32 0,0-2 0 16,2 1-224-16,1 2-32 0,2-1-16 0,2 3 0 16,-2-2 208-16,3 7 32 15,4 0 16-15,0 7 0 0,3 2 64 0,0 3 16 0,2 4 0 0,1 2 0 0,0 1-176 16,-2 0-48-16,1 4 0 0,-1 2 0 0,0 0-256 0,-9-2 0 16,-4-2 0-16,-5-5 0 0,-2-3 0 0,-5-3-144 31,-3-2 16-31,-4-2 0 0,-3-3 368 0,-3 1 80 15,-3 3 0-15,-5-2 16 0,0-1 288 0,-5-1 48 16,-3-3 16-16,-6 3 0 0,-3-4-208 0,-3 2-32 16,-3-4-16-16,-4 5 0 0,-2-4-192 0,-2 2-48 0,-2-1 0 0,0-2 0 15,2-5-192-15,-3-1 0 0,-1 0 128 0,-1-3-128 16,1-7 0-16,1 0-288 0,3-4 64 0,1-8 16 16,3 2-688-16,3-12-144 0,4-3-32 0,1-10-19440 15</inkml:trace>
  <inkml:trace contextRef="#ctx0" brushRef="#br0" timeOffset="40441.75">21010 15550 43311 0,'-6'5'3840'0,"1"-4"-3072"0,3 2-608 0,2-3-160 31,0 0-800-31,0 0-192 0,0 0-32 0,-2 1-16 0,2 1 1040 0,3-2 0 0,3 3 0 0,-6-3 192 0,22 0 16 0,-6 0 0 16,4-3 0-16,2 3 0 0,2 3-16 15,3-3-16-15,2 0 0 0,-2 0 0 0,-6 0 80 0,2 1 0 16,7 2 16-16,1-3 0 15,1 2-272-15,-2-1 160 0,-2 2-160 0,-3-3 128 16,-2 2-256-16,-3-2-64 0,-3 0-16 0,-2 0 0 31,-1 0-800-31,-4 0-144 0,0 0-48 0,-3 0-16208 0</inkml:trace>
  <inkml:trace contextRef="#ctx0" brushRef="#br0" timeOffset="40801.83">21026 15928 43311 0,'-7'7'3840'0,"1"-6"-3072"0,3 1-608 0,3-2-160 15,1 0 432-15,1 0 48 0,-1 3 16 0,1-3 0 16,6 4-960-16,4-4-192 16,7 0-48-16,3-4 0 0,5 1 704 0,3-3 0 0,5 0 176 0,2-1-48 0,3-2 0 0,5-1-128 15,2 0 192-15,2 1-64 0,5 1 176 0,-3 0 16 16,4 2 16-16,-3 2 0 15,0-2-528-15,-4 1-96 0,0 2-32 0,-1-4-12704 16,-1 0-2544-16</inkml:trace>
  <inkml:trace contextRef="#ctx0" brushRef="#br1" timeOffset="54029.05">22076 527 911 0,'6'-3'0'0,"-2"-1"0"16,0-1 0-16,-2 4 0 0,-1-1 1056 16,-1 1 128-16,2 1 32 0,-1-3 0 0,1 1 1728 0,2 0 336 0,0-3 80 15,-2 2 16-15,2 0 144 0,-2 2 48 0,1 1 0 0,-1 0 0 16,1 1-960-16,-2 2-192 15,0-1-48-15,1 2 0 0,0-2-1344 0,-1 5-256 16,1-3-64-16,-1 5-16 0,-1 1-400 0,-1 2-80 0,-2 4-16 0,-2 6 0 16,-1-3-192-16,-1 8 0 0,-6 7 0 0,-2 5 0 15,-3 7 0-15,-3 1 0 0,-1 3 0 0,-2-6 0 16,-1 2 0-16,1-3 0 0,1-1 0 0,0 2 0 16,1-4 0-16,2-1 0 0,2-5 0 0,2-3 0 15,4-1 0-15,1-2-208 0,1 0 64 0,4-9 16 31,2 0-1072-31,3-6-208 0,2-3-32 0,3-3-15536 0</inkml:trace>
  <inkml:trace contextRef="#ctx0" brushRef="#br1" timeOffset="54821.21">22304 916 15663 0,'-8'0'1392'0,"3"0"-1120"0,0 0-272 16,2 0 0-16,1 0 720 0,1 0 96 15,1 3 16-15,-2-3 0 0,-1 3 1088 0,0 1 240 16,-2 1 32-16,1 1 16 0,0 4-288 0,2-3-64 0,-1 3-16 0,2-1 0 15,0 0-816-15,-2 2-144 0,2 0-48 0,-1 1 0 16,0 2-528-16,-1-2-112 0,-1 2-32 0,0 3 0 16,-1-3-160-16,-1 4 0 0,1-2 0 0,-1 0 0 15,0 1 0-15,1-1-144 0,0 1 144 0,-1-3 0 0,1-2 0 16,-1 0 0-16,1 1 0 0,0-6 0 0,0 2 0 0,0-3-128 16,0 0 128-16,1-1 0 0,0 0-176 0,1-4 32 15,0 2 0-15,1-1 0 0,1-2 144 0,-1 0 0 16,4 0 0-16,-2-2-128 15,1-1 128-15,2 2 0 0,1 1 0 0,-4 0 0 16,0 0 176-16,0 0 16 0,26-6 0 0,-16 7 0 0,1 0 0 0,0 1 16 0,0 1 0 0,1 0 0 16,-3 3-208-16,0-2 0 0,1 1 0 0,-3 2 0 15,1-1 0-15,-2 0 0 16,0 3 0-16,0-5 0 0,-1 2 0 0,0-2 0 16,1-2 0-16,1 2 0 0,0-4 0 0,0 2 0 15,2-2 0-15,0-2 0 0,1-2 0 0,0-1 0 16,1 0 144-16,0-1-144 0,0-3 400 0,0 3 0 0,-1-4 0 0,0 0 0 15,1-1-80-15,-2 0 0 16,1 0-16-16,-3 0 0 0,-1-2-144 0,0 2-32 16,-2 0 0-16,0-4 0 0,-3 2-128 0,-1 0 0 0,-1-3 0 0,0 1 0 15,-2-3 0-15,-1 1 0 0,1-4 0 0,-2-4 0 16,0 3 0-16,0 2 0 0,1-2 0 0,2-1 0 16,-2 1 0-16,1 4 0 0,2 1 0 0,0 1 0 15,0 4 0-15,-2 3 0 0,1 2 0 0,-1 4 0 0,0 0 240 16,-2 3 16-16,0 1 0 0,-3 4 0 0,2 1-256 0,-3 2 0 15,0 1 0-15,-3 3 0 32,1-1-512-32,0 1-128 0,0-1-48 0,0 0 0 15,0 0-1616-15,0-1-336 0,1-2-64 0,1-2-11888 0</inkml:trace>
  <inkml:trace contextRef="#ctx0" brushRef="#br1" timeOffset="55704.8">23010 979 28559 0,'-10'3'1264'0,"4"-3"272"0,-1 0-1232 0,4 0-304 0,0 0 0 0,2 0 0 0,0 0 0 0,-2 0 0 15,-2 0-128-15,-1-3 128 0,0 3 1264 0,-1-2 336 16,-1 1 80-16,2-2 16 0,1 3-736 0,0-2-160 0,0 0-32 0,0 2 0 16,0 0-256-16,0 2-48 15,0 0-16-15,0 1 0 0,1 0-208 0,-1 0-48 0,1 3-16 16,-1-2 0-16,1 2-176 0,-1-3 0 0,0 4 0 0,0 1 0 15,0-2 272-15,2 2 32 0,-2-2 0 0,1 3 0 16,0 1-176-16,1-3-128 0,-1 2 192 0,0 1-192 0,2-4 176 0,-2 2-176 16,2 0 160-16,-1 1-160 15,2-3 0-15,0 0 128 16,1 0-128-16,1-1 0 0,-1 0 0 0,1-1 0 0,2-1 0 0,-2 2 0 16,0-1 0-16,2-1 0 0,-2 0 0 0,0-2 0 0,0 2 0 0,0-1 0 15,1 2 0-15,-1-1 0 0,0-2 0 0,0 1 0 16,1 1 0-16,-1-2 0 0,1 1 0 0,1 1 0 15,-1-2 144-15,1 2-144 0,2-3 0 0,0 1 0 16,0-1 0-16,1 0 0 16,1 0 0-16,2-1 0 0,0 1 0 0,-1-4 0 0,2 1 0 15,0 1 0-15,-1-2 0 0,0 1 0 0,1-4 0 0,-1 1 0 0,1 0 0 0,-1-3 0 32,-1 2 0-32,1-2 0 0,-2 2 0 0,1-2 0 15,0-1 0-15,0 0 0 0,0-2 0 0,1-3 0 0,-1 2 0 0,0-3 0 16,0-1 0-16,-2 3 0 0,0 0 0 0,-2-1 0 15,-1 2 0-15,1 1 0 0,-3 3 0 0,1 0 0 16,-2 4 0-16,0 3 0 0,0-2 0 0,0 4 0 16,-2 0 0-16,1 1 0 0,0 2 0 0,0 0 0 15,1 2 0-15,-2 3 0 0,2-2 0 0,2 2 0 16,-2-1 0-16,1 3 0 0,1-1 0 0,1 0 128 0,-1 1-128 0,1 2 192 16,0-1-192-16,0 4 0 0,-1-1 144 0,1 3-144 15,-2-3 0-15,0 1 0 0,1 4 0 0,-2 0 128 16,0 0-128-16,-2 0 0 0,2 4 0 15,-1-1 0-15,1-1 128 0,0 1 0 0,-1 0 0 0,1 1 0 16,0-1-128-16,1 0 192 0,-1-3-64 0,0-3 0 16,1 2 16-16,-2 2 16 0,1-1 0 0,-2-1 0 15,-1 0 32-15,-1 0 0 16,-2 1 0-16,0-3 0 0,-1 0 0 0,-2-1 16 16,0 1 0-16,-3 0 0 0,-2 0-208 0,0-1 176 0,-4 1-176 0,1-4 160 15,-3 2-160-15,-1-6 0 0,1 2 0 0,-1-4 0 16,0 1 0-16,2-4 0 0,1-3 0 0,0 0 0 0,2-2 0 0,-2-2 0 15,1 0 0-15,1-2 0 16,0 0 0-16,-1-3 0 0,-1 2 0 0,1-3 0 16,2-1-512-16,0 0-48 0,0 0 0 0,2 1 0 15,2 0-336-15,1 0-80 0,1-1-16 0,3 1-17056 16</inkml:trace>
  <inkml:trace contextRef="#ctx0" brushRef="#br1" timeOffset="57539.37">23894 1046 4607 0,'1'-1'400'0,"0"-2"-400"0,1 0 0 0,-1 3 0 0,1-3 0 16,0 1 128-16,1 0-128 15,2-4 0-15,3-2 304 0,0 0-32 0,2-1 0 0,-1 0 0 16,-1 2 448-16,0 1 96 0,-2 3 16 0,-1-2 0 16,-3 1 864-16,1 0 176 0,-1 2 48 0,-2 0 0 0,0 0 608 0,-1 2 128 15,0 0 32-15,-2 0 0 0,0 0-640 0,-1 2-112 16,0 2-16-16,-1-1-16 0,0 2-432 0,1 0-96 16,-1 2-16-16,1 2 0 0,0-3-416 0,2 1-96 15,0 2-16-15,0-2 0 0,1 2-400 0,1 0-96 16,0 0-16-16,0 1 0 0,1-1-128 0,0 1-16 15,2 2-16-15,-1 1 0 0,-1 0 32 0,2 0 0 0,-2 0 0 16,0-2 0-16,-1 3 16 16,2-4 16-16,-2 1 0 0,-2-1 0 0,1 0-80 0,0-2-16 15,-2 0 0-15,2-2 0 0,-1-2 0 0,-1-2 0 0,2 1 0 0,1-3 0 16,-1 0-128-16,1 0 0 16,0-5 0-16,1 1 0 0,0-5 0 0,2-1 0 0,0 1 0 0,1-5 0 15,2 2 0-15,0-4 0 16,3-3 0-16,0-2 0 0,2-1 0 0,-1-1 0 15,1-3 0-15,-1 4 0 0,0 4 0 0,0-2 0 0,-2 5-192 16,1 3 192-16,-2 4-128 0,1 2 128 0,-1 1 0 0,-1 4 0 16,2-2 0-16,-1 3 0 0,1 3 0 0,-1-3 0 15,2 0 0-15,-1 1 0 0,1 2 0 0,1 0 0 0,0 0 0 0,0-1 0 16,0 2 0-16,-2-2 0 0,1 2 0 16,-2-1 0-16,-1 0 0 0,-1 1 0 0,-1 2 0 0,-1-2 0 15,-2 5 0-15,-1-3 0 16,-1 1 0-16,-1 2 0 0,0-3 0 0,-2 1 0 15,0 2 0-15,1-3 0 0,-1 0 0 0,2-2 0 0,-1 2 0 0,1-3 0 0,2 1 0 0,-2-4 0 16,4 0 0-16,-2 0 0 0,2 0 0 16,-1-4 0-16,2-1 0 0,1 0 0 15,-4 5 0-15,0 0 0 16,12-19 0-16,-7 9 0 0,0 2 0 0,0-1 0 0,0 2 0 0,1-3 0 16,-1-1 0-16,1 1 0 0,0 2 0 0,2 0 0 15,-2-1 0-15,0 3 0 0,0 2 0 0,0 3 0 16,-1-1 0-16,0-1 0 0,-1 2 0 0,1 1 0 15,0 0 0-15,0-3 0 0,0 3 0 0,0 0 0 16,-2-2 0-16,2 1 0 0,0 1 0 0,0 0 0 16,0 0 0-16,0 1 0 0,-1 4 128 0,1-4-128 0,0 5 128 0,0 3-128 15,1-2 0-15,-1 4 0 0,1 1 0 0,-1 0 0 16,0 3 0-16,0 1 160 16,1 0-160-16,0 2 160 0,0-1-160 0,-1-1 0 0,3 0 144 0,-2 0-144 15,0 1 0-15,0-1 0 0,0-3 0 0,1 0 0 16,-2-1 0-16,0-2 0 0,1-1 0 0,-3-2-128 31,0 2-448-31,-1-3-64 0,0-2-32 0,0-2-18368 0</inkml:trace>
  <inkml:trace contextRef="#ctx0" brushRef="#br1" timeOffset="58436.4">24811 1030 23951 0,'-2'0'2128'0,"-1"-3"-1696"0,2 3-432 16,1-1 0-16,0 1 1024 0,-1 0 112 0,0 0 16 0,0-2 16 16,-2-1 816-16,1 2 144 0,-1 1 48 0,2 0 0 0,1 0-1040 15,0 1-208-15,2 2-32 0,1 0-16 16,1 2-368-16,-1 2-80 0,0-4-16 0,0 3 0 15,2 1-160-15,0-1-48 0,-1 0 0 0,1 1 0 0,0 2 0 0,-1-1 0 16,-1 0 0-16,1 0 0 0,-2 3-48 0,0-4-16 16,0 2 0-16,-1 1 0 0,-1-2 0 0,0 2 0 15,-1-4 0-15,0 1 0 0,0-4 16 0,-2 3 0 0,1-3 0 0,-1 1 0 16,0-1-32-16,-1 0 0 16,0-3 0-16,0 0 0 0,1 0-128 0,-1 0 192 15,0 0-192-15,1-3 192 0,0 0-48 0,1 0 0 16,-1-1 0-16,1 1 0 0,1-2-16 0,-1 1 0 15,2-2 0-15,0-1 0 0,-1 0 0 0,2-1 0 0,1-1 0 0,-1-1 0 16,1 3-128-16,1-6 0 0,-1 3 0 0,3-4 0 16,0 0 0-16,1-2 0 0,0 1 0 0,3-1 0 15,0 4 0-15,1-3 160 0,1 4-160 0,0-2 160 16,0 3-160-16,0-1 0 0,2 1-160 0,-1 3 160 16,-1-2 0-16,0 3 0 0,1-1 0 0,0 1 0 15,-1-1 0-15,0 2 0 0,0-1 0 0,-1 1 0 0,0 0 0 16,-3 2 0-16,1-1 0 15,-1 4 0-15,-2-3 0 0,0 3 0 0,0 0 0 0,-1 3 0 0,1-2 0 0,-3 4 0 16,2 0-128 0,-2 1 128-16,2 3 0 0,-2 1 0 0,1 0 0 0,1 1 0 15,-2 1 0-15,1 2 0 0,-1 1 0 0,2 1 0 16,-1 0 0-16,1 0 256 0,-1 0-48 0,0-4-16 16,0 2 128-16,0 3 0 0,1-3 16 0,0 1 0 15,0 1-112-15,-1 0-32 0,1-4 0 0,0 2 0 16,-1 1-192-16,0-6 128 0,1 4-128 0,-1-1 0 0,1-4 0 0,-1 0 0 15,-1-2 0-15,2-2 0 0,-1-1-208 0,0-2-96 16,-1 1-16-16,0-4 0 16,-1 1-768-16,-1-2-144 0</inkml:trace>
  <inkml:trace contextRef="#ctx0" brushRef="#br1" timeOffset="59119.53">25916 945 19343 0,'5'0'1728'0,"-2"-3"-1392"0,2 2-336 0,0-2 0 0,0 2 2480 0,0 0 416 0,3 0 96 0,4-3 16 15,6-1-640-15,8-2-112 0,8-2-16 0,3 2-16 0,-1 0-1232 0,0 1-240 16,-3 0-48-16,-1 1-16 16,-1 1-560-16,-3 3-128 0,0 1 0 0,-2-2 0 0,0 2 0 0,-3 0 0 15,1 0 0-15,-2 0 0 16,-1 0-352-16,0 0-48 0,-1 0-16 0,-2 0-11360 16,1 0-2288-16</inkml:trace>
  <inkml:trace contextRef="#ctx0" brushRef="#br1" timeOffset="59436.71">25969 1172 24879 0,'-3'0'1088'0,"2"3"256"0,1-3-1088 0,0 1-256 0,1-1 0 0,2 0 0 0,-1 0 1536 0,3 0 240 31,4 0 48-31,3 0 16 0,7-1 112 0,6-2 32 0,5-1 0 0,5-2 0 16,5 0-1168-16,4 0-240 0,4-3-32 0,4 2-16 15,1 1-352-15,2-1-176 0,1 4 160 0,-1-3-160 16,0 1-192-16,-1 0-128 0,-2-2-16 16,-3 1-17456-16</inkml:trace>
  <inkml:trace contextRef="#ctx0" brushRef="#br1" timeOffset="60293.49">27778 425 29487 0,'-1'-2'2624'0,"-1"2"-2112"0,2 0-512 0,0 0 0 0,0 0 576 0,0 0 0 0,0 0 0 16,-1 0 0-16,0 2-96 0,-2-1-16 16,1 4 0-16,-3 3 0 0,1 0 544 0,-2 5 96 0,0 3 32 0,-1 4 0 15,-1 2-352-15,-1 3-64 0,1 3-16 0,-3 3 0 0,1 1-304 0,-1 3-64 16,0-1-16-16,-1 2 0 0,4 1-320 0,-3-2 128 16,0 0-128-16,-1-6 0 0,2 2 0 0,2-5 0 15,-1 1-160-15,1-3 160 31,0 1-768-31,2-6-32 0,1 0-16 0,0 0 0 0,3-3-656 16,-1-2-144-16,2 0-32 0,1-4-13520 0</inkml:trace>
  <inkml:trace contextRef="#ctx0" brushRef="#br1" timeOffset="60719.32">27986 812 29487 0,'-7'3'2624'0,"1"-3"-2112"0,3 2-512 0,0-2 0 16,2 1 0-16,-3 2 0 0,-2-1 0 0,-5 2 0 15,-5 6 1360-15,-5 0 176 0,-2 2 16 0,-1 3 16 16,-2 1-864-16,1 0-192 0,0 3-16 0,1-2-16 0,1 2-64 15,2-1-16 1,3 1 0-16,3-3 0 0,1 2-192 0,4-2-32 0,3 1-16 0,3-5 0 16,4-2-160-16,3 0 160 0,2-2-160 0,5 0 160 0,2-2-160 0,3-1 0 15,3-4 0-15,3 2 0 0,4-6-208 0,2 2 16 32,3-4 16-32,0 1 0 0,-1-2-32 0,2-1-16 0,4-2 0 0,-1-3 0 15,0 2 224-15,-2-3 0 0,-2 0 0 0,-3 2 0 16,-2-1 0-16,-3 0 0 0,-2 1 0 0,-3 0 0 15,-3-1 0-15,-3-1 0 0,-4 1 0 0,-2-2 0 16,-1 2 0-16,-3-3 0 0,-2 1 0 0,-2 2 0 0,0 0 0 16,-2-1 0-16,-2-3 0 0,1 1 0 15,-1 2-272-15,-2 0-112 0,1 0-32 0,0 4 0 16,0-1-1280-16,-2 4-256 16,1 2-48-16,-1 2-16 0,0-1-1568 0,0 3-304 0</inkml:trace>
  <inkml:trace contextRef="#ctx0" brushRef="#br1" timeOffset="61536.96">28569 884 19343 0,'-2'-4'848'0,"-1"2"192"0,2-1-832 0,1 2-208 0,0-1 0 0,1 2 0 31,1-3-656-31,-2 2-176 0,2-5-48 0,1 0 0 0,0-1 1712 0,1-3 320 0,0 4 80 0,-1-4 16 0,0 4-176 16,-1-2-48-16,0 1 0 0,-2 4 0 16,0-4 192-16,-3 4 16 0,1 0 16 0,-3 1 0 15,0 2 64-15,-4 2 16 0,-1 1 0 0,-3 3 0 0,-2-2-480 0,-4 6-80 16,-2-2-32-16,-2 3 0 0,-2 4-272 0,0 1-48 15,2-1-16-15,-1 1 0 0,3-2-112 0,3 2-32 16,2 0 0-16,2 1 0 0,4-4 0 16,3 0 0-16,2 0 0 0,3-4 0 0,4 1-128 15,1-1-128-15,5 1 192 0,0-4-192 0,5 3 128 0,0-6-128 16,5 1 0-16,-1-1 0 0,2-3 0 0,3 0 0 0,3-3-128 0,1-1 128 16,-2 1-352-16,2-2 32 15,1 1 0-15,1-2 0 0,-4-2-16 16,0 2 0-16,-1 0 0 0,-2-3 0 0,-1 1 336 0,-1 0 0 0,-4 0 0 0,-2 0 0 15,-2 0 0-15,-2 0 0 0,-2-3 0 0,0 1 0 16,-4 0 0-16,0 0 192 16,-2-2-192-16,-1 2 192 0,-1 2-64 0,-3 0 0 15,-1-1 0-15,0 3 0 0,-1 0 256 0,-1 2 64 0,0 1 0 0,0 3 0 0,1 0-256 16,-2 1-32-16,1 1-16 0,0 2 0 0,-1 2-144 0,1-2 160 16,-1 2-160-16,1 0 160 15,1 3-160-15,1-3 0 0,0 2 0 0,0 1 0 16,0 0 0-16,1 1 128 0,0 2-128 0,2 1 128 15,0-1 16-15,-1 4 0 0,2-3 0 0,0 5 0 16,-1-1-144-16,1 4 0 0,1-4 0 0,-1 1 0 16,0 1 0-16,-1 3 0 0,0 0 0 0,-1 2 0 0,0 0 256 0,-2 1-48 15,0-3 0-15,0 1 0 0,-3-1-48 0,1-2-16 16,0-2 0-16,-2-2 0 16,0-1-144-16,-1-1 0 0,1-2 0 0,-3-2 0 15,0 1 0-15,0-1 0 0,-2-3 0 0,-1 0 0 16,-1-1 0-16,-2 0 0 0,-3-1 0 0,-3-1 0 15,-3-1-576-15,-3 0-64 16,-2-2 0-16,-1-2-17664 0</inkml:trace>
  <inkml:trace contextRef="#ctx0" brushRef="#br1" timeOffset="62286.9">29052 758 13823 0,'0'-4'1216'0,"0"2"-960"16,0 2-256-16,0 0 0 0,0 0 3664 0,0 2 688 0,0-2 144 0,0 1 32 0,1 4-3088 0,-1 2-608 15,0 2-128-15,-1 4-32 0,-1 4 688 0,0 2 144 16,-2 2 32-16,-1 1 0 16,1 1-592-16,1-2-112 0,-1-1-32 0,-1 1 0 0,1-1-480 0,2-4-112 0,1 3-16 0,-1-5 0 15,4 0-64-15,-2-2 0 16,2 1-128-16,2-6 192 16,0 2-192-16,-1-5 0 0,3-1 0 0,1 0 0 15,1-3 0-15,1-4 0 0,0 2 0 0,1-5 0 0,-2 0 0 0,2-4 128 16,-1 0-128-16,-1-2 0 0,0-1 0 0,-1-3 128 15,-2 1-128-15,0-3 0 0,0-2 0 0,-1-4 0 16,-2 1 0-16,1 0 0 0,-1-2 0 0,1 1 0 16,-2 3 0-16,-1 6 0 0,0 4-176 0,0 5-16 15,-1 5-16-15,-2 2 0 0,1 5 208 0,-1-1 0 16,0 8 0-16,0-3-144 0,2 1 144 0,0 0 0 0,1 1 0 0,1-1 0 16,1 0 0-16,1-1 0 0,0-2 0 0,1-1 128 15,1 3-128-15,-1-5 0 0,1 0 0 0,1-1 128 16,-1 0 16-16,1-3 16 15,0 2 0-15,2-2 0 0,-2 0-160 0,0 0 0 16,1 0 0-16,0-2 0 0,-2 2 0 0,0 0 0 0,-1 0 0 0,1-3 0 0,-1 2 0 0,1 1 0 16,0-4 0-16,1 2 0 15,3-2 0-15,1-2 0 0,1-3 0 0,0 2 0 16,1-2 160-16,1-3-160 0,0 2 192 0,3-2-192 16,3-1 128-16,1 0-128 0,0 0 0 15,1 1 0-15,0-1 0 0,-3 1 0 0,-1 2 0 0,0 0 0 16,-1 0 128-16,-2-1-128 0,-1 5 0 0,-3 1 0 15,0-1 0-15,-3 4 0 0,-2 2 0 0,-1 0 0 16,-1 2 0-16,1 2 0 0,-1 2 0 0,-1 4 0 16,1 2 0-16,-1 4 0 0,-1-1 0 0,2 5 0 0,0 0 192 0,1 1-32 15,2 1 0-15,4 0 0 0,-1-2 16 0,-1-1 0 16,2 2 0-16,0-5 0 0,0 1 32 0,0 0 16 16,0-1 0-16,-3 0 0 0,1-3-224 0,-2-1 0 15,0-2 0-15,-1-3 0 0,-1 2 0 0,0-3 0 16,-2-2-128-16,-1-2 128 15,2 1-768-15,-2-3-32 0,0-1-16 0,-1-1-18160 0</inkml:trace>
  <inkml:trace contextRef="#ctx0" brushRef="#br1" timeOffset="62837.28">30477 727 35007 0,'-2'-4'3120'0,"1"2"-2496"0,-1 2-496 0,2 0-128 0,0 0-432 0,0 0-96 16,2 2-32-16,-2-2 0 0,0 3 1440 0,0 3 272 16,0 0 64-16,-2 4 16 0,1 6-448 0,0 0-80 0,0 3-32 0,-2-1 0 15,2 4-416-15,-2 1-96 0,2-1-16 0,-1 0 0 16,0 3-144-16,0-3 0 15,1 1 0-15,-2-1 128 0,2-4-128 0,-1-2 0 16,0 3 0-16,2 1 0 0,0-4 0 0,2-1-176 16,0-2 48-16,1 0 0 15,1-4-1680-15,1-2-336 0</inkml:trace>
  <inkml:trace contextRef="#ctx0" brushRef="#br1" timeOffset="63067.63">30312 941 35935 0,'9'1'1600'0,"0"-1"320"0,1 0-1536 0,-1 0-384 0,-2-1 0 0,-1 1 0 16,3-3 448-16,5 2 32 0,7 0 0 0,7 1 0 0,5 0 192 0,2 0 32 0,-2 1 16 15,-4 3 0-15,-3-3-528 0,-4 4-192 0,-2-4 144 0,-4 2-12096 32,-2-1-2416-32</inkml:trace>
  <inkml:trace contextRef="#ctx0" brushRef="#br1" timeOffset="63492.28">31523 533 35935 0,'-2'-3'1600'0,"1"1"320"0,-1 2-1536 0,1 2-384 0,2-2 0 0,-1 0 0 16,2 3 240-16,-2-2-32 0,1 4 0 0,0 0 0 15,0 4 896-15,1 3 176 0,-1 4 48 0,0 0 0 0,0 5-880 0,-1 5-160 16,-1 3-32-16,0 1-16 0,0 3-96 0,-2 1-16 16,-1 1 0-16,0-3 0 0,-1-4-128 0,0 1 0 15,-2-3 0-15,1-1-176 0,0-1-144 0,0-4-16 16,1 1-16-16,0-4 0 16,1-2-768-16,2 1-160 0,-2 0-16 0,2-1-10160 15,-1 1-2016-15</inkml:trace>
  <inkml:trace contextRef="#ctx0" brushRef="#br1" timeOffset="63892.51">31883 843 22111 0,'-6'3'976'0,"0"0"208"0,0 0-944 0,1 1-240 0,2-4 0 0,1 1 0 0,-2 1 368 0,-2 2 16 0,-5 2 16 0,-3 4 0 16,-3 2 1680-16,0 3 336 0,-1-2 64 0,2 3 16 15,0-3-1360-15,1 3-272 0,2 2-48 0,2-2-16 0,1 0-64 16,1 0-16-16,4-1 0 0,1-2 0 0,3 2-352 0,1-5-80 16,4 0-16-16,1-1 0 15,3-2-480-15,2-1-112 0,3 0 0 0,1-3-16 16,4 1-192-16,2-4-48 0,3-4 0 0,-1 1 0 31,2 0 64-31,-1-2 0 0,3-1 0 0,0-2 0 0,-1 0 64 0,-2 0 0 16,1-2 16-16,-3-1 0 0,-2-1 32 0,-2 1 0 0,-4-2 0 0,-1 1 0 0,-4 2 48 0,-3-5 16 0,-2 2 0 0,-5 0 0 31,0 1 336-31,-4-1-176 0,-4 1 176 0,-2 2-128 0,-3 4 128 16,-4 2 0-16,-1 1 0 0,-3 3 0 0,-2 3 192 0,0-2 32 15,2 4 0-15,2-1 0 16,4-1-672-16,2 0-144 0</inkml:trace>
  <inkml:trace contextRef="#ctx0" brushRef="#br1" timeOffset="64538.68">32463 1018 8287 0,'8'-4'368'0,"-3"0"80"0,-1 2-448 0,-1-1 0 16,-1 2 0-16,-2 1 0 0,2-3 1744 0,-1 0 272 0,3-1 48 0,-2-2 16 15,2-3 1536-15,-2-1 304 0,-2 2 64 0,0 0 16 16,-2 0-1264-16,-2 0-256 0,-1 2-48 0,-2 0-16 15,-1 0-1344-15,-3 1-272 0,0 3-48 0,-1-1-16 16,-1 3-496-16,-2-2-112 0,-1 4 0 0,-1 1-128 0,0 1 0 0,-3 0 0 16,1 1-160-16,1 1 160 15,-1 1-240-15,2 0 80 0,1-1 16 0,1 2 0 0,3-1 144 16,1 0 0-16,1 2 0 0,2-2 0 0,3 2 0 16,2 1 0-16,1-4 0 0,4 1 0 0,1 2 0 0,4-3 0 15,1 0 0-15,2 0-192 16,2-4-320-1,5 0-80-15,1 1-16 0,3-6 0 0,3 2-224 0,-1-2-32 0,3 0-16 0,0-3 0 0,0-1-80 16,0 1-32-16,0 0 0 16,-1 0 0-16,-2 0 736 0,-2-1 256 0,-5 1-192 0,-2 3 192 0,-2-1 0 0,-3-2 0 15,-3 1 208-15,-2-1-64 0,-2 2 880 0,-2 0 160 16,-2-2 32-16,-3 2 16 0,-3 2-400 0,0 2-96 16,-2 2-16-16,0-2 0 0,-2 4-560 0,0 2-160 15,3-2 0-15,0 5 0 0,2-3 192 0,-1 0-16 16,3 4-16-16,0 0 0 0,1 2 96 0,2 4 0 0,0-1 16 15,0 5 0-15,2-2-64 0,2 2-16 0,0 2 0 16,2 3 0-16,1 3-192 0,1-2 0 0,1 2 128 0,2-2-128 16,-2 0 0-16,1 1 0 0,-2-4 0 0,-1 2 0 15,-1-4 160-15,-2 1-160 0,-1 1 160 0,-3-1-160 16,-1 1 192-16,-3 2-64 0,-2 0-128 0,-1 0 192 0,0-8-192 16,-2 1 176-16,-1 1-176 0,-3-3 160 0,-1-1 112 0,-1-2 32 15,-1 0 0-15,0-3 0 0,-1-2-304 0,-1-1 0 16,1-1 0-16,0-3 0 15,-1-3-336-15,0 0-176 0,1-5-48 16,-1 1-18320-16</inkml:trace>
  <inkml:trace contextRef="#ctx0" brushRef="#br1" timeOffset="65054.82">32830 935 25791 0,'2'0'1152'0,"-2"1"224"0,1 1-1104 0,0 1-272 15,-1-2 0-15,0 2 0 0,1-1 176 0,-1 4-32 0,0 4 0 0,0 3 0 16,0 5 1888-16,-1 4 368 0,1 2 80 0,-1 1 16 15,0-3-1664-15,-2 0-320 0,1-1-64 0,-1-4 0 16,2 2-48-16,-1-4 0 0,0-2 0 0,0 0 0 16,1-3-64-16,-2 0-16 0,1-2 0 0,0-4 0 0,1 1-80 0,1-5-32 0,0 1 0 0,1-2 0 31,1 1 0-31,1-6 0 0,0 1 0 0,2-3 0 0,0-2-80 0,0 2-128 0,0-7 176 0,2-1-176 31,-1 0 208-31,3-4-64 0,0-1-16 0,-1-3 0 16,3 0-128-16,2-5 0 0,0-2 144 0,1 2-144 15,-1-2 0-15,1 2 0 0,0 1 0 0,-3 6 0 16,0 3 144-16,-2 7-144 0,-3 4 192 0,0 6-192 0,0 4 528 0,-1 2 0 16,3 5 0-16,-1 4 0 15,3 2 192-15,0 1 48 0,0 3 0 0,1 3 0 0,2 0 0 0,1 2 0 16,1 4 0-16,0 1 0 0,-1 2 0 0,0-1 0 0,0 0 0 0,-2 1 0 16,-1 0-320-16,-1-5-48 0,0-1-16 0,-1-2 0 15,-2-1-384-15,-1-1 0 0,0-2 0 0,-1-3 0 31,0-2-512-31,1-2-128 0,-1-3-16 16,0-3-16-16,-1-1-720 0,0-3-144 0,1-2-16 0</inkml:trace>
  <inkml:trace contextRef="#ctx0" brushRef="#br0" timeOffset="69778.95">23201 14822 35007 0,'5'-5'3120'0,"0"1"-2496"0,0 4-496 0,-2-2-128 0,0 0 320 0,1 0 32 0,5-4 16 0,4-1 0 16,3 0 288-16,-1-2 64 0,-1 2 16 0,-4 5 0 0,-5-2-112 0,-3 1-32 16,-1 3 0-16,-3 3 0 0,-5-3 0 0,-3 4 0 15,-3-1 0-15,-2 1 0 0,-1 2 48 0,-2-1 0 16,-3 1 0-16,-1 0 0 0,-2 2-80 0,-1-2-16 16,-1 0 0-16,-2 3 0 0,-1-2-176 0,1-1-48 15,0 1 0-15,-1 1 0 0,2-3-16 16,0 1-16-16,0 1 0 0,1-2 0 0,2 1-64 0,2-1-16 0,1 0 0 0,0 1 0 15,0-2 80-15,1 2 16 16,0 0 0-16,-1 0 0 0,1 1-304 0,1 2 128 16,0-1-128-16,-1 0 0 0,2 2 0 0,-1 0 0 0,2 2 0 0,0 0 0 0,3-1 128 0,2 0-128 15,3-1 192-15,2 0-192 0,0-4 0 0,4 0 0 32,1 0 0-32,2-2-192 0,2 0 192 0,0 0 192 15,2 0-48-15,2-1 0 0,-1 0-144 0,4 1 192 16,0 0-192-16,4 1 192 0,3-2-16 0,4 1 0 0,3 1 0 15,6-1 0-15,2-2 32 0,3 3 16 0,5 0 0 0,-1 1 0 16,1 1-96-16,6-1-128 0,3 4 176 0,3-3-176 16,-2 2 0-16,1-2 0 0,-2 2 0 0,-2-1 0 15,-3 2 0-15,-6 0 0 0,-3 3 0 0,-6-1 0 0,-3 0 0 16,-3-2 0-16,-2 0 0 0,-4 0 0 0,-1 0 0 0,-3-1 0 16,-2-1 0-16,-3 0 0 0,-2 0 0 0,-2-2 0 15,-2 2 0-15,-5 1-144 16,-1-2-128-16,-5 4-32 0,-4-1 0 0,-6 4 0 0,-6 2 80 0,-4 5 16 15,-6 1 0-15,-3 0 0 0,-6 3 16 0,-1 3 0 0,-1-2 0 16,-4 6 0 0,-4 2 192-16,2-1 0 0,1 1 0 0,3-2 0 0,2 2 176 0,5-3 16 0,2-5 16 0,4-1 0 15,5-3 176-15,3-4 16 0,3-1 16 16,3-1 0-16,2 0-48 16,3-4-16-16,3 2 0 0,2-2 0 0,3-2-224 15,3 1-128-15,0-1 128 0,1 3-128 0,1-3 144 0,2-1-144 16,2 0 192-16,2 1-192 0,2-4 240 0,3 0-64 15,4 1-16-15,5-1 0 0,4-1 480 0,6 1 112 16,6-1 16-16,7 1 0 0,4 1-624 0,4 0-96 0,2 1-48 0,6-4 0 16,5 2 0-1,7-3 0-15,6 0 0 0,1-3 0 0,-1 0 0 0,-2 0 0 0,-5-2 0 0,1 2 0 16,0-1 0-16,-5 1 0 16,-3-5 0-16,-6 1 0 0,-4 0 0 0,-10-2 0 15,-4-3 0-15,-8 3 0 0,-4-1-816 0,-4 1-96 16,-3-4-32-16,-2-1 0 15,-3 1-1280-15,-1 0-256 0,-2 0-48 0,1 1-19616 0</inkml:trace>
  <inkml:trace contextRef="#ctx0" brushRef="#br0" timeOffset="70288.07">22738 16694 29487 0,'-3'0'2624'0,"1"0"-2112"0,1 0-512 0,-1-3 0 0,2 2 2368 16,0 1 384-16,0 0 64 0,-1 0 0 0,1 0-2096 0,-1-2-416 0,0 2-96 0,1 0-16 15,0 0-192-15,-12 16 0 0,7-6 128 0,-2 2-128 16,-2 3 192-16,0 1-16 0,-1 4 0 0,-3 1 0 16,2 1 0-16,-2 3 0 0,-1 3 0 0,2 1 0 15,-3 3-32-15,1 0 0 0,1 3 0 0,-1 2 0 16,3-4 112-16,1 0 0 0,2-3 16 0,5-3 0 16,2-1-16-16,3-5 0 0,0-1 0 15,5-1 0-15,0-6-256 0,4 0 0 0,3-5 128 0,2-4-128 16,4-2-144-16,1-4-96 0,3-4-16 15,1-4 0-15,2-5-528 0,1-2-112 0,-1-7-32 0,-1 1-17424 0</inkml:trace>
  <inkml:trace contextRef="#ctx0" brushRef="#br0" timeOffset="70485.43">22942 16419 26719 0,'-15'10'2368'0,"1"-5"-1888"16,1-1-480-16,3-2 0 0,5-2 4432 0,2 0 800 16,0 0 144-16,-5-2 48 15,-4-1-5072-15,-4 0-1008 0,1-3-208 0,3-2-32 0,2-1-1008 0,4 0-192 0,3 0-32 0,3 1-16 16,4 2 80 0,1 0 16-16,3 0 0 0,4 0-11584 0</inkml:trace>
  <inkml:trace contextRef="#ctx0" brushRef="#br0" timeOffset="70772.35">23054 16832 43311 0,'-7'4'1920'0,"2"-4"384"0,1 0-1840 0,3 0-464 15,1-2 0-15,1 0 0 0,2 2 0 0,0-5-336 0,5 2 48 0,3-5 16 0,6 0 416 0,5 1 96 16,6-2 16-16,3 2 0 0,2-1-64 0,2 2 0 0,0-1 0 0,3 2 0 16,0 3-192-16,-3-2 0 15,0 4 128-15,-2 1-128 16,-5 2-512-16,-3-1-128 0,-4 3-48 0,-4 0-18208 0</inkml:trace>
  <inkml:trace contextRef="#ctx0" brushRef="#br0" timeOffset="71003.53">23025 17070 50687 0,'-7'10'2240'0,"4"-4"464"0,0-4-2160 0,4-2-544 0,3 0 0 0,1 0 0 32,3 0-1648-32,3 0-432 0,6 0-96 0,9 0 0 0,5 0 1536 0,2-2 320 0,2 2 64 15,-2 0 16-15,1 0 240 0,-3 2 192 0,-1 2-48 0,0-1 0 16,-1 0-144-16,-2 0 192 0,-1 0-192 0,-2-3 192 16,1 2-512-16,-1-2-80 0,-3 0-32 0,0-4-18160 15</inkml:trace>
  <inkml:trace contextRef="#ctx0" brushRef="#br0" timeOffset="71226.31">24069 16564 43311 0,'-9'22'3840'0,"-1"-6"-3072"0,-3-1-608 0,3-4-160 0,5-2 944 0,2-3 144 15,-1 3 48-15,-6 7 0 16,-3 10-1744-16,-6 9-352 0,-1 5-64 0,0 1 0 0,3 1 656 0,0-3 144 16,1 0 32-16,2-3 0 0,3 1 192 0,1-2 0 15,3-3 0-15,1-4 0 0,1-2 0 0,1-1 0 0,1-6-192 0,0-6-12528 32,0-1-2512-32</inkml:trace>
  <inkml:trace contextRef="#ctx0" brushRef="#br0" timeOffset="72004.13">22710 14346 29487 0,'2'2'2624'0,"0"-2"-2112"0,2 3-512 0,-2-3 0 0,2 1 352 0,1-1-32 16,4 2-16-16,2-1 0 16,6 4 928-16,2-3 192 0,-1 0 48 0,0-2 0 0,-2 0-16 0,0 0 0 15,-1-4 0-15,-1-1 0 0,0 1-416 0,0-3-80 16,-2-1 0-16,-2-2-16 0,1 0-112 0,-2-2-32 15,-2-3 0-15,-1 1 0 0,-1-2-336 0,-1-5-64 16,-3-1-16-16,-1-1 0 0,-1-2-208 0,-2 0-48 16,1-1-128-16,-2-3 192 0,1 2-192 0,-1-1 0 15,0-1 0-15,0 0-160 0,1 0 160 0,1 1-208 0,1-1 80 16,0 5 128-16,2-1-176 0,2 3 176 0,-1 2-128 16,3 4 128-16,0 3 0 0,0 3 0 0,1 2 0 0,-2 4 0 0,0 2-192 0,-2 2 64 15,2 2 0-15,-1 4 0 0,1 4-112 0,0 3-16 16,-2-1 0-16,2 4 0 0,-1 1 112 0,2 4 16 15,-2 2 0 1,2 1 0-16,0 5 128 0,1-1 0 0,0 1 0 0,1-1 0 0,1 4 0 16,1 0 0-16,1 2 0 0,1-8 0 15,1 0 0-15,2-2-128 0,1-1 128 0,0-5-128 16,1 1 128-16,0-6 0 0,0 2 0 0,0-7 0 16,-1 0 192-16,0-4 0 0,-2-2 16 0,0-2 0 15,-1-4 176-15,0-3 16 0,2 0 16 0,0-3 0 16,-1-2 32-16,2-4 16 15,0-5 0-15,0-2 0 0,1 1-32 16,0-3-16-16,0-3 0 0,0-4 0 0,-1 0-80 0,1-7-16 0,-1 2 0 0,0-4 0 0,-2 3-48 0,-2 0-16 16,0-1 0-16,-2 5 0 0,-3-1-80 0,-2 4-32 15,-2-1 0-15,-2 4 0 0,-2-1-320 0,-3 4-64 16,-1 1-16-16,-4 0 0 16,0 6-704-16,-1-3-160 0,0 3-32 0,-2 2 0 15,2 1-464-15,0 2-112 0,1 0 0 0,4 1-16 0</inkml:trace>
  <inkml:trace contextRef="#ctx0" brushRef="#br0" timeOffset="74055.06">25236 15293 31327 0,'2'0'2784'0,"-1"-3"-2224"0,-1 3-560 0,0 0 0 0,0 0 1792 0,1 0 256 15,1 0 64-15,-1 0 0 0,0 0-1648 0,2 3-320 0,-1 1-144 0,-2-4 128 16,0 0 48 0,0 0 0-16,0 0 0 0,9 22 0 0,-8-14 352 0,2 4 80 15,0-1 16-15,1 1 0 0,1 2 0 0,1-2 0 16,1 0 0-16,1-2 0 0,2 0-112 0,-2-1-32 15,1-2 0-15,0-1 0 0,-2-1-128 0,1-1-32 16,-2 0 0-16,-3-2 0 0,1 2 0 0,-1-2-16 0,-1-2 0 0,-1 4 0 16,1-4 32-16,-1 3 16 0,0-3 0 0,0 1 0 15,-1 1-48-15,2-2-16 0,-1 0 0 0,0 0 0 16,0 0-96-16,-1-2-32 0,2 1 0 0,-2-2 0 16,0 3 96-16,0 0 32 0,0 0 0 0,0 0 0 15,0 0-288-15,0 0 160 0,0 0-160 0,0 0 128 0,-18-12-128 0,16 12 0 16,0 0 0-16,0 0 0 15,1 0 0-15,0 0 0 0,-1 2 0 0,2 0 0 16,-1 0 0-16,1 0 0 0,0 0 128 0,0 3-128 0,1-2 0 0,1 0 0 16,-1 1 0-16,0-1 128 0,0 3-128 0,2-3 0 15,-1 3 0-15,-1-2 0 0,2-2 0 0,-1 2 0 16,0-3 0-16,-1 2 0 16,1-1 224-16,-2-2 16 0,2 1 0 0,-2-1 0 15,0 3-112-15,0-3-128 0,0 2 176 0,-3-2-176 16,2 4 144-16,0-1-144 0,1-3 0 0,0 0 144 15,0 0-144-15,0 0 192 0,-9 19-192 0,6-12 192 0,2-1-192 0,0 0 0 16,1 1 0-16,-1 2 128 0,1 1-128 16,0 0 0-16,0 1 0 0,0-1 0 0,0 0 0 0,1 0 0 15,0-1 0-15,0 0 0 0,2-3 0 0,-2 0 0 0,2-2 0 16,-2 2 0-16,0-3 0 0,0 1 0 16,1-1 0-16,-1 2 0 0,-1-1 0 0,0 0 0 0,0 2 144 15,0 0-144-15,-1 0 128 16,1 2-128-16,0 0 128 0,-2-2-128 0,4 3 128 0,-2 1-128 0,0 0 160 0,0-1-160 15,1-2 0-15,-1 2 0 16,1-3 0-16,0 0 0 0,2 1 0 0,-2-3 176 16,2 1-32-16,-2-4 0 0,0 2 48 0,1-1 16 0,0-2 0 0,-2 0 0 0,1 0 16 0,0 1 0 31,-1-1 0-31,0 0 0 0,0 0-224 0,0 3 128 16,0-3-128-16,0 2 0 0,0-2 0 0,0 0 128 15,0 0-128-15,0 0 0 0,0 0 0 0,0 0 0 0,0 0 0 0,0 0 0 16,-2 20 0-16,2-17 0 0,1-2 0 0,0-1 0 15,0 2 0-15,1-2 0 0,-1 0 0 0,-1 0 0 16,1 2 0-16,-1-1 0 0,1 0 0 0,-1-1 0 16,0 0 384-16,0 0 64 0,0 0 32 0,0 0 0 15,0 0-352-15,0 0-128 0,0 0 0 0,-10 21 0 0,8-17 0 16,1-4 0-16,1 1 0 0,-1 0 0 0,1 1 0 16,0-2 0-16,0 0 0 0,0-2 0 0,0 1 0 0,1 0 0 15,0 1 0-15,-1 0 0 0,0 0 0 16,0 0 0-16,0 0 0 0,0 0 0 15,6-19 0-15,-5 13 0 0,1 2 0 0,-2-2 0 0,0 2 0 16,0-2 0-16,-2 0 0 0,1-3 0 0,0 3 0 0,0-4 0 0,-2 0 0 0,1-2 0 16,-2 0 0-16,2-4 0 15,-2 0 0-15,1-7 0 0,0 1 0 0,-1-5 0 16,0-3 0-16,1-3 0 0,-2-1 0 0,1-5 0 16,-1-6 0-16,0-3 0 0,1-3 0 0,-1 1 0 15,0 0 0-15,0 2 0 0,2 1 0 0,-2-1 0 16,1 5 0-16,-2 0 0 0,3 3 0 0,1 1 0 15,1 2 0-15,-2 0 0 0,2 1 0 0,0 2 0 16,0-1 0-16,-1 3 0 0,1-3 0 0,-3 3 0 16,1 1 0-16,-2-1 0 0,-1 1 0 15,-2 5 0-15,1-1 0 0,-2 3 0 0,-1 3-416 16,0 2-80-16,0 0-16 0,0 3 0 0,2 0 144 0,0 4 32 0,1-3 0 0,2 2 0 16,0 2-32-16,1-1 0 0,2 2 0 0,-1-1 0 0,2 1 32 15,1 0 0-15,0 0 0 0,1-2 0 16,2 2-32-16,-1-2 0 0,2 2 0 0,0 1 0 15,1 3-336 1,0 2-64-16,0 0 0 0,1 4-14192 0,0 4-2832 0</inkml:trace>
  <inkml:trace contextRef="#ctx0" brushRef="#br0" timeOffset="74522.05">26064 15252 28559 0,'-12'1'1264'0,"2"2"272"0,0-3-1232 0,2 0-304 0,4-3 0 15,0 2 0-15,-1 1 1472 0,-3-2 224 16,-5 0 48-16,-4-3 16 0,-2-1-128 0,2 2-32 15,1-2 0-15,2 3 0 0,3 3-704 0,0 0-128 0,2 1-48 16,0 5 0-16,1 3-112 0,-1 3-32 0,-1 7 0 0,0 0 0 16,-1 6-256-16,0 5-64 0,-1 3-16 0,-1-1 0 0,1 4-240 0,0-1 0 15,2-1 0-15,0 0 0 0,1-2 0 0,2-1 0 32,1-3 0-32,1-2 0 0,1-3 128 0,1-1-128 15,2-4 176-15,2 1-176 0,3-6 192 0,1 2-192 16,1-5 192-16,4-2-192 0,1-3 0 0,3-4 0 0,1 1 0 0,2-5 0 15,2-2 0-15,0-3 0 0,2 0 0 0,-1-2 0 16,1-4 0-16,-1 2 160 0,0-3-32 0,-2-1 0 16,0 0-128-16,-2-3 128 0,-1 1-128 0,-2-2 128 0,0 1 96 15,-5-1 16-15,1-1 0 0,-2 2 0 16,-2 3 208-16,-1-7 64 0,-2-4 0 0,-2-3 0 16,-1 0-304-16,-1-3-48 0,-3 2-16 0,-1 3 0 15,-3 2-144-15,0 1-192 0,-1 6 32 0,-1 0 16 16,-1 3-896-1,-1 4-176-15,4 2-48 0,-3 1-19744 0</inkml:trace>
  <inkml:trace contextRef="#ctx0" brushRef="#br0" timeOffset="75141.5">26645 15290 37775 0,'3'-2'3360'0,"-3"1"-2688"0,-2-2-544 0,1 3-128 0,1-2 0 0,-1 0 0 16,-2 0 0-16,1-2 0 15,-3-2-608-15,-4 2 0 0,-2-2 0 0,-2 0 0 0,-5 4 1504 0,-1 0 320 0,-5 2 48 0,-2 4 16 16,0 2-688-16,-2 0-128 16,-3 7-16-16,-1 0-16 0,0 2-64 0,-2 2-16 15,1 5 0-15,1 0 0 0,1 0-96 0,2-2 0 16,2 5-16-16,2-3 0 0,3 0-96 0,2-1-16 15,3 1 0-15,3-2 0 0,6-1-128 0,2-3 192 16,4 0-192-16,5-4 192 0,3-2-192 0,5-1 0 16,5-6 0-16,3 0 0 0,4-3 0 0,6-5 0 0,3-2-192 15,2-3 192-15,3-3-192 0,3-2 192 0,0-1-160 0,2 0 160 16,0-3 0-16,1-4 0 0,0 2 0 0,-3-1 0 16,-6 0 224-16,-3 1-64 0,-2 1-16 0,-6 0 0 0,-4-1-144 0,-6 5 0 15,-1 0 0-15,-6 4-176 16,-3 2 176-16,-3 4 256 0,-1 2-64 0,-4 4-16 15,0 1 0-15,-3 4 0 0,-2 2 0 0,-1 2 0 16,-2 1-176-16,1 2 160 0,-3 1-160 0,0 3 160 0,0 0-160 16,1 0 0-16,-1 2 0 0,1 5 0 0,3-3 192 15,0 4-64-15,2 1 0 0,2 3 0 16,2 1 0-16,4 1 0 0,3 0 0 0,4 3 0 0,3-2-128 0,3 1 0 16,4 1 0-16,0-1 0 0,3 0 0 0,0 3-176 15,-1 0 48-15,-1-1 0 0,1 2-96 0,-3-1-16 16,-3-1 0-16,-1 3 0 0,-2-4 240 0,-2-2 0 0,1 1 0 0,-5-1 0 15,1 1 0-15,-3-1 0 16,0-3 0-16,-2 1 0 0,0-1 144 0,-3-2 32 16,-1 5 0-16,-1-3 0 0,-3-2 96 0,-2-1 32 0,0-1 0 15,-5 0 0-15,-5-2-48 0,-4 0-16 16,-3 0 0-16,-4-2 0 0,-5-2-240 0,-3-2 128 16,-2-6-128-16,-2-1 0 15,0-3-240-15,-3-2-144 0,2-4-16 0,-1-7-16 16,4 1-544-16,1-7-96 0,4-5-32 0,5-5-18688 0</inkml:trace>
  <inkml:trace contextRef="#ctx0" brushRef="#br0" timeOffset="75888.31">27894 15389 46079 0,'-11'6'2048'0,"1"-3"400"0,-1-3-1952 0,4-3-496 0,2 2 0 0,2 1 0 0,-1 0 224 0,-2 0-48 16,-2 0-16-16,-5-2 0 16,2 4-656-16,1 4-128 0,3 4-16 0,1 4-16 0,2 7 432 0,1 5 96 0,1 7 128 0,1 7-208 15,1 7 208-15,1 2 208 16,1 8-32-16,2 1-16 0,-1 2 256 0,-1-3 48 0,1 3 16 0,-1-5 0 16,-1 1-176-16,-1-2-48 0,0-5 0 0,-2-1 0 15,-1 1-256-15,-2-2 0 0,0-4 0 16,-1-1 0-16,0-4 0 0,-1-4 0 15,-1-2 0-15,1-4 0 0,1-6 144 16,-1-3-16-16,2-3-128 0,1-6 192 0,0-4 144 0,1 0 32 16,1-6 0-16,-1-3 0 0,1-6-48 0,-1-3 0 0,0-2 0 0,-1-8 0 15,0-7 48-15,1-5 0 0,-2-5 0 0,-2-8 0 0,4-3-96 16,-2-7-16-16,2-9 0 0,1-3 0 16,2-2-80-16,1-2-32 0,2-2 0 0,0 2 0 15,3-2-16-15,1 2-128 0,1 6 192 0,2 0-64 16,1 8 16-16,-1 2 0 0,1 6 0 0,-1 7 0 15,3 3-144-15,-2 4 160 0,1 5-160 0,0-1 160 0,2 5-336 0,-2 1-64 0,3 5-16 0,0 2 0 32,0 1-64-32,1 1 0 0,1 5-16 0,1 3 0 15,0 4 0-15,1 5 0 0,1 1 0 0,1 6 0 0,0 0 160 0,1 6 48 16,0 0 0-16,0 4 0 0,1 1-48 0,-1 3 0 16,1-1 0-16,1 3 0 0,-2-4 176 15,-1 0 0-15,-2 0 0 0,0 3-128 0,0 2 128 0,0-1 0 0,-2 0 0 0,0 0 0 16,-2 1 0-16,-1-4 0 0,-2 2 0 0,-3 2 0 15,-2-4 0-15,-3 2 0 16,-3-1 0-16,-3-1 128 0,-3-1-128 0,-5 0 128 0,-4-1-128 0,-3-3 128 16,-4 0-128-16,-4 0 0 0,-5 1 0 0,-2-5 0 15,-1 2-144-15,-7-4 0 0,-7 0 0 0,-3-2 0 16,-2 1-16-16,-2-7 0 16,4-3 0-16,-1-1 0 15,5-2-608-15,4-4-112 0,5-2-16 0,5-4-16 16,5-1-304-16,6-3-64 0</inkml:trace>
  <inkml:trace contextRef="#ctx0" brushRef="#br0" timeOffset="76320.43">29597 13714 35935 0,'5'-8'3200'0,"-4"2"-2560"0,0 0-512 0,-1 2-128 0,0 2 1232 0,0 2 240 0,0 0 32 0,0 0 16 15,-1 0-1680-15,-3 0-336 0,-1 0-64 0,-3 2-16 0,-5 6 400 0,-4 0 176 16,-4 6-160-16,-4 3 160 0,-2 3 336 0,-3 2 176 15,-2 4 16-15,-1 8 16 0,-1 4 96 0,0 3 0 16,0 7 16-16,1 1 0 0,1 6 64 0,0 2 16 16,-2 2 0-16,0 5 0 0,0-1-176 0,1 4-48 15,-2 9 0-15,3 0 0 0,6-6-512 0,2-1 0 16,-1 3 0-16,1 0 0 0,5-1 0 0,2-2 0 0,4-3 0 0,4-6 0 16,5 0 0-16,3-2 0 15,2-5 0-15,4-2 0 0,2-10 0 0,3-1 0 16,1-5 0-16,2 1-144 0,3 1-80 0,3-5-16 0,1-1 0 0,1-3 0 31,0-2-272-31,0-1-48 0,1-5-16 0,0-2 0 0,0 1-304 0,0-5-64 16,-1-2-16-16,0-3 0 0,1-2-1456 0,1-4-288 15</inkml:trace>
  <inkml:trace contextRef="#ctx0" brushRef="#br0" timeOffset="76644.82">29383 14964 33167 0,'-10'4'2944'0,"3"-2"-2352"0,0 2-464 0,4-1-128 0,1 0 2176 0,2-2 400 0,2 4 96 0,-2 3 16 16,1 4-2032-16,0 4-400 16,3 5-64-16,2 5-32 0,3 5 96 0,1-3 0 15,0 5 16-15,1-3 0 0,0 3 144 0,0-5 32 16,0 4 0-16,1-1 0 0,-2-2-192 0,0-4-16 16,-2 0-16-16,0-1 0 0,-2-3-224 0,2-3-160 15,1-2 32-15,-1 0 0 16,1-7-704-16,0-1-128 0,2-2-16 0,-1-6-18640 0</inkml:trace>
  <inkml:trace contextRef="#ctx0" brushRef="#br0" timeOffset="76943.98">30064 14776 50687 0,'-8'5'4496'0,"-1"-1"-3600"0,3-2-704 0,2 2-192 16,3-1-800-16,-3 4-192 0,-2 5-32 0,-5 7-16 31,-5 5 400-31,-3 12 96 0,-1 7 16 0,-2 8 0 0,0 6 528 0,-3 6 0 0,-3 10 0 0,-4 4 0 16,-3 2 0-16,-3 4 0 0,-4 5 192 0,-4 1-48 15,-4-2-16-15,2 1 0 0,-1-5 0 0,3-6 0 16,4-3-128-16,4-10 0 0,5-7 0 0,6-7 0 0,5-5-304 15,3-1 16-15,5-9 0 0,1 0 0 16,5-7-624-16,1-5-128 16,4-5-32-16,0-5-17776 0</inkml:trace>
  <inkml:trace contextRef="#ctx0" brushRef="#br0" timeOffset="78155.95">30676 13878 33167 0,'-3'-1'2944'0,"0"-3"-2352"0,2 4-464 0,1 0-128 15,1 0-432-15,-1 0-96 0,-1-2-32 0,-2 2 0 0,1-4 560 16,-2 2 144-16,1 2 16 0,-4 0 0 0,1 2 640 0,-1 4 128 0,-3-2 32 0,-1 3 0 16,-2 4 96-16,0-1 32 0,-2 3 0 0,-1 0 0 15,-1 2-448-15,-1-1-96 16,1 1-16-16,1-2 0 0,1 0-240 0,1 1-48 15,1 0-16-15,-1-2 0 0,2 4-32 0,1-3-16 16,2-3 0-16,2 2 0 0,0-3 0 0,4 1 0 0,-1 0 0 0,0-4 0 16,3 1-176-16,1-1 192 0,0-1-192 0,1 1 192 15,1-2-192 1,-1 0 128-16,1 0-128 0,1-2 128 0,-1 1 64 0,1-2 16 16,-1 1 0-16,-1-2 0 0,1 3 112 0,-1-3 0 15,0 1 16-15,0-1 0 0,-1 2-144 0,0-2-48 16,0 0 0-16,-1 0 0 0,0 3-144 0,1-3 0 0,0 0 0 0,0 0 0 0,0 0 0 0,0 0 0 15,0 0 0-15,0 0 0 16,0 0 0-16,0 0 0 0,-4 20 0 0,3-17 0 16,1 2 208-16,-1 0-32 0,-1 1-16 0,2-1 0 0,-1 2-160 0,0-1 0 15,1 1 144-15,-1-1-144 0,1 3 0 0,0-3 144 16,-1 4-144-16,1-2 0 0,-2 3 128 16,1-1-128-16,1-1 0 0,-1 4 0 15,0-3 0-15,-1 2 0 0,0-2 0 0,1 2 0 0,-2 1 0 0,2-3 0 0,-2-1 0 16,1 1 0-16,0-1 0 0,-1 0 0 0,1-3 0 15,0-1 0-15,1 0 144 16,0-2-144-16,0 0 0 0,1-2 144 0,-2 2 80 0,2-1 16 16,0-2 0-16,0 0 0 0,2 4-112 0,-2-4-128 0,1 2 176 15,-1-2-176-15,1 4 208 0,-1-4-64 16,1 4-16-16,2-1 0 0,-2 2-128 0,0-3 0 0,2 0 144 16,-2 1-144-1,1 0 0-15,0 0 0 0,0-2 0 0,-1 1 0 0,1 0 0 0,-1-2-256 16,0 0 32-16,-1 0 16 15,1-2-752-15,1 0-128 0,-2 1-48 0,0 1-19280 0</inkml:trace>
  <inkml:trace contextRef="#ctx0" brushRef="#br0" timeOffset="78471.67">30892 13438 35935 0,'-5'-10'3200'0,"0"4"-2560"0,0 0-512 0,1 2-128 0,2 4 1296 0,0 0 240 0,0 0 64 15,-1-3 0-15,-2 0-1184 0,0-1-224 0,-1 2-64 0,1-2 0 0,0 1 160 0,3 3 32 16,-1-2 0-16,1 1 0 0,2 1-320 0,-1 0 0 16,1 0 128-16,0 0-128 0,0 0 0 0,0 0 0 15,0 0 0-15,0 0 0 16,1 3-624-16,-1-3-80 0</inkml:trace>
  <inkml:trace contextRef="#ctx0" brushRef="#br0" timeOffset="78952.98">31250 13865 35935 0,'-6'-10'3200'0,"1"1"-2560"0,0 3-512 0,3 2-128 0,0 4 1072 0,2 0 192 15,0 0 32-15,-1-2 16 16,-1 0-960-16,-1 2-192 0,1 4-32 0,-1 2-128 0,1 7 288 0,-2 3-48 0,2 6-16 0,-3 6 0 16,0 7 224-16,-2 10 64 15,1 8 0-15,-1 7 0 16,-1 7-32-16,0 6 0 0,-1 3 0 0,-1 6 0 16,-1 6-48-16,0-3-16 0,0 1 0 0,-1-1 0 15,-1-3-224-15,2 1-64 0,-1-2 0 0,2-4 0 16,1-5-128-16,3-3-176 0,2-5 48 0,3-7 0 15,3-6-320-15,1-4-48 16,1-6-16-16,2-7 0 0,-1-2 336 0,0-7 176 0,0-3-192 16,-2-6 192-16,0-3-944 0,-1-7-80 0,0-5 0 0,-1-5-17840 15</inkml:trace>
  <inkml:trace contextRef="#ctx0" brushRef="#br0" timeOffset="79742.34">32034 14279 19343 0,'-1'0'1728'0,"0"0"-1392"0,1 0-336 0,0 0 0 0,0 0 160 0,1 0-32 0,-1 0-128 0,0 0 192 31,1 0-1888-31,0 2-384 16,1-2-80-16,-2 0-16 0,0 0 1424 0,0 0 288 0,0 0 48 0,0 0 16 0,0 0 2176 0,0 0 432 16,0 0 96-16,0 0 0 0,0 0 288 0,0 0 48 15,0 0 16-15,0 0 0 0,0 0-496 0,0 0-112 16,0 0 0-16,0 0-16 0,0 0-688 0,0 0-128 0,0 0-16 0,0 0-16 15,0 0-608-15,0 0-128 0,0 0-32 0,0 0 0 16,0 0-64-16,0 0-16 0,0 0 0 0,-24 4 0 16,19-4-48-16,-1 2-16 0,-1 5 0 0,-2-4 0 0,-1 5-16 0,-2 3-16 15,-3 0 0 1,-1 4 0-16,-4 3-96 0,-2 5-16 0,-2 3 0 0,-3 5 0 16,0 1-128-16,0 5 0 0,-2 4-160 15,2-3 160-15,0 3 0 0,3-2 0 0,2 1 0 16,3-2 0-16,3-6 0 0,3 1 0 0,2-5 0 0,2-1 0 0,3 2 0 15,1-3 0-15,2-4 128 0,2 0-128 16,4 0 0-16,0-1 0 0,3-1 0 0,1-1 0 0,3-3 0 16,1-1 0-16,0-2 144 0,2-3-144 15,2 0 160-15,1-1-160 0,0-1 160 0,2-1-160 0,0-4 128 16,1-3-128-16,2 0 0 0,0-2 0 0,0-2 288 16,0-2-32-16,1-4-16 0,-1 0 0 15,1-2 112-15,2-4 32 0,1-2 0 0,-2-1 0 0,2-4 80 16,-2-5 32-16,0-1 0 0,-1-3 0 0,-2 1-128 0,-2-3-32 15,1-7 0-15,-2-1 0 0,-1-3-80 0,-1-2 0 0,-3-2-16 16,-2 1 0-16,-1-1-240 0,-3 2 0 16,-2 0 0-16,-3 3 0 15,-2 6-432-15,-3-1-80 0,-2 6 0 0,-3 4-16 16,-3 3-176-16,-2 4-48 0,-1 4 0 0,-1 2 0 16,0 0-128-16,-1 3-16 0,1 3-16 15,-1 2-19072-15</inkml:trace>
  <inkml:trace contextRef="#ctx0" brushRef="#br0" timeOffset="80012.5">31715 14661 40543 0,'-11'6'1792'0,"4"-2"384"0,2 0-1744 0,3-2-432 0,4 0 0 0,0-2 0 16,2 2 224-16,1-2-32 0,2 2-16 0,4 1 0 0,5 0 80 0,3 0 0 16,1 2 16-16,-1 0 0 0,1-2 288 0,-1 1 48 15,1 1 16-15,-3-4 0 0,1 3-272 0,-2-1-48 16,2-1-16-16,-3 2 0 0,1-4-288 0,-1 2-176 16,1-2 32-16,-2 1 0 15,3-2-336-15,0 1-64 0,1 0-16 0,2-2 0 16,0 2-608-16,-1-4-128 0,2 2-32 0,-2-2-16416 15</inkml:trace>
  <inkml:trace contextRef="#ctx0" brushRef="#br0" timeOffset="80482.17">32072 13558 43311 0,'0'-3'3840'0,"-1"3"-3072"0,1 0-608 0,0 0-160 15,1 3-512-15,1-1-144 0,0 0-32 0,2 3 0 0,1-1 816 0,3 8 176 16,4 1 16-16,1 6 16 0,3-1 448 0,3 8 96 16,2 3 16-16,4 2 0 0,3 7-16 0,0-1 0 15,1 1 0-15,2 3 0 0,2 4-80 0,3 3-16 0,0 3 0 0,1 2 0 16,0 0-368-16,-4 1-80 16,1 0-16-16,-4 0 0 0,-3-3-192 0,-1 2-128 15,-2 4 160 1,-1 0-160-16,-2 0 208 0,-3-1-48 0,0 1-16 0,-6-2 0 15,-2-5-144-15,-3 4 160 0,-2 0-160 0,-4 2 160 16,-2-8-160-16,-4-1 0 0,-3-1-160 0,-4-3 160 0,-1-5 0 16,-4 3 0-16,-3-4 0 0,-4-1 160 0,-3-1-160 15,-4-1 0-15,-5 1 0 0,-4 1-176 16,-3-3-784-16,-5 2-144 0,-5-3-48 16,-6 0-21376-16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1T17:33:05.18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25261 9798 22111 0,'7'-6'1968'0,"-3"0"-1584"16,-1 2-384-16,1 0 0 0,-1 2 1952 0,-1-2 304 15,1 2 64-15,2-2 16 16,1-6-2096-16,4 2-432 0,0-5-64 0,-1 3-32 0,0 4 928 0,-3 0 176 16,-1 2 32-16,-1 2 16 0,-2 1 528 0,0-2 96 0,-1 3 32 0,-2 0 0 0,1 0-480 15,-4 0-80 1,0 0-32-16,-2 3 0 0,-3-3-336 0,-2 0-64 16,-2 0-16-16,-3 1 0 0,-4 1-192 0,-4-1-64 15,0 2 0-15,-5 1 0 0,-3-2-256 0,-1 2 0 0,-2 1 0 16,0-2 0-16,1 1 128 0,-1 0-128 0,2 2 192 0,-1 0-192 15,2 0 160-15,1 1-160 16,2 1 128-16,1-2-128 0,5 2 288 0,1-2-32 16,3 3 0-16,2-3 0 0,3 0-16 0,1 0-16 15,3 2 0-15,1 0 0 0,3-1-80 0,1-1-16 16,1 1 0-16,2 2 0 0,2-2-128 0,0 2 0 16,1 3 0-16,0-2 0 0,3 3 128 0,-2 3 0 0,3 0 0 0,0 0 0 15,1 5-128-15,1 1 0 0,-1 4 0 0,0 2 0 0,-1 5 0 16,-3 0 0-16,2-1 0 0,-3 4 0 15,1 4 0-15,-2 2 0 0,0-2 0 0,-3-3 0 16,1-4 0-16,-2 1 0 0,-1-2 0 0,-1 1 0 16,-2 0 0-16,0-1 0 0,-2 0 0 0,0 0 0 15,-1-1 224-15,0 1 16 0,0 2 0 0,-2-2 0 16,3-2-80-16,0 1-16 0,2 0 0 0,-1-5 0 0,3-2-144 0,2-2 0 0,2-3 0 16,0-2 0-16,2-2 0 0,2-1 0 0,0-2 0 15,2-1 128 1,1-3 80-16,1 0 16 0,1-1 0 0,2-3 0 0,2 1 112 0,2 2 32 15,3-4 0-15,2 0 0 16,4 1-16-16,4-4 0 0,4 0 0 0,6 0 0 0,2-4-224 16,3-2-128-16,1-4 160 0,1 1-160 0,2-1 0 15,-3-2-320-15,0-1 64 0,-2-3 0 16,-1 0-496-16,-4-2-80 0,-4-2-32 0,-5 3 0 16,-4-1-288-16,-7 0-48 0,-7-1-16 0,-5 1-19136 15</inkml:trace>
  <inkml:trace contextRef="#ctx0" brushRef="#br0" timeOffset="227.81">24875 10525 43311 0,'-4'3'3840'0,"0"-3"-3072"15,3 0-608-15,1 0-160 0,3 0 912 0,-1 0 160 16,1 0 16-16,2 0 16 0,3 0-880 0,6 0-224 0,2 0 0 0,4 0 0 15,2 4 0-15,0-2 0 0,2 2 0 0,-1-1 0 0,2 4-144 0,0-1 144 32,-1 0 0-32,2-2-144 0,2 4-112 0,-1-1-32 0,-1-1 0 0,0-3 0 31,-4 0-464-31,-1 1-80 0,0-4-32 0,-1 0 0 0,-2 0-672 0,2-4-144 0</inkml:trace>
  <inkml:trace contextRef="#ctx0" brushRef="#br0" timeOffset="815.16">25806 10430 39615 0,'-4'0'3520'0,"1"3"-2816"16,0-3-560-16,1 0-144 0,0 0 384 0,0 0 32 15,-2 0 16-15,-3 1 0 0,-3-1 16 0,-2 2 0 16,-1-2 0-16,0-2 0 0,-1 2-448 0,0-1 0 16,0 2 128-16,-3 1-128 0,0 2 0 0,-1 2 128 15,-2 4-128-15,-1 3 128 0,-1 1 144 0,-2 4 32 16,-1 3 0-16,1 1 0 0,1 0 160 0,0 0 48 15,1 4 0-15,-1-1 0 0,3 1-192 0,3 1-48 16,1-2 0-16,4 1 0 0,2-1-16 0,2-3 0 16,5 2 0-16,0-3 0 0,4-3-96 0,2-1-32 0,2-2 0 0,1-1 0 15,2-3-128-15,0-1 0 16,3-4 0-16,0-2 0 0,3-2 128 0,0-2-128 16,-1-2 0-16,2-2 128 0,0-1-128 15,1 1 128-15,-1 1-128 0,0-1 128 0,-1-1-128 0,-1 4 0 16,-1-2 0-16,-2 0 128 0,0 3-128 0,-1-3 0 0,-1 3 0 0,1-4 128 15,0 2-128-15,-1-2 0 0,2 1 0 0,0-4 0 16,0 1 128-16,0-2-128 0,0 0 128 16,0-4-128-16,0 1 256 0,-2-3-16 0,1-1-16 0,-2-1 0 15,1-1-224-15,-2-2 0 0,-1-2 0 16,-1-2 0-16,-1 0 0 0,-2 0 0 0,1 3 0 0,-1 0 0 16,-2 2 0-16,-1 2 0 0,0 1 0 0,0 3 0 15,-2 2 192-15,1 2-16 0,1 2 0 0,-1 0 0 16,2 0-176-16,-1 2 160 0,0-1-160 0,1 4 160 15,1-2-160-15,0 0 0 0,0 0 0 0,0 3 0 0,1-2 0 0,1 2 0 16,-1-2 0-16,-1 4 0 0,2 0 0 0,-2-2 0 16,0 0 0-16,0 0 0 0,8 22 0 0,-6-12 0 15,1 3 0-15,0 1 0 16,1 3 0-16,0 1 0 0,1 2 0 0,-1 2 0 0,0 3 0 0,1 0 0 0,-1 1 0 0,1 0 0 16,-1-2 0-1,1 1 0-15,-2-1 0 0,1 0 0 0,0-1 0 16,0-2 0-16,1 1-160 0,-1-2 160 0,1-6-240 0,0 0 48 15,0-2 16-15,0-2 0 16,3-1-464-16,0-3-112 0,1 0-16 0,2-2 0 16,0-4-736-16,0-6-160 0</inkml:trace>
  <inkml:trace contextRef="#ctx0" brushRef="#br0" timeOffset="1240.83">26424 10298 40543 0,'-2'0'3600'0,"-1"0"-2880"0,2 0-576 0,0 0-144 15,1 2 320-15,-1-2 48 0,-2 2 0 0,-1-2 0 16,-3 2-368-16,-3 1 0 0,-1 0 0 0,-4 0 0 16,-1 3 128-16,-2 0 16 0,-2 4 0 0,-4-3 0 15,-2 4 192-15,0 1 48 0,-1 0 0 0,0 0 0 16,2 1 0-16,2-3 0 0,0 2 0 0,5-3 0 0,2 1-32 0,2-3 0 0,3-2 0 0,4 1 0 31,2-2-224-31,2 0-128 0,3-2 160 0,1 2-160 0,4-2 0 0,2-1 0 16,1 2 0-16,2-1-160 15,4-2 0-15,1 2 0 0,2 0 0 0,1-2 0 16,3 3 160-16,0 0-192 0,0 3 192 0,1 2-192 0,-3 0 192 16,1 2 0-16,-3 0 0 0,-2 1 0 0,-2 1 0 0,-4 2 0 15,0 0 0-15,-3 1 0 0,-1 3 0 16,-3-2 0-16,-1 1 0 0,-2 1 0 0,-2 1 0 0,-2 0 0 15,0 1 0-15,-2 1 0 0,-1 1 0 16,-2-2 128-16,1 1 0 0,-3 2 0 0,0-5 32 0,-2 2 16 16,1-4 0-16,-2 2 0 0,3-1-176 0,-4-3 0 15,1 0 0-15,-1-4 0 16,0 2-304-16,-3-3-80 0,-2 1-32 0,0-4 0 16,-3 0-752-16,0-2-160 0</inkml:trace>
  <inkml:trace contextRef="#ctx0" brushRef="#br0" timeOffset="1560.99">26667 10575 41471 0,'-2'10'1840'0,"2"-3"368"0,0 2-1760 0,0-3-448 0,2 0 0 16,-1-2 0-16,1 0 688 0,1 4 48 0,2 6 16 0,0 4 0 0,2 7-288 0,-1-3-48 0,0 3-16 0,-1-5 0 15,-1 1-400-15,-3-1 0 16,1 2 0-16,-4-3 0 0,2-3 0 0,-3 0-176 0,0-1 48 0,-1-2 0 15,2-3-448 1,-2-1-64-16,1-3-32 0,-2-6-12288 16,1-3-2464-16</inkml:trace>
  <inkml:trace contextRef="#ctx0" brushRef="#br0" timeOffset="1727.27">26819 10054 50687 0,'0'3'2240'0,"-2"0"464"0,2 0-2160 0,0 1-544 16,0-1 0-16,2 0 0 0,-1 1-720 15,1-1-256-15,1 6-48 0,1 1-16 16,2 2 320-16,0 0 64 0,0 2 16 0,3 3-12896 16,-4-1-2576-16</inkml:trace>
  <inkml:trace contextRef="#ctx0" brushRef="#br0" timeOffset="2093.67">27212 10588 50687 0,'2'3'2240'0,"0"-3"464"0,0 1-2160 0,1-1-544 0,0 0 0 0,2 0 0 16,1-1-624-16,2 1-224 0,5-3-48 16,6 0-16-16,4-3 528 0,3-4 96 0,2-1 32 0,-1-1 0 15,-1-2-416-15,-1-3-80 0,-2 3-16 0,-2-4 0 0,-1 0 448 0,-4-1 96 16,-2-1 16-16,-6-1 0 0,-2 3 208 0,-3-2 0 15,-4 2 0-15,-4-2 0 0,-4 1 208 0,-2 1-64 0,-3 4-16 0,-2 2 0 16,0 6-128-16,-2 2 0 16,-1 4 0-16,-4 6 0 0,-3 8 0 0,-2 0 0 0,0 6 0 15,-2 5 128-15,-1 1 80 0,2 0 16 16,3 2 0-16,1 1 0 0,4-1 336 0,1 1 64 16,4-1 16-16,1 3 0 0,4-3 0 0,4 1 0 0,3-3 0 0,2 1 0 15,3-1-448-15,2-5-192 16,4 3 160-16,1-3-160 0,3-2 0 0,4 0-240 15,3-5 32-15,1 0 0 0,4-1-672 0,-1-6-128 0,3-1-16 0,-1-3-16 32,1-2-320-32,1-5-64 0,0-2-16 0,-1-4-17088 0</inkml:trace>
  <inkml:trace contextRef="#ctx0" brushRef="#br0" timeOffset="2825.99">27763 10475 20271 0,'-3'0'1792'0,"-1"2"-1424"0,2-2-368 0,2 0 0 0,0 0 2304 0,-2 1 384 0,0 2 64 15,-2-1 32-15,0 2-336 0,-1 0-64 0,2 4-16 0,0-1 0 16,2-1-1104-16,1 1-240 15,1 2-32-15,2-2-16 0,-1 2-160 0,2 1-48 0,0-2 0 0,1 2 0 16,-2-2-224-16,1 3-48 0,0-4-16 0,-2 3 0 16,1-1-160-16,-2 1-16 15,1 0-16-15,-2 1 0 0,2 0-32 0,-4 1 0 16,1-1 0-16,0 1 0 0,0-1 0 0,-2 0 0 16,-1 1 0-16,1-1 0 0,-1 3 0 0,-1-2 0 15,1-2 0-15,-1 3 0 0,2-1-256 0,-2-2 0 16,1 2 0-16,-1-2 0 0,1-1 0 0,2-3 0 0,-1 0 0 0,2-2 0 15,0 0 128-15,0-2-128 0,1-1 192 0,0 2-192 16,0-3 336-16,0-3-32 0,1 3-16 16,-1-1 0-16,1-1-80 0,2-2-16 0,-2-2 0 0,0-1 0 15,0 1-64-15,-1-6-128 0,2 0 176 0,-1-2-176 0,-1-2 128 16,0-5-128-16,0-1 0 0,0-3 0 0,1 1 0 0,-1 0 0 16,1 1 0-16,-1 4-144 15,2 4-288-15,-2 1-48 16,0 5-16-16,1 3 0 0,-1 3 304 0,1 0 48 0,-1 2 16 0,0 1 0 0,1 1 128 0,1 2 0 15,-2-3 0-15,1 0 0 16,0 1 0-16,-1-1 0 0,1 0 0 0,-1 0 0 0,0 0 0 0,0 0 0 0,0 0 0 0,0 0 0 31,0 0 224-31,0 0 128 0,0 0 32 0,0 0 0 16,0 0-112-16,4-20-16 0,-4 16 0 0,-1-1 0 16,0 0-48-16,1-1-16 0,-2 0 0 0,1-3 0 0,0 2-192 15,0-2 0-15,-1-1 0 0,1-2 0 0,0 3 0 0,-2 0 0 16,2-4 0-16,-3 1 0 0,2 1 0 0,-1 0 0 15,1-2 0-15,0 2 0 0,-1 0 0 0,2 0 0 16,0 2 0-16,1-3 0 0,1 2 0 0,0-3 0 16,2 1 0-16,0-1 0 0,2 0 0 0,1-3 144 15,1-2-144-15,1-1 128 0,1-1 0 16,2-2-128-16,3-3 192 0,-1 0-64 0,2 2-128 0,-1 2 0 0,-2-1 0 0,0 3 128 16,0 6-128-16,0 0 0 0,-1 5 0 0,0 1 0 15,0 6 0-15,2-1 0 0,-1 4 0 0,2 2 0 16,0 2-272-16,3 3 16 15,1-2 0-15,-1 3 0 0,1 1-240 0,-2-3-32 0,-1 0-16 0,-2 2 0 16,1-4 96 0,-1 0 32-16,0 1 0 0,-2-4 0 15,-1 3-224-15,-2-3-64 0,1 1 0 16,-3-1 0-16,-1 0-368 0,-2-3-80 0</inkml:trace>
  <inkml:trace contextRef="#ctx0" brushRef="#br0" timeOffset="3526.7">29121 10449 43311 0,'-8'3'1920'0,"1"1"384"0,1 1-1840 0,2 0-464 0,3 0 0 0,0-4 0 0,1 5 320 0,-3 3-16 16,0 3-16-16,-2 4 0 0,-1 9 0 0,1 1 0 15,-1 0 0-15,1 1 0 0,1-1-288 0,-1 0 0 0,0 2 0 0,0-5 0 16,0 2 0-16,0-3 160 0,-1 0-160 0,1-1 128 15,-1-5 256-15,0-2 64 0,1-3 0 0,0-3 0 16,2-6-112-16,1-2-16 16,1 0 0-16,1-6 0 0,1-3-80 0,1-3-32 0,3-4 0 0,1-4 0 15,2-2-208-15,0-6 144 0,4-1-144 0,-1-6 128 16,1 1-256-16,2-5-64 0,1-2-16 0,-1 7 0 0,0 5 16 0,-2 7 0 16,1 6 0-16,-3 4 0 0,-2 5 192 15,0 7 0-15,-2 3 0 0,0 1-144 16,0 6 144-16,2-1-128 0,0 4 128 0,1-1-128 0,0 0 128 0,1 1-160 15,2-1 160-15,1-2-160 0,1 0 160 0,0-1 0 16,1-2 0-16,-2-1 0 16,1-3 0-16,-2-2 0 0,2-1 0 15,-2-1 0-15,2-2 0 0,-3-4 0 0,1-2 0 0,1-1 0 16,0-2 192-16,-1-3-48 0,2-1 0 0,-2-3 0 16,2 0-144-16,1-7 0 0,0-1 0 0,1-2 128 0,1 3-128 15,0 0 0-15,2-2 0 0,0 3 0 0,0 3 0 16,2 3 0-16,0 3 0 0,-1 6 0 0,-3 4-256 0,1 6-64 15,-3 1-32-15,-2 4 0 16,1 5 224-16,-2 0 128 0,1 2-160 0,-2 2 160 0,0-2 0 0,-1 1 0 0,0-1 0 0,-2 0 0 16,1-2 0-16,0 3 0 0,-1-3-128 0,0 2 128 15,-1 0 240-15,-1 1 80 0,0-1 32 0,1 2 0 16,-2-2-160 0,-1 4-16-16,1-1-16 0,-1-1 0 0,1-2-160 0,-1 4 0 0,1-4 0 0,0 1 0 31,0-3-768-31,1-2-128 0,1 2-16 0,-1-4-12816 15,3 0-2560-15</inkml:trace>
  <inkml:trace contextRef="#ctx0" brushRef="#br0" timeOffset="3969.24">30370 10316 35007 0,'5'-9'1552'0,"-2"-1"320"0,-1 1-1488 0,-1 3-384 0,0 2 0 0,-1 2 0 0,0-2 560 0,0-5 32 0,-1-1 16 0,0-5 0 15,-3 2 400-15,-2-1 80 16,-3 6 0-16,-3 4 16 0,-3 4-592 0,-2 4-112 0,-4 3-16 0,-3 4-16 16,1 5 96-16,-2 3 32 0,-1 1 0 0,3-2 0 0,0 4-112 0,4 1-32 15,1-1 0-15,5 0 0 16,0 3-96-16,5-3-32 0,2-2 0 0,2 1 0 16,4-2-224-16,1-6 0 0,3 2 0 0,2-4 0 15,1 0-128-15,3-3-32 0,1-2 0 0,3-2 0 0,0-2-48 0,2-2-16 0,2-4 0 0,2-2 0 16,1 0 224-16,1-4-176 0,-2-1 176 0,1 0-160 15,1-4 160-15,-2 1 0 16,0-3 0-16,-3 1 0 16,-1-1 0-16,-2 2 0 0,-2-4 0 0,-2 6 0 15,-2 0 0-15,-2 3 0 0,-3 0 0 0,-1 6 0 0,-2 2 0 0,-2 0 0 16,0 2 0-16,-2 4 176 0,1-1 112 0,-1 3 32 0,-1 3 0 0,0 0 0 16,1-2 48-16,2 3 16 15,-1 1 0-15,3 0 0 0,0 2-64 0,2-1 0 16,1 0 0-16,1 1 0 0,1-1-192 0,1-2-128 0,3 2 160 15,-2 1-160-15,3 0-128 0,0 0-128 16,0-3-32-16,-1 2 0 16,-1-2-288-16,1 0-64 0,-2 1-16 15,1-4 0-15,-2 2-192 0,0-3-48 0,0 0 0 16,-2-2-18400-16</inkml:trace>
  <inkml:trace contextRef="#ctx0" brushRef="#br0" timeOffset="4258.82">30884 9782 44223 0,'0'0'1968'0,"-1"3"400"0,1 0-1904 0,0 1-464 0,1 0 0 0,1 1 0 16,-1 2 160-16,0 6-160 0,0 8 160 0,-1 7-160 15,2 8 320-15,-2 11-16 0,0 1-16 0,-3 5 0 0,1 0-288 0,-2 2 0 16,-1-1 0-16,0-1 0 0,-1-3 0 0,0-6 0 16,0-3 0-16,1-2 0 15,-2-7-704-15,1-4-32 0,0-3-16 0,-1-5-18672 0</inkml:trace>
  <inkml:trace contextRef="#ctx0" brushRef="#br0" timeOffset="4444.32">30614 10216 49759 0,'3'3'2208'0,"1"-6"448"0,1 2-2128 0,2-1-528 16,1 0 0-16,-1 0 0 0,3-1 192 0,6 0-64 0,10-6 0 0,8-2-128 0,8-2 0 0,3-1 0 15,1 0 0 1,-3-2 0-16,-2 1-608 0,-2 2-224 0,-2-5-64 0,-5 1-13424 16,-4 0-2688-16</inkml:trace>
  <inkml:trace contextRef="#ctx0" brushRef="#br0" timeOffset="4844.46">31406 9640 43311 0,'-1'4'1920'0,"0"1"384"0,0 0-1840 0,1 1-464 16,0 0 0-16,0-1 0 15,0 2 224-15,-2 6-48 0,0 9-16 0,-3 6 0 16,0 13 16-16,-2 6 0 0,-3 4 0 0,0 1 0 0,0 1-176 0,-1-2 0 16,1-1 0-16,1 0 0 0,1-3 0 0,0-5 0 15,1-4 0-15,2-3 0 0,1-3 0 0,0-4 0 0,1 0 128 0,0-9-128 16,1 0 0-1,-1-5 160-15,1-3-160 0,1-1 160 0,-2-7 192 0,2 1 32 16,0-1 16-16,-1-7 0 0,1 0-16 0,0-2 0 0,2-5 0 0,-1 0 0 16,3-7 32-16,0-1 0 0,3-4 0 15,2-5 0-15,2-3-32 0,1-4 0 16,4-4 0-16,1 2 0 0,1 2-192 0,0 4-64 16,1 8 0-16,-2 4 0 0,-1 9-128 0,0 8-144 0,-2 4 144 15,2 8-208-15,1 9 208 0,0 0 0 0,1 10-160 0,2-1 160 0,1 3 0 0,1-2-144 16,2 3 144-16,1-4 0 15,2 3 0-15,2-2 0 0,3-1 0 0,0-2 0 16,1-1 0-16,-1 1 0 0,0-2 0 0,-1 0 144 16,-2-1-144-16,-2 0 0 0,-1-4 0 0,-4 0 0 0,-3-3-192 0,-2-4 16 0,-3-2 16 0,-2-3 0 31,0-4-832-15,-4 0-160-16</inkml:trace>
  <inkml:trace contextRef="#ctx0" brushRef="#br0" timeOffset="8794.26">27479 11471 34095 0,'-7'2'3024'0,"2"-1"-2416"15,3 1-480-15,2-2-128 0,3 4 1072 0,1-1 192 0,-2 0 32 0,2 6 16 16,2 1-848-16,3 2-160 0,3 5-48 0,-1 4 0 0,1 2 176 0,-2 5 16 16,-2 4 16-16,-4 5 0 0,-4 4 112 0,-3 4 0 15,-4 3 16-15,-5 1 0 0,-1 2-96 0,-6-3-32 16,-2-3 0-16,-1-2 0 0,1-5-192 0,-2 1-32 16,0-5-16-16,-1-1 0 0,-1 0-224 15,1-5-160-15,2-2 32 0,1-1 0 0,4-3-16 0,1-4 0 16,3-3 0-16,3-7 0 15,4-3-544-15,0-4-96 0,2-1-32 0,3-2-18384 0</inkml:trace>
  <inkml:trace contextRef="#ctx0" brushRef="#br0" timeOffset="9075.27">27865 11552 28559 0,'0'0'2544'0,"-1"1"-2032"0,-2 1-512 15,2 0 0-15,1 3 2848 0,0-2 480 0,0 1 80 0,0 5 32 16,0 4-2752-16,-1 8-560 0,-1 5-128 0,0 6 0 16,-1 3 192-16,-3 2 0 15,0 0 0-15,-1 2 0 0,-2 1 400 0,-1-1 96 0,0-1 16 0,-1 0 0 0,0 0 48 0,-1 0 16 16,-1-1 0-1,0-1 0-15,0-2-320 0,0-1-64 0,-1 4-16 0,-1-5 0 16,0 0-368-16,-1-1-208 0,1-6 16 0,2-2 16 31,1-2-848-31,0-5-160 0,3-1-32 0,-1-5-18736 0</inkml:trace>
  <inkml:trace contextRef="#ctx0" brushRef="#br0" timeOffset="9409.74">26983 11596 18431 0,'0'4'1632'0,"0"-4"-1312"0,0 0-320 0,0 0 0 15,3 0 5632-15,-1 0 1072 16,3 2 208-16,1-2 32 0,5 2-5280 0,7 0-1040 15,4-2-224-15,6 0-32 0,5 0 192 0,1 0 32 0,3 0 16 0,4 0 0 0,1 0 96 0,4 0 32 16,3 0 0-16,2 0 0 16,0 0-160-16,2-4-16 15,-1-2-16-15,5-2 0 0,5-2-288 16,6-5-48-16,1 1-16 0,0-2 0 0,2 0-192 0,-2-2 0 16,-6 2 0-16,2-7 0 0,3 1-240 0,-5 1 16 0,-3 1 0 0,-8 4 0 31,-7 1-800-31,-7 3-144 0,-8 2-48 0,-6 4 0 15,-5 2-176-15,-6 0-32 0,-2 6-16 0,-3 0-11616 0,-5 6-2304 0</inkml:trace>
  <inkml:trace contextRef="#ctx0" brushRef="#br0" timeOffset="10225.84">28640 12081 39615 0,'-9'-1'3520'16,"3"-2"-2816"-16,4 3-560 0,2-2-144 0,1 1 320 0,0-2 48 0,-1-1 0 0,-1-1 0 15,0-2-368-15,2-3 0 0,3 2 0 0,2 0 0 16,3 2 0-16,-1 0 224 0,5 3-48 0,-1 0-16 16,2 3 336-16,2 0 64 0,1 3 16 0,2 1 0 15,-1 1 0-15,3 1 0 0,0 2 0 0,1-2 0 16,2 0-256-16,2-4-64 0,2 2 0 0,3-1 0 0,4-2-256 0,1-2 0 15,0-4-128-15,1 1 128 0,3-2 0 0,4 0 0 16,3-4-128-16,-2 1 128 16,0 2 0-16,-2 0 0 0,-1 1 0 0,-3 0-144 15,-5 0 144-15,-4 2 0 0,-4-1 0 0,-4 1-128 16,-5 3 128-16,-3-1 0 0,-3 2 0 0,-2-3 0 16,-3 3 0-16,-2 0 192 0,-1 0-64 0,-1 3 0 0,-1-3 64 0,-1 0 0 15,0 0 16-15,-1 0 0 0,-1 0-80 0,1 0-128 16,-1 0 176-16,2 0-176 0,0 0 224 0,0 0-64 15,-20-9-16-15,11 5 0 16,-1-2-16-16,-2-1 0 0,-2-2 0 0,-4-1 0 0,-1 0-128 16,-2 2 0-16,-3-5 144 0,-2 3-144 15,0 1 0-15,-5-3 128 0,1 5-128 0,-1-2 0 0,0 2 288 0,2 2-16 16,3 1 0-16,1 1 0 0,5 0-112 0,3 2-32 16,4-2 0-16,5 3 0 0,2 0-128 0,3 0 0 15,3 0 0-15,3-2 0 0,3 1 0 0,2-2-272 0,4-1 64 0,4 1 16 16,2 0-112-16,4 0-16 15,3-2 0-15,2 1 0 0,2 0 64 0,0 2 0 0,0-1 0 0,2 2 0 0,-3 1 80 16,1 1 32-16,-3 2 0 0,-3 3 0 0,-1-2 144 16,-3 4 0-16,-3-2 0 0,-2 4-128 0,-2 0 128 15,-1 3 0-15,-2 1 0 0,-2 0 0 16,-2 1 128-16,1 2 16 16,-2 1 0-16,-1-1 0 0,-2 1 80 0,0 1 16 0,-1-1 0 15,0 0 0-15,0 3-48 0,-1-3 0 0,0 2 0 0,-1 0 0 16,0 1-192-16,-2 1 128 15,-2 0-128-15,-1 3 0 0,-2-3 0 0,-1 3 0 0,-4-3 0 16,0 1-160-16,-5-4-32 0,-1 0 0 0,-1 0 0 0,-1-3 0 31,0 0-256-31,-2-4-64 0,2-2-16 0,1-4 0 0,1 0-512 16,4-6-112-16,2 0 0 0,6-3-18224 0</inkml:trace>
  <inkml:trace contextRef="#ctx0" brushRef="#br0" timeOffset="14976.77">27144 13914 38703 0,'-12'6'3440'0,"2"-2"-2752"0,1-1-560 15,4 0-128-15,3-1 1088 0,2-2 192 0,0 0 48 0,0 0 0 0,0 1-1152 0,1 2-176 0,3-3-144 0,3 1 144 0,3-1-192 0,2 1 192 0,1-1-192 0,-1 2 192 0,0 0 0 0,-1-1 0 16,1 2 0-16,-3-1 0 0,0 0 352 0,0 0-16 15,-3 0 0-15,0 0 0 0,0 0 0 0,1 1 0 16,-1-3 0-16,-1 0 0 0,1 0-48 0,1-3-16 0,2 1 0 0,1-4 0 16,1-1-16-16,4-4 0 0,2-1 0 0,2-3 0 15,2-4-256-15,1 0 0 0,1-4 0 0,2 1 0 16,-1-3-176-16,-1 1 16 0,-2 0 0 0,-4 3 0 16,-3 1-128-16,-4 4-32 0,-3 0 0 0,-4 1 0 15,-4 2 32-15,-4 2 0 0,-3 1 0 0,-4 2 0 16,-4 2 288-16,-3 4 0 15,2-2 0-15,-3 2 0 0,-3 2 192 0,-2 0-48 0,-1 2-16 16,1-1 0-16,4 4-128 0,0-1 160 0,1 0-160 0,3 1 160 16,0-1 32-16,2 3 0 0,0 1 0 15,1 1 0-15,1 1-192 0,1 0 0 0,-1 2 0 0,-2 7 0 16,0 0-128-16,-2 6 128 0,0 4 0 0,-2 3 0 16,0 2 0-16,0 4 0 0,0 4 0 0,2-2 0 15,1 1 0-15,4-2 0 0,2-1 0 0,4-1 0 0,6-5 0 16,1-1 0-16,4-3 0 0,5-4 128 0,1-3 48 0,5-1 0 15,2-2 0-15,2-2 0 0,2-3-176 0,3-3 0 16,2 0 0-16,2-4 0 0,-1 0-432 0,1-1 48 16,-2-1 0-16,-2-4 0 15,1 0-16-15,-3-4 0 0,-1 1 0 0,-1-5 0 16,0-2-304-16,-1-4-48 0</inkml:trace>
  <inkml:trace contextRef="#ctx0" brushRef="#br0" timeOffset="15667.51">27946 12978 28559 0,'-8'0'2544'0,"2"0"-2032"0,-1 0-512 16,4 0 0-16,1 0 1872 0,2 0 288 0,2 0 48 0,-2-3 16 0,0 3-2224 0,1 0-528 0,3 0-64 0,1 0-16 15,1 0 960-15,1 3 192 0,2-3 32 0,1 1 16 0,0 1 544 0,2 1 96 0,2 0 32 0,-1-3 0 0,3 4-624 0,0-1-128 0,2 0-32 0,1 0 0 16,1-3-176-16,1 1-48 0,2 2 0 0,-1-3 0 0,0 0-96 0,0 2-32 0,1-1 0 15,-2 2 0-15,1-3-128 0,-2 0 0 16,-1 0 0-16,-1 0 0 0,-2 2 0 16,-1-2-176-16,-2 1 48 0,0 2 0 0,-5 1 128 0,0-1 0 15,-5 2 0-15,-1-1-128 0,-4 3-80 0,-4 0-16 16,-1 1 0-16,-6 2 0 0,-1 0 0 16,-5 2 0-16,-2 3 0 0,-5-1 0 15,-2 2 224-15,-3 1 0 0,0 3 0 0,-3-4-144 0,2 3 144 0,0-1-128 0,1-2 128 0,1 0-128 16,3 0 128-1,1-1 0-15,5-1 0 0,2-2 0 0,2 1 128 0,3-1-128 0,2-5 128 16,3 2-128-16,0 1 0 0,2-1 128 0,2-2-128 0,2 2 0 16,2 1 0-16,1-2 0 0,1 2 0 0,3 0-192 15,1 0 192-15,1 0 192 0,1 1-32 0,2-1-16 16,1 0 224-16,1-4 32 0,0 1 16 0,4-1 0 16,0-1-112-16,2-1-32 0,0-1 0 0,2-2 0 0,0 1-272 15,0-4 0-15,1 1 0 0,1-2 0 16,1-1-464-1,1 2 0-15,-1-2 0 0,-1 1 0 0,-1 0-336 0,-4-1-64 16,0 2-16-16,-1-2-17344 0</inkml:trace>
  <inkml:trace contextRef="#ctx0" brushRef="#br0" timeOffset="18360.14">28900 13757 40543 0,'-9'2'3600'0,"3"1"-2880"0,2-3-576 0,2 0-144 0,2 1 0 0,-1 1-224 0,-3-2 48 0,-2 3 16 0,-2 0 320 0,1 1 64 0,2-1 16 0,2-3 0 16,3 1 240-1,4-1 48-15,2-1 16 0,2 1 0 0,2-3-96 0,2 1-32 0,3 0 0 0,1-1 0 0,2 0-16 0,2 0 0 0,4 0 0 16,0 1 0-16,5 0-240 0,-1 2-160 0,2 0 192 0,1 0-192 16,1 2 0-16,0 0 0 0,0 1 0 0,1-3 0 15,-3 0 0-15,3 0 0 0,-2-3 0 0,2 1 0 0,0-2 0 16,2 0 0-16,2-2 0 0,-2 0 0 15,-2 2-176-15,-2-2 16 0,-1 3 0 0,-2 0 0 16,0 3 160-16,-3 0-128 0,-1 0 128 0,-3 3-128 0,0 1-112 16,-5 1-16-16,-3-1 0 0,-1 0 0 15,-3 2 256-15,-1-4 0 0,-1 2 0 0,-2-2 0 16,1 2 0-16,-1-1 0 0,0-2 0 0,0-1 0 16,0 0 0-16,0-1 0 0,0 1 0 0,-1-3 0 0,0-1 0 0,-2 2 0 15,0-2 0-15,1-1 0 0,-3 0 0 16,-1 0 208-16,-3 2-32 0,-1-4-16 0,-1 1 96 0,-3-1 0 15,-1-2 16-15,-2-1 0 0,0 2-80 0,-3-2 0 16,0 1-16-16,-2-1 0 0,1 3-176 0,-2-4 0 16,2 3 0-16,-1-2 0 0,2-1 0 0,0 1 0 0,0 0 0 0,3 2 0 15,2-2 0 1,1 2 192-16,1 0-192 0,2-2 192 0,-1 1-16 0,2 2 0 16,0-3 0-16,2 4 0 0,-2 0-176 0,1-1 192 0,2 1-192 0,-2 1 192 0,1 4-192 0,1-3 0 15,1 2 0 1,1 2 0-16,0-3 0 0,1 2-144 0,1 1 144 0,3-2-160 15,0-2-32-15,3 1 0 0,0 3 0 0,4-2 0 16,0 2 192-16,2 0-128 0,2 0 128 0,1 2-128 16,3 2 128-16,-1 1-208 0,1 3 80 0,1 0 128 15,-1 2-224-15,-3-1 80 16,1 2 16-16,-3 0 0 0,-2 1-48 0,1 2 0 0,-4 0 0 0,-2 0 0 0,0 3 176 16,-2 1-208-16,-1 1 80 0,0 0 128 0,-3 4-128 15,-1-1 128 1,1 0 0-16,-4 3 0 0,2-3 0 0,-1 0 0 0,-1 1 0 15,-2-2 0-15,0 1 192 0,-2-2 16 0,0 1 0 0,-3 1 0 0,1-5 96 0,-5 2 16 0,1 2 0 0,-3-1 0 16,-3-1-320-16,-3 3 0 16,-2 0 0-16,-1 0 0 0,-2 0-256 0,0-3-96 15,0-1-32-15,1-5 0 16,3-3-592-16,2-9-128 0</inkml:trace>
  <inkml:trace contextRef="#ctx0" brushRef="#br0" timeOffset="19362.54">31625 11166 29487 0,'-4'-3'2624'0,"1"3"-2112"0,0-2-512 0,2 1 0 0,0 1 1584 0,1 0 208 0,1 0 32 0,-1 0 16 0,0 0-624 0,-1 0-112 0,1 1-16 0,0-1-16 0,0 0-624 0,0 0-112 0,0 0-16 0,0 0-16 16,0 0 64-16,0 0 16 0,-13 19 0 0,7-17 0 15,-1 2 64-15,-6-1 0 16,-1 2 16-16,-5 3 0 16,-2-4-96-16,-4 0-32 0,-3 3 0 0,-5 0 0 0,-3-1-16 0,-4 3 0 0,-2 1 0 0,1-4 0 15,3 4-48-15,0-1-16 16,0-2 0-16,4 2 0 0,2 0-16 16,1 4-16-16,2-3 0 0,3 0 0 0,4 0-64 0,2 1-16 15,3-4 0-15,1 5 0 0,2-3-144 0,2-1 0 16,3 0 0-16,-1 2 0 0,2-3 0 0,2 2 0 0,-1 0 128 0,4 1-128 15,0 0 128-15,3-2-128 16,0 3 192-16,3 1-64 0,0 0 0 0,2 1 0 16,3 2 0-16,0-4 0 0,1 4-128 0,2-2 0 0,2-3 0 0,0 2 0 0,3 0 0 0,0-4 0 15,3 0 0 1,1-1 0-16,1-1 0 0,0 0 0 0,1 0 0 0,1-1 128 0,2 0-128 0,1 1 0 16,4 2 144-16,0-2-144 0,0 2 0 0,1-1 144 15,-2-1-144-15,-1 0 0 0,-3-1 192 0,-2 1-64 16,-3-1 0-16,-1 1-128 0,-3-2 320 0,-1 0-64 15,-4-1 0-15,-1 0 0 16,-3 1-80-16,-1 0-32 0,-2-2 0 0,-3 3 0 0,1-4-144 0,-4 4 0 16,0-1 0-16,-2-1 0 0,-1 1 0 15,-4 1 0-15,1-1-176 0,-5 2 176 16,0 0-240-16,-3 0 48 0,-2 0 0 0,-3 4 0 0,0 0-48 16,-1 3 0-16,-3-1 0 0,2 0 0 0,-2 1 96 0,2 0 16 15,-2 2 0-15,0 1 0 16,2 0 128-16,-2 3 0 0,0 1 0 0,2-2 0 15,-2 2 0-15,0 1 0 0,2-1 0 0,-1-1 0 16,5 2-192-16,-2-1 32 0,0 3 16 0,1-1 0 0,2 1-112 0,2-3-32 16,3 0 0-16,2-2 0 0,2-2 288 0,3-1 0 15,0 1 0-15,2-3 0 0,3-1 0 0,-1-2 192 16,2 0-16-16,2 0-16 0,-1-2-160 0,3-1 128 16,-1-1-128-16,4 0 128 0,-1-2 192 0,2 2 16 15,2-4 16-15,3 0 0 0,3-4-32 0,2 1-16 16,6-3 0-16,3 1 0 0,5-1-48 0,4-2-16 15,2 0 0-15,6-1 0 0,5 1-240 0,5 3 0 16,3-4 0-16,1 1 0 16,1 1-592-16,-1 4-64 0,-3-3-16 0,-5 4 0 15,-8 2-208-15,-4 0-32 0,-3 2-16 0,-6 2 0 16,-4 0-192-16,-6 0-32 0,-6 2-16 0,-5 0-18224 0</inkml:trace>
  <inkml:trace contextRef="#ctx0" brushRef="#br0" timeOffset="20393.34">30922 13619 38703 0,'-4'-2'3440'16,"0"-1"-2752"-16,3 2-560 0,2 1-128 0,0 0 304 0,-1 0 16 0,0-2 16 0,-1 2 0 0,1-4 48 0,0 2 0 0,-1 0 0 0,1 2 0 0,0 0 64 0,0 0 32 0,0 0 0 0,0 0 0 0,18 14-48 0,-11-10-16 15,3 1 0-15,-1-2 0 0,4 1-80 0,2-2-16 0,2-2 0 16,3 0 0-16,1-2 64 0,0-1 0 0,1 0 0 0,3-1 0 16,1-2-192-16,1 0-48 0,1 0 0 15,0-1 0-15,0 4-144 0,-3-4 160 0,-2 4-160 16,-2 0 160-16,-1 1-160 0,-4 1 0 0,-1 1 0 0,-3 0 0 15,-1 3 0-15,-1 0 0 0,-2 0 0 0,-3 1 0 16,-2 2-208-16,1 3-80 0,-3-2-16 0,-2 5 0 16,-1-3-16-16,-2 4-16 0,-1-2 0 0,-1 4 0 15,-2-3 144-15,0 4 16 0,-2-2 16 0,-1 1 0 0,-2 1 160 0,-1 0 0 16,-3 2 0-16,-2 1 0 0,-2-1-160 0,-3 2 0 16,-1 2 0-1,-2 0 0-15,-1 0-96 0,-1 1-32 0,2 0 0 0,0-2 0 0,2-2 96 0,3-3 0 0,1 0 16 16,2-1 0-16,5-1 176 0,1-3 192 0,3-1-32 15,0 2-16-15,2 1-144 16,-1 0 0-16,2 2 0 0,2 1 0 0,2-3 192 0,2 0-32 0,3 2-16 0,5-5 0 16,1 2 336-1,3-2 64-15,6 0 16 0,0-1 0 0,5-2-80 16,3-1-16-16,2 0 0 0,3-3 0 0,3 1-256 16,5-2-48-16,6-2-16 0,1-2 0 0,1-2-352 15,1-2-80-15,3 0-16 0,0-4-13744 16,1-1-2752-16</inkml:trace>
  <inkml:trace contextRef="#ctx0" brushRef="#br0" timeOffset="34361.65">27618 14992 40543 0,'-4'0'3600'0,"1"-3"-2880"0,2 2-576 0,1-1-144 0,0 2 0 0,1-3 0 0,-1 2 0 15,-1-5 128-15,1 0-464 0,1 0-112 0,2-4 0 0,-2 1-16 16,2 2 464-16,-1-2 0 0,-1 0 176 0,-2 2-48 0,0-3 304 0,-3-1 64 0,-2 1 16 0,-3 0 0 0,-1-2-128 0,-3-1-32 0,-1 1 0 0,-3 1 0 0,-2 2-176 0,-2 3-48 0,0 2 0 0,-2 4 0 0,-2 3-128 0,-3 4 0 0,-2 6 0 0,0 5 0 16,-1 4-176-16,0 2 48 15,3 3 0-15,1 5 0 0,3-1 128 0,3 4 0 0,5-1 0 0,0 1 0 16,2 1 0-16,2 2 256 15,2 2-48-15,2-2 0 0,1-2-80 0,2-1 0 16,3-1-128-16,-1-3 192 0,3 1-192 16,-1-1-160-16,2-2 32 0,1-3 0 0,-1-2 0 0,1-1 0 15,2-5 0-15,1-1 0 0,1-1-128 0,2-3-32 16,0-1 0-16,3-3-12144 16,4-3-2432-16</inkml:trace>
  <inkml:trace contextRef="#ctx0" brushRef="#br0" timeOffset="34856.57">28122 15074 3679 0,'-19'-5'320'0,"5"3"-320"0,-1 0 0 0,2 2 0 16,5 0 3392-16,2 2 592 0,-3-2 128 0,-7 4 32 0,-8 2-144 0,-8 3-32 16,-2 5 0-16,-2 0 0 0,5 6-1376 0,2 2-288 15,2 3-48-15,2 1-16 0,2 3-1600 0,2 1-320 16,1 0-64-16,3 1 0 0,1-2-256 0,2-1 128 16,3 0-128-16,1-3 0 0,4-3 176 0,1-3-176 15,3 1 192-15,2-7-192 0,1 0 144 0,2-2-144 16,4-4 0-16,0-1 144 0,1-3-144 0,3-3-144 0,3-3 144 0,5-3-208 15,0-2 208-15,3-4-176 16,5-2 176-16,3-5-160 0,1-1-32 0,1-6 0 16,-1-1 0-16,0-1 0 15,-4-2-256-15,-2-1-48 0,-3 3-16 0,-6 3 0 0,-4 3 48 16,-3 3 0-16,-3 2 0 0,-3 4 0 0,-3 5 912 0,-3 4 192 0,-2 0 48 0,-2 6 0 16,-2 3-112-16,-2 2 0 0,-1 3-16 0,-1 2 0 15,0 3-176-15,0 1-48 0,2 3 0 0,0 0 0 16,2 0-48-16,2 0-16 0,3 0 0 15,2 0 0-15,4-1-32 0,2 2-16 0,2-1 0 0,1-1 0 0,3 2-224 0,0-4 0 16,1 3 0 0,1-3 0-16,-1-1-192 0,-1-4-16 0,1 0-16 15,-1-1 0-15,-2-3-256 16,1-1-48-16,-2-1-16 0,-1-1 0 0,-1-4-224 0,-1 0-64 16,0-4 0-16,-2-2-17120 0</inkml:trace>
  <inkml:trace contextRef="#ctx0" brushRef="#br0" timeOffset="35162.5">28427 14585 33167 0,'0'3'2944'0,"-1"-1"-2352"0,-1-1-464 0,1 2-128 0,1-1 1584 0,1-2 288 0,-1 4 64 0,0 2 16 0,1 0-2384 0,0 7-464 0,0 6-112 0,1 1-16 0,-1 7 1792 0,0-1 368 15,0 7 64-15,2 4 16 0,-2 0-256 0,3 7-64 16,0-2 0-16,0 5 0 0,1 0-224 0,2 0-48 0,0 2-16 0,0-5 0 16,1-1-400-16,1-1-80 0,-1-1 0 0,1-4-128 31,1-1-400-31,-3-1-192 0,2-1-48 0,-3-3 0 0,-1-1-592 0,-1-3-128 15,-2-1-32-15,-1-1-10928 0,-2-5-2192 0</inkml:trace>
  <inkml:trace contextRef="#ctx0" brushRef="#br0" timeOffset="35569.89">29329 15137 43311 0,'-3'0'1920'0,"0"-5"384"0,-1 1-1840 0,2 0-464 16,0 2 0-16,2-2 0 0,2-1 192 0,-2 0-64 15,0-7-128-15,0-4 192 0,1-3 48 0,0 1 0 16,1-2 0-16,0 5 0 0,-1 1-240 0,-4 6 0 0,0 2 0 0,-6 2 0 16,-3 5-192-16,-6 5-16 0,-5 5-16 0,-5 6 0 15,-6 1-48-15,-2 6-16 16,-1 4 0-16,-2 4 0 0,0 5 288 0,2 0 192 0,3 4-16 16,3 1-16-16,2 0 128 0,7 2 32 0,5-6 0 0,4-1 0 15,6-1 192-15,6-3 64 0,4-1 0 0,7-1 0 0,5 1-160 16,9-3-32-16,4-1 0 0,8-2 0 15,6-3-64-15,7-5 0 0,6-2-16 0,5-3 0 16,8-7-304-16,3-9 0 0,3 0 0 16,-1-4-14528-16,1-5-2832 0</inkml:trace>
  <inkml:trace contextRef="#ctx0" brushRef="#br0" timeOffset="47530.98">25029 17137 8287 0,'2'-4'736'0,"-2"1"-592"0,0 1-144 0,-2 1 0 0,2 1 0 0,-1-4 0 0,1 2 0 0,-2-5 128 16,-1-1-576-16,1 0-112 0,-3-2-16 0,1 4-16 0,0-2 336 0,2 0 80 0,1 2 16 0,-1 1 0 16,4 1 352-16,-2 2 64 0,0 1 0 0,1 1 16 15,-2 1 448-15,-1 1 96 16,0 2 16-16,-2 2 0 0,-2 3-1312 16,-1-2-256-16,-1 2-48 0,0 3-16 0,-1-2-608 0,0 0-112 0,1 0-16 0,0-1-16 15,3-3 2704-15,0 0 528 16,2-4 112-16,0 0 32 0,3 0 816 0,0-1 176 15,3 1 16-15,-1-1 16 0,2-1-240 0,-1 0-48 0,2-1-16 0,0-1 0 16,2 1-544-16,-2 1-96 0,-1 0-32 0,0-2 0 16,0 4-512-16,-2-2-96 15,1 0-32-15,-3 1 0 0,-1 2-464 0,-2-1-80 0,2 5-32 0,-2-6 0 16,0 1-464-16,0 2-192 0,1 1 176 0,-1-1-176 16,2-3 224-16,1 1-48 0,0-2-16 0,-1 0 0 15,2 0-160-15,0 0 192 0,1-3-192 0,-1-1 192 0,1 1 0 0,-2 3 0 16,0 0 0-16,0 0 0 15,11-22 176-15,-8 16 32 0,-1-3 16 0,1 2 0 16,-2-2-32-16,1 2 0 0,0-2 0 0,0 0 0 16,-1 2-160-16,2-3-32 0,-2 4-16 0,0-4 0 15,2-1 48-15,1 0 16 0,1 0 0 0,-2-2 0 0,2 0 16 0,0-6 0 16,0 1 0-16,1-2 0 0,-1-2-48 0,1-3 0 16,1-1 0-16,-1-3 0 0,1 1-208 0,1-4 176 15,-1 1-176-15,0-1 160 0,1 1-160 0,-1-1 0 16,2-2 0-16,0 1 128 0,0 2-128 0,1 0 0 15,3 1 0-15,-2 2 0 16,1 3 0-16,-1 1 0 0,2 4 0 0,-2 1 0 0,0 1 0 16,-1 4 0-16,0 3 128 0,-3 1-128 0,1 3 0 0,-2 0 0 0,-1 1-224 0,0 3 80 15,-3 0 144-15,1-1 0 16,-2 4 0-16,0 0 0 0,0-2 0 0,1 2 0 16,-1 0 0-16,1-3-128 0,-1 2 128 0,2 1 0 15,-1-2 0-15,1-1 0 0,-1 2 0 16,2-3 0-16,-1 2 0 0,0 2-128 0,0-3 128 0,-1 2 0 15,1 1 0-15,-1 1 0 0,1 2 0 16,-1-1 0-16,2 3 0 0,0 1 0 0,-1 3 0 0,1 3 0 0,-2 1 0 0,1 3 0 16,-2 4 0-16,0 4-160 15,1 1 160-15,-2 4 0 0,-2 0-208 0,1 5 64 16,-1 1 16-16,-1 0 0 0,1 0 128 0,-2-3 0 0,2 0 0 0,-2-1 0 0,0 0 0 0,2-3 0 16,-2-2 0-16,1-1 0 15,1-3 0-15,2 1 0 16,0-5 0-16,0-2 0 0,2 0 0 0,0-3 128 15,1-1-128-15,2 0 176 0,0-1 64 0,0 1 16 0,3-3 0 16,-2 1 0-16,3 0-128 0,-3-1-128 0,0 1 176 0,0-2-176 0,0 2 144 0,-2-3-144 16,1 0 0-16,-1-1 144 0,-2 0-144 15,2 1 160-15,-3 1-160 0,0-2 160 16,2 1-160-16,-3-1 0 0,1 1 0 0,-1-3 0 16,1 1 176-16,0-1-48 0,-1-2-128 0,2 2 192 0,-1-4 112 0,0 1 16 0,2 0 0 15,-2-1 0 1,0 1-144-16,2 2-32 0,-2-3 0 0,0 1 0 0,0 4-144 0,1-4 0 15,-2 2 0-15,1-1 0 16,-1 2 0-16,0-2 0 0,0 0 0 0,0 0 0 16,0 1 0-16,0 0 0 0,0-3 0 0,0 2 0 0,1-2 0 0,-1 2 0 0,1-2 0 0,0 0 0 15,1 0 0-15,0 0 0 16,-2 0 0-16,0 0 128 0,0 0-128 0,0 0 160 16,0 0-160-16,0 0 160 0,0 0-160 0,0 0 0 15,0 0 0-15,0 0 0 0,0 0 0 0,0 0 0 16,0 0 0-16,0 0 0 0,0 0 0 0,8 22 0 15,-11-16 0-15,2 1 0 0,0-1 0 0,1-2 0 16,-2 2-144-16,2-4 144 0,2 2 0 0,-1-4 0 16,0 2 0-16,2-2 0 0,-2-2 0 0,1 2 0 0,2-3 0 0,-2 2 0 0,2-1 0 0,0-2 0 15,-2 0 144-15,2-1-144 0,-1 2 128 16,-1-1-128-16,2-2 128 0,-2 0-128 16,1-1 0-16,-1 1 128 0,2 0-128 0,-2-4 0 0,2 0 192 0,1-2-64 15,0 0 0-15,1-5 0 0,0-1 112 0,2-2 16 16,0-3 0-16,1-1 0 0,1-4-64 15,1-3-16 1,1-1 0-16,1-7 0 0,2 0-48 0,-2-6-128 0,3-3 192 0,2-3-64 0,-1-2-128 0,1 0 0 16,0 1 144-16,-2-1-144 15,-1 8-224-15,-2-2-112 0,-3 6-32 16,-2 6 0-16,-2 1-480 0,-4 5-112 0,1 4 0 0,-3 3-16 16,-1 3 160-1,-1 3 48-15,1 4 0 0,0 2 0 16,-2 1-64-16,2 2 0 0,1 0 0 0,0 1 0 0,1 0-64 0,2 0 0 15,1 2-16-15,2-2-11840 0,0 2-2368 0</inkml:trace>
  <inkml:trace contextRef="#ctx0" brushRef="#br0" timeOffset="48413.6">25941 16712 15663 0,'-4'4'1392'0,"0"-1"-1120"0,1-3-272 0,1 1 0 0,2-1 2688 0,0-1 496 0,0 1 80 0,0 0 32 0,2 0-2400 0,-1-3-496 0,1-1-80 0,-2 4-32 0,0 0 560 0,0 0 112 0,0 0 32 0,0 0 0 0,19-8 672 0,-18 10 128 16,0 1 16-16,-1 0 16 0,0 4-896 0,0-1-176 16,-1 6-48-16,-1 2 0 0,-1-2-400 0,-1 4-96 15,1 3-16-15,-2 3 0 0,-1 0 0 0,1 1-16 16,0-1 0-16,1 0 0 0,2-1 112 0,-1-1 32 16,3-2 0-16,3 1 0 0,-1-2-64 0,2 2 0 0,1-1 0 0,0-2 0 15,1-1-256-15,1-1 0 16,-1-2 0-16,2 1 0 0,-2-3 0 0,1-1 0 0,0-2-128 0,0-1 128 15,-1 0 0-15,0-2 0 0,1-1 0 0,-2 0 0 16,-1-1 192-16,1 0-64 0,0-2 0 0,0-2-128 0,0 2 128 0,1-5-128 16,2 0 0-16,-1-1 0 15,2-2 128-15,1-5-128 0,2-3 0 16,1-4 0-16,0-1 128 0,3-3-128 0,0-4 0 0,2 0 0 0,-1-3 0 0,-2-1 0 16,1 1 128-16,-4-1-128 0,-1 3 0 0,-1 2 0 15,-4 4 0-15,1 4 0 16,-2 3 0-16,-2 4-256 0,0 3 32 0,-1 3 0 15,-1 5 224-15,1-2 0 0,-1 3 0 0,-1 3 0 16,1 0 0-16,-1 6 0 0,1 1 144 0,1 2-144 16,-2-1 128-16,0 4-128 0,0 4 0 0,-2 1 144 0,1 2-144 0,0 0 0 15,0 0 0-15,1 1 0 16,0-2 0-16,0-2 0 0,1 2 0 0,0-2 0 0,0-2 0 0,1 2 0 0,-1-1 0 0,-1-2 0 31,0 1-128-31,0-1-64 0,-1-2-16 0,-2-1 0 16,2 0-432-16,-2 0-64 15,1-5-32-15,-1 0 0 0,0-2-416 0,0-2-96 16,2-2-16-16,0-2-16016 0</inkml:trace>
  <inkml:trace contextRef="#ctx0" brushRef="#br0" timeOffset="49073.21">26511 16858 30399 0,'2'4'2704'0,"0"1"-2160"0,-1-4-544 0,-1 2 0 0,1-1 1472 0,1-1 176 0,2 6 32 0,1-1 16 0,3 6-1344 0,0 1-352 15,2-1 0-15,-2 1 0 0,-2 2 800 0,-1-1 48 0,0 1 16 0,-3 1 0 0,1 1-176 0,-1 0-48 0,-1 0 0 0,-1-1 0 0,0 0-320 0,0-1-80 0,-1-2-16 0,0 0 0 32,0-5-80-32,-1 0-16 0,2-2 0 0,-1-3 0 0,1 0 224 0,1-3 32 0,1 0 16 0,0-4 0 31,2-2-16-31,1-4-16 0,1-2 0 0,0-7 0 0,1 1-208 0,2-5-32 15,0-3-128-15,1-4 192 16,0-1-192-16,-1-2-240 0,1 1 48 0,0 0 16 16,1 4-16-16,-2 3 0 0,2 3 0 0,-2 3 0 15,1 6 192-15,-2 1 0 0,1 5 0 0,0 2-128 16,-3 4 128-16,1 1 0 0,-1 0-144 0,1 4 144 0,0-1-208 0,-1 2 16 0,0 3 16 16,1 0 0-16,0 0 48 0,-1 0 0 0,0 2 0 0,-1 0 0 15,1 1 128-15,-2-1 176 0,1 0-48 0,0 2 0 16,-1-2 0-16,0-1-128 15,0-2 192-15,-1 2-64 16,-1-1 128-16,0-2 0 0,-1 0 16 0,-1 0 0 0,0 0-272 0,-1-2 0 16,-1 1 0-16,1-1 0 0,0-2 0 0,-2-1 0 0,3 2 0 0,-1-3 0 15,1 0-128-15,1-4 128 16,1 2 0-16,0-7-144 0,3 2 144 0,1-6 0 0,2-2-144 0,0 2 144 16,4-3-128-16,-1 0 128 0,1 1-160 0,0 1 160 15,2 2-192-15,-2-1 48 16,1 4 16-16,-2-1 0 0,0 3 128 0,-1 1-208 0,0 4 80 0,-3-2 128 15,1 4 0-15,-1 0 0 0,0 4 0 0,1-2 0 16,-1 2 0-16,1 0 0 0,0 1 0 16,0-2 0-16,-1 1 256 0,1 0-48 0,0 1 0 0,1-2 0 15,0 1 0-15,-2 2 0 0,2 3 0 0,-2 1 0 16,2 3-208-16,-1 5 176 0,0-1-176 0,-2 4 160 16,0 1-160-16,-1 1 0 0,0 1-192 15,0 2 192-15,-1-1 0 0,-1-3 0 0,1 1 0 16,0-5 0-16,1-2 0 0,0 0 0 0,0-3 0 0,0-3 0 0,0-4-176 0,0-4-64 15,-1-2-16-15,1-1 0 16,4-3-752-16,0-2-144 16</inkml:trace>
  <inkml:trace contextRef="#ctx0" brushRef="#br0" timeOffset="49429.21">27406 17014 41471 0,'1'6'1840'0,"-1"-3"368"0,2-1-1760 16,0-2-448-16,0-2 0 0,2-1 0 0,2 2 0 0,3-5 0 0,6 0-144 0,5-7 144 0,4 0-656 0,4-5-32 0,-1 5 0 0,0-3 0 0,-2 0 688 0,-1 0 272 0,0 1-16 0,-3 1 0 15,-2 2 160-15,-2 1 32 16,-2 0 0-16,-4 2 0 0,-1-1-128 0,-2 0 0 0,-1 1-16 0,-4 0 0 0,0 2-32 0,-5-2 0 31,1-1 0-31,-4 1 0 0,-1 0-64 0,-3 2-16 16,0-3 0-16,-4 4 0 0,2 3-192 0,-3 1-208 0,-2 4 32 15,-1 1 16-15,1 7-160 0,-3 0-16 16,2 4-16-16,-1 0 0 0,0 5 208 0,1-1 144 16,0 2-192-16,1 0 192 0,1 1 0 0,0-3 0 0,4 5 192 0,0-1-48 15,2-2 112-15,0 4 32 0,2-1 0 0,0 3 0 16,0-2-144-16,4 2-16 0,0 1-128 0,2-3 192 16,2-1-192-16,2 0 0 0,2-6 0 0,1 0 0 15,2-3 144-15,4-5-144 0,2-3 128 0,4-3-128 16,1-3-192-16,2-6-112 0,1-2-16 0,0-2-16 15,-1-4-960-15,0-1-192 0,-1-3-48 16,-1-2 0-16</inkml:trace>
  <inkml:trace contextRef="#ctx0" brushRef="#br0" timeOffset="49812.36">27887 16918 30399 0,'-1'12'1344'0,"-2"-2"288"0,1-3-1312 0,2 0-320 0,0-2 0 0,1-4 0 31,2 5-704-31,-1 0-192 0,1 3-64 0,2 7 0 0,-1-3 608 0,3 6 112 0,-2-4 32 0,-2 1 0 16,1-4 2000-16,0 4 384 0,-2-2 96 0,-1 1 16 15,2-4-736-15,-2 0-144 16,0-1-16-16,-1-1-16 0,0-2-560 0,0-1-112 16,-1-3-32-16,0 0 0 0,-2 0-320 0,1-3-64 0,-1 1-16 0,0 2 0 15,-1-6 32-15,0 2 0 0,1-4 0 0,-2 1 0 16,2-2 32-16,0-1 16 0,0 0 0 0,1-5 0 15,-1-4 96-15,1-3 0 0,0 1 16 0,1-7 0 16,2-1-176-16,1 0-32 0,0-2-16 0,2-1 0 16,1 5-32-16,0-2 0 0,0 5 0 15,1 1 0-15,0 1-64 0,0 3-16 16,2-2 0-16,-1 3 0 0,2 1-128 0,2-2 192 0,0 1-192 0,1 2 192 16,1-2-192-16,0 1 160 0,1 2-160 0,-1-2 160 0,2 6-160 0,-1-2 0 15,0 0 0-15,0 1 0 0,1 3 0 0,0 0 0 16,1 2 0-16,-1 0 0 15,1 3-512-15,0 1 32 0,-1 3 0 16,-1 3 0-16,-2 0-448 0,-1 0-96 0,-1 3 0 16,-3 2-12480-16,1 0-2480 0</inkml:trace>
  <inkml:trace contextRef="#ctx0" brushRef="#br0" timeOffset="52127.75">28535 16795 5519 0,'1'-2'496'0,"-1"1"-496"0,2 1 0 0,-2 0 0 0,0 0 5264 0,0 0 960 0,1 0 192 0,0 0 48 0,0 3-3216 0,2 0-640 0,-2 3-128 0,0 4-32 0,0 0-912 0,-2 2-192 0,-1 2-48 16,-1 3 0-16,-2 3-400 0,2 0-64 0,-2 3-32 0,0-1 0 0,0 1-640 0,1 0-160 0,-1-1 0 0,1-1 0 15,1-2-272-15,-1-2-96 0,0-2-16 0,1-3 0 16,-1-2-272-16,0-3-64 0,0-5-16 0,2-2-17984 0</inkml:trace>
  <inkml:trace contextRef="#ctx0" brushRef="#br0" timeOffset="52289.94">28420 16292 46079 0,'-1'4'2048'0,"0"-2"400"0,-2-2-1952 0,3 0-496 0,1 0 0 0,3 0 0 16,1 0 0-16,4 0-160 15,4 1 0-15,6 2 0 0,7-1-848 0,0 2-160 0,0 0-48 0,-3 1 0 31,-2 2-1472-31,-3 2-288 0,-2 1-64 0,-3 6-16 0</inkml:trace>
  <inkml:trace contextRef="#ctx0" brushRef="#br0" timeOffset="52620.21">29198 16821 41471 0,'0'-3'1840'0,"-1"-4"368"0,-1 1-1760 0,1-1-448 0,1 1 0 0,1-1 0 0,-1 1 0 0,2-6 128 15,-2-8-128-15,0-5 0 0,0-3 192 0,-3-1-64 16,-2 5 0-16,-2 4 0 16,-2 8 256-16,-3 2 64 0,-3 7 0 0,-2 7 0 0,-4 7-192 0,-2 3-48 0,-3 7 0 0,0 5 0 31,0 6-208-31,-1 2 0 0,1 4 0 0,2-3 0 15,1 0 0-15,1 2 0 0,0 4 0 0,2-3 0 16,1 1 0-16,3-2 0 0,3-3 0 0,0 0 0 16,3-1 0-16,3-3 0 0,1-3 0 0,1-4 0 0,2 0 0 15,2-2-128-15,1-5 128 0,1 0 0 0,3 0-256 0,1-4 0 16,3 1 0-16,1-5 0 16,4-1-400-16,2-4-80 0,1-2-16 0,2-2-17728 0</inkml:trace>
  <inkml:trace contextRef="#ctx0" brushRef="#br0" timeOffset="53028.82">29577 16842 12895 0,'-2'3'1152'0,"-2"-3"-928"0,-1 0-224 0,0 0 0 16,2 0 6384-16,1 0 1232 0,0 0 240 0,-4 0 48 15,-3 1-6432-15,-3 1-1280 16,-3 5-192-16,-2-1-160 0,-3 6 160 0,-2 2-192 0,-3 1 192 0,-2 4-192 15,-2 6 192-15,-4 1 144 0,2 3-16 0,-1 3-128 0,1-1 208 0,2 1-64 16,3-1-16-16,4-3 0 16,4-3 192-16,2-5 16 0,2-1 16 0,5 0 0 0,2-3-352 0,3-4 128 15,3 1-128-15,3-7 0 16,2 0-320-16,2-3-128 16,5-3-16-16,2 0-16 0,4-5 112 0,2-3 32 0,3 0 0 0,1-2 0 15,2-3 336-15,0 0 192 0,2-2-32 0,0-4 0 0,-1 1-160 16,-1 1 0-16,-3 0 0 0,-3 0 0 0,-4 6 128 0,-3 0-128 15,-5 1 128 1,-2 3-128-16,-1 2 240 0,-3 3-48 0,-1 2 0 0,-1 7 0 0,0-1 192 0,0 4 48 16,-1 0 0-16,1 2 0 0,0 0-112 0,1 1-32 15,0-2 0-15,2 0 0 0,1-1-288 16,-1-4 128-16,2 0-128 0,0 0 0 16,1-4 0-16,0 0 0 0,0-4-240 0,-1-2 80 0,1-2-96 15,0-1-32-15,0-5 0 0,0 0 0 16,0-2-416-16,0-4-96 15,1-1-16-15,1-1-11344 0,-3-2-2256 0</inkml:trace>
  <inkml:trace contextRef="#ctx0" brushRef="#br0" timeOffset="53287.32">29979 16021 43311 0,'-6'34'1920'0,"0"-11"384"0,-1-2-1840 0,2-2-464 0,2-8 0 15,2 0 0-15,0 5 368 0,-1 10-32 16,-1 15 0-16,-1 16 0 0,2 13-480 0,-2 8-112 0,1 1 0 0,-3-2-16 0,-1 1 272 0,-2-8 0 0,-3-1 0 0,-1-3 0 0,0-2 256 0,-1-1-64 0,1-3 0 15,-1-3 0-15,3-5-192 0,2-5 0 0,1-4 0 0,3-7-160 16,1-3-480-16,3-7-112 0,3-4-16 0,3 1 0 0</inkml:trace>
  <inkml:trace contextRef="#ctx0" brushRef="#br0" timeOffset="53956.56">31072 16592 41471 0,'-5'0'3680'0,"1"0"-2944"15,0 0-592-15,1 0-144 0,2 0 0 0,-1 0 128 0,-3 2-128 0,-5 0 128 0,-3 4-128 0,-3 1 128 0,-2-1-128 0,-3 6 128 0,-1 0 496 0,-3 1 80 16,-1 3 32-16,0 0 0 0,-1 4-400 0,-1-2-80 16,3 1 0-16,1-3-16 0,3 0-240 0,1-1 0 15,4-2 0-15,4-4 0 0,1 1 0 0,2-4 0 16,4-2 0-16,3 0 0 0,0-2-144 0,2-2-80 15,3 3-16-15,2-6 0 16,2 1-160-16,2 0-48 0,2 0 0 0,1-1 0 0,2 2 256 0,2 1 64 0,0 0 0 0,1 1 0 16,-1 4 128-16,2 3-160 15,0 4 160-15,0 1-160 0,-1 5-32 0,-2 2-16 16,0 2 0-16,-4 3 0 0,-1-3 384 0,-2 3 80 16,0 1 0-16,-5-1 16 0,0-2 336 0,-2 1 64 0,-1-5 16 0,0 1 0 15,-1-3-240-15,-2 0-64 16,0-1 0-16,-2-4 0 0,0 0-384 0,-3-2-224 0,1 0 32 15,-4-1 0 1,-2-2-416-16,-1-1-80 0,-5 1-16 0,-1-5 0 0,-3 2-832 16,-3-2-160-16,-1-2-32 0,-2-2-16 0</inkml:trace>
  <inkml:trace contextRef="#ctx0" brushRef="#br0" timeOffset="54223.11">31510 16087 11055 0,'-2'12'976'0,"-2"-6"-784"0,-1 4-192 0,0-4 0 0,1 1 6656 0,2 0 1296 16,-2 4 256-16,-2 5 48 0,-5 10-6560 0,-3 9-1312 15,-2 7-384-15,-1 7 144 0,2 4 544 0,0 2 96 16,0 2 32-16,3-3 0 0,2 3 208 0,3-1 64 0,2 1 0 15,2-1 0-15,2-4-720 0,2-1-144 16,1 0-32-16,0-2 0 0,2-4-400 0,-1-3-96 0,2-3-16 16,-3-6 0-1,0-3-368-15,-2-1-80 0,0-7 0 0,-1-2-16 16,-3-4-272-16,-2-1-48 0,-1-3-16 0,-5-2-17568 0</inkml:trace>
  <inkml:trace contextRef="#ctx0" brushRef="#br0" timeOffset="54429.2">31043 16751 45151 0,'-4'2'4016'0,"2"2"-3216"0,2-4-640 0,1-3-160 16,3 2 704-16,0 1 96 0,3 0 32 0,4-2 0 16,5-1-832-16,5 0-272 0,7-4 0 0,2 1 0 15,3 0 272-15,2 0 0 0,2 0 0 0,0-2 0 16,2 0-288-16,-1 1-96 0,1 1-32 0,1 3 0 31,-3 1-752-31,-2 4-160 0,-6 0-16 0,-3 2-17664 0</inkml:trace>
  <inkml:trace contextRef="#ctx0" brushRef="#br0" timeOffset="54785.77">31739 16816 40543 0,'-6'2'3600'0,"0"0"-2880"0,2-2-576 0,1 0-144 0,1 1 416 0,-2 2 48 15,-2-1 16-15,-5 4 0 0,-4 4-272 0,-3 3-48 16,-4 3-16-16,0 2 0 0,1 2 176 0,3 1 16 16,-1 3 16-16,4 0 0 0,5-8-352 0,2 5 144 15,-1 5-144-15,0-1 0 0,3 1 0 0,3-4-144 16,0 3-16-16,2-6 0 0,2-2 16 0,0-2 0 0,3-5 0 0,1-2 0 16,1 2 144-16,2-6 0 0,1-2 0 0,3-2 0 15,1-2 0-15,0-2-128 16,1-2 128-16,0-4 0 0,2-1 0 0,-1 0-160 15,1-6 160-15,1-1 0 0,-1 0-368 0,-1-3 48 16,0 1 0-16,-1-2 0 0,-2-1 320 16,-1 1-176-16,-2 4 176 0,-3 4-128 0,-1 5 128 0,-4 1 0 0,-1 4 0 0,-2 4 0 0,-1 0-128 0,-2 4 0 15,0 4 0-15,-1 1 0 16,0-2 336-16,1 6 80 0,0 0 16 0,3 2 0 0,0 1 176 16,4 0 32-16,1 0 16 0,3 0 0 15,3 2-272-15,1-6-48 0,2 2-16 0,2-4 0 31,0 2-560-31,-2-6-112 0,2 0-32 0,-1-2-12400 0,-2 0-2480 0</inkml:trace>
  <inkml:trace contextRef="#ctx0" brushRef="#br0" timeOffset="55562.54">32079 16074 46079 0,'-5'3'4096'0,"3"-2"-3280"0,2 2-656 0,2-1-160 16,2 2-448-16,1 2-112 0,0 1-16 0,2 8-16 0,3 5-160 0,1 8-16 0,0 7-16 0,-1 6 0 0,-4 2 1040 0,-3 5 224 0,-3 7 32 0,-3 4 16 15,-2 2-32-15,-1 4-16 0,-1 4 0 0,-4-2 0 16,1-4-32-16,-3-2-16 0,0-4 0 0,-1-7 0 15,-1 0-176-15,2-6-16 0,3-5-16 0,0-5 0 0,1 1-48 16,4-6-16-16,2-1 0 0,0-5 0 0,3 0-368 0,0-6-80 16,0-3-16-16,1-4 0 15,2-4 304-15,-2-4 0 0,2-2 0 0,0-4 0 0,1 0 0 16,0-6 0-16,1-4 0 0,-2-3 0 0,2-6 0 0,-1-3 144 16,1-8 16-16,-1-4 0 0,-1-3 96 0,2-4 0 15,2-3 16-15,0-2 0 0,2 2-272 0,0 4 0 0,3 3 128 0,0 6-128 31,-1 11-352-31,0 4-128 0,0 7-32 0,-1 5 0 16,1 7-128-16,-1 1-16 0,1 3-16 0,1 5 0 0,1 3 384 0,-1-1 80 16,2 3 16-16,-2 2 0 15,2-1 192-15,-3 1 0 0,2 3 0 0,-4-2 0 0,-1 4 0 0,-2 1 160 0,-2 1-32 0,-2 4 0 16,-2-1 112-16,-1 5 16 0,0 1 0 0,-3-1 0 0,0 3-256 0,-1-2 144 16,-1 1-144-16,-1-1 128 15,-2-2 112-15,-2 0 16 0,0-3 0 0,-1-2 0 0,-2-3-256 16,-2-1 144-16,-3-1-144 0,1-3 128 0,-2-4-128 0,-1 1 0 15,1-4 0-15,0-5 0 32,1-1-704-32,-2-3-192 0,0-7-16 0,0-5-18608 15</inkml:trace>
  <inkml:trace contextRef="#ctx0" brushRef="#br0" timeOffset="55778.98">32508 16968 41471 0,'-7'33'3680'0,"-1"-15"-2944"0,2 1-592 16,2-8-144-16,3-3 1760 0,2-1 320 0,2-1 64 0,-2 6 16 0,0 5-2992 0,1 8-576 0,0 4-128 0,-1-1-32 0,2-1 1024 0,-2-7 208 0,0-1 32 0,-1-3 16 0,0-4-32 0,-1-6 0 0,0 0 0 0</inkml:trace>
  <inkml:trace contextRef="#ctx0" brushRef="#br0" timeOffset="55946.96">32417 16466 47919 0,'-4'3'2112'0,"0"-3"448"0,0 0-2048 0,3-5-512 0,1 4 0 0,4-4 0 32,0 0-1344-32,1-4-384 0,3-6-80 0,1-7-16 0,0-4 1312 0</inkml:trace>
  <inkml:trace contextRef="#ctx0" brushRef="#br0" timeOffset="56196.58">32727 15770 46991 0,'-3'10'2080'0,"1"-4"432"0,0 0-2000 0,2 1-512 16,1-1 0-16,2 1 0 16,2 6-432-16,-1-5-176 0,5 21-32 0,4 13-16 15,3 12-192-15,1 9-48 0,-4 6 0 0,-2 3 0 0,-2 2 896 0,-4 4 0 0,-3 1 208 16,-2 1-32-16,-1 1 240 0,-3-2 48 0,-1-12 16 0,-2-1 0 15,-2-2-288-15,-1-3-48 16,-2-2-16-16,0-8 0 0,-3-7-128 0,1-1 0 16,-2-4 0-16</inkml:trace>
  <inkml:trace contextRef="#ctx0" brushRef="#br0" timeOffset="56497.25">32977 16887 44223 0,'0'25'1968'0,"-2"-7"400"0,0-2-1904 0,1-3-464 15,1-6 0-15,0-1 0 0,1 0 288 0,-1 7-32 16,0 9-16-16,-1 3 0 0,0 7 304 16,-1-3 64-16,1 0 16 0,-3-2 0 0,1-5-480 0,-2-2-144 15,0-1 0-15,0-7 0 16,0 0-464-16,-1-5-208 16,1-4-32-16,0-3-16 0,1 0-240 0,-1-10-32 0</inkml:trace>
  <inkml:trace contextRef="#ctx0" brushRef="#br0" timeOffset="56645.78">33013 16434 46079 0,'-2'-5'2048'0,"1"0"400"0,0 0-1952 0,1 2-496 0,1 0 0 0,0 2 0 31,2 1-384-31,-1-5-192 0,2 1-16 0,0-2-16 0,-1 0-256 0,1 0-48 0,-1 2-16 0</inkml:trace>
  <inkml:trace contextRef="#ctx0" brushRef="#br0" timeOffset="56912.96">33150 16583 28559 0,'-5'3'2544'0,"1"-3"-2032"0,3 0-512 0,2 0 0 15,0 3 1280-15,1-3 144 0,-2 3 48 0,-2 4 0 16,1 0-1264-16,0 4-208 0,-2 3 0 0,2 2-192 0,-1 0 1840 16,-1 5 352-16,1 1 80 0,-1 3 16 0,1-2-1088 0,1 5-224 15,-2-2-32-15,2-2-16 0,1 2-208 0,-1-1-32 16,1 1-16-16,1 0 0 0,-1-2-176 0,2-1-48 16,0 2 0-16,0-3 0 0,2 3-256 0,-2-3 0 15,2 0-208-15,-2-2 80 16,2 1-336-16,0-5-64 0,0 3-16 0,-1-3 0 15,0-4-544-15,-1 2-96 0,0-6-32 0</inkml:trace>
  <inkml:trace contextRef="#ctx0" brushRef="#br0" timeOffset="57146.54">32994 16801 49759 0,'-1'3'2208'0,"0"-3"448"0,2 1-2128 0,3-1-528 0,2 0 0 0,0 0 0 31,1 3-576-31,3-3-208 0,6 3-48 0,5 2-16 0,4-1 560 0,2 2 112 0,0 0 32 0,1 1 0 16,-2-1 144-16,-2-1 256 0,1 1-64 0,-3-1-16 15,-1-1-688-15,-1-2-128 0,0 4-16 0</inkml:trace>
  <inkml:trace contextRef="#ctx0" brushRef="#br0" timeOffset="57313.73">33297 16991 39615 0,'-6'26'3520'0,"1"-10"-2816"0,1-4-560 0,4-3-144 0,1-3 1968 0,1-6 352 16,1 1 80-16,4 8 16 15,2 3-2816-15,7 4-560 0,4 3-128 0,0-7 0 0,1 2 576 0,-2-6 112 16,-5 0 16-16,-1-2 16 16,-5 0-80-16,0 0 0 0,-1-3-16 0</inkml:trace>
  <inkml:trace contextRef="#ctx0" brushRef="#br1" timeOffset="82822.48">23669 2038 16575 0,'-37'3'1472'0,"10"-3"-1168"0,12 3-304 0,10-6 0 0,4 1 256 0,-7-2-16 0,-9 1 0 0,-10-4-7856 0</inkml:trace>
  <inkml:trace contextRef="#ctx0" brushRef="#br1" timeOffset="83581.14">23457 1596 21183 0,'-52'-1'944'0,"15"-1"192"0,3 4-912 0,8-2-224 0,10 4 0 0,2-4 0 0,-4 2 128 0,-15 2 0 0,-16 2-128 0,-18 2 192 31,-13 0-672-31,-8 1-144 0,1-4-16 0,5 0-16 16,5-4-608-16,8 1-112 0,4-2-32 0,8 3 0 0,4-3 2064 0,4 1 416 15,3 2 80-15,3-3 0 0,3 0 640 0,4 2 112 16,3-4 16-16,3 2 16 0,6 0-96 0,4-3-32 15,4 2 0-15,3-2 0 0,5 0-432 0,4-2-96 16,2 0 0-16,4 0-16 0,4-1-368 0,5-2-64 16,4 0 0-16,5 0-16 0,2 0-432 0,9-5-64 0,11 1-32 15,9-2 0-15,-5 4-128 0,12-2-32 0,13 2 0 16,12-1 0-16,9 4 16 0,3-2 0 0,4 1 0 0,1 0 0 16,4 2-144-16,2 2 192 0,3 0-192 0,0 2 192 15,-1 2-192-15,-2 0 0 0,-4 2 0 0,-6-2 0 16,-12 0 0-16,-8-2 0 0,-3-1 0 0,-5 2 0 0,-6-1 0 0,-5 2 0 15,-5-4 0-15,-6-2 0 16,-7 1 320-16,-4 0-32 0,-5-1 0 0,-4 1 0 16,-5 1-32-16,-4 0 0 0,-1-1 0 0,-4 4 0 0,1-1-256 15,-3 0 0-15,-2 2 0 0,-1 0 0 0,-1 0 0 0,-3 0 0 16,1 0 0-16,-1 0 0 0,-2 2 160 0,-2-2-32 16,1 2 0-16,-4-2 0 0,0 0 0 0,-2 1 0 15,-3-1 0-15,9 0 0 0,-24-1 64 0,6-1 16 16,0-2 0-16,-3 0 0 15,-3-2 48-15,1-3 16 0,-2-1 0 0,0-2 0 0,-1-4-112 16,2-4-32-16,-1 2 0 0,3-7 0 0,2 0-128 0,2 2 0 16,4-5 0-16,4 6 0 0,2 0 0 15,2 0 0-15,1-3 0 0,3 1 0 0,-1 2 0 0,2 1 0 0,1 8 0 0,0 0 0 32,0 3 0-32,1 4 0 0,-1 4 0 0,2-1 0 0,-2 3 0 0,1 3 0 15,1-1 0-15,1 2 0 0,0 2-128 0,2-2 128 0,2 2 0 0,0 0 0 16,0 0 0-16,3 0 0 0,1 1 0 0,3-1 0 15,2 1 0-15,1-1 0 0,4 3 0 0,3-1 0 16,2 3 0-16,1-1 0 16,2 3 0-16,0 2 0 0,3 1 0 0,-1 3 0 0,0 0-144 0,-2 2 144 15,-2 3 0-15,-4 1 0 0,-3-1 0 16,-4 0 0-16,-5-2 0 0,-6-1 0 0,-6-1 0 0,-4-2 0 16,-2-1 0-16,-6-1 144 0,-5 2-16 0,-5 1 0 0,-1-1-128 0,-5 2 0 15,-2-4 0-15,0 3 0 0,-2-1 160 16,-2 1 96-1,0 1 32-15,-3-2 0 0,1 1-288 0,2-3 0 16,-1 0 0-16,0 0 0 0,0-4 0 0,3 2 0 0,-1-2 0 0,2-2 0 16,2 1-352-1,2-5-128-15,3 2-32 0,4-2-13360 0,5 0-2672 0</inkml:trace>
  <inkml:trace contextRef="#ctx0" brushRef="#br1" timeOffset="120842.03">8344 16214 43311 0,'-16'-11'3840'0,"4"2"-3072"0,3 6-608 16,5 0-160-16,1 1-1152 0,-3-2-272 0,-9-10-48 0,-9-4-16 0,-3-4 192 0,0-6 32 0,6 5 16 0,2-4 0 0,6 3 1872 0,0-1 368 0,2 1 80 0,-1-2 16 0,-1 1-16 0,0 0 0 0,-2 2 0 0,-4 2 0 0,1 2-416 0,-7 3-80 0,-3 4 0 0,-8 4-16 16,-7 5-240-16,-11 6-64 0,-10 5 0 0,-13 9 0 15,-10 5-256-15,-10 4 0 16,-9 5-176-16,-15 8 176 0,-10 11-304 0,-7 7 48 0,1 4 16 15,4 5 0-15,5 4 96 0,13-5 16 0,15-7 0 16,15 2 0-16,12-1 256 0,7 4 64 0,9 4 16 16,7 2 0-16,4 5 112 0,3 4 0 15,3-1 16-15,2 8 0 0,1 9-336 0,2-2-256 0,4 3 32 0,5-4 16 16,8-1-256-16,4 4-48 16,5 1-16-16,8-4 0 0,6-8 320 0,9-4 64 15,9-1 16-15,14-4 0 0,13-4 128 0,14-4 0 0,15-4 0 16,14-11-128-16,7-10 448 0,14-7 112 0,16-2 16 15,9-9 0-15,8-10 32 0,6-4 16 0,5-9 0 0,-2-12 0 0,-7-7-336 0,0-7-160 0,-5-6 160 0,-4-9-160 16,-9-3 224-16,-5-7-48 0,-1-8-16 0,-17 2 0 16,-14 4 160-1,5-17 48-15,0-13 0 0,-9-4 0 0,-9-2 592 0,-8 0 128 16,-8 0 32-16,-11-2 0 0,-8 2-144 0,-14 6-16 16,-10 8-16-16,-11-2 0 0,-6 8-176 0,-13-6-16 15,-10-2-16-15,-10-2 0 0,-9 1-128 0,-9 2-32 16,-3 7 0-16,-17-5 0 0,-14-4-448 0,-11 4-96 0,-5 5-32 15,-14-1 0-15,-13 5 0 0,-5 1 0 0,4 4 0 16,-12 0 0-16,-11-1 0 0,-4 2 0 0,-2-4 0 16,7 3 0-1,9 6-656-15,17 3-128 0,18 7-32 0,-2-3-16160 16,-2 0-3248-16</inkml:trace>
  <inkml:trace contextRef="#ctx0" brushRef="#br1" timeOffset="128267.01">14736 16210 37775 0,'-5'-18'3360'0,"-1"4"-2688"0,1 2-544 0,-1 6-128 15,0 2 400-15,-4-6 48 0,-9-11 16 0,-13-7 0 0,-14-8-1232 0,-13-4-256 0,-9 8-64 0,-6 4 0 0,-7 5 768 0,-5 4 160 0,-2 4 32 0,-4 2 0 0,2 3 0 0,0 4 0 16,-4 4 0-16,-15 2 0 15,-13 0 256-15,-12 2 48 0,-3 4 16 0,-2-3 0 0,2 1 576 0,-6-1 128 16,-8 6 32-16,-4-5 0 16,11-2-336-16,-7-2-64 0,-5 6-16 0,-6-2 0 0,-3 2-336 0,-1 0-176 15,2 1 160-15,2-1-160 16,0 6 128-16,2 2-128 0,1-2 0 0,13 0 144 16,13 1-144-16,4 0 0 0,3 2 0 0,15-1 0 0,11 1-176 0,8 1 48 15,6-3 0-15,8 2 0 0,8 1 128 0,7-2 0 16,5 1 0-16,5 3 0 0,2 0 0 0,6-2 0 15,5-1-144-15,5-2 144 0,6 0-160 0,4-2 160 16,4-4-208-16,4 2 80 0,2 3 128 0,1-2 0 0,4 0 128 0,3-1-128 16,1 2 272-16,2 0-16 0,3 2 0 0,0 2 0 15,1 1-128-15,0 7-128 0,1 1 192 0,0 5-192 16,-1 3 240-16,0 4-64 0,3 10-16 0,-3 4 0 16,0 5-16-16,-2-1 0 0,1 2 0 0,-4 1 0 15,0-3-16-15,-1-1-128 0,1 2 192 0,-1-2-64 16,0 1-128-16,-2-3 0 15,2-2-192-15,-1-7 192 0,-1-1 160 0,0-3 160 16,-1 0 16-16,-2 0 16 0,-2-2-176 0,0 1-48 0,-2 0 0 0,-1-2 0 0,-1 0-128 0,-2 0 0 16,2 0 144-16,-1-7-144 0,2 1 240 15,1-5-32 1,1 2 0-16,0-3 0 0,5-4 48 0,1 2 0 0,3 2 0 0,4-4 0 16,1 2-112-16,3 2-16 0,2 1 0 0,4 2 0 15,1-1-128-15,2-1 0 0,5 0 0 0,4-1 0 16,5-2 0-16,4 1 0 0,5-2 0 0,6-2 0 15,3-4 0-15,12 1 0 0,8-5 0 0,14-2 0 16,12 0-720-16,9-2-128 16,6-4-32-16,8 2 0 0,9 0 880 0,7 1 0 0,7 2 128 0,6 2 0 15,9 1-128-15,-4-4 0 0,-4 1 0 0,0 2 0 16,-1 3 0-16,14-2 0 0,8 0 0 0,-4 5 0 0,-7 3 800 0,-2-1 128 16,1 1 32-16,-7-1 0 0,-12-1-768 0,3 2-192 15,5 4 0-15,-7-2 0 0,-7-4 0 0,0 2 0 16,6 1 0-16,-6-5 0 0,-3-2 0 0,1-3 0 15,3-3 128-15,-4-5-128 0,-7 1 0 0,1-2 128 16,2-6-128-16,-6 3 128 0,-7-4 64 0,-1 1 16 16,0 3 0-16,-8-2 0 0,-4 1-48 0,-8-2-16 15,-8 2 0-15,-2-2 0 0,-1 0-144 0,-10-3 192 16,-7 3-192-16,-10 0 192 0,-8 1-64 0,-7-4 0 16,-4 3 0-16,-6-3 0 0,-3 2 48 0,-3-6 0 15,-1 1 0-15,-1-2 0 0,-1 2 256 0,-2-3 48 0,2-2 16 16,1-2 0-16,2-5 32 0,2-2 16 0,0-5 0 0,0-1 0 15,-2-3-256-15,1-6-48 0,-2-1-16 0,-3 1 0 16,1 2-224-16,-3-6 0 0,0-1 0 0,0 3 0 16,-2 2 0-16,0-3 0 0,-1-4-128 0,0-3 128 15,-3-2 0-15,-4-2 0 0,-1-2 128 0,-4-4-128 16,-2 0 192-16,-3-2-48 0,-1-1-16 0,-2-6 0 16,1-3-128-16,-3-2 160 0,1-7-160 0,-3 1 160 15,-1 7-160-15,1 6 0 0,0 3 0 0,0 8 0 0,-1 0 0 0,-2 3 0 16,-2-2 0-16,-2 6 0 0,1 5 0 0,-3 7 0 15,-1 0 0-15,-3 4 0 16,1 2-176-16,0 0-16 0,-2 3 0 0,-2 2 0 16,-2 4-304-16,-4 0-64 0,-3 1-16 0,-3 4 0 15,-1-1 80 1,-4 3 16-16,-7 0 0 0,-1 0 0 0,-1 3 288 0,1 1 48 0,3 0 16 0,-2-2 0 16,-1-1 128-16,-3 3 0 0,-1 2 0 0,-4 4-128 15,-5 0-64-15,-1 2-16 0,-4-1 0 0,-9 1-14624 16,-2 3-2912-16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6T18:35:43.02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21162 6610 13823 0,'-49'-22'1216'0,"9"5"-960"0,2 1-256 0,10 7 0 16,10 5 2384-16,7 3 432 0,-5 1 96 0,-12-6 16 16,-16-3-2224-16,-5 0-432 0,4 0-80 0,13 2-32 15,15 4-288-15,11 0-64 0,12 1-16 0,14-1 0 16,8 0-752 0,12 0-160-16,12-2-32 0,17 4 0 0,16-2 1152 0,10 1 0 0,-8-2 240 0,8 2-48 0,14-4 160 0,5 3 32 15,2 3 0-15,-5-2 0 0,-6-3-192 0,2-1-48 16,0 1 0-16,0-3 0 15,-5-2 304-15,-2-2 48 0,-1 1 16 0,-5 1 0 0,-5 2 480 0,-6 2 96 16,-6-1 32-16,-7 3 0 0,-2 2-112 0,-8 2-32 16,-6 3 0-16,-6 5 0 0,-2 7-464 0,-6 2-80 15,-4 2-32-15,-8 3 0 0,-1 1-400 0,-7 3 0 16,-4 3 0-16,-2-1 0 0,-3 7 128 0,-4 1-128 16,-3 3 0-16,-4 7 128 0,-4 2-128 0,-3-1 0 15,-3-1 144-15,-2 1-144 0,-3 2 0 0,-5 12 0 0,-4 6 0 16,-5 14 0-16,-6 10 0 0,-1 6-128 0,0-5 128 0,1 7 0 15,-1 8-192-15,3 3 32 0,8-6 16 0,2 4 0 16,5 2 144-16,4 0-128 0,5-6 128 0,7-3-128 16,2-11 128-16,5 4 224 0,5 7-48 0,3-5-16 15,5-6 352-15,2-3 64 0,2-2 0 0,1 1 16 16,2-2 32-16,2-5 0 0,-1-5 0 0,-1-6 0 16,-4-7-16-16,-3-2 0 0,0-1 0 0,-6-1 0 15,1-1-160-15,-7-3-16 0,-6-3-16 0,-5 0 0 16,-5-2-160-16,-7 0-16 0,-3-2-16 0,-5-1 0 15,-2-2-48-15,-5-1-16 0,-7-2 0 0,-4-6 0 16,-3-4-160-16,-3-5 0 0,-3-6 0 0,-2-3 0 16,-1-4 240-16,-2-5 16 0,-2-2 0 0,-4-5 0 15,-3 0 64-15,-2-5 32 0,-3 1 0 0,-5-2 0 0,-2 4-144 0,-8-9-16 16,-5-2-16-16,-8 2 0 0,-2-3-336 0,-19 0-64 16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9T23:23:39.0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18468 6818 4607 0,'-3'-1'400'0,"1"-4"-400"0,1 4 0 0,-1-1 0 0,2-2 896 0,-2-2 112 0,-2-1 16 0,-1-5 0 0,-2-4 496 0,1 1 96 0,0 2 32 0,1 0 0 16,0 3 208-16,0 2 64 0,2 0 0 0,0 2 0 16,-1 0 320-16,1 0 80 0,2 3 16 0,1 2 0 15,1-1-160-15,1 4-16 0,0 2-16 0,1 2 0 16,0 1-832-16,2 8-160 0,0 1-48 0,0 6 0 16,0 3-528-16,1 4-128 0,0 3 0 15,3 5-16-15,0 1-240 0,1 9-64 0,1 4 0 16,0 3 0-16,1 9-128 0,2 0 0 0,-2 7 0 15,-3-6 0-15,0-1 0 0,-2-2 0 0,-2-2 0 0,-3-6 0 16,1-2 0-16,-2-4 0 0,-1-3 0 0,0-3 0 16,0-6 0-16,-1-3 0 0,1-6 0 0,0-1 0 15,2-7 0-15,-3-2-176 0,1-6 48 0,0 0 0 16,0-4-416-16,1-3-80 16,-1-3-16-16,0-5-17728 0</inkml:trace>
  <inkml:trace contextRef="#ctx0" brushRef="#br0" timeOffset="793.25">18265 6549 5519 0,'-2'-3'496'0,"-1"0"-496"0,2 3 0 0,1-4 0 0,0 3 1680 0,-1-3 240 16,-1-3 64-16,1-5 0 0,-1-1 560 0,2-6 112 0,0 3 32 0,3-4 0 0,1 2-32 0,2 2 0 0,2-3 0 0,0 3 0 0,2 0-640 0,1 1-128 0,2-1-32 0,0 0 0 15,3 0-944-15,1 0-192 0,0 4-32 0,1-3-16 16,2 2-416-16,0 0-64 0,2 0-32 0,3-3 0 16,3 2-160-16,3-4 0 0,4 3 0 0,2-1 0 15,0 4 0-15,3-2 0 0,-1 3 0 0,0 4 0 0,-2 1 0 16,-8 2 0-16,-3 4 0 0,-2 4 0 0,-2 2 0 16,-2 4 0-16,-3 2 0 0,-3 4 0 0,-3 6 0 15,-4 3 0-15,-2 5 0 0,-3 3 128 16,-4 3-128-16,-3 2 0 0,-2-1 144 0,-5 4-144 15,-3 0 0-15,-4 0 0 0,-1-2 0 0,-3 5 0 0,-3 0-144 16,-1 3 0-16,0-2 0 0,1-1 0 0,0-3 144 16,2-4 0-16,2-3 0 0,0-4 128 0,2-4-272 15,2-2-48-15,1-4-16 0,1-4 0 0,4-4 208 0,1 1 0 16,1-6-160-16,0-2 160 0,4-1 0 0,2-2 0 16,1-2 0-16,3-2 0 0,0-5 0 0,4 1 0 15,0-1 0-15,2-2 0 0,3-3 0 0,2-4 192 16,1 0-32-16,3-3 0 0,2-1 16 0,2-2 0 15,2 1 0-15,1-1 0 0,0 0 0 0,-1 2 0 16,2 1 0-16,-5 4 0 0,3 3-176 0,-1 2 0 16,1 3 0-16,0 2 0 0,0 3 128 0,-1 0 0 0,1 4 0 15,-3 2 0-15,0 5 0 0,-5 1 0 16,1 3 0-16,-4 3 0 0,-3 3-128 0,-3 0 0 0,-3 3 0 0,-2-2 0 16,-1 3 0-16,-3 1 0 0,0 0 0 0,-2 1 128 15,1-1-128-15,-2 0 192 0,0 1-192 0,0 3 192 16,-2 1 0-16,0-1 16 0,1 2 0 0,-1 1 0 15,-1-3-16-15,1 1-16 0,-1-1 0 0,0-2 0 16,0 1 64-16,0-3 16 0,0-2 0 0,-2-1 0 0,1 1-112 16,-2 1-16-16,1-2 0 0,-1 1 0 0,0-2-128 15,3-4 192-15,-1 2-192 0,0-2 192 16,-1-1-192-16,0 1 0 0,-1-2 0 0,-1 1 0 16,2 1-192-16,-1-2-80 0,0 2-16 0,2 1 0 15,0 3-432-15,-1-2-96 16,0 4-16-16,0 1 0 0,1-5-992 15,0-2-208-15,0-2-32 0,3-3-14880 0</inkml:trace>
  <inkml:trace contextRef="#ctx0" brushRef="#br0" timeOffset="1292.47">19107 7295 22111 0,'9'-9'976'0,"-5"3"208"16,-1-1-944-16,1 4-240 0,-2-1 0 0,1 2 0 0,1-5 2176 0,3 1 384 0,3-7 64 0,2-2 32 0,2-5-96 0,-3 3 0 0,0 1-16 0,-1 0 0 0,-3 2-1392 0,2-5-288 0,-1 3-48 0,-1-5-16 15,-1 4-352-15,2-4-64 0,0-4 0 0,2 2-16 16,-2-2-192-16,0-3-48 0,2 2 0 0,-1-3 0 16,-1-2 16-16,-1 3 0 0,0-1 0 0,0 1 0 15,-2 3-144-15,-1 2 0 0,0 2 0 0,-2-2 0 16,1 4 0-16,-3-2 0 0,0 7 0 16,0 2 0-16,-2 2 0 0,0 7 208 0,1 3-48 0,-3 4-16 15,2 7-144-15,-2 6 0 0,-1 8 0 0,-1 6 0 16,-2 7 0-16,1 3 0 0,0 6 0 0,-2-1 0 15,0 1 0-15,1 0 0 0,-1 1 0 0,0 2 0 0,3-2 0 16,0 3 0-16,1 4 0 0,1-3 0 16,2 1 0-16,2-6 0 0,0-2 0 0,0-7 0 0,1-3 0 0,1-3 0 15,1-1 0-15,1-5 0 0,1-1 0 0,0-9 0 16,2-2 0-16,0-6 0 16,3-2-336-1,0-3-112-15,1-6 0 0,0-3-16 0,1-2-176 0,-1-3-48 0,1-2 0 16,-1 0 0-16,-1 0-640 0,1-6-128 0,4-3-16 0,1-9-15872 15</inkml:trace>
  <inkml:trace contextRef="#ctx0" brushRef="#br0" timeOffset="1785.81">19619 6822 11055 0,'0'-1'480'0,"0"1"112"16,0 0-464-16,1 0-128 0,-1 0 0 0,2 0 0 0,0 0 2160 0,1 0 400 0,0 4 96 0,2 2 16 0,0 2 384 0,1 4 80 0,2 2 0 0,-1 5 16 0,2 0-1344 0,-1 4-272 0,1 2-48 0,0-1-16 16,-1 2-1024-16,-1-1-192 0,-1-1-64 0,0-3 0 15,-2 1-192-15,-2-6 0 0,1 3 0 0,-1-7 0 16,-1 0 0-16,1-2 0 0,-2-2 128 0,0-2-128 0,0-1 368 0,0-2 16 15,-2-1 16-15,2-4 0 16,0 0-64-16,2-2-16 0,-2-6 0 0,0-2 0 16,0 2-128-16,0-5-48 0,0-3 0 0,0-6 0 0,0 0-144 0,0-5 0 15,0-2 144-15,0-3-144 0,-2-5 128 0,1-3-128 16,-1-2 128-16,0 0-128 0,2-3 224 0,2 9-32 16,-1 0 0-16,3 9 0 0,1 7 160 0,2 3 32 0,0 6 0 0,3 4 0 15,0 1 0-15,1 4 0 16,0 1 0-16,2 3 0 0,-1 3-224 0,1 1-32 15,1 2-128-15,0 2 192 0,0 5-32 0,-1-3-16 16,1 3 0-16,1 5 0 0,1 1-144 0,0 1 0 16,1 5 0-16,-1 0 0 0,0-3 0 0,0 3 160 15,-1 1 16-15,1-2 0 0,-1 2-176 0,-1 3 0 16,-2-3 0-16,0-2 0 0,-2 1 0 0,-1-3 0 0,0 1 0 16,-2-4 0-16,0 2-240 0,1-4-16 15,-2-1-16-15,-2-4 0 16,1-3-272-16,-2-2-48 0,1-3-16 0,0-2 0 15,0 1-128-15,-2-6-32 0,-1-1 0 0,3 0-17680 0</inkml:trace>
  <inkml:trace contextRef="#ctx0" brushRef="#br0" timeOffset="2696.87">20246 6827 24879 0,'-1'-2'2208'0,"1"2"-1760"0,0-3-448 0,1 2 0 0,0 1 1584 0,1-4 224 0,-1 2 48 16,4-8 16-16,2-1 368 0,4-3 80 0,0-1 16 0,2-1 0 0,2-1-1360 0,-1 0-272 0,3-3-48 0,0-2-16 0,1 2-400 0,2-1-96 15,0-4-16-15,1 1 0 0,-2 2-128 0,-1 0 0 0,-1-2 0 0,-1 2 0 16,-3 2 0-16,-2 1 0 0,-4 0 0 0,0 1-176 16,-4-2 176-16,0 2 0 0,-3 2 128 0,-2 0-128 15,1 3 176-15,-4-2-48 0,0 5 0 0,-3 0 0 16,-1 1-128-16,-1 3 0 0,-2 3 0 0,-3 3 0 15,1 0 128-15,-2 6 0 0,0 4 0 0,-1 2 0 16,1 4-128-16,2 4 0 0,2 1 0 0,1 1 0 0,0 10 0 0,1 9-256 16,1 4 64-16,3 5 16 15,3 1 176-15,2 0-160 0,4-1 160 0,0 0-160 16,1-6 160-16,0-3 0 0,1-6 0 0,0-3 0 16,0-6 176-16,1-4 64 0,0-3 16 0,1-4 0 0,1-2-96 0,-1-3-16 15,2-1 0-15,0-3 0 16,-1-4-144-16,3-4 0 0,-1-2 0 0,0-2 128 15,1-6-688-15,0-1-144 16,3-3-16-16,1-4-18256 0</inkml:trace>
  <inkml:trace contextRef="#ctx0" brushRef="#br0" timeOffset="3170.92">21309 5537 23375 0,'5'-31'512'0,"-2"7"96"0,-2 4 32 0,-1 4 32 0,0 6-544 0,-1 1-128 0,-2-3 0 0,1-7 0 0,-4-10 2176 0,-3-8 416 0,-3 1 80 0,-4 2 16 0,-2 8-704 0,0 7-144 0,-3 6-32 0,-1 5 0 0,-3 6-1056 0,0 4-224 0,2 4-32 0,-3 2-16 16,1 5-144-16,0 0-16 0,0 0-16 15,2 3 0-15,1-1 0 0,1 1 0 0,1 0 0 0,3 0 0 16,-1 0 80-16,1 2 0 0,2-1 16 0,1 1 0 16,2 1 80-16,1 0 16 0,2 1 0 0,1 4 0 15,3 2-208-15,2 3-32 0,3 2-16 0,3 6 0 16,2 2-80-16,2 5-16 0,3 3 0 0,2 4 0 15,2 0-144-15,0-1 0 0,-1-3 0 0,3 2 0 16,0 1 0-16,3 3 0 0,1 2 0 0,1 0 0 16,0 0 0-16,0-4 0 0,-2-4 0 0,1-5 0 15,-1-2-128-15,-3-1 128 0,0-2 0 0,-2-3 0 0,-1 1-272 0,-3-3 16 16,-1-1 0-16,-2-2 0 16,-1-1-320-16,-1 0-64 0,-2-4-16 0,-3-2 0 15,-3 2-128-15,0-7-32 0,-1 2 0 0,0-5 0 16,-1-2-1232-16,-1-4-240 0</inkml:trace>
  <inkml:trace contextRef="#ctx0" brushRef="#br0" timeOffset="3383.23">20789 6502 25791 0,'-9'-4'1152'0,"3"2"224"0,1-2-1104 0,3 1-272 15,0 0 0-15,2 0 0 0,2 2 2352 0,-2-4 400 0,0-2 96 0,1-2 16 16,0-3-944-16,3-2-176 0,2 2-32 0,3-1-16 15,2 0-656-15,4 0-128 0,4 1-16 0,2-3-16 16,5 2-464-16,4-4-96 0,3 3 0 0,3-2-16 16,3-4-144-16,-5 1-32 0,2 1 0 0,0-2 0 31,2-5-544-31,-2 0-112 0,-4 3-32 0,-6 4 0 16,-5 4-528-16,-5-1-128 0,-2 4 0 0,-2 0-16 0</inkml:trace>
  <inkml:trace contextRef="#ctx0" brushRef="#br0" timeOffset="3575.28">21546 6018 28559 0,'-4'25'1264'0,"1"-6"272"0,1-2-1232 0,1-2-304 0,1-5 0 0,-1-2 0 0,1 3 2240 0,0 10 384 16,-2 8 64-16,1 15 32 0,0 5-1184 0,1-6-256 16,0-2-32-16,4-7-16 15,-2-5-576-15,2-6-112 0,1-2-32 0,1-5 0 0,3 0-288 0,-2-6-64 0,3 0-16 0,-2-5 0 16,1 1-384-16,0-6-80 0,-1 2 0 0,0-4-16 31,1-3-480-31,-2-2-80 0,2-2-32 0,-2-3-17680 16</inkml:trace>
  <inkml:trace contextRef="#ctx0" brushRef="#br0" timeOffset="3781.02">21575 5535 19343 0,'-10'-4'1728'0,"4"0"-1392"0,1 4-336 0,2 0 0 0,1 0 3648 0,2 2 640 16,0 0 144-16,-2-1 32 0,-1 4-2272 0,-2-1-448 16,1 2-80-16,-1 3-32 0,0-2-848 0,0 2-160 15,2-3-48-15,1 0 0 0,1-2-384 0,1 0-192 16,1-2 160-16,0-1-160 16,3 2-512-16,1-6-192 15,2 2-32-15,0-1-17920 0</inkml:trace>
  <inkml:trace contextRef="#ctx0" brushRef="#br0" timeOffset="4032.45">21882 5493 37775 0,'-1'13'1664'0,"1"0"368"0,1-3-1632 0,0-2-400 0,2 0 0 0,-1-2 0 0,1 3 960 0,2 3 96 0,2 11 32 0,4 8 0 16,4 6-320-16,1 3-48 0,0 0-16 0,-1-6 0 0,-1 1-384 0,-2-2-64 31,-1 1-32-31,0-6 0 0,-2 2-224 0,-2 1 0 0,-1 0 0 0,1-3 0 32,-2 0-240-32,-2 1-144 0,1-3-16 0,0-1-16 15,-1-3-256-15,1 0-48 0,1 0-16 0,-2-2 0 16,-1 1-1408-16,-1-5-288 0</inkml:trace>
  <inkml:trace contextRef="#ctx0" brushRef="#br0" timeOffset="4301.93">21875 6090 37775 0,'-5'-2'1664'15,"2"-2"368"-15,2 1-1632 0,0 3-400 0,1-2 0 0,0 2 0 16,0 0 960-16,0-1 96 0,0-2 32 0,1 0 0 0,-1-2 160 0,1 0 32 16,2-2 16-16,-2 1 0 0,1-2-288 0,1-2-64 15,2-3-16-15,0 0 0 0,2-5-544 0,2-1-96 16,3-4-32-16,2-3 0 0,2-1-256 0,2 1-176 16,2-2 32-16,2 1 0 15,2-1-608-15,2 0-112 0,2 1-32 0,3 1 0 16,1 4-240-16,3-3-48 0,2 5-16 0,0-2-11968 15,-2 7-2384-15</inkml:trace>
  <inkml:trace contextRef="#ctx0" brushRef="#br0" timeOffset="4717.57">22838 5405 9215 0,'11'-4'400'0,"-5"2"96"16,-1-1-496-16,-1 2 0 0,-3 1 0 0,-1 0 0 0,0 1 2992 0,0 2 496 0,0-3 96 0,-1 4 32 15,-3 0 48-15,-1 3 16 0,-1 3 0 0,-3-3 0 16,1 4-1792-16,-3-3-352 0,-2 1-80 0,0 0-16 15,-2 1-864-15,-1-1-160 0,-2 1-32 0,0-1-16 16,-1 0-128-16,1-3-32 0,-1 0 0 0,3 2 0 16,-1-2-208-16,2-2 176 0,0 2-176 0,2-1 160 15,0-1-160-15,3-1 0 0,2 0-160 0,1 0 160 16,4-3-240-16,0 0 48 0,3 0 16 0,1 0 0 16,3 0 48-16,1-2 0 0,1 1 0 0,2-4 0 15,2 1 128-15,1 0 0 0,2 1 0 0,2-4-128 16,1 1 128-16,0 1 0 0,3 2 0 0,-1 1 0 15,2 0 176-15,0 2 16 0,1 0 0 0,-2 4 0 16,-1-1 32-16,-1 2 16 0,-3 1 0 0,1 2 0 0,1 2-112 16,-1 5-128-16,-2-2 176 0,-1 5-176 15,-3-1 208-15,0 4-64 0,-3-1-16 0,-1 2 0 16,-1 3-128-16,-2-3 160 0,0 0-160 0,-1 0 160 0,0-1-32 0,-2 2-128 16,1-3 192-16,-3 1-64 15,1-2 128-15,-2 1 32 0,-1 1 0 0,-1-2 0 0,-1 0 96 0,-2 4 0 16,-1-2 16-16,-2-1 0 0,1-2-64 0,-3 1-16 0,0-3 0 15,-2 0 0-15,0-4-320 0,-1 2 144 16,-2-2-144-16,0-3 0 0,-2-2 0 0,0-1 0 0,-2 1-240 0,2-5 80 31,0-2-848-31,1 0-160 0</inkml:trace>
  <inkml:trace contextRef="#ctx0" brushRef="#br0" timeOffset="12777.6">19413 8620 18431 0,'0'-7'1632'16,"1"1"-1312"-16,0 3-320 0,-1-1 0 0,0 4 1472 0,0-2 240 0,0-4 32 0,1-3 16 0,-1-2 400 16,-2-1 80-16,-1-1 0 0,0 3 16 0,-2 4-720 0,-1 1-160 0,-2 4-32 0,-1 1 0 0,1 1-704 0,-2 4-128 0,-2 3-48 0,-1 3 0 0,0 0-208 0,0 4-32 0,0-2-16 0,1 2 0 15,-1 1-208-15,1-1 144 0,-1 1-144 0,1 1 128 16,1 2 32-16,1-1 0 0,-1 2 0 0,2 1 0 16,3 2-32-16,0 1 0 0,2 5 0 15,0 0 0-15,3 2-128 0,0 1 0 16,2 2 0-16,0-1 0 0,4 2 0 15,0-2 0-15,1-3 0 0,3-5 0 0,1-3 0 16,1-4 0-16,3-5 0 0,-1-1 0 0,2 2-176 0,1-6 48 0,1-4 0 0,-1-1 0 16,-1-3 0-16,4-5 0 0,-1-3 0 0,1-4 0 15,-1 2 128-15,-1-5-128 0,0 2 128 0,-1-2-128 0,-1-5 128 16,-3-1 176-16,1-3-48 0,-4 1 0 0,-1 3 0 0,-2-6-128 16,-1 1 192-16,-1-1-64 0,-2-1-128 0,-1 1 160 15,-2 0-160-15,-3 2 160 0,-1 1-160 0,-2-1 0 16,-3-2 0-16,-1-3 0 0,-3 1 128 0,0-1-128 15,0 2 0-15,-2 1 128 0,0 1-128 0,1 3 160 16,0 2-160-16,-1 4 160 16,2 0-16-16,1 1 0 0,1 2 0 0,-2 0 0 0,3 4-144 0,-2 2 0 15,4 1 0-15,-1 0-176 0,1 1 176 16,2 1-128-16,-1 1 128 0,1-1-128 0,1-1-64 0,2 1-16 0,-1 1 0 0,0-2 0 31,2 1-864-31,2 0-160 0,0 0-48 0,1 2-15712 16</inkml:trace>
  <inkml:trace contextRef="#ctx0" brushRef="#br0" timeOffset="13284.4">20061 7836 23951 0,'-8'-12'1056'0,"2"2"224"0,0 0-1024 0,1 4-256 0,1 2 0 0,0-1 0 0,-1 1 1408 0,-4-5 240 0,-5-4 32 0,-6-3 16 0,-2-2 288 0,-3-1 64 0,3 3 16 15,1 0 0-15,1 3-1088 0,2 4-208 0,-1 0-64 0,2 3 0 0,1 2-336 0,1 0-80 0,1 8-16 0,2 0 0 0,1 4 16 0,0 5 0 16,1 3 0-16,1 2 0 0,-1 2-288 16,3 5 0-16,2 5 0 0,0-1 0 0,2 0 128 15,3 3-128-15,-1 2 0 0,2 2 0 0,3 5 272 16,1-4-48-16,1-2-16 0,3 3 0 0,2 3-80 15,3 0-128-15,0 3 176 0,3-2-176 0,0 2 192 0,-1-6-64 16,0-3 0-16,1 1-128 0,2 1 320 16,1 3-64-16,-2-1 0 0,-1-2 0 0,0-1-256 15,0 2 0-15,1 5-208 0,-2-4 80 0,-2-2 128 0,-2-4 0 16,-2-2 0-16,-1-3 0 0,-2-3-192 0,0-5 64 16,-2 1 0-16,-2-1 0 0,1-2-192 0,-4-4-48 15,1 1 0-15,-3-3 0 16,0-2-128-16,-2-4-16 0,0 0-16 0,-2-6-11712 0,-2 0-2352 15</inkml:trace>
  <inkml:trace contextRef="#ctx0" brushRef="#br0" timeOffset="13543.51">19510 8756 18431 0,'-1'-2'1632'0,"2"-3"-1312"0,1 2-320 15,1 1 3552-15,1 1 640 0,1-6 128 0,4 1 32 16,4-6-1456-16,7-8-272 0,7-3-64 0,4-3-16 16,0 0-1216-16,4-2-240 0,3-4-64 0,5-2 0 0,2-2-496 0,-1-1-96 15,1-2-32-15,-3 5 0 16,-3-1-272-16,-2 3-128 0,-2 1 128 0,-4-1-128 0,-1 1-208 0,-4 0-128 16,-2 1-32-16,0-1 0 15,-2 2-592-15,-2 0-128 0,-3 7-32 16,3-3 0-16</inkml:trace>
  <inkml:trace contextRef="#ctx0" brushRef="#br0" timeOffset="17838.43">21442 7324 9215 0,'-1'-4'816'0,"1"2"-656"0,0 1-160 15,0-2 0-15,0 3 688 0,0 0 96 0,-2-3 32 0,2-4 0 0,0 1 656 16,-1-2 128-16,2 0 16 0,-1 3 16 0,2-1 112 0,-2 5 32 0,0-3 0 0,0 4 0 0,1 0-336 0,0 1-64 0,0 5-16 0,1 1 0 0,-1 3-64 0,1 2-16 0,1 3 0 0,-1 1 0 16,2 6-336-16,0 4-80 0,1 3-16 0,-1 1 0 15,1 0-224-15,-1 3-48 0,1 2-16 0,0 3 0 16,1 3-192-16,-2 0-48 0,1 5 0 16,-1 1 0-16,-1 2-160 0,0 2-32 0,-1-3-128 0,-2 3 192 0,0 2-192 15,-2-1 0 1,-1 4 0-16,0-4 0 0,-2 1 0 0,-2-3 0 0,1-3 0 0,0-3 0 15,1-6-320-15,0-3-48 0,-1-1-16 0,0-2 0 16,1-6-848-16,1-1-176 16,2-3-48-16,0-7-9248 0,2-1-1856 15</inkml:trace>
  <inkml:trace contextRef="#ctx0" brushRef="#br0" timeOffset="18414">21902 7832 22111 0,'-5'0'1968'0,"1"2"-1584"0,2 0-384 0,0-2 0 16,1 3 1376-16,-1-2 192 0,-3 4 32 0,-3 1 16 0,-3 4 464 0,-1 2 96 15,1 4 0-15,-2 3 16 0,2 3-1040 0,0 2-224 16,1 4-32-16,2-1-16 0,0-1-608 0,1 3-112 16,2-1-32-16,0 3 0 0,2 1 16 0,1-3 0 15,3-1 0-15,0-3 0 0,3-2-16 0,2-2 0 16,2-2 0-16,2-3 0 0,1-2-128 0,1-5 0 15,0 0 0-15,4-3 0 0,2-3 0 0,0-2 0 16,2-1 0-16,1-1 0 0,1-4 0 16,1-1-144-16,-1-2 0 0,0-2 0 0,4-2-96 15,0-4-16-15,3-1 0 0,-3-3 0 0,0 0 64 16,-2-4 0-16,2 1 0 0,-2 1 0 0,-3-3 32 16,-4 5 16-16,-3 2 0 0,-2-5 0 0,-1 1 144 0,-2 0-192 15,-2 0 192-15,-3 1-192 0,-3 1 192 0,-3-1 0 0,-2 1 0 16,-5 1 0-16,-1 3 0 0,-3-2 0 0,-3 2 0 0,-4 1 0 15,-1 1 128-15,-3 2-128 0,1 2 160 16,-1 1-160-16,1 3 304 0,-2 3-48 0,3 0 0 0,-2 3 0 16,3 1-32-16,2 4-16 0,-1 4 0 0,1 0 0 15,1-2-208-15,2 2 0 0,1 1 0 0,1-3 0 16,3 2-416-16,1-3-128 16,3 0-32-16,1 0 0 0,2-3-352 0,1 0-80 0,3-1-16 15,0 0 0-15,3 0-768 0,-1-2-176 0,3 2-16 16,2 0-11056-16</inkml:trace>
  <inkml:trace contextRef="#ctx0" brushRef="#br0" timeOffset="19176.03">22790 7601 23951 0,'-11'-2'1056'0,"1"-1"224"0,0 2-1024 0,1 1-256 0,3 0 0 0,1 0 0 0,-1 1 544 0,-7 2 48 16,-5-1 16-16,-8 6 0 0,-4 0 1024 0,-1 2 208 0,0 4 32 0,3 3 16 0,2-1-1056 0,1 1-192 0,3 1-64 0,0-1 0 0,3 0 144 0,2 1 32 0,3-2 0 0,2-1 0 0,3 1-128 0,3-1-32 0,2-2 0 0,3 0 0 0,1-1-432 0,4 0-160 15,1-1 0-15,2 0 144 0,2-3-144 0,2-2 0 16,3 0-160-16,2-3 160 16,1-3-320-16,3-3 16 0,1 0 16 0,2-4 0 15,0-3 64-15,0 1 16 0,3-3 0 0,1-1 0 0,0-3 16 0,2-2 16 0,-2-1 0 16,-1-4 0-1,-3-1 176-15,-1 0 0 0,-3-1 0 0,-3 3-128 16,0 1 128-16,-3-1 0 0,-1 2 0 0,-2-1 0 0,-4 4 0 0,-1-2 144 0,-2 3-144 16,-5 0 0-16,0 4 0 0,-3-1 0 15,-2 3 0-15,-2 4 0 0,0 0 160 0,-2 2-160 16,0 2 128-16,-1 2-128 0,-1 2 256 0,1 2-48 0,1 0 0 0,-2 2 0 16,4-2-32-16,-3 1-16 15,4 1 0-15,-1 1 0 0,3-1-160 0,0 1 160 16,0 1-160-16,2 0 160 0,1 0 32 0,1 2 0 0,2 3 0 0,1-3 0 15,2 2-192-15,-1-2 0 0,2-2 0 0,1 4 0 16,2 2 0-16,4 5 0 0,2-3 128 0,0 3-128 16,1 0 192-16,1 2-64 15,2 2 0-15,-1-1 0 0,3 0-128 0,-2 0 128 0,1 1-128 0,0-1 128 0,-1-2 16 0,0 2 0 16,2 0 0 0,-2 2 0-16,-1-2-144 0,-1 0 0 0,1 1 0 0,-2-1 0 0,1 3 0 0,-2-2 0 15,1 2 0-15,-2-1 0 16,1 2 160-16,-2 0 0 15,0-1 0-15,-2 1 0 0,-1-1 48 0,-2-3 16 0,-2 0 0 0,0-1 0 16,-2 2-48-16,-2-1-16 0,-1-4 0 0,-1 2 0 16,-3-1 96-16,-3-3 0 0,0 0 16 15,-2-1 0-15,0 1-48 0,-3-4-16 0,1-1 0 16,-3 2 0-16,3-2-80 0,-3 0-128 0,-1 0 176 0,-1-1-176 16,-1 2 0-16,-1-2 0 0,-1 3 0 0,-1-3 0 15,1-1-128-15,-2 4-144 0,-3-1-32 0,-2 2 0 16,0 1-528-1,-2 1-96-15</inkml:trace>
  <inkml:trace contextRef="#ctx0" brushRef="#br0" timeOffset="33681.01">21964 9559 32255 0,'-4'-3'2864'0,"0"2"-2288"16,3 1-576-16,1 0 0 0,1 0 528 0,-1 0 0 0,-1-2 0 0,0 2 0 0,-1-4 240 0,2 1 32 0,0 1 16 0,0 2 0 0,0 0-432 0,0 0-96 15,0 0-16-15,0 0 0 0,26 9-272 0,-17-6 0 16,1 2 128-16,1-1-128 0,2 2 224 0,-1 0-16 0,3 4 0 16,2-2 0-16,3 3 64 0,0 1 16 0,3 2 0 0,2 1 0 15,2 1-32-15,0 0-16 0,2 2 0 0,0-2 0 16,1 3-112-16,1 1-128 0,1-4 176 16,1 2-176-16,1-2 256 0,0 3-48 0,2-1-16 0,3 2 0 15,0 2-192-15,2-2 0 0,1 4-144 0,4-4 144 16,0-2 0-16,-1 1 0 0,2-6 0 0,-2 2 0 15,-2-1 0-15,4 1 0 0,4 1 0 0,0 0 0 16,0 0 0-16,0 2 0 0,-3 1 0 0,-1-2 0 16,-3 5 0-16,-2-1 160 0,-3 2-160 0,0-1 192 15,-4 0-192-15,-1-3 0 0,-3-1 0 0,-3 0 128 0,1-4 0 16,-1 0-128-16,-2 1 192 0,0-1-64 0,-1 0 64 0,-3 2 0 16,0-3 0-16,-2-1 0 0,-1-2-192 0,-2 2 0 15,0-2 0-15,-1 0 128 16,-1 3-128-16,0-4 0 0,0 4 0 0,-2-1 0 0,1 1 0 0,-2-4 0 15,0 4 0-15,-3-3 128 0,1 0 64 0,-1-2 0 16,-2 0 0-16,2 0 0 0,-3-1-64 0,0-4 0 16,1 2 0-16,-1-1 0 0,-3 0 0 0,2-2-128 15,-1-2 192-15,0 1-64 0,-2-1-128 0,2 0 0 16,-2 0 0-16,1 0 0 0,-2 0 0 0,0 0 0 16,1-1 0-16,-1 1 0 0,0 1 0 0,2-1 0 0,-2 3 0 15,1-1 0-15,1-2 0 0,-1 4 0 0,0-4 0 16,0 2 0-16,0-2 0 0,1 2 0 15,-2-2 144-15,0 0-144 0,1 2 352 0,-1-2 0 0,-1-2 0 0,0 0 0 16,0 2-80-16,-1-2-16 0,-1 2 0 0,0-4 0 16,-1 2-96-16,0-2-32 15,-1-1 0-15,0 0 0 0,-1 0-128 0,-1-1 128 0,1 0-128 0,-1-2 128 16,-1 0-128-16,-1 0 160 0,1-4-160 0,-2 2 160 16,0-5 64-16,0-1 16 0,-3 0 0 0,3 0 0 15,-3-3 80-15,1-2 32 0,0 2 0 0,-1-1 0 0,-1-1-224 16,1 1-128-16,1-2 160 0,-1 0-160 15,0-1 0-15,1 1 128 0,0 1-128 0,0-1 0 16,0 2 0-16,-1 1 0 0,2 1 0 0,-1 2 0 16,1 3 0-16,0 4 0 0,0 0 0 0,0 3 0 0,1 2 0 0,2 0 0 15,-2 2 0-15,2 2 0 0,2 0-256 0,0 2 16 16,0 4 0-16,3 1 0 16,-1-1-48-16,2 4-16 0,2 0 0 0,0 0 0 15,3 2 80-15,1 0 16 0,1 1 0 0,4 0 0 0,1 2 32 0,3-1 16 0,1 1 0 16,-1 1 0-1,4-3 32-15,0 2 0 0,1-1 0 0,-1 0 0 0,2 0-48 0,0 1 0 0,1 1 0 0,-1 0 0 16,0-1 176-16,-2 2 0 0,2 1 0 0,-3-2 0 16,1-3 0-16,-2 3 0 15,0 0 0-15,0 2 0 0,-1-2 0 0,-1-3 0 0,0 2-144 0,0-1 144 16,-2-2 0-16,-2 1 0 0,0-4 0 0,-2 1 0 16,0 1 0-16,-2-3 0 15,-1 1 0-15,-1-2 0 0,-2 2 0 0,-1-3 0 16,-1 0 176-16,-1-2-176 0,0 2 320 0,-2-2-48 15,1-1 0-15,-3 0 0 0,0 0 16 0,-2 0 0 16,-2-1 0-16,-1 2 0 0,0-1-48 0,-3 0-16 0,-1 1 0 0,-2 1 0 16,1 2-224-16,-2 0 176 15,-2 1-176-15,-2 0 160 0,-1 0-32 0,-2 2-128 16,0 0 192-16,-2-1-64 0,0 3 16 0,-3-2 0 0,1 0 0 0,-1 0 0 0,0 2-144 0,0-3 128 31,0 1-128-31,0-3 128 0,1 2-128 0,-2-1-176 0,-2 0 48 0,-1-2 0 31,-1 3-928-31,1-3-176 0,-1 1-48 0,1-4-12864 0,1-3-2560 16</inkml:trace>
  <inkml:trace contextRef="#ctx0" brushRef="#br0" timeOffset="35548.57">21975 9794 13823 0,'-4'-4'1216'0,"2"1"-960"16,-1 2-256-16,2-2 0 0,1 3 1280 0,0-3 192 0,0 3 64 15,-1-2 0-15,1 0-128 0,-2-4 0 0,2 4-16 0,0-4 0 0,0 4-192 0,0 0-48 0,-1 2 0 0,1-3 0 0,3 3-144 0,-2 3-48 0,3-3 0 0,-1 1 0 0,2 4 0 0,1-1 0 0,2 2 0 0,0 3 0 16,2-2-192-16,2 5-64 0,-1 1 0 0,1-1 0 16,0 4-352-16,2 0-80 15,1 3-16-15,0 1 0 0,1 4-16 0,1 1-16 16,2 3 0-16,0 1 0 0,1-1 48 0,1 2 16 0,3 5 0 0,0-1 0 15,1 3-96-15,0 3-32 16,1 1 0-16,-1-2 0 0,1 1-16 0,-1 1 0 0,1 0 0 0,0 2 0 16,0 1 0-16,0 5 0 0,0 1 0 0,2 3 0 15,-2 1-144-15,2 0 160 16,0 0-160-16,1 2 160 0,-1-4-160 0,1 1 192 0,-3-5-192 0,0 4 192 0,1 0-48 0,0 4 0 16,0 4 0-16,-1-3 0 0,0 3-144 15,-2-3 128-15,-2-5-128 0,-1 1 128 0,1 1-128 0,3 8 0 16,2 5 0-1,2 3-176-15,-1 2 176 0,0-5 0 0,1 2 0 0,-2-2 0 0,0-2 0 0,-1 0 0 16,1 0 0-16,-2-4 0 16,0 2 192-16,0-5-16 0,1 4-16 0,-2-2 0 0,2 3-32 0,0 0 0 0,0-2 0 15,0 5 0 1,0 0-128-16,-1 4 0 0,0 3 0 0,-3 0 0 16,0 2 0-16,-1 2 0 0,0 4 0 0,-1-4 0 0,0-5 0 0,0-3 0 15,-3-5 0-15,0 2 0 16,-1-3 0-16,-1 0 0 0,0-6 0 0,0 0 0 15,-2-5 0-15,2 1 192 0,1-3-64 0,0 4 0 16,2-2 128-16,-1-2 0 0,0 2 16 0,2-4 0 0,-2-1-144 16,1-2-128-16,-2-1 192 0,2 3-192 0,2 4 0 15,-2 0 0-15,2-3 0 0,0 2 0 0,-3-3 0 0,2-3 0 16,-2-2 0-16,1 1 0 0,-2-2 0 0,0-2 0 16,0-1 0-16,-1-6 0 0,-1 1 0 0,0 0 0 0,0-5 0 0,0 0 0 15,0 2 0-15,-2-1 0 16,3-1 0-16,-1-1 0 0,-1-1 0 0,1-1 0 15,1-3 0-15,-1 3 0 0,-2-2 128 0,0 0-128 16,2-1 0-16,-3-1 0 0,1-1 208 0,1 1-64 16,0-3-16-16,0 2 0 0,0-1 64 0,1 0 0 15,1 2 0-15,-2-5 0 0,1 4-192 0,0-5 0 16,-1 2 144-16,1-2-144 0,-2-1 0 0,0-2 0 0,0 1 0 16,-1-1 0-16,-1-2 0 0,-3-1 0 0,2 0 0 0,-2-2 0 15,-2-1 0-15,1 0 0 16,-1 0 0-16,0 0 0 0,0-2 128 0,0 2-128 0,-3-2 128 15,1-2-128-15,-1 2 144 0,0-1-144 0,0-2 192 16,-2 1-192-16,1 1 176 0,-1-2-176 0,2 1 160 0,-2-2-160 16,0 2 144-16,0-2-144 0,1 0 128 0,-1 0-128 15,0 2 0-15,-1-2 0 0,1-1 0 0,0 1 0 16,0 0 0-16,0 0 0 0,0 0 0 0,0 0 0 16,0 0 128-16,0 0-128 0,0 0 0 0,0 0 128 15,0 0 0-15,0 0 0 0,0 0 0 0,0 0 0 16,0 0 48-16,0 0 0 0,0 0 0 0,0 0 0 0,0 0-48 15,0 0 0-15,0 0 0 0,0 0 0 16,0 0-128-16,0 0 0 0,0 0 0 0,0 0 128 0,0 0-128 16,0 0 0-16,0 0 0 0,0 0 0 0,0 0 0 0,0 0 0 15,0 0 0-15,-12-17 0 0,11 15 0 0,0-3 0 16,1 2 0-16,-1-1 0 0,0 0 128 0,-1-2 0 16,1 0 0-16,0-3 0 0,0 2 64 15,-1 1 0-15,0-3 0 0,1-1 0 0,-1 0-192 0,1-2 0 0,0 0 144 16,1-3-144-16,-1-1 0 0,1-2 0 0,-2-3 0 15,2 1 128-15,0-4-128 0,-1-2 0 16,1-1 128-16,-1 1-128 0,-1-3 0 0,-1 1 0 0,-1-3 0 16,1 1 128-16,-2-1-128 0,0 0 0 0,-1 2 0 15,-1-2 0-15,2 2 0 0,0 3 0 0,2 2 0 0,-2-1 0 16,1 5 0-16,0 0 0 16,3 3 0-16,0 3 0 0,0 2 0 0,-1 2 0 0,2 1 0 0,0 3 0 15,2 0 0-15,-1 2-160 0,0 2 160 0,2 1-160 16,0 4-144-16,0 0-16 0,1 3-16 15,0 1 0-15,0 3-48 0,1 1-16 0,1 1 0 0,-1 2 0 16,3 3 224-16,-2-1 176 0,-1 2-208 0,2 1 80 16,1 3 128-16,0 0 0 0,0 0 0 0,-1 1 0 15,2 1 0-15,1-1 0 0,-2 1 128 0,1-1-128 0,-2-4 0 0,2 3 144 16,-1 1-144-16,0-1 0 0,1 3 0 0,1 0 0 16,-2-2 0-16,0 4 0 0,-1-2 0 0,1 2 0 15,-2 2 0-15,-1-2 0 16,0-5 0-16,-3-3 0 0,-1-2 0 0,1 0 0 0,-2 0 240 0,-2-1-64 15,1 0-16-15,0-1 0 16,-3-2 112-16,2 1 32 0,-3 1 0 0,0-2 0 0,0 2-176 0,-1-3-128 16,-2 1 192-16,1-3-192 0,-1-3 304 0,1 2-48 15,-2-3-16-15,1-2 0 0,0 1 16 0,-2-2 16 16,2 1 0-16,-2-2 0 0,-1 2-16 0,0-4-16 16,-1 0 0-16,1-2 0 0,-1 2 96 0,0-2 32 0,-2 2 0 0,-1-2 0 15,0 1-144-15,-2-1-32 0,-3 1 0 0,0 1 0 16,-1 0 0-16,-1-2 0 0,0 1 0 0,-3 1 0 15,0-3 336-15,1 1 64 0,1 0 16 0,-1 0 0 0,-1-2-480 16,-2 2-96 0,1-6-32-16,0 3 0 0,1 2 0 0,0-4 0 0,1 1 0 0,-1-2 0 0,1 0 0 15,1 0 0 1,-1 0 0-16,2-2 0 0,1 2 0 0,0-2 0 0,1 0 0 0,1 1 0 31,1 0-576-31,0-2-128 0,0-1 0 0,2-3-16 16,0-1-1120-16,0-6-208 0,3-3-64 0,0-7-20832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9T23:24:44.8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33694 16941 6447 0,'-2'0'272'0,"1"-1"80"0,1 1-352 0,0-3 0 0,0 3 0 0,1 0 0 0,-1-2 0 0,2 1 0 0,0-2 0 0,0 0 0 0,0 0 512 0,-1-1 48 0,1 2 0 0,0-2 0 0,-2 1 816 0,-2 0 160 0,2 1 48 0,-1 0 0 0,-1 0-48 0,-2 1 0 0,2 1 0 0,-2 0 0 16,0 0-160-16,0 0-32 0,2 0-16 0,-3 1 0 15,1 1-416-15,2-2-80 0,-1 0 0 0,2 2-16 16,-1 0-560-16,2-2-96 0,-2 0-32 0,2 0 0 0,0 0-128 16,2 0 160-16,-2 0-160 0,0 0 160 15,0 0 416-15,0 0 96 0,0 0 16 0,0 0 0 0,0 0-48 0,0 0 0 16,0 0 0-16,0 0 0 0,0 0 0 0,0 0 0 15,0 0 0-15,0 0 0 0,0 0-160 0,0 0-32 16,0 0-16-16,0 0 0 0,0 0-432 0,0 0 0 16,0 0 0-16,0 0 0 0,0 0 0 0,0 0 0 15,0 0 0-15,0 0 0 0,0 0 208 0,0 0-32 16,0 0-16-16,0 0 0 0,0 0 256 0,0 0 48 16,0 0 16-16,0 0 0 0,0 0-288 0,0 0-48 15,-4 21-16-15,4-21 0 0,-1 4 0 0,-1-4 0 16,2 3 0-16,-2 0 0 0,1-2-128 0,0 2 0 15,-1 0 0-15,0 2 0 0,-2 2 128 0,0-3 0 16,1 5 0-16,-2 0 0 0,-1 1 96 0,-2 2 16 0,2-1 0 0,-3 4 0 16,-1 4-32-16,-1-1 0 15,-2 4 0-15,-1 1 0 0,3-6 96 0,0 1 16 16,-2 4 0-16,-1 1 0 0,0 4-64 0,-2-1-16 16,0 0 0-16,-1 1 0 0,-1-1 16 0,0 2 16 0,-1-5 0 15,2 2 0-15,1-1 48 0,-3-1 16 16,2-3 0-16,-2 1 0 0,2-2-336 0,-2 0 144 15,2-1-144-15,1 0 0 0,0-2 0 0,0 1 0 16,1-3 0-16,0 1 0 16,2-2-384-16,-1 0-96 0,2-4-16 0,-1 1 0 15,2-1-352-15,0 0-80 0,0-2-16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9T23:25:19.7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29735 15148 8287 0,'-2'0'736'0,"-1"-2"-592"0,2 2-144 0,1-2 0 0,0 2 1216 0,-1 0 192 0,0-3 64 0,-1 0 0 0,0 0-320 0,0-4-64 16,-1 1-16-16,2 0 0 0,0 0-720 0,1 2-144 16,0-2-16-16,1 0-16 0,0 0 608 0,0-1 128 15,3 1 32-15,-2 2 0 0,1-2 896 0,-1 4 176 16,1-2 32-16,-1 0 16 0,0 3-144 0,-1 1-16 0,0 0-16 0,-1 1 0 16,1 3-720-16,-2 0-144 0,0 0-16 0,0 2-16 15,-1 2-480-15,0-1-80 0,-1 2-32 0,1 0 0 16,-1 1-160-16,1 0-48 0,0 2 0 0,-1-2 0 15,1 3 48-15,-1 0 0 16,1 2 0-16,-1-3 0 0,1 4-48 0,-1 0 0 16,1 3 0-16,-2 0 0 0,0-2 0 0,1 0 0 0,-1 3 0 15,-1-1 0-15,1-1 48 0,-1 2 0 0,2-2 0 0,0 0 0 16,1 3 16-16,0-3 0 0,1 0 0 0,1 0 0 16,1 1-256-16,1-4 128 0,-1 1-128 0,0 0 0 15,2 0 0-15,0-4 0 0,1 0 0 0,1-2 0 0,0 0 0 16,0-1 0-16,0-2 0 0,1 0 0 0,0-1 0 15,-1-4 0-15,1 2 0 0,0-2 0 16,1-2 128-16,-1 0-128 0,-1-2 0 0,1-2 144 0,1 2-144 0,0-6 0 16,0 2 0-16,-1 0 128 0,2-5-128 0,-1 3 0 15,-1-4 0-15,0 2 128 0,1-2-128 0,0 2 0 16,-1-2 0-16,-1-1 0 0,1 0 0 16,-1-2 0-16,1 1 0 0,-1-1 128 0,0-1-128 0,1-4 128 15,1 2-128-15,0-3 128 0,-1 2-128 0,0-1 128 16,2 1-128-16,-1 0 128 15,-1-2-128-15,1 4 128 0,0 1-128 0,-1-3 128 0,0 4-128 0,-1 3 0 0,0 1 0 16,-1 2 0-16,-1 1 0 0,-2 1 0 0,0 4 0 0,0 1 0 16,-1 0 0-16,0 2 0 0,0 0 0 0,0 2 0 15,0 0 176-15,0 0-48 0,0 4-128 0,0-2 192 16,0 2-192-16,0 0 0 0,1 1 0 0,-1 0 0 16,2-1 0-16,0 3 0 0,-1 1 0 0,2-2 0 15,-1 0 0-15,1 2 0 0,1 1 128 0,-2-1-128 16,0 2 0-16,1 0 0 0,-1 2 0 15,1-2 0-15,-1 1 144 0,0-1-16 0,0 2 0 16,1 1 0-16,-1-3 0 0,2 2 0 0,-2-1 0 0,2 2 0 0,0-5-128 0,-1 2 0 16,2 1 0-16,-1-3 0 0,0-1 0 0,-1 3-176 15,1-3 48-15,0 1 0 16,0-1-128-16,-2-3-32 0,0 2 0 0,1-2 0 31,-1 0-304-31,0-4-64 0,-1 2-16 0,0-3 0 16,0 2-160-16,1-7-48 0,-1 2 0 0,0-2-17984 0</inkml:trace>
  <inkml:trace contextRef="#ctx0" brushRef="#br0" timeOffset="411.44">30350 14449 21183 0,'-1'-3'1888'0,"-1"3"-1504"0,2 0-384 0,0 0 0 0,2 0 1648 0,-2 1 256 0,1 1 48 0,0 1 16 0,0 1-272 0,1 4-48 0,-1 2-16 0,0 4 0 0,-1 4-192 0,0-2-32 31,0 5-16-31,-1 2 0 0,2 3-592 0,-2-2-112 15,1 2-32-15,-3 0 0 0,2 3-96 0,0-1-32 16,-2 3 0-16,0-2 0 0,0 1 0 0,1 3 0 16,-2 1 0-16,0-2 0 0,1 3-160 0,-1 0-48 15,1 3 0-15,1 3 0 0,0 0-192 0,0 1-128 0,1 3 160 16,0-3-160-16,1-1 0 0,0-6 0 0,0-3 0 0,0-1 0 16,1-5 0-16,-1-5 0 0,1 1 0 15,2-6 0-15,-1-2-400 0,1-2 16 0,-1 1 16 0,1-5 0 31,-1 0-336-31,-1-2-64 0,2 0 0 0,-1-3-16 16,2-2-560-16,-2-1-128 0,1 0 0 0,-1-1-15888 0</inkml:trace>
  <inkml:trace contextRef="#ctx0" brushRef="#br0" timeOffset="966.29">30584 15002 6447 0,'-3'0'576'0,"1"1"-576"16,-1 2 0-16,2-3 0 0,1 2 5328 0,0 0 960 16,0 0 192-16,-1 2 48 0,-2 2-3680 0,1 6-736 0,-2 1-128 0,-2 5-48 15,0 5-976-15,0-1-208 0,-2 4-48 0,1 1 0 16,-2 1-224-16,0 1-48 15,3-3-16-15,-1 0 0 0,1-1-144 0,1-1-16 0,0-1-16 0,1-1 0 16,2-4-32-16,0 0 0 0,2-2 0 0,2-1 0 16,0-3-32-16,2-5-16 0,-1 0 0 0,2-3 0 15,2-2-160-15,0-2 0 0,0-2 0 0,1-2 128 16,-1 0-128-16,2-2 0 0,0-2 0 0,-1 0 0 16,1-2 0-16,-2 0-144 0,2-3 144 0,0-1-208 15,-2 0 16-15,2-2 16 0,-2-1 0 0,0-1 0 0,2 2 176 0,-1-2-208 16,-1-1 80-1,0-1 128-15,0 2-128 0,0 2 128 0,-2-2 0 0,1 7 0 16,-2-1 0-16,0 2 0 0,-3 5 0 0,0 1 0 0,0 2 0 0,-1 2 0 16,-1 2 128-16,0 1-128 15,0-3 144-15,-1 4-144 0,0-2 160 0,1 2-160 16,-1 2 192-16,1 0-64 0,0 0-128 0,0 4 192 0,1 0 0 16,0 5 0-16,1-2 0 0,0 6 0 15,2 0 0-15,0 0-16 0,1 1 0 0,1 1 0 0,1 1-48 0,0 1 0 0,2-1 0 16,0-2 0-16,0 1-128 0,0-3 0 15,1 0 144-15,0-4-144 0,-1-1 0 0,1-1 0 0,1-4 0 0,-1-2 0 16,-1-1-192-16,2-2-48 0,0 1-16 0,-1-4 0 31,2 0-208-31,-1-4-48 0,0 1-16 0,0-2 0 16,-1 1-224-16,3-5-32 0,-3 2-16 0,3-3-16992 16</inkml:trace>
  <inkml:trace contextRef="#ctx0" brushRef="#br0" timeOffset="1613.01">31428 14841 35935 0,'-2'-3'1600'0,"-1"-3"320"0,2 2-1536 0,0 1-384 0,1 1 0 0,0 1 0 0,1 1 576 0,-1-3 64 0,1 1 0 0,-1-2 0 0,0 2-48 0,-1 0 0 0,0 4 0 0,-2 0 0 16,1 2-96-16,-3 2-32 0,5-6 0 0,0 0 0 16,-21 25 16-16,12-13 0 0,-2 0 0 0,-3 4 0 0,0 1 64 0,-4 1 16 15,-1 2 0-15,-2 1 0 16,-1-1-192-16,1-2-48 0,-1 2 0 0,-3 1 0 0,3-1-320 0,0-2 128 31,2 1-128-31,0-3 0 0,4-2 144 0,1-3-144 0,4 0 192 0,1-2-192 0,4-3 0 31,1 0 0-31,3-5 0 0,2-1 0 0,1 0 0 16,2-1 0-16,2-2-192 0,1-3 48 16,4 3-16-16,-1-6 0 0,4 1 0 0,0 2 0 15,2 0-16-15,1-3 0 0,3 2 0 0,1 1 0 16,2 0 176-16,0 2 0 0,2-2 0 0,0 1 0 16,0 4 0-16,-1-2 0 0,0 2 0 0,-1 2 0 0,-1 2 0 0,0-2 0 15,0 4 128-15,-2-2-128 0,-1 4 0 0,-3 0 0 16,-1 2 0-16,-2-1 0 0,-1 2 0 0,-4 3 176 0,2-3-16 15,-4 2 0-15,-1 0 0 0,-3 2 0 0,-1-2 0 16,-1 2 0-16,0 1 80 0,-3-3 16 0,-1 2 0 0,-1 0 0 16,-3-1 96-16,0 0 32 0,-2 2 0 0,-1 1 0 15,-2-2-240-15,-2 1-144 0,-1 3 192 0,-3-2-192 16,-1 0 0-16,-2 1 0 0,-2 1 0 0,-1-4 0 16,-1 1-288-16,-2-2-64 0,0 2-16 15,-2-5-14064-15,-1 0-2816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1T12:49:47.1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23222 7691 4927 0,'0'-2'0'0,"0"-1"0"16,-1 3 0-16,1 0 0 0,0 0 0 0,-1 0 0 16,0-1 0-16,-1 0 0 0,1 1 0 0,-2-2 0 15,-2 2 0-15,0-2 0 0</inkml:trace>
  <inkml:trace contextRef="#ctx0" brushRef="#br0" timeOffset="17">32885 6557 2751 0,'-3'0'256'0,"1"0"-256"0,1 0 0 0,-1 0 0 15,1 0 272-15,0 0 16 0,0 1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1T12:50:56.62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13937 1245 9215 0,'0'-4'816'0,"0"1"-656"0,0-2-160 0,0 3 0 0,0 0 704 0,0 2 128 0,1 0 0 0,-1-4 16 0,2 2-464 0,-1-1-80 0,0 0-32 0,0 1 0 0,-1 0 928 0,2-1 176 0,-1 2 32 0,-1 2 16 15,1 2-112-15,-1-1-32 0,-1 2 0 0,1-4 0 16,0 0-320-16,-1 22-80 0,1-8-16 0,-2 1 0 16,2 3 48-16,-1 5 16 0,1-1 0 0,0 4 0 15,-1 2-544-15,0 4-128 0,1 8 0 0,-2 6-16 16,1 4 128-16,-1 7 16 0,-1 5 16 0,-2 2 0 16,0 0 240-16,0-5 32 0,0-8 16 0,0-4 0 0,-1-3-336 15,0-6-64-15,0 0-16 0,1-5 0 0,-1-2 240 0,0-6 64 16,1-3 0-16,0-2 0 0,1-4-288 0,0-5-48 15,1-1-16-15,1-7 0 16,1 0-608-16,-1-3-128 0,0-4-32 16,0-1-10400-16,-1-2-2096 0</inkml:trace>
  <inkml:trace contextRef="#ctx0" brushRef="#br0" timeOffset="488.76">13859 1184 11055 0,'-2'-12'480'0,"-1"3"112"0,2 2-464 0,0 1-128 16,0 2 0-16,1 2 0 0,0 2 1040 0,-2-7 192 0,1 1 48 0,0-4 0 15,0 1 688-15,-1-1 144 0,2-3 16 0,2 5 16 16,-1-2-832-16,3-3-160 0,-1 3-48 0,2-2 0 15,1 2-784-15,2 0-144 0,-2-1-48 0,1 1 0 0,1 0 160 0,-1 1 32 16,2-1 0-16,0 1 0 0,1-1 528 0,-1 0 112 16,1 4 32-16,3-3 0 0,0 1-224 0,2 0-64 15,4 2 0-15,0 0 0 16,4 0-464-16,-1 0-112 0,1 2 0 0,1 1-128 0,-3 2 0 0,-1 2 0 16,-2 2 0-16,-2-1 0 0,-3 6 352 0,-2 0-32 15,-1 0-16-15,-3 4 0 0,1 1 208 0,-2-1 32 16,0 4 16-16,-1 3 0 0,1-1-368 0,-2 2-192 0,0-2 192 15,-1 5-192-15,0 0 0 0,-2 1 0 0,0 2 0 16,-2 0 0-16,1-2 0 0,-3 1 0 0,0 1 0 16,-2-1 0-16,-3-2 0 0,1-2 0 0,-3-1 0 15,-1-1 0-15,-1-3 0 0,-3-1 0 0,-1-2 0 0,-3-1 0 16,3 1 0-16,-3-6 160 0,0 2-160 16,-2-3 128-16,1-3-128 0,-1 0 0 0,0-3 0 15,0 0 0 1,0-3-768-16,0 0-64 15,0-3-32-15,-1-2 0 0,0 0-1760 0,3-1-368 0,-1 2-64 0,0-3-9808 0</inkml:trace>
  <inkml:trace contextRef="#ctx0" brushRef="#br0" timeOffset="1207.37">15248 242 23951 0,'0'-4'2128'0,"0"2"-1696"0,1 2-432 0,0-2 0 0,-1 2 288 0,0-2-32 0,0 2 0 0,0-2 0 16,0-2-80-16,-1 2-32 0,0 2 0 0,-3 2 0 0,0 2 384 0,-2 2 80 0,-1 4 16 0,-2 2 0 0,-1 4-432 0,-2 4-192 0,-2 4 160 0,-2 2-160 0,-1 0 464 0,-2 2 0 0,1 3 0 0,-1-1 0 15,1 4 160-15,-1 3 16 0,1 4 16 0,-1 6 0 16,2 5 352-16,-2 5 64 0,3 2 16 0,0 1 0 16,1-8-416-16,3-3-80 0,2 2-16 0,1-7 0 15,3 1-128-15,0-2-16 0,1 2-16 0,3-1 0 16,2-2-208-16,2 1-32 0,3-7-16 0,1-2 0 0,2-6-160 16,0-2-192-16,5 0 32 0,1-4 16 15,3-1-432-15,1-1-64 0,3-1-32 0,1-4 0 16,4 1-816-16,0-4-176 0,3-2-16 0,2 0-13104 15</inkml:trace>
  <inkml:trace contextRef="#ctx0" brushRef="#br0" timeOffset="2797.72">15309 593 21183 0,'-2'-2'1888'0,"2"1"-1504"0,2 1-384 0,-2 0 0 0,1 0 672 0,-1 0 64 0,1 0 16 0,-1-3 0 0,2 3 272 0,1-2 48 16,-1 2 16-16,-2 0 0 0,0 0-640 0,0 0-128 0,21 5-32 0,-13-5 0 0,2 1-288 0,1 1 0 0,2 1 0 0,2-3 0 0,1 0-128 0,2 0 128 0,0 0 0 15,2-3-144-15,0 1 144 0,0 1 0 0,1-5 0 0,0-1 0 0,0 1 0 0,-2 0-128 0,1-3 128 0,-2 2-128 16,-1 1 304-16,-2 0 64 0,-2-1 16 0,-2 1 0 15,1 2 448-15,-3 2 112 0,0 1 16 0,-1 1 0 16,-1 0-48-16,-1 1 0 0,2 3 0 0,-2-2 0 0,1 2-464 0,-1 1-80 16,-1 1-32-16,1-1 0 15,-1 1-208-15,-1 3 0 0,-1-3 0 16,-2 4 0-16,-1 2 0 0,-1 1 0 0,1-1-128 0,-4 4 128 16,0 3 0-16,0-3 0 0,0 2 0 15,-3 2 144-15,1-1 16 0,-1 0 0 0,-1 2 0 0,0-1 0 16,-1 2 0-16,0-1 0 0,1 2 0 0,-1-4 0 0,2 0 32 0,-2 0 16 0,2-2 0 0,-1 4 0 15,1-1 208-15,-1 2 32 16,1 0 16-16,1-1 0 0,-1 1-272 0,1 1-64 16,-1-1-128-16,1-2 192 0,0 1-192 0,1-3 0 15,0-2 0-15,2-3 0 0,2-3-1088 0,0-4-96 0,1 0-32 0,1-2-9776 32,1-4-1952-32</inkml:trace>
  <inkml:trace contextRef="#ctx0" brushRef="#br0" timeOffset="3397.31">16284 455 20271 0,'1'-4'896'0,"-1"2"192"16,0 0-880-16,0 0-208 0,0 4 0 0,0-2 0 0,-1 2 1072 0,-1 0 160 0,-2 4 48 0,-2 1 0 0,-3 2-48 0,-2 4 0 0,-1 3 0 0,-2-3 0 0,0 5-832 0,1-2-160 0,-2-3-48 0,0 2 0 0,2-1-192 0,-2 1 0 16,1-3 0-16,-2-1 0 0,2 2 0 0,-2-2 0 15,3-1 0-15,-1 0 0 0,2-2 0 0,-1 2 0 16,2-2 0-16,3 0 0 0,-1-2 0 0,3 1 144 16,1-1-144-16,0-3 128 0,2 4-128 0,3-5 0 0,0-1 0 0,2-1 0 15,0 0 0-15,2-1 0 0,2 1 0 0,0-2 0 16,2-2 240-16,0 1 16 0,3 3 0 0,1-2 0 15,0 1 16-15,2 1 16 0,-1 1 0 0,2 1 0 16,-1 1-160-16,0-2-128 0,0 4 192 0,0-1-192 16,-2 2 0-16,0 0 0 0,1 0 0 0,-1 1 0 15,-1 2 0-15,0 1 0 0,0 0 0 0,-1 0 0 16,0 1 0-16,-1 0 0 0,1 0 0 0,-3-1 0 16,1 0 0-16,-1-1 0 0,-1 1 0 0,-1-3 0 15,0 2 0-15,-1 1 0 0,-2 0 0 0,-2 1 0 16,2 0 0-16,-4 1 0 0,0 1 0 0,-3-1 0 15,0 0 320-15,-1 1-32 0,-3-1-16 0,-1 0 0 16,-2 2 176-16,-1-2 48 0,0 1 0 0,-1-3 0 0,1 0-272 0,0-4-48 16,1 2-16-16,0-4 0 15,-1 2-464-15,2-2-80 0,0-1-32 0,1-3-9968 16,1 0-2000-16</inkml:trace>
  <inkml:trace contextRef="#ctx0" brushRef="#br0" timeOffset="3723.78">16141 546 23039 0,'0'-9'2048'0,"0"0"-1648"0,1 5-400 0,1 0 0 16,2 2 2128-16,0 1 352 0,1-1 64 0,1 1 16 0,4-2-1616 0,5 0-320 0,1-3-64 0,2 2-16 0,1-1-416 0,-2 2-128 16,0-1 0-16,0 1 0 0,0 0 0 0,0 0 0 0,-1 2 0 0,-1 1 0 31,1-3-912-31,0 3-144 0,-1 0-32 0,0 0 0 15,1-2-944-15,-1 1-192 0,0 1-32 0,0-3-5344 0,-1 0-1056 0</inkml:trace>
  <inkml:trace contextRef="#ctx0" brushRef="#br0" timeOffset="4147.54">16873 242 20271 0,'-4'-5'1792'0,"0"4"-1424"0,1 1-368 0,1 0 0 0,2 0 3392 0,0 1 592 0,0 2 128 0,-1 0 32 16,0 4-2896-16,-3 4-576 0,-2 2-112 0,0 7-32 16,-2 4-528-16,0-1 0 15,-1 4 0-15,0 5 0 0,0 3 0 0,0 3 0 0,-1 3 0 0,1 4 0 16,1-1 0-16,-1 3 0 16,0 4 0-16,2 0 0 0,-2 2 0 0,2-5-144 15,-1-3 144-15,2-5 0 0,0-2-224 0,1-4 32 16,1-2 16-16,1-1 0 0,-1 1 48 15,2-2 0-15,0 1 0 0,1-5 0 0,1 1 128 0,0-1 0 0,3-1 0 16,-2 0 0 0,2-6-912-16,2 0-160 0,2-1-16 0,0-1-13664 15</inkml:trace>
  <inkml:trace contextRef="#ctx0" brushRef="#br0" timeOffset="5984.68">17534 362 20271 0,'2'0'1792'0,"-1"-2"-1424"0,0 2-368 16,0 0 0-16,0 0 0 0,1-3-288 0,0 2 48 0,2-2 16 0,2 0-576 0,-1-1-112 0,1-2-32 0,-2 3 0 0,-2 0 368 0,0 0 64 0,-2 1 0 0,-2 1 16 16,0 1-48-16,-3 0-16 0,0-3 0 0,-2 3 0 0,-1 0 1264 0,-2 3 256 15,-1-2 64-15,0 1 0 0,-1 2 432 0,-3 1 80 16,-1 1 32-16,-2 1 0 0,0 2-432 0,-2-1-96 0,2 0-16 0,-1 2 0 15,0 0-656-15,3-1-144 0,0 1-32 0,3-2 0 16,-1 2 48-16,2 0 0 0,-1-1 0 0,1 1 0 16,1-3-32-16,0 4 0 0,0-1 0 0,0-3 0 15,1 5 48-15,-2-3 16 0,4 1 0 0,0-1 0 16,1 1-112-16,2 0-32 0,1-2 0 0,2-1 0 16,1 0-128-16,1 2 0 0,2-3 0 0,1-2 128 0,3 3 48 15,0-2 0-15,1-1 0 16,2-1 0-16,2 2-176 0,0-1 192 15,2 2-192-15,0-2 192 0,2 2 112 0,0 3 16 0,1-2 16 0,0 2 0 0,0-2-144 0,1 3-48 32,0 1 0-32,-1 2 0 0,1 0-144 0,-2 0 128 0,0-1-128 0,-2 4 128 15,1-4-128-15,-2 2 0 0,1 1 0 0,-2-3 0 0,0 4 0 0,-1-3 0 16,0 0 128-16,-3 0-128 0,0-1 128 0,0 0-128 16,-2 2 192-16,-2 1-64 0,1-2-128 0,-3 2 0 15,-2 1 0-15,0 0 0 0,-2-2 272 16,-2 1-16-16,0-2-16 0,-1 2 0 0,0-2 144 15,-1-1 48-15,-2-2 0 0,0 0 0 16,-1 0-256-16,2-2-48 0,-2 2-128 0,0-4 192 16,0 1-192-16,0-5 0 0,-1 2 0 0,0-1 0 15,0-3 0-15,0 0-208 0,-2 0 32 0,0-2 16 0,0 2 160 0,-2-4-160 0,1 1 160 0,-1-1-160 16,0-2 160-16,0 0 128 0,1-1-128 0,2-3 176 16,1 2 16-16,0-1 0 0,2-1 0 0,1-2 0 15,3 2-192 1,1 0 192-16,4 0-192 0,1 0 192 0,4-2-48 0,1 0 0 0,3-1 0 0,2-3 0 0,1 0 80 15,2 0 16-15,1-3 0 0,1 1 0 0,1-2 16 0,2-2 0 16,-1-3 0-16,1 3 0 0,-2 0 0 0,1-1 16 16,0-1 0-16,-2 1 0 0,-1 1-64 0,0 0-16 15,-2 0 0-15,-1-1 0 0,-1 1-192 0,0 1 0 32,-3-1-144-32,2 0 144 0,-1 0 0 0,-2 3 0 15,0 3 0-15,-1 0 0 0,0-1 0 0,-1 5 0 16,-1-3-160-16,-2 2 160 15,2 3-816-15,-3-3-80 0,0 5-32 0,1-2 0 16,-2 1-864-16,1 2-192 0,1-3-16 0,1 1-16 16,-1-1-1072-16,1 0-224 0</inkml:trace>
  <inkml:trace contextRef="#ctx0" brushRef="#br0" timeOffset="6659.5">17946 441 23951 0,'-10'4'2128'0,"3"0"-1696"16,3 1-432-16,2-5 0 0,2 3 560 0,-3-1 16 0,-3 3 16 0,-4 4 0 0,-5 4 368 0,-1 3 64 0,0 0 0 0,1 5 16 0,3-1-160 0,2 2-48 0,0-1 0 0,3 5 0 0,0-1-512 0,1 3-96 15,1 2-32-15,0 4 0 0,0 4-192 0,0 2 0 16,1-1 128-16,0-1-128 16,1-3 0-16,2-6-288 0,2-1 64 0,2-4 16 31,3-1-432-31,0-7-64 0,2 0-32 0,0-4 0 0,2 0 736 0,0-4 256 0,1 1 0 15,2-3 0-15,-2 0 448 0,1-2 64 0,-1-2 32 0,0-1 0 16,2-1-112-16,-2-1-32 0,1-4 0 0,2-1 0 0,-2-1-144 0,0-2-48 16,2-1 0-16,0-2 0 0,1-4-240 0,-2-3-48 0,1 3-16 0,-2-4 0 31,2-2-160-31,-1-2 0 0,1 1 144 0,-2-6-144 16,-1 1 192-16,-1 0-16 0,-1-7-16 0,-2 3 0 15,-2-2 0-15,-1 2 0 0,-2 0 0 0,0 4 0 16,-4-3-160-16,-1 1 0 0,-2 0 0 0,-3 2 0 15,1 1 0-15,-2 2 192 0,1 0-192 0,-1 5 192 0,0 2-32 0,2 2 0 0,1 3 0 0,0 4 0 16,2 0-160-16,-1 5 0 16,1 1-192-16,1 0 192 15,-2 3-1168-15,0 3-112 0,0 0-32 0,0 3-15392 16</inkml:trace>
  <inkml:trace contextRef="#ctx0" brushRef="#br0" timeOffset="7042.88">18269 1241 23039 0,'1'0'1024'0,"-1"0"192"0,0 3-960 0,1-3-256 0,1 1 0 0,-1 2 0 0,1-2 768 0,1 4 128 0,-1 1 0 0,2 1 16 0,1 6-784 0,-1-1-128 0,-2 0 0 0,-1 5 0 15,-1-4 0-15,-1 2 256 0,-1 1 0 0,-2-1-16 0,0 1 416 0,-2 0 96 0,1 0 16 0,-2 0 0 16,0 3-256-16,0-1-64 16,1 0 0-16,-2-1 0 0,1 0-320 0,1-2-128 0,1-3 0 0,0 1 0 31,0-3-464-31,0-4-192 0,1 0-48 0,1 0-12560 0</inkml:trace>
  <inkml:trace contextRef="#ctx0" brushRef="#br0" timeOffset="7734.82">18671 493 35007 0,'-5'-5'1552'0,"1"3"320"0,2-2-1488 0,0 4-384 0,2 0 0 0,0 1 0 0,0-1 0 0,0 3 0 15,2-2-192-15,-1 2 64 16,0-1-192-16,-1-2-16 0,0 0-16 0,0 0 0 15,22 16 96-15,-13-12 0 0,1 1 16 0,0 0 0 16,0 1-720-16,0-1-128 0,-2 1-48 0,0 1 0 0,-2 0 544 0,-1 1 96 0,-3 2 32 0,1 0 0 31,-3 2-96-31,-3-2-16 0,1 3 0 0,-3 0 0 0,0 0 576 0,-3-1 176 16,1 0 0-16,0 1 0 0,-2-3 736 0,0 2 160 16,1-2 16-16,0 0 16 0,2 1-144 0,0-5-16 15,1 1-16-15,0-3 0 0,0 1-640 0,1-1-128 16,2-2-32-16,-1 2 0 15,1 0-480-15,-1-2-96 0,1 2-32 0,1-4 0 16,-1 2-352-16,2 0-80 0,0 0-16 0,0 1 0 16,3 0 368-16,-2 0 80 0,3 0 16 0,0 4 0 0,2-4 640 0,0 4 128 15,4-4 16-15,0 2 16 0,1-1-32 0,1 2-16 16,2-2 0-16,-1-2 0 0,1 2-288 0,0-2 0 0,-1 0 0 0,0 0 0 16,-1 2 0-16,-1 1 0 15,0-1 0-15,-1-1 0 0,-1 3 0 0,-1 1 0 0,0-1 0 0,-2 1 0 16,0 2 144-16,-1 0-144 0,-1 0 0 0,0 1 144 15,-1-1 224-15,0 1 32 0,-2-3 16 0,0 4 0 16,0-3-224-16,-1 2-32 0,-1-2-16 0,0 0 0 16,-1 3-144-16,-3-4 192 0,1 3-192 0,-2 1 192 15,-1-1 0-15,0-1 16 0,0 2 0 0,-2-2 0 16,0-2-16-16,-1 2-16 0,-2-1 0 0,0 2 0 16,-1-2-176-16,-1 0 128 0,1 1-128 0,0-2 128 0,0 0-128 0,0-4 0 15,0 2 0-15,0 2 128 16,-1-4-416-16,3-2-96 0,-1 2 0 0,-1-3-16 15,1 0-1296-15,-2 0-256 0,1 0-48 0,-1-4-6112 16,0 4-1216-16</inkml:trace>
  <inkml:trace contextRef="#ctx0" brushRef="#br0" timeOffset="17827.56">19171 1463 5183 0</inkml:trace>
  <inkml:trace contextRef="#ctx0" brushRef="#br0" timeOffset="18759.77">19116 283 5519 0,'-4'-2'496'0,"2"-2"-496"15,0 1 0-15,2 3 0 0,2-2 832 0,-2 1 80 0,1 1 16 0,1-3 0 16,1-1-48-16,1-2-16 0,-1 3 0 0,2-4 0 0,0 1-64 16,-1 0-16-16,1 2 0 0,-1-1 0 15,-1 4-32-15,1-1-16 0,-2-2 0 0,1 4 0 16,1 0-160-16,-2-3-16 0,1 3-16 0,-2 3 0 0,1-3 96 0,-1 4 0 16,2-2 16-16,-2-1 0 0,0 2 208 0,2 1 32 15,-2-2 16-15,2 2 0 0,0-1 112 0,1 2 0 16,1-1 16-16,1-1 0 0,0 0-352 0,2 0-80 15,0 0-16-15,2-1 0 0,-1 3-144 0,3-2-48 16,-1 1 0-16,2 2 0 0,-2 3-208 0,1-2-32 0,1 4-16 16,-2 1 0-16,1 0-144 0,-2 3 0 0,1-2 144 15,-1 3-144-15,0 2 592 0,-1-1 48 0,1 4 16 16,-1 3 0-16,1-1-112 0,0 3-32 0,-1-1 0 0,0 3 0 16,-1 2-160-16,0 1-32 0,-1 3-16 0,-1-1 0 15,-1-2-48-15,0-2-16 0,0 2 0 0,-1-5 0 16,-1 1 16-16,0-4 0 0,-1-1 0 0,0 0 0 15,-1 0-64-15,-1 1 0 0,-1-4 0 0,-1 2 0 16,-1 2-16-16,-1-1-16 0,0-2 0 0,-1 3 0 16,0-1-160-16,-1 1 192 0,0 3-192 0,0 0 192 15,-2 1-192-15,2-1 0 0,-1-1 0 0,1-1 128 16,-1 2-128-16,1 0 0 0,0-4 0 16,0 0 0-16,1-3 0 0,0 0 0 0,0-3 0 0,1-1 0 0,1-4 0 0,0 0-192 15,1-4 64-15,-1 2 128 16,1-3-528-16,1-2 16 0,-1 2 0 0,1-3 0 15,0-2-848-15,0 1-176 0,-1-2-16 0,1 2-16 16,1-2-608-16,-1 0-128 0,1-2-32 0,0 2-10400 0</inkml:trace>
  <inkml:trace contextRef="#ctx0" brushRef="#br0" timeOffset="21342.91">20388 882 12895 0,'-1'-4'1152'0,"1"1"-928"0,0 3-224 0,1 0 0 0,0 0 944 0,-1 0 144 0,2-1 16 0,0 1 16 0,-1-2-160 16,1 2-48-16,0 0 0 0,-2 0 0 15,0 0 496-15,0 0 112 0,0 0 16 0,5 28 0 0,-4-19-592 0,-1 4-112 16,2 0-32-16,-2 5 0 16,1-2 32-16,0 7 0 0,0-1 0 0,1 4 0 15,-1 1-64-15,-1 1 0 0,2 5 0 0,1-2 0 0,-1 2-64 0,1 0-32 16,-2 2 0-16,3-3 0 0,-2-1-352 0,-1-3-80 15,2-2-16-15,-2-3 0 0,-1-1-224 0,1-4 0 0,0 1 0 0,-1-3 0 16,0-4 0-16,-1 2 0 16,1-5 0-16,-2 1 0 0,1-4 0 0,-1 0 0 0,0-2 0 0,-2-2 0 31,2-2-864-31,-2 0-112 0,-1-2-32 0,0-2 0 16,0-2-352-16,-1-3-80 0,0 2-16 0,0-6 0 15,-1 1 528-15,1-3 96 0,0-1 32 0,0-1 0 0,1-2 96 16,0-3 32-16,0-3 0 0,0-1 0 15,0-2 512-15,0-1 160 0,0 1 0 0,-1-1 0 0,1 2 304 0,0 1 160 0,0-2 48 0,0 2 0 0,0-3-208 0,-1 2-48 16,2 1 0-16,-1 0 0 0,0 3-256 0,1 1 0 16,0 2 128-16,3-2-128 15,-1 3 128-15,1 3-128 16,1 0 192-16,1 0-192 0,2 0 512 0,-1 1-16 0,3 1 0 16,0 2 0-16,1-1-208 0,1 4-32 0,1-4-16 15,0 3 0-15,2 4-240 0,-1-3 0 0,3 2 0 0,0 1 0 16,-1 3 0-16,1 0 0 0,1 3 128 0,-1 0-128 15,1 1 0-15,-1 1 0 0,0 1 0 0,-1 1 0 16,2-2 0-16,-2 3 0 0,1 0 0 0,1-1-160 0,-1-1 352 0,0 2 64 0,1-1 0 0,-1 2 16 16,2 0 176-16,-1 4 48 0,1-1 0 0,-1 2 0 15,0 1-256-15,-1 3-48 0,-2 1-16 0,0 0 0 16,0-2 192-16,-1 1 32 0,-2-2 16 16,-1 2 0-16,0-2-64 0,-2-1-16 0,1 0 0 0,-1-2 0 15,-1 0-80-15,-1-1 0 0,-1 1-16 0,-1-4 0 16,0 1 96-16,-1 0 32 0,-3 1 0 0,0-2 0 0,-2 1-144 15,-1 0-32-15,-1 2 0 0,-2 1 0 0,-1-2 32 0,-2 0 0 16,-1 0 0-16,-1 0 0 0,-1 0-224 16,0-1 176-16,-1-1-176 0,-1-3 160 0,2 0-160 15,-1-3 0 1,1 0 0-16,1 0 0 0,1-3-144 0,1-3-64 16,0 3-16-16,2-4 0 15,1 4-672-15,2-6-144 0,2 3-32 0,1-3 0 16,2 2-624-16,1 1-128 0,0-4-32 0,2 1 0 15,2 2-496-15,-1 0-96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1T12:51:56.30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21394 464 13823 0,'0'-3'1216'0,"0"2"-960"0,0 1-256 0,0 0 0 0,1 0-576 0,-1 0-176 0,0 0-16 0,-1-1-16 0,1-1 1264 0,0 2 256 0,-2-2 48 0,2 2 16 0,0 0 160 0,0 0 16 0,0 0 16 0,0 0 0 0,0 0-288 0,0 0-48 0,0 0-16 0,0 0 0 16,0 0-48-16,0 0-16 0,0 0 0 0,-19-1 0 0,14 6 0 0,-2 0-16 15,2 1 0-15,-2 4 0 16,1-3-128-16,-2 4-32 0,1-1 0 0,0 0 0 16,-2 2 48-16,2 1 0 0,-2-1 0 0,0 4 0 0,-1 0 176 15,2-1 32-15,-1 2 16 0,-1 2 0 16,0-1-16-16,2 1 0 0,-2 3 0 0,0 2 0 16,-1 3-32-16,0 1-16 0,-2 5 0 0,1-1 0 0,1-1-16 0,0-3 0 15,1 1 0-15,1-1 0 16,0 0-64-16,2 1-16 0,0-3 0 0,0 5 0 0,2 0-224 0,-1 1-48 0,2 2-16 0,1 1 0 15,-1-3-224-15,4-1 0 0,0 1 0 0,0-3 0 16,0-1 0-16,3 1 0 0,-1-5 0 0,0 2 0 16,2 3 0-16,1-3 0 0,0 1 0 0,1 1 0 15,0-2 0-15,2-1 144 0,-1 1-144 0,3-4 128 0,1 3-288 16,2-3-64-16,4 1-16 0,-1-1 0 16,4 0-1040-16,-2-1-192 0,0-1-64 0,0-2-8800 15,-2 0-1760-15</inkml:trace>
  <inkml:trace contextRef="#ctx0" brushRef="#br0" timeOffset="3587.57">21934 758 4607 0,'0'-3'400'0,"-1"2"-400"0,1 1 0 0,0 0 0 0,0 0 480 0,0-2 16 16,1 2 0-16,-1-3 0 0,0 2-192 0,0-2-48 0,-1 0 0 0,1 3 0 0,0 0 480 0,0 0 96 0,0 0 0 0,0 0 16 15,0 0 288-15,0-21 48 0,0 20 16 0,0-2 0 0,0-1-48 0,0 2 0 0,0 1 0 0,0-2 0 16,0 1-64-16,0 0 0 0,0 0-16 0,-2 2 0 15,2-2-512-15,-1 0-112 0,1 2 0 0,-1-2-16 16,-1 2-16-16,-1 0 0 0,1-3 0 0,-2 2 0 16,-1 1 224-16,0 0 64 0,-2 0 0 0,-1 0 0 0,1 0 48 0,-3 1 16 15,0 2 0-15,-2-3 0 16,-1 2-192-16,1 0-16 0,-2 0-16 0,-1 0 0 0,2 2 64 0,-1-1 16 16,-1 0 0-16,1 1 0 15,-1 0-208-15,0 2-32 0,-2 0-16 0,0 3 0 16,3-2-224-16,0 2-144 0,3 0 192 0,-1 0-192 0,0-1 0 0,1 3 0 15,1-1 0-15,0-3 0 16,2 2 0-16,-1-3 0 0,2 2 0 0,-1 0 0 0,1-2 0 0,-1-2 0 16,2 2 0-1,1-2 0-15,-1 1 0 0,2 1 0 0,0-2 0 0,0 0 0 0,1 2 0 0,1-4 0 16,1 2 0-16,-1 0 0 0,2 1 144 0,0-4-16 0,2 2-128 16,-1 0 192-16,1 1-192 15,2-2 176-15,-1 1-176 0,0-3 160 0,2 3-160 0,0-3 0 0,0 3 144 0,1-3-144 16,0 4 0-16,-1-4 0 15,3 2 0-15,0 2 0 0,0-2 0 0,1 2 0 16,0 0 0-16,1-1 0 0,1 2 0 0,-1-1 0 16,1 2 0-16,1 0 0 0,-1 1 0 0,-1-1 0 0,1 0 0 0,0 1 0 15,-1 2 0-15,0-2 0 16,0 2 0-16,-1 1 0 0,-1 0 0 0,-1-2 0 16,1 5 0-16,-2-3 0 0,1 0 0 0,-1 0 0 15,3 2 0-15,-3 0 0 0,3 1 0 0,-2-1 0 16,2 2 0-16,-2 0 0 0,2-1 0 0,0 3 0 15,-1-3 0-15,1 2 0 0,-1 4 0 0,-1-3 0 0,0 0 0 0,-2 3 0 16,1-3 0-16,-2 0 0 0,0 0 0 0,1 2 0 16,-3-4 0-16,0 1 128 15,-1-2-128-15,-1 2 0 0,-1-2 0 0,-1-4 128 0,1 1-128 0,-1-1 0 0,-1 1 0 0,1-3 0 16,-2 2 0-16,-1 0 0 0,1-4 128 0,-2 0-128 16,1 1 128-16,-1 0-128 0,-1-2 0 0,-2-1 0 15,0 4 0-15,-1-4 0 16,-1 2 0-16,-1-5 0 0,1 4 0 0,-2-4 0 15,1 0 0-15,0 0 0 0,-1-3 0 0,1 0 0 0,-2-1 160 16,2-1-32-16,0 0-128 0,-1-1 192 16,1 0 64-16,-1 0 0 0,2-3 0 0,-1 1 0 15,2 2-256-15,-1-2 0 0,1 0 0 0,1 0 0 16,1-1 0-16,0 1 0 0,1 0 0 0,1 0 0 16,1-2 0-16,1 4 0 0,2-2 0 0,-1-1 0 0,2 2 0 15,0 0 128-15,1-1-128 0,1 0 0 0,0 0 128 16,2 0-128-16,2 0 176 0,0-2-176 0,1 0 192 0,1 1-64 15,2-3 0-15,-1-1-128 0,1 1 192 0,2 1-64 16,0-5 0-16,0 1-128 0,2-1 176 0,-1 0-176 16,2-3 160-16,-1 3-160 0,0-2 128 0,0-2-128 15,2-2 0-15,1-3 144 0,-1-4-144 0,0 2 192 16,-1 4-192-16,-1-4 192 0,0 1-192 0,-2 1 0 16,-1 3 0-16,-2-2 128 0,2 2-128 0,-2-2 0 15,-1 5 0-15,-1-4 0 0,-1 5 0 0,0 2 0 16,0-3 0-16,-1 6 0 0,-1 0-240 0,0 3 32 15,-1-1 0-15,1 4 0 0,-1 1-160 0,0-1-16 0,0 4-16 0,-1 0 0 32,-1-1-496-32,1 4-112 0,-1 0-16 0,2 0 0 15,-2 2-1008-15,0 0-208 0,0 2-32 0,0 1-6944 0,0-5-1376 0</inkml:trace>
  <inkml:trace contextRef="#ctx0" brushRef="#br0" timeOffset="4331.14">22270 868 14735 0,'-2'-3'1312'0,"-1"0"-1056"16,2 0-256-16,1 3 0 0,0 0 1312 0,-1 0 208 0,0-3 32 15,-3 0 16-15,-1 2 224 0,-2-2 64 0,-1 6 0 0,-1-2 0 0,1 5-640 0,-1-2-112 0,-1 1-16 0,0 2-16 0,0 2-288 0,1 1-48 0,-1-1-16 0,0 0 0 0,1 1-80 0,1 3 0 0,-1-1-16 0,3 0 0 0,-2 5-432 0,2-1-192 16,0 2 160-16,0 2-160 0,1-2 0 0,0 5 0 15,0 3 0-15,0 2 0 16,-1 6 0-16,1 1 0 0,0 2 0 0,1-2 0 16,2 0 0-16,0-3 0 0,2-4 144 0,0-3-144 15,2-3 544-15,0-4 32 0,2-1 0 16,0-3 0-16,0-2-176 0,4-2-16 0,-1-2-16 0,1-1 0 16,2-4-192-16,0 1-48 0,2-4 0 0,0-4 0 0,2 1-128 0,-1-4 128 15,1 1-128-15,1-5 128 16,-1 0-128-16,0-1 0 0,1-4 0 0,-1 1 0 0,-2-1 0 0,2-4 0 15,-3-1 128-15,0 1-128 0,0-2 0 0,-2 0 0 0,-1-2 0 16,0 1 128-16,-1 0 0 0,-1-1-128 16,1-1 192-16,-2 1-64 0,0 2-128 0,-2-3 0 15,0-2 0-15,-1 0 0 0,-1 2 0 0,-1 0 0 0,-1 6 0 0,-1-4 0 16,-2 5 192-16,-1-1-32 0,-1 3-16 0,-2 0 0 16,1 4-16-16,-3-3-128 15,2 4 192-15,-2-2-64 0,0 5-128 0,0-5 0 16,0 4 0-16,1 0 128 0,1 1-128 0,-1-1 0 15,2 2 0-15,0 2 0 0,0 2-256 0,1-1 0 16,1 2 16-16,1 0 0 16,2 0-688-16,-1 2-144 0,3-3-16 0,0 2-16 15,1 1-1632-15,2 0-320 0</inkml:trace>
  <inkml:trace contextRef="#ctx0" brushRef="#br0" timeOffset="5430.92">22812 457 7359 0,'-3'-6'656'15,"1"2"-528"-15,-1 0-128 0,2 2 0 0,0 0 1840 0,1 2 336 0,0 0 64 0,-1 0 0 16,0-4-768-16,-2 2-176 0,2 0-16 0,0 0-16 0,1-1-288 0,-2 2-48 0,1 2-16 0,0-1 0 0,1 0-464 0,0 0-112 0,0 0-16 0,0 0 0 0,-4 28 352 0,4-18 64 0,-1 3 16 15,1 3 0-15,0 2 336 0,-1 4 80 0,1 1 16 0,0 6 0 0,0 4-352 0,0 5-64 16,1 5 0-16,0 7-16 0,2 6-368 0,-2 4-64 16,0 0 0-16,-1 3-16 0,0 4-304 0,1 3 0 0,-1 6 0 0,0-1 0 15,2-8-704 1,-2-8-128-16,0-8-48 0,0-7 0 16,0-5-160-16,1-2-48 0,0-5 0 0,0-1 0 0,2-3 1088 0,-2-2 0 0,-1-1 0 15,0-3 192-15,1-2 240 0,-2-1 32 0,1-6 16 16,-1-2 0-16,0-1-480 15,-1-4 0-15,2 1-128 0,-1-7-8800 0,0 3-1760 0</inkml:trace>
  <inkml:trace contextRef="#ctx0" brushRef="#br0" timeOffset="7393.71">23567 748 9215 0,'-2'-3'816'0,"-1"1"-656"0,2 1-160 0,0 1 0 16,1 0 1664-16,-1 0 320 0,0 0 48 0,-3-4 16 0,0 2-864 0,-2-2-160 0,1 1-48 0,-2 1 0 0,0 1-304 0,1 1-64 0,0-3-16 0,0 3 0 0,-2-2 304 0,1 1 64 16,0-2 16-16,-1 1 0 0,0 0 240 0,0 2 32 0,-2 0 16 0,0-2 0 0,0 2 80 0,-1 0 32 0,0 2 0 0,1-2 0 0,-1 2-496 0,1 0-112 15,0 2 0-15,0 1-16 16,2 1-576-16,-2-2-176 0,1 3 0 0,1 2 0 0,0-3 0 0,0 4 0 15,0 2 0-15,1 0 0 16,-1 2 0-16,1 1 0 0,1-1 0 0,-1 0 0 16,3 0 0-16,0-2 0 0,-1 1 0 0,2-1 0 15,1-3 0-15,-1 1 0 0,1 0 0 0,1-1 0 0,-2 0 0 0,2-3 0 16,0 2 0-16,1-2 0 0,1 0 0 0,-1 0 0 16,3-2 160-16,-1 1-160 0,0-1 208 0,2 2-32 0,0-5-16 0,1 4 0 15,0-1-160-15,0-2 128 16,0 4-128-16,1-2 128 0,0-2-128 15,1 2 0-15,3 2 0 0,-1-2 0 0,1 2 0 0,0-3 0 0,1 0 0 0,1 1 0 16,1 2 0-16,-2-2 0 0,-1 1 0 0,-2-1-176 16,2-1 176-16,1 6 0 0,-1-3 0 0,0 4-128 15,0 0 128-15,-1-1 0 0,-1 3 0 0,1-2 0 16,0 2 0-16,-2-2 0 16,-1 3 0-16,0-1 0 0,-1-1 0 0,0 0 0 15,-1 3 0-15,0-2 0 0,-2 1 0 0,1 0 0 0,-2 2 0 16,0-3 0-16,0-1 0 0,-1 2 0 15,0-1 0-15,-1 1 0 0,0-5 0 0,0 2 0 0,-2 0 0 0,1-1 128 16,-1-3-128-16,0 1 0 16,0 2 128-16,-1-3-128 0,-1 0 128 0,0-1-128 0,1 0 128 0,-3 1-128 15,1-2 128-15,0 0-128 0,0 1 160 0,-2-2-160 16,0 0 160-16,-1 1-160 0,-1-1 160 0,-1 0-160 0,1-3 128 0,-2 4-128 0,1-4 0 16,-2 0 144-1,1 0-144-15,0 0 128 0,-1-4-128 0,1 1 128 0,2 0-128 0,0-4 0 16,0 1 0-16,0-2 0 0,2 0 0 0,0-2 0 0,1 4 0 0,1-3 0 31,1 2 0-31,1 1 0 0,1-3 0 0,2 3 0 0,0-4 128 0,1 4-128 0,0-4 128 0,2 0-128 31,0 2 144-31,1-2-144 0,2-2 160 0,0 1-160 16,1 0 160-16,2-2-160 0,1 0 160 0,0 0-160 16,0-2 160-16,0 1-160 0,1-3 160 0,1 0-160 0,1-2 128 0,2-3-128 15,1-3 0-15,-2-1 144 0,3-1-144 16,-1 1 160-16,0-3-160 0,-1 1 160 15,-1 0-16-15,1 2 0 0,-3-2 0 0,0 2 0 0,-2 4-144 0,-1-4 0 16,-2 4 0-16,-1 1-176 0,0 1 176 0,-1 2 0 16,-1-1 0-16,-3 3 0 0,2-3 0 0,-1 6 0 15,-1-2-144-15,0 3 144 0,0 2-320 0,-1 0 16 16,1 4 0-16,-1-1 0 16,1 4-592-16,-1-1-128 0,1 2-32 0,0-1 0 15,0 2-864-15,0 1-192 0,0 0-16 0,0 1-16 16,2 2-832-16,-1-1-160 0</inkml:trace>
  <inkml:trace contextRef="#ctx0" brushRef="#br0" timeOffset="7935.49">23987 831 23951 0,'-4'-6'1056'0,"0"2"224"15,0 0-1024-15,2 2-256 0,1 2 0 0,1-3 0 0,-1 2 1024 0,-2 1 128 0,-2-2 48 0,-1-2 0 0,-1 4-16 0,-2 0 0 16,-1 0 0-16,-1 4 0 0,0 2-736 0,-2 2-128 0,0 2-48 0,0 0 0 0,0 3-64 0,-1-1-16 0,1 0 0 0,-1 4 0 0,3-2 224 0,-2 2 32 0,4 0 16 0,-1 1 0 0,1 3 256 0,2-1 48 0,0 3 16 0,1-2 0 16,3 1-272-16,-1 1-64 15,1 4-16-15,1-1 0 0,1 3-256 0,-1 1-48 0,5-1-128 0,-1-3 192 16,3 2-192-16,1-3 0 0,3-2 0 0,1 0 0 16,2-6 0-16,2-3 0 15,1-1 0-15,0-6 0 0,2-1 0 0,2-3 0 16,-1-2 0-16,2-3 0 0,-2-1-208 0,2-2 64 15,2-3 16-15,-1-3 0 0,1-1 128 0,-1 0 0 16,0-3 0-16,0-3 0 0,-2-2 0 0,1 1 0 16,-3-2 0-16,0 0 128 0,-3 0 32 0,-1-1 16 0,-1-1 0 0,-3-2 0 0,-2-3 0 15,-1-5 0-15,-2-1 0 0,-4 0 0 16,-1 1-176-16,-3 2 160 0,-3-2-160 0,-2 5 160 16,-3-2-160-16,-2 5 0 0,-1 1 144 0,2 5-144 15,-2 2 128-15,0 3-128 0,1 4 160 0,-2 2-160 16,1 3 0-16,-1 2 0 0,3 2 0 0,-2 4 0 15,1-1-288-15,1 4-96 0,0-1-32 0,1 2 0 16,2 0-1008-16,0 1-208 0,3 2-32 0,1-2-14736 0</inkml:trace>
  <inkml:trace contextRef="#ctx0" brushRef="#br0" timeOffset="8445.81">24361 1403 23951 0,'2'3'2128'0,"-1"-1"-1696"0,1 0-432 16,1 0 0-16,-1 0 912 0,1 2 112 0,0 2 0 0,4 1 16 0,1 4-512 0,0 1-96 0,-1 3-32 0,0 1 0 0,-3 0-240 0,0-1-160 0,-3 1 192 0,-1 3-192 0,-1-3 672 0,-2 1 32 0,2 4 0 0,-3-3 0 0,1 2-336 0,-1-1-64 16,0-3-16-16,-1 0 0 0,2-1 240 0,-1-2 48 15,0 0 16-15,2-1 0 0,-2-2-288 0,2-1-64 16,-1 1-16-16,-1-4 0 15,2 0-736-15,-1-2-128 0,2-2-48 0,-1 2 0 16,-2-2-1376-16,0 0-288 0,1 0-48 0,-2-2-10080 0</inkml:trace>
  <inkml:trace contextRef="#ctx0" brushRef="#br0" timeOffset="9287.84">24780 703 25791 0,'-1'-2'2304'15,"1"-2"-1856"-15,1 4-448 0,1 0 0 0,-1 0 1504 0,0-2 208 0,3 2 32 0,0-4 16 0,3-1-656 0,0 0-128 0,2 3-16 0,1-2-16 0,0-1-752 0,1 4-192 0,0-2 0 0,2 1 0 0,-1 1 0 0,0 1 0 0,2 0 0 0,-1-3 0 0,1 3 144 0,1 0 48 0,-2 0 16 0,1 3 0 0,0-3 240 0,-2 3 32 16,-1 0 16-16,-1 1 0 0,-2 2-496 0,-2 0 0 31,-1 0 0-31,-3 4 0 0,-1-1 0 0,-2 1 128 0,-1-1-128 0,-2 1 192 0,-1 3 0 0,-2-3 0 32,-2 2 0-32,-1 0 0 0,0 1 96 0,-1-3 16 0,-1 2 0 0,0-2 0 15,1 0-304-15,0 1 0 0,1-4 0 0,0 2 0 0,2-3 0 0,-1 0-192 16,3 2 192-16,1-5-192 15,0 2 192-15,3-3 0 0,0 3 0 0,1-5 0 0,2 3 0 0,-1-3-144 0,3 3 144 0,-1-2 0 32,2 1-384-32,0 0 16 0,1 0 0 0,0 1 0 31,1 0-64-31,0 1-16 0,3 1 0 0,-1-1 0 0,1-2-128 0,0 3-16 0,2 0-16 0,0-1 0 0,1-1 384 0,1 2 80 0,-2-1 16 0,0 2 0 31,-1-2 128-31,-2 5 0 0,0-3 0 0,-1 4 0 16,-2-3 0-16,0 4 128 0,-1-1-128 0,0 3 0 0,-2-4 400 0,-1 5 16 15,0-2 0-15,1 3 0 0,-1-2-112 0,-1-2-32 16,0 1 0-16,-1 0 0 0,-1 1-32 0,0-4-16 0,0 2 0 0,-2 0 0 16,1-1 16-1,0 0 0-15,-2-2 0 0,0 2 0 0,-1-2-48 0,-1 0-16 0,1 1 0 0,0 1 0 16,-1-3-176-16,-2 3 0 16,0-1 0-16,-1 1 128 0,1-2-128 0,-3 2 0 15,1-1 0-15,-1-2 0 0,0-1 0 0,-2 1 0 16,2-1 0-16,-2-3 128 15,2 0-1104-15,-1-1-240 0,2-2-32 0,1-2-14848 16</inkml:trace>
  <inkml:trace contextRef="#ctx0" brushRef="#br0" timeOffset="15545.38">25336 540 6447 0,'0'-1'576'0,"-2"-1"-576"0,2 2 0 0,0-3 0 0,0 3 368 0,0-1-48 0,-1-2 0 0,0 1 0 0,0-2 1280 0,-2 0 256 0,1-1 64 0,-2 2 0 0,0 2-320 0,1-2-64 0,0 1-16 0,-1 0 0 0,1 0-304 0,-1 2-64 0,2-3-16 0,-2 2 0 16,1 1-768-16,1-2-160 0,1 2-16 0,-2-3-16 16,2 2 272-16,0-1 64 0,0 0 16 0,-1 1 0 0,2 0 112 0,2 1 32 0,-1-3 0 0,1 3 0 15,-2 0-192-15,0 0-32 0,0 0-16 0,0 0 0 16,22-1 256-1,-17 1 48-15,0 1 16 0,2 2 0 0,-1-2-48 0,-1 2-16 16,1 0 0-16,-1 2 0 0,1 1-64 16,-1-2-16-16,1 2 0 0,-1 0 0 0,0 2-176 0,1-2-48 0,0 3 0 0,1-2 0 0,1 2-192 31,0 1-32-31,0 2-16 0,2 0 0 0,1 1-144 0,2 3 0 16,-1 0 0-16,0 2 128 0,2 5-128 0,0-3 0 15,-2 4 0-15,0-2 0 0,1 4 0 0,-3 2 0 16,0-2 0-16,-3-2-176 0,-1 1 176 0,-1-3 0 15,-2 1 0-15,-2-1 0 0,-1 1 0 0,-1 1 256 16,-2 2-64-16,-1 0-16 0,-1 1-16 0,0-1 0 16,-2 2 0-16,-2 3 0 0,1-2-160 0,-2 0 192 15,-1 2-192-15,0-1 192 0,-1-3-32 0,1-1 0 16,0-1 0-16,1-3 0 0,2-2-160 0,0-1 0 0,0-1 0 16,0-4 0-16,2 1 0 0,-1-3 0 0,-1 0 0 0,2-2-176 15,-3 0 176-15,3 0 0 0,0 1 0 0,-1-1 0 16,-1 0-272-16,1 2 16 0,-1-2 16 0,2 0 0 31,-1 2-1760-31,-1-2-368 0,2 1-64 0,0 3-13216 0</inkml:trace>
  <inkml:trace contextRef="#ctx0" brushRef="#br0" timeOffset="17791.68">26357 1192 5519 0,'-4'0'496'0,"2"0"-496"0,1 0 0 0,1 0 0 0,0-1 384 16,0 1 0-16,-2 0-16 0,1-3 0 0,-1 2 848 0,-2-2 192 0,3 1 16 0,0 1 16 0,1-2-224 0,-2 1-64 15,4 1 0-15,-2-2 0 16,1 3 64-16,0-2 0 0,0 0 0 0,0 2 0 0,1 0 320 0,-1 0 64 0,-1 0 0 0,0 0 16 0,0 0-256 0,0 0-48 16,14 23-16-16,-11-13 0 0,0 2-272 0,0 2-64 0,1 3-16 0,-1 3 0 15,0 2-304-15,0 3-48 0,-1 1-16 0,1-2 0 31,-2 0-128-31,0 1-48 0,-1 2 0 0,0-1 0 0,-1 0-144 0,0 1-48 0,-3-1 0 0,2 2 0 16,-2-3-64-16,-1 1-16 0,-1 2 0 0,-2-2 0 0,1 2-128 0,-2 0 0 31,1-2 0-31,-1-1 0 0,0-2 128 0,2 1 0 16,-1-4 0-16,1-2 0 0,1 1 48 0,0-3 0 16,-1-3 0-16,1 0 0 15,1-1-176-15,0-2 0 0,2-1 0 0,-1-2 0 16,2-2 0-16,-1 0 0 0,1-3 0 0,0 1 0 15,1-2 0-15,1-2 128 0,0 1-128 0,1-5 128 16,-1 1 64-16,3-2 0 0,-1-1 0 0,2-5 0 0,1 1-192 16,-1-3 192-16,1-3-192 0,0-2 192 15,1 0-192-15,-1-3 0 0,0-5 0 0,-2 1 0 0,2 0 0 0,-2-3 0 0,0-2-160 16,1 0 160-16,0 2 0 0,-2-2 0 0,2-1-128 0,0-3 128 16,1 0 0-16,0 1 0 0,1-1 0 0,0-1 0 15,1 2 0-15,3-3 0 0,0 1 0 0,0 2 0 16,1 5 0-16,0 0 0 15,2 1 0-15,-1 3 0 0,-1 3 0 0,3-3 0 0,1 3 0 16,-2 0 0-16,2 3 0 0,-1 3 0 0,1 2 0 0,-2 3 160 16,1 4-160-16,-2-3 0 0,0 5 0 15,2 1-176-15,-2 1 176 0,1 0 0 0,-2 1 0 0,0 4 0 16,0-2 0-16,-1 3 0 0,0 3 0 0,0-3 0 0,-1 5 0 16,-2 0 0-16,0 1 0 15,0 1-128-15,0 2 128 0,-2 2 0 0,0 1 0 0,0-2 0 16,0 4 0-16,-2 1-192 0,2 3 192 0,0-4-192 15,0 4 192-15,-1-5 0 0,1 7-144 0,-1-7 144 0,-1 2 0 0,-1-2 0 16,-1-1 0-16,-1 1 0 0,-3-2 0 0,1-2 0 0,-3 1 0 16,-1-3 0-16,-2-2 0 0,-2 0 128 0,1 0 0 15,-4-1 0-15,1-1 64 0,-3 0 0 16,-2-2 0-16,-1 2 0 0,1-3-192 0,-1 0 128 16,-1 1-128-16,-1-2 128 0,2-1-128 0,-1 2 0 0,2-3 0 0,-1 0 0 31,1 0-896-31,1 0-144 0,1-3-48 0,2 2 0 0,-1-1-2048 15,3 2-400-15,1-4-96 0,1 1-16 0</inkml:trace>
  <inkml:trace contextRef="#ctx0" brushRef="#br0" timeOffset="18525.12">27522 391 20271 0,'-3'0'1792'0,"1"0"-1424"16,2 0-368-16,0 1 0 0,-1 1-416 0,0-2-160 0,-2 3-16 0,-1 0-16 0,-1 1 1776 0,-1 2 368 0,-1 3 64 0,1-3 0 0,-2 4-864 0,2 0-176 0,0-1-48 0,0 2 0 0,-2 1-192 0,1-1-64 0,-1 3 0 0,0-2 0 16,-2 4 384-16,-1-2 80 0,1 3 16 0,-4 3 0 15,1-1 464-15,-1 0 80 0,-2 4 32 0,-1 1 0 16,-1 2-48-16,1 5-16 0,-3 0 0 0,0 4 0 16,3-1-512-16,0 2-96 0,1-1-32 15,1 0 0-15,1-1-352 0,3 1-80 16,1-1-16-16,3 1 0 0,-1 3-160 0,2-3 0 0,1 0 0 15,3-1 0-15,1 1 0 0,1-5 0 0,1 0 0 16,0-1 0-16,3-3 192 0,1-1-64 0,1-1 0 0,0 0 0 0,3 1-128 0,1-1 0 16,0-1 0-16,1 0 128 0,0 1-128 0,2-1 0 15,2-1 0-15,1 1 0 0,0-1 0 0,3-1 0 16,1 1-160-16,1-3 160 16,-2-2-448-16,3 0 16 0,-3-1 0 0,2-3 0 15,-1-3-912-15,0-3-176 0,-3 2-32 0,2-7-16 16,-2 2-880-16,-1-2-176 0,0-2-48 0,-1 0-9968 0</inkml:trace>
  <inkml:trace contextRef="#ctx0" brushRef="#br0" timeOffset="27250.43">27926 695 2751 0,'2'-3'256'0,"-1"2"-256"0,0 1 0 0,-1 0 0 0,0 0 448 0,1 0 64 0,0-2 0 15,1-1 0-15,0 2 896 0,2-3 176 0,-2 2 32 0,1-2 16 0,-1-1-192 0,0 1-32 0,-1 2-16 0,-1-2 0 0,1 0-416 0,-1 2-80 0,1-2 0 0,-1 1-16 0,1 0-560 0,1-1-128 0,-2 2 0 0,0-2-16 0,0 2-176 0,0-2 0 0,0 0-160 0,-2 2 160 16,0-2 128-16,1 2 128 0,-2-1 32 0,0 2 0 16,-1-2 928-16,-1 3 192 0,0 0 48 0,-2 0 0 15,0 0-112-15,0 0-32 0,-2 3 0 0,1-3 0 16,-2 4-528-16,0-2-96 0,-1-1-32 0,0 4 0 16,-1-1-304-16,0 2-64 0,1-2-16 0,-1 2 0 15,-2 0-16-15,2 0 0 0,-2 2 0 0,2-2 0 16,-2 3-256-16,2-3 0 0,-1 1 0 0,2 2 0 15,0 0 240-15,1-2-64 0,0 3-16 16,0 1 0-16,1-1 192 0,-1 2 32 0,1-2 16 0,2 3 0 16,-2 0-400-16,3 0 128 0,0 1-128 0,1-2 0 0,2 2 160 0,1-4-160 15,2 0 192-15,-2-1-192 0,4-2 0 0,-1-1 0 16,3 1-192-16,-1-2 48 0,1-2 144 0,2 0 224 16,2 0-48-16,-1-1-16 0,2 0-32 0,1 1-128 15,-1-3 192-15,3 0-64 0,0 0-128 0,-1 0 128 16,3 0-128-16,-2 0 128 0,2-3-128 15,-2 1 0-15,3 0 0 0,-2-3 0 0,1 2 0 0,0-1 0 0,-1 0 0 16,0-2 0-16,-1 1 0 0,0-2 0 0,1 1 0 0,-2-3 0 16,0 2 0-16,0-2 128 0,0 1-128 0,-1 0 0 15,0-2 160-15,-1 0-160 16,-1 1 192-16,1-1-192 0,-2 1 0 0,0 0 0 16,-1-1 0-16,0 0 0 0,-1 1 0 0,0 2 0 0,0-4 0 0,0 4 0 15,-2-3 0-15,0 1 0 0,1 3 0 0,-2-3 0 16,1 2 0-16,-1 1 0 0,-1-1 0 0,1 1 0 15,-1 2 0-15,-1 1-176 0,1 0 176 16,-1 0-160-16,1 0 160 0,-1 3-192 0,0 0 192 0,0 0-192 16,-1 3 192-16,1 0 0 0,-1 1 0 0,-2 2 0 15,3-6 288-15,0 0-16 0,-11 25 0 0,6-15 0 16,0 2-16-16,0 1 0 0,-1 3 0 0,0 0 0 16,-1 0-80-16,0 2-32 0,0 2 0 0,1 1 0 0,0 1 48 0,-1 1 0 15,2-1 0-15,-1 0 0 0,1-2-64 0,0 3 0 16,2 0 0-16,-2-1 0 0,1 0-128 0,0 0 0 15,-1 3 0-15,2-3 0 16,-2 4 0-16,0-1 0 0,-1 1 0 0,1-1 192 0,-2-2-192 0,3 1 0 16,-1-4 0-16,0-2 0 0,1-1 0 0,-1 1 0 0,1-2 0 0,-1-4 0 31,2-1-368-31,-1 1-48 16,1-5-16-16,1-1 0 0,1-1-944 0,-2-1-192 0,2-1-32 0,1-3-9152 0,-1 0-1808 0</inkml:trace>
  <inkml:trace contextRef="#ctx0" brushRef="#br0" timeOffset="27967.42">28416 699 17503 0,'-5'-2'768'0,"1"0"176"15,2 2-752-15,-1 0-192 0,2 0 0 0,0 0 0 0,0 2 128 0,-2-2 0 0,1 4 0 0,-4-2 0 0,-2 5 864 0,-1 0 160 0,1-1 48 0,-3 3 0 0,1-2-144 0,0 2-32 16,-1 1 0-16,1 0 0 0,-1 2 128 0,1 0 32 0,-1 1 0 0,1-1 0 0,-1 2-112 0,-2 1-32 0,1-2 0 0,0 2 0 0,0 1-368 0,1 0-80 0,1 0-16 0,-1 0 0 0,1 3-240 0,1 0-48 15,0-1-16-15,1-1 0 0,1 2 16 0,1 1 0 16,2 3 0-16,0-3 0 0,3 2 64 0,0-3 16 16,1-1 0-16,2 2 0 0,2-5-240 0,0 1-128 15,2 0 160-15,1-4-160 0,1 1 0 0,1-2 0 16,0 0-208-16,1-5 64 0,3 2-160 0,-1-5-16 0,2 2-16 16,0-1 0-16,3-4 96 0,0 0 32 0,0-4 0 15,2-2 0-15,-2 1 208 0,2-1 0 16,0-1 0-16,0-2-144 0,-2 2 144 0,2-3 0 0,-1-3 0 0,1 1 0 15,-1 2 256-15,-2-5-32 0,2 2 0 0,-2-3 0 16,1-2 256-16,-1 1 48 0,-1-2 16 0,0-2 0 16,-3 2-320-16,1-4-64 0,-2 2-16 0,-1 1 0 15,-2 1-144-15,-1-4 0 0,-1 2 0 0,-4 2 128 16,1-2-128-16,-3 1 0 0,-2 1 0 0,0-1 0 16,-2 4 0-16,-1-2 0 0,-2 2 0 0,-1 3 0 15,-1 1 0-15,-1 0 0 0,-1 3 0 0,-3 2 0 0,2 0 0 0,-3 4 0 16,1 0 0-16,-2 3 0 0,1-2-208 0,-1 4-32 15,0-2 0-15,0 3 0 16,-1 0-208-16,1 1-32 0,0 1-16 0,-1 0 0 16,3 0-448-16,0 1-80 0,0 0-32 0,3-2 0 15,3 2-736-15,0-2-160 0,3-2-32 0,0 0-11200 0</inkml:trace>
  <inkml:trace contextRef="#ctx0" brushRef="#br0" timeOffset="29794.69">29398 425 5519 0,'0'-2'496'0,"0"2"-496"0,0-3 0 0,0 3 0 0,0 3 960 16,0-3 80-16,0-3 32 0,0 2 0 0,0 1-192 0,0 0-48 0,0-2 0 0,0 2 0 0,0 0-560 0,0 0-112 0,0 0-32 0,0 0 0 0,0 0 400 0,0 0 80 0,0 0 16 0,0 0 0 0,0 0 400 0,0 0 64 0,0 0 32 0,0 0 0 0,0 0 352 0,0 0 64 15,0 0 0-15,-20-7 16 0,18 10-208 0,0-3-32 0,0 4-16 0,-1-2 0 0,1 2-512 0,1-1-96 16,-2 4-32-16,2-1 0 0,-2 2-112 0,1 2-32 16,-1 3 0-16,0 3 0 0,0 2 144 0,0 0 32 0,0 3 0 0,-1 3 0 15,1 5 16-15,-1 3 0 16,-2 4 0-16,1 1 0 0,-1 0-144 0,-2 3-32 0,0-1 0 0,-1-3 0 15,0-1-336-15,1-4-192 0,-2-3 192 0,0 1-192 16,0-4 160-16,1-2-160 0,-1 1 128 0,1 5-128 16,-1-3 176-16,0 2-48 0,-1 1-128 0,-1-2 192 0,3 1-192 0,-1-2 0 15,0-1 128-15,1-1-128 0,0-2 0 16,2 0 0-16,0 2 0 0,0-2 0 0,1 0 0 16,0-2 0-16,1 0-144 0,1 1 144 15,0-3-512-15,0 2 0 16,0-1 0-16,2-1 0 15,0-4-640-15,1 1-144 0,0-3-32 0,1-5 0 16,1 2-80-16,0-5-32 0,2-1 0 0,1 0-12528 0</inkml:trace>
  <inkml:trace contextRef="#ctx0" brushRef="#br0" timeOffset="30884.44">30009 681 11055 0,'-3'-2'976'0,"2"-2"-784"0,-2 2-192 15,2 2 0-15,1 0 1360 0,0 0 240 0,0-3 32 0,-1 2 16 0,1 1 208 0,-1-3 64 0,-2 0 0 0,2 0 0 0,-1-1-320 0,0 1-48 0,0 0-16 0,1 0 0 0,-1 0-832 16,0-1-192-16,-1 2-16 0,1-1-16 0,-1 2-176 0,0-1-48 0,-2 2 0 0,0 0 0 0,-1 2 128 0,-2-2 0 0,1 4 16 0,-2 0 0 0,1 1-400 0,-4 1 0 0,3 1 128 0,-3 2-128 15,0-2 256-15,-2 2 0 16,1 1 16-16,-2 0 0 0,0 2 320 0,-1 0 64 16,0 1 16-16,-1-1 0 0,1 1-112 0,0 0-32 15,-1 2 0-15,3-1 0 0,0-2-288 0,3-2-64 16,-1-2-16-16,3 2 0 0,1 0-160 0,1-4 0 16,3 1 0-16,1-4 0 0,1 2-320 0,1-1 16 15,2 0 0-15,2-4 0 0,-1 2 0 0,3-1 0 16,0 2 0-16,1-3 0 0,2 2 176 0,-1-2 128 15,3 0-192-15,0 0 192 0,1 2 0 0,0 0 0 16,2-2 0-16,-1 3 0 0,2-3 176 0,-2 1-176 16,2 1 192-16,-2 1-192 0,0 0 0 0,-1 1 0 15,-1-1 0-15,1-2 0 0,-1 4 0 0,-1-1 0 0,1 2 0 16,0 0 0-16,-2 0 0 0,1 1 0 16,-1 2 128-16,-1 1-128 0,0-1 128 0,0 1-128 0,0-1 144 15,-1 4-144-15,2-3 128 0,-1 2-128 0,-1-3 0 0,0 2 144 16,-1 4-144-16,-1-5 0 0,-2 0 0 15,1 1 0-15,-2 0 0 0,-1 1 0 0,0 0 0 0,-2 3 0 16,-1-1 208-16,0 1-32 0,-1-2-16 0,-1 2 0 16,-1 1-160-16,-2-2 0 0,1 1 144 0,-1-3-144 15,1-1 128-15,-2 0-128 0,2-1 160 0,0 0-160 16,0-1 320-16,0-3-48 0,-1 1 0 0,1 0 0 0,0-4-32 16,-2 2-16-16,0-1 0 0,1-2 0 0,-2 0-224 0,0 0 0 15,0-4 128-15,-1 0-128 0,0 0 0 0,0-2 0 16,-2-2 0-16,3 0 0 0,-1 0 0 15,3-3 0-15,-1-1 0 0,0 0 0 0,3-2 0 16,1 2-240-16,1-2 80 0,2-1 16 0,1 3-128 0,1 0-32 16,0-2 0-16,1 2 0 0,0 2 48 0,0-1 0 15,2 1 0-15,-1 0 0 0,2 0 256 0,1 0 0 16,1 0 0-16,0-3 0 0,1 1 240 0,1 0 96 16,1 1 32-16,0-6 0 15,0 1-112-15,3 2 0 0,-3-4-16 0,3 0 0 16,-1 1-112-16,1-1 0 0,0-3-128 0,1 1 192 0,0-2-192 0,1 0 0 15,1-2 128-15,0 1-128 0,1-2 0 0,-1 1 144 0,1-3-144 16,-1 2 128-16,1-1-128 0,-2 2 0 16,0 2-160-16,0-2 160 0,0 0-144 0,0 1 144 15,-2 1-128-15,1 2 128 0,-1 1-176 0,9-17-32 16,-11 20 80-16,-2-1-96 0,-1 2-16 0,-1 0 0 0,-1 4 0 16,-1 0-416-1,-2 3-96-15,-1-2-16 0,-1 2 0 0,0 4-768 16,-1-2-176-16,0-1-16 0,-1 4-12848 0</inkml:trace>
  <inkml:trace contextRef="#ctx0" brushRef="#br0" timeOffset="31485.73">30359 713 9951 0,'1'-3'208'0,"0"-2"48"0,0 3 16 0,1 0 32 0,-1 0-304 0,-1 2 0 0,1 0 0 0,0-2 0 0,0 0 1760 0,1-1 288 0,0 2 64 16,-2-1 16-16,0-1 144 0,-2 3 32 0,-1 0 0 15,0 3 0-15,-4-1-1024 0,1 2-192 0,-3 2-32 0,1-2-16 0,-1 2-192 0,-2 3-32 0,1-2-16 0,-1 2 0 0,0 3 336 0,1-2 64 0,0 3 16 0,0 2 0 0,0 4-368 0,2-3-64 0,0 0-16 0,0 3 0 0,1-1-464 0,1-2-112 0,0 4 0 0,0 1-16 0,0-1-176 0,1 2 0 16,0 0 0-16,1 1 128 0,0 1-128 0,2 1 0 16,1 1 0-1,-1-1 0-15,1-3 0 0,2 0 128 0,1 0-128 0,-1-3 0 16,4 1 0-16,-1-5 0 0,-1-2 0 0,2 0 0 0,0-5-128 15,1 0 128-15,1-2-160 0,0 0 160 0,2-3 0 16,-1-3 0-16,2 0 0 0,1-5 0 0,0 1 0 0,2-2 160 16,-1-4-160-16,2 0 192 0,-2 1-192 0,0-3 160 15,1 0-160-15,-1-2 160 0,2-1-160 0,-2-2 192 16,1-1-192-16,-1 1 192 16,-1-1-16-16,0-5 0 0,2-1 0 15,-2-6 0-15,0 1-176 0,-3 0 192 0,2-1-192 0,-2-2 192 16,-1 1-192-16,-2 0 0 0,1-1 0 0,-2 1 0 0,-2 1 0 0,0 2 0 15,-1 0 0-15,-1 3 0 0,-1 3-192 0,-1-1 16 0,1 5 16 16,-1 2 0-16,-2 1 160 16,2 4-192-16,-3 2 192 0,0 0-192 15,0 6-208-15,0-1-48 0,0 4-16 0,-1 0 0 16,-1 0-1072-16,1 2-192 0,1 0-64 0,-1 1-8832 0,1 2-1792 16</inkml:trace>
  <inkml:trace contextRef="#ctx0" brushRef="#br0" timeOffset="31945.19">30687 1292 16575 0,'2'3'736'0,"-1"-3"160"0,0 1-720 0,0 1-176 0,2-2 0 0,-2 1 0 0,2 2 1056 0,0-1 176 0,2 5 48 0,4-1 0 0,0 5 320 0,-1 1 80 0,1 3 16 0,-2 1 0 0,-3-2-848 0,-1 3-160 0,-5-1-48 0,-1 3 0 0,-1 1 320 0,-2-2 48 15,-2 2 16-15,0 1 0 0,-2-4-736 0,0 4-144 16,-1-1-16-16,0 1-128 0,1 1 0 0,-1-3-352 0,2 1 48 0,-1-4 16 31,3 0-384-31,-1-1-80 0,2-3-16 0,-1-2 0 16,0-4-352-16,4 0-80 0,-1-2-16 0,0-2-10848 0</inkml:trace>
  <inkml:trace contextRef="#ctx0" brushRef="#br0" timeOffset="32644.34">31036 703 28559 0,'-1'-2'1264'0,"0"-2"272"0,-1-1-1232 0,2 4-304 16,3 1 0-16,-2 0 0 15,2 0 816-15,0-2 96 0,2 2 32 0,2-3 0 0,0 2-240 0,3 1-32 0,0 0-16 0,1 0 0 16,1 0-432-16,-1 1-96 0,3-1 0 0,-2 3-128 16,3-3 0-16,-1 0 0 0,1 0 0 0,-2 0-144 15,1 2 144-15,-3-2 0 0,0 4 0 0,-2-2 0 16,-1 2 0-16,-1 2-128 0,-1-2 128 0,-3 2 0 15,0-2 0-15,-1 2 0 0,-2 3 0 16,0-3-128-16,-1 0 128 0,-3 1-160 0,1 2 160 0,-3-3-160 16,-1 4 432-16,-1-4 96 0,-1 3 16 0,0-2 0 15,0 2 128-15,-1-3 48 0,-2 0 0 0,1 2 0 16,1-2-112-16,-1 0 0 0,0 0-16 0,1 1 0 16,-1-1-432-16,1-3 128 0,3 4-128 0,1-5 0 15,1 2 0-15,1-2 0 0,2 2 0 16,2-3 0-16,1 2-384 0,0-1-48 15,3-2-16-15,2 0 0 0,0 1-272 0,2-1-64 0,0 0-16 0,1 0 0 16,1 3 288-16,0-3 48 0,0 2 16 0,-1 0 0 0,1 0 304 0,1 1 144 16,1 1-128-16,-1 1 128 15,0 2 0-15,0-4 0 0,0 4 0 0,-2-1 0 0,1 0 0 0,-3 0 0 16,-1 0 0-16,-1 2 0 0,-1 0 192 0,-2 2 32 16,0-1 0-16,-1 1 0 0,-1 0 496 0,-1 0 112 15,-2 2 0-15,1-3 16 0,-1 2-336 0,-1 0-80 16,0-1-16-16,-1 0 0 15,-2 0-32-15,1 1-16 0,-1-1 0 0,1-1 0 0,-2 0-176 0,2 1-48 16,-1-4 0-16,-2 4 0 0,2-4-16 0,-2 2-128 16,1 0 192-16,-1-2-64 0,-1 1-128 0,-1 0 0 15,-1 2 0-15,0-3 128 0,0 1-128 16,-2 2 0-16,-1 0 0 0,0-3 0 0,1 1 0 0,-3-3 0 16,4 1-192-16,-1-1 192 15,2-4-1216-15,1 0-112 0,2 0-16 16,2-4-9712-16,3 1-1936 0</inkml:trace>
  <inkml:trace contextRef="#ctx0" brushRef="#br0" timeOffset="33291.91">31370 347 9215 0,'-1'-1'816'0,"0"-1"-656"15,1 2-160-15,0 0 0 0,0 0 1248 0,0 0 224 0,0-3 32 0,0 2 16 0,-2 1 768 0,1 0 144 0,1 0 48 0,0 0 0 0,0 0-304 0,0 0-64 0,0 0-16 0,0 0 0 0,0 0-768 0,0 0-160 0,0 0-16 0,12 20-16 16,-5-12-496-16,0 0-112 0,3 2-16 0,1 1 0 0,1 0-160 0,2 1-32 16,1 3-16-16,1-3 0 0,0 5 16 0,1-1 0 0,2 2 0 0,1 2 0 15,-1 1 0-15,1 1 0 0,0 2 0 0,1 3 0 16,0 1-320-1,0 1 0-15,-1 3 0 0,1 3 0 0,-3-1 0 0,0 5 0 0,-2-2-208 16,-1 5 80-16,-3-1 128 0,-1-3 144 16,-1 5-16-16,-1-5-128 0,-2 5 192 0,-2-4-64 0,0 3 0 15,-2-4-128-15,-2 3 160 0,-1-6-160 0,-4 2 128 0,-1-7-128 16,-1-2 192-16,-1-1-64 0,-1-3 0 0,-3-3 0 16,0-1 0-16,-2-2 0 0,1-2 0 0,-1-3 0 15,-1 0-128-15,0 0 0 0,-1-1 0 16,-1-2 0-16,0-2-384 0,-1 2-96 15,0-3-32-15,2-4-17664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1T12:54:12.23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16114 2509 9215 0,'0'-3'816'0,"-2"2"-656"0,2 0-160 0,0 1 0 15,0 0 1456-15,0 0 256 0,0-1 48 0,0-2 16 0,0 2-32 0,0-1 0 0,0-1 0 0,0 3 0 0,0 0-144 0,0 0-48 0,0 0 0 0,0 0 0 0,0 0-464 0,0 0-80 0,0 0-32 0,0 0 0 16,0 0-48-16,0 0-16 0,0 0 0 0,0 0 0 16,0 0-144-16,0 0-48 0,-17 16 0 0,11-10 0 15,-2 3-304-15,2-2-64 0,-1 2-16 0,-2 3 0 16,-1 1-80-16,-1 3-32 0,0 2 0 0,0 0 0 16,-2 3 16-16,1 1 0 0,0 0 0 15,-1 3 0-15,1 1-96 0,1 0-16 16,-2 1 0-16,2 2 0 0,1-3-128 0,1 1 0 15,0-1 0-15,-1-2 128 0,1 5 48 0,2-1 0 0,-2 1 0 0,3-3 0 16,1-2-176-16,1-1 128 0,1-1-128 16,0 0 128-16,2 0 48 0,0-3 0 15,0 1 0-15,1 1 0 0,0-1-176 0,1-2 160 0,0 1-160 0,2-2 160 16,0 4-160-16,2-5 0 0,0 3 144 0,0-6-144 0,0 2 0 16,1-1 0-16,2-2 0 0,-2 0 128 0,2 1-128 15,1-3 176-15,-1 0-176 0,0-2 192 16,2 2-192-16,0-4 0 0,1 1 0 0,-1-4-176 0,0 0 176 15,0-2 0-15,2-2 0 0,1-2 0 0,0 0 0 16,-1-2 144-16,2 0-144 0,0-4 160 0,-1-1-160 16,1 0 0-16,1-1 0 0,-2-3 128 15,1 2-128-15,0-4 0 0,-1 0 0 0,-1 0 0 0,1-5 0 16,-3 1 0 0,1 2 128-16,-1-5-128 0,-2 1 0 0,1 0 0 0,0-1 144 0,-2 1-144 0,1 0 0 15,-1-2 0-15,2-1 0 0,-2-1 128 0,0-2-128 0,0 2 0 16,-2-2 0-1,0 2 0-15,0-2 0 0,-3 3 0 0,0-1 0 0,-2 1 0 0,0 0 0 0,-2 2 0 0,0-2 0 16,-2 4 0-16,-1 1 0 0,-1 2 0 16,-1 2 0-16,0 0 0 0,0 0 0 0,-3-1 0 0,0 1 0 15,-1 4 0-15,1 0 0 0,-1 2 0 0,0-1 0 0,-1 1 0 16,0 2 0 0,0 0 0-16,-1 1 0 0,0 1-128 15,0 0 128-15,0 2-192 0,0 1 192 0,1-2-192 0,2 4 32 0,0-2 0 0,2 1 0 16,-1 0 0-1,3 2-208-15,-2 0-32 0,3 0-16 0,2 0 0 16,0 2-1232-16,1-2-240 0,2 2-48 0,1-2-14192 0</inkml:trace>
  <inkml:trace contextRef="#ctx0" brushRef="#br0" timeOffset="848.88">16545 3356 12895 0,'-1'0'1152'0,"0"0"-928"0,1 0-224 0,0 0 0 0,0 1 2192 0,-2-1 400 0,1 3 80 0,-1-3 16 0,-1 2 592 0,-1 2 128 0,0 0 32 0,-1-1 0 0,-2 2-1344 0,4-1-272 16,-2 2-48-16,1 0-16 0,0 0-992 0,-1 1-208 0,3-4-48 15,-2 4 0-15,2-1-368 0,-1 0-144 16,1-2 0-16,-1-1 144 0,2 2-144 0,0-1 0 0,1-2-192 0,0 2 192 31,0-1-576-31,0 0 16 0,1-1 0 0,-1-2 0 0,1 2-1168 0,1 1-256 0</inkml:trace>
  <inkml:trace contextRef="#ctx0" brushRef="#br0" timeOffset="1575.66">17296 2600 1839 0,'2'-6'160'0,"-1"3"-160"0,1 0 0 0,-2 1 0 0,0 0 1872 0,1 0 352 0,-1 2 64 0,0 0 16 0,0-3 512 0,0 2 96 0,-1-1 32 0,-2 2 0 0,-2 0-96 0,0 2-16 0,-1-1 0 0,-1 4 0 16,-3 0-1104-16,-1 4-208 0,-2 0-48 0,0 3-16 15,-2 4-560-15,0 0-96 0,-2 4-32 0,1 1 0 16,-2 1-288-16,1 4-64 0,1-1-16 0,2 3 0 16,2 1-176-16,1-1-32 0,1-2-16 0,2 0 0 15,2 1 16-15,0-1 16 0,0 3 0 0,2-2 0 0,2-1-32 16,0-1-16-16,1 1 0 0,1-2 0 0,1 2-160 15,2-1 128-15,1-3-128 0,2-3 128 0,0-2-128 0,3-1 0 16,2-1 0-16,0-3 128 0,3-2-128 0,-1-3 0 16,3-4 0-16,0 0 0 0,2-3 0 0,0-4-192 15,2 2 64-15,0-5 128 0,0 1-208 0,-2 0 80 16,1 0 128-16,-1-2-208 0,-2 0 208 0,-1-2-144 16,-1 0 144-16,-3 1-128 0,0-3 128 0,-2 0 0 15,-1 0 0-15,-2-2 0 0,-1-3 0 0,-1-4 0 0,0 2 0 16,-3-4 0-16,0 1 0 0,-2-6 192 15,-1-1-64-15,-2 1 0 0,-1-4-128 0,-3-3 128 0,1 4-128 0,-2-3 128 16,1 1-128-16,-2 2-240 16,2 5 64-16,0 2 16 0,0 4-48 0,1 1-16 15,0 3 0-15,0 6 0 16,2 2-224-16,0-1-64 0,1 4 0 0,-1 3 0 0,1-2-1120 16,0 2-224-16,0 2-64 0,2-3 0 15,-1 2-1120-15,2 1-224 0</inkml:trace>
  <inkml:trace contextRef="#ctx0" brushRef="#br0" timeOffset="2546.25">17648 2708 16575 0,'1'-2'1472'0,"1"2"-1168"0,-1-3-304 0,0 2 0 0,0 1 2080 0,2 0 352 0,0-3 80 0,2 0 16 0,4-1-352 0,0-1-64 15,1 1 0-15,1 1-16 0,-1-2-960 0,2 0-192 0,-1 2-48 0,3-3 0 0,2 2-352 0,0 2-80 0,2-2-16 0,1-1 0 0,1 4-144 0,0-3-48 0,-1 4 0 0,0 0 0 31,1 1 128-31,-3 2 32 0,-1-1 0 0,-1 2 0 0,0 2-272 0,0-2-144 16,-2 2 160-16,-2 0-160 0,0-2 192 16,-2 2-64-16,0 0-128 0,-4 1 192 0,0-1-64 0,-2 0-128 15,-1-2 176-15,-4 2-176 0,1 0 192 0,-3 0-192 0,1 2 192 0,-4 0-192 16,0-2 192-16,-3 4-64 0,0-1 0 16,-1-2-128-1,0 2 128-15,-3-1-128 0,2 0 0 0,-2-2 0 0,1 1 192 16,-2-1-64-16,1 0 0 0,0 0-128 0,0-2 0 0,0 2 0 15,3-5 0-15,0 2-144 0,2-1 144 0,2-1 0 0,2 2 0 0,0-3 0 16,3 2 0-16,0-2 0 0,1 0 0 0,1 0 0 16,3 0 0-16,-1-2 0 0,3 2-144 0,1 0 144 0,3-3-192 15,0 2 16-15,0 1 16 0,4 0 0 16,-1 0 160-16,2 0 0 0,2 0 0 0,0 0 0 16,1 1 0-16,2 2 0 0,-1-1-160 0,1-2 160 15,2 4 0 1,-3 0 0-16,2 1 0 0,-4 0 0 0,-1 0 0 0,-1 1 0 15,-2 0 0-15,-3 0 0 0,-1 2 0 0,-1 0 0 0,-2 2 0 0,0-2 0 16,-1 0 0-16,-1 2 0 0,1 2 0 0,-3 1 0 16,0-1 0-16,-1 1 128 0,0 0-128 0,0 2 192 15,-2 1-64-15,-1-2-128 0,1 1 176 0,-2-3-176 16,0 2 192-16,1 0-192 0,-1-3 192 0,0 1-192 16,-1 0 176-16,0-2-176 0,0 0 160 0,-1-2-160 15,-3 0 192-15,3 0-48 0,-2-1-16 0,-2-1 0 16,0-1 0-16,-3 0-128 0,0 1 192 0,-1-2-64 15,-1 2-128-15,1-4 160 0,0 0-160 0,0 0 160 16,2-2-160-16,0-2 0 0,-1 0 0 0,1 0 0 16,1-2 0-16,0-1 0 0,1-1 0 0,1 0 0 15,2 1-608-15,1-4 0 16,2 3 0-16,0 0 0 0,3 0-800 0,0 2-144 0,1-2-48 0,1 2-15360 16</inkml:trace>
  <inkml:trace contextRef="#ctx0" brushRef="#br0" timeOffset="3352.77">18435 2683 17503 0,'-3'-3'1552'0,"2"0"-1232"0,1 3-320 0,0-2 0 0,0 2 1104 0,0-2 176 0,0 0 16 0,0-2 16 0,-1-2-480 0,1 0-80 0,1 0-32 0,1-1 0 0,2 4 352 0,0-3 64 0,1 2 16 15,1-1 0-15,1 4-352 0,1-4-64 0,0 3-16 0,2-1 0 0,0 0 368 0,2 3 64 16,1-3 0-16,0 3 16 0,2 0-256 0,0 0-48 16,1 0-16-16,0 3 0 0,2 0-352 0,-1 0-80 15,0 0-16-15,1 1 0 0,-1-1-272 0,-1 4-128 16,-1-4 128-16,0 2-128 0,-3-1 0 0,-1 2 0 16,0 0 128-16,-2 0-128 0,-2 1 128 0,-1-2 0 15,-1 3 0-15,0 1 0 0,-3 1 32 0,-1 0 0 16,-1 0 0-16,-3 2 0 0,0-2-16 0,-4 1 0 15,0 0 0-15,-2 0 0 0,-1 3-144 0,-1-4 192 16,-1 1-192-16,0 0 192 0,-2 0-192 0,0-3 160 0,1 1-160 16,-1-2 160-16,2-1-160 0,-1-1 0 0,2-2 0 0,3-1 128 15,0 0-128-15,2-2 0 0,2 0 0 0,2 0 0 16,1-2 0-16,-1 0 0 0,2 0 0 0,2 1 0 16,0-2 0-16,1 0-224 0,2 0 80 0,0-1 16 15,1 2 0-15,1-2 0 0,2 2 0 0,-1-2 0 16,1 0 128-16,1 4-208 0,0 0 80 0,0-2 128 15,1 4-192-15,-1-2 192 0,1 0-160 0,0 4 160 16,1-3 0-16,1 2 0 0,-1-1-128 0,2 2 128 16,-2 0 0-16,0 1 0 0,1-2 0 0,-2 3 0 15,1 1 0-15,-2-1 0 0,0 0 0 0,0 4 0 16,1 0 0-16,-1 0 0 0,1 2 160 0,0 0-160 16,0 1 192-16,-2 0-32 0,1 2-16 0,-1-1 0 0,-1 1-144 0,1 1 160 15,-3 0-160-15,0-1 160 0,0-2 0 0,-1 2 0 16,2-1 0-16,-4 1 0 0,1-4-32 0,-1 1 0 15,-1 0 0-15,-1 1 0 0,-1-5 0 0,0 2 0 16,-2-2 0-16,-1 0 0 0,0 0 112 0,-2 0 16 16,-2-1 0-16,1-1 0 0,-4 0-48 0,-2 0 0 15,-2 0 0-15,-2-2 0 0,-1 0-32 0,-2 1-16 16,0-2 0-16,-4-1 0 0,1 0-160 0,0 1 0 16,0-3 0-16,-1 0 0 0,2 0 0 0,2-3-144 15,0 3 0-15,2-4 0 16,2 4-432-16,3-3-96 0,0 0-16 0,5 0 0 15,1 0-624-15,2-3-128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1T12:56:34.52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18820 2822 7359 0,'-3'1'656'0,"-1"1"-528"0,3-2-128 0,-1 3 0 0,1-3 784 0,-1 0 128 0,-2 4 32 0,-2-1 0 0,-3 4 400 0,-2 1 96 0,0 0 16 0,0 3 0 0,-2-1 80 0,1 2 32 0,0 2 0 0,-1 0 0 0,1 0-208 15,-2 1-32-15,1 1-16 0,-1 0 0 0,-1 0-288 0,0 0-48 0,1 3-16 0,-1-3 0 0,1-1-592 0,1 1-128 16,-2 0-32-16,0 0 0 16,3 0-208-16,0-4-208 0,4-2 32 0,0-1 16 31,2 1-1504-31,1-4-320 0,1 0-48 0,1-2-9248 0</inkml:trace>
  <inkml:trace contextRef="#ctx0" brushRef="#br0" timeOffset="275.08">18512 2856 20271 0,'-1'-5'1792'0,"1"2"-1424"16,1 3-368-16,2 0 0 0,-1 0 1472 0,1 0 208 15,2 0 48-15,1 0 16 0,4 0-720 0,0 6-128 16,2 0-48-16,-1 6 0 0,-1 1-672 0,0 3-176 16,1 2 0-16,-1 2 0 0,1 2 0 0,0-2 0 0,3 4 0 0,-2-4 0 15,3-1-192-15,-1-1 48 0,-1-2 0 0,2 0 0 32,2 0-1408-32,1-4-288 0,0-2-48 0,1-1-9088 0</inkml:trace>
  <inkml:trace contextRef="#ctx0" brushRef="#br0" timeOffset="1167.2">19676 2670 8287 0,'-4'-5'736'0,"1"3"-592"0,1 0-144 0,2 2 0 0,0 0 176 0,-1-2 0 0,-1 0 0 15,-3 0 0-15,0-4 496 0,-1 2 96 0,-1-2 32 0,1 2 0 0,1-1 32 0,-1 4 0 0,0-2 0 0,1 3 0 0,0-3 384 0,0 3 64 0,0 0 32 0,0 0 0 0,1 0 96 0,-1 1 0 0,-1 4 16 0,0 1 0 16,0 0-448-16,-1 2-80 0,-2 4-32 0,-1 2 0 16,-1 3-544-16,1-1-128 0,-1 3 0 0,1 0-16 15,1 4-176-15,1-5 0 16,1 2 0-16,3-2 128 0,0 1-128 0,0-3 192 0,3-2-192 0,0 1 192 16,2 1-32-16,0-2 0 0,2 0 0 0,0-2 0 15,2 1 240-15,0 0 48 0,3 0 16 0,0 2 0 16,1-2-464-16,2 2 128 0,0-1-128 0,2 0 0 15,-1 0 0-15,4 1 0 0,4-1 0 0,1 0 0 16,1-4 0-16,2-4 0 0,-1-2 0 0,0-4 0 16,1 0-192-16,-2-6 192 0,1-1-192 0,-1-5 192 15,-2 3 0-15,1-4 128 0,-2 0 0 0,1-6 16 0,-3 3-16 0,0-3-128 16,-1 0 192-16,-2-4-64 0,-1 2 32 16,-3 2 0-16,-2-4 0 0,-1 1 0 0,-4 0-160 0,-2-2 0 15,-2 1 0-15,-2 0 0 0,-5-1 0 0,1-1 0 16,-3 2 0-16,0 2 0 0,-2-2 0 0,-3 1 0 15,0 0 0-15,-2 2 0 16,2 3 0-16,-1 3 0 0,1-1 0 0,-1 4 0 0,-3 0-160 0,-2 4 160 16,3-3-208-16,-2 3 80 0,1 1-48 0,2 0 0 15,-2 1 0-15,2 0 0 0,-1 3 176 0,0-2 0 16,1 2 0-16,1-2-128 0,0 1 128 0,1 0 0 16,0 0 0-16,2-1-128 15,0-1-640-15,2 4-128 0,1-2-32 0,1 3-7632 16,3 0-1520-16</inkml:trace>
  <inkml:trace contextRef="#ctx0" brushRef="#br0" timeOffset="1799.3">20225 3062 27647 0,'-4'0'2448'0,"1"1"-1952"0,1 1-496 0,2-2 0 0,2 0 640 0,-2 0 16 0,-2 0 16 0,0 2 0 0,-1-1 256 0,1 3 48 0,-1-3 16 0,1 4 0 15,0-4-816-15,0 4-176 0,2-4 0 0,-1 2 0 0,2 0-864 0,-1 1-128 0,3-1-32 0,-1 0-12848 0</inkml:trace>
  <inkml:trace contextRef="#ctx0" brushRef="#br0" timeOffset="2277.69">20629 2490 2751 0,'0'-10'256'0,"0"4"-256"16,0 3 0-16,2-2 0 0,-1 5 4512 0,0 0 864 0,2 0 160 16,-1 0 32-16,2-2-4000 0,1 4-800 15,2 0-176-15,-1 4-16 0,-2 0-448 0,0 4-128 0,-2 3 0 0,-1 0 0 16,-1 3 304-16,0 3 0 0,0 2 0 0,0-1 0 0,2 4 736 0,0 2 160 15,1 5 16-15,-1-2 16 0,2 3-464 16,-2 0-112-16,2 3-16 0,0-4 0 16,-1-5-400-16,2-2-96 0,-1-5-16 15,0-1 0-15,1-1-128 0,-2-4 0 0,1-1 0 0,-1 1 0 16,-1-4-480-16,1 0-80 0,-2 1-16 0,0-1 0 16,-1 1-2032-1,1 0-400-15</inkml:trace>
  <inkml:trace contextRef="#ctx0" brushRef="#br0" timeOffset="2913.59">21054 2487 911 0,'1'-7'0'15,"0"2"0"-15,0 2 0 0,2 2 0 0,-1-2 4288 0,1 3 768 0,0 0 144 16,4-2 48-16,1 0-3456 0,5 0-704 0,1-2-128 0,2 4-16 0,-1 0-16 0,-1 4 0 0,1-2 0 0,-3 5 0 0,0-4-752 0,0 1-176 0,-2 2 0 0,-1-3 0 0,3 3 0 0,-5-2 0 0,-1 2 0 0,0-4 144 16,-2 3-144-16,-2 1 0 0,-2-1 144 0,-1 1-144 15,-1 1 0-15,-3 0 0 0,-1 2 0 0,-2-3 0 16,0 1 0-16,-4 2 0 0,-1-3 0 0,-1 2 0 16,1-2 128-16,-3 2 64 0,2-1 16 0,2-4 0 15,2 3-208-15,0-2 0 0,2-1 0 0,1 0 0 16,1 1 0-16,1 1 0 0,2-1 128 0,1-2-128 15,1 2 0-15,1 2 0 0,1-2 0 0,1 2 0 16,1 0 0-16,2-2 0 0,1 0 0 0,3-2 0 16,1 1 0-16,-1-3 0 0,4 0 0 0,0 0-160 15,3 0 160-15,1 0-208 0,-3-3 80 0,2 3 128 0,-2 0-176 16,1 0 176-16,-2 0-128 0,0 3 128 16,-1-2 0-16,-1 1 0 0,-1 4 0 0,0-3 0 15,-1 3 0-15,-2-1 0 0,1 4 0 0,-1-1 0 0,-2 2 0 0,0 3 0 16,0-1 0-16,-1 2 0 0,-2-2 0 0,-1 4 0 15,-1-1 0-15,0-2 0 0,-1 0 0 0,0 0 0 16,-2 0 0-16,1-1 128 0,-2 1-128 0,0-5 176 16,-2 3-176-16,1 0 192 0,-1-3 384 0,-1 1 64 15,-2-2 32-15,-1 2 0 0,0-3-160 0,0 1-16 16,-1 2-16-16,-1-3 0 0,-2 4-352 0,-1-4-128 16,1 0 0-16,0 0 144 15,-1-3-912-15,2 1-176 0,0-4-32 0,1 0-16 16,2-4-1040-16,1 1-208 0</inkml:trace>
  <inkml:trace contextRef="#ctx0" brushRef="#br0" timeOffset="3664.45">21672 2442 20271 0,'-3'-6'896'0,"2"1"192"0,1 4-880 0,1-2-208 0,2 3 0 16,-2 0 0-16,2 0 192 0,0-2-16 0,2 1 0 0,3-2 0 0,0 2 48 0,2-2 16 0,0 0 0 0,-1 3 0 0,1 0-240 15,-2 0 0-15,1 0 128 0,-2 1-128 0,2 1 240 0,0 2 0 0,-2 2 0 0,0-2 0 0,1 1 272 0,-1 1 48 0,-1 0 16 0,1-1 0 0,-2 0-448 0,0 1-128 0,-1-2 0 0,0 2 0 16,0-2 192-16,-2 2-192 0,1-2 192 0,-2 1-192 16,-1 1 0-16,-1-2 0 0,0 2 0 0,-2 0 0 15,-1 0 384-15,1 0 64 16,-2-1 0-16,-1 2 16 0,-1-1-48 0,1 0-16 0,-1 3 0 0,-1-3 0 15,3 0-144-15,-2-2-16 16,1 2-16-16,1-4 0 0,0 3-224 0,1-2 0 0,1 0 0 0,0 0 0 16,2-1 0-16,0-2 0 0,-1 2 0 0,2 0 0 15,3-2 0-15,-2 0 0 0,3 3 0 0,-2-3 0 16,3 1-128-16,0 1 128 0,0-2 0 0,1 3 0 0,2-2 0 0,-1 3 0 16,1 1 0-16,-1-2 0 0,0 0 0 0,1 3-160 15,0-2 160-15,0-1-128 0,-1 4 128 0,2-1 0 16,-3-2 0-16,0 2 0 0,0 2 0 0,-1-1 0 15,2-1 0-15,-4 4 128 0,1 0-128 0,0 2 0 16,-2-2 0-16,1 2 128 0,-2 0-128 0,-1 1 0 16,1 0 0-16,-2 0 0 15,1-1 0-15,-1 1 0 0,1-4 0 0,-2 0 0 0,1 1 144 0,-1-4-144 0,1 0 192 16,-1 1-192-16,0-1 704 0,1-1 16 0,-2 0 16 0,-1 1 0 16,2-2-32-1,-1-1-16-15,0 2 0 0,-2 0 0 0,1 0-192 0,-1-1-48 16,0 2 0-16,0-4 0 0,0 2-256 0,0 0-48 15,2 2-16-15,-4-3 0 0,2 0 64 0,-2 3 16 16,1-2 0-16,-3 1 0 0,1 2-208 0,-2-3 0 16,0 1 0-16,0 1 0 0,-1-2 0 0,0-1 0 15,0 0 0-15,-2 1 0 0,1-2 0 0,1 2 0 16,0-4 0-16,-1 3 0 0,1-3 0 0,1 0 0 16,2 0 0-16,-1-3-160 15,2 3-736-15,-1-4-128 0,3 2-48 0,0-1-14320 0</inkml:trace>
  <inkml:trace contextRef="#ctx0" brushRef="#br0" timeOffset="5602.45">23025 2589 13823 0,'-2'-1'1216'0,"1"-1"-960"0,1 0-256 0,0 2 0 0,1 0 1072 0,-1 0 160 0,2 0 48 0,-4-2 0 0,1-2 688 0,0 4 144 0,-2-2 16 16,3 2 16-1,0 0-464-15,0 0-80 0,-21 0-32 0,13 6 0 0,-1 0-560 0,-2 4-112 0,-3 0-32 0,-3 6 0 0,-2 2-448 0,-2 5-96 0,-1 1 0 0,-4 5-16 0,0 2-304 0,-2 1 0 16,-1-1 0-16,1-1 0 0,-1-3 0 0,4-5 0 15,2-5 0-15,3-2 0 0,3-2 0 0,2-4 0 16,5-2 0-16,2-1 0 16,2-5-336-16,1-1-80 0,2-1-16 0,2-2-9952 0,0 0-2000 15</inkml:trace>
  <inkml:trace contextRef="#ctx0" brushRef="#br0" timeOffset="5834.06">22698 2661 16575 0,'0'-6'1472'0,"0"2"-1168"0,0 2-304 15,1 0 0-15,2 4 1488 0,-1-2 240 0,2 2 64 0,0-1 0 16,3 2-128-16,4 3 0 0,3 3-16 0,1 4 0 16,2 3-544-16,-2 3-96 0,1 3-32 0,-1 0 0 0,1 1-768 0,-3 1-208 15,2-1 0-15,-2-1 0 0,-2-2 0 0,0 1 0 16,-2-3 0-16,-1 2 0 15,0-1-1088-15,-1-3-240 0,-1-1-48 0,0 1-11680 0</inkml:trace>
  <inkml:trace contextRef="#ctx0" brushRef="#br0" timeOffset="6634.22">23748 2499 12895 0,'-1'-6'1152'16,"-1"0"-928"-16,1 3-224 0,0 1 0 0,0 2 1344 0,0-2 240 0,1 2 32 16,-3 0 16-16,1 0-176 0,-3-2-48 0,-3 2 0 0,0 0 0 0,-1 2 64 0,-1 2 16 0,-2 0 0 0,-3 1 0 0,0 5-912 0,-1-3-192 0,1 2-48 0,1-1 0 0,3 2 32 0,-3 0 0 0,-3 5 0 15,-1 5 0-15,-1 5-112 0,1-3-32 0,2 4 0 0,1-1 0 0,3 1-96 0,2 2 0 0,1-3-128 16,3-1 192-16,3 0-192 0,2-3 0 0,1 1 0 0,3-3 0 15,1 1 288-15,3-4-32 0,-1 0-16 0,3 0 0 16,-1 0 80-16,2-1 0 0,1-2 16 16,2 0 0-16,-1-2-336 0,0-4 144 15,2 2-144-15,-1-5 0 0,2-2 0 0,0-2 0 16,1-2 0-16,0-2 0 0,0-2-128 16,0-3 128-16,2-1-208 0,-1-2 80 15,0-2-96-15,1-4-16 0,0-1 0 0,0-3 0 0,0 2 112 0,-3-5 128 0,-1-3-208 0,-2-1 80 16,-2 1 128-16,-3-4 0 0,-2 3 128 0,-2-2-128 15,-3 1 256-15,-3 1 0 0,-1 1-16 0,-2-2 0 0,-1 3-240 16,-3 1 0-16,-1 0 0 0,0 4 0 0,-2 3-240 0,0 0 16 16,-1 6 0-16,1 0 0 0,-1 2-48 0,0 6-16 15,1 0 0-15,-1 4 0 16,1 1-736-16,-1 1-160 0,3 4-32 0,-2-1-12032 0</inkml:trace>
  <inkml:trace contextRef="#ctx0" brushRef="#br0" timeOffset="7077.02">24042 2942 32255 0,'-1'0'2864'0,"1"0"-2288"16,0 0-576-16,1 1 0 0,-1 1 160 0,0-2-160 0,2 3 128 0,-4-2-128 15,2 4 448-15,-2 2 16 0,-1 2 0 0,0 1 0 0,-2 2-464 0,0 1 0 0,0 0 0 0,0 0 0 0,0 0-1296 0,0-2-208 0,1 1-32 0,2-1-12032 0</inkml:trace>
  <inkml:trace contextRef="#ctx0" brushRef="#br0" timeOffset="7691.79">24616 2475 18431 0,'-5'-3'1632'0,"0"2"-1312"0,3-2-320 0,0 6 0 16,2-3 1040-16,-1 0 144 0,-3 0 32 0,-3 0 0 0,-2 0-528 0,-3 3-112 16,-2 1 0-16,-2 2-16 0,2 3-240 0,-4 1-64 15,1 2 0-15,-2 4 0 0,0 3 256 0,-1 3 64 16,1-2 0-16,1 2 0 0,0 3-96 0,0 1-16 15,3-2 0-15,0 1 0 0,3 1 368 0,1-1 80 16,2 1 16-16,2-4 0 0,0-1-144 0,5-4-16 16,1-2-16-16,1-1 0 0,1-2-304 0,3 1-48 15,-1-5-16-15,4 2 0 0,0-2-64 0,2-2-32 0,0 2 0 16,3-4 0-16,1 1-288 0,1-1 160 0,2-3-160 16,1 1 128-16,2-4-128 0,1 1-272 0,-2-3 64 15,1-1 16-15,0 1-64 0,2-4 0 16,0 0 0-16,0-2 0 0,1-2 64 0,-1 0 0 0,-2-3 0 0,0 1 0 15,-2-2 192-15,-1-2 0 0,-1 2 192 0,-4-5-192 16,0 1 432-16,-3-3-32 0,-2 2 0 16,-1 2 0-16,-3 0-16 0,-2-1-16 0,-1-4 0 0,-3-2 0 15,-2-2-208-15,-2 2-32 0,-2 2-128 0,0 1 192 16,-1 4-448-16,0 3-80 0,-2 3-32 0,1 1 0 16,1 6 112-16,0-2 0 0,-2 6 16 15,2-2 0 1,-1 4-688-16,2 0-144 0,1 1-16 0,0 2-9280 0,2-1-1840 15</inkml:trace>
  <inkml:trace contextRef="#ctx0" brushRef="#br0" timeOffset="8235.19">25074 2521 20271 0,'-2'-6'1792'0,"2"4"-1424"0,0-1-368 0,0 3 0 0,2 3 1904 0,-2-6 304 0,0 2 64 0,0-2 16 0,-2 0-896 0,1-1-176 0,-1 2-48 0,-3 2 0 0,-2 0-224 0,0 2-48 0,-2 2-16 0,0-1 0 16,-3 4-656-16,0 1-224 15,-2 2 144-15,0 0-144 0,-1 5 0 0,0-2 0 0,0 6 0 0,-1-3 0 0,1 4 0 0,2 1 0 16,-1-1 0-16,3 1 0 16,1 1 240-16,0 0-48 0,3-2 0 0,0-1 0 15,2 0 96-15,3 0 16 0,1-1 0 0,2-1 0 0,0-1-176 0,2-2-128 16,0-1 144-16,2-3-144 0,0 0 0 0,3-2 0 16,2 0 0-16,2 0 0 0,2-4-144 0,-1 0-80 15,3-2-16-15,2-2 0 16,-1 0-192-16,1-2-32 0,3-2-16 0,0-3 0 15,2 0-128-15,0-1-32 0,2-2 0 0,0-2 0 16,-1-1 80-16,0 0 16 16,-2-2 0-16,-1-5 0 0,0 1 544 0,-2-3 0 0,-2 1 0 15,-1-1 0-15,-3 2 224 0,-2-5 96 0,-1 3 32 0,-3-3 0 0,-3 3 288 0,-2-1 48 0,-1-2 16 0,-3 0 0 16,-1 3-368-16,-2 2-64 16,-2-2-16-16,-2 3 0 0,-2 3-256 0,1 0 0 0,-1 4-176 0,0 3 176 15,-1 2 0-15,-3 2 0 16,0 3 0-16,-1 2 0 0,-1 0 0 0,-1 4 0 15,0-1 0-15,1 0 144 16,-1 1-464-16,1 2-80 0,1 0-32 0,1 1 0 16,1 1-464-16,1-3-80 0,2 4-32 0,1-3-8592 0,1 0-1712 0</inkml:trace>
  <inkml:trace contextRef="#ctx0" brushRef="#br0" timeOffset="8789.2">25786 2456 26719 0,'-5'-4'1184'0,"1"2"240"0,2 0-1136 15,0 2-288-15,2 0 0 0,-1 0 0 0,0 0 0 0,-2 2 0 0,0 0 128 0,-5-1-128 0,-2 4 0 16,-2 1 0-16,-1 2 128 0,-2 0-128 0,-1 2 480 0,-2 3 32 0,1-1 16 0,0 0 0 0,-2 5-240 0,-1-1-48 0,1 6-16 0,-2-4 0 0,1 1 448 0,1 1 96 0,1 0 0 0,2-2 16 0,-1-2 80 0,4 0 16 0,2 2 0 0,1-5 0 0,1-1-32 0,3 2 0 15,1 1 0-15,1-3 0 0,3 1-448 0,1-3-80 16,0 6-32-16,3-6 0 0,0 2-288 0,3-3 160 16,2 0-160-16,-1-1 128 0,3 1-272 0,1-3-64 15,3 0-16-15,0-5 0 16,2 2-464-16,0-1-80 0,0-4-32 0,1-1 0 16,2-1 96-16,2 1 0 0,0-3 16 0,0-1 0 15,2 1 176-15,-1-1 16 0,2-2 16 0,1-1 0 0,-1-2 96 0,0-1 32 16,-2 0 0-16,-2-2 0 0,-1-1 352 0,-2 4 0 0,-1-5 0 0,-1 5 0 15,-2-1 592-15,0-5 192 0,-2 5 48 0,-1-3 0 16,-3 3 48-16,-2-3 16 0,-1 1 0 0,-4-1 0 16,-1 3-432-16,-3-5-80 0,-2 1 0 0,-4-2-16 15,-3 1-368-15,0-1 128 0,-2 2-128 0,0 2 0 16,0 5 0-16,-1 0-256 0,0 2 32 0,-1 2 16 31,0 4-688-31,0 0-128 0,1 4-16 0,0 2-9504 16,1 0-1888-16</inkml:trace>
  <inkml:trace contextRef="#ctx0" brushRef="#br0" timeOffset="9384.58">26388 2367 26719 0,'-4'-3'2368'0,"2"2"-1888"0,1 2-480 0,1 2 0 0,0-3 976 15,-2 1 112-15,0 1 0 0,-4 1 16 0,-2 3-1104 0,-3 1 0 0,-2 2-192 0,-2 1 0 0,-1 0 192 16,1-1 0-16,-1 0 0 0,1 0-128 0,3-1 128 0,-2-2 0 0,3 0 0 0,2-2 0 0,0 1 0 0,2-4 176 0,1 1-176 0,1-1 192 16,1-1 112-16,2 2 16 0,-1-2 16 0,3 0 0 0,2 0-208 0,-1 0-128 0,2 0 128 15,1 0-128-15,1 1 0 0,1-1 0 0,2 2 0 0,0 0-128 16,2 0-16-16,1 1 0 0,2 0 0 0,-1 1 0 15,0 1 144-15,1-1 0 0,2-1-144 0,1 4 144 0,0-4 0 0,-1 3 0 0,1 3-144 0,-3-3 144 16,0 1 0-16,-1 0 0 16,-1 2 0-16,0 0 0 0,0 1 0 0,-2 0 0 15,-1 1 0-15,-2-1 0 32,0 3 0-32,-4-1 0 0,1-1 0 0,-3 2 0 0,0 1 0 0,-1-1 128 0,-2-1-128 0,1-1 0 15,-3 4 144-15,0-3-144 0,-1 1 128 0,-2-2-128 0,0 1 128 0,-1-1-128 0,-1 3 0 0,0-4 128 16,1 2 240-16,-2-2 32 15,-1 1 16-15,1-1 0 0,-2 0 416 0,1 2 64 16,0-5 32-16,-2 3 0 0,-1-4-432 16,2 0-96-16,-3 0-16 0,0 0 0 15,-1 0-704-15,0-2-128 0,0-4-48 0,0 1 0 16,-1-2-1920-16,2 1-384 0,0-4-80 0,0-1 0 0</inkml:trace>
  <inkml:trace contextRef="#ctx0" brushRef="#br0" timeOffset="9693.42">26248 2421 35935 0,'-1'-7'1600'0,"1"2"320"0,1 1-1536 0,2 2-384 0,2 0 0 0,0 2 0 0,1-2 0 0,2-2-192 0,7 0 32 0,5-4 0 0,5 2 448 0,0-3 96 0,1 1 0 15,-1 2 16-15,1 3 32 0,0-4 0 0,2 2 0 0,0 4 0 0,-1-2-304 0,-1 0-128 0,3 3 128 0,-5-2-128 0,0 2-1232 0,-2-2-336 0</inkml:trace>
  <inkml:trace contextRef="#ctx0" brushRef="#br0" timeOffset="11367.08">27493 2541 21183 0,'3'-4'1888'0,"-1"1"-1504"16,0 1-384-16,0 2 0 0,-1 2 1136 0,3-2 144 0,1-2 48 15,2 1 0-15,3-3-880 0,3-1-160 0,2 2-32 0,1-1-16 0,1 2-64 0,-1-2-16 0,0 0 0 0,0 2 0 0,0-2-160 0,0 2 0 0,-1-1 0 0,0 2-176 0,-1 1-272 0,-3 0-64 0,0 0-16 0,0 0-11040 0</inkml:trace>
  <inkml:trace contextRef="#ctx0" brushRef="#br0" timeOffset="11943.46">27475 2731 17503 0,'0'0'1552'0,"0"0"-1232"0,0 3-320 0,1-3 0 0,0 0 912 0,1 0 128 0,-1 0 32 0,3 0 0 0,-1-3 1104 0,5 3 240 0,-1-1 32 0,3-1 16 0,2 1-992 0,2-2-192 16,2-1-32-16,1 2-16 0,3-2-272 0,1-1-48 16,1-1-16-16,2 1 0 0,2-1-432 0,0 1-80 0,0 1-32 0,0 1 0 31,-1-2-672-31,-1 1-128 0,0 3-16 0,1-2-16464 0</inkml:trace>
  <inkml:trace contextRef="#ctx0" brushRef="#br0" timeOffset="70502.07">28650 2348 13823 0,'1'-4'1216'0,"0"2"-960"0,0 2-256 15,1-3 0-15,-2 2 192 0,1 1 0 0,0-3 0 0,0-2 0 0,2-2 624 0,-1 1 112 0,1 0 32 0,-2 1 0 0,-1-1-16 0,-1 3 0 0,-1 0 0 0,1 0 0 0,0 3-112 0,-3-2 0 16,1 2-16-16,-1 0 0 0,-1 2 16 0,0-2 0 16,0 3 0-16,0 0 0 0,-1 0-112 0,0 1-16 0,-2 2 0 0,1 0 0 0,1 0-64 0,0 4-32 15,-1 0 0-15,1-1 0 0,-1 3-224 16,1 4-64-16,-2-2 0 0,1 4 0 0,-1 1 160 15,1 1 32-15,-2 4 0 0,-1 1 0 0,3-3-304 0,-2 2-48 16,1 3-16-16,-1-1 0 16,3 2-144-16,0-3 0 0,-1 1 0 0,4-4 0 0,-1 1 0 0,2-2 0 15,-1-2 0 1,1 0 0-16,0-3 0 0,1-1 0 0,2-4 0 0,1 0 0 16,-1-1 0-16,0 0 0 0,3-4 0 0,-1-2 0 15,2 1 0-15,2-2 128 0,-1-3-128 0,2 0 128 16,2 0 80-16,1-3 16 0,2 0 0 0,-1 0 0 15,2 0-224-15,-1-1 144 0,2-2-144 0,0 0 128 16,1-4-128-16,0 1 0 0,2-3 0 0,-4 2 0 0,2-2 176 0,-1-2 48 0,-1 2 16 0,-1-4 0 16,-1 1 96-1,-1 1 32-15,-3-3 0 0,0 1 0 0,-2 2-16 0,-2-2 0 0,-2 0 0 16,-1-1 0-16,1 3-160 0,-4-2-48 0,1-5 0 0,-4 1 0 16,2-2-144-16,-4 0 192 0,0-3-192 0,0-1 192 15,-1 4-192-15,1-3 0 0,-1-1 0 0,1 1 0 16,-1 0 0-16,1 0 0 0,-2 0 0 0,2 3 0 15,1 2-192-15,-2 1 0 0,1 3-16 0,1 4 0 32,0 2-176-32,-1 1-48 0,1 3 0 0,0 3 0 0,0 0-192 0,1 3-32 0,-1 3-16 15,-1 0 0 1,1 3-752-16,1 3-160 0,0 1-16 0,0 0-12928 0</inkml:trace>
  <inkml:trace contextRef="#ctx0" brushRef="#br0" timeOffset="71214.47">29058 2817 27647 0,'-4'-1'2448'0,"0"1"-1952"0,2-3-496 0,1 3 0 16,1 0 656-16,0 3 48 0,0-3 0 0,0 0 0 0,0 1-32 0,1 1 0 0,-1 1 0 0,0-3 0 15,0 0-272-15,0 0-48 0,0 0-16 0,-4 22 0 0,2-15-336 0,-1 2 0 0,1 0-160 0,-1 1 160 0,2-3-1536 16,0 2-208-16,0 1-48 0,-1-4-7040 0,2 2-1424 0</inkml:trace>
  <inkml:trace contextRef="#ctx0" brushRef="#br0" timeOffset="162955.34">29665 2218 6447 0,'1'-3'576'0,"-1"0"-576"0,1 1 0 0,-1 0 0 0,2 2 608 15,-2 0 16-15,1 0 0 0,0-2 0 0,0-1 560 0,1 2 112 0,-1-4 32 0,0 2 0 0,-2 1-880 16,1-3-160-16,0 4-32 0,0-1-16 0,0-1-240 0,0 2 0 0,0 1 0 0,-1 0-160 15,-1-3 448-15,1 3 96 0,-1 3 0 0,-1-3 16 0,1 1 720 0,-2 2 144 0,0 0 16 0,-1 2 16 0,0-1-272 0,-1 2-64 0,-3 0-16 0,2 4 0 16,0-2-160-16,-2 3-16 0,0-1-16 0,-1 0 0 16,1 2 80-16,0 0 0 0,-1 1 16 0,0 0 0 15,-1 2-272-15,0 1-48 16,1 0-16-16,-1-3 0 0,1 0-128 0,-1 2-16 16,1 1-16-16,-1 0 0 0,0-1 176 0,0-1 48 15,1 2 0-15,-1-1 0 0,1 1-32 0,1 0 0 16,2 0 0-16,-2 0 0 0,3 0-160 0,0-1-48 15,2 1 0-15,0-4 0 0,2 2-208 0,-1-2-128 0,2 1 128 0,1-1-128 0,0 0 0 0,0 1 0 16,2-3 0-16,0 0 0 0,-1-2 0 16,1 0 0-16,2 0 0 0,-1-2 0 0,-1 1 0 0,2-4 0 15,1 3 0-15,0-3 0 0,1 1 0 0,1-4-192 16,1 1 192-16,-1-1-192 16,2-1 64-16,-1 1 0 0,1-4 0 0,0 1 0 0,1 0 128 0,-2 0-160 15,2-3 160-15,-1 2-160 0,1-1 160 0,0 1 0 16,-2-3 160-16,1 1-160 0,0 0 0 0,-2-3 0 0,0 2 0 31,1-2 0-31,-3 1 176 0,0 0 32 0,0-2 16 16,-2 0 0-16,1-1-32 0,-2 1-16 0,1-2 0 15,-1-2 0-15,1 0 0 0,-1-3 0 0,0-1 0 0,-1-2 0 16,0 2-176-16,-1-2 0 0,0-1 0 0,-1 1 0 16,1-2 0-16,-1 3 0 0,1-1-176 0,-3 2 176 15,2-1 0-15,0 0 0 0,-2 1 0 0,1 2 0 16,0 3-448-1,0-2 0-15,1 1 0 0,-2 4 0 0,2 2-256 0,0 1-64 0,-2 4-16 0,2 0 0 16,0 2-560 0,0 1-96-16,-1 1-32 0,0 2-12288 0</inkml:trace>
  <inkml:trace contextRef="#ctx0" brushRef="#br0" timeOffset="163668.06">30099 2221 6447 0,'0'-3'576'0,"0"3"-576"0,0-2 0 0,-1 2 0 0,1 0 1344 0,-2 0 176 0,0 2 16 0,-1-2 16 0,0 0 384 0,-3 0 80 0,-2 3 16 0,0 0 0 0,-2 4-416 0,-2-4-80 0,0 4 0 0,0 1-16 0,-2-2-112 0,1 4-32 16,-2 0 0-16,0 0 0 0,0 2-304 0,1 1-64 0,1-1-16 0,0 4 0 16,1-2-288-16,0 2-64 0,-1 1-16 0,2 1 0 15,1 0-176-15,2 3-16 0,0-4-16 0,1 4 0 16,1-2-224-16,1 1-32 0,1-2-16 0,3 1 0 15,0-3-144-15,1 0 0 16,1-4 0-16,1 1 0 0,1 0 0 0,2-4 0 16,1 1 0-16,1 0 0 0,1-4 0 0,0 0 0 0,1 0 0 0,0-2 128 15,1-1-128-15,-1 0 0 0,1-3 0 0,0 3 0 0,1-3 0 16,0-3 0-16,1 0 0 0,0 0 0 0,-1-1 0 16,1-2 0-16,1 0 0 0,-1-4 0 0,1 4 0 0,-2-4 0 15,1-1 0-15,-2 0 0 0,1 0 0 0,-2 0 192 16,1-2-32-16,-3-2 0 0,2 2-32 15,-2-3 0-15,-1 1 0 0,-1-4 0 0,-1 1 160 0,0-2 32 16,-2 0 0-16,-1 2 0 0,1-5-192 0,-2 2-128 16,0 1 192-16,-2-2-192 0,1 0 0 0,-1 0 0 15,-1-1 0-15,1 5 0 0,-2-1-160 0,0 3-32 16,1 1-16-16,-1 6 0 16,0 1-368-16,0 2-80 0,1 0-16 0,-2 3 0 31,1 2-912-31,0 2-176 0,1 2-32 0,0-2-8048 0,1 1-1600 0</inkml:trace>
  <inkml:trace contextRef="#ctx0" brushRef="#br0" timeOffset="164365.59">30549 2281 5519 0,'1'-3'496'0,"0"-2"-496"0,1 3 0 0,-1 0 0 0,-1 0 560 0,1 0 16 0,0 0 0 0,2-7 0 0,-1 2 592 0,2-3 128 16,-1 0 32-16,-1 1 0 0,0 3 288 0,-2 0 64 0,0 2 16 0,-1-1 0 0,0 4-48 0,-1 1-16 0,-2 0 0 0,-1 1 0 15,-1 2-208-15,-2 0-32 0,0 4-16 0,-2-1 0 0,0 2-304 0,-3 2-64 16,2 0-16-16,0 1 0 0,-1 3-656 0,1-2-128 16,0 1-16-16,-1 0-16 0,4 2-176 0,-2-1 0 15,3 1 0-15,-1 1 0 16,2-3 304-16,0 3 16 0,1 2 16 0,0-1 0 0,1 0 368 16,3 1 64-16,0 0 0 0,1-2 16 0,1-1-528 15,1 1-128-15,2-2 0 0,2-2-128 0,0 3 0 0,3-5 0 16,0 2 0-16,1-2 0 0,1-1-224 0,0 1-48 15,0-4-16-15,0 0 0 16,-1-2-128-16,1-2-32 0,-1-1 0 0,1 2 0 0,0-6 304 0,0 2 144 16,1-4-160-16,-1 2 160 0,-1-4 0 0,-1 1 0 15,3-1 0-15,-4-2 0 0,1 0 0 0,-2 2 0 16,2-5 0-16,-3 2 0 0,0-5 208 0,-1 3 48 16,-1-2 0-16,0-2 0 0,-2 1 176 0,-2-2 32 15,0-2 16-15,-1-2 0 0,-1 1-160 16,-1-2-48-16,-1 0 0 0,-2 0 0 15,1-1-272-15,-2 1 0 0,1 1 128 16,-3 1-128-16,2 2 0 0,-2 3 0 0,1 4 0 0,1 0 0 0,0 3-128 16,0 3-48-16,2 0 0 0,-1 5 0 0,1-2-1808 0,0 2-384 15,0 0-64-15,1 2-12032 0</inkml:trace>
  <inkml:trace contextRef="#ctx0" brushRef="#br0" timeOffset="165093.76">31113 2180 20271 0,'0'0'1792'0,"0"-3"-1424"0,0 3-368 0,0 0 0 0,0 0 960 0,-1 0 112 0,-1 0 16 0,1 0 16 0,-3 0 384 0,1 3 80 16,-2-2 16-16,-1 2 0 0,-1 3-688 0,1-2-128 16,-1 2-16-16,-2 2-16 0,2 0-320 0,-2 2-64 15,-2 2-16-15,1 3 0 0,0 1 176 0,-1 0 48 0,1 3 0 0,-1 3 0 16,1-2-560-16,0 1 0 0,2 1 0 0,-1 0 0 15,0 0 320-15,3 1 16 0,0-2 0 0,0 1 0 16,3-2 176-16,1 0 48 16,1-3 0-16,2 0 0 0,0-2-400 0,3-1-160 0,1 0 128 0,1-1-128 31,0-3 0-31,0-3 0 0,3 2 0 0,-2-1 0 0,3-4 0 0,-1 2 0 0,1-2 0 0,1-1 0 16,0-3 0-16,1 0 0 0,-1 0 0 0,1-3 0 15,-1-1 128 1,0 1-128-16,-1-4 192 0,1 1-64 0,-1 0-128 0,0 0 0 0,0-4 0 0,-2 1 0 0,0-1 192 15,-1 2-64-15,-1 0 0 0,0-3 0 0,1 0 16 0,-1-1 0 16,-1-1 0-16,0-3 0 16,-2 1 0-16,1-2 0 0,-3 0 0 0,2-3 0 0,-2 0-144 0,-1-3 0 15,1 1 144-15,-1-2-144 0,0-1 0 0,-1 1 0 16,1 0 0-16,-2-1 0 0,0 3 0 0,0 0 0 16,-2 3 0-1,0 3 0-15,2 4 0 0,-2 2 0 0,-2 1 0 0,2 3 0 16,1 2-480-16,-2 4-16 0,0-3 0 0,0 4 0 31,0 1-1744-31,0 1-368 0,-1-2-64 0,0 3-12112 0</inkml:trace>
  <inkml:trace contextRef="#ctx0" brushRef="#br0" timeOffset="165743.97">31609 2192 16575 0,'-2'-2'1472'0,"1"2"-1168"0,1 0-304 0,0 0 0 0,-1 0 1392 0,0 0 208 0,0 0 64 0,-3 0 0 0,0 2-128 0,-2 0 0 0,0 1-16 0,-2 2 0 0,1 1-912 0,-2 1-176 0,1 2-48 0,-2 4 0 0,1-3-224 0,-1 3-160 0,2 5 192 0,-2-2-192 0,1 4 144 0,2 1-144 0,-2 1 0 0,1 0 144 0,1 0 320 0,1 2 64 0,0-1 16 0,0 3 0 16,1 0-384-16,1-1-160 0,1 0 128 0,3-2-128 15,0-1 384-15,3-1-16 0,1-2 0 0,1-2 0 0,1 1 16 16,2-5 0-16,1 0 0 0,1-1 0 0,2-5-384 0,1 2 0 15,1-5 0-15,0 2 0 0,0-4 0 0,2 0-240 16,1-2 48-16,0-2 0 0,2 0-64 0,-1-5-16 16,1 0 0-16,-2-1 0 0,2-2 272 0,-2-3 0 15,2-1 0-15,-2 0 0 0,0-1 448 0,-1-1 80 16,-2-1 32-16,0-1 0 0,-2 1 144 0,-1-1 48 16,-1-3 0-16,-1 1 0 0,-2-2-368 0,-1-1-64 0,0-3 0 15,-3 2-16-15,-1-1-304 0,0 0 0 16,-4 2 128-16,-1-5-128 0,-1 5 0 0,-2 1 0 0,-2 1 0 0,0 1 0 15,-1 4 256-15,-1 1-64 0,0 3-16 0,0 2 0 16,2 3-176-16,-2 0 0 0,0 2 0 0,0 4-176 31,1-2-1472-31,1 3-288 0,0-2-64 0,1 4-13600 0</inkml:trace>
  <inkml:trace contextRef="#ctx0" brushRef="#br0" timeOffset="166679.13">32164 2196 15663 0,'0'-4'1392'0,"1"-2"-1120"0,0 4-272 0,1-2 0 0,0 4 1280 16,-1-3 208-16,2 1 48 0,-1 1 0 0,3-5-176 0,1-1-16 0,3-1-16 0,0 0 0 0,-1-2-688 0,1 2-128 0,0-2-16 0,-1 4-16 0,1 0-272 0,-2-1-48 0,1 1-16 0,-1 2 0 15,-1 2 592-15,2 1 112 0,-2-1 32 0,0 2 0 16,2 2-160-16,-2-1-16 0,0 1-16 0,0 2 0 15,0 0-176-15,-1 1-16 0,-1 1-16 0,1-1 0 16,-1 4-32-16,-1-1-16 0,0 2 0 0,-1 3 0 16,1 0 32-16,-3 2 16 0,0 1 0 0,-1 0 0 15,1-1-320-15,-3 1-160 0,1 4 160 0,-1-2-160 16,1 1 0-16,-1 1 0 0,0 2 0 0,-1-1 0 16,-1 1 0-16,0 0 0 0,-1 1 0 0,0-1 0 0,1 0 0 15,-2 1 0-15,2-5 0 0,-1 2 0 0,0-2 0 0,1 1 0 16,-1-2 0-16,-1-2 0 0,0 0 0 0,1-1 0 15,0-2 0-15,-1 0 0 0,0-2 0 0,0 0 0 16,0-1 0-16,-1-3 0 0,1 0 192 0,1-1-48 16,-2 0-16-16,1-1 0 0,1-2-128 0,-1-2 192 15,2 0-192-15,-1-2 192 0,0-1-192 0,1 0-144 16,1-5 144-16,1-1-208 16,0 0-240-16,2-1-64 0,1-3 0 0,0 1 0 0,1 2 224 0,0-2 32 15,2 2 16-15,-1-1 0 0,2 3 240 0,0 2 0 0,0 0 144 16,0 0-144-16,3 2 480 0,-2 1 0 0,2 0 0 0,0 0 0 15,2 3-32-15,0-1 0 16,1 1 0-16,0 1 0 0,1 2-272 0,1 0-176 0,0 4 192 0,0-4-192 16,-1 2 0-16,0 2 0 0,-1 0 0 0,-2-3 0 15,0 4 0-15,-1-2 0 0,-1 1 0 0,1-1 0 16,-3 1 0-16,0 2 0 0,1-3 0 0,-1 0 0 16,0 2 0-16,-1-2 0 0,0 0-176 0,-1 0 176 15,-1 0-1200-15,1-3-128 0,-1 1-16 0,0-2-16 16,0 2-1392-16,-1-4-288 0</inkml:trace>
  <inkml:trace contextRef="#ctx0" brushRef="#br0" timeOffset="168264.99">32660 2135 14735 0,'0'0'1312'0,"1"0"-1056"0,0 0-256 0,1 0 0 16,-2-2 1072-16,1 2 144 0,0 0 48 0,1-3 0 15,1 2 400-15,2 1 64 0,0-2 32 0,1-2 0 0,0-1-720 0,2 1-144 0,0 1-16 0,1-3-16 0,2-1-96 0,-1 4 0 0,1-4-16 0,1 1 0 0,1 3 112 16,-2-4 32-16,1 5 0 0,1-4 0 0,-1 2-128 0,2 0-32 0,-2 4 0 0,-1-2 0 0,1 2-352 0,-2 0-64 0,2 0 0 0,-4 0-16 0,1 0-64 0,-2 2-16 0,1 2 0 0,-3 0 0 15,-2-1-224-15,1 2 0 0,-3 2 0 0,-1-1 0 0,-1 1 240 0,-3-1-48 16,1 3-16-16,-2-2 0 0,-2 2-176 0,0-2 0 16,-3 3 0-16,2 2 128 0,-4-3-128 0,0 1 192 15,-2 3-192-15,0-1 192 0,-1-2-192 16,1 0 0-16,-1-2 0 0,2 0 0 0,2 1 0 0,1-3 0 16,2-4 0-16,3 2-176 0,0 0-32 0,3-2-16 0,-1-1 0 15,2 2 0 1,0-1-48-16,1-2-16 0,1 2 0 0,0 0 0 15,1-2 64-15,1 0 16 0,1 0 0 0,1 2 0 16,1-2 208-16,2-2 0 0,-1 2 0 0,0 0 0 0,2 0 0 0,-1-2 0 16,0 0 0-16,0 2 0 0,-1 0 0 0,0 0 0 15,1 0 0-15,-1 2 0 0,-1 0 0 0,1 0 0 16,0 2 0-16,-2 0 0 0,0 2 0 0,-1 0 0 16,-1 3 0-16,0-2 0 0,-1 3 0 0,0 1 0 15,0 0 0-15,-1 1 0 0,2 0 192 16,-2-2-192-16,3 2 192 0,-2-2-192 0,2 0 368 0,1 2-48 0,0 1 0 0,0-3 0 15,-2 0-320 1,2-1 0-16,0 3 0 0,0-3 128 0,0 1-128 0,-1-1 0 16,0 1 0-16,-2 0 0 0,1 2 144 0,-2-2-144 15,0-1 192-15,-1 1-192 0,0 2 384 0,-1-5-48 16,0 3 0-16,-1-1 0 0,1 0-80 0,0 0 0 0,-2-2-16 16,2 0 0-16,-1 2-240 0,0-3 176 0,0-2-176 0,-1 2 160 15,1-4-160-15,0 2 0 16,-1-2 0-16,-1 2 0 0,-1-1 0 0,0 0 0 15,-1-1 0-15,0 3 0 0,0-2 0 0,-1 1 0 0,-3 1 0 16,-2-1 0-16,-1-2 128 0,-2 2-128 0,-2 0 0 0,-4-2 128 16,0 2-128-16,-3-2 0 0,-2 2 144 0,1 2-144 15,0-3 0-15,-3 0 0 0,2 1 0 0,0-2 0 32,3 5-480-32,-1-4-16 0,2 0 0 0,4 0-17808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1T13:11:22.9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15344 4579 14735 0,'-1'0'1312'0,"0"0"-1056"0,0 1-256 0,1-1 0 0,-2 3 1168 0,1-3 176 16,0 0 48-16,-2 1 0 0,1 1-96 0,0 1-16 0,-1-2 0 0,3 2 0 0,0-3-96 0,1 0-32 0,3-3 0 0,1 2 0 0,1-2 256 0,0 3 64 0,3-3 0 0,1 0 0 0,0 1-320 0,0 0-48 0,3-1-16 16,1 0 0-16,1 3-528 0,1-2-112 0,1 2-32 0,-1-1 0 0,0 1-416 0,0 0 128 0,-1-3-128 0,0 3 0 15,1-2 0-15,0 0 0 0,0-3 0 0,0 1 0 16,0-1 0-16,0 1 0 0,1-2 0 0,-3 2 0 0,1-2 0 16,0 1 0-16,-1 4-144 0,-2-3 144 15,-1 1-784-15,0 1-112 0,-1 2 0 16,-1-1-10128-16,-1 2-2032 0</inkml:trace>
  <inkml:trace contextRef="#ctx0" brushRef="#br0" timeOffset="1464.94">16209 4254 7359 0,'-2'0'656'0,"1"0"-528"0,1 0-128 0,0 0 0 0,0 0 432 0,0-3 48 0,-1 3 16 0,0 0 0 0,-2-3-112 0,2 0 0 0,1 1-16 0,0 2 0 15,0 0 624-15,0 0 128 16,0 0 32-16,7-23 0 0,-3 18 608 0,0 0 128 0,0 2 32 0,1-3 0 16,-2 2 64-16,2 1 32 0,0 0 0 0,1-2 0 15,1 3-480-15,1-1-112 0,2 3-16 0,1-3 0 16,3 3-864-16,-1-2-176 0,2 2-48 0,0-1 0 0,2 1-320 15,1 0 0-15,1 0 0 0,0-3 128 0,1 3-128 16,-2 3 0-16,3-3 0 0,-1 3 0 16,0 0 0-16,-3 0 0 0,1 1 0 0,-2 2 0 0,-4 1 0 0,-1 1 0 15,-2 0 0-15,-3 0 0 0,-1 2 240 0,-3-2 16 16,0 3 16-16,-2-1 0 0,-2-2 96 0,0 3 16 16,-3 1 0-16,0-3 0 0,-2 4-176 0,-1-3-16 15,0-3-16-15,-1 2 0 0,-2 1-176 0,-2-2 128 16,1 2-128-16,0-1 128 0,-1 1-128 0,1 0 0 15,-3-2 0-15,0 3 0 0,-1 1 0 16,1-3-176-16,1 1 176 0,0-1-128 0,3-3 128 0,1 2-128 16,2-5 128-16,1 2-128 0,1-1 128 0,1 0 0 15,2-2 0-15,1-1 0 0,1 2 0 0,1-3 0 16,1 2 0-16,1-2 0 0,1 0 0 0,2 0 0 0,1 0 0 16,1 2 0-16,2 0 176 0,0 1-48 15,1-2 0-15,1 4 0 0,1-2-128 0,2 4 0 0,-1-1 0 16,2 0 0-16,0 0 0 0,0 0 0 15,0 2 0-15,1 0 0 0,-3 2 0 0,2 0 0 16,-2 3 0-16,-4-1 0 0,-1 2 0 0,-1 0 0 0,-2 0 0 16,0 1 0-16,-1 1 0 0,-3-3 0 15,-1 5 0-15,0-2 0 0,-2 2 176 0,0 0 48 0,0 0 16 0,-2 1 0 16,-1-1 64-16,0-2 16 0,-1 1 0 16,0-1 0-16,0-2-128 0,-2 3-32 0,0-1 0 15,-2 0 0-15,-1-1-16 0,-2 1 0 0,1 0 0 0,-2 0 0 16,2 0 32-16,-4 0 0 0,-1 2 0 0,-2-1 0 0,1 1-176 0,0-4 192 15,1 1-192-15,-2-3 192 16,2 0-192-16,0-2 0 0,1-2 0 0,1-4 0 0,2 3 0 0,2-7-176 16,1 1 48-16,2-2 0 15,0-2-688-15,2-3-128 0,2 2-16 0,2-2-16 16,2 0-1712-16,1 0-352 0,2 0-64 0,2-3-10832 0</inkml:trace>
  <inkml:trace contextRef="#ctx0" brushRef="#br0" timeOffset="2009.49">16878 4887 18431 0,'0'0'1632'16,"0"0"-1312"-16,0 0-320 0,0 0 0 0,0 2 1184 0,-2-2 160 0,2 0 48 0,-1 0 0 0,0 4 1904 0,0-4 384 0,-2 3 80 0,3-3 16 16,0 0-2064-16,0 0-416 0,0 0-80 0,0 0 0 0,-12 16-832 0,9-13-144 0,1 3-48 0,1 1 0 0,1-1-192 0,-2 1 128 0,1 2-128 0,1 0 0 15,-1 0 0-15,0 4 0 0,0-3 0 0,-1 2 0 0,1 0 0 0,0 1-128 16,1-3 128-16,-1 0-208 0,1-3 208 0,0-1-192 16,1-1 192-16,0-5-192 15,0 1-240-15,1-2-32 0,1-4-16 0,0-1-11504 16,0 1-2304-16</inkml:trace>
  <inkml:trace contextRef="#ctx0" brushRef="#br0" timeOffset="2483.88">17123 4311 7359 0,'-3'0'656'16,"2"-3"-528"-16,0 3-128 0,1 0 0 0,0 0 1824 15,0 3 336-15,-2-3 64 0,0 0 16 0,1 0-288 0,-2 1-48 16,2 1-16-16,1-2 0 0,0 0 592 0,0 0 112 15,0 0 32-15,0 0 0 0,-4 19-624 0,3-13-112 16,0-2-32-16,-3 2 0 0,0 1-800 0,-1 2-160 16,-1 1-48-16,-1 2 0 0,-1 1-400 0,1 0-96 15,-2 5-16-15,2-5 0 0,1 3-208 0,-2 0-128 16,2 2 128-16,0-2-128 0,2 0 0 0,0-6 0 16,3 0 0-16,0-2 0 0,2 0 0 15,2-2 0-15,0-1 0 0,2-2 0 0,3 0 0 16,0-2 0-16,2 2 0 0,1-3 0 0,3-3 0 15,0 1-128-15,2 0 128 0,0-4 0 0,2 3 0 0,1-4 0 16,-1 1 0-16,3-2 0 0,2 0 0 0,0-1 0 0,-1 1 0 0,1 0 0 16,3-1 0-16,0 0 0 0,-2 1-160 0,1 2 160 15,-1 0-432-15,-2 1 32 0,-2 1 0 0,-3 1 0 16,0 0-640 0,-4 2-128-16,-1-1-32 0,-2 2 0 0,-1-3-1184 0,0 2-240 0,0-2-64 0,-1 1-10896 15</inkml:trace>
  <inkml:trace contextRef="#ctx0" brushRef="#br0" timeOffset="2896.67">17590 4152 10879 0,'-4'4'240'0,"2"-3"48"0,-1 4 16 0,2-4 0 0,1 2-304 0,0-1 0 0,0 2 0 0,-1 5 0 16,-3 2 3488-16,0 7 640 0,-1 7 128 0,1 0 32 0,-1 1-432 0,-2 0-80 0,2 1 0 0,-1-1-16 0,0 2-2256 0,-1 1-448 0,0 2-96 0,0 1 0 0,0 3-256 16,0-1-64-16,0 5 0 0,-2-2 0 0,1 2-304 0,-1 2-64 0,2 0-16 0,-2-4 0 0,3-2-256 15,0-3 0-15,2-4 0 0,1-3 0 0,1 1 0 0,2-4-224 0,0-2 32 0,1-3 16 0,3 1-528 0,0-4-128 16,1-1 0-16,1-3-18704 0</inkml:trace>
  <inkml:trace contextRef="#ctx0" brushRef="#br0" timeOffset="126676.23">18578 4497 9215 0,'-9'0'816'0,"4"0"-656"0,0 0-160 0,2 0 0 0,1 2 1408 0,1-2 240 0,1 0 48 0,-1-2 16 0,0 2 16 0,1 0 0 0,-1-2 0 0,2 1 0 0,2-2 416 0,2 1 96 0,3 0 0 0,-1-3 16 0,3 2-96 0,2-1-32 16,1 2 0-16,2-2 0 0,1 0-928 0,0 2-192 0,1-2-48 0,-1 2 0 16,0 2-576-16,-1-3-112 0,1 2-16 0,-1 1-16 15,0 0-240-15,0 0 128 0,1-3-128 0,-1 0 0 16,1 0 0-1,0-1 0-15,1 1 0 0,0-2 0 0,2 1 0 0,0-2 0 16,-1 2 0-16,-1 2 0 0,1 2-272 16,-2-3-160-16,0 2-16 0,-4 2-11680 0,1 2-2336 0</inkml:trace>
  <inkml:trace contextRef="#ctx0" brushRef="#br0" timeOffset="127688.89">19721 4214 5519 0,'-2'-4'496'0,"1"3"-496"0,1-1 0 0,0-1 0 0,0 2 1200 0,0-1 144 0,1-2 16 0,-1-2 16 0,0-4 864 0,3-1 192 0,-1 0 16 16,3 2 16-16,0-1 16 0,0-1 0 0,1 1 0 0,2 0 0 0,0 0-800 0,1 0-144 0,1 2-48 0,1-5 0 0,3 3-656 0,-1-2-128 16,2 0-16-16,1 2-16 0,0 0-160 0,0 0-48 15,0 1 0-15,0 2 0 0,0 2-80 0,1 1 0 16,-3 4-16-16,1 3 0 0,-1 0-176 0,-2 7-16 16,-1-1-16-16,-2 3 0 0,-2 2-32 0,-2 2 0 15,0 5 0-15,-1 5 0 0,-2-1 0 0,-2 3 0 16,-1 1 0-16,-1 0 0 0,-1 2-128 0,-2 0 0 0,0-1 0 0,2-2 128 15,-2-1-128-15,0-1 0 0,-1-1 0 0,-1-3 0 16,3 1 0-16,-4-1 0 0,-1 1 0 0,0 1 0 0,-1-1 128 0,-1 2-128 16,-2 0 128-16,0-2-128 0,-1 1 0 0,0-2 0 15,1 0 0-15,-1-4 0 16,1 0 0-16,-1 1 0 0,0-1 0 0,2-2 0 0,-2-2 0 0,3 1 0 16,0-3 0-16,0-4 0 0,0 0 0 15,1-4 0-15,3-2 0 0,-1 2 0 16,2-4 0-16,0 0 0 0,2 0 0 15,2-2 0-15,0 0 0 0,2 0 0 0,0 1 128 0,3-2-128 16,1-3 256-16,0 4-48 0,3-2 0 0,0 0 0 16,3 4 48-16,1-2 16 0,1 2 0 0,1 0 0 15,3 2 96-15,0-2 16 0,3 1 0 16,-1 2 0-16,2-1-64 0,-2-2 0 0,1 4 0 0,-3-1 0 16,-1 0-176-16,-2 0-144 0,1 0 192 0,-3 1-192 15,-1 0 256-15,-2 1-48 0,0-1-16 0,0-1 0 16,-1 0-192-16,-1 0 0 0,2 0 128 0,-2 1-128 0,1-2 0 15,1-1 0-15,-1 2-144 0,-1-1 144 0,0-2-160 0,1 0 160 0,-1 1-160 16,0-1 160-16,-1-1-704 16,-1 1-64-16,1 0 0 15,-2 0 0-15,0 0-528 0,0 0-112 0</inkml:trace>
  <inkml:trace contextRef="#ctx0" brushRef="#br0" timeOffset="128023.62">20615 4682 34095 0,'-8'6'1504'0,"4"-4"320"0,1 2-1456 16,0-2-368-16,2 2 0 0,0-1 0 0,0-2 320 15,-3 4 0-15,-1 2 0 0,-3 6 0 0,0-1 128 0,-1 2 0 0,2-2 16 0,1 0 0 0,2-3-464 0,-1 1 0 16,2-4 0-16,1 0-160 0,2 0-1376 0,-1-2-288 0</inkml:trace>
  <inkml:trace contextRef="#ctx0" brushRef="#br0" timeOffset="128607.25">21190 4083 21183 0,'-2'-5'944'0,"0"4"192"0,-1-3-912 0,2 4-224 0,0 0 0 16,0 0 0-1,-2 0 1904-15,-1 0 336 0,0 0 64 0,-6 0 0 16,0 4-32-16,-1-3-16 0,-2 2 0 0,1 0 0 16,2 2-1264-16,0-1-256 0,1 2-48 0,1-2-16 15,0 2-496-15,1 0-176 0,1 3 0 0,0 1 144 16,1 2-16-16,0-1-128 0,-2 4 192 0,3 4-64 0,-1 0 0 0,0 6-128 16,0 4 192-16,-1 3-64 0,-1 0-128 15,1 5 192-15,0 1-192 0,1 3 192 16,0-3-192-16,3 0 0 0,0-4 0 15,4 1 0-15,1-5 128 0,2-3 0 0,1 1 0 16,3-6 0-16,1-3-128 0,0-3 0 0,1-4 0 16,1-4-176-16,1 0 32 0,2-4 0 0,-1 0 0 0,4-2 0 15,-1-2 0-15,0-2 0 16,2-2 0-16,2-2 0 0,-1 0-112 16,0-4-32-16,-1 1 0 0,-1-1 0 0,-1 0-96 15,-1-2 0-15,-1-1-16 0,-3 0 0 0,-1 1 400 0,-1-4 0 0,0 0 0 16,-2-3-128-16,-1 1 128 0,-3-2 224 0,-1-2-48 0,-3 0-16 0,-1-2 208 0,-3 0 32 0,-1 0 16 0,-1-5 0 15,-2 3-160 1,-2-2-48-16,-3-1 0 0,1 1 0 0,-2-3-80 16,2 2-128-16,0 1 176 0,-1 2-176 0,3 5 256 15,1 1-64-15,0 4-16 0,0 4 0 16,3-1-176-16,-1 5 0 0,0 0 144 0,1 2-144 0,0 0-192 0,1 3-96 0,0 2-32 0,1 1 0 16,1 0-928-1,-2 0-192-15,4 4-32 0,-1-2-15232 0</inkml:trace>
  <inkml:trace contextRef="#ctx0" brushRef="#br0" timeOffset="130731.24">22902 4288 12895 0,'-2'0'1152'0,"-1"0"-928"0,2 0-224 15,1 0 0-15,0 0 0 0,-1 0 0 0,-2 0 0 0,1 0 0 0,-2-2 1168 0,2-1 352 0,0 2 64 0,2-1 16 0,2-2 192 0,1-1 32 0,2 0 16 0,0 0 0 0,3 1 288 0,-1 1 64 0,3 0 16 0,0 0 0 0,1 3-224 0,3 0-32 16,0 0-16-16,5 3 0 0,0 0-1104 0,0 3-208 15,5 1-48-15,2 3-16 0,0 1-176 0,2-1-48 16,1 0 0-16,-1-1 0 16,-1-3-208-16,0 1-128 0,-1 0 128 0,-1-1-128 0,-3-4 0 15,2-1 0-15,-2 2 0 0,-1-3 0 16,0 0 0-16,-1-3-240 0,1 2 48 16,-1-1-12592-16,1-1-2512 0</inkml:trace>
  <inkml:trace contextRef="#ctx0" brushRef="#br0" timeOffset="152424.04">24136 3910 22111 0,'-2'0'1968'0,"1"0"-1584"0,-1 0-384 15,2 0 0-15,0 0 1248 0,0 0 160 0,0 0 48 0,0-3 0 0,0 3-272 0,2-1-48 0,-1-2-16 0,-1 3 0 16,0 0-672-16,0 0-144 0,0 0-32 0,17-13 0 0,-12 11 224 0,-1-1 32 0,-1 2 16 0,1 1 0 0,0-2 224 0,0 4 32 0,-1-2 16 0,1 4 0 0,2-2-288 0,-1-2-48 0,0 4-16 0,1-2 0 0,2 2-224 0,0-1-48 0,5-2-16 0,-1 1 0 16,-1-2 32-16,3 0 16 0,2 0 0 0,1-3 0 0,2 0-48 0,-1 1-16 15,1-2 0 1,-1 0 0-16,2 2-160 0,-1-1 128 0,-1 2-128 0,1-4 128 0,-1 4-128 16,0 1 128-16,-1 0-128 0,-1 0 128 0,-1 0-128 0,-2 0 0 15,-1 4 0-15,-1-2-176 0,-1 2 176 0,-3-2 0 0,-1 4 0 16,0-2 0-16,-2 3 0 0,1 2 0 0,-2-3 0 0,-2 3 0 15,0-2 0-15,0 2 128 0,-1-3-128 16,-1 4 0-16,0-2 0 0,-2 0 0 16,1 1 0-16,-2-2 0 0,0 2 0 0,-1-2 0 0,1 2 0 0,-3 1 0 15,1-1 0-15,0-2 144 16,0 2-144-16,-2 1 0 16,1-1 192-16,0 1-192 0,-2 3 192 0,0-1-192 15,2 3 176-15,-1-2-176 0,0 6 160 0,-1-3-160 0,2 4 192 0,-2-2-48 16,2 3-16-16,-2 2 0 0,0-1-128 0,1 1 0 15,-1 1 0-15,0 2 128 0,1-1-128 0,-2 1 0 16,-1 2 0-16,0-3 0 0,-1 1 0 0,1-1 0 16,0-2 0-16,1-1 0 0,-1 2 192 15,1-4 0-15,0-2 0 0,2-2 0 0,-1 0 48 16,0-1 16-16,2 1 0 0,1-3 0 0,0 0-256 0,-1-4 0 0,4 1 128 16,-2 0-128-16,1-4 0 0,0 2 0 0,1 0 0 15,-1 0 0-15,0 0-272 0,0 1 0 0,1 0 0 0,-1 1 0 16,0 0-48-16,1-1 0 0,-2 0 0 15,0-2 0-15,1 2-32 0,2-3-16 0,-1 0 0 0,2 0 0 16,0-2-672-16,1 0-144 0,0-2-32 16,1-2-15760-1</inkml:trace>
  <inkml:trace contextRef="#ctx0" brushRef="#br0" timeOffset="153001.78">24920 4706 9215 0,'-3'3'816'0,"-1"-3"-656"0,0 1-160 0,2 1 0 0,2-2 6640 0,0 3 1296 0,0 1 256 0,-2-1 48 0,1 4-6160 0,-1 1-1232 0,-2 6-240 0,-1-2-48 0,1 2-272 0,-2-2-48 0,0 1-16 16,1-1 0-16,0-3-224 0,0 0 0 0,1-5 0 0,2 2-160 0,-1-3-192 0,2 1-32 0,0-4-16 0,2 0 0 31,-1-4-1200-31,3 1-224 0</inkml:trace>
  <inkml:trace contextRef="#ctx0" brushRef="#br0" timeOffset="-196485.54">25532 3910 911 0,'2'-4'0'0,"-1"2"0"0,0 1 0 15,-1 1 0-15,1-3 688 0,-1 3 48 0,1-2 16 0,1 0 0 0,0 0-512 0,1-4-112 0,2 0 0 0,-2-2-128 0,2 2 0 0,-1 0 0 0,1 0 0 0,-3-1 0 0,2 4 288 0,-1-2-48 0,0 1-16 0,0 0 0 0,0 2 928 0,0-2 176 0,-1 2 32 16,1 0 16-16,-1 0 144 0,0 2 16 0,0-3 16 0,-1 2 0 16,2 1-528-16,-2-2-96 0,0 2-32 0,1-4 0 15,-2 4 0-15,1 0-16 0,-1 0 0 0,1 0 0 32,-1 0-608-32,0 0-112 0,0 0-32 0,0 0 0 0,0 0 128 0,0 0 32 0,0 0 0 0,-9 22 0 0,6-14 736 0,-1 0 128 31,-1 2 48-31,-1 0 0 0,0 3 64 0,-2 1 16 0,1 2 0 0,-3 3 0 0,1-2-128 0,-2 2-32 31,0 6 0-31,-1-1 0 0,-1 5-320 0,0-1-64 16,-2 2-16-16,0 2 0 0,1 1-384 0,2 0-80 15,1-5 0-15,0 3-16 0,0-3-16 0,2 1 0 16,2-1 0-16,0-2 0 0,2 0-96 0,0-1 0 16,2 1-128-16,0 1 192 0,1-3-16 0,2 3-16 15,-1-2 0-15,1 0 0 0,1-2 16 0,1 1 0 16,2-1 0-16,0-1 0 0,1-2 16 0,1 1 0 0,0-4 0 0,1 0 0 15,2 1-64-15,0-3 0 0,1-3 0 0,-1-2 0 16,1 0-128-16,2-4 0 0,1-4 0 0,-1 0-176 16,2 0 176-16,0-6 0 0,1-1 128 0,1-2-128 0,0-2 176 0,0-1-48 15,2-3 0-15,2 0 0 16,0-3-128-16,1-1 0 0,-1 0-160 0,-1-2 160 16,1 3 0-16,-2-2 0 0,-2 2-128 0,-3-1 128 0,1 0 0 0,-4 4 0 0,-2-1 0 15,-1 2 0-15,-2 0 0 0,-3 1 0 0,0 3 0 16,-3-5 0-16,0 6 0 0,-3-4 0 15,-1 1 0-15,-2 2 0 0,-3-3 0 0,-1 1 0 16,-3 1 0-16,-1 0 0 0,-2 1 0 0,-1 0 160 16,-2 2-160-16,0 2 128 0,1 0-128 15,-2 2 0-15,-1-1 0 0,-1 2 0 0,2 5 0 16,1-2 0-16,1 4 0 0,2 1 0 0,-2-1 176 0,3 1-48 16,2 2-128-16,-3-2 192 0,1 6-416 0,0-5-96 15,3 5 0-15,0-2-16 16,2 0-288-16,1-1-48 0,3 0-16 0,2-2-11632 15,3-3-2336-15</inkml:trace>
  <inkml:trace contextRef="#ctx0" brushRef="#br0" timeOffset="-195824.42">26828 4115 15663 0,'-3'0'1392'0,"-1"-2"-1120"0,1 2-272 0,2 0 0 0,1 2 2352 0,0-2 400 0,-2 0 96 0,-1-2 16 0,-1 1-784 16,-1 1-160-16,3 0-16 0,1-3-16 0,1 1-1024 0,1-2-208 0,3 0-32 0,-1 0-16 0,5 2-192 0,-1-4-32 0,4 2-16 0,2-2 0 16,0 2 208-16,3-2 64 0,4 1 0 0,0 1 0 0,0 1-192 15,3 0-48-15,3-1 0 0,3 1 0 0,-1 0-240 16,1 0-160-16,1 3 192 0,0-3-192 15,0 1 128-15,-3 0-128 0,-1 2 0 0,-1-2 0 16,-4 2 0-16,-1 0-352 0,-3 0 48 0,-2 2 16 16,-2 2-1056-16,-3-1-192 0,0 0-64 0,-1 0-14336 15</inkml:trace>
  <inkml:trace contextRef="#ctx0" brushRef="#br0" timeOffset="-195498.78">26884 4292 25791 0,'-10'6'2304'0,"4"-2"-1856"0,1-4-448 0,2 2 0 16,5-2 3040-16,0 0 512 0,2 0 96 0,1 0 32 16,2 0-2528-16,3-2-496 0,5 2-96 0,2-4-32 15,2 4-192-15,2-3-32 0,0 3-16 0,1-3 0 16,2 3-48-16,-1 0-16 0,2 0 0 0,-2 0 0 0,1 0-224 0,-2 0 0 16,0 0 0-16,1 0 0 0,-2-2-208 0,-2 0 16 15,0 0 0-15,-1-2 0 16,0 2-464-16,-2-4-96 0,0 2-16 0,-1 0-17120 0</inkml:trace>
  <inkml:trace contextRef="#ctx0" brushRef="#br0" timeOffset="-193800.99">28156 4128 19343 0,'-5'0'1728'0,"2"0"-1392"0,0 1-336 0,2 0 0 0,0-1 1552 0,-1 1 240 0,-1 2 64 0,-3-3 0 0,-1 3 752 0,-3 0 144 0,4 1 48 0,1-2 0 0,3 2-1888 0,3-2-368 0,2 2-80 0,2-1-16 0,3 0-256 0,2-3-64 0,5 0-128 16,2-2 192-16,5-2 128 0,3 0 32 0,2-1 0 0,3-1 0 0,1 0-48 0,-1 0-16 15,2-2 0-15,-2 2 0 0,0-2-112 0,-2 1-32 0,-4 2 0 0,1-1 0 0,-1 1-144 16,-1 2 0-16,-1-4 0 0,-2 4 0 31,-1-1-256-31,-4 2-128 16,-2-2-16-16,-3 1-17408 0</inkml:trace>
  <inkml:trace contextRef="#ctx0" brushRef="#br0" timeOffset="-192364.75">29308 3754 16575 0,'0'-2'1472'0,"0"-1"-1168"0,1 3-304 0,0 0 0 0,-1-1 864 0,0 1 112 0,1 0 32 0,0-3 0 0,1 0-96 0,0 0-16 0,-1 1 0 0,-1 1 0 0,0 1-384 0,0 0-64 0,0 1-32 0,-1 1 0 0,-1 2 608 0,-1 5 112 0,2-1 16 0,-3 3 16 0,2 4 192 0,-2 4 48 0,-1 3 0 15,1 0 0-15,-1 3-304 0,1 1-48 0,-1-4-16 0,0 3 0 0,-2 5-272 0,0 3-48 16,0-1-16-16,-1 0 0 0,0-1-352 0,-1 1-80 16,-1-1-16-16,0-5 0 0,1 0-64 15,0-1-32-15,0 0 0 0,-1-3 0 0,0 0-160 0,-1 1 0 16,0-5 0-16,0 1 0 16,1-2 0-16,-1-2 0 0,1 1-144 0,1-4 144 15,1 1-736-15,0-1-32 0,2-2-16 16,-2-3 0-1,2 2-1328-15,0-3-272 0,1 0-48 0,0-2-12416 16</inkml:trace>
  <inkml:trace contextRef="#ctx0" brushRef="#br0" timeOffset="-189618.53">29582 3802 9215 0,'0'-2'816'0,"-1"2"-656"0,1 0-160 0,0-1 0 15,1 1 384-15,0 0 64 0,-1 0 0 0,0-3 0 0,0 2 848 0,0-2 176 0,0 1 48 0,0 2 0 0,0 0 304 0,0 0 64 0,0 0 16 0,0 0 0 0,0 0-48 0,0 0 0 0,0 0 0 0,14-14 0 0,-9 12-416 0,0 2-96 0,2-3 0 0,1 2-16 31,0 1-528-31,3-2-96 0,2 1-32 0,0-2 0 16,2 3-336-16,1-2-64 0,3 0-16 0,-1 0 0 16,2-2 128-16,-1 4 0 0,0-2 16 0,-1 2 0 15,-1 0-16-15,-1 2-16 0,-2 2 0 0,-1-2 0 16,-2 5-128-16,1-3-32 0,-4 5 0 0,1-3 0 16,-3 0-208-16,0-2 176 0,-1 2-176 0,-1 1 160 15,-2-1-160-15,-2 0 0 0,0 0 0 0,-2 2 0 0,-1-2 0 0,-1 2-176 0,-1-1 176 0,-2-1-192 16,1 1 192-16,-2 2-128 0,-2 1 128 0,-1-2-128 15,-1 2 128-15,0 0 0 0,0 0 0 0,-3 0 0 16,0 1 0-16,0-1 0 0,2 0 0 16,-2-4 0-16,2 3 0 0,1-3 0 0,0-1 0 0,2 0 0 15,0 1 0-15,2-2 0 0,1-1 0 0,2 2 0 0,1-1 0 16,1-3 0-16,1 4 0 0,1-4 0 16,2 4-160-16,1-3 160 0,1 0-192 0,1 1 192 0,1-3-192 15,1 1 192-15,0 1-192 0,3-2 192 16,-2 0 0-16,2 0 0 0,1 3 0 15,0-3 0-15,-1 1 0 16,0 1 0-16,4 2 0 0,-1-1 0 0,1 0 0 0,0 4 0 16,0-4 0-16,-1 2 0 0,-1 0-144 0,0 1 144 15,0 3-208-15,0-2 80 0,-2 5-128 0,-2-3 0 16,0 1-16-16,-2 3 0 0,-2-1 128 16,0 0 144-16,-2 1-208 0,-1-2 80 0,0 4 128 15,-1-2 0-15,-2 2 0 0,1 1 128 0,-2-1 64 0,-1 1 0 16,-1 0 16-16,0-2 0 0,-2 1 48 0,1-2 0 15,0 2 0-15,-2-3 0 0,-1 1-64 0,1-3 0 16,-2 2 0-16,0-2 0 0,0 0 16 16,-3 0 0-16,1 2 0 0,-3-2 0 0,0 1-48 0,-2 0-16 0,1 2 0 15,-4-1 0-15,1 0-16 0,-3 1-128 0,-2 3 192 0,-2-4-64 0,2 1 0 0,0 0-128 0,2 0 192 16,2-5-64-16,1 2-384 0,1-4-64 16,3-2-32-16,2 0 0 15,0-2-576-15,2-2-112 0,2-2-32 0,2 0 0 16,1 0-1168-16,2 0-256 0,1 0-32 0,2 0-11872 15</inkml:trace>
  <inkml:trace contextRef="#ctx0" brushRef="#br0" timeOffset="-189133.02">30177 4542 25791 0,'1'0'2304'0,"-1"0"-1856"0,1 2-448 0,-1-2 0 0,0 0 1440 0,0 0 192 0,0 0 32 0,0 2 16 0,-1 0 416 0,0 2 80 0,-2 2 0 0,0-2 16 0,0 4-1424 0,-1-2-304 0,-1 2-48 0,2 1-16 0,-2 0-400 0,0 0 0 0,0 1 0 0,1-1 0 16,2-3-688-16,-1 1-64 0,2-3-16 0,0 1 0 31,1-4-1216-31,1-1-256 0,2-1-64 0,-1-2-12384 0</inkml:trace>
  <inkml:trace contextRef="#ctx0" brushRef="#br0" timeOffset="-188606.7">30847 3868 30399 0,'2'-6'1344'0,"-2"1"288"0,2 0-1312 0,-1 2-320 15,-1 3 0-15,0 0 0 0,0 0 1472 0,-1-2 208 0,-2 1 48 16,0-2 16-16,-5-1-464 0,-1 2-80 16,-3 2-32-16,-2-2 0 0,0 4-736 0,-2 0-160 0,-3 2-16 0,0 2-16 15,0 1-240-15,-2 2 144 16,-2 1-144-16,1 5 128 0,1 1-128 0,1 0 0 0,2 3 0 0,0 1 0 0,2 4 0 0,4-1 0 15,1 1 0-15,2 2 0 0,3 0 0 0,2 2 160 32,4 0-32-32,2 0-128 0,1-2 256 15,4 3-48-15,0-4-16 0,3-3 0 0,2 0-192 0,3-3 144 0,0-3-144 16,2-4 128-16,2-2-128 0,1 0-224 0,3-4 48 0,0-4 16 16,2 0-96-16,0 0-32 15,1-4 0-15,-1-2 0 0,-1-2 96 0,-1-2 0 16,-2-3 16-16,0-1 0 0,-3 1 176 0,1-4 0 0,-1-1-144 0,-2 0 144 15,-1-3 0-15,0 1 0 16,-3-2 0-16,0-2 0 0,-1-1 288 0,-3-1-32 16,-1-5 0-16,-3 1 0 0,-1-3 96 0,-3-1 16 0,-3 0 0 0,-3-1 0 0,0 5-240 15,-3 0-128-15,-2 0 128 0,-1 6-128 0,-2 2 176 0,0 4-48 16,-3 1 0-16,0 5 0 16,0 1 0-16,0 4-128 0,-2 3 192 0,0 2-64 15,1 4-320-15,-3 2-80 0,0 2-16 0,-1 0 0 16,-1 1-1040-1,1 1-208-15</inkml:trace>
  <inkml:trace contextRef="#ctx0" brushRef="#br0" timeOffset="-164613.55">12138 4032 2751 0,'4'-2'256'0,"-3"-1"-256"15,1 2 0-15,0-1 0 0,-1-1 592 0,-1 3 80 0,1-1 16 0,0-1 0 0,1 0 192 0,1-4 32 0,0 1 16 0,0 1 0 0,1-2 96 0,-1 3 0 0,-2-1 16 0,0 1 0 0,2 3 64 0,-2-2 16 0,0 2 0 0,0 2 0 0,-1-2-112 0,0 3-32 16,2 1 0-16,-2-1 0 0,0-3 176 0,0 0 48 16,-2 21 0-16,1-13 0 0,-1 0 304 0,0 2 64 15,-1 3 16-15,-2 0 0 0,0 6-192 16,0 1-48-16,-3 4 0 0,0 4 0 0,-1 5-208 15,-2 4-48-15,-1 0-16 0,-3 5 0 0,0-1-496 0,-1-5-80 16,1-2-32-16,0 0 0 0,0-2-304 0,0 3-160 16,-2-1 160-16,0 2-160 15,0 1 192-15,-2-2-48 0,3-3-16 0,0-1 0 0,0-5 0 0,2-1-128 16,1-1 192-16,0-4-64 16,1 0-128-16,1-3 0 0,-2-1 0 15,3-2 0-15,-1 1-208 0,1-5-32 0,2 2 0 0,-1-6 0 16,3 0-1680-16,1-2-352 15</inkml:trace>
  <inkml:trace contextRef="#ctx0" brushRef="#br0" timeOffset="-164025.89">12406 4523 3679 0,'3'-7'320'0,"-2"2"-320"0,0 1 0 0,1 1 0 0,-1 3 1280 0,-1-3 192 0,1 3 48 0,-1-2 0 0,0 0-624 0,-1-3-128 0,0 2-32 0,-3-1 0 0,-1 4 192 0,-1-3 32 0,-1 3 16 0,-1 3 0 0,-1-1 48 0,1 2 16 16,-2 0 0-16,0 2 0 0,-1 3-80 0,-2 1-32 0,1-1 0 0,0 6 0 0,-2-1-480 0,2 1-80 15,-1-2-32-15,2 2 0 0,-1-1-48 0,2 1-16 16,0-2 0-16,2 2 0 0,2-1 880 0,-1-2 160 16,2 2 32-16,0 0 16 0,1 3-304 15,1-1-64-15,0 2-16 0,2-2 0 0,1 3-368 0,1-6-80 0,2 2-16 0,0-2 0 16,2-3-192-16,3-2-32 15,0 0-16-15,2-2 0 0,1-4-96 0,0-2-32 0,3 0 0 16,1-2 0-16,0-1-144 0,2 0 0 0,-1-1 0 0,1 0 0 16,1-2-176-16,-1-3-64 15,-1 3-16-15,0-4 0 0,2 0-16 0,-4-1-16 0,1 1 0 0,-1-2 0 16,-2-2 160-16,1 2 128 0,-2-4-192 0,-3 4 192 16,0-2 0-16,-2-1 0 0,-1 3 0 0,-1-2 0 0,-2-1 432 0,-2 2 32 15,0-3 16 1,-2-2 0-16,-2 1 32 0,-1 1 0 0,1 4 0 0,-2-6 0 0,-1 2-304 0,-2 0-48 15,-1 0-16-15,0 2 0 16,1 2-144-16,0 2 0 0,0-1 0 0,0 5 0 16,1 2 0-16,0 0-176 0,1 1 176 0,1 3-128 15,1 0-128-15,1 0 0 0,-1 0-16 0,1 3 0 16,2-1-1136-16,1 0-240 16,-1 4-32-16,2-2-13056 0</inkml:trace>
  <inkml:trace contextRef="#ctx0" brushRef="#br0" timeOffset="-163286.09">13030 4475 16575 0,'-7'0'736'0,"2"-2"160"0,0 2-720 0,2 0-176 0,0 0 0 16,1 0 0-16,-1 0 576 0,-3 0 64 0,-4 0 32 0,-5 2 0 0,-3-1-160 0,-3 2-48 0,0-1 0 0,-1 2 0 0,2 0-464 0,-1 1 0 0,0 2 0 0,1-1 0 0,3 3 0 0,1-3 0 0,2 1 0 0,2 0 0 0,0 1 496 0,0-1 208 15,3 0 32-15,1 2 16 0,-1-2-128 0,2 2-32 16,2 1 0-16,1-2 0 0,0 6-432 0,2-6-160 16,2 4 0-16,1-4 144 0,2 1-144 0,0-2 0 15,2 0 0-15,0-1 0 16,4-4 128-16,-3-1 128 0,1 2 48 0,2-3 0 16,0-3 208-16,1 2 32 0,1-1 16 0,0-2 0 15,1 0 16-15,-1-1 0 0,2 2 0 0,-3-4 0 16,1 4-48-16,0-3 0 0,-1 2 0 0,1-1 0 0,-2 1-128 0,0 0-16 0,0 0-16 15,-1 2 0 1,0 0-48-16,0 2 0 0,0-3 0 0,0 6 0 16,-2-3-320-16,0 2 0 0,3 0 0 0,-4 0 128 0,1 2-128 15,-1 1 0-15,0-2 0 0,-2 4 0 0,2-1 0 0,0 0 0 16,0 1 0-16,-1 2 0 0,1-3 320 0,-1 4 64 16,1 0 0-16,-2-1 0 0,1 0-32 0,0 1 0 15,-2 0 0-15,-1 1 0 0,2 3 32 16,-3-4 0-16,1 5 0 0,-1-3 0 0,1-1-256 0,-1 4-128 15,2-3 160-15,-2 2-160 0,-2 1 0 0,1-2 0 0,0 4 0 16,-2-3 0-16,2 2 0 0,-1-3 0 0,-1 3 0 16,2-4 0-16,-1 1 144 0,-1-1-144 0,-1 0 128 0,1 2-128 0,-2-5 320 15,0 2 0-15,-3 1-16 0,0-1 0 16,-1 3-96-16,-2-4-16 0,-1 2 0 0,-3 1 0 16,0 0-64-16,1-1 0 0,-3 3-128 15,0-2 192-15,-1-2-192 0,-1 0 144 0,-1 1-144 16,-1-2 128-16,-1 3-128 0,-1-4 0 0,0 1 0 0,-2-1 0 15,2-2 0-15,-1 0 0 0,2-1 0 0,0-4 0 16,0-1 0-16,3-1 0 0,0-1 0 0,1-1 0 16,2-2 0-16,-1-2-272 0,4 0 64 0,-1-3 16 15,3 2-880-15,1-3-160 16,3 1-48-16,1-1 0 16,3 0-1472-16,1 2-320 0</inkml:trace>
  <inkml:trace contextRef="#ctx0" brushRef="#br0" timeOffset="-159979.52">14202 3256 6447 0,'-3'2'576'0,"2"-2"-576"0,0 0 0 0,1 0 0 0,0 0 816 0,-1 3 48 0,-2-3 16 0,-1 3 0 0,-2 1-80 0,-1 0-16 0,-2 1 0 0,1-1 0 0,-1 2 144 0,-1 0 32 0,1 0 0 0,1-2 0 0,-1 4-128 0,-2-3 0 15,-1 2-16-15,-2 1 0 0,-1-2-416 0,-1 2-80 31,-1 0 0-31,-1 1-16 0,2-1-80 0,0 0-16 16,-1 5 0-16,0-1 0 0,1 2-208 0,-3-1-208 16,-2 4 32-16,-1 3 16 0,1-4 160 0,0 5 0 15,-2-1 0-15,0 2 0 0,4-3 544 0,-2 1 32 0,2 1 16 0,-1-3 0 16,4 2 496-16,-2-1 112 16,1 3 16-16,0 1 0 0,1 1-320 0,0-1-48 15,3 0-16-15,0-2 0 0,1 1-608 0,0-2-224 0,1-2 144 0,0 2-144 16,0 1 0-16,1-2 0 0,1 0 0 0,-1 0 0 15,2 3 0-15,-1 3 0 0,0-3 0 0,3 2 128 0,1-1 112 16,1-3 16-16,2-1 0 0,1 0 0 0,0 0 272 16,2-1 64-16,0-2 16 15,1 1 0-15,2-4-320 0,1 2-64 0,1-3-16 0,3-2 0 0,0 3-208 0,1-3 128 16,2-1-128-16,0 3 0 0,2-3 352 0,-1-1-32 16,2 0 0-16,0 2 0 15,-2-1 32-15,0 1 0 0,1 0 0 0,1-2 0 0,-2 2-352 0,2-2 128 0,-1 3-128 0,0-5 0 31,0 2 0-31,1-2 0 0,-3 0 0 0,3 0 0 16,2 0 0-16,1 0 0 0,-3-2 0 0,-1-1 128 0,0 0 0 0,1 0 16 16,2-2 0-16,0 2 0 0,2-1 16 15,-2-2 0-15,-4 1 0 0,-2-1 0 0,1 3-160 0,1-3 0 16,-1 2 0-16,-1-1 0 0,1 2 0 0,0-3 0 16,-1 0 0-16,0 0 0 0,0 0 0 0,-1 0 0 15,1 0 0-15,-1-3 128 0,1 3-128 0,-1-1 128 0,0-1-128 16,1-2 128-16,-2 2-128 0,-1-1 192 0,1 2-192 0,-2-2 192 15,1 0-192-15,-1 0 0 16,-1 1 0-16,-1 0 0 0,0-1 0 0,-1 0 0 16,0 3 0-16,-1-2 0 0,0 1 0 0,-1 1 0 15,1-3 0-15,-2 1 0 0,-1 0 0 0,0 0 0 16,0-1 0-16,-1 2 0 0,1-1 0 0,-2-1 0 0,1 0 0 0,-1-1 0 0,1 0 0 0,-2-1 0 16,1 1 0-16,-1-2 0 0,1 0 0 0,-2-1 0 15,1 0 0-15,0-1 0 0,-2 0 416 0,-1-3 0 31,-2 1 0-31,1-3 0 0,-1 0-224 0,0 1-32 16,-1 0-16-16,0-2 0 0,3 5-144 0,0 0 0 0,1-1 0 0,0-3 128 16,0 7-128-16,1-4 0 0,2 2 144 0,0 1-144 15,-1 1 0-15,-1 0 0 0,2 2 0 0,-2 1 0 0,3 0 0 16,-3-1 0-16,2 2 0 0,-1 2 0 16,1 0 0-16,-1 0 0 0,1 0 0 0,-1 2 0 0,1 2 0 15,-1-1 0-15,2 0 0 0,0 0 0 16,2 0 0-16,0-1 0 0,1 0 0 0,0 2 0 0,2 1 0 15,0-1 0-15,1-2 0 0,2 2 0 0,0-2 0 0,2-2 0 16,0 4 0-16,-1-4 0 0,1 2 0 0,1 2 0 16,0-3 0-16,0 4 0 0,0-1 0 15,-1 2 0-15,1 0 0 0,0 1 0 0,0-1 0 0,-1 4 0 0,1-3 0 0,0 2-128 32,-1-1 128-32,1 0 0 0,-1 0 0 0,-2 2 0 0,1-1 0 0,-2 1 0 15,0 0 0-15,-2 0 0 16,0-2 0-16,-3-2 0 0,0 4 0 0,-1-3 0 0,0 2 0 15,-1 0 0-15,0 1 0 0,-2-3 0 0,-1 2 0 0,2 0 0 16,-3 1 0-16,0 0 0 0,-1-2 0 0,-2 3 0 16,0 0 0-16,-3 1 0 0,1 0 0 0,-1 0 0 15,1 1 0-15,-1-1 0 0,-2 0 176 0,2 1 16 16,0 0 0-16,-1 0 0 0,1-1 16 0,-2 2 16 16,1 1 0-16,-1 1 0 0,0 0-224 0,-2 0 144 15,0 2-144-15,0 1 128 0,2-1-128 0,-2 2 0 16,1-1 0-16,-1-1 0 0,2-2 0 0,-1 2 0 15,1 0-160-15,-1 1 160 16,2-3-832-16,1 2-64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1T17:35:46.14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16295 15081 40543 0,'-2'-3'3600'0,"-1"0"-2880"16,2 1-576-16,1 0-144 15,1 2 544-15,2 0 80 0,-2-2 16 0,3 0 0 16,1-2-832-16,2 0-144 0,4 0-48 0,0 2 0 16,-1 2-2064-16,0 0-432 0,-1 1-64 0,-2 2-12512 15</inkml:trace>
  <inkml:trace contextRef="#ctx0" brushRef="#br0" timeOffset="524.29">16571 16273 42383 0,'-1'3'3776'0,"1"-3"-3024"0,0 0-608 0,1 0-144 15,1 0 352-15,2-3 32 0,2 3 16 0,4-3 0 0,8 0-800 0,3-3-176 0,5 2-16 0,1 1-16 0,1-2 112 0,1 1 32 0,-1 2 0 0,1 0 0 0,-1 2 320 0,-1-2 144 0,-1 2-128 0,-2 0 128 16,-2 0-352-16,-1 0 16 0,-3-3 0 0,-3 2-11248 16,-2-1-2240-16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6T18:36:55.37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16862 8586 8287 0,'3'-3'736'0,"-1"1"-592"16,-1 2-144-16,1 0 0 0,-1 2 0 0,0-2 192 15,0 0-192-15,3 0 192 0,1 1 464 0,0 1 112 16,0 0 0-16,0 1 16 0,-1 0-656 0,-2 0-128 16,-1 0 0-16,-1 1 0 0,0-2-320 0,-2 1 0 15,-1-2-16-15,-2 0 0 0,0 0 800 0,-2-1 176 0,0 0 16 0,-2 0 16 16,-1 0 224-16,0 0 64 16,-1 0 0-16,0 0 0 0,-1 3 64 0,-2-6 0 0,2 3 16 0,-1 0 0 15,-2 3-464-15,1-3-112 0,0 1-16 0,-2 0 0 16,0 2-192-16,-4-2-64 0,0 4 0 0,-2-4 0 15,1 3 48-15,1-2 0 0,4 2 0 0,-4-2 0 16,1 2-240-16,-1-3 0 0,0 3 0 0,1-4 0 16,2 1 128-16,-1-1-128 0,-2 2 0 0,0-2 144 15,1 1 368-15,0-1 64 0,-2 2 0 0,1-2 16 16,3-2-368-16,-3 2-80 0,1 0-16 0,-1-1 0 16,2 1-128-16,2-2 0 0,0 2 0 0,2 2-176 0,0-2 688 0,2 1 144 15,1 1 32-15,1 0 0 0,-1-1 80 0,1 1 0 16,0 1 16-16,2-2 0 0,-1-1-544 0,0 2-112 15,3-2-128-15,0 0 176 0,1-2-176 0,0 0 0 16,0 0 0-16,1 0 0 0,1-1 0 0,-1 1 0 16,0-1 0-16,0 0 0 0,2-2 0 0,-2 1 0 15,3 2 0-15,-1-2 0 0,-1 1 160 0,1 1 0 16,0-1 0-16,1 2 0 0,-1 1-32 0,-1-1 0 16,0 2 0-16,-1-1 0 0,1 1-128 0,0 2 0 15,-1-3 0-15,0 0 0 0,0 1 0 0,0-1 0 16,-1 1 0-16,1-1 0 0,0 0 0 0,0-1 128 15,2 0-128-15,-2-2 0 0,2 2 208 0,-2-1-32 16,0-1-16-16,-1 1 0 0,0-2 112 0,2 2 32 0,-2-2 0 16,2 1 0-16,1-2-48 0,-1 0-16 0,3 2 0 0,-1-2 0 15,2 1 48-15,-1-1 16 0,3 1 0 0,-1 2 0 16,1-2-48-16,-1 2 0 0,2-2 0 0,1 0 0 16,1 2-256-16,2-2 160 0,0 2-160 0,2-2 128 15,2 2-128-15,1-5 0 0,2 2 0 0,1 0 0 16,-3 4 0-16,2-4 0 0,0-1 0 0,0 1 0 15,-3 1 0-15,-1 0 0 0,1 0 0 0,-1-1 0 16,1-1 0-16,0-1 0 0,2 0 0 0,0 0 0 16,-1 0 0-16,1 1 0 0,-2 0 0 0,-1 0 128 15,-2 2-128-15,0 1 0 0,-2 0 0 0,-1 2 0 0,0 1 0 16,-2-3 0-16,-1 3 0 0,-2 0 0 16,-1 3 0-16,-1-1 0 0,-2 3 0 0,-2-1 0 0,-1 2 0 0,0 2 0 15,-3-1 0-15,-1 3 0 0,-2 1 0 0,-4 0 0 16,0 1-160-16,1 2 160 0,-2-4 0 0,0-1 0 15,1 2 0-15,0-4 0 0,-2 3 0 0,-1 1 0 16,2-3 0-16,0 0-144 0,1 1 144 0,-2 1 0 16,2 0 0-16,-1-2 128 0,0 2 32 0,-1 1 16 15,1 2 0-15,0-2 0 0,1 1 32 0,1-1 16 16,2-1 0-16,2 0 0 0,4-4-224 0,1 2 0 16,1-2 0-16,3-1 0 0,1 0 208 0,0 0-48 15,1 1-16-15,1-1 0 0,-1-1 96 0,1 1 16 0,2 0 0 16,-2-2 0-16,3 3-256 0,1-4 0 0,0 1 0 0,2-3 0 15,2 3 0-15,1-2-160 0,1 2 32 0,0-1 0 32,1 0-368-32,2 1-64 0,-1 1-16 0,2 2 0 15,1-1-1328-15,-1 3-272 0,1 4-48 0,2 0-12192 0</inkml:trace>
  <inkml:trace contextRef="#ctx0" brushRef="#br0" timeOffset="50825.02">17668 8815 2751 0,'-1'1'256'0,"0"-1"-256"0,1 3 0 0,0-3 0 16,0 0 384-16,0 0 16 0,1 0 16 0,-1 0-2064 15</inkml:trace>
  <inkml:trace contextRef="#ctx0" brushRef="#br0" timeOffset="57657.16">17738 8246 21183 0,'-3'-1'1888'0,"1"-3"-1504"0,1 4-384 0,-1 0 0 15,2 2 576-15,-1-2 64 0,0 2 0 0,-2-2 0 16,0 1-64-16,0 4 0 0,1 0 0 0,2 3 0 16,0 1-64-16,1 3-32 0,0-1 0 0,2 4 0 15,-2 1-96-15,1 1-32 0,1 4 0 0,-1 1 0 16,1 2 48-16,-2 3 16 0,0 1 0 0,-1 5 0 15,0 2 432-15,0 2 96 0,1 4 16 0,-1-1 0 16,3-1-576-16,-2-1-128 0,0-4 0 0,2 0-16 16,1-6-240-16,-2-5 0 0,1 1 0 15,0-3 0-15,0-6 0 0,0 0 128 0,0 0-128 0,-1-3 0 16,2-3-576-16,-1-2-144 0,-2-5-48 0,1 2-13792 16</inkml:trace>
  <inkml:trace contextRef="#ctx0" brushRef="#br0" timeOffset="58144.18">17668 8182 26719 0,'-7'-7'2368'0,"1"3"-1888"0,2 0-480 0,3 3 0 0,0 1 1760 0,-2-3 256 0,0 0 48 0,-4-6 16 15,-1 0-1200-15,1-4-240 0,4 0-64 0,2 4 0 16,2 0-112-16,2-1-16 0,4 0-16 0,1 1 0 16,1 1-432-16,2-1 0 0,0-1 0 0,3 0 0 15,2 2 0-15,1-2 128 0,1 2-128 0,-4 2 0 16,1 1 0-16,-1 0 0 0,2 2 0 0,-1 1 0 16,0 2 0-16,1 2 0 0,1 0 0 0,0 2 0 15,1 1 0-15,0 3 0 0,1 0 0 0,-1 2 0 16,1 2 0-16,-2 2 0 0,-1 3 0 0,-1 1 0 15,1 2 0-15,-1 1 0 0,0 2 0 0,0 0 0 0,-1-1 0 0,1-2 0 16,-1 1 0-16,-2 0 0 0,1-4 0 0,-2 1 0 16,-3-1 0-16,0-1 0 0,-2-2 0 0,-2-2 0 15,-3 3 0-15,-2-4 0 0,-3 3 352 0,-1-2-16 16,-2 2 0-16,-16 12 320 0,7-13-352 16,0 1 0-16,-2-2 0 0,-3 2-304 0,1-7 128 15,1 3-128-15,-2-4 0 0,-1 2 128 0,-4-2-128 16,-1 0 0-16,-3 2 0 0,2-6 0 0,-1-1 0 15,-3 2 0-15,2-7 0 0,2 3 0 0,3-4 0 16,1-1 0-16,1-1-144 16,4-1-480-1,-1-3-80-15,2 2-32 0,1-6 0 0,1 6-528 0,2-2-96 0,3 3-32 0,3 0 0 16,0 2-1296-16,3 1-272 0</inkml:trace>
  <inkml:trace contextRef="#ctx0" brushRef="#br0" timeOffset="58804.4">18967 7398 10127 0,'5'-3'896'0,"-1"2"-704"0,-2 1-192 0,-2 0 0 15,0 0 624-15,1 0 80 0,0 0 32 0,3-1 0 16,0 1 576-16,-2 0 112 0,-2 1 32 0,-2 3 0 15,-1-3 16-15,-2 2 0 0,-1 0 0 0,0 0 0 16,-1 1 128-16,-1-1 48 0,1 0 0 0,-2 0 0 16,1 2-448-16,-2-1-96 15,-1 2-16-15,-3 2 0 0,2-1-560 0,-3 3-112 0,1 1-32 0,-3 3 0 0,-1 1-64 0,-1 3 0 16,-5 4-16-16,-2 3 0 0,1 4-96 0,-2 1-16 16,1 3 0-16,0 2 0 0,0 1-192 0,2 4 128 15,0-1-128-15,3 0 0 0,3-3 448 0,2-3 0 16,3-2 0-16,2 1 0 0,1 2 64 0,1-1 0 15,2-2 0-15,-2 6 0 16,1 3-224-16,-2 2-32 0,0 2-16 0,0 1 0 0,-1 2-240 0,4-3 0 16,-1-4 128-16,3 0-128 0,1 5 0 0,2 1 0 15,2-1 0-15,1 0 0 0,3-4 0 0,3-2 0 16,2-3 0-16,3-4 0 0,3-3 0 0,1-4 128 16,5-2-128-16,3-3 0 0,4-3-144 0,6-6-80 15,4-5-16-15,5-1-11792 0,3-8-2352 16</inkml:trace>
  <inkml:trace contextRef="#ctx0" brushRef="#br0" timeOffset="61548.7">18884 7962 16575 0,'-1'0'1472'0,"0"-1"-1168"16,1 1-304-16,1 0 0 0,0 0 704 0,0 0 96 16,0-3 16-16,3 1 0 0,1-2 112 0,1 1 32 0,5-1 0 0,1 0 0 15,1-1-368-15,2 1-64 0,1 2-16 0,0-1 0 16,1-1-512-16,2 2 0 15,0 0 0-15,-2 0 0 0,0 1 0 0,1 1 0 0,-2-1 0 0,-2-2 0 16,0 2 0-16,0 0 0 0,-1-2 0 0,0 2 0 16,-2-1 0-16,1-1 0 0,-2 1 0 0,0-1 0 15,0 1 0-15,-3 1-192 0,1 2 48 0,-2-1 16 16,-2 2 128-16,-2 1-208 0,0-1 80 0,-2 2 128 16,-1 1 0-16,-1 2 0 0,-2 3 192 0,-1-1-64 15,0 1 352-15,-1 1 64 0,0 4 16 0,-2-3 0 16,0 5-240-16,0-3-64 0,0 1 0 0,0 1 0 0,0-1 32 0,0 1 0 15,2-1 0-15,0 0 0 0,-2 1 128 0,1 1 32 16,0 4 0-16,-3 0 0 0,1 0-448 0,-1 1 0 16,1 0 0-16,0 0 0 0,-1 0 0 0,1-5 0 15,0-1 0-15,3-1 0 16,0-1 0-16,2-6 0 0,2 3 0 0,-1-1 0 16,0 1-1072-16,1 1-80 0,0-1-32 0,-1 1-10816 0</inkml:trace>
  <inkml:trace contextRef="#ctx0" brushRef="#br0" timeOffset="62239.34">19583 7900 19343 0,'-4'-1'1728'0,"0"1"-1392"0,2 0-336 0,2 0 0 0,0 1 704 0,-1-1 64 16,-2 1 0-16,-1 2 16 0,1-3 112 0,-2 3 32 16,1 1 0-16,0 1 0 0,1 0-672 0,0 1-256 15,-1-1 176-15,2 3-176 0,-2 1 0 0,-1 0 0 16,-1 1 0-16,0 0 0 0,0 1 0 0,0-4 0 16,-1 1 0-16,1 1 0 0,2-5 0 0,1 3 176 15,0-2-176-15,1-4 160 0,1 0 32 0,1 0 16 16,0-1 0-16,1 0 0 0,0 0-208 0,2-2 0 15,-1 1 128-15,2 1-128 0,-4 0 224 0,0 0 0 0,0 0 0 0,0 0 0 16,21-8-224-16,-18 11 144 0,1-3-144 0,0 1 128 16,0 0-128-16,-1 2 0 0,2-1 0 0,-1 2 0 15,0-1-128-15,-1 1 128 0,1 0 0 0,0-3 0 16,1 2 0-16,0-1 0 16,0 1 0-16,1-1 0 0,-3-2 0 0,2 1 0 0,0 2 0 0,-1-1 0 15,0-2 0-15,-2 3 0 0,3 0 0 0,0 0 0 16,-1 1 0-16,1 1 0 0,0-1 0 0,-2 3 0 15,2-1 0-15,-1 1 0 0,1 2 0 0,-1 2 0 16,-1-2 0-16,0 2 0 0,-1 0-144 0,1 0 144 16,-2 0 0-16,0 0 0 0,1 0 0 0,-1 1 0 15,-1-6 0-15,0 4 0 0,0-3 0 0,0 3 0 0,1-3 192 0,-1 1-64 16,0-1-128-16,0-1 192 0,-1 1 112 0,0-2 16 16,-1 1 0-16,1-1 0 0,-1 1-320 0,-2 0 0 15,0 0 0-15,-2 2 0 16,0 0-704-16,-4 3-208 0,0-2-48 0,-3 1 0 15,-1 1-1040-15,-1-1-224 0,-3 2-32 0,-1 0-16 32,0-4 768-32,1 1 160 0,2-3 16 0,0-1 16 0,1 0 656 0,1-3 128 0,1 0 16 0,2 0-4752 0</inkml:trace>
  <inkml:trace contextRef="#ctx0" brushRef="#br0" timeOffset="62600.37">19494 7957 911 0,'-16'-5'0'0,"3"0"0"0,1 3 0 0,4-2 0 16,5 4 5504-16,0-1 1008 0,1-1 208 0,-3 2 32 16,-4-5-4768-16,-1 2-944 0,2-2-192 0,0 1-32 0,3-2 96 0,4 1 32 15,2-1 0-15,4 1 0 0,3 0-480 0,1 1-80 16,5 2-32-16,1-3 0 16,3 3-224-16,4 0-128 0,0 0 160 0,2 0-160 0,2 0 304 0,0 1-48 15,2-1 0-15,0 2 0 0,1-2-256 0,-1-1 0 16,2 2 0-16,-2-1 0 31,1-1-1008-31,-1-1-96 0,2 2-32 0,-2-3-12784 0</inkml:trace>
  <inkml:trace contextRef="#ctx0" brushRef="#br0" timeOffset="63589.75">20200 7387 20271 0,'-4'0'1792'0,"2"-3"-1424"0,0 3-368 0,4 0 0 16,-2 0 848-16,1 0 112 0,-1-1 0 0,0 0 16 15,1-3-464-15,1 2-112 0,1-1-16 0,-3 3 0 16,0 0 128-16,0 0 32 0,0 0 0 0,20-6 0 16,-17 10 64-16,0-2 16 0,-1 3 0 0,0 4 0 15,0 2 352-15,-2 4 80 0,1 5 16 0,-1 3 0 0,-1 6-304 0,-1 1-48 16,-2 4-16-16,1 4 0 0,0 3-400 0,-1 5-96 16,0 4-16-16,1 1 0 0,-2 2-64 0,0 0-128 15,1-1 176-15,0-7-176 0,1-6 0 0,0 4 0 16,-1 6 0-16,2 5 0 0,-2 2 0 0,1-2 0 15,-1-3 0-15,0-4 0 16,-1-2-1088-16,1-6-192 0,1-4-16 0,-2-5-16 16,4-3-816-16,-3-5-176 0</inkml:trace>
  <inkml:trace contextRef="#ctx0" brushRef="#br0" timeOffset="66181.38">21106 7675 15663 0,'-4'-4'1392'0,"2"1"-1120"0,-1 0-272 0,2 1 0 0,0 0 720 0,1 2 96 16,0-1 16-16,-1 1 0 0,1-4 16 0,-3 2 16 15,2-3 0-15,-1-1 0 0,-2 2 272 0,0 2 48 16,0-2 16-16,-2 3 0 0,0 1-240 0,0-3-32 0,-3 3-16 15,1 3 0-15,-2-2-16 0,-3 3-16 0,-2-2 0 0,-1 2 0 16,2-1-464-16,-4 1-96 16,0 1 0-16,-1 0-16 15,1 1-304-15,-1 0 128 0,0 2-128 0,2 1 0 16,0-2 192-16,0 3-64 0,0-3 0 0,1 2-128 16,3-2 192-16,-1 3-64 0,3-4 0 0,1 1-128 15,2 0 192-15,1-1-192 0,2-1 192 0,0 0-192 16,4 0 128-16,0 0-128 0,1-3 0 0,2 2 0 15,3-4 0-15,2 1 0 0,-1-1 0 0,2 0 0 16,2 0-224-16,1 0 0 0,2 0 0 0,-1 0 0 16,2 2 224-16,-1 0-176 0,1 2 176 0,1 0-160 0,1 0 160 15,0 4 0-15,1 1 0 0,1 2 0 0,-1 0 0 0,-1-1 0 16,1 5 0-16,-2-2-128 0,0 2 128 0,-3 1 0 16,-1 0 0-16,1 1 0 0,-3 1 0 0,-2-1 0 15,-1 0 0-15,-4-1 0 0,1-2 0 0,-2 1 0 16,-1 0 0-16,-1 2 0 0,-2 0 0 0,0-1 0 15,-1-1 0-15,-1-2 0 0,0 3 0 0,-1 0 0 16,-2-3 0-16,0 0 0 0,-3 2 0 0,-1-4 0 16,0 0 0-16,-1 0 0 15,-2-2-720-15,0-1-112 0,-1 1-32 0,0-3 0 0,0-1 528 0,1 0 96 16,0-1 32-16,1-3 0 0,2-1 208 0,1-4 0 16,2 1 0-16,2-5 0 0,1 0 176 0,-1-4 80 15,4 0 0-15,-1 1 16 0,3-5 160 0,0 0 16 0,1-2 16 16,0 1 0-16,2 1-144 0,2 0-16 0,2-1-16 0,0 2 0 15,-1-1 64-15,4-2 16 0,2-1 0 0,2-6 0 16,2 1-32-16,0 1 0 0,0-2 0 0,1 0 0 16,-1 1-64-16,1-1-16 0,1 0 0 0,-1 2 0 15,0-3-256-15,0 0 128 0,-1 0-128 0,0 1 0 16,-1 3 0-16,-2-2 0 0,-1 2 0 0,-1-1 0 16,-1 4-272-16,2-1-64 0,1-1-16 0,1 4 0 31,-5 5-1536-31,-2 4-304 0,-3 1-64 0,-1 4-11376 0</inkml:trace>
  <inkml:trace contextRef="#ctx0" brushRef="#br0" timeOffset="66620.66">21407 7674 22111 0,'-7'1'976'0,"2"1"208"0,1-2-944 0,0 0-240 0,1 3 0 0,1-1 0 0,-2 2 416 0,-2 1 32 16,-3 4 16-16,-4 4 0 0,-5 8 256 0,1 2 48 15,-1 5 16-15,0-2 0 0,1 2 304 0,2 3 64 16,1 3 16-16,1 0 0 0,2 1-544 0,1-2-112 0,2-4-32 16,3 2 0-16,2 3-480 0,2-3 0 15,1-5 0-15,2 0 0 16,3-4-336-16,4 1-112 0,-1-4-32 0,3-2 0 0,1-5 160 0,1-1 48 0,4-2 0 15,2-3 0-15,1-5 272 0,1-1-128 0,2-1 128 0,1-5 0 16,2 1 0-16,0-4 0 0,2 0 160 0,-1-4-32 16,1-1 0-16,-2-1 0 0,-3 1 0 0,-1-4 0 15,-2 2 128-15,-4 0 16 0,-2 4 16 0,-2-6 0 16,0 1 0-16,-3 0 0 0,0-3 0 0,-4 0 0 16,-2 0 272-16,-1 1 48 0,-4-4 16 0,-1 0 0 15,-2 1-112-15,-3-2-32 0,-2-2 0 0,-3 1 0 16,-2 3-320-16,-4-1-160 0,0 0 160 0,-4 1-160 15,1 0 0-15,-1 3 0 0,0 2 0 0,1 1 0 0,1 0-256 16,1 4-32-16,2 0-16 0,1 3 0 16,-1 1-800-16,1 2-176 0,2 1-16 0,1 1-16 15,3 3-992-15,1 0-192 0</inkml:trace>
  <inkml:trace contextRef="#ctx0" brushRef="#br0" timeOffset="67013.58">21744 8324 29487 0,'-5'-4'2624'0,"2"3"-2112"0,3 2-512 0,1-1 0 16,0 2 512-16,1 0 0 0,1-2 0 0,1 1 0 16,2 1-512-16,2 1 0 0,5 0-192 0,2 1 48 0,1 2-16 0,0 1 0 15,0 2 0-15,-1 2 0 16,0 1-544-16,-4 4-128 0,0-2 0 0,-4 2-16 0,1 5 560 0,-2-2 112 15,-4 3 32-15,1 0 0 16,-3-5-368-16,-1 2-80 0,-2 2-16 0,-3-2 0 0,0 3 352 0,-3 0 64 16,-2-2 0-16,0-3 16 0,-2-2-96 0,1-3-32 15,1-1 0-15,-3-1 0 0,3 0 96 0,0-4 16 16,1 1 0-16,0-2-9760 0</inkml:trace>
  <inkml:trace contextRef="#ctx0" brushRef="#br0" timeOffset="68715.73">22638 7836 4367 0,'1'-18'384'0,"-1"8"-384"15,0 4 0-15,-1 0 0 0,1 2 0 0,0 3 0 0,0-3 0 0,0 0 0 16,0-4 0-16,0 1 0 0,-1-4 0 0,1 1 0 0,0 2 0 0,0 0 0 15,0 0 0-15,-1 2 0 0,-1 0 0 0</inkml:trace>
  <inkml:trace contextRef="#ctx0" brushRef="#br0" timeOffset="68888.62">22592 7691 4927 0,'0'-2'0'0,"0"-1"0"16,-1 3 0-16,1 0 0 0,0 0 0 0,-1 0 0 16,0-1 0-16,-1 0 0 0,1 1 0 0,-2-2 0 15,-2 2 0-15,0-2 0 0</inkml:trace>
  <inkml:trace contextRef="#ctx0" brushRef="#br0" timeOffset="69928.36">22444 7675 22111 0,'-6'-3'1968'16,"1"2"-1584"-16,2-1-384 0,2 1 0 16,1 1 1424-16,-1-2 208 0,-2 1 32 0,-1-1 16 0,-1-1 96 0,1-3 16 15,4 2 0-15,2-1 0 0,3 0-864 0,5-1-160 16,3 1-48-16,1 1 0 0,5 0-336 0,1-3-80 16,3 4-16-16,2 0 0 15,1-1-32-15,-1 3-16 0,2 1 0 0,-1 1 0 0,-3 1-240 0,2 1 0 16,0 2 0-16,-2-2 0 0,-3 1 0 0,-1 0 0 15,-3 0 0-15,-1 4 0 0,-3-5 0 0,-3 3 0 16,-3 2 128-16,-3-1-128 0,0 1 400 0,-3 0 48 16,-1 4 0-16,-4-1 0 0,0 0-288 0,-4 0-160 15,0 0 192-15,-3-1-192 0,0 4 144 0,-2-3-144 16,-2 0 0-16,0 1 144 0,0-1-144 0,-3-2 0 16,2 0 0-16,-1-1 0 0,1 1 0 0,1-3 0 15,0 0 0-15,1 0 0 0,1-1 0 0,1 0 0 16,2 0 0-16,2-3 0 0,1 1 0 0,3 0 0 0,0 0 0 0,1 0 0 15,2 1 0-15,0-4 0 0,2 2 0 0,3 1 0 16,-1-2-272-16,3 1 64 0,3 1 16 0,0-2 0 16,2 0-176-16,3 2-16 15,-1-3-16-15,2 0 0 0,1 1 240 0,1-1 160 0,-2 0-192 0,3 0 192 16,-1 1-288-16,0-1 48 0,1 1 16 0,0 3 0 16,1 0-48-16,-4 0-16 0,3 2 0 0,-5 1 0 15,0-1 144-15,-2 2 144 0,-1 2-208 0,-3-3 80 16,-2 3-48-16,-3 1 0 0,0 1 0 0,-2 1 0 15,-2 2 176-15,1-7 192 0,0 2-32 0,-3 1-16 16,-2 2 304-16,-1 2 64 0,-2-1 16 0,0 1 0 0,0-2 80 0,0-2 16 16,-1-1 0-16,1 1 0 0,-1-4-448 0,-1 2-176 15,1-1 128-15,-2-1-128 0,0-1 0 0,-1-1 128 16,-1 0-128-16,0-2 0 0,-1 2 0 0,1-2-192 16,-2 1 0-16,1-4 16 15,-1 2-896-15,1-1-176 0,-1 2-32 0,0-3-9856 16,2 0-1984-16</inkml:trace>
  <inkml:trace contextRef="#ctx0" brushRef="#br0" timeOffset="70584.42">22857 7067 16575 0,'-7'-4'1472'0,"0"1"-1168"0,5 2-304 0,1 1 0 0,1 0 1072 0,-1 0 144 0,-2 0 48 0,-2-1 0 16,-1 1 336-16,0-3 64 0,2 6 0 0,2-2 16 15,2 3-656-15,3 2-128 0,5 3-16 0,2-1-16 16,2 3 144-16,4 2 16 0,3 3 16 0,3-1 0 16,4 3-208-16,5 1-32 0,1 3-16 0,2 2 0 15,5 0-464-15,-3 5-80 0,0 2-32 0,-2-5 0 16,0 5-80-16,-2-2-128 0,0 5 176 0,-2 0-176 15,-7 1 352-15,0 3-32 0,-3 8-16 0,0 2 0 16,-6 3-32-16,-4 3 0 0,-4 2 0 0,-1 1 0 16,-3 2-272-16,-2-14 0 0,0-9 0 0,-1 3 0 15,-6 11-256-15,-5 6 0 0,-1 0 0 0,-2-5 0 16,-1-5 448-16,-1-4 96 0,-1-4 16 0,2 2 0 0,-2-1-48 16,-2-3-16-16,-1 2 0 15,0-3 0-15,1 0-240 0,-1-3 0 0,-1-3 0 0,-2 0-160 16,1-2-224-16,-2-5-32 0,-2-2-16 0,-2 1-17232 15</inkml:trace>
  <inkml:trace contextRef="#ctx0" brushRef="#br0" timeOffset="100699.62">23965 7978 17503 0,'0'0'1552'0,"0"-3"-1232"0,0 3-320 0,0 0 0 16,0 0 864-16,0-1 112 0,0 1 32 0,1-1 0 15,0 1 496-15,1-1 96 0,-1 1 32 0,-1 0 0 16,0 0-576-16,0 0-112 0,0 0-32 0,0 0 0 15,18 13-352-15,-13-3-80 0,0 1-16 0,0 2 0 16,0 3-32-16,0 1-16 0,0 3 0 0,-1 3 0 16,0 3 0-16,-2 4 0 0,2 2 0 0,-4 3 0 15,2 1-32-15,-3 1-16 0,0-3 0 0,-3 5 0 16,2-5-64-16,-3 6-16 0,1-3 0 0,-1 0 0 0,1-1-288 0,-1-1 0 16,0-3 0-16,0-1 0 0,2 0-208 15,-2-8-112-15,1-1 0 0,0-4-16 16,2-2-640-16,-2-8-128 0,0 1-32 0,2-8-13776 15</inkml:trace>
  <inkml:trace contextRef="#ctx0" brushRef="#br0" timeOffset="101100.42">23810 8171 11055 0,'-5'-20'976'0,"2"6"-784"0,0 0-192 0,1 5 0 0,2 2 1360 0,0 3 240 16,1-1 32-16,0-5 16 0,2-6 416 0,-1-6 96 0,4-2 16 0,2-2 0 15,1 0-672-15,0 4-128 0,3 2-32 0,0 0 0 16,0 2-480-16,2-1-96 0,2 1-32 0,0 0 0 16,1 4-208-16,3-4-32 0,1-2-16 0,3 2 0 15,-1 1 48-15,1 1 16 0,0-1 0 0,1 4 0 16,0 0-144-16,0 2-16 0,-1 0-16 0,-1 5 0 16,-1-1-240-16,0 3-128 15,2 1 160-15,-2 6-160 0,-1-1 256 0,-3 5-64 0,1 2 0 0,-4 3 0 16,-3-1 112-16,-4 5 16 0,-1-1 0 0,-3 1 0 15,-1 1-176-15,-1 0-16 0,-2 3-128 0,0-3 192 16,-2 1-192-16,0-1 128 0,1-1-128 0,-2 1 0 16,1 1 128-16,-2-2-128 0,-1 1 0 0,-1 0 144 0,0 2-144 0,-2 0 192 15,0-2-192-15,-1 0 192 0,-2 0-192 0,0 0 0 16,1-3 0-16,-4 2 128 0,-2-1-128 0,-1 0 0 16,-2-1 0-16,-1-3 0 0,2-1 0 0,-3 0 0 15,0-7 0-15,0 1 0 0,1 0 0 0,-1-7-224 16,-1 3 48-16,1-2 16 15,1-3-336-15,0-1-64 0,2 0-16 0,0-4 0 16,4 0-624-16,0 1-128 0,2-2-16 0,2 0-9104 16,1-2-1824-16</inkml:trace>
  <inkml:trace contextRef="#ctx0" brushRef="#br0" timeOffset="101517.95">25231 7058 13823 0,'8'-17'1216'0,"-3"5"-960"0,1 1-256 0,-1 1 0 15,-2 8 1952-15,-1-2 352 0,0 1 64 0,3-1 0 0,3-6-832 0,0-1-160 16,0 1-32-16,-3 2-16 0,-3 5 432 0,-4 3 96 16,-5 3 0-16,-1 4 16 0,-6 4-912 0,-2 2-192 15,1 1-48-15,-5 5 0 0,-3 4 96 0,-6 7 16 16,-1 2 0-16,-1 1 0 0,0 6-288 0,0-2-48 16,-1 2-16-16,1 2 0 15,0 1-336-15,1 1-144 0,0 4 128 0,2 5-128 0,0 5 0 0,-1 3 0 16,1 1 0-16,-2 2 0 0,2 3 0 0,-1-3 0 15,2 0 0-15,1-2 0 0,5-7 0 0,1 1 0 16,4-4 0-16,5 0 0 0,5-6 160 0,7-2-160 16,4-1 192-16,5-6-192 0,5-4 128 0,4-1-128 0,7-3 0 15,3 1 0 1,3-3-640-16,6 2-256 0,7-2-32 0,4 0-16768 0</inkml:trace>
  <inkml:trace contextRef="#ctx0" brushRef="#br0" timeOffset="105310.6">25675 7450 19343 0,'1'-4'1728'0,"-2"2"-1392"15,1-2-336-15,-1 3 0 0,1-2 880 0,-1 1 96 16,-2-3 32-16,-2-1 0 0,-2-2 560 0,-3-2 112 0,-2 4 32 0,-3 0 0 16,-3 4-688-16,0 2-128 0,-1 3-16 0,0 5-16 15,-1 2 112-15,0 1 32 0,-1 5 0 0,1 0 0 16,2 1-688-16,-1-2-128 0,3 2-16 0,0 2-16 15,2-4-160-15,2 1 0 0,0 0 0 0,-1 0 128 16,1-1-128-16,0 0 0 0,0 1 0 0,2-4 0 16,1 4 0-16,0-2 0 0,0 3 0 0,2-2 0 15,1-3 0-15,1-1 0 0,1 2 0 0,2-2 0 16,2-1 256-16,0-4 64 0,1 0 0 0,1-1 16 16,3 1-208-16,0-1-128 0,3 0 128 0,-1-1-128 15,3 1 0-15,1 0 0 0,1-2 0 0,2 2 0 0,2-1 0 0,0 1 0 16,1 1 0-16,1 0 0 0,-2-1 0 0,0 2 0 15,-1 1 0-15,-2-2 0 0,0 4 0 0,-2-1 0 16,-1 0 0-16,-3-1 0 0,2 2 0 0,-4 0 0 16,1 1 128-16,-2 0-128 0,-1 2 144 0,-1-2-144 15,-1 1 192-15,-1 4-192 0,-1-2 256 0,-3 2-48 16,0 2-16-16,-2 2 0 0,0 0-192 0,-2 1 0 16,1 1 128-16,-3 1-128 0,1-1 0 0,0-2 0 15,-1-1 0-15,-1-4-160 0,1 0 160 0,-2-1-208 16,1-3 80-16,-1-3 128 0,0 0 192 0,-1-2 176 15,1-2 16-15,1-3 16 0,-2 0-128 0,2-1-16 16,0 0-16-16,0-1 0 0,0 0-240 0,0-5 128 0,0 1-128 16,2-4 0-16,0 0 160 0,2-2-160 0,2 0 160 0,1-1-160 15,3-3 160-15,1 1-160 0,1-2 160 0,3 0-160 16,3-2 144-16,2-5-144 0,2 1 128 0,0-1-128 16,5-3 128-16,3 0-128 0,1-3 128 0,2 1-128 15,0-1 0-15,0 2 0 0,1 0 0 0,0 0 0 16,1 1 0-16,0-3 128 0,0-2-128 0,-2 0 0 15,0 1 176-15,-2-1-48 0,0 1-128 0,-3-1 192 16,-2 3-32-16,-1-1-16 0,-2-1 0 0,-1 2 0 16,0 3-144-16,-1 1 192 0,-1-1-192 0,0 4 192 15,-3 3-192-15,0 5 0 0,-1 2 0 0,-1 0-176 0,-1 4-128 16,0 1-16-16,-1 3-16 0,0 1 0 16,-1 4-256-16,0 1-48 0,-1 0-16 0,1 0 0 15,0 2-1904-15,-1-1-368 0,0 4-80 0,2-2-11600 16</inkml:trace>
  <inkml:trace contextRef="#ctx0" brushRef="#br0" timeOffset="105875.69">26296 7313 23951 0,'-3'-9'1056'0,"0"4"224"0,0 3-1024 0,1-1-256 0,1 2 0 0,1 1 0 15,0 0 400-15,-2-1 32 0,1-1 0 0,-1 0 0 16,-1 1-240-16,1-1-32 0,-1 2-16 0,-1 0 0 15,1 2-144-15,-1 1 0 0,0 1 0 0,-1 3 0 16,-1 1 0-16,-1 2 240 0,-2 2-64 0,-2 2-16 0,0 3 128 16,-4 3 32-16,0 2 0 0,-2 4 0 15,-2 1 64-15,-2 2 32 0,0 3 0 0,0-1 0 0,-1 1-208 0,-4 5-32 16,-4 8-16-16,1-1 0 0,1-1-160 0,5-8 0 16,1-2 144-16,3-7-144 0,4-2 976 0,2-4 128 15,3-1 32-15,1-3 0 0,4 1 192 0,2-4 32 16,3-3 16-16,2 0 0 0,3-5-928 0,1-1-176 15,4-2-32-15,1-2-16 0,2-2-224 0,0-2 144 16,6-1-144-16,2-1 128 16,3-3-128-16,2 0 0 0,3 0 0 0,-2-4 0 0,1 2-192 0,0-4 192 15,-1 2-160-15,-2-5 160 0,-4 1 0 0,-3 1 0 16,1-3 0-16,-4 1 0 0,-3-1 0 0,-1 0 128 16,-2-3 16-16,-3 1 0 0,-2 2 176 0,-2-2 16 0,-3-2 16 15,0 1 0-15,-3 2 0 0,-1-4 0 0,-2 0 0 0,-3-2 0 16,0 0-32-16,-1 1-16 0,-2 3 0 0,1-1 0 15,-2 2-304-15,2 2 0 0,0 4 0 0,-1 2 0 16,3 3-192-16,0 2-112 0,2 5-16 0,-1 1 0 31,2 2-272-31,1 5-64 0,1 2-16 0,-2 0-17568 0</inkml:trace>
  <inkml:trace contextRef="#ctx0" brushRef="#br0" timeOffset="107589.66">27629 7387 23951 0,'-3'-5'2128'0,"2"1"-1696"15,0 3-432-15,1 0 0 0,1 1 1200 0,-1-3 144 16,-1 1 48-16,-2-4 0 0,1-3-112 0,-3 0-32 15,1 3 0-15,-1-3 0 0,-1 2-576 0,0 2-112 16,-1 1-32-16,-2 3 0 0,0 1-208 0,-2 4-64 16,-1 2 0-16,-3-1 0 0,0 6-256 0,-2 1 0 15,-3 2 0-15,-1 6 0 0,-1-2 0 0,-2 3-352 0,0 4 48 0,0-1 16 16,2-2-96-16,1 0 0 0,0 2-16 16,0-2 0-16,3 0 400 0,2-1 0 0,3-4 0 15,2 1 0-15,3-5 384 0,2 2 144 0,1-4 48 0,4 0 0 16,1-3-304-16,1 2-48 0,3-4-16 0,-1 1 0 15,4 0-48-15,1 1-16 0,2-2 0 0,1 6 0 16,2-5 0-16,2 3 0 16,1 1 0-16,1-2 0 0,1 1-144 0,1-1 0 0,0 3 0 0,-2-4 0 31,-2 3-400-31,-3 0-16 0,-1 2 0 0,-2-2 0 0,0 0-160 0,-3 0-16 0,1 3-16 16,-1-2 0-16,2-1 368 0,-2 2 80 0,1 0 16 0,1 1 0 15,0-2 144-15,-1 1-128 0,-1-3 128 0,0 1-128 0,-2-4 128 0,-2 3 0 16,-1-3 0-16,-2 2 128 15,0-3 480-15,0 0 96 16,-3 2 32-16,0-2 0 0,1 0-176 0,-2 0-48 16,-2 2 0-16,0-2 0 0,-2 0-208 0,1-1-48 15,-1 1-16-15,0 0 0 0,1-1-64 0,-1 2-16 16,2-2 0-16,-2-4 0 0,-1 4-160 0,-1-5 0 16,0 2 144-16,-3-2-144 0,2-1 0 0,-2 0-128 15,2-4 0-15,0 0 0 0,-1-3-96 0,1 0-16 16,-1-1 0-16,4-2 0 0,-1 0 240 0,3-2 0 15,3 5 0-15,0-5-144 0,0-3 416 0,4-3 96 16,4-4 16-16,2-1 0 0,4-1-112 0,1-4-16 16,5 0 0-16,3-3 0 0,2-2 48 0,2-2 0 0,4 2 0 15,1-6 0-15,1 1-304 0,2-2 128 0,3-5-128 16,-1 2 0-16,-1 0 288 0,-1 2-48 0,0-2-16 0,-3 3 0 16,-2 0-224-16,-3 3 128 0,-2 1-128 0,-2 4 0 15,-1 6 0-15,-3 5 0 0,-2 3-176 0,-2 5 176 16,0 0-448-16,-1 5 48 0,-1 3 0 0,-3 4 0 31,-1 2-704-31,-2 1-144 0,-2 5-32 0,-1 2-15536 0</inkml:trace>
  <inkml:trace contextRef="#ctx0" brushRef="#br0" timeOffset="109617.5">26723 7021 23039 0,'1'-9'2048'0,"1"0"-1648"0,-1 7-400 0,1 2 0 16,-1 0 1472-16,0 0 224 0,3-4 32 0,0-2 16 16,2 0 16-16,0 1 0 0,-1 3 0 0,1 3 0 15,-1 1-784-15,-1 4-144 0,-2 6-48 0,1 2 0 16,-1 5-128-16,-2 4-16 0,1 8-16 0,-2 4 0 31,0 7-192-31,0 6-48 0,-2 7 0 0,0 4 0 16,0-1-128-16,-2 6-48 0,-2 4 0 0,-1 4 0 15,2 1-208-15,-1 0 0 0,-1-1 0 0,0-2 0 16,-1 0 0-16,0-9 0 0,2-3 0 0,2-6 0 0,2-2-320 16,2-8 32-16,2 1 16 0,2-3 0 15,2-4-848-15,2-3-160 0</inkml:trace>
  <inkml:trace contextRef="#ctx0" brushRef="#br0" timeOffset="110009.39">27970 8114 35935 0,'-1'-3'1600'0,"0"2"320"0,1 1-1536 0,0 1-384 0,1 2 0 0,0-3 0 16,0 4-192-16,3-1-96 0,2 4-32 0,1 2 0 15,1 5 1200-15,3 3 224 0,-1 4 48 0,1 3 16 0,-1 2-1168 0,-2 2-224 16,-2 3-48-16,-4 3-16 16,-2 0-784-16,-3 2-144 0,-5-3-48 0,-3 1 0 15,-3-1-480-15,-4-1-112 0,-3-3 0 0,-4-1-16 16,-2-3 368-16,-2 0 80 0,-1-3 16 0,-3-2-9040 16</inkml:trace>
  <inkml:trace contextRef="#ctx0" brushRef="#br0" timeOffset="110638.29">28532 7299 35935 0,'-5'-7'1600'0,"1"2"320"0,0 3-1536 0,3 0-384 0,1 2 0 0,0 0 0 16,0 0 0-16,1 0 128 0,0 0-128 0,3 2 0 16,2-4 784-16,4 1 96 0,4-2 16 0,2 0 0 0,5-2-448 0,1-2-96 15,4 1-16-15,0 0 0 0,0 0-144 0,0 0-48 16,0 2 0-16,0 3 0 0,-1 1-144 0,-3 1 0 15,-2 3 144-15,-2 1-144 0,-2 3 0 0,-2 1 128 16,-3-2-128-16,-3 3 0 0,-2-2 0 0,-3 2 0 16,-1-2 0-16,-5 2 0 0,-2 1-192 0,-5 2 0 15,-3 1 0-15,-3 3 0 0,0-5-160 0,-2 1-32 16,0 2-16-16,-2-4 0 0,-2 3 224 0,1-2 176 16,0 2-208-16,2-3 80 0,2 0 128 0,2-5 128 15,1 2-128-15,4-2 176 0,3-2-48 0,1 1-128 16,3-4 192-16,2 0-64 0,2 3-128 0,3-4 0 0,1 0 0 15,1 0 0-15,3 1-160 0,1 0-16 0,2-1 0 16,-1 0 0-16,2 0-128 0,-1 0-16 0,2 3-16 16,-2-3 0-1,2 1-304-15,-3 4-48 0,-1-3-16 0,-2 3 0 0,0 2 304 0,-1-2 48 0,-1 1 16 0,-1 1 0 16,0 1 336-16,-1-1 240 0,0 0-48 0,-1 2 0 16,0 0 240-16,-1 1 32 0,1 2 16 0,-2 2 0 15,0 0-64-15,-1 3-16 0,0 0 0 0,-1-1 0 16,0 0 176-16,-2 0 16 0,1 1 16 0,-3 1 0 15,1 1-224-15,-2 1-64 0,-1-1 0 0,-1-1 0 16,-1 2-144-16,-2-3-48 0,0 3 0 0,-4 0 0 16,-1 0-128-16,-1 1 0 0,-2 1 0 0,-2-5 0 15,0 1-208-15,-1-2-32 0,1-5 0 0,1-2 0 16,2-3-1008-16,-1-3-208 0</inkml:trace>
  <inkml:trace contextRef="#ctx0" brushRef="#br0" timeOffset="111077.69">28859 6381 16575 0,'-2'-4'1472'0,"1"-3"-1168"0,1 7-304 0,1 0 0 15,0 0 960-15,0 0 144 0,2-3 32 0,-1 0 0 16,3-2 352-16,1 3 80 0,2 2 16 0,0 3 0 16,1 4-208-16,2 4-32 0,0 4-16 0,3 3 0 15,1 6-208-15,2 3-32 0,2 3-16 0,3 3 0 16,0 5-432-16,3 3-64 0,1 4-32 0,-1 0 0 15,1 6-112-15,-3 0-32 0,-1-4 0 0,-3 1 0 0,-4 0-80 16,-2 3 0-16,-2 0-16 0,-2 1 0 0,-3 3-144 0,-2 2-32 16,0 0 0-16,-2 1 0 0,-1-2-128 0,1-3 0 15,-1 1 0-15,0 7 0 0,-1 4 0 0,-1 3 0 16,-3 3 144-16,-2-1-144 0,-3-5 192 0,-2 1-16 16,0 0-16-16,-3 4 0 15,1 0-160-15,-3-2 0 0,-3-4 0 0,1-3 0 16,-1-8-480-16,1-5-80 0,-1-5-16 0,0-3 0 15,0-2-1664-15,-1-3-352 0</inkml:trace>
  <inkml:trace contextRef="#ctx0" brushRef="#br0" timeOffset="111908.82">29570 7927 21183 0,'0'-4'1888'0,"0"2"-1504"0,2 2-384 0,-1 1 0 0,0 2 1600 0,0-1 240 0,2-1 48 15,0 3 16-15,4 4-240 0,-2 3-64 0,1 6 0 0,0 5 0 16,-2 3-320-16,-1 6-80 0,-1 4-16 0,-1-1 0 16,0 5-496-16,-1-2-112 15,3 6 0-15,-2-4-16 0,-1 2-256 0,0-1-48 0,-1-1-16 0,-1-1 0 16,0-6-96-16,-1 2-16 0,0 3 0 0,-2-2 0 15,0 0-128-15,-1-6 0 0,-1 0 0 0,1-3 0 16,1-3 0-16,0-3 0 0,2-3 0 0,0-2 0 16,2-4 0-16,1-3 0 0,2-3 128 0,0-2-128 15,1-6 0-15,2-4 0 0,0-2 0 0,1-6 128 16,2-5-128-16,-1-4 0 0,1-4-160 0,-2-5 160 16,0-6-448-1,0-3 0-15,-1-5 0 0,-1-3 0 0,1-7-192 0,-2-4-48 0,1-3 0 16,-1-3 0-16,-1 3 496 0,1-1 192 0,-3 5-128 0,1-2 128 0,1 0 464 0,1 4 176 15,1-1 48-15,-1 4 0 0,2 5-240 0,0 0-32 16,1 8-16-16,0 2 0 0,2 7-208 0,1 1-64 16,0 7 0-16,3 4 0 0,-1 8-128 0,1 1 0 15,-1 6 0-15,2 1 128 0,-2 5-128 0,2 3 0 16,1 3 0-16,1 3 0 0,2 2 0 0,0 0 0 16,1 1 0-16,0 4 0 0,2 2-272 0,0 4 16 15,-3 0 0-15,-1 2 0 16,-1 2-160-16,-5 2-32 0,-1 3 0 0,-6 2 0 0,-1-2 448 0,-4 3 0 15,0-2 0-15,-3-1 128 0,1-4 256 0,-2 0 64 16,-1-3 16-16,-2 0 0 0,-1 0-272 0,-1 1-48 0,-3-2-16 16,-1-1 0-16,-1 1-128 0,-2-2 128 0,-2 0-128 0,-1-3 128 15,0-2-128-15,0-1 0 0,-3-4 0 16,1-2-176 0,-1 0-544-16,2-8-112 0</inkml:trace>
  <inkml:trace contextRef="#ctx0" brushRef="#br0" timeOffset="112269.89">30740 6280 17503 0,'-1'-6'1552'0,"0"3"-1232"0,-1 1-320 0,1 2 0 0,1 1 1712 0,-1 3 272 15,0 1 64-15,-2 1 16 0,-1 6 240 0,-3 9 64 16,-4 5 0-16,-1 8 0 0,-5 5-608 0,1 5-112 16,-1 1-32-16,0 4 0 0,-1 3-832 0,2 3-160 15,0 6-48-15,-1 2 0 0,2 0-320 0,-1 4-64 16,1-2 0-16,0 6-16 0,2 3-176 0,-1 0 128 15,4 5-128-15,2-3 128 0,0 2 32 0,2-3 0 0,2 3 0 0,1-3 0 16,1 3 80-16,4-2 16 0,1-2 0 0,5 0 0 31,2-2-256-31,3-4-288 0,6-4 64 0,3 0 16 16,4 1-336-16,6-2-64 0,3-6-16 0,4-7 0 16,2-6-2080-16,4-6-432 0</inkml:trace>
  <inkml:trace contextRef="#ctx0" brushRef="#br0" timeOffset="113764.5">31142 7109 23951 0,'5'-9'2128'0,"0"2"-1696"0,0 2-432 0,-3 3 0 0,1-1 448 0,-1 0 0 16,4-6 0-16,3-3 0 0,2-5 896 0,0-2 176 15,-1 2 32-15,-1-2 16 0,-4 5-224 0,-3 0-32 16,0 4-16-16,-5-1 0 0,-1 2-144 0,-3 3-16 16,-1 4-16-16,-3-2 0 0,-2 4-560 0,-3 4-112 15,-3 2-32-15,1 2 0 0,-3 4-240 0,-3 2-48 16,-2 6-128-16,-1 2 192 0,0 4-192 0,-2 4-288 15,0 4 64-15,0 0 16 16,3 1-240-16,4-3-64 0,3 3 0 0,5-5 0 0,4 1 352 0,3-5 160 16,5 0-160-16,2-3 160 0,5-4-176 0,1-3 176 15,4-1-192-15,2-4 192 16,3-2-688-16,4-3-16 0,2-2-16 0,2-4 0 16,3-1-416-16,1-4-80 0,3-1 0 0,1-3-16 15,1 0 144-15,-1-2 16 0,-1-4 16 0,-6 2 0 0,0-1 656 0,-5-1 128 0,-5-2 16 0,-1-3 16 16,-2 3 1072-16,-4-3 224 0,-1 0 32 0,-1 0 16 15,-2-1 336-15,-1-1 64 0,0 0 16 0,-2 0 0 16,0-1-496-16,0 1-112 0,-2 1-16 0,0-1 0 16,-1 2-448-16,1 5-112 0,-2 0-16 0,-1 4 0 15,2 5-64-15,0 2-32 0,1 2 0 0,-1 3 0 16,2 3-224-16,0 1 128 0,-2 1-128 0,2 5 0 16,0 0 128-16,0 3-128 0,-1 2 0 0,1 1 0 0,1 4 128 15,-1 0-128-15,1 5 0 0,-1 1 0 0,-2 6 0 16,-2 2 0-16,0 5 0 0,-2 1 0 0,-3 1 0 0,-2 4 0 15,-2 2 0-15,-1-1 0 0,-1 2 0 0,-3-3 0 16,2 2-144-16,-1-3 144 0,2-2-384 0,2-3 0 16,2-3 16-16,3-3 0 15,0-3-1040-15,4-2-224 0,2-1-32 0,3-4-14560 16</inkml:trace>
  <inkml:trace contextRef="#ctx0" brushRef="#br0" timeOffset="114188.14">31653 6984 29487 0,'-10'-5'2624'0,"2"1"-2112"0,2 3-512 0,1 1 0 0,3 1 2192 0,-1 3 336 15,1-2 64-15,-3 4 16 0,-4 6-1664 0,-3 5-336 0,-4 10-64 0,-4 6-16 16,-1 7-304-16,-3 5-64 0,1 3-16 0,-1 2 0 16,2 1-144-16,0 1 0 0,2-4 0 0,3-1 0 15,2-2 0-15,4-1-192 0,2-4 32 0,3-3 16 16,2 0-304-16,3-4-48 16,1-3-16-16,1-3 0 0,3-1-320 0,0 0-64 0,2-7 0 0,1-2-16 15,3-2 288-15,1-4 64 0,4-2 16 0,1-4 0 0,0-2 688 0,3-3 144 16,2 0 32-16,1-3 0 0,3-3 496 0,-2-2 96 15,3-3 32-15,-1-5 0 0,0-1-224 0,-3-6-32 16,-1-3-16-16,-1-2 0 0,-2-3-256 0,-3-2-48 16,-2-1-16-16,-2-2 0 0,-1-3-176 0,-3-2-48 15,-3-2 0-15,-3 1 0 0,-2-3-128 0,-4 2 0 16,-3-3 0-16,0 4 128 0,-3 0 16 0,-3 5 0 16,0 4 0-16,1 4 0 0,-2 6-144 0,1 0 0 15,2 5 0-15,1 2 0 0,1 0-400 0,0 3 32 0,1 5 16 16,3-1-18336-16</inkml:trace>
  <inkml:trace contextRef="#ctx0" brushRef="#br0" timeOffset="115935.64">32254 6557 2751 0,'-3'0'256'0,"1"0"-256"0,1 0 0 0,-1 0 0 15,1 0 272-15,0 0 16 0,0 1 0 0</inkml:trace>
  <inkml:trace contextRef="#ctx0" brushRef="#br0" timeOffset="116155.32">32129 6587 6447 0,'0'0'272'0,"0"0"80"0,0 0-352 0,0 0 0 0,1 0 0 0,-1 1 0 0,1 0 1264 0,0 2 176 16,1-2 32-16,0 5 16 0,1 4 880 0,-1-1 192 16,2 4 16-16,-1 1 16 0,1 3-368 0,0 4-80 15,-2 4-16-15,1 3 0 0,-3 6-432 0,0 5-96 16,-3 5 0-16,0 3-16 0,-4 5-928 0,0 6-176 15,-3 5-32-15,0 7-16 0,-1 3-432 0,-2 1 0 16,-1 1 0-16,0-5 0 0,1 2-192 0,-2-4-112 16,-1 0-16-16,0 0-16 15,-2-5-1040-15,1 0-208 0,-1 4-32 0,-1-7-16 16,1 0-224-16,1-7-64 0,3 1 0 0,0-8 0 16,3 0 608-16,-2-7 112 0,2-3 32 0,3 1-7472 0</inkml:trace>
  <inkml:trace contextRef="#ctx0" brushRef="#br0" timeOffset="117081.43">32433 7165 11055 0,'0'0'976'0,"0"-2"-784"0,1 1-192 0,-1 0 0 0,1 1 1360 0,1 0 240 0,-1-2 32 0,1 0 16 16,1-1-128-16,2 1-32 0,0-2 0 0,0-1 0 15,0 0-64-15,0 2-16 0,-2-1 0 0,1-1 0 16,-2 0-240-16,0 4-48 0,-2-4-16 0,-2 2 0 16,0 2-112-16,-2 0-32 0,-2 0 0 0,-1 2 0 15,-3 0-336-15,-3 3-80 0,0 1-16 0,-2 1 0 16,-2 0-272-16,-1 1-48 0,1 3-16 0,0 2 0 16,-1 0-192-16,1 0 0 0,0 3 0 0,2-1 0 0,3 1 0 15,0-2 0-15,4 2 0 0,0-4-160 0,2 1 160 0,1 0 0 16,2-1 0-16,1 0 0 0,1-4 0 0,2 2 0 15,1-2 0-15,1-2 0 0,1 0-256 0,1-1 0 16,1-2-16-16,0 1 0 0,3-1 48 0,0-2 16 16,-1 2 0-16,0-2 0 0,2-2 208 0,-2 2 0 15,1 0 0-15,1 0 0 0,-2 2 128 0,2-2-128 16,0 2 0-16,1 1 0 0,2 3 0 0,-1-1 0 16,0-2 0-16,0 5 0 0,-3-1 0 0,0 3 0 15,0-1 0-15,-2 2 0 0,-1 1 304 0,-1 2 0 16,-1 1 0-16,-2 1 0 0,1 0 16 0,-3-1 16 15,0 2 0-15,-1 0 0 0,-1-3-208 0,-1 1-128 16,-1 2 160-16,-1 3-160 16,-1 0 0-16,-2-2 0 0,0 0 0 0,-1-1-160 0,-1 0-192 0,-1-1-32 0,0 2-16 0,-1-1 0 31,-1-1-304-31,1 0-64 0,1-1-16 0,-2-2 0 16,1-1 208-16,1-1 64 0,0-5 0 0,0 0 0 0,2-1 688 0,0-3 144 0,3-2 16 0,0-1 16 15,0 0 96-15,0-1 32 0,1-2 0 0,0-4 0 16,1 1 0-16,2-3 0 0,0-2 0 0,2-2 0 15,2-3 160-15,0-3 48 0,1 0 0 0,0-2 0 16,2-4-352-16,1 0-64 16,2-2-16-16,-1 0 0 0,2-1-96 0,1-2-32 0,1 0 0 0,0 2 0 0,1-1-128 15,-1 0 0-15,1 0 144 0,-1 2-144 0,0-1 0 0,-1 1 0 16,0-1 0-16,-2 1 0 0,0 2 0 0,-1 3 0 16,1 0 160-16,-2 5-160 0,0 2 128 0,0 3-128 15,-2 3 0-15,1 3 0 16,-2 1-304-16,0 1-144 0,2 0-48 0,-1 4 0 15,1-4-1888-15,1 3-384 0</inkml:trace>
  <inkml:trace contextRef="#ctx0" brushRef="#br0" timeOffset="117535.64">32687 7122 1839 0,'-11'4'160'0,"2"1"-160"0,1-1 0 0,3 0 0 0,2 0 5856 0,0 1 1136 0,2-1 240 0,-4 5 32 16,-2 2-4320-16,-2 6-848 0,-2 5-176 0,-1 4-48 15,0 0-864-15,3 1-176 0,-1 2-48 0,1-4 0 16,0 2-784-16,2-4 0 0,-2 4 0 0,2-2-144 31,-2 2-336-31,2-2-64 0,1 1-16 0,-1 1 0 0,2-2 368 0,2 0 192 16,0-1-192-16,1-3 192 0,2 1-416 0,0-4 32 0,1-1 0 0,2-2 0 15,-1 1-80 1,0-5-16-16,3 1 0 0,0-1 0 0,0-5 480 0,3 0 0 0,-1-1 208 0,1-3-64 0,-1-2 640 0,2-1 128 16,-1 0 32-16,1-5 0 0,1-3-112 0,-2 1-32 15,2-4 0-15,-1-4 0 0,1 0-416 0,0-2-64 16,-2-2-32-16,2-4 0 0,-1 0-288 0,0-4 0 15,-1-1 0-15,1-2 0 0,-2 0 0 0,-2-1 0 16,0-2 0-16,0 2 0 0,-1-4 0 0,-2 1 0 16,0-1 0-16,-2 1 0 0,0-1 0 0,-2 4 0 15,1 5 0-15,0 5 0 0,0 3 0 0,-1 2 0 16,2 6-192-16,-1-1 48 16,0 4-1088-16,1 2-224 0,-1 1-32 0</inkml:trace>
  <inkml:trace contextRef="#ctx0" brushRef="#br0" timeOffset="117927.99">32665 7956 26719 0,'2'0'1184'0,"-2"0"240"0,1 1-1136 0,1 0-288 0,1 2 0 0,-2-3 0 0,2 0 608 0,1 2 64 15,3 2 16-15,3 1 0 0,1 1 96 0,1 0 32 16,0 3 0-16,1-1 0 16,-2 0-656-16,-1 2-160 0,-2 1 0 0,0 1 0 15,-2-1-320-15,-2 0-80 0,-2-1-32 0,1 1 0 0,-3 3 688 0,-2 7 144 16,0 3 32-16,-2 3 0 16,1-4-1200-16,-4 0-224 0,-1-1-48 0,-2 1-16 15,0-3-96-15,-2 0-32 0,0-3 0 0</inkml:trace>
  <inkml:trace contextRef="#ctx0" brushRef="#br0" timeOffset="118571.45">32865 7353 27647 0,'-2'-6'2448'0,"2"1"-1952"0,2 4-496 0,-1-1 0 0,1 0 576 0,1 1 32 15,1-4 0-15,2-3 0 0,1-1 576 0,3-4 112 16,1-3 32-16,2 4 0 16,1-2-576-16,0 2-112 0,0 2-32 0,0 3 0 0,-1-1-288 0,-1 2-48 15,-1 1-16-15,0 0 0 0,2 2-256 0,-1 0 0 16,2 1 128-16,-4 0-128 0,0 2 0 0,-1 2 160 15,1 0-160-15,-1 3 128 0,-3-2 96 0,2 1 16 16,0 4 0-16,-2 1 0 0,-1-2 0 0,-1 3 0 16,-3 1 0-16,1 0 0 0,-2 3-80 0,0-2-16 31,-3 2 0-31,-2-6 0 0,-1 3-144 0,0-2 0 0,0 0 144 0,-3-1-144 16,0 0 0-16,-1 1 0 0,-1-3 0 0,-1 0 0 15,0 1 0-15,-2-1-192 0,-1 3 64 0,0-3 0 16,0 0-96-16,2 1-16 0,-1 0 0 0,2-1 0 31,-1 2-208-31,5-5-32 0,0 2-16 0,3-2 0 16,3 1-144-16,1-2-48 0,1-2 0 0,0 1 0 0,2-1 176 15,1 0 16-15,-1-1 16 0,1 1 0 0,0 0 272 0,2 0 48 0,0 0 16 0,0 0 0 16,0 0 144-16,0 0 0 0,1 0 160 0,2 0-160 16,-1 0 160-16,1 0-160 0,0 0 160 0,0 0-160 0,-1 1 0 0,2 0 128 15,-2 1-128-15,1 0 0 0,-1 3 0 0,0-2 0 16,2 2 0-16,-2 0 0 0,1 2 0 0,-1 2 0 15,2-3 0-15,-2 1 0 0,0 3 0 0,-3-3 128 16,3 3-128-16,-4 2 0 0,0-4 0 0,-3 2 128 16,1 1-128-16,-3-1 0 0,0 1 624 0,-1-2 16 15,-2 1 16-15,-3 1 0 0,1 0 80 0,-2 0 16 16,2 2 0-16,-1-2 0 0,2-1-496 0,0 1-112 16,-3 0-16-16,1 0 0 0,-1 0-128 0,0-2 0 15,1 2 0-15,-1 0-176 16,2 0-592-16,0-1-128 0,3 1-32 0,-1-5 0 15,1 0-1136-15,0-1-240 0,0 0-32 0</inkml:trace>
  <inkml:trace contextRef="#ctx0" brushRef="#br0" timeOffset="119198.53">32981 6651 21183 0,'-6'-1'1888'0,"2"0"-1504"0,3 1-384 0,1 0 0 16,1 0-416 0,-1 0-160-16,-1 0-16 0,0 0-16 0,-1-3 1440 0,1 3 304 0,1-1 48 0,0 1 16 0,0 0-224 0,0 0-32 15,0 0-16-15,16 21 0 0,-8-10 704 0,1 1 144 16,5 6 16-16,2 4 16 0,3 6-336 0,2 3-64 16,1 1 0-16,0 2-16 0,-1-1-640 0,2 2-128 15,1 6-32-15,-3 2 0 0,-2 3-384 0,-1 3-80 16,-11-30 0-16,-7-19-128 15</inkml:trace>
  <inkml:trace contextRef="#ctx0" brushRef="#br0" timeOffset="126424.11">23017 14333 15663 0,'8'-3'1392'0,"-3"0"-1120"0,-3 1-272 0,-2 4 0 15,0-1 576-15,-1-1 64 0,2 0 16 0,-1 2 0 16,-1 0 64-16,-5 1 16 0,-3 3 0 0,-5 1 0 15,-2 3 736-15,-4-2 160 0,-1 7 32 0,-3-3 0 16,-3 6-16-16,-3 0 0 0,-2 3 0 0,-3 3 0 16,-2-1-640-16,-3 4-128 0,0 1-32 0,-6 3 0 15,-2 2-112-15,-7 4-32 0,-3 4 0 0,-7 3 0 16,-8 2-176-16,-5 2-32 0,-4 2-16 0,-2 1 0 16,-1-1-176-16,-3 1-48 0,-1 1 0 0,1 0 0 0,3 3-96 0,3-8-32 15,2 0 0-15,6-2 0 0,6-2 96 0,-3 1 16 16,2 0 0-16,1-1 0 0,6 2-240 0,4-6 144 15,5-2-144-15,1 1 128 0,5-4-128 0,1 0 0 16,3-3 0-16,2-4 0 0,4-4 0 0,2-2 160 16,6-3-160-16,0-5 160 0,1 2 16 0,2 0 0 15,-2-2 0-15,2 2 0 0,1 1 0 0,0 0 0 16,1-1 0-16,0 3 0 0,0-5-176 0,2 2 160 16,0-4-160-16,1 2 160 0,1-2-160 0,1-4 0 15,3-1 0-15,0 0 0 0,1-1 0 0,2-1 0 16,3-1 0-16,0-1 0 0,1-2 192 0,2-2-32 15,-1-1-16-15,1 3 0 0,2-4 32 0,0 3 0 0,-1-3 0 16,1 2 0-16,1 1-176 0,-1-3 192 0,2 3-192 0,-2 1 192 16,1-3 0-16,-1 3 0 0,0 0 0 0,0 0 0 15,-1 3-192-15,0-3 0 0,-1 1 0 0,0 0 0 16,0 2 0-16,-1-3 0 0,1 0-192 0,-2 0 192 16,0-3 0-16,1 1 0 0,-1 2 0 0,1-5 0 15,-1 1 0-15,0-2 0 0,3-1 0 0,0-2 0 16,1 0 320-16,4-3-32 0,1-4 0 0,2-2 0 15,4-1-32-15,4-1-16 0,3-2 0 0,3-2 0 16,2-2-80-16,4-1-16 0,3 1 0 0,0-1 0 16,1-2-144-16,-1 1 0 0,1-1 0 0,-2 1 0 0,-1 3 0 15,-1 1 0-15,-2 1 0 0,-4 4 0 0,0 2 0 16,-3 1 0-16,-1 3 0 16,-3 2 0-16,-1-1 0 0,-2 4 0 0,-2 0 0 0,-3 3 0 0,-1 3 0 0,-1 0 0 15,-3 4 0-15,-1 0 0 0,-2 7 0 0,-4 0 0 16,-1 6 0-16,-1 1 0 0,-2 3 0 0,0 4 0 15,-1 3 0-15,-1 3 0 0,-1 5 0 0,1 0 0 16,1 3 0-16,1-1 0 0,4-3 0 0,1-8 0 16,4-2 0-16,0 4 0 0,1 4 0 0,0 7 0 15,1 2 0-15,2-4 0 0,2 1 0 0,2-3 0 16,6 1 0-16,4 0 0 0,8 0 0 0,8 0 0 16,12-2 0-16,18-2 0 0,14-1-304 0,25 5 16 15,27 3 0-15,27-8 0 0</inkml:trace>
  <inkml:trace contextRef="#ctx0" brushRef="#br1" timeOffset="164193.01">437 10478 16575 0,'-14'2'1472'0,"3"-2"-1168"0,5-2-304 0,2 2 0 0,1-3 352 0,-2 0 16 0,-4 1 0 0,-4-2 0 16,-7-6-16-16,1-1 0 15,3 0 0-15,2 0 0 16,5 0-1040-16,2-1-208 0,2 3-32 0,1 0-16 0,3 3 480 0,-1-1 80 0,2 3 32 0,0-3 0 15,0 5 1472-15,1-1 288 0,2 2 64 0,1-3 16 16,2 4 112-16,4-1 32 0,4-2 0 0,4 0 0 16,6-2-352-16,3-1-64 0,-1 1 0 0,5-1-16 15,4 0-624-15,2-3-112 0,1-1-16 0,0 0-16 16,1-3-432-16,-2 0 0 0,-4 0 128 0,2 1-128 0,1 1 0 0,2 1-144 16,-1 1 144-16,-2 0-208 0,-3 0-128 0,0 1-32 15,1 1 0-15,1-1 0 0,-2 0 368 0,-1 2 0 16,0-3 0-16,-5 3 0 0,-3 1 208 0,1-1 64 15,2 0 16-15,0-1 0 0,-3-3 352 0,-2 2 64 16,-1 0 0-16,-3 0 16 0,-1 2-528 0,-2 0-192 16,-2 1 144-16,-4 1-144 15,-2 2 0-15,-2-1 0 0,-2 2 0 0,-1 0 0 0,1-1 256 0,-4 2-16 16,1 0-16-16,0-3 0 0,0 2 192 0,-1-2 32 16,-1-1 16-16,0 1 0 0,-1-1-144 0,0 0-16 15,-1-2-16-15,0-3 0 0,0 4-32 0,-1-1-16 16,-1-1 0-16,0-3 0 0,-2 0 176 0,1 0 32 15,-2-1 16-15,0 1 0 0,0 0-144 0,0 2-16 16,0-4-16-16,1 4 0 0,2-1-32 0,1 1 0 0,2 3 0 16,0-3 0-16,2 1-256 0,1-2 0 0,0 2 0 0,1-3 0 15,-2 2 0-15,1 2 0 0,0 1-128 0,-2-1 128 16,1 4 0-16,-1-1 0 0,0 3 0 0,-2 0 0 16,1 3 0-1,0-1 0-15,1 0 0 0,-1 2 0 0,0 1 0 0,2-1 0 0,0 1 0 0,1-3 0 16,0 2 0-16,1-2-144 15,0 2 144-15,1-1 0 0,0 2 0 0,2-3-160 0,-2 2 160 0,2 1 0 16,-1-2 0-16,-1 2 0 0,1 4 0 0,-2-3 0 16,0 2 0-16,-3 2 0 0,1 2 0 0,-3 0 0 0,-3 3 0 15,1 2 0-15,-3 1 0 0,0 0 0 0,0 3 176 16,-2 2-176-16,1-4 192 0,0 2-192 0,1 0 0 16,-1-2 0-16,1 3 0 0,0 0 0 15,0 1 0-15,1-2 0 0,3 3 0 0,0-1 0 16,1 3-448-16,1 0-160 0</inkml:trace>
  <inkml:trace contextRef="#ctx0" brushRef="#br1" timeOffset="165516.81">17727 10263 31327 0,'-5'-1'2784'0,"0"1"-2224"0,1 2-560 0,4 2 0 0,1-3 1408 0,-1 3 160 16,0 0 32-16,0 3 16 0,1 6-1344 0,4-1-272 15,2 4 0-15,2 1 0 16,3 3-912-16,2 5-96 0,4 1-16 0,-1 5 0 15,0 3-64-15,-1 6-32 0,-1 2 0 0,-1 4 0 0,-3 2 640 16,-2 3 128-16,-2-2 32 0,-2-1 0 16,-1-7-128-16,-3-3 0 0,0-4-16 0,-2-6 0 15,0-3-32-15,-2-3 0 0,0-1 0 0,-1-6 0 0,-2 1 496 0,-3-6 0 16,-1-1 0-16,-1-4-7280 16,-1-3-1504-16</inkml:trace>
  <inkml:trace contextRef="#ctx0" brushRef="#br1" timeOffset="165893.21">17602 10601 11967 0,'-3'-20'1072'0,"2"4"-864"0,2 5-208 16,0 5 0-16,2-2 2368 0,-1-7 448 0,3-9 64 0,5-20 32 15,4-9-1088-15,4-7-224 0,5 3-32 0,0 6-16 16,2 6-976-16,0 6-192 0,-2 7-32 0,1 1-16 16,-1 5 112-16,-1 0 32 0,-1 4 0 0,-1 2 0 15,-1 2-128-15,-2 2-32 0,-1 4 0 0,0-2 0 16,0 2-320-16,-2 2 0 0,-1 2 0 0,1 1 0 15,-2 1 448-15,2 4 32 0,-2 0 0 0,0 4 0 16,-3 0 224-16,3 1 32 0,-1 0 16 0,1 4 0 16,0-3-288-16,2 4-48 0,0 2-16 0,-1-3 0 0,0 3-208 15,-2 1-32-15,-1 2-16 0,-2 0 0 0,-2 1-144 0,-1 3 0 16,-1 2 0-16,-1 2 0 16,-3 1 0-16,-2 1 0 0,-3 0 0 0,-1 0 0 0,-1 2 0 0,-3-2 192 15,-2 2-192-15,-2-1 192 0,-1 0-192 0,0-1 192 16,0-2-192-16,-2-2 192 0,-1-1-192 0,-2-2 160 15,0-1-160-15,-1-3 160 0,-1 0-160 0,1-2 0 16,1-1 0-16,-4 0 128 0,0-2-128 0,-2-1 0 16,-2 0 0-16,1-1 0 0,0-2-160 0,4-1-16 15,2 0 0-15,0-4 0 16,-3 0-1056-16,1-3-224 0,0-1-32 0,2-5-14320 0</inkml:trace>
  <inkml:trace contextRef="#ctx0" brushRef="#br1" timeOffset="166462.13">18994 9279 27647 0,'-4'-3'2448'0,"1"1"-1952"0,0 2-496 0,1 1 0 15,-1 0 384-15,0 2 0 0,-5-3-16 0,-4 4 0 16,-4 3-368-16,-4 2 0 0,-1 5 0 0,-1 4 0 31,1 0-304-31,0 3-128 0,0 3-16 0,-2 1-16 0,-1 3 208 0,-2 3 64 0,0 0 0 0,0 2 0 16,0 1 448-16,1 0 80 0,1 2 32 0,1 4 0 15,-1 4 1104-15,1-1 208 0,1 1 48 0,1-2 16 16,3-6-192-16,0 7-32 0,-1 5-16 0,1 7 0 16,2-2-912-16,3 5-176 0,3 2-32 0,3-3-16 15,5-1-192-15,2-8-48 0,2 0 0 0,4-3 0 0,2-3-128 16,0-1-256-16,3-3 64 0,0-3 16 15,2-2-912-15,-1-2-192 16,1-3-48-16,1 0-15472 0</inkml:trace>
  <inkml:trace contextRef="#ctx0" brushRef="#br1" timeOffset="171885.54">18914 9811 12895 0,'-3'-3'1152'0,"1"-1"-928"0,2 3-224 0,0 0 0 0,0 1 368 0,-1-3 16 15,-1 0 16-15,0-2 0 0,-1-4 480 0,1 0 80 16,1 1 32-16,-2 2 0 0,3-2 128 0,0 2 32 0,0 2 0 0,1 2 0 15,1-1 144-15,-1 2 48 0,1 1 0 0,0 1 0 16,0 2 128-16,2-2 48 0,-1 2 0 0,4 0 0 16,0 2-704-16,2 0-144 0,2-1-32 0,1 3 0 15,4-3-432-15,-1 1-80 0,1 1-128 0,0 0 176 16,0 2-176-16,-1-2 0 0,2 0 0 0,-2 1 0 16,0 2-176-16,-2-1 176 0,-2 1-128 0,-1-2 128 15,-1 1-160-15,-1 2 160 0,1 0-192 0,-3-2 192 16,0 1-208-16,-1-1 64 0,0-3 16 0,-2 0 0 0,2 0 128 15,0-3 0-15,-1 1 0 0,0-1 128 0,1 2-128 0,0-2 176 16,0 2-176-16,1-3 192 0,-1 3-192 0,0-2 0 16,1 3 144-16,-1 0-144 0,0 0 0 0,0 1 0 15,-2-1 0-15,1 2 0 0,-1 0 0 0,-2 3 0 16,-1-1 0-16,0 0 128 0,-1 3 128 0,-3-1 16 16,-2 1 16-16,-2 3 0 0,0-2 96 0,-3 2 0 15,-1 1 16-15,0-1 0 0,0 0-272 0,-3 1-128 16,1-2 128-16,-1 1-128 0,1-1 0 0,-1 2 0 15,-1 2 0-15,-2-1 0 0,2 3 0 0,-1-3 0 16,1 1 0-16,2-2 0 0,1-4-224 0,0 0-32 16,2-2 0-16,1 1 0 15,0 0-896-15,0 2-176 0,2-2-32 0,-1 0-16 16,1 0-1376-16,-1 0-288 0</inkml:trace>
  <inkml:trace contextRef="#ctx0" brushRef="#br1" timeOffset="172466.55">19805 9745 35935 0,'-5'-6'3200'0,"2"1"-2560"0,-1 1-512 0,1 3-128 0,3 1 0 0,0 0-256 16,0 1 64-16,0 0 0 0,-1 2 192 0,0-3 0 16,-2 5 128-16,1-3-128 0,-2 4-224 0,1 3-112 15,-2-1-32-15,-3 1 0 16,1 3-448-16,-3-1-80 0,-1 1-32 0,-2 0 0 15,0 3 144-15,-1-1 16 0,-1 1 16 0,-1 2 0 0,1-3 496 0,1 0 112 0,-1 0 16 0,2-2 0 16,2 0 128-16,1-4 0 0,4 0 160 0,0-2-160 16,2-2 1088-16,2 0 112 0,1-2 16 0,1 0 16 15,2 1-336-15,1-2-64 0,1 3 0 0,1-3-16 16,3 0-816-16,1 0 0 0,2 2-256 0,0-1 64 16,1 2-96-16,0 1-16 15,1-1 0-15,0 1 0 0,4 0 304 0,-3 2 0 0,4 0 0 0,-2 1 0 16,-1-1 0-16,-1 2 0 0,1-2 0 0,-2 2 0 15,-2 0 0-15,0-1 0 0,-1 3-128 0,-2-1 128 16,1 0 0-16,-1 1 0 0,-2 0 0 0,0 2 0 16,-1 0 0-16,0 0 0 0,-3-2 0 0,1 0 0 15,-2 1 0-15,-1 0 0 0,0 0 0 0,-1-1 0 0,-1 0 0 0,0-1 0 16,-2 1 0-16,-1-1 0 0,-1 0 0 0,-1 0-192 16,-1 1 16-16,-2 0 0 15,1-2-368-15,-4 2-80 0,0 0-16 0,-2-1 0 16,-1 2-112-16,-2-1-16 0,1-1-16 0,-3 1 0 15,2-3 144-15,-3 0 16 0,1 0 16 0,0-3 0 16,0 0-416-16,-1-4-64 0</inkml:trace>
  <inkml:trace contextRef="#ctx0" brushRef="#br1" timeOffset="172718.02">19742 9824 26719 0,'3'-11'2368'0,"-2"1"-1888"0,1 3-480 0,2 2 0 16,-1 2 2560-16,0 1 432 0,2 1 80 0,5-4 0 16,5-2-1856-16,6-2-384 0,4 1-80 0,3-1-16 15,1 7-464-15,-1-3-80 0,2 1-32 0,-2 2 0 16,1 2-160-16,-2 0 0 0,-2 0 0 0,-1 0 0 15,-2 2-1344-15,-2 1-160 0,-2-1-32 0,-4 2-15104 16</inkml:trace>
  <inkml:trace contextRef="#ctx0" brushRef="#br1" timeOffset="173314.49">20489 9318 26719 0,'-7'0'2368'0,"0"0"-1888"0,5 2-480 0,2-1 0 0,1 0 832 0,-1 2 64 15,-1-3 0-15,-3 5 16 0,2-2-624 0,-1 3-128 16,3 4-32-16,2 3 0 0,1 3 192 0,1 2 48 15,0 3 0-15,-1 5 0 0,1 3 400 0,-1 3 96 16,-1 5 16-16,-2 5 0 0,-1 6-368 0,-4 9-64 0,-3 5 0 0,-3 1-16 16,-1 1-432-16,-3 3 0 0,-2 6 0 0,-1-4 0 15,1 1 0-15,4-10 0 0,-1-7 0 0,3-7 0 16,2-5 0-16,3-6 0 0,2-5 0 0,4 0 128 16,0-1-128-16,0-2 0 15,2-5 0-15,1 0 0 16,1-4-1056-16,1-7-240 0,4 1-48 0,0-6-16 0</inkml:trace>
  <inkml:trace contextRef="#ctx0" brushRef="#br1" timeOffset="175140.02">25712 9461 35935 0,'-7'-3'3200'0,"1"1"-2560"0,2 2-512 0,0 0-128 16,2 2-448-16,-3-2-128 0,-4 0 0 0,-7 0-16 15,-4-1 592-15,-3 1 0 0,-2 4 0 0,0-2 0 16,1 4 176-16,-2 3-48 0,1 0-128 0,0 4 192 15,2 1-512-15,-1 2-96 0,-1 1-32 0,-1 4 0 16,2-2-64-16,0-1 0 0,3 0-16 0,1-1 0 0,2 0 272 0,2-1 64 16,2 0 16-16,2 0 0 0,2 2 176 0,3-2 0 15,0-1 160-15,4 1-160 0,1 1 160 0,2-2-160 16,3 0 160-16,2-2-160 0,2-2 272 0,2-2-32 16,3 0-16-16,1-3 0 0,3-1 0 0,0 1 0 15,1-1 0-15,2 1 0 0,2-1-96 0,1 1 0 16,-2 2-128-16,0 2 192 0,1-2-384 0,-3 3-96 15,1 3-16-15,-3 0 0 16,0 0-352-16,-3 4-80 0,2 4-16 0,-2-1 0 16,-2 0 16-16,0 0 0 0,-1 1 0 0,-2-2 0 0,0 2 736 0,-1-1 368 15,-1 2-48-15,-1 0 0 0,-1 1 48 0,-1-2 0 0,-1 0 0 16,-1-2 0-16,-1 0-128 0,-2-5-32 0,-1 1 0 0,0-1 0 16,-2-4-16-16,0 0-16 0,0 0 0 0,-1-5 0 15,-2 2 80-15,0-2 0 0,-2-1 16 0,-3-2 0 16,0-1 48-16,-3-2 0 0,-2-2 0 0,-2 0 0 15,1-3-320-15,-2-1 0 0,0 2 0 0,0-6 0 16,1 0 128-16,0 2-128 0,0-4 0 0,0 1 0 16,3-3 128-16,1 0-128 0,1-1 0 0,3-2 0 15,2-1 304-15,3 0 0 0,0-4 0 0,4-2 0 16,3 2 256-16,1 0 48 0,4-2 16 0,0 2 0 16,2-2 16-16,3 0 16 0,4-2 0 0,1-5 0 0,2 0-80 15,1 1-32-15,3-6 0 0,0 4 0 0,2-1-288 0,-2-1-64 16,0 1-16-16,-3 0 0 0,2-1-176 15,-3 0 128-15,1-2-128 0,-2 1 128 0,-1 2-128 16,-2 1 0-16,0 6 0 0,-3-3 0 16,-1 7-512-16,0 1-96 0,-2 2-16 0,1 2 0 15,-1 3-912-15,-1 6-192 0,1-1-48 0,-1 7 0 16,0 0-1136-16,3 0-224 0</inkml:trace>
  <inkml:trace contextRef="#ctx0" brushRef="#br1" timeOffset="175658.14">25988 9723 28559 0,'-21'13'2544'0,"5"1"-2032"0,1-2-512 0,4-1 0 0,5-2 848 0,2-3 80 16,0 4 16-16,-4 7 0 0,-6 11-512 0,-1 6-112 15,0 5 0-15,3 0-16 16,3-3-576-16,4-1-112 0,4-6-32 0,1-1 0 0,3-1 64 0,2 0 16 16,2 1 0-16,2 1 0 15,1-4-400-15,1 1-80 0,1-3-16 0,2-6 0 16,-1-1-400-16,0-7-96 0,1 0-16 0,3-7 0 16,-1-1 32-16,0-3 0 0,1-4 0 0,-1-5 0 0,0-2 1488 0,0-4 288 0,0-5 64 15,0-5 16-15,-1 2 656 0,-1-4 128 0,1 1 16 16,-4-4 16-16,0 3 384 0,-1 0 80 0,-2-3 16 0,-1-2 0 15,-2 1-336-15,0-2-64 0,-2-1-16 0,1 2 0 16,-3-3-528-16,0-1-96 0,-2 4-32 0,0-2 0 16,-3 4-304-16,-1 3-64 0,0 3-16 0,-2 7 0 15,1 3-128-15,-2 1-48 0,0 4 0 0,-1 3 0 16,2 3-208-16,-2 3-128 0,3 2 128 0,-3 1-208 16,2 1-1456-1,-2 5-304-15</inkml:trace>
  <inkml:trace contextRef="#ctx0" brushRef="#br1" timeOffset="176019.3">26695 9114 20271 0,'-3'-11'1792'0,"-1"1"-1424"0,0 4-368 0,3 1 0 0,1 4 3760 0,0 1 672 15,0 0 144-15,0-1 32 0,1 1-3280 0,0-3-656 0,1 6-128 0,0 0-32 16,1 6-384-16,-3-9-128 0,7 31 0 0,-2-9 0 16,-1 5 0-16,-1 8 0 0,1 5 0 0,0 4 0 15,-2 7 0-15,-2 6 0 0,2 5 0 0,-4 6 0 16,2 1 160-16,-1 8 32 0,-3 10 0 0,-1-1 0 15,0-2-64-15,-1-10-128 0,0-6 192 0,0-11-64 16,1-5-128-16,-1-5 0 0,1-1 0 0,0-6 0 16,0-4 128-16,4-6-128 15,-1-2 192-15,5-4-64 0,2-6-576 0,5-3-112 0,2-4-16 16,8-9-16-16</inkml:trace>
  <inkml:trace contextRef="#ctx0" brushRef="#br1" timeOffset="177355.42">31057 9620 17503 0,'0'-10'1552'0,"0"3"-1232"0,-2 2-320 0,2-1 0 16,0 3 2144-16,0 1 368 0,-1 0 80 0,0-2 16 16,0-5-1216-16,-3 0-240 0,-1-4-64 0,-1 0 0 15,-3 2-496-15,1-2-96 0,-4 3-32 0,1-1 0 16,-1 3-336-16,0-1-128 0,-2 6 0 0,-1-2 0 16,-1 2 0-16,0 3-128 0,-3 3-16 0,1 2 0 15,-1 1-176-15,1 3-16 0,-1 0-16 0,1 3 0 16,0 0 32-16,2 0 16 0,0 3 0 0,1-1 0 0,2 2 304 0,2 1 0 15,1 0 0-15,1 1 0 0,0 2 0 0,4-6 0 16,3 5 0-16,2-5 0 0,2 0-288 0,3-1 48 16,3-2 16-16,0-4 0 15,4 3-672-15,-1-5-144 0,2-4-32 0,2-1 0 16,1-1 144-16,2-3 32 0,0 2 0 0,1-5 0 16,-1-2 256-16,2-1 48 0,-1-1 16 0,-2 0 0 0,-1-3 304 0,-1 3 64 15,-3-4 16-15,-1 2 0 0,0-5 192 0,-1 1 0 16,-1 1 0-16,-3-1 0 0,0-1 448 0,-1 2 64 15,-1 0 32-15,-2 2 0 0,1 0 608 0,-1 0 112 16,0 3 16-16,-1 0 16 0,1 1-768 0,0 2-144 16,0 4-48-16,1 2 0 0,-1 0-336 0,0 4 144 0,1 2-144 15,-1 5 0-15,0-2 704 0,-1 5 48 0,1 3 0 0,0 4 0 16,-1 4-336-16,-1 3-64 0,0 5-16 0,0 5 0 16,0 0-16-16,-3 3 0 0,1 1 0 0,-2 1 0 15,0 0 160-15,0-2 32 0,-3 2 0 0,1 1 0 16,-1-1-336-16,-2 3-176 0,0-3 192 0,2-1-192 31,0-2-400-31,-2-3-192 0,3-2-48 0,-3-3 0 0,3-3-1184 16,0-1-240-16,-2 0-48 0,2-4-16 0</inkml:trace>
  <inkml:trace contextRef="#ctx0" brushRef="#br1" timeOffset="177857.95">31397 9587 28559 0,'-3'-6'1264'0,"1"1"272"0,0 3-1232 0,1 0-304 0,0 2 0 0,1 2 0 0,-1 0 0 0,-2 0 160 0,1 5-160 0,-4 1 128 0,-2 8-128 0,-2 1-176 0,0 6 48 0,-2 0 0 15,0 4 128-15,-2 5 0 0,1 4 0 0,-1-1 0 16,0 4 128-16,2 1 96 0,0 0 32 0,2 0 0 16,0 0 256-16,2-4 64 0,2 1 16 0,2-2 0 15,1-5-592-15,2-1 0 0,2-2 0 0,0 0 0 16,1-4 0-16,2-4-240 0,4 1 64 0,0-7 16 15,2-1-144-15,1-2-16 0,3-4-16 0,1-5 0 16,2 0 112-16,3-2 32 0,1-4 0 0,1-2 0 0,2-2 192 16,-2-2 0-16,-1-3-160 0,-3-2 160 15,0-2-448-15,-3-1-32 0,-3-3 0 0,-1 0 0 0,-2-2 288 0,-2-4 48 16,-1-4 16-16,-1-2 0 0,-1-2 784 0,-2-1 176 16,-2 0 16-16,-1 3 16 0,-1-3-160 0,-3 3-48 15,-1 3 0-15,-2-1 0 0,0 5 80 0,-2 1 16 16,-1-1 0-16,-1 2 0 0,1 4-240 0,-1 0-32 15,0 4-16-15,-1 1 0 0,1 2-464 0,-1 2-160 16,4 2 0-16,-1 2 0 16,0 2-1392-16,0 1-288 0,1 0-48 0,2 4-12064 0</inkml:trace>
  <inkml:trace contextRef="#ctx0" brushRef="#br1" timeOffset="178266.04">31799 9160 24879 0,'-2'-9'2208'0,"1"3"-1760"0,1 4-448 0,0-2 0 0,1 3 1472 0,1 1 224 16,-1 0 32-16,0 0 16 0,4 1-1088 0,0 3-208 16,1-3-64-16,0 5 0 0,2 7-240 0,-2 3-144 15,-1 2 160-15,-1 7-160 0,-2 3 144 0,0 7-144 16,-3 6 128-16,-1 5-128 0,-3 4 192 0,-1 6-32 15,-2 2-16-15,-2 6 0 0,-1 4 224 0,-1 3 32 16,-3 3 16-16,-1-2 0 0,-3 3-224 0,1-1-32 16,1 2-16-16,0-3 0 0,4 0-352 0,3-9-80 0,0-2-16 15,1-10 0 1,3-3-976-16,3-2-208 0,-1-2-48 0,1-6-7760 0,3 1-1568 0</inkml:trace>
  <inkml:trace contextRef="#ctx0" brushRef="#br1" timeOffset="179442.99">29529 10034 2751 0,'-3'0'256'0,"-1"-2"-256"0,0 2 0 0,2 0 0 16,2 2 5232-16,-1-2 992 0,-1 3 208 0,1 1 32 16,-1 0-4720-16,-2 5-944 0,0 4-192 0,1 3-32 15,0 3-736-15,2 5-144 0,0 2-16 0,-1 5-16 16,2 3 160-16,2 5 48 0,-1 2 0 0,1 3 0 15,0 2 320-15,-2 1 80 0,1 2 16 0,-2-3 0 16,-1 1 224-16,0-2 64 16,2-1 0-16,-4-4 0 0,2-5-256 0,-2-1-32 0,1-7-16 0,1-3 0 0,0-2 240 15,-2-4 64-15,1-2 0 0,2-1 0 0,0-4-192 16,1-2-16-16,0-2-16 0,1-3 0 0,2-4-352 16,-1-2 0-16,2-4 0 0,-1-3 0 15,0-5-800-15,-1-1-176 0,0-6-48 0,-1-2 0 16,-1-3-576-16,-1-6-112 0,-2-3-16 0,1-8-16 15,-3 0 1040-15,1-3 192 0,0-2 64 0,-1-7 0 0,2 1 800 0,-1-3 160 16,2 1 48-16,-1 2 0 0,3 2 672 0,0 0 144 16,1 3 32-16,2 3 0 0,0 2-544 0,1 5-96 15,2 2-32-15,2 6 0 0,-1 2-256 0,2 7-48 16,0 1-16-16,-1 8 0 0,1-1-272 0,1 5-144 16,1 3 160-16,-1 2-160 0,2 3 0 0,0 1-256 0,2 1 16 15,2 3 16-15,0 2-64 0,2 1-16 0,-2 0 0 16,0 2 0-16,-1 2 128 0,-3-3 32 0,0 5 0 0,-2 0 0 15,-1 5 320-15,-2-1 64 0,-1 3 16 0,-1 2 0 16,-1 0 48-16,-1 2 16 0,-2 3 0 0,0-1 0 16,-1 2-320-16,0-3 160 0,-2 0-160 0,-1 0 128 15,-2-3-128-15,-1-1 0 0,0-1 0 0,-3-1 128 16,0-1-128-16,0-2 160 16,-1-1-160-16,1-4 160 0,-2-4-16 0,-1 1 0 0,2-1 0 0,-3-1 0 15,2-3-1088-15,-1 0-208 16,-1-1-64-16,0-2-12928 0</inkml:trace>
  <inkml:trace contextRef="#ctx0" brushRef="#br1" timeOffset="179882.62">30616 9009 1839 0,'-2'-2'160'0,"-1"-3"-160"0,2 1 0 0,0 2 0 0,1 2 5712 0,0 0 1120 15,0 0 208-15,0 0 64 0,0 0-5424 0,0 0-1072 0,-1 0-224 0,1 0-32 16,0 0 240-16,0 0 48 0,0 0 16 0,-21 11 0 16,15-5 144-16,-3 1 32 0,1 3 0 0,-1 3 0 15,-4 5-192-15,-3 7-16 0,-4 8-16 0,-1 3 0 16,-2 9 16-16,-2 2 0 0,-2 8 0 0,0 2 0 16,0 5-160-16,1 2-16 0,0 8-16 0,1 5 0 15,3 3-432-15,1 2 0 0,4-6 128 0,3 1-128 16,4-3 192-16,4-3 0 0,3 0 0 0,6-3 0 0,2-2-48 0,1-5 0 15,4-3 0-15,2-3 0 0,0-5-144 0,6-2 0 32,1-2 0-32,4-3 0 0,3-3-608 0,0-3-160 0,3-4-16 0,1-2-16 15,-2-6-1872-15,5-3-368 0</inkml:trace>
  <inkml:trace contextRef="#ctx0" brushRef="#br1" timeOffset="181628.19">23961 9973 19343 0,'-7'-3'1728'0,"1"2"-1392"0,1 1-336 0,1 1 0 0,3 2 1216 0,0-1 192 16,1 3 16-16,-2 1 16 0,0 7-848 0,-1 6-160 15,2 4-48-15,0 7 0 0,2 8 192 0,2 1 16 16,0 7 16-16,1 0 0 0,1 4-304 0,-1-1-64 16,-1 0-16-16,1 2 0 0,0 1 288 0,-3 0 48 15,2 0 16-15,-3-3 0 0,1-2-208 0,1-4-48 16,1-3 0-16,-1-4 0 0,1-4-320 0,-2-6 0 15,1-1 0-15,0-6 0 16,0-1-496-16,-1-5-16 0,3-2 0 16,-2-4 0-16,1-6-768 0,1-2-144 0,-1-4-48 0,2-8 0 15,-1 0-768-15,-1-7-144 0,-1-7-48 0,-1-3-6160 0</inkml:trace>
  <inkml:trace contextRef="#ctx0" brushRef="#br1" timeOffset="181942.41">23992 10686 7359 0,'-47'-167'320'0,"45"160"80"0,2 4-400 0,-3 1 0 0,1-4 0 0,-4-11 0 0,-7-11 1776 0,-7-18 272 0,-5-11 48 0,-4-9 16 16,1 1 592-16,3 8 128 0,3 4 32 0,3 6 0 15,7 8-720-15,1 3-144 0,6 4-16 0,3 6-16 16,4 0-848-16,4 7-160 0,2 2-48 0,2 0 0 16,4 3-416-16,0 2-96 0,2-1-16 0,1 2 0 15,0 4-48-15,3-4-16 0,1 1 0 0,0 2 0 16,0 1-80-16,-1 1-32 0,0 3 0 0,-3 3 0 16,0 1 0-16,-1 4 0 0,0 3 0 0,1 2 0 0,-3 2-48 15,2 3-16 1,1 2 0-16,-1 3 0 0,2 0-144 0,-1 2 0 0,2 2 0 0,-2-2 0 0,1 0 0 0,-2 2 160 15,0-2-160-15,0 1 160 0,-1 0-160 0,0 0 0 16,-3 1 0-16,-2-2-176 0,-2 1 176 0,-3-2 0 16,-2 2 128-16,-4-6-128 0,-2 1 0 0,-4 0 0 15,-2 0 0-15,-3 0 0 0,-2-2 144 0,-3 0-144 16,-3 0 192-16,-1 0-192 0,-2-2 208 0,-2 0-64 16,0 0-16-16,-1-3 0 0,0 0-128 0,0-1 0 15,-1-1 0-15,1-1 0 16,1-3-768-16,2 2-144 0,3-3-32 0,1-2-10704 15,3-1-2160-15</inkml:trace>
  <inkml:trace contextRef="#ctx0" brushRef="#br1" timeOffset="182319.57">25099 9051 28559 0,'-4'-11'1264'0,"2"2"272"0,1 5-1232 0,1 1-304 0,1 2 0 0,-1 1 0 0,1 1 576 0,0-1 48 16,0 3 16-16,-1 0 0 0,-1 5 240 0,0 0 48 31,-4 6 16-31,0 2 0 0,-2 3-112 0,-3 3-32 0,-3 5 0 0,0 5 0 0,-5 4-64 0,0 5-16 15,-6 5 0-15,-2 3 0 0,-1 8-192 0,-4 10-32 16,-1 7-16-16,-4 8 0 0,2 4-224 0,-5 4-64 16,2 4 0-16,1 5 0 0,1 4-192 0,4-3 0 15,3-2 0-15,7-12 0 0,8-8-288 0,4-9 0 16,7-5 0-16,5-8 0 0,5-2 288 0,5-5-128 16,6-1 128-16,2-8 0 31,3-6-448-31,1-6 0 0,1-9 16 0,4-4 0 0,2-2-1904 0,4-7-384 0,0-2-80 0,4-8-11840 0</inkml:trace>
  <inkml:trace contextRef="#ctx0" brushRef="#br1" timeOffset="185744.65">21177 9637 10127 0,'0'0'896'0,"-2"0"-704"0,2 0-192 0,0-2 0 0,0 2 0 0,0 0 192 15,-1-1-192-15,0-2 192 0,0 1-192 0,-1-1 0 16,1 0 0-16,-1 0 0 0,0-1 512 0,0 2 80 16,0 2 16-16,0-4 0 0,0 3 1152 0,-1-3 224 15,1 2 64-15,-1-1 0 0,0 2 112 0,-2 0 16 16,0-3 16-16,-1 3 0 0,-3 0-800 0,-1 1-176 16,-2 1-16-16,-2-1-16 0,0 4-624 0,-2-3-128 15,-2 4-32-15,-2-1 0 0,2 3-272 0,-4 0-128 16,3 3 0-16,-1-2 128 0,0 2 0 0,2-2 0 15,0 2 0-15,2 0 0 0,3-3 304 0,0 3 48 0,3-5 16 0,0 3 0 16,3-2-240-16,1-1-32 0,1 2-16 0,0 2 0 16,2-4-208-16,2 1 0 0,1 0 0 0,0-1 0 15,1 1 0-15,2 0 0 0,2 1 0 0,1-2-160 16,3 0 32-16,-1-2 0 0,2 1 0 0,0 0 0 31,1-1-288-31,2 1-48 0,2 1-16 0,-1-2 0 16,4 0-112-16,0 2-32 0,2 0 0 0,0-1 0 0,1 1 176 0,-1 0 48 0,-1 2 0 0,0 2 0 15,-2 1 208-15,-1-3 32 0,-2 3 16 0,-2 1 0 16,-1 2 144-16,-2-1 0 0,-2 0-144 0,0 3 144 16,-2-3 0-16,0 2 0 0,-2 1 0 0,1-1 128 15,-2 0 80-15,1 2 16 0,-1-2 0 0,-2 2 0 16,2-1-96-16,-4 0-128 0,1 0 176 0,-3 1-176 16,1-1 160-16,-3-1-160 0,-1 0 128 0,0 0-128 15,-2-3 0-15,2 1 0 0,-3-1 128 0,0-2-128 0,-1 1 272 0,0 0 32 16,-2-4 0-16,0 1 0 0,1-1-112 0,-3-2-32 15,1 1 0-15,-2-4 0 0,1 1-160 0,-2-2 0 16,1 0 144-16,1-3-144 0,0-2 128 0,1 0-128 16,2-2 160-16,3-2-160 0,2 0 288 0,1-2-32 15,1 0-16-15,1-1 0 0,3-3-240 0,2 1 176 16,3-2-176-16,0-1 160 0,13-18-32 16,-5 16 64-16,3-1-64 0,2-1 192 0,1-1 16 15,3-1 16-15,0 1 0 0,0 2-160 0,1-2-16 16,-1 0-16-16,0 1 0 0,0-2-160 0,-2 4 0 0,-2-5 0 15,-1 3 0-15,-2 0 0 0,-1-1 0 0,1-3 0 0,-2 2 0 16,-1 0-176-16,-2 2 176 0,-2 2-128 0,0-1 128 31,-2 1-1216-31,-2 2-176 0,1 0-16 0,-2 2-16 16,1 1-1104-16,-1 3-224 0</inkml:trace>
  <inkml:trace contextRef="#ctx0" brushRef="#br1" timeOffset="186497.32">21467 9569 28559 0,'-5'3'2544'0,"0"2"-2032"0,2-1-512 0,1-2 0 15,1 0 304-15,-1 2-48 0,-2 5 0 0,-5 2 0 0,-2 5-256 0,-2 3 0 16,-1 3 0-16,2-2-144 16,0 1-272-16,1 0-48 0,1-3-16 0,2-2 0 0,2 0 480 0,-2-3 0 15,3-2 0-15,1-2 160 0,2-1 624 0,1 0 128 16,1-3 32-16,0-2 0 0,2 1-464 0,2-2-96 16,0-2 0-16,1 0-16 0,2-4-368 0,0 0 0 15,3-2-160-15,0-1 160 0,0 2-320 0,1 1 32 16,-1 0 16-16,1-1 0 0,-1 2 272 0,3 2-160 15,0 2 160-15,1 2-128 0,1-1 128 0,1 3 0 16,1 3 0-16,0 0 0 0,2 2-128 0,-2-1 128 16,-1 1-128-16,-2 0 128 15,-1 2-624-15,-3-3-32 0,-1 1-16 0,-3 0 0 0,-1 1 288 0,-2 0 48 16,-1-4 16-16,-1 3 0 0,1-2 512 0,-1 1 96 0,-1-2 32 0,1-1 0 16,-1 1 64-16,-1 1 32 0,0-1 0 0,-2 0 0 15,1 2-176-15,-2 2-48 0,0 0 0 0,-3 2 0 16,-1 0-192-16,-2 3-160 0,1 2 32 0,-5-1 0 31,-1 3-640-31,-3-2-112 0,-1 1-16 0,-1 1-16 16,-1-5-176-16,0-1-48 0,-1 2 0 0,2-4 0 15,2-1 480-15,0-5 80 0,3-4 32 0,1 0-8976 0</inkml:trace>
  <inkml:trace contextRef="#ctx0" brushRef="#br1" timeOffset="186764.43">21414 9734 25791 0,'-16'-11'2304'0,"5"5"-1856"0,2-1-448 0,4 4 0 0,3 1 1456 0,2 2 192 16,0 0 32-16,-2-3 16 0,1 0-1008 0,1-2-208 15,3-1-32-15,2 0-16 0,2-1-192 0,3 0-48 16,1 1 0-16,3-1 0 0,2 1 16 0,2 1 0 15,1-2 0-15,2 2 0 0,-1 1-48 0,1 2-16 16,0 1 0-16,-1 1 0 0,-1 1-144 0,0 1-192 0,-2 1 32 0,0 3 16 31,1-1-1376-31,-2 2-272 0,1-1-48 0,0 1-16 16,1 2-1408-16,-2-1-304 0</inkml:trace>
  <inkml:trace contextRef="#ctx0" brushRef="#br1" timeOffset="187093.66">21769 10247 35935 0,'-12'9'1600'0,"3"-3"320"0,1 0-1536 0,6 0-384 0,1-1 0 0,2 0 0 0,0-1 128 0,0 5-128 16,2 7 128-16,-1 2-128 15,3 4-480-15,0-2-160 0,0 1-48 0,0 0 0 16,-1 1-192-16,-2 2-32 0,0-2-16 0,-2 2 0 16,-3-2 288-16,-1-3 48 0,-1-1 16 0,-2 2 0 0,0-2 1728 0,-3 1 368 15,1-2 64-15,-2 3 16 0,1-1-1040 0,-1-1-208 16,0-1-32-16,-2-2-16 15,4 0-672-15,-1-6-128 0,-1-1-16 0,1 0-16 16,1-3-1264-16,-2 0-240 0,1-4-48 0,-1 0-10592 0</inkml:trace>
  <inkml:trace contextRef="#ctx0" brushRef="#br1" timeOffset="187643.15">22005 9835 12895 0,'0'-13'576'0,"1"4"112"0,1 4-560 0,-1-1-128 0,0 3 0 0,0 2 0 0,2-1 416 0,0-1 48 16,4-3 16-16,-1 0 0 0,2 0 928 0,0-1 192 15,-1 6 48-15,-1-2 0 0,1 1-80 0,-1 2-16 16,1 0 0-16,-1 0 0 0,2 0 416 0,-1 0 80 16,2 2 0-16,0 1 16 0,-1-3-816 0,2 1-160 15,0 1-48-15,1-2 0 0,2 0-768 0,-1-3-144 16,2 3-128-16,-1-3 144 0,2 1-144 0,1 2 0 16,-1 0 0-16,0 0 0 0,0 0 0 0,-2 3 0 15,-1 0 0-15,0 2 0 0,-2 0 0 0,-1-1 0 0,3 1 0 16,-3 1 0-16,1 0 0 0,0-1 0 0,0 2 0 0,-1-3-176 15,-1 1 176-15,1 2 0 0,-2-2 0 0,1 0 0 16,-1-1-336-16,0-1 16 0,-3 1 0 0,3-2 0 16,-4 2 80-16,1 1 32 0,0 0 0 0,-3 1 0 15,0 1 208-15,-2 3 0 0,-1-1 0 0,-1 1 0 16,-1 0 384-16,-2 1-48 0,0 2 0 0,-4 2 0 16,0 3-16-16,-2-1-16 0,-1 1 0 0,-1 3 0 15,-2-1-48-15,-2 1-16 0,1 0 0 0,-2 0 0 16,1 0-240-16,1 0 128 0,-1-2-128 0,3-2 0 15,1 0 0-15,1 0 0 0,2-1 0 0,0-3 0 16,2 3 0-16,1 0 0 0,0 0 0 0,1-1 0 31,2-1-768-31,0-3-128 0,1 1-48 0,2 0 0 0,2-1-1120 0,-2-3-240 0,4 1-32 0,1-2-11056 16</inkml:trace>
  <inkml:trace contextRef="#ctx0" brushRef="#br1" timeOffset="188302.32">22476 9325 19343 0,'-2'-3'1728'0,"0"1"-1392"0,2 0-336 0,0 2 0 0,3 0 1392 0,-1 0 208 15,0 0 32-15,0-3 16 0,2-1-128 0,2 0-32 16,0 2 0-16,0-1 0 0,2 5-576 0,-3 1-112 15,1 3-32-15,-1 1 0 0,1 4-112 0,0 1-16 16,0 5-16-16,1 1 0 0,0-1-208 0,2-1-32 16,-2 3-16-16,2 0 0 15,1 1-112-15,-2 0-32 0,1 0 0 0,1 1 0 0,1 2-224 0,1 2 176 0,-1 2-176 16,2 2 160-16,-1 0 0 0,-1 4 0 0,-1 1 0 0,-1 1 0 16,0-1-160-16,-3 2 0 0,-4-1 0 0,1 1 0 15,-3 2 0-15,-4 4 0 0,0 4 128 0,-3 2-128 31,-2-1-304-31,-3 3-80 0,-1-5-32 0,-1 4 0 0,-2-1 416 0,-2-2 224 0,-2-6-32 0,2 0 0 16,2-4-192-16,-3 1 128 0,-1 2-128 0,1 1 0 16,-1-4 0-16,1-1 128 0,2-3-128 0,1-6 0 15,4-2 0-15,-2 0 0 0,3-4 0 0,0-4 0 16,1 0-576-16,0-3-176 0,1 1-16 0,1-3-16 16,-1 0-1344-16,-1-2-272 0,1 0-48 15,1-2-16-15</inkml:trace>
  <inkml:trace contextRef="#ctx0" brushRef="#br1" timeOffset="189999.97">27363 9495 10127 0,'-2'-3'896'0,"0"1"-704"0,1 2-192 0,1-1 0 15,1 1 960-15,-1 0 144 0,0 0 48 0,-1-4 0 0,1 1-112 0,-1-1-16 16,0 0 0-16,-1 2 0 0,1-2-208 0,0 3-48 15,0-3-16-15,-1 2 0 0,1-1-160 0,0 1-16 16,1-1-16-16,-1 1 0 0,-1 0-112 0,0 0 0 16,0 1-16-16,-1 0 0 0,1-1-112 0,-2 2-32 15,0 0 0-15,0 0 0 0,1 2-288 0,-1-1 0 16,0 0 0-16,1 1 0 0,-1-2 0 0,0 2 0 16,1 0 0-16,-2 1 0 0,0-3 608 0,0 2 64 15,-2 1 16-15,0 0 0 0,0 1 416 0,-1 1 96 0,1 0 16 16,-2-1 0-16,2-1-512 0,-1 1-80 0,1 2-32 0,1-5 0 15,0 3-288-15,-1 0-64 0,2 0-16 0,0 1 0 16,1-3-224-16,-3 2 0 0,2 1 128 0,-1 0-128 16,0-3 0-16,0 3 0 0,-2 0 0 0,1 1 0 15,0-1 256-15,-2 1 0 0,-1 2 0 0,-1 0 0 16,0 1 256-16,-2 1 48 16,0 0 16-16,0 1 0 0,2 1-256 0,-1-1-32 0,-2 1-16 0,2 0 0 15,0 2-272-15,0-3 0 0,1 2 0 0,1-4 0 16,3 0 0-16,0-1 0 0,2 1 0 0,1-3 0 15,0 1 0-15,3-2 0 0,0-1 0 0,2 2 0 16,0-3 0-16,2 0 0 0,-1 0 0 0,3-1 0 16,1 0 128-16,1 1-128 0,1-1 0 0,2-2 0 15,0 1 176-15,2 3-176 0,1-3 160 0,0 4-160 0,1-3 128 16,-1 3-128-16,1 0 0 0,-2 1 144 0,2 0-144 0,-2 3 0 16,1-3 0-16,-1 2 0 0,-1 2 0 0,0-4 0 15,1 4 0-15,-3-4 0 0,1 0 0 0,0 0 0 16,0 2 0-16,0 0 0 0,0 0 0 0,-1-1 0 15,0 2 0-15,0-2 0 0,-1 2-128 0,0 2 128 16,0-2 0-16,-2 2 0 0,0 0 0 0,-1 0-176 16,0-1 176-16,-3 1-128 0,1 1 128 0,-3 1-208 15,0-1 80-15,0 2 128 0,-1-2-256 0,-2 2 80 16,-2 1 16-16,0 1 0 0,-1-3-16 0,0 3 0 16,-3 0 0-16,1-2 0 0,-1 1-128 0,-2-2-16 15,1 2-16-15,-1-4 0 0,1 1 144 0,-1-6 16 16,1 1 16-16,0-1 0 0,-1-2 320 0,0 1 64 15,1-2 16-15,-3-2 0 0,2-1-16 0,0-1 0 0,-1-1 0 0,-1 1 0 16,2-4-224-16,0-1 0 0,0-3 0 0,0 1 0 16,1-4 320-16,3 1-16 0,-1-4-16 0,2 2 0 15,2-2-32-15,2-2 0 0,1-2 0 0,2-2 0 16,0-1-128-16,3-2-128 0,-1 1 144 0,4-3-144 16,1 0 208-16,2-5-48 0,1 0-16 0,2 1 0 15,-1 2-144-15,2 0 0 0,-1 0 0 0,2 1 128 16,-1 2-128-16,-2 3 0 0,0-1 0 0,1 2 0 15,-1 3-320-15,-1 1-32 0,0-2-16 0,1 3 0 16,0-1-464-16,0 2-112 0,1 2-16 0,-1-1 0 16,0 0-432-16,-2 3-80 0,1 1-32 0,-1 2-8176 15,-2 2-1648-15</inkml:trace>
  <inkml:trace contextRef="#ctx0" brushRef="#br1" timeOffset="190895.35">27560 9520 8287 0,'-2'0'736'0,"1"0"-592"0,1 0-144 0,1 0 0 0,1-1 976 0,-1 1 176 0,0-2 16 0,2 2 16 15,0-3 32-15,1-1 16 0,1 2 0 0,0-2 0 16,0 1-368-16,0 2-80 0,-3 1-16 0,1 0 0 15,-2 0 528-15,-2 3 112 0,0 0 0 0,-3 4 16 16,-1 0-16-16,-3 3-16 0,0 1 0 0,-3 1 0 16,0 4-592-16,-2 0-112 0,1 2-32 0,-1-1 0 15,1-3-496-15,1 1-160 0,1-2 0 0,0 0 0 0,1-2 0 0,2-1 0 16,1-4 0-16,0-1 0 16,2 0 208-16,0-3-64 0,3 1-16 0,0-1 0 0,1-2 256 15,1 3 64-15,2-6 0 0,0 3 0 0,2 0-256 0,0-1-32 16,0 1-16-16,1 0 0 0,0 0-144 0,2 1 0 15,1 3 0-15,-1-4 0 0,3 2 0 0,0 2 0 16,2 1 0-16,0 0 0 16,2-1 224-16,1 3-32 0,0-1-16 0,2 0 0 0,-2 3-176 0,-1 0 0 31,-1-1 0-31,0 2 0 0,-3 0 0 0,-2 1 0 0,-2 0 0 0,-1-2 0 0,-1 2-256 0,-1 3 80 16,-1-2 16-16,-2 0 0 0,0 2 160 0,-2 0-208 15,1 2 80-15,-1-3 128 0,-1 3 0 0,0-2 0 0,-1 2 0 16,1 0 0-16,-3 1 0 0,0 1 0 15,-1-1 0-15,-3 4 0 0,-1-4-384 0,-1 3 64 0,0 0 0 0,-4 0 0 32,2 0-96-32,-2 2-16 0,-3 1 0 0,0 0 0 15,-1-5-704-15,-2 1-144 0,-1-2-16 0,0-2-16 16,1-3 512-16,-1-2 96 0,2 1 32 0,0-5-6944 0,1-1-1408 0</inkml:trace>
  <inkml:trace contextRef="#ctx0" brushRef="#br1" timeOffset="191193.29">27459 9598 26719 0,'-2'-6'1184'0,"1"1"240"0,1 0-1136 0,0 1-288 0,1 2 0 0,0 0 0 0,2 0 912 0,0-1 128 16,4-3 32-16,1-4 0 0,3 0-64 0,2 2-16 15,-1 2 0-15,2-2 0 0,1 4-640 0,-1 2-128 16,1 2-32-16,1 0 0 0,0 2 128 0,2 0 32 0,2 3 0 0,-1-3 0 16,4 1-352-16,-2-2-128 0,1-1 0 0,1 1 0 31,1-1-1664-31,-1 0-336 0,0-1-64 0,-1 0-11440 0</inkml:trace>
  <inkml:trace contextRef="#ctx0" brushRef="#br1" timeOffset="191995.57">27882 10297 28559 0,'0'1'2544'0,"2"-1"-2032"0,-1 0-512 16,1 1 0-16,2 1 0 0,0-2 0 0,2 0 0 0,4 2 0 16,2 3 0-16,3 0 224 0,2 1-64 0,-2 1-16 15,0 3-144-15,-4 1 0 0,-1 2 144 0,-5 3-144 31,-3-1-480-31,-4 3-160 0,-4 3-48 0,-4 4 0 0,-4 0 336 0,-3 2 64 0,-4 4 16 0,-3-3 0 16,-1 1-800 0,-1-3-144-16,2-3-48 0,2-2 0 0,0-4-448 0,1-4-80 0,1-2-32 0,0-4-5744 15</inkml:trace>
  <inkml:trace contextRef="#ctx0" brushRef="#br1" timeOffset="192843.49">28214 9689 33167 0,'-3'0'2944'0,"3"-1"-2352"0,2 2-464 16,-1-2-128-16,1 1 944 0,1 0 160 0,2-2 48 0,2-1 0 15,3 2-512-15,4-4-112 0,3 0-16 0,1 1 0 16,2 2-352-16,0-2-160 0,1 2 128 0,0-2-128 16,0 3-128-16,-1-1-128 0,0 2 0 0,-2 2-16 15,0-1-48-15,-4 0-16 0,-1 2 0 0,-2-3 0 16,-1 1-96 0,0-1-16-16,-2-1 0 0,1 1 0 0,-2-4 192 0,1 1 48 0,-1 0 0 0,-1-1 0 0,1 0 208 0,-1 1 0 15,1 1-160-15,-1-3 160 16,1 4-160-16,-1-2 160 0,-1 1-208 0,0 2 80 0,0 2 480 0,0-1 96 15,-2 2 32-15,0 2 0 0,-1 0 16 0,-1 2 0 16,-1 1 0-16,-2 2 0 16,-1 1-224-16,-1 2-32 0,-1 1-16 0,-3 4 0 0,1 0-224 0,-4 5 0 15,-2 0 0-15,1 3 0 0,-3-2 0 0,0 3-192 16,-2 1 16-16,0-2 0 16,-1 0-256-16,1 3-48 0,1-3-16 0,-1-1 0 0,0 3 208 0,3-2 32 15,1-2 16-15,1-3 0 0,0 0 96 0,2-2 16 16,0-2 0-16,1-1 0 15,0-1-480-15,1-1-96 0,-1 1 0 0,0-4-16 16,2 2-816-16,-2-1-176 0,1 0-16 0,-1-1-10896 0</inkml:trace>
  <inkml:trace contextRef="#ctx0" brushRef="#br1" timeOffset="193661.67">28644 9108 12895 0,'-5'-5'1152'0,"1"2"-928"0,3 0-224 0,1 3 0 0,1-2 256 0,1 2 0 0,1-2 0 0,1 1 0 0,2 1 16 0,4-2 16 15,1 4 0-15,2-2 0 0,2 6 576 0,-2 0 112 0,2 4 32 0,0 3 0 16,3 4 864-16,2 4 176 16,2 4 48-16,2 3 0 0,-1 4-544 0,2 1-96 0,0 2-32 0,-2 1 0 15,0 0-736-15,-5-1-160 0,-2-3-16 0,2 7-16 16,0 11-496-16,-2 4-192 0,-1 7 16 0,-1 0 0 15,-3-3 0-15,-3 1 0 0,2 4 0 0,-4 4 0 16,-1 2-16-16,-2-2 0 0,-1-4 0 0,0-2 0 16,-1-5 16-16,-2-2 0 0,-3-5 0 0,-1-3 0 15,-2-2 576-15,-5-2 112 0,-2 4 32 0,-5 0 0 0,-2 2-400 16,-4-3-144-16,1 0 0 0,-7 1-9504 16,-3 1-2016-16</inkml:trace>
  <inkml:trace contextRef="#ctx0" brushRef="#br1" timeOffset="195533.46">32265 9694 11967 0,'-6'0'1072'0,"1"0"-864"0,2 0-208 0,2 0 0 15,1 0 704-15,-3-2 80 0,-2 2 32 0,-3-1 0 0,-3 1-256 0,-2-2-48 16,-2 1-16-16,2 1 0 0,1 0-496 0,0 0-320 16,1-2 64-16,1 2 0 0,0-2 848 0,1 4 176 15,0-2 48-15,-1 2 0 0,0-1 432 0,-1 2 96 16,0 1 0-16,-1-1 16 0,-2 3-544 0,2 1-112 15,-2-2-32-15,0 1 0 0,2 0-288 0,0 0-64 16,3-1-16-16,2 0 0 0,0 1-304 0,1-1 0 16,0 1 0-16,0-1 0 0,1 1-320 0,0 1-32 15,1-2 0-15,1-2 0 0,1 1 80 0,1 0 16 16,1 2 0-16,0-4 0 0,3 2 256 0,-1-1 144 16,2-1-16-16,-1 0 0 0,2 2-128 0,2-3 0 0,-1 3 0 15,2-1 0-15,1 0 0 0,1-1-176 0,1 1 48 0,-1 1 0 16,2 0-192-16,-1 1-48 0,2 1 0 0,-3 0 0 15,1 0 176-15,-1 2 16 0,0-1 16 0,-1 0 0 16,0 1 160-16,-1 1 0 0,-1-2 0 0,-1-1 128 16,0 3 480-16,-1-2 96 0,0 3 32 0,0-2 0 15,-1 0-288-15,0 0-48 0,-2 1-16 0,-1 0 0 16,1 0-384-16,-2 2 0 0,0-4-192 0,-3 3 192 16,2-4-432-16,0 2 48 0,-2-2 0 0,1 3 0 15,-2-3 384-15,1 1 0 0,0 2 0 0,-2-3-128 16,0 2 128-16,-1 1-160 0,0-1 160 0,-2-1-160 15,-1 1-608-15,1-1-128 0,-2-1-32 16,1 0 0-16,-1 1 304 0,2-4 64 0,0 2 16 0,1-3 0 16,1-1 544-16,-1 1-128 0,3-4 128 0,-3-1 0 0,2 1 656 0,0-2 192 15,-2-7 944-15,5 5-1280 0,-1-5-80 16,1 1-16-16,2-3 0 0,0 2 480 0,0-4 112 16,2-1 16-16,1 2 0 0,0-4-192 0,2 1-48 15,1-3 0-15,2 2 0 0,0-1-16 0,4-1 0 16,-1 2 0-16,2-1 0 0,2 1-256 0,1-1-48 15,2 1-16-15,-2-2 0 0,2 0 64 0,-1-1 0 16,1 1 0-16,14-19 320 0,-16 19-528 0,-2 2-16 0,-1 5 0 16,1-2-288-16,-3 1-144 0,0 5 16 0,-1-1 0 31,-3 1-960-31,0 3-192 0,-1-3-48 0</inkml:trace>
  <inkml:trace contextRef="#ctx0" brushRef="#br1" timeOffset="196004.49">32380 9660 10127 0,'0'0'896'0,"1"0"-704"0,0 0-192 0,-1 0 0 0,1 0 576 0,1 0 64 15,-1 0 32-15,1 0 0 0,1 0 784 0,-1 0 144 16,1 0 48-16,-3 0 0 0,0 0 592 0,0 0 128 16,0 0 32-16,0 0 0 0,0 0-240 0,-20 17-48 15,11-12-16-15,-1 4 0 0,2-1-928 0,-1 3-176 16,2-2-32-16,-1 3-16 0,0 2-944 0,-1-2-176 16,2 2-32-16,0-3-16 15,1 0-592-15,1-2-112 0,2 0-32 0,0-1 0 16,2-3 352-16,1-1 64 0,1 0 16 0,2-1 0 0,0-1 192 0,2-1 32 0,1-1 16 0,2-1 0 31,-1-1 800-31,2 2 144 0,1-2 48 0,-2 1 0 0,2-1 240 0,-1 2 48 0,0 2 16 0,-1-1 0 16,1 3-576-16,1 0-112 0,-1 3-32 0,-1-2 0 15,1 2-288-15,-1 3 0 0,0-3 128 0,1 3-128 16,-2 1-144-16,0 0-96 0,1 1-16 0,-2 0 0 31,-1 0-432-31,0 1-80 0,-3 2-32 0,1-4 0 16,-3 0 256-16,-3 0 48 0,2 1 16 0,-3-1 0 0,1 2 480 0,-2-2-144 0,0 1 144 0,-3-1 0 15,1 1 0-15,0-3 0 0,-2 3 0 0,0-5 0 16,-1 3-400-16,0-3 0 0,1 2 0 0,-3-3 0 16,3 0-832-16,-3 0-176 0,0 2-16 15</inkml:trace>
  <inkml:trace contextRef="#ctx0" brushRef="#br1" timeOffset="196256.3">32308 9803 32255 0,'-2'-12'1424'0,"2"6"304"0,0-1-1392 0,1 2-336 0,0 0 0 0,1 4 0 0,2-4 896 0,4-1 96 0,3-3 32 0,6-4 0 16,3 1-320-16,1-3-48 0,0 2-16 0,0 2 0 31,-1 1-496-31,-2 3-144 0,0-2 0 0,-1 3 0 0,0 4 0 0,-2-2-288 16,1 3 48-16,-2 1 16 15,-1 1-1248-15,-2 0-256 0,1 3-64 0</inkml:trace>
  <inkml:trace contextRef="#ctx0" brushRef="#br1" timeOffset="196539.09">32742 10065 13823 0,'-1'4'1216'0,"0"-2"-960"0,1 2-256 0,0 1 0 16,0 1 1216-16,0-1 192 0,1-1 32 0,-1 5 16 0,1 3-624 0,0 7-112 15,-1 3-16-15,-1 4-16 0,-1 5 320 0,-2-3 64 16,-1 1 16-16,0-3 0 0,-1-3-208 0,0-2-48 0,-1-2 0 16,1-3 0-16,1-1 512 0,0-2 80 0,2-2 32 0,0 0 0 15,1-3-880-15,-1-1-160 0,2-1-32 0,0-2-16 47,0 0-800-47,1 0-144 0,-2-2-48 0,1-2 0 16,-1 1-1056-16,-2-1-224 0</inkml:trace>
  <inkml:trace contextRef="#ctx0" brushRef="#br1" timeOffset="197025.8">32759 9787 24879 0,'2'-6'2208'0,"-1"1"-1760"0,1 4-448 0,1-1 0 0,-1 2 400 0,1 0 0 16,2-2 0-16,2-2 0 0,3-1 320 0,1-1 64 16,4 1 16-16,-1 0 0 0,0 4 480 0,1-3 80 15,-1 3 32-15,1 1 0 0,0 3-448 0,-1-1-96 16,1 0-16-16,0 2 0 0,2-1-496 0,-1-1-96 15,3 1-32-15,-2 0 0 0,2-3-208 0,-1 2 0 16,0-2 0-16,-2 0 0 0,-1 0 0 0,-2-2 0 16,2 2 0-16,-3 0 0 0,-3 0 0 0,0-2 0 0,-1 2 0 15,-3 0 0-15,-1 2 0 0,0-2 0 0,-3 2 0 0,0-1 0 16,-3 1 400-16,0 2-16 0,0 0 0 0,0 2 0 16,-5 1-192-16,1 3-64 0,1 0 0 0,-2 1 0 15,-2 2-368-15,-1 0-80 0,2 1 0 0,-1-2-16 31,2 2-176-31,-1-1-16 0,2-2-16 0,-1 3 0 0,0 1 144 0,1-3 16 0,1 2 16 0,-1-1 0 16,-1 1 128-16,-1-3 32 0,1 2 0 0,-2-2 0 16,0 0 208-16,-2 1 0 0,0-1 0 0,0 0-144 15,0 1 144-15,-1-1 0 0,-1 0 0 0,2-1 0 16,1 1-816-16,2-4-224 16,-2 3-48-16</inkml:trace>
  <inkml:trace contextRef="#ctx0" brushRef="#br1" timeOffset="197386.62">33061 9292 11967 0,'-4'-13'528'0,"3"2"112"0,1 1-512 0,1 4-128 0,1 2 0 0,-1 1 0 16,1 0 1232-16,1-3 224 0,3-2 32 0,0-2 16 16,0 0 560-16,1 3 112 0,0 1 32 0,-1 2 0 15,2 2-80-15,-1 2-16 0,0 0 0 0,1 4 0 16,0 0-512-16,0 5-128 0,1 3 0 0,-1 3-16 15,0 4-816-15,0 0-144 0,1 4-48 0,-2 1 0 16,3 0-240-16,-4-2-48 0,1-5-16 0,-1 8 0 0,1 9-144 16,1 8 0-16,-3-16 0 0,-5-26 0 0,0 0 0 0,0 0 0 15,0 0 0-15,0 0 0 16</inkml:trace>
  <inkml:trace contextRef="#ctx0" brushRef="#br1" timeOffset="198709.75">32726 10825 28559 0,'-1'0'2544'0,"1"-3"-2032"0,2 3-512 0,-1 0 0 16,2 3 752-16,-1-3 48 0,2 0 16 0,2 0 0 16,3 1 512-16,2 0 96 0,3 1 32 0,2 0 0 0,0-2-848 0,2 0-160 15,2-2-48-15,0-2 0 16,3-3 96-16,1 0 16 0,-1-2 0 0,5-3 0 0,0-4-16 0,2-1 0 16,4-7 0-16,1-2 0 0,1-1-16 0,-5 1 0 15,-4-1 0-15,-1-3 0 0,1-7-256 0,-19 26-48 16,-8 11-16-16,0 0-160 15</inkml:trace>
  <inkml:trace contextRef="#ctx0" brushRef="#br0" timeOffset="203431.67">27903 7415 21183 0,'-1'-2'1888'0,"0"-1"-1504"0,1 3-384 0,0 0 0 0,0 0 160 0,-1 2-32 15,1-2-128-15,-3 0 192 0,0 1 1088 0,-1 1 192 16,-1 4 64-16,-1 1 0 0,0 1-832 0,-1 2-144 16,0 5-48-16,-1-1 0 0,0 3-512 0,-2 4-144 15,0 1-16-15,-1 0 0 0,0 3 160 0,-2 2 0 16,1 2 0-16,0-1 0 0,1 1 320 0,-2 4 64 16,2 3 0-16,0 0 0 0,2 0-16 0,1-5 0 15,1 1 0-15,5-4 0 0,-1-4-368 0,5-1 128 16,0-2-128-16,2-3 0 0,3-2 0 0,1-7 0 15,2 1 0-15,2-1-192 0,3-5-64 0,1-2 0 16,1-4-16-16,3-2 0 0,-1-6 688 0,0 0 144 0,1-3 16 0,-1-1 16 16,-1-3 0-16,-2-2 0 0,0-3 0 0,-2-2 0 15,-2 0-432-15,-2-2-160 0,-1-3 0 0,-3 1 144 32,-1-2-464-32,-2-2-80 0,-1 1-32 0,-2-4 0 0,0 0 176 0,-1-1 16 0,-2-3 16 0,0 2 0 15,0-1 224-15,-1 2 0 0,1 0 144 0,-1 4-9680 16,1 4-1952-16</inkml:trace>
  <inkml:trace contextRef="#ctx0" brushRef="#br1" timeOffset="-201799.32">2787 9508 34095 0,'-2'-13'3024'0,"-1"0"-2416"0,2 5-480 0,0 6-128 15,0-3 0-15,-2-1-208 0,-3-8 48 0,-4-6 16 0,-5-7 688 0,-5 2 144 16,-4 3 16-16,-4 6 16 0,-4 6-272 0,-4 8-48 16,-3 2-16-16,-6 5 0 0,-5 1-384 0,-4 5-176 15,0 4 16-15,-4 2 0 0,-5 4 0 0,-3 2 0 16,1 3 0-16,0-1 0 0,7-4 160 0,-5 8 192 15,-5 0-32-15,-1 7-16 0,-1 3 352 0,0 4 64 16,1 9 16-16,4-2 0 0,4-1-256 0,9-5-32 16,9-3-16-16,-3 10 0 0,-1 9-16 0,4 6-16 15,6 2 0-15,8 0 0 0,8 2-240 0,11-7 128 16,8-3-128-16,7-7 0 0,7-6 0 0,12-1 0 16,9 1-128-16,10-3 128 0,9-1-144 0,9-7 144 15,7-4 0-15,8-7-144 0,6-4-80 0,3-15-16 0,3-3 0 0,4-6 0 16,3-3 240-16,0-7 128 0,2-6 0 0,-3-4-128 15,-4-1 0-15,1-7 0 0,2-3 0 0,-8-1 0 16,-12 4 224-16,2-9-64 0,-1-3-16 0,-5-1 0 16,-6-2 0-16,-9-2 0 0,-7-2 0 0,-11-3 0 15,-8-3 32-15,-11-2 0 0,-10 1 0 0,-9 0 0 16,-7 8 0-16,-12-5 0 0,-10-1 0 0,-10-2 0 16,-4 7-48-16,-7-1 0 0,-5 1 0 0,-8 5 0 15,-4 0-128-15,-9 2 0 0,-6-2 0 0,-4 6 0 16,-1 4 128-16,-3 7 0 0,-5 5 0 0,0 6-12880 15,1 5-2592-15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6T18:49:46.65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28615 2595 43311 0,'0'-6'3840'0,"4"3"-3072"0,2 3-608 0,3 0-160 0,2 0-896 0,4 0-224 15,9-2-32-15,16-2-16 0,18-3 928 0,19-1 240 0,22 1 0 0,14-4 0 0,11 0-256 0,7 0-16 16,4-2 0-16,3 0 0 16,7 1-368-16,-3 4-64 0,-1-3 0 0,-1 1-16 15,-2 4-64-15,-5 2-16 16,-7 0 0-16,-6 4 0 0,-4 4 448 0,-10 0 96 0,-8-1 0 0,-9 3 16 0,-6 6 240 0,-11 1 208 16,-13 2-32-16,-13 2-16 0,-12 1 736 0,-11 4 160 15,-11 1 32-15,-11 5 0 0,-9 6-176 0,-15 6-16 16,-11 8-16-16,-12 6 0 0,-7 3-288 0,-9 5-48 15,-6 4-16-15,-6 5 0 0,-2 9-272 0,0 1-48 16,0 8-16-16,7-3 0 0,10-10-192 0,3 7 0 16,5 7 128-16,8 3-128 0,7 7 288 0,10 0 16 15,8 4 0-15,8 5 0 0,10 2 0 0,5 7 0 16,6 4 0-16,4 4 0 0,4 10-144 0,1 3-32 0,-1 1 0 0,3 11 0 16,-2 11-128-16,-2 9 128 0,-3 11-128 0,-2 1 128 15,-5 1-128-15,-3 7 0 0,-5 6 0 0,-5 4-176 16,-6 6 176-16,-5-1 0 0,-6 1 0 0,-3-5 128 15,-3 1 16-15,-1-9 16 16,1-7 0-16,0-5 0 0,1 0 288 0,3 1 48 0,5 3 16 0,4-3 0 16,4 0-64-16,5-1-16 0,5-1 0 0,4-1 0 15,6-4-272-15,6-1-160 0,6 2 192 0,2-4-192 16,5-2 0-16,2-3 0 0,4-3 0 0,-1-4 0 16,-1-2 0-16,2-2 0 0,-2-4 0 0,-1-2 0 15,-1 1 0-15,-3-4 0 0,-1-1 0 0,-3-6 0 16,-1-8 0-16,-1-4 0 0,-1 1 0 0,-1-12 0 0,-3-8 0 0,-3-2 0 15,0-4 0-15,-5-4 0 0,1-5 0 0,-3-6 128 16,-2-6-128-16,-1-6 160 0,-1-7 192 0,3-7 32 16,-4-7 16-16,2-5 0 0,-2-8-80 0,-1-1-32 15,0-7 0-15,-3-1 0 0,1 0 224 0,-1-5 32 16,0 1 16-16,-3-3 0 0,1 0 80 0,-3-3 0 16,-2-1 16-16,0 0 0 0,-2-2 48 0,-3-4 16 15,0 2 0-15,-4-3 0 0,-2-1-576 0,-5-2-144 16,-3-1 0-16,-4-2 0 0,-7-1 0 0,-9-3 0 15,-12 0 0-15,-9-2 112 0,-8 2-112 0,-9-4 0 16,-6-5 0-16,-7-1 0 0,-9-1 0 0,-7-2 0 0,-4 0 0 0,-6-7 0 16,-2-1 0-16,4-1 0 0,5 0 0 0,9 0 0 15,8 2 0-15,9 2 0 16,9 1 0-16,10 0 0 0,7 4 0 0,5 5 0 0,6 4 0 0,-1-2-26224 16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04:57:07.92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10 14167 0 0,'0'0'1384'0'0,"-5"-9"-848"0"0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04:57:11.56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144 1 1375 0 0,'0'0'128'0'0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1T17:38:04.681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25034 963 35935 0,'-6'1'3200'0,"1"1"-2560"0,2-1-512 0,3 1-128 0,2-2-256 16,-2 2-64-16,-2 0 0 0,1 4-16 0,-1 4 1216 0,0 2 240 0,6 5 48 0,0 4 16 0,2 2-816 16,3 4-176-16,1 5-16 0,2 3-16 0,2 6 160 0,2 1 48 0,-2 5 0 0,1 0 0 0,0-3-160 0,-1 1-16 0,-1 2-16 0,-2-5 0 0,-1-1-176 0,-1 0 0 15,-2-4 0-15,1 1 0 0,-2-3 0 0,0-1-272 0,-1-2 64 16,-1-3 16 0,0-3-928-16,-2-4-176 0,-1 3-48 0,-3-7-15456 0</inkml:trace>
  <inkml:trace contextRef="#ctx0" brushRef="#br0" timeOffset="566.82">25018 699 22111 0,'-16'-4'1968'0,"3"4"-1584"0,1 0-384 0,3 0 0 16,6 0 560-16,0 0 16 0,1 2 16 0,-4-2 0 15,-3 2 880-15,-2 0 192 0,0 0 16 0,2 2 16 16,3-1 64-16,3-2 16 16,5 3 0-16,1-2 0 0,2 1-736 0,4 0-144 0,2 0-16 0,1 0-16 15,3 0-416-15,4 3-64 0,2-2-32 0,4 2 0 16,1 0-160-16,4 0-48 0,5 1 0 0,2-3 0 16,0 1-16-16,4 2-128 0,4 2 192 0,3-1-64 15,3 3-128-15,0-1 0 0,0 2 144 0,0 1-144 16,0 0 0-16,0 2 0 0,1 2 0 0,-2 2 0 0,-6 0 0 15,-3-1 0-15,-2 4 0 0,-4 1 0 16,-2 3 0-16,-5 1 0 0,-2 2 0 0,-5 2 0 0,-2-1 0 0,-5 3 0 16,-3 2 0-16,-3 0 0 0,-4 1 0 15,-7 1 0-15,-3-2 0 0,-4-1 0 0,-4-2 0 0,-4 4 0 16,-7 3 128-16,-3 0-128 0,-1-1 0 0,-4 0 0 16,-4 3 0-16,-5-2-128 0,-3 0 128 0,-2 0 0 0,-1-5 160 0,0 1-160 15,6-9 304-15,-3 0-48 16,-2-2 0-16,2-1 0 0,-4-1 0 0,6-4 0 0,0 1 0 0,3-7 0 15,3-2-256 1,2-6 128-16,7-2-128 0,2-6 0 16,4-4-352-16,3-4-176 0</inkml:trace>
  <inkml:trace contextRef="#ctx0" brushRef="#br0" timeOffset="3218.94">26462 1272 16575 0,'-5'-6'1472'0,"2"0"-1168"0,-1 3-304 0,1 0 0 0,3 3 1648 0,3 0 272 0,-1 0 48 0,2-3 16 0,2 1-192 16,4-2-48-16,5 0 0 0,7 1 0 0,3-4-224 0,3 5-48 0,7-2-16 0,1-1 0 0,2 4-784 0,1-1-160 0,-1 2-16 16,0 2-16-16,-2-2-480 0,-4 4 0 0,-3 0 0 0,-3-2 0 0,-3 0-448 0,-2 0-192 0,-2 0-48 0,-3-2 0 15,0-2-1216-15,-1 0-240 0,1 0-48 0,-1-2-10928 0</inkml:trace>
  <inkml:trace contextRef="#ctx0" brushRef="#br0" timeOffset="3493.67">26724 1476 28559 0,'10'-3'2544'0,"-2"0"-2032"0,-1 3-512 0,-2 3 0 15,0-3 1056-15,-1 0 112 0,1 2 32 0,2-1 0 16,7 4 144-16,3-1 16 0,5 2 16 0,3 0 0 16,0 2-720-16,-2-3-144 0,-1 1-16 0,1-5-16 15,0 2-960-15,-1-1-192 0,2-2-32 0,1 0-16 32,1 0-1744-32,0-2-352 0</inkml:trace>
  <inkml:trace contextRef="#ctx0" brushRef="#br0" timeOffset="4367.49">28459 715 24815 0,'-7'-2'544'0,"-1"2"112"0,0 0 32 0,0 2 16 0,2 0-576 0,2-2-128 0,-1 0 0 0,-3 3 0 0,-5 0 1072 0,-5 0 176 16,-2-2 32-16,0 1 16 0,2-2 336 0,-1 0 64 0,3 0 16 0,0-2 0 0,1 1-912 16,0-2-176-1,-1 1-48-15,-2 1 0 0,0 1-64 0,-3 0 0 16,-1 1-16-16,-3 1 0 0,1 1-288 0,-2 0-48 0,-4 4-16 0,0 0 0 15,1 2-144-15,-1-1 0 16,3 2 0-16,1-2 0 0,4 3 208 16,3-1 16-16,3-3 0 0,4 2 0 15,3-1-80-15,4 0-16 0,3 0 0 0,2-1 0 0,2-1-128 0,2 1 160 0,2-1-160 0,3 3 160 16,0-4-160-16,3 4 0 0,0-3 0 0,2 0 128 16,-1 0-128-16,3 0 0 0,2 1 0 15,0 0 128-15,1-1-128 0,-2 0 0 0,0 1 0 16,2 1 0-16,2 0 0 0,0 2 0 0,1 1 128 0,-1-1-128 15,-1-3 0-15,-2 4 0 0,1-3 0 0,-3 0 0 16,-1 0 0-16,-4-2 0 0,-2 2 0 0,-2-4 0 0,-2 0 0 0,-2 1 0 16,-2-1 0-16,-2-2 0 0,-1 2 0 0,-3-1 0 15,-1 1 0-15,-2 1 0 0,-4-1 0 0,-1 2 0 16,-2 0 0-16,-2 0 0 16,-3 1 160-16,0 0-160 0,0-1 192 0,-1 0-192 0,0 0 0 0,1 1 0 0,2-1-160 0,2 0 160 15,2-3 0-15,2 1 0 0,3-1 0 0,4 1 0 16,2-2-128-16,1 1 128 0,2-3 0 0,2 3 0 15,0 0-160 1,2-2 160-16,1 4-208 0,1-4 80 0,1 3 128 16,2 1-192-16,1 1 192 0,1 0-192 0,1 0 192 15,1 2 0-15,2-2 0 0,-2 3 0 0,2-3 0 16,-1 1 0-16,-1 2 160 0,2 1-160 0,-3 0 0 0,2-2 0 16,0 2 0-16,-2 0-160 0,2 0 160 0,-2 0 0 15,0-1 0-15,-1-1 0 0,-1 2 0 0,0 0 0 0,-1-4 0 16,-3 3 0-16,-1 1 0 0,-1-4 0 15,-3 4 0-15,-1-3 0 0,-1 2 176 0,-2 0-48 16,0 0 0-16,-2 1 0 0,-2-1-128 0,2 1 192 0,-2 2-192 0,0-2 192 0,-2 3-192 16,0-1 160-16,-1 2-160 0,-1 0 160 0,0 2-160 0,-4 3 0 15,2-3 0-15,-3 4 0 0,0 1 176 16,-2-1-48-16,1 4-128 0,0-1 192 0,1-4-192 16,1 2 0-16,0-1-192 0,0-1 192 0,3-3 0 15,1 2 0-15,-1-2 0 16,1-2 0-16,3 2 0 0,-1 1 144 0,3-3 16 0,1 1 0 0,1 1-160 0,3-2 0 0,2 2 0 0,3-2 128 15,0 3-128-15,2-1 0 0,2 2 0 16,4 4 0 0,1 3 0-16,3-1 0 0,2 3 0 15,1-5 128-15,4 7-128 0,1-5-176 0,5 0 48 0,0-2 0 16,2-1-512-16,0-5-112 16,1 0-16-16,1-3-11456 0,-1 0-2288 0</inkml:trace>
  <inkml:trace contextRef="#ctx0" brushRef="#br0" timeOffset="4867.14">29244 1368 21183 0,'0'0'1888'0,"0"0"-1504"0,0 1-384 0,0-1 0 0,0 0 832 0,0 2 80 0,-1-2 32 0,0 3 0 0,-2 3 1360 0,-1-1 288 0,-1 3 48 0,-4 2 16 0,-1 3-1296 0,-1 2-256 0,-3 2-48 0,-3 1-16 0,0 3-656 0,-4 2-144 0,-2 3-32 0,-3 2 0 0,-3 3-208 0,-2 1 144 31,-1 3-144-31,-2-3 128 0,2 0-128 0,2-1 0 16,2-3 0-16,2-3 128 0,3 0-128 0,2-2 0 15,2-4 0-15,2-3 0 16,2-4-368-16,1-3-96 0,3-1-32 16,0-5-16336-16</inkml:trace>
  <inkml:trace contextRef="#ctx0" brushRef="#br0" timeOffset="5107.53">28547 1457 6447 0,'-4'-4'576'0,"2"1"-576"0,-1 3 0 0,3 3 0 16,2-2 5344-16,0 2 960 0,1-1 192 16,0 2 32-16,3 2-3776 0,4 4-752 0,4 2-144 0,4 4-48 15,2 0-512-15,4 5-96 0,0 2-32 0,4 3 0 0,1 2-752 0,1 0-160 0,2 1-16 16,0 2-16-1,3 1-32-15,0-1-16 0,0-3 0 0,1-2 0 16,-1-1-176-16,-3-3 0 0,-1 1 144 0,-4-1-144 16,-1-4 0-16,-2 2 0 0,-3-4 0 0,-4 3 0 15,0-6-480-15,-2 0-160 0,-4-2-48 16,0-4-11440-16,2 2-2288 0</inkml:trace>
  <inkml:trace contextRef="#ctx0" brushRef="#br0" timeOffset="5784.36">29795 790 18431 0,'0'0'1632'15,"0"0"-1312"-15,0 2-320 0,0-2 0 0,0 0 912 0,-2 3 112 0,0-2 32 0,0 2 0 0,-3 0 528 0,-3 4 96 0,-2-1 32 0,-1 2 0 0,-1 0-720 16,-2 0-144-16,1 0-16 0,-1 1-16 0,0-3-176 0,2 1-16 0,0 2-16 0,0-3 0 0,3 0 16 0,0 0 0 0,0 1 0 0,3-1 0 16,1 1-496-16,1 2-128 0,2-2 0 0,1 6 0 0,1-1 0 15,-1 0 0-15,2 1 0 0,0-1 0 16,0 2-208-16,2-1-16 0,0 5 0 0,1-5 0 16,1 3-960-1,1-1-192-15,3-1-32 0,0 1-16 16,0-3-496-16,1 1-112 0,3-3-16 0,-2 2-5536 15,0-5-1120-15</inkml:trace>
  <inkml:trace contextRef="#ctx0" brushRef="#br0" timeOffset="6002.08">29709 561 33167 0,'-5'6'1472'0,"0"-2"304"0,1 2-1424 0,1-2-352 0,3 0 0 0,0-2 0 0,1 1 384 0,1 0 16 15,-1 4 0-15,0 2 0 0,1 0-400 0,2 1 128 0,2-3-128 0,2 2 0 16,-1-6-2144-16,2 0-512 16,0 1-96-16,3-5-32 0</inkml:trace>
  <inkml:trace contextRef="#ctx0" brushRef="#br0" timeOffset="6574.52">30336 2076 32255 0,'-6'3'2864'0,"1"-3"-2288"0,4 3-576 0,1-2 0 0,0 1 240 0,0 1-64 0,0 1-16 0,-1 2 0 0,-2 7 752 15,3-1 160-15,1 8 16 0,3 2 16 16,1 3-592-16,0 3-128 0,0 3-32 0,-1 1 0 0,-3 1-352 0,-1-3 0 0,-1 3 0 0,-3-5 0 0,-1-2-192 0,-1 1 0 0,-3-1 0 0,1-5 0 0,-2 1-112 0,-1-5-16 0,1-1-16 0,0-3 0 31,1-2-240-31,-1-3-64 0,0-2 0 0,0-4-9664 0,1-2-1920 0</inkml:trace>
  <inkml:trace contextRef="#ctx0" brushRef="#br0" timeOffset="6885.48">30837 1607 33167 0,'-9'8'1472'0,"3"0"304"0,-1 5-1424 0,3-3-352 0,3-3 0 16,1-1 0-16,0 3 1040 0,-1 7 144 0,-2 9 32 0,2 9 0 0,2 2-272 0,2 1-48 31,2-4-16-31,3-5 0 0,2-2-672 0,1-5-208 0,3-1 128 0,2-4-128 16,3-1 0-16,2-3 0 0,3 0 0 0,2-2 0 15,1-2 0-15,3 0 0 0,1-1 0 0,0-1 0 16,0-3-208-16,-1 0 0 0,-2-3 0 0,-1-3 0 16,-1 0-1280-1,-4-3-256-15,1-4-48 0,-5-1-14208 0</inkml:trace>
  <inkml:trace contextRef="#ctx0" brushRef="#br0" timeOffset="7102.56">31392 1586 28559 0,'-1'0'2544'0,"-1"3"-2032"0,0 1-512 0,1-1 0 15,1 2-256 1,0-1-128-16,0 0-48 0,-1 4 0 0,-2 5 2512 0,0 9 496 0,-3 6 112 0,-3 7 0 0,-2 7-1280 0,-3 1-256 0,-2 2-48 0,-4-1-16 31,-1 3-640-31,-3-1-144 0,-4 1-32 0,-3 4 0 0,-3 4-144 0,-6 0-128 16,-2 2 144-16,-1-4-144 0,1-2-144 0,1-9-128 15,4-2-32-15,5-5 0 16,5-4-1040-16,2-3-192 0,5-2-64 0,3-3-14944 16</inkml:trace>
  <inkml:trace contextRef="#ctx0" brushRef="#br0" timeOffset="7719.86">32027 935 15663 0,'-4'-6'1392'15,"0"2"-1120"-15,2 1-272 0,1 1 0 0,1 1 0 0,0 1-192 0,0 0 16 0,-2 0 16 0,1-3 928 0,0 3 176 0,0-4 32 0,-2 4 16 0,2-2-480 0,-2 1-80 0,0 1-32 0,-1 0 0 0,0 0-208 0,-1 0-64 16,0 1 0-16,-1 1 0 0,0 0 432 0,-1 3 80 15,-1 1 0-15,-2 0 16 0,2 4 96 0,-2 2 16 16,-1 1 0-16,1 0 0 0,0 2-16 0,1 1 0 16,1 0 0-16,0 0 0 0,2-3-48 0,1 3-16 0,1-4 0 0,1 0 0 0,-1 2-368 15,1-2-64 1,1 1 0-16,-2-3-16 0,2 2-240 0,-1-2 0 0,0-1 128 0,0 0-128 16,1 1 0-16,-2 0 144 0,1 1-144 0,1 1 128 0,1-1 64 0,-1 2 16 15,2 0 0-15,3-1 0 16,-1 0-16-16,2-2 0 0,0 3 0 0,2-1 0 15,0-2-192-15,2 0 0 0,0-2 0 0,0-1 0 16,0 0 0-16,-1-3-128 16,0 1 128-16,-2-4-208 15,0 1-320-15,-1-2-64 0,-3 0-16 0,-1-2-13504 0</inkml:trace>
  <inkml:trace contextRef="#ctx0" brushRef="#br0" timeOffset="8003.46">32059 650 21183 0,'-1'-12'944'0,"-2"4"192"0,1 4-912 0,-1 2-224 0,2 2 0 0,1 0 0 0,0 0 848 0,-1 0 128 0,-1-2 32 16,-1 2 0-16,0 0 400 0,0 0 96 0,0 0 16 0,-1 0 0 0,3 2-1008 0,0-2-192 0,0 0-32 0,1 0-16 16,0 2-784-16,1-2-144 0,1 0-48 0,1-2-12480 0</inkml:trace>
  <inkml:trace contextRef="#ctx0" brushRef="#br0" timeOffset="9304.92">32509 752 1839 0,'-3'-4'160'0,"1"1"-160"15,2 0 0-15,0 3 0 0,0 0 2928 0,1 0 544 0,0 0 112 0,1 0 32 0,0-3-1392 0,1 3-288 0,2-1-48 0,-5 1-16 0,0 0 512 0,0 0 112 0,0 0 0 16,23 4 16-16,-18-1-992 0,1 0-208 0,0 3-32 0,2-2-16 0,0 2-672 0,1 0-128 16,0 0-16-16,2 1-16 0,0 0-432 0,1-1 0 0,3 0 128 0,0 3-128 0,0-3 0 0,2 2 0 15,2 0 0-15,-2 2 0 0,2-1 0 0,-2 1 0 0,0 0 0 0,-2-2 0 16,-1 2 0-16,-3 0 0 0,-3-1 0 16,-1 1 0-16,-2 2 272 15,-4-2 32-15,-1 0 0 0,-4 2 0 0,-1 1 96 0,-3-1 32 16,-4-1 0-16,0 1 0 0,-2-2-112 0,-2 1-32 0,2 2 0 15,-4-6 0-15,2 3-288 0,-2-1 160 16,-3 1-160-16,-2-2 128 0,0 2-128 16,2-2 0-16,2 0 0 0,2 1 0 0,1-2 0 0,2 2 0 15,4-2 0-15,0 2 0 0,4-2 0 0,1 2 0 0,3-3 0 0,-1 3 0 16,5-4-160-16,-1 4-16 0,1-3 0 0,3 0 0 16,0 0-32-16,1 0-16 0,2 0 0 0,1 1 0 15,0-1 224-15,1-1-176 0,1 3 176 0,1-1-160 16,-1 0 16-16,-1 2 0 0,-1-3 0 0,0 3 0 0,0-5 144 15,-2 3 0-15,1-2 0 0,-2 1 0 16,0-2 0-16,-2-2 0 0,-1 2 0 0,-1-1 0 0,-2 0 0 16,-3 1 0-16,1-2 0 0,-3-1 128 0,-1 2-128 15,-2-1 0 1,-1 2 0-16,1-2 0 0,-1 0 272 0,-1 1-16 0,0 0 0 0,0 1 0 0,2 1-96 0,-1-4-32 16,2 4 0-16,-1-2 0 0,2 0 112 0,0 2 16 15,1 0 0-15,-1 1 0 16,1 0-256-16,0 0 0 0,0-1 0 0,-1 4 0 15,1-3 0-15,-1 3 0 0,1-2-144 16,-1 2 144-16,1-2 0 0,0 2 0 16,0 1 0-16,0-2 0 0,1 0 0 0,2 1 0 0,-1-2 0 15,3 2 160-15,0-3-160 0,1 0 0 16,2 1-160-16,1 0 160 0,0-1-128 0,4 0 128 16,-1 3 0-16,3-3-144 0,1 1 16 0,0 2 0 0,1-3 0 15,-1 4 0-15,0-4 128 0,0 2 0 0,-1 0 0 0,0 2 0 16,0 0 0-16,-2 1 0 0,1 0 0 0,-2 0 0 0,1 3 160 15,-1 1 64-15,-1 1 16 0,1 0 0 0,-1 3-240 0,1-2 144 16,-1 4-144-16,2-3 128 0,-2 5-128 0,0-4 0 16,2 4 0-16,-1-1 0 0,0 3 0 0,1-3 0 15,-1 3 0-15,1-1 0 0,2 2 0 0,-3-1 0 0,-1 4 0 16,0-1 0-16,-1-2 0 16,-1 0 0-16,-3-1 0 0,-2-1 0 0,-1-1 192 0,-5-1-64 0,0-4 0 0,-3 2 0 15,-2-4 112-15,-3-1 16 0,-2 1 0 0,-3-3 0 0,-2-1-128 16,-4-1 0-1,-2 0-128-15,-3 0 192 0,-2 2-192 16,-5-1-128-16,-4 3 128 0,-7-3-12768 0,-5 4-2432 0</inkml:trace>
  <inkml:trace contextRef="#ctx0" brushRef="#br0" timeOffset="16551.98">23590 4257 26719 0,'-3'3'2368'0,"1"-3"-1888"0,1 1-480 16,1 2 0-16,0-3 496 0,0 0 0 0,-2 3 0 0,0 1 0 0,-1 1 352 0,0 2 80 0,0 2 16 0,1-3 0 0,-1 2 128 0,2 0 16 0,0-2 16 0,1 1 0 0,0 0-64 0,1-1-16 0,1 3 0 0,0-3 0 0,1 0-400 0,0 2-96 0,1 0-16 0,-1 2 0 15,1 3-96-15,0-1-32 0,-1 4 0 0,2 3 0 16,-1 4-48-16,1 4-16 16,0 2 0-16,0 5 0 0,-1 7-96 0,-1 1-32 0,0 5 0 15,0 4 0-15,1 3-192 0,-1 0 0 0,-1-1 0 16,1-3 0-16,-1-4 0 0,1 4 0 0,0-3 0 16,1-5 0-16,0-2 0 0,-1-2 0 0,0-6 0 0,-1-4 0 0,0-3-128 0,-2-3 128 15,-2-6-192-15,0-3 192 16,-2-4-848-1,-1-5-64-15,-1-1-16 16,-3-6-17776-16</inkml:trace>
  <inkml:trace contextRef="#ctx0" brushRef="#br0" timeOffset="17059.96">23562 3988 27647 0,'-12'-13'1216'0,"3"5"256"0,2 2-1168 0,2 2-304 0,4 1 0 0,1 2 0 15,1-1 256-15,-1-2-16 0,1-2 0 0,2 0 0 16,1-4 656-16,3-1 128 15,3 1 16-15,2 0 16 0,3 1-192 0,1-1-32 16,3 3-16-16,0-2 0 0,4 2-304 0,-1 1-48 16,1-3-16-16,2-1 0 0,0 0 96 0,0 2 16 15,-2 4 0-15,-1-5 0 0,3 5-256 0,-3-2-48 0,1 4-16 0,-1 1 0 16,-2 1-240-16,-1 3 176 0,1 0-176 0,-1 3 160 16,-2 1-32-16,-1 0 0 0,2 1 0 15,-2 2 0-15,1 2 0 0,1 1 0 0,0 3 0 0,-1 0 0 16,-1 0-128-16,1 3 0 0,0 3 0 0,-1-4 0 0,-2 2 0 0,-1 0 0 15,-2 1 0-15,-2-2 0 0,-1-3 0 0,-2 0 0 16,1 2 0-16,-2 0 0 0,0 0 0 0,-4 1 0 16,-1-1 0-16,-4-2 0 15,-2 3 0-15,-3-2 0 0,-2 2 0 0,-3-1 0 0,-2 1 0 0,-2-3 0 16,-2-3 0-16,-3 2 0 16,0-5 0-16,-3 3 0 0,0-5 0 0,-2 0 0 15,-2 0-160-15,1-2 160 0,-4 1 0 0,0-1-144 16,-2-2-240-16,0-1-32 15,-1 0-16-15,0-3 0 0,-1 0-816 0,2-5-160 16,2 0-48-16,2-4 0 0,6 3-1056 0,3-4-224 16,3 0-32-16,6-2-9472 0</inkml:trace>
  <inkml:trace contextRef="#ctx0" brushRef="#br0" timeOffset="17685.88">25206 3094 18431 0,'0'-4'1632'15,"0"-1"-1312"-15,0 4-320 0,1-2 0 0,0 3 192 0,1-2-48 0,0-2 0 0,-1-2 0 0,3-1-144 0,0-2 128 0,-2 3-128 0,-1-2 128 0,-1 3 640 0,-1 2 112 0,0 0 16 0,-2 2 16 0,0 1 544 0,-2 0 96 0,-1 4 32 0,-2-2 0 16,1 2-80-16,-2 0-16 16,2 2 0-16,-3 0 0 0,-1 3-288 0,-2-2-64 15,-2 5-16-15,-1 1 0 0,2 3-240 0,-4 0-48 0,1 5-16 0,-2 1 0 0,0 4-560 0,-2 5-96 31,1 4-32-31,-1 1 0 0,1 1 0 0,-1 4 0 16,0 1 0-16,0-2 0 0,1 1-128 0,-1 4-176 16,1-1 48-16,1 3 0 0,0 1 128 0,0 3 128 15,0 2-128-15,-1 2 176 0,0 0-48 0,2-3-128 16,-1 1 192-16,0 2-64 0,0 4-128 0,1-2 0 0,1 4 0 0,5-4 0 16,2-2 0-16,5-4 0 0,4-3 128 0,4-1-128 15,5-5 0-15,3 1-224 0,4 0 32 0,3-4 0 16,5-1 64-16,1-3 128 0,3 0-208 0,3-3 80 31,1-4-528-31,2-3-112 0,1-8 0 0,0-2-10848 0,1-5-2160 0</inkml:trace>
  <inkml:trace contextRef="#ctx0" brushRef="#br0" timeOffset="18257.77">25452 3502 23951 0,'-5'-3'2128'0,"1"2"-1696"0,3 1-432 0,1 0 0 0,1 0 464 0,-1 0 16 0,0 0 0 0,-1 0 0 0,1 0 1056 0,0 4 192 0,0-2 64 0,0-2 0 0,0 0-400 0,5 30-80 0,-3-14-16 0,2 3 0 16,-1 3-416-16,0 3-96 0,1 6-16 0,1 3 0 0,0 5-256 0,0 1-48 15,1 0-16-15,0 3 0 0,-1-2-96 0,0 0-32 16,-1 3 0-16,-2 1 0 0,1-1-320 0,-1 3 0 16,1 0 0-16,-2 2 0 0,1-2 0 0,1-3 0 0,-1-6 0 15,1-5 0-15,-1-3 0 16,2-1 0-16,-1-7 0 0,-1-1 0 16,-1-1-256-16,0-6-128 0,1 0-32 0,-4-5 0 0,1-2-880 15,0 0-176-15,-1-7-48 16,-1-3-15120-16</inkml:trace>
  <inkml:trace contextRef="#ctx0" brushRef="#br0" timeOffset="19201.73">25404 3403 24879 0,'-3'0'2208'0,"0"0"-1760"0,3 0-448 0,2 0 0 0,-1 1 960 0,0-1 128 0,1 3 0 0,-1-3 16 0,1 3 816 0,1 0 176 0,2-2 16 0,0 2 16 0,2-1-816 0,1 2-160 15,0-2-48-15,5-2 0 0,1 4-544 0,3-2-112 0,2 2-32 0,5-3 0 16,1 4-160-16,4 1-16 16,5 1-16-16,3 3 0 0,4 2-80 0,-1 2-16 15,4 0 0-15,-5 2 0 0,1 0-128 16,3 3 0-16,5 7 0 0,0 2-176 0,1 3 176 15,-4 4 0-15,-2 0 128 0,-5 0-128 0,-6 3 0 0,-5-6 0 16,-3 2 0-16,-5-4 0 0,-2 1 208 16,-5-3-16-16,-1 1-16 0,-2-4 0 0,-2 1-176 0,-1 1 0 15,-2-1 0-15,-2-2 128 0,-2 5 16 0,-1-1 0 0,-1 2 0 16,-2 1 0-16,-3-1-144 0,-2-1 0 0,-2 1 0 0,0-2 128 16,-2-3-128-16,-1-3 0 0,-1 3 0 0,-3-3 128 15,0 1 80-15,-1-5 16 0,-2-1 0 0,-1 0 0 16,-3 0 32-16,1-1 0 0,-1-4 0 0,-2-2 0 0,-2 0 0 15,-1-4 0-15,-2-2 0 0,0-2 0 0,0-2-256 0,0-3-160 16,-1-3 32-16,0-7 0 31,0 1-704-31,0-4-128 0,-1-3-16 0,3-1-12336 0,4-2-2480 0</inkml:trace>
  <inkml:trace contextRef="#ctx0" brushRef="#br0" timeOffset="19647.46">26871 3189 37775 0,'-8'-9'1664'15,"3"6"368"-15,1 1-1632 0,2 0-400 0,2 2 0 0,0 2 0 0,1-2 256 0,0 4-16 0,0 0-16 0,2 2 0 0,-1 3 320 0,1 7 64 0,-1 0 16 0,1 6 0 0,-2 3-272 0,0 7-48 16,0 4-16-16,1 7 0 0,-2 2-16 0,0 5 0 15,0 7 0-15,-2 3 0 0,2 6 48 0,0 1 16 0,-1 5 0 16,0-3 0-16,0 4-336 0,-2 0 0 0,1 2 0 0,-2 2 0 16,0-1 0-16,1-6 0 0,0-3 0 0,1-5 0 15,1-5 0-15,-2-3-192 0,3-3 32 0,0-4 0 32,0 0-352-32,1-7-64 0,2-1 0 0,0-5-16 0,2-8-1520 0,3-3-320 0,2-9-48 0,0-4-13392 15</inkml:trace>
  <inkml:trace contextRef="#ctx0" brushRef="#br0" timeOffset="20136.96">28028 3666 43311 0,'-4'-3'3840'0,"0"0"-3072"16,2 3-608-16,1 0-160 15,-1 3-944-15,1-3-208 0,-4 3-64 0,-2 0 0 0,-4 3 1216 0,-6 4 256 0,-2 6 32 16,-5 4 16-16,-2 4-16 0,-3 5 0 0,-4 3 0 0,-1 5 0 16,-2-1-96-16,-2 7-32 0,-1-1 0 0,1 5 0 15,1 3-160-15,1 2 0 0,1 3 0 0,3 0 0 16,5-2 0-16,5-6 0 0,4-5 0 0,7-4 0 15,4-3 0-15,4-3 0 0,6-1 0 0,2-5 0 0,3 1 0 16,5-5 0-16,3-2-128 0,4-4 128 16,2-1 0-16,3-7-176 0,2 0 176 0,4-5-128 0,2-3 128 15,2-6 0 1,2-1 0-16,-1-3 0 0,-3-2 0 0,3-4 192 0,1-5-64 0,0-4 0 16,2-2 96-16,-1-4 32 0,0-6 0 0,1-1 0 15,-2-1-64-15,-3-4 0 0,0-3 0 0,-5-1 0 0,-1 0-192 0,-6-3 0 16,-2 1 0-1,-4 4 0-15,-5 3 256 0,-4 3 0 0,-3 5 0 0,-5 2 0 16,-5 3-128-16,-4 8 0 0,-3 3-128 0,-3 4 192 16,0 4 0-16,-5 1-16 0,-1 3 0 0,-4 5 0 15,-3 2-176-15,0 3 192 0,-2 5-192 0,0-3 192 16,1 6-192-16,2-4 0 0,3 3 0 0,2-5 0 0,3 1-320 0,2 2-32 16,4-3-16-16,0-1 0 15,3 1-448-15,0-1-80 0,1-4-32 0,-1 2-17776 0</inkml:trace>
  <inkml:trace contextRef="#ctx0" brushRef="#br0" timeOffset="20435.53">27607 4197 43311 0,'-5'4'3840'0,"2"-2"-3072"0,1 2-608 0,4-2-160 0,-1 2-704 16,1-3-160-16,1 4-32 0,0 3-16 0,5 3 912 0,3-1 320 0,4-1 0 0,3 0 0 0,3-3-32 0,4 2-16 0,2-5 0 0,2 2 0 15,0-1-272-15,5 0 0 0,1-1 0 0,2 2 0 0,3-1 0 16,4-1 0-16,1-2 0 0,4 1 0 15,-1 1-576-15,1-3-80 0,3-3-16 0,0 0-11376 16,-1-2-2288-16</inkml:trace>
  <inkml:trace contextRef="#ctx0" brushRef="#br0" timeOffset="20845.79">27974 3062 28559 0,'-27'0'2544'0,"9"1"-2032"0,3 3-512 15,6 1 0-15,7-4 720 0,3 1 48 0,0 1 16 0,0 3 0 16,1 1 784-16,3 6 160 0,3 3 16 0,8 2 16 15,7 1-640-15,4-1-128 0,7 2-32 0,7 5 0 16,6 1-400-16,5 5-96 0,5 3-16 0,5 5 0 16,3 2-176-16,6 3-32 0,3 4-16 0,2 8 0 15,3 5-48-15,-1 3-16 0,-4 4 0 16,0 2 0-16,-1 0-32 0,-3 3-128 0,-2 2 192 16,-4 0-64-16,-5 2 96 0,-5-5 16 0,-3 2 0 0,-4-2 0 0,-6-9 240 15,-7 0 48-15,-5 0 16 16,-9 1 0-16,-7 2-160 0,-8-3-16 0,-7-5-16 0,-8 1 0 15,-5-2-160-15,-4 0-16 0,-2-4-16 0,-6 2 0 16,-4-1-368-16,-7 2-80 0,-4 1-16 0,-4-9 0 16,-1-6-272-16,-1-5-64 15,1-5-16-15,-4-3-13232 0,-1-5-2624 16</inkml:trace>
  <inkml:trace contextRef="#ctx0" brushRef="#br0" timeOffset="23962.62">17816 3575 17503 0,'-2'-4'1552'0,"-1"0"-1232"16,2 2-320-16,1 4 0 0,0-2 960 0,0 0 144 0,-1 0 32 0,0 0 0 0,-1-2-752 0,0 2-160 0,1 2-32 0,1-2 0 0,0 0 320 0,0 0 64 0,-4 23 16 0,4-13 0 0,1 2 336 0,-1 0 64 0,0 4 16 0,0 0 0 0,1 7-112 0,-2 5-32 15,1 2 0-15,-1 4 0 0,-2 4-48 0,1 0-16 16,-2 9 0-16,-2-3 0 16,1 1-160-16,-4 8-16 0,-2 6-16 0,-3 8 0 15,-5 6-144-15,-1 0-16 0,-1-7-16 0,-1-3 0 16,0-5-288-16,1-5-144 0,1-6 160 0,1-1-160 15,2-7 128-15,1-3-128 0,2-4 0 0,2-3 0 16,3-6 0-16,1-5 0 0,1-4 0 0,2-4 0 16,2-3-768-16,0-5-192 15,2-2-32-15,0 0-16 0</inkml:trace>
  <inkml:trace contextRef="#ctx0" brushRef="#br0" timeOffset="24191.22">18088 4272 28559 0,'9'-2'2544'0,"-4"2"-2032"0,-3 0-512 0,0 2 0 0,-1 2 2576 0,-1 2 432 16,1 0 64-16,0 2 32 16,2 8-2272-16,-2 5-448 0,1 5-80 0,-2 0-32 0,0 2-128 0,-1 3-16 15,-1-2-128 1,-2-1 192-16,2-8-192 0,-2 3 128 0,0 0-128 0,-1-1 0 15,0 0 0-15,0-3-256 0,2 0 16 0,-2-5 16 32,1 1-1600-32,-1-5-320 0</inkml:trace>
  <inkml:trace contextRef="#ctx0" brushRef="#br0" timeOffset="24369.21">18070 4071 17503 0,'0'-9'1552'0,"-2"5"-1232"0,0 1-320 0,1 0 0 15,0 3 3840-15,1 0 704 0,0 0 128 0,0 0 48 16,0 3-6480-16,-2-3-1296 0,4 0-256 0,-1 1-48 0,1 1 2624 0,2-2 528 16</inkml:trace>
  <inkml:trace contextRef="#ctx0" brushRef="#br0" timeOffset="24952.53">18770 3508 27647 0,'-4'-6'2448'0,"1"0"-1952"0,2 6-496 15,0 0 0-15,1 2 1344 0,0-2 160 0,0 0 32 0,-1 0 16 0,1 0-976 0,1 4-208 0,1 5-48 0,-2-9 0 0,10 22 528 0,-5-2 112 0,0 2 0 0,1 9 16 0,2 5-320 0,-3 7-64 0,-3 9-16 0,-1 1 0 0,-2 3-240 0,-2 1-48 16,-5 1-16-16,-1 1 0 0,1-2-112 0,-5 3-32 16,0 1 0-16,-4 1 0 0,-1-5-128 0,1-5 0 0,0-8 0 15,-2-3 0-15,2-3 0 0,-2-1 0 16,2-6 0-16,-3 2 0 0,-1-3 0 0,0-1 0 0,1-3 128 15,4-4-128-15,0-6-192 0,2-1-80 0,5-5-16 0,0-6 0 16,3-4-1968-16,2-7-400 16,2 0-80-16,2-9-16 0</inkml:trace>
  <inkml:trace contextRef="#ctx0" brushRef="#br0" timeOffset="25358.86">19037 4124 37775 0,'-3'-3'1664'0,"1"3"368"0,1 3-1632 0,-1-3-400 0,2 1 0 0,0 2 0 0,-1-2 0 16,0 4 0-16,0 1 0 0,-3 4 0 15,-1 0 0-15,-1 2 0 0,-3 3 0 0,-1 1 0 0,-3 0 0 0,-1 0 0 16,-1 0 0-16,-1 0 128 0,1-1-128 0,-1-1 0 15,1 1 0-15,0-2 0 0,2 0 0 0,-2-1 0 0,0 0 0 0,-1 2 0 16,1-2 0-16,-1 1 0 0,0-1 0 0,1 0 0 16,2-2 0-16,0 0 0 15,1 0 0-15,1-1 0 0,1 1 128 0,0-2-128 0,1-2 0 0,1 4 128 16,2-3 128 0,1-1 32-16,2 0 0 0,1 0 0 0,2 1-288 0,1-3 160 0,1 2-160 15,2-1 128-15,0-1 64 0,2-1 0 16,1 0 0-16,3-2 0 0,3 2 16 0,1-1 16 15,4 0 0-15,0-2 0 0,-2 0 32 0,7-2 16 16,6 2 0-16,5 0 0 0,-3 0-48 0,1 0-16 0,4 2 0 0,-2 0 0 16,0 4-208-16,-2-2 0 0,-4 1 0 0,-3-1 0 15,-1 2-192-15,-3-2-144 0,-2 2-32 16,-3 0 0 0,-1 0-1472-16,-5-2-288 0</inkml:trace>
  <inkml:trace contextRef="#ctx0" brushRef="#br0" timeOffset="26024.82">19222 4450 23039 0,'-4'-3'2048'0,"3"0"-1648"0,1 3-400 0,1 0 0 0,2 0 1632 16,-1-2 240-16,1 0 48 0,2-1 16 0,1-2-1360 0,3-1-256 0,2 2-64 0,0-2-16 0,1 0 464 0,1 2 112 0,2-2 16 0,-1-1 0 0,2 1-528 0,0 3-112 0,2-6 0 0,-1 1-16 0,3 2-176 0,-2-2 192 0,2 0-192 0,0 0 192 31,-1 1 64-31,0-3 0 0,0 1 16 0,-3-3 0 16,0 1-272-16,-4 0 0 0,0-2 0 0,-5 0 0 0,-2 0 0 15,-3-2 0-15,0-1 0 0,-4 0 0 16,-1 0 0-16,-2-3 0 0,-3 0 0 0,0 1 0 16,-2-1 176-16,-1 2-176 0,-3-1 160 0,0 1-160 0,1 5 208 15,-1 2-48-15,-1 4-16 0,1 2 0 0,-1 6 80 0,2 0 16 16,3 2 0-16,-1 4 0 0,-4 6-64 0,-2 7-16 15,-3 7 0-15,-1 2 0 0,0 7-160 0,-1 4 0 0,0 1 0 0,2 1 128 16,2 2-128-16,1-4 160 0,4-5-160 16,0 1 160-16,4-2-160 0,0 0 192 0,3-3-192 15,2-2 192-15,2 0 192 0,0-3 64 0,4 1 0 0,1-2 0 16,3-4-272-16,1 1-48 16,3-3-128-16,-1 1 192 0,3-5-192 0,1-3 0 0,1-2 0 0,1-1-160 15,2-6-1696-15,0-2-320 0</inkml:trace>
  <inkml:trace contextRef="#ctx0" brushRef="#br0" timeOffset="26452.79">20023 3419 28559 0,'3'-9'2544'0,"-2"6"-2032"0,-1 3-512 0,1 0 0 0,1 3 1360 0,-1 0 176 0,1 3 48 0,1 1 0 0,2 6-1584 0,1 7-176 0,0 7-96 0,-1 2-32 0,-2 9 432 0,-3 5 64 0,-5 1 32 0,-3 7 0 0,-3 3 288 0,-4 3 64 16,-2 0 16-16,0 0 0 0,-1-4-416 0,-3 5-176 16,-2 8 128-16,-2 3-128 0,0 2 0 0,3-6 0 0,1-8 0 0,2 0 0 15,2-6 0-15,1-4 0 0,3-3 0 0,-1 1 0 16,0-4 0-16,2-3 0 0,1 0 0 15,1-1 0-15,1-5 0 0,2-3-272 16,3-4 32-16,3-9 16 0,2 0-352 16,2-8-64-16,2-1 0 0,-2-7-14512 0</inkml:trace>
  <inkml:trace contextRef="#ctx0" brushRef="#br0" timeOffset="26671.53">20251 4302 46991 0,'-12'15'2080'0,"2"-5"432"0,0 3-2000 16,5-2-512-16,2-3 0 0,3-2 0 15,-1 0-944-15,-1 8-272 0,-3 9-64 0,-1 3-16 0,-1 5 896 0,4 1 176 16,0-6 32-16,1-1 16 15,1-5-464-15,-1-2-112 0,2-3-16 0,0-4-16992 0</inkml:trace>
  <inkml:trace contextRef="#ctx0" brushRef="#br0" timeOffset="26868.97">20200 3896 43311 0,'3'-17'1920'0,"-2"10"384"0,-1 0-1840 0,0 5-464 16,0 1 0-16,1 1 0 0,0 0-128 0,1 0-128 0,1-3-32 0,2 3 0 31,4 0-784-31,0 0-144 0,2 0-48 0,0 0 0 0,1 0 944 0,4-2 320 0</inkml:trace>
  <inkml:trace contextRef="#ctx0" brushRef="#br0" timeOffset="27336.25">20549 3619 35007 0,'-2'7'3120'16,"-1"1"-2496"-16,2 2-496 0,1-4-128 0,0 2 192 16,1 3 0-16,0 5 16 0,1 12 0 15,-1 13-208-15,1 5 0 0,1 3 0 0,-1 0 0 0,-2 0 0 0,0-3 0 16,-2 0 0-16,-1-1 0 0,0 2 0 0,-2 0 0 16,-2 0 0-16,1-2 0 0,0-7 0 0,1-1 128 15,0-7-128-15,0-3 0 0,0-5 0 16,0-2 0-16,2-1 128 0,-2-6-128 0,1 0 0 0,0-5 144 15,2-1-144-15,1-4 128 0,-1-3 368 0,2-2 64 0,0-2 16 0,3-6 0 16,-1-2-80-16,2-2-16 0,1-4 0 0,0-7 0 16,0-1-480-16,1-3 0 0,1 1 0 15,1 0 0-15,2 3 0 0,1 3-192 0,2 6 16 0,1 1 0 16,0 7 176-16,-1 0 0 0,1 5 0 0,-1 2-128 0,1 1 448 0,-2 1 80 31,1 4 32-31,-1 1 0 0,1 4-240 0,-2-2-64 0,0 3 0 16,-3-1 0-16,1 2-128 0,0-2 0 0,-2 3 144 0,-1 2-144 15,2 1 0-15,-3-1 0 0,1 3 0 0,-1-1 128 16,-1 5-128-16,-2-2 0 0,0 2 0 0,0 3 128 16,-2-3-128-16,-2 4 0 0,0 1 0 0,2-3 0 15,-1-3-560 1,3 1-128-16</inkml:trace>
  <inkml:trace contextRef="#ctx0" brushRef="#br0" timeOffset="27768.1">21159 4288 41471 0,'0'-8'1840'0,"-3"0"368"0,1 3-1760 0,-1 4-448 0,3-1 0 0,-1 2 0 0,1 0-304 0,-2 0-144 0,-2-3-16 15,-1 2-16-15,-1 1-208 0,-4 1-32 0,-1 2-16 0,-3 3 0 0,-1 0 544 0,-3 1 192 0,-1 5 0 0,-2-1-144 16,1 3-688-16,-1 3-128 0,3 1-16 0,3 2-16 0,1 1 560 0,3-1 112 16,4-2 32-16,1 2 0 0,2 1 784 0,3 1 144 15,2 2 48-15,1-3 0 0,2-1-384 0,1 1-80 0,1-5-16 0,2 0 0 32,1-1-544-32,1-2-112 0,1 0-32 0,3-6 0 0,0-1 64 0,-1-1 16 15,2-4 0-15,-1-1 0 0,-1-1 400 0,1-5 0 0,0 0 0 0,-2 0 0 0,0-4 192 0,-1-3 32 16,2 1 0-16,-2-4 0 15,1-3 272-15,-1-3 48 0,-1 0 16 0,-1-3 0 0,-2-1-160 0,0-2-16 16,-3-1-16-16,-1-2 0 0,-1 2-112 16,-3-2-32-16,0-1 0 0,-3 1 0 0,2 5-32 0,-3 3 0 15,0 6 0-15,-1 4 0 16,0 3 256-16,-3 1 64 0,0 5 0 0,1 1 0 16,-2 4-208-16,0 1-48 0,0 2 0 0,0 1 0 0,1 2-384 15,-1 2-96-15,3-2-16 0,0 2-17696 0</inkml:trace>
  <inkml:trace contextRef="#ctx0" brushRef="#br0" timeOffset="28338.4">21673 4428 28559 0,'0'-12'1264'0,"-1"2"272"0,1 1-1232 0,0 5-304 0,0 1 0 0,0 0 0 0,0 1 0 0,0-3 0 0,-1-4 0 0,-1-1 0 0,0-2 0 0,-2 2 0 0,-2 1 0 0,-3 2 0 0,-1 4 144 0,-1 0-16 0,-2 0-128 0,-2 3 192 0,-2 3-688 0,-2 0-144 0,0 1-16 0,-2 2-16 0,0 3 448 16,-2 1 96-1,-2 0 128-15,3 2-208 0,0 1 912 0,-2 0 176 0,-1 3 32 0,1 2 16 16,0 1 240-16,2-3 48 0,1 3 16 16,2-3 0-16,6-4-768 0,0 2-144 15,4-2-48-15,2 1 0 16,5-1-16-16,1-2 0 0,3 0 0 16,3 1 0-16,1 0-80 0,3-2-32 0,2 1 0 0,3-2 0 0,0 2-400 15,4-1-96-15,-1-2-16 0,2 2 0 0,3 1 112 0,1-1 32 0,2 0 0 0,1-1 0 16,1 0 224-16,-2-1 0 0,1-1 0 0,-1-2 0 15,-1-4 0-15,-1 0 0 0,-2-4 0 0,-3 1 0 0,1 0 272 0,-3-6 112 16,-1 2 0-16,-3-2 16 0,-1 2 192 0,-2-6 48 0,0 1 0 0,-2-3 0 16,-2 1-176-1,0-4-16-15,-3-1-16 0,-2-1 0 0,0-2-144 0,-1-3-32 16,0 0 0-16,-3 0 0 0,0-4-256 0,1 3 0 16,-2 2 128-16,0 4-128 0,1 5 0 0,-1 5 0 15,0 1 0-15,-2 6 0 0,-1-1 0 0,0 2 0 0,-2 2 128 0,-1 0-128 0,1 2 128 16,-3-2-128-1,2 0 144-15,0 1-144 0,-1-1 0 0,1 3 0 16,1-3 0-16,0 0 0 0,1 0 0 0,2 0 0 0,-1-3 0 0,1 2 0 31,0 1-832-31,2-2-272 0,-2 2-48 0,4-3-10288 0,0 2-2048 0</inkml:trace>
  <inkml:trace contextRef="#ctx0" brushRef="#br0" timeOffset="28919.45">22190 4570 28559 0,'1'-15'624'0,"-2"4"128"0,1 0 16 16,0 4 64-16,0 1-672 0,0-1-160 0,0-1 0 0,0-5 0 0,1-6-640 0,0-10-176 0,2 1-16 0,-1-1-16 0,0 9 848 0,-2 6 0 0,-2 4 0 0,-3 4 0 0,-1 2 1024 0,-4 1 112 0,-1 6 16 0,-4-2 16 15,-2 4-288-15,-3 1-64 0,-3 0-16 0,-2 4 0 16,-1 0-256-16,-2 3-48 15,-5-1-16-15,-1 4 0 0,-1 3-256 0,1 3-48 0,0 0-16 0,5 2 0 16,4 0-160-16,4 1 0 0,5-3 144 16,3 1-144-16,5-1 720 0,3-2 80 0,3 3 16 0,5-1 0 0,2 1-400 0,4-4-80 15,2-3-16-15,4-1 0 0,1-2-176 0,3-3-144 16,4-3 192-16,0-2-192 0,3-4 240 0,3-2-64 16,0-4-16-1,1-2 0-15,3-2-160 0,1-1 0 0,2-4 0 16,-1-3 128-16,1 0-128 0,-4-2 160 0,-1 1-160 0,0-5 160 0,0 1 16 0,-1-6 0 0,-3-4 0 15,-1-2 0 1,-4 0 272-16,-1-6 48 0,-1-3 16 0,-1-4 0 16,-3-4-208-16,-3-1-48 0,-3 1 0 0,0-2 0 15,-1-7-256-15,-3 0 0 0,-2 3 128 0,-3 0-128 16,-1 3 128-16,-3-2-128 0,1 6 192 0,-2 8-192 16,1 7 320-16,-2-3-64 0,-2 1 0 0,-1-4 0 0,-1 2 80 0,-1 2 16 15,-1 5 0-15,0-2 0 0,0 1-352 0,-2 1 128 16,1 1-128-16,0-3 0 15,-2 3-480 1,3 1-160-16,0-1-48 0,0 5-19488 0</inkml:trace>
  <inkml:trace contextRef="#ctx0" brushRef="#br0" timeOffset="39073.92">20605 6979 24879 0,'-10'0'2208'0,"4"0"-1760"0,3 0-448 0,3-2 0 0,1 2 1872 0,1 0 304 0,-2-2 48 0,0 0 16 0,1-2-656 0,4 2-128 0,6-4-32 0,5 2 0 0,5-2-688 0,6 0-144 15,5-1-16-15,4 0-16 0,1 1-384 0,4 1-176 0,0 4 160 0,1-2-160 0,-1 3-128 0,-2 4-128 32,0 2-32-32,-5 3 0 0,-2 1-2896 0,-2-2-576 15</inkml:trace>
  <inkml:trace contextRef="#ctx0" brushRef="#br0" timeOffset="39391.08">20554 7343 35935 0,'-16'0'3200'0,"7"0"-2560"0,3 0-512 0,5 0-128 15,2-3 816-15,3 2 144 0,2 1 16 0,5 0 16 0,8-2-736 0,7-2-256 16,9 1 144-16,7 0-144 0,3 0 0 0,1 3 0 16,0 3 0-16,-2 3 0 15,-4 0-688-15,-1 4-208 0,-1 0-64 0,-3 5-15744 0</inkml:trace>
  <inkml:trace contextRef="#ctx0" brushRef="#br0" timeOffset="39891.3">22290 6489 35935 0,'-2'-3'3200'0,"0"0"-2560"0,2 2-512 0,2 1-128 0,-1 0 768 0,3 0 128 16,-2-2 16-16,3-2 16 0,1 1-736 0,0 1-192 0,2 2 0 0,-2 5 0 0,-1 1 256 0,-3 5 0 0,-3 7 16 0,-3 5 0 0,-3 8-112 0,-4 7-32 0,-4 9 0 0,-5 8 0 0,-4 5 0 0,-5 6-128 16,-2-7 192-16,-3 5-64 0,-7 6 0 0,-3-4 0 15,0 6 0-15,-1-5 0 0,1-1-128 0,-1-6 0 0,2 1 0 16,2-4 128-16,4-3 0 0,3-1 0 16,3-2 0-16,3-4 0 0,4-3-128 0,4-7 0 15,4-2-160-15,2-6 160 16,6-6-1408-16,0-4-192 0</inkml:trace>
  <inkml:trace contextRef="#ctx0" brushRef="#br0" timeOffset="40209.21">22866 6471 27647 0,'-3'5'2448'0,"-2"-1"-1952"0,1 2-496 15,1-3 0-15,1 4 384 0,-2 1-32 0,-3 6 0 0,-7 11 0 16,-6 11 816-16,-4 11 176 0,-6 7 16 0,-2 5 16 16,0-4 208-16,-2 0 32 0,0-1 16 0,0-4 0 0,2 1-832 0,0 0-160 15,0-1-48-15,1 1 0 0,0-3-160 16,3-1-48-16,2 0 0 0,0-5 0 0,1 2-384 0,1-4 0 15,1-1 0-15,-2-1-176 0,2-1-192 16,1-5-32 0,-1-1-16-16,2-2 0 0,3-3-432 0,-1-4-96 0,1 0-16 0,2-3-10752 0,1-7-2144 0</inkml:trace>
  <inkml:trace contextRef="#ctx0" brushRef="#br0" timeOffset="40606.37">21791 6489 35007 0,'-20'-7'3120'0,"7"1"-2496"0,5 1-496 0,2 4-128 16,4-2 1280-16,2 3 224 0,0-2 48 0,2-2 16 15,-1 0-1184-15,1-2-224 0,4-3-160 0,4 2 192 0,1 1 0 0,3-3 16 16,0 3 0-16,3 2 0 0,1 1 32 0,4 0 0 16,1 3 0-16,3 0 0 0,2 3 144 0,5 0 48 15,-1 1 0-15,6 2 0 0,8 0-128 0,3 1-32 16,4-1 0-16,1-3 0 0,1 0 176 15,0-7 48-15,3 2 0 0,1-4 0 0,3 2-208 16,5-6-32-16,4 4-16 0,0-7 0 0,-4 4-240 0,1-6 0 16,-3 1 0-16,-4 2 0 0,-3 2 0 15,-7-1 0-15,-6 3-208 0,-6 3 64 16,-7 4-912-16,-7 2-176 0,-8 2-48 0,-7 3-18496 16</inkml:trace>
  <inkml:trace contextRef="#ctx0" brushRef="#br0" timeOffset="41153.41">21361 8419 35935 0,'-5'-4'3200'0,"1"3"-2560"0,1-2-512 0,1 3-128 0,0 0 368 0,-1 0 48 0,-4 0 16 0,-2-2 0 0,-6 0-272 0,-4 4-160 0,1 3 192 0,-2-2-192 0,0 4 192 0,0 0-192 15,2 2 192-15,-1 0-192 16,2 0 256-16,2 1-48 15,3 2-16-15,1 1 0 0,1 0 368 0,1 2 64 0,0 3 16 0,2-1 0 16,1 0-208-16,0 4-48 0,-1 1 0 0,4 1 0 16,0-1-160-16,2 0-32 0,3 0-16 15,3-2 0-15,3 1-176 0,3-2 0 0,4-2 0 16,1-2 0-16,4-1 0 0,1-3-256 0,3-8 64 16,1 0 16-16,0-2-224 15,-2-2-48-15,2-2-16 0,0-3 0 16,0-4-1328-16,-3-2-272 0</inkml:trace>
  <inkml:trace contextRef="#ctx0" brushRef="#br0" timeOffset="41343.39">21317 8083 40543 0,'-11'-1'1792'0,"3"1"384"0,3-2-1744 0,3 1-432 0,2 1 0 0,1 0 0 0,0-3 0 0,1 3 0 16,-1-4-144-16,1-1 144 0,3 2-224 0,-1-4 64 16,2 0 16-16,-1 1 0 15,3 0-1264-15,-1 0-256 0,2 3-64 0,-1-1-14176 0</inkml:trace>
  <inkml:trace contextRef="#ctx0" brushRef="#br0" timeOffset="41638.44">21718 8519 41471 0,'-15'2'1840'0,"6"-2"368"0,3 1-1760 0,2-1-448 0,4 0 0 0,1 0 0 16,2 0 256-16,1 0-16 0,3-1-16 0,3 1 0 15,3-2-224-15,6-2 0 0,1 2 0 0,2-1 0 0,4-1-160 0,0 1-128 16,4 0-32-16,-2-1 0 16,2 2-864-16,-3 1-176 0,1 1-48 0,-4 1-15488 0</inkml:trace>
  <inkml:trace contextRef="#ctx0" brushRef="#br0" timeOffset="41836.18">21595 8708 42383 0,'-18'4'1872'0,"8"-4"400"0,2 2-1824 0,6-2-448 31,3 1 0-31,2-1 0 0,1 3 256 0,3-3-32 16,4 2-16-16,5-2 0 0,5 2-208 0,2 0 0 16,3-1 0-16,0 2 0 15,1 0-768-15,1 0-208 0,-2-1-48 0,0 0 0 0</inkml:trace>
  <inkml:trace contextRef="#ctx0" brushRef="#br0" timeOffset="42104.54">22553 8326 43311 0,'-8'-3'1920'0,"-1"2"384"0,0 1-1840 0,3 0-464 0,3 1 0 0,0 4 0 0,1 0 192 16,-7 4-64-16,-3 3-128 0,-6 7 192 0,-3 7-64 15,-1 6 0-15,1 5-128 0,-1 1 192 0,0 3-192 0,0 4-288 16,1-1 64-16,2 0 16 16,-1-2-288-16,1-2-48 0,3-3-16 0,1-4 0 15,2-5-16-15,0-6 0 0,5 1 0 0,-1-7 0 16,3-2-896-16,1-4-176 0</inkml:trace>
  <inkml:trace contextRef="#ctx0" brushRef="#br0" timeOffset="42811.4">22369 6097 18431 0,'1'-3'1632'16,"1"-1"-1312"-16,-1 2-320 0,0-2 0 0,2 1 2416 0,-1 3 400 0,1-2 96 0,2 1 16 0,2-5-1168 0,2-1-224 0,0 1-64 0,3-3 0 0,0 2-96 0,-2 1-32 15,-1-3 0-15,-2 3 0 0,0 0-704 0,0-2-160 16,-1 2-32-16,-1-4 0 0,0 2-208 0,0-2-48 0,0-5-16 0,-1 1 0 16,1-4-48-16,-1-1 0 0,1 0 0 0,-1-4 0 15,1-1-128-15,0-2 0 16,-2-3 0-16,2 1 0 0,2-3 0 0,-1 1 0 15,0-3 128-15,1 1-128 0,3-1 0 0,0 6 0 16,-1 5 0-16,-1 2 0 0,1 8 0 0,-2 2 0 0,2 4 0 16,-1 0 0-16,-1 3 0 0,2 2 0 0,-2-2 0 0,2 3 0 15,-1 3 0-15,2-3 0 0,1 4 0 0,-1-1 0 16,1 3 0-16,-1 3 0 0,0 1 0 0,-1 4 0 16,1 4 0-16,-2 7 0 0,2 6 0 0,-1 2-176 15,0 7 176-15,0 2 0 0,-1 2 0 0,-1 1 0 0,1-2 0 0,-1-5 0 16,1 1 0-16,-1-2 0 0,0-6 0 0,1 1 0 15,2 0 0-15,1-4 0 0,0 1 0 0,-1-8 0 16,1-1 0 0,0-4 0-16,4-4 192 0,0-2-48 0,-2-1 0 0,2-8 0 15,-1-1 192-15,2-4 48 0,0-6 0 0,1-2 0 16,2-7 0-16,-2 0 0 0,-1-4 0 0,0-1 0 16,2-11-192-16,-1-6-48 0,-2-1 0 0,0-7 0 15,-2-2-144-15,0-6 0 0,0-3 0 0,0-1 0 16,0 2 0-16,1 2-224 0,1 4 32 0,-2 8 0 15,0 9-256-15,-1 9-32 0,-1 7-16 16,-1 4 0-16,-1 7-96 0,-2 6-32 0,0 3 0 0,2 0-17952 16</inkml:trace>
  <inkml:trace contextRef="#ctx0" brushRef="#br0" timeOffset="43871.47">24182 7422 41471 0,'-6'6'3680'0,"1"0"-2944"15,2 0-592-15,3-2-144 0,0 2-688 0,-1 3-160 0,-1 5-48 0,-2 10 0 0,-2 12 720 0,-2 7 176 0,2 4 0 0,1 4 0 0,0-3 0 0,2-3 0 0,0-2 0 0,1-1 0 0,3-1 0 0,-2-3 0 16,2-1 0-16,0-2 128 0,0 3 160 0,1-3 32 0,0 0 16 0,-2-3 0 16,1 0-336-16,1-4 144 0,-1 0-144 0,0-6 0 15,3-2 0-15,-2-4-192 0,1 0 0 0,-1-5 0 16,2-5-640-16,0-2-128 0,-1-4-32 0,0-4-15392 16</inkml:trace>
  <inkml:trace contextRef="#ctx0" brushRef="#br0" timeOffset="44342.97">24343 7184 42383 0,'-5'-8'1872'0,"1"2"400"0,2-1-1824 0,2 4-448 16,1 0 0-16,0 2 0 0,2-1 240 0,0-2-48 15,3-5-16-15,2-1 0 0,1-2 16 0,-1-2 0 16,2 4 0-16,-1-2 0 0,-2 0-192 0,1-1 128 16,-1 3-128-16,-1-2 128 0,0 0-128 0,-1-2 0 0,3 3 0 0,-1-1-176 15,2-2 176-15,1 2 0 0,0 2 128 0,1-3-128 0,0 5 0 0,0 0 0 32,1 2 0-32,1 0 0 0,0 2 224 0,1 1-32 0,2 0 0 0,1 3 0 15,2 3-64-15,1 0 0 16,2 1-128-16,0 5 192 0,3 0-192 0,-2 4 0 15,1-1 0-15,-2 2 0 0,-2-2 0 0,-4 4 0 0,0-1 0 0,-4 1 0 16,-2 0 0-16,-1 3 0 0,-3 1-160 0,-3 1 160 16,-2 2-240-16,-2 2 48 15,-2 0 0-15,-3 1 0 0,-1 0-32 0,-5 1 0 0,0 1 0 0,-2-2 0 16,-2 3 224-16,0-5 0 0,-2-1-160 0,-3-5 160 0,1-1 0 0,-2-2 0 16,-1-1 0-16,1-2 0 15,-3-2 0-15,-1-1 0 0,-1-3 0 16,0-2 0-16,0-1 0 0,-2 0 0 15,0-3 0-15,-3 0 0 0,-2-3 0 0,1 2 0 0,-1-5 0 16,2 0 0-16,0-3 0 0,1-1 0 0,0 0-224 0,3 0 80 16,2-2-368-16,4 2-64 15,1 0 0-15,3 2-11760 0,3 1-2336 0</inkml:trace>
  <inkml:trace contextRef="#ctx0" brushRef="#br0" timeOffset="45007.13">26107 6050 26719 0,'-3'0'2368'0,"-1"3"-1888"0,1-3-480 0,2 2 0 0,0 0 704 0,-2 0 32 0,-1 1 16 0,-5 0 0 0,-3 5 864 0,-5 3 176 0,0-1 48 0,-3 6 0 0,2 0-688 0,-4 2-144 0,-1 5-32 0,0 1 0 16,-2 5-400-16,2 6-64 0,-2-1-32 0,0 8 0 16,2 0-64-16,-2 4-16 0,0 2 0 0,-1 0 0 0,0 4-64 0,-2 4-16 15,-1 6 0-15,0-2 0 16,-1 4 128-16,2-4 0 0,2-1 16 15,2 2 0-15,6 0-160 16,3 0-48-16,6 3 0 0,4-4 0 0,4 1-96 0,2-2-32 16,5-4 0-16,4 4 0 0,4 1-128 0,3 7-224 0,4 9 48 0,1 0 16 15,4 6-816-15,0-4-176 0,3-10-16 16,-1-6-16 0,1-8-864-16,-1-7-160 0,2-2-32 0,-1-8-8896 0,2-1-1760 0</inkml:trace>
  <inkml:trace contextRef="#ctx0" brushRef="#br0" timeOffset="48883.11">26616 6941 2751 0,'11'-9'256'0,"-4"3"-256"0,-1 2 0 0,-1-2 0 0,-1 4 4096 0,-2 0 784 0,1 2 160 0,2-2 16 0,1-2-3136 0,1-2-640 0,1 2-128 0,-3-1-32 0,-3 2 96 0,-1-1 0 0,-2 1 16 0,0 0 0 16,0 0-272-16,0 2-48 0,-1-1-16 0,2-1 0 15,2 2 64-15,-1-2 0 16,0 3 0-16,1-2 0 0,0 1-48 0,-1 1 0 16,1 0 0-16,0 0 0 0,-1 1-272 0,0 1-48 0,0-2-16 0,-1 4 0 0,0 1-32 0,0-5-16 15,0 0 0-15,0 0 0 0,-7 17 80 0,3-10 16 32,-2 1 0-32,-1 0 0 0,-2 0-80 0,-2 5-16 0,-2 0 0 0,-3 3 0 15,-2 3-144-15,-3 2-48 0,0 1 0 16,-4 4 0-16,-2 3-336 0,-4 1 0 15,-1 5 0-15,0-3 0 0,0-1 0 0,1-1 0 0,1 1 0 16,1-3 0-16,1 1 0 0,0-3 0 0,0-4 0 0,2-1-128 16,0-4-64-16,1 1-16 0,-1-2 0 0,2 0 0 15,3-4-560-15,1-2-96 16,3 0-32-16,1-4 0 0,3 0-144 0,2-6-48 16,3-2 0-16,2-2 0 0,1-2-1264 0,0-2-256 0,2-3-48 15,-1 0-12752-15</inkml:trace>
  <inkml:trace contextRef="#ctx0" brushRef="#br0" timeOffset="49173.34">26101 6935 10127 0,'9'-7'896'0,"-3"1"-704"0,0 3-192 0,-1 0 0 16,-1 3 2992-16,0-2 560 0,0 2 112 0,4-2 32 15,4 0-640-15,4 2-128 16,4 0-32-16,0 0 0 0,-2 4-848 0,-3 1-160 15,0 2-32-15,-1 2-16 0,-3 3-1040 0,0 0-208 16,-1 4-32-16,1 2-16 0,-1 0-96 0,2 3 0 16,2-1-16-16,-1 1 0 0,4 1-144 0,-1-4-32 15,0 0 0-15,1 1 0 0,4 1-256 0,0 1 0 0,1 1 0 0,1-2 0 16,-1 2 0-16,0-1 0 0,-1 1 0 0,-2-2 0 16,0 1 0-16,0-1 0 15,-2-2 0-15,-2 2 0 0,0-1-192 0,-1-1-112 16,-2 1-16-16,-3-3 0 0,-1 0-304 0,-2 0-64 0,-1-4-16 0,-1 1-11840 15,-1-3-2368 1</inkml:trace>
  <inkml:trace contextRef="#ctx0" brushRef="#br0" timeOffset="50236.67">27218 6404 8287 0,'-9'0'736'0,"4"0"-592"0,1 0-144 0,2 0 0 16,2 0 1072-16,0 0 176 0,0 0 32 0,1-2 16 0,0 0-272 0,2 2-64 0,1-3-16 0,-1 0 0 0,3 0 608 0,-1 0 128 0,0 1 32 0,0 0 0 0,-1 0-384 0,0 2-80 0,-3 0-16 0,0 0 0 0,0 0 288 0,-2 0 48 0,0 2 16 0,-1 2 0 0,-1-1-384 0,-2 0-80 15,1 1-16-15,-1 2 0 0,-1 0-544 0,1 1-112 16,0-1-32-16,-1 1 0 0,1 2-224 0,-2-1-64 16,-1 4 0-16,1-1 0 0,0 1 80 0,-2 4 16 0,1 0 0 15,1 0 0-15,1 3 32 0,1-2 16 16,2 2 0-16,2-1 0 0,1 1-32 0,1-3-16 15,3-1 0-15,1 1 0 0,0-4-224 0,2-1 0 16,1 0 0-16,1-1 0 0,2-4-704 16,0 1-64-16,1-1-32 0,1-5 0 0,0 2-1136 15,1-3-240-15,-2 0-32 0,-1-4-16 16,-1 4-400-16,-1-5-96 0,-2 1-16 16,1 0-7952-16</inkml:trace>
  <inkml:trace contextRef="#ctx0" brushRef="#br0" timeOffset="50470.49">27425 6107 23951 0,'-4'-10'1056'0,"1"1"224"0,2 2-1024 0,0 1-256 0,1 4 0 0,1 1 0 0,0-2 1168 15,0-1 176-15,1 1 48 0,0-6 0 0,0 0 256 0,2 2 48 16,0-2 16-16,0 2 0 0,-1 2-800 0,1 1-144 15,0 2-48-15,-1 0 0 0,1 2-448 0,-1 0-80 16,-1 2-32-16,-1 0 0 0,-1 2-160 0,0 1 0 0,-1 1 0 0,0 0 0 31,-2 2-704-15,1-2-80-16,-2 2-16 0,0 2-10032 0,2 0-2016 0</inkml:trace>
  <inkml:trace contextRef="#ctx0" brushRef="#br0" timeOffset="50954.25">27686 7573 16575 0,'-2'1'1472'16,"-1"1"-1168"-16,0-2-304 0,1 4 0 0,2-4 4480 0,0 3 832 0,0-3 160 0,0 1 32 15,2 4-3840-15,-2-1-784 0,1 2-160 0,1 4-16 0,2-2-144 0,0 2-32 0,1 3 0 0,0-1 0 0,1 4-320 0,0 0-64 16,0 3-16-16,0 0 0 0,1 2 128 0,-1 2 0 0,-1 3 16 0,-3-2 0 0,2-1-48 0,-3 0-16 0,-1-1 0 0,-2 2 0 0,1-1-80 0,-3 0-128 15,-2-2 176-15,-2-3-176 16,1-2 0-16,-4 0 0 0,-2 0 0 16,1-3 0-16,-2-1-496 0,1-2 0 0,-2 0 0 0,0-4-18192 15</inkml:trace>
  <inkml:trace contextRef="#ctx0" brushRef="#br0" timeOffset="51606.18">28338 7065 9215 0,'-4'0'816'0,"1"0"-656"0,0 0-160 0,2 2 0 0,1-2 6464 0,0 0 1248 0,1 1 256 0,2 2 48 0,0-1-5904 0,2 2-1168 0,3 0-240 0,0 2-64 15,3 0-192-15,2 0-64 0,0 4 0 0,4 0 0 0,0 5-192 0,1-2-32 0,3 6-16 0,-1 3 0 0,1 0 96 0,-1 3 16 0,-1 0 0 0,-1-2 0 16,-1 2-256-16,-2-3 0 0,0-2 0 0,-3 1 0 16,0-5-208-16,-3 0-96 0,0 0-16 0,-1-4 0 15,-2-1-384-15,0-3-96 0,1 1-16 0,0-5-11168 0,0-2-2240 0</inkml:trace>
  <inkml:trace contextRef="#ctx0" brushRef="#br0" timeOffset="51927.25">29175 6896 43311 0,'-7'4'1920'0,"-1"0"384"0,1 2-1840 0,1-2-464 0,2 1 0 0,2 1 0 16,-2-1-736-16,-5 6-240 0,-3 6-48 0,-5 8-16 0,-6 8 1312 15,-1 9 272-15,-4 5 48 0,0 4 16 0,-1 0-192 0,1 2-32 0,-2 1-16 0,2 1 0 16,-1 2-112-16,1-1-32 0,0 4 0 0,-1-3 0 16,2 2-224-16,0-2 0 0,1-1 0 0,0-1 0 31,1-7-384-31,3-1-64 0,2-3 0 0,4-6-16 0,4-3 0 0,2-1 0 0,3-5 0 15,4-3 0 1,2-4-880-16,3-7-160 0</inkml:trace>
  <inkml:trace contextRef="#ctx0" brushRef="#br0" timeOffset="52504.44">29671 6407 30399 0,'-1'0'2704'0,"1"-3"-2160"0,0 3-544 0,0 0 0 0,0 0 576 0,0 0 0 0,0 0 0 0,0 0 0 0,-1 0 544 0,-2 3 112 0,-1 0 32 0,4-3 0 0,0 0-576 0,-14 16-112 0,7-6-32 0,-3 1 0 0,2 3-96 0,-2 1-32 16,-1 1 0-16,0 0 0 0,1 3-224 0,-1 0-64 0,0-3 0 0,1 3 0 15,1 0-128-15,2 0 0 0,-1 2 0 0,2-1 128 16,2 0-128-16,3 1 0 16,0 1 0-16,2-3 0 0,1-1 0 0,2-2 0 15,1 0 0-15,3-3 0 0,-1-1-128 0,2-2-16 16,1-4 0-16,-1 0 0 16,5-2-1888-16,-2-4-368 0,2 3-80 0,-2-6-13008 0</inkml:trace>
  <inkml:trace contextRef="#ctx0" brushRef="#br0" timeOffset="52728.49">29784 6095 35935 0,'1'-10'1600'0,"-1"3"320"0,0 2-1536 0,0 1-384 16,0 4 0-16,0-2 0 15,1 2-256-15,-1-2-112 0,0-1-16 0,0 0-16 16,1-1 1136-16,-2 2 224 0,1 2 64 0,0 0 0 16,0 0-1024-16,0 2 0 0,1 2-144 0,-1 0 0 15,2 5-2096-15,-1-3-400 0</inkml:trace>
  <inkml:trace contextRef="#ctx0" brushRef="#br0" timeOffset="53105.49">30598 5886 39615 0,'-9'0'1760'0,"1"3"352"0,2-1-1680 0,2 3-432 0,3 0 0 0,0 1 0 0,1 1 272 0,-3 8-16 16,1 9-16-16,-2 13 0 16,-1 10 272-16,0 10 48 0,0 3 16 0,2 7 0 15,0 2-208-15,1 3-48 0,0 1 0 0,1 4 0 16,2 7-144-16,-1 0-48 0,-1 4 0 0,-1-7 0 15,-1 1 0-15,-3 2 0 0,0 1 0 0,-2-1 0 16,0-7-128-16,-2-1 0 0,-1-6-192 0,-2 2 192 16,1 3-144-16,0-6 144 0,2-5 0 0,1-8 0 15,0-4-928-15,3-7-80 0,-1-4-16 16,2-9 0-16,0-5-960 0,1-5-192 0</inkml:trace>
  <inkml:trace contextRef="#ctx0" brushRef="#br0" timeOffset="53621.61">31494 6433 33167 0,'-11'-4'1472'0,"1"4"304"0,1-3-1424 0,2 3-352 0,3 0 0 0,0 0 0 0,-1 3-240 0,-3-2-112 0,-6 4-32 0,-6 1 0 16,-5 4 1648-16,-2 4 320 0,0 4 64 0,0 5 16 16,1 4-736-16,-1 5-144 0,0 9-16 0,-2 3-16 15,-1 7-272-15,1 3-48 0,0 0-16 0,2-1 0 0,1 1 48 16,3-1 16-16,3 2 0 0,4-6 0 15,3 2-480-15,5-7 0 0,2-3 0 0,4-2 0 16,4-5 0-16,1-5-128 0,3-6 128 0,3-2-208 16,2-2-16-16,2-3 0 0,1-4 0 0,4-2 0 15,0-4 224-15,1-2 0 0,1-2 0 0,-1-4-144 0,1-1 144 0,0-3 176 0,0-5-48 0,0-1 0 16,-2-4-128-16,-1-7 0 0,-1-1 0 0,-2-8 0 31,0-3 0-31,-3-6 0 0,-1-3 0 0,-3-3 0 16,1-3 0-16,-4 4 0 0,0-1 144 0,-1 3-144 15,-1 3 304-15,-3 3-16 0,0 1 0 0,-2 4 0 0,-1 5-96 0,-2 3 0 16,0 7-16-16,-1 4 0 0,-1 2-336 0,1 6-64 16,-2 2-16-16,3 0 0 15,0 4-464-15,2 0-112 0,2 4-16 0,-1-3 0 16,3 2-432-16,1-1-80 0,1 2-32 0,0-2-9888 0,1-1-1968 0</inkml:trace>
  <inkml:trace contextRef="#ctx0" brushRef="#br0" timeOffset="53871.91">30935 7010 16575 0,'2'0'736'0,"0"0"160"0,0 0-720 0,-1 1-176 0,0 2 0 0,2-3 0 0,-2 0 1344 0,3 1 256 0,2 2 32 0,3-1 16 0,3 2 688 0,3-2 144 0,0 2 16 0,1-2 16 0,0-2-688 0,1 2-144 0,-1-2-16 0,2 0-16 16,-2 0-496-16,1-2-80 0,0 0-32 0,1-1 0 15,0 2-672-15,2-1-144 0,1-2-32 0,1-2 0 16,2 2-864-16,0-5-176 0,2 3-48 0,0-4-10992 16,-1 0-2192-16</inkml:trace>
  <inkml:trace contextRef="#ctx0" brushRef="#br0" timeOffset="54371.46">31434 5856 38703 0,'-14'-2'1712'0,"2"2"352"0,4 2-1648 0,3-2-416 0,4 2 0 0,-1 0 0 16,2 2 640-16,-1 1 64 0,0 5 0 0,0 2 0 0,3 5-16 0,2 4 0 15,4 3 0-15,5 1 0 16,4 3-48-16,3 7 0 0,6 2 0 0,4 7 0 0,4 3-304 0,3 8-64 16,4 4-16-16,2 2 0 0,3 5-96 0,-1 4-32 0,0 5 0 0,-3 2 0 15,0 2-128-15,-3-4 0 16,-1 2 0-16,-3 2-176 15,-4 3 176-15,-5 1 0 0,-3 1 128 0,-6-5-128 0,-3-4 176 16,-4-2-48-16,-3 0 0 0,-3 3 0 16,-3-2 112-16,-6 0 16 0,-3-4 0 0,-5-4 0 0,-3-4-416 15,-6 1-80-15,-5 0-16 0,-7 0 0 0,-1-4-608 16,-9-2-128-16,-5-2-32 0,-6-2 0 16,0-6 48-16,-10-5 0 0,-4 1 0 0,-7 3-17696 0</inkml:trace>
  <inkml:trace contextRef="#ctx0" brushRef="#br1" timeOffset="74238.69">3221 7662 31327 0,'-3'0'2784'0,"-1"1"-2224"0,1 1-560 0,2-2 0 16,1 3 1456-16,0-3 176 0,-1 1 32 0,0 4 16 0,-1-1-1104 0,4 2-208 0,-1 0-48 0,3 0-16 0,2 4-32 0,0-1 0 15,0 1 0-15,0 2 0 0,0-1-272 0,-1 4 128 16,0 1-128-16,-1-1 0 0,-1 5 192 0,-3 2-192 16,0 0 192-16,-4 4-192 0,0 2 432 0,-2 1-32 15,-1 2 0-15,-1 6 0 0,-1 4-144 0,0 4-48 16,1-1 0-16,1 1 0 0,1-3 80 0,1-3 16 0,2 0 0 16,2-5 0-16,1-5-144 0,0-3-32 0,1 0 0 15,-1-3 0-15,1-1-128 0,1 1 0 0,-1-6 0 16,-1 1 0-16,0 1 0 0,-1-7 0 0,1 1 0 0,-2-6 0 15,1-1 0-15,-1-2 0 0,-1-1 0 0,1-3 0 16,-2-3 0-16,-1-1 0 0,0-2 0 0,0-1 0 0,-1-3 224 16,1-1 16-16,-1-3 0 0,0-2 0 0,-1-3-16 0,3-2 0 15,-1 2 0-15,2-4 0 0,1 4 0 0,0-2 0 16,4 1 0-16,-1-2 0 0,1 1-224 0,2-4 176 16,0-1-176-16,1-3 160 0,0 3-160 0,1-4 128 15,0-3-128-15,1-4 128 0,3-1-128 0,-1-4 0 16,2-1 0-16,-1-2 128 0,0 1-128 0,0-1 128 15,0-2-128-15,0 0 128 0,-3 5-128 0,2-5 0 16,-2-2 0-16,-1 4 128 0,0 9-128 0,2-7 0 0,1-5 0 16,-1-2 0-1,2 8 0-15,-3 1 0 0,2 6 0 0,-1 4-176 0,0 0 48 0,1 5 0 0,0 1 0 0,-2 5 0 16,2 2 128-16,-2-1 0 16,2 5 0-16,1 2 0 0,-1 2 0 0,3 2 0 15,0 0 0-15,2 3 0 0,-1 2 0 0,2 3 0 16,4 0 0-16,0 2 0 0,2 4-256 0,2 2 0 15,-1 0-16-15,3 2 0 0,1 6 128 0,1 0 144 0,0 5-208 16,-1-1 80-16,-1 5-64 0,-2-2 0 0,-2 5 0 0,-2-3 0 16,-3 1 192-16,-3 2-128 0,-1-5 128 0,-4 2-128 15,0 2 0-15,-3-5 0 0,-2 4 0 0,0-3 0 16,-3 1 128-16,-1-1 0 0,-3-1 0 0,-1-2 0 16,-1 1 0-16,-3 1 0 0,0-4 0 0,-2 2 0 15,1-5 0-15,-2 2 176 0,-2 2-48 0,-2-1 0 16,0 1-128-16,-2-2 0 0,-1 2 0 0,-1-1-176 15,1-3 176-15,-1-1 0 0,0-5 0 0,0 0 0 16,3-5 0-16,-2-1 128 0,3-6-128 0,-1-1 176 16,1 1-176-16,-3-3 0 0,2-1 0 0,-3-1 128 15,0-1-128-15,1-1-272 0,-1 0 64 0,0-2 16 16,2-2-368-16,0-2-64 0,1 1-16 0,3-3 0 31,2 2-1120-31,1-3-224 0,2 2-64 0,3-4-14304 0</inkml:trace>
  <inkml:trace contextRef="#ctx0" brushRef="#br1" timeOffset="74796.5">4910 6366 9215 0,'11'-10'816'0,"-3"4"-656"0,-2 3-160 0,-2 0 0 0,-2 3 3712 0,-1 0 720 0,1 0 144 0,1 0 32 0,1 3-2992 0,1 0-592 0,-1 0-112 0,-3 1-16 0,-3 2-432 0,-3 3-80 0,-3-3 0 0,-2 4-16 0,-2 2 656 0,-3 1 144 16,-2 0 32-16,-3 6 0 0,0 0 32 0,0 3 16 15,1 4 0-15,-6 5 0 16,-1 7-496-16,-5 9-112 0,-1 5 0 0,-1 7-16 15,-2 1-240-15,1 3-64 0,1 0 0 0,0 4 0 16,2-1-64-16,-3 10-32 0,-1 3 0 0,1 0 0 16,4-10 16-16,1-2 0 0,2 4 0 0,2-3 0 15,4-4-240-15,4-4 0 0,0-3 0 0,5-7 0 0,5-6 160 0,2-5-160 16,2-2 160-16,3-3-160 0,5 1 192 0,5-3-64 16,5 4-128-16,1-3 192 0,6 2-192 15,2-5 128-15,3-2-128 0,4 3 0 0,5-6 0 0,2 1-320 16,2-6 64-16,0 1 0 15,3-3-768-15,-3-4-160 0,2-2-32 0,0-3-17200 0</inkml:trace>
  <inkml:trace contextRef="#ctx0" brushRef="#br1" timeOffset="75438.83">4966 7359 40543 0,'0'0'3600'0,"1"2"-2880"0,0-2-576 0,1 2-144 0,0 0 176 0,1 0 0 16,0 2 0-16,4 0 0 0,1 5-176 0,3 3 0 0,0 4 0 0,2 3 0 0,0 0 0 0,2 6 0 0,0 1 0 0,2 2 0 0,1 3 0 0,-1-1 160 16,0 3-160-16,2 2 160 0,1-2-160 0,-2 2 160 0,2-2-160 0,-1-3 160 0,-2-3-160 0,0-3 0 0,-2-2 0 0,0-1 0 0,-3-5 0 15,1 0 0-15,-2 0 128 0,1-1-128 16,-1-1-384-16,-1-2-96 0,-1-3-32 0,1 1 0 15,-3-4-1328-15,2-5-272 16,-1 2-48-16,1-6-13456 0</inkml:trace>
  <inkml:trace contextRef="#ctx0" brushRef="#br1" timeOffset="75737.98">5858 7245 41471 0,'-3'-4'1840'0,"-2"2"368"0,-1 2-1760 0,1 2-448 15,1 0 0-15,2 3 0 0,-2-2 0 0,-2 6 0 0,-5 1-144 0,-4 8 144 16,-2 2-320-16,-3 5 64 0,1 1 0 0,0 5 0 16,-2 1 256-16,-1 5 0 0,3-1 0 0,-2 5 0 15,0 3 0-15,-2 6 0 0,1 2 0 0,-1 3 0 0,0 2 128 0,0 0 144 31,-3 0 32-31,-1 0 0 0,0 3 96 0,-6 3 32 0,-1 7 0 0,-5-2 0 0,1-3-432 16,0-5 0-16,2-6 0 0,2-1 0 0,4-8 0 16,2-1 0-16,5-3 0 0,3-3 0 0,4-3 0 0,5-7-176 15,5-5 48-15,3-7 0 32,6-4-768-32,3-9-160 0</inkml:trace>
  <inkml:trace contextRef="#ctx0" brushRef="#br1" timeOffset="76387.17">6398 6483 28559 0,'-4'-1'2544'0,"2"-1"-2032"0,0-1-512 0,2 3 0 0,0 0 1392 16,0 0 176-16,0-1 32 0,0-2 16 0,0 0-672 0,2 0-144 0,0 0-32 0,2 3 0 0,1-3-176 0,1 3-32 0,0 3-16 0,0-2 0 0,2 1-128 0,-2 4-32 0,0 1 0 0,0 2 0 0,1 4-176 16,-2 3-32-16,-1 6-16 0,-1 9 0 15,1 7 128-15,-4 6 32 0,0 14 0 0,-3 1 0 0,-1 2 64 0,0 4 32 16,0 6 0-16,-4 10 0 0,1 6-224 15,0 1-64-15,-1 0 0 0,2-9 0 0,2-12 0 16,2 2 0-16,2 6 0 0,2-4 0 0,2-2-128 0,1-8 0 16,1-7 0-16,1-5 0 0,0-4 0 0,-2-4 0 15,1 3 0-15,-4-7 0 0,1 2 0 0,-3-3 160 16,0-3-160-16,0-5 160 0,0-2-288 0,0-6-64 16,1-3-16-16,0-5 0 0,3-1-528 15,0-5-96-15,-1-5-32 0,4-2-17904 0</inkml:trace>
  <inkml:trace contextRef="#ctx0" brushRef="#br1" timeOffset="76890.42">7827 7181 32255 0,'-6'0'2864'0,"1"0"-2288"0,2 0-576 0,0 0 0 0,2 0 1328 0,-2 1 144 0,0 1 48 0,-6 0 0 0,-3 0-1184 0,-3 4-336 0,-3 1 144 0,0 1-144 0,-1 6 320 0,1-2 0 0,-2 7 0 0,-2 3 0 0,0 4 48 0,-2 2 0 0,1 3 0 0,-3 1 0 16,0 3 16-16,-2 0 0 0,0 3 0 0,1-1 0 15,-2 1 64-15,1 3 32 0,-2 0 0 0,1-1 0 16,-1-1-288-16,4-4-48 0,1-3-16 0,3-2 0 16,3-3-128-16,3-7-272 0,3-2 64 0,3-5 16 15,1-4-560-15,3-2-96 16,2-5-32-16,2-2-11408 0,1-5-2272 0</inkml:trace>
  <inkml:trace contextRef="#ctx0" brushRef="#br1" timeOffset="77154.82">6953 7280 28559 0,'-2'-7'2544'0,"0"4"-2032"16,2 0-512-16,2 3 0 0,-1 0 2448 0,1 0 400 15,2 0 80-15,3-1 16 0,3 1-1968 0,5 1-384 16,4 5-80-16,2 3 0 0,4 1-128 0,0 6-32 15,5 0 0-15,1 3 0 0,2 3-16 0,5 6 0 16,5 3 0-16,1 8 0 0,-5-5-336 0,-1 5 0 16,4 5 0-16,-1-1 128 0,2 3-128 0,-5-3 0 0,1 2 0 0,-6-3 0 15,-1-2 0-15,-3-6 0 0,-1-2 0 16,-1-3 0-16,-1-3-432 16,0-1 0-16,0-1 0 0,-2-4 0 15,-2-4-1040-15,-1-1-224 0,-2-3-32 0,-4-2-15120 16</inkml:trace>
  <inkml:trace contextRef="#ctx0" brushRef="#br1" timeOffset="77754.73">8401 8048 43311 0,'-1'6'3840'0,"0"0"-3072"0,1 0-608 0,0-2-160 0,1 0-928 0,0 4-224 0,2 2-32 0,-1 9-16 0,3 5 944 0,1 6 256 0,2 1 0 0,0-1 0 0,1 1-144 0,1-3 144 0,0-3-160 0,0 1 160 0,-2-5-240 0,-3-1 48 0,0 2 16 0,-2-2 0 47,-3 1-192-47,-2-5-32 0,-4 2-16 0,-1-2 0 0,-2-3 0 0,-4-1 0 0,-2-2 0 0,-4-4 0 16,-2 2-928-16,-1-6-192 15</inkml:trace>
  <inkml:trace contextRef="#ctx0" brushRef="#br1" timeOffset="78261.72">9533 7014 43311 0,'1'-10'1920'0,"-2"4"384"0,-1 0-1840 0,1 2-464 16,0 1 0-1,1 3 0 1,-1 0-512-16,-2-3-192 0,1 0-32 0,-5-1-16 0,3 2 752 0,-5 2 0 16,0 6 0-16,-2 4 0 0,-1 6 0 0,-2 5 0 0,-1 3 0 15,-1 7 0-15,-1 3 0 0,-3 8 0 0,-1 8 0 0,-1 3 0 16,0-2 0-16,-3 3 0 0,0 3-128 0,-1 2 128 15,-2 4 0-15,-1 4 0 0,1 6 0 16,1-6 0-16,3-4 128 0,6-10-128 0,3-7 192 0,4-7-192 16,4-6 192-16,4-5-192 0,2-3 192 0,3-3-192 0,3 0 192 0,4-6-64 15,0-2 0-15,5-5-128 0,0-3 128 0,1-6-128 16,1-4 0-16,3-5 0 16,4-7 0-16,1-6 0 0,4-6 0 0,0-3 0 15,-1-1 0-15,2-7 128 0,0-2-128 0,1-6 160 16,-2 0 32-16,0-5 0 0,-4-3 0 0,0-3 0 0,1-5 208 0,-4-3 48 0,-2 8 16 0,-1 1 0 31,-1 4-272-31,-3 2-48 0,-1 4-16 0,-2 5 0 0,-2 5-128 0,-3 5 160 16,0 1-160-16,-2 5 160 0,-3 4-32 0,-1 3 0 0,-1 1 0 0,-4 2 0 15,0 3-128 1,-3 0 0-16,-1 0 144 0,-1 3-144 16,-2 2-336-16,-1-1-144 0,0 3-32 0,-2 0 0 15,1 1-704-15,-1 2-160 0</inkml:trace>
  <inkml:trace contextRef="#ctx0" brushRef="#br1" timeOffset="78494.77">9132 7694 41471 0,'11'2'3680'16,"-2"0"-2944"-16,1 0-592 0,1-2-144 0,-1 0 1344 0,1-2 224 0,5 2 48 0,9-2 16 0,14-3-1888 0,13 1-384 0,10-8-80 0,-2 2-16 0,-4-3 416 0,-6 1 96 0,-3-3 16 0,-7 1 0 0,-4-1-432 0,-4 2-96 16,-3-2-16-16,-6 1 0 0,0-2-1104 0,-5 1-208 15</inkml:trace>
  <inkml:trace contextRef="#ctx0" brushRef="#br1" timeOffset="79006.28">9665 6112 40543 0,'-6'-6'1792'0,"2"1"384"0,0 1-1744 0,4 2-432 0,2 2 0 0,0 0 0 16,0 0 160-16,2 0-160 0,1-1 192 0,3 2-192 0,1 1 0 15,3 5 0-15,-1 1-160 0,2 2 160 0,1 4 192 16,3 4 144-16,4 7 48 0,4 0 0 0,5 7 96 0,3 3 32 16,4 3 0-16,1 3 0 0,3 6-128 0,3 7-32 15,4 9 0-15,-1 4 0 0,0 6-224 0,0 5-128 16,0-1 160-16,-6-7-160 0,-4-2 0 0,1 15 0 0,4 12 0 0,-4 5 0 15,-6-11 0-15,-3-3 128 16,-6-7-128-16,-7-4 0 0,-6-2 320 0,-7-4 32 0,-6-6 0 0,-3-4 0 16,-1-9 160-16,-3-5 48 0,-1-2 0 0,-4-2 0 15,-1-3-112-15,-4 3 0 16,-3 6-16-16,-2-6 0 0,-2-3-432 16,-2-3-320-16,1-6 48 0,-3 0 16 15,-3-4-288-15,1-3-48 0,-2 0-16 0,-5-7-20672 0</inkml:trace>
  <inkml:trace contextRef="#ctx0" brushRef="#br1" timeOffset="90439.02">2911 4400 12895 0,'-1'-4'1152'0,"-1"1"-928"0,4 0-224 0,-1 3 0 0,1-3 624 0,0 1 80 0,1-2 0 0,2-3 16 0,4-2 176 0,2-3 16 0,0-1 16 0,0 3 0 0,0 3-544 0,-1-2-96 31,-1 6-32-31,-3-2 0 0,-2 3-256 0,-3 2 128 0,-1 0-128 0,-1 4 0 16,-3-1 1152-16,-1 3 112 0,-2 0 16 0,-3-1 16 16,-1 4 80-16,-2-1 16 0,1 0 0 0,-2 2 0 15,0 1-208-15,-3 2-32 0,1 0-16 0,-2 5 0 16,-4 1-96-16,-2 3-16 0,-2 4 0 0,-2 2 0 15,0 1-384-15,-1 2-64 0,-1 1-32 0,-1 0 0 16,2 5-160-16,-1-1-48 0,-2 7 0 0,1-1 0 0,2-1-160 16,2 0-48-16,2 0 0 0,4-3 0 0,4-3-128 0,1 7 192 15,1 5-192-15,3 6 192 0,3 1-192 0,3 3 0 16,2-1 0-16,3-4 0 0,4-3 0 0,0 2 0 16,2-3 128-16,3 2-128 0,0-2 0 0,1-1 0 15,2-3 0-15,1-3 0 0,1 0 0 0,0-5 0 16,2-3 0-16,1-1 0 0,2-3 0 0,0-3-144 15,3-5 144-15,1-5-160 16,3-4-736-16,1-4-128 0,4-6-48 0,1-4-10464 0,2-2-2096 0</inkml:trace>
  <inkml:trace contextRef="#ctx0" brushRef="#br1" timeOffset="100674.21">3449 4893 6447 0,'5'-10'576'0,"-2"4"-576"0,1 0 0 0,0 2 0 0,-2 2 2656 0,1-1 416 16,-1 2 96-16,3-5 16 0,3 0-2160 0,1-4-448 0,3-3-64 0,-4 1-32 0,0 3 96 0,-3 2 0 0,0 1 16 0,-4-1 0 0,0 4 176 0,-2-3 48 15,0 2 0-15,-2 1 0 0,-1 0-256 0,1 3-48 0,-1 0-16 0,-1-3 0 16,0 1-112-16,0 0 0 0,-1 0-16 0,1 2 0 0,0-2-192 0,-1 2-48 0,-2-2 0 0,1 2 0 0,-3 0 288 16,0 0 48-16,-1 0 16 0,0 2 0 15,-3 0 160-15,0 2 48 0,-1 1 0 0,-3-2 0 16,0 4-160-16,-1-4-16 0,1 3-16 0,-2 3 0 0,1-3 64 16,2 4 16-16,1 0 0 0,0 0 0 0,2 2 0 0,1 1 0 0,0 3 0 15,1-1 0-15,1 4-224 0,0 0-32 16,0 3-16-16,1 3 0 0,-1 1-304 15,0 0 0-15,1 1 128 0,-2 2-128 0,1 0 0 16,0 3 0-16,0 3 0 0,0-2 0 0,4 2 0 16,0-3 0-16,6-6 0 0,2-1 0 0,4-3 0 15,1-3 0-15,1-3 0 0,1 2 0 0,3 1 0 16,2 1 0-16,-1 2 128 0,2-2-128 16,1 2 0-16,-2-1 0 0,2 1 0 0,0 0 0 0,3-2 0 0,1 1 0 15,1-2-208-15,1-6 80 16,0 2-1056-16,-1-2-208 0,1-3-32 15,-2-4-16-15,-1 0-1024 0,-3-2-208 0</inkml:trace>
  <inkml:trace contextRef="#ctx0" brushRef="#br1" timeOffset="101208.09">3820 5149 35007 0,'-6'-6'1552'0,"2"2"320"0,1 2-1488 0,2 0-384 0,0 2 0 0,1 0 0 0,0 0-688 0,-1-2-208 16,-2 2-32-16,1 0-16 0,-3 0 336 0,-3 2 64 0,0 3 16 0,-2 6 0 0,0-1 528 0,-1 3-128 15,-2 3 128-15,0 2 0 0,-1 2 0 0,1 2 0 16,-2 6 0-16,1-5 0 0,2 2 752 0,1-3 48 0,3 0 16 0,2-2 0 16,2 1-496-16,3-5-112 0,1 0-16 0,1 0 0 0,3 0-192 0,0-1 0 15,1-1 0-15,0-2 0 0,1-1 0 0,-1-1 0 16,2-2 0-1,1 0 0-15,0-1 0 0,1-1-208 0,0-5 32 0,0 1 16 16,1-2 160-16,0-2-128 0,1 1 128 0,2-5-128 16,-1-3 128-16,2-1 0 0,1-2 160 0,-2-1-160 15,1 0 544-15,-1-2 16 0,1 1 0 0,1-4 0 0,-3 2-48 0,1 0-16 16,-4-1 0-16,0 3 0 16,0 0-336-16,-3 2-160 0,-1-1 160 0,-3-2-160 0,0 4 0 0,-4-1 0 15,0-3 0-15,-3 3 0 0,-1-2 0 0,-3 2 0 16,2-2 0-16,-3 6 0 0,-1-5 0 0,-2 1 0 15,0 2 0-15,-2 0 0 0,0 4 0 0,1-3 0 16,3 5 0-16,1 1 0 16,2-3-688-16,2 2-176 0,2 1-32 0,1 0-16 15,2 0-1136-15,1 1-240 0</inkml:trace>
  <inkml:trace contextRef="#ctx0" brushRef="#br1" timeOffset="101777.38">4188 5222 24879 0,'-4'-6'2208'0,"1"2"-1760"16,0 2-448-16,2 0 0 0,1 2 2944 0,0 2 512 0,1 0 112 0,-2 1 16 0,1 0-2912 0,-1 3-672 0,-2 4 0 0,0 0 0 0,-2 5 0 0,0 1-256 0,-1 0 64 0,1 3 0 0,0-1 192 0,-1-2 0 0,2 0 0 0,0 1 0 16,0-4 0-16,1 2 0 0,0-3 0 0,1-2 176 15,0 0 464-15,2-1 112 0,0-3 16 0,0 0 0 16,2-2-384-16,-1-4-80 0,0 0-16 0,2 0 0 15,-1-4-160-15,2-2-128 0,-2 0 192 0,1-4-192 16,1-1 160-16,-1 0-160 0,0-2 128 0,-1-2-128 0,2-1 0 16,0 0 0-16,1-2 128 0,-1-2-128 0,3-2 0 0,-2-1 0 15,1 2 0-15,0 5 0 0,1 0 0 0,0 1 0 16,-1 6 0-16,0 1 0 0,0 2 192 16,2 1 16-16,1 1 0 0,1 4 0 0,1 0-48 0,2 3-16 15,-1 0 0-15,1 0 0 0,0 1-144 0,1-1 0 16,1 4 0-16,-1-1 0 0,1 0 0 0,-1 3 0 0,-1-3 0 0,0 4 128 15,-1 2-128-15,2 2 0 16,-2 0 0-16,2 3 0 0,-1 0 0 0,-2 0 0 16,1 0 0-16,-4 2 0 0,1 0 0 0,-2-1 0 0,0 1 0 0,-3 0 0 15,0 1 0-15,0 1 0 16,-2-2 144-16,1-3-16 16,-2-3-496-16,2 0-80 0,-1-3-32 0,1-2 0 15,-1-1-464-15,-1-1-80 0,2-5-32 0,-1 1-10608 0,1-4-2128 0</inkml:trace>
  <inkml:trace contextRef="#ctx0" brushRef="#br1" timeOffset="102341.23">5074 5271 36863 0,'-3'-14'1632'0,"-1"4"336"0,2 1-1584 0,1 3-384 0,-1 2 0 0,2 2 0 0,2-2-144 0,-2-2-112 0,-2-4-32 0,1-6 0 0,0 0-416 0,-2-3-96 0,0 3-16 0,-1 4 0 0,0-1 1072 0,1 6 192 15,-2-2 64-15,-1 6 0 0,-3 0-640 0,-1 1-128 0,-2 2-32 0,-2 2 0 32,-1 2-192-32,-2 2-32 0,-2 3-16 0,-3 1 0 0,-1-1 720 0,-5 6 160 0,1 1 32 0,-1 0 0 15,-3 7 576-15,1-2 128 0,2 1 32 16,2 4 0-16,3-4-416 0,6 3-64 16,4-3-32-16,3 0 0 0,3-2-288 0,4 1-48 0,3 2-16 15,2-5 0-15,2-1-256 0,1 1 0 0,2-2 0 0,3-5 0 16,-2 0-192-16,2-4 16 0,1 2 0 0,0-3 0 15,0-2 176-15,2-4-160 0,2 2 160 16,3-4-160-16,0-2 160 0,3-2 0 0,1-3 0 0,1 2 0 0,-1-5 0 0,1-1 256 0,2-2-64 16,0 2-16-16,0-3 80 0,-1-3 32 15,2-1 0-15,-2-4 0 16,-1 1-80-16,-2-5-16 0,0-3 0 0,-2-4 0 16,-3 3-192-16,-1-2 176 0,-3-5-176 0,-3 5 160 15,0 2-160-15,-5-5 0 0,-1-2 0 0,-2-2 0 0,-2 3 0 16,-2-3 0-16,-1 3 0 0,-3 1 128 0,1-2 16 0,-2 5 0 15,0-2 0-15,-1 5 0 0,0 3 0 0,0 3 0 16,0 3 0-16,2 3 0 0,-1 3-144 16,3 6 0-16,1 0 0 0,0 4 0 15,0 2-640-15,2 4-96 0,0 0-32 16,2 2-17584-16</inkml:trace>
  <inkml:trace contextRef="#ctx0" brushRef="#br1" timeOffset="102609.71">5500 5226 46079 0,'-4'5'2048'0,"2"1"400"0,0 0-1952 0,0 0-496 0,4-2 0 0,-1 0 0 0,1 2 0 15,1 2 0-15,2 9 0 0,0 0 0 0,2 6-608 0,-1 0-112 0,2-1-32 0,-3-4 0 0,0 2-400 0,-2-4-96 0,0-1-16 0,-2-1-10784 16,-1-2-2160-16</inkml:trace>
  <inkml:trace contextRef="#ctx0" brushRef="#br1" timeOffset="102797.9">5489 4826 47919 0,'-9'-15'2112'0,"2"8"448"0,0 3-2048 0,3 2-512 15,4 2 0-15,1 0 0 0,0 0 0 0,-1 0 0 16,0 2-240-16,2-2 80 15,-1 2-864-15,1 0-160 0,0-2-32 0,-2 0-12096 16,0 0-2400-16</inkml:trace>
  <inkml:trace contextRef="#ctx0" brushRef="#br1" timeOffset="103074.58">5802 4694 40543 0,'-6'2'1792'0,"1"2"384"0,1 2-1744 0,3 0-432 0,2-2 0 16,2 2 0-16,-1 1 208 0,0 2-32 0,3 10-16 0,3 3 0 15,-1 7-160-15,3 2 0 0,0-2 0 0,-3 5 0 16,1 0 160-16,-2 0 0 0,-2 3 0 0,-2 4 0 0,-2-3-160 0,-2 3 0 15,-3 0 0-15,-3-1 0 16,-3 1-480-16,-1-2-80 0,1-7-16 0,-2-4-11408 16,1 1-2288-16</inkml:trace>
  <inkml:trace contextRef="#ctx0" brushRef="#br1" timeOffset="103291.87">5587 5066 45151 0,'0'-5'2000'0,"1"4"416"0,0 1-1936 0,3 0-480 0,0 0 0 0,1 0 0 15,0 0 0-15,2 0 0 16,5 0-208-16,7 0 64 0,3 0 0 0,2 0 0 16,2 0 0-16,0-2 0 0,1 0-112 0,0 0-32 15,1 2 0-15,0 0 0 16,-1-3-640-16,-1 2-128 0,0-1-32 0,-2-1-16992 0</inkml:trace>
  <inkml:trace contextRef="#ctx0" brushRef="#br1" timeOffset="103457.51">6186 4998 1839 0,'-8'9'160'0,"2"-5"-160"0,-1 2 0 0,4-1 0 16,1 0 4080-16,2 0 784 0,2-2 144 0,-4 6 48 0,2 7-784 0,0 3-160 15,2 3-16-15,0 6-16 16,3 1-1904-16,0-1-368 0,3 1-80 0,-1 0 0 0,0 0-1008 0,0-1-192 0,0-1-32 15,-2-4-16-15,0-1-224 0,-1-2-32 0,-1 1-16 0,0-4 0 32,-1 0-752-32,1-1-160 0,-2-5-16 15,-1 1-17824-15</inkml:trace>
  <inkml:trace contextRef="#ctx0" brushRef="#br1" timeOffset="103640.9">6456 4719 46991 0,'0'-13'2080'0,"-1"7"432"0,-2 2-2000 0,2 2-512 0,1-1 0 0,1 3 0 16,-1 0 0-16,-1 0 0 16,0 0 0-16,-3 0 0 15,0 3-800-15,-1-3-208 0,-2 0-32 0,-2 4-12240 16,-2-2-2448-16</inkml:trace>
  <inkml:trace contextRef="#ctx0" brushRef="#br1" timeOffset="104044.14">6648 5098 43311 0,'-6'3'1920'0,"1"-3"384"0,1 0-1840 0,3 0-464 0,1 1 0 0,0-1 0 16,0 3-848-16,-2-3-272 15,1 2-48-15,-3 2-16 0,-1-1 352 0,-2 6 64 0,-2 1 0 0,0 2 16 0,-3 4 752 0,-1 0 0 16,-2 3 240-16,-1 1-64 0,0 2-368 0,-2 0-80 16,1-1-16-16,1 2 0 0,1-5 48 0,0-1 16 15,4 1 0-15,3-5 0 0,0 0 880 0,3-1 176 16,3 0 48-16,2 0 0 0,2-1-256 0,3-1-48 0,3-2-16 0,2 2 0 16,3-4-560-16,3 2 0 15,4-3 0-15,1 0-144 0,3-3 144 0,0-2-128 0,1 0 128 16,-2-4-128-16,3-2 128 0,-2 0 0 15,-2-3 128-15,0 0-128 16,1-4 256-16,-2 0-32 0,0-2 0 0,-4-3 0 0,-1 1-32 16,-2-3-16-16,-3 2 0 0,-4-2 0 15,-1-2-176-15,-2-1 128 0,-3 1-128 0,-1 1 128 16,-2-1 160-16,-2-4 32 0,-2-3 0 0,-1 2 0 16,-1 4-160-16,0 1-32 0,-2-3 0 0,-1 6 0 0,-2 3-128 15,1 4 0-15,-1 4 0 0,1 3-176 0,1 5-32 0,0 3-16 16,1-1 0-16,0 3 0 15,3 2-816-15,-1 1-176 0</inkml:trace>
  <inkml:trace contextRef="#ctx0" brushRef="#br1" timeOffset="104407.32">7021 5168 18431 0,'0'9'1632'0,"-1"0"-1312"0,-2 1-320 0,3-3 0 0,0 0 4160 0,2-2 752 15,-1 2 144-15,-1 5 48 16,1 4-4000-16,0 7-784 0,1 1-176 0,-4-4-16 16,2-2 16-16,-1-5 16 0,-1-1 0 0,-1-2 0 15,2-3 48-15,0-4 16 0,-1 2 0 0,1-5 0 16,1 0-224-16,1-2 0 0,1-1 0 0,-1-3 0 0,1-1 256 0,2-2 48 16,0-1 16-16,1-6 0 0,0-3 176 0,2-3 32 15,1-3 16-15,0 0 0 0,1-1-160 0,1-5-48 16,2-2 0-16,2 5 0 0,-1 0-208 0,5 3-128 15,1 3 128-15,2 2-128 0,-1 5 0 0,-1 5 0 16,-1 4 0-16,0 2-128 0,-2 4 128 16,1 1 224-16,2 6-48 0,-1-1-16 0,1 2 32 15,-2 4 16-15,0 0 0 0,-1 0 0 0,-3 1-80 0,0 2-128 16,1 1 176-16,-2 3-176 0,1 0 192 16,-2 3-192-16,-1-2 192 0,-2 5-192 0,0-3 0 0,-1 3 0 0,1-1-192 0,-2-1 48 15,0-1-240 1,0 0-64-16,2-3 0 0,0-3-12432 0,3-3-2496 0</inkml:trace>
  <inkml:trace contextRef="#ctx0" brushRef="#br1" timeOffset="104897.13">8129 5013 35007 0,'-1'-4'3120'0,"-2"4"-2496"0,2 0-496 0,0 0-128 16,1 2 1264-16,-3-2 224 0,0 2 48 0,-3-2 16 16,-3 2-1680-16,-5 0-352 0,-3 3-64 0,-3-2-16 0,-3 4 192 0,-5-1 48 15,0 4 0-15,-2 2 0 16,-2 2-448-16,0 2-96 0,0 2-16 0,-1 4 0 0,-2 3 736 0,2 0 144 16,-1 1 0-16,2 0 0 0,4 2 1008 0,2 0 144 15,2-5 48-15,4-1 0 0,4-1-704 0,5-5-144 16,2-1-32-16,4-5 0 0,3 2-320 15,4-4 0-15,3 1 0 0,4-6 0 16,5 1-336-16,2-4-96 0,4 0-16 0,1-4 0 16,0 1-448-16,3-6-112 0,4 1-16 0,0-4 0 0,0 0 576 0,1-4 96 15,-4 0 32-15,-2-2 0 0,-1 1 1104 0,-3-4 240 16,-4 4 32-16,-3-2 16 0,-1-3-112 0,0 3 0 16,-2 3-16-16,-4 6 0 0,0 4-672 0,-3 4-128 0,-2 2-16 0,0 2-128 15,-1 4 432-15,-3 4-32 0,1 0 0 0,-1 4 0 16,-1 3-32-16,1-1-16 0,-1 3 0 0,3 0 0 0,-1 0-176 0,2-3-48 15,2 3 0-15,2-3 0 0,-1 2 64 0,3-2 16 32,2 2 0-32,0-1 0 0,0-1-208 0,2-2 0 15,1 0 128-15,0 0-128 0,0 1 0 0,0-3-128 0,-2-1 128 16,1-2-208-16,1 0-48 0,-2-2-16 0,2-1 0 0,-1-2 0 31,0-2-256-31,1-2-48 0,-1 0-16 0,4-3 0 0,-3 0-960 0,2-3-192 0,3-1-48 0,0-2-14864 0</inkml:trace>
  <inkml:trace contextRef="#ctx0" brushRef="#br1" timeOffset="105255.72">8221 4363 25743 0,'1'-23'560'0,"0"7"112"0,0 3 32 0,2 4 32 0,-1 5-592 0,1 2-144 0,-1 2 0 0,3-1 0 0,3-2 1568 0,0 3 288 16,2 6 48-16,0 4 16 0,0 6-432 0,0 6-80 0,0 6 0 0,1 4-16 0,-1 2-400 0,-2 7-80 0,2 4-16 0,-2 2 0 0,0 5-288 0,0 3-64 0,-2 3-16 0,0-2 0 15,0-1-320-15,-2-5-64 0,1 1-16 0,-3 2 0 16,2 2-128-16,-1-2 0 0,-1 1 0 0,2-1 0 0,1-6 0 0,-2-2 0 31,2-4 0-31,0-7 0 0,-1 0 128 0,-1-5 0 0,0 1 0 16,-2-2 0-16,1-3 0 0,-4-3 0 0,2-2 0 0,-1-5 0 31,0-1-448-31,0-6-112 0,0-4-16 0,-1-2-18736 0</inkml:trace>
  <inkml:trace contextRef="#ctx0" brushRef="#br1" timeOffset="106019.37">8392 3919 20271 0,'-8'-7'1792'0,"0"2"-1424"0,3 2-368 0,2 2 0 0,2-2-144 0,-2 3-112 0,-3-6 0 0,-4 0-16 0,-1-4 2112 0,-2 1 416 0,4 2 96 0,2 2 16 0,4 4-320 0,3-2-48 16,5 3-16-16,2 4 0 0,3 2-576 0,2 3-112 0,3 3-16 0,2 0-16 15,1 4-496-15,3 7-80 0,4 3-32 0,2 8 0 16,4 5-288-16,1 4-64 16,0 4-16-16,1 7 0 0,2 3-32 0,0 0-16 15,-3-3 0-15,0 0 0 0,0 3-240 0,-2-3 0 16,-4 2 128-16,-2 7-128 0,2 1 0 0,-1 1 176 0,-1-1-176 15,-2-8 160-15,-2-1-160 0,-1 2 0 0,1 2-160 0,-1-2 160 16,-3-3 0-16,-3 0 0 16,-3-6 0-16,-2-5 0 0,-3-3 0 0,-7-6 0 0,-1 1 0 0,-6-3 0 0,-5-1 144 15,-3 0-144-15,-3-5 0 16,-7 2 144-16,-7 3-144 0,-7-2 0 0,-5-1 0 16,-3-4 0-1,-5-1-704-15,1-3 0 0,0-4-16 0,4-6-18176 0</inkml:trace>
  <inkml:trace contextRef="#ctx0" brushRef="#br1" timeOffset="106640.26">9871 4251 2751 0,'-8'-6'256'0,"3"2"-256"0,0 1 0 0,2 0 0 0,3 1 4272 0,0 2 800 16,2 0 176-16,0-2 16 0,2 0-3344 0,1-2-656 0,3 2-144 0,2-2-32 0,1 4-128 0,-1 0-48 0,1 4 0 0,-1 2 0 0,-1 0 0 0,0 2 0 0,-2 3 0 0,-2 5 0 0,0 0 240 0,-3 2 32 15,1 5 16-15,-2 1 0 0,-2 0-240 0,-2 1-32 16,1 3-16 0,-3 1 0-16,0 1-352 0,-1 3-80 0,-2 1-16 0,0 2 0 15,2 1-144-15,-2 2-48 0,3-2 0 0,0-2 0 16,2 0-48-16,1-3-16 0,1-1 0 0,1-2 0 0,1-5-208 0,-1 5 144 0,0-3-144 16,-1 2 128-16,0 1-128 15,-2 2 128-15,0 1-128 0,-3 0 128 0,-2 1 0 0,-3 2 0 0,0-3 0 0,0-2 0 16,0-2-128-16,-1-1 0 15,3-4 144-15,0-4-144 0,1 0 0 0,4-4 0 16,0-2 0-16,1-3 0 0,2 0 0 16,1 1 0-16,0-1 128 0,3-4-128 0,-2 1 0 0,1-4 144 0,2 3-144 0,-2-2 0 15,1 1-176-15,-1-1-144 16,1 2-16-16,-1-2-16 16,0-2-160-16,-1-1-16 0,-1 2-16 0,-1-1 0 15,-1 0-544-15,-1 0-96 0,-2 1-32 0,-3 0-15968 0</inkml:trace>
  <inkml:trace contextRef="#ctx0" brushRef="#br1" timeOffset="106907.74">10445 5139 40543 0,'-5'6'3600'0,"-2"0"-2880"0,-2 4-576 0,4-3-144 0,3-1 1664 0,2-3 288 0,0 1 64 0,-3 5 16 0,0 7-2928 0,-1 2-576 0,-1 7-112 0,1-3-16 15,2-2 256 1,-2-1 64-16,3-1 16 0,0-2-16160 0</inkml:trace>
  <inkml:trace contextRef="#ctx0" brushRef="#br1" timeOffset="107090.78">10559 4662 44223 0,'-4'-3'3936'0,"-1"6"-3152"15,2-2-624-15,0 2-160 0,2-1 480 0,0-1 64 16,-3 2 16-16,-1 0 0 16,-1 2-1488-16,0 2-288 0,2-4-64 0,1 1-16 0,3-4 960 0,-1-4 192 0</inkml:trace>
  <inkml:trace contextRef="#ctx0" brushRef="#br1" timeOffset="107557.32">11093 4266 34095 0,'1'-6'3024'0,"-2"3"-2416"0,0 0-480 0,1 3-128 15,0 1 1664-15,0 1 320 0,1 1 64 0,0 1 16 16,-1 3-1712-16,2 4-352 16,-1 5 0-16,0 6 0 0,0 3-192 0,1 7 192 0,-2 4-160 0,0 8 160 0,-2 4-176 0,0 11 176 31,-3 7-192-31,-1 7 192 0,-3 6-192 0,-2-3 64 16,-1 0 128-16,-2-6-208 0,0-4 208 0,-1-3 0 15,-2-2 0-15,1-2 0 0,1-8 0 0,2-11 0 0,-1-1 0 0,3-8 0 31,1-5-320-31,1-4-160 0,2-4-32 16,2-1-11136-16,1-5-2240 0</inkml:trace>
  <inkml:trace contextRef="#ctx0" brushRef="#br1" timeOffset="107944.02">11505 4879 43311 0,'-1'-2'1920'0,"-2"-2"384"0,1 4-1840 0,-2-2-464 0,2 2 0 0,0 0 0 16,0 0-432 0,-3 2-176-16,-4-2-32 0,-2 1-16 0,-4 4 656 0,-1 2 0 0,0-2 0 0,1 3 0 0,-1 1 128 0,1 1-128 15,-1 2 128-15,1 2-128 16,1 1-688-16,-1-3-208 0,0 4-32 0,-1-2-16 15,2 0 32-15,-1-2 0 0,2-1 0 0,-1 1 0 0,2-2 736 0,-2 0 176 16,-1-1 0-16,2 0 0 0,2-1 688 0,0 1 128 16,1-3 16-16,0 1 16 0,2-1-80 0,1 3-32 15,1-2 0-15,1 2 0 0,1 0-528 0,2-3-208 16,2 4 176-16,-2 0-176 0,4-2 224 0,0 2-48 16,2 0-16-16,1-1 0 0,2 1 80 0,1 0 16 15,3-2 0-15,0 2 0 0,2 0 0 0,2-4 16 16,0 0 0-16,0 1 0 0,1-1-112 0,0-3-32 15,4 4 0-15,1-5 0 0,0 2-320 0,0-1-80 0,1 1-16 0,0 1 0 32,2-1-576-32,-1 0-112 0,-3 1-32 0,-1-2-16960 0</inkml:trace>
  <inkml:trace contextRef="#ctx0" brushRef="#br1" timeOffset="108275.86">11556 5098 45151 0,'1'4'2000'0,"-2"1"416"0,-1-1-1936 0,2 2-480 0,0 0 0 0,0-2 0 0,2 2 272 0,-1 4-32 0,0 8-16 0,2 5 0 0,-3 3-768 0,2 5-160 0,-2-6-16 0,0 3-16 15,-1-6 160-15,-2 0 48 0,-2-3 0 0,0 1 0 16,-2-6-1440-16,-2 2-272 0,-1 1-64 0,-2-8-13792 0</inkml:trace>
  <inkml:trace contextRef="#ctx0" brushRef="#br1" timeOffset="109708.86">11412 5095 35007 0,'-1'-3'3120'0,"1"3"-2496"0,0 0-496 0,1 0-128 0,0 0-464 0,1 0-112 0,-1 0-32 0,3 0 0 16,-1 3 608-16,3-3 256 0,3 0 0 0,1 0-16 0,1 0 592 0,1 1 128 0,2 1 32 0,1-2 0 0,1 3-256 0,-1-3-48 0,1 4-16 0,-1-4 0 0,1 2-176 0,-1-2-48 0,0 0 0 0,1 0 0 15,-2 0-208-15,4-2-48 0,-1-1-16 0,2-1 0 16,-2 1 0-16,0-4 0 0,2 1 0 0,1-2 0 16,1 0 64-16,2-3 16 0,2 0 0 0,2 0 0 15,-2-3-112-15,-1 2-16 16,-1-1 0-16,-1 4 0 0,-2-5-128 0,-3 3 128 16,-2 1-128-16,-3-4 128 0,-2 3-128 0,-5 0-176 15,-1-1 48-15,-4-1 0 0,-3 1 128 0,-3 2-208 0,-2-2 80 16,-5 2 128-16,-3 1-208 0,-1 5 80 0,-4 2 128 0,-2 2-208 15,-1 2 208-15,-1 5 0 0,-1-1 0 0,-1 4-144 16,1 3 144-16,0 5 0 0,2-2 0 16,1 3-128-16,-1 3 128 0,2 3 0 0,5-2 160 0,0-1-160 0,0 3 128 15,1-2-128-15,2 4 0 0,-3-1 144 0,0 5-144 16,1-2 0-16,2 0 0 0,1 0 0 0,1-1 0 0,2 0 0 16,0-3 0-16,2-3 0 0,3-3 288 0,2 1-32 15,1-3 0-15,2-1 0 0,2-4-128 0,0 0-128 16,3-1 144-16,3-3-144 0,-1 0 0 0,3-2-128 15,1 1-16-15,1-4 0 0,1 1-144 0,2-2-32 0,2-2 0 0,0 0 0 16,3-2-64-16,1-2-32 0,1-2 0 31,3-4-12000-31,2-2-2384 0</inkml:trace>
  <inkml:trace contextRef="#ctx0" brushRef="#br1" timeOffset="110042.28">12353 4084 41471 0,'-4'-3'1840'0,"1"3"368"16,0 0-1760-16,2 3-448 0,1 6 0 0,0-5 0 0,0 4 0 0,0 5-192 0,0 4 0 0,0 10 16 0,0 12 176 0,-1 1 0 0,0 5 0 0,-1-1 0 0,1 0 144 0,-1 4 16 0,-2 0 0 0,-1 4 0 16,-1 5-160-16,-4 5 0 0,-4 3 0 0,-3 2 128 15,-3-4 0-15,-1 0 0 0,-1-2 0 0,-2-2 0 16,2 1 192-16,1-6 16 0,3-1 16 0,0-8 0 0,3-3-32 16,2-5-16-16,2-3 0 0,2-5 0 0,2-6-176 15,0-2-128-15,4-2 192 0,0-3-192 0,3-4 0 16,0-4-224-16,1 0 16 0,2-4 0 15,2-4-560-15,-1 0-128 0</inkml:trace>
  <inkml:trace contextRef="#ctx0" brushRef="#br1" timeOffset="110426.84">12647 4921 39615 0,'-5'4'3520'0,"1"1"-2816"0,0 1-560 0,1 2-144 0,2 0 816 0,1-1 128 0,0 2 16 0,0 5 16 0,-1 11-704 0,0 6-144 15,-2 10-128-15,2-2 192 0,-2 1-352 0,1-2-64 0,1-3-16 0,-2-6 0 16,0-1-848-16,0-9-192 0,-3 2-16 0,2-5-10544 15,-2-6-2112-15</inkml:trace>
  <inkml:trace contextRef="#ctx0" brushRef="#br1" timeOffset="110591.62">12772 4532 45151 0,'-2'-10'2000'0,"1"5"416"0,-2 1-1936 0,3 2-480 0,1 2 0 0,1 2 0 16,0-2 384-16,2 0 0 16,1 0-16-16,2 0 0 0,2-2-1008 0,-1 2-208 0,0-1-48 0,-1 1-18864 15</inkml:trace>
  <inkml:trace contextRef="#ctx0" brushRef="#br1" timeOffset="111024.55">13276 4209 35935 0,'-2'4'3200'0,"0"-3"-2560"0,-2 4-512 0,3 1-128 16,2 0 2240-16,0 1 448 0,2 0 64 0,-1 5 32 15,3 5-2928-15,0 5-592 16,1 5-112-16,-1-1-32 0,-1 2 400 0,-1 5 80 0,-3 4 16 0,-3 3 0 15,1 9-464-15,-3 1-96 0,-4 10-16 0,2 0 0 16,-3 6-320-16,-3-6-64 0,2-1 0 0,-2-4-16 0,-2-3 1360 0,0-5 208 16,0 0 80-16,0-6 16 0,2-3 1040 0,-1-6 224 15,3-1 32-15,2-6 16 0,2-3-544 0,1-6-112 16,3-2-32-16,2-5 0 0,2-1-352 0,2-8-80 0,2 0-16 0,1-5 0 16,4-2-480-16,1-5 128 0,2-4-128 15,4-3 0-15,0-3-368 16,1-1-112-16,1-4-32 0,1 1 0 0,-1-2 192 0,3-4 48 15,1 0 0-15,-1 3 0 0,-1 4 272 0,-1 3 176 0,-1 6-32 0,-3 4 0 16,-1 5 400-16,-3 1 80 16,-2 6 16-16,-3 3 0 0,1 2 0 0,-3 6 0 15,0 1 0-15,-2 6 0 0,0 3-416 0,0-2-80 16,0 6-16-16,1-3 0 0,-1 3-304 0,1-1-64 0,1 0-16 0,1-3 0 31,0 2-800-31,2-4-160 0,0-3-48 16,2-1-11888-16,-1-5-2384 0</inkml:trace>
  <inkml:trace contextRef="#ctx0" brushRef="#br1" timeOffset="111441.4">13857 4915 41471 0,'-4'-1'3680'0,"0"1"-2944"0,3 1-592 0,1 2-144 0,0-3 320 15,0 1 48-15,-2 1 0 0,-2 5 0 0,-3-1-1120 0,-2 3-208 0,-3 7-64 0,-2 0 0 0,-1 6 448 0,-1 3 64 0,1 1 32 0,2 2 0 16,-1 3-64-16,0 1-16 0,4 0 0 0,3 0 0 16,2 2-736-16,3-6-160 0,2-2-16 0,2-4-16 0,1-2 944 0,3-5 192 15,2-3 32-15,2-2 16 0,1-3 1040 0,2-4 208 16,3 0 32-16,1-6 16 0,2 2 176 0,-1-4 48 15,3-1 0-15,0-2 0 0,2 0-512 0,0-2-112 16,1-4-16-16,-1-3 0 16,-1 0-576-16,-2-4 0 0,0-2-224 0,-5 1 64 15,-3 2-288-15,0-4-64 0,-2-7-16 0,-1-1 0 0,-2 3 528 16,-2 1 272-16,-3 2-16 0,-4 3-16 0,0 5 496 0,-3 2 96 0,-1 3 32 0,-3 4 0 16,0 2-224-16,-2 1-64 15,-1 4 0-15,-3-1 0 0,0 2-304 0,0 1-64 0,1 1-16 0,-1-1 0 16,1 2-192-16,3-1 0 0,1 1 0 0,0-2 0 15,4 0-256-15,-1 0-112 0,2 0-16 0,0 0-12192 16,2 0-2448-16</inkml:trace>
  <inkml:trace contextRef="#ctx0" brushRef="#br1" timeOffset="111875.52">14334 5048 43311 0,'3'-7'1920'0,"-2"1"384"0,1 3-1840 0,1-2-464 0,-1 3 0 0,1-1 0 0,0 0-224 0,1-3-144 16,4 0-16-16,0-4-16 0,1 0 160 0,-2-2 48 16,-2 5 0-16,-2 1 0 15,-3 3-208-15,-5 0-48 0,-4 3 0 0,-3 4 0 16,-6 4-336-16,-3 0-80 0,-2 4-16 0,-2 3 0 0,0 1 1072 0,-1 3 224 0,3 1 32 0,-1 1 16 15,3-2 336-15,3 1 64 0,-1 1 16 0,5 1 0 16,0-2-448-16,2 1-96 0,0 1-16 0,4-2 0 16,0 1-320-16,3-1 0 15,3-1 0-15,3-3 0 0,3 0-288 0,2-1-80 16,5-2-16-16,3 0 0 16,4-1-64-16,3-2-32 0,3-2 0 0,2-4 0 0,1 0 192 0,0-4 32 0,2 0 16 0,-3-1 0 15,-3-4 240-15,3-1 0 0,0-2 0 0,0-2 160 16,-1 2 288-16,-3-2 64 0,2-3 16 0,-3-2 0 15,-2 2-208-15,0-7-64 0,-3 2 0 0,0-5 0 0,-4-1-128 16,-2 1-128-16,0-1 144 0,-2-1-144 0,-2 1 0 0,-3 2 0 16,1 4 0-16,-4-1 0 0,-1 5 0 0,-2-2 0 15,-1 4 0-15,-3 1 0 16,-1 3-128-16,-2 0 128 0,-3 2-192 0,1 2-12064 16,-3 0-2416-16</inkml:trace>
  <inkml:trace contextRef="#ctx0" brushRef="#br1" timeOffset="112341.96">15244 5184 43311 0,'13'-13'1920'0,"-6"3"384"0,0 0-1840 0,-2 2-464 0,-1 0 0 0,-1 2 0 0,-1 0-496 0,3-9-192 0,2-7-32 0,1-9-16 16,-3-2 96-16,-4-1 0 0,-5 6 16 0,-6 4 0 15,-6 3-16-15,-3 8-16 0,-6 4 0 0,-4 7 0 0,0 4 320 0,-2 4 64 0,-3 4 16 0,1 5 0 16,0-1 432-16,-2 4 80 0,-1 2 32 0,0 2 0 0,2 3 736 0,-2 2 160 16,-1 2 32-16,1 0 0 15,1 3-832-15,4-1-176 16,2 0-16-16,1-2-16 0,4 0-176 0,4 0 0 0,5-2 0 0,5-5 0 0,5-3 0 0,5-2 0 15,4-2 0-15,5-3 0 16,5 1 0-16,6-2 0 0,5-3 0 0,5-1 0 0,2-4-144 0,2 0 144 0,5-6 0 16,0 2 0-16,5-4 0 15,4-1 0-15,5-1 0 0,1-6 0 16,0-3 0-16,-1 0 272 0,-3-3-48 0,-1-3-16 16,-4-5 112-16,-4-3 0 0,-1-2 16 0,-7-2 0 15,-1-6 16-15,-5-2 0 0,-3-9 0 0,-3-2 0 0,-5 2-176 16,-4-3-48-16,-2-5 0 0,-6-2 0 0,-1-2-128 0,-5 2 160 15,-1 2-160-15,-5 2 160 0,-3 3-16 0,-4 1 0 16,-2 6 0-16,-4 2 0 0,-4 4-144 0,-2 3 128 16,-2 1-128-16,-1 3 128 15,-1 3-640 1,-5-3-128-16</inkml:trace>
  <inkml:trace contextRef="#ctx0" brushRef="#br1" timeOffset="119116.23">1715 6544 16575 0,'-1'0'1472'16,"-2"2"-1168"-16,2-2-304 0,0 3 0 0,1-2 960 0,-1 2 144 0,-2-1 32 0,-1 4 0 0,1 2 688 0,-3 2 144 0,1 2 16 0,1 0 16 0,0 1 224 0,1-1 32 0,1 0 16 0,1 2 0 0,0 2-864 0,1 3-192 15,0 0-16-15,0 6-16 0,1 2-480 0,-1 5-112 0,-2 3-16 0,-2 3 0 16,-1 7 0-16,-1-1-16 0,-4 3 0 0,-3 13 0 15,-4 13-192-15,-5 6-48 0,-3 3 0 0,-3 0 0 16,-2 0-320-16,2-8 0 0,3-6 0 0,0-7 0 16,3-8 0-16,2-5 0 0,4-3 0 0,4-8 0 0,2-5-320 0,1-1-16 15,3-5-16-15,2-4 0 16,1-3-496-16,1-3-112 0,1-9 0 0,2-2-17712 16</inkml:trace>
  <inkml:trace contextRef="#ctx0" brushRef="#br1" timeOffset="119506.89">2184 6660 27647 0,'-9'-7'2448'0,"2"4"-1952"0,0 0-496 0,4 3 0 0,2 0 1856 0,1 1 256 16,-2 1 64-16,1-1 16 0,0 4-1680 0,-2 2-320 16,2 3-192-16,0-1 192 0,1 7 304 0,-1 5 64 15,-1 5 16-15,-1 3 0 0,0 2 128 0,-3 5 48 0,0 4 0 0,-4 5 0 0,-1 4-176 0,-2 2-48 16,1 1 0-16,-3 5 0 15,-3 9-112-15,-3-3-32 16,-2 0 0-16,0-5 0 0,-3 4-256 0,-1-6-128 16,2 1 128-16,-2 0-128 0,-2 0 0 0,2 0 0 15,0-5 0-15,2-5 0 0,4-3 0 0,3-3-224 0,0-6 32 16,5-4 0 0,3-3-320-16,1-5-64 0,4-5-16 0,2-7-11952 0,1-2-2368 15</inkml:trace>
  <inkml:trace contextRef="#ctx0" brushRef="#br1" timeOffset="119856.92">1113 6600 37775 0,'-26'-10'3360'15,"9"3"-2688"-15,1 5-544 0,7 0-128 0,5 2 576 0,4 0 64 16,-1 0 32-16,-2 0 0 0,0 0-480 0,0 0-192 16,5 0 128-16,2 0-128 0,8 2 240 0,4-2-48 15,7 2 0-15,7-2 0 0,6 2 160 0,7-4 32 16,8-2 0-16,11 0 0 0,8-6 288 0,8 1 64 15,2-1 16-15,3-3 0 0,2-2-32 0,2-1 0 0,0 1 0 0,-6 1 0 16,-3 0-256-16,-6-3-48 16,-4 0-16-16,-4 2 0 0,0-3-208 0,3 2-64 0,1 2 0 0,-1-1 0 15,-3-1-128-15,-4 4-176 16,-4-4 48-16,-5 1 0 16,-4 4-816-16,-5 2-144 0,-5 3-48 0,-6 2-19616 0</inkml:trace>
  <inkml:trace contextRef="#ctx0" brushRef="#br1" timeOffset="123212.87">5934 6417 25791 0,'-1'0'2304'0,"0"0"-1856"0,-1 0-448 0,2 2 0 0,0-2 1168 0,-1 1 144 0,-1 2 32 0,-3-1 0 0,1-1-992 0,-3 3-192 0,1 1-32 0,-1-1-128 0,1-2 352 0,1 2-32 0,2-2-16 0,-1 2 0 0,3-4-304 0,-1 3 0 16,1-2 0-16,-1 1-144 0,0 2 144 0,0 2 0 0,-2-2 0 0,2 5 0 16,-3-3 640-16,1 4 192 0,0-2 64 0,-1 2 0 15,0 0-16-15,-2 2 0 16,1 5 0-16,-3 2 0 0,-1 2-592 0,2 2-112 15,0-1-32-15,2-2 0 0,1 1-144 0,3-3 0 16,0 2 0-16,4-5 0 16,1-2-416-16,2 0-16 15,1-3 0-15,2-2 0 0,1-1-1552 0,0-6-320 16,4 1-64-16,0-4-11744 0</inkml:trace>
  <inkml:trace contextRef="#ctx0" brushRef="#br1" timeOffset="123425.04">6038 6062 42383 0,'-6'-12'1872'0,"2"6"400"0,3 3-1824 0,1-1-448 0,1 4 0 0,0 0 0 0,2 0 0 0,1-3-240 0,1 2 32 16,1 1 0-1,0 1-960-15,0 2-192 0,-1 1-48 16,0 2 0-16,0 2 1120 0,-3-1 288 0</inkml:trace>
  <inkml:trace contextRef="#ctx0" brushRef="#br1" timeOffset="124208.37">8367 6366 17503 0,'0'-3'1552'0,"0"2"-1232"0,0 1-320 16,-2 0 0-16,1 0 1072 0,0 0 144 0,-2 1 48 0,0 2 0 0,-4-1 192 0,-1 2 32 0,-2 0 16 0,-1 2 0 0,1 0-352 0,-1 3-80 0,0-2-16 0,1 2 0 0,0 1-576 0,1-3-112 0,2 4-32 0,-1-1 0 0,2 0 128 0,1 2 32 16,0 2 0-16,0 1 0 15,0 1 208-15,0 2 32 0,2 5 16 0,-2-1 0 0,2 0-304 0,1 3-48 0,-1 3-16 16,1-2 0-16,-1 0-384 0,2-1 0 15,1 0 128-15,1-7-128 0,2 2-128 0,1-5-64 0,2 1-16 16,1-9 0 0,2 2-960-16,2-5-192 15,1-2-48-15,3-2-8896 0,1-3-1792 0</inkml:trace>
  <inkml:trace contextRef="#ctx0" brushRef="#br1" timeOffset="124439.06">8392 6062 22111 0,'-6'-9'1968'0,"1"3"-1584"15,2-3-384-15,1 4 0 0,2 3 4240 0,2 2 768 0,-1-3 160 0,1 0 16 16,1-4-3984-16,1 1-816 15,0-1-144-15,1 1-48 0,0 1-192 0,-1 3 0 0,0 2 0 0,-2 0-12304 32,1 4-2432-32</inkml:trace>
  <inkml:trace contextRef="#ctx0" brushRef="#br1" timeOffset="138981.71">25908 11823 11055 0,'-11'5'976'0,"2"-1"-784"16,4-2-192-16,4-1 0 0,1 2 0 0,-1-3 0 0,-5 3 0 0,-4 4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1T17:40:46.60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17234 2537 13823 0,'-1'-6'1216'0,"-1"2"-960"0,2 4-256 16,0-2 0-16,-1 2 1152 0,1 0 176 0,0-4 32 0,-1-2 16 0,1 0-480 0,0 0-80 0,0 0-32 0,1 2 0 0,-1-2-208 15,1 3-64-15,1 1 0 0,-1 0 0 0,1 0-384 0,-2 2-128 0,2-1 0 0,-4 1 0 0,1 1 0 0,-1 1 0 0,-2-2 0 0,4 0 0 0,0 0 0 0,-24 10 0 16,13-6 0-16,-4 1 0 0,-1 1 272 0,-3 2 48 16,-4 0 16-16,2 2 0 0,1-2 48 0,-2 3 16 15,-3 0 0-15,-3 4 0 0,-7 3 112 0,-2 2 32 16,-7 2 0-16,-1 3 0 0,2-3 64 16,0-2 16-16,3 1 0 0,2-2 0 0,0-2 208 0,0 0 32 15,1-3 16-15,0-2 0 0,1-2-112 0,2 0-32 0,-1 1 0 0,0-1 0 16,2 2-272-16,-2 1-48 15,1 3-16-15,-1 1 0 0,1 4-272 0,1-2-128 16,1 0 128-16,0 3-128 0,-2 0 0 0,0 0 0 0,4 0 128 0,1 1-128 16,2-1 240-16,-3 0 16 0,0 3 0 15,1-3 0-15,0 0 64 0,1-2 0 0,2 1 16 0,0-1 0 16,2-2-80-16,2-1 0 0,2-1-16 0,3-4 0 16,2 0-112-16,1 1 0 15,5-3-128-15,0-1 192 0,3-2-192 0,0 1 128 0,2 2-128 0,0-2 0 16,2 3 128-16,-1-1-128 15,-1 0 0-15,1 2 0 0,-1 0 0 0,-1 2 128 16,-1 2-128-16,-2 0 0 0,0 3 0 0,-3-1 0 0,0 1 0 0,-4 0 0 16,-1 2 0-16,-3 2 0 0,1-3 0 0,0 1 0 15,2-5 0-15,0-3 144 0,1 0-144 0,0-1 192 16,2-3-192-16,2 1 0 0,1-4 0 0,1-3 0 0,3 1 0 16,1-1 0-16,1-2 0 0,1 0 0 15,0 3 0-15,1-4 0 0,-1 3-176 0,1 0 176 16,-1-2 0-16,1 4 0 0,-2 1 0 0,2-1 0 15,-2 4 0-15,0-3 0 0,0 3 0 0,0 1 0 0,0 0 0 0,-1-2 0 16,0 2 128-16,1-2-128 0,0 0 0 0,2-2 0 16,-2 1 0-16,1-1-128 0,-1-3 128 15,0 1 0-15,-1 1 0 0,0-1 0 0,-1 0 0 0,0-2 0 0,0 2 0 16,0-2 0-16,-2 2 0 0,1-2 0 0,1-2 0 0,-1 0 0 16,1 0 0-16,2 0 0 15,2-2 0-15,0-2 0 0,0-1 128 0,2 2 0 0,2-5 0 0,-2 3 0 16,1-1 0-16,0 0 0 15,-1 0 0-15,0 1 0 0,-1-4-128 0,-2 0 144 16,1 2-144-16,-3-3 160 0,0 1-160 0,0-3 192 0,0 0-192 16,-1-2 192-16,0-2-192 0,-2 0 192 0,2-1-192 0,0-1 192 15,1 0-192-15,1-3 128 0,0 1-128 0,1-2 128 16,2 2-128-16,1-1 0 0,2-1 144 0,2 2-144 16,1 5 0-16,1-1 0 0,-1 6 0 15,1 0 0-15,0 4 0 0,-1 3 0 0,1 1 0 0,0 2 0 16,-1 2 0-16,2 5 0 0,-2 0 0 0,-2 4 0 0,0 2 0 0,-2 0 0 15,1 2 0-15,0 1 0 0,-2 4 0 0,0-2 0 16,-2 5 0-16,1 1 0 0,0-1 0 0,0 0 0 16,1 2 0-16,0 0 0 15,0-3 0-15,1 0 0 0,0-3 0 0,2-1 0 0,-2-2 0 0,1 0 0 16,1-3 0-16,-1 0 0 0,1 0 0 0,-1-1 0 0,2-2 0 0,0-1 128 16,2 0 128-16,3 1 16 15,0-1 16-15,4-3 0 0,0 0-288 0,1-2 0 0,1-3 0 16,6 2 0-16,7-6-320 15,8-2-32-15,7-1 0 0,9-2-19296 16</inkml:trace>
  <inkml:trace contextRef="#ctx0" brushRef="#br0" timeOffset="1000.58">18187 1777 21183 0,'3'-10'1888'0,"-2"4"-1504"15,0 2-384-15,2 0 0 0,2 1 1408 0,-3 1 192 0,2 2 64 0,1-1 0 0,3-3-848 0,3 2-176 0,3-2-16 0,0 2-16 0,1 2 224 0,-3 0 64 0,0 0 0 0,-2 2 0 0,0 4-352 0,-1-1-64 0,-1 4-16 0,1 3 0 0,-2 2 176 0,1 3 16 0,-3 3 16 0,-2 0 0 16,1 1-288-16,-3 4-48 16,1 1-16-16,-4 5 0 0,1 4-320 0,0 2 144 0,0-2-144 0,1 3 0 15,0 3 0-15,1 0 0 0,0 1 0 16,2-1 0-16,-1-3 0 0,-1-6 0 0,2-1 128 0,-1-6-128 0,0-1 496 0,-1-2 32 16,0-1 16-1,0-3 0-15,1 0-272 0,0-3-48 0,0 1-16 0,2-4 0 16,0-2-208-16,-2-1 0 0,2-3 128 0,0 0-128 31,1-2-704-31,-2-1-192 0</inkml:trace>
  <inkml:trace contextRef="#ctx0" brushRef="#br0" timeOffset="1567.15">18209 1573 23039 0,'-14'-15'1024'0,"2"8"192"0,4 0-960 0,2 1-256 0,3 6 0 0,3-2 0 16,-1 2 832-16,0-4 128 0,-3 2 32 0,0-2 0 15,1 0-384-15,0-2-80 16,1 3-16-16,2 0 0 0,0-2 368 0,3 4 64 15,1-2 16-15,2-1 0 0,3 1-192 0,2-4-16 16,3 1-16-16,0 0 0 0,4 0-32 0,0-3 0 0,3-1 0 0,3 0 0 16,2 1-320-16,0-3-64 0,2 1 0 0,1-1-16 15,2 1-96-15,-1 1-16 0,0 0 0 16,0 0 0-16,0 1 32 0,-2 6 0 16,-1-3 0-16,-1 3 0 0,-2 2 0 0,-3 1 0 0,-2 4 0 0,0-2 0 15,-3 4-224-15,0 0 144 0,1 1-144 0,1 0 128 0,-2-1-128 0,0 0 128 16,0 1-128-16,3 0 128 0,-2 2-128 15,0-1 0-15,-1-2 0 0,2 4 0 0,-1-2 0 0,0 2 0 16,-2 1 0-16,0 1-176 0,-2-1 176 0,-1 2 0 16,-3 2 0-16,0-2 128 0,-1 2-128 0,-4 4 144 15,1-2-144-15,-2 4 160 0,-2-1-160 0,-1 1 0 16,-2 1 144-16,-1 0-144 16,-2-2 0-16,-2 1 0 0,-1-4 0 0,0 1 128 0,-2-2-128 0,-1 0 0 0,-2-4 0 0,-1-2 0 31,-1 0 128-31,-1 0 0 0,-2 0 0 0,-1-2 0 0,-1 1-128 0,0-2 0 0,-2 2 0 0,-2-3 0 31,2-2 0-31,1 2-160 0,0-3 160 0,1 0-160 0,2-3 160 16,0-2 0-16,1 1 0 0,0-2 0 0,1-1 0 15,-2-2 0-15,2 1 0 0,0-2 0 0,1 1 0 0,-1-3-192 16,1 2 192-16,-1-2-192 16,3 2-656-16,-1-2-144 0,2 3-32 0,1 0-16256 0</inkml:trace>
  <inkml:trace contextRef="#ctx0" brushRef="#br0" timeOffset="2534.69">20371 522 21183 0,'1'2'1888'15,"0"-2"-1504"-15,1 3-384 0,-2-3 0 0,0 1 256 0,0 1 0 0,0 2-16 0,0 2 0 0,-2 3 320 0,0 1 64 0,-2 2 16 0,-3 4 0 0,-2 0 320 0,-2 3 80 0,-4-1 16 0,-1 5 0 0,-4-1-416 0,-2 3-96 0,-3 1-16 0,-2 2 0 16,-3 3 16-16,-3 1 0 0,-2 0 0 0,3-3 0 16,1-1-240-16,-2 7-48 0,-5 2-16 0,-2 5 0 15,5 1 272-15,0 2 48 16,-1 3 16-16,2 1 0 0,5 0 96 0,3-2 32 0,5-3 0 0,2-3 0 16,6-3-48-16,0 1 0 0,5-1 0 0,0-1 0 0,4-2-272 15,3 1-48-15,2 4-16 0,6 1 0 0,2 2-128 0,4-1-48 16,3-3 0-16,2-2 0 15,5-2-144-15,-1-3 128 16,4-4-128-16,1 3 128 0,2-3-128 16,6 1-144-16,7 3 144 0,7 0-208 15,3 3-960-15,5-3-192 0</inkml:trace>
  <inkml:trace contextRef="#ctx0" brushRef="#br0" timeOffset="4752.51">17252 640 12895 0,'-1'-2'1152'0,"0"2"-928"0,1 0-224 0,0 0 0 0,1 0 1536 0,0 2 256 16,1-2 48-16,-1 0 16 0,1 2-592 0,0 0-112 0,1 2-32 0,-3-4 0 0,0 0 48 0,5 22 16 0,-4-10 0 0,-1 5 0 0,0 4-672 0,0 2-128 0,0 10-16 0,-1 2-16 0,1 6-64 0,-1 1-16 0,2 6 0 0,0-2 0 15,1-4 128-15,0 9 32 0,2 8 0 0,3 8 0 16,2 0-128-16,2-4-32 0,1-9 0 16,0-2 0-16,0 0-48 15,-1-3-16-15,0 2 0 0,-3-3 0 0,-1 3-32 0,-3-2-16 0,-3 0 0 0,-1-9 0 0,-3-1-160 0,1-11 0 31,0-3 0-31,0-5 0 16,1-2-736-16,0-4-224 0,0-3-64 0,-1-4-13072 0</inkml:trace>
  <inkml:trace contextRef="#ctx0" brushRef="#br0" timeOffset="5137.39">17799 795 23039 0,'-11'0'2048'0,"1"4"-1648"0,4-3-400 0,4 1 0 16,2 1 2112-16,-2 1 320 0,-3 2 80 0,-4 2 16 0,0 2-1904 16,0 6-384-16,3 0-80 0,1 3-16 0,2 3 144 0,2 3 32 15,1 1 0-15,0 2 0 0,0-3 96 0,1 7 32 0,-1 9 0 0,1 7 0 16,-1 5-128-16,0 4 0 0,-1-2-16 0,0-2 0 16,-1-6-304-16,-1-5 0 15,-1 1 0-15,1-4 0 0,0-5 0 16,1 1 0-16,-1-1 0 0,1 1 0 15,-1 0-448-15,0-3-128 0,-1 0-48 0,0-7 0 16,2-2-1040-16,-2-4-224 0,1-3-32 16,-1-4-11392-16</inkml:trace>
  <inkml:trace contextRef="#ctx0" brushRef="#br0" timeOffset="5463.82">16540 795 43311 0,'-6'-11'1920'0,"3"7"384"0,3 0-1840 0,3 4-464 0,2 0 0 0,1 0 0 15,1 0-352-15,8 2-160 0,8 0-48 0,12-2 0 0,10 0 560 0,9 0 0 0,7-2 0 0,4-2 0 16,5 0 160-16,4-2 96 0,5-3 0 0,3-1 16 16,1 1-272-16,-6-4 128 0,-1 1-128 15,-1-2 0-15,3-2 176 0,-2 1-176 16,-3-1 160-16,-8 0-160 0,-3 1 0 0,-3 2-192 16,1-3 16-16,-1 1 0 15,0 1-464-15,1-1-112 0,-5 3-16 0,0 2-11264 0,-5-2-2240 0</inkml:trace>
  <inkml:trace contextRef="#ctx0" brushRef="#br0" timeOffset="8866.11">20355 1311 22111 0,'-10'-3'1968'0,"3"3"-1584"0,4 3-384 16,3-3 0-16,1 0 1024 0,-2 0 112 0,-3-3 16 0,-1 3 16 0,-1-4 352 0,1 2 64 0,4-2 16 0,1-2 0 0,3 2-416 0,3-2-80 0,1 4-16 0,2-2 0 0,3-1-480 15,1 4-96-15,1 2-32 0,1 4 0 0,1 1 128 0,0 2 32 16,3 6 0-16,-2 3 0 0,1 1-480 0,-4 4-160 16,1 1 0-16,-2-1 144 0,-2 3-144 0,0 1 0 15,1 2 0-15,-2-2 0 0,1 1-272 16,2-1-48-16,-1-1 0 0,2-3 0 15,0-3-800-15,1-3-160 0,0 0-48 0,0-4-9424 0,-1-2-1904 0</inkml:trace>
  <inkml:trace contextRef="#ctx0" brushRef="#br0" timeOffset="9167.54">20936 1241 24879 0,'-9'-6'1088'0,"2"4"256"0,1 2-1088 0,1 2-256 16,1-2 0-16,2 3 0 0,-3 0 1152 0,-1 4 192 0,-7 2 16 0,-4 5 16 16,-3 10 352-16,-2-2 64 0,0 6 0 0,-1 1 16 15,2-1-976-15,3 2-208 0,-1 1-48 0,3 0 0 16,3 1-224-16,0 0-48 0,3 3-16 0,0 2 0 15,2 2 80-15,0 5 16 0,2-2 0 0,0 1 0 16,0-6-384-16,1 3 0 0,-3 3 0 0,2 4 128 16,0-3-128-16,1 1 0 0,0-3 0 0,0-1 0 15,1-1-688-15,3-1-96 0,0-2-32 0,2-2-16528 0</inkml:trace>
  <inkml:trace contextRef="#ctx0" brushRef="#br0" timeOffset="9552.43">21323 650 40543 0,'-11'-10'3600'0,"4"8"-2880"0,4 2-576 0,4 2-144 16,2 2 128-16,-2-4-128 0,-1 3 192 0,0 0-64 15,2 3 64-15,2 4 0 0,6 10 0 0,2 4 0 16,5 5 0-16,-1 6 16 0,0 3 0 16,0 3 0-16,-3 2-80 0,0 3 0 0,-5 4-128 0,-1 3 192 0,-2-3-192 0,-4 5 0 0,-2 2 0 0,-3 0 0 31,-1 0 0-31,-3-1 0 0,0 1 0 0,0-2 0 15,1-2-240-15,0 0-80 0,2 1-32 0,1 1 0 16,1-2 64-16,5-8 16 0,0-2 0 0,2-9 0 16,4-1 96-16,0-5 32 0,2-3 0 0,2-5 0 15,3-6-1328-15,2-2-256 0</inkml:trace>
  <inkml:trace contextRef="#ctx0" brushRef="#br0" timeOffset="9967.66">22560 1295 7359 0,'1'-9'656'0,"0"3"-528"0,0-2-128 0,1 6 0 0,0-2 5232 0,-1 2 1008 0,1-1 208 0,0-1 32 0,0 1-5136 0,2-3-1024 16,-3-1-192-16,-1 1-128 0,-2 2 752 0,-5 4 80 0,-3 4 0 0,-3 2 16 0,-2 4-336 0,-4 3-64 0,-4 3 0 0,-1 2-16 0,-2 2 128 0,-2 2 16 0,1 1 16 0,0-1 0 0,0 1-128 0,0 1-16 16,1 1-16-16,1-6 0 15,0 2-112-15,3-5-32 0,0 1 0 0,2-3 0 16,3-4-144-16,1 0-16 0,-1-1-128 0,1-2 192 16,2 2-192-16,-3-2-208 0,3-1 32 0,-1-1 16 15,2 0-2016 1,0-2-384-16</inkml:trace>
  <inkml:trace contextRef="#ctx0" brushRef="#br0" timeOffset="10173.43">21949 1280 35935 0,'-4'0'1600'0,"3"0"320"0,2 3-1536 0,2 2-384 0,0-1 0 0,1-1 0 0,2 0 256 0,3 5 0 16,4 4-16-16,7 7 0 0,4-1 560 0,2 7 112 15,0-3 32-15,-3 4 0 0,-1-4-592 0,-2 3-112 0,-1-3-32 0,-1 1 0 0,-2-4-208 16,0 2 0 0,0-2 0-16,1 1 0 0,-1-2 0 0,0-2 0 0,0 0 0 0,1-1-160 15,0-1-896-15,2-4-176 0,1 0-48 0,0-2-15536 16</inkml:trace>
  <inkml:trace contextRef="#ctx0" brushRef="#br0" timeOffset="11039.85">23548 874 15663 0,'-8'-6'1392'0,"3"0"-1120"0,0 3-272 0,2 1 0 0,1 2 2864 0,1 0 512 0,1 2 96 0,-2-2 32 0,-1 0-2544 0,-1 3-512 0,1 0-112 0,-1 1-16 0,0 1-192 0,2 0-128 0,-2 1 128 0,2 3-128 0,-2-3 0 0,-1 4 144 0,0 2-144 0,-2 1 0 0,-1 5 128 0,1 0-128 16,-3 3 0-16,0 1 0 0,1 0 0 0,1 7 0 16,-3 1 0-16,-2 9 0 0,3 2 0 0,-1 3 208 15,1 1-32-15,2-1-16 0,3-3-160 0,1-6 0 0,3-5 0 16,3-2 0-16,4-4 480 0,2-1 112 0,4-2 32 16,2-1 0-16,2-6 64 0,4 0 16 0,1-4 0 15,0-2 0-15,1-4-496 0,0-1-80 16,3-3-128-16,1-4 176 0,4-2-176 0,-1-3 0 0,0-1 0 0,0-2 128 15,2-3-128-15,0-2 0 0,0-2 0 16,-2-3 0-16,0-3-192 16,-2-1 192-16,1-1-160 0,-2-3 160 0,-2-3 0 0,-1 0 0 0,-5-1 0 0,-2 0 0 0,-1 1 128 15,-4-2 64-15,-2-3 0 0,-4 4 16 16,-3-3 256-16,-4 3 48 0,-4 1 16 16,-3 3 0-16,-3-1-144 0,-3 5-16 0,-4-2-16 15,-2 3 0-15,0 5-352 0,-1 2 0 0,-2 5 0 0,1 4 0 31,-1 2-832-31,0 7-96 0,-1 4-16 0,0-1 0 0,1 3-912 16,-1 1-192-16,0 2-48 0,2-3 0 0,2 1 848 16,1 0 160-16,0-1 48 0,1 0 0 0,3 3 800 0,-1-3 240 0,2 1 0 0,0 2 0 15,2-3-1360-15,0 2-160 16,2 0-16-16,0 0-7616 0</inkml:trace>
  <inkml:trace contextRef="#ctx0" brushRef="#br0" timeOffset="11373.67">23524 1194 43311 0,'-5'0'1920'0,"4"3"384"15,2-2-1840-15,2-1-464 0,-1 0 0 0,2 0 0 0,1 0-736 0,1 0-240 0,6 0-48 0,7 0-16 0,6 0 1040 0,6-1 144 0,2 1 64 0,-1-3 16 0,-1 0-416 16,-3-1-96-16,1 1-16 0,-4 0-11472 0,-1 0-2304 0</inkml:trace>
  <inkml:trace contextRef="#ctx0" brushRef="#br0" timeOffset="12084.55">22813 1731 32255 0,'-1'6'2864'16,"2"0"-2288"-16,2-2-576 0,-1 0 0 0,1-2 144 0,-1 2-144 0,2 5 0 0,1 3 144 0,2 8 240 0,2-2 64 0,-1 5 0 0,-1-1 0 0,-2-4-448 0,-3 5 128 0,0-3-128 0,-2 1 0 16,-1-2-736-16,-1 1-224 0,-1-1-64 0,-2-1 0 15,0-2-864-15,-1-1-176 0,0-1-48 0,-3-2-9312 0</inkml:trace>
  <inkml:trace contextRef="#ctx0" brushRef="#br0" timeOffset="12670.69">23950 309 32255 0,'-5'0'2864'0,"1"0"-2288"0,4 2-576 16,1 0 0-16,0 0 288 0,2 1-48 0,-1 0-16 0,2 5 0 0,2 3 1024 0,4 5 208 0,5 3 32 0,2 0 16 0,4 4-752 0,5 3-160 0,3 4-16 0,4 5-16 15,4 0-304-15,3 1-64 0,-1 3-16 0,5-1 0 16,0 5-32-16,3 0 0 0,0 1 0 0,-1 1 0 0,-3-4 48 0,-2 3 0 16,0 3 0-16,-4 4 0 0,-3 3-192 0,-4 6 0 15,-4-1 0-15,-5 8 0 0,-5 2 208 16,-8-1-32-16,-3-6-16 0,-9 1 0 0,-5-3-160 0,-8 10 128 15,-9 5-128-15,-8-2 128 0,4-16-128 0,-11 6 0 16,-11 5 0-16,-9 6 0 16,-8 3-352-1,-6-2-96-15,-6-5-32 0,-3-6-18240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20:36:37.67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1514 16837 22511 0,'0'0'992'0,"0"0"224"0,0 0-976 0,0 0-240 16,0 0 0-16,0 0 0 0,0 0 432 0,0 0 32 0,0 0 16 0,0 0 0 15,0 0-192-15,0 0-32 0,0 0-16 0,0 0 0 16,0 0 144-16,0 0 16 0,0 0 16 0,0 0 0 15,0 0-64-15,0 0-16 0,0 0 0 0,0 0 0 16,0 0 320-16,9-4 64 0,-9 4 16 0,0 0 0 16,0 0-80-16,0 0-16 0,0 0 0 0,0 0 0 15,0 0-160-15,8-7-32 0,-8 7-16 0,0 0 0 16,0 0 80-16,5-5 0 0,-5 5 16 0,4-12 0 16,-4 12 112-16,0 0 0 0,4-9 16 0,-4 9 0 15,2-11-144-15,-2 11-48 0,5-11 0 0,-1-1 0 16,-4 12-144-16,7-11-16 0,-2 2-16 0,-5 9 0 15,5-11-64-15,-5 11-16 0,4-12 0 0,-4 12 0 16,4-10-64-16,0 2-16 0,-4 8 0 0,4-13 0 0,-4 13 112 16,3-10 16-16,-2-1 0 0,-1 11 0 0,2-12 32 0,0 2 16 15,-2 10 0-15,1-12 0 0,0 2 112 0,1 2 32 16,-2-1 0-16,0 9 0 0,0-12-64 0,0 3-16 16,-2-3 0-16,2 5 0 0,0-5-96 0,0 1-16 15,0 1 0-15,0 0 0 0,0-1-64 0,2 1 0 16,0-3-16-16,0 0 0 0,-2 1-176 0,0 1 160 15,1 1-160-15,-2 0 160 0,1-1-160 0,0 2 128 16,0-4-128-16,0 3 128 0,0-1-128 0,0 2 0 16,-2-4 144-16,0 3-144 0,-1 0 144 0,0 0-144 15,2-2 192-15,0 0-192 0,0 1 256 0,1 0-64 16,-2 0-16-16,2 1 0 0,0-3 32 0,0 2 16 16,2-1 0-16,-1 0 0 0,-1 0 32 0,2 2 16 0,1-2 0 0,-2 1 0 15,1 0-272-15,0 1 0 0,1-1 128 0,-2 1-128 16,0-1 0-16,1 0 128 0,-1 3-128 0,-1-4 0 15,0 0 128-15,1 2-128 0,-1 0 0 0,0-1 0 16,0 1 128-16,0-2-128 0,0 0 0 0,-1 2 0 16,0-1 192-16,1-3-64 0,1 1 0 0,0-1-128 15,1-1 0-15,0 2 0 0,1-1 0 0,0 1 0 16,-1 0 0-16,2-3 0 0,1 1 0 0,-1-1 0 16,-1 0 0-16,1 1 0 0,0 0 0 0,0 0 0 15,-1 2 0-15,0 0 0 0,0 0 0 0,-1 1 0 16,1 0 0-16,-2 2 0 0,0-2 128 0,1 3-128 15,-1-3 0-15,-1 2 0 0,0-1 128 0,3 1-128 0,1-1 0 16,-2 0 0-16,-1-2 0 0,2 0 0 16,1-1 0-16,1 3 0 0,0-6 0 0,-1 2 0 0,-1 0 0 15,1-1 0-15,1-1 0 0,0 0 0 0,-1 2 0 0,1-2 0 16,1 1 0-16,-1 2 0 0,-3 1 128 0,1 1-128 16,-4 0 0-16,1-1 0 0,0 13 144 0,0-12-144 15,-3-2 0-15,3 1 144 0,3 1-144 0,-3-1 0 16,-2 0 0-16,2 2 0 0,3-1 0 0,-2 0 0 15,1 0 128-15,0-1-128 0,-2 0 0 0,3 0 0 16,1 0 0-16,-2 0 0 0,1-3 0 0,1 5 0 16,1-2 0-16,-1 0 0 0,-4 0 0 0,3 0 0 15,1-2 0-15,-1 4 0 0,-3 0 0 0,2-1 0 16,0 2 0-16,1-1 0 0,-2 1 0 0,-1 0 0 16,-1 1 0-16,2-1 0 0,3 3 0 0,-2-5 0 15,-5 1 128-15,2 4-128 0,1-4 0 0,0 2 0 0,-3-1 0 0,3-1 0 16,0-2 0-16,3 3 0 0,1-1 0 0,-3 1 0 15,-4-2 0-15,3 0 0 0,4 1 128 0,-1 2-128 16,-3-3 0-16,0 1 0 0,1 0 0 0,2-1 0 16,-2 1 0-16,0 1 0 0,1 0 0 0,0-1 0 15,-1 1 0-15,-1 1 0 0,0 9 0 0,0-12 0 16,0 0 0-16,-1 2 0 0,1 10 0 0,0-12 0 16,4 2 0-16,-4-1 0 0,-1-1 0 0,1 12 0 15,2-13 128-15,2 2-128 0,-1 0 0 0,-2-1 128 16,-2 1-128-16,4 0 0 0,0 0 0 0,3-1 128 15,-2 0-128-15,1 0 0 0,0 2 0 0,-2-3 0 16,-3 1 0-16,0 0 0 0,1 1 0 0,0-1 0 16,0 2 0-16,1 0 0 0,-1-3 0 0,2 2 0 15,-2 5 0-15,0 0 0 0,1-3 0 0,-1 0 128 0,2 0-128 0,-1-1 0 16,-1 1 0-16,2 1 0 0,1-5 0 0,-1 0 0 16,-2 0 0-16,1 0 0 0,0 0 0 0,0 0 0 15,0-1 0-15,-1-2 0 0,-1 3 0 0,1 1 0 16,2 3 0-16,0-2 0 0,-2-1 0 0,1 1 0 15,1 2 0-15,1-2 0 0,-1 1 0 0,-1 1 0 16,1-2 0-16,-3 11 0 0,4-10 0 0,-3 0 0 16,-2 1 0-16,1 9 0 0,0-9 0 0,0 9 0 15,-2-13 0-15,2 2 0 0,0 11 0 0,0-11 0 16,0 0 0-16,-1 3 0 0,1 8 160 0,0-11-160 16,-1-1 192-16,-1 1-192 0,2 2 0 0,2 0 0 15,0 0 0-15,-2 1 0 0,-2-3 0 0,0 0 0 16,1 3 0-16,1-3 0 0,0 1 0 0,0 1 0 0,0 0 0 0,0 0 0 15,0 1 0-15,-1 2 0 0,1 6 0 0,-1-9 0 16,1 2 0-16,0 1 0 0,-2-2 0 0,2 8 0 16,0 0 0-16,0-11 0 0,-1 1 0 0,0 2 0 15,1 8 0-15,0 0 0 0,2-10 0 0,-2 2 0 16,0 8 0-16,-1-7 0 0,1 7 0 0,3-11 0 16,-3-1 0-16,1 3 0 0,0 1 0 0,-1 8 0 15,3-9 0-15,1-3 0 0,0 3 0 0,1 0 0 16,0 0 0-16,0 1 0 0,0 0 0 0,1 1 0 15,-1 2 0-15,0-4 0 0,-1 0 128 0,1 1-128 16,2 2 0-16,-7 6 0 0,4-10 0 0,-4 10-192 16,5-7 192-16,-5 7 0 0,5-9 192 0,-5 9-192 15,0 0 0-15,5-11 0 0,2 2 0 0,-2 2-192 0,-1 0 192 0,-4 7 0 16,6-9 0-16,1 1 0 0,-2-1 0 0,-5 9 0 16,7-10 0-16,-1 3 0 0,1 0 0 0,1 1 0 15,-8 6 0-15,6-10 0 0,-6 10 0 0,5-7 0 16,-5 7 0-16,0 0 0 0,7-7 0 0,-7 7 0 15,0 0 0-15,0 0 0 0,5-10 0 0,-5 10 0 16,0 0 0-16,7-9 0 0,-7 9 0 0,0 0 0 16,3-8 0-16,-3 8 0 0,3-9 0 0,0-1 0 15,-3 10 0-15,0 0 0 0,1-11 128 0,0 2-128 16,-1 9 0-16,0 0 0 0,0-11 128 0,2 2-128 16,-2 0 0-16,0 9 0 0,2-7 160 0,-2 7-160 15,0 0 128-15,0 0-128 0,2-11 0 0,-1 2 128 16,-1 9-128-16,1-8 0 0,-1 8 0 0,3-8 0 15,-1 0 128-15,-2 8-128 0,0 0 0 0,4-6 0 0,-1-5 0 0,-1 3 0 16,0 1 0-16,-2 7 0 0,0 0 0 0,4-10 0 16,0 0 0-16,-2 1 0 0,-2 9 0 0,3-9 0 15,-1-3 0-15,1 3 0 0,-2 1 0 0,-1 8 0 16,4-9 0-16,0 2 0 0,-4 7 128 0,5-7-128 16,-1-3 0-16,-1 1 0 0,-1 1 0 0,-2 8 0 15,4-7 0-15,-4 7 0 0,6-9 0 0,-1 2 0 16,-5 7 0-16,4-8 0 0,-4 8 0 0,4-8 0 15,-4 8 0-15,4-6 0 0,-4 6 0 0,0 0 0 16,2-8 0-16,-2 8 0 0,0 0 0 0,0 0 0 16,3-12 0-16,-3 12 0 0,2-10 0 0,-2 10 0 15,3-11 0-15,-3 11 0 0,3-10 0 0,-3 10 0 0,3-10 0 0,-3 10 0 16,3-12 0-16,0 4 0 0,-3 8 0 0,4-10 0 16,-4 10 0-16,0 0 0 0,2-11 0 0,-2 11 0 15,0 0 0-15,4-10 0 0,-4 10 0 0,0 0 0 16,3-12 0-16,-3 12 0 0,1-10 0 0,-1 10 0 15,4-11 0-15,-4 11 0 0,0-9 0 0,0 9 0 16,3-10 0-16,-3 10 0 0,0 0 0 0,0-10 0 16,0 10 0-16,1-11 0 0,-1 11 0 0,0 0 0 15,0-9 0-15,0 9 0 0,-1-12 0 0,1 12 0 16,-3-9 0-16,3 9 0 0,-4-11 0 0,4 11 0 16,-3-8 128-16,3 8-128 0,-3-11 0 0,3 11 0 15,-4-11 0-15,0 2 0 0,1 3 0 0,3 6 0 16,0 0 0-16,-5-9 0 0,0 1 0 0,2 1 0 15,3 7 128-15,-4-6-128 0,-1-1 0 0,5 7 0 0,-4-8 0 0,0 2 0 16,0-1 0-16,0 1 0 0,4 6 0 0,-5-8 128 16,0 0-128-16,1 3 0 15,0-2 0-15,-1 1 0 0,0-1 0 0,1 0 0 0,0 0 0 0,0 1 0 16,1-1 0-16,1 0 0 0,-2 0 0 0,1-1 0 16,-1-1 0-16,4 9 0 0,-4-7 0 0,4 7 0 15,-4-8 0-15,2-1 0 0,2 9 0 0,-4-9 0 16,0 1 0-16,1 2 0 0,3 6 0 0,-2-7 0 15,-2 1 0-15,4 6 0 0,-4-9 0 0,1-1 0 16,3 10 0-16,-2-9 0 0,-2 3 0 0,4 6 0 16,-3-11 0-16,1 5 0 0,-2-1 0 0,1-2 0 15,0 1 0-15,3 8 0 0,-3-7 0 0,-1-1 0 16,-2 0 0-16,6 8 0 0,-5-9 0 0,0-2 0 0,0 2 0 0,1 1 0 16,4 8 0-16,-4-9 0 0,4 9 0 0,-4-10 0 15,0 2 0-15,4 8 0 0,-4-10 0 0,0 2 0 16,4 8 0-16,-2-13 0 0,2 13 0 0,-2-12 0 15,-1 3 0-15,3 9 0 0,-3-12 0 0,3 12 0 16,-3-12 0-16,1 2 0 0,2 10 0 0,-4-12 0 16,0 3 0-16,4 9 0 0,-4-12 0 0,1 3 0 15,1-1 0-15,2 10 0 0,-4-11 0 0,1 1 0 16,1 0 0-16,-1 2 0 0,0-3 0 0,2 2 128 16,1-1-128-16,-1-1 128 0,-3 2-128 0,0 0 0 15,0 1 0-15,1-1 0 0,2 3 0 0,0-2 0 16,0-1 0-16,1 0-176 0,0 1 176 0,0 1 0 15,0 7 0-15,-3-9 0 0,3 9 0 0,1-9 0 0,-1 0 0 0,0 1 0 16,-1 0 0-16,1-1 0 0,-1 0 0 0,1 0 0 16,0 1 0-16,0 8 0 0,2-10 0 0,-2 0 0 15,-1 1 0-15,1 0 0 0,0-1 0 0,0 1 0 16,0 9 0-16,1-11 0 0,2 2 0 0,-3 9 0 16,1-12 0-16,-1 2 0 0,0 10 0 0,3-12 0 15,1 2 0-15,0 1 0 0,-4 9 0 0,3-11 0 16,1-1 0-16,-1 2 0 0,0 1 0 0,1 0 0 15,3 0 0-15,-7 9 0 0,6-12 0 0,-3 3 0 16,1 0 0-16,0 0 0 0,0-1 0 0,-4 10 0 16,5-11 0-16,1 0 0 0,0 2 0 0,-1-1 0 15,-1 1 0-15,1-1 0 0,1-1 0 0,0 0 0 16,2 0 0-16,-1 0 0 0,-2-2 0 0,1 0 0 16,1 0 0-16,1-1 0 0,-1-2 0 0,1 3 0 0,0 0 0 0,1 0 0 15,0-1 0-15,0-3 0 0,-1 1 0 0,0-1 0 16,0 0 0-16,0 0 0 0,0 3 0 0,-1-1 0 15,4 0 0-15,-3 0 0 0,-3 1 0 0,1 0 0 16,2 1 0-16,0 1 0 0,-1-2 0 0,0 1 0 16,4-2 0-16,-3 1 0 0,-2 1 0 0,3 0 0 15,2-3 0-15,0 1 0 0,2-1 0 0,-2-1 0 16,-2-1 0-16,1-1 0 0,4 1 0 0,-1 0 0 16,-2-2 0-16,2 2 0 0,0-3 0 0,0 4 0 15,-1 2 0-15,0-4 0 0,0-4 0 0,1 0 0 16,0 0 0-16,0-3 0 0,0-1 0 0,0 2 0 15,1 0 0-15,-1 1 0 0,0-1 0 0,-1-3 0 16,0 2 0-16,1 0 0 0,-2-1 0 0,2-2 0 0,1-1 0 0,0 0 0 16,0 0 0-16,2 0 0 0,-1-1 0 0,2 0 0 15,0 1 0-15,0-4 0 0,0 1 0 0,2 2 0 16,-1 1 0-16,0-1 0 0,-1 1 0 0,1-3 0 16,0 2 0-16,1-2 0 0,-2 1 0 0,0-2 0 15,0-1 0-15,0 2 0 0,1 2 0 0,0-1 0 16,0-2 0-16,1 1 0 0,1-3 0 0,0 1 0 15,-2 0 0-15,-1 0 0 0,0-2 0 0,0 1 0 16,0-2 0-16,-1 0 0 0,-2-4 0 0,0 3 0 16,-1 3 0-16,0-1 0 0,2-3 0 0,-2 3 0 15,-1 1 0-15,-1 2 0 0,0 1 0 0,0 2 0 16,2-1 0-16,2-1 0 0,-1 0 0 0,3-2 0 16,1-3 0-16,1 2 0 0,-2-3 0 0,1 2 0 0,0 5 0 0,3-2 0 15,2-1 0-15,2-1 0 0,-1 0 0 16,-1 3 0-16,-1 1 0 0,-1 2 0 0,-1 1 0 0,-2 4 0 15,0-2 0-15,-1 1-128 0,-1 1 128 0,-1 1 0 16,0 1 0-16,-1 0-128 0,-1-2-224 0,0 4-32 16,-1 1-16-16,-2 2 0 15,-1-1-912-15,-1 2-176 0,-1 2-48 0,-1 4 0 16,-1 0-1744-16,-1-1-368 0,-1 2-64 0</inkml:trace>
  <inkml:trace contextRef="#ctx0" brushRef="#br0" timeOffset="3870.05">9121 17057 1839 0,'0'0'160'16,"0"0"-160"-16,0 0 0 0,0 0 0 15,0 0 2960-15,8-6 560 0,-8 6 128 0,6-7 0 16,-6 7-3056-16,0 0-592 0,0 0-160 0,7-6-16 15,-7 6-96-15,0 0-32 0,5-7 0 0,-5 7 0 16,0 0 1264-16,5-6 240 0,-5 6 48 0,4-8 16 0,-4 8 528 0,3-9 128 16,-3 9 0-16,0 0 16 0,4-8-784 0,-4 8-176 15,2-9-16-15,1 0-16 0,-1 1-128 0,1-1-32 16,0 1 0-16,-1 0 0 0,1 0-240 0,1-1-48 16,0 1-16-16,0-4 0 0,-1 1 32 0,1-2 0 15,-1 2 0-15,0 1 0 0,-1-3 128 0,2 1 16 16,0 2 16-16,0-1 0 0,-3-2 128 0,3 1 32 15,-3 1 0-15,2-1 0 0,1 0-368 0,0-1-64 16,1 0-16-16,0-3 0 0,2 2-240 0,-1 1-144 16,2-4 160-16,-1 0-160 0,0-2 144 0,1-1-144 15,-1 1 128-15,2-2-128 0,1-2 128 0,-1 1-128 16,-2 0 128-16,0 1-128 0,0-1 320 0,1 1-32 16,-1 3 0-16,-1-2 0 0,1 1 80 0,1-1 16 0,-1 2 0 0,0-1 0 15,-2-1-48-15,0 0 0 0,1 0 0 0,0 0 0 16,1 2-32-16,-2-2-16 0,0-1 0 0,0 1 0 15,2 0-32-15,-1-2-16 0,-1 1 0 0,2-3 0 16,1 1-16-16,-2 0 0 0,0 0 0 0,0 0 0 16,1-4-96-16,-1 0-128 0,1 1 176 0,0 0-176 15,3-1 128-15,-1 1-128 0,1-3 0 0,1 3 0 16,-1 1 128-16,-1 2-128 0,-1-1 0 0,0 2 0 16,0 1 208-16,-1 2-64 0,0-1-16 0,-2-1 0 15,0 3-128-15,2 1 128 0,-2 0-128 0,0-2 128 16,1 2-128-16,-3-3 128 0,1 3-128 0,0-4 128 15,3-1-128-15,-1 3 0 0,1-1 0 0,-1-1 128 0,0 2-128 0,0-5 0 16,1-1 0-16,0 3 0 0,3 1 0 0,-1 3 0 16,-3-5 0-16,2 3 128 0,0-2-128 0,1 1 0 15,-3 2 0-15,2 2 0 0,-1-3 0 0,-1 3 0 16,1-2 0-16,-2 2 0 0,-2 0 0 0,1 0 0 16,1 1 0-16,0-1 0 0,-2 1 0 0,-1 1 0 15,1-2 128-15,1 3-128 0,0-3 0 0,-2-2 0 16,2 2 0-16,1 0 0 0,1 2 0 0,-1 0 0 15,-3 1 0-15,2 0 0 0,2-3 0 0,-1-1 0 16,0-1 128-16,0 1-128 0,2 1 0 0,-2 1 160 16,0-2-160-16,-1 3 160 0,0 2-32 0,1 0 0 15,0-1 0-15,-1 1 0 0,2 2-128 0,-3-1 160 16,0 0-160-16,1 2 160 0,0-2-160 0,-2 0 0 16,0 1 144-16,0-1-144 0,0 1 0 0,0-2 144 0,1-1-144 15,-1 1 0-15,0 0 128 0,-1-1-128 0,-1 2 0 0,1-1 0 16,1-1 0-16,-2 0 0 0,0 3 0 0,1-1 0 15,0 0 0-15,1 2 0 0,-2-3 0 0,0 2 0 16,1 5 0-16,-1 6 0 0,0-9 0 0,0-2 0 16,-1-2 144-16,1 3-144 0,2-3 0 0,0 1 144 15,-2 0-144-15,0 1 0 0,-2 0 144 0,2 1-144 16,2-1 0-16,-2 11 144 0,1-11-144 0,-1-2 0 16,0 1 144-16,0 1-144 0,0 11 0 0,0-13 144 15,4 2-144-15,-3 0 0 0,-1-1 0 0,1 2 0 16,1 1 0-16,0 0 0 0,1-3 0 0,-3 12 0 15,2-12 0-15,1 2 0 0,-2 1 128 0,1 0-128 16,-2-2 0-16,1 2 0 0,2 1 0 0,-3-2 0 0,0-1 0 0,0 2 0 16,-2-2 0-16,2-1 0 0,0 1 0 0,-1 2 192 15,-3-2-192-15,1 1 192 0,1 1-192 0,1 0 160 16,-2 0-160-16,0 1 160 0,1 0-160 0,0-1 0 16,1-4 0-16,1 3-176 0,1 1 176 0,1 0 0 15,-2 1 0-15,0-3 128 0,2 2-128 0,1-1 0 16,0 1 0-16,-2-1 0 0,-2-1 0 0,1-1 0 15,1 0 0-15,-1-1 0 0,-1 0 0 0,-1 0 128 16,1 4-128-16,0-1 0 0,-1-1 0 0,0-1 0 16,2 12 0-16,-3-11 128 0,1 0-128 0,-1 2 0 15,0-3 0-15,1 3 0 0,2 9 0 0,-4-9 0 16,0-4 0-16,0 1 0 0,-3 2 0 0,1 0 0 16,-1-1 0-16,1 1 0 0,1-1 0 0,2 2 128 0,-2-3-128 15,-2 3 0-15,1 0 0 0,1-3 0 0,1 1 0 16,-2 0 128-16,1 2-128 0,0-4 0 0,0 1 0 0,-2 1 128 15,2-1-128-15,0 0 0 0,1-1 0 0,0 1 0 16,0 1 0-16,0-1 0 0,-1-2 0 0,0 2 0 16,0 0 0-16,-1 2 0 0,1 1 0 0,0-3 0 15,1 1 0-15,0 1 0 0,0-3 0 0,0 0 0 16,0 0 0-16,0 0 0 0,1 0 0 0,-1 1 0 16,0-1 0-16,0 3 0 0,0-1 0 0,0 2 0 15,-1-4 0-15,0 1 0 0,-1 0 0 0,2 1 0 16,-1-1 0-16,1 2 0 0,0-2 0 0,1 1 0 15,-3 1 0-15,1-2 0 0,1-1 0 0,2 0 0 16,-1 1 0-16,2-2 0 0,-1 1 0 0,2 0 0 0,2 0 0 16,-1 0 0-16,0 0 0 0,2-3 0 0,1 2 0 0,1-3 0 15,0 0 0-15,0 1 128 0,-1 1-128 0,0 0 0 16,1 2 0-16,1-1 0 0,-1 2 0 0,0-1 0 16,0-2 0-16,-2 0 0 0,0 2 0 0,-1-1 0 15,1-2 0-15,-1 2 0 0,0 0 0 0,0-1 0 16,0 1 0-16,-1 1 0 0,1 0 0 0,0-3 128 15,-2 2-128-15,2-4 0 0,4-1 0 0,-2 2 0 16,-2-1 0-16,3 0 128 0,2 0-128 0,-2-2 0 16,-1 1 0-16,1-2 0 0,2 0 0 0,-2 1 128 15,0-2-128-15,0 1 128 0,-1 0-128 0,0 3 128 16,0 0-128-16,0 2 128 0,0-1-128 0,0 0 128 16,0-2-128-16,0-1 128 0,-2-1-128 0,1 0 0 15,-1 3 0-15,2-1 128 0,3-2-128 0,-2 0 0 0,-2 0 0 16,2 0 0-16,1-2 0 0,1-1 144 0,0 0-144 15,0-3 0-15,2 1 144 0,1-1-144 0,-3 0 0 0,1-2 144 16,1 2-144-16,2 1 0 0,-1-1 144 0,1 0-144 16,-1-2 144-16,0 1-144 0,2 0 192 0,-1 1-192 15,-4 1 160-15,3 0-160 0,0 1 128 0,-1 2-128 16,0-1 0-16,0-1 128 0,-1-2-128 0,0 1 0 16,0-2 0-16,0 0 0 0,-2-3 128 0,2-2-128 15,0 3 0-15,1-4 0 0,0-1 0 0,2 1 0 16,-1-3 0-16,0 4 0 0,1 1 0 0,1 1 0 15,-1 0 0-15,2-2 0 0,0-1 0 0,0-1 0 16,0-2 0-16,3 0 0 0,0-1 0 0,-2 3 0 0,-2 1 0 16,-2-3 0-16,1 1 0 0,-1-1 0 15,3 1 0-15,-1 1 0 0,-2 1 128 0,-1 0-128 0,-2 1 0 16,-1-1 0-16,0-4 0 0,0 5 0 0,1-1 0 0,1 0 0 16,-1-1 0-16,2 1 0 0,1-3 0 0,-1 2 0 15,1-2 0-15,1 1 0 0,-1-1 0 0,2 1 0 16,1-1 0-16,-1 1 0 0,-1 2 0 0,1-2 0 15,0-2 0-15,-1 1 0 0,0 1 0 0,-1-1 0 16,2-2 0-16,-2 1 0 0,1 2 0 0,-2 2 0 16,-1-3 0-16,0 3 0 0,1 5 0 0,0 0 0 15,1 0 0-15,0 0 0 0,-4-1 0 0,3-1 0 16,0 0 0-16,2-2 0 0,-2-3 0 0,0 3 0 16,3 3 0-16,-2 0 0 0,1 0 0 0,-2-2 0 15,-2 4 0-15,3 0 0 0,0 0 0 0,0 5 0 0,0-3 0 16,-1 4 0-16,1 1 0 0,1 0 0 0,-2-3 0 0,-1 2 0 15,-3-1 0-15,1 1 0 0,2 1 0 0,1 1 0 16,0 1 0-16,-2 0 0 0,-2 4 0 0,2-4 0 16,-1 0 0-16,-1 3 0 0,-1 3 0 0,3 0 0 15,2-4 0-15,0 2 0 0,-1-2 0 0,0 0 0 16,-1 1 0-16,0 2 0 0,-2 1 0 0,0 1 0 16,1 0 0-16,-2 3 0 0,-2 1 0 0,-2 8 0 15,4-12 0-15,1 2 0 0,1 1 0 0,-3 1 0 16,-3 8-128-16,0 0 128 0,4-10 0 0,-4 10 0 15,6-9 0-15,-6 9 0 0,3-11 0 0,-3 11 0 16,6-9-128-16,-6 9 128 0,9-9 0 0,-9 9 0 16,8-7 0-16,-8 7 0 0,0 0 0 0,6-7 0 0,-6 7 0 15,7-7 0-15,-7 7 0 0,0 0 0 0,0 0-128 16,0 0 128-16,0 0 0 0,0 0 0 0,0 0 0 0,0 0 0 16,0 0 0-16,0 0 0 0,0 0-160 0,0 0 160 15,0 0 0-15,0 0-144 0,0 0 144 0,0 0 0 16,0 0 0-16,-8 9 0 0,-1-1 0 0,-2-2 0 15,1 0 0-15,-1-2-128 0,0-2 128 0,-1 2 0 16,2-1 0-16,-5 1 0 0,-2 0 0 0,-2-2 0 16,-5 2 0-16,3-3 0 0,0 1 0 0,1 2 0 15,-5-3 0-15,-1 1 0 0,-4 0 0 0,0 0 0 16,-1 1 0-16,-2 1 0 0,-1 0 0 0,-4 1 0 16,-5-2 0-16,-4 2 0 0,-5 0 0 0,0 0 0 15,0 1 0-15,0-1 0 0,0-1 0 0,-1 0 0 16,3-2 0-16,-3 2 0 0,-1 0 0 0,-4 0-128 15,-3 1 128-15,0-4-128 0,-1-1 128 0,1 0 0 0,1 0-144 0,-1-1 144 16,-3 2 0-16,-2-1-144 0,-4 0 144 0,-3-1 0 16,0 1 0-16,0-2-128 0,3-1 128 0,-3 3 0 15,-3 0 0-15,-1 1 0 0,-2 1 0 0,-2-2 0 16,2-4 0-16,-1 4 0 0,2 0 0 0,-3 0 0 16,-4 0 0-16,2 1-128 0,-1 0 128 0,5-1 0 15,3 0 0-15,-5 0 0 0,-6 2-128 0,0-2 128 16,2 0 0-16,2 0 0 0,-1-2 0 0,2 1 0 15,1 0 0-15,-2-2 0 0,-2-1 0 0,2 1 0 16,-1 1 0-16,1 1 0 0,-1 1 0 0,-1-4 0 16,-3 0 0-16,2 1 0 0,2 2 0 0,2 0 0 0,1-2 0 15,-1 0 0-15,-2-1 0 0,-1 3 0 0,-1-2 0 16,4 0 0-16,2-3 0 0,-1 2 0 0,-5 1 0 0,0-1 0 16,0 0 0-16,7 1 0 0,6 0 0 0,-6 1 0 15,-4 1 0-15,-1 1 0 0,1 0 0 0,3 0 0 16,5 1 0-16,3-1 0 0,0 0 0 0,1 2-128 15,-5 1 128-15,2 0 0 0,1 1 0 0,5 0 0 16,7 2-128-16,1 1 128 0,-1-1-224 0,1 1 16 16,0 2 0-16,1-1 0 15,3-2-1552-15,2 2-304 0,5 2-64 0,2 3-12544 16,4 2-2512-16</inkml:trace>
  <inkml:trace contextRef="#ctx0" brushRef="#br0" timeOffset="4856.37">1490 16742 39279 0,'-19'-7'1728'0,"9"3"384"0,3 2-1696 0,-1-1-416 0,0 0 0 0,8 3 0 15,0 0 0-15,0 0 0 0,-5-6-224 0,5 6 80 16,0 0-32-16,1-9 0 0,-1 9 0 0,5-7 0 16,-5 7 176-16,9-6 0 0,2 0 0 0,2 4 0 15,0 1 0-15,4-2 0 0,1 3 128 0,3 3-128 16,2-3 224-16,5 2-32 0,3 2 0 0,6-1 0 16,4 2-64-16,5 0 0 0,1 0-128 0,5 2 192 0,5 1-192 15,-1 2 0-15,-2-3 128 0,2 2-128 0,4 1 0 0,6 1 0 16,6 2 0-16,5-4 0 0,5 1 320 0,-1 1 32 15,-1-4 0-15,4 3 0 0,6-3 128 0,7 1 32 16,4-3 0-16,4 1 0 0,-1-1-192 0,9-3-16 16,10 2-16-16,-2-1 0 0,-2-3-128 0,6 1-32 15,7 1 0-15,-1 0 0 0,-3 2 64 0,6-1 0 16,7 1 0-16,-1 2 0 0,-5 1 0 0,7-2 0 16,4 3 0-16,-2 0 0 0,-7-3-192 0,4 3 192 15,5 1-192-15,2-4 192 0,1-5 0 0,-2 1 16 16,-2 3 0-16,-2-1 0 0,-2-5-64 0,1 2-16 15,0 3 0-15,-1-3 0 0,-1-3 128 0,-5 3 0 0,-3 3 16 16,0-3 0-16,0-1 48 0,-2 2 0 0,-5 3 0 0,-4-1 0 16,-5-3-176-16,0 2-16 0,1 5-128 0,-7-5 192 15,-10 2-192-15,1-1 0 0,-1-3 0 0,-2 1 0 16,0 2 0-16,-10-1 128 0,-8-2-128 0,-2-1 0 16,0-3 0-16,-1 0 0 0,-3-1 128 0,-2 4-128 15,-5-2 0-15,-7-1 0 0,-6-2 0 0,-1-3 0 16,-3-1 0-16,0 5 0 0,-2-1 0 0,-4 0 0 15,-4 1 0-15,-5 1-208 0,-3 2 16 0,-2-2 0 16,-4 0-496-16,-5 1-80 16,-5 2-32-16,-3 1 0 0,-3 1-2080 15,-10-1-432-15,6 5-80 0</inkml:trace>
  <inkml:trace contextRef="#ctx0" brushRef="#br0" timeOffset="5707.75">2349 12746 29423 0,'0'0'1296'0,"0"0"288"0,-8 5-1264 0,8-5-320 15,0 0 0-15,0 0 0 0,-3 9 320 0,3-9 0 16,0 0 0-16,0 0-9232 16,0 0-1840-16</inkml:trace>
  <inkml:trace contextRef="#ctx0" brushRef="#br0" timeOffset="5864.53">2662 12820 30527 0,'0'0'1344'0,"12"-1"288"0,-2-1-1312 0,3 2-320 16,2-2 0-16,-1 2 0 0,0 2 544 0,3 1 32 0,2 1 16 0,1-3 0 31,4 1-1920-31,1-2-384 0</inkml:trace>
  <inkml:trace contextRef="#ctx0" brushRef="#br0" timeOffset="6037.04">3807 12963 25791 0,'0'0'2304'0,"9"-7"-1856"0,3 1-448 0,3 4 0 16,5 0 2592-16,5 2 416 0,3 2 96 0,4-1 16 15,0 2-4464-15,1 1-880 0,-1 0-176 0,1 2-11616 16</inkml:trace>
  <inkml:trace contextRef="#ctx0" brushRef="#br0" timeOffset="6234.42">5066 13051 14735 0,'0'0'1312'0,"0"0"-1056"15,13 5-256-15,0-4 0 0,2 2 5888 0,2 0 1136 16,1-1 208-16,0 1 64 0,0-3-5344 0,2 0-1056 16,1-2-224-16,0 0-32 15,-2 1-1536-15,2-1-288 0,0 1-64 0,0-3-16720 0</inkml:trace>
  <inkml:trace contextRef="#ctx0" brushRef="#br0" timeOffset="6591.99">2630 12798 40543 0,'-26'-21'1792'0,"9"12"384"0,-3-3-1744 0,6 3-432 15,3 1 0-15,3 2 0 0,3-1 2032 0,5 7 320 16,-1-6 64-16,1 6 16 16,10-4-3888-16,2 1-768 0,1 1-144 0,3 0-17136 0</inkml:trace>
  <inkml:trace contextRef="#ctx0" brushRef="#br0" timeOffset="6931.78">3040 12860 27647 0,'0'0'2448'0,"0"0"-1952"0,13 0-496 0,4 2 0 16,3 2 4272-16,2-2 752 0,0 0 160 0,3 0 16 16,1 1-4144-16,1-1-832 0,1 1-224 0,2 1 0 31,1 2-1040-31,2 1-288 0,1-1-48 0,-1 0-16 16,1 2-1472-16,0 2-288 0,0-4-64 0,-3 4-16 0,-3-3-1344 0,-1 1-272 0,-1-1-48 0,-1-1-16 15,-3-1 2528-15,2 2 496 0,-1-4 96 0,2 1 32 16,-2-3 3232-16,2-1 656 0,1-3 128 0,3 1 32 0,2-4 1136 15,0 2 224-15,-2-2 64 0,2-1 0 0,2 0-1760 0,-2 1-352 16,-2 2-64-16,0 2 0 0,-2-1-176 0,0 2-16 16,-2 1-16-16,-1 1 0 0,-4 2-656 0,1 1-128 15,0 0-32-15,0 0 0 0,-1 0-512 0,0 1 0 16,0 1 0-16,0 1 0 16,-3-1-304-16,2 1-112 0,3-2-32 0,0 0 0 15,-1 0-32-15,3-3-16 0,1 0 0 0,-2 1 0 16,0-3-96-16,1 0-32 0,1 0 0 15,-1-4-9680-15,1-1-1952 0</inkml:trace>
  <inkml:trace contextRef="#ctx0" brushRef="#br0" timeOffset="7051.38">4905 12949 4607 0,'0'0'400'0,"13"1"-400"15,2 1 0-15,0 0 0 0,-4 1 5840 0,4 0 1088 16,2 0 224-16,-2-1 32 0,-3 0-4864 0,0 1-976 16,-1 1-192-16,3-2-32 0,-1 0-304 0,0-1-64 0,0-1-16 15,2 1 0-15,4 2-224 0,0-3-32 16,2-3-16-16,1 2 0 15,4 0-2432-15,0-3-480 0</inkml:trace>
  <inkml:trace contextRef="#ctx0" brushRef="#br0" timeOffset="7195.9">5818 13059 35935 0,'0'0'1600'0,"11"-7"320"0,1 2-1536 0,3 1-384 0,4 1 0 0,3-1 0 16,2 2 2608-16,5-2 448 0,4 1 80 0,1 1 32 15,0-1-5904-15,1 1-1168 0,16-5-256 0,-8-3-32 0</inkml:trace>
  <inkml:trace contextRef="#ctx0" brushRef="#br0" timeOffset="7306.53">6654 13089 27647 0,'21'-6'2448'0,"-8"4"-1952"15,0 0-496-15,4-1 0 0,3 0 3808 0,3 3 672 16,2 0 128-16,1 0 16 15,0 3-5904-15,0 0-1200 0,-1 1-224 0</inkml:trace>
  <inkml:trace contextRef="#ctx0" brushRef="#br0" timeOffset="7429.13">7249 13192 31327 0,'21'-8'1392'0,"-8"3"272"0,-2-1-1328 0,4 1-336 15,0 3 0-15,4-2 0 0,0 1 3328 0,1 3 576 0,-1-3 128 0,-1 3 32 31,-2-1-5920-31,0 1-1168 0</inkml:trace>
  <inkml:trace contextRef="#ctx0" brushRef="#br0" timeOffset="7562.68">8075 13291 34095 0,'0'0'3024'0,"9"-3"-2416"0,2-1-480 0,3 3-128 16,6 0 2880-16,3 1 544 0,3-4 112 0,2 1 32 15,-2 0-6352-15,2 0-1264 0</inkml:trace>
  <inkml:trace contextRef="#ctx0" brushRef="#br0" timeOffset="7699.23">8904 13272 47167 0,'0'0'2096'0,"0"0"416"0,10-3-2000 16,1-4-512-16,4-2 0 0,3 2 0 0,1 3 752 0,2 2 48 15,0 1 16-15,3-3 0 16,0 2-2864-16,4 1-560 0,0 0-112 0</inkml:trace>
  <inkml:trace contextRef="#ctx0" brushRef="#br0" timeOffset="7801.88">9640 13319 33167 0,'0'0'2944'0,"0"0"-2352"0,13-4-464 0,0 2-128 15,1-2 3456-15,-1 1 656 0,1 2 144 0,0 0 32 16,-3-2-3680-16,-2 1-608 0,-9 2-368 0</inkml:trace>
  <inkml:trace contextRef="#ctx0" brushRef="#br0" timeOffset="17283.47">11316 11898 7999 0,'0'0'352'0,"0"0"80"0,0 0-432 0,0 0 0 15,0 0 0-15,0 0 0 0,0 0 1552 0,0 0 240 16,0 0 32-16,0 0 16 0,-6-4-432 0,6 4-96 15,0 0-16-15,0 0 0 0,0 0-288 0,0 0-64 16,-9-2-16-16,9 2 0 0,0 0-32 0,0 0 0 16,-8-3 0-16,8 3 0 0,0 0-272 0,0 0-64 15,0 0-16-15,0 0 0 0,0 0-208 0,0 0-32 16,0 0-16-16,0 0 0 0,0 0-48 0,0 0-16 16,0 0 0-16,0 0 0 0,0 0 32 0,0 0 16 0,0 0 0 0,0 0 0 15,0 0 64-15,0 0 16 16,0 0 0-16,6-6 0 0,-6 6 112 0,0 0 32 0,7-7 0 0,-7 7 0 15,8-5-64-15,-8 5-16 0,7-4 0 0,-7 4 0 16,0 0-160-16,0 0-16 0,11-4-16 0,-11 4 0 16,12-2-224-16,-2-1 128 15,-10 3-128-15,13-3 0 0,0-1 128 0,-2 2-128 0,-11 2 0 0,11-5 144 16,2 1-144-16,-1 0 0 0,-12 4 144 0,12-5-144 16,0 1 128-16,-2 0-128 0,-10 4 160 0,9-6-160 15,2 0 256-15,-2 1-32 0,-9 5-16 0,11-3 0 16,1 1 32-16,0-1 0 0,-2 2 0 0,-10 1 0 15,11-4-80-15,-11 4-16 0,11-2 0 0,1 1 0 16,-1 1-144-16,-1 0 0 0,-10 0 144 0,14-3-144 0,-1 1 0 0,-1 1 0 16,0-1 0-16,0 0 128 0,-1-1-128 0,0 0 0 15,-11 3 128-15,13-2-128 0,-1-2 160 16,-2 3-32-16,0-3-128 0,-10 4 192 0,11-3 16 0,-2-2 0 16,-9 5 0-16,12-4 0 0,-3 1-208 0,-9 3 0 15,10-5 128-15,-10 5-128 0,11-2 144 0,-1-1-16 16,-1 0 0-16,-9 3 0 0,0 0 0 0,13-2 0 15,-1-2 0-15,-12 4 0 0,12-3 0 0,-2 1-128 16,1-4 192-16,-1 2-64 0,-1 1-128 0,0-1 128 16,0 0-128-16,2 0 128 0,-1 0-128 0,-1 0 0 15,-9 4 0-15,12-4 128 0,0-2-128 0,-2 0 0 16,-1 2 0-16,1 1 0 0,-10 3 0 0,11-6 0 16,-11 6 128-16,15-4-128 0,-1-1 128 0,-2 3-128 15,-12 2 192-15,11 0-64 0,-11 0-128 0,13-7 0 0,-1 2 0 0,0 4 0 16,-12 1 0-16,12-4 0 15,-1 1 0-15,1 3 0 0,0-3 0 0,0 2 0 0,-2-1 0 0,0-1 0 16,2 0 0-16,-1 2 0 0,-1 1 144 0,0-1-144 16,1-2 0-16,-11 3 0 0,12-3 0 0,-2 1 128 15,-2-3-128-15,0-1 0 0,-8 6 0 0,10-3 0 16,1-1 0-16,-11 4 144 0,11-3-144 0,0 0 160 16,-11 3-32-16,10-6 0 0,-1-1 0 0,0 3 0 15,-1 1-128-15,-8 3 128 0,11-4-128 0,-2 1 128 16,-1-2-128-16,-8 5 160 0,6-1-160 0,1 1 160 15,0-4-160-15,3 1 160 0,-4 0-160 0,2-1 160 16,0 1-160-16,0 0 128 0,5-4-128 0,-2 4 128 16,1-3-128-16,-1 2 0 0,-2 0 0 0,0 1 0 15,-9 3 0-15,12-4 0 0,-1 0 128 0,-2 0-128 0,-9 4 0 16,12-4 0-16,1 1 0 0,-2 2 128 0,-11 1-128 0,10-6 0 16,-1 0 0-16,0 2 0 0,-9 4 0 0,12-4 0 15,0 1 0-15,-1 0 0 0,1-1 0 0,-1 1 0 16,-11 3 0-16,11-3 0 0,1-1 0 0,-1 1 0 15,-11 3 0-15,11-4 0 0,1 1 0 0,-2 1 0 16,1-1 0-16,-2 1 0 0,-9 2 0 0,13-4 0 16,-4 0 0-16,-9 4 0 0,13-3 0 0,-2 1 0 15,-11 2 0-15,11-3 0 0,0-2 0 0,-2 1 0 16,-9 4 128-16,12-4-128 0,-3-1 0 0,0 1 0 16,-1 1 0-16,-8 3 0 0,11-4 0 0,0 0 128 15,-2 1-128-15,0-1 0 0,0 1 0 0,0-2 0 16,0 1 0-16,2 0 0 0,-1-1 0 0,-1 1 0 0,-9 4 128 0,12-7-128 15,0 1 0-15,0 1 0 0,-2 2 0 16,-1-4 0-16,0 1 0 0,0 1 0 0,1-2 0 0,-1 2 0 16,-9 5 0-16,13-7 0 0,0 1 0 0,-1 1 0 15,-2-3 0-15,0 1 0 0,0 1 128 0,1 2-128 16,2 0 0-16,-1 1 0 0,-3-2 0 0,0 1 0 16,0 0 0-16,2 1 0 0,-1-1 0 0,1-2 0 15,-2 2 0-15,1-1 0 0,1 1 0 0,-1 0 0 16,1 1 0-16,-1-1 0 0,2 0 0 0,-2 0 0 15,-2 0 0-15,1 0 0 0,0-1 0 0,-1-2 0 16,-8 7 0-16,12-6 0 0,0-1 144 0,-2 2-144 16,-1 1 0-16,0 0 0 0,0-1 0 0,-1 0 128 15,0 0-128-15,-8 5 0 0,10-6 0 0,1 1 0 16,-2 0 0-16,-1 0 0 0,-8 5 0 0,12-6 0 0,-2 0 0 0,-1 2 128 16,0 1-128-16,0-2 0 0,0 0 0 0,1 0 0 15,-1-2 0-15,0 2 0 0,0 0 0 16,1 1 0-16,1-3 0 0,-2 0 128 0,-3-1-128 15,4 1 0-15,0 1 0 0,0-1 0 0,-2 1 0 0,3-1 128 16,-1 1-128-16,1 0 0 0,-2 0 128 0,0-1-128 16,-1 1 128-16,3-1-128 0,1 2 128 0,-1 0-128 15,-1-2 160-15,0 2-160 0,2-1 160 0,-1-1-160 16,-4 1 160-16,4 0-160 0,-1 1 0 0,1 0 0 16,-2-2 0-16,0 1 0 0,1 1 0 0,-1 0 0 15,-1-1 0-15,-8 6 0 0,11-5 0 0,-1 0 0 16,-2-2 0-16,0 1 0 0,0 1 0 0,-1 1 0 15,1 0 0-15,1 0 0 0,-1 0 0 0,0 1 0 16,0-3 0-16,0 1 0 0,1-1 0 0,-9 6 0 0,10-7 0 0,-1 0 0 16,-1 1 0-16,-1 0 0 0,-7 6 0 0,9-10 0 15,0 5 0-15,-1-2 0 0,-2 1 0 0,1-1 0 16,-1 1 0-16,1-1 128 0,-1 1-128 0,-6 6 0 16,8-10 0-16,-1 3 0 0,-2-1 128 0,1-1-128 15,1 1 0-15,-1 0 0 0,2-1 128 0,0 1-128 16,-1 0 0-16,0 0 0 0,1-1 128 0,1 3-128 15,-2-3 0-15,1 2 0 0,0 1 0 0,1-1 0 16,1 1 0-16,-2-1 0 0,-3-1 0 0,3 2 0 16,2-1 0-16,-2 2 0 0,-3-2 0 0,1 2 0 15,-6 5 128-15,6-6-128 0,-1-3 0 0,2 1 0 16,-2 1 0-16,2 2 128 0,0 0-128 0,-7 5 0 0,8-8 0 16,-1 2 0-16,-1-1 0 0,1 0 0 0,-1 1 0 0,1 1 0 15,-1-2 0-15,2 1 0 0,-1-3 0 0,-1 2 0 16,2 1 0-16,-1-1 0 0,-1 1 0 0,-6 6 0 15,8-7 0-15,0 0 0 0,1 2 0 0,-1 0 128 16,-8 5-128-16,8-6 0 0,-2-1 0 0,-6 7 128 16,7-8-128-16,-1 2 0 0,1-1 0 0,-7 7 0 15,7-8 0-15,-7 8 0 0,7-9 0 0,-1 3 0 16,1-1 0-16,-7 7 0 0,8-6 0 0,0-1 128 16,-8 7-128-16,7-6 0 0,0-1 0 0,1 3 0 15,0-2 0-15,-8 6 0 0,7-11 0 0,1 5 0 16,0-1 0-16,-1 1 0 0,-1-3 0 0,-1 1 0 15,1 1 0-15,-6 7 0 0,6-9 0 0,2 3 0 16,-2-1 0-16,1 1 0 0,-2-4 0 0,0 4 0 0,2 1 0 0,-2-2 0 16,0-2 0-16,1 2 0 0,0 1 0 0,1-1 0 15,-2 0 0-15,1-5 0 0,2 4 0 0,-1 2 0 16,-2-1 0-16,1 1 0 0,1-2 0 0,-1 1 0 16,0 1 0-16,0-1 128 0,-1 1-128 0,2-1 0 15,-1-2 0-15,1 2 0 0,-7 7 0 0,8-6 0 16,0-1 0-16,-1 1 0 0,-1-5 0 0,0 4 0 15,-6 7 0-15,8-9 0 0,-3-2 0 0,3 2 0 16,0 1 0-16,-2 0 0 0,0-2 0 0,-1 2 0 16,0-1 0-16,0 1 0 0,2 0 0 0,-1 0 0 15,2 1 0-15,0-1 0 0,-2 0 0 0,1 0 0 16,-1 0 0-16,1 2 0 0,-7 6 0 0,8-8 0 16,-2-2 0-16,2 2 0 0,-3 0 0 0,1 1 0 0,0 0 128 15,1-3-128-15,-2 1 0 0,0 2 0 0,-5 7 0 16,7-10 128-16,-2 0-128 0,0 0 0 0,1 3 0 0,0-3 0 15,-2 0 0-15,1 1 0 0,0 3 0 0,0-1 0 16,-5 7 0-16,7-10 0 0,-2-1 0 0,0 2 0 16,-1 2 0-16,1-3 0 0,1 1 0 0,-1 0 0 15,-1 0 0-15,0 2 0 0,-4 7 0 0,6-10 0 16,-1 1 0-16,0 0 0 0,1-2 0 0,-1 1 0 16,0-2 0-16,2 0 0 0,-2 6 0 0,1-4 0 15,1-2 0-15,1 4 0 0,-3 1 0 0,1-2 0 16,1-1 0-16,0-2 0 0,-1 0 0 0,1 2 0 15,-2 0 0-15,1 0 0 0,-1 1 0 0,2 0 0 16,0-1 0-16,-2-1 0 0,0 4 0 0,1 0 0 0,1 0 0 0,0 1 0 16,-2-2 0-16,1 0-128 0,2 0 128 0,1 2 0 15,0 1 0-15,-1-2 0 0,-1-1 0 0,2 2 0 16,1-3 0-16,-1 2 0 0,0 1 0 0,2-1 0 16,-1-1 0-16,1 2 0 0,-2-5 0 0,-1 4 0 15,0 0 0-15,-2-1 0 0,-1 0 0 0,2 2 0 16,1-2 0-16,1 2 0 0,-1-1 0 0,1 2 0 15,1-2 0-15,-1 1 0 0,-1-3 0 0,0 2 0 16,1 1 0-16,1-1 0 0,0 1 0 0,-1-1 0 16,0 1 0-16,1 0 0 0,1 0 0 0,-1-1 0 15,-1 1 0-15,-1-1 0 0,0-1 0 0,0 2 0 16,-8 6 0-16,10-7 0 0,-1 2 0 0,0 1 0 16,-1-2 0-16,0-1 0 0,0-3 0 0,0 3 0 0,-2 2 0 15,2-1 0-15,0-2 0 0,-2 0 0 0,2 0 0 0,0 0 0 16,0-1 0-16,1 0 0 0,-1 0 0 0,1 2 0 15,0 2 0-15,0-1 0 0,0-2 0 0,0 1 0 16,-1 1 0-16,1 1 0 0,2-1 0 0,-1 1 0 16,-1 1 0-16,0 0 0 0,-1-2 0 0,0-1 0 15,0-2 0-15,1 3 0 0,1 2 0 0,1-3 0 16,1 1 0-16,-2-1 0 0,0-1 0 0,2 2 0 16,1 1 0-16,-1 1 0 0,-2-3 0 0,1 2 0 15,-1-2 0-15,2 1 0 0,0 1 0 0,1-2 0 16,-1 1 0-16,-1-1 0 0,1-1 0 0,0 3 0 15,-2 0 0-15,1 1 0 0,-1-1 0 0,0 0 0 16,-2-2 0-16,1 2 0 0,2 0 0 0,-2 1 0 16,-9 4 0-16,10-5 0 0,0-2 0 0,-3 2 0 0,1-2 0 15,0 2 0-15,-8 5 0 0,10-5 0 0,1-2 0 0,-2 1 0 16,0-2 0-16,0 1 0 0,-1 1 0 0,0-1 0 16,1 0 0-16,0-1 0 0,2 0 0 0,-1 0 0 15,0-1 0-15,1 1 0 0,-1-1 0 0,1 1 0 16,-1 0 0-16,1 2 0 0,-1-2 0 0,2 2 0 15,-1-1 0-15,2 1-128 0,-1-4 128 0,0 4 0 16,0 1 0-16,-1-2 0 0,2 1 0 0,-2-1 0 16,-3-1 0-16,0 3 0 0,1 1 0 0,1-1 0 15,1-2 0-15,-1 2 0 0,2 0 0 0,-1 0 0 16,1-3 0-16,-1 0 0 0,-1-1 0 0,2 2 0 16,1 2 0-16,0 3 0 0,-1 0 0 0,-1-2 0 15,1-3 0-15,-2 0 0 0,1 2 0 0,-1-2 0 16,1 2 0-16,0 0 0 0,0 1 0 0,-2-2 0 0,-1-2 0 0,1 1 0 15,0 1 0-15,0 0 0 0,-1 1 0 0,-8 5 0 16,10-5 128-16,-2 1-128 0,0-2 0 0,1-1 0 16,0 2 0-16,-1 1-160 0,0-1 160 0,0 1 0 15,-8 4 0-15,10-5 0 0,1-2 0 0,-2 2 0 16,0 1 0-16,0 0 0 0,0-1 0 0,-1 0 0 16,-8 5 0-16,14-6 0 0,1 1 0 0,-2 0 0 15,-3-2 0-15,2 4 0 0,0-3 0 0,-1 2 0 16,1 1 0-16,0-3 0 0,1 1 0 0,0 0 0 15,3-2 0-15,-3 2 0 0,-2 3 0 0,2-4 0 16,2 2 0-16,-1-1 0 0,-1 0 0 0,0 1 0 16,0 0 0-16,0 2 0 0,0-2 0 0,2 1 0 0,-4-3 0 15,1 2 0-15,1-2 0 0,-1 2 0 0,0 1 0 16,-1-1 0-16,-4 2 0 0,1-2 0 0,-1 1 0 0,3-1 0 16,-1 1 0-16,1-2 0 0,1 1 0 15,2-1 0-15,7-4 0 0,0-2 0 0,-2 2 0 0,-1 1 0 16,-1 0 0-16,1 1 0 0,1-3 0 0,-1 3 0 15,-3 0 0-15,1 2 0 0,0 1 0 0,1 0 0 16,-3-3 0-16,0 1 0 0,1-1 0 0,1 4 0 16,0 0 0-16,1-1 0 0,0 1 0 0,-1-1 0 15,0 1 0-15,0 0 0 0,0-2 0 0,-1 3 0 16,-1 0 0-16,1-1 0 0,1-1 0 0,-2 2 0 16,0-1 0-16,0 1 0 0,0-4 0 0,0 1 0 15,-5 2 0-15,1 1 0 0,0-2 0 0,1-1 0 16,1 1 0-16,1-1 0 0,-1-1 0 0,2 2 0 0,12-2 0 0,-4-1 0 15,-3 4 0-15,0 0 0 0,-2-1 0 0,0 1 0 16,-1 1 0-16,0-1 0 0,-2-1 0 0,1 2 0 16,2-1 0-16,1 2 0 0,-2-3 0 0,1 0 0 15,0-1 0-15,2 1 0 0,0 0 0 0,0-1 0 16,1-2 0-16,-2 2 0 0,0 0 0 0,-1 1 0 16,0 0 0-16,0 0 0 0,-2-3 0 0,2 2 0 15,-2 0 0-15,2 1 0 0,-1 0 0 0,1 0 0 16,0 3 0-16,-1-2 0 0,0-2 0 0,-1 1 0 15,0-1 0-15,1 1 0 0,0 2 0 0,1-1 0 16,1 0 0-16,-1 1 0 0,-2-2 0 0,2 0 0 16,0-3 0-16,4 1 0 0,-2 2 0 0,1 0 0 15,-4-1 0-15,3 0 0 0,1 1 0 0,-1 2 128 16,-2-3-128-16,1 1 176 0,0 0-176 0,-2-1 0 0,-1 1 0 16,1 0 0-16,0 0 0 0,0 1-176 0,-2 0 176 0,0-1-192 15,0 3 192-15,0-1 0 0,0 2 0 0,1-4 0 16,-1 2 0-16,0-3 0 0,2-1 0 0,-1 3 0 15,0-1 0-15,1 0 0 0,-1 0 0 0,2 0 0 16,-1 0 0-16,1-1 0 0,-2 1 0 0,1-3 0 16,0 2 0-16,0 0 0 0,-1 0 0 0,0 1 0 15,2 0 0-15,-2 0 0 0,-1 1 0 0,3-2 0 16,0 1 0-16,-1 2 0 0,1-2 0 0,0 1 0 16,-2 0 0-16,0 2 0 0,1 0 0 0,-1 1 0 15,-1-4 0-15,0 1 0 0,0-1 0 0,0 2 0 16,0 2 0-16,0-5 0 0,-1 1 0 0,0 1 0 15,1-1 0-15,-2 0 0 0,3-1 0 0,-3 0 0 0,2 1 0 0,0 1 0 16,0-2 0-16,0 1 0 0,0 0 0 0,2-1 0 16,0-3 0-16,1 2 0 0,-3-1 0 0,1 1 0 15,2-2 0-15,0 3 128 0,-2 1-128 0,0 0 0 16,-1 0 0-16,2 1 0 0,0-3 0 0,2 1 0 16,2 1 0-16,0 0-128 15,2 1-1280-15,0 3-240 0,-2 3-48 0,2-1-11456 16,0 2-2288-16</inkml:trace>
  <inkml:trace contextRef="#ctx0" brushRef="#br0" timeOffset="22183.62">12598 16789 8287 0,'0'0'368'0,"0"0"80"16,0 0-448-16,0 0 0 0,0 0 0 0,0 0 0 0,0 0 2288 0,0 0 368 15,0 0 80-15,0 0 16 0,0 0-2096 0,10-4-400 16,-10 4-96-16,11-3-16 0,-11 3 32 0,11-3 0 16,-11 3 0-16,12-1 0 0,-1-3 144 0,-11 4 16 15,10-2 16-15,0-1 0 0,1 0 96 0,-11 3 0 16,12-1 16-16,-2-3 0 0,0 2 48 0,-10 2 0 15,11-3 0-15,-11 3 0 0,13-3-64 0,0 1 0 16,-3 0 0-16,1 0 0 0,-2-1-32 0,1 1-16 16,-10 2 0-16,13-4 0 0,-1 1 0 0,0-2 0 15,-2 1 0-15,1 1 0 0,-1 1 0 0,2-1 0 16,0 1 0-16,1-1 0 0,-3 0-128 0,2 1-16 16,0-1-16-16,-1-1 0 0,2 2-112 0,2-4 0 0,2 1-128 15,1 3 192-15,-1-4-192 0,0 2 0 0,-3-1 0 0,2 0 0 16,-1 1 0-16,2 0 0 0,0 2 0 15,0-4 0-15,0 1 128 0,1 0-128 0,2-2 0 16,-2 2 0-16,-2 0 224 0,0 1-48 0,-1-2-16 0,0 0 0 16,-1 0 128-16,0 1 32 0,2-1 0 0,-2 1 0 15,-2 0-32-15,0 1 0 0,1-2 0 0,0 0 0 16,-2 2-96-16,3 2 0 0,0-1-16 0,0 1 0 16,1-2-176-16,-1 1 0 0,2-2 144 0,0 1-144 15,3 0 0-15,-1-1 0 0,-2 0 0 0,2-2 0 16,1 1 0-16,1-1 144 0,-6 1-144 0,3-1 0 15,2-1 144-15,-1 3-144 0,0-2 0 0,-1 4 144 16,-1-4 48-16,-1-2 0 0,1 4 0 0,-2 1 0 16,1 0 0-16,-2 1 0 0,0-1 0 0,0 0 0 0,-2 2-64 0,1-2-128 15,0 0 192-15,0 1-64 0,-1 2-128 0,1 0 160 16,-1-1-160-16,-1 0 160 0,0-2-160 0,1 3 0 16,-1-2 144-16,1 2-144 0,-1 1 0 0,3-2 0 15,-2 0 0-15,0 1 0 0,1-1 0 0,0 1 0 16,1 0 0-16,1-1 128 0,1 1-128 0,-1-3 144 15,0 1-144-15,-1 1 160 0,0-1-160 0,2 2 128 16,0 1-128-16,-2-3 128 0,-2 1 16 0,0-1 0 16,4 1 0-16,-1-1 0 0,-1 0 0 0,0 1 0 15,0 0 0-15,0 1 0 0,0-1-144 0,0 2 128 16,0-3-128-16,0 0 128 0,2 2-128 0,-1-3 0 16,-1 1 144-16,0-2-144 0,0 1 0 0,2 2 0 0,-2-1 0 15,0-1 0-15,0 0 0 0,0-1 0 0,-2 0 0 16,1 1 128-16,0-1-128 0,0 1 0 0,1-1 0 0,1 1 128 15,-2-2-128-15,1 3 0 0,0 0 128 0,0-1-128 16,0-1 128-16,1 1-128 0,-1-1 128 0,2 1-128 16,2 0 0-16,-3 0 0 0,-1 0 0 0,3 1 128 15,1-2-128-15,-2 1 0 0,0 0 0 0,0 1 0 16,3 0 0-16,1-2 0 0,-4-1 0 0,2 3 0 16,-1-1 0-16,2 0 0 0,0-1 0 0,-2-1 128 15,-2 2-128-15,1 1 0 0,-1-1 0 0,-1 0 0 16,0 0 0-16,-1 0 0 0,1 1 0 0,-1-1 0 15,-2 0 0-15,2 1 0 0,-2 0 0 0,1-2 0 16,0 1 0-16,1 0 0 0,-1 0 0 0,0 0 0 16,1-1 0-16,0 2 0 0,0 2 0 0,1-3 0 15,0 1 0-15,1-2 0 0,0 4 0 0,1-3 0 0,0 0 0 0,1 0 0 16,0 0 0-16,-1 2 0 0,1-1 0 0,-1 0 0 16,0-2 0-16,-1 1 0 0,-1 0 0 0,3-1 128 15,-2 1-128-15,3 0 0 0,-3-1 0 0,1 0 0 16,-1 1 0-16,0 1 128 0,1-3-128 0,-2 2 0 15,0 1 0-15,0-3 0 0,-1 1 0 0,-1 1 0 16,0 0 0-16,1 1 0 0,1-1 0 0,0 2 0 16,-2-2 128-16,2 0-128 0,0 0 0 0,0 1 0 15,1-1 0-15,-1 2 128 0,0-3-128 0,1-1 0 16,0 0 0-16,1 1 0 0,-2 1 0 0,1 0 0 16,2-1 0-16,-1 1 0 0,0 0 0 0,0-3 0 15,1 1 0-15,2-1 128 0,0 1-128 0,-3-1 0 16,-1-1 0-16,0 2 0 0,1-1 128 0,0 1-128 0,0 1 128 15,0-1-128-15,1 1 192 0,-2 0-16 0,-1 0-16 0,0 1 0 16,-1-3-160-16,0 1 0 0,0 1 0 0,-1-2 0 16,1 2 0-16,0 1 0 0,-2 1 0 0,2-3 0 15,-2 1 0-15,2-2 0 0,0 1 0 0,0-1 0 16,-1-1 0-16,2 2 0 0,-1 2 0 0,1-3 0 16,0-3 0-16,2 2 0 0,-1 0 0 0,2-1 0 15,2 0 0-15,-3 2 128 0,1 0-128 0,0-1 0 16,-1-1 0-16,2 2 0 0,-2-2 0 0,-1 1 0 15,0-1 0-15,2 1 0 0,1-2 128 0,1 1-128 16,2 1 0-16,-1 1 0 0,0-2 0 0,-1 1 0 16,-3-1 0-16,1 3 0 0,-2-3 0 0,1 1 0 15,-1 1 0-15,0-1 0 0,0 1 0 0,-1-2 0 0,-2-1 0 0,2 1 0 16,0 0 0-16,0-1 0 0,-1-2 0 16,1 0 0-16,0 2 0 0,0-2 0 0,2 0 0 0,-1-1 128 15,0 2-128-15,2-1 0 0,0 0 0 0,-1 2 128 16,2-1-128-16,-1 1 0 0,-1 2 0 0,2 0 128 15,2-1-128-15,-2-1 0 0,-2-1 0 0,0 1 0 16,0-2 128-16,2 2-128 0,0-1 0 0,-1-1 128 16,-1 2-128-16,1-2 128 0,-2 1-128 0,-1 0 0 15,0 1 144-15,1-2-144 0,-1 2 0 0,-2-1 128 16,0 1-128-16,0 3 0 0,2-5 0 0,1 1 144 16,-3-1-144-16,1 0 0 0,-2 3 144 0,2-3-144 15,1 1 0-15,0-2 144 0,0 0-144 0,0 2 0 16,2-2 0-16,-2-1 0 0,0 1 0 0,1 0 0 0,2-3 128 15,-2 6-128-15,-2-3 0 0,2 1 0 0,2 0 0 0,-2 2 0 16,-2 1 0-16,0-3 0 0,-2 1 0 0,2 1 0 16,2-3 0-16,0 2 0 0,-1 1 0 0,2 1 0 15,0-2 208-15,1 1-32 0,0-2-16 0,-2 1 0 16,0-2-160-16,1 0 0 0,-2-3 0 0,0 3 0 16,1 2 0-16,-1 1 0 0,0-2 0 0,-1 2 128 15,1-1-128-15,-1 2 0 0,-1 0 0 0,0 1 0 16,-2 0 0-16,1 2 0 0,1-4 0 0,-1 2 0 15,1 0 0-15,0 0 0 0,1-1 0 0,0 0 0 16,-2 0 0-16,2 0 0 0,0-1 0 0,1 0 0 16,0 0 0-16,-1 0 128 0,-2-1-128 0,2 2 0 15,1-2 0-15,-1 1 0 0,-1 2 0 0,2-3 0 0,2 2 0 16,-2 0 0-16,0 1 128 0,1-1-128 0,2 0 0 0,-2 0 0 16,-1 0 0-16,1 0 0 0,1 2 0 0,-2 1 0 15,0-1 0-15,0-1 0 0,-1-2 0 0,1 2 0 16,-2 2 0-16,1 0 0 0,-1-3 0 0,-1 1 0 15,0-1 0-15,1 0 0 0,-2-1 0 0,1-1 0 16,1 0 0-16,-1-1 0 0,1 3 0 0,-1-2 0 16,2 1 0-16,0-1 0 0,1 0 0 0,0-2 0 15,-2 1 0-15,2 3 0 0,2-3 0 0,-1 3 0 16,-2 0 0-16,4-2 0 0,-2 2 0 0,0-2 0 16,3 3 0-16,-2-1 0 0,-2 1 0 0,1-3 0 15,2 1 0-15,-1 1 0 0,0 0 0 0,-2 2 0 16,0 1 0-16,2-2 0 0,0 1 0 0,0-2 0 0,0 1 0 15,0 1 0-15,1-3 0 0,0 3 0 16,-1-1 0-16,1-3 0 0,-2 2 0 0,0 0 0 0,-6 3 0 0,1-1 0 16,2 2 0-16,1-2 0 0,1-1 0 0,0-1 0 15,-2 0 0-15,2 1 0 0,10-6 0 0,-4 2 0 16,-2-1 0-16,-1 3 0 0,-1-2 0 0,1 3 0 16,-2 0 0-16,1 1 0 0,-2 0 0 0,2-1 0 15,4 1 0-15,-4 2 0 0,0-1 0 0,-1 1 0 16,0-1 0-16,2-3 0 0,-2 1 0 0,3-2 0 15,3 2 0-15,-2-1 0 0,-1-3 0 0,0 2 0 16,1 1 0-16,-1 1 0 0,-1 0 0 0,-1 1 0 16,1-1 0-16,0 1 0 0,-2 1 0 0,-1 1 0 15,0-1 0-15,-1 1 0 0,-6 3 0 0,2-1 0 16,0 0 0-16,1 2 0 0,3-4 0 0,-2 3 0 0,3-1 0 16,-1-2 0-16,10-4 0 0,-2 2 0 0,-3-1 0 15,1 1 0-15,2-1 0 0,-1 1 0 0,2 0 0 0,-1 1 0 16,-5-1 0-16,3-1 0 0,2 0 0 0,0 2 0 15,-1 3 0-15,1-2 128 0,-1-4-128 0,1 3 0 16,-1 0 0-16,1 2 0 0,-2 0 0 0,0-1 0 16,-1-1-160-16,2 0 160 0,-2 1 0 0,-1-1 0 15,0-2-128-15,1 1 128 0,-1-1 0 0,-1-1 0 16,2-1 0-16,0 1 0 0,2-2 0 0,0 2 0 16,1-2 0-16,0 1 0 0,1 4 0 0,0-4 0 15,-1 1 0-15,1 1 0 0,-1 2 0 0,3-3 0 16,-1-2 160-16,1 1-160 0,1 1 0 0,-1 4 0 15,-2-4 0-15,1 3 0 0,-1-3 0 0,0 1 0 0,-1 2 0 16,-2-1 0-16,0-1-128 0,0-1 128 0,1 4 0 16,-1-2 0-16,-9 3 0 0,3 0 0 0,2-1 0 0,2 1 0 15,-1 0 0-15,2-2 0 0,1 1 0 16,2-2 0-16,19-5 0 0,-9 4 0 0,-8-1 0 0,2 0 0 16,2 1 0-16,0 1 0 0,0 2 128 0,0-1-128 15,-2-2 0-15,-1 3 0 0,-1-1 0 0,-1 1-176 16,-1-2 176-16,0 0 0 0,0 0 0 0,-2 2 0 15,-1-2 0-15,1 1 0 0,-1-3 0 0,2 1 0 16,-1-2 0-16,1 2 0 0,1-1 0 0,1 1 0 16,0-2 0-16,0 2 0 0,-1 1 0 0,1-3 0 15,0 2 0-15,0 1 0 0,0 0 128 0,1 1-128 16,0 1 0-16,-1-1 128 0,0 1-128 0,0 2 0 16,-2-5 0-16,1 1 0 0,-1 0 0 0,0 3 0 0,-2-2 0 15,-2 1-128-15,0-1 128 0,-1 0-128 0,2-1 128 0,-1 1 0 16,1 1 0-16,0-1 0 0,-2 2 0 0,0-3 0 15,2-4 0-15,1 6 0 0,1-1 0 0,-1 2 0 16,0-3 0-16,0 2 0 0,0 1 0 0,0-1 0 16,1 1 0-16,-1 0 0 0,0-2 0 0,-1 2 144 15,-2 0-144-15,2 0 160 0,-1 1-160 0,0 0 0 16,-2 1-192-16,1 1 192 0,0-1 0 0,1 2 0 16,-2-4 0-16,-2 2 0 0,0 0 0 0,1 1 0 15,-2-2 0-15,0 0 0 0,-2 1 0 0,1-2 0 16,2 1 0-16,-2 0 0 0,0 0 0 0,0 2 0 15,3-5 0-15,-2 3 0 0,-1 0 0 0,1 1 0 16,-1-1 0-16,0 0 0 0,0 1 0 0,0 2 0 16,0-3 0-16,2 1 0 0,-1 1 0 0,1-1 0 0,-2 2 0 0,0-1 0 15,-9 2 0-15,11-2 0 0,1-1 0 0,-12 3 0 16,12-1 0-16,-2 0 0 0,-10 1 0 0,11-2 0 16,-11 2 0-16,10-1 0 0,-10 1 0 0,11-1 128 15,-11 1-128-15,10-2 0 0,-10 2 0 0,12-2 0 16,0 2 0-16,-12 0 0 0,7-5 0 0,-7 5 0 15,12-2 0-15,-1 0 0 0,-11 2 0 0,11-3 0 16,0 2 0-16,-2 1 0 0,-9 0 0 0,10 0 0 16,1-3 0-16,-1 3 0 0,-10 0 0 0,11 0-176 15,-11 0 176-15,0 0 0 0,10 0 0 0,-1 0 0 16,-9 0 0-16,11 0 0 0,-11 0 0 0,10 3 0 16,-10-3 0-16,12 0 0 0,-12 0 0 0,0 0 0 15,13 0 0-15,-13 0 0 0,0 0 0 0,11 1 0 0,1-1 0 0,-3 1 0 16,-9-1 0-16,0 0 0 0,12 4 0 0,-12-4 0 15,11 2 0-15,-11-2 0 0,10 2 0 0,-10-2 0 16,0 0 0-16,9 5 0 0,-9-5 0 0,0 0 0 16,0 0 0-16,0 0 0 0,0 0 0 0,0 0 0 15,9 4 0-15,-9-4 0 0,0 0 0 0,0 0 0 16,0 0 0-16,0 0 0 0,0 0 0 0,0 0 144 16,0 0-144-16,0 0 0 0,5-6 192 0,-5 6-64 15,2-13 0-15,-2 0-128 0,0 1 144 0,-4 0-144 16,-1 1 0-16,-1-1 144 0,0-1 48 0,-2-2 0 15,-2 0 0-15,-1-3 0 0,1-1 112 0,-2 1 16 16,-1-3 16-16,-1 2 0 0,-2-2-48 0,2 1-16 16,1-2 0-16,-3-1 0 0,-2-5-96 0,1 1-32 15,0-2 0-15,0 2 0 0,0-2-144 0,-1 0 192 0,-2 2-192 0,-1 0 192 16,0-3-192-16,1-3 0 0,-1 2 0 0,1-2 128 16,1 1-128-16,0-5 0 0,1 1 0 0,2-4 0 15,1 0 0-15,0-2 0 0,1 5 0 0,0 0 0 16,-2-2 128-16,2 1-128 0,-1-1 0 0,1-3 128 15,-3-2-128-15,0-4 0 0,0 1 0 0,2 1 128 16,-1 1 0-16,0 0-128 0,2 1 192 0,-3 1-64 16,-1 0-128-16,1 1 0 0,0 0 0 0,0 1 128 15,-1-1-128-15,-1 2 0 0,0-1 0 0,-1-1 128 16,-1-2-128-16,3 0 0 0,0 1 0 0,0-4 0 16,-1 4 0-16,2 1 0 0,1-2 0 0,0-1 0 15,-1 1 128-15,1-3-128 0,1-2 0 0,0-1 128 0,0 3-128 16,-4 1 192-16,2 1-192 0,-1 2 192 0,0 2-192 0,-2 1 128 15,0 0-128-15,-4 0 128 0,-1 0-128 0,1 1 0 16,-1-1 0-16,-1 3 128 0,-2 4-128 0,0-6 0 16,-1-1 144-16,2 3-144 0,1 1 144 0,1 1-144 15,0 0 192-15,1 1-192 0,1 5 192 0,1-2-192 16,-2-5 192-16,1 4-192 0,-3-5 192 0,-2 2-192 16,1 1 192-16,-2 0-192 0,1-1 192 0,0 1-192 15,5 0 192-15,-2 2-192 0,-4-3 160 0,3 2-160 16,2 0 128-16,-1 2-128 0,0 0 128 0,2 1-128 15,0 1 128-15,3 0-128 0,-3-1 0 0,3 0 0 16,-1 0 128-16,0 3-128 0,-1-2 0 0,-1 2 192 16,1 2-192-16,-2-1 192 0,-3 0-192 0,1 0 0 15,-1 0 0-15,-2 1-176 0,-1 3 176 0,3-1 0 0,1 0 0 16,0 3-128-16,-3-3 128 0,3 3 0 0,3-5 0 0,0 1 0 16,3 2 0-16,0-1 0 0,2-2 0 0,1-1 0 15,0-2 0-15,1 1 0 0,1 1 0 0,-1 0 0 16,8 12 0-16,-2-2 0 0,-3-1 0 0,1 0 128 15,-1-1-128-15,0 3 0 0,-1-2 128 0,-1 2-128 16,-11-10 0-16,3 3 0 0,0 2 0 0,4 5 0 16,3 2 0-16,1 1 0 0,2-1 0 0,1 1-128 15,-1 2 128-15,2 1 0 0,2-1 0 0,-1 4 0 16,-2-2-160-16,2 2 0 0,1-2 0 0,-1 1 0 16,3 3-272-16,0-1-48 15,1 0-16-15,6 5 0 0,-10-7-128 0,3 2-16 0,0 0-672 16,1 1 256-16,6 4-80 0,-10-3-16 0,10 3 0 15,-7 0-2080-15,7 0-416 0,-10 7-96 0</inkml:trace>
  <inkml:trace contextRef="#ctx0" brushRef="#br0" timeOffset="23101">11280 11824 32079 0,'-9'-13'1408'0,"2"6"320"0,-1 1-1392 0,2-1-336 15,1 1 0-15,5 6 0 0,-4-8 704 0,4 8 64 16,0 0 0-16,0 0 16 0,0 0-528 0,0 0-96 16,0 0-32-16,0 0 0 0,0 0-128 0,0 0 0 15,0 0 0-15,10 9 0 0,1 2 0 0,0 2-144 16,1 4 144-16,2 3 0 0,3 3-192 0,0 3 192 0,0 2-192 0,1 6 192 16,2 4-144-16,2 3 144 0,2 0 0 0,-1 0-144 15,-2 2 144-15,2 2-128 0,2 4 128 0,3 1-128 16,0 3 128-16,0 1 0 0,-2 2 0 0,1 3 0 15,0 2 0-15,1 6 0 0,-1 1-128 0,1-1 128 16,0 2 0-16,2-1 0 0,0 0 0 0,3 4 0 16,2 2 0-16,0 3 304 0,-3 3-48 0,0-1-16 15,1-1 64-15,1 2 16 0,-2-1 0 0,1 5 0 16,-2 3 128-16,0-3 16 0,-1-6 16 0,-1-3 0 16,-2 4 64-16,3-1 16 0,2 1 0 0,0-4 0 15,2-4-112-15,5-2-32 0,3-1 0 0,2 1 0 16,2 0-224-16,0 2-64 0,-2 1 0 0,-1-3 0 15,-1-3-128-15,-2-3 0 0,-2-3 144 0,1 2-144 0,1 2 0 0,1-3 0 16,-3-3 0-16,1 0 128 0,-1 4-128 0,-1-5 128 16,0-1-128-16,-2-2 128 0,-2-2-128 0,-1 1 0 15,-2 1 0-15,-2-2-128 0,-4-3 128 0,2-2 0 16,-1-4 0-16,1-1 128 0,0-3 0 0,0-1 0 16,2-2 0-16,-1 1 0 0,2-1-128 0,1-2 0 15,0 2 0-15,-1-3 0 0,-3-3 0 0,0 0 0 16,0-1 0-16,0 0 0 0,0-2 128 0,-4 1 0 15,-4-1 0-15,1-2 0 0,-2-2-128 0,-3-2-192 16,0-1 64-16,-2-1 0 16,-2-2-592-16,1-3-112 0,-2-1-32 0,-1 0 0 15,-2-1-2384-15,2 0-464 0,-1-3-112 0</inkml:trace>
  <inkml:trace contextRef="#ctx0" brushRef="#br0" timeOffset="23684.51">15197 9957 22111 0,'-15'-6'1968'0,"4"3"-1584"0,0 2-384 0,0 1 0 16,3 1 3520-16,8-1 608 0,-2 12 128 0,2 1-13392 15,4 1-2672-15</inkml:trace>
  <inkml:trace contextRef="#ctx0" brushRef="#br0" timeOffset="23969.9">16191 11515 27295 0,'0'0'1216'0,"5"16"240"0,3 2-1168 0,5 1-288 0,4 2 0 0,4 0-8032 16,4 0-1664-16</inkml:trace>
  <inkml:trace contextRef="#ctx0" brushRef="#br0" timeOffset="24034.57">16768 12102 11055 0,'23'30'480'0</inkml:trace>
  <inkml:trace contextRef="#ctx0" brushRef="#br0" timeOffset="24176.3">17439 12798 28559 0,'-2'17'2544'0,"2"5"-2032"16,0 3-512-16,4 3 0 0,1 1 2368 0,4 0 384 15,2-1 80-15,5 0 16 0,2-1-2208 0,3 2-432 16,2 0-80-16,2-3-11696 15,0-2-2320-15</inkml:trace>
  <inkml:trace contextRef="#ctx0" brushRef="#br0" timeOffset="24302.1">18041 13654 35935 0,'0'13'3200'0,"-3"3"-2560"15,-2-2-512-15,4 2-128 0,2-2 1648 0,3 5 304 0,4-2 64 0,3 1 16 16,5 3-1632-16,2-2-400 0,3-2 0 0</inkml:trace>
  <inkml:trace contextRef="#ctx0" brushRef="#br0" timeOffset="33473.82">23026 14042 8287 0,'0'0'736'0,"0"0"-592"16,0 0-144-16,0 0 0 0,0 0 1856 0,0 0 320 16,0 0 80-16,0 0 16 0,0 0-1696 0,0 0-320 15,0 0-80-15,0 0-16 0,0 0-160 0,0 0 0 16,0 0 0-16,0 0 128 0,0 0 384 0,0 0 80 15,0 0 16-15,0 0 0 0,0 0 624 0,0 0 128 16,0 0 32-16,0 0 0 0,0 0-32 0,0 0 0 16,0 0 0-16,0 0 0 0,0 0-272 0,0 0-48 15,0 0-16-15,0 0 0 0,0 0-544 0,0 0-112 16,11-4-32-16,-11 4 0 0,9-3-336 0,-9 3 144 0,0 0-144 0,10-1 0 16,-10 1 0-16,9-5 0 15,-9 5 0-15,8-6 0 0,-8 6 208 0,8-2-64 0,-8 2-16 0,8-8 0 16,-8 8 208-16,8-5 48 0,-8 5 0 0,7-4 0 15,-7 4-16-15,10-7 0 0,-3 1 0 0,-7 6 0 16,0 0-112-16,11-7 0 0,-3-1-16 0,0 2 0 16,-8 6 16-16,9-7 0 0,-3 0 0 0,2 0 0 15,0 1-32-15,-8 6 0 0,9-8 0 0,-1 0 0 16,-8 8-16-16,8-8 0 0,-1 0 0 0,3 2 0 16,-1-1 16-16,-2 1 0 0,-1-1 0 0,0-1 0 15,-1-1-64-15,2 1-16 0,1 2 0 0,-2-2 0 16,1-2-144-16,-1 2 0 0,1 1 144 0,-1 1-144 15,-6 6 128-15,8-11-128 0,-1 2 128 0,1 3-128 16,-8 6 224-16,7-9-32 0,-1-1 0 0,0 5 0 16,2-1-16-16,0-1-16 0,-8 7 0 0,9-6 0 0,-1-3 16 0,-3 1 0 15,0-1 0-15,2 2 0 0,2 3-48 0,0-4-128 16,0 1 192-16,-1-1-64 0,0 1-128 0,-1-2 192 16,1 1-192-16,0 0 192 0,0-1-64 0,1 0 0 15,1-1 0-15,1-1 0 0,-1 0 0 0,2 0-128 16,-2 1 192-16,1-1-64 0,-1 0 32 0,-1 0 0 15,-1-2 0-15,1 3 0 0,1-3-32 0,1 1-128 16,-2 0 192-16,1 0-64 0,-3 2-128 0,1 1 160 16,0 0-160-16,0 0 160 0,-2-1-160 0,1 0 0 15,-1 0 0-15,2 0 0 0,0 1 0 0,0 3 0 16,-2-1 0-16,1 0 128 0,-3-4-128 0,2 2 0 16,2 1 0-16,0-1 128 0,0-1-128 0,2-1 0 15,1 1 0-15,-2 1 0 0,-1-2 128 0,1 2-128 0,-1 0 0 0,2 0 128 16,2 0-128-16,-3 1 0 0,0-1 144 0,0 1-144 15,2 0 128-15,-2 2-128 0,-9 6 160 0,10-7-160 16,-1-2 128-16,0 2-128 0,0 1 0 0,1-2 144 16,-3 2-144-16,1-1 0 0,1 0 0 0,0 1 128 15,1-2-128-15,-1 3 0 0,0 1 0 0,0-1 128 16,-1-2-128-16,0 1 0 0,1-1 0 0,0 2 0 16,0-4 0-16,0 2 128 0,-1 1-128 0,0 1 0 15,1-1 0-15,-1 1 128 0,-2 0-128 0,2-2 0 16,-1 2 144-16,-7 5-144 0,7-6 160 0,1 1-160 15,0-1 176-15,-8 6-176 0,9-6 192 0,-1 1-192 16,-1-1 144-16,-1 2-144 0,-6 4 0 0,9-7 144 16,-1 0-144-16,0 1 0 0,0-1 0 0,-8 7 128 0,9-6-128 15,-1-1 0-15,1-1 0 0,-3 2 0 0,-6 6 0 16,8-7 0-16,-1 2 0 0,-1 0 0 0,1-2 0 0,-7 7 0 16,7-6 128-16,1-1-128 0,0 1 0 0,-1 0 0 15,-2 0 0-15,1-1 128 0,-6 7-128 0,8-10 0 16,0 2 144-16,0 2-144 0,-8 6 0 0,9-8 144 15,1 0-144-15,-1 2 0 0,-1-1 160 0,0 0-160 16,-1 1 128-16,2-1-128 0,-1 1 0 0,2-3 0 16,0 0 128-16,1 2-128 0,-3 2 0 0,1-2 0 15,0-2 0-15,-1 1 0 0,-3 2 0 0,1-1 0 16,1-3 128-16,1 3-128 0,0 1 0 0,-1-2 0 16,1 0 0-16,0 2 0 0,0 2 0 0,0-3 0 15,1 1 128-15,-1-2-128 0,0 0 0 0,-1 2 0 16,0 0 0-16,1 0 0 0,0-3 0 0,1 1 0 0,-3 1 0 0,1 1 0 15,-2-1 0-15,1 2 0 0,2 0 128 0,0 0-128 16,-8 5 0-16,7-8 0 0,-2 0 0 0,1 2 128 16,1 0-128-16,-7 6 0 0,9-7 0 0,-3 0 128 15,1 2-128-15,-7 5 0 0,7-7 0 0,-1 3 128 16,1-2-128-16,-1-1 0 0,-1 1 0 0,0-1 0 16,1 1 128-16,-6 6-128 0,5-9 0 0,1 1 128 15,0-1-128-15,-1 2 0 0,-5 7 144 0,6-6-144 16,1-1 128-16,-7 7-128 0,5-9 160 0,0 1-160 15,1 2 128-15,0-1-128 0,-1-1 0 0,-5 8 144 16,7-7-144-16,1 0 0 0,-1 1 0 0,0-1 128 16,-3 2-128-16,1-2 0 0,0-2 0 0,1 3 0 15,-1-2 0-15,0-1 0 0,0 0 0 0,2 1 0 0,1 0 0 16,-2 0 128-16,-2 0-128 0,2 2 0 16,2-3 0-16,0 1 0 0,0-1 128 0,2-2-128 0,1 1 0 0,-2 1 0 15,-4 1 0-15,3 1 0 0,0 1 0 0,2-2 0 16,2-2 128-16,-3 2-128 0,-2 1 0 0,0 1 0 15,3-5 0-15,-1 6 0 0,0 1 0 0,0 0 0 16,-1-2 0-16,2-1 0 0,2 1 0 0,-2-3 0 16,-2 1 0-16,0 1 0 0,2 1 0 0,1-1 0 15,-1 1 128-15,1-1-128 0,-2-1 0 0,-1 2 0 16,-1-2 0-16,3 0 0 0,-1-1 0 0,0 0 128 16,-1 1-128-16,1 2 0 0,-1-1 0 0,-1 1 0 15,1-1 0-15,0 1 0 0,0-1 0 0,-2 2 0 16,1 0 0-16,1 1 0 0,-8 4 0 0,8-8 0 0,-2 1 0 15,-6 7 0-15,9-8 0 0,0 2 0 0,-1-1 0 0,0 1 0 16,-1-1 0-16,-7 7 0 0,10-6 0 0,0 1 0 16,-1-2 0-16,-1 2 0 0,-1-2 0 0,-7 7 0 15,8-6 0-15,1-1 0 0,0 0 0 0,0 3 0 16,0-3 0-16,-1 2 0 0,0-2 0 0,0 2 0 16,1-1 0-16,-1-1 0 0,-1 1 128 0,3-1-128 15,-1 1 0-15,-2-2 0 0,0 1 0 0,1 1 0 16,-8 6 0-16,8-9 0 0,-1-1 128 0,1 4-128 15,0-2 0-15,0 2 0 0,1-1 0 0,-1 1 128 16,-8 6-128-16,6-10 160 0,0 3-160 0,-1 0 160 16,3 1-160-16,-2-1 0 0,-1-2 0 0,1 2 128 15,0 1-128-15,1-2 0 0,-1 2 0 0,1-1 0 0,-7 7 0 16,7-6 0-16,0-4 128 0,1 4-128 0,-8 6 0 0,8-7 0 16,-3 1 0-16,-5 6 0 0,6-8 0 0,0 2 0 15,-6 6 0-15,6-10 128 0,-6 10-128 0,7-7 0 16,-7 7 0-16,5-7 128 0,0 1-128 0,-5 6 0 15,5-11 144-15,2 3-144 0,-7 8 0 0,5-5 128 16,-5 5-128-16,5-6 0 0,0-1 0 0,1 1 144 16,-1-2-144-16,-5 8 0 0,6-8 128 0,1 1-128 15,-2 1 0-15,2-1 0 0,-7 7 0 0,6-8 0 16,1-1 0-16,-1 3 0 0,-6 6 0 0,8-8 0 16,0-1 0-16,-2 2 0 0,-6 7 0 0,7-7 0 15,-1 0 0-15,1 3 0 0,-7 4 0 0,8-6 0 16,-8 6 0-16,6-7 0 0,1 1 0 0,-7 6 0 15,6-7 0-15,-6 7 0 0,7-6 0 0,-1 0 0 0,-6 6 0 16,7-6 0-16,-7 6 0 0,6-7 0 0,2 1 0 0,-8 6 0 16,5-8 0-16,-5 8 0 0,8-7 0 0,-8 7 0 15,5-6 0-15,-5 6 0 0,7-8 0 0,-7 8 0 16,6-6 0-16,-6 6 0 0,0 0 0 0,6-7 0 16,-6 7 128-16,5-8-128 0,-5 8 0 0,5-6 0 15,-5 6 0-15,0 0 0 0,4-9 0 0,-4 9 0 16,3-8 128-16,-3 8-128 0,2-8 0 0,-2 8 0 15,2-7 0-15,-2 7 128 0,0-9-128 0,0 9 0 16,1-8 128-16,-1 8-128 0,1-10 0 0,0 2 0 16,-1 8 128-16,3-9-128 0,-2 0 0 0,-1 9 0 15,2-9 128-15,-1 1-128 0,-1 0 0 0,1 0 0 16,-1 8 0-16,2-9 0 0,-2 1 0 0,0-1 0 16,0 1 0-16,0 8 0 0,-2-9 0 0,1 2 0 0,1 7 128 0,-1-10-128 15,-1 1 0-15,2 9 0 0,-2-9 128 0,2 9-128 16,-2-10 0-16,0 2 0 0,-1-1 128 0,3 9-128 15,-4-11 0-15,2 2 0 0,0 1 0 0,1-2 0 16,0 1 128-16,0-2-128 0,-1 1 0 0,1 1 0 16,1 9 0-16,0-11 0 0,-1 2 0 0,1 0 0 15,-2-1 0-15,4 1 0 0,-2 9 0 0,-2-10 0 16,2 10 0-16,-1-9 0 0,0-2 128 0,-1 2-128 16,2 9 0-16,-2-10 0 0,-1 0 0 0,2 3 0 15,1 7 128-15,-1-9-128 0,-2 0 0 0,3 9 0 16,-3-8 0-16,2-1 0 0,1 9 128 0,-3-9-128 15,3 9 0-15,-2-10 0 0,-1 2 0 0,2-1 0 16,-2 1 0-16,3 8 0 0,-2-11 0 0,0 2 0 0,1 3 0 0,1 6 0 16,-2-11 0-16,-1 4 0 0,0-1 0 0,2-1 0 15,-2 1 128-15,3 8-128 0,0 0 0 0,-2-11 0 16,-2 1 0-16,1 2 0 0,3 8 0 0,-2-8 0 16,0-2 128-16,2 10-128 0,-1-8 0 0,0 0 0 15,-1-1 0-15,2 9 0 0,-2-8 0 0,2 8 0 16,-3-10 0-16,1 2 0 0,0 0 0 0,2 8 0 15,-4-9 0-15,2 3 0 0,2 6 0 0,-3-10 0 16,-1 1 0-16,4 9 0 0,-4-9 0 0,2 1 0 16,-1-1 0-16,2 1 0 0,-3-1 0 0,1 3 0 15,1-5 0-15,-1 1 0 0,0 2 0 0,1 0 0 16,-2-3 0-16,1 0 0 0,1 1 0 0,0 1 0 0,1 1 176 0,0-1-176 16,0 1 160-16,1 8-160 0,-3-9 0 0,0 0 0 15,-1 1 0-15,2-3 0 0,1 3 0 0,1 8 0 16,-4-9 0-16,4 9 0 0,-3-9 0 0,3 9 128 15,-4-10-128-15,1 2 0 0,3 8 128 0,-1-8-128 16,-1 0 176-16,-1 2-176 0,3 6 0 0,-3-9-192 16,1 0 0-16,2 9 0 0,-3-8 192 0,1-1 256 15,2 9-48-15,-4-10-16 0,0 3-192 0,1 0 0 16,-1 1 0-16,4 6 0 0,-4-8 0 0,0 1 0 16,4 7 0-16,-4-8 0 0,2 1 0 0,2 7 0 15,-4-10-192-15,4 10 192 0,-4-7 0 0,1 0 0 16,-2 2 128-16,5 5-128 0,0 0 0 0,-2-8 0 15,-1 2 0-15,3 6 0 0,0 0 0 0,-4-7 0 16,1 1 0-16,3 6 0 0,-2-7 0 0,2 7 0 0,-3-6 0 0,3 6 0 16,-2-8 0-16,2 8 0 0,-3-7-176 0,3 7 176 15,0 0 0-15,0 0 0 0,-3-10 0 0,2 3 0 16,1 7 0-16,0 0 0 0,-1-6 0 0,1 6 0 16,-1-8-128-16,1 8 128 0,0-7 0 0,0 7 0 15,0 0 0-15,0 0 0 0,0-5 0 0,0 5 0 16,1-10 0-16,-1 10 0 0,0 0 0 0,0 0 0 15,0 0 0-15,0 0 0 0,6-8 0 0,-6 8 0 16,4-8 0-16,-4 8 0 0,5-6 0 0,-5 6 0 16,0 0 0-16,7-8 0 0,-2 1 0 0,-5 7 0 15,7-6 0-15,-7 6-176 0,4-7 176 0,-4 7-128 16,7-6 128-16,-7 6 0 0,6-9 0 0,-6 9 128 16,6-7-128-16,-1 0 0 0,-5 7 0 0,6-9-128 0,-2 2 128 15,-4 7 0-15,0 0 0 0,0 0 0 0,0 0 0 0,7-6 0 16,-7 6 0-16,7-9 0 0,-2 0 0 0,0 3 0 15,-5 6 0-15,6-8 0 0,-6 8 0 0,5-8 0 16,0 0 0-16,-1 2 128 0,0-5-128 0,0 3 0 16,-4 8 0-16,5-7 0 0,0 0 0 0,-5 7 0 15,8-9 0-15,-3 2 0 0,-5 7 0 0,5-9 0 16,-5 9 0-16,6-8 0 0,-6 8 0 0,5-7 0 16,-5 7 0-16,5-10 0 0,-5 10 0 0,5-9 0 15,0 0 0-15,-5 9 0 0,4-8 0 0,0 1 0 16,-4 7 0-16,4-10 0 0,0 1 0 0,-4 9 0 15,5-6 0-15,-5 6 0 0,6-9 0 0,-1 0 0 16,-5 9 0-16,6-7 0 0,-6 7 0 0,7-7 0 0,-7 7 0 16,6-5 0-16,-6 5 0 0,8-6 0 0,-8 6 0 15,8-5 0-15,-8 5 0 0,8-7 0 0,-8 7 0 16,8-5 0-16,-8 5 0 0,7-5 0 0,-7 5 0 0,8-7 0 16,-8 7 0-16,11-6 0 0,-4-1 0 0,0 1 0 15,-7 6 0-15,6-7 0 0,1 0 0 0,0-2 0 16,-7 9 0-16,9-6 0 0,0-1 0 0,-9 7 0 15,8-6 0-15,1 1 0 0,-1-2 0 0,1 2 0 16,0 1 0-16,-9 4 0 0,8-7 0 0,2 1 0 16,2-1 0-16,-6 1 0 0,-6 6 0 0,7-7 0 15,1 1 0-15,-1 1 0 0,3-2 0 0,-3 1 0 16,0-1 0-16,1 1 0 0,0-1 0 0,1 1 0 16,-1-1 0-16,-1 2 0 0,1 0 0 0,0-1 0 0,1-1 0 15,0-1 0-15,0 0 0 0,-1 1 0 0,-1 1 0 16,1-2 0-16,-1-2 0 0,2 3 0 0,1-1 0 0,-3 2 0 15,1-2 0-15,0 3 0 0,0-2 0 16,1-1 0-16,-1-2 0 0,0 1 0 0,-2-2 0 16,2 2 0-16,0 1 0 0,2 2 0 0,-2-5 0 0,1 5 0 15,-1-1 0-15,0-2 0 0,2 1 0 0,-1 1 0 16,1-1 0-16,-1 0 0 0,-2-1 0 0,1 0 0 16,1 0 0-16,-1 1 0 0,0 0 0 0,1-1 0 15,0 0 0-15,3 0 0 0,-2-1 0 0,2 1 0 16,-3 0 0-16,3-1 0 0,0-1 0 0,1 1 0 15,0-2 0-15,0 2 0 0,0-1 0 0,-1 0 0 16,-2-1 0-16,2 0 0 0,0 0 0 0,-1 1 0 16,0-2 0-16,2 1 0 0,2 0 0 0,1-1 0 0,-2-1 0 0,2 1 0 15,0 0 0-15,-1 2 0 0,2-3 0 16,-1 2 0-16,-3 2 0 0,1-1 0 0,-1 0 0 0,2-1 0 16,-1-2 0-16,0 1 0 0,2 1 0 0,-2-1 0 15,-1-2 0-15,2 2 0 0,-1-1 0 0,3 1 0 16,0 1 0-16,0-3 0 0,0-1 0 0,2 2 0 15,2-1 0-15,1 2 0 0,2 0 0 0,-2-2 0 16,-1-2 0-16,0 0 0 0,1 0 0 0,1-2 0 16,4 4 0-16,-3-1 0 0,0-2 0 0,1 1 0 15,-1 0 0-15,1 0 0 0,-3 0 0 0,-1-2-128 16,-1 2 128-16,1-4 0 0,-1-1 0 0,1 2 0 16,-1 3 0-16,1-2 0 0,1-1 0 0,3 2 0 15,2-1 0-15,2 0 0 0,1-2 0 0,-3 2 0 0,-1-1 0 16,0 0 0-16,0 2 0 0,0 0 0 15,0-2 0-15,-1 1 128 0,-1-2-128 0,-1 1 0 0,-2 1 0 0,0-2 0 16,-3-1 0-16,2 0-128 0,0-1 128 0,3-3 0 16,-1-1 0-16,3 2 0 0,2 3 0 0,3 0 0 15,0-2 0-15,-1 2 0 0,-3 1 0 0,1 1 0 16,2 0 0-16,-2 0 0 0,0 1 0 0,0-1 0 16,-1 3 0-16,0-2 0 0,-2 2 0 0,3-1 0 15,-5-1 0-15,-1 1 0 0,-2 1 0 0,2-2 0 16,0 0-176-16,1-5 176 0,0 0-320 0,3 2 48 15,2 0 0-15,5-2 0 16,3-2-384-16,-4 3-80 0,-1-3-16 0,0 2 0 16,-1 1-1648-16,-2-2-336 0,1 2-64 0,-2 2-11056 15,0 1-2208-15</inkml:trace>
  <inkml:trace contextRef="#ctx0" brushRef="#br0" timeOffset="35229.44">26025 9739 16287 0,'0'0'720'0,"0"0"160"0,0 0-704 0,0 0-176 0,-3-7 0 0,3 7 0 16,-5-7 336-16,5 7 48 0,-8-5 0 0,8 5 0 15,0 0-144-15,0 0-32 0,-9-7 0 0,9 7 0 16,-8-5 560-16,0 1 128 0,-1-1 0 0,9 5 16 0,0 0 480 0,0 0 80 15,-9-5 32-15,3 0 0 0,6 5-288 0,-8-7-48 16,8 7-16-16,-7-7 0 0,7 7-336 0,-6-6-80 16,6 6-16-16,-5-8 0 0,5 8-272 0,0 0-64 15,0 0-16-15,-8-5 0 0,8 5-176 0,0 0-48 16,-11 0 0-16,11 0 0 0,-10 3 96 0,10-3 16 16,0 0 0-16,-11 6 0 0,4-1 16 0,7-5 16 15,-10 7 0-15,10-7 0 0,-9 9-64 0,9-9-16 16,-5 10 0-16,0-2 0 0,5-8-16 0,-4 9 0 15,4-9 0-15,-5 8 0 0,5-8 192 0,-5 9 16 16,5-9 16-16,-6 11 0 0,2-2-80 0,4-9-16 16,0 0 0-16,-2 12 0 0,-1-3-128 0,1 1-16 15,2-10-16-15,-4 12 0 0,1 0-160 0,2-3 0 16,-2 2 144-16,1 1-144 0,-1-1 0 0,0-1 0 0,3-10 0 16,-2 14 128-16,-2 1-128 0,0-2 0 0,0-3 0 0,0 1 0 15,0 2 0-15,0-2 128 0,-1 1-128 0,0-3 0 16,-2 2 128-16,2 0-128 0,0 2 160 0,0-1-160 15,0-1 224-15,1-4-48 0,4-7-16 0,-6 10 0 16,2-1 96-16,4-9 32 0,-5 9 0 0,5-9 0 16,0 0-288-16,0 11 160 0,0 1-160 0,2 0 128 15,0-2-128-15,-2-10 128 0,0 0-128 0,1 13 128 16,2 0 0-16,0-1-128 0,-3-12 192 0,0 15-64 16,0-1-128-16,0-1 0 0,1-1 0 0,-1-3 0 15,-1 1 0-15,1 1 0 0,0-11-160 0,0 13 160 16,0-4 0-16,0-9 0 0,-2 12 0 0,2-2 0 15,0-10 192-15,2 10 0 0,-2-10-16 0,4 12 0 0,-2-1-176 16,-2-11 192-16,0 10-192 0,0 0 192 0,3 2-192 16,-3-12 160-16,-1 9-160 0,1 2 160 0,1-1-160 0,-1 1 0 15,0-11 144-15,0 11-144 0,0 0 128 0,0-1-128 16,1 1 128-16,-1-2-128 0,0-9 192 0,1 11-48 16,2 0 0-16,0-2 0 0,-3-9-144 0,2 12 160 15,1-2-160-15,1 1 160 0,-2-1-160 0,1 2 0 16,-3-12 144-16,4 10-144 0,0 3 0 0,0-2 0 15,-2 0 0-15,0 0 128 0,-1-1-128 0,0 1 0 16,-1-1 0-16,0 1 0 0,0-11 0 0,2 13 128 16,-1-2-128-16,-1 0 0 0,0-11 0 0,1 13 0 15,-1-3 0-15,1 1 128 0,1-1-128 0,-1-1 144 0,-1-9-144 16,3 12 160-16,-1-2-160 0,-2-10 128 16,3 11-128-16,1 2 128 0,-2-4-128 0,-2-9 0 0,4 10 144 0,-1 1-144 15,0-1 0-15,-3-10 0 0,2 12 0 0,1-2 128 16,-2 1-128-16,0-1 0 0,-1-10 0 0,3 13 128 15,-2 0-128-15,-1-4 0 0,-1 2 0 0,0-1 128 16,1-1-128-16,0 2 0 0,0-1 0 0,-2-1 0 16,2-9 0-16,-2 12 144 0,0 1-144 0,2-2 0 15,0-11 144-15,-1 13-144 0,1-2 0 0,0 1 144 16,0-12-144-16,-1 13 0 0,1-1 0 0,0-3 128 16,0 1-128-16,0 1 0 0,0-11 0 0,-1 13 0 15,-1 0 128-15,1-1-128 0,0-1 0 0,-1-1 128 16,2-10-128-16,-1 14 160 0,-2-4-160 0,1 1 160 15,-1-2-160-15,1 1 160 0,-1 1-160 0,0-1 160 16,3-10-160-16,-2 13 0 0,-1-1 0 0,1-2 0 0,-1 1 0 16,3-11 0-16,-3 12 128 0,1-2-128 0,2-10 0 0,-4 10 0 15,1 0 0-15,3-10 0 0,-2 10 0 0,2-10 0 16,-3 13 128-16,3-13-128 0,-3 10 0 0,1 1 0 16,2-11 0-16,-3 12 0 0,1-3 0 0,2-9 0 15,-6 10 0-15,2-2 0 0,4-8 0 0,-2 9 0 16,2-9 128-16,-4 11-128 0,0-2 0 15,4-9 0-15,-4 10 0 0,1 1 0 0,3-11 0 0,-3 7 0 16,-3 1 0-16,6-8 0 0,-5 9 0 0,1-1 0 16,4-8 128-16,-5 11-128 0,0-4 0 0,5-7 0 15,-8 9 0-15,3 1 0 0,5-10 0 0,-5 10 0 16,-2-1 0-16,2 0 0 0,1 0 0 0,0 1 0 16,-3-3 128-16,4 1-128 0,3-8 0 0,-6 11 0 15,-1-1 0-15,1-3 0 0,6-7 0 0,-6 7 0 0,-2 0 128 16,1 1-128-16,0 0 0 0,0-2 160 0,2 3-160 0,-2-4 160 15,-3-2-160-15,2 2 0 0,2 0 0 0,-1 2 128 16,-1-1-128-16,2 1 0 0,6-7 0 0,-9 8 128 16,-3-2-128-16,3 2 0 0,4-1 0 0,5-7 0 15,-10 8 0-15,3-1 0 0,-1 0 0 0,1 1 0 16,1-3 0-16,-2 3 0 0,-4 0 0 0,3-1 0 16,1 0 0-16,2 1 0 0,-1-2 0 0,-1 2 0 15,-1-1 0-15,0-1 0 0,0 2 128 0,0 0-128 16,0 0 0-16,1-1 0 0,0 0 0 0,2-1 0 15,-2 1 0-15,1-1 0 0,7-6 0 0,-6 7 0 16,-2-1 0-16,8-6-176 0,-8 8 16 0,8-8 0 16,-8 7-1216-16,8-7-240 15,-9 8-48-15,9-8-16 0,-8 4-2048 0,0-1-416 0</inkml:trace>
  <inkml:trace contextRef="#ctx0" brushRef="#br0" timeOffset="38443.82">26774 16528 8287 0,'0'0'736'0,"0"0"-592"0,0 0-144 0,0 0 0 16,0 0 2384-16,0 0 448 0,0 0 96 0,0 12 16 15,0-12-1536-15,0 0-288 0,-3 10-64 0,3-10-16 16,0 0-368-16,-3 12-80 0,3-12-16 0,-3 9 0 15,3-9 128-15,0 0 0 0,0 0 16 0,0 0 0 16,0 0 240-16,0 0 32 0,0 0 16 0,0 0 0 16,0 0 0-16,0 0 0 0,0 0 0 0,0 0 0 15,0 0-112-15,0 0 0 0,0 0-16 0,9-4 0 0,-9 4-304 0,10-7-48 16,-3 1-16-16,3-2 0 0,-1-1-240 0,0 0-48 16,1 0-16-16,1 0 0 0,0-2 48 0,1-1 0 15,-1-1 0-15,0 0 0 0,2 0-64 0,0-1-16 16,2-3 0-16,0-1 0 0,2-1-48 0,2 3 0 15,-1-1 0-15,3 0 0 0,1-2 112 0,1 2 16 16,-1-3 0-16,1 0 0 0,-1 2-64 0,1-2 0 16,2 1 0-16,0 0 0 0,0-1 64 0,-1 0 0 15,1 0 0-15,0 1 0 0,0-1-64 0,-1 1-16 16,-1-2 0-16,-1 1 0 0,0 1-176 0,-1-2 160 16,0 1-160-16,-1-2 160 0,0 1-160 0,1-1 128 15,4 3-128-15,-1-1 128 0,2-1-128 0,1 2 128 0,0-2-128 16,-1 1 128-16,-3 3-128 0,2-2 0 15,0 2 144-15,-2-3-144 0,0 3 128 0,-1-1-128 16,-3 1 160-16,1 0-160 0,-1-1 128 0,0 2-128 0,-2-3 0 0,0 2 0 16,0-3 144-16,0 3-144 0,1 0 128 0,-1-2-128 15,0-2 128-15,1-1-128 0,0 1 0 0,2 1 128 16,1 2-128-16,-1 0 0 0,3 2 0 0,-3-1 128 16,1 4-128-16,-1 0 0 0,-3 0 0 0,-2 0 128 15,1 0-128-15,1-1 0 0,0 1 0 0,0-3 128 16,-1 2-128-16,1 1 192 0,0-3-192 0,-1 2 192 15,1 1-192-15,0-2 0 0,-2 4 144 0,-1 0-144 16,-1-3 128-16,0 2-128 0,0 2 128 0,0-2-128 16,0 1 0-16,0 1 0 0,-2 0 0 0,0 0 128 15,0 1-128-15,1 0 0 0,-2 0 128 0,0 0-128 16,-2-1 0-16,3 0 144 0,-5 6-144 0,1 1 0 0,-1-4 144 0,2 1-144 16,0-1 0-16,0-1 144 0,1 0-144 0,-1 1 0 15,9-9 0-15,-3 4 0 0,-1 3 0 0,1-3 128 16,-1 2-128-16,0 2 0 0,0-2 128 0,-1 0-128 15,-3 1 0-15,3-1 128 0,2 0-128 0,1 2 0 16,-4 1 144-16,2-1-144 0,-1 1 128 0,1-4-128 16,-4 2 128-16,2 2-128 0,-1 1 0 0,1-2 0 15,-3-1 0-15,-1 2 128 0,1 1-128 0,1-2 0 16,-2 2 0-16,1-1 128 0,-2 2-128 0,2 1 0 16,1-4 0-16,-1 2 0 0,-2-1 0 0,2 1 128 15,0-1-128-15,1 2 0 0,-4-3 0 0,2 0 128 16,-1 0-128-16,4 1 0 0,-3-1 0 0,1 0 144 0,3-1-144 15,-4 1 0-15,1 1 128 0,0 1-128 0,0-1 0 16,0 1 0-16,1-1 0 0,0 1 0 0,0-2 128 0,-1 2-128 16,-2 0 0-16,1 1 0 0,1-1 0 15,-2 0 0-15,-6 6 128 0,8-7-128 0,-1 0 0 0,-1 0 0 16,-6 7 0-16,7-7 160 0,1 0-160 0,-1 2 128 16,0 0-128-16,-7 5 192 0,6-8-192 0,1 0 192 15,-1 2-192-15,1-1 160 0,-7 7-160 0,6-8 160 16,-6 8-160-16,8-8 128 0,0 2-128 0,-1 1 128 15,-1-2-128-15,-1 1 160 0,-1-4-160 0,-4 10 160 16,7-9-160-16,-7 9 0 0,6-7 0 0,-6 7 128 16,3-10-128-16,0 1 0 0,2 1 0 0,-1 2 128 15,-2-1-128-15,-2 7 0 0,0 0 0 0,8-10 0 16,3 1 0-16,-4 0 0 0,-1 0 0 0,-6 9 0 0,5-7 0 0,0 1 128 16,0 0-128-16,2-3 0 0,-1 0 128 15,1 1-128-15,-3 0 128 0,2 2-128 0,1-2 128 0,-1 0-128 16,-2-1 0-16,3 0 128 0,-2 1-128 0,0 0 128 15,0-1-128-15,1 3 128 0,-6 6-128 0,6-9 0 16,1-2 0-16,0 2 0 0,-7 9 0 0,6-10 0 16,-1-1 128-16,0 3-128 0,0 1 0 0,0-1 0 15,-5 8 0-15,6-11 0 0,-1 0 0 0,-1 0 0 16,-2 1 128-16,2 1-128 0,-4 9 0 0,4-12 0 16,0 3 0-16,-1-3 128 0,-1 2-128 0,1 2 0 15,-3 8 144-15,3-13-144 0,-2 8 0 0,1-2 128 16,0-1-128-16,-1 0 0 0,0 1 0 0,1-1 144 15,-2-1-144-15,1 1 0 0,0-10 128 0,1 3-128 16,-2 2 0-16,1 1 0 0,-1 1 0 0,0 0 0 0,0-2 0 16,0 0 0-16,1 3 0 0,-1-3 0 0,-1 1 0 0,1 0 0 15,0 2 128-15,0 1-128 0,0-4 0 0,1 2 0 16,-1-2 0-16,0 0 0 0,0 0 0 0,2 0 0 16,0 0 0-16,-1 0 0 0,-1-1 0 0,0 1 0 15,0 2 0-15,0-1 0 0,0 1 0 0,0-1 0 16,0-1 0-16,-1 1 0 0,0 2 0 0,0 1 0 15,-1-4 128-15,1 1-128 0,1 0 0 0,-1 0 0 16,-2-1 0-16,2 2 128 0,-2-2-128 0,2-3 0 16,-2 2 144-16,1 1-144 0,-1-4 0 0,0 0 144 15,1 0-16-15,-1 1-128 0,-2-3 192 0,1 2-64 16,1 0-128-16,1 0 128 0,-1-2-128 0,1 2 128 0,0 2-128 16,1 1 0-16,0-1 0 0,-1 0 0 0,1-2 0 0,0 1 0 15,1 2 0-15,0-1 0 0,-2-2 0 0,1 3 0 16,0 0 0-16,0-1 0 15,1 1 0-15,-2 0 0 0,1 1 0 0,-2 0 0 0,1-1 128 0,-1 1-128 16,0-1 0-16,1 1 128 0,-1 0-128 0,1 1 0 16,-2-1 144-16,0 2-144 0,1-1 0 0,1 0 0 15,-4-1 0-15,4 1 0 0,-1-1 0 0,1 2 0 16,-2-1 0-16,1 1 0 0,-1 1 0 0,2-2 0 16,0 2 0-16,1 1 0 0,-3 0 0 0,1-1 0 15,1 0 0-15,2 10 0 0,-1-10 0 0,-1 0 0 16,0 1 0-16,2 9 0 0,0-9 0 0,0 1 0 15,-2 1 0-15,2 7 0 0,2-10 0 0,-2 0 0 16,-2 2 0-16,2 8 0 0,3-9 0 0,-2 0 0 0,-1 9 0 0,0-9 0 16,0 9 0-16,3-9 0 0,-3 9 0 0,1-10 0 15,-1 10 0-15,0 0 0 0,4-9 0 0,-4 9 0 16,4-6 0-16,-4 6 0 0,0 0 0 0,0 0 0 16,3-11 0-16,-3 11 0 0,0 0 0 0,0 0 0 15,5-9 0-15,-5 9 0 0,0 0 0 0,0 0 0 16,0 0 0-16,5-8 0 0,-5 8 0 0,0 0 0 15,0 0 0-15,0 0 0 0,5-5 0 0,-5 5 0 16,0 0 0-16,7-6 0 0,-7 6 0 0,0 0 0 16,0 0 0-16,0 0 0 0,0 0 0 0,0 0 0 15,0 0 0-15,0 0 0 0,0 0 0 0,0 0 0 16,0 0 0-16,0 0 0 0,0 0 0 0,0 0 0 16,0 0 0-16,0 0 0 0,0 0 0 0,0 0 0 0,8-7 0 15,-8 7 0-15,0 0 0 0,0 0 0 0,0 0 0 0,0 0 0 16,5-8 0-16,-5 8 0 0,0 0 0 0,0 0 0 15,0 0 0-15,0 0 0 0,0 0 0 0,0 0 0 16,0 0 0-16,0 0 0 0,0 0 0 0,0 0 0 16,4-4 0-16,-4 4 0 0,0 0 0 0,0 0 0 15,4-5 0-15,-4 5 0 0,2-4 0 0,-2 4 0 16,0 0 0-16,0 0-128 0,4-6 128 0,-4 6-192 16,0 0 192-16,0 0-192 15,4-11-256-15,-4 11-64 0,0 0-16 0,5-6 0 16,-5 6-432-16,0 0-96 0,0 0-16 0,7-7 0 15,-7 7-1248-15,9-6-256 0,-9 6-48 0,6-7-10352 16,-6 7-2064-16</inkml:trace>
  <inkml:trace contextRef="#ctx0" brushRef="#br0" timeOffset="39531.03">29357 12518 3679 0,'0'0'320'0,"0"0"-320"0,0 0 0 0,0 0 0 15,0 0 4208-15,0 0 768 0,0 0 144 16,0 0 48-16,-9 0-2864 0,9 0-560 0,0 0-112 0,0 0-32 16,0 0-480-16,0 0-96 0,6-8-32 0,1-1 0 15,1-2 16-15,1 2 0 0,0-1 0 0,2-1 0 16,0 1-272-16,1-2-48 0,0 0-16 0,-1 1 0 15,1-1-240-15,-1 0-48 0,-2-1-16 0,2 0 0 16,3 1-32-16,-3-1 0 0,0-1 0 0,-1 0 0 16,-1-1-64-16,2-2-16 0,-2 0 0 0,1 0 0 15,-1 2 80-15,2-3 16 0,1-1 0 0,-1 1 0 16,1-3-48-16,1 0-16 0,1 2 0 0,3-3 0 16,-8 11-144-16,3-2-16 0,1-1-128 0,3-2 192 15,2-1-48-15,0 0-16 0,1 0 0 0,0-1 0 0,19-16 48 16,-7 5 0-16,-6 5 0 0,0 0 0 0,1 1 48 0,-1 1 16 15,-2 1 0-15,-2 0 0 0,-1 3 0 0,0-5 0 16,0 3 0-16,-1-6 0 0,0 2-64 0,0 2-16 16,2 0 0-16,0 0 0 0,-1-5-160 0,2 3 160 15,3 2-160-15,1-3 160 0,1 1-160 0,0 1 160 16,2-1-160-16,0 4 160 0,-1-5-160 0,0 1 192 16,-2 1-192-16,0-1 192 0,0 3-64 0,0-3 0 15,0-1 0-15,-1 1 0 0,-2-2-128 0,0 0 160 16,-3 0-160-16,3 0 160 0,0 1-160 0,0 1 192 15,1-4-192-15,2 2 192 0,1 0-64 0,3 1-128 16,3 3 192-16,-3-1-64 0,-5-3 0 0,2 2-128 16,4 1 192-16,1-1-64 0,-2 1-128 0,-2 1 160 0,0-2-160 15,-2 2 160-15,-1 0-160 0,-2-3 192 0,-1 0-192 16,2-5 192-16,-1 0-64 0,2 2 0 0,0 0 0 0,2-2 0 16,2 0-128-16,-1 2 192 0,0 0-192 0,1 2 192 15,-2-1-192-15,0 1 192 0,-1-3-192 0,2 2 192 16,0-2-192-16,0 0 192 0,-3 1-192 0,-2-1 192 15,0-1-192-15,1 1 160 0,-3 2-160 0,-2 1 160 16,1 0-160-16,1 0 0 0,0-3 144 0,1 3-144 16,0 1 0-16,1 2 0 0,1 0 0 0,2 1 128 15,1 0-128-15,-1 0 0 0,-1 0 0 0,0 1 0 16,1 0 0-16,-1 0 0 0,-2-1 0 0,-1 3 0 16,-2-1 0-16,-2-4 0 0,-7 13 0 0,-1-2 0 15,1 1 0-15,0-1 0 0,1-3 0 0,0 2 0 16,-2-4 0-16,1 2 128 0,9-15-128 0,-3 6 0 15,-4 4 0-15,-1 3 0 0,-1 1 0 0,-1 4 128 0,2-1-128 0,-1 2 0 16,0-1 0-16,1 2 0 0,-1-2 0 0,2 4 0 16,2 1 0-16,0-1 0 0,2-1 0 0,2 1 0 15,-1 1 0-15,1 1 0 0,-3-3-144 0,2 1 144 16,2 0-160-16,1 1 160 16,0-3-1088-16,1 4-128 0,1-1-32 0,1-1 0 15,-1 1-928-15,1-4-192 0,-2 3-48 0</inkml:trace>
  <inkml:trace contextRef="#ctx0" brushRef="#br0" timeOffset="40395.11">32978 9241 36687 0,'-23'-14'1616'0,"6"5"352"0,-1 0-1584 16,-3-2-384-16,2 1 0 0,-3-1 0 0,-1-2 0 0,1-2 0 0,-1-2 0 0,-2-3 0 16,2-2 128-16,-5-1-128 0,-3-1 0 0,0 1 128 15,-1 1 64-15,0-2 0 0,-1-2 0 0,2 1 0 16,-4 2 352-16,-1-5 80 0,1 1 16 0,-1-2 0 16,1 1 0-16,1 2 0 0,-3-2 0 0,1 0 0 15,-5-2 16-15,-8-4 16 0,-7-3 0 0,-3 1 0 16,-1 0-16-16,4 0 0 0,1-2 0 0,2-1 0 15,2-1-192-15,-4 0-32 0,-2 1-16 0,-2 2 0 16,0-3-32-16,-1 0-16 0,0-3 0 0,7-1 0 0,2-2-112 0,3-1 0 16,4-2-16-16,-2 0 0 0,-2 4-240 0,-2 2 176 15,-3 2-176-15,-2 3 160 0,0 2 16 16,2 1 0-16,1 1 0 0,3 0 0 0,2 4-176 0,1 0 0 16,-4-3-192-16,-1 2 192 0,-1 1-160 0,-3 3 160 15,-1 3 0-15,0 1-144 0,0-2 144 0,7 4 0 16,4 2 0-16,3 0 0 0,-1 1 0 0,2 1 0 15,-2 2 0-15,1 0 0 0,3 1 0 0,0 1 0 16,0 0 0-16,2 1 0 0,3 2 0 0,4 0 0 16,3 1 0-16,3 2-128 0,5 0 128 0,1 0 0 15,1 0 0-15,4 1-128 0,2 3-80 0,3-1-16 0,1 0 0 16,7 4 0 0,-7-5-1472-16,7 5-288 0,0 0-64 0,0 0-11520 15,0 0-2304-15</inkml:trace>
  <inkml:trace contextRef="#ctx0" brushRef="#br0" timeOffset="41096.94">23816 13614 22111 0,'-18'-5'976'0,"5"2"208"0,-3 3-944 0,2 0-240 0,2 3 0 0,3-1 0 16,0 0 3552-16,9-2 672 0,0 0 128 0,0 0 16 16,1 11-3136-16,6 1-624 0,3 1-128 0,5-1-32 15,3 7 0-15,7 1 0 0,5 2 0 0,4 2 0 16,1 2 80-16,5 4 16 0,4 1 0 0,5 4 0 15,0 3 64-15,2 0 16 0,1 0 0 0,8 2 0 16,4 4-352-16,8 5-64 0,6 1-16 0,0 8 0 0,-1 2-192 16,3 2 176-16,-1-7-176 0,9 6 160 0,-38-28-160 15,9 9 0-15,4 6 0 0,6 5 128 0,5 5 64 0,6 2 0 16,6 2 0-16,0 1 0 0,75 56 192 0,-29-20 32 16,-19-13 16-16,-8-7 0 0,-5-2-80 0,-10-6-16 15,-6-6 0-15,-9-3 0 0,-4-2-144 0,-1-1-16 16,2 0-16-16,-5-2 0 0,-1-2-160 0,-5-2 128 15,-4-1-128-15,-5-2 128 0,-5-6-128 0,0-2 0 16,2-6 0-16,-1-2 0 16,0-2-1232-16,3-2-336 0,1-2-64 0,-1-3-19280 0</inkml:trace>
  <inkml:trace contextRef="#ctx0" brushRef="#br0" timeOffset="44031.07">5594 17541 27647 0,'0'0'2448'0,"-8"-4"-1952"0,-1 1-496 0,9 3 0 16,-10-1 1600-16,10 1 240 0,0 0 32 0,0 0 16 15,-4-7-1472-15,4 7-288 0,-7-6-128 0,7 6 0 16,0 0 128-16,0 0-128 0,-7-5 0 0,7 5 0 16,0 0 0-16,0 0 0 0,-8-4 0 0,0 0 0 15,8 4 192-15,-10 4-48 0,0-3-16 0,0-1 0 16,-2 1 336-16,1 3 64 0,-1 0 16 0,0 1 0 15,-1 1-32-15,1 0 0 0,1 3 0 0,-1-2 0 16,0 1-32-16,2-1-16 0,-1 3 0 0,1-1 0 16,-2 0-96-16,3 0-32 0,-1 1 0 0,0 2 0 15,1 0-16-15,0 1-16 0,-1 1 0 0,1 2 0 16,1 1-112-16,-1-2-32 0,-3 0 0 0,-1 2 0 0,0 2-160 16,0 1 0-16,0-1 0 0,-2 5 0 0,0 2 160 15,-2 0-160-15,0 4 192 0,-1-1-192 0,-2-2 304 0,2 2-48 16,3 3-16-16,-1-4 0 0,-1-2 16 0,0 0 16 15,2 0 0-15,4-1 0 0,-1 0-96 0,3-5-32 16,3 3 0-16,3 0 0 0,1 0-144 0,1 1 0 16,0-2 0-16,3 2 128 0,6 0-128 0,-1-1 0 15,-2-3 0-15,1 3 0 0,2 0 0 0,0-3 0 16,0-6 0-16,-2 0 0 0,0-1 0 0,0-2 0 16,3-5 0-16,0-1 0 0,-9-5 128 0,12 6-128 15,0-6 128-15,-2 0-128 0,1 0 192 0,0-4-64 16,1-1 0-16,1-2 0 0,0-1 96 0,2 0 16 15,-1-1 0-15,3-2 0 0,0-5 48 0,1-1 16 16,-1-3 0-16,2 2 0 0,1 0-144 0,0-3-32 0,-2-2 0 0,0 0 0 16,0 1-128-16,1 0 0 0,-2-1 0 0,-2-3 128 15,0 2-128-15,-1-5 0 0,0-2 0 0,1 1 0 16,-2-1 0-16,0 0 0 0,1-2 0 0,-6-1 0 16,-2-1 128-16,2 2-128 0,3 2 0 0,-5 1 128 15,-5 0-128-15,3 0 0 0,2 4 144 0,-3 0-144 16,-3 0 256-16,-1 5 0 0,-1 0-16 0,-1 1 0 15,-1-2-48-15,-1 1-16 0,-4 2 0 0,0 2 0 16,-1 1-176-16,1-1 0 0,-2-4 144 0,-1 3-144 16,-1 1 0-16,0 2 0 0,-3 2 0 0,3 0 0 15,0 2 0-15,1 3 0 0,1-1-192 0,0 0 64 16,-1-4-160-16,3 8-32 0,1 0 0 0,1 5 0 16,-2 5-1536-16,1-3-304 0,0 2-64 0,1 4-16 15,2 3-1328-15,0 2-272 0,0 1-48 0</inkml:trace>
  <inkml:trace contextRef="#ctx0" brushRef="#br0" timeOffset="44351.15">5231 17968 20271 0,'0'0'1792'0,"-11"6"-1424"15,1-2-368-15,2 2 0 0,1 1 2368 0,7-7 416 16,0 0 80-16,0 0 16 0,0 0-1856 0,-4 9-384 16,4-9-64-16,0 0 0 0,0 0-112 0,3 11-16 0,2 0 0 0,-5-11 0 15,7 9 112-15,-1-2 16 0,2 0 0 0,-1 1 0 16,-7-8 0-16,7 11 0 0,0 0 0 0,-2 2 0 16,0-2-144-16,-1 1-32 0,0-1 0 0,0 2 0 15,0 2-208-15,0-4-64 0,0-2 0 0,2-1 0 16,1 1 16-16,1-3 0 0,1-2 0 0,0-2 0 15,0-1 64-15,3 1 16 0,2-4 0 0,0 0 0 16,2-3-224-16,1-1 0 0,3 3 0 0,1-4 0 16,-2-3-1232-1,3 0-352-15,3 1-64 0,0-1-15216 0</inkml:trace>
  <inkml:trace contextRef="#ctx0" brushRef="#br0" timeOffset="45004.25">6283 17202 13823 0,'0'0'1216'0,"0"0"-960"0,-6-7-256 0,6 7 0 0,-6-4 3632 0,6 4 672 16,0 0 144-16,0 0 32 0,-9 2-3408 0,9-2-688 15,-11 6-128-15,4 2-16 0,0 1-240 0,0 2-240 16,-3-1 48-16,0 4 16 0,-1 6-48 0,1 1-16 15,-2-6 0-15,-2 9 0 0,-2 3 240 0,2 2 208 16,1 0-32-16,-2 2-16 0,0 3 304 0,0-3 64 16,0 0 16-16,2-2 0 0,0-3-240 0,1-2-48 15,3-2-16-15,1-3 0 0,1-3-240 0,3-3 0 16,4-3-192-16,0-10 192 16,0 0-2048-16,0 0-288 0,0 0-64 0</inkml:trace>
  <inkml:trace contextRef="#ctx0" brushRef="#br0" timeOffset="45269.17">6318 17114 13823 0,'0'0'1216'0,"0"0"-960"0,0 0-256 0,-7 7 0 16,3 2 3968-16,4-9 768 0,-1 13 128 0,2 0 48 0,3 2-3888 15,0-1-768-15,1 0-256 0,2 3 160 0,-1 3-32 0,2-1 0 16,3 2 0-16,-1 0 0 0,1 1-128 0,0 4 0 16,2 3 0-16,-1-2 128 0,-1-2-128 0,-1 0 0 15,-1-4-160-15,0-2 160 0,-1 2-272 0,-1-4 32 16,-1-3 16-16,-1 1 0 16,0-4-288-16,-2 1-48 0,-3-12-16 0,1 13-8320 15,1 0-1680-15</inkml:trace>
  <inkml:trace contextRef="#ctx0" brushRef="#br0" timeOffset="45459.54">6142 17549 21183 0,'6'-11'944'0,"-2"5"192"0,0-2-912 0,4 1-224 0,5 2 0 0,1 0 0 16,2-2 4304-16,4 1 816 0,2 1 176 0,1-1 16 15,-1-1-4416-15,2 1-896 0,1 1-192 0,-2 0-16 32,-1-2-1904-32,2 0-384 0,-1-1-80 0</inkml:trace>
  <inkml:trace contextRef="#ctx0" brushRef="#br0" timeOffset="46486.53">16732 17496 21183 0,'0'0'1888'0,"0"0"-1504"16,4-11-384-16,-2-2 0 0,0 1 2208 0,0 0 368 15,1 2 80-15,0-2 16 0,-2 0-1520 0,1 2-320 16,4 1-48-16,-4-4-16 0,1 2-288 0,0-2-64 16,-2 3-16-16,0-1 0 0,0 2-144 0,-1 9-16 15,4-11-16-15,-4 11 0 0,0 0 16 0,0 0 0 16,0 0 0-16,0 0 0 0,0 0 80 0,0 0 0 16,-9-6 16-16,0 10 0 0,1 7-208 0,-2 0-128 0,-1 4 160 0,0 4-160 15,-2 5 128-15,-2 4-128 0,0 4 0 0,-2 0 144 16,-2-2 160-16,-1 7 16 0,-1 1 16 0,-1 1 0 15,-3 0-64-15,1 5-16 0,0 1 0 0,3 1 0 16,-1 3-80-16,3-4-32 0,4 1 0 0,3-6 0 16,4-1-144-16,3-5 128 0,1-5-128 0,5-2 128 15,3-3-128-15,1-5 160 0,2-3-160 0,5-4 160 16,-1-2-160-16,4-1 192 0,0-3-192 0,2-2 192 16,2-2-192-16,1-1 0 0,0-2-192 0,0-1 192 15,-2-1 0-15,0 2 0 0,0-2 0 0,-1-1 0 16,-1-1 0-16,1 0 0 0,-2-2 0 0,1 1 0 15,-2-4 416-15,2 0 0 0,0-2 0 0,1 1 0 16,-2-1 32-16,1-2 0 0,0-6 0 0,1 3 0 16,0-1-288-16,2 1-160 0,-1-7 192 0,1 0-192 0,-2-1 160 0,-1-3-160 15,-2-2 128-15,0-2-128 0,1-2 160 0,-1-1-160 16,-4 1 192-16,-1-3-192 0,-2 1 0 16,-2-1 0-16,-1 1 0 0,-4-3 0 0,0-2 160 0,-3 2-160 15,-3 5 128-15,-2 2-128 0,4 13 0 0,-3-1 0 16,-2-3 0-16,-1 3 0 0,-2-1 0 0,-1 0 0 15,1 1-144-15,-1 3 144 0,-9-9-240 0,3 4 64 16,2 5 16-16,2 7 0 16,4-1-224-16,1 5-64 0,3-1 0 0,0 3 0 15,1 2-400-15,6 2-96 0,-8-4-16 0,8 4-11344 16,-11-1-2288-16</inkml:trace>
  <inkml:trace contextRef="#ctx0" brushRef="#br0" timeOffset="46800.78">16600 17699 27647 0,'0'0'2448'0,"0"0"-1952"0,0 0-496 0,0 0 0 16,0 0 2432-16,0 0 400 0,0 0 80 0,11 1 16 15,2 0-2368-15,1 0-560 0,0 1 0 0,3 0 0 16,2-2 192-16,1 2 0 0,1 0 0 0,1 1 0 16,1-3-192-16,1 0 0 0,2 0 0 0,-2-3 0 0,-2 1 0 0,-1 2 128 15,1 0-128-15,-1-2 0 0,-4 2 0 0,-3-2 0 16,-2 2 128-16,0 0-128 0,-2 0 0 0,2 0 0 16,-3 0 0-16,-9 0 0 15,10 2-256-15,-10-2-128 0,11 3-16 0,-11-3-16 16,12 4-544-16,-12-4-128 0,9-5 0 0,0 3-9376 15,1-2-1872-15</inkml:trace>
  <inkml:trace contextRef="#ctx0" brushRef="#br0" timeOffset="47327.45">17678 16804 11967 0,'0'0'1072'0,"0"0"-864"0,0 0-208 0,0 0 0 0,0 0 3840 0,0 0 704 16,0 0 160-16,0 0 32 0,0 0-3152 0,0 0-624 16,0 0-128-16,4 15-32 0,-1-1-576 0,1 4-224 15,-2-1 176-15,1 4-176 0,-2 2 0 0,1 2 0 16,-2-1 0-16,0-1-160 0,-3 1 160 0,0-1-160 16,0 1 160-16,-3-2-160 0,-2 0 16 0,1-1 0 15,0-7 0-15,1 2 0 0,-3-3-32 0,-1 0 0 16,3-2 0-16,0-1 0 15,7-10-384-15,0 0-80 0,-4 9 0 0,4-9-16 16,0 0-1648-16,0 0-336 0,0 0-64 0,0 0-16 0</inkml:trace>
  <inkml:trace contextRef="#ctx0" brushRef="#br0" timeOffset="48051.6">17720 16743 12895 0,'0'0'1152'0,"0"0"-928"0,-6-5-224 0,6 5 0 0,-7-3 4080 0,7 3 768 16,0 0 144-16,0 0 48 0,0 0-3616 0,0 0-720 15,0 0-128-15,0 0-48 0,0 0-272 0,0 0-64 16,0 0-16-16,0 0 0 0,0 0 208 0,0 0 64 16,0 0 0-16,0 0 0 0,0 0 160 0,0 0 32 15,0 0 16-15,12 1 0 0,-2-1 112 0,-10 0 32 16,12 0 0-16,0-1 0 0,-2-2-64 0,1 2-16 16,-1 0 0-16,2 0 0 0,-1 1-368 0,4 0-80 15,2-3-16-15,0 3 0 0,-2 3-256 0,2-2 0 16,-1 4 128-16,1-2-128 0,-1 1 0 0,-2 1 0 15,-1 0 0-15,0 2 0 0,-4 0 0 0,-1 1 0 0,0 0-144 0,-8-8 144 16,2 12-240-16,-2-2 48 0,0-10 0 0,-1 12 0 16,-2 0 192-16,-2-2-176 0,-3 1 176 0,-2-1-160 15,-4 0 160-15,-1 0-160 0,-2-4 160 0,0 3-160 16,0-2 32-16,0 2 0 0,2-1 0 0,2 1 0 16,0 1 128-16,1-2 0 0,0-4 0 0,3 0 0 15,0-2 0-15,9-2 0 0,0 0 0 0,0 0 0 16,0 0 0-16,0 0 0 0,0 0 0 0,0 0 0 15,0 0 0-15,0 0-240 0,0 0 64 0,0 0 16 16,0 0-64-16,0 0-16 0,0 0 0 0,0 0 0 16,0 0 240-16,10 6-144 0,-3-6 144 0,1 1-128 15,1-1 128-15,1 1 0 0,2 1 0 0,0 0 0 16,1-1 0-16,0 2-160 0,10 1 160 0,-2 1-208 0,-1 0 208 0,-6 2 0 16,-2-1 0-16,-3 2 0 0,-1 3 0 0,-3-2 0 15,-1 1 0-15,-1 2 0 0,-2 1 0 0,-2 1 0 16,-2 1 0-16,-1-4 0 0,1 1 192 15,-2 1-64-15,0 0 0 0,-2-1-128 0,0 0 304 0,-1-2-48 16,0-1-16-16,-1-1 0 0,-2 1-32 0,-2-2 0 16,0-5 0-16,-1 4 0 0,-3-1 0 0,0 0 0 15,0-2 0-15,-2 1 0 0,-2-3 64 0,0-1 16 16,1 0 0-16,0-1 0 0,-3-1-288 0,0 0 160 16,1-2-160-16,-2 0 128 0,1 0-272 0,1 1-64 15,1-3-16-15,0 2 0 16,1-4-1552-16,2 0-304 0,0 0-64 0,3 1-15024 0</inkml:trace>
  <inkml:trace contextRef="#ctx0" brushRef="#br0" timeOffset="48969.03">26949 17377 13823 0,'0'0'1216'0,"0"0"-960"0,0 0-256 0,3-10 0 16,-1 4 3664-16,-2 6 688 0,0 0 144 0,0 0 32 16,0 0-3200-16,0 0-640 0,0 0-128 0,0 0-32 0,0 0-272 0,0 0-64 15,0 0-16-15,-10 8 0 0,-1 2 208 0,0 3 64 16,-1 3 0-16,-1 2 0 0,-3 2 128 0,-1 0 48 15,-1 3 0-15,-1 1 0 0,-4 5-240 0,0 4-64 16,-2 2 0-16,0 1 0 0,-1 2-96 0,-1 4-32 16,0 1 0-16,-2 4 0 0,2 4 16 0,3 0 0 15,3-6 0-15,4 1 0 0,2-3 96 0,2-4 16 16,2-4 0-16,3-4 0 0,4 2-96 0,2-8-16 16,0-3 0-16,5-1 0 0,0-6-208 0,3-1 144 15,6-4-144-15,1-1 128 0,0-2-128 0,5-7 160 16,6 0-160-16,1-7 160 0,1-2 160 0,1 0 16 15,2-4 16-15,-1-3 0 0,1-2 96 0,-2-2 32 16,1-3 0-16,-2-3 0 0,-12 9-48 0,3-5-16 0,0-3 0 16,1-5 0-16,1-5-128 0,-1-3-32 0,0-5 0 15,0 2 0-15,18-33-128 0,-9 13-128 0,-6 4 144 0,-4 6-144 16,-6 4 128-16,0 1-128 0,-3 4 0 0,-4 5 0 16,-4 0 128-16,-3 7-128 0,0 5 0 0,-2 2 0 15,-3-2 0-15,-1 7 0 0,0 4 0 0,0 2 0 16,0-3-304-16,0 5-48 0,1 5-16 0,0-2 0 31,-1 1-480-31,1-1-112 0,8 7 0 0,-9-4-16 0,0 2-1648 16,1 0-320-16,-1 0-64 0,0 2-12864 0</inkml:trace>
  <inkml:trace contextRef="#ctx0" brushRef="#br0" timeOffset="49222.02">26563 17894 35647 0,'0'0'1584'0,"0"0"320"0,0 0-1520 0,0 0-384 15,0 0 0-15,5 11 0 0,2-1 224 0,2-4-32 16,2 2 0-16,2 0 0 0,1 0-32 0,4 0-16 16,2-2 0-16,1 2 0 0,1-1 48 0,1-2 16 15,3-3 0-15,0 2 0 0,0 2-80 0,-1-3 0 16,-1 1-128-16,-2 0 192 0,0 0-192 0,-2-2 0 15,-4-4 0-15,1 2 0 0,-1 2-192 0,-2-2-64 16,1-3-32-16,-1 0 0 16,2-1-1664-16,-2-3-336 0,0-3-64 0,2-3-7184 0,1-2-1424 15</inkml:trace>
  <inkml:trace contextRef="#ctx0" brushRef="#br0" timeOffset="49703.48">27551 16837 27519 0,'0'0'1216'0,"0"0"256"0,0 0-1168 0,11-4-304 16,-1 3 0-16,-10 1 0 0,11-4 256 0,-1 1 0 15,1 2 0-15,-11 1 0 0,10-2-256 0,-10 2 0 16,0 0 128-16,9-3-128 0,-9 3 272 0,0 0 0 16,0 0 0-16,0 0 0 0,0 0 432 0,0 0 96 15,0 0 16-15,-6-8 0 0,6 8 96 0,-9-7 32 16,-1 5 0-16,1 0 0 0,-1 1-320 0,10 1-64 15,-9 0-16-15,9 0 0 0,-12 4-352 0,3 1-64 16,1-2 0-16,-1 3-128 0,0 1 240 0,0 1-64 16,0-1-16-16,-1 5 0 0,0 1 208 0,0 4 32 15,-1-1 16-15,-1 3 0 0,1 2 16 0,-1-1 0 0,1 3 0 16,2-3 0-16,0 2-144 0,4-1-32 0,1-2 0 16,3 2 0-16,1-3 16 0,5 1 0 0,0-5 0 0,4 0 0 15,2 1 64-15,3-2 16 0,-3-8 0 0,2 1 0 16,2 0-192-16,6 0-32 0,4 1-128 0,6-5 192 31,6 2-1728-31,3-2-336 0,41-4-80 0,-11-2-16288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1T17:41:26.477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24330 262 32255 0,'-3'-1'2864'0,"0"1"-2288"0,2 0-576 0,1 0 0 0,0 0 464 0,0 0-16 15,-1-3 0-15,-2 3 0 0,0 0 432 0,-1-2 80 0,0 2 0 0,0 0 16 0,1 2-704 0,0-2-144 0,0 3-128 16,0 4 192-16,1 2 96 0,-1 1 32 0,-1 6 0 0,2 4 0 0,-1 3 128 0,1 3 16 0,0 5 16 0,-1 2 0 0,2 7-128 0,0 2-32 0,-1 5 0 0,1 6 0 0,1 2 0 16,-2 5 0-16,-1 6 0 0,1-6 0 0,-2-5-64 0,1-3-32 0,1-2 0 0,0-1 0 15,0-1-224-15,2-2 0 0,2-4 0 16,0-2 0-16,2 1 0 0,-2-6 0 0,1-1 0 0,-2-4 0 16,0 1 0-16,-1-3 0 0,0-3 0 0,-1-3 0 15,-2 1 0-15,1-3 0 0,-1-2 0 0,0 1 0 16,0-3-368-16,1-3-112 15,-1 0-32-15,1-1 0 0,-1-3-1136 0,3-3-224 0</inkml:trace>
  <inkml:trace contextRef="#ctx0" brushRef="#br0" timeOffset="751.81">25600 912 43311 0,'-5'4'3840'0,"2"0"-3072"0,0 1-608 0,1-4-160 0,0 2-1296 0,-1 3-304 0,-3 1-48 0,-7 8-16 0,-4 4 1664 0,-4 6 464 0,-5 4 32 0,0 2 0 16,-2 1-368-16,-3-1-128 0,-2 1 0 0,-1-1 0 16,0 1 320-16,-1 3-48 0,-1-3 0 0,0-4 0 0,0-2-64 0,0-1-16 15,2-3 0-15,0-1 0 0,4-1-192 0,0-5 0 16,0 1 0-16,3-2 0 31,3-4-704-31,2-2-192 0,3-2-48 0,2-2-16288 0</inkml:trace>
  <inkml:trace contextRef="#ctx0" brushRef="#br0" timeOffset="968.18">24919 1068 34095 0,'-1'5'3024'0,"1"-1"-2416"0,1 2-480 0,1 0-128 0,3 0 1520 0,-1-2 272 16,2 0 64-16,3 5 16 0,5 3-1440 0,5 5-304 16,6 5-128-16,2 6 128 0,2-4 128 0,-3 5 32 15,0-3 0-15,-4 2 0 0,-1-3-288 0,-3 1 0 16,0 0 0-16,-2-1 0 0,0 1 0 0,-1-4-176 16,-2 0 176-16,1-3-208 15,0-1-624-15,-1-3-112 0,2-1-16 0,1-4-16576 0</inkml:trace>
  <inkml:trace contextRef="#ctx0" brushRef="#br0" timeOffset="1360.29">26132 577 23039 0,'-6'-2'1024'0,"1"1"192"0,1 1-960 0,2 0-256 0,-1 1 0 0,2 1 0 0,-1-2 496 0,-2 4 48 0,-2 2 16 0,-3 0 0 15,-2 7 1024-15,-3 0 208 16,-2 6 32-16,1-1 16 0,-1 2-896 0,1 1-176 16,2 2-48-16,-1-1 0 0,3 3-16 0,0-3 0 0,2-2 0 0,2-1 0 0,3 0-448 0,2-3-80 31,-1-1-32-31,4-3 0 0,1-2-144 0,0-1 0 16,2-2 0-16,1-1 0 15,1 1-400-15,1-5-64 0,3-1-16 0,0-2 0 16,3 2-784-16,-1-4-144 0,3-1-48 0,1-2-12880 0</inkml:trace>
  <inkml:trace contextRef="#ctx0" brushRef="#br0" timeOffset="1601.52">26232 272 35007 0,'-10'-8'1552'0,"4"5"320"0,0-2-1488 0,2 4-384 0,3 1 0 0,1 0 0 0,-1 0 256 0,0 0-32 16,-2 0 0-16,-1 0 0 0,-1 0-352 0,2 1-80 0,-1 1-16 0,0 1 0 31,1 0-2096-31,-1 1-432 0,-1-1-64 0,1 0-32 0</inkml:trace>
  <inkml:trace contextRef="#ctx0" brushRef="#br0" timeOffset="2488.16">26743 67 3679 0,'-3'-4'320'0,"2"3"-320"0,1-2 0 0,0 1 0 0,0 2 5248 16,1 2 960-16,1 1 208 0,-1 0 48 0,0 1-3712 0,2 5-720 0,0 1-160 0,0 6-16 0,-1 2-240 0,1 5-32 0,-1 2-16 0,1 9 0 0,-1 4-800 0,-1 3-176 0,1 4-16 0,0 2-16 0,-1 1-288 0,1 2-48 15,0-3-16-15,-1 5 0 0,4 4-208 0,-2 5 0 16,0 4 128-16,1-1-128 0,0-2 0 16,-2-1 176-16,1-1-176 0,0-3 160 15,1 0 112-15,1-4 32 0,0 2 0 0,1-1 0 0,0-1 16 0,1-3 16 16,-1-6 0-16,1 1 0 0,3-3-208 0,1 2-128 0,4 2 160 0,1-6-160 31,4-9-464-31,-3-7-192 0,2-5-48 0,1-3 0 16,-1-2-176-16,2-6-32 15</inkml:trace>
  <inkml:trace contextRef="#ctx0" brushRef="#br0" timeOffset="4280.17">27130 880 12895 0,'-1'-1'1152'0,"-1"0"-928"0,2 1-224 0,0 0 0 0,2 0 1056 15,-2 0 160-15,1-3 48 0,-1 2 0 0,0 1 1376 0,1-2 288 0,0-1 48 0,-1 3 16 0,0 0-416 0,0 0-80 0,0 0 0 0,0 0-16 0,0 0-1088 0,0 0-224 0,0 0-32 0,0 0-16 0,0 0-496 0,0 0-112 0,0 0 0 0,0 0-16 16,0 0-208-16,8 22-32 0,-7-17-16 0,2-1 0 15,0 2-240-15,0 0 0 0,0 1 128 0,0 3-128 16,1-2 0-16,-1 3 128 0,1 4-128 0,1-1 0 0,1 4 224 0,0 3-48 16,1-1-16-16,0 5 0 0,0-3 96 15,2-2 32-15,1 2 0 0,0-1 0 0,1-1-80 16,1-4-16-16,1 0 0 0,0-1 0 0,1-3 0 0,-1-4-16 16,1 0 0-16,0-5 0 0,-1 1-176 0,1-4 128 0,-1 0-128 15,0-3 128-15,-2 2-128 0,1-5 0 16,-1 1 0-16,-1-3 128 15,0 2-128-15,-1-4 0 0,0-2 0 0,-2-1 0 0,0 1 0 0,-2 0 0 0,0 2 0 0,0 0 0 16,0-2 0-16,0 2 0 16,0 1 0-16,0 2 0 0,1 2 0 0,0 3 0 15,-1 2 0-15,2 4 0 0,-1 2 0 0,1 4 0 16,1 0 0-16,0 2 0 0,0 3 0 16,2-1 0-16,-1 4 0 0,4-1 0 0,-1-3 0 15,2 2 0-15,1-3 0 0,-1-2-176 0,2 0 176 16,-1-1 0-16,-1-4 0 0,0 2 0 0,-1-3 0 0,-2-1 0 0,0-1 0 0,-1-1 0 15,-2 0 0-15,-1-4 0 0,1 2 0 0,-2-2 0 16,0-2 128-16,-1 1-128 0,1-4 160 16,-1 1-160-16,-1-2 256 0,1-2-32 0,0 0-16 0,0-3 0 15,-1-1-16-15,0-3 0 0,2-1 0 0,1-2 0 16,-1-2-64-16,1-4-128 0,3-3 176 0,1-1-176 16,0-5 0-16,2 0 0 0,-1 3 0 0,0 0 0 0,0-1 192 15,-3 3-192-15,0 1 192 0,-4 1-192 0,0 3 0 0,-4 3-304 16,-2 3 48-16,-2 1 0 31,0 4-432-31,-3 2-80 0,-2 2 0 0,-2 0-16 0,0 4-272 0,-1 1-48 0,-2 4-16 16,-1 1-18192-16</inkml:trace>
  <inkml:trace contextRef="#ctx0" brushRef="#br0" timeOffset="4940.89">28400 1229 35935 0,'4'0'3200'0,"-2"0"-2560"0,1 2-512 0,-1 2-128 16,-1 0 224-16,2 1 32 0,2 5 0 0,2 2 0 0,3 8 496 0,0 6 96 0,0 2 32 0,-3 1 0 0,-2-1-608 0,-1 1-112 0,-3 2-32 0,-2-3 0 0,-2 3 128 0,0-1 0 0,-2 0 16 0,-1-1 0 0,-2-3-112 0,1-1-32 0,-1-3 0 0,-2-2 0 16,-1-2-128-16,0 1 0 0,-1-6 0 0,-1 2 0 15,1-6 0-15,-2 1 0 0,1-3 0 0,-5-2 0 32,0-5-848-32,-3-2-112 0</inkml:trace>
  <inkml:trace contextRef="#ctx0" brushRef="#br0" timeOffset="5517.54">28985 362 43311 0,'-8'1'1920'0,"2"2"384"0,1 3-1840 0,2-2-464 16,1-1 0-16,1 2 0 16,0 2-576-16,-2 2-224 0,0 10-32 0,-4 7-16 0,0 11 848 0,0 5 256 15,-1 8 16-15,1 2 0 0,-2 3-128 0,2 0-16 16,-1-1-128-16,2-1 192 0,1-6-32 0,0-1-16 16,0-5 0-16,3-2 0 0,1-5-144 0,-1-1 0 15,1-4 0-15,0-4 0 0,0 0 0 0,1-6 0 16,-2 1 128-16,1-4-128 0,1-2 192 0,-1-4 0 15,0 0 0-15,1-1 0 0,0-5 0 0,0-2 16 16,0-1 0-16,1-1 0 0,1-3-64 0,0-1-16 0,1-5 0 16,1-1 0-16,0-4-128 0,1-4 0 15,0 0 0-15,1-7 0 0,2-6-128 0,2-2-64 0,1-2-16 0,2 0 0 16,0 2-160-16,2 3-16 0,0 6-16 0,-1 4 0 16,1 1 160-16,-3 7 48 0,-1 2 0 15,0 5 0-15,-1 4 192 0,-1 1 128 0,-1 0 0 16,0 4-128-16,2 4 256 0,0 0-64 0,-1 3-16 15,1 0 0-15,1 1-176 0,1 3 0 0,0-3 0 0,0 2 0 16,1 1 0-16,-1 1 0 0,-1-2 0 0,-1 0 0 0,-2-1 0 16,-4 3 0-16,1-3 0 0,-2 2 0 0,-1 1 0 0,-3-2 0 15,0 1 0-15,-3-3 0 0,0 1 0 0,-2-4 128 16,1 1-128-16,-2-1 0 0,0-2 160 16,-1 0-160-16,1-1 192 0,-2-3-192 0,0 2 176 0,-2-1-176 15,1 0 160-15,-2-2-160 0,-2 0 128 0,0 0-128 16,-5 0 0-16,0-2 0 0,-2 0 0 0,-1-2-160 15,-3 0 0-15,-1 0 0 0,-1-4-1008 0,1 0-208 0,-1 0-32 16,4-3-16144-16</inkml:trace>
  <inkml:trace contextRef="#ctx0" brushRef="#br0" timeOffset="6113.59">28997 84 23039 0,'-6'-3'2048'0,"1"3"-1648"16,1 0-400-16,4 0 0 0,0 0 0 0,0 0 0 15,-1 0 0-15,-3 0 0 0,1-2 1296 0,0 1 336 0,2-2 64 0,2 1 16 0,3 1-224 0,2-2-32 0,1 1-16 0,2 2 0 0,1 1-224 0,2 3-64 0,2-1 0 0,1 6 0 0,0 2-368 0,1 1-80 0,2 6 0 0,5 4-16 16,0 4-368-16,3 2-80 0,4 7-16 0,1 3 0 16,2 3-64-16,0-3-16 0,2 3 0 15,0-2 0-15,-2-2-16 0,3 5 0 16,2 5 0-16,1-3 0 0,-5 3 144 0,1-2 32 0,1 2 0 0,-2 1 0 15,-3-1-112-15,-4-6 0 0,-3 0-16 0,-6-3 0 16,-4-2 160-16,-4 1 48 0,-5 4 0 0,-4 0 0 16,-5 1-64-16,-4 2 0 0,-5 6 0 0,-4 0 0 15,-3 1-32-15,-3-4-16 0,-3-3 0 0,-1-1 0 16,-1-3-272-16,0 4 0 0,-5 4 0 16,-2-1 0-16,0-3 0 0,2-3 0 0,1-10 0 15,3-3 0-15,2-2-320 0,0-3 0 0,2-3-16 16,4-2-13616-16,1-8-2704 0</inkml:trace>
  <inkml:trace contextRef="#ctx0" brushRef="#br0" timeOffset="23502.04">19800 1061 41471 0,'3'-5'3680'0,"1"1"-2944"0,-1 3-592 0,-2 0-144 0,0-1-1152 0,0 2-272 0,2 0-48 0,0-3-16 0,1 3 2000 0,0 0 416 0,-2 3 80 0,0 4 16 0,-2 3-416 0,-3 2-80 0,1 4-16 0,-3 3 0 0,0 3-288 0,-1 4-64 15,-1 2-16-15,1 7 0 0,0-1-144 0,1 4 0 0,1-3 144 0,2 3-144 16,-1 0 0-16,2-2 0 16,0 1 0-16,1-3 0 0,1-3 0 0,-1-2 0 15,0-1 0-15,-1 1 0 0,0-3 0 0,-2-2-160 16,1 2 160-16,-2-3-160 15,0-2-224 1,2-2-32-16,1 0-16 0,2-7-17776 0</inkml:trace>
  <inkml:trace contextRef="#ctx0" brushRef="#br0" timeOffset="23952.45">19920 758 35935 0,'2'-15'3200'0,"-1"8"-2560"15,2 0-512-15,-1 4-128 0,1 3 1392 0,-1 0 256 16,1 0 48-16,2 0 16 0,5 1-1216 0,2-1-240 16,3 0-64-16,2 0 0 0,3 0-192 0,-2 0-192 0,1-1 48 0,-2 1 0 0,1 0 144 0,-2-3 0 0,-2 3-144 15,0 0 144 1,0 0-256-16,-2 0 0 0,-1 3 16 15,-1 0 0-15,-1 0 32 0,-2 1 0 0,2 2 0 0,-2 0 0 16,2 1 208-16,0 2 0 0,-1 1 0 0,1 0 0 0,2 2 0 0,0 1 0 16,0 1 0-16,2 0 0 0,-1 1 144 0,-1 1 32 15,0 0 0-15,-1 0 0 0,0 0-48 0,-3 0 0 16,-2 0 0-16,-1 0 0 16,-3 2-128-16,-2-2 0 0,-4 0 0 0,-2 0 0 15,-3 0 192-15,-4 3-32 0,-3-3-16 0,-3-2 0 0,2 0 0 0,-3-2 0 0,-2 1 0 0,-3-1 0 16,0 1-144-16,0 0 0 15,0-3 0-15,0 2 128 0,2-3-128 0,-1 1 0 16,-1 0 0-16,1-4 0 0,1 0 0 0,-1 0 0 16,0-3 0-16,2-2 0 0,-2 2-192 0,1-3 0 15,2 0-16-15,1-3 0 0,1-1 16 0,3 2 0 16,1-2 0-16,1 0 0 16,1 0-240-16,1 0-32 0,2 0-16 0,0 0-11488 0,1 2-2288 0</inkml:trace>
  <inkml:trace contextRef="#ctx0" brushRef="#br0" timeOffset="24485.91">21379 152 34095 0,'-9'-11'1504'0,"2"5"320"0,-2-1-1456 15,3 5-368-15,1 1 0 0,2 1 0 0,-2 1 224 0,-1 1-32 0,-5-2 0 0,-5 2 0 0,-1 3-192 0,-3 1-192 0,1 1 48 0,1 3 0 0,2 2 144 0,2 3-128 0,2-1 128 0,-1 4-128 0,1-1 128 0,2 4 0 16,-1 2 0-16,0 2 0 0,-1 1 160 0,-3-2 16 0,-1 1 0 0,-2 1 0 0,0 1 208 0,-2 2 32 0,-2 3 16 0,-5 6 0 0,-3 6-16 0,-3 4 0 0,-3 5 0 16,-3 4 0-16,0 6 208 0,0-2 32 15,5-3 16-15,5-1 0 0,6-2-320 0,7 0-64 16,7-2-16-16,7-3 0 0,9 1-64 0,7 0-16 16,7-4 0-16,5-3 0 0,3-7-192 0,7 2 0 0,6-5 0 0,0-1 0 31,-2-5-816-31,4-3-256 0</inkml:trace>
  <inkml:trace contextRef="#ctx0" brushRef="#br0" timeOffset="26870.41">21565 914 28559 0,'-1'0'2544'0,"1"0"-2032"0,1 0-512 0,2 0 0 0,-1 0 544 0,0 0 16 0,1 0 0 0,2 0 0 0,4 2-64 0,0-2-16 0,0 4 0 0,-1 1 0 0,1-1-160 0,-3 2-16 0,-3 4-16 0,1-2 0 0,-1 2-160 0,-3 3-128 0,0 0 144 0,-2 3-144 0,0 3 640 0,-3-1 48 15,1 5 0-15,-1-5 0 0,-1 4-304 0,0 1-64 16,0 1-16-16,0-1 0 16,1-1-304-16,0 0 0 0,1-2 0 0,2 1 0 15,2-5 0-15,1 0 0 0,2 0 0 0,2-1 0 31,3 1-512-31,-1-4-128 0,2 2 0 0,-2-4-9984 0,2 0-1984 0</inkml:trace>
  <inkml:trace contextRef="#ctx0" brushRef="#br0" timeOffset="31337.75">22025 799 5519 0,'3'-10'496'0,"-2"4"-496"0,2-1 0 0,-1 5 0 16,-1-2 2128-16,2 2 336 0,-1 1 64 0,2-4 16 0,2-2-1376 0,4 0-272 0,0-3-48 0,2 1-16 0,-1 3 0 0,-1 0-16 0,0 2 0 0,-2 1 0 0,-1 3 80 0,-2 0 32 16,-1 3 0-16,-3-1 0 0,0 4 496 0,-3 0 112 0,-2 3 0 0,-2 0 16 15,-2 4-544-15,0-1-112 0,-3 1-32 0,-2 3 0 16,0 0-288-16,-3 2-48 0,1-2-16 0,-3 4 0 15,0 1 96-15,-3 5 16 16,-3 5 0-16,0 4 0 0,-2-1 128 0,-2 11 16 16,-4 6 16-16,-1 5 0 0,-4 5-272 0,-1 2-48 15,-2-2-16-15,0-2 0 0,6-6-320 0,-1 2-128 16,2 1 0-16,3-2 0 0,4-4 0 0,6-4 0 16,5-6 0-16,6-6 0 15,2-4-640-15,5-5-32 0,3-3 0 0,3-6-16912 16</inkml:trace>
  <inkml:trace contextRef="#ctx0" brushRef="#br0" timeOffset="32153.04">22458 147 7359 0,'-1'-2'656'0,"0"2"-528"0,0-3-128 0,1 2 0 0,0 1 1440 0,0 0 256 0,0 0 48 15,1-3 16-15,0 3-128 0,0-2-32 0,0 1 0 0,-1 1 0 0,0 0-688 0,0 0-144 0,0 0-16 0,0 0-16 0,0 0-592 0,20-7-144 0,-16 9 0 0,-2 0 0 0,1 1 128 0,-1 0 0 0,1 0 0 0,-2 1 0 0,0-1 1024 0,-1 2 192 16,0 0 32-16,0 1 16 0,-1 0-32 0,-1 1 0 16,-2-1 0-16,0 3 0 0,1-2-608 0,-4 2-128 15,0 0-32-15,-1 4 0 0,-1-1-304 0,-4 1-64 16,2 0-16-16,-1 2 0 0,-1 1-208 0,1 0 0 16,2-2 0-16,1 1-160 0,2-2 160 0,1 2 0 15,2-3 0-15,3 1 0 0,0-2 0 16,1 0 0-16,0 1 0 15,1 0-128-15,1 0 128 0,1 0 0 0,1 3 0 16,-3 1 0-16,1-2-496 0,1 1-64 0,0 2-16 0,2-2 0 16,-1-3-1856-16,2 1-384 0,0-4-80 0,3-1-8832 0</inkml:trace>
  <inkml:trace contextRef="#ctx0" brushRef="#br0" timeOffset="32436.59">22779 360 39615 0,'-22'10'1760'0,"8"-2"352"0,0 2-1680 0,5-4-432 0,4-2 0 0,3-2 0 0,-2 2-480 0,-2 2-176 0,-4 7-48 0,-3-1 0 0,-2 2 448 0,1 1 64 0,1-2 32 0,1-2 0 16,3-1-1840-16,0 0-368 0,3-3-80 0,0 2-6896 0,1-3-1360 0</inkml:trace>
  <inkml:trace contextRef="#ctx0" brushRef="#br0" timeOffset="32671.65">22748 128 28559 0,'-3'-5'2544'0,"1"4"-2032"15,2 1-512-15,1 0 0 0,0 0-480 0,0-2-192 0,-1 2-32 0,0-1-16 16,0-2-496-16,0-1-80 16,-1 2-32-16,-1-1 0 0,-1 2 864 0,-1 1 160 0,1 0 48 0,-2 0-8912 0</inkml:trace>
  <inkml:trace contextRef="#ctx0" brushRef="#br0" timeOffset="33082.96">22934 33 34095 0,'-6'0'3024'0,"1"1"-2416"15,3 2-480-15,2-3-128 0,0 0 272 0,0 0 48 0,-3 2 0 0,1-2 0 16,-2 4-320-16,0 0 128 0,1 2-128 0,1 0 0 16,2 2 400-16,2 0-16 0,1 5-16 0,1-1 0 0,2 0-368 0,3 4 0 15,0 3 0-15,2 1 128 0,1 0-128 0,2 2 0 16,0 1 0-16,1 1 0 15,-1 1 0-15,-2-1 0 0,-2 0 0 0,-2 0 0 0,-3-2 0 0,-3-3 0 16,-2 1 0-16,-2 1 0 0,-3-2 0 0,-4-2 0 16,0 0-128-16,-2-1 128 15,-1 0-128-15,-1-2 128 0,0 1-128 16,-2-3 128-16,0-2-192 0,-1 0 64 0,0-1 0 0,-1 1 0 16,-4-4-1488-1,-2 1-304-15,0 2-48 0</inkml:trace>
  <inkml:trace contextRef="#ctx0" brushRef="#br0" timeOffset="33575.11">22682 1087 34095 0,'-4'-4'3024'0,"2"4"-2416"0,2 0-480 16,1 0-128-16,0 0 640 0,2-2 128 15,-2 2 0-15,2-3 16 0,1 2-112 0,3-3-32 0,1 2 0 0,1-2 0 0,2 2-176 0,1 2-32 0,1-3-16 0,0 2 0 0,4 1-416 0,-1-3 0 0,3 0 0 0,1 0 0 0,2 1-240 0,2 0-128 16,1-1-16-16,1-2-16 16,-2 1-1904-16,2 0-384 0</inkml:trace>
  <inkml:trace contextRef="#ctx0" brushRef="#br0" timeOffset="33871.11">22660 1270 40543 0,'-4'1'1792'0,"3"-1"384"0,1 0-1744 0,1 0-432 0,3 0 0 0,0 0 0 16,-1-1 0-16,5 1-144 0,4-4 0 0,5 2 0 15,4-2 144-15,4-2 176 0,0 0-48 0,1 2 0 16,-1-1-1312-16,-1 4-272 0,1-4-48 0,0 3-14976 15</inkml:trace>
  <inkml:trace contextRef="#ctx0" brushRef="#br0" timeOffset="34236.44">23794 465 34095 0,'-11'-6'3024'0,"2"2"-2416"0,2 3-480 0,3-2-128 15,1 1 1520-15,3 2 272 0,0 0 64 0,-2 2 16 16,-1-2-1328-16,0 3-272 0,-1 0-48 0,0 5-16 0,-1 4 112 0,2 7 0 16,-2 5 16-16,-2 6 0 0,3 7-64 0,-3 8-16 15,0 9 0-15,-3 8 0 0,3 5 112 0,-3-3 16 16,0-1 0-16,0-1 0 16,-1-1 48-16,0-2 16 0,0 4 0 0,1-6 0 0,0 0-320 0,1-7-128 15,4-4 128-15,3-3-128 16,2 0-736-1,3-6-224-15,2-3-64 0,4-2-18816 0</inkml:trace>
  <inkml:trace contextRef="#ctx0" brushRef="#br0" timeOffset="40502.89">27538 5300 22111 0,'-4'0'1968'0,"-1"-3"-1584"16,3 6-384-16,-1-3 0 0,1 0 0 0,-1 1 0 0,-3 2 0 0,-4-1 0 0,-3 2 144 0,-2-1 0 0,0 4 0 0,0-5 0 0,2 2 720 15,-1-2 144-15,2 0 16 0,-2-2 16 0,2 0-448 0,-3-2-80 0,-2 0-32 0,-3-2 0 0,-4-1 368 0,-7-2 80 0,-4 1 16 0,-9-4 0 32,-8 1-416-32,-11-1-80 0,-10-2 0 0,-12-2-16 0,-13-1-304 0,-9-1-128 15,0 6 128-15,-11-6-128 16,-7 1 480-16,-5 2 16 0,4 0 0 0,-8 1 0 0,-3 0 480 16,-3-1 112-16,-2 4 0 0,-3-1 16 15,-3 1-464-15,8 2-80 0,8 0-32 0,-16 1 0 0,-12-2-288 0,-6 0-64 0,-3 3-16 16,0-1 0-16,0 0-160 0,0 1 128 15,1 2-128-15,0 3 128 0,-3 0-128 0,0 0 0 16,6 0 0-16,0 0 0 0,-1 3 0 0,-5 1 0 16,-5-1 0-16,8-3 0 0,10 0-240 0,2 0 80 15,4 3 16-15,9 0 0 0,19-3 144 0,-3 3 0 0,-2-2 0 0,5 2 0 0,4-1 0 16,5-1 128-16,5 2 0 16,6-3 0-16,13-3 64 0,2 3 32 0,2 0 0 0,8 0 0 15,10-1 48-15,2 1 16 0,1-2 0 16,2 2 0-16,3 0-32 0,2 2 0 15,0 2 0-15,-1-2 0 0,3 6-256 0,3-5 0 0,3 4 0 0,2-1 0 0,3 2 0 0,5-1 0 16,7-1 0-16,0 0 0 0,3 1 0 0,2 0 0 16,3 1 0-16,3-2 0 15,5 2 0-15,2 0 160 0,3-1 0 0,2 3 0 16,4-1-160-16,2 0 0 0,1 5 144 0,4 1-144 16,2-2 192-16,2 3-48 0,5 5 0 0,1 2 0 0,5-1 48 0,1 6 16 15,4 1 0-15,-1 0 0 0,3 2 16 0,0 4 0 16,1 6 0-16,1 7 0 0,0 9-48 0,-1 8-16 15,-2 8 0-15,-4 3 0 0,-5 0-160 0,-3 2 0 16,-1 9 0-16,-5 7 0 0,-2 1 0 0,1-3 0 16,0-1 0-16,1-2 0 0,-1-4 0 0,2 1 0 15,1 2 0-15,1-8 0 0,0-5 0 0,0 1 0 16,2 0 0-16,0 9 0 0,4 4 160 0,-3 0 0 0,3-2 0 16,-4 2 0-16,0 5 16 0,-5 3 0 0,1 3 0 15,-5-2 0-15,0-5-176 0,-4 10 0 0,-3 11 0 0,-2-4 128 16,-1-6-128-16,1-5 0 0,-1-1 0 0,1-12 0 15,0-5 0-15,2-11 0 0,0-11 0 0,2-2 0 16,-1 0 0-16,-1-5 0 0,2-7 0 0,1-6 0 16,-1-7 0-16,1-6 0 15,1-1 0-15,-1-9 0 0,3-1 192 0,1-5-64 16,1-4 0-16,1-2 0 0,-1-2-128 0,0-2 0 0,0 0 0 16,1 0 0-16,-1 0 128 0,0 0-128 0,0-2 192 15,0-2-64-15,1 0 128 0,1-2 0 0,1-2 16 0,2-2 0 16,3-3-112-16,0 1-32 0,5-2 0 0,0-1 0 15,3 2 48-15,4-2 0 0,4 1 0 0,4-3 0 16,3 4-176-16,4-4 0 0,4 5 0 0,2 2 0 0,1 0 0 0,3 2 0 16,2 1 128-16,9 4-128 0,15-2 0 0,6 4 0 15,5 1 0-15,5 0 0 0,-2 0 0 0,8-4 0 16,11 1 0-16,2 0 128 0,3-2 16 0,4 1 0 16,4 0 0-16,4-2 0 0,7 0-144 0,5 0 128 15,11-3-128-15,-1-1 128 0,-4 3-128 0,10-4 0 0,12 3 0 16,2-2 0-16,0-2 0 15,1 2 0-15,1 1 0 0,7 0 0 0,5 2 0 0,-1-3 0 0,-3 2 0 0,-3-2 0 16,-3 1 0-16,3 2 0 0,0 2 0 0,-3-3 0 31,-1-8 0-31,-8 7 0 0,-8 2 0 0,-2-1 0 0,2-2 0 0,-4 0 0 16,-3-2 0-16,-2-1 0 0,-5 3 0 0,-5-1 0 16,-7 0 0-16,-5 2 0 0,-6-3 0 0,-5 5 0 15,-9-2 0-15,-3 3 0 0,-4-2-144 0,-8 0 144 16,-6 4 0-16,-10-2 0 0,-5 2-224 0,-5 2 64 0,-2-2 16 15,-6 1 0-15,-3 1 0 0,-3-2 0 0,-5 1 0 0,-4 0 0 16,-3-3-48-16,-4 2 0 0,-2 2 0 0,-2-2 0 16,-2 4 192-16,-2-4 0 0,1 4 0 0,-5 0-128 15,0 0 128-15,-1 0 0 0,-1 1 0 0,-2 2 0 0,-1-3 0 16,0 0 0-16,-1 4 0 0,0-1 0 0,-1-1 0 0,-1 1 0 16,2-1 0-1,0 0 0-15,1-2 0 0,0 3 0 0,2-3 0 0,-2-3 0 0,0 3 0 0,-1-4 0 31,0 2 0-31,0-2 0 0,-3 2 0 0,-2-2 0 0,2 0 0 0,-3-1 0 0,0-2 128 0,-2-2 48 16,1-1 16-16,-1-2 0 16,1-2 96-16,-1-3 32 0,1 0 0 0,0-2 0 15,2-6-112-15,2 2-16 0,0-5 0 0,2-3 0 16,-1-4-64-16,2-3-128 0,0-1 176 0,0-4-176 16,-3-5 192-16,1-5-192 0,-5-4 192 0,-1-10-192 15,-6-8 0-15,-3-7 0 0,-5-1-160 0,-2-2 160 0,0 9-384 16,-5-7 32-16,-2-8 16 0,-2-4 0 0,1 0 160 0,1-2 48 15,1 4 0-15,1-2 0 0,3-3 128 0,1-3 0 16,2 3 128-16,2 1-128 16,1-1 0-16,1 5 0 0,1 5 0 0,-1 1 0 0,1 6 0 15,1-3 0-15,2 1 0 0,0 2 0 0,1 4 0 0,2-1 0 16,1 4 0-16,1 0-128 0,1 3 128 0,1 2 0 0,2 5 0 16,-1 7 0-16,0 5 0 0,0 6 0 0,-1-1 160 0,-2 9-160 15,-1 3 0-15,-4 7-128 16,-4 5-16-16,-3 7 0 15,-3 4-624-15,-7 7-128 0,-11 6-32 0,-14 9-21024 0</inkml:trace>
  <inkml:trace contextRef="#ctx0" brushRef="#br1" timeOffset="154478.29">5860 527 21183 0,'-1'0'1888'0,"1"0"-1504"0,0 0-384 0,0 0 0 0,0 0 160 0,-1 0-32 0,1 0-128 0,-2 0 192 0,0 1-32 0,-2 1-16 0,0 1 0 0,-1 1 0 0,2-2 496 0,-2-1 80 0,1 2 32 0,2-1 0 16,-2-1 288-16,1 2 64 0,1-3 16 0,1 0 0 0,0 0-160 0,-1 0-48 0,1 0 0 0,0-3 0 0,1 2 160 0,-1 0 16 15,1 0 16-15,-2-3 0 0,2 4-208 0,0 0-64 0,0 0 0 0,0 0 0 16,0 0-448-16,0 0-112 16,0 0-16-16,0 0 0 0,0 0-96 0,0 0-32 0,0 0 0 0,0 0 0 15,2 26 112-15,-2-16 16 0,1 2 0 0,0 1 0 16,2 0-256-16,-1 2 0 0,0-3 0 0,2 4-160 15,0-3 304-15,1 3 64 0,0-4 16 0,1 2 0 16,1 1-224-16,1-2 0 0,0 2 0 0,1-1 0 16,0 1 256-16,-1-2-32 0,1 2-16 0,0-1 0 0,-2 0-208 0,1 3 0 15,-1-1 0-15,-1 2 0 16,0-2 0-16,1 3 0 0,-1 3 0 0,0-3 0 16,0 0 0-16,0-5 0 0,4 1 0 0,-1-5 0 15,-1-2-192-15,4-4-64 0,-1-1-32 0,1-3 0 16,-1-3-1152-16,-1-1-224 0</inkml:trace>
  <inkml:trace contextRef="#ctx0" brushRef="#br1" timeOffset="156696.13">6402 423 13823 0,'0'0'1216'0,"1"-3"-960"0,0 2-256 0,0 1 0 0,1 0 304 0,-1 0 16 0,0-2 0 0,0 2 0 0,1-3-112 0,-1 2-16 0,-2-2 0 0,1 3 0 0,0 0 80 0,0 0 16 0,0 0 0 0,0 0 0 0,-23 3 352 0,16-2 64 0,-1 4 0 0,1-1 16 0,0-1 144 0,-1 4 32 0,0-1 0 0,-1 0 0 15,-1 3 0-15,-1-2 0 0,1 3 0 0,-1 1 0 16,-2 3-128-16,0 1-32 0,-1 1 0 0,-1 2 0 16,1 4 160-16,-4 1 16 0,1 5 16 15,-3 2 0-15,-2 7-288 16,-2 5-48-16,-3 5-16 0,-1 2 0 0,2-3 192 15,0-1 48-15,-3 2 0 0,2 0 0 0,1 0-208 0,0 0-32 16,0 1-16-16,-2 0 0 0,1 2-176 0,-1-6-16 0,2 1-16 0,3-5 0 16,2-5-128-16,2 0-32 0,5-7 0 0,2-2 0 0,3-4-192 0,1 3 0 15,3-3 0 1,3-3 0 0,2-1-928-16,3-2-176 0</inkml:trace>
  <inkml:trace contextRef="#ctx0" brushRef="#br1" timeOffset="163144.51">7208 198 5519 0,'-1'0'496'0,"-1"-3"-496"0,1 3 0 0,0 0 0 0,1 0 480 0,0 0 0 0,0 0 0 0,-1 0 0 0,-1-2 224 0,0 2 64 0,1 0 0 0,1 0 0 0,0 0 32 0,0 0 16 0,0 0 0 0,0 0 0 0,0 0-336 0,0 0-64 16,-21 5-16-16,17-4 0 15,0 4-80-15,1-1-32 0,-2 2 0 0,0 0 0 16,0 0 224-16,0 0 64 0,-1 4 0 0,-2 0 0 16,1 0 160-16,-3 2 32 0,1 3 16 0,-2-1 0 0,0 1-272 0,1 1-64 15,-1 0-16-15,0-3 0 0,1 2 16 0,-1-1 0 16,-3 2 0-16,1 1 0 0,-1 1 128 0,0 0 48 15,-2 3 0-15,3-4 0 0,2 2-112 0,-1 2 0 16,1 2-16-16,0 5 0 0,1 0-112 0,3 1 0 16,2 0-16-16,2-2 0 0,3 2-48 0,3-3 0 15,1-4 0-15,1 3 0 0,1-3 32 0,0 0 0 0,0-3 0 16,0 3 0-16,3 4-352 0,-3-1 0 16,2 5 0-16,-3-2 0 0,-1-1 0 0,0-1 0 15,1 5 0-15,1 1-128 0,0-3 128 0,2-1 0 16,-1-2 0-16,1-1 0 0,0 0 0 0,1-6 0 0,1 2 0 0,-1-7 0 15,1-2-928-15,1-3-96 0,0-2-32 16,0 0-11664-16</inkml:trace>
  <inkml:trace contextRef="#ctx0" brushRef="#br1" timeOffset="167554.47">7536 268 4607 0,'-2'-4'400'15,"0"1"-400"-15,1 3 0 0,-1-3 0 0,1 3 1472 0,0 0 224 0,-2 0 32 0,-2-2 16 0,-1 1 640 0,-1 1 128 0,-1 0 32 0,0 3 0 0,2 1-256 0,1 2-48 0,1 0-16 0,1 1 0 16,3 1-656-16,3 0-128 0,2 0-32 0,1 2 0 16,2 0-704-16,0 0-128 0,2 2-48 0,0 3 0 15,-3-1-400-15,-2 4-128 0,-1 1 0 0,-3 3 0 16,-1 7 0-16,-3-1 0 0,-4 2 0 0,-3 7 0 0,-3 4 0 0,-3 3 0 15,-2 4 0-15,-1 2-144 0,0-3 144 0,1-5 0 16,3-5 0-16,1-2 0 0,2-3 0 0,2-4 0 0,2 1 0 0,4-5 0 31,2-4 0-31,4 0-128 0,0-2 128 0,4-3-10368 16,2-2-1984-16</inkml:trace>
  <inkml:trace contextRef="#ctx0" brushRef="#br1" timeOffset="168061.78">7997 691 35007 0,'-10'-5'1552'0,"1"4"320"0,-1 1-1488 0,4 1-384 0,4 2 0 16,0-1 0-16,0-1-896 15,-3 4-240-15,-2 1-48 0,-5 1-16 16,0 3-336-16,-3 2-80 0,3-2-16 0,-2 2 0 0,3 2 1408 0,3 1 224 0,0-2 160 0,2 2-32 16,2 1 0-16,2 0 0 0,0-2 0 0,1 3 0 15,1-1 192-15,0 1 16 0,0 1 16 0,0-2 0 0,3 2-176 0,0-1-48 16,1-4 0-16,2-1 0 31,2 1-480-31,0-5-96 0,2 0-32 0,1-2 0 0,1-3-400 0,-1-3-80 0,1-3 0 0,0 1-16 0,1-5 576 0,2 0 112 16,1-5 32-16,2-2 0 0,1-1 256 0,2-3 272 15,0-1-48-15,0-3-16 16,0 2 688-16,-1-5 144 0,-1-1 32 0,-2 0 0 16,-4 3-64-16,-3-1-16 0,-3 2 0 0,-3 1 0 0,-3 5 176 0,-2 0 48 15,-3 4 0-15,-2-1 0 0,-2 6-256 0,-4 1-32 16,0 1-16-16,-3 3 0 0,0 2-544 0,-2 2-112 15,-1 0-32-15,-3 4 0 0,1-2-224 0,-1 2 0 16,0 0 0-16,0 3 0 0,1-3-160 0,1 0 32 0,2 1 0 16,1 0 0-1,0-1-384-15,1 0-64 0,0 1 0 0,0-1-16 16,3 0-1744-16,1 0-352 0,1 0-64 0,4-2 0 0</inkml:trace>
  <inkml:trace contextRef="#ctx0" brushRef="#br1" timeOffset="168812.57">8569 726 35935 0,'-8'-13'1600'0,"3"7"320"0,0 0-1536 0,2 0-384 0,3 3 0 0,2 2 0 0,-1-1-1088 0,0-1-272 0,-1-2-64 0,0-1-16 0,1 0 1120 0,-1 0 320 0,-1-1-144 0,0 4 144 0,-3 3 0 0,-1 0 0 0,-1 0 0 0,-2 3 0 0,0 1 0 0,-2 2 0 15,-1 1-144-15,-3-1 144 0,2 1 0 0,-3 2 0 16,1-1-128-16,1 2 128 0,-1 3 0 0,1-3 0 15,0 2 0-15,1 0 0 0,2 2 0 0,0 1 0 16,1-4 0-16,2 0 0 0,1 1 464 0,2-2 48 16,2 0 16-16,0-1 0 0,2-2 48 0,3-1 16 15,2 1 0-15,2-1 0 0,2-4-400 0,1 2-64 0,1 0-128 0,3-4 176 16,0 0-176-16,2 0 0 16,2-3 0-16,0 2 0 0,3-3 0 0,-1 2 0 15,1-2 0-15,-1-1 0 0,-3 1 0 0,-1-2 0 16,0 3 0-16,0-4 128 0,-1-1 0 0,-1 2 0 15,-2-1 0-15,-1 2 0 0,-1-1-128 0,0 0 0 0,0 1 0 0,0 1 0 16,-1 1 0-16,-2-1 0 16,0 4 0-16,1-3 0 0,-3 3 208 0,0 0 16 0,-2 0 0 0,1 3 0 15,-1-2 160-15,-2 2 16 0,0 0 16 0,-1 0 0 0,-1 1-288 0,0-1-128 0,-2 2 128 16,1 1-128-16,-2-2 0 0,0 2 0 0,-1 0 0 0,-1 2 0 31,1 1 0-31,-1-3 0 0,0 1 0 0,0 2 0 16,-2-3 160-16,2 4-160 0,1-4 192 0,0 4-192 15,0 0 224-15,0 1-64 0,0 0-16 0,2 4 0 0,-2-1 32 0,0 0 0 0,0 2 0 0,-1-1 0 16,1 1-176-16,0 0 0 16,0 1 144-16,-1-1-144 15,1 2 0-15,-3 1 0 0,1 3 0 0,-2-2 0 0,0 4 0 0,1-1 0 16,-2 1 0-16,-1 2 0 0,0-1 0 16,0-1 0-16,-1-1 0 0,3-1 0 0,0-5 240 0,1 0-32 15,1-2 0-15,-2 1 0 0,1 0-208 0,0-1 0 0,2-2 128 0,0 0-128 16,-1-3 0-16,0 1 0 0,0-4 0 0,-1-1 0 15,0 0 0-15,-2 1 0 16,-1-4 0-16,-3 4 0 0,1-5 0 0,-3 4 0 0,-1-2 0 16,0 0 0-16,0 1 0 0,-2-2-160 0,-3 3 32 0,-3 1 0 31,-1-4-1632-31,0 3-320 0,2-2-64 0,1-1-13488 0</inkml:trace>
  <inkml:trace contextRef="#ctx0" brushRef="#br1" timeOffset="169218.4">9178 634 33167 0,'-9'-4'1472'0,"2"3"304"0,0 1-1424 0,4 1-352 0,1 3 0 15,1-4 0-15,1 4 176 0,-1-2-48 0,-1 5 0 0,-2 0 0 0,1 5-128 0,3 1 128 0,2-1-128 0,0 4 128 0,3 0 400 0,2 3 80 0,2 1 16 0,2-2 0 16,2 2-464-16,-1-3-160 16,3 1 0-16,-2-1 144 0,0-4-144 0,-2 0 0 0,0 0 0 0,-1 2 0 0,-1-2 0 0,-2-1 0 31,-1-1 0-31,0 0 0 16,1 2-1024-16,-3-2-64 0,3 0-32 0,-1-1 0 15,1 2-1248-15,2-4-256 0,0 0-64 0,2-2-8880 0</inkml:trace>
  <inkml:trace contextRef="#ctx0" brushRef="#br1" timeOffset="169499.24">9550 640 30399 0,'-6'-6'1344'0,"1"1"288"0,0 4-1312 16,2-1-320-16,3 2 0 0,0 2 0 15,2-2 256-15,-2 2-32 0,0 2 0 0,0 0 0 16,0 5 352-16,0 0 80 0,1 4 16 0,-1 3 0 16,0 0-368-16,-1 6-80 0,-2 3-16 0,-2-2 0 15,0 8-208-15,-3-2 0 0,-1 2 0 0,-3-2 0 16,-1 2 240-16,-2 1 0 0,-1 2 0 0,0-2 0 16,0-4 0-16,1 2 0 0,2-5 0 0,-2 2 0 0,-1 2-240 15,-3 3 0-15,2 2 0 0,0 1 0 0,-1-3 0 0,1-1 0 16,2-1 0-16,2-3 0 15,1-4-1280-15,4-2-256 0,2-2-64 0,3-3-12816 0</inkml:trace>
  <inkml:trace contextRef="#ctx0" brushRef="#br1" timeOffset="170045.6">9207 492 21183 0,'-8'-5'1888'0,"2"4"-1504"0,2-2-384 0,1 3 0 16,3 3 368-16,0-3 0 0,0 0 0 0,2 1 0 0,-1 0-368 0,1 3-256 16,1 0 32-16,2-2 16 0,1 2 208 0,1-2 208 15,2 2-32-15,0-1-16 16,1-3-160-16,-1 0 128 0,3 0-128 0,-1 0 128 16,-1-3-128-16,1-1 0 0,-3-1 0 0,1 2 0 0,-3-3 0 0,2-1 256 0,0 0 0 0,2-2-16 15,0-1 1040-15,1-2 192 16,-1 0 64-16,0 2 0 0,1-3-160 0,-1 1-32 15,0 0 0-15,0 1 0 0,0-2-640 0,-2 1-128 16,0-1-16-16,-1 4-16 0,1 2-272 0,-1 1-48 0,-1 2-16 16,0 4 0-16,2 0-208 0,-2 0 0 0,0 4 0 15,0-1 0-15,2 2 0 0,-1 1 0 16,1 0 0-16,-2 0 0 0,1-1 0 0,1 0 272 16,-1 0-48-16,-1 1-16 0,2-2 0 15,-2-2 0-15,0 0 0 0,1 0 0 0,1 2-64 0,-1-2-16 0,1 2 0 0,-1 2 0 16,3-2 0-16,-1 2-128 15,-1 3 192-15,1-3-64 0,0 1-128 0,-1 2 0 0,1 1 0 16,0 0 0-16,-2 0 0 0,0 1 0 16,1-1 0-16,-1-2 0 0,1 2-576 15,-1-2-128-15</inkml:trace>
  <inkml:trace contextRef="#ctx0" brushRef="#br1" timeOffset="170761.34">9870 173 13823 0,'4'-4'1216'0,"0"4"-960"0,-1-2-256 0,-1 2 0 0,0 0 192 0,0 0-16 0,3-3 0 0,2 2 0 0,2 1 832 0,1 0 160 0,2 4 48 0,-1-1 0 0,0 6 848 0,0 1 176 0,0 2 48 0,0 4 0 0,3 5-1184 0,-2 2-224 0,3 5-48 15,-1 1-16-15,0-1-624 0,0 1-192 0,0-4 128 0,-2 1-128 0,2 2 0 0,-2-6 0 16,0 4 0-16,-1-1 0 0,2-2 160 0,-2 4 128 15,1-3 32-15,-2 3 0 16,0-1 480-16,0 5 96 0,-3-1 32 0,1 3 0 0,-2-1-304 16,-1 0-64-16,-3 2-16 0,1-5 0 0,-3 3-352 0,-1-1-192 15,-1 0 192-15,-1-2-192 16,-2-3 192-16,-1 1-64 0,-2 3 0 0,-2-2-128 16,-2 0 128-16,-2-2-128 0,-3 2 0 0,-2-4 0 0,0 2 0 0,0-3 0 15,-1-5 0-15,3-4 0 0,0-2 0 0,3-6 0 16,2-3 0-16,2-3 0 15,2-3-1104-15,2-3-176 0,3-3-48 0,0-2-13856 16</inkml:trace>
  <inkml:trace contextRef="#ctx0" brushRef="#br1" timeOffset="176646.99">4559 823 27647 0,'-5'4'2448'0,"2"-4"-1952"0,3 0-496 0,1 0 0 0,1-2 0 0,-1 0 128 0,2 0-128 0,1-2 0 0,1-1 0 0,2-2 176 0,3-3-176 0,-1 1 160 15,0-1-160-15,3 4 0 0,-3 0 0 0,0 2 0 16,0 2 256-16,-2 4 0 16,3 5 16-16,2-3 0 0,3 5 512 0,4-3 112 0,4 0 0 0,3 1 16 0,5-4-384 0,3 1-80 15,0-1 0 1,2-1-16-16,0-1-432 0,2-1 0 15,3 0 128-15,1-1-128 16,0-4-352-16,-1 1-96 0,-1-3-32 0,-5 1 0 16,-2 0-1504-16,-4-3-288 0,0 2-64 0,-3-2-9600 0</inkml:trace>
  <inkml:trace contextRef="#ctx0" brushRef="#br1" timeOffset="177611.64">10692 653 30399 0,'-1'-3'2704'0,"1"1"-2160"0,1 2-544 0,1 0 0 0,0 0 640 0,1 0 32 0,0 0 0 0,5-1 0 15,2 1 96-15,2 0 32 0,5 1 0 0,3-1 0 0,2 2-560 0,3-2-112 0,4 0-128 0,1-2 176 0,4 1-176 0,2-2 0 0,-2-1 0 0,2-2 0 0,0 2 0 0,0 0 0 16,3 0 0-16,-3-2 128 16,-1 2-704-16,-3-2-128 0,-2 0-48 0,-3 2 0 15,-4 1-592-15,-1 0-112 0,-4 3-16 0,-2-3-11920 16</inkml:trace>
  <inkml:trace contextRef="#ctx0" brushRef="#br1" timeOffset="180162.68">12259 177 15663 0,'3'2'1392'0,"-2"-2"-1120"0,-1 0-272 0,-1 0 0 0,1 0 480 0,-2 0 32 0,2 1 16 16,-1 1 0-16,1-1 576 0,-2-1 112 0,0 2 32 0,2-2 0 0,0 0 16 0,0 0 0 0,0 0 0 0,0 0 0 0,0 0-720 0,0 0-144 15,-14 13-16-15,10-6-16 0,-1 3-368 0,-1 5 0 16,-2 1 0-16,-3 4 0 0,-1 3 256 0,-3 3 0 0,-2 3-16 0,-1-1 0 16,0 0 304-16,1 1 64 0,-1-1 16 15,2-2 0-15,3-1 320 0,-2 4 64 0,-1 1 16 16,0 4 0-16,-3 5-176 0,2 2-16 0,-1 1-16 0,1-1 0 16,1-3-384-16,1-3-80 0,3-4-16 0,1-3 0 0,2-2-336 0,2-1 128 15,3-3-128-15,3 1 0 0,1-1 0 0,1-4 0 16,3 0 0-16,-1-1 0 0,5-1 0 15,2 3 0-15,2-3 0 16,2 0 0-16,2 0-144 0,2 0 0 0,4-4 0 0,3 1 0 31,4-3-1088-31,2-2-224 0,3 0-32 0,2-2-14064 0</inkml:trace>
  <inkml:trace contextRef="#ctx0" brushRef="#br1" timeOffset="180711.95">12612 457 7359 0,'-4'-2'656'0,"1"1"-528"0,2 1-128 0,1 0 0 0,0 1 1456 0,0-1 256 0,-1 0 48 0,0 0 16 0,1 0 928 0,-2 0 192 0,4 0 48 0,-2 0 0 0,0 0-464 0,0 0-96 0,0 0-16 0,0 0 0 0,18 12-1136 0,-14-9-224 16,-2 0-48-16,1 0-16 0,-1 1-656 0,1 2-128 16,-2-2-32-16,-1-1 0 0,1 2-128 0,-1 1 0 15,0-2 0-15,0 2 0 0,0 0 0 0,-1 1 0 16,1 0 0-16,-1 3 0 15,0 1 0-15,-1 1 0 0,1 6 0 0,0 3 128 16,1 5 512-16,0 2 112 0,0 3 16 0,0 4 0 0,1-1-320 0,-2 1-64 0,1-3-16 0,-1 0 0 16,-1-3-368-1,0-1 0-15,-1-3 0 0,0-3 128 16,-1 3-128-16,0-5 0 0,2-2 0 0,-2-2 0 16,0-3-688-16,1-1-96 0,0-5-32 0,1 2-16576 15</inkml:trace>
  <inkml:trace contextRef="#ctx0" brushRef="#br1" timeOffset="180978.55">12827 792 35007 0,'-4'-6'1552'0,"2"3"320"0,0 0-1488 0,2 3-384 16,2 0 0-16,0 0 0 0,1 0 240 0,1 0-32 0,4 3 0 16,3-3 0-16,3 0 48 0,3 0 0 15,0 0 0-15,2-3 0 16,1 3-80-16,-1-2-16 0,2 0 0 0,3 0 0 16,-1-1-864-1,2 0-160-15,1-1-32 0,-2 2-16 0,0-2-1200 0,-3 1-256 0,2 2-32 0,-5-1-10288 16</inkml:trace>
  <inkml:trace contextRef="#ctx0" brushRef="#br1" timeOffset="181245.64">13375 697 13823 0,'-2'-5'1216'15,"0"4"-960"-15,-1 2-256 0,3 2 0 0,2 1 5728 0,-1 0 1104 16,1 0 208-16,1 2 64 0,0 4-5440 0,4 3-1088 0,0 3-224 16,3 0-32-16,1 2-320 0,3 1 0 0,1-6 0 0,1 2 0 15,1-1 0-15,3-2 0 0,1 1 0 0,0-6 0 16,1 2-1248-16,-1-1-304 0,0-1-64 0,-2-4-14752 15</inkml:trace>
  <inkml:trace contextRef="#ctx0" brushRef="#br1" timeOffset="181514.19">13901 638 37775 0,'-16'4'1664'0,"3"2"368"16,0 2-1632-16,5 0-400 0,3 1 0 0,2-3 0 0,-2 1 224 16,-3 8-32-16,-8 11-16 0,-8 11 0 0,-3 4 272 0,-5 6 64 15,0 1 16-15,-1-3 0 0,5-5-208 0,-2 2-32 16,1 4-16-16,-1-4 0 0,1 5-272 0,2-2 0 0,4 2 0 0,3-6 0 0,6-6-224 15,6-4-96 1,3-2-32-16,5-7-11680 0,1 3-2320 16</inkml:trace>
  <inkml:trace contextRef="#ctx0" brushRef="#br1" timeOffset="182128.76">13654 281 23039 0,'-6'-4'2048'0,"2"-1"-1648"0,4 4-400 0,1 1 0 0,3 0 1216 0,-1 0 144 0,-2-5 48 0,1 0 0 0,3-1-1600 16,1-3-320-16,3 0-64 0,-2 2-16 0,2 1 592 0,-1-1 0 0,0 4 0 0,0-1 192 0,-1 3 128 0,-1 0 48 0,2 1 0 0,-2 1 0 0,0 1 272 0,1 2 48 15,1 5 16-15,-1-1 0 0,3 6 144 0,0 1 48 0,1 5 0 0,3 4 0 16,1-1-144-16,-1 0-32 0,3-2 0 0,1 4 0 15,4 1-160-15,4 2-48 0,4 1 0 0,1-1 0 16,0-2-96-16,0 2-32 0,1 0 0 0,0 0 0 0,-1 1-144 0,-1-1-48 16,-3 2 0-16,-4 3 0 15,-2 3-32-15,-3-4-16 0,-6 1 0 0,-3 0 0 16,-3-5-144-16,-4 1 160 0,-3 1-160 0,-1-1 160 16,-5 1-160-16,0-2 0 0,1-3 0 0,0-3 0 0,-4 3 0 0,0-3 0 0,-1-3 0 15,-2 3 0-15,0-6-304 0,-1 0 16 16,-1-2 0-16,-2-3 0 15,0-1-784 1,-2-4-144-16,-2 0-48 0,-2-2-15056 0</inkml:trace>
  <inkml:trace contextRef="#ctx0" brushRef="#br1" timeOffset="183135.69">15070 325 31327 0,'-6'3'2784'0,"1"0"-2224"0,2 1-560 0,1-2 0 0,1 1 192 0,-2 1-192 0,-2 2 192 0,-4 4-192 0,0 5 624 0,-5 2 16 0,2 4 0 0,-3-3 0 15,1 5-192-15,1-4-48 0,-1 4 0 0,0-4 0 16,2 3-400-16,0 0 0 0,-3 3 0 0,1 0 0 16,-1 4 0-16,-1-1 0 15,-1 7 0-15,-2 0 0 0,1 3 0 0,-1-3 0 16,3-1 0-16,1-3 0 0,2 1 0 0,0-3 0 0,4-1 0 0,1-3 0 31,4 1-896-31,2-4-96 0,3-2-32 0,2-2-8800 16,2-1-1760-16</inkml:trace>
  <inkml:trace contextRef="#ctx0" brushRef="#br1" timeOffset="183579.19">15205 738 28559 0,'-9'-2'1264'0,"0"2"272"0,-1 2-1232 0,3 2-304 0,2-1 0 0,0 4 0 0,-1-1 272 0,-4 6 0 0,-7 4 0 0,-6 7 0 31,-1 3-544-31,-1-2-112 0,3 1-32 0,2-3 0 0,3 1 416 0,1-5 0 15,3 1 144-15,2-2-144 0,2-2 0 0,2-3 0 0,1 4 0 0,2-3 0 16,2-1 0-16,0 2 0 0,4-6 0 0,0 0 0 31,4 0-336-31,2-2-80 0,3-2-16 0,1-1 0 16,4-2-624-16,2-2-128 0,1-2-32 0,2-1 0 16,2-2 320-16,0-2 64 0,1-2 16 0,0-3 0 0,-1 0 640 0,-4 0 176 0,0 1 0 15,-2-3 0-15,-2 2 656 0,-3-3 208 0,0 1 32 0,-4-1 16 16,-2 0 944-16,-1-1 176 0,-2 1 32 15,-2-1 16-15,-1 1-464 0,-1 0-80 16,-2 2-32-16,-2-1 0 0,1 3-832 0,-1 1-160 16,-2-1-48-16,1 0 0 0,0 5-464 0,0 1-192 0,-2 0 16 0,2 2 0 15,-1 1-976-15,-2 1-192 0,-1 2-32 0,-1 2-16 16,0 2-464-16,0 1-80 0,1-1-32 0,0 0-10096 16</inkml:trace>
  <inkml:trace contextRef="#ctx0" brushRef="#br1" timeOffset="184213.36">15854 792 36863 0,'-8'-9'1632'0,"2"0"336"0,-1 3-1584 0,2 2-384 0,2 2 0 0,2 2 0 0,-1 0 320 0,-2-2-32 0,-3 0 0 15,-3-1 0-15,-3 2-928 0,-2 1-176 0,1 0-32 0,-4 6-16 0,1 1 512 0,-3 0 96 0,0 3 32 0,-1 2 0 32,2 3-288-32,-1-1-64 0,1 0-16 0,3 3 0 0,1-4 448 0,1 2 144 0,2-3 0 0,1 1 0 15,1 0 0-15,3 1 0 0,1 1 0 0,1-2 0 16,2 2 0-16,2-2 0 15,4-1 0-15,0 0 0 16,3-4-576-16,4 0-64 0,3-4-16 0,3 0 0 16,4-2-304-16,2-2-64 0,4-3-16 0,1-6 0 0,3 0 528 0,-2-2 128 0,2-1 0 15,-4-3 16-15,-1 3 368 0,-2-2 0 0,1-2 0 0,-5 0 128 16,0 1 384-16,-4 1 64 0,-3 0 0 0,-2 0 16 16,-1 2 704-16,-3-5 144 0,-1 5 32 0,-3-4 0 15,1 4-768-15,-2-1-128 0,-1 1-48 0,0 2 0 16,-1 1-528-16,-2 3-224 0,-1 2 16 0,0 1 0 0,-4 3 208 15,-1 0 0-15,1 3 0 0,-1 1-144 0,1 2 144 0,0 3 0 16,-1 1-144-16,3 0 144 16,0 1 0-16,1 3 0 0,1-2 0 0,1 0 0 15,-1 1 0-15,2 3 0 0,0-3 0 0,2 3 0 16,0 0 256-16,2 3 64 0,0 2 0 0,2 1 16 0,1 1 96 0,1 1 16 0,1 2 0 16,1-1 0-16,0 1-288 15,1 0-160-15,1 1 192 0,-1 2-192 0,-3-1 0 0,0 0 0 16,-4 1 0-16,-2-3 0 0,-2 0 208 0,-4-1-64 0,-2-4-16 0,-2-2 0 15,-2 4 528-15,-4-1 112 16,-3-1 0-16,-3-1 16 0,2-2-352 0,-3 2-80 16,-2-4-16-16,0 0 0 0,3-1-208 0,-1-3-128 15,-2-2 128-15,0 0-128 0,-1-4 0 0,0 1 0 0,0-5-160 0,0-1 160 32,0-1-1472-32,0-3-192 0,3-1-48 0,-2-2-14576 0</inkml:trace>
  <inkml:trace contextRef="#ctx0" brushRef="#br1" timeOffset="185017.05">16622 325 12895 0,'-2'0'1152'0,"2"0"-928"0,0 0-224 0,0 0 0 0,0 0 1184 0,0 0 192 0,0 0 32 0,0 0 16 0,2 0-1024 0,-1 0-208 0,1 0-32 0,-2 0-16 0,0 0 112 0,0 0 0 15,20 3 16-15,-12-3 0 0,-1 0-272 0,0 0 0 0,1 0 0 0,-2-3 0 16,0 6 0-16,-1-3-176 16,-2 0 176-16,-1 3-160 0,-2 1 944 0,-1 2 192 15,-3 3 48-15,0 1 0 0,-2 2 576 0,-1 0 128 0,-1 4 32 0,0 1 0 16,-2 5-432-16,-1 3-96 16,0 3-16-16,-2 2 0 0,2-2-512 0,-1 6-128 15,-2 6 0-15,-1 5-16 0,2-4-240 0,0-3-64 0,2 3 0 16,1-7 0-16,3-5-128 0,1-3-128 15,1-4 192-15,-1 0-192 16,2-3-592-16,-1-1-240 0,0 0-32 0,0-2-16 16,-1-1-1504-16,-3-3-304 0</inkml:trace>
  <inkml:trace contextRef="#ctx0" brushRef="#br1" timeOffset="186375.78">16752 780 24879 0,'-4'0'2208'16,"1"-4"-1760"-16,3 4-448 0,2 0 0 0,0 0 1024 0,1 0 112 0,-1-2 16 0,2 2 16 0,3-3-560 0,3 2-112 0,4 1-32 0,2-2 0 0,2 2-16 0,3 0 0 16,2 0 0-16,0-1 0 15,2 1-448-15,0 0-208 0,-1-3 16 0,1 1 0 16,0 0-352-16,-2 0-64 0,-2-2-16 0,-1 2 0 15,-4 2-352-15,-2-4-80 0,-3 4-16 0,-3-3-10944 0</inkml:trace>
  <inkml:trace contextRef="#ctx0" brushRef="#br1" timeOffset="186729.19">17465 642 26719 0,'-2'-2'2368'0,"-1"2"-1888"16,3 0-480-16,1 2 0 0,1 0 1408 0,-1 1 192 0,-1-2 48 0,1 4 0 0,-1 2-1232 0,3 2-240 0,-2 3-48 0,2-1-128 31,1 7 784-31,0-2 48 0,1 1 16 0,0 2 0 16,0 2-704-16,0-2-144 0,0 0 0 0,-3-1 0 16,1-5-1008-16,-2 3-144 0,-1 0-48 0,-1 0 0 15,-2 0-976-15,1-3-208 0,0-1-48 0,0-2-5488 16,1 0-1104-16</inkml:trace>
  <inkml:trace contextRef="#ctx0" brushRef="#br1" timeOffset="186986.8">17853 628 35935 0,'-5'-2'1600'0,"0"0"320"0,-1 2-1536 0,1 4-384 15,3-3 0-15,-1 4 0 0,1-1 256 0,-3 5-32 32,-4 0 0-32,-3 10 0 0,-5 7-224 0,-6 5 0 0,-1 4 0 0,-4 0-160 15,1 4 160-15,-4-2 0 16,-1 1 0-16,-1 0 0 0,-2 2 0 0,3-2 0 0,2-3 0 0,-2 3 0 16,-1 1-560-16,-1-2-128 0,3 2-16 0,3-4-16 31,3-2-592-31,4-4-112 0,5-6-32 0,4-2-7744 0,2-5-1552 0</inkml:trace>
  <inkml:trace contextRef="#ctx0" brushRef="#br1" timeOffset="187545.55">17390 514 33167 0,'-10'-3'1472'0,"4"0"304"0,1 1-1424 16,2 0-352-16,3 2 0 0,1 0 0 0,2 0-224 0,-2 0-112 0,3 0-32 16,1 0 0-1,2 0-272-15,2-2-48 0,2 2-16 0,1-3 0 0,1 2 560 0,-1-1 144 0,2-2 0 0,-2 2 0 32,2-2-1392-32,-1 0-208 0,0 2-32 0,-1-5-16 15,0 1 624-15,-1 0 128 0,2 0 32 0,-3 0 0 0,0-2 688 0,-2 2 176 0,0-4 0 0,-1 4 0 16,-1-3 0-16,0 2 176 0,-1-2-48 0,0 3 0 0,-1 0 512 0,0 0 112 15,-1 2 16-15,0 0 0 0,-2 2 0 0,0-1 16 16,1 2 0-16,-1 1 0 16,1 0-272-16,0 0-64 0,-1 1-16 0,1 2 0 0,1-3-256 0,0 0-48 15,2 2-128-15,0-2 192 0,0 2 480 0,0-2 96 16,0 2 0-16,1-2 16 16,-1 3-272-16,0-2-64 0,0 1-16 0,1-1 0 15,-1 2-432-15,-1-1 0 0,1 2 128 0,-1-1-128 16,-1 3 192-16,1-3 16 0,0 4 0 0,0 0 0 0,-2 2 256 0,2-1 48 15,-2 0 16-15,1 4 0 0,-1-3-288 0,1 2-64 16,-1 1-16-16,2 1 0 0,0-5-160 0,-1 0 0 16,1 0 0-16,1-1 0 15,1-4-1216-15,2 1-128 0,-1 1-32 0,0-1-13120 0</inkml:trace>
  <inkml:trace contextRef="#ctx0" brushRef="#br1" timeOffset="188088.96">17930 72 23039 0,'-6'3'2048'0,"2"1"-1648"0,3 1-400 0,1-4 0 0,1 2 768 16,0 0 80-16,-1 4 16 0,2 2 0 0,-1 6 160 0,4 4 48 0,3 3 0 0,5 4 0 0,5-1-672 0,5 3-128 0,5 1-16 0,3-1-16 0,2 4-240 0,2 0 0 15,1 2 0-15,0 2 0 0,-2 1-192 0,-3-1 64 16,-2-2 128-16,-3 7-208 0,-2 2-48 0,-5 6-16 16,-7-2 0-16,-8 1 0 15,-8-1-480-15,-7-3-80 0,-6-3-32 0,-5 0 0 0,-6-3 576 0,0-3 112 0,3-4 32 16,-6 1 0-16,-3 0 144 0,-5-1 0 0,0 1 0 16,-1-3-128-16,2-5-400 15,0-1-80-15,0-5-16 0,3-2-10128 16</inkml:trace>
  <inkml:trace contextRef="#ctx0" brushRef="#br1" timeOffset="188599.9">16595 110 13823 0,'-4'-4'1216'0,"1"4"-960"0,2 0-256 0,1 0 0 0,0 0 448 0,-1 0 64 0,-2-2 0 16,0 2 0-16,-4 0-256 0,-1 0-32 0,-3 0-16 0,-3 3 0 0,-1 2 1200 0,-2 2 224 0,-3 2 48 0,-1 4 16 0,-2-1-400 0,-2 5-80 0,-2 5 0 0,-2 0-16 0,0 6-32 0,-1 1 0 0,1 3 0 0,4 2 0 15,1 4-80-15,3 0-32 0,2 4 0 0,5-1 0 16,1 2-608-16,0 5-112 0,0 5-16 16,2 8-16-16,0 5-176 0,4-2-128 0,2-4 192 15,3-3-192 1,6 0-800-16,4-1-272 0,3-8-48 0,6 2-13872 0</inkml:trace>
  <inkml:trace contextRef="#ctx0" brushRef="#br1" timeOffset="190779.61">22403 3072 22111 0,'-3'-5'1968'0,"2"1"-1584"0,1 3-384 0,0-2 0 0,1 3 1200 0,-1-4 144 0,0 0 48 0,0-3 0 0,0-3-128 0,0 1-32 0,3-4 0 0,-2 1 0 0,1 2 16 0,2 0 0 15,0-2 0-15,-1 2 0 0,4-3-224 0,0-1-32 16,0 2-16-16,3-2 0 0,-1 0-368 0,1-1-80 0,-1-1-16 0,-1-2 0 16,0 1-272-16,-1-5-64 0,-1 0-16 0,-1-3 0 15,-1 3 48-15,0-4 16 0,-2-2 0 0,-2-3 0 16,1 0-224-16,-2-1 0 0,-3-1 0 0,1-1 0 16,-4 3 0-1,-1 1 144-15,-1-1-144 0,-1 0 128 0,-1 2-128 0,0 0 0 0,0 1 0 0,1 1 0 0,3-1 0 16,-1 4 0-1,2-1 0-15,0 3 0 0,2-3 0 0,0 1 0 0,1 1 0 0,1 1 0 0,1-1 0 0,1 6 0 32,0-1 0-32,0 3 0 0,0 1 0 0,1 2 0 15,1 2 0-15,-2 0 0 0,1 4 0 0,-1-3 0 0,1 3 0 16,-1-1 0-16,0-2 0 0,0 5 0 0,0-2 0 0,1 4 0 16,-1-2 0-16,0 1 0 0,0 2 0 0,2 1 0 15,-2 0 0-15,1 4 0 0,0 0 0 0,0 2 0 16,2 2-128-16,-2 3 128 0,0 4 0 0,0 4 0 0,-1 1 0 15,0 4 0-15,-1 1 0 0,-1 4 0 0,-2 3 0 0,-1 2 0 16,-1 1 0-16,-1 0 0 0,-1-1 0 0,1-2 0 16,1-6 0-16,-1-5 0 0,4-3 0 0,-2-4 0 15,0-1 0-15,-1-3 0 16,2-4 0-16,-1 0 0 0,1-5 0 0,0-2 0 16,2 1 0-16,2-6 0 0,-1-3 0 0,2-1 0 15,1 0 0-15,1-4 0 0,2 0 0 0,0-7 0 0,1 4 0 0,0-6 0 16,2 5 0-16,-3-3 0 0,1 4 0 0,0-4-144 15,-1-2 144-15,1 4 0 0,-1-4-208 0,0 5 64 16,0-1 16-16,-1 1 0 0,1-2 128 0,-1 1 0 16,0 1 0-16,0 0 0 0,0 4 0 0,-1-3 0 15,0 5 0-15,-2 2 0 0,2-2 0 0,-2 6 0 16,-1 0 0-16,1 3 0 0,-1 2 0 0,2 1 128 16,2 1-128-16,2 2 176 0,2-1 16 0,2 2 16 15,2-1 0-15,2 0 0 0,3 1 144 0,3 1 32 0,2-2 0 0,1 3 0 16,-1 1-64-16,1-1-16 0,4 1 0 0,3 6 0 15,-2-1-304-15,-2 2 0 16,-3 0 0-16,-2 5 0 16,0 1-240-16,-4-2-144 0,-1 7-48 0,-1-3-12880 0,-3 7-2560 0</inkml:trace>
  <inkml:trace contextRef="#ctx0" brushRef="#br1" timeOffset="191615.41">23426 2527 24879 0,'2'-8'2208'16,"-1"2"-1760"-16,0 3-448 0,-1 3 0 0,1 0 1152 0,1 0 128 0,1-1 48 0,2-3 0 0,1 2 272 0,2-1 64 16,-1 6 16-16,2 3 0 0,0 4-896 0,-1 2-176 0,1 7-32 0,0 0-16 0,0 4-368 0,0-1-64 0,1 5 0 0,1-1-128 15,0-1 0-15,2 1 0 16,-1-1 0-16,2-2 0 0,-1 2 0 0,0-4 0 16,-1-1 0-16,0-2 0 0,1-2-880 0,-2-2-128 0,0 1-16 0,0-3-16 31,-1 0-1328-31,1-4-272 0,-1 1-48 0,0-6-9824 0</inkml:trace>
  <inkml:trace contextRef="#ctx0" brushRef="#br1" timeOffset="191896.94">24068 2510 28559 0,'3'-5'2544'0,"-2"3"-2032"16,-1 2-512-16,0 2 0 0,-1 2 800 0,-1-3 64 16,1 2 16-16,-2 3 0 0,-2 4 528 0,-4 2 128 15,-6 7 0-15,-5 5 16 0,-2 5-528 0,-6 0-128 16,-2 9 0-16,-5 0-16 0,-1 6-560 0,-1 0-96 0,3-2-32 0,-1 1 0 16,2 2 0-16,3-5 0 15,3 2 0-15,0 2 0 0,-1 1-192 0,2 5 176 0,2-2-176 0,0 2 160 16,3-2-160-16,3-4-176 0,0 0 48 0,1-9 0 31,3-1-656-31,2-4-128 0,2-6-32 0,3-5-10832 16,2-3-2176-16</inkml:trace>
  <inkml:trace contextRef="#ctx0" brushRef="#br1" timeOffset="192413.63">23586 2389 21183 0,'0'-6'1888'16,"1"2"-1504"-16,0 4-384 0,1 0 0 0,0-2 928 0,1 2 112 0,2-4 32 0,2-2 0 0,5-1 1424 0,3-2 304 0,3 0 48 0,0-1 16 0,-1 1-1472 0,-1 3-304 15,-2 0-48-15,0 1-16 0,-2-1-704 0,-1-3-160 0,0 3-32 0,-1-1 0 16,0-2-128-16,-1 3 0 0,-1-4 0 0,1 0 0 15,0 1 0-15,-1-1 0 16,0-2-128-16,-1 2 128 0,-1-2 0 0,2-1 0 16,-1 4 0-16,1-4 0 0,0 0 0 0,1 1 0 15,0 5 0-15,-2-2 0 0,0 3 0 0,0 3 0 16,-2-1 0-16,-2 4 128 0,1-3 160 0,-2 6 32 0,1-3 0 0,-2 1 0 0,2 4-128 16,-2-1-32-16,0 2 0 15,0 1 0-15,2 2-160 0,-1-2 0 0,1 5 144 16,-1-3-144-16,1-1 0 0,-1 3 0 0,1-1 0 0,-1-2 0 0,2 2 0 0,-2-2 0 15,1-2 0-15,-1 0 0 16,2 0 0-16,-2-3 0 0,2 1 0 0,1-4 0 16,0 2 0-16,0-2 0 0,2 0 0 0,0-2-12208 15,0 2-2512-15</inkml:trace>
  <inkml:trace contextRef="#ctx0" brushRef="#br1" timeOffset="-183329.47">11564 5493 28559 0,'-10'0'2544'0,"2"1"-2032"0,1 2-512 0,4-1 0 0,0-1 1072 15,-2 2 112-15,-3 0 32 0,-6 4 0 0,-3 1-912 0,-4 2-176 0,-3 0-128 0,0-1 144 0,1 1 192 0,2-1 48 0,1 1 0 0,2 3 0 0,-1-5-240 16,3 2-144-16,1 3 192 0,1-3-192 0,-1 2 0 0,1-2 0 0,2 5 0 0,-1-2 0 0,1 0 448 0,1 0 0 16,0 2-16-16,-2 1 0 0,1 3 464 0,-1-3 80 15,-1 2 32-15,-1 2 0 0,1-1-560 0,1-3-96 16,-2 2-32-16,0 1 0 0,-2-2-80 0,1 4-32 15,-2-2 0-15,2 0 0 0,3-4-32 0,-1 1-16 0,3-2 0 0,0-2 0 16,1 1 16-16,0-1 0 0,-1-2 0 0,0 0 0 16,1-1-48-16,-1 0 0 0,2 0 0 0,-1-2 0 0,2 2 0 15,-1-3 0 1,3 2 0-16,0-2 0 0,2 0 0 0,0 0 0 0,1-2 0 16,-1 1 0-16,0 0-128 0,2 0 0 0,0 1 144 15,1-2-144-15,0-1 0 0,-2 0 0 0,2 1 0 0,0-2 0 16,0 2 0-16,0-2 128 0,-1 0-128 0,0 0 128 15,1-2-128-15,-1 0 0 0,2-2 0 0,-1 0-128 0,0 0 128 0,0-4 224 16,1 2-48-16,-2-5-16 16,1 2 96-16,1-4 0 0,0 0 16 0,0-2 0 0,0 3-112 0,0-2-32 15,0-3 0-15,0-1 0 16,1 0-128-16,-1-3 0 0,0 3 0 0,2 0 0 0,0 1 0 16,1 2 0-16,-1 0 0 0,2 0 128 15,-1 0-128-15,1 1 0 0,0 0 0 0,1-1 0 0,0 4 0 0,-2 2 0 16,1 1 0-16,-3 2 0 0,2 1 0 0,-3 1 192 0,0 2-192 0,-1 2 192 15,1 1-192-15,-3 1 0 16,2 0 0-16,-2 1 128 0,2 2-128 16,-1 2 0-16,-1 1 0 0,2 2 0 0,-1 0 0 0,-1 2 0 0,1 2 0 0,-1 0 0 15,1 2 0-15,0-1 0 16,1 4 0-16,0-1 0 0,2 1 0 0,0-2 0 0,2 0 0 0,1 1 0 16,-1-2 0-16,2-3 0 15,1-1 0-15,2-4 0 0,1-2 0 0,-1-1 0 16,5-4 0-16,0 0 0 0,3-3 0 0,3 0 208 15,1-3-48-15,2 1-16 0,4-2 96 0,0 2 16 0,1 0 0 16,0-1 0-16,2 3-256 0,0-3 0 0,2 3 0 0,0 0 0 16,1 0-256-16,0 3-112 0,3-3-16 15,2-9 0-15</inkml:trace>
  <inkml:trace contextRef="#ctx0" brushRef="#br1" timeOffset="-180097.49">4544 47 4607 0,'2'0'400'0,"-2"-3"-400"0,1 3 0 0,0 0 0 0,0 0 832 16,-1-1 96-16,3 1 16 0,-1-2 0 0,2 0 752 0,2 0 160 0,0-2 16 0,-1 2 16 0,1-2-384 0,-2 2-80 0,1-1-16 0,-2 2 0 0,-1-2 48 0,-1 3 0 15,-1-2 0-15,-1 1 0 0,0 1-448 0,-2 0-96 0,0 0-16 0,-2 0 0 0,0 1-608 0,5-1-128 16,0 0-32-16,-24 9 0 0,14-6-128 0,-1 2 0 0,0 1 0 0,1-2 0 16,0 2 0-16,-1 2-144 0,0 0 144 0,-3 2 0 15,2 0 0-15,-2 3 0 0,1 1 192 0,-2 2-48 16,1 1 368-16,0 1 64 0,-1-1 0 15,-1 4 16-15,-2 2 368 0,0 1 80 0,-1 0 16 0,-1 3 0 16,2-3-272-16,-1 0-48 0,1 1-16 0,-2 0 0 16,1 4-320-16,0 2-64 0,3 0-16 0,2-2 0 15,2 3-128-15,-1 3-16 0,1 5-16 0,1 2 0 16,1 9-160-16,1-1 192 0,4 1-192 0,3-1 192 16,3-2-192-16,2-5 0 0,0-3-192 0,3 0 192 0,-1-5-128 15,3 0 128-15,-1 2 0 0,3-2 0 16,0 3 0-16,1-2 0 0,2 1 192 0,-1-5-64 0,0-1-128 0,2-2-256 15,1-5 64-15,2-4 16 16,3-1-336-16,6-3-64 0,5 0 0 0,6-4-10608 16,5-2-2112-16</inkml:trace>
  <inkml:trace contextRef="#ctx0" brushRef="#br1" timeOffset="-175374.34">6692 300 12895 0,'-1'0'1152'0,"1"-1"-928"0,1 1-224 0,0 0 0 16,1-2-448-16,-1 2-144 0,1-4-32 0,1 1 0 0,-1 0 64 0,1-1 16 0,-1 2 0 0,-2-2 0 0,-2 4 1488 0,-2 1 288 0,-1 4 64 0,-1-1 16 16,-3 6 32-16,1 0 0 0,-2 4 0 0,2-1 0 0,1 3-464 0,1-4-96 15,1 1-16-15,1 0 0 16,3-4-384-16,1 1-64 0,4-3-32 0,-1-1 0 0,2 3-144 0,1-3-16 16,2-2-128-16,-2 2 192 0,0 0-192 0,0 0 0 15,1-2 0-15,-2 2 0 16,1 0-1216-16,0 1-144 0,-1-1-32 0,1-4-7120 0</inkml:trace>
  <inkml:trace contextRef="#ctx0" brushRef="#br1" timeOffset="-175072.22">6953 96 26719 0,'-7'-2'2368'0,"1"-2"-1888"0,3 4-480 0,3 1 0 0,1 2 704 0,-1-2 32 16,-1 0 16-16,-3-1 0 0,2 4-1952 0,-3-4-384 0,1 4-80 0,1-2-9728 15</inkml:trace>
  <inkml:trace contextRef="#ctx0" brushRef="#br1" timeOffset="-174000.1">9960 368 25791 0,'0'-2'2304'0,"0"-1"-1856"0,0 3-448 16,0 3 0-16,2-3 592 0,-2 0 32 0,1 2 0 0,0-2 0 0,-1 0-1696 0,-1 4-336 0,-2-1-64 0,3-3 0 16,0 0 976-16,-18 16 208 0,10-10 32 0,-1 4 16 0,-4-3-720 0,1 4-160 0,-2 0-32 0,-1 0 0 0,1 3 864 0,-3-2 288 15,3 3-192-15,0-1 192 0,2 1-144 0,3-2 144 0,3 0-128 0,2-3 128 0,4-1 896 0,1 0 272 0,3 1 48 0,1-4 16 16,2 3 112-16,1-3 32 0,-1 1 0 0,2 2 0 16,0 1-1376-16,-1-3-288 0,1 5-48 0,-2-3-16 15,1 4-640-15,-2-3-128 0,0 3-32 0,-2 0 0 31,0 2-560-31,-2-3-112 0</inkml:trace>
  <inkml:trace contextRef="#ctx0" brushRef="#br1" timeOffset="-173723.56">9897 238 41471 0,'-11'-12'3680'0,"3"6"-2944"0,1 0-592 0,4 3-144 31,1 3-512-31,2 3-128 0,0-3-16 0,0 0-16 0,-1 0-736 0,0 0-128 0,1 1-48 16,0 1-14192-16</inkml:trace>
  <inkml:trace contextRef="#ctx0" brushRef="#br1" timeOffset="-172679.44">13692 398 17503 0,'-5'2'1552'0,"2"1"-1232"0,0-2-320 0,1 2 0 0,0-3-672 15,0 1-192-15,-3 1-32 0,-4 5-16 0,0 1 1984 0,-1 0 400 0,1 2 64 0,2-2 32 0,2 2 320 0,2 2 64 16,1-2 16-16,0 3 0 0,2-1-1376 0,0 0-272 0,-1 1-48 0,0 0-16 0,0 0-256 0,-1-1 0 0,0 1 0 0,0-1 0 16,-1-1-816-16,-1 0-208 0,2 0-64 0,-1 0 0 15,1 2-1216-15,1-3-240 0,1 2-48 0,0-2-16 0,2 0 832 0,2-4 176 0,2 0 16 16,3-2 16-16,1-2 1376 0</inkml:trace>
  <inkml:trace contextRef="#ctx0" brushRef="#br1" timeOffset="-172428.38">13699 325 40543 0,'-5'-10'1792'0,"1"4"384"0,1 0-1744 0,3 2-432 0,2 2 0 0,-1 2 0 15,0-3-1040-15,2 2-304 0,-1-5-48 0,2 2-16 16,-1-2-1856-16,2 3-384 0,-1 3-80 0,2 0-16 0,2 0 2960 0</inkml:trace>
  <inkml:trace contextRef="#ctx0" brushRef="#br1" timeOffset="-171517.53">17893 366 17503 0,'4'-4'1552'0,"-1"2"-1232"16,0-1-320-16,-2 3 0 0,0 0 0 0,2 0 0 0,0-1 0 0,2-2 0 0,0 1 0 0,2 1 0 0,-4-2 0 0,-2 3 0 0,-2 3 576 0,-1-2 176 0,-2 1 16 0,-2 2 16 15,0 1-624-15,-1-1-160 0,0-2 0 0,0 5 0 0,-2-4 128 0,0 3 0 0,-1 2 0 0,1-2 0 0,0 3 64 0,0-2 16 0,1 4 0 0,-1-1 0 16,2 2 48-16,-1-2 0 0,2 3 0 0,0-1 0 0,1 2 1104 0,1-2 240 0,-1 0 32 0,3 1 16 0,-1-1-752 0,1 2-160 16,2-6-32-16,1 2 0 0,1 0-336 15,2-1-80-15,4-2-16 0,0 2 0 16,5-3-1168-16,1 0-256 0,2-1-32 0,1 0-11744 15</inkml:trace>
  <inkml:trace contextRef="#ctx0" brushRef="#br1" timeOffset="-171263.47">17971 236 40543 0,'-10'-9'1792'0,"2"3"384"0,4 0-1744 0,1 5-432 16,3-2 0-16,0 3 0 15,0 0-2160-15,0 3-512 0,0-3-96 0,0 0-32 0,0 6 2208 0,0-2 432 16</inkml:trace>
  <inkml:trace contextRef="#ctx0" brushRef="#br1" timeOffset="-168919.55">3574 370 911 0,'5'0'0'0,"-3"0"0"0,1 0 0 0,-2 0 0 0,-1 2 944 15,0-2 96-15,0 0 32 0,0 3 0 0,0-2 272 0,0 1 64 0,-1 2 16 0,1-4 0 0,0 0-272 0,0 0-48 0,0 0-16 0,0 0 0 0,0 0 16 0,0 0 0 16,0 0 0-16,0 0 0 0,0 0 192 0,0 0 48 15,-20 12 0-15,12-12 0 0,2 0-736 0,-3 0-144 16,0 3-16-16,-3-3-16 0,0 0-304 0,-3 3-128 0,0-3 128 16,-1 3-128-16,-1-3 368 0,-2 1-16 0,1 2 0 15,-1-2 0-15,0 1 160 0,-4 2 48 0,0 1 0 0,-2-1 0 16,0 2 32-16,-4 1 16 0,-2 2 0 0,-3 0 0 16,1 1-256-16,1-1-48 15,0-2-16-15,1-1 0 0,1 0 48 0,0-2 16 0,2-2 0 0,1 2 0 16,1-4-80-16,-1 2-16 0,-1-2 0 15,1 4 0-15,2-4-80 0,1 3-32 0,-1 0 0 16,0-2 0-16,2 4-144 0,1-1 192 0,1 2-192 0,1-2 192 16,1 2 80-16,4 0 32 0,3 1 0 0,1-1 0 15,0 0-304-15,0 0 0 0,-2 4 128 0,5-1-128 0,0-3 0 0,3 1 0 16,2-1 128-16,1 1-128 0,1 1 0 0,2-4 0 0,3 2-128 16,1-2 128-16,2-2 0 0,2 2 288 15,2-1-32-15,1-2-16 16,5 1 80-16,0 1 0 0,3-2 16 0,2 1 0 15,0 2-80-15,2-1 0 0,0 0-16 0,0 1 0 0,1 1-240 0,-1 1 0 16,1-2 128-16,0 2-128 0,-2 0 0 0,1 0 0 0,1-2 0 0,-1 2 0 16,3-2 192-16,1-1-16 15,-1 0 0-15,0 0 0 16,0-2 96-16,-1 1 32 0,0 2 0 0,-2 1 0 0,-1-1-304 0,-2-1 128 16,0 0-128-16,-3 1 0 0,-2-2 128 0,-4 2-128 15,-1 0 0-15,-1-2 0 0,-3 1 0 0,-2 0 0 16,0-3 0-16,-3 1 0 0,0 2 0 0,-2-1 0 15,-1 2 0-15,-3-1 0 0,0-2 160 0,-1 4-32 16,1-2 0-16,-4 1 0 0,-1 2-128 0,0-3 0 0,-3 1 0 16,0-1 128-16,-2 2-128 0,-2-1 0 15,0 0 144-15,-2 2-144 0,-1-4 128 0,-1 4-128 16,-2-2 128-16,0 0-128 0,-3 1 0 0,-2-1 0 16,-1 2 0-16,-1-3 128 0,-2 1-128 0,0 1 176 0,0 0-176 0,-1 1 192 0,-1 0-192 15,1 3 0 1,2-3-192-16,-1 2 192 0,0 0-128 0,0 1 128 0,3 1 0 0,2 0 0 0,4-2 0 0,1 2 0 15,2-2 0-15,3 0 0 16,1 1 0-16,0 1 0 0,3 0 0 0,2-2 0 0,1 2 0 0,1 0 0 16,-1 0 0-16,2 3 0 15,0-1 0-15,4-2 0 0,1 2 160 0,4-2-160 16,1-1 0-16,4-3 0 0,1 0 0 0,2 1-192 16,3-3 192-16,1 1 0 0,4-1 0 0,1-2 0 15,4 2 0-15,1-4 160 0,4 3-160 0,1-3 128 16,3 0 32-16,3-3 0 0,2 3 0 0,5-2 0 15,3 0 16-15,2 0 0 0,2-1 0 0,1 0 0 0,-1-1-176 0,1 1 128 0,2-3-128 16,-4 3 128-16,-5-4-128 0,2 4 0 0,0-3 0 0,2 1 128 16,-2 1-128-16,-1 0 0 0,-2 0 0 0,-2 2 0 15,-3 0 0-15,-4 0 0 16,-3 2 0-16,-4 0 0 16,-1 0-400-16,-5 0-16 0,-3 4 0 0,-2 0-12016 15,-3 1-2416-15</inkml:trace>
  <inkml:trace contextRef="#ctx0" brushRef="#br1" timeOffset="-167446.54">2863 384 6447 0,'-4'0'576'0,"0"0"-576"16,2 2 0-16,0 0 0 0,2-2 0 0,0 0-192 0,-2 3 0 0,0-3 0 0,-3 3 384 0,1 0 96 0,0-2 16 0,2 1 0 0,0-2 464 0,1 0 112 16,2 0 16-16,1-3 0 0,0 0 128 0,2 0 16 0,0-4 16 0,-1 2 0 15,1 1 160-15,1-3 16 0,-1 1 16 0,-1 0 0 0,2 0-176 0,0-3-48 16,0 3 0-16,0-1 0 0,0 0-304 0,1-3-64 16,0 4-16-16,1-2 0 0,-1-2-304 0,1 0-64 15,2 1-16-15,0-3 0 0,0 2 144 0,1-2 32 0,0 2 0 0,0-3 0 16,1 3 16-16,0 1 16 0,1-4 0 15,-1 1 0-15,1 2-80 0,-1 0 0 16,2-1-16-16,-4 3 0 0,1 2-192 16,-1 0-48-16,-2 2 0 0,0 2 0 0,-1-2-128 0,-1 4 0 15,-2-2 144-15,1 4-144 0,0-2 0 0,0 0 0 0,-3 4 0 0,0-2 0 16,0 2 0-16,-1 0 0 0,0 1 0 0,0 2 0 16,-1 2 0-16,0-2 128 15,0 3-128-15,1 1 0 0,0 2 256 16,2 0-32-16,0 0 0 0,3-1 0 0,2 0 192 0,0 2 32 0,2-2 16 0,1 1 0 15,1-3-272-15,-1-2-64 0,1 0-128 16,-1-2 192-16,-2 0-192 0,1-2 0 16,0 1 0-16,-3-2 0 0,-1 4 0 0,0-4 0 0,0 0 0 15,-2 0 0-15,1 0 0 0,0 1 0 0,-2-2 0 0,2 2 0 16,0-3 0-16,-1 1 128 16,1-2-128-16,1 0 0 0,0 0 448 0,1 0 32 15,3 0 16-15,-2-2 0 0,2 1-32 0,1-3 0 0,0-1 0 0,-2-1 0 16,2 0-144-16,-2-2-16 0,-1 0-16 15,-2 0 0-15,0-3-16 0,-1 1 0 16,-3 0 0-16,0-2 0 0,0 2-96 0,-2-2-32 0,0-1 0 0,-3 1 0 0,2 1-144 16,-3-1 0-16,0-1 0 0,0 1 0 15,0 2-752-15,-1 0-176 0</inkml:trace>
  <inkml:trace contextRef="#ctx0" brushRef="#br1" timeOffset="-163240.81">341 539 11967 0,'2'0'1072'0,"-1"0"-864"0,0 0-208 0,0-2 0 0,0 2 208 0,2 0 0 0,-1 0 0 16,3-3 0-16,2 2 624 0,0-2 112 0,2 3 16 0,-2-3 16 0,-1 3 160 0,-1 0 16 0,-1 0 16 0,-2 0 0 0,1 1-336 0,-2 1-64 15,0 1 0-15,-1-3-16 0,0 4-32 0,0-2 0 0,0 3 0 0,0 0 0 16,2 1-320-16,-2 1-64 15,1 2-16-15,1 1 0 0,1-1 208 0,-1-3 48 16,1 4 0-16,0 0 0 0,2-2-256 0,0 3-32 0,3 2-16 0,-1-1 0 16,1 1-16-16,0-1 0 0,1 0 0 15,-2 2 0-15,2 1-112 0,-2 2-16 16,0 4-128-16,-3 4 192 0,0 4-192 0,-3 2 0 16,-1-1 0-16,-1-2 0 0,-1 0 192 0,-2-4 64 15,-1 2 0-15,0-1 0 0,0 1 0 0,0-1 16 16,0-3 0-16,3-3 0 0,-2 0-272 0,2 1 0 0,-1 1 0 0,2-2 0 15,-2-3 0-15,1 2 192 0,-2 0-64 16,1-2-128-16,-2 1 336 0,0-1-32 0,-2-2-16 0,0 1 0 16,0 1 64-16,-3-4 16 0,0 0 0 0,-1-2 0 15,-2 0-144-15,1-1-32 0,0-3 0 0,-2-1 0 16,0 0-192-16,0 1 176 0,1-2-176 0,-2-2 160 16,-2 0-160-16,-2 0 0 0,0-2 0 0,-2 0 0 0,-2 1 0 0,1-2 0 15,0 1 0-15,1 0-176 16,1-2 32-16,2 0 0 0,0-3 0 0,5 2 0 15,0-4-1648-15,5 0-320 16,1 1-64-16</inkml:trace>
  <inkml:trace contextRef="#ctx0" brushRef="#br1" timeOffset="-161979.33">1070 356 6447 0,'-8'0'576'0,"2"-3"-576"0,1 3 0 15,1 3 0-15,3-3 1280 0,1 1 128 0,0 2 48 0,-1-3 0 0,-2 3-704 0,1 2-144 0,1-1-32 16,-1 0 0-16,1-1-96 0,0 0-32 0,1-1 0 0,-1 2 0 0,0-1 32 0,-1 0 0 0,0 0 0 0,-1 3 0 0,-2 1-96 0,-1 2 0 0,1-2-16 0,-2 3 0 0,-1 1 400 0,0 1 96 16,-1 2 16-16,0 0 0 0,0 3 256 0,0-3 48 15,1 2 16-15,0 3 0 16,-2 0-288-16,-1 5-48 15,-2 2-16-15,1 2 0 0,0 3-272 0,-2 1-48 0,1 3-16 0,-2 0 0 16,1-3 32-16,0 0 0 0,1-1 0 0,-1-5 0 16,3 1-48-16,0-5-16 0,2-2 0 0,2 1 0 15,1-1-80-15,1-4-16 0,1-1 0 0,-1 2 0 0,1-1-48 16,1 1-16-16,-2 3 0 0,-1-1 0 0,1 1-320 0,0 1 0 16,-1 1 0-16,-1-4 0 0,4 0 0 0,0-3 0 0,2 1 0 15,2-4 0-15,2 0 0 0,2-1 0 0,0 1 0 0,2-5 0 16,2 2 272-16,0-2-16 15,4 2 0-15,-1-3 0 0,2 0-256 0,2 0 160 0,0 1-160 16,-1-4 128-16,1 0-128 0,-3-2 0 0,2-1 0 0,-2 0-176 16,-1-1 176-16,-1 1 0 0,-1-3 0 0,-1 0 0 15,1 0 0 1,-2-3 0-16,0 2 0 0,0-5 0 0,1 0 0 0,1-1 0 16,1-3 0-16,0 1 0 0,0 0 0 15,0-2 0-15,2 2 0 0,-1-3 0 0,1 1 0 0,-2 2 128 16,1 2-128-16,-1 0 0 0,0 1 0 0,-1 3 0 15,-1 2 0-15,-2 1 0 0,-1 0 0 0,-1 3 0 16,-1 3 0-16,0-3 0 0,-2 3 0 0,-1 0-128 16,1 1 128-16,-2-1 0 0,0 0 0 0,-2-3 0 0,2 1 0 15,0-1 0-15,-1 0 0 0,1 0 0 0,0-1 0 0,0-2 0 16,1 0 0-16,1-4 0 0,-2 7 0 0,0 0 128 16,11-22-128-16,-7 12 0 0,2-1 0 0,-1 1 0 15,1 0 0-15,0 1 0 0,0-4 0 0,2-2 0 0,-2 2 0 0,0-3 0 16,0 3 0-16,0 1 128 0,1-2-128 15,-2 2 176-15,-2 0-176 0,2-1 192 0,-1 1 96 0,-2-1 32 16,1 1 0-16,-1-1 0 16,1 0-144-16,-1 0-32 0,1 0 0 0,-2-3 0 0,0 1-144 0,0-1 128 0,1 0-128 15,-2 0 128-15,1-3-128 0,-1 3 0 0,0 0 0 16,0-2 0-16,0-1 0 0,0 3 0 0,0 0 0 0,-1 0 0 16,1 1 0-16,-2 2 0 15,1 4 0-15,0-1 0 0,-2 0 0 16,2 1 0-16,0 3 0 0,-1 0 0 0,0 2 0 0,0 1 0 15,1 0 0-15,-2 0 0 0,2 0 0 16,0-1 0-16,-1 2 0 0,1-1 0 0,0 2 0 0,0-3 0 16,-1-1 0-16,1 2 0 0,1-3 0 0,-1 2 0 15,1-1 0-15,-1 4 0 0,1-3 0 0,-1 2 0 16,1-2 0-16,-2 4 0 0,2-3 0 0,0 1 0 0,0 2 0 0,0-1 0 16,0 1-128-16,0 0 128 0,-1 0 0 0,1 0 0 15,0 0 0-15,0 0 0 0,0 0 0 0,0 0 0 16,0 0 0-16,0 0 0 15,0 0 0-15,0 0 128 0,0 0-128 0,0 0 0 0,0 0 0 0,-21-3 0 0,20 3 0 0,0-4 0 16,-1 1 0-16,1 0 0 0,0 0 0 0,1-2 0 16,0 1 0-1,0-2 0-15,0 2 0 0,0-2 0 0,1 0 0 0,-1 2 0 16,1-2 0-16,-1 3 0 0,2 0 0 0,-2-4 0 0,1 4 0 0,-1 0 0 16,0-3 0-1,-1 2 0-15,1 2 0 0,-3-2 0 0,2 4 0 0,-3-2 0 16,-1 0 0-16,0 2 0 0,-1 0 0 0,-1 0 0 15,-1 2 144-15,1-2-144 0,1 0 160 16,-1-2-160-16,2 2 0 0,3-2 0 0,0-2 0 0,0 2 0 16,1-4 0-16,1 2 0 0,-1-2 0 0,1-1 0 0,-1 1 0 0,-1 0 0 15,1 0 0-15,-3-1 0 0,1 2 0 0,-2 1 0 16,-1 0 0-16,-2 2 0 0,1 2 0 0,-3 0 128 16,0 0-128-16,0 2 0 0,0-1 0 0,-2 2 0 0,1 1 0 0,0-2 0 15,2 1-128-15,-1 0 128 0,3-2-192 0,-1 2 192 16,2-1-272-16,1-2 48 0,0 0 16 0,3 2 0 31,0-2-320-31,2 0-64 0,0 0-16 0</inkml:trace>
  <inkml:trace contextRef="#ctx0" brushRef="#br1" timeOffset="-161637.9">893 1004 3679 0,'-6'-3'320'0,"1"3"-320"0,1 0 0 0,3 0 0 0,-1 0 1168 0,1 0 176 0,-2 0 16 0,-2-2 16 0,-3 2-80 0,2-1-16 0,1-2 0 0,1 1 0 0,4-2 320 0,3 0 48 15,1 1 16-15,3-3 0 0,2-1-576 0,0 1-96 16,4 0-32-16,0 0 0 0,4 0 0 0,-1 2-16 0,1-2 0 0,0 2 0 31,2-1-432-31,-1 4-64 0,1-4-32 0,1 4 0 0,-1-2-240 0,0 1-48 16,0 0-128-16,-2 0 192 0,0 1-192 0,-2-2 0 0,-3 3 128 0,1-2-128 31,-2 1 0-31,0-2 0 0,0 1 0 0,-2-2 0 16,-1 1-512-16,0 2 0 0,-2-4 0 15,0 2-11392-15</inkml:trace>
  <inkml:trace contextRef="#ctx0" brushRef="#br1" timeOffset="-161194.98">1332 268 22111 0,'-14'-7'976'0,"4"4"208"0,0 1-944 0,4 2-240 15,4 2 0-15,0-2 0 0,1 3 384 0,-1-2 48 16,-2 3 0-1,-2 1 0-15,1 2-624 0,1-1-128 0,3-1-32 0,0 0 0 0,2 0 928 0,1-1 176 16,3 0 32-16,0 0 16 0,3 3-128 0,-1 0-32 16,2 2 0-16,0 1 0 0,0-1-192 0,1 4-64 15,0 0 0-15,0 5 0 16,-1-1-384-16,1 4 0 0,-2 4 0 0,0 2 0 16,-2 0 0-16,0 5 0 0,0 6 0 0,-1 4 0 15,-1 5 0-15,0 0 0 0,1 0 0 0,-2-3 0 0,2-2 0 16,-1-4 0-16,0 0 0 0,-2-4 0 0,1 2 0 15,-3-3 0-15,0-4 0 0,-3-3 0 0,-2 2 0 16,-2 3 0-16,-4-2 0 0,-3 0 0 0,-1 2 0 16,-2 0-176-16,0 1 16 0,-2-3 0 15,-1-5-1712-15,0-4-352 0,1-1-64 0</inkml:trace>
  <inkml:trace contextRef="#ctx0" brushRef="#br1" timeOffset="-160656.36">1034 141 22111 0,'-11'-6'1968'0,"2"-1"-1584"0,0 5-384 0,4 1 0 0,3 1-240 0,-1 1-128 0,2 1-16 0,-4-2-16 15,-1 4-304-15,-3 0-48 0,-2 1-16 0,-1 1 0 0,0 4 272 0,-2 0 48 0,0 3 16 0,-1 2 0 0,1 4 688 0,-2-1 144 16,0 8 32-16,-2 3 0 0,1 2 0 0,0-2 0 16,-1 3 0-16,1-1 0 0,1 0 128 0,1 1 16 15,1-1 16-15,2 4 0 0,1 3-16 0,0 1-16 16,2 1 0-16,1 1 0 0,3 0-144 0,2-1-32 0,2-1 0 0,0-3 0 16,-1-4 48-16,2-1 0 0,0-2 0 15,-1-1 0-15,1-3-48 0,-2-1 0 0,0 0 0 16,-1 1 0-16,-1-1-112 0,-1 2-16 0,0 3-16 15,-1 2 0-15,-1 1-32 0,-1 0 0 0,3 3 0 0,-1-4 0 16,1-2-64-16,3-4-16 0,2-3 0 0,1-3 0 16,4-1-128-16,0-4 0 0,3 1 0 0,3-3 128 15,3-2-128-15,0 0 0 0,2-1 144 0,0-4-144 16,1 1-544 0,4 0-176-16,4-1-48 0,2-1 0 15,0 2-896-15,2-2-192 0,0-2-48 0</inkml:trace>
  <inkml:trace contextRef="#ctx0" brushRef="#br1" timeOffset="-160293.25">1661 638 32255 0,'0'-6'2864'0,"1"3"-2288"0,-1 3-576 0,1 0 0 0,2 0 896 0,-1 0 80 0,2 0 16 0,2-1 0 0,3-3-864 0,1 2-128 0,3-2-128 0,2 2 128 0,1-2 0 0,0 4 0 15,3-3 0-15,-2 3 0 0,2 0-192 0,-1 0-64 0,2 0-32 0,0 0 0 16,1 3-1120-16,0-2-240 0,1 2-32 0,0-1-12016 16</inkml:trace>
  <inkml:trace contextRef="#ctx0" brushRef="#br1" timeOffset="-160055.42">1842 875 39615 0,'2'-12'1760'0,"0"5"352"0,2 3-1680 0,1-1-432 16,0 4 0-16,0 1 0 0,3 0-240 0,7-3-128 15,9-1-16-15,10 2-16 0,11 0-1728 0,6 0-352 0,4 6-64 16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20:36:37.67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1514 16837 22511 0,'0'0'992'0,"0"0"224"0,0 0-976 0,0 0-240 16,0 0 0-16,0 0 0 0,0 0 432 0,0 0 32 0,0 0 16 0,0 0 0 15,0 0-192-15,0 0-32 0,0 0-16 0,0 0 0 16,0 0 144-16,0 0 16 0,0 0 16 0,0 0 0 15,0 0-64-15,0 0-16 0,0 0 0 0,0 0 0 16,0 0 320-16,9-4 64 0,-9 4 16 0,0 0 0 16,0 0-80-16,0 0-16 0,0 0 0 0,0 0 0 15,0 0-160-15,8-7-32 0,-8 7-16 0,0 0 0 16,0 0 80-16,5-5 0 0,-5 5 16 0,4-12 0 16,-4 12 112-16,0 0 0 0,4-9 16 0,-4 9 0 15,2-11-144-15,-2 11-48 0,5-11 0 0,-1-1 0 16,-4 12-144-16,7-11-16 0,-2 2-16 0,-5 9 0 15,5-11-64-15,-5 11-16 0,4-12 0 0,-4 12 0 16,4-10-64-16,0 2-16 0,-4 8 0 0,4-13 0 0,-4 13 112 16,3-10 16-16,-2-1 0 0,-1 11 0 0,2-12 32 0,0 2 16 15,-2 10 0-15,1-12 0 0,0 2 112 0,1 2 32 16,-2-1 0-16,0 9 0 0,0-12-64 0,0 3-16 16,-2-3 0-16,2 5 0 0,0-5-96 0,0 1-16 15,0 1 0-15,0 0 0 0,0-1-64 0,2 1 0 16,0-3-16-16,0 0 0 0,-2 1-176 0,0 1 160 15,1 1-160-15,-2 0 160 0,1-1-160 0,0 2 128 16,0-4-128-16,0 3 128 0,0-1-128 0,0 2 0 16,-2-4 144-16,0 3-144 0,-1 0 144 0,0 0-144 15,2-2 192-15,0 0-192 0,0 1 256 0,1 0-64 16,-2 0-16-16,2 1 0 0,0-3 32 0,0 2 16 16,2-1 0-16,-1 0 0 0,-1 0 32 0,2 2 16 0,1-2 0 0,-2 1 0 15,1 0-272-15,0 1 0 0,1-1 128 0,-2 1-128 16,0-1 0-16,1 0 128 0,-1 3-128 0,-1-4 0 15,0 0 128-15,1 2-128 0,-1 0 0 0,0-1 0 16,0 1 128-16,0-2-128 0,0 0 0 0,-1 2 0 16,0-1 192-16,1-3-64 0,1 1 0 0,0-1-128 15,1-1 0-15,0 2 0 0,1-1 0 0,0 1 0 16,-1 0 0-16,2-3 0 0,1 1 0 0,-1-1 0 16,-1 0 0-16,1 1 0 0,0 0 0 0,0 0 0 15,-1 2 0-15,0 0 0 0,0 0 0 0,-1 1 0 16,1 0 0-16,-2 2 0 0,0-2 128 0,1 3-128 15,-1-3 0-15,-1 2 0 0,0-1 128 0,3 1-128 0,1-1 0 16,-2 0 0-16,-1-2 0 0,2 0 0 16,1-1 0-16,1 3 0 0,0-6 0 0,-1 2 0 0,-1 0 0 15,1-1 0-15,1-1 0 0,0 0 0 0,-1 2 0 0,1-2 0 16,1 1 0-16,-1 2 0 0,-3 1 128 0,1 1-128 16,-4 0 0-16,1-1 0 0,0 13 144 0,0-12-144 15,-3-2 0-15,3 1 144 0,3 1-144 0,-3-1 0 16,-2 0 0-16,2 2 0 0,3-1 0 0,-2 0 0 15,1 0 128-15,0-1-128 0,-2 0 0 0,3 0 0 16,1 0 0-16,-2 0 0 0,1-3 0 0,1 5 0 16,1-2 0-16,-1 0 0 0,-4 0 0 0,3 0 0 15,1-2 0-15,-1 4 0 0,-3 0 0 0,2-1 0 16,0 2 0-16,1-1 0 0,-2 1 0 0,-1 0 0 16,-1 1 0-16,2-1 0 0,3 3 0 0,-2-5 0 15,-5 1 128-15,2 4-128 0,1-4 0 0,0 2 0 0,-3-1 0 0,3-1 0 16,0-2 0-16,3 3 0 0,1-1 0 0,-3 1 0 15,-4-2 0-15,3 0 0 0,4 1 128 0,-1 2-128 16,-3-3 0-16,0 1 0 0,1 0 0 0,2-1 0 16,-2 1 0-16,0 1 0 0,1 0 0 0,0-1 0 15,-1 1 0-15,-1 1 0 0,0 9 0 0,0-12 0 16,0 0 0-16,-1 2 0 0,1 10 0 0,0-12 0 16,4 2 0-16,-4-1 0 0,-1-1 0 0,1 12 0 15,2-13 128-15,2 2-128 0,-1 0 0 0,-2-1 128 16,-2 1-128-16,4 0 0 0,0 0 0 0,3-1 128 15,-2 0-128-15,1 0 0 0,0 2 0 0,-2-3 0 16,-3 1 0-16,0 0 0 0,1 1 0 0,0-1 0 16,0 2 0-16,1 0 0 0,-1-3 0 0,2 2 0 15,-2 5 0-15,0 0 0 0,1-3 0 0,-1 0 128 0,2 0-128 0,-1-1 0 16,-1 1 0-16,2 1 0 0,1-5 0 0,-1 0 0 16,-2 0 0-16,1 0 0 0,0 0 0 0,0 0 0 15,0-1 0-15,-1-2 0 0,-1 3 0 0,1 1 0 16,2 3 0-16,0-2 0 0,-2-1 0 0,1 1 0 15,1 2 0-15,1-2 0 0,-1 1 0 0,-1 1 0 16,1-2 0-16,-3 11 0 0,4-10 0 0,-3 0 0 16,-2 1 0-16,1 9 0 0,0-9 0 0,0 9 0 15,-2-13 0-15,2 2 0 0,0 11 0 0,0-11 0 16,0 0 0-16,-1 3 0 0,1 8 160 0,0-11-160 16,-1-1 192-16,-1 1-192 0,2 2 0 0,2 0 0 15,0 0 0-15,-2 1 0 0,-2-3 0 0,0 0 0 16,1 3 0-16,1-3 0 0,0 1 0 0,0 1 0 0,0 0 0 0,0 0 0 15,0 1 0-15,-1 2 0 0,1 6 0 0,-1-9 0 16,1 2 0-16,0 1 0 0,-2-2 0 0,2 8 0 16,0 0 0-16,0-11 0 0,-1 1 0 0,0 2 0 15,1 8 0-15,0 0 0 0,2-10 0 0,-2 2 0 16,0 8 0-16,-1-7 0 0,1 7 0 0,3-11 0 16,-3-1 0-16,1 3 0 0,0 1 0 0,-1 8 0 15,3-9 0-15,1-3 0 0,0 3 0 0,1 0 0 16,0 0 0-16,0 1 0 0,0 0 0 0,1 1 0 15,-1 2 0-15,0-4 0 0,-1 0 128 0,1 1-128 16,2 2 0-16,-7 6 0 0,4-10 0 0,-4 10-192 16,5-7 192-16,-5 7 0 0,5-9 192 0,-5 9-192 15,0 0 0-15,5-11 0 0,2 2 0 0,-2 2-192 0,-1 0 192 0,-4 7 0 16,6-9 0-16,1 1 0 0,-2-1 0 0,-5 9 0 16,7-10 0-16,-1 3 0 0,1 0 0 0,1 1 0 15,-8 6 0-15,6-10 0 0,-6 10 0 0,5-7 0 16,-5 7 0-16,0 0 0 0,7-7 0 0,-7 7 0 15,0 0 0-15,0 0 0 0,5-10 0 0,-5 10 0 16,0 0 0-16,7-9 0 0,-7 9 0 0,0 0 0 16,3-8 0-16,-3 8 0 0,3-9 0 0,0-1 0 15,-3 10 0-15,0 0 0 0,1-11 128 0,0 2-128 16,-1 9 0-16,0 0 0 0,0-11 128 0,2 2-128 16,-2 0 0-16,0 9 0 0,2-7 160 0,-2 7-160 15,0 0 128-15,0 0-128 0,2-11 0 0,-1 2 128 16,-1 9-128-16,1-8 0 0,-1 8 0 0,3-8 0 15,-1 0 128-15,-2 8-128 0,0 0 0 0,4-6 0 0,-1-5 0 0,-1 3 0 16,0 1 0-16,-2 7 0 0,0 0 0 0,4-10 0 16,0 0 0-16,-2 1 0 0,-2 9 0 0,3-9 0 15,-1-3 0-15,1 3 0 0,-2 1 0 0,-1 8 0 16,4-9 0-16,0 2 0 0,-4 7 128 0,5-7-128 16,-1-3 0-16,-1 1 0 0,-1 1 0 0,-2 8 0 15,4-7 0-15,-4 7 0 0,6-9 0 0,-1 2 0 16,-5 7 0-16,4-8 0 0,-4 8 0 0,4-8 0 15,-4 8 0-15,4-6 0 0,-4 6 0 0,0 0 0 16,2-8 0-16,-2 8 0 0,0 0 0 0,0 0 0 16,3-12 0-16,-3 12 0 0,2-10 0 0,-2 10 0 15,3-11 0-15,-3 11 0 0,3-10 0 0,-3 10 0 0,3-10 0 0,-3 10 0 16,3-12 0-16,0 4 0 0,-3 8 0 0,4-10 0 16,-4 10 0-16,0 0 0 0,2-11 0 0,-2 11 0 15,0 0 0-15,4-10 0 0,-4 10 0 0,0 0 0 16,3-12 0-16,-3 12 0 0,1-10 0 0,-1 10 0 15,4-11 0-15,-4 11 0 0,0-9 0 0,0 9 0 16,3-10 0-16,-3 10 0 0,0 0 0 0,0-10 0 16,0 10 0-16,1-11 0 0,-1 11 0 0,0 0 0 15,0-9 0-15,0 9 0 0,-1-12 0 0,1 12 0 16,-3-9 0-16,3 9 0 0,-4-11 0 0,4 11 0 16,-3-8 128-16,3 8-128 0,-3-11 0 0,3 11 0 15,-4-11 0-15,0 2 0 0,1 3 0 0,3 6 0 16,0 0 0-16,-5-9 0 0,0 1 0 0,2 1 0 15,3 7 128-15,-4-6-128 0,-1-1 0 0,5 7 0 0,-4-8 0 0,0 2 0 16,0-1 0-16,0 1 0 0,4 6 0 0,-5-8 128 16,0 0-128-16,1 3 0 15,0-2 0-15,-1 1 0 0,0-1 0 0,1 0 0 0,0 0 0 0,0 1 0 16,1-1 0-16,1 0 0 0,-2 0 0 0,1-1 0 16,-1-1 0-16,4 9 0 0,-4-7 0 0,4 7 0 15,-4-8 0-15,2-1 0 0,2 9 0 0,-4-9 0 16,0 1 0-16,1 2 0 0,3 6 0 0,-2-7 0 15,-2 1 0-15,4 6 0 0,-4-9 0 0,1-1 0 16,3 10 0-16,-2-9 0 0,-2 3 0 0,4 6 0 16,-3-11 0-16,1 5 0 0,-2-1 0 0,1-2 0 15,0 1 0-15,3 8 0 0,-3-7 0 0,-1-1 0 16,-2 0 0-16,6 8 0 0,-5-9 0 0,0-2 0 0,0 2 0 0,1 1 0 16,4 8 0-16,-4-9 0 0,4 9 0 0,-4-10 0 15,0 2 0-15,4 8 0 0,-4-10 0 0,0 2 0 16,4 8 0-16,-2-13 0 0,2 13 0 0,-2-12 0 15,-1 3 0-15,3 9 0 0,-3-12 0 0,3 12 0 16,-3-12 0-16,1 2 0 0,2 10 0 0,-4-12 0 16,0 3 0-16,4 9 0 0,-4-12 0 0,1 3 0 15,1-1 0-15,2 10 0 0,-4-11 0 0,1 1 0 16,1 0 0-16,-1 2 0 0,0-3 0 0,2 2 128 16,1-1-128-16,-1-1 128 0,-3 2-128 0,0 0 0 15,0 1 0-15,1-1 0 0,2 3 0 0,0-2 0 16,0-1 0-16,1 0-176 0,0 1 176 0,0 1 0 15,0 7 0-15,-3-9 0 0,3 9 0 0,1-9 0 0,-1 0 0 0,0 1 0 16,-1 0 0-16,1-1 0 0,-1 0 0 0,1 0 0 16,0 1 0-16,0 8 0 0,2-10 0 0,-2 0 0 15,-1 1 0-15,1 0 0 0,0-1 0 0,0 1 0 16,0 9 0-16,1-11 0 0,2 2 0 0,-3 9 0 16,1-12 0-16,-1 2 0 0,0 10 0 0,3-12 0 15,1 2 0-15,0 1 0 0,-4 9 0 0,3-11 0 16,1-1 0-16,-1 2 0 0,0 1 0 0,1 0 0 15,3 0 0-15,-7 9 0 0,6-12 0 0,-3 3 0 16,1 0 0-16,0 0 0 0,0-1 0 0,-4 10 0 16,5-11 0-16,1 0 0 0,0 2 0 0,-1-1 0 15,-1 1 0-15,1-1 0 0,1-1 0 0,0 0 0 16,2 0 0-16,-1 0 0 0,-2-2 0 0,1 0 0 16,1 0 0-16,1-1 0 0,-1-2 0 0,1 3 0 0,0 0 0 0,1 0 0 15,0-1 0-15,0-3 0 0,-1 1 0 0,0-1 0 16,0 0 0-16,0 0 0 0,0 3 0 0,-1-1 0 15,4 0 0-15,-3 0 0 0,-3 1 0 0,1 0 0 16,2 1 0-16,0 1 0 0,-1-2 0 0,0 1 0 16,4-2 0-16,-3 1 0 0,-2 1 0 0,3 0 0 15,2-3 0-15,0 1 0 0,2-1 0 0,-2-1 0 16,-2-1 0-16,1-1 0 0,4 1 0 0,-1 0 0 16,-2-2 0-16,2 2 0 0,0-3 0 0,0 4 0 15,-1 2 0-15,0-4 0 0,0-4 0 0,1 0 0 16,0 0 0-16,0-3 0 0,0-1 0 0,0 2 0 15,1 0 0-15,-1 1 0 0,0-1 0 0,-1-3 0 16,0 2 0-16,1 0 0 0,-2-1 0 0,2-2 0 0,1-1 0 0,0 0 0 16,0 0 0-16,2 0 0 0,-1-1 0 0,2 0 0 15,0 1 0-15,0-4 0 0,0 1 0 0,2 2 0 16,-1 1 0-16,0-1 0 0,-1 1 0 0,1-3 0 16,0 2 0-16,1-2 0 0,-2 1 0 0,0-2 0 15,0-1 0-15,0 2 0 0,1 2 0 0,0-1 0 16,0-2 0-16,1 1 0 0,1-3 0 0,0 1 0 15,-2 0 0-15,-1 0 0 0,0-2 0 0,0 1 0 16,0-2 0-16,-1 0 0 0,-2-4 0 0,0 3 0 16,-1 3 0-16,0-1 0 0,2-3 0 0,-2 3 0 15,-1 1 0-15,-1 2 0 0,0 1 0 0,0 2 0 16,2-1 0-16,2-1 0 0,-1 0 0 0,3-2 0 16,1-3 0-16,1 2 0 0,-2-3 0 0,1 2 0 0,0 5 0 0,3-2 0 15,2-1 0-15,2-1 0 0,-1 0 0 16,-1 3 0-16,-1 1 0 0,-1 2 0 0,-1 1 0 0,-2 4 0 15,0-2 0-15,-1 1-128 0,-1 1 128 0,-1 1 0 16,0 1 0-16,-1 0-128 0,-1-2-224 0,0 4-32 16,-1 1-16-16,-2 2 0 15,-1-1-912-15,-1 2-176 0,-1 2-48 0,-1 4 0 16,-1 0-1744-16,-1-1-368 0,-1 2-64 0</inkml:trace>
  <inkml:trace contextRef="#ctx0" brushRef="#br0" timeOffset="3870.05">9121 17057 1839 0,'0'0'160'16,"0"0"-160"-16,0 0 0 0,0 0 0 15,0 0 2960-15,8-6 560 0,-8 6 128 0,6-7 0 16,-6 7-3056-16,0 0-592 0,0 0-160 0,7-6-16 15,-7 6-96-15,0 0-32 0,5-7 0 0,-5 7 0 16,0 0 1264-16,5-6 240 0,-5 6 48 0,4-8 16 0,-4 8 528 0,3-9 128 16,-3 9 0-16,0 0 16 0,4-8-784 0,-4 8-176 15,2-9-16-15,1 0-16 0,-1 1-128 0,1-1-32 16,0 1 0-16,-1 0 0 0,1 0-240 0,1-1-48 16,0 1-16-16,0-4 0 0,-1 1 32 0,1-2 0 15,-1 2 0-15,0 1 0 0,-1-3 128 0,2 1 16 16,0 2 16-16,0-1 0 0,-3-2 128 0,3 1 32 15,-3 1 0-15,2-1 0 0,1 0-368 0,0-1-64 16,1 0-16-16,0-3 0 0,2 2-240 0,-1 1-144 16,2-4 160-16,-1 0-160 0,0-2 144 0,1-1-144 15,-1 1 128-15,2-2-128 0,1-2 128 0,-1 1-128 16,-2 0 128-16,0 1-128 0,0-1 320 0,1 1-32 16,-1 3 0-16,-1-2 0 0,1 1 80 0,1-1 16 0,-1 2 0 0,0-1 0 15,-2-1-48-15,0 0 0 0,1 0 0 0,0 0 0 16,1 2-32-16,-2-2-16 0,0-1 0 0,0 1 0 15,2 0-32-15,-1-2-16 0,-1 1 0 0,2-3 0 16,1 1-16-16,-2 0 0 0,0 0 0 0,0 0 0 16,1-4-96-16,-1 0-128 0,1 1 176 0,0 0-176 15,3-1 128-15,-1 1-128 0,1-3 0 0,1 3 0 16,-1 1 128-16,-1 2-128 0,-1-1 0 0,0 2 0 16,0 1 208-16,-1 2-64 0,0-1-16 0,-2-1 0 15,0 3-128-15,2 1 128 0,-2 0-128 0,0-2 128 16,1 2-128-16,-3-3 128 0,1 3-128 0,0-4 128 15,3-1-128-15,-1 3 0 0,1-1 0 0,-1-1 128 0,0 2-128 0,0-5 0 16,1-1 0-16,0 3 0 0,3 1 0 0,-1 3 0 16,-3-5 0-16,2 3 128 0,0-2-128 0,1 1 0 15,-3 2 0-15,2 2 0 0,-1-3 0 0,-1 3 0 16,1-2 0-16,-2 2 0 0,-2 0 0 0,1 0 0 16,1 1 0-16,0-1 0 0,-2 1 0 0,-1 1 0 15,1-2 128-15,1 3-128 0,0-3 0 0,-2-2 0 16,2 2 0-16,1 0 0 0,1 2 0 0,-1 0 0 15,-3 1 0-15,2 0 0 0,2-3 0 0,-1-1 0 16,0-1 128-16,0 1-128 0,2 1 0 0,-2 1 160 16,0-2-160-16,-1 3 160 0,0 2-32 0,1 0 0 15,0-1 0-15,-1 1 0 0,2 2-128 0,-3-1 160 16,0 0-160-16,1 2 160 0,0-2-160 0,-2 0 0 16,0 1 144-16,0-1-144 0,0 1 0 0,0-2 144 0,1-1-144 15,-1 1 0-15,0 0 128 0,-1-1-128 0,-1 2 0 0,1-1 0 16,1-1 0-16,-2 0 0 0,0 3 0 0,1-1 0 15,0 0 0-15,1 2 0 0,-2-3 0 0,0 2 0 16,1 5 0-16,-1 6 0 0,0-9 0 0,0-2 0 16,-1-2 144-16,1 3-144 0,2-3 0 0,0 1 144 15,-2 0-144-15,0 1 0 0,-2 0 144 0,2 1-144 16,2-1 0-16,-2 11 144 0,1-11-144 0,-1-2 0 16,0 1 144-16,0 1-144 0,0 11 0 0,0-13 144 15,4 2-144-15,-3 0 0 0,-1-1 0 0,1 2 0 16,1 1 0-16,0 0 0 0,1-3 0 0,-3 12 0 15,2-12 0-15,1 2 0 0,-2 1 128 0,1 0-128 16,-2-2 0-16,1 2 0 0,2 1 0 0,-3-2 0 0,0-1 0 0,0 2 0 16,-2-2 0-16,2-1 0 0,0 1 0 0,-1 2 192 15,-3-2-192-15,1 1 192 0,1 1-192 0,1 0 160 16,-2 0-160-16,0 1 160 0,1 0-160 0,0-1 0 16,1-4 0-16,1 3-176 0,1 1 176 0,1 0 0 15,-2 1 0-15,0-3 128 0,2 2-128 0,1-1 0 16,0 1 0-16,-2-1 0 0,-2-1 0 0,1-1 0 15,1 0 0-15,-1-1 0 0,-1 0 0 0,-1 0 128 16,1 4-128-16,0-1 0 0,-1-1 0 0,0-1 0 16,2 12 0-16,-3-11 128 0,1 0-128 0,-1 2 0 15,0-3 0-15,1 3 0 0,2 9 0 0,-4-9 0 16,0-4 0-16,0 1 0 0,-3 2 0 0,1 0 0 16,-1-1 0-16,1 1 0 0,1-1 0 0,2 2 128 0,-2-3-128 15,-2 3 0-15,1 0 0 0,1-3 0 0,1 1 0 16,-2 0 128-16,1 2-128 0,0-4 0 0,0 1 0 0,-2 1 128 15,2-1-128-15,0 0 0 0,1-1 0 0,0 1 0 16,0 1 0-16,0-1 0 0,-1-2 0 0,0 2 0 16,0 0 0-16,-1 2 0 0,1 1 0 0,0-3 0 15,1 1 0-15,0 1 0 0,0-3 0 0,0 0 0 16,0 0 0-16,0 0 0 0,1 0 0 0,-1 1 0 16,0-1 0-16,0 3 0 0,0-1 0 0,0 2 0 15,-1-4 0-15,0 1 0 0,-1 0 0 0,2 1 0 16,-1-1 0-16,1 2 0 0,0-2 0 0,1 1 0 15,-3 1 0-15,1-2 0 0,1-1 0 0,2 0 0 16,-1 1 0-16,2-2 0 0,-1 1 0 0,2 0 0 0,2 0 0 16,-1 0 0-16,0 0 0 0,2-3 0 0,1 2 0 0,1-3 0 15,0 0 0-15,0 1 128 0,-1 1-128 0,0 0 0 16,1 2 0-16,1-1 0 0,-1 2 0 0,0-1 0 16,0-2 0-16,-2 0 0 0,0 2 0 0,-1-1 0 15,1-2 0-15,-1 2 0 0,0 0 0 0,0-1 0 16,0 1 0-16,-1 1 0 0,1 0 0 0,0-3 128 15,-2 2-128-15,2-4 0 0,4-1 0 0,-2 2 0 16,-2-1 0-16,3 0 128 0,2 0-128 0,-2-2 0 16,-1 1 0-16,1-2 0 0,2 0 0 0,-2 1 128 15,0-2-128-15,0 1 128 0,-1 0-128 0,0 3 128 16,0 0-128-16,0 2 128 0,0-1-128 0,0 0 128 16,0-2-128-16,0-1 128 0,-2-1-128 0,1 0 0 15,-1 3 0-15,2-1 128 0,3-2-128 0,-2 0 0 0,-2 0 0 16,2 0 0-16,1-2 0 0,1-1 144 0,0 0-144 15,0-3 0-15,2 1 144 0,1-1-144 0,-3 0 0 0,1-2 144 16,1 2-144-16,2 1 0 0,-1-1 144 0,1 0-144 16,-1-2 144-16,0 1-144 0,2 0 192 0,-1 1-192 15,-4 1 160-15,3 0-160 0,0 1 128 0,-1 2-128 16,0-1 0-16,0-1 128 0,-1-2-128 0,0 1 0 16,0-2 0-16,0 0 0 0,-2-3 128 0,2-2-128 15,0 3 0-15,1-4 0 0,0-1 0 0,2 1 0 16,-1-3 0-16,0 4 0 0,1 1 0 0,1 1 0 15,-1 0 0-15,2-2 0 0,0-1 0 0,0-1 0 16,0-2 0-16,3 0 0 0,0-1 0 0,-2 3 0 0,-2 1 0 16,-2-3 0-16,1 1 0 0,-1-1 0 15,3 1 0-15,-1 1 0 0,-2 1 128 0,-1 0-128 0,-2 1 0 16,-1-1 0-16,0-4 0 0,0 5 0 0,1-1 0 0,1 0 0 16,-1-1 0-16,2 1 0 0,1-3 0 0,-1 2 0 15,1-2 0-15,1 1 0 0,-1-1 0 0,2 1 0 16,1-1 0-16,-1 1 0 0,-1 2 0 0,1-2 0 15,0-2 0-15,-1 1 0 0,0 1 0 0,-1-1 0 16,2-2 0-16,-2 1 0 0,1 2 0 0,-2 2 0 16,-1-3 0-16,0 3 0 0,1 5 0 0,0 0 0 15,1 0 0-15,0 0 0 0,-4-1 0 0,3-1 0 16,0 0 0-16,2-2 0 0,-2-3 0 0,0 3 0 16,3 3 0-16,-2 0 0 0,1 0 0 0,-2-2 0 15,-2 4 0-15,3 0 0 0,0 0 0 0,0 5 0 0,0-3 0 16,-1 4 0-16,1 1 0 0,1 0 0 0,-2-3 0 0,-1 2 0 15,-3-1 0-15,1 1 0 0,2 1 0 0,1 1 0 16,0 1 0-16,-2 0 0 0,-2 4 0 0,2-4 0 16,-1 0 0-16,-1 3 0 0,-1 3 0 0,3 0 0 15,2-4 0-15,0 2 0 0,-1-2 0 0,0 0 0 16,-1 1 0-16,0 2 0 0,-2 1 0 0,0 1 0 16,1 0 0-16,-2 3 0 0,-2 1 0 0,-2 8 0 15,4-12 0-15,1 2 0 0,1 1 0 0,-3 1 0 16,-3 8-128-16,0 0 128 0,4-10 0 0,-4 10 0 15,6-9 0-15,-6 9 0 0,3-11 0 0,-3 11 0 16,6-9-128-16,-6 9 128 0,9-9 0 0,-9 9 0 16,8-7 0-16,-8 7 0 0,0 0 0 0,6-7 0 0,-6 7 0 15,7-7 0-15,-7 7 0 0,0 0 0 0,0 0-128 16,0 0 128-16,0 0 0 0,0 0 0 0,0 0 0 0,0 0 0 16,0 0 0-16,0 0 0 0,0 0-160 0,0 0 160 15,0 0 0-15,0 0-144 0,0 0 144 0,0 0 0 16,0 0 0-16,-8 9 0 0,-1-1 0 0,-2-2 0 15,1 0 0-15,-1-2-128 0,0-2 128 0,-1 2 0 16,2-1 0-16,-5 1 0 0,-2 0 0 0,-2-2 0 16,-5 2 0-16,3-3 0 0,0 1 0 0,1 2 0 15,-5-3 0-15,-1 1 0 0,-4 0 0 0,0 0 0 16,-1 1 0-16,-2 1 0 0,-1 0 0 0,-4 1 0 16,-5-2 0-16,-4 2 0 0,-5 0 0 0,0 0 0 15,0 1 0-15,0-1 0 0,0-1 0 0,-1 0 0 16,3-2 0-16,-3 2 0 0,-1 0 0 0,-4 0-128 15,-3 1 128-15,0-4-128 0,-1-1 128 0,1 0 0 0,1 0-144 0,-1-1 144 16,-3 2 0-16,-2-1-144 0,-4 0 144 0,-3-1 0 16,0 1 0-16,0-2-128 0,3-1 128 0,-3 3 0 15,-3 0 0-15,-1 1 0 0,-2 1 0 0,-2-2 0 16,2-4 0-16,-1 4 0 0,2 0 0 0,-3 0 0 16,-4 0 0-16,2 1-128 0,-1 0 128 0,5-1 0 15,3 0 0-15,-5 0 0 0,-6 2-128 0,0-2 128 16,2 0 0-16,2 0 0 0,-1-2 0 0,2 1 0 15,1 0 0-15,-2-2 0 0,-2-1 0 0,2 1 0 16,-1 1 0-16,1 1 0 0,-1 1 0 0,-1-4 0 16,-3 0 0-16,2 1 0 0,2 2 0 0,2 0 0 0,1-2 0 15,-1 0 0-15,-2-1 0 0,-1 3 0 0,-1-2 0 16,4 0 0-16,2-3 0 0,-1 2 0 0,-5 1 0 0,0-1 0 16,0 0 0-16,7 1 0 0,6 0 0 0,-6 1 0 15,-4 1 0-15,-1 1 0 0,1 0 0 0,3 0 0 16,5 1 0-16,3-1 0 0,0 0 0 0,1 2-128 15,-5 1 128-15,2 0 0 0,1 1 0 0,5 0 0 16,7 2-128-16,1 1 128 0,-1-1-224 0,1 1 16 16,0 2 0-16,1-1 0 15,3-2-1552-15,2 2-304 0,5 2-64 0,2 3-12544 16,4 2-2512-16</inkml:trace>
  <inkml:trace contextRef="#ctx0" brushRef="#br0" timeOffset="4856.37">1490 16742 39279 0,'-19'-7'1728'0,"9"3"384"0,3 2-1696 0,-1-1-416 0,0 0 0 0,8 3 0 15,0 0 0-15,0 0 0 0,-5-6-224 0,5 6 80 16,0 0-32-16,1-9 0 0,-1 9 0 0,5-7 0 16,-5 7 176-16,9-6 0 0,2 0 0 0,2 4 0 15,0 1 0-15,4-2 0 0,1 3 128 0,3 3-128 16,2-3 224-16,5 2-32 0,3 2 0 0,6-1 0 16,4 2-64-16,5 0 0 0,1 0-128 0,5 2 192 0,5 1-192 15,-1 2 0-15,-2-3 128 0,2 2-128 0,4 1 0 0,6 1 0 16,6 2 0-16,5-4 0 0,5 1 320 0,-1 1 32 15,-1-4 0-15,4 3 0 0,6-3 128 0,7 1 32 16,4-3 0-16,4 1 0 0,-1-1-192 0,9-3-16 16,10 2-16-16,-2-1 0 0,-2-3-128 0,6 1-32 15,7 1 0-15,-1 0 0 0,-3 2 64 0,6-1 0 16,7 1 0-16,-1 2 0 0,-5 1 0 0,7-2 0 16,4 3 0-16,-2 0 0 0,-7-3-192 0,4 3 192 15,5 1-192-15,2-4 192 0,1-5 0 0,-2 1 16 16,-2 3 0-16,-2-1 0 0,-2-5-64 0,1 2-16 15,0 3 0-15,-1-3 0 0,-1-3 128 0,-5 3 0 0,-3 3 16 16,0-3 0-16,0-1 48 0,-2 2 0 0,-5 3 0 0,-4-1 0 16,-5-3-176-16,0 2-16 0,1 5-128 0,-7-5 192 15,-10 2-192-15,1-1 0 0,-1-3 0 0,-2 1 0 16,0 2 0-16,-10-1 128 0,-8-2-128 0,-2-1 0 16,0-3 0-16,-1 0 0 0,-3-1 128 0,-2 4-128 15,-5-2 0-15,-7-1 0 0,-6-2 0 0,-1-3 0 16,-3-1 0-16,0 5 0 0,-2-1 0 0,-4 0 0 15,-4 1 0-15,-5 1-208 0,-3 2 16 0,-2-2 0 16,-4 0-496-16,-5 1-80 16,-5 2-32-16,-3 1 0 0,-3 1-2080 15,-10-1-432-15,6 5-80 0</inkml:trace>
  <inkml:trace contextRef="#ctx0" brushRef="#br0" timeOffset="5707.75">2349 12746 29423 0,'0'0'1296'0,"0"0"288"0,-8 5-1264 0,8-5-320 15,0 0 0-15,0 0 0 0,-3 9 320 0,3-9 0 16,0 0 0-16,0 0-9232 16,0 0-1840-16</inkml:trace>
  <inkml:trace contextRef="#ctx0" brushRef="#br0" timeOffset="5864.53">2662 12820 30527 0,'0'0'1344'0,"12"-1"288"0,-2-1-1312 0,3 2-320 16,2-2 0-16,-1 2 0 0,0 2 544 0,3 1 32 0,2 1 16 0,1-3 0 31,4 1-1920-31,1-2-384 0</inkml:trace>
  <inkml:trace contextRef="#ctx0" brushRef="#br0" timeOffset="6037.04">3807 12963 25791 0,'0'0'2304'0,"9"-7"-1856"0,3 1-448 0,3 4 0 16,5 0 2592-16,5 2 416 0,3 2 96 0,4-1 16 15,0 2-4464-15,1 1-880 0,-1 0-176 0,1 2-11616 16</inkml:trace>
  <inkml:trace contextRef="#ctx0" brushRef="#br0" timeOffset="6234.42">5066 13051 14735 0,'0'0'1312'0,"0"0"-1056"15,13 5-256-15,0-4 0 0,2 2 5888 0,2 0 1136 16,1-1 208-16,0 1 64 0,0-3-5344 0,2 0-1056 16,1-2-224-16,0 0-32 15,-2 1-1536-15,2-1-288 0,0 1-64 0,0-3-16720 0</inkml:trace>
  <inkml:trace contextRef="#ctx0" brushRef="#br0" timeOffset="6591.99">2630 12798 40543 0,'-26'-21'1792'0,"9"12"384"0,-3-3-1744 0,6 3-432 15,3 1 0-15,3 2 0 0,3-1 2032 0,5 7 320 16,-1-6 64-16,1 6 16 16,10-4-3888-16,2 1-768 0,1 1-144 0,3 0-17136 0</inkml:trace>
  <inkml:trace contextRef="#ctx0" brushRef="#br0" timeOffset="6931.78">3040 12860 27647 0,'0'0'2448'0,"0"0"-1952"0,13 0-496 0,4 2 0 16,3 2 4272-16,2-2 752 0,0 0 160 0,3 0 16 16,1 1-4144-16,1-1-832 0,1 1-224 0,2 1 0 31,1 2-1040-31,2 1-288 0,1-1-48 0,-1 0-16 16,1 2-1472-16,0 2-288 0,0-4-64 0,-3 4-16 0,-3-3-1344 0,-1 1-272 0,-1-1-48 0,-1-1-16 15,-3-1 2528-15,2 2 496 0,-1-4 96 0,2 1 32 16,-2-3 3232-16,2-1 656 0,1-3 128 0,3 1 32 0,2-4 1136 15,0 2 224-15,-2-2 64 0,2-1 0 0,2 0-1760 0,-2 1-352 16,-2 2-64-16,0 2 0 0,-2-1-176 0,0 2-16 16,-2 1-16-16,-1 1 0 0,-4 2-656 0,1 1-128 15,0 0-32-15,0 0 0 0,-1 0-512 0,0 1 0 16,0 1 0-16,0 1 0 16,-3-1-304-16,2 1-112 0,3-2-32 0,0 0 0 15,-1 0-32-15,3-3-16 0,1 0 0 0,-2 1 0 16,0-3-96-16,1 0-32 0,1 0 0 15,-1-4-9680-15,1-1-1952 0</inkml:trace>
  <inkml:trace contextRef="#ctx0" brushRef="#br0" timeOffset="7051.38">4905 12949 4607 0,'0'0'400'0,"13"1"-400"15,2 1 0-15,0 0 0 0,-4 1 5840 0,4 0 1088 16,2 0 224-16,-2-1 32 0,-3 0-4864 0,0 1-976 16,-1 1-192-16,3-2-32 0,-1 0-304 0,0-1-64 0,0-1-16 15,2 1 0-15,4 2-224 0,0-3-32 16,2-3-16-16,1 2 0 15,4 0-2432-15,0-3-480 0</inkml:trace>
  <inkml:trace contextRef="#ctx0" brushRef="#br0" timeOffset="7195.9">5818 13059 35935 0,'0'0'1600'0,"11"-7"320"0,1 2-1536 0,3 1-384 0,4 1 0 0,3-1 0 16,2 2 2608-16,5-2 448 0,4 1 80 0,1 1 32 15,0-1-5904-15,1 1-1168 0,16-5-256 0,-8-3-32 0</inkml:trace>
  <inkml:trace contextRef="#ctx0" brushRef="#br0" timeOffset="7306.53">6654 13089 27647 0,'21'-6'2448'0,"-8"4"-1952"15,0 0-496-15,4-1 0 0,3 0 3808 0,3 3 672 16,2 0 128-16,1 0 16 15,0 3-5904-15,0 0-1200 0,-1 1-224 0</inkml:trace>
  <inkml:trace contextRef="#ctx0" brushRef="#br0" timeOffset="7429.13">7249 13192 31327 0,'21'-8'1392'0,"-8"3"272"0,-2-1-1328 0,4 1-336 15,0 3 0-15,4-2 0 0,0 1 3328 0,1 3 576 0,-1-3 128 0,-1 3 32 31,-2-1-5920-31,0 1-1168 0</inkml:trace>
  <inkml:trace contextRef="#ctx0" brushRef="#br0" timeOffset="7562.68">8075 13291 34095 0,'0'0'3024'0,"9"-3"-2416"0,2-1-480 0,3 3-128 16,6 0 2880-16,3 1 544 0,3-4 112 0,2 1 32 15,-2 0-6352-15,2 0-1264 0</inkml:trace>
  <inkml:trace contextRef="#ctx0" brushRef="#br0" timeOffset="7699.23">8904 13272 47167 0,'0'0'2096'0,"0"0"416"0,10-3-2000 16,1-4-512-16,4-2 0 0,3 2 0 0,1 3 752 0,2 2 48 15,0 1 16-15,3-3 0 16,0 2-2864-16,4 1-560 0,0 0-112 0</inkml:trace>
  <inkml:trace contextRef="#ctx0" brushRef="#br0" timeOffset="7801.88">9640 13319 33167 0,'0'0'2944'0,"0"0"-2352"0,13-4-464 0,0 2-128 15,1-2 3456-15,-1 1 656 0,1 2 144 0,0 0 32 16,-3-2-3680-16,-2 1-608 0,-9 2-368 0</inkml:trace>
  <inkml:trace contextRef="#ctx0" brushRef="#br0" timeOffset="17283.47">11316 11898 7999 0,'0'0'352'0,"0"0"80"0,0 0-432 0,0 0 0 15,0 0 0-15,0 0 0 0,0 0 1552 0,0 0 240 16,0 0 32-16,0 0 16 0,-6-4-432 0,6 4-96 15,0 0-16-15,0 0 0 0,0 0-288 0,0 0-64 16,-9-2-16-16,9 2 0 0,0 0-32 0,0 0 0 16,-8-3 0-16,8 3 0 0,0 0-272 0,0 0-64 15,0 0-16-15,0 0 0 0,0 0-208 0,0 0-32 16,0 0-16-16,0 0 0 0,0 0-48 0,0 0-16 16,0 0 0-16,0 0 0 0,0 0 32 0,0 0 16 0,0 0 0 0,0 0 0 15,0 0 64-15,0 0 16 16,0 0 0-16,6-6 0 0,-6 6 112 0,0 0 32 0,7-7 0 0,-7 7 0 15,8-5-64-15,-8 5-16 0,7-4 0 0,-7 4 0 16,0 0-160-16,0 0-16 0,11-4-16 0,-11 4 0 16,12-2-224-16,-2-1 128 15,-10 3-128-15,13-3 0 0,0-1 128 0,-2 2-128 0,-11 2 0 0,11-5 144 16,2 1-144-16,-1 0 0 0,-12 4 144 0,12-5-144 16,0 1 128-16,-2 0-128 0,-10 4 160 0,9-6-160 15,2 0 256-15,-2 1-32 0,-9 5-16 0,11-3 0 16,1 1 32-16,0-1 0 0,-2 2 0 0,-10 1 0 15,11-4-80-15,-11 4-16 0,11-2 0 0,1 1 0 16,-1 1-144-16,-1 0 0 0,-10 0 144 0,14-3-144 0,-1 1 0 0,-1 1 0 16,0-1 0-16,0 0 128 0,-1-1-128 0,0 0 0 15,-11 3 128-15,13-2-128 0,-1-2 160 16,-2 3-32-16,0-3-128 0,-10 4 192 0,11-3 16 0,-2-2 0 16,-9 5 0-16,12-4 0 0,-3 1-208 0,-9 3 0 15,10-5 128-15,-10 5-128 0,11-2 144 0,-1-1-16 16,-1 0 0-16,-9 3 0 0,0 0 0 0,13-2 0 15,-1-2 0-15,-12 4 0 0,12-3 0 0,-2 1-128 16,1-4 192-16,-1 2-64 0,-1 1-128 0,0-1 128 16,0 0-128-16,2 0 128 0,-1 0-128 0,-1 0 0 15,-9 4 0-15,12-4 128 0,0-2-128 0,-2 0 0 16,-1 2 0-16,1 1 0 0,-10 3 0 0,11-6 0 16,-11 6 128-16,15-4-128 0,-1-1 128 0,-2 3-128 15,-12 2 192-15,11 0-64 0,-11 0-128 0,13-7 0 0,-1 2 0 0,0 4 0 16,-12 1 0-16,12-4 0 15,-1 1 0-15,1 3 0 0,0-3 0 0,0 2 0 0,-2-1 0 0,0-1 0 16,2 0 0-16,-1 2 0 0,-1 1 144 0,0-1-144 16,1-2 0-16,-11 3 0 0,12-3 0 0,-2 1 128 15,-2-3-128-15,0-1 0 0,-8 6 0 0,10-3 0 16,1-1 0-16,-11 4 144 0,11-3-144 0,0 0 160 16,-11 3-32-16,10-6 0 0,-1-1 0 0,0 3 0 15,-1 1-128-15,-8 3 128 0,11-4-128 0,-2 1 128 16,-1-2-128-16,-8 5 160 0,6-1-160 0,1 1 160 15,0-4-160-15,3 1 160 0,-4 0-160 0,2-1 160 16,0 1-160-16,0 0 128 0,5-4-128 0,-2 4 128 16,1-3-128-16,-1 2 0 0,-2 0 0 0,0 1 0 15,-9 3 0-15,12-4 0 0,-1 0 128 0,-2 0-128 0,-9 4 0 16,12-4 0-16,1 1 0 0,-2 2 128 0,-11 1-128 0,10-6 0 16,-1 0 0-16,0 2 0 0,-9 4 0 0,12-4 0 15,0 1 0-15,-1 0 0 0,1-1 0 0,-1 1 0 16,-11 3 0-16,11-3 0 0,1-1 0 0,-1 1 0 15,-11 3 0-15,11-4 0 0,1 1 0 0,-2 1 0 16,1-1 0-16,-2 1 0 0,-9 2 0 0,13-4 0 16,-4 0 0-16,-9 4 0 0,13-3 0 0,-2 1 0 15,-11 2 0-15,11-3 0 0,0-2 0 0,-2 1 0 16,-9 4 128-16,12-4-128 0,-3-1 0 0,0 1 0 16,-1 1 0-16,-8 3 0 0,11-4 0 0,0 0 128 15,-2 1-128-15,0-1 0 0,0 1 0 0,0-2 0 16,0 1 0-16,2 0 0 0,-1-1 0 0,-1 1 0 0,-9 4 128 0,12-7-128 15,0 1 0-15,0 1 0 0,-2 2 0 16,-1-4 0-16,0 1 0 0,0 1 0 0,1-2 0 0,-1 2 0 16,-9 5 0-16,13-7 0 0,0 1 0 0,-1 1 0 15,-2-3 0-15,0 1 0 0,0 1 128 0,1 2-128 16,2 0 0-16,-1 1 0 0,-3-2 0 0,0 1 0 16,0 0 0-16,2 1 0 0,-1-1 0 0,1-2 0 15,-2 2 0-15,1-1 0 0,1 1 0 0,-1 0 0 16,1 1 0-16,-1-1 0 0,2 0 0 0,-2 0 0 15,-2 0 0-15,1 0 0 0,0-1 0 0,-1-2 0 16,-8 7 0-16,12-6 0 0,0-1 144 0,-2 2-144 16,-1 1 0-16,0 0 0 0,0-1 0 0,-1 0 128 15,0 0-128-15,-8 5 0 0,10-6 0 0,1 1 0 16,-2 0 0-16,-1 0 0 0,-8 5 0 0,12-6 0 0,-2 0 0 0,-1 2 128 16,0 1-128-16,0-2 0 0,0 0 0 0,1 0 0 15,-1-2 0-15,0 2 0 0,0 0 0 16,1 1 0-16,1-3 0 0,-2 0 128 0,-3-1-128 15,4 1 0-15,0 1 0 0,0-1 0 0,-2 1 0 0,3-1 128 16,-1 1-128-16,1 0 0 0,-2 0 128 0,0-1-128 16,-1 1 128-16,3-1-128 0,1 2 128 0,-1 0-128 15,-1-2 160-15,0 2-160 0,2-1 160 0,-1-1-160 16,-4 1 160-16,4 0-160 0,-1 1 0 0,1 0 0 16,-2-2 0-16,0 1 0 0,1 1 0 0,-1 0 0 15,-1-1 0-15,-8 6 0 0,11-5 0 0,-1 0 0 16,-2-2 0-16,0 1 0 0,0 1 0 0,-1 1 0 15,1 0 0-15,1 0 0 0,-1 0 0 0,0 1 0 16,0-3 0-16,0 1 0 0,1-1 0 0,-9 6 0 0,10-7 0 0,-1 0 0 16,-1 1 0-16,-1 0 0 0,-7 6 0 0,9-10 0 15,0 5 0-15,-1-2 0 0,-2 1 0 0,1-1 0 16,-1 1 0-16,1-1 128 0,-1 1-128 0,-6 6 0 16,8-10 0-16,-1 3 0 0,-2-1 128 0,1-1-128 15,1 1 0-15,-1 0 0 0,2-1 128 0,0 1-128 16,-1 0 0-16,0 0 0 0,1-1 128 0,1 3-128 15,-2-3 0-15,1 2 0 0,0 1 0 0,1-1 0 16,1 1 0-16,-2-1 0 0,-3-1 0 0,3 2 0 16,2-1 0-16,-2 2 0 0,-3-2 0 0,1 2 0 15,-6 5 128-15,6-6-128 0,-1-3 0 0,2 1 0 16,-2 1 0-16,2 2 128 0,0 0-128 0,-7 5 0 0,8-8 0 16,-1 2 0-16,-1-1 0 0,1 0 0 0,-1 1 0 0,1 1 0 15,-1-2 0-15,2 1 0 0,-1-3 0 0,-1 2 0 16,2 1 0-16,-1-1 0 0,-1 1 0 0,-6 6 0 15,8-7 0-15,0 0 0 0,1 2 0 0,-1 0 128 16,-8 5-128-16,8-6 0 0,-2-1 0 0,-6 7 128 16,7-8-128-16,-1 2 0 0,1-1 0 0,-7 7 0 15,7-8 0-15,-7 8 0 0,7-9 0 0,-1 3 0 16,1-1 0-16,-7 7 0 0,8-6 0 0,0-1 128 16,-8 7-128-16,7-6 0 0,0-1 0 0,1 3 0 15,0-2 0-15,-8 6 0 0,7-11 0 0,1 5 0 16,0-1 0-16,-1 1 0 0,-1-3 0 0,-1 1 0 15,1 1 0-15,-6 7 0 0,6-9 0 0,2 3 0 16,-2-1 0-16,1 1 0 0,-2-4 0 0,0 4 0 0,2 1 0 0,-2-2 0 16,0-2 0-16,1 2 0 0,0 1 0 0,1-1 0 15,-2 0 0-15,1-5 0 0,2 4 0 0,-1 2 0 16,-2-1 0-16,1 1 0 0,1-2 0 0,-1 1 0 16,0 1 0-16,0-1 128 0,-1 1-128 0,2-1 0 15,-1-2 0-15,1 2 0 0,-7 7 0 0,8-6 0 16,0-1 0-16,-1 1 0 0,-1-5 0 0,0 4 0 15,-6 7 0-15,8-9 0 0,-3-2 0 0,3 2 0 16,0 1 0-16,-2 0 0 0,0-2 0 0,-1 2 0 16,0-1 0-16,0 1 0 0,2 0 0 0,-1 0 0 15,2 1 0-15,0-1 0 0,-2 0 0 0,1 0 0 16,-1 0 0-16,1 2 0 0,-7 6 0 0,8-8 0 16,-2-2 0-16,2 2 0 0,-3 0 0 0,1 1 0 0,0 0 128 15,1-3-128-15,-2 1 0 0,0 2 0 0,-5 7 0 16,7-10 128-16,-2 0-128 0,0 0 0 0,1 3 0 0,0-3 0 15,-2 0 0-15,1 1 0 0,0 3 0 0,0-1 0 16,-5 7 0-16,7-10 0 0,-2-1 0 0,0 2 0 16,-1 2 0-16,1-3 0 0,1 1 0 0,-1 0 0 15,-1 0 0-15,0 2 0 0,-4 7 0 0,6-10 0 16,-1 1 0-16,0 0 0 0,1-2 0 0,-1 1 0 16,0-2 0-16,2 0 0 0,-2 6 0 0,1-4 0 15,1-2 0-15,1 4 0 0,-3 1 0 0,1-2 0 16,1-1 0-16,0-2 0 0,-1 0 0 0,1 2 0 15,-2 0 0-15,1 0 0 0,-1 1 0 0,2 0 0 16,0-1 0-16,-2-1 0 0,0 4 0 0,1 0 0 0,1 0 0 0,0 1 0 16,-2-2 0-16,1 0-128 0,2 0 128 0,1 2 0 15,0 1 0-15,-1-2 0 0,-1-1 0 0,2 2 0 16,1-3 0-16,-1 2 0 0,0 1 0 0,2-1 0 16,-1-1 0-16,1 2 0 0,-2-5 0 0,-1 4 0 15,0 0 0-15,-2-1 0 0,-1 0 0 0,2 2 0 16,1-2 0-16,1 2 0 0,-1-1 0 0,1 2 0 15,1-2 0-15,-1 1 0 0,-1-3 0 0,0 2 0 16,1 1 0-16,1-1 0 0,0 1 0 0,-1-1 0 16,0 1 0-16,1 0 0 0,1 0 0 0,-1-1 0 15,-1 1 0-15,-1-1 0 0,0-1 0 0,0 2 0 16,-8 6 0-16,10-7 0 0,-1 2 0 0,0 1 0 16,-1-2 0-16,0-1 0 0,0-3 0 0,0 3 0 0,-2 2 0 15,2-1 0-15,0-2 0 0,-2 0 0 0,2 0 0 0,0 0 0 16,0-1 0-16,1 0 0 0,-1 0 0 0,1 2 0 15,0 2 0-15,0-1 0 0,0-2 0 0,0 1 0 16,-1 1 0-16,1 1 0 0,2-1 0 0,-1 1 0 16,-1 1 0-16,0 0 0 0,-1-2 0 0,0-1 0 15,0-2 0-15,1 3 0 0,1 2 0 0,1-3 0 16,1 1 0-16,-2-1 0 0,0-1 0 0,2 2 0 16,1 1 0-16,-1 1 0 0,-2-3 0 0,1 2 0 15,-1-2 0-15,2 1 0 0,0 1 0 0,1-2 0 16,-1 1 0-16,-1-1 0 0,1-1 0 0,0 3 0 15,-2 0 0-15,1 1 0 0,-1-1 0 0,0 0 0 16,-2-2 0-16,1 2 0 0,2 0 0 0,-2 1 0 16,-9 4 0-16,10-5 0 0,0-2 0 0,-3 2 0 0,1-2 0 15,0 2 0-15,-8 5 0 0,10-5 0 0,1-2 0 0,-2 1 0 16,0-2 0-16,0 1 0 0,-1 1 0 0,0-1 0 16,1 0 0-16,0-1 0 0,2 0 0 0,-1 0 0 15,0-1 0-15,1 1 0 0,-1-1 0 0,1 1 0 16,-1 0 0-16,1 2 0 0,-1-2 0 0,2 2 0 15,-1-1 0-15,2 1-128 0,-1-4 128 0,0 4 0 16,0 1 0-16,-1-2 0 0,2 1 0 0,-2-1 0 16,-3-1 0-16,0 3 0 0,1 1 0 0,1-1 0 15,1-2 0-15,-1 2 0 0,2 0 0 0,-1 0 0 16,1-3 0-16,-1 0 0 0,-1-1 0 0,2 2 0 16,1 2 0-16,0 3 0 0,-1 0 0 0,-1-2 0 15,1-3 0-15,-2 0 0 0,1 2 0 0,-1-2 0 16,1 2 0-16,0 0 0 0,0 1 0 0,-2-2 0 0,-1-2 0 0,1 1 0 15,0 1 0-15,0 0 0 0,-1 1 0 0,-8 5 0 16,10-5 128-16,-2 1-128 0,0-2 0 0,1-1 0 16,0 2 0-16,-1 1-160 0,0-1 160 0,0 1 0 15,-8 4 0-15,10-5 0 0,1-2 0 0,-2 2 0 16,0 1 0-16,0 0 0 0,0-1 0 0,-1 0 0 16,-8 5 0-16,14-6 0 0,1 1 0 0,-2 0 0 15,-3-2 0-15,2 4 0 0,0-3 0 0,-1 2 0 16,1 1 0-16,0-3 0 0,1 1 0 0,0 0 0 15,3-2 0-15,-3 2 0 0,-2 3 0 0,2-4 0 16,2 2 0-16,-1-1 0 0,-1 0 0 0,0 1 0 16,0 0 0-16,0 2 0 0,0-2 0 0,2 1 0 0,-4-3 0 15,1 2 0-15,1-2 0 0,-1 2 0 0,0 1 0 16,-1-1 0-16,-4 2 0 0,1-2 0 0,-1 1 0 0,3-1 0 16,-1 1 0-16,1-2 0 0,1 1 0 15,2-1 0-15,7-4 0 0,0-2 0 0,-2 2 0 0,-1 1 0 16,-1 0 0-16,1 1 0 0,1-3 0 0,-1 3 0 15,-3 0 0-15,1 2 0 0,0 1 0 0,1 0 0 16,-3-3 0-16,0 1 0 0,1-1 0 0,1 4 0 16,0 0 0-16,1-1 0 0,0 1 0 0,-1-1 0 15,0 1 0-15,0 0 0 0,0-2 0 0,-1 3 0 16,-1 0 0-16,1-1 0 0,1-1 0 0,-2 2 0 16,0-1 0-16,0 1 0 0,0-4 0 0,0 1 0 15,-5 2 0-15,1 1 0 0,0-2 0 0,1-1 0 16,1 1 0-16,1-1 0 0,-1-1 0 0,2 2 0 0,12-2 0 0,-4-1 0 15,-3 4 0-15,0 0 0 0,-2-1 0 0,0 1 0 16,-1 1 0-16,0-1 0 0,-2-1 0 0,1 2 0 16,2-1 0-16,1 2 0 0,-2-3 0 0,1 0 0 15,0-1 0-15,2 1 0 0,0 0 0 0,0-1 0 16,1-2 0-16,-2 2 0 0,0 0 0 0,-1 1 0 16,0 0 0-16,0 0 0 0,-2-3 0 0,2 2 0 15,-2 0 0-15,2 1 0 0,-1 0 0 0,1 0 0 16,0 3 0-16,-1-2 0 0,0-2 0 0,-1 1 0 15,0-1 0-15,1 1 0 0,0 2 0 0,1-1 0 16,1 0 0-16,-1 1 0 0,-2-2 0 0,2 0 0 16,0-3 0-16,4 1 0 0,-2 2 0 0,1 0 0 15,-4-1 0-15,3 0 0 0,1 1 0 0,-1 2 128 16,-2-3-128-16,1 1 176 0,0 0-176 0,-2-1 0 0,-1 1 0 16,1 0 0-16,0 0 0 0,0 1-176 0,-2 0 176 0,0-1-192 15,0 3 192-15,0-1 0 0,0 2 0 0,1-4 0 16,-1 2 0-16,0-3 0 0,2-1 0 0,-1 3 0 15,0-1 0-15,1 0 0 0,-1 0 0 0,2 0 0 16,-1 0 0-16,1-1 0 0,-2 1 0 0,1-3 0 16,0 2 0-16,0 0 0 0,-1 0 0 0,0 1 0 15,2 0 0-15,-2 0 0 0,-1 1 0 0,3-2 0 16,0 1 0-16,-1 2 0 0,1-2 0 0,0 1 0 16,-2 0 0-16,0 2 0 0,1 0 0 0,-1 1 0 15,-1-4 0-15,0 1 0 0,0-1 0 0,0 2 0 16,0 2 0-16,0-5 0 0,-1 1 0 0,0 1 0 15,1-1 0-15,-2 0 0 0,3-1 0 0,-3 0 0 0,2 1 0 0,0 1 0 16,0-2 0-16,0 1 0 0,0 0 0 0,2-1 0 16,0-3 0-16,1 2 0 0,-3-1 0 0,1 1 0 15,2-2 0-15,0 3 128 0,-2 1-128 0,0 0 0 16,-1 0 0-16,2 1 0 0,0-3 0 0,2 1 0 16,2 1 0-16,0 0-128 15,2 1-1280-15,0 3-240 0,-2 3-48 0,2-1-11456 16,0 2-2288-16</inkml:trace>
  <inkml:trace contextRef="#ctx0" brushRef="#br0" timeOffset="22183.62">12598 16789 8287 0,'0'0'368'0,"0"0"80"16,0 0-448-16,0 0 0 0,0 0 0 0,0 0 0 0,0 0 2288 0,0 0 368 15,0 0 80-15,0 0 16 0,0 0-2096 0,10-4-400 16,-10 4-96-16,11-3-16 0,-11 3 32 0,11-3 0 16,-11 3 0-16,12-1 0 0,-1-3 144 0,-11 4 16 15,10-2 16-15,0-1 0 0,1 0 96 0,-11 3 0 16,12-1 16-16,-2-3 0 0,0 2 48 0,-10 2 0 15,11-3 0-15,-11 3 0 0,13-3-64 0,0 1 0 16,-3 0 0-16,1 0 0 0,-2-1-32 0,1 1-16 16,-10 2 0-16,13-4 0 0,-1 1 0 0,0-2 0 15,-2 1 0-15,1 1 0 0,-1 1 0 0,2-1 0 16,0 1 0-16,1-1 0 0,-3 0-128 0,2 1-16 16,0-1-16-16,-1-1 0 0,2 2-112 0,2-4 0 0,2 1-128 15,1 3 192-15,-1-4-192 0,0 2 0 0,-3-1 0 0,2 0 0 16,-1 1 0-16,2 0 0 0,0 2 0 15,0-4 0-15,0 1 128 0,1 0-128 0,2-2 0 16,-2 2 0-16,-2 0 224 0,0 1-48 0,-1-2-16 0,0 0 0 16,-1 0 128-16,0 1 32 0,2-1 0 0,-2 1 0 15,-2 0-32-15,0 1 0 0,1-2 0 0,0 0 0 16,-2 2-96-16,3 2 0 0,0-1-16 0,0 1 0 16,1-2-176-16,-1 1 0 0,2-2 144 0,0 1-144 15,3 0 0-15,-1-1 0 0,-2 0 0 0,2-2 0 16,1 1 0-16,1-1 144 0,-6 1-144 0,3-1 0 15,2-1 144-15,-1 3-144 0,0-2 0 0,-1 4 144 16,-1-4 48-16,-1-2 0 0,1 4 0 0,-2 1 0 16,1 0 0-16,-2 1 0 0,0-1 0 0,0 0 0 0,-2 2-64 0,1-2-128 15,0 0 192-15,0 1-64 0,-1 2-128 0,1 0 160 16,-1-1-160-16,-1 0 160 0,0-2-160 0,1 3 0 16,-1-2 144-16,1 2-144 0,-1 1 0 0,3-2 0 15,-2 0 0-15,0 1 0 0,1-1 0 0,0 1 0 16,1 0 0-16,1-1 128 0,1 1-128 0,-1-3 144 15,0 1-144-15,-1 1 160 0,0-1-160 0,2 2 128 16,0 1-128-16,-2-3 128 0,-2 1 16 0,0-1 0 16,4 1 0-16,-1-1 0 0,-1 0 0 0,0 1 0 15,0 0 0-15,0 1 0 0,0-1-144 0,0 2 128 16,0-3-128-16,0 0 128 0,2 2-128 0,-1-3 0 16,-1 1 144-16,0-2-144 0,0 1 0 0,2 2 0 0,-2-1 0 15,0-1 0-15,0 0 0 0,0-1 0 0,-2 0 0 16,1 1 128-16,0-1-128 0,0 1 0 0,1-1 0 0,1 1 128 15,-2-2-128-15,1 3 0 0,0 0 128 0,0-1-128 16,0-1 128-16,1 1-128 0,-1-1 128 0,2 1-128 16,2 0 0-16,-3 0 0 0,-1 0 0 0,3 1 128 15,1-2-128-15,-2 1 0 0,0 0 0 0,0 1 0 16,3 0 0-16,1-2 0 0,-4-1 0 0,2 3 0 16,-1-1 0-16,2 0 0 0,0-1 0 0,-2-1 128 15,-2 2-128-15,1 1 0 0,-1-1 0 0,-1 0 0 16,0 0 0-16,-1 0 0 0,1 1 0 0,-1-1 0 15,-2 0 0-15,2 1 0 0,-2 0 0 0,1-2 0 16,0 1 0-16,1 0 0 0,-1 0 0 0,0 0 0 16,1-1 0-16,0 2 0 0,0 2 0 0,1-3 0 15,0 1 0-15,1-2 0 0,0 4 0 0,1-3 0 0,0 0 0 0,1 0 0 16,0 0 0-16,-1 2 0 0,1-1 0 0,-1 0 0 16,0-2 0-16,-1 1 0 0,-1 0 0 0,3-1 128 15,-2 1-128-15,3 0 0 0,-3-1 0 0,1 0 0 16,-1 1 0-16,0 1 128 0,1-3-128 0,-2 2 0 15,0 1 0-15,0-3 0 0,-1 1 0 0,-1 1 0 16,0 0 0-16,1 1 0 0,1-1 0 0,0 2 0 16,-2-2 128-16,2 0-128 0,0 0 0 0,0 1 0 15,1-1 0-15,-1 2 128 0,0-3-128 0,1-1 0 16,0 0 0-16,1 1 0 0,-2 1 0 0,1 0 0 16,2-1 0-16,-1 1 0 0,0 0 0 0,0-3 0 15,1 1 0-15,2-1 128 0,0 1-128 0,-3-1 0 16,-1-1 0-16,0 2 0 0,1-1 128 0,0 1-128 0,0 1 128 15,0-1-128-15,1 1 192 0,-2 0-16 0,-1 0-16 0,0 1 0 16,-1-3-160-16,0 1 0 0,0 1 0 0,-1-2 0 16,1 2 0-16,0 1 0 0,-2 1 0 0,2-3 0 15,-2 1 0-15,2-2 0 0,0 1 0 0,0-1 0 16,-1-1 0-16,2 2 0 0,-1 2 0 0,1-3 0 16,0-3 0-16,2 2 0 0,-1 0 0 0,2-1 0 15,2 0 0-15,-3 2 128 0,1 0-128 0,0-1 0 16,-1-1 0-16,2 2 0 0,-2-2 0 0,-1 1 0 15,0-1 0-15,2 1 0 0,1-2 128 0,1 1-128 16,2 1 0-16,-1 1 0 0,0-2 0 0,-1 1 0 16,-3-1 0-16,1 3 0 0,-2-3 0 0,1 1 0 15,-1 1 0-15,0-1 0 0,0 1 0 0,-1-2 0 0,-2-1 0 0,2 1 0 16,0 0 0-16,0-1 0 0,-1-2 0 16,1 0 0-16,0 2 0 0,0-2 0 0,2 0 0 0,-1-1 128 15,0 2-128-15,2-1 0 0,0 0 0 0,-1 2 128 16,2-1-128-16,-1 1 0 0,-1 2 0 0,2 0 128 15,2-1-128-15,-2-1 0 0,-2-1 0 0,0 1 0 16,0-2 128-16,2 2-128 0,0-1 0 0,-1-1 128 16,-1 2-128-16,1-2 128 0,-2 1-128 0,-1 0 0 15,0 1 144-15,1-2-144 0,-1 2 0 0,-2-1 128 16,0 1-128-16,0 3 0 0,2-5 0 0,1 1 144 16,-3-1-144-16,1 0 0 0,-2 3 144 0,2-3-144 15,1 1 0-15,0-2 144 0,0 0-144 0,0 2 0 16,2-2 0-16,-2-1 0 0,0 1 0 0,1 0 0 0,2-3 128 15,-2 6-128-15,-2-3 0 0,2 1 0 0,2 0 0 0,-2 2 0 16,-2 1 0-16,0-3 0 0,-2 1 0 0,2 1 0 16,2-3 0-16,0 2 0 0,-1 1 0 0,2 1 0 15,0-2 208-15,1 1-32 0,0-2-16 0,-2 1 0 16,0-2-160-16,1 0 0 0,-2-3 0 0,0 3 0 16,1 2 0-16,-1 1 0 0,0-2 0 0,-1 2 128 15,1-1-128-15,-1 2 0 0,-1 0 0 0,0 1 0 16,-2 0 0-16,1 2 0 0,1-4 0 0,-1 2 0 15,1 0 0-15,0 0 0 0,1-1 0 0,0 0 0 16,-2 0 0-16,2 0 0 0,0-1 0 0,1 0 0 16,0 0 0-16,-1 0 128 0,-2-1-128 0,2 2 0 15,1-2 0-15,-1 1 0 0,-1 2 0 0,2-3 0 0,2 2 0 16,-2 0 0-16,0 1 128 0,1-1-128 0,2 0 0 0,-2 0 0 16,-1 0 0-16,1 0 0 0,1 2 0 0,-2 1 0 15,0-1 0-15,0-1 0 0,-1-2 0 0,1 2 0 16,-2 2 0-16,1 0 0 0,-1-3 0 0,-1 1 0 15,0-1 0-15,1 0 0 0,-2-1 0 0,1-1 0 16,1 0 0-16,-1-1 0 0,1 3 0 0,-1-2 0 16,2 1 0-16,0-1 0 0,1 0 0 0,0-2 0 15,-2 1 0-15,2 3 0 0,2-3 0 0,-1 3 0 16,-2 0 0-16,4-2 0 0,-2 2 0 0,0-2 0 16,3 3 0-16,-2-1 0 0,-2 1 0 0,1-3 0 15,2 1 0-15,-1 1 0 0,0 0 0 0,-2 2 0 16,0 1 0-16,2-2 0 0,0 1 0 0,0-2 0 0,0 1 0 15,0 1 0-15,1-3 0 0,0 3 0 16,-1-1 0-16,1-3 0 0,-2 2 0 0,0 0 0 0,-6 3 0 0,1-1 0 16,2 2 0-16,1-2 0 0,1-1 0 0,0-1 0 15,-2 0 0-15,2 1 0 0,10-6 0 0,-4 2 0 16,-2-1 0-16,-1 3 0 0,-1-2 0 0,1 3 0 16,-2 0 0-16,1 1 0 0,-2 0 0 0,2-1 0 15,4 1 0-15,-4 2 0 0,0-1 0 0,-1 1 0 16,0-1 0-16,2-3 0 0,-2 1 0 0,3-2 0 15,3 2 0-15,-2-1 0 0,-1-3 0 0,0 2 0 16,1 1 0-16,-1 1 0 0,-1 0 0 0,-1 1 0 16,1-1 0-16,0 1 0 0,-2 1 0 0,-1 1 0 15,0-1 0-15,-1 1 0 0,-6 3 0 0,2-1 0 16,0 0 0-16,1 2 0 0,3-4 0 0,-2 3 0 0,3-1 0 16,-1-2 0-16,10-4 0 0,-2 2 0 0,-3-1 0 15,1 1 0-15,2-1 0 0,-1 1 0 0,2 0 0 0,-1 1 0 16,-5-1 0-16,3-1 0 0,2 0 0 0,0 2 0 15,-1 3 0-15,1-2 128 0,-1-4-128 0,1 3 0 16,-1 0 0-16,1 2 0 0,-2 0 0 0,0-1 0 16,-1-1-160-16,2 0 160 0,-2 1 0 0,-1-1 0 15,0-2-128-15,1 1 128 0,-1-1 0 0,-1-1 0 16,2-1 0-16,0 1 0 0,2-2 0 0,0 2 0 16,1-2 0-16,0 1 0 0,1 4 0 0,0-4 0 15,-1 1 0-15,1 1 0 0,-1 2 0 0,3-3 0 16,-1-2 160-16,1 1-160 0,1 1 0 0,-1 4 0 15,-2-4 0-15,1 3 0 0,-1-3 0 0,0 1 0 0,-1 2 0 16,-2-1 0-16,0-1-128 0,0-1 128 0,1 4 0 16,-1-2 0-16,-9 3 0 0,3 0 0 0,2-1 0 0,2 1 0 15,-1 0 0-15,2-2 0 0,1 1 0 16,2-2 0-16,19-5 0 0,-9 4 0 0,-8-1 0 0,2 0 0 16,2 1 0-16,0 1 0 0,0 2 128 0,0-1-128 15,-2-2 0-15,-1 3 0 0,-1-1 0 0,-1 1-176 16,-1-2 176-16,0 0 0 0,0 0 0 0,-2 2 0 15,-1-2 0-15,1 1 0 0,-1-3 0 0,2 1 0 16,-1-2 0-16,1 2 0 0,1-1 0 0,1 1 0 16,0-2 0-16,0 2 0 0,-1 1 0 0,1-3 0 15,0 2 0-15,0 1 0 0,0 0 128 0,1 1-128 16,0 1 0-16,-1-1 128 0,0 1-128 0,0 2 0 16,-2-5 0-16,1 1 0 0,-1 0 0 0,0 3 0 0,-2-2 0 15,-2 1-128-15,0-1 128 0,-1 0-128 0,2-1 128 0,-1 1 0 16,1 1 0-16,0-1 0 0,-2 2 0 0,0-3 0 15,2-4 0-15,1 6 0 0,1-1 0 0,-1 2 0 16,0-3 0-16,0 2 0 0,0 1 0 0,0-1 0 16,1 1 0-16,-1 0 0 0,0-2 0 0,-1 2 144 15,-2 0-144-15,2 0 160 0,-1 1-160 0,0 0 0 16,-2 1-192-16,1 1 192 0,0-1 0 0,1 2 0 16,-2-4 0-16,-2 2 0 0,0 0 0 0,1 1 0 15,-2-2 0-15,0 0 0 0,-2 1 0 0,1-2 0 16,2 1 0-16,-2 0 0 0,0 0 0 0,0 2 0 15,3-5 0-15,-2 3 0 0,-1 0 0 0,1 1 0 16,-1-1 0-16,0 0 0 0,0 1 0 0,0 2 0 16,0-3 0-16,2 1 0 0,-1 1 0 0,1-1 0 0,-2 2 0 0,0-1 0 15,-9 2 0-15,11-2 0 0,1-1 0 0,-12 3 0 16,12-1 0-16,-2 0 0 0,-10 1 0 0,11-2 0 16,-11 2 0-16,10-1 0 0,-10 1 0 0,11-1 128 15,-11 1-128-15,10-2 0 0,-10 2 0 0,12-2 0 16,0 2 0-16,-12 0 0 0,7-5 0 0,-7 5 0 15,12-2 0-15,-1 0 0 0,-11 2 0 0,11-3 0 16,0 2 0-16,-2 1 0 0,-9 0 0 0,10 0 0 16,1-3 0-16,-1 3 0 0,-10 0 0 0,11 0-176 15,-11 0 176-15,0 0 0 0,10 0 0 0,-1 0 0 16,-9 0 0-16,11 0 0 0,-11 0 0 0,10 3 0 16,-10-3 0-16,12 0 0 0,-12 0 0 0,0 0 0 15,13 0 0-15,-13 0 0 0,0 0 0 0,11 1 0 0,1-1 0 0,-3 1 0 16,-9-1 0-16,0 0 0 0,12 4 0 0,-12-4 0 15,11 2 0-15,-11-2 0 0,10 2 0 0,-10-2 0 16,0 0 0-16,9 5 0 0,-9-5 0 0,0 0 0 16,0 0 0-16,0 0 0 0,0 0 0 0,0 0 0 15,9 4 0-15,-9-4 0 0,0 0 0 0,0 0 0 16,0 0 0-16,0 0 0 0,0 0 0 0,0 0 144 16,0 0-144-16,0 0 0 0,5-6 192 0,-5 6-64 15,2-13 0-15,-2 0-128 0,0 1 144 0,-4 0-144 16,-1 1 0-16,-1-1 144 0,0-1 48 0,-2-2 0 15,-2 0 0-15,-1-3 0 0,1-1 112 0,-2 1 16 16,-1-3 16-16,-1 2 0 0,-2-2-48 0,2 1-16 16,1-2 0-16,-3-1 0 0,-2-5-96 0,1 1-32 15,0-2 0-15,0 2 0 0,0-2-144 0,-1 0 192 0,-2 2-192 0,-1 0 192 16,0-3-192-16,1-3 0 0,-1 2 0 0,1-2 128 16,1 1-128-16,0-5 0 0,1 1 0 0,2-4 0 15,1 0 0-15,0-2 0 0,1 5 0 0,0 0 0 16,-2-2 128-16,2 1-128 0,-1-1 0 0,1-3 128 15,-3-2-128-15,0-4 0 0,0 1 0 0,2 1 128 16,-1 1 0-16,0 0-128 0,2 1 192 0,-3 1-64 16,-1 0-128-16,1 1 0 0,0 0 0 0,0 1 128 15,-1-1-128-15,-1 2 0 0,0-1 0 0,-1-1 128 16,-1-2-128-16,3 0 0 0,0 1 0 0,0-4 0 16,-1 4 0-16,2 1 0 0,1-2 0 0,0-1 0 15,-1 1 128-15,1-3-128 0,1-2 0 0,0-1 128 0,0 3-128 16,-4 1 192-16,2 1-192 0,-1 2 192 0,0 2-192 0,-2 1 128 15,0 0-128-15,-4 0 128 0,-1 0-128 0,1 1 0 16,-1-1 0-16,-1 3 128 0,-2 4-128 0,0-6 0 16,-1-1 144-16,2 3-144 0,1 1 144 0,1 1-144 15,0 0 192-15,1 1-192 0,1 5 192 0,1-2-192 16,-2-5 192-16,1 4-192 0,-3-5 192 0,-2 2-192 16,1 1 192-16,-2 0-192 0,1-1 192 0,0 1-192 15,5 0 192-15,-2 2-192 0,-4-3 160 0,3 2-160 16,2 0 128-16,-1 2-128 0,0 0 128 0,2 1-128 15,0 1 128-15,3 0-128 0,-3-1 0 0,3 0 0 16,-1 0 128-16,0 3-128 0,-1-2 0 0,-1 2 192 16,1 2-192-16,-2-1 192 0,-3 0-192 0,1 0 0 15,-1 0 0-15,-2 1-176 0,-1 3 176 0,3-1 0 0,1 0 0 16,0 3-128-16,-3-3 128 0,3 3 0 0,3-5 0 0,0 1 0 16,3 2 0-16,0-1 0 0,2-2 0 0,1-1 0 15,0-2 0-15,1 1 0 0,1 1 0 0,-1 0 0 16,8 12 0-16,-2-2 0 0,-3-1 0 0,1 0 128 15,-1-1-128-15,0 3 0 0,-1-2 128 0,-1 2-128 16,-11-10 0-16,3 3 0 0,0 2 0 0,4 5 0 16,3 2 0-16,1 1 0 0,2-1 0 0,1 1-128 15,-1 2 128-15,2 1 0 0,2-1 0 0,-1 4 0 16,-2-2-160-16,2 2 0 0,1-2 0 0,-1 1 0 16,3 3-272-16,0-1-48 15,1 0-16-15,6 5 0 0,-10-7-128 0,3 2-16 0,0 0-672 16,1 1 256-16,6 4-80 0,-10-3-16 0,10 3 0 15,-7 0-2080-15,7 0-416 0,-10 7-96 0</inkml:trace>
  <inkml:trace contextRef="#ctx0" brushRef="#br0" timeOffset="23101">11280 11824 32079 0,'-9'-13'1408'0,"2"6"320"0,-1 1-1392 0,2-1-336 15,1 1 0-15,5 6 0 0,-4-8 704 0,4 8 64 16,0 0 0-16,0 0 16 0,0 0-528 0,0 0-96 16,0 0-32-16,0 0 0 0,0 0-128 0,0 0 0 15,0 0 0-15,10 9 0 0,1 2 0 0,0 2-144 16,1 4 144-16,2 3 0 0,3 3-192 0,0 3 192 0,0 2-192 0,1 6 192 16,2 4-144-16,2 3 144 0,2 0 0 0,-1 0-144 15,-2 2 144-15,2 2-128 0,2 4 128 0,3 1-128 16,0 3 128-16,0 1 0 0,-2 2 0 0,1 3 0 15,0 2 0-15,1 6 0 0,-1 1-128 0,1-1 128 16,0 2 0-16,2-1 0 0,0 0 0 0,3 4 0 16,2 2 0-16,0 3 304 0,-3 3-48 0,0-1-16 15,1-1 64-15,1 2 16 0,-2-1 0 0,1 5 0 16,-2 3 128-16,0-3 16 0,-1-6 16 0,-1-3 0 16,-2 4 64-16,3-1 16 0,2 1 0 0,0-4 0 15,2-4-112-15,5-2-32 0,3-1 0 0,2 1 0 16,2 0-224-16,0 2-64 0,-2 1 0 0,-1-3 0 15,-1-3-128-15,-2-3 0 0,-2-3 144 0,1 2-144 0,1 2 0 0,1-3 0 16,-3-3 0-16,1 0 128 0,-1 4-128 0,-1-5 128 16,0-1-128-16,-2-2 128 0,-2-2-128 0,-1 1 0 15,-2 1 0-15,-2-2-128 0,-4-3 128 0,2-2 0 16,-1-4 0-16,1-1 128 0,0-3 0 0,0-1 0 16,2-2 0-16,-1 1 0 0,2-1-128 0,1-2 0 15,0 2 0-15,-1-3 0 0,-3-3 0 0,0 0 0 16,0-1 0-16,0 0 0 0,0-2 128 0,-4 1 0 15,-4-1 0-15,1-2 0 0,-2-2-128 0,-3-2-192 16,0-1 64-16,-2-1 0 16,-2-2-592-16,1-3-112 0,-2-1-32 0,-1 0 0 15,-2-1-2384-15,2 0-464 0,-1-3-112 0</inkml:trace>
  <inkml:trace contextRef="#ctx0" brushRef="#br0" timeOffset="23684.51">15197 9957 22111 0,'-15'-6'1968'0,"4"3"-1584"0,0 2-384 0,0 1 0 16,3 1 3520-16,8-1 608 0,-2 12 128 0,2 1-13392 15,4 1-2672-15</inkml:trace>
  <inkml:trace contextRef="#ctx0" brushRef="#br0" timeOffset="23969.9">16191 11515 27295 0,'0'0'1216'0,"5"16"240"0,3 2-1168 0,5 1-288 0,4 2 0 0,4 0-8032 16,4 0-1664-16</inkml:trace>
  <inkml:trace contextRef="#ctx0" brushRef="#br0" timeOffset="24034.57">16768 12102 11055 0,'23'30'480'0</inkml:trace>
  <inkml:trace contextRef="#ctx0" brushRef="#br0" timeOffset="24176.3">17439 12798 28559 0,'-2'17'2544'0,"2"5"-2032"16,0 3-512-16,4 3 0 0,1 1 2368 0,4 0 384 15,2-1 80-15,5 0 16 0,2-1-2208 0,3 2-432 16,2 0-80-16,2-3-11696 15,0-2-2320-15</inkml:trace>
  <inkml:trace contextRef="#ctx0" brushRef="#br0" timeOffset="24302.1">18041 13654 35935 0,'0'13'3200'0,"-3"3"-2560"15,-2-2-512-15,4 2-128 0,2-2 1648 0,3 5 304 0,4-2 64 0,3 1 16 16,5 3-1632-16,2-2-400 0,3-2 0 0</inkml:trace>
  <inkml:trace contextRef="#ctx0" brushRef="#br0" timeOffset="33473.82">23026 14042 8287 0,'0'0'736'0,"0"0"-592"16,0 0-144-16,0 0 0 0,0 0 1856 0,0 0 320 16,0 0 80-16,0 0 16 0,0 0-1696 0,0 0-320 15,0 0-80-15,0 0-16 0,0 0-160 0,0 0 0 16,0 0 0-16,0 0 128 0,0 0 384 0,0 0 80 15,0 0 16-15,0 0 0 0,0 0 624 0,0 0 128 16,0 0 32-16,0 0 0 0,0 0-32 0,0 0 0 16,0 0 0-16,0 0 0 0,0 0-272 0,0 0-48 15,0 0-16-15,0 0 0 0,0 0-544 0,0 0-112 16,11-4-32-16,-11 4 0 0,9-3-336 0,-9 3 144 0,0 0-144 0,10-1 0 16,-10 1 0-16,9-5 0 15,-9 5 0-15,8-6 0 0,-8 6 208 0,8-2-64 0,-8 2-16 0,8-8 0 16,-8 8 208-16,8-5 48 0,-8 5 0 0,7-4 0 15,-7 4-16-15,10-7 0 0,-3 1 0 0,-7 6 0 16,0 0-112-16,11-7 0 0,-3-1-16 0,0 2 0 16,-8 6 16-16,9-7 0 0,-3 0 0 0,2 0 0 15,0 1-32-15,-8 6 0 0,9-8 0 0,-1 0 0 16,-8 8-16-16,8-8 0 0,-1 0 0 0,3 2 0 16,-1-1 16-16,-2 1 0 0,-1-1 0 0,0-1 0 15,-1-1-64-15,2 1-16 0,1 2 0 0,-2-2 0 16,1-2-144-16,-1 2 0 0,1 1 144 0,-1 1-144 15,-6 6 128-15,8-11-128 0,-1 2 128 0,1 3-128 16,-8 6 224-16,7-9-32 0,-1-1 0 0,0 5 0 16,2-1-16-16,0-1-16 0,-8 7 0 0,9-6 0 0,-1-3 16 0,-3 1 0 15,0-1 0-15,2 2 0 0,2 3-48 0,0-4-128 16,0 1 192-16,-1-1-64 0,0 1-128 0,-1-2 192 16,1 1-192-16,0 0 192 0,0-1-64 0,1 0 0 15,1-1 0-15,1-1 0 0,-1 0 0 0,2 0-128 16,-2 1 192-16,1-1-64 0,-1 0 32 0,-1 0 0 15,-1-2 0-15,1 3 0 0,1-3-32 0,1 1-128 16,-2 0 192-16,1 0-64 0,-3 2-128 0,1 1 160 16,0 0-160-16,0 0 160 0,-2-1-160 0,1 0 0 15,-1 0 0-15,2 0 0 0,0 1 0 0,0 3 0 16,-2-1 0-16,1 0 128 0,-3-4-128 0,2 2 0 16,2 1 0-16,0-1 128 0,0-1-128 0,2-1 0 15,1 1 0-15,-2 1 0 0,-1-2 128 0,1 2-128 0,-1 0 0 0,2 0 128 16,2 0-128-16,-3 1 0 0,0-1 144 0,0 1-144 15,2 0 128-15,-2 2-128 0,-9 6 160 0,10-7-160 16,-1-2 128-16,0 2-128 0,0 1 0 0,1-2 144 16,-3 2-144-16,1-1 0 0,1 0 0 0,0 1 128 15,1-2-128-15,-1 3 0 0,0 1 0 0,0-1 128 16,-1-2-128-16,0 1 0 0,1-1 0 0,0 2 0 16,0-4 0-16,0 2 128 0,-1 1-128 0,0 1 0 15,1-1 0-15,-1 1 128 0,-2 0-128 0,2-2 0 16,-1 2 144-16,-7 5-144 0,7-6 160 0,1 1-160 15,0-1 176-15,-8 6-176 0,9-6 192 0,-1 1-192 16,-1-1 144-16,-1 2-144 0,-6 4 0 0,9-7 144 16,-1 0-144-16,0 1 0 0,0-1 0 0,-8 7 128 0,9-6-128 15,-1-1 0-15,1-1 0 0,-3 2 0 0,-6 6 0 16,8-7 0-16,-1 2 0 0,-1 0 0 0,1-2 0 0,-7 7 0 16,7-6 128-16,1-1-128 0,0 1 0 0,-1 0 0 15,-2 0 0-15,1-1 128 0,-6 7-128 0,8-10 0 16,0 2 144-16,0 2-144 0,-8 6 0 0,9-8 144 15,1 0-144-15,-1 2 0 0,-1-1 160 0,0 0-160 16,-1 1 128-16,2-1-128 0,-1 1 0 0,2-3 0 16,0 0 128-16,1 2-128 0,-3 2 0 0,1-2 0 15,0-2 0-15,-1 1 0 0,-3 2 0 0,1-1 0 16,1-3 128-16,1 3-128 0,0 1 0 0,-1-2 0 16,1 0 0-16,0 2 0 0,0 2 0 0,0-3 0 15,1 1 128-15,-1-2-128 0,0 0 0 0,-1 2 0 16,0 0 0-16,1 0 0 0,0-3 0 0,1 1 0 0,-3 1 0 0,1 1 0 15,-2-1 0-15,1 2 0 0,2 0 128 0,0 0-128 16,-8 5 0-16,7-8 0 0,-2 0 0 0,1 2 128 16,1 0-128-16,-7 6 0 0,9-7 0 0,-3 0 128 15,1 2-128-15,-7 5 0 0,7-7 0 0,-1 3 128 16,1-2-128-16,-1-1 0 0,-1 1 0 0,0-1 0 16,1 1 128-16,-6 6-128 0,5-9 0 0,1 1 128 15,0-1-128-15,-1 2 0 0,-5 7 144 0,6-6-144 16,1-1 128-16,-7 7-128 0,5-9 160 0,0 1-160 15,1 2 128-15,0-1-128 0,-1-1 0 0,-5 8 144 16,7-7-144-16,1 0 0 0,-1 1 0 0,0-1 128 16,-3 2-128-16,1-2 0 0,0-2 0 0,1 3 0 15,-1-2 0-15,0-1 0 0,0 0 0 0,2 1 0 0,1 0 0 16,-2 0 128-16,-2 0-128 0,2 2 0 16,2-3 0-16,0 1 0 0,0-1 128 0,2-2-128 0,1 1 0 0,-2 1 0 15,-4 1 0-15,3 1 0 0,0 1 0 0,2-2 0 16,2-2 128-16,-3 2-128 0,-2 1 0 0,0 1 0 15,3-5 0-15,-1 6 0 0,0 1 0 0,0 0 0 16,-1-2 0-16,2-1 0 0,2 1 0 0,-2-3 0 16,-2 1 0-16,0 1 0 0,2 1 0 0,1-1 0 15,-1 1 128-15,1-1-128 0,-2-1 0 0,-1 2 0 16,-1-2 0-16,3 0 0 0,-1-1 0 0,0 0 128 16,-1 1-128-16,1 2 0 0,-1-1 0 0,-1 1 0 15,1-1 0-15,0 1 0 0,0-1 0 0,-2 2 0 16,1 0 0-16,1 1 0 0,-8 4 0 0,8-8 0 0,-2 1 0 15,-6 7 0-15,9-8 0 0,0 2 0 0,-1-1 0 0,0 1 0 16,-1-1 0-16,-7 7 0 0,10-6 0 0,0 1 0 16,-1-2 0-16,-1 2 0 0,-1-2 0 0,-7 7 0 15,8-6 0-15,1-1 0 0,0 0 0 0,0 3 0 16,0-3 0-16,-1 2 0 0,0-2 0 0,0 2 0 16,1-1 0-16,-1-1 0 0,-1 1 128 0,3-1-128 15,-1 1 0-15,-2-2 0 0,0 1 0 0,1 1 0 16,-8 6 0-16,8-9 0 0,-1-1 128 0,1 4-128 15,0-2 0-15,0 2 0 0,1-1 0 0,-1 1 128 16,-8 6-128-16,6-10 160 0,0 3-160 0,-1 0 160 16,3 1-160-16,-2-1 0 0,-1-2 0 0,1 2 128 15,0 1-128-15,1-2 0 0,-1 2 0 0,1-1 0 0,-7 7 0 16,7-6 0-16,0-4 128 0,1 4-128 0,-8 6 0 0,8-7 0 16,-3 1 0-16,-5 6 0 0,6-8 0 0,0 2 0 15,-6 6 0-15,6-10 128 0,-6 10-128 0,7-7 0 16,-7 7 0-16,5-7 128 0,0 1-128 0,-5 6 0 15,5-11 144-15,2 3-144 0,-7 8 0 0,5-5 128 16,-5 5-128-16,5-6 0 0,0-1 0 0,1 1 144 16,-1-2-144-16,-5 8 0 0,6-8 128 0,1 1-128 15,-2 1 0-15,2-1 0 0,-7 7 0 0,6-8 0 16,1-1 0-16,-1 3 0 0,-6 6 0 0,8-8 0 16,0-1 0-16,-2 2 0 0,-6 7 0 0,7-7 0 15,-1 0 0-15,1 3 0 0,-7 4 0 0,8-6 0 16,-8 6 0-16,6-7 0 0,1 1 0 0,-7 6 0 15,6-7 0-15,-6 7 0 0,7-6 0 0,-1 0 0 0,-6 6 0 16,7-6 0-16,-7 6 0 0,6-7 0 0,2 1 0 0,-8 6 0 16,5-8 0-16,-5 8 0 0,8-7 0 0,-8 7 0 15,5-6 0-15,-5 6 0 0,7-8 0 0,-7 8 0 16,6-6 0-16,-6 6 0 0,0 0 0 0,6-7 0 16,-6 7 128-16,5-8-128 0,-5 8 0 0,5-6 0 15,-5 6 0-15,0 0 0 0,4-9 0 0,-4 9 0 16,3-8 128-16,-3 8-128 0,2-8 0 0,-2 8 0 15,2-7 0-15,-2 7 128 0,0-9-128 0,0 9 0 16,1-8 128-16,-1 8-128 0,1-10 0 0,0 2 0 16,-1 8 128-16,3-9-128 0,-2 0 0 0,-1 9 0 15,2-9 128-15,-1 1-128 0,-1 0 0 0,1 0 0 16,-1 8 0-16,2-9 0 0,-2 1 0 0,0-1 0 16,0 1 0-16,0 8 0 0,-2-9 0 0,1 2 0 0,1 7 128 0,-1-10-128 15,-1 1 0-15,2 9 0 0,-2-9 128 0,2 9-128 16,-2-10 0-16,0 2 0 0,-1-1 128 0,3 9-128 15,-4-11 0-15,2 2 0 0,0 1 0 0,1-2 0 16,0 1 128-16,0-2-128 0,-1 1 0 0,1 1 0 16,1 9 0-16,0-11 0 0,-1 2 0 0,1 0 0 15,-2-1 0-15,4 1 0 0,-2 9 0 0,-2-10 0 16,2 10 0-16,-1-9 0 0,0-2 128 0,-1 2-128 16,2 9 0-16,-2-10 0 0,-1 0 0 0,2 3 0 15,1 7 128-15,-1-9-128 0,-2 0 0 0,3 9 0 16,-3-8 0-16,2-1 0 0,1 9 128 0,-3-9-128 15,3 9 0-15,-2-10 0 0,-1 2 0 0,2-1 0 16,-2 1 0-16,3 8 0 0,-2-11 0 0,0 2 0 0,1 3 0 0,1 6 0 16,-2-11 0-16,-1 4 0 0,0-1 0 0,2-1 0 15,-2 1 128-15,3 8-128 0,0 0 0 0,-2-11 0 16,-2 1 0-16,1 2 0 0,3 8 0 0,-2-8 0 16,0-2 128-16,2 10-128 0,-1-8 0 0,0 0 0 15,-1-1 0-15,2 9 0 0,-2-8 0 0,2 8 0 16,-3-10 0-16,1 2 0 0,0 0 0 0,2 8 0 15,-4-9 0-15,2 3 0 0,2 6 0 0,-3-10 0 16,-1 1 0-16,4 9 0 0,-4-9 0 0,2 1 0 16,-1-1 0-16,2 1 0 0,-3-1 0 0,1 3 0 15,1-5 0-15,-1 1 0 0,0 2 0 0,1 0 0 16,-2-3 0-16,1 0 0 0,1 1 0 0,0 1 0 0,1 1 176 0,0-1-176 16,0 1 160-16,1 8-160 0,-3-9 0 0,0 0 0 15,-1 1 0-15,2-3 0 0,1 3 0 0,1 8 0 16,-4-9 0-16,4 9 0 0,-3-9 0 0,3 9 128 15,-4-10-128-15,1 2 0 0,3 8 128 0,-1-8-128 16,-1 0 176-16,-1 2-176 0,3 6 0 0,-3-9-192 16,1 0 0-16,2 9 0 0,-3-8 192 0,1-1 256 15,2 9-48-15,-4-10-16 0,0 3-192 0,1 0 0 16,-1 1 0-16,4 6 0 0,-4-8 0 0,0 1 0 16,4 7 0-16,-4-8 0 0,2 1 0 0,2 7 0 15,-4-10-192-15,4 10 192 0,-4-7 0 0,1 0 0 16,-2 2 128-16,5 5-128 0,0 0 0 0,-2-8 0 15,-1 2 0-15,3 6 0 0,0 0 0 0,-4-7 0 16,1 1 0-16,3 6 0 0,-2-7 0 0,2 7 0 0,-3-6 0 0,3 6 0 16,-2-8 0-16,2 8 0 0,-3-7-176 0,3 7 176 15,0 0 0-15,0 0 0 0,-3-10 0 0,2 3 0 16,1 7 0-16,0 0 0 0,-1-6 0 0,1 6 0 16,-1-8-128-16,1 8 128 0,0-7 0 0,0 7 0 15,0 0 0-15,0 0 0 0,0-5 0 0,0 5 0 16,1-10 0-16,-1 10 0 0,0 0 0 0,0 0 0 15,0 0 0-15,0 0 0 0,6-8 0 0,-6 8 0 16,4-8 0-16,-4 8 0 0,5-6 0 0,-5 6 0 16,0 0 0-16,7-8 0 0,-2 1 0 0,-5 7 0 15,7-6 0-15,-7 6-176 0,4-7 176 0,-4 7-128 16,7-6 128-16,-7 6 0 0,6-9 0 0,-6 9 128 16,6-7-128-16,-1 0 0 0,-5 7 0 0,6-9-128 0,-2 2 128 15,-4 7 0-15,0 0 0 0,0 0 0 0,0 0 0 0,7-6 0 16,-7 6 0-16,7-9 0 0,-2 0 0 0,0 3 0 15,-5 6 0-15,6-8 0 0,-6 8 0 0,5-8 0 16,0 0 0-16,-1 2 128 0,0-5-128 0,0 3 0 16,-4 8 0-16,5-7 0 0,0 0 0 0,-5 7 0 15,8-9 0-15,-3 2 0 0,-5 7 0 0,5-9 0 16,-5 9 0-16,6-8 0 0,-6 8 0 0,5-7 0 16,-5 7 0-16,5-10 0 0,-5 10 0 0,5-9 0 15,0 0 0-15,-5 9 0 0,4-8 0 0,0 1 0 16,-4 7 0-16,4-10 0 0,0 1 0 0,-4 9 0 15,5-6 0-15,-5 6 0 0,6-9 0 0,-1 0 0 16,-5 9 0-16,6-7 0 0,-6 7 0 0,7-7 0 0,-7 7 0 16,6-5 0-16,-6 5 0 0,8-6 0 0,-8 6 0 15,8-5 0-15,-8 5 0 0,8-7 0 0,-8 7 0 16,8-5 0-16,-8 5 0 0,7-5 0 0,-7 5 0 0,8-7 0 16,-8 7 0-16,11-6 0 0,-4-1 0 0,0 1 0 15,-7 6 0-15,6-7 0 0,1 0 0 0,0-2 0 16,-7 9 0-16,9-6 0 0,0-1 0 0,-9 7 0 15,8-6 0-15,1 1 0 0,-1-2 0 0,1 2 0 16,0 1 0-16,-9 4 0 0,8-7 0 0,2 1 0 16,2-1 0-16,-6 1 0 0,-6 6 0 0,7-7 0 15,1 1 0-15,-1 1 0 0,3-2 0 0,-3 1 0 16,0-1 0-16,1 1 0 0,0-1 0 0,1 1 0 16,-1-1 0-16,-1 2 0 0,1 0 0 0,0-1 0 0,1-1 0 15,0-1 0-15,0 0 0 0,-1 1 0 0,-1 1 0 16,1-2 0-16,-1-2 0 0,2 3 0 0,1-1 0 0,-3 2 0 15,1-2 0-15,0 3 0 0,0-2 0 16,1-1 0-16,-1-2 0 0,0 1 0 0,-2-2 0 16,2 2 0-16,0 1 0 0,2 2 0 0,-2-5 0 0,1 5 0 15,-1-1 0-15,0-2 0 0,2 1 0 0,-1 1 0 16,1-1 0-16,-1 0 0 0,-2-1 0 0,1 0 0 16,1 0 0-16,-1 1 0 0,0 0 0 0,1-1 0 15,0 0 0-15,3 0 0 0,-2-1 0 0,2 1 0 16,-3 0 0-16,3-1 0 0,0-1 0 0,1 1 0 15,0-2 0-15,0 2 0 0,0-1 0 0,-1 0 0 16,-2-1 0-16,2 0 0 0,0 0 0 0,-1 1 0 16,0-2 0-16,2 1 0 0,2 0 0 0,1-1 0 0,-2-1 0 0,2 1 0 15,0 0 0-15,-1 2 0 0,2-3 0 16,-1 2 0-16,-3 2 0 0,1-1 0 0,-1 0 0 0,2-1 0 16,-1-2 0-16,0 1 0 0,2 1 0 0,-2-1 0 15,-1-2 0-15,2 2 0 0,-1-1 0 0,3 1 0 16,0 1 0-16,0-3 0 0,0-1 0 0,2 2 0 15,2-1 0-15,1 2 0 0,2 0 0 0,-2-2 0 16,-1-2 0-16,0 0 0 0,1 0 0 0,1-2 0 16,4 4 0-16,-3-1 0 0,0-2 0 0,1 1 0 15,-1 0 0-15,1 0 0 0,-3 0 0 0,-1-2-128 16,-1 2 128-16,1-4 0 0,-1-1 0 0,1 2 0 16,-1 3 0-16,1-2 0 0,1-1 0 0,3 2 0 15,2-1 0-15,2 0 0 0,1-2 0 0,-3 2 0 0,-1-1 0 16,0 0 0-16,0 2 0 0,0 0 0 15,0-2 0-15,-1 1 128 0,-1-2-128 0,-1 1 0 0,-2 1 0 0,0-2 0 16,-3-1 0-16,2 0-128 0,0-1 128 0,3-3 0 16,-1-1 0-16,3 2 0 0,2 3 0 0,3 0 0 15,0-2 0-15,-1 2 0 0,-3 1 0 0,1 1 0 16,2 0 0-16,-2 0 0 0,0 1 0 0,0-1 0 16,-1 3 0-16,0-2 0 0,-2 2 0 0,3-1 0 15,-5-1 0-15,-1 1 0 0,-2 1 0 0,2-2 0 16,0 0-176-16,1-5 176 0,0 0-320 0,3 2 48 15,2 0 0-15,5-2 0 16,3-2-384-16,-4 3-80 0,-1-3-16 0,0 2 0 16,-1 1-1648-16,-2-2-336 0,1 2-64 0,-2 2-11056 15,0 1-2208-15</inkml:trace>
  <inkml:trace contextRef="#ctx0" brushRef="#br0" timeOffset="35229.44">26025 9739 16287 0,'0'0'720'0,"0"0"160"0,0 0-704 0,0 0-176 0,-3-7 0 0,3 7 0 16,-5-7 336-16,5 7 48 0,-8-5 0 0,8 5 0 15,0 0-144-15,0 0-32 0,-9-7 0 0,9 7 0 16,-8-5 560-16,0 1 128 0,-1-1 0 0,9 5 16 0,0 0 480 0,0 0 80 15,-9-5 32-15,3 0 0 0,6 5-288 0,-8-7-48 16,8 7-16-16,-7-7 0 0,7 7-336 0,-6-6-80 16,6 6-16-16,-5-8 0 0,5 8-272 0,0 0-64 15,0 0-16-15,-8-5 0 0,8 5-176 0,0 0-48 16,-11 0 0-16,11 0 0 0,-10 3 96 0,10-3 16 16,0 0 0-16,-11 6 0 0,4-1 16 0,7-5 16 15,-10 7 0-15,10-7 0 0,-9 9-64 0,9-9-16 16,-5 10 0-16,0-2 0 0,5-8-16 0,-4 9 0 15,4-9 0-15,-5 8 0 0,5-8 192 0,-5 9 16 16,5-9 16-16,-6 11 0 0,2-2-80 0,4-9-16 16,0 0 0-16,-2 12 0 0,-1-3-128 0,1 1-16 15,2-10-16-15,-4 12 0 0,1 0-160 0,2-3 0 16,-2 2 144-16,1 1-144 0,-1-1 0 0,0-1 0 0,3-10 0 16,-2 14 128-16,-2 1-128 0,0-2 0 0,0-3 0 0,0 1 0 15,0 2 0-15,0-2 128 0,-1 1-128 0,0-3 0 16,-2 2 128-16,2 0-128 0,0 2 160 0,0-1-160 15,0-1 224-15,1-4-48 0,4-7-16 0,-6 10 0 16,2-1 96-16,4-9 32 0,-5 9 0 0,5-9 0 16,0 0-288-16,0 11 160 0,0 1-160 0,2 0 128 15,0-2-128-15,-2-10 128 0,0 0-128 0,1 13 128 16,2 0 0-16,0-1-128 0,-3-12 192 0,0 15-64 16,0-1-128-16,0-1 0 0,1-1 0 0,-1-3 0 15,-1 1 0-15,1 1 0 0,0-11-160 0,0 13 160 16,0-4 0-16,0-9 0 0,-2 12 0 0,2-2 0 15,0-10 192-15,2 10 0 0,-2-10-16 0,4 12 0 0,-2-1-176 16,-2-11 192-16,0 10-192 0,0 0 192 0,3 2-192 16,-3-12 160-16,-1 9-160 0,1 2 160 0,1-1-160 0,-1 1 0 15,0-11 144-15,0 11-144 0,0 0 128 0,0-1-128 16,1 1 128-16,-1-2-128 0,0-9 192 0,1 11-48 16,2 0 0-16,0-2 0 0,-3-9-144 0,2 12 160 15,1-2-160-15,1 1 160 0,-2-1-160 0,1 2 0 16,-3-12 144-16,4 10-144 0,0 3 0 0,0-2 0 15,-2 0 0-15,0 0 128 0,-1-1-128 0,0 1 0 16,-1-1 0-16,0 1 0 0,0-11 0 0,2 13 128 16,-1-2-128-16,-1 0 0 0,0-11 0 0,1 13 0 15,-1-3 0-15,1 1 128 0,1-1-128 0,-1-1 144 0,-1-9-144 16,3 12 160-16,-1-2-160 0,-2-10 128 16,3 11-128-16,1 2 128 0,-2-4-128 0,-2-9 0 0,4 10 144 0,-1 1-144 15,0-1 0-15,-3-10 0 0,2 12 0 0,1-2 128 16,-2 1-128-16,0-1 0 0,-1-10 0 0,3 13 128 15,-2 0-128-15,-1-4 0 0,-1 2 0 0,0-1 128 16,1-1-128-16,0 2 0 0,0-1 0 0,-2-1 0 16,2-9 0-16,-2 12 144 0,0 1-144 0,2-2 0 15,0-11 144-15,-1 13-144 0,1-2 0 0,0 1 144 16,0-12-144-16,-1 13 0 0,1-1 0 0,0-3 128 16,0 1-128-16,0 1 0 0,0-11 0 0,-1 13 0 15,-1 0 128-15,1-1-128 0,0-1 0 0,-1-1 128 16,2-10-128-16,-1 14 160 0,-2-4-160 0,1 1 160 15,-1-2-160-15,1 1 160 0,-1 1-160 0,0-1 160 16,3-10-160-16,-2 13 0 0,-1-1 0 0,1-2 0 0,-1 1 0 16,3-11 0-16,-3 12 128 0,1-2-128 0,2-10 0 0,-4 10 0 15,1 0 0-15,3-10 0 0,-2 10 0 0,2-10 0 16,-3 13 128-16,3-13-128 0,-3 10 0 0,1 1 0 16,2-11 0-16,-3 12 0 0,1-3 0 0,2-9 0 15,-6 10 0-15,2-2 0 0,4-8 0 0,-2 9 0 16,2-9 128-16,-4 11-128 0,0-2 0 15,4-9 0-15,-4 10 0 0,1 1 0 0,3-11 0 0,-3 7 0 16,-3 1 0-16,6-8 0 0,-5 9 0 0,1-1 0 16,4-8 128-16,-5 11-128 0,0-4 0 0,5-7 0 15,-8 9 0-15,3 1 0 0,5-10 0 0,-5 10 0 16,-2-1 0-16,2 0 0 0,1 0 0 0,0 1 0 16,-3-3 128-16,4 1-128 0,3-8 0 0,-6 11 0 15,-1-1 0-15,1-3 0 0,6-7 0 0,-6 7 0 0,-2 0 128 16,1 1-128-16,0 0 0 0,0-2 160 0,2 3-160 0,-2-4 160 15,-3-2-160-15,2 2 0 0,2 0 0 0,-1 2 128 16,-1-1-128-16,2 1 0 0,6-7 0 0,-9 8 128 16,-3-2-128-16,3 2 0 0,4-1 0 0,5-7 0 15,-10 8 0-15,3-1 0 0,-1 0 0 0,1 1 0 16,1-3 0-16,-2 3 0 0,-4 0 0 0,3-1 0 16,1 0 0-16,2 1 0 0,-1-2 0 0,-1 2 0 15,-1-1 0-15,0-1 0 0,0 2 128 0,0 0-128 16,0 0 0-16,1-1 0 0,0 0 0 0,2-1 0 15,-2 1 0-15,1-1 0 0,7-6 0 0,-6 7 0 16,-2-1 0-16,8-6-176 0,-8 8 16 0,8-8 0 16,-8 7-1216-16,8-7-240 15,-9 8-48-15,9-8-16 0,-8 4-2048 0,0-1-416 0</inkml:trace>
  <inkml:trace contextRef="#ctx0" brushRef="#br0" timeOffset="38443.82">26774 16528 8287 0,'0'0'736'0,"0"0"-592"0,0 0-144 0,0 0 0 16,0 0 2384-16,0 0 448 0,0 0 96 0,0 12 16 15,0-12-1536-15,0 0-288 0,-3 10-64 0,3-10-16 16,0 0-368-16,-3 12-80 0,3-12-16 0,-3 9 0 15,3-9 128-15,0 0 0 0,0 0 16 0,0 0 0 16,0 0 240-16,0 0 32 0,0 0 16 0,0 0 0 16,0 0 0-16,0 0 0 0,0 0 0 0,0 0 0 15,0 0-112-15,0 0 0 0,0 0-16 0,9-4 0 0,-9 4-304 0,10-7-48 16,-3 1-16-16,3-2 0 0,-1-1-240 0,0 0-48 16,1 0-16-16,1 0 0 0,0-2 48 0,1-1 0 15,-1-1 0-15,0 0 0 0,2 0-64 0,0-1-16 16,2-3 0-16,0-1 0 0,2-1-48 0,2 3 0 15,-1-1 0-15,3 0 0 0,1-2 112 0,1 2 16 16,-1-3 0-16,1 0 0 0,-1 2-64 0,1-2 0 16,2 1 0-16,0 0 0 0,0-1 64 0,-1 0 0 15,1 0 0-15,0 1 0 0,0-1-64 0,-1 1-16 16,-1-2 0-16,-1 1 0 0,0 1-176 0,-1-2 160 16,0 1-160-16,-1-2 160 0,0 1-160 0,1-1 128 15,4 3-128-15,-1-1 128 0,2-1-128 0,1 2 128 0,0-2-128 16,-1 1 128-16,-3 3-128 0,2-2 0 15,0 2 144-15,-2-3-144 0,0 3 128 0,-1-1-128 16,-3 1 160-16,1 0-160 0,-1-1 128 0,0 2-128 0,-2-3 0 0,0 2 0 16,0-3 144-16,0 3-144 0,1 0 128 0,-1-2-128 15,0-2 128-15,1-1-128 0,0 1 0 0,2 1 128 16,1 2-128-16,-1 0 0 0,3 2 0 0,-3-1 128 16,1 4-128-16,-1 0 0 0,-3 0 0 0,-2 0 128 15,1 0-128-15,1-1 0 0,0 1 0 0,0-3 128 16,-1 2-128-16,1 1 192 0,0-3-192 0,-1 2 192 15,1 1-192-15,0-2 0 0,-2 4 144 0,-1 0-144 16,-1-3 128-16,0 2-128 0,0 2 128 0,0-2-128 16,0 1 0-16,0 1 0 0,-2 0 0 0,0 0 128 15,0 1-128-15,1 0 0 0,-2 0 128 0,0 0-128 16,-2-1 0-16,3 0 144 0,-5 6-144 0,1 1 0 0,-1-4 144 0,2 1-144 16,0-1 0-16,0-1 144 0,1 0-144 0,-1 1 0 15,9-9 0-15,-3 4 0 0,-1 3 0 0,1-3 128 16,-1 2-128-16,0 2 0 0,0-2 128 0,-1 0-128 15,-3 1 0-15,3-1 128 0,2 0-128 0,1 2 0 16,-4 1 144-16,2-1-144 0,-1 1 128 0,1-4-128 16,-4 2 128-16,2 2-128 0,-1 1 0 0,1-2 0 15,-3-1 0-15,-1 2 128 0,1 1-128 0,1-2 0 16,-2 2 0-16,1-1 128 0,-2 2-128 0,2 1 0 16,1-4 0-16,-1 2 0 0,-2-1 0 0,2 1 128 15,0-1-128-15,1 2 0 0,-4-3 0 0,2 0 128 16,-1 0-128-16,4 1 0 0,-3-1 0 0,1 0 144 0,3-1-144 15,-4 1 0-15,1 1 128 0,0 1-128 0,0-1 0 16,0 1 0-16,1-1 0 0,0 1 0 0,0-2 128 0,-1 2-128 16,-2 0 0-16,1 1 0 0,1-1 0 15,-2 0 0-15,-6 6 128 0,8-7-128 0,-1 0 0 0,-1 0 0 16,-6 7 0-16,7-7 160 0,1 0-160 0,-1 2 128 16,0 0-128-16,-7 5 192 0,6-8-192 0,1 0 192 15,-1 2-192-15,1-1 160 0,-7 7-160 0,6-8 160 16,-6 8-160-16,8-8 128 0,0 2-128 0,-1 1 128 15,-1-2-128-15,-1 1 160 0,-1-4-160 0,-4 10 160 16,7-9-160-16,-7 9 0 0,6-7 0 0,-6 7 128 16,3-10-128-16,0 1 0 0,2 1 0 0,-1 2 128 15,-2-1-128-15,-2 7 0 0,0 0 0 0,8-10 0 16,3 1 0-16,-4 0 0 0,-1 0 0 0,-6 9 0 0,5-7 0 0,0 1 128 16,0 0-128-16,2-3 0 0,-1 0 128 15,1 1-128-15,-3 0 128 0,2 2-128 0,1-2 128 0,-1 0-128 16,-2-1 0-16,3 0 128 0,-2 1-128 0,0 0 128 15,0-1-128-15,1 3 128 0,-6 6-128 0,6-9 0 16,1-2 0-16,0 2 0 0,-7 9 0 0,6-10 0 16,-1-1 128-16,0 3-128 0,0 1 0 0,0-1 0 15,-5 8 0-15,6-11 0 0,-1 0 0 0,-1 0 0 16,-2 1 128-16,2 1-128 0,-4 9 0 0,4-12 0 16,0 3 0-16,-1-3 128 0,-1 2-128 0,1 2 0 15,-3 8 144-15,3-13-144 0,-2 8 0 0,1-2 128 16,0-1-128-16,-1 0 0 0,0 1 0 0,1-1 144 15,-2-1-144-15,1 1 0 0,0-10 128 0,1 3-128 16,-2 2 0-16,1 1 0 0,-1 1 0 0,0 0 0 0,0-2 0 16,0 0 0-16,1 3 0 0,-1-3 0 0,-1 1 0 0,1 0 0 15,0 2 128-15,0 1-128 0,0-4 0 0,1 2 0 16,-1-2 0-16,0 0 0 0,0 0 0 0,2 0 0 16,0 0 0-16,-1 0 0 0,-1-1 0 0,0 1 0 15,0 2 0-15,0-1 0 0,0 1 0 0,0-1 0 16,0-1 0-16,-1 1 0 0,0 2 0 0,0 1 0 15,-1-4 128-15,1 1-128 0,1 0 0 0,-1 0 0 16,-2-1 0-16,2 2 128 0,-2-2-128 0,2-3 0 16,-2 2 144-16,1 1-144 0,-1-4 0 0,0 0 144 15,1 0-16-15,-1 1-128 0,-2-3 192 0,1 2-64 16,1 0-128-16,1 0 128 0,-1-2-128 0,1 2 128 0,0 2-128 16,1 1 0-16,0-1 0 0,-1 0 0 0,1-2 0 0,0 1 0 15,1 2 0-15,0-1 0 0,-2-2 0 0,1 3 0 16,0 0 0-16,0-1 0 15,1 1 0-15,-2 0 0 0,1 1 0 0,-2 0 0 0,1-1 128 0,-1 1-128 16,0-1 0-16,1 1 128 0,-1 0-128 0,1 1 0 16,-2-1 144-16,0 2-144 0,1-1 0 0,1 0 0 15,-4-1 0-15,4 1 0 0,-1-1 0 0,1 2 0 16,-2-1 0-16,1 1 0 0,-1 1 0 0,2-2 0 16,0 2 0-16,1 1 0 0,-3 0 0 0,1-1 0 15,1 0 0-15,2 10 0 0,-1-10 0 0,-1 0 0 16,0 1 0-16,2 9 0 0,0-9 0 0,0 1 0 15,-2 1 0-15,2 7 0 0,2-10 0 0,-2 0 0 16,-2 2 0-16,2 8 0 0,3-9 0 0,-2 0 0 0,-1 9 0 0,0-9 0 16,0 9 0-16,3-9 0 0,-3 9 0 0,1-10 0 15,-1 10 0-15,0 0 0 0,4-9 0 0,-4 9 0 16,4-6 0-16,-4 6 0 0,0 0 0 0,0 0 0 16,3-11 0-16,-3 11 0 0,0 0 0 0,0 0 0 15,5-9 0-15,-5 9 0 0,0 0 0 0,0 0 0 16,0 0 0-16,5-8 0 0,-5 8 0 0,0 0 0 15,0 0 0-15,0 0 0 0,5-5 0 0,-5 5 0 16,0 0 0-16,7-6 0 0,-7 6 0 0,0 0 0 16,0 0 0-16,0 0 0 0,0 0 0 0,0 0 0 15,0 0 0-15,0 0 0 0,0 0 0 0,0 0 0 16,0 0 0-16,0 0 0 0,0 0 0 0,0 0 0 16,0 0 0-16,0 0 0 0,0 0 0 0,0 0 0 0,8-7 0 15,-8 7 0-15,0 0 0 0,0 0 0 0,0 0 0 0,0 0 0 16,5-8 0-16,-5 8 0 0,0 0 0 0,0 0 0 15,0 0 0-15,0 0 0 0,0 0 0 0,0 0 0 16,0 0 0-16,0 0 0 0,0 0 0 0,0 0 0 16,4-4 0-16,-4 4 0 0,0 0 0 0,0 0 0 15,4-5 0-15,-4 5 0 0,2-4 0 0,-2 4 0 16,0 0 0-16,0 0-128 0,4-6 128 0,-4 6-192 16,0 0 192-16,0 0-192 15,4-11-256-15,-4 11-64 0,0 0-16 0,5-6 0 16,-5 6-432-16,0 0-96 0,0 0-16 0,7-7 0 15,-7 7-1248-15,9-6-256 0,-9 6-48 0,6-7-10352 16,-6 7-2064-16</inkml:trace>
  <inkml:trace contextRef="#ctx0" brushRef="#br0" timeOffset="39531.03">29357 12518 3679 0,'0'0'320'0,"0"0"-320"0,0 0 0 0,0 0 0 15,0 0 4208-15,0 0 768 0,0 0 144 16,0 0 48-16,-9 0-2864 0,9 0-560 0,0 0-112 0,0 0-32 16,0 0-480-16,0 0-96 0,6-8-32 0,1-1 0 15,1-2 16-15,1 2 0 0,0-1 0 0,2-1 0 16,0 1-272-16,1-2-48 0,0 0-16 0,-1 1 0 15,1-1-240-15,-1 0-48 0,-2-1-16 0,2 0 0 16,3 1-32-16,-3-1 0 0,0-1 0 0,-1 0 0 16,-1-1-64-16,2-2-16 0,-2 0 0 0,1 0 0 15,-1 2 80-15,2-3 16 0,1-1 0 0,-1 1 0 16,1-3-48-16,1 0-16 0,1 2 0 0,3-3 0 16,-8 11-144-16,3-2-16 0,1-1-128 0,3-2 192 15,2-1-48-15,0 0-16 0,1 0 0 0,0-1 0 0,19-16 48 16,-7 5 0-16,-6 5 0 0,0 0 0 0,1 1 48 0,-1 1 16 15,-2 1 0-15,-2 0 0 0,-1 3 0 0,0-5 0 16,0 3 0-16,-1-6 0 0,0 2-64 0,0 2-16 16,2 0 0-16,0 0 0 0,-1-5-160 0,2 3 160 15,3 2-160-15,1-3 160 0,1 1-160 0,0 1 160 16,2-1-160-16,0 4 160 0,-1-5-160 0,0 1 192 16,-2 1-192-16,0-1 192 0,0 3-64 0,0-3 0 15,0-1 0-15,-1 1 0 0,-2-2-128 0,0 0 160 16,-3 0-160-16,3 0 160 0,0 1-160 0,0 1 192 15,1-4-192-15,2 2 192 0,1 0-64 0,3 1-128 16,3 3 192-16,-3-1-64 0,-5-3 0 0,2 2-128 16,4 1 192-16,1-1-64 0,-2 1-128 0,-2 1 160 0,0-2-160 15,-2 2 160-15,-1 0-160 0,-2-3 192 0,-1 0-192 16,2-5 192-16,-1 0-64 0,2 2 0 0,0 0 0 0,2-2 0 16,2 0-128-16,-1 2 192 0,0 0-192 0,1 2 192 15,-2-1-192-15,0 1 192 0,-1-3-192 0,2 2 192 16,0-2-192-16,0 0 192 0,-3 1-192 0,-2-1 192 15,0-1-192-15,1 1 160 0,-3 2-160 0,-2 1 160 16,1 0-160-16,1 0 0 0,0-3 144 0,1 3-144 16,0 1 0-16,1 2 0 0,1 0 0 0,2 1 128 15,1 0-128-15,-1 0 0 0,-1 0 0 0,0 1 0 16,1 0 0-16,-1 0 0 0,-2-1 0 0,-1 3 0 16,-2-1 0-16,-2-4 0 0,-7 13 0 0,-1-2 0 15,1 1 0-15,0-1 0 0,1-3 0 0,0 2 0 16,-2-4 0-16,1 2 128 0,9-15-128 0,-3 6 0 15,-4 4 0-15,-1 3 0 0,-1 1 0 0,-1 4 128 0,2-1-128 0,-1 2 0 16,0-1 0-16,1 2 0 0,-1-2 0 0,2 4 0 16,2 1 0-16,0-1 0 0,2-1 0 0,2 1 0 15,-1 1 0-15,1 1 0 0,-3-3-144 0,2 1 144 16,2 0-160-16,1 1 160 16,0-3-1088-16,1 4-128 0,1-1-32 0,1-1 0 15,-1 1-928-15,1-4-192 0,-2 3-48 0</inkml:trace>
  <inkml:trace contextRef="#ctx0" brushRef="#br0" timeOffset="40395.11">32978 9241 36687 0,'-23'-14'1616'0,"6"5"352"0,-1 0-1584 16,-3-2-384-16,2 1 0 0,-3-1 0 0,-1-2 0 0,1-2 0 0,-1-2 0 0,-2-3 0 16,2-2 128-16,-5-1-128 0,-3-1 0 0,0 1 128 15,-1 1 64-15,0-2 0 0,-1-2 0 0,2 1 0 16,-4 2 352-16,-1-5 80 0,1 1 16 0,-1-2 0 16,1 1 0-16,1 2 0 0,-3-2 0 0,1 0 0 15,-5-2 16-15,-8-4 16 0,-7-3 0 0,-3 1 0 16,-1 0-16-16,4 0 0 0,1-2 0 0,2-1 0 15,2-1-192-15,-4 0-32 0,-2 1-16 0,-2 2 0 16,0-3-32-16,-1 0-16 0,0-3 0 0,7-1 0 0,2-2-112 0,3-1 0 16,4-2-16-16,-2 0 0 0,-2 4-240 0,-2 2 176 15,-3 2-176-15,-2 3 160 0,0 2 16 16,2 1 0-16,1 1 0 0,3 0 0 0,2 4-176 0,1 0 0 16,-4-3-192-16,-1 2 192 0,-1 1-160 0,-3 3 160 15,-1 3 0-15,0 1-144 0,0-2 144 0,7 4 0 16,4 2 0-16,3 0 0 0,-1 1 0 0,2 1 0 15,-2 2 0-15,1 0 0 0,3 1 0 0,0 1 0 16,0 0 0-16,2 1 0 0,3 2 0 0,4 0 0 16,3 1 0-16,3 2-128 0,5 0 128 0,1 0 0 15,1 0 0-15,4 1-128 0,2 3-80 0,3-1-16 0,1 0 0 16,7 4 0 0,-7-5-1472-16,7 5-288 0,0 0-64 0,0 0-11520 15,0 0-2304-15</inkml:trace>
  <inkml:trace contextRef="#ctx0" brushRef="#br0" timeOffset="41096.94">23816 13614 22111 0,'-18'-5'976'0,"5"2"208"0,-3 3-944 0,2 0-240 0,2 3 0 0,3-1 0 16,0 0 3552-16,9-2 672 0,0 0 128 0,0 0 16 16,1 11-3136-16,6 1-624 0,3 1-128 0,5-1-32 15,3 7 0-15,7 1 0 0,5 2 0 0,4 2 0 16,1 2 80-16,5 4 16 0,4 1 0 0,5 4 0 15,0 3 64-15,2 0 16 0,1 0 0 0,8 2 0 16,4 4-352-16,8 5-64 0,6 1-16 0,0 8 0 0,-1 2-192 16,3 2 176-16,-1-7-176 0,9 6 160 0,-38-28-160 15,9 9 0-15,4 6 0 0,6 5 128 0,5 5 64 0,6 2 0 16,6 2 0-16,0 1 0 0,75 56 192 0,-29-20 32 16,-19-13 16-16,-8-7 0 0,-5-2-80 0,-10-6-16 15,-6-6 0-15,-9-3 0 0,-4-2-144 0,-1-1-16 16,2 0-16-16,-5-2 0 0,-1-2-160 0,-5-2 128 15,-4-1-128-15,-5-2 128 0,-5-6-128 0,0-2 0 16,2-6 0-16,-1-2 0 16,0-2-1232-16,3-2-336 0,1-2-64 0,-1-3-19280 0</inkml:trace>
  <inkml:trace contextRef="#ctx0" brushRef="#br0" timeOffset="44031.07">5594 17541 27647 0,'0'0'2448'0,"-8"-4"-1952"0,-1 1-496 0,9 3 0 16,-10-1 1600-16,10 1 240 0,0 0 32 0,0 0 16 15,-4-7-1472-15,4 7-288 0,-7-6-128 0,7 6 0 16,0 0 128-16,0 0-128 0,-7-5 0 0,7 5 0 16,0 0 0-16,0 0 0 0,-8-4 0 0,0 0 0 15,8 4 192-15,-10 4-48 0,0-3-16 0,0-1 0 16,-2 1 336-16,1 3 64 0,-1 0 16 0,0 1 0 15,-1 1-32-15,1 0 0 0,1 3 0 0,-1-2 0 16,0 1-32-16,2-1-16 0,-1 3 0 0,1-1 0 16,-2 0-96-16,3 0-32 0,-1 1 0 0,0 2 0 15,1 0-16-15,0 1-16 0,-1 1 0 0,1 2 0 16,1 1-112-16,-1-2-32 0,-3 0 0 0,-1 2 0 0,0 2-160 16,0 1 0-16,0-1 0 0,-2 5 0 0,0 2 160 15,-2 0-160-15,0 4 192 0,-1-1-192 0,-2-2 304 0,2 2-48 16,3 3-16-16,-1-4 0 0,-1-2 16 0,0 0 16 15,2 0 0-15,4-1 0 0,-1 0-96 0,3-5-32 16,3 3 0-16,3 0 0 0,1 0-144 0,1 1 0 16,0-2 0-16,3 2 128 0,6 0-128 0,-1-1 0 15,-2-3 0-15,1 3 0 0,2 0 0 0,0-3 0 16,0-6 0-16,-2 0 0 0,0-1 0 0,0-2 0 16,3-5 0-16,0-1 0 0,-9-5 128 0,12 6-128 15,0-6 128-15,-2 0-128 0,1 0 192 0,0-4-64 16,1-1 0-16,1-2 0 0,0-1 96 0,2 0 16 15,-1-1 0-15,3-2 0 0,0-5 48 0,1-1 16 16,-1-3 0-16,2 2 0 0,1 0-144 0,0-3-32 0,-2-2 0 0,0 0 0 16,0 1-128-16,1 0 0 0,-2-1 0 0,-2-3 128 15,0 2-128-15,-1-5 0 0,0-2 0 0,1 1 0 16,-2-1 0-16,0 0 0 0,1-2 0 0,-6-1 0 16,-2-1 128-16,2 2-128 0,3 2 0 0,-5 1 128 15,-5 0-128-15,3 0 0 0,2 4 144 0,-3 0-144 16,-3 0 256-16,-1 5 0 0,-1 0-16 0,-1 1 0 15,-1-2-48-15,-1 1-16 0,-4 2 0 0,0 2 0 16,-1 1-176-16,1-1 0 0,-2-4 144 0,-1 3-144 16,-1 1 0-16,0 2 0 0,-3 2 0 0,3 0 0 15,0 2 0-15,1 3 0 0,1-1-192 0,0 0 64 16,-1-4-160-16,3 8-32 0,1 0 0 0,1 5 0 16,-2 5-1536-16,1-3-304 0,0 2-64 0,1 4-16 15,2 3-1328-15,0 2-272 0,0 1-48 0</inkml:trace>
  <inkml:trace contextRef="#ctx0" brushRef="#br0" timeOffset="44351.15">5231 17968 20271 0,'0'0'1792'0,"-11"6"-1424"15,1-2-368-15,2 2 0 0,1 1 2368 0,7-7 416 16,0 0 80-16,0 0 16 0,0 0-1856 0,-4 9-384 16,4-9-64-16,0 0 0 0,0 0-112 0,3 11-16 0,2 0 0 0,-5-11 0 15,7 9 112-15,-1-2 16 0,2 0 0 0,-1 1 0 16,-7-8 0-16,7 11 0 0,0 0 0 0,-2 2 0 16,0-2-144-16,-1 1-32 0,0-1 0 0,0 2 0 15,0 2-208-15,0-4-64 0,0-2 0 0,2-1 0 16,1 1 16-16,1-3 0 0,1-2 0 0,0-2 0 15,0-1 64-15,3 1 16 0,2-4 0 0,0 0 0 16,2-3-224-16,1-1 0 0,3 3 0 0,1-4 0 16,-2-3-1232-1,3 0-352-15,3 1-64 0,0-1-15216 0</inkml:trace>
  <inkml:trace contextRef="#ctx0" brushRef="#br0" timeOffset="45004.25">6283 17202 13823 0,'0'0'1216'0,"0"0"-960"0,-6-7-256 0,6 7 0 0,-6-4 3632 0,6 4 672 16,0 0 144-16,0 0 32 0,-9 2-3408 0,9-2-688 15,-11 6-128-15,4 2-16 0,0 1-240 0,0 2-240 16,-3-1 48-16,0 4 16 0,-1 6-48 0,1 1-16 15,-2-6 0-15,-2 9 0 0,-2 3 240 0,2 2 208 16,1 0-32-16,-2 2-16 0,0 3 304 0,0-3 64 16,0 0 16-16,2-2 0 0,0-3-240 0,1-2-48 15,3-2-16-15,1-3 0 0,1-3-240 0,3-3 0 16,4-3-192-16,0-10 192 16,0 0-2048-16,0 0-288 0,0 0-64 0</inkml:trace>
  <inkml:trace contextRef="#ctx0" brushRef="#br0" timeOffset="45269.17">6318 17114 13823 0,'0'0'1216'0,"0"0"-960"0,0 0-256 0,-7 7 0 16,3 2 3968-16,4-9 768 0,-1 13 128 0,2 0 48 0,3 2-3888 15,0-1-768-15,1 0-256 0,2 3 160 0,-1 3-32 0,2-1 0 16,3 2 0-16,-1 0 0 0,1 1-128 0,0 4 0 16,2 3 0-16,-1-2 128 0,-1-2-128 0,-1 0 0 15,-1-4-160-15,0-2 160 0,-1 2-272 0,-1-4 32 16,-1-3 16-16,-1 1 0 16,0-4-288-16,-2 1-48 0,-3-12-16 0,1 13-8320 15,1 0-1680-15</inkml:trace>
  <inkml:trace contextRef="#ctx0" brushRef="#br0" timeOffset="45459.54">6142 17549 21183 0,'6'-11'944'0,"-2"5"192"0,0-2-912 0,4 1-224 0,5 2 0 0,1 0 0 16,2-2 4304-16,4 1 816 0,2 1 176 0,1-1 16 15,-1-1-4416-15,2 1-896 0,1 1-192 0,-2 0-16 32,-1-2-1904-32,2 0-384 0,-1-1-80 0</inkml:trace>
  <inkml:trace contextRef="#ctx0" brushRef="#br0" timeOffset="46486.53">16732 17496 21183 0,'0'0'1888'0,"0"0"-1504"16,4-11-384-16,-2-2 0 0,0 1 2208 0,0 0 368 15,1 2 80-15,0-2 16 0,-2 0-1520 0,1 2-320 16,4 1-48-16,-4-4-16 0,1 2-288 0,0-2-64 16,-2 3-16-16,0-1 0 0,0 2-144 0,-1 9-16 15,4-11-16-15,-4 11 0 0,0 0 16 0,0 0 0 16,0 0 0-16,0 0 0 0,0 0 80 0,0 0 0 16,-9-6 16-16,0 10 0 0,1 7-208 0,-2 0-128 0,-1 4 160 0,0 4-160 15,-2 5 128-15,-2 4-128 0,0 4 0 0,-2 0 144 16,-2-2 160-16,-1 7 16 0,-1 1 16 0,-1 1 0 15,-3 0-64-15,1 5-16 0,0 1 0 0,3 1 0 16,-1 3-80-16,3-4-32 0,4 1 0 0,3-6 0 16,4-1-144-16,3-5 128 0,1-5-128 0,5-2 128 15,3-3-128-15,1-5 160 0,2-3-160 0,5-4 160 16,-1-2-160-16,4-1 192 0,0-3-192 0,2-2 192 16,2-2-192-16,1-1 0 0,0-2-192 0,0-1 192 15,-2-1 0-15,0 2 0 0,0-2 0 0,-1-1 0 16,-1-1 0-16,1 0 0 0,-2-2 0 0,1 1 0 15,-2-4 416-15,2 0 0 0,0-2 0 0,1 1 0 16,-2-1 32-16,1-2 0 0,0-6 0 0,1 3 0 16,0-1-288-16,2 1-160 0,-1-7 192 0,1 0-192 0,-2-1 160 0,-1-3-160 15,-2-2 128-15,0-2-128 0,1-2 160 0,-1-1-160 16,-4 1 192-16,-1-3-192 0,-2 1 0 16,-2-1 0-16,-1 1 0 0,-4-3 0 0,0-2 160 0,-3 2-160 15,-3 5 128-15,-2 2-128 0,4 13 0 0,-3-1 0 16,-2-3 0-16,-1 3 0 0,-2-1 0 0,-1 0 0 15,1 1-144-15,-1 3 144 0,-9-9-240 0,3 4 64 16,2 5 16-16,2 7 0 16,4-1-224-16,1 5-64 0,3-1 0 0,0 3 0 15,1 2-400-15,6 2-96 0,-8-4-16 0,8 4-11344 16,-11-1-2288-16</inkml:trace>
  <inkml:trace contextRef="#ctx0" brushRef="#br0" timeOffset="46800.78">16600 17699 27647 0,'0'0'2448'0,"0"0"-1952"0,0 0-496 0,0 0 0 16,0 0 2432-16,0 0 400 0,0 0 80 0,11 1 16 15,2 0-2368-15,1 0-560 0,0 1 0 0,3 0 0 16,2-2 192-16,1 2 0 0,1 0 0 0,1 1 0 16,1-3-192-16,1 0 0 0,2 0 0 0,-2-3 0 0,-2 1 0 0,-1 2 128 15,1 0-128-15,-1-2 0 0,-4 2 0 0,-3-2 0 16,-2 2 128-16,0 0-128 0,-2 0 0 0,2 0 0 16,-3 0 0-16,-9 0 0 15,10 2-256-15,-10-2-128 0,11 3-16 0,-11-3-16 16,12 4-544-16,-12-4-128 0,9-5 0 0,0 3-9376 15,1-2-1872-15</inkml:trace>
  <inkml:trace contextRef="#ctx0" brushRef="#br0" timeOffset="47327.45">17678 16804 11967 0,'0'0'1072'0,"0"0"-864"0,0 0-208 0,0 0 0 0,0 0 3840 0,0 0 704 16,0 0 160-16,0 0 32 0,0 0-3152 0,0 0-624 16,0 0-128-16,4 15-32 0,-1-1-576 0,1 4-224 15,-2-1 176-15,1 4-176 0,-2 2 0 0,1 2 0 16,-2-1 0-16,0-1-160 0,-3 1 160 0,0-1-160 16,0 1 160-16,-3-2-160 0,-2 0 16 0,1-1 0 15,0-7 0-15,1 2 0 0,-3-3-32 0,-1 0 0 16,3-2 0-16,0-1 0 15,7-10-384-15,0 0-80 0,-4 9 0 0,4-9-16 16,0 0-1648-16,0 0-336 0,0 0-64 0,0 0-16 0</inkml:trace>
  <inkml:trace contextRef="#ctx0" brushRef="#br0" timeOffset="48051.6">17720 16743 12895 0,'0'0'1152'0,"0"0"-928"0,-6-5-224 0,6 5 0 0,-7-3 4080 0,7 3 768 16,0 0 144-16,0 0 48 0,0 0-3616 0,0 0-720 15,0 0-128-15,0 0-48 0,0 0-272 0,0 0-64 16,0 0-16-16,0 0 0 0,0 0 208 0,0 0 64 16,0 0 0-16,0 0 0 0,0 0 160 0,0 0 32 15,0 0 16-15,12 1 0 0,-2-1 112 0,-10 0 32 16,12 0 0-16,0-1 0 0,-2-2-64 0,1 2-16 16,-1 0 0-16,2 0 0 0,-1 1-368 0,4 0-80 15,2-3-16-15,0 3 0 0,-2 3-256 0,2-2 0 16,-1 4 128-16,1-2-128 0,-1 1 0 0,-2 1 0 15,-1 0 0-15,0 2 0 0,-4 0 0 0,-1 1 0 0,0 0-144 0,-8-8 144 16,2 12-240-16,-2-2 48 0,0-10 0 0,-1 12 0 16,-2 0 192-16,-2-2-176 0,-3 1 176 0,-2-1-160 15,-4 0 160-15,-1 0-160 0,-2-4 160 0,0 3-160 16,0-2 32-16,0 2 0 0,2-1 0 0,2 1 0 16,0 1 128-16,1-2 0 0,0-4 0 0,3 0 0 15,0-2 0-15,9-2 0 0,0 0 0 0,0 0 0 16,0 0 0-16,0 0 0 0,0 0 0 0,0 0 0 15,0 0 0-15,0 0-240 0,0 0 64 0,0 0 16 16,0 0-64-16,0 0-16 0,0 0 0 0,0 0 0 16,0 0 240-16,10 6-144 0,-3-6 144 0,1 1-128 15,1-1 128-15,1 1 0 0,2 1 0 0,0 0 0 16,1-1 0-16,0 2-160 0,10 1 160 0,-2 1-208 0,-1 0 208 0,-6 2 0 16,-2-1 0-16,-3 2 0 0,-1 3 0 0,-3-2 0 15,-1 1 0-15,-1 2 0 0,-2 1 0 0,-2 1 0 16,-2 1 0-16,-1-4 0 0,1 1 192 15,-2 1-64-15,0 0 0 0,-2-1-128 0,0 0 304 0,-1-2-48 16,0-1-16-16,-1-1 0 0,-2 1-32 0,-2-2 0 16,0-5 0-16,-1 4 0 0,-3-1 0 0,0 0 0 15,0-2 0-15,-2 1 0 0,-2-3 64 0,0-1 16 16,1 0 0-16,0-1 0 0,-3-1-288 0,0 0 160 16,1-2-160-16,-2 0 128 0,1 0-272 0,1 1-64 15,1-3-16-15,0 2 0 16,1-4-1552-16,2 0-304 0,0 0-64 0,3 1-15024 0</inkml:trace>
  <inkml:trace contextRef="#ctx0" brushRef="#br0" timeOffset="48969.03">26949 17377 13823 0,'0'0'1216'0,"0"0"-960"0,0 0-256 0,3-10 0 16,-1 4 3664-16,-2 6 688 0,0 0 144 0,0 0 32 16,0 0-3200-16,0 0-640 0,0 0-128 0,0 0-32 0,0 0-272 0,0 0-64 15,0 0-16-15,-10 8 0 0,-1 2 208 0,0 3 64 16,-1 3 0-16,-1 2 0 0,-3 2 128 0,-1 0 48 15,-1 3 0-15,-1 1 0 0,-4 5-240 0,0 4-64 16,-2 2 0-16,0 1 0 0,-1 2-96 0,-1 4-32 16,0 1 0-16,-2 4 0 0,2 4 16 0,3 0 0 15,3-6 0-15,4 1 0 0,2-3 96 0,2-4 16 16,2-4 0-16,3-4 0 0,4 2-96 0,2-8-16 16,0-3 0-16,5-1 0 0,0-6-208 0,3-1 144 15,6-4-144-15,1-1 128 0,0-2-128 0,5-7 160 16,6 0-160-16,1-7 160 0,1-2 160 0,1 0 16 15,2-4 16-15,-1-3 0 0,1-2 96 0,-2-2 32 16,1-3 0-16,-2-3 0 0,-12 9-48 0,3-5-16 0,0-3 0 16,1-5 0-16,1-5-128 0,-1-3-32 0,0-5 0 15,0 2 0-15,18-33-128 0,-9 13-128 0,-6 4 144 0,-4 6-144 16,-6 4 128-16,0 1-128 0,-3 4 0 0,-4 5 0 16,-4 0 128-16,-3 7-128 0,0 5 0 0,-2 2 0 15,-3-2 0-15,-1 7 0 0,0 4 0 0,0 2 0 16,0-3-304-16,0 5-48 0,1 5-16 0,0-2 0 31,-1 1-480-31,1-1-112 0,8 7 0 0,-9-4-16 0,0 2-1648 16,1 0-320-16,-1 0-64 0,0 2-12864 0</inkml:trace>
  <inkml:trace contextRef="#ctx0" brushRef="#br0" timeOffset="49222.02">26563 17894 35647 0,'0'0'1584'0,"0"0"320"0,0 0-1520 0,0 0-384 15,0 0 0-15,5 11 0 0,2-1 224 0,2-4-32 16,2 2 0-16,2 0 0 0,1 0-32 0,4 0-16 16,2-2 0-16,1 2 0 0,1-1 48 0,1-2 16 15,3-3 0-15,0 2 0 0,0 2-80 0,-1-3 0 16,-1 1-128-16,-2 0 192 0,0 0-192 0,-2-2 0 15,-4-4 0-15,1 2 0 0,-1 2-192 0,-2-2-64 16,1-3-32-16,-1 0 0 16,2-1-1664-16,-2-3-336 0,0-3-64 0,2-3-7184 0,1-2-1424 15</inkml:trace>
  <inkml:trace contextRef="#ctx0" brushRef="#br0" timeOffset="49703.48">27551 16837 27519 0,'0'0'1216'0,"0"0"256"0,0 0-1168 0,11-4-304 16,-1 3 0-16,-10 1 0 0,11-4 256 0,-1 1 0 15,1 2 0-15,-11 1 0 0,10-2-256 0,-10 2 0 16,0 0 128-16,9-3-128 0,-9 3 272 0,0 0 0 16,0 0 0-16,0 0 0 0,0 0 432 0,0 0 96 15,0 0 16-15,-6-8 0 0,6 8 96 0,-9-7 32 16,-1 5 0-16,1 0 0 0,-1 1-320 0,10 1-64 15,-9 0-16-15,9 0 0 0,-12 4-352 0,3 1-64 16,1-2 0-16,-1 3-128 0,0 1 240 0,0 1-64 16,0-1-16-16,-1 5 0 0,0 1 208 0,0 4 32 15,-1-1 16-15,-1 3 0 0,1 2 16 0,-1-1 0 0,1 3 0 16,2-3 0-16,0 2-144 0,4-1-32 0,1-2 0 16,3 2 0-16,1-3 16 0,5 1 0 0,0-5 0 0,4 0 0 15,2 1 64-15,3-2 16 0,-3-8 0 0,2 1 0 16,2 0-192-16,6 0-32 0,4 1-128 0,6-5 192 31,6 2-1728-31,3-2-336 0,41-4-80 0,-11-2-16288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1T17:47:18.6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30397 6916 34095 0,'5'-4'3024'0,"-1"2"-2416"0,-1 2-480 0,-1 0-128 0,-1 0 0 0,0-3 0 0,3 2 0 0,1-1 128 0,1-2-128 0,-1 2 0 0,0 0 0 0,-5 0 0 0,-3 4 0 16,-5-2 0-16,-5 4 0 0,-4 2-128 0,-7 0 640 0,-5 1 144 0,-7 2 32 0,-5-2 0 0,-5 0 48 0,-4-1 16 15,-6 3 0-15,-3-3 0 0,-2 2-176 0,-6 0-48 16,-3 1 0-16,-4-2 0 15,-1-4-128-15,-3 0-16 0,-2 0-16 0,-2-2 0 0,2 4-16 16,2-1 0-16,5-4 0 0,8 0 0 0,5 0-128 16,0 1-32-16,-1 0 0 0,4 3 0 0,7 2-192 15,3-2 0-15,3 2 0 0,6 0 0 0,3-2 0 0,3 2 0 16,1-3 0-16,4 3 0 16,1-2 0-16,3-2 0 0,3 2 0 0,1-3 0 15,2 1 0-15,2 1 0 0,3-3 0 16,1 1 0-16,2-1 128 0,2 0 16 0,-1-1 16 0,3 1 0 0,0-3 48 0,3 1 16 15,-1 1 0-15,1-3 0 0,1 2-16 0,1-1 0 16,0 2 0-16,0-2 0 0,1 1-16 16,1 1-16-16,1-2 0 0,-1-1 0 0,1-1-176 0,0 1 0 0,2-1 0 15,0-3 0-15,0 2 0 0,1-3 0 16,2 2 0-16,-1-4 0 0,3 3 128 0,0-4-128 16,1 2 0-16,2-2 128 0,-1-1 16 0,2 0 0 0,-1-2 0 0,3-4 0 15,2 3-144-15,0-3 0 0,2-3 0 0,0 0 0 16,2-1 0-16,0-6 128 0,0 1 0 0,-1-6 0 15,2 5-128-15,-2 0 0 0,-1 1 0 0,-2 1 0 0,-1 4 0 0,1 0 0 16,0 2 0-16,1 1 0 16,-2 2-128-16,-2 2 128 0,-1 6 0 0,-5 1 0 15,0 3 0-15,-3 2 0 0,-2 4 0 16,-3 0 0-16,-1 4 0 0,-3 2 0 0,-4 3 0 0,-3 1 0 0,-3 2-128 16,-7 4 128-16,-2 1 0 0,-5 2 0 0,-6 2 0 15,-2 1 0-15,-4 0 0 16,-2 1 0-16,-1-1 0 0,-1 0 0 0,0 3 0 0,0-2 0 0,2 2 0 0,4 0 0 15,2 0 0-15,5-3 0 0,4 1 0 0,5 2 160 0,4 0-16 32,3 0 0-32,5 3 144 0,1 2 32 15,3-2 0-15,4-1 0 0,3 3-144 0,5-3-32 0,4-1 0 0,5-1 0 0,6-3 32 0,8-5 0 16,9 1 0-16,10-5 0 16,4 2 16-16,9-5 0 0,9 2 0 0,8-2 0 0,-1-2-192 0,6 0 0 15,4-1 0-15,2-1 0 16,0 0-1120-16,-9-2-208 0,-4 2-32 15,-7-16-20080-15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1T17:47:40.6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3603 11611 40543 0,'-5'-4'3600'0,"3"1"-2880"0,2 1-576 0,1 2-144 0,3 2-288 0,-2-2-96 0,1-2 0 0,0 0-16 0,2 2-240 0,2 2-32 0,0 3-16 0,0-2 0 0,0 5 496 0,-1 3 192 0,0-1-128 0,1 0 128 15,1-1 0-15,-1 4 0 16,2-1 0-16,0 4 0 0,-1 0 992 0,0 3 128 16,-1 6 32-16,-1-2 0 0,-1 2-480 0,0 1-96 0,-1 5 0 0,0 3-16 0,-2 1-240 0,1 2-32 31,0 1-16-31,1 1 0 0,0 2-272 0,1-3 160 15,2 3-160-15,-1-3 128 0,0 0-128 0,2-1 128 16,-2-7-128-16,-2 1 128 0,-1 0-128 0,0-3 0 16,-2 1 0-16,-2 1 0 0,-2 0 0 0,-2 1 0 0,1-2 0 0,-3 0 0 15,0 0 0-15,-3-2 0 0,-1 2 144 0,0-7-144 16,0 0 320-16,-1-3-16 0,0-2 0 0,0-2 0 16,-1-3-48-16,0 1-16 0,0-4 0 0,0 1 0 15,0-4-240-15,-1 1 0 0,-2-4 0 0,-2-3 0 16,1-2 0-16,-2-2 0 0,0-2 144 0,-5-1-144 15,-1-6 224-15,-3 1-32 0,-2-4-16 0,1 1 0 0,0 1-176 0,2 0 0 16,-2 1 0-16,2 2 0 16,0 2-720-16,0-1-32 0,2 4 0 0,0 0 0 15,1 2-96-15,0 2-32 0,2-2 0 0,3 4-17904 0</inkml:trace>
  <inkml:trace contextRef="#ctx0" brushRef="#br0" timeOffset="394.26">4502 11433 48831 0,'-11'-8'2176'0,"-1"2"432"0,-2 2-2096 0,3 4-512 0,5 4 0 0,1 1 0 0,-1 1-1136 0,-7 4-336 15,-6 8-64-15,-7 4 0 0,-3 8 96 0,1 5 32 0,2 3 0 0,1 8 0 0,0 2 320 0,1 5 80 0,0 4 16 0,1 1 0 0,-3 5 1168 0,0 3 224 0,-2 3 48 0,-1 0 16 0,0 8 752 0,0-8 160 0,0-2 32 0,4-4 0 0,4-4-704 0,3-4-144 0,4 2-32 0,6-4 0 0,6-1-128 0,5-3-16 0,6 0-16 0,5-5 0 16,6-1-176-16,5-2-48 0,6-1 0 0,1-3 0 31,1-3-528-31,4-5-96 0,1-4-32 0,-1-6 0 16,-4-6-496-16,4-5-96 0,1-3-32 0,-2-2-10992 0,-4-6-2208 16</inkml:trace>
  <inkml:trace contextRef="#ctx0" brushRef="#br0" timeOffset="927.82">4679 11788 43311 0,'-13'6'3840'0,"0"1"-3072"0,4-1-608 0,6 0-160 0,2 0 0 0,-4 4-192 16,-7 9 32-16,-4 9 16 0,-2 7-96 0,1 6-16 0,3 3 0 15,3-3 0-15,3 1 80 0,5-1 16 16,3 0 0-16,0-1 0 15,2 1-256-15,1-5-48 0,0-1-16 0,0-1 0 0,-2 1 480 0,-1-3 0 0,0-4 0 0,0 0 0 16,1 0 0-16,2 1 320 0,0-6-64 0,2-1 0 16,3-1-128-16,2-2-128 0,2-3 192 0,3-4-192 15,0-4 240-15,2-2-64 0,0-4-16 0,3-2 0 16,1-2-160-16,1-8 0 0,2 0 0 0,1-6 0 16,-4 1 0-16,1-7 128 0,1 0-128 0,2-4 0 15,0-3 144-15,-5 5-144 0,-3 1 160 0,0-4-160 16,2-5 256-16,-1-4-64 0,-3-5 0 15,-2-2 0-15,-5 1 0 0,-3-3-16 0,-1 5 0 16,-5-1 0-16,-2 2-176 0,-2 5 0 0,0 3 144 0,-5-5-144 0,-2-1 320 0,-4 2-16 16,-1-2 0-16,-2 5 0 0,-1 4-144 15,2 3-32-15,-2 5 0 0,1 0 0 0,0 8-128 16,-1 2-176-16,1 4 48 0,0 3 0 16,-1 3-176-16,0 4-16 0,1 2-16 0,1 3 0 31,2 1-880-31,0 0-192 0</inkml:trace>
  <inkml:trace contextRef="#ctx0" brushRef="#br0" timeOffset="1128.8">4620 12224 43311 0,'-3'0'3840'0,"2"2"-3072"0,1 2-608 0,1-1-160 0,2 0 352 0,-1 3 32 0,3 0 16 0,4 4 0 16,4 3-752-16,5-2-160 0,3 0-16 0,2-4-16 0,3-2 224 0,0-1 64 0,4-4 0 0,-3 0 0 15,2-3-1232-15,-4 0-240 0,-1-1-64 0,-3-1-15024 16</inkml:trace>
  <inkml:trace contextRef="#ctx0" brushRef="#br0" timeOffset="1678.07">5112 11342 40543 0,'-4'-3'3600'0,"2"3"-2880"0,0 3-576 0,4-1-144 16,0 0 0-16,1 3 0 16,-1 1 0-16,3 4 0 15,3 6-1616-15,4 6-208 0,3 6-32 0,2 1-16 0,3 2 1488 0,2 5 384 0,4 4 0 0,4 5 0 16,1-2 0-16,1-1 0 0,2 5 0 0,2-2 0 15,-1 2 336-15,0-3 192 0,-5 1 48 0,-1-4 0 16,-2 3 352-16,-2 7 80 0,0-2 16 0,-6 6 0 0,-3 2-560 16,-3-4-96-16,-2 1-32 0,-6-6 0 0,-4-3-32 15,-3-2-16-15,-5-2 0 0,-1 0 0 0,-5 0-128 0,-1-6-32 16,-3 0 0-16,-2-4 0 0,-2-5-128 0,-3-1 0 16,2-2 0-16,-4-4 0 15,1-3-544 1,-2-4-144-16,1-6-16 0,-1-3-17280 15</inkml:trace>
  <inkml:trace contextRef="#ctx0" brushRef="#br0" timeOffset="2727.87">6301 12094 37775 0,'-1'-3'3360'16,"0"3"-2688"-16,2 0-544 0,2 0-128 0,0 0 1024 0,2 0 160 0,5-2 32 0,6 1 16 0,10-2-976 0,9-1-256 0,9 1 0 0,5-2 0 0,3 1 0 0,1 0-288 0,0-1 64 0,-1 2 16 0,0 1-672 0,-1 0-128 0,-2-2-16 0,-5 4-16 15,-5 0-304-15,-3 0-48 0,0 0-16 0,-6 1 0 16,-2 4-256-16,-5-1-48 16</inkml:trace>
  <inkml:trace contextRef="#ctx0" brushRef="#br0" timeOffset="2940.49">6452 12290 43311 0,'-3'0'3840'0,"0"0"-3072"16,1 0-608-16,3 0-160 0,3 0 128 0,2 0-128 16,2 3 192-16,9-3-64 15,8 0-816-15,16 0-160 0,11 0-48 0,6-5 0 16,0 1 32-16,-2 0 0 0,0-2 0 0,-6 3-16272 0</inkml:trace>
  <inkml:trace contextRef="#ctx0" brushRef="#br0" timeOffset="3402.32">7960 11959 40543 0,'-5'-1'3600'15,"1"-2"-2880"-15,3 3-576 0,2 0-144 0,0 0 528 0,2-2 80 0,2 1 16 0,2-2 0 0,7 1-304 0,8-2-48 0,6 3-16 0,7-2 0 0,2 3-256 0,4-4 160 0,1 4-160 0,1-2 128 0,3 0-128 16,0 0 0-16,1 0 0 0,-3 2-176 16,1-4-432-16,-2 4-96 0,-3 0 0 0,-2-2-18016 0</inkml:trace>
  <inkml:trace contextRef="#ctx0" brushRef="#br0" timeOffset="4039.3">9790 11535 40543 0,'-14'2'3600'0,"3"0"-2880"0,4 2-576 0,3 0-144 0,1-1 400 0,-2 4 48 0,-7 5 16 0,-8 7 0 0,-6 9-240 0,-2 11-48 0,1 8-16 0,0 3 0 0,3 5-160 0,-1 4 0 0,2 4 0 15,-2 2 128-15,-1 4-128 0,0-4 0 0,1 0 144 0,-1-6-144 0,2-5 256 0,-1 0 0 0,3-12-16 0,-1-2 0 0,1 1-240 0,1-4 0 16,4-1 0-16,1-7 0 0,2-5-400 16,4-4-128-16,4-2-32 15,4-5-18416-15</inkml:trace>
  <inkml:trace contextRef="#ctx0" brushRef="#br0" timeOffset="4431.95">9979 12128 43311 0,'-20'7'1920'0,"3"-4"384"0,0 1-1840 0,4 0-464 0,5-2 0 0,1 2 0 32,0 1-336-32,-9 5-176 0,-9 2-16 0,-5 10-16 0,0 1 288 0,4 3 64 0,6-2 16 0,5 1 0 15,4-3-112-15,3 1-32 0,2 0 0 0,4-2 0 16,1-2-640-16,1 0-144 0,2-3-32 0,-1-1 0 31,3-1 368-31,-2-2 80 0,3-3 16 0,2 1 0 0,-1-4 496 0,2-2 176 0,2 2 0 0,5-6-144 0,1 2 144 0,1-4 0 0,6-2 0 0,0-2 0 31,6-3-160-31,-1-1-48 0,2 1-16 0,-3-8 0 0,0 5 224 16,-3-4 0-16,-3 1 0 0,-4 2 0 0,-2-3 0 16,-3-3 0-16,-3 0 0 0,-3 0 0 0,-3-2 752 15,-6 1 192-15,-1-2 32 0,-3 3 16 0,-3-2 224 0,-1 4 32 16,-1 2 16-16,-3 2 0 0,-4 4-688 0,-1 1-144 16,-1 3-32-16,0 4 0 0,3 1-176 0,0 0-32 0,2 0-16 15,3 4 0 1,4-3-880-16,4 4-192 0</inkml:trace>
  <inkml:trace contextRef="#ctx0" brushRef="#br0" timeOffset="5062.35">10696 12161 23039 0,'-10'0'2048'0,"0"0"-1648"0,0 0-400 0,2 0 0 0,3 2 3312 0,0-2 576 0,-2 4 112 0,-7-1 32 0,-6 6-3712 0,-7 1-720 0,-3 2-160 0,1 1-16 16,0 3-512-16,3-3-80 0,1 3-32 0,3 2 0 0,-1 2 1200 0,2-2 176 15,2 1 64-15,3 3 16 0,4 0 400 0,3-2 96 0,2-2 16 0,4 1 0 16,3-3-336-16,4-2-64 0,1-2-16 0,3 0 0 31,5-5-672-31,2-1-144 0,1-4-32 0,2-2 0 16,6 0-400-16,2-5-64 0,1-1-32 0,3-1 0 16,-2-2 128-16,-1 2 32 0,-1-2 0 0,-1-1 0 15,-2-2 832-15,1 2 384 0,-3-3-16 0,-1-1-16 0,0 0 768 0,-2-2 160 16,-2 0 16-16,-2-3 16 0,-2 1-368 15,-3-1-80-15,-1-1-16 0,-4-2 0 0,0 1-240 0,-3 1-48 16,-2 1-16-16,-2 1 0 0,-2 5-224 0,0 0-64 16,1 7 0-16,-1 0 0 0,-2 5 32 0,1 1 0 15,0 3 0-15,0 4 0 0,1-1-144 0,0 4-16 16,1 0-128-16,1 2 192 0,-1 4-192 0,1 3 0 16,0-1 0-16,0 4 0 0,2 1 0 0,-2 0 0 0,2 2-160 0,1 2 160 0,0-1 0 0,1-1 0 15,1-3 0-15,-1 2 0 0,3 0 0 16,-2 1 0-16,2 3 0 0,-3-2 0 15,-1 2 0-15,-1 0 0 0,-2 1 0 0,-2-1 0 0,-2 0 0 0,-2 2 0 16,-2 1 0-16,0-1 128 0,-3 1 64 0,2-3 32 16,-3 3 0-16,2-3 0 0,-1-2 64 0,-1-1 16 15,2-3 0-15,-1-2 0 0,-2 5-16 0,0-5 0 16,-1 1 0-16,-2 1 0 16,-2-4-288-16,0 2 160 0,-1-1-160 0,-4-1 128 15,0-2-128-15,-4-3 0 0,-2-2 0 0,-4-2 0 16,-3-3-336-16,-5-3-48 0,-3-4-16 0,0-4-12432 15,2-2-2480-15</inkml:trace>
  <inkml:trace contextRef="#ctx0" brushRef="#br0" timeOffset="5703.95">11878 11307 35935 0,'-1'0'3200'0,"1"-2"-2560"16,0 2-512-16,1 0-128 0,1 2 1120 0,-1-2 208 0,2 3 32 0,2 0 16 0,3 6-1088 0,1 1-288 0,0 2 0 0,0 2 0 0,0 1 0 0,-3 2 0 0,-1 4-208 0,-3 1 64 0,0 3 144 0,-4 1 0 16,-1 3 160-16,-5 1-160 15,-2 5 400-15,-3 3-16 0,-3 4 0 0,-4 3 0 0,-2 4 144 0,-4 2 32 16,0 2 0-16,-3-1 0 16,2 4-288-16,-3 2-48 0,-1 4-16 0,-1 2 0 0,-1 2-208 0,2-6 0 15,0-7 0-15,5-4 0 0,3-9-240 0,2-5 64 16,2 0 16-16,3-7 0 0,1-4 160 0,3-3 0 0,1-3 0 0,2-5 0 15,0-2 176-15,3-5 64 0,2-4 16 16,2 1 0-16,2-6 96 0,0 0 32 0,2 0 0 16,3-3 0-16,3-3-112 0,0 4-16 15,6-3 0-15,1 2 0 0,1 2-256 0,2-1 0 16,4 0 0-16,1 3 0 0,5-2 0 0,3 1-144 0,4 3 16 16,0-2 0-16,-2 1 128 0,-1 1-128 0,0 0 128 15,-1 0-128-15,1-3 128 0,1 1-128 0,1-2 128 0,-2 0-128 16,-1-2-112-16,-1 0-16 0,-2 0 0 0,-2-4 0 31,-1 0-240-31,0 1-48 0,-2-4-16 0,-2 0 0 0,-1-3-384 0,-1 1-80 16</inkml:trace>
  <inkml:trace contextRef="#ctx0" brushRef="#br0" timeOffset="6170.94">13095 11060 33167 0,'-5'0'2944'0,"0"-3"-2352"0,1 3-464 0,2 0-128 0,0 3 1280 0,-1-3 224 0,-2 1 48 0,-4 2 16 0,-2-1-1168 0,0 4-224 0,0 4-48 0,0 0-128 0,0 2 256 0,0 5-48 16,0 1-16-16,-3 6 0 0,-1 3 80 0,0 5 16 15,-3 5 0-15,-2 4 0 0,-2 7 160 0,-2 0 16 0,-1 5 16 0,-3 8 0 16,-3 8 0-16,-4 4 0 0,0 5 0 15,-1-5 0-15,0-2-288 0,4-2-64 0,2-2-128 0,0 2 192 0,2 0-192 0,3-3 0 16,7-6 128-16,3-3-128 16,4-6 0-16,3 0 0 0,5-1 0 0,3 0 0 15,2-6 0-15,2 1 0 0,2-4 0 0,0-2 0 16,2-2 0-16,-1-2-256 0,3-1 16 0,-1-5 16 31,0-4-400-31,1-2-80 0,1-1 0 0,3-3-16 16,2 0-768-16,0-6-160 0,4-2-16 0,3-3-15152 0</inkml:trace>
  <inkml:trace contextRef="#ctx0" brushRef="#br0" timeOffset="6692.61">13309 11635 38703 0,'-20'7'1712'0,"4"-4"352"0,1 1-1648 0,3-2-416 0,5 2 0 0,0-2 0 0,0 4 528 0,-8 2 32 0,-8 7 0 0,-7 7 0 0,0 6-400 0,2 1-160 0,2 5 128 0,2-1-128 0,3 5 176 0,2 3-48 0,1 0-128 0,0 1 192 16,-1 5-192-16,-1 0 0 0,1 0 0 0,-1 1 0 15,1-5 0-15,2-1 0 0,2-1 0 16,4-6 0-16,1-1 240 0,4-4-48 0,2-3-16 0,5-3 0 16,4-2-48-16,5-4 0 0,5-3 0 0,4-2 0 0,4-4-128 0,4-2 0 15,4-4 144-15,4-5-144 16,-1-4 0-16,4-2 128 0,-1-4-128 0,-1-4 0 0,-4 0 0 0,1-3 128 15,0-3-128-15,-2-4 0 16,0-2 128-16,-4-3-128 0,2-2 128 0,-3-1-128 0,0-1 320 16,-3-2-16-16,1 1 0 0,-2-1 0 0,0-5-32 0,1-1 0 15,0 1 0-15,-3-1 0 0,-3 2-128 0,-3 2-16 16,-2-1-128-16,-4-1 192 0,-2 2-192 16,-5 1 176-16,-1 0-176 0,-2 3 160 0,-3 4-160 15,-4 2 0-15,-2 1 0 0,-3 6 128 0,2 6-128 0,-5 0 0 0,-6 0 0 0,-3 5 0 31,-3 3-544-31,-2 2 16 0,-1 2 0 0,1 4-12736 16,3 4-2544-16</inkml:trace>
  <inkml:trace contextRef="#ctx0" brushRef="#br0" timeOffset="6963.24">12965 12081 42383 0,'-12'8'1872'0,"3"-3"400"0,1-2-1824 0,3 0-448 0,2-3 0 0,3 1 0 0,0 2-224 0,0-1-144 0,1-1-16 0,2 4-16 0,4-3 16 0,6 0 0 0,4-2 0 0,4-2 0 0,2 0-608 0,3 0-112 0,2-2-32 0,0-1 0 15,-1 4 432-15,0-4 96 0,1 1 16 0,-5 4 0 0,1 0 592 0,-3 0 256 0,0 3 0 0,-1-2-16 16,-2 1-560-16,2 1-96 0</inkml:trace>
  <inkml:trace contextRef="#ctx0" brushRef="#br0" timeOffset="7579.58">14157 11833 42383 0,'-5'-1'3776'0,"2"1"-3024"15,0 0-608-15,3 0-144 0,0 1 368 0,-1 0 32 0,0 0 16 0,-2 2 0 0,2 0-1040 0,0 4-208 0,1-1-32 0,2-2-16 0,1 1-2736 0,0-1-544 0,1 1-128 0,0 2 0 0</inkml:trace>
  <inkml:trace contextRef="#ctx0" brushRef="#br0" timeOffset="7851.25">14025 12372 41471 0,'-1'4'1840'0,"-1"-2"368"0,1-2-1760 0,1 0-448 0,0 0 0 16,1 1 0 0,1 2 128-16,-1 1-128 0,3 1 128 0,-1 2-128 15,2 3-544-15,2 1-192 16,-1 3-32-16,-1-2-16 0,1 4 480 0,-1-4 112 0,0 4 0 0,0-1 16 15,-3 1 176-15,2 2 0 0,-2 3 0 0,1-3 0 0,-2 5-224 0,-1-5 32 16,-1 6 16-16,-3 0 0 16,-1 2-992-16,-4-1-208 0,-3 1-32 0,-4-1-13872 0</inkml:trace>
  <inkml:trace contextRef="#ctx0" brushRef="#br0" timeOffset="8392.69">14942 11730 32255 0,'-6'26'2864'16,"-1"-6"-2288"-16,-1 1-576 0,2-5 0 0,0-4 2048 0,2 1 288 0,1 5 64 0,-5 11 16 0,-3 15-1872 16,-1 19-368-16,-2 5-176 0,3 4 160 0,1-9-160 0,1-6 0 0,1-9 0 0,0-4 0 0,1-4 0 0,-3-1 0 0,1-1 0 15,0-3 0-15,-3-4-256 0,4-5 0 0,-1-4 16 0,0 0 0 16,1-3-400-16,2-3-64 0,1-4-32 0,1-2-10752 16,1-4-2144-16</inkml:trace>
  <inkml:trace contextRef="#ctx0" brushRef="#br0" timeOffset="8895.79">14821 11411 30399 0,'-1'-4'2704'0,"1"-1"-2160"0,0 2-544 0,0 0 0 0,1 2 2352 0,2 1 352 16,0-2 80-16,2 2 16 0,4-4-2240 0,5-1-560 16,2 1 0-16,2 1 0 0,2 0 0 0,0 2-304 15,0 1 48-15,-1 0 0 0,1 4 256 0,-1-1 0 0,-1 2 0 0,2 5 0 16,-1 0 128-16,0 0 48 15,4 5 0-15,-1 1 0 0,3 2 32 0,-1 5 16 0,4 0 0 0,-1 4 0 0,3 5-224 0,0 3 0 16,1 6 0-16,1 0 0 16,1 1 0-16,-4-1-192 0,-1-3 192 0,-5 0-208 15,-3-1 208-15,-3 4 0 16,-5 0 0-16,-3 1 0 0,-5 1 0 0,-5-1 160 0,-3-1-160 0,-6-4 128 16,-2-1-128-1,-6-1 192-15,-1-3-192 0,-2-1 192 16,-2-5 48-16,0-2 16 0,-1 1 0 0,-2-3 0 0,-1 4-256 0,-1-3 0 0,0-2 0 0,0-2 0 15,2-6 0-15,-2-1 0 0,-3-2-160 0,-3-4 160 16,6-3-128-16,-4-3 128 0,-3-3-128 0,-1-3 128 16,7 0-288-16,-4-4 32 0,1-5 0 0,3-2 0 15,1-4-448 1,6-4-64-16,2-1-32 0,5 0 0 0,4-5-1248 16,3-1-256-16</inkml:trace>
  <inkml:trace contextRef="#ctx0" brushRef="#br0" timeOffset="9327.01">15198 10912 29487 0,'-7'0'2624'15,"2"-3"-2112"-15,3 3-512 0,0 3 0 0,2-2 2208 0,3 1 336 0,1 1 64 0,2 4 16 0,4 4-1664 0,7 5-320 0,6 4-64 0,7 5 0 0,4 0-352 16,4 3-64-16,6 4-16 0,7 7 0 0,6 3 48 0,2 7 16 0,-1 4 0 0,-3 2 0 0,-4-1 0 0,-4 2 0 0,-4 2 0 0,-6 1 0 16,-6-6 208-16,-4 4 32 0,-2 6 16 15,-4-2 0-15,-3-3 96 0,-2 1 16 0,-2 2 0 0,-2 2 0 16,-1 3-288-16,-1-6-48 0,-1 0-16 0,-4 0 0 0,-1-1-224 0,-3-4 128 16,-1-4-128-16,-4-4 0 15,-1-3 192-15,-5-2-48 0,-2-1-16 0,-5 2 0 16,-3-2 208-16,-5-3 48 0,-3-5 0 0,-8-3 0 15,-5-4-384-15,-11-5-256 0,-10 2 32 0,-21-12-21600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1T13:05:23.4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17660 748 5519 0,'0'0'496'0,"0"-3"-496"0,0 3 0 0,0 0 0 0,0 0 688 0,0 0 32 0,2-2 16 0,-2 1 0 0,1-3 272 0,-1-2 48 0,1 1 16 0,-1-1 0 0,0 0 80 0,1 1 32 0,-1-2 0 0,2 1 0 0,-2 0-32 0,0-3-16 16,0 6 0-16,-2-3 0 0,1-1 112 0,-1 4 32 15,-1-2 0-15,-1 0 0 0,1 2-176 0,-1 0-16 16,-1 3-16-16,0-3 0 0,0 3-96 0,-1 0-16 16,0 0 0-16,-3 3 0 0,2-2-240 0,-2 4-48 15,-1-2-16-15,0 1 0 0,0 2-272 0,-1 1-48 0,1 1-16 0,1 0 0 16,-3 0-320-16,3 0 0 15,-3 2 0-15,1 1 0 0,1 1 0 0,-1 2 0 16,0 1 0-16,0 2 0 0,-1 1 0 0,-1 1 0 0,1 1 0 16,-2 1 0-16,3-4 0 0,-1 4 192 0,1-1-64 15,0 1 0-15,1 1 336 0,0 0 80 0,0 3 16 0,1-1 0 16,3-2-224-16,1 3-32 0,0 1-16 0,3 1 0 16,0 1-288-16,1 1 160 0,1-1-160 0,3 1 128 15,-1-1-128-15,3-3 0 0,1-3 0 0,0-2 0 16,2-5 0-16,-1 1 0 0,2-3 0 0,0 0 0 15,-1-5 0-15,2-3 0 0,2 1 0 0,0-1 0 16,1-3 144-16,2-2 0 0,2-2 0 0,1-4 0 16,1 0-144-16,1-3 192 0,3-1-192 0,-1 1 192 0,0-4-192 15,0-3 192-15,1 0-192 0,-1-2 192 0,-1-4-192 16,-1 3 0-16,-2-4 0 0,-2 4 0 0,0-4 0 16,-1 2 0-16,-2 2 128 0,-2-2-128 0,-1 1 0 15,-1-5 0-15,0-1 0 0,-1-5 128 0,-2 5 0 0,-4-2 0 16,1-1 0-16,-5 2 0 0,1 4-128 0,-3-2 0 15,-3 3 0-15,0-1 0 0,-2 1 0 0,-1 0 0 16,0 3 0-16,0 1 0 0,2 4 0 0,-4-1 0 16,1 5 0-16,0 1 0 0,0 0 0 0,0 3 0 15,-1 0 0-15,0-1 0 0,3 4 0 0,-3 0 0 16,1 2 0-16,-1 1 0 0,2 0 0 0,0 0 0 0,0 4 0 0,2-4 0 31,0 2-672-31,1 2-16 0,1-2 0 0,-1 2-11088 0,4-2-2240 0</inkml:trace>
  <inkml:trace contextRef="#ctx0" brushRef="#br0" timeOffset="2653.4">17981 1428 11967 0,'-3'0'1072'0,"1"0"-864"15,1 3-208-15,-1-3 0 0,1 0 1440 0,0 1 240 0,1 1 48 0,-1-2 16 16,-2 3 1072-16,1 0 224 0,-1 4 32 0,-1-4 16 0,2 4-1440 0,-1-4-304 0,2 2-48 0,1-1-16 0,0-3-1040 0,0 2-240 0,1-1 0 16,1-2 0-16,0 1-256 0,1 2 0 0,-1-3-16 0,2 0 0 0,0 0-1616 0,1 0-320 0,-1 0-64 0,1-3-10064 0</inkml:trace>
  <inkml:trace contextRef="#ctx0" brushRef="#br0" timeOffset="3893.75">18770 792 5519 0,'0'-3'496'0,"0"3"-496"0,0-3 0 0,0 3 0 0,0 0 416 0,0-3-16 0,0 0 0 0,-2-1 0 16,1-2 848-16,-1 0 160 0,-1 0 48 0,1 2 0 0,-2-1 464 0,0 1 112 0,1 2 16 0,-2 1 0 0,-2-3-208 0,1 4-48 0,-1 0 0 0,-2 0 0 0,-1 0 0 0,-1 0 0 0,0 4 0 15,-3-1 0-15,1 4-320 0,-1-1-80 0,1 3-16 0,-2 2 0 0,1 3-704 0,-1 0-144 0,1 3-16 0,-1-1-16 0,1 1-288 0,2 1-48 0,-1-1-16 0,1 2 0 16,0 3 16-16,-2 0 0 0,2 3 0 0,2-3 0 16,0-3 32-16,1 1 0 0,-1 5 0 0,0-1 0 0,3 0-192 0,0 0 128 15,2-1-128-15,1-1 128 0,3-1-128 0,2-1 0 16,1-2 144-16,3 1-144 0,2-3 0 0,0-4 0 15,2 1 0-15,1-3 0 0,2 0 0 0,0-4 0 16,3-3 0-16,0 1 0 0,1-1 0 0,1-3 144 16,2-3-144-16,1 2 160 0,-1-3-160 15,1 2 0-15,0-2 144 0,0-1-144 0,1 1 0 0,-3-2 0 16,0-1 0-16,-1 1 0 0,-2-3 0 16,-2-1 0-16,0 4 0 0,-3-7 0 0,1 4 0 0,-3-1 0 0,0-3 0 0,-1 1 128 15,1-3-128-15,-2 1 144 16,0-2-144-16,-1 2 160 0,-1 0-32 0,1-2-128 15,-2-3 192-15,0 1-64 0,-1-2-128 0,-2-2 0 0,0-1 0 16,-1 0 128-16,-1 0-128 0,-3-2 0 0,0 0 0 16,-1 2 0-16,-3-2 0 0,0-1 0 0,-1 1 0 0,-1 0 0 15,3 1 0-15,-1 4 0 0,0 4-176 0,3 0 176 16,0 1-384-16,1 5 16 16,1 0 0-16,-1 1 0 0,2 3-448 15,-1 3-80-15,1-1-32 0,1 1 0 0,-1 3-1168 0,1-2-224 0,1 2-48 0,-1 2-12032 16</inkml:trace>
  <inkml:trace contextRef="#ctx0" brushRef="#br0" timeOffset="4613.06">19426 799 11967 0,'0'-9'528'0,"0"5"112"0,0-2-512 0,0 2-128 0,0 2 0 0,0-1 0 0,0 2 1248 16,0-5 224-16,-1 0 32 0,1-4 16 0,-1 0 528 0,0 1 96 0,-2 0 32 0,-1 2 0 0,1 1-576 0,-1 0-128 0,-1 0 0 0,-1 3-16 0,0 2-352 0,-2-1-64 0,1 2-16 0,-2 2 0 0,-1-2-224 0,2 4-48 0,-4 2-16 0,1 0 0 0,0 0-224 0,-1 4-64 0,-1-1 0 0,0 2 0 15,-1 1 0-15,1 3 0 0,-1 1 0 0,-1 0 0 16,0 3-192-16,2 1-32 0,-2 1-16 16,1-4 0-16,2 2-208 0,0-1 0 0,-1 4 0 15,1 3 0-15,-1 0 128 0,4 1-128 0,-1-1 0 0,2 1 144 16,2-2-144-16,1 0 0 0,4 0 144 0,0-2-144 16,2 0 0-16,3-5 144 0,2 0-144 0,1-3 0 15,4-2 144-15,2 1-144 0,2-3 0 0,1 0 144 16,3-2-144-16,2-2 0 0,0 2 0 0,2-3 0 15,0-2 0-15,1-3-144 0,-2 2 144 0,-1-4-208 16,0 0 208-16,-2-2-144 0,-1-2 144 0,-2 0-128 16,-1 0 128-16,0-3 0 0,0 2 0 0,-2-6 0 0,-2 3 0 15,1-2 0-15,-3-2 0 0,1 0 0 16,-2 0 128-16,0-5 48 0,0 3 16 0,-2-5 0 0,0 2-192 0,-2-4 160 16,1-1-160-16,-1-2 160 0,-2-3-160 0,-1 1 0 15,2-1 0-15,-3 2 0 0,1 4 0 0,-1-2 0 16,0 3 0-16,-2-1 0 0,0 5 0 0,-1 2 0 15,-1 0 0-15,0 1 0 0,-2 5 0 0,0-3 0 16,-2 4 0-16,1-1 0 0,-3 1 0 0,0 2 160 0,-2 0-160 0,-1 3 160 16,1 0-160-16,0 1 128 0,-1 2-128 15,1-1 128-15,0 2-128 0,2 0 0 0,0 0-160 16,1 2 160 0,2-1-592-16,2 4-32 0,0-1 0 0,1 2-11488 0,3 0-2304 0</inkml:trace>
  <inkml:trace contextRef="#ctx0" brushRef="#br0" timeOffset="5436.35">20084 733 10127 0,'-1'-1'896'0,"0"-2"-704"0,1 3-192 0,0-2 0 0,0 1 992 0,0 1 160 0,-2 0 48 0,1 0 0 16,0 0 560-16,-2 0 112 0,1 0 32 0,2 0 0 0,0 0-32 0,0 0 0 15,-24 3 0-15,17 0 0 0,0-2-144 0,-3 2-16 0,1-1-16 0,-1 2 0 0,-1-3-288 0,0 1-64 0,0 2-16 0,-2-1 0 0,2 0-624 0,-1 2-112 0,-2-1-16 0,2 2-16 0,-2 0-256 0,2 2-48 0,0 0-16 0,-1 2 0 16,1 3-240-16,1-1 0 0,0 0 0 0,-1 2 0 16,1 2 0-16,0 0 0 0,1 2 128 0,0-2-128 0,2 1 0 0,-1 1 128 0,3 1-128 0,1 0 0 31,1-1 128-31,1-1-128 0,1 1 0 0,2 2 0 16,0-2 0-16,3 1 0 0,3-3 0 0,0 0 0 15,3 0 0-15,0-4 128 0,2 1-128 0,1-4 0 16,2 1 0-16,0-1 0 0,4-3 128 0,-1-2-128 0,2 0 0 15,0-2 0-15,2-1 0 0,0 2 0 0,-1-3-160 0,-1-4 160 16,-2 4-128-16,0-4 128 0,-2-1 0 16,0-1-160-16,0 0 160 0,-3-1 0 0,-1-2 0 0,-1 2 0 15,-1-6 0-15,0 1 0 0,-3-1 0 0,-1 0 0 16,0-2 0-16,-3-1 0 0,-1 0 0 0,-1-6 192 16,-1 3-48-16,-3-3-16 0,0-3 0 0,-1 2 0 15,-2-2 0-15,0-2 0 0,-2 3-128 0,1-4 0 16,-2 3 0-16,1-1 0 0,0 1 0 0,2 6 0 0,0-3 0 0,2 4 0 15,0 4-128-15,1 0-64 0,0 1-16 0,2 2 0 32,1 2-432-32,-1 1-64 0,1 3-32 0,0-1-11296 0,1 3-2272 0</inkml:trace>
  <inkml:trace contextRef="#ctx0" brushRef="#br0" timeOffset="6971.99">20768 732 3679 0,'-1'0'320'0,"-1"0"-320"0,2 0 0 0,0 0 0 16,-1 0 976-16,0 0 128 0,0 0 32 0,-2-3 0 0,0 3 464 0,-1-2 112 0,-1 1 16 0,0-2 0 0,1 1-208 0,0 1-48 0,2-2 0 0,-2 1 0 0,1 0-192 0,-1-1-32 0,1 0-16 0,0 1 0 0,-1 0 80 0,0 2 16 0,1-2 0 0,-4 2 0 0,1 0 112 0,0 2 32 15,-1-2 0-15,-2 4 0 0,2-1-352 0,-1 0-64 0,-1 4-16 0,0-1 0 0,0 1-448 0,-1 2-80 16,0 1-32-16,-1 2 0 0,1 0-256 0,-1 2-48 15,-1 2-16-15,-1 1 0 16,2 1-160-16,-1-2 0 0,1 1 144 0,-1 0-144 16,3 2 0-16,-3 0 0 0,1 3 0 0,0-2 0 15,0 4 0-15,0 1 0 0,0 0 0 0,0 1 0 16,2-2 0-16,2-4 0 0,0 0 0 0,4-3 0 16,0 1 176-16,2-4-48 0,2 3 0 0,2-3 0 15,0 0 16-15,2-5 0 0,3 1 0 0,-1-3 0 0,3-1-144 0,1 0 0 16,2-1 144-16,0-1-144 0,2-3 0 0,0-1 128 15,1-1-128-15,0-1 0 0,-1-1 0 0,3-2 0 16,3-1 0-16,3-3 0 0,-2-1 0 0,-1 2 0 16,0-2 0-16,0 0-128 0,0-2 128 0,-1-2 0 0,-4 5 0 15,-1-3 0-15,0-2 0 0,0 2 0 0,0-4 0 0,-1-3 0 16,-1 3 0-16,-2 0 0 0,0-5 0 0,-2 5 0 16,-2-2 128-16,-1-1-128 15,-1-1 160-15,-2 0-160 0,-2-2 256 0,-2 1-64 0,-1-1 0 0,-1 2 0 16,-2-2-192-16,-1-2 0 15,-1 7 128-15,-1-4-128 0,-2 1 0 0,-1-2 144 0,0 0-144 0,-1 3 128 16,0 1-128-16,1 2 0 16,1 1 0-16,0 4 0 0,2 2 0 0,0 0-192 0,1 4 0 0,0 0 16 31,0 4-608-31,1 1-128 0,1 0-32 0,1 1-10912 0,2 4-2192 0</inkml:trace>
  <inkml:trace contextRef="#ctx0" brushRef="#br0" timeOffset="8620.68">21389 736 2751 0,'0'-3'256'0,"0"2"-256"0,1 1 0 0,-1 0 0 0,0 0 432 0,0 0 32 0,0-3 16 0,0 3 0 0,-1-3 736 0,-1 0 160 0,1 1 32 0,1 2 0 0,0 0 160 0,0 0 32 0,0 0 16 0,0 0 0 16,0 0 240-16,-15-18 32 0,13 16 16 0,-2-2 0 0,0 2-368 0,1-1-64 0,-2 2 0 0,1-1-16 0,-1 2-16 0,-1-3 0 0,1 2 0 0,-1 1 0 0,0 0-240 0,-1 0-48 15,0 1-16-15,-2 4 0 16,2-1-496-16,-3 0-112 0,0 4-16 0,-1 0 0 0,-1 3-288 0,-2 1-64 16,0 4-16-16,1-2 0 15,-1 2-144-15,1 0 128 0,-2 1-128 16,2 1 128-16,2-1 128 0,0-1 32 16,1-4 0-16,3 2 0 0,1-4-96 0,1 2 0 0,-1 3-16 0,1 1 0 15,1 0-176-15,-1 0 0 0,1 6 0 0,1 3 128 0,0-1-128 0,2 3 0 16,-2-2 0-16,3 1 0 0,2-2 0 0,0 0 0 15,3-2 0-15,0-1 0 0,2-2 0 0,2-6 0 16,2 2 0-16,2-5 0 0,0 0 0 0,2-6 0 16,0 1 0-16,3-5 0 0,2 0 0 0,2-3 0 15,2-3 0-15,-1 0 0 0,-3-3-144 0,1-1 144 0,0 0 0 16,1-3 0-16,-1-2 0 0,1 1-128 0,-3-1 128 0,-1-1 0 16,-5 4 0-16,2-2 0 0,1-4 0 0,1-3 0 15,0-3 0-15,-4 2 0 0,-1-3 0 0,-2 3 0 16,-1 0 192-16,-4 0-64 0,-1-1-128 0,-4 1 192 15,-2 1-64-15,-1 1 0 0,-2 2-128 0,-1-2 192 16,-3 1-64-16,0 3-128 0,-1-2 176 16,1 2-176-16,1 4 160 0,-2 1-160 0,-1 0 128 0,-4 0-128 15,0 0 0-15,-1 4 0 0,3-2 0 0,-2 5 0 16,3-2-208-16,-1 2 16 0,2 2 16 0,2 2 0 16,1-3-208-1,2 2-64-15,1 1 0 0,0 0 0 16,2 0-1184-16,2 0-240 0,1-2-48 0,0 2-13888 0</inkml:trace>
  <inkml:trace contextRef="#ctx0" brushRef="#br0" timeOffset="10148.84">22053 780 1839 0,'-4'0'160'0,"1"-2"-160"0,2 0 0 0,0 2 0 0,1 0 688 0,0 0 96 0,0-2 32 0,0 2 0 15,-1-4 416-15,1 1 96 0,0 0 16 0,0-1 0 0,0-1 0 0,-1 4 0 0,1-4 0 0,-2 1 0 0,1 2 64 0,0-2 0 0,0 1 16 0,1-1 0 0,-2 1 96 0,1-3 16 16,1 3 0-16,0 0 0 0,1-1-352 0,1 2-64 0,-1-2-16 0,1 0 0 0,1 2-752 0,0-2-160 0,1-2-16 0,0 4-16 15,1-5 256-15,0 4 48 0,0-3 16 0,0 2 0 0,1-2 224 0,0-1 32 16,0 4 16-16,2-3 0 0,-1 1-16 0,0-2 0 16,2 4 0-16,0-1 0 15,1 0-176-15,0-2-48 0,2 4 0 0,-1-2 0 0,1 1-128 0,0 1-48 16,-1 1 0-16,-1 2 0 16,-1 1-336-16,0 2 144 15,-1 2-144-15,-1 1 0 0,-1 1 192 0,-2 2-192 0,0 2 192 0,-1 1-192 16,-1 3 144-16,0 0-144 0,-3 3 0 0,-2-1 144 15,1 4-144-15,-1 2 0 0,-2 3 0 0,2-3 0 16,-2 0 0-16,1 1 0 0,-1-3 144 0,0 1-144 16,-1-1 0-16,0 0 128 0,-2 3-128 0,0-3 0 15,0-3 0-15,-2 3 128 0,2-2-128 0,-3-2 0 0,-2 2 144 0,0 1-144 0,-1-2 192 16,-1-2-192 0,-1 1 128-16,-1-2-128 0,-1 3 0 0,1-7 0 15,0 2 0-15,0-3 0 0,0-1 0 0,1 0 0 0,2-4 128 16,0 0-128-16,2-3 0 0,-1-2 0 0,1-1 0 0,1-1 0 15,0-2 0-15,1 0 0 0,0-6 0 16,0 0 0-16,1 2 128 0,1-6-128 0,0 4 128 16,2-6-128-16,0 2 144 0,0 0-144 0,2 0 0 0,1 0 0 0,1 0 0 0,1 4 0 0,1-3-144 0,0 5 144 31,1-2 0-31,1 2-144 0,1 2 144 0,-1 1-128 0,2 1 128 0,0 0-128 0,0 3 128 0,-1-2 0 16,2 0 0-16,1 2 0 0,1 0 0 0,-1 0 0 31,2 2 0-31,1 0 0 0,1 1 128 0,2-2-128 0,1 4 128 0,2-2-128 0,1 1 0 0,0 1 144 15,1 0-144-15,0 0 0 0,3 1 224 0,0-2-64 16,1 2-16-16,-1-3 0 0,1 0-144 0,-2 1 192 0,0-2-192 16,-2 2 192-16,1-1-192 0,-4-3 0 0,1 3 0 15,-4 0 0-15,1 0 0 0,-4 0 0 0,1-3 0 16,-3 4 0-16,2-1 0 0,-2 0 0 0,0-2 0 0,0 2 0 47,0-1-576-47,0-2 16 0,1 1 0 15,0-2-11664-15,2 1-2320 0</inkml:trace>
  <inkml:trace contextRef="#ctx0" brushRef="#br0" timeOffset="11000.85">22725 622 17503 0,'-3'-4'768'0,"1"2"176"0,1 2-752 0,1-3-192 0,0 2 0 0,0 1 0 16,1 0 912-16,1 0 160 0,0-3 16 0,1 1 16 0,0-2 224 0,1 2 32 0,0 1 16 0,-1-3 0 0,2 1 96 0,0 1 0 0,1 1 16 0,3-2 0 15,0 3-80-15,-1-2-32 0,4 2 0 0,-1-1 0 0,0 1-368 0,-1 1-80 0,2-1-16 0,0 2 0 0,3-2-464 0,-1 3-112 0,-2-2-16 0,1 1 0 0,-1 1-160 16,2 1-32-16,-1-1-128 0,2 1 192 0,-1 5-192 0,-3-7 0 0,-3 2 128 0,0 2-128 0,-1-2 128 16,-1 2-128-16,-1 0 176 0,-1 3-176 15,-3-2 272-15,1-1-48 0,-2 3-16 0,-3-2 0 16,1 2-208-16,-5 1 0 0,3-1 0 0,-6 2 0 0,-2 0 0 16,-2 2 0-16,-1 0 0 0,-3-1 0 0,0 1 0 15,1-1 0-15,-2 2 0 0,3-5 0 16,0 1 0-16,2 1 0 15,2-4 0-15,0-1 0 0,2-1 0 0,0 0 0 0,1-2 0 0,2 0 0 0,2 1 0 0,0-2 0 0,1-2 0 0,3 1 0 16,0 2 0-16,2-6 0 0,1 3 0 16,2-1 0-16,2-1-208 0,0 2 16 0,3-4 0 15,0 4 0-15,1-3 192 0,1 0-176 0,1 0 176 0,1 3-160 16,-1 0 160-16,0 0 0 0,1 0 0 0,-2 3 0 16,1 0 0-16,-1 0 0 0,0 1 0 0,2-2 0 15,-1 3 0-15,2 1 0 0,-1 0 0 0,1 1 128 16,-3-1-128-16,0 2 0 0,0 0 0 0,-1 1 0 15,-1 0 0-15,-2 4 0 0,1-3 0 0,-2 2 0 16,0-2 0-16,-1 0 0 0,-1-2 0 0,-1 2 128 16,2 3-128-16,-1-1 128 0,1 2-128 0,0-2 128 15,-1-3-128-15,-1 3 0 0,1 0 0 16,1 0 0-16,0 2 0 0,-1 0 0 0,2 1 0 0,-2-2 128 0,-2 0-128 0,1 2 128 16,-2-3-128-16,0 0 128 0,0 2-128 0,-2-2 176 15,1-2-176-15,-2 3 192 0,0-3-192 0,-1 2 192 16,-1-3-192-16,-2 0 192 0,1 1-32 0,-1-1 0 15,-2-2 0-15,-1 2 0 0,1-2 64 0,-2 0 16 16,0-1 0-16,-2 0 0 0,-1 0-16 0,1 0 0 16,-2-2 0-16,1 0 0 0,0 1-48 0,-1-4-16 15,0 1 0-15,-2 1 0 0,0-2-160 0,0 2 0 16,-2-3 0-16,2-3 0 0,1 2-144 0,-1 1-16 0,0-3 0 16,0 3 0-1,1-3-672-15,-1 0-128 0,0 1-16 0,0-2-18224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6T16:40:32.78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3708 7299 5519 0,'0'0'240'0,"-8"-4"64"0,-1-1-304 0,2 1 0 0,1-3 0 0,6 7 0 16,-9-6 3008-16,2-1 560 0,7 7 96 0,-5-8 32 16,-2 3-2608-16,7 5-528 0,-6-4-112 0,6 4 0 15,-5-6 80-15,5 6 32 0,-6-4 0 0,6 4 0 16,0 0 176-16,0 0 32 0,0 0 16 0,0 0 0 15,0 0-112-15,0 0-32 0,-5-5 0 0,5 5 0 16,-5-2-64-16,5 2 0 0,0 0-16 0,0 0 0 16,0 0 176-16,0 0 32 0,-4 15 16 0,2-4 0 15,2-11-80-15,-3 13-32 0,2 2 0 0,-1-1 0 16,1 3-176-16,1 1-48 0,0 3 0 0,-1 4 0 0,1 0-224 0,0 3-48 16,0 2-16-16,1 3 0 0,-1 1 32 0,1-3 16 15,2 0 0-15,0-2 0 0,-1-2 80 0,1 2 16 16,-2 0 0-16,2 2 0 0,-1 0-16 0,1 9 0 15,1 4 0-15,-7 3 0 0,-2 0-128 0,2 4-32 16,3 1 0-16,0-1 0 0,-1-3-128 0,5 3 192 16,5 1-192-16,-2 9 192 0,-6 3-192 0,-5 2 160 15,-5 0-160-15,1 0 160 0,2-2-160 0,0 4 192 16,0 2-192-16,-1 3 192 0,3 7-16 0,3 1 0 16,4-1 0-16,-6-3 0 0,-5-4-48 0,6 4 0 15,4 7 0-15,0 4 0 0,-4 5 96 0,0-7 16 0,-2-12 0 16,0 6 0-16,0 5-96 0,0 3-16 0,1 9 0 15,1-7 0-15,-3-11-128 0,-1 2 0 0,0 8 0 0,-1 4 0 16,2 7 0-16,-4-9 0 0,-4-10 0 0,2 5 0 16,4 9 0-16,-1-4 0 0,-1 3 0 0,0 0 0 15,-1-2 144-15,1 5-144 0,-1 2 160 0,1 0-160 16,1-4 0-16,-1 3 0 0,-3 0 0 0,2 2 0 16,-1-1 0-16,1-1 0 0,-1-5 0 0,2 2 0 15,-1-1 0-15,2 3 0 0,0 4 0 0,2-7 0 16,-2-8 0-16,1 5 144 0,2 5-144 0,1 0 128 15,-2-6 32-15,2-3 0 0,0-2 0 0,0 5 0 16,-1 0-32-16,1 2-128 0,1 1 192 0,1-6-64 16,-2-2-128-16,0 5 0 0,-3-2 0 0,3 2 128 15,2-2-128-15,-1-6 0 0,-1-7 0 0,2 0 0 16,-1-1 0-16,2 0 0 0,1-1 128 0,1-2-128 0,-1-5 0 16,3-2 0-16,-1-5 0 0,1 0 0 0,-3-2 0 0,4 4 0 15,2 3 0-15,-2 0 0 0,-1 0 144 0,-1-7-144 16,2-6 160-16,-4-5-160 0,-1-5 192 0,1 4-48 15,0 0-16-15,0 4 0 0,1 0-128 0,-1 1 0 16,2-2 0-16,0-1 128 0,2-3-128 0,-1-2 0 16,-1-3 0-16,1-1 128 0,0-2-128 0,-1 1 0 15,-1-2 0-15,1 2 0 0,0-1 0 0,2-1 0 16,0-1 144-16,0 0-144 0,-1-4 0 0,1 1 0 16,0 1 0-16,-2-2 0 0,-1-4 0 0,2 0 0 15,0-4 0-15,-1 0 128 0,-2 0-128 0,0 0 0 16,0 1 0-16,0-3 128 0,2-1-128 0,-2-1 0 15,-2-1 128-15,1-2-128 0,1 1 0 0,-1-2 128 0,-1 2-128 0,1-3 0 16,1-1 0-16,-1 0 0 0,1-12 0 0,-3 10 0 31,3-10-528-31,0 0-32 0,3 9 0 0,-3-9 0 16,0 0-2320-16,4 8-448 0,-4-8-112 0</inkml:trace>
  <inkml:trace contextRef="#ctx0" brushRef="#br0" timeOffset="1">1570 15442 33167 0,'-17'-8'2944'0,"1"1"-2352"16,-1 0-464-16,5-1-128 0,7 1 1136 0,3-1 208 16,-1 2 32-16,6-3 16 0,2 0-800 0,0 0-144 0,0 2-48 0,4-1 0 15,2 2-272-15,2-1-128 0,0 1 128 0,1-1-128 16,4 1 0-16,2-1 0 0,-2 2 0 0,2 1 0 16,1-1 0-16,5 2 0 0,2 1 128 0,2-1-128 15,0 2 0-15,4-2 160 0,1 3-160 0,2 0 160 16,2 3-160-16,2-3 160 0,0 2-160 0,4 3 160 15,3 1-160-15,3 0 192 0,-1 1-192 0,5 1 192 16,7 1-64-16,-1-1-128 0,-1 1 192 0,4 1-64 16,3 6-128-16,-3-8 160 0,-8-5-160 0,6 3 160 15,3-2 48-15,4 5 16 0,1-3 0 0,1 2 0 16,-2-1-224-16,0-2 144 0,0-1-144 0,3 2 128 0,1-3-128 16,2 2 0-16,2 3 144 0,-2-3-144 0,-6-2 128 0,2-1-128 15,4 1 128-15,3-1-128 0,3 1 0 0,1 2 0 16,0 6 0-16,-2-2 128 0,-5-1-128 0,6 1 0 15,4 1 0-15,1-1 0 0,1 3 0 0,-1 0 0 16,-2-2 0-16,6 1 0 0,5-2 0 0,1 1 0 16,2 3 128-16,0-4-128 0,-3-3 0 0,1-2 0 15,2 1 0-15,-1-1 0 0,0 2 0 0,-3-2 0 16,-1-1 0-16,-1-1 0 0,2 0 0 0,-1 0 0 16,-1 2 0-16,-2 0 128 0,-4-5 128 0,3 2 16 15,6 2 16-15,-1 2 0 0,-4 0 80 0,-1 0 16 16,-3-3 0-16,4 2 0 0,2 2-208 0,-2 2-48 15,-5-2 0-15,1 2 0 0,0 0-128 0,5 0 0 0,3 0 0 0,0 1 0 16,-4-3 0-16,0 2 0 0,-1-3 0 0,3 1 0 16,3-3 0-16,-3 0 0 0,-4 2 0 0,1-1 128 15,0-1-128-15,4-1 0 0,9-2 0 0,-9 2 0 16,-12 0 0-16,-1 1 0 0,3 0 144 0,1-1-144 16,6 1 176-16,-2 1-48 0,-5 0 0 0,0 1 0 15,4-1 16-15,-3 5 0 0,2-3 0 0,0 3 0 16,0 1-144-16,-2-1 128 0,-2-3-128 0,1 1 128 15,2-2-128-15,-1 0 0 0,-4 0 144 0,1-1-144 16,-3-1 0-16,5-3 0 0,-3-3 0 0,1 1 128 16,1 0-128-16,-3 0 0 0,-5-1 128 0,-2-1-128 15,-2-2 0-15,2 2 0 0,-1-3 0 0,0 1 128 16,-2 2-128-16,-4 0 0 0,-5 0 128 0,-3 0-128 16,0-1 0-16,-3 2 0 0,1-2 0 0,0 1 128 15,0 2-128-15,-5 0 0 0,-4 0 0 0,-2 2 0 16,-2 0 0-16,-3 2 144 0,-4-2-144 0,-1 3 0 0,-2-2 0 0,-1-1 0 15,-4 0 0-15,2 0 0 0,-2 0 0 0,-2 3 0 16,-3-6-160-16,-1 1 160 16,-3-4-624-16,-1 4 0 0,0-2 0 0,-4 1 0 15,-2-3-3040-15,2-2-624 0</inkml:trace>
  <inkml:trace contextRef="#ctx0" brushRef="#br0" timeOffset="2">13978 15637 7359 0,'0'0'656'0,"0"0"-528"0,0 0-128 0,0 0 0 16,0 0 3840-16,0 0 720 0,0-6 160 0,0 6 16 16,-1-5-2944-16,1 5-608 0,0 0-112 0,-5-4-32 15,-2 0-144-15,2 1-16 0,-1 6-16 0,-2 1 0 16,0-2-240-16,-1 4-48 0,-2-1-16 0,-3 1 0 16,0 3-112-16,-3 3 0 0,-4 0-16 0,-2 4 0 15,-5 2-16-15,1 4 0 0,-3 5 0 0,-3 3 0 16,2-1-32-16,1 4-16 0,-1 6 0 0,2-4 0 15,2-5-16-15,-1 0 0 0,2 0 0 0,3 1 0 0,3 0 0 0,3-6 0 16,-1-5 0-16,1-5 0 0,-1 0-224 0,1-2-128 16,0-3 128-16,5-1-128 0,3 0-192 0,2-1-96 15,7-8-32-15,0 0-11472 16,0 0-2304-16</inkml:trace>
  <inkml:trace contextRef="#ctx0" brushRef="#br0" timeOffset="3">13435 15679 41007 0,'-17'-8'1808'0,"8"6"384"0,9 2-1744 0,0 0-448 0,0 0 0 0,0 0 0 16,0 0 336-16,9 15-16 0,4 0 0 0,4 0 0 15,2 1-320-15,1 5 0 0,-2 4 0 0,3 3 0 16,0 5 0-16,1 1 0 0,2 2 0 0,-1-3 0 15,-1-4 0-15,0-2 0 0,1 0 0 0,-1-1 0 16,-1 0 0-16,1 0 0 0,-3 1 0 0,0 0 0 16,-3-4 0-16,1 0 144 0,0-1-144 0,0-1 0 15,0-3 144-15,0 0-144 0,4 0 0 0,-5-1 144 16,-7-2-352-16,3-1-80 0,2-2-16 0,2-1-12112 16,-3 0-2416-16</inkml:trace>
  <inkml:trace contextRef="#ctx0" brushRef="#br0" timeOffset="4">2674 6524 21183 0,'-8'-20'944'0,"3"5"192"0,-2 2-912 0,2 1-224 0,3 9 0 0,2 3 0 15,0 0 2624-15,0 0 496 0,0 0 80 0,10 7 32 16,2 2-2656-16,-1 2-576 0,0 2 0 0,-1 1 0 16,-1 5 0-16,2-5-144 0,1 0 144 0,1 1 0 15,0-1-144-15,1 0 144 0,2 1 0 0,1 2-144 16,1-2 144-16,0 5 0 0,-1 1 0 0,1-1 0 15,-1 3 0-15,-2 0 0 0,-2 4 0 0,0 2 0 16,0-3 0-16,-2 2 0 0,2-2 0 0,1-2 128 16,-1-1-128-16,0-1 144 0,-3-3-144 0,0-2 160 15,1-2-160-15,2 0-256 0,1 6 64 0,1-7 16 16,-1-2-784-16,-1-5-176 0,0-1-16 0</inkml:trace>
  <inkml:trace contextRef="#ctx0" brushRef="#br0" timeOffset="5">3411 6290 14735 0,'-12'-8'640'0,"3"5"160"0,-2 2-640 0,1 1-160 0,-1 0 0 0,4 5 0 15,0 3 3504-15,2 4 656 0,1 2 144 0,0 3 32 16,0 3-3504-16,0 4-688 0,0 5-144 0,0 6 0 16,0 4 0-16,-1-1 208 0,-1-1-48 0,-3 2-16 15,-2 0 304-15,-1 5 64 0,-1 8 16 0,-2 11 0 16,-6 16 160-16,-3 0 16 0,0-5 16 0,-6-2 0 16,-6-6 48-16,-4 9 0 0,-6 12 0 0,2 0 0 15,2-2-400-15,3-7-80 0,4-6-16 0,5 1 0 16,4 3-512-16,4 7-96 0,6 10-32 0,3-11-10960 15,3-9-2208-15</inkml:trace>
  <inkml:trace contextRef="#ctx0" brushRef="#br0" timeOffset="13">22775 8324 30815 0,'0'0'1360'0,"0"0"288"0,0 0-1328 0,0 0-320 16,0 0 0-16,0 0 0 0,0 0 640 0,0 0 64 16,0 0 16-16,0 0 0 0,0 0-416 0,0 0-96 15,0 0-16-15,0 0 0 0,-2 13 112 0,2-3 16 16,0-10 0-16,3 14 0 0,1-1 240 0,1 3 48 15,2-2 16-15,0 6 0 0,1 2-48 0,1 2-16 16,4 2 0-16,0 1 0 0,2 2-240 0,-1 2-64 16,-2 2 0-16,0-2 0 0,-2-2-112 0,-1 1-16 0,0 1-128 0,-1-1 192 15,-1-2-64-15,-2 0 0 0,-1-3-128 0,-2-1 192 16,1 4-192-16,-2-6 0 0,1-1-192 0,0-2 192 31,2 0-576-31,1-2-16 0,-3-4 0 0,0-2 0 16,2-5-368-16,-4-6-80 0,0 0-16 0,9 3 0 15,0-3-2208-15,-1-2-432 0</inkml:trace>
  <inkml:trace contextRef="#ctx0" brushRef="#br0" timeOffset="14">23524 8227 11055 0,'-17'-12'976'0,"7"8"-784"16,-1 2-192-16,0 3 0 0,-1 2 3712 0,0 2 688 15,2 0 144-15,1 2 16 0,0 3-3536 0,1-2-704 16,-1 4-128-16,-2 1-48 0,1 1 288 0,1 6 48 16,0-3 16-16,-2 6 0 0,-3 4 224 0,-1 5 48 15,1 5 16-15,-3 5 0 0,1 0 352 0,1 2 64 16,0 1 16-16,0 0 0 0,-2-2-128 0,0 0 0 15,-1 3-16-15,-2 1 0 0,-1 2-560 0,2 5-96 16,-2-2-32-16,-1 0 0 0,-2-2-240 0,2-3-144 16,1-4 160-16,2-3-160 0,-2-1 0 0,1-1 0 0,1-2 0 0,2 1 0 31,1-1-560-31,4 4 0 0,5 0 0 0,1-2 0 16,2-3-720-16,3-5-160 0,0-8-32 0,1-1-9584 0,1-9-1920 0</inkml:trace>
  <inkml:trace contextRef="#ctx0" brushRef="#br0" timeOffset="15">23867 8463 14735 0,'0'0'1312'0,"-8"-4"-1056"0,-1 0-256 0,3 0 0 15,6 4 5040-15,0 0 944 0,0 0 192 0,0 0 32 16,0 0-4640-16,0 0-928 0,0-6-192 0,0 6-48 16,0 0-80-16,10-4-32 0,3-1 0 0,1 1 0 15,1-3-48-15,3 2-16 0,2-2 0 0,4 1 0 16,4-2 96-16,0-1 0 0,4 5 16 0,0-2 0 15,1-1-112-15,0 3-32 0,-2 0 0 0,0 0 0 16,-2-1-192-16,-1 0 0 0,0 1 0 0,-1 0 0 16,1 0 0-16,-2 2 144 0,1-1-144 0,0 2 128 15,1-2-272-15,-2 2-64 0,-3-1-16 0,-2 1 0 16,-1 1-1760-16,-1 1-336 0,-3 2-80 0,-4 0-13744 16</inkml:trace>
  <inkml:trace contextRef="#ctx0" brushRef="#br0" timeOffset="16">23842 8788 24879 0,'0'0'2208'0,"-9"4"-1760"16,0-2-448-16,9-2 0 0,0 0 1856 0,0 0 272 0,0 0 64 0,0 0 16 15,0 0-1120-15,0 0-240 0,1-9-32 0,5 3-16 16,1-1 0-16,5 2 0 0,4-2 0 0,1 3 0 16,2 0 64-16,4 3 16 0,1 0 0 0,4 0 0 15,0 1-368-15,2 0-80 0,3 1-16 0,0 0 0 16,-1 3-256-16,-1 0-160 0,1 0 192 0,-5-3-192 15,0-1 0-15,0-1 0 0,-4 0-160 0,2-3 160 32,0 0-1056-32,-1 1-96 0,1 1 0 0,2-2-16 15,2 0-2464-15,4-2-480 0</inkml:trace>
  <inkml:trace contextRef="#ctx0" brushRef="#br0" timeOffset="17">25060 8317 23615 0,'0'0'1040'0,"-6"-4"224"0,0-2-1008 0,6 6-256 0,0 0 0 0,0-12 0 16,0 3 608-16,0 9 80 0,2-9 16 0,0-2 0 15,-2 11-80-15,3-9-16 0,-3 9 0 0,0-9 0 16,0 9 272-16,0 0 48 0,-3-8 16 0,3 8 0 16,-5-12 272-16,1 5 48 0,-1-3 16 0,0 5 0 15,5 5-160-15,0 0-32 0,-6-6 0 0,4 3 0 16,2 3-384-16,0 0-96 0,0 0-16 0,0 0 0 16,0 0-96-16,14 3-32 0,-1 1 0 0,0 1 0 15,0 1-144-15,-1 2-16 0,0 4-16 0,0 1 0 16,-1 0-144-16,0 0-16 0,-4 3-128 0,1 1 192 15,0-3-64-15,0 2 0 0,0-2-128 0,-2 3 192 16,1 1-192-16,-2 0 144 0,0 1-144 0,-1-2 128 0,0 2-128 16,0-3 128-16,0-2-128 0,1 2 128 0,0-3-128 0,1-1 160 15,0-3-160-15,1 0 160 16,-2 0-160-16,0-1 192 0,-5-8-192 0,8 8 192 0,-2-2-64 0,2-1-128 16,-8-5 192-16,8 4-64 0,-8-4-128 0,9 1 160 15,-1-2-160-15,0-4 160 0,0 0-32 0,-1-2-128 16,1-2 192-16,1-1-64 0,-1-2 0 0,1-2-128 15,0-3 192-15,-1-3-64 0,0 1-128 0,0 2 0 16,-2 2 144-16,1 1-144 0,-1 1 0 0,1 1 0 16,1 6 0-16,-2-1 0 0,-6 7 0 0,9-4 0 15,-9 4 0-15,12 4-128 0,-12-4 128 0,15 4-160 16,-1 1 160-16,-1 2-160 0,-1-1 160 0,-1 2 0 16,2-1-144-16,0-1 144 0,0 1 0 0,1-1 0 15,-1 2 0-15,0 1 0 0,0-5 0 0,-2 3 0 0,1-1 0 0,0 1 0 16,0-1 0-16,1 1 0 0,-2-5 0 0,0 2 0 15,-1 0 0-15,1 0 0 0,-1 0 0 0,0-2 0 16,1 0 0-16,-2-1 0 0,-9-1 0 0,9 1 0 16,-9-1 0-16,11 0 0 0,-11 0 128 0,10-1-128 15,-2-2 192-15,-8 3-64 0,8-5 0 0,-1-1 0 16,0-2 48-16,-2-1 0 0,-1-2 0 0,1 0 0 16,2-2-32-16,-2-2 0 0,-1 0 0 0,0-2 0 15,1-2-144-15,-1 1 192 0,-1 0-192 0,1 0 192 16,-1 1-192-16,1-2 160 0,2 0-160 0,-1 1 160 15,-1-1-160-15,1 2 0 0,0 4 0 0,0 3-176 32,-5 10-336-32,7-8-80 0,-7 8-16 0,6-9 0 0,-6 9-2528 0,0 0-496 15,8 0-96-15</inkml:trace>
  <inkml:trace contextRef="#ctx0" brushRef="#br0" timeOffset="18">26365 7593 21183 0,'0'0'1888'0,"0"0"-1504"0,0 0-384 0,0 0 0 16,0 0 2576-16,0 0 448 0,0 0 96 0,0 0 16 16,0 0-2048-16,0 0-384 0,0 0-96 0,0 0-16 15,0 0-192-15,0 0-32 0,0 0-16 0,0 0 0 16,0 0 224-16,1 19 64 0,3-2 0 0,0-2 0 0,-1 2 16 0,-1 1 16 16,-2-1 0-16,2 3 0 0,-1 0-224 0,2 0-32 15,1 0-16-15,-2 1 0 0,1-2-256 0,-2 4-144 16,0 0 160-16,-1 0-160 0,0 1 192 0,-1-3-64 15,2 1-128-15,1-4 192 0,0 0-320 0,1 1-80 16,-1-1-16-16,0-4 0 16,-2-1-1440-16,-2-2-304 0,0-2-48 0,-2 0-16 15,0-2-960-15,4-7-192 0,0 0-32 0,0 0-16 0</inkml:trace>
  <inkml:trace contextRef="#ctx0" brushRef="#br0" timeOffset="19">26163 7648 23951 0,'0'0'2128'0,"0"0"-1696"0,-9 0-432 0,9 0 0 16,-7-1 2288-16,7 1 368 0,0 0 80 0,2-9 16 15,2 2-1328-15,1 1-256 0,1-2-48 0,2 1-16 16,1 1-336-16,2-1-80 0,-1-2-16 0,2 3 0 0,0 0-32 0,2 1-16 16,-1 1 0-16,3 0 0 0,1 2-176 0,-1-5-48 15,0 5 0-15,-2-1 0 0,1 2-224 0,2 0-48 16,2-2-128-16,1 0 192 0,-1-2-192 0,2 1 128 15,0 0-128-15,3 2 0 16,0-4-304-16,4 1-144 0,-2-3-48 0,3 1 0 16,2-1-1744-16,0 0-368 0,0 0-64 0,-2-1-16 0</inkml:trace>
  <inkml:trace contextRef="#ctx0" brushRef="#br0" timeOffset="20">27360 8227 16463 0,'0'0'720'0,"0"0"176"0,0 0-720 0,0 0-176 0,0 0 0 0,9-5 0 15,-1 0 1168-15,-8 5 208 0,8-6 32 0,-8 6 16 16,7-6-336-16,-7 6-64 0,0 0 0 0,0 0-16 16,0 0-32-16,0 0 0 0,0 0 0 0,0 0 0 15,0 0 224-15,0 0 32 0,0 0 16 0,0 0 0 0,0 0-80 0,-10 0-16 16,-2 1 0-16,2 0 0 15,1 3-320-15,-2 2-80 0,1 0-16 0,-1 5 0 0,2-4-80 0,-4 5-16 16,0 2 0-16,-1 2 0 16,0 2-192-16,-3 2-64 0,0 2 0 0,0 2 0 0,-2 2 32 0,0 5 0 15,-1 4 0-15,2-4 0 0,0 1-160 0,1-1-16 16,1-1-16-16,2-1 0 0,1-6-224 0,1 1 144 16,2-1-144-16,-1-3 128 0,1-3-128 0,1-2 0 15,0 0 144-15,1-1-144 0,1 0-176 0,1-3-96 16,-1-4-32-16,1 1 0 15,6-8-1360-15,0 0-256 0,-7 5-64 0,7-5-16 16,0 0-1600-16,0 0-320 0</inkml:trace>
  <inkml:trace contextRef="#ctx0" brushRef="#br0" timeOffset="21">27065 8260 11967 0,'0'0'528'0,"0"0"112"15,-9-6-512-15,9 6-128 0,0 0 0 0,-6-2 0 0,6 2 3392 0,0 0 656 16,-6-7 128-16,6 7 32 0,0 0-2624 0,0 0-528 16,0 0-96-16,0 0-32 0,-1-9 304 0,1 9 64 15,-3-6 16-15,3 6 0 0,-1-7 160 0,1 7 48 16,0 0 0-16,0 0 0 0,0 0-432 0,0 0-64 16,0 0-32-16,0 0 0 0,9 12-512 0,-1 0-96 15,0 1-32-15,-2 1 0 0,2-1-144 0,3 3-16 16,-1 1-16-16,-1 6 0 0,3 1-176 0,2 2 0 15,2-3 144-15,0 4-144 0,1 3 0 0,-1-1 144 16,1-3-144-16,-1 2 0 0,-2-2 0 0,1 0 0 16,-4-3 0-16,1 1 0 0,0-5 160 0,0 1-160 15,-2-2 128-15,1 0-128 0,0 3-176 0,0-4-112 16,-2-4-32-16,-1-1 0 16,-1-6-1856-16,-3 2-384 0,-4-8-80 0</inkml:trace>
  <inkml:trace contextRef="#ctx0" brushRef="#br0" timeOffset="22">28125 8234 8511 0,'0'0'384'0,"0"0"64"0,0 0-448 0,0 0 0 0,1-10 0 0,-1 10 0 16,0 0 2240-16,0 0 368 0,0 0 64 0,0 0 16 15,-5-3-192-15,5 3-48 0,-6-7 0 0,0 3 0 16,3 1-912-16,3 3-176 0,0 0-32 0,0 0-16 15,0 0-416-15,0 0-96 0,-4 15-16 0,4-15 0 16,-6 12-336-16,5 2-64 0,1 2 0 0,-1 0-16 16,-2 0-48-16,2 2-16 0,1-1 0 0,0 3 0 15,-3-2-80-15,2 3-16 0,0 0 0 0,1 1 0 16,0 1-80-16,0 0-128 0,-2-2 176 0,0-1-176 16,0 0 128-16,1-2-128 0,0-1 0 0,1-3 0 15,1 3-288-15,-1 2-160 16,0-5-48-16,1 2 0 0,1-3-1360 0,-1-4-288 0,-2 3-48 0,1-12-11776 15</inkml:trace>
  <inkml:trace contextRef="#ctx0" brushRef="#br0" timeOffset="23">27876 8530 24703 0,'0'0'1088'0,"0"0"240"0,0 0-1072 0,0 0-256 0,0 0 0 0,0 0 0 16,0 0 592-16,12-6 64 0,-2 0 16 0,3 2 0 16,-1 0 112-16,1 0 32 0,0 0 0 0,1 0 0 15,-1 2 112-15,2-2 32 0,-1 2 0 0,0 1 0 16,2 0-448-16,0-1-64 0,-2 1-32 0,0 1 0 16,1-1-416-16,0 0 0 0,2-2 128 0,0 2-128 15,0-1-240-15,0 0-80 0,-1-1 0 0,0-3-14944 16</inkml:trace>
  <inkml:trace contextRef="#ctx0" brushRef="#br0" timeOffset="24">28602 7862 10127 0,'0'0'896'0,"0"0"-704"16,0-8-192-16,0 8 0 0,0 0 3728 0,0 0 720 16,4-8 144-16,-4 8 16 0,4-6-3040 0,-4 6-608 15,0 0-128-15,0 0-32 0,0 0 160 0,0 0 16 16,5 13 16-16,-1 0 0 0,-1 1-96 0,-1 5 0 16,1 1-16-16,0 4 0 0,-1-1-240 0,2 6-32 15,1 7-16-15,1 1 0 0,-3-6-208 0,1-1-32 16,-1-2-16-16,2-1 0 0,-2-2-48 0,-1 1-16 15,1 0 0-15,-2 0 0 0,1 0-144 0,-2 1-128 0,1 3 192 16,-1 2-192-16,0 2 160 0,0-2-160 0,1 0 128 16,1-2-128-16,-4-2 128 0,2 0-128 0,0-5 128 0,-1-6-128 15,1-17 256-15,-3 10-16 0,1 1-16 0,2-11 0 16,-3 10 96-16,3-10 0 0,0 0 16 0,0 0 0 16,0 0-80-16,0 0-32 0,0 0 0 0,0 0 0 15,0 0-32-15,0 0 0 0,1-11 0 0,2-3 0 16,0 0-192-16,-1-3 0 0,1-2 0 0,-1-2 0 15,2-1 0-15,2-3 0 0,-1 0-128 0,0 2 128 16,0-3-224-16,0 3 64 0,1 3 16 0,0 0 0 16,1-1 144-16,1 4-160 0,2 3 160 0,0 2-160 15,0-4 160-15,0 3-128 0,2 6 128 0,1-3-128 16,0 3 128-16,0 0-160 0,0 1 160 0,1 0-160 16,-1 1 160-16,2 3-128 0,-1 2 128 0,0 2-128 0,2 2 128 15,0 1-208-15,-1 2 80 0,1 1 128 0,-1 2-224 16,0-1 80-16,-2 2 16 0,1 0 0 0,-3 1 128 0,-1 0-208 15,-1 1 80-15,-1 1 128 0,-1 1-176 0,-2 0 176 16,-1 1-128-16,-2-1 128 0,1 2 0 0,-2-1 0 16,0 0 0-16,-1-2 0 0,-1 2 0 0,-1-2 0 15,-1-1 0-15,-1 0 128 0,0-2 16 0,-1-1 16 16,0 0 0-16,-2 2 0 0,-1-3-16 0,1 0 0 16,-4-1 0-16,-2 3 0 0,0-4 0 0,-1 3 0 15,-2-3 0-15,-1 1 0 0,-1-1 0 0,0-2 0 16,-2 0 0-16,0-2 0 0,1 3 16 0,-1-2 0 15,1-1 0-15,1-2 0 0,-1-1-160 0,2 0 0 16,2 0 0-16,0 1 0 0,2-1-320 0,3 2 64 0,-1 0 16 0,11-2 0 31,-9 3-1680-31,9-3-320 0,0 0-80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1T17:48:15.941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5309 9426 38703 0,'-7'-9'3440'0,"2"-1"-2752"0,2 5-560 0,1 3-128 0,1 2 160 0,-3-3 0 0,-2-3 0 0,-5-7 0 0,-4-3-160 0,-2-1 0 0,1 3 0 0,0 4 0 15,1 4 384-15,0 6-16 0,0 1 0 0,1 4 0 0,-3 5-368 0,3-2 128 0,2 0-128 0,-1 5 0 16,-4 6 0-16,-2 9 0 0,0 0 0 0,2 2 0 0,5-8 0 0,-1 1 0 16,2 7 0-16,1-1 0 0,3 2 0 0,3-6 0 15,2 0 0-15,3-5 0 0,2-1 0 16,1-3 0-16,4-4 0 15,2-3 0-15,3-3 0 0,1-2 0 16,1-4 128-16,2-5-128 0,2-3 0 0,-1-2 128 0,0 0-128 0,3-4 0 16,3-6 144-16,2-2-144 0,0 0 192 0,-1-3-192 0,1-4 160 0,0 1-160 0,-4-1 128 15,-1 1-128 1,-4 6 128-16,0-1-128 0,-5 7 128 0,-3 1-128 16,-4 7 304-16,-3 1-32 0,-2 4 0 0,-2 3 0 15,-3 2 48-15,-3 2 0 0,-2 2 0 0,-5 4 0 16,-1 2-128-16,-2 3 0 0,-3 1-16 0,-4 3 0 0,0 1-176 0,3-7 0 15,2 0 0-15,4-2 0 0,0-1 0 16,3 0 0-16,0-4 0 0,3 0 0 16,3 0 0-16,1-2 0 0,2-2 0 0,3-2 0 0,1 0 0 0,1 0 0 15,0-2 0-15,3-4 0 0,2-1-208 0,3-2 80 16,1-4 128-16,2 0-208 0,0-4 208 0,-1 3-176 0,1-2 176 0,-1-3-160 16,-1 3 160-16,-3 0 0 0,-1 1 0 15,-1 3 0-15,-4 4 0 0,-2 2 0 16,-1 2 0-16,-6 8 0 0,-2 0 192 0,-4 6-48 15,-5 5 0-15,-2 1 0 0,-1-2-16 0,-4 4-128 16,0 3 192-16,0-3-64 0,4-2 0 0,2 2 0 16,0-1 0-16,4-3 0 0,5 0 128 0,3-4 0 15,6 0 16-15,6-4 0 0,3 1-272 0,8-5 160 16,3-1-160-16,7-2 128 0,6-4-304 0,6-2-64 0,-1 1-16 0,5-4 0 31,6-3-368-31,6-3-80 0,3 1 0 0,-3-1-18816 0</inkml:trace>
  <inkml:trace contextRef="#ctx0" brushRef="#br0" timeOffset="1212.85">9685 11635 21183 0,'8'-12'1888'0,"-3"0"-1504"0,-1 1-384 0,-2 3 0 16,0 2 3424-1,-2-1 608-15,0 1 128 0,0-7 32 0,0-6-2400 0,-2-6-496 0,0-1-80 0,-2 5-32 0,-2 5-784 0,-1 4-144 0,-3 7-48 0,-3 2 0 0,-1 3-80 0,-3 3 0 0,0 3-128 0,0 1 192 0,0 2-192 0,-1-3 0 0,2 4 0 16,0 0 0-16,0-1 0 0,1-2 144 0,2 3-144 0,0 1 128 0,1 0 32 0,-1 2 0 0,4 2 0 0,1-2 0 15,3 2-16-15,4-3 0 0,3-2 0 16,3 3 0-16,5-1-144 0,4-2 128 0,3 0-128 16,4-2 128-16,5 2-320 0,4-2-64 15,2-3 0-15,3-2-16 0,1-3-32 0,-1 0 0 0,0 0 0 0,-2-3 0 0,-3 0 304 0,-1-3-128 16,-5 0 128-16,-3-2 0 0,-2 0 0 0,-7-2 0 16,-2 1 0-16,-6-1 0 0,-2 0 448 0,-5 1 64 15,-4-3 0-15,-1 3 0 16,-5-1-48-16,-2 3 0 0,-2 4 0 0,-3 0 0 0,-2 6-192 15,-1 3-32-15,-3 4-16 0,0 2 0 0,0 5 32 0,0 2 16 0,1 2 0 16,2 1 0-16,2 1-272 16,2-1 0-16,2 0 0 0,3-3 0 0,4-3 0 0,3-3 0 0,3 0-208 0,3-3 80 15,1-4-64-15,1-1-16 0,3-2 0 0,2-3 0 16,3-2 208-16,3-2-144 16,3-2 144-16,2-4-128 0,4-5 128 0,-1-2 0 15,2-2 0-15,0-2-128 16,1 2 128-16,-5-1 0 0,1 1 0 0,-3 1 0 0,-3 2 0 0,-1 0 0 15,-4 0 0-15,-4 3 0 0,-3 5 0 0,-1 0 144 16,-1 6-144-16,-5-2 160 0,-4 8 128 0,-4 2 32 16,-4 4 0-16,-2 0 0 0,-1 2 48 0,1 0 16 15,2 1 0-15,2-1 0 0,-1-2-96 0,5 0-16 0,2 0 0 0,4-4 0 16,2-1 96-16,4-1 16 16,2-1 0-16,1-3 0 0,5 0-16 0,2 0 0 0,2 0 0 0,2-3 0 15,2-4-368-15,1 1 128 0,0 0-128 0,1-3 0 16,-1 2 0-16,-2 1-128 0,1 0 0 0,-3 2 0 15,0-1-48-15,-3 1 0 0,-2 0 0 0,0 1 0 0,-2 0-144 16,-2 0-48-16,-2-2 0 0,-1 1 0 0,1-2 48 0,-2-2 16 16,-2 0 0-16,1-1 0 15,0-1-144-15,2-3-48 16,0-6 0-16,8-3-13472 0,5-4-2704 0</inkml:trace>
  <inkml:trace contextRef="#ctx0" brushRef="#br0" timeOffset="18988.68">12518 13156 43311 0,'-9'4'3840'0,"2"2"-3072"0,2 0-608 0,2 0-160 15,2-2 320-15,-3 5 48 0,-3 3 0 0,-3 5 0 0,-3 8-368 0,1 0 0 0,1 1 0 0,4-4 0 0,2-1 0 0,3-4 0 0,2 1 0 0,7-2-192 16,1-3 192-16,7 0 0 0,6-1 128 0,5-5-128 0,4 2 192 0,4-3-16 15,6-3-16-15,-2-3 0 0,1 0 32 0,-2-3 0 16,-4 0 0-16,0-4 0 16,0-1-16-16,-5 0 0 0,-2 2 0 0,0-3 0 15,1-3 48-15,-2 2 16 0,-3 2 0 0,-5 0 0 0,-3 2 16 16,-4 0 16-16,-3 0 0 0,-3-1 0 16,-1 4 192-16,-3-3 48 0,-3 2 0 0,-3 1 0 0,0 0 0 0,-4 0 0 15,-3-1 0-15,0 1 0 0,-2 0-176 0,0 0-16 16,-1 3-16-16,1 1 0 0,-1 1-304 0,0 1 160 15,3 2-160-15,-1 0 128 0,2 2-128 0,-1 2 0 0,2 1 0 16,0 2 0-16,0 4-256 0,1-1-16 0,3 1-16 0,-1 1 0 16,3 1 128-16,1-2 32 0,2 0 0 0,-2-4 0 15,2 2 128-15,-2-2 0 0,0 0 0 0,-1-3 0 16,0 1 0-16,-1-4 176 16,0 0-16-16,-1-2 0 0,1-1 272 0,-1-2 48 15,1 1 16-15,1-2 0 0,1-2-176 0,1 1-16 0,2-2-16 0,-1-3 0 16,2 0-288-16,2-4 160 0,2 0-160 0,1-1 128 15,4 1-128-15,0 0-192 0,1-2 32 0,1 2 16 32,-1 0-240-32,1-1-64 0,-1 1 0 0,-3 2 0 0,-1 3 192 0,-2 2 48 0,-2-1 0 0,-2 2 0 0,0 0 208 15,0-3 0-15,0 4 0 0,0-5 0 0,3 3 0 0,1-4 128 16,1 2-128-16,1-2 160 0,1 1-160 0,2-4 0 0,1 1 0 16,1-3 0-1,0-2 0-15,-2 2 0 0,-1-1 0 0,-2 3 0 0,-2 4 0 0,-4 0 0 16,-4 4 0-16,-4 4 0 15,-7 2 0-15,-6 4 0 0,-5 2 0 0,-5 6 0 16,-5 3 0-16,-3-1 0 0,2 2 0 0,-1-1 0 16,5-1-160-16,2-2 160 0,2 0 0 0,4-3-144 0,5-1 144 0,1 2 0 15,2-2 0-15,5 1 0 0,4-4 128 16,5 0 16-16,1-1 0 0,6-2 0 16,5-3-464-16,6 0-80 15,6-3-32-15,2-6-22720 0</inkml:trace>
  <inkml:trace contextRef="#ctx0" brushRef="#br0" timeOffset="19680.02">6742 10726 40543 0,'-2'-7'1792'0,"1"0"384"0,1 1-1744 0,0 0-432 0,1 4 0 0,2 0 0 0,-1 0 224 0,3-2-32 0,2-2-16 0,0-4 0 0,2 1-176 0,0-3 0 0,1 0-192 0,3-1 192 0,0 0 0 0,5-3 0 0,3-3 224 0,3-1-64 0,4-2-160 0,0-3 0 0,2-1 0 0,-3 2 0 0,1-1 208 16,-3 3-32-16,-1 2-16 0,-5-1 0 15,-1 1 304-15,-2 4 64 0,-3 0 16 0,-3 1 0 0,-1 1 128 0,-3 2 32 16,-2 1 0-16,-2 4 0 0,-2 0-224 0,-1 4-32 16,-3 0-16-16,-2 6 0 0,-4 0-208 0,-3 6-32 0,-5 2-16 15,-4 2 0-15,-1 1-304 0,-2 2-64 16,1-3-16-16,-7 3 0 0,-6 2-48 15,-2 2-16-15,0-1 0 0,5-1 0 0,3-2 80 0,5-3 32 16,2 0 0-16,7-4 0 0,4-3 160 0,4-2 0 0,6-2 0 0,8-4 0 0,3 2 240 16,4-4 80-16,9-2 0 0,8 0 16 15,4 0-96-15,5-3-32 0,6 2 0 16,3-2 0-16,1 3-208 16,-4 2 0-16,-5 0 0 0,-10-1 0 0,-6 4 0 0,-7 1 0 15,-5 0 0-15,-6 1 0 0,-5 2 0 0,-8-1-192 0,-3 2 192 16,-6 0-208-16,-5 2 64 0,-6-4 16 0,-2 2 0 0,-5 0 0 15,-1-2 576-15,-2 1 128 0,-3 0 32 0,-2-3 0 16,-1 3 80-16,6 1 16 0,2-4 0 0,8 1 0 16,4-1-160-16,7 0-32 15,5-1 0-15,5 1 0 0,5 0-304 0,3-3-64 16,4 3-16-16,2 3 0 0,3-2-128 0,3 4-176 0,2 1 48 0,3 0 0 16,2 0-272-16,2 2-48 15,-1-2-16-15,1 3 0 16,2-2 0-16,-3 2 0 0,-2-3 0 0,-5 1 0 15,1-2-352-15,-5 0-64 0,-2 0-16 0,-5-4 0 0,-3-1-192 0,-5 0-64 0,-1-1 0 0,-8-1-12192 16,-7-4-2448-16</inkml:trace>
  <inkml:trace contextRef="#ctx0" brushRef="#br0" timeOffset="24465.76">8805 10231 40543 0,'-8'-2'3600'0,"2"-2"-2880"0,3 2-576 0,3 2-144 0,3 0 160 0,-2 0 0 0,-2 0 0 0,-1 0 0 0,1 0-160 0,-1 2 0 0,2 4 0 0,0 4 0 31,1 0-608-31,1 3-48 0,0-1-16 0,0 2 0 0,1-2-1136 0,-2 3-240 0,1-5-32 0,-2 2-16 0,2-2 1488 0,0-4 288 16,2 0 64-16,-1-2 16 16,4-2 1600-16,-2-2 320 0,2-4 64 15,3-3 16-15,0-3-368 0,3 1-80 0,2-8-16 0,3 1 0 16,-1-2-672-16,-1 2-144 0,1-5-32 0,-1 1 0 16,-1 1-304-16,-1 0-144 0,-2 3 128 0,-2 1-128 15,-3 2 128-15,-3 6-128 0,-1 2 128 0,-3 4-128 16,-2 1 288-16,-3 3-32 0,-3 1 0 0,-3 5 0 15,-2-2 0-15,0 4 0 0,-2-1 0 0,1 3 0 16,1-3-48-16,-1-2-16 0,2 2 0 0,1 0 0 0,2-3 80 0,1 2 16 16,5-3 0-16,0-2 0 0,3 2-288 0,0 0 0 15,3 0 0-15,-2 1 0 0,3 1 0 0,-2-2 0 16,1 4 128-16,-2-2-128 0,-1 4 0 0,-1 1 0 0,-2-4 0 0,-2 4 0 16,-2 2 0-16,-2 1 0 0,-2 0 0 0,-1 0 0 15,-1-4 0-15,2-2 0 0,0 0 0 0,2-5 0 16,2 0 144-1,1-3 80-15,2-2 16 0,3-2 0 0,1-2-112 0,2-2-128 0,1-1 176 0,0-6-176 16,2 1 0-16,-1 0-144 0,1-5-16 0,0 1 0 16,0 0-496-16,1 0-112 15,0 1 0-15,2-3-12832 16,0 0-2560-16</inkml:trace>
  <inkml:trace contextRef="#ctx0" brushRef="#br0" timeOffset="25197.82">5365 10442 49759 0,'-6'-8'4416'0,"1"5"-3520"0,4 0-720 0,2 3-176 0,1 3-832 0,-1-3-192 0,-1-3-32 0,0 1-16 0,-1 0 272 0,-2 4 48 16,1 3 16-16,-2 4 0 0,-2 1 160 0,-4 4 48 0,-3 7 0 0,-1-1 0 0,-5 2-544 0,-1-1-96 0,-2 2-32 0,-2 1 0 31,0-2 512-31,1-2 112 0,1 1 0 0,4-1 16 0,0-4 1408 0,6 0 288 0,5-4 48 16,3-3 16-16,3-3-400 0,3-2-80 0,3-4-16 0,4 0 0 16,2-4-336-16,2-2-80 0,4-3-16 0,1-1 0 15,-2 1-272-15,0 0-144 0,2-1 16 0,-2 1 0 16,-3 2-64-16,-3 1-16 15,-1 1 0-15,-6 4 0 0,0 3 208 0,-4 5 0 0,-3 0 0 0,-3 5 0 16,-2 0 320-16,0 1 16 0,-1 3 0 0,2-3 0 16,0 0-96-16,2-1-32 0,1-4 0 0,3-2 0 15,-1-1-16-15,3-2 0 0,1-3 0 0,3-2 0 16,1-2 64-16,3-2 16 0,-1-1 0 0,3-2 0 16,2-1 16-16,1-2 0 0,0-1 0 0,3 0 0 0,0-2-112 15,-1 1-32-15,-1-1 0 0,-3 3 0 16,-1 2 80-16,-2 0 16 0,-1 2 0 0,-4 1 0 0,-1 4-240 0,-4 3 128 15,-1 0-128-15,-4 2 0 0,-1 2 160 0,-2 3-160 16,-2 5 160-16,-1 1-160 16,1 3-464-16,4 0-192 0,5 2-48 0,11-2-20032 0</inkml:trace>
  <inkml:trace contextRef="#ctx0" brushRef="#br0" timeOffset="25809.54">11737 11885 39615 0,'-12'-29'3520'0,"2"7"-2816"0,1 1-560 0,3 1-144 0,3 8 800 0,3 0 128 0,-2-3 32 0,0-11 0 0,-2-13-960 0,0-5-176 0,3 3-32 0,0 10-16 16,0 11-160-16,-2 8-16 0,0 6-16 0,-4 3 0 0,-3 8-64 15,-3 5-16-15,-4 3 0 0,-4 5 0 0,-3 2 272 0,-2 0 48 16,-2 2 16-16,-2 1 0 0,3-3 592 0,2-1 112 0,4-1 32 0,4-7 0 15,6 1-256-15,3-8-32 0,4 1-16 0,4-1 0 0,3-1-32 0,3-6-16 16,1-1 0-16,5-1 0 16,0-2-448-16,3-3-96 15,1 0 0-15,1-5-16 16,-1 3-144-16,0 0-32 0,-2-2 0 0,-2 2 0 0,-2-1 240 0,-4 3 32 0,-1 2 16 0,-3 2 0 16,-2 2 608-16,-3 0 112 0,-2 2 16 0,-2 2 16 15,-1-1 80-15,1 1 16 0,1 0 0 0,0 0 0 16,1 1-144-16,0-1-32 0,1-1 0 0,3 1 0 15,-1 0-256-15,2-3-64 0,3-1-128 0,-2 2 192 16,2-2-624-16,-1 2-128 0,-1-2-16 0,-1 4-18656 16</inkml:trace>
  <inkml:trace contextRef="#ctx0" brushRef="#br0" timeOffset="26988.56">13984 13710 39615 0,'1'-4'3520'0,"-1"1"-2816"0,0-4-560 0,0 2-144 0,2-1 896 0,0-1 128 0,3-6 48 0,1-6 0 0,5-6-864 0,4-4-208 0,3 1 0 0,-2 6 0 16,-2 7-320-16,-1 8-128 0,-2 0 0 0,-2 7-16 16,-3 7-304-16,-6 2-48 0,-3 4-16 0,-4 3 0 15,-3 0-64-15,-2 0 0 0,-3-1-16 0,-1-2 0 0,-2 0 1168 0,1-3 224 16,1-2 48-16,0-1 16 0,1-4 368 0,3 0 80 15,2-3 16-15,4 0 0 0,2-3-240 0,3 1-32 16,2 1-16-16,3-6 0 0,2 4-400 0,2-4-64 0,2 1-32 0,3-2 0 16,-1 0-416-16,2 2-64 0,-2-3-32 0,0 2 0 15,1-2 64-15,-3 1 16 16,-2 0 0-16,-1 0 0 0,-4 0 208 0,-2 0 240 0,-2 0-48 0,1 2-16 0,-1 1 272 0,0-1 64 16,-3-2 16-16,0 0 0 15,2 0 160-15,-2 0 16 0,3-2 16 16,0 1 0-16,1-1-160 0,2 0-48 0,1 0 0 15,0 2 0-15,1 0-288 0,-1 2-64 0,-1 4-16 0,-1-2 0 16,-2 1 80-16,-1 3 16 0,-2 0 0 0,-2 0 0 16,-3 3 0-16,-2 1 0 0,-3 4 0 0,-1 0 0 0,-1 4-240 0,0 0 176 15,1 1-176-15,4-1-15360 16,5-2-3184 0</inkml:trace>
  <inkml:trace contextRef="#ctx0" brushRef="#br1" timeOffset="32433.36">2500 8635 37775 0,'-5'-15'3360'0,"3"5"-2688"0,2 2-544 0,2 6-128 0,1 0 192 0,-1-4 16 0,2-7 0 0,0-6 0 15,1-6-528-15,1-4-128 0,0 5 0 0,-1 0-16 0,-1 8 288 0,-3 1 176 0,-2 5-192 0,-3 0 192 32,0 6-832-32,-3 0-64 0,-1 1-16 0,1 3 0 15,-2 3 176-15,2-1 32 0,0 4 16 0,0-2 0 0,5 0 496 0,1 0 192 0,2 1-128 0,3-2 128 16,2 0 0-16,2 0 224 0,4 1-32 0,2 1 0 16,4-1 720-16,1-1 144 0,4 4 32 0,-1-1 0 15,3-2-64-15,-1 2 0 0,2 2 0 0,4-1 0 16,5 5-496-16,1-1-96 0,-7 0-32 0,7 5 0 15,5 0-224-15,3 7-48 0,2-4-128 0,2 6 192 16,2 0-192-16,1 3 0 0,3 2 0 0,-1 1 0 16,2 0 144-16,-1 1-144 0,3 3 128 0,2-1-128 15,3 1 0-15,1 1 0 0,3 1 0 0,-5-1-176 16,3 1 176-16,5-3 0 0,6 5 0 0,6-1 0 16,3 3 0-16,1 0 0 0,3-3 0 0,0 0 0 0,-1 2 0 0,4-4 0 0,0 1 0 0,1-1 0 15,-1-2 0 1,4 3 128-16,3 2-128 0,2-2 176 0,0 1-32 0,3 1 0 15,5 1 0-15,-2 1 0 0,3-2 48 16,-2-2 0-16,-9-2 0 0,7 4 0 0,6 8-48 16,2 0 0-16,-1 1 0 0,1 1 0 0,2 2 32 0,0 1 0 15,0 0 0-15,0-1 0 0,1-3-176 0,0-3 192 16,4 1-192-16,-3-1 192 0,-4-3-192 0,6 4 0 0,5-2 0 0,-1 3 0 16,1-1 0-16,-4 1 0 0,-1-2 0 0,-3-2 0 15,-3-2 0-15,-2 3 0 0,0 7 0 0,-2 0 0 16,-5-1 208-16,1 5 16 0,2 0 0 0,1 2 0 15,-2-5-224-15,-1 1 144 0,1 1-144 0,0 0 128 16,0 0-128-16,3 2 0 0,0-2 0 0,1 3 0 16,1-4 0-16,-1-1 0 15,-5-8-192-15,1 3 192 0,4 1-240 0,-4 1 80 16,-1 0 16-16,0 1 0 0,3 3 144 0,1-2 0 0,-2 2-144 0,-1-1 144 16,-4-2 0-16,2 0 0 0,0 7 0 0,-2 0 0 0,-4-2 0 0,1 1 0 15,5 4 0-15,-3 0 0 16,-2 1 176-16,0-5-48 0,-4-6-128 0,0 5 192 15,6 4-64-15,1-2-128 0,6 0 176 0,-2 0-176 0,3 0 0 16,0-3 0-16,0-3 0 0,-1-1 0 0,2-1 0 0,-2-2 0 16,-3 0 0-16,1 1 0 0,3 1 0 0,-1 0 0 15,-1 1 0-15,-1-4-144 0,-4-4 144 0,-2 0 0 16,2 1-144-16,-5 2 144 0,-6-4 0 0,1 1 0 16,5 4 0-16,-4-2 0 0,-3-2-208 0,-4 1 80 15,1-2 128-15,-4-1-208 16,-4-6-112-16,-1 4 0 0,1 0-16 0,-4-4 0 0,-5-3 0 0,0 2 0 0,7 1 0 0,-2-3 0 31,2 1-528-31,1 0-96 0,1-3-32 0,3-3-16368 0</inkml:trace>
  <inkml:trace contextRef="#ctx0" brushRef="#br1" timeOffset="34284.03">24977 9413 13823 0,'-6'4'1216'0,"1"-2"-960"0,1 2-256 0,3-4 0 0,1 0 288 0,-1 1 16 0,-3 1 0 0,-1 1 0 0,0 1 304 0,1-1 64 0,2 0 16 0,2-3 0 16,2 0 432-16,3 0 96 0,3-3 0 0,2 0 16 0,2-1 240 0,2 0 64 15,4-1 0 1,3 2 0-16,3-4 544 0,5 4 112 0,6-4 32 0,7 1 0 0,5 3-720 0,6-4-144 31,7 1-16-31,4 0-16 0,5-4-784 0,4 4-160 0,4 0-16 0,6 1-16 16,4-1-96-16,-1-2-32 0,-3 4 0 0,14-4 0 15,16 0 80-15,9 0 16 0,6-5 0 0,1 3 0 16,5 2 0-16,3 0 0 0,5 0 0 0,3 0 0 16,0 2-112-16,2 1-16 0,3 1 0 0,3 2 0 15,3-2-32-15,3 4-16 0,7 4 0 0,-2 2 0 16,1 5-144-16,-4-4 0 0,-4-4 144 0,5-2-144 15,2 4-256-15,2 5-128 0,-1 0-32 0,5 3-12944 16,-1 1-2576-16</inkml:trace>
  <inkml:trace contextRef="#ctx0" brushRef="#br2" timeOffset="66501.2">30535 7921 39615 0,'2'0'3520'0,"-2"3"-2816"0,1-3-560 0,0 1-144 16,0 2 224-16,2-1 16 0,-1 2 0 0,3 0 0 0,1 4 80 0,1 5 0 0,-1 3 16 0,-1 0 0 0,0 6-336 0,-4 0 128 0,-1 3-128 0,-3-2 0 0,1 6 0 0,-2-2 0 16,-1 3 0-16,0 1 0 0,0-3 176 0,0 3-48 15,1-2 0-15,0-4 0 0,0 0-128 0,0-3 160 0,2-2-160 0,-2-1 160 16,2-1-160-16,-2-4 0 0,0 1 0 0,1-3-176 16,-1 1-368-1,-2-4-80-15,1 1-16 0,-1-1-17536 0</inkml:trace>
  <inkml:trace contextRef="#ctx0" brushRef="#br2" timeOffset="66867.64">30229 8297 11967 0,'-4'0'528'0,"0"-2"112"0,1 2-512 0,0 0-128 15,2 0 0-15,1 0 0 0,0 2 0 0,-1-2 0 16,-1 3 0-16,0-3 0 0,-1 4 704 0,1-4 48 16,1 1 16-16,1-1 0 0,0 0 1392 0,1-1 272 0,1 1 64 0,3-4 16 15,3 1 960-15,2 0 192 0,3-2 48 0,5-3 0 16,4 2-1776-16,3-4-336 0,1 2-80 0,5-2-16 15,4 0-656-15,4 1-128 0,3 0-16 0,0 2-16 16,-1 1-448-16,-3 0-96 16,2 2-16-16,-6 0 0 0,0 2-128 0,-7-1 0 0,-4 3 0 0,-4 3 0 0,-4-3-256 15,-6 2-16-15,0 2-16 0,-4 0 0 16,-1 2-544-16,-2-2-96 0,1 1-32 16,0-1-11632-16,1-1-2320 15</inkml:trace>
  <inkml:trace contextRef="#ctx0" brushRef="#br2" timeOffset="68569.23">32077 7785 13823 0,'-1'-6'1216'0,"0"3"-960"15,0-1-256-15,1 1 0 0,0 3 0 0,0-2 0 0,0 2 128 16,0-1-128-16,0-2 720 0,0-1 112 0,0 2 0 0,0-4 16 0,0 2-480 0,0 0-112 0,1 2 0 0,0-2-16 0,0-1 848 0,1 2 160 0,0 0 32 0,-1 2 16 0,1-2 400 16,0 0 80-16,-1 0 16 0,1 2 0 0,0 1 128 0,-2-3 48 15,1 3 0-15,-1 3 0 0,0-3-592 0,-2 1-112 16,-1 2-32-16,3-3 0 0,0 0-720 0,-18 13-128 16,9-7-48-16,-2 3 0 0,0-3-144 0,-2 2-48 15,0 0 0-15,-1-1 0 0,2 0-16 0,-2 2-128 16,2-3 192-16,-2 1-64 0,1 2 16 0,-1-3 0 15,0 3 0-15,2-2 0 0,-1 3-144 0,-1-1 160 0,0 1-160 16,1 2 160-16,-1-2-160 0,1 2 160 0,0 1-160 16,2-4 160-16,1 4-160 0,-1-1 192 0,1 1-192 0,1 0 192 15,1 0-16-15,-1 3 0 0,0-2 0 16,0 4 0-16,-1-1-176 0,0 0 0 16,1 2 144-16,-1-1-144 0,3 1 144 0,-1-3-144 0,2 3 192 0,1-3-192 15,0 0 384-15,2 0-16 0,-1-1-16 0,0 1 0 0,1 0-176 0,0-4-48 16,1 4 0-16,-1-3 0 0,2 0-128 0,0 2 0 15,1-1 0-15,-2-2 0 16,2 2 128-16,0 1 0 0,2-3 0 0,-1 2 0 16,0-2-128-16,2 0 0 0,0 3 0 0,0-5 0 15,2 2 0-15,0-2 0 0,1 3 0 0,0-6 0 16,3 2 0-16,-1-3 0 0,1 0 0 0,2-2 0 16,0-1 0-16,2 0 0 0,0-3 0 0,2 0-176 0,1-3 176 15,0 2 0-15,1-4 0 0,0 2 0 0,0-1-176 0,-2-1 176 16,0 1-208-16,-1 0 80 15,1 1-416-15,-1-3-80 0,-1 3-16 16,0-1 0-16,-1-1-192 0,-1 4-32 0,0-2-16 16,-3 0 0-16,-1 1-1104 0,-1 0-240 15,-1 0-32-15,-1 2-13808 0</inkml:trace>
  <inkml:trace contextRef="#ctx0" brushRef="#br2" timeOffset="69053.35">31689 8206 11967 0,'-6'-4'1072'0,"2"2"-864"0,0 2-208 0,3-3 0 0,1 2 2784 0,0 1 512 15,0 0 96-15,0-2 32 0,0 0-1312 0,1 0-272 0,-1-1-48 0,2 2-16 0,-1-1-48 0,0-2-16 0,0 1 0 0,1 3 0 0,0-2-416 0,1 1-80 0,-1 1 0 0,1 0-16 0,0 0-432 0,1-3-96 0,0 6-16 0,-1-3 0 0,2 0 64 0,0 1 16 16,3 1 0-16,-1 1 0 0,1-2-208 0,3 2-32 16,1-1-16-16,2-2 0 0,3-2-240 0,0 2-48 15,3 0-16-15,1-3 0 0,3 2-176 0,3 1 0 16,2-3 0-16,5 0 0 0,2-3 0 0,0-1 0 15,-2 1-192-15,0-2 192 16,-2 0-912-16,1-4-64 0,-2-4-16 0,2 0-19440 16</inkml:trace>
  <inkml:trace contextRef="#ctx0" brushRef="#br2" timeOffset="81177.53">23368 10981 14735 0,'7'-5'1312'15,"-4"1"-1056"-15,0 2-256 16,-2 0 0-16,-1 2 2176 0,1 0 368 0,3-3 80 0,0-2 0 0,2-1-160 0,0-1-32 0,-1 1-16 0,-3 1 0 0,1 0-1520 0,-2 2-288 0,0-1-64 0,-1-1-16 0,2 4-400 0,-4-4-128 16,2 4 0-16,-2-2 0 0,-1 3 672 0,0 3 32 15,-2 0 0-15,-4 0 0 0,-1 4-256 0,-2 2-32 16,-3 3-16-16,-5 2 0 0,-1 2-208 0,-2 0-32 0,-1 1-16 0,-2 1 0 16,-1-1 80-16,0 0 16 0,0 0 0 0,-2 3 0 0,1 0 80 0,-1 2 0 31,1 3 16-31,-2 0 0 0,2 0-144 0,1-2-48 0,2 2 0 0,1 1 0 15,1 2-144-15,2 1 0 0,2-1 0 0,2 0 0 0,3 1 0 16,1-1 0-16,2 3 0 0,2 0 0 16,2 1 0-16,2-2 0 0,1 1 0 0,1-3 0 15,3 3 0-15,0-5 0 0,3-1 0 0,1-2 0 16,1 1 0-16,2-7 128 0,3 1-128 16,2-2 0-16,2-3 0 0,3-3-144 0,4 1 0 0,1-6 0 0,2 1-208 0,3-1-32 15,5-1-16-15,3-1 0 16,1 0-448-16,2-3-96 0,0 3-16 15,1-3-10384-15,-6 1-2096 16</inkml:trace>
  <inkml:trace contextRef="#ctx0" brushRef="#br2" timeOffset="81532.98">22790 11526 26719 0,'-11'3'2368'0,"3"-1"-1888"15,4-1-480-15,4 2 0 0,2-3 1184 0,-2 0 144 0,-3 0 16 0,-1 2 16 0,2 0-592 0,1 0-112 0,3-2-16 0,4-2-16 0,3 0 224 0,2 0 48 0,3-2 16 0,2-1 0 0,4 1-80 0,2 1-32 0,3-1 0 0,2 2 0 16,1-2-272-16,2-1-48 0,1 1-16 0,0 0 0 16,0 4-272-16,-3-3-64 0,-1 3-128 0,-2-3 192 15,-1 3-432-15,-3 0-80 0,1 0-32 0,-2 0 0 31,-1 3-1920-31,0-3-384 0</inkml:trace>
  <inkml:trace contextRef="#ctx0" brushRef="#br2" timeOffset="83578.62">24876 11939 23951 0,'-2'0'2128'0,"2"0"-1696"16,2 0-432-16,-1 0 0 0,0 0 1600 0,2 0 224 15,-1-2 48-15,4 0 16 0,2 0-864 0,2-2-192 0,3-1-16 0,1-2-16 0,2 1 416 0,0-4 96 31,3 0 16-31,0-2 0 0,2-3-496 0,2-1-112 16,0 0-16-16,1-3 0 0,0-3-448 0,1-4-80 0,0-1-32 0,-2-6 0 16,1-5 128-16,-2 0 32 0,0-3 0 0,-2-4 0 15,0 1-48-15,-2-3-16 0,1 0 0 16,-1-3 0-16,0 5 32 0,0-2 16 0,1 2 0 16,-3 2 0-16,-2 5-112 0,-1-1-32 0,1-2 0 0,-2 3 0 15,1 1 112-15,-4 2 32 0,3 6 0 0,-3 0 0 16,-1 2-48-16,-2 4-16 0,-1 0 0 0,-3 1 0 15,1 1-224-15,-2-1 0 0,-2 0-192 0,-2-1 192 16,1 3-336-16,-2 2 32 0,1 2 16 0,-2 1 0 16,1 1 96-16,0 2 32 0,0 0 0 0,1 3 0 0,-1 2 160 0,0 0 0 15,2 1 0-15,-2 3 0 0,2 0 0 0,-1 1 0 0,2 2 128 16,0 0-128-16,0 2 0 16,-1 1 0-16,1 0 0 0,1 3 0 0,0 2 0 0,1 3 0 0,2-1 0 0,0 2 0 15,1 4 0-15,0 0 0 16,3 0 0-16,-1-1 0 0,3 3 0 0,0-2 0 0,1 1 0 0,0-1 0 15,-1-2 0-15,0 1 0 16,2 1 0-16,-2 0 0 0,0-1 240 0,-1-2-32 16,0 6 0-16,-2-3 0 0,0 2-208 0,-1 1 128 15,0 1-128-15,0 2 0 0,0 0 304 0,0 3-48 16,0 0 0-16,0 1 0 0,0-2-96 16,0 2-32-16,2 0 0 0,0 1 0 0,1-4-128 0,0 3 0 15,2-2 0-15,0-1 0 0,0 1 0 0,0-1 0 16,-1 0 0-16,-1-2 0 0,0 1 0 0,-1 1 0 15,1-1 0-15,-1-2 0 0,-1 1 0 0,0-1 0 16,1 1 0-16,-3-2 0 0,1 1 0 0,0 1 0 16,2-2 0-16,-1-2 0 0,0 0 0 0,0-1 0 15,2 0 0-15,-1-3 0 0,0-1 0 0,3-2 0 16,-1 0 0-16,0-4 0 0,0 0 0 0,1 2 0 0,0-3 0 0,-1-2 0 0,2 1 128 0,-1-1 0 16,0-1 0-16,0-1 0 0,1 2-128 0,-1-3 0 15,1-3 0-15,0 2 0 0,-1-5 0 0,1 1 128 16,-1-1-128-1,0-2 128-15,-2-2 32 0,1-2 0 0,0 0 0 0,-2-4 0 0,1-5-32 16,-2-2-128-16,0-3 192 0,-2-4-64 0,-2-3 0 0,-3-3-128 16,0-1 192-16,-4-3-64 15,0 1-128-15,-3 1 0 0,1-2 0 0,0 1 128 0,-2-2-128 16,0 3 0-16,2-6 0 0,-2 2 0 0,3 3 192 16,0-1-32-16,1 3-16 0,1-1 0 0,2 3-144 0,0 3-176 15,2 1 48-15,2 3 0 0,0 3 128 0,3-1 0 16,1 1 0-16,2-1 0 0,0 4-240 0,3 0-16 15,1-1 0-15,0 5 0 0,2 2-96 0,0-2-32 16,1 7 0-16,1-1 0 16,0 3-128-16,0 2-16 0,2-2-16 0,2 2 0 15,-1 1-272-15,1-1-48 0,1 1-16 0,0 1 0 16,0 0-960-16,0 0-192 0</inkml:trace>
  <inkml:trace contextRef="#ctx0" brushRef="#br2" timeOffset="84073.1">27334 10209 26719 0,'-3'-2'2368'0,"0"-1"-1888"0,-1 2-480 0,2 1 0 0,0 0 2224 0,2 0 336 0,0 0 80 0,-1 1 16 0,0 2-1904 0,-2-3-384 0,1 1-80 0,-1 1-16 0,1 2-112 0,-2 1-32 0,-1-1 0 0,-1 2 0 16,0 3 320-16,-4 2 64 0,-2 4 16 0,-3 3 0 15,-2 2-64-15,-4 5-16 0,-3-2 0 0,-2 4 0 0,-1 6-144 0,-5 1-48 0,-2 7 0 0,-2 6 0 16,-1 4-64-16,0 6 0 16,0-3-16-16,3 3 0 0,1-4-176 15,5-2 128-15,2-1-128 0,3-3 128 0,4 2 128 0,2-1 0 16,2 1 16-16,2 0 0 0,2 0-80 0,3-2 0 16,-1-3-16-16,3-1 0 0,1-3-176 15,2 1 128-15,3 0-128 0,0-3 128 0,2 3-128 0,0-3 0 16,3 3 0-16,1-6 0 0,2-1 0 0,2-1-256 0,3 1 48 0,6 1 0 15,0-5-256 1,4 0-48-16,-1-1-16 0,3-3 0 0,1-1-192 0,2-1-48 16,2-1 0-16,1-1 0 0,1-6-1920 0,0 0-400 15</inkml:trace>
  <inkml:trace contextRef="#ctx0" brushRef="#br2" timeOffset="84806.6">27695 10805 21183 0,'-2'-1'1888'0,"-1"1"-1504"0,2-2-384 0,0 2 0 0,-1 0 1152 0,1 0 144 0,0-3 48 0,-3 2 0 0,0-3 176 0,0 2 32 0,-1-2 16 0,0 1 0 16,0 1 96-16,-1 1 0 0,1 1 16 0,-3 0 0 0,1 3-720 0,-3 0-160 0,-1 4-32 0,-2 3 0 15,1 3-496-15,-3 1-96 0,-1 5-32 0,-2 3 0 16,-3 4-16-16,-2 5-128 0,1 5 192 0,-2 1-64 0,0 4 16 0,-1 3 0 16,0 2 0-16,1 4 0 0,0 0 16 15,2 1 0-15,3-4 0 0,3 0 0 16,3-5-160-16,1-4 160 0,5-1-160 0,5-2 160 16,0-3-160-16,4-3 0 0,0-5 0 0,3-1 0 0,4-5 0 0,-1-2-256 15,3-3 64-15,3-6 16 16,1 2 176-16,2-6 0 0,3 0 0 0,2-3-128 0,3-3 128 0,2-3 144 0,3-4-16 0,2-2-128 31,1-4 192-31,-2-3-192 0,-1 3 192 0,1-6-192 0,1-4 0 16,-1-2 0-16,0-3 0 0,-4-1 0 0,-1-2 0 0,-4 0 0 15,-1-2 0-15,-2 1 0 0,-4-3 160 0,-2-1-160 16,-2-1 128-16,-1-4-128 0,-2 6 224 0,-5 0-32 16,0-3-16-16,-4 0 0 0,-2 4 16 0,-2 1 0 15,-2 4 0-15,-3-1 0 0,0 4-192 0,-2 3 0 0,-2 1 0 16,-1 6 0-16,-2 0 0 0,-2 3 0 15,1 4 0-15,-1 2 0 0,0 0-320 0,-1 4 0 16,-1 1 0-16,0 1 0 16,0 0-544-16,0 2-96 0,2 1-32 0,1-2-17168 15</inkml:trace>
  <inkml:trace contextRef="#ctx0" brushRef="#br2" timeOffset="85903.71">28418 11759 35935 0,'-1'0'3200'0,"0"3"-2560"0,3-3-512 0,0 3-128 0,-1-3-576 0,1 4-144 0,1-2-32 15,1 4 0-15,0 4 256 0,3 0 48 0,0 6 16 0,-1 0 0 0,0 5 432 0,-2-1 0 0,-1 2 0 0,-2 4 0 16,-4 3 800-16,0-1 192 0,-3 3 32 0,-2 1 16 0,-1-1 96 0,0 0 16 0,-3-3 0 0,1 1 0 0,-1-3-672 0,0-4-128 0,-1-2-32 0,2-3 0 31,0-3-320-31,-1-2 128 0,0-2-128 0,0-1 0 16,1-8-320-16,0-1-144 0,0-4-32 0,-2-3-17184 15</inkml:trace>
  <inkml:trace contextRef="#ctx0" brushRef="#br2" timeOffset="87167.43">29557 11212 20271 0,'-2'0'1792'0,"-1"0"-1424"0,3 0-368 0,0 0 0 16,2 0 976-16,-2 0 128 0,0 0 32 0,1 0 0 0,-1 3 80 0,1-3 32 0,2 0 0 0,-3 0 0 0,0 0-32 0,0 0 0 15,0 0 0-15,0 0 0 0,0 0 176 0,18 7 16 0,-15-3 16 0,-2 1 0 0,-1 1-496 0,-1 0-96 0,-1 1-32 0,-1 2 0 16,0 1-400-16,-2 2-80 0,0 1 0 0,-1-2-16 0,1 4-304 0,-1-2 0 16,0 2 0-16,-2 1 0 0,2 3 144 0,0-3-16 15,0 4-128-15,0 1 192 0,-1 1-192 0,4-6 0 16,-1-1 0-16,-1 1-160 0,0 2 160 16,-1 6 0-16,0 3 0 0,-3-3 0 0,3 0 0 0,-3-4 0 15,2-1 0-15,-3-1 0 0,1-4 0 0,-3 1 128 0,0 1-128 16,-2-4 128-16,-1 0-128 0,-1 1 176 15,0-3-176-15,-3 0 192 0,1-2-192 0,-2-2 160 0,0-1-160 0,0-2 160 16,1-1-160-16,-1-2 128 0,0 0-128 0,0-5 128 0,3 0-128 16,1-1 0-16,1-5 0 15,2 0 0-15,0-1 192 0,2-4-64 0,1-2 0 16,0-2 0-16,3 1 64 0,-1-4 0 0,2 2 0 0,1-5 0 0,2 4-192 0,1-3 160 16,2-1-160-16,2-1 160 0,1 4-160 0,1-2 0 15,1 0 0-15,1 3 0 0,2 0 144 0,-1 0-144 16,0 0 160-16,2 3-160 15,0-1 0-15,-1 1 0 0,1 1-128 0,0 2 128 16,-1-3 0-16,2 1-128 0,0 0 128 0,0 1 0 16,0 0 0-16,0-2 0 0,1 3 0 0,-1 0 0 15,1-1 0-15,-1 3 144 0,0 2-144 0,0 2 192 0,-1 0-192 16,0 1 0-16,0 3 0 0,-1 2 0 0,1-2 0 16,-1 4 0-16,0 2 0 0,-2-1 0 0,1 2 0 0,0 1 0 15,-2 1 0-15,1 0 0 0,0 1 0 0,2 0 0 0,-2 2 0 16,3 3 0-16,-1-1 0 0,1 2 0 0,2 3 0 15,0-4 0-15,1 4 0 16,1-3 0-16,0 2 0 0,2-2 0 0,0 2 0 0,0 1 0 0,0-3 0 0,1 0 0 16,-1-2 0-16,1 0 0 15,-1 0 0-15,-1 0 0 0,0 0 256 0,-2 1-16 0,2 1-16 0,-3-3 0 16,2 2-224-16,0 1 0 0,-2-4 128 0,0 0-128 0,1 0 0 16,-3 1 0-16,0-4 0 15,1 0 0 1,-1 0-368-16,-2-3-64 0,0 0-16 0,0 0 0 0,-1-2-336 0,0-2-80 0,-1 1-16 0,-1-4-11856 31,1 1-2384-31</inkml:trace>
  <inkml:trace contextRef="#ctx0" brushRef="#br2" timeOffset="87928.47">29967 10944 911 0,'-2'-3'0'0,"1"2"0"0,1 1 0 0,0-2 0 0,0 0 1200 0,1 2 144 0,1 0 48 0,-1 0 0 0,1-2-2112 0,1-1-432 0,-1 2-64 0,1-4-32 0,-1 4 1248 0,1-2 448 0,-2 3-16 0,-1-3 0 0,1 3 2384 0,-1-3 464 16,0 1 112-1,0 1 0-15,0-2 400 0,1 2 80 0,-1-2 16 0,2 0 0 16,1 0-1360-16,1-1-272 0,2 0-48 0,0 0-16 15,3-4-1136-15,1 2-224 0,1 0-64 0,0 0 0 16,3 0-480-16,-2-1-96 0,2 1-32 0,-1 0 0 16,2 0-160-16,0 2 0 0,0 1 0 0,-2 0-176 0,0-1 176 15,-3 4 0-15,-2 0 0 0,-1 0 128 0,-2 2-128 16,-2 0 0-16,-2 4 0 0,-1-2 128 16,-1 2-128-16,-1 0 192 0,-3 0-64 0,-1 2 0 15,-2 1-128-15,0-1 0 0,-2 0 0 0,0 0 0 0,0 2 0 0,-1-1 0 16,1 1 0-16,0 0 0 0,1-2 0 0,-1 2 0 15,3 0 0-15,0 0 0 0,-1-1 0 0,1-2-128 16,1 3 128-16,-2 1 0 0,2-1 0 0,0 2 0 16,0 1 0-16,-1-3-128 0,1 2 128 0,0 2 0 15,2 0 0-15,-1-1 0 0,3-2 0 16,-1 1 0-16,1 1 0 0,2-3 0 0,0 1 0 0,1-4 0 16,2 2 0-16,-1-3 0 0,3 0 0 0,1-2 0 15,0 2-144-15,3-5 144 0,0 2-176 0,1-1 48 16,2-1 0-16,-1 2 0 0,4-3 0 0,-1 0 0 0,0 2 0 0,3-2 0 31,0 0-592-31,0 2-112 0,2-4-32 0,-1 2 0 0,2-2-1712 0,0 2-352 16</inkml:trace>
  <inkml:trace contextRef="#ctx0" brushRef="#br2" timeOffset="88743.22">30108 10412 28559 0,'-3'0'2544'0,"1"0"-2032"0,2 0-512 0,1 0 0 0,-1 0-512 0,0 0-208 16,0 1-48-16,1 2 0 0,-1-1 2368 0,1 2 448 0,3 2 112 0,1 0 16 0,1 4-528 0,3 0-112 0,1 5 0 0,2 1-16 0,2 2-688 0,1 0-128 0,3 3-16 0,1 4-16 16,2 1-288-16,1 2-48 15,1 0-16-15,2 1 0 0,1-3 32 0,1 2 0 0,3-1 0 0,1-1 0 16,1 0 32-16,0 2 16 0,4 0 0 16,-3 0 0-16,1 5-176 0,-5-2-32 15,1 3-16-15,-3 2 0 0,-2 2-48 0,-4 2 0 16,-5 0 0-16,-3-1 0 0,-4 3 0 0,-2-5 0 15,-2 3 0-15,-3-3 0 0,-1 4 16 0,-2-3 0 16,-1 3 0-16,-3-3 0 0,0 5-144 0,-1-3 0 16,1 1 0-16,-3-4 0 0,-1-5-224 0,-2 0-32 0,-1 2 0 0,-2-2 0 15,0-1 0-15,-4-3-16 0,-2 2 0 16,-1 1 0 0,-5 0-288-16,-2 1-48 0,-4 2-16 15,-4 5-12480-15,-2-2-2496 0</inkml:trace>
  <inkml:trace contextRef="#ctx0" brushRef="#br3" timeOffset="114652.03">22730 14320 11967 0,'2'-3'1072'0,"-2"2"-864"0,0-2-208 0,-2 3 0 16,2 3 960-16,-1-3 128 0,-1 0 48 0,-2 0 0 0,-1 4-592 0,-3-2-112 0,1-2-32 15,1 4 0-15,1-2-400 0,2 0 0 0,2 0 0 0,1-4 0 0,4-1 2080 0,0 2 544 0,3-3 96 0,2 2 32 0,3-2-432 0,0 1-80 0,2 6 0 0,0-3-16 16,-2 6-800-16,2-1-144 0,-2 6-48 0,-1 2 0 0,0 0-656 0,-3 6-144 0,-1 0-32 0,-2 2 0 15,-1 3-176 1,-2-3-32-16,-1-2-16 0,-1 3 0 16,-1 6 0-16,0 4 0 0,0 1 0 0,1-3 0 0,1 0-32 0,1-1 0 15,2-1 0-15,4-3 0 16,0-3-144-16,1-1 0 0,3-4 0 0,1 1 0 0,-2-7 0 16,0 0 0-16,0-1 0 0,-1-4 0 15,1 4-608 1,-2-1 0-16,-1-3 0 0,-1-1-11680 0,-1 1-2320 0</inkml:trace>
  <inkml:trace contextRef="#ctx0" brushRef="#br3" timeOffset="115001.89">23283 14323 11055 0,'-14'10'976'0,"3"-5"-784"0,0-1-192 0,3 0 0 0,3 1 6400 0,2-2 1248 0,-1 1 240 0,-2 5 48 15,-5 3-6160-15,-3 8-1248 16,1 4-240-16,-1 5-48 0,2 6-240 0,0 3 0 0,-2 9 0 0,0 1 0 15,-1 9 0-15,-2 2 0 0,-1 2 0 0,-3 2 0 16,-2 0 0-16,-1 4 0 0,0-2 160 0,-2 0-32 16,3 0 80-16,-2-7 32 0,3-7 0 15,1-4 0-15,2-6-240 0,2-7 0 0,3-3 128 16,2-3-128-16,1-4 0 0,1-3 0 0,1-1 0 16,3-5 0-16,1-4-1008 0,0 0-80 0,3-3-32 15,-1-2-16224-15</inkml:trace>
  <inkml:trace contextRef="#ctx0" brushRef="#br3" timeOffset="115852.75">23868 14526 9215 0,'-3'-1'816'0,"2"1"-656"16,1-3-160-16,0 3 0 0,1-1 816 0,-1 1 128 0,0 0 16 0,0-2 16 0,0-2 1280 0,-1 2 256 0,1-2 48 0,1 1 16 15,-1 0-80-15,0 0 0 0,0 3-16 0,0-4 0 0,0 2-416 0,0 1-80 0,2-2 0 0,0 0-16 0,-1-2-880 0,3 1-192 0,1-5-16 0,2-1-16 16,2 0-416-16,-3 1-64 0,2 0-32 0,2-1 0 16,4-6-96-16,6-3 0 15,4-5-16-15,0 1 0 0,2 0-240 0,0 1-160 16,2 1 32-16,-2 1 0 0,0 4 128 0,-3 1 0 15,-1 3 0-15,-2 4 0 0,-1 2 0 0,-2 3 0 16,-2 3 0-16,-2 3 0 0,1 1 0 0,-2-1 0 0,1 2 0 0,-2 0 0 16,0 1 0-16,0-1 0 0,0 2 0 0,-1-1 0 15,0 0 0-15,0 1 0 0,0 0 0 0,-2 1 0 16,1-2 0-16,0 4 256 0,-1 0-64 0,-1 3-16 16,-1-1 16-16,0-1 16 0,0 4 0 0,-1 1 0 0,0 0-64 0,-1 3-16 15,1-3 0-15,-2 2 0 0,2-2 0 0,0 0-128 16,0 0 192-16,3-1-64 0,-1-1-128 0,1-3 0 15,1 0 0-15,1-2-176 0,3-3 176 0,-1-4 0 16,0 2 0-16,3-4 0 16,-1 0 0-16,1-4 0 0,1-1 0 0,1-1 0 0,0-1 0 0,1-2 0 0,0-1 0 0,2 0 0 15,0-2-240-15,2 2-16 0,0-5 0 0,2 3 0 32,-1 1-368-32,0-2-80 0,-1 2 0 0,0 4-18096 0</inkml:trace>
  <inkml:trace contextRef="#ctx0" brushRef="#br2" timeOffset="120887.4">23799 11470 24879 0,'-4'-1'2208'0,"1"0"-1760"0,3 1-448 0,0-2 0 0,0 2 0 0,0-2 0 0,-1 0 0 0,-1-2 0 0,-1-2 448 0,2 0 16 0,2-3 0 16,1 2 0-16,0 1 96 0,2-1 16 0,1 1 0 0,-2 0 0 0,2 2-128 0,0-1 0 0,0 2-16 0,-1-1 0 15,1 0 528-15,-1 2 128 0,-1-2 0 0,2 2 16 16,-1-2-16-16,1-1-16 16,1 1 0-16,0-2 0 0,0 2-416 0,2-2-80 15,-1 0 0-15,2-3-16 0,-2 2-240 0,1 1-32 16,-1-4-16-16,1 1 0 0,-1-1-80 0,2 0-32 16,-2 2 0-16,2-2 0 0,1 0 32 0,0-3 0 0,1 4 0 15,1-4 0-15,0 3-192 0,1-1 160 0,0 4-160 16,-1 1 160-16,-1-1-160 0,1 1 0 0,0 0 0 15,1 2-176-15,-1 1 176 0,-1 0 0 0,0-1 0 0,-1 4 0 16,0-2 0-16,-1 2 0 0,1-2 0 0,-2 0 0 16,2 2 0-16,-1 0 0 15,0 0 0-15,0 0 128 0,0 0-128 0,0 0 192 0,-1 4-64 0,1 0 0 16,-2 2-128-16,2 3 0 0,0 0 0 0,-2 4 0 0,-1-1 0 0,2 4 0 16,-2-2 0-16,1 2 0 0,0 1 0 0,-1-3 0 15,0-2 0-15,-1 1 0 0,0-1 0 16,0-2 0-16,0-3 0 0,-2 2 0 0,1 0 0 0,0-5 0 15,0 3 0-15,-1-2 0 0,2-2 192 16,0 0 32-16,3 1 0 0,-1-2 0 0,0-2 32 0,2 0 0 0,1 0 0 0,0 0 0 16,0 1-256-16,2-2 0 15,1 1 0-15,0-2 0 0,1 2 0 0,1-4 0 16,2 1 0-16,0 0 0 0,-1-4 0 0,0 1 0 0,0 0 0 0,-1-3-160 16,0 2-32-16,-3-2 0 15,0-1 0-15,-1 1 0 16,-3-1-448-16,0-5-80 0</inkml:trace>
  <inkml:trace contextRef="#ctx0" brushRef="#br3" timeOffset="127369.03">25317 14892 30399 0,'-1'0'2704'0,"0"0"-2160"0,1 0-544 0,0 0 0 0,1 0 0 0,-1-2-320 0,1 0 32 0,0 2 16 0,2-3-560 15,-1 0-128-15,2 0 0 0,0 0-16 0,1-1 336 0,1 2 64 0,-1-1 0 0,1 2 16 0,-1-1 1328 0,1 2 256 0,-1 0 48 0,0-3 16 0,0 3 656 0,0 0 144 0,0-1 32 0,0 1 0 0,1-2-704 0,-2 0-144 0,1 2-32 0,1-2 0 16,-1-1-336-16,0 0-64 0,2-4 0 0,-1 4-16 16,3-6-240-16,1 2-64 0,1-4 0 0,1 1 0 15,1 0-48-15,2-3-16 0,1-3 0 0,0 0 0 16,2-2-48-16,0-1-16 0,0-1 0 0,-1-1 0 16,1 2 0-16,-2-6-16 0,-1 3 0 0,-4-2 0 15,-3 3 32-15,0-1 16 0,-2 0 0 0,-1-1 0 16,-1 2 32-16,-2 1 16 0,-1-2 0 0,1 0 0 0,-2 1 32 0,0 1 0 0,0-2 0 15,0 0 0-15,1-1-128 0,-1 1-32 16,0-3 0-16,0-1 0 0,0 2 48 0,-1-2 0 16,1-2 0-16,-2 3 0 0,1-1-32 0,0-3 0 15,-2-2 0-15,1 11 0 0,1 3-160 0,0 0 0 16,-3-5 0-16,-1-7 0 0,0-2 224 0,-1 3-32 0,0-1-16 16,-1 5 0-16,0 4-176 0,1 1 0 15,-2-1 144-15,1 6-144 0,1-2 176 0,-2 1-48 16,2 4 0-16,-1-2 0 0,1 3-128 0,1-1 0 15,0 4 0-15,1-2 0 0,0-1 0 0,1 0 0 16,0 0 0-16,2-1 0 0,0 1 0 0,1 0 0 16,0 2 0-16,2 0 0 0,1-1 0 0,-1 2 0 0,0-1 0 0,1-1 0 0,1 4 0 0,-2-4 0 15,2 3-144-15,-2 3 144 0,1-4 0 16,-2 4 0 0,-1 0 0-16,1 1 0 0,-1 2 0 0,0 0 0 0,0 2 0 0,0 1 0 0,0 0 0 15,2 4 0-15,-1 0 0 0,1 2 0 0,1 3 0 0,0 0 0 16,1 2 0-16,2 1 0 0,0 1 0 0,2 2 0 15,1 2 0-15,-1-1 0 16,2-1 0-16,-1 5 0 0,2-1 0 0,0-2 0 0,0 2 0 0,0 0 0 16,2-1 0-16,-2 1 0 15,2 1 0-15,-3-4 0 0,0 0 0 0,1 1 0 0,2 3 0 16,-1 3 0-16,2 0 0 0,-2 1 0 0,3 2 0 0,-2-3 0 16,2 2 0-16,-1 1 0 0,1-1 0 0,-3-2 0 15,0 1 0-15,1-4 0 0,-2-4 0 0,0 1 0 16,1 1 128-16,1 1-128 0,-2-3 0 15,3 0 0-15,-2 0 0 0,-1 0 0 0,0-3 0 0,0 2 0 16,2 2 0-16,-1-1 0 0,2-1 128 0,0-2-128 16,0 1 0-16,0-1 144 0,-2-4 32 0,2 4 0 0,-1-4 0 0,1 2 0 15,2 1-176-15,-3-3 192 16,0 1-192-16,0-4 192 0,0 4-192 0,-2-3 128 0,0-4-128 16,-1 0 128-16,0 0 0 0,0-2 0 0,0 2 0 0,-2-3 0 0,1 0-128 0,-2 0 128 31,2 1-128-31,-3-1 128 0,2 0-128 0,-2 0 128 15,0 0-128-15,-1-3 128 0,2 4-128 0,-2-2 0 0,0-2 144 0,0 1-144 16,-1 2 0-16,0-2 128 0,-2-1-128 0,1-1 0 16,-1 1 128-16,-1-3-128 0,1 2 160 0,-1-5-160 15,-1 3 320-15,0-3-16 0,0-1-16 0,0-2 0 16,-1 1-32-16,-2-2 0 0,2-3 0 0,-2 0 0 0,1-3-64 16,-2-5 0-16,0 1-16 15,1-5 0-15,-1 3-32 0,0-4 0 0,1-1 0 0,-1 1 0 16,1 0-144-16,1-3 0 0,-1 2 0 15,1 1 128-15,0-2-128 0,0 2 0 0,0-3 0 0,1 1 0 16,-1-3 0-16,2-1 0 0,0 1 0 0,0-4 0 16,0 4 0-16,2 2 0 0,-1-4 0 0,1 0 0 0,1 3 0 0,0 2 0 0,1-1 0 15,1 5 0-15,0-2 0 0,0 1 0 16,1 3 0-16,-1-3 0 0,1 3 0 0,1 0 0 16,0-1 0-16,0 1 0 0,1 0-144 0,0 3 144 15,1 1-192-15,0 2 192 0,-1 2-320 0,4 2 64 16,1-1 0-16,1 3 0 15,-1-1-80-15,2 4-16 0,-1 1 0 0,1-3 0 16,-1 5-176-16,3-2-48 16,-3 0 0-16,2 2 0 0,-1 0-48 0,0 0-16 0,0 0 0 0,-1 0 0 15,0-2 0-15,0 0 0 0,0 2 0 0,-2-2 0 0,0 3-112 0,-1-3-16 16,1 2-16-16,-1 1 0 16,-1-2-112-16,-2 4-32 0,2 1 0 0,0 0-17760 0</inkml:trace>
  <inkml:trace contextRef="#ctx0" brushRef="#br3" timeOffset="128071.08">27704 13020 3679 0,'0'0'320'0,"-2"-3"-320"0,1 0 0 0,0 0 0 0,1 2 4736 16,0 1 864-16,-1 0 176 0,1-1 48 0,-3 0-3936 0,1-3-784 0,-2 1-144 0,0 0-48 0,-1 3 112 0,0 0 0 0,-1 0 16 0,-1 3 0 0,-1 0-208 0,1 2-64 0,-2 3 0 0,-2-1 0 0,1 5 144 0,-2-2 32 16,-2 5 0-16,1 1 0 0,-1 2-272 0,1 5-48 15,-3 0-16-15,-1 6 0 0,0 1-240 0,0-1-48 16,0 2-16-16,-1 1 0 0,1 0-48 0,-2 3 0 15,1 2 0-15,-1 5 0 0,-1-1-48 0,3 1-16 0,0 4 0 0,1 2 0 16,0 0 0-16,0 5 0 0,1-2 0 16,1 2 0-16,2 0 96 0,1-2 16 0,2 1 0 15,0 1 0-15,2-2-128 0,0-2-32 0,0-1 0 0,2-3 0 0,2-1 48 16,-1-3 0-16,3-2 0 0,0 1 0 0,1 1-48 0,0 0 0 0,2 4 0 0,-1-3 0 31,3 1-144-31,1-2 128 0,0-3-128 0,1-1 128 0,3-2 16 0,-1-2 0 16,6 0 0-16,0-3 0 15,0 1-144-15,4-6 0 0,0 1 0 0,2-4 0 16,1 0 0-16,3-1-320 0,3 2 48 0,2-4 16 16,5 0-320-16,0-3-48 0,1-1-16 15,0-2 0-15,-2-3-464 0,3 0-112 0</inkml:trace>
  <inkml:trace contextRef="#ctx0" brushRef="#br3" timeOffset="130460.71">30020 14905 13823 0,'0'-3'1216'0,"0"3"-960"0,0 0-256 0,0-1 0 0,0 1 1984 0,1 0 336 0,0 0 80 0,0 0 16 0,1-3-784 0,0 3-160 0,1 0-16 0,-3 0-16 0,0 0 0 0,0 0 0 0,0 0 0 0,21 4 0 0,-15-1-496 0,1 0-112 0,2 2 0 0,1 0-16 32,0 4 144-32,1-1 48 0,1 6 0 0,1 1 0 15,-1 1-624-15,0 6-112 0,-1 2-16 0,-2 3-16 0,-1 3-240 0,-4 1 176 16,-1 1-176-16,-3 5 160 0,-4 0-160 0,-4-1 128 15,-5 1-128 1,-4 1 128-16,-2-2-128 0,-3-1 128 0,-1-1-128 0,-2-3 128 0,0-2-128 0,2-3 192 16,-1-2-192-16,3-5 192 0,-1-1-192 0,0-4 0 15,1-2-160-15,0-2-12080 16,3-7-2416-16</inkml:trace>
  <inkml:trace contextRef="#ctx0" brushRef="#br3" timeOffset="131341.56">31321 14297 26719 0,'-4'0'2368'0,"1"0"-1888"16,2 0-480-16,1 0 0 16,1 2 704-16,-1-2 64 0,0 1 0 0,-1 0 0 0,0 2-464 0,1-2-96 15,0 1-16-15,0-2 0 0,0 0 544 16,0 0 96-16,0 0 32 0,0 0 0 0,0 0 672 0,0 0 128 0,0 0 16 0,0 0 16 15,12 16-848-15,-13-11-160 16,-1 0-48-16,-2 4 0 0,-1 0-160 0,-1 0-32 16,-2 4-16-16,1 0 0 0,-2 2-224 0,-1 1-32 15,2 0-16-15,-2 3 0 0,0-2-160 0,-1 4 0 16,0-1 0-16,0 1 128 0,-1 1 16 0,1-2 0 16,0 1 0-16,0 1 0 0,1 1-144 0,-2-4 192 15,-2 2-192-15,2-1 192 0,-2-1-192 0,1-3 0 0,-2 0 0 0,0 0 128 16,-1-1-128-16,0-5 0 15,0 2 0-15,1-2 128 0,0-1 224 0,1 1 32 0,2-3 16 16,0-1 0-16,-1-1-400 0,3-1 0 0,1-2 0 0,1 0 0 16,2-2 0-16,-1-2 0 0,0 0 0 0,1-4 0 0,1 2 0 0,0-5 0 15,2 2 0-15,-2-2 0 0,1-3 0 0,0-2 0 32,0-1 0-32,2-1 0 0,-2-3 0 0,2-4 0 0,2 0 0 0,0 1 0 0,0-2 0 0,1-1 0 15,2 1 0-15,0-2 0 16,0 3 0-16,2-1 0 0,-2 1 128 0,2 1-128 15,0 2 0-15,0 2 0 0,1-3 0 0,2 3 0 16,-1 0 0-16,1-1 0 0,0 1 0 0,1 2 0 16,1 0 0-16,0-3 0 0,0 5 0 0,0-2 0 0,-2 2 0 0,1 0 0 0,0 2 0 0,-1-1 0 15,0 3 0-15,0 2 0 16,0-2 0-16,0 4 0 16,1-1 0-16,-2 1 0 0,3 0 0 0,0 0 0 0,0 0 0 0,0 2 0 15,0-2 0-15,1-3 0 16,-1 4 0-16,0 0 0 0,1 2 0 0,-1 0 0 0,0 2 0 0,-2-2 0 15,0 3-128-15,-1 0 128 0,1 3 0 0,-1-3 0 16,-1 4 0-16,2-1 0 0,-1 2 0 0,-1 0 0 16,0 4 0-16,1 1 0 0,-1 0 0 0,0 1 0 0,-1 0 0 0,1 1 0 0,0 1 0 0,0 1 0 15,2 2 0 1,-2-2 0-16,1 1 0 0,0 1 0 16,0-1 128-16,-2-2-128 0,1-3 0 0,-1 3 0 15,0-3 0-15,0-1 0 0,0 3 0 0,0-5 0 0,0 3 0 0,1-1 0 16,-1-3 0-16,1 0 0 15,2 0 0-15,0-2 0 0,0-2 0 0,2 0 0 16,-1 0 0-16,3-2 0 0,-1-2 0 0,2 0 0 0,0-3 0 0,-2 2 0 0,0-1-448 0,0-2 48 16,-2-3 0-16,-1 2 0 31,-1-2-256-31,-1-1-48 0,-1 0-16 0,-3-2-18544 0</inkml:trace>
  <inkml:trace contextRef="#ctx0" brushRef="#br3" timeOffset="131954.62">31798 13981 23039 0,'-5'-6'1024'0,"1"1"192"0,2 1-960 0,1 0-256 0,1 2 0 0,1 1 0 0,0-2 272 0,0-1 16 0,2-1 0 0,0-2 0 0,1 1 112 0,1-4 32 0,0 4 0 0,1 0 0 0,-1-1 400 0,1 1 96 0,2 2 16 0,-2-2 0 0,1 4 800 0,0-4 176 16,0 2 16-16,0-2 16 0,1 2-752 0,0-2-160 0,1 0-16 16,1 1-16-16,1 0-528 0,0 0-96 15,2 1-32-15,-1 0 0 0,0-1-176 0,1 2-48 0,-1 2 0 0,-1-2 0 16,0 3-128-16,-2 1 0 0,-2 1 0 0,0 1 0 0,-4 3 0 0,-3 1 0 15,-2 2 0-15,-3 4 0 0,0-3 128 0,-4 2-128 16,-2 4 192-16,-2-2-64 0,-3 3-128 0,-2 3 0 16,-2-2 0-16,1 5 0 15,-2-4-240-15,0 2 80 0,1 2 16 0,1-3 0 0,1 1-64 0,2-2-16 0,1 0 0 0,4-3 0 16,1-2 224-16,4 0 0 16,1-1 0-16,2-3 0 0,2 2 0 0,3-2 0 15,1 2-128-15,2-4 128 16,2 0 0-16,1 1 128 0,2-2 0 0,1 0-128 0,1-1 144 15,0-2-144-15,1-2 0 0,0 0 144 16,2-2-496-16,0 0-96 0,2-2-32 0,1 0-11312 16,0-2-2272-16</inkml:trace>
  <inkml:trace contextRef="#ctx0" brushRef="#br3" timeOffset="132537.59">32137 13140 25791 0,'-16'-11'1152'15,"5"5"224"-15,1 1-1104 0,2 2-272 0,5 1 0 0,0 0 0 0,2 2 176 0,-3-2-32 0,-2 0 0 0,-2-2 0 0,1 0 960 0,0-1 192 0,3 4 48 0,0-3 0 0,3 4-240 0,0 0-32 0,1 1-16 0,2 2 0 0,-1 3 160 0,2 0 16 16,1 4 16-16,1 3 0 15,1 3-528-15,0 0-96 0,1-1-32 0,2 4 0 0,2 6-208 0,4 1-32 0,4 5-16 0,2 1 0 16,1 0-112-16,3 2-32 0,1-1 0 0,1 2 0 16,0-1-32-16,1 3-16 15,0 2 0-15,-4-2 0 0,-1 1-144 0,-1 0 0 0,-4 3 144 0,0-2-144 16,-2-2 0-16,-4 1 144 16,-1 0-144-16,-2 3 0 0,-3 0 240 0,-2 0-64 15,0 5-16-15,-3-1 0 0,1 4-160 0,-2-5 192 16,0-1-192-16,-1-3 192 0,2-1-192 0,-1 0 192 15,1 2-192-15,1-1 192 0,-1 2-192 0,0-3 0 16,2-1 0-16,-2 2 0 0,1-2 0 0,1-3-144 0,-2-6 144 0,-2 2-160 16,0 0 160-16,-3-5 0 0,-1-4 0 0,-1-1 0 15,-3 2 0-15,-2-4 0 0,-3 1 0 0,-2 1 0 16,-2-2 0-16,-5 3 0 0,-2-2 0 0,-5 1-128 16,-2 1-256-16,-5-2-64 0,-1-2 0 0,-2 2 0 15,-2-1-80-15,1-4-32 0,1-2 0 0,3-3 0 16,6-1-752-16,5-3-160 15,5-5-16-15,5-1-15472 0</inkml:trace>
  <inkml:trace contextRef="#ctx0" brushRef="#br3" timeOffset="133806.03">29761 12293 29487 0,'-2'-3'2624'0,"3"1"-2112"16,2 1-512-16,0 1 0 0,1 0 1056 0,2 0 96 0,4-4 32 0,5 1 0 0,7-3-560 0,7 3-112 0,3-4-32 0,4 5 0 0,-1 2-192 0,0 0-32 0,-2 4-16 0,0 1 0 0,-4 4-240 0,-2 1 176 16,-4 5-176-16,-1-1 160 0,-3 4 464 0,-3 2 80 0,-3 1 32 0,0-1 0 15,-4 2-240-15,1-1-48 0,-1 1-16 0,0 1 0 16,1 0-224-16,1 2-32 0,2 2-16 0,2 2 0 16,1 3-160-16,3-4 192 0,3 1-192 0,3 3 192 15,2 2-192-15,3 1 160 0,2-4-160 0,0 1 160 0,-2-2-160 16,1 1 160-1,1 1-160-15,-4 1 160 0,-1-1-160 0,-2-1 0 0,-1-1-160 0,-2 1 160 0,-2-1 0 0,-2-3 0 16,1 1 0-16,-3-3 0 0,0 1 0 0,-1-4 0 16,0-2 0-16,-3-1 0 0,2-3 0 0,-1-2 128 15,2 0 0-15,-3-2-128 16,2 3 208-16,-2-4-64 0,2 1-16 0,-3-3 0 16,-1-1-128-16,-3 3 160 0,0-4-160 0,-3 0 160 15,1-1-32-15,-2 0 0 0,-2-4 0 0,0 0 0 16,1 0 48-16,-2-2 0 0,0 0 0 0,2-4 0 15,-2 2 80-15,0-4 32 0,1 2 0 0,-1-5 0 0,2 2-112 0,-2-3-32 16,1 1 0-16,0-3 0 0,0-2-144 16,0 0 0-16,2 0 0 0,-1-3 128 0,1 1 0 0,-1 0 0 15,1-1 0-15,-1 1 0 0,1-2-128 0,-2 4 0 16,0-1 0-16,0-1 0 0,-1 4 128 0,2-2 0 16,-2 0 0-16,0-3 0 0,0 4-128 0,0-2 0 0,0 1 0 0,-2 2 0 15,2-3 0-15,-1 2 0 0,0 0 0 0,1 1 0 16,-1-4 0-16,0 3 0 0,1-1 0 0,-2 0 0 15,2 2 0-15,0-1 192 0,2 3-192 0,-1 0 192 16,0 2-192-16,0 0 0 16,2 2-192-16,-1 4 192 0,1-2 0 0,-2 2 0 0,1 2 0 0,1 0 0 0,1 2-256 0,-1 2 80 15,1 2 16-15,0 3 0 0,1-2-48 0,1 3-16 16,-1 2 0-16,1 1 0 16,0 1 32-16,0 0 0 15,-1 2 0-15,0 0 0 0,-1 2 192 0,-2 1-192 16,0-3 192-16,-2 3-192 0,-2-3 192 0,-1 3-144 0,-1-3 144 15,-1 2-128-15,-1-2 128 0,0-2 128 0,-1 1-128 0,1 1 176 16,0-4-176-16,1 0 0 0,-1 1-160 0,1-2 160 16,0 0 0-16,0-1 0 0,0 0 0 0,0-4 160 15,0 3-32-15,0-2 0 0,0 2 0 0,0-3 0 0,1 4 128 16,-4-3 0-16,1 2 16 0,-3 0 0 0,0 1 48 0,-2-3 16 16,-5 2 0-16,0 0 0 0,-3 1-16 0,-1-1-16 15,-1 1 0-15,1-4 0 0,-2 0 96 0,0-3 32 16,2 0 0-16,0-1 0 15,3-2-112-15,-1-2 0 0,2-1-16 0,1-3 0 0,2-3-432 0,6-5-96 0,3-4-16 16,11-4-22208-16</inkml:trace>
  <inkml:trace contextRef="#ctx0" brushRef="#br3" timeOffset="139705.13">27982 14224 17503 0,'-1'-5'1552'0,"1"2"-1232"15,1 2-320-15,-1 1 0 0,1 0-1184 0,-1-2-288 16,1 1-64-16,1-3-16 0,0-2 848 0,1 1 192 0,-1 1 16 0,1 1 16 0,-1 0 1872 0,-1 2 368 0,0 0 80 0,1 1 16 0,-1 0 880 0,0 1 176 0,0-1 32 0,-1 1 16 0,2 2-720 0,-2-2-160 0,-2 1-32 0,1 1 0 0,0 1-592 0,1-4-128 16,0 0-32-16,-10 18 0 15,5-12-720-15,-1 4-160 0,-2-1-32 0,0 2 0 16,0 0-256-16,-1 3-128 0,-4 1 128 0,1-2-128 16,-1 6 144-16,-1-1-144 0,-2 5 160 0,-2 0-160 15,-2 4 144-15,1 2-144 0,-4-1 128 0,1 1-128 0,0-1 0 0,1 1 128 16,0-4-128-16,0 1 0 0,2-3 0 0,3-2 0 0,0-3 128 0,4-2-128 15,1-3 0 1,1-3 0-16,4-3 0 0,1-2 0 0,1-5-256 0,3 0-16 16,1-2-16-16,1-2 0 15,0-2-1376-15,2-3-256 0,-1 2-64 0,2-3-8896 0,-2 1-1792 16</inkml:trace>
  <inkml:trace contextRef="#ctx0" brushRef="#br3" timeOffset="140987.78">27561 14197 13823 0,'0'-1'1216'0,"-1"1"-960"0,1 0-256 0,0 0 0 0,1 0 752 0,-1 0 96 0,2-3 32 0,-1 3 0 0,1-3-576 0,1 3-112 0,-1-4-32 0,-2 4 0 0,0 0 1664 0,0 0 336 0,0 0 64 16,0 0 16-16,0 0 160 0,0 0 32 0,0 0 16 0,19-6 0 15,-17 7-800-15,0 2-176 0,0-3-16 0,1 2-16 16,0 2-784-16,1-3-144 0,0 4-48 0,-1-1 0 0,2 2-208 0,0-2-32 15,0 4-16-15,-1 0 0 0,1 0-64 0,-1 5-16 16,-1-3 0-16,1 3 0 16,-1 2 16-16,-1-1 0 0,0 3 0 0,1-1 0 0,-2 3-144 0,0 0 192 15,1 4-192-15,-1-1 192 16,0 0 16-16,-1 3 16 0,1 0 0 0,-1 1 0 16,0-2-80-16,0 0-16 0,0-2 0 0,0 0 0 15,2-1 0-15,-2-2 0 0,1-2 0 0,0-2 0 16,2 0-128-16,-2-4 192 0,1 0-192 0,1-1 192 15,-1 0 64-15,-1-1 32 0,2-3 0 0,-2-1 0 0,2 0-128 16,-2-2-32-16,0 1 0 0,0-1 0 0,-1-1-128 0,2 2 0 16,-2-4 0-16,1 1 0 0,-1 1 128 0,1 1 0 15,-1-3 0-15,1 0 0 0,-1 0-128 0,2 0 0 16,0 0 0-16,0-3 0 0,1 1 128 0,-3 2 0 0,0 0 0 16,12-16 0-16,-6 8-128 0,2-1 0 0,1-6 0 0,-1 1 0 15,2-3 0-15,1-1 128 0,-1 0-128 0,1-1 128 16,-1 0-128-16,1-4 128 15,0 1-128-15,-1-1 128 0,0-1-128 0,-1 2 0 16,0 0 0-16,-2-3 0 0,0 4 0 0,0 1 0 0,-1 1 0 0,0 3 0 0,-1 0 0 0,-1 4 0 16,-1-2 0-1,1 3 0-15,0 1 0 0,-1 3 0 0,0-2 0 0,-1 1 0 0,1 3 0 0,1-2 0 16,-2 1 0-16,-1 4 0 0,2-2 0 0,-1 4 0 31,-1-4-128-31,2 3 128 0,-1 0 0 0,1 1 0 0,-1 0 0 0,1 0 0 16,-1 1 0-16,-1 0-176 0,2 1 176 0,-2 0-128 15,2 2 128-15,-2-2 0 0,1 4 0 16,0 1 0-16,-1 0 0 0,1 2-128 0,0 1 128 0,-1-3-128 16,1 4 128-16,-1-1 0 0,1 2 128 0,-1 1-128 15,0 0 0-15,2 2 0 0,-2 1 0 0,0 0-128 0,2-2 128 16,-2 3 0-16,1-1 128 0,0 0-128 0,0 3 0 16,1-2 0-16,-1 1 0 0,2-1 0 15,1 1 0-15,0 1 0 0,0 0 0 0,-1-2 0 0,1 0 0 16,-1-3 0-16,1 1 0 0,0-4 0 0,0 4 0 0,0-5 0 0,-1-1 0 0,-1 3 0 15,2-5 0-15,-2 3 0 16,0-4 0-16,1 0 0 16,-1-2 224-16,0-2-32 0,0 1 0 0,1-2 0 0,-1-1 112 0,1 0 16 15,1-1 0-15,0-2 0 0,0 0-320 0,1-3 0 16,-1 2 0-16,0-5 0 0,1 2 256 0,-1-2 0 0,0-1 0 16,0-2 0-16,0-1-256 0,0-3 0 15,1 0 0-15,0-2 0 0,-1-5 0 16,0 1 160-16,1-3-160 0,-2 1 128 0,1-2-128 15,-1 0 0-15,-2-1 144 0,2 1-144 0,-2 0 0 16,1-2 0-16,-2 5 0 0,1-2 0 0,0 3-288 0,-1 0-80 16,0-1-16-16,0 2 0 15,1 2-304-15,-2 0-64 0,0 3-16 0,0 1 0 16,0 4-192-16,-2 2-32 0,2 0-16 0,-1 2 0 16,1 1-672-16,-1 2-144 0,1 2-32 0,0-2-15488 0</inkml:trace>
  <inkml:trace contextRef="#ctx0" brushRef="#br3" timeOffset="141288.06">28363 13865 14735 0,'1'0'640'0,"-1"0"160"0,1 0-640 0,-1 0-160 0,1 0 0 0,-1 2 0 0,2-1 976 0,-2 4 176 0,1 1 16 0,0 4 16 0,0 3 1232 0,1 0 240 16,-1 2 48-16,0 1 16 0,-1 0-352 0,1 0-80 15,2-2-16-15,-2 1 0 0,0 1-1248 0,1-1-240 0,0 1-48 0,-1-3-16 0,2 2-416 0,-1-1-96 0,2 1-16 0,0-3 0 0,-1 4-192 0,2-4 0 0,1 2 0 0,-1-2 0 0,2 1 0 0,-2-1-240 16,-1-2 80-16,0 2 16 0,0-2-1216 15,-4 0-240-15,0 0-64 0,-1 1-9088 16,-3-3-1840-16</inkml:trace>
  <inkml:trace contextRef="#ctx0" brushRef="#br3" timeOffset="141554.94">28138 14035 10127 0,'-5'3'896'0,"1"-2"-704"0,0-1-192 0,3 0 0 15,2-1 6816-15,2 1 1328 0,1-3 272 0,2-1 48 0,4 0-6544 0,4-4-1328 16,7-2-256-16,7-2-48 0,1-3-48 0,2 1-16 16,1 0 0-16,-1 0 0 0,1 2 48 0,-1-1 16 15,0 1 0-15,-1 2 0 16,0 0-128-16,-6 0-32 0,0 2 0 0,-4 1 0 0,-1 0-128 0,-1 2-256 0,-3 1 64 0,-2 1 16 31,-2 0-592-31,-2-1-112 0,-2 2-16 0,0-1-17456 0</inkml:trace>
  <inkml:trace contextRef="#ctx0" brushRef="#br3" timeOffset="141907.6">28825 14253 1839 0,'0'0'160'0,"-1"0"-160"0,0 0 0 0,0 0 0 0,1-3 6160 15,0 3 1200-15,1 0 256 16,-2 0 32-16,1 0-5616 0,-2 0-1136 0,1 3-208 0,1-3-48 16,0 0 416-16,0 0 96 0,-14 22 0 0,8-12 16 15,0 4 64-15,-3 0 16 0,1 1 0 0,-2 5 0 16,1-1-640-16,-3 3-128 0,-2 4-32 0,1-4 0 0,-1 3-448 0,-2 1 128 0,-3 2-128 0,0 1 0 31,-4 2 0-31,2-3-288 0,-1 0 64 0,0-3 16 16,1-3-256-16,-1 1-48 0,2-6-16 0,0 0 0 15,3-4-544-15,2-3-96 0,1-4-32 0,3-5-15120 16</inkml:trace>
  <inkml:trace contextRef="#ctx0" brushRef="#br3" timeOffset="142146.74">28480 14390 42383 0,'-2'9'1872'0,"-1"-3"400"16,1 0-1824-16,2-2-448 0,1-2 0 0,0 0 0 0,3 0 0 0,0 4 0 16,2 0 0-16,5 2 0 0,1 3 0 0,3-1-160 0,3 2 32 0,-2-2 0 0,-2 2 128 0,1-2 0 31,3 3 0-31,0 3 0 0,1-1 0 0,-1 1 128 0,2 1-128 0,-1 0 176 16,-2-1-176-16,-1-3 0 0,-2-3-160 15,-1 2 160 1,2-2-1088-16,0-3-112 0,0 2-16 0,-2-3-16192 0</inkml:trace>
  <inkml:trace contextRef="#ctx0" brushRef="#br3" timeOffset="142487.04">29180 14247 35935 0,'-1'3'3200'0,"0"0"-2560"0,-1 1-512 0,2-2-128 0,0-1 1008 0,0 2 176 0,0 3 32 16,0 4 16-16,0 5-832 0,0 4-160 15,2 1-48-15,-2 5 0 0,1-3-192 0,-1 3 176 16,0 1-176-16,0 1 160 0,-1-3-160 0,-1 3 0 16,1-1 0-16,0-1 0 0,0-3 0 0,-1 0-144 0,2-3 144 0,-1-2-208 31,0-2-480-31,0-3-80 0,-2 0-32 0,1-4-10848 0,-1-2-2176 0</inkml:trace>
  <inkml:trace contextRef="#ctx0" brushRef="#br3" timeOffset="142679.69">29049 14480 39615 0,'-1'4'3520'0,"1"-1"-2816"16,1-3-560-16,3-3-144 0,-1 3 640 0,4 0 80 0,1 0 32 0,6-2 0 15,6 0-752-15,3-3-256 0,7 2 0 0,-2-5 0 16,1 3 128-16,-2-1 128 0,-2 2-192 0,-3-2 192 15,-1 0-672-15,-4 0-32 0,1 2 0 0,-4-2-16832 16</inkml:trace>
  <inkml:trace contextRef="#ctx0" brushRef="#br3" timeOffset="143304.16">29568 13895 39615 0,'-5'7'1760'0,"1"-2"352"0,0 0-1680 0,1-2-432 0,3 0 0 0,2 0 0 16,-1 0 0-16,0 1 0 16,0 3 0-16,3 4 0 0,1 3 128 0,1 4 0 15,2 1 0-15,-1 3 0 0,0 3-128 0,1 1 0 0,-1 5 0 0,-1 1 0 16,1 3 320-16,-2-1 48 0,-3-2 0 0,0 0 0 15,2-1 16-15,-4-2 16 0,1-1 0 0,-1-3 0 16,0-2-112-16,-1 0-32 0,0 1 0 0,-3-5 0 16,2 0-256-16,-1-3 0 15,1 0 0-15,-1-4 0 0,1 0 160 0,-2-2-32 0,2-3 0 0,-1-4 0 0,2 0-128 16,0-2 0-16,0-2 0 0,-1-2 0 0,2 0 144 0,0-4 0 16,0-1 0-16,2 0 0 15,0-4 48-15,0 2 16 0,3-2 0 0,-1-1 0 0,2 3-208 16,0-2 0-16,3 0 0 0,0-1 0 15,-2 1 0-15,3 0 0 0,0 0 0 0,1 1 0 16,0 1-128-16,2-3-32 0,0 0 0 0,0 1 0 0,0 0 160 0,1 2 0 16,-1 0 0-16,0-1-128 0,0 3 128 0,1 2 0 0,-2 0 0 15,2 2 0-15,-3 2-128 0,1-1 0 0,1 2 0 16,-1 1 0-16,-1 4-160 16,0-2-32-16,1 2 0 0,-3 0 0 0,0 2 320 0,-3 0-128 15,-1 3 128-15,-2 1 0 0,-1-2 0 0,-1 3 0 16,-1 2 0-16,-1-1 0 0,0 3 0 0,0-1 0 15,-2 0 128-15,1 2-128 0,-2-2 144 0,2 1-144 0,-1-3 128 0,1 2-128 16,-1-2 192-16,-1 4-32 0,1-1-16 16,0 1 0-16,0-3-144 0,0 0 0 0,-1 0 0 15,1-4 0-15,0 4 288 0,1-6-32 0,-1 2 0 0,1-3 0 16,-2 0-32-16,0 0-16 0,1-3 0 0,-2 1 0 16,0-1-16-16,0 0-16 15,-3-2 0-15,-2-1 0 0,1 0 16 0,-3-1 0 16,-1-2 0-16,-2 0 0 0,-2-2-192 0,-1 0 192 0,-1-1-192 0,-2-3 192 0,-3-1-192 0,-2-2-176 15,0-2 48-15,0-3-13840 16,-1-3-2768-16</inkml:trace>
  <inkml:trace contextRef="#ctx0" brushRef="#br1" timeOffset="150621.26">7191 10492 28559 0,'-4'-3'2544'0,"1"-1"-2032"0,2 4-512 0,2-3 0 0,1 2 560 0,-2-1 16 15,0-2 0-15,0-2 0 0,1 0-304 0,1-4-48 0,1 1-16 0,0-1 0 0,0 2-80 0,-1 0 0 0,2 0-128 0,-3 1 192 0,-1 1 48 0,-2 2 0 16,-1 1 0-16,-2-3 0 0,-1 1 528 0,-2 0 128 0,-2 2 0 0,-1-1 16 0,0 2-176 0,-2 2-32 0,1 2-16 0,1 0 0 0,1 3-464 0,1-2-96 0,3 4 0 0,2-4-128 31,2 3 0-31,-1 1 0 0,3-1 0 0,0 0 0 0,1 4 0 0,1-4 0 0,0 4 0 0,1-1 0 16,-1 0-128-16,1-2 128 0,-2 3 0 0,1-4-144 16,0 2-48-16,-1-4 0 0,-1 2 0 0,0-2 0 15,1-2 192-15,-1 2-192 0,1-4 192 0,1 0-192 16,-1-2 192-16,1 0 0 0,1-2 0 0,0 0 0 15,1-2 384-15,1-1 0 0,2 0 0 0,1-2 0 16,-1-1 32-16,1 1 16 0,0-3 0 0,0 1 0 16,0-1-240-16,-1 2-32 0,-1-2-16 15,-1 3 0-15,-4-1-144 0,-1 4 0 0,0 0 144 0,-4 2-144 16,-2 4 192-16,-1-2-48 0,-3 4 0 0,-1-2 0 0,0 0 48 0,-2 0 16 16,1 4 0-16,1-2 0 15,0 0-64-15,1 2-16 0,1 0 0 0,0-1 0 16,2 2 0-16,1 0 0 0,1-2 0 0,1 1 0 0,3 1-128 15,-2-1 0-15,3 2 144 0,0-2-144 0,0 2 0 0,2-3 128 16,-1 2-128-16,1-1 0 0,1 0 0 0,1-2 0 16,-1 2 0-16,1-2 0 0,1-2 0 0,0 2 0 0,-1 0 0 0,0-2 0 15,1 0 0-15,-1-2 0 0,1 0 0 0,0 0 0 16,1-2 0-16,-1 1 0 16,-1-2 0-16,0-2 128 0,-2 1-128 0,-1-1 144 15,-1-2-144-15,-2-1 160 0,-2 4 0 0,-1-4 0 16,-3 0 0-16,-2 2 0 0,-3-2 64 0,0 0 16 0,-2 1 0 0,-1 2 0 15,1-2 32-15,0 3 16 0,1 2 0 16,2 4 0-16,1-2 32 0,1 2 16 0,3 0 0 0,2 2 0 16,2-1-16-16,2 2-16 0,2 1 0 0,3-2 0 0,2 4-304 0,3-3 0 15,3 3-128-15,4 1 128 32,2 2-576-32,1-2 0 0,2 3-16 0,2 1 0 15,0-1-272-15,1 0-48 0,0 0-16 0,4 3-12240 0,0-1-2448 0</inkml:trace>
  <inkml:trace contextRef="#ctx0" brushRef="#br1" timeOffset="151460.37">8981 11238 20271 0,'-14'-14'896'0,"5"5"192"0,-1-4-880 0,2 5-208 0,3 1 0 0,2 1 0 0,-2 0 1280 0,-3-6 224 0,-5-6 32 0,-5-6 16 0,1-2 160 0,0 3 16 0,2 2 16 0,1 8 0 0,3 0-16 0,2 3 0 0,2 2 0 0,1 2 0 15,2 2-880-15,0 4-176 0,1 0-32 0,-2 4-16 16,0-2-224-16,-1 4-32 0,-1 0-16 0,0 2 0 16,-2 1-352-16,1 0 0 0,-3 4 0 0,1-1 0 15,2-4 0-15,0 1 0 0,-1 3 0 0,2-3 0 16,-1-1 128-16,3 1 0 0,2-3 0 0,1-3 0 16,2 1 0-16,3-1 0 0,2-3 0 0,1 0 0 15,3-4 0-15,2 0 16 0,0-1 0 0,1 2 0 16,2-4-144-16,-1 4 160 0,1-4-160 0,0 1 160 0,-1 0-160 0,-3 2 0 15,-3-2 144-15,0 2-144 0,-4 2 176 0,0-2-48 16,-3 2 0-16,-3-2 0 16,0 4 96-16,-4 0 16 0,-1 0 0 0,-2 0 0 15,-2 1-32-15,-3 2 0 0,0 1 0 0,-2-1 0 0,-1 2-32 0,1 1-16 16,1-2 0-16,1 2 0 0,3-2-32 0,1 1 0 16,1 2 0-16,1 0 0 15,2-1-128-15,2 1 192 0,0 2-192 0,1-1 192 16,0 2-192-16,2 0 0 0,1 3 0 0,1-3 0 0,0 2-288 15,1-2 64-15,1 2 16 0,1-3 0 16,2-2 208-16,0-1-144 0,1 1 144 0,1-5-128 0,1 2 128 0,-1-4 0 0,2-4 0 16,-1 2 0-1,1-5 0-15,1 0 0 0,-1-2 0 16,-1-3 128-16,0 2 16 0,-2-2 16 16,0-1 0-16,-2 0 0 0,-1-3 256 0,0 1 48 0,-2-4 16 0,0 1 0 0,1 2-80 15,-2 0-16-15,-2 2 0 0,2 2 0 0,-1-1-176 0,-1 3-32 16,-1 0-16-16,1 2 0 0,-2 2-160 0,0 2 0 15,1-1 0-15,-1 1 0 0,-1 4 0 0,-1 0 0 16,0 3 0-16,-1-1 0 0,1 2 0 0,-1 0 192 0,1-2-192 0,-1 4 192 16,1-2 16-16,0 2 16 0,2 2 0 0,-1-2 0 15,3-1-16-15,-1 1 0 16,2 1 0-16,0 2 0 0,1 1-80 0,1-2 0 0,0 2-128 0,1 0 192 16,0 0-192-16,2-1 0 0,0-2 0 0,-1-1 0 15,1 3 128-15,0-5-128 0,1 2 0 0,0-2 144 16,1 1-144-16,-1-2 0 0,1-3 0 0,0 4 0 15,2-4 128-15,-1 3-128 0,0-3 0 0,2 1 128 0,0 1-128 16,1-2 0-16,1 0 0 0,0 0 0 0,-1 0-240 0,0 0-80 16,1 0 0-16,0-2-16 15,-2 1-656 1,0-2-128-16,1 1-32 0,1-2-20800 0</inkml:trace>
  <inkml:trace contextRef="#ctx0" brushRef="#br1" timeOffset="152550.25">11449 12382 41471 0,'-11'-4'3680'0,"1"2"-2944"0,3-2-592 0,2 2-144 0,1 2-192 0,-3 0-64 0,-8-4 0 0,-9 0-16 0,-5-2 272 0,-3 1 0 0,2 4 0 0,1 1 144 0,5 3-352 0,0 1-80 16,2 2-16-16,2 3 0 16,2 1 112-16,0-1 0 0,3 0 16 0,2 1 0 15,2-1 480-15,1 1 80 0,4-3 32 0,1 2 0 16,2-3-80-16,4-2-16 0,2 2 0 0,2-4 0 15,2 2-64-15,4-1 0 0,3-2-16 0,3-2 0 16,3-2-240-16,4-1 144 0,0-2-144 0,4 0 128 0,1-4-128 16,1 2 0-16,0-5 0 0,-2 3 0 0,-2-2 144 0,-1-2 0 15,-3 2 0-15,-3-3 0 0,-6 2 192 0,-3 3 48 16,-4-1 0-16,-5 3 0 0,-2 2-80 0,-4 2-16 16,-3-1 0-16,-4 4 0 15,0-1 48-15,-4 2 16 0,0 2 0 0,-3-1 0 0,2 4-80 16,-3-1-16-16,-1 0 0 0,0 2 0 0,2 2 0 0,0 2 0 0,2-2 0 0,1 3 0 15,1-1-64 1,2 0-32-16,3-2 0 0,2 2 0 0,2-4-32 16,2 1-128-16,1-1 192 0,3 0-64 0,2-1-128 0,0 0 0 0,4-1 0 0,2-2 0 15,3 2 0-15,0-4 0 16,3 2-192-16,2-2 192 0,1 0-208 0,4-2 80 16,0-1 128-16,1 0-208 0,-1-1 208 0,0-2-144 15,-2-1 144-15,-2 1-128 0,-2-2 128 0,-3 0 0 16,-2 0 0-16,-2 0 0 0,-1 0 176 0,-4 0 64 15,-2-1 16-15,-1 3 0 0,-3-2 192 0,-2 3 64 0,-2-2 0 0,-2 5 0 0,-2-2-224 0,-1 2-32 16,-2 2-16-16,-1 0 0 16,1 0-240-16,-2 2 0 0,-2 2 0 0,2 0 0 15,0 1 192-15,0 0-64 16,1 3-128-16,2-2 192 0,0 3 96 0,2-1 16 16,1-2 0-16,0 2 0 0,3 0 16 0,1 0 16 0,2 0 0 0,0 0 0 15,3 0-80-15,2 1 0 0,2 0-16 0,2 0 0 0,2 1-240 0,4 0 0 16,2 0 0-16,-1-4 0 31,-1 0-512-31,6 0-192 0,7 3-32 0,6-2-16 16,3 2-720-16,4-3-160 0,0 0-32 0,3 1-20400 0</inkml:trace>
  <inkml:trace contextRef="#ctx0" brushRef="#br1" timeOffset="153496.12">14349 13931 35935 0,'-4'-10'3200'0,"1"1"-2560"0,1 0-512 16,1 5-128-16,1-2-1408 0,-2-3-320 0,-2-7-48 0,-4-10-16 0,-1-11-144 15,-4 1-48-15,0 2 0 0,0 3 0 0,1 7 2576 0,-2 6 512 0,1 5 112 0,-2 3 0 0,-1 4 704 0,-3 4 128 0,-1-2 16 0,-1 5 16 16,-1 4-432-16,-1 1-96 0,-1 1-16 0,-2 3 0 0,-1-1-992 0,0 4-208 0,-2-1-32 0,2 1-16 31,-1-2-160-31,0 4-128 0,3-3 192 0,0 1-192 16,4 0 320-16,3-1-32 0,5-2-16 0,3-1 0 15,4-2 32-15,3-1 0 0,5 1 0 0,2-1 0 16,5 0-304-16,6-2 0 0,4 1 0 0,3-4 0 0,3 1 0 16,4-2 0-16,3 3 0 0,4 0 0 15,0-1 0-15,0 3-144 0,-1-2 16 0,-5 0 0 0,0-2 128 16,-5 2 0-16,-2-6 128 0,-2 2-128 0,-2-2 128 15,-4 0-128-15,-2-1 128 0,-2-1-128 0,-2 1 0 0,-3 1 0 16,-3-2 0-16,-3 1 128 0,-1 0 192 0,-4-1 32 0,-3 2 16 0,-2-1 0 16,-3 0 144-16,-2 2 48 15,-1 2 0-15,-3-3 0 0,-2 2-144 0,0-2-32 0,-1 0 0 16,1 0 0-16,1 0-192 0,2-1-64 16,0-1 0-16,1 1 0 0,2 1-128 0,3 0 0 15,1 3 0-15,2-2 0 0,3 2 128 0,1-2-128 0,4 4 0 0,2 0 128 16,1 1-128-16,6 0 160 0,2 1-160 0,3 1 160 15,6-1-160-15,2 2 160 0,2-3-160 0,3 1 160 0,1 1-288 0,2-1-64 16,-2-2-16 0,-1-2 0-16,-2 0 16 0,-3-2 0 0,-3 2 0 0,-2-4 0 15,-5 2 192-15,-2-5 0 0,-4 4 0 0,-3-2 0 16,-2 0 176-16,-2 0 128 0,-2 1 16 0,-2-2 16 16,-1 2 176-16,-3 1 16 0,-3 3 16 0,1-3 0 15,-3 6-240-15,2-3-48 0,-2 1-16 0,0 1 0 16,-1 5-240-16,0-4 176 0,-2 0-176 0,2 0 160 0,0 1-160 0,0-1 0 15,1 0 0-15,1 0 0 0,2 0 208 16,1 0 16-16,1-2 0 0,3 2 0 0,3-1 240 0,2-1 48 16,2 2 16-16,1-3 0 0,4 2-240 15,2 0-48-15,2 1-16 0,2 0 0 16,2-1-224-16,1 2-288 0,5-4 64 0,1 2 16 16,-1-2-512-16,6-2-112 0,5-2 0 0,5-2-14928 15,2-3-2992-15</inkml:trace>
  <inkml:trace contextRef="#ctx0" brushRef="#br2" timeOffset="160472.69">5101 8181 33167 0,'-9'-1'2944'0,"2"-2"-2352"0,3 3-464 16,4 0-128-16,1 0 432 0,-1 0 64 0,-2 0 16 0,-2-2 0 0,2 1-1984 0,0 1-400 0,5 0-80 0,1 0-16 0,0 1 1408 0,3 1 288 0,-7-2 48 0,0 0 16 0,24 17 336 0,-16-9 64 0,-2 2 0 0,0 0 16 0,-2 2 976 0,-2-2 192 0,1 3 32 0,-1-4 16 16,0 4-144-16,0-1-16 0,-1 1-16 0,3-4 0 15,0 4-544-15,1-3-96 0,-2 0-32 0,1-2 0 16,1 2-192-16,1 0-32 0,2 1-16 0,-1 0 0 0,3 0-64 0,0-1-16 31,1-2 0-31,0 0 0 0,0 2-96 0,2 3-32 0,-1-3 0 0,0 2 0 16,-1 3-128-16,-2-4 0 0,0 4 0 0,-3 1 128 0,-2-4 64 0,-1 2 0 15,0 1 0-15,-2 1 0 0,-1-4-192 0,-1 2 128 16,-2-2-128-16,0 3 128 16,0-3 0-16,-1 2 0 0,-1-2 0 0,2 1 0 15,0-1-128-15,1-2 128 0,1 2-128 0,1 1 128 16,1 0-128-16,1 0 128 0,3 0-128 0,0-2 128 16,0 2-128-16,1-3 192 0,-1-1-192 0,0 1 192 0,-1 3-192 15,-3-5 160-15,0 2-160 0,-2 0 160 0,-1-1-160 0,-2 2 128 16,-2 0-128-16,-3 1 128 0,0-2 0 0,-2 3 0 15,0-2 0-15,-2 0 0 16,0 1-128-16,-2 2 192 0,4-2-192 0,-1-2 192 0,1 5-192 0,0-5 0 0,1 2 0 16,0-2 0-16,4 0 0 0,-1 2 0 0,3-3 128 0,-1 1-128 15,1 2 0-15,1-4 0 16,0 0 0-16,-1 2 0 0,0-2 0 16,-1 0 0-16,0 1 0 0,-1 1 0 0,1-4 0 0,-3-2 0 0,-1 0 0 0,-1 0 0 0,-2 0 0 15,-1-1 0-15,1 2 0 0,-2 0 0 16,1-4 256-16,-2 1 0 15,1 1 16-15,1-3 0 0,-2 0-112 0,3-3-32 0,-2 1 0 0,2 1 0 16,0-2-128-16,1 3 0 0,1 0 0 0,1 0 0 0,-3 3 0 0,1 0 0 16,-1 3 0-16,-3 1 0 0,0 2 0 15,0 1 0-15,-2 3 0 0,0 2 0 16,-2 1 0-16,1-3 0 0,-1 2 0 0,-1-1 0 16,1 1 0-16,0-3-176 0,2 0 176 0,-1 2-128 15,1-2 128-15,2-2 0 0,3-1 0 0,-1 1 0 16,2-4 0-16,0 1 0 0,1 4 0 0,2-4 0 15,-1 3 0-15,-1-3 0 0,1 4 0 0,2 0 0 16,-2 0 0-16,2 3 0 0,-3 1 0 0,0 1 0 16,-1 1 0-16,1 2 0 0,-1-1 0 0,0 1 0 15,1-1 128-15,-1 0-128 0,0 0 128 0,0 1-128 16,1-1 0-16,0-2 0 0,-1 3 0 0,2-3 0 0,2 0 0 0,0-4 0 16,3 1 0-16,0-2 0 0,1 0 0 0,2-1 0 15,1 0 0-15,0 0 0 0,3 1 176 0,-2-4-48 0,3 2 0 0,-1-2 0 31,1 2-128-31,1 1 0 0,-1 0 0 0,1 2 0 0,-1-2 0 0,1 2 192 16,2 3-32-16,-2-1 0 0,1 2-32 0,2-1 0 16,1 1 0-16,1-4 0 0,4 4-128 0,-1-2 128 0,3 1-128 15,2-2 128-15,0 2-128 0,-1-1 0 0,2 1 0 0,-2-2 0 16,2 2 0-16,-3-1 0 16,1 1 0-16,-3-3 0 0,-1 1 0 0,1 0 0 15,-2-1 0-15,1-2 0 0,-1 2 0 0,0-3 0 0,2 2 0 0,0 0 0 16,-2-1 0-16,2 0 192 0,-1 3-192 0,2-4 192 15,-1 4 80-15,-1-5 32 0,2 4 0 0,-1-1 0 16,2 1-304-16,-1-1 128 16,-1 2-128-16,1-1 0 0,-1 0 0 0,-2-2 0 0,-1 3 0 0,-1-4 0 15,-1 1 0-15,-3 1 0 0,-1-1 0 0,-1 0 0 16,-2 0 0-16,1 1-224 0,-3 0 64 0,0 1 16 0,-2-1 0 0,1 0 0 0,-1-1 0 16,2 0 0-1,-1-2 144-15,-1 3 0 0,4 1 0 0,-1-3 0 0,1 1 0 16,2 0 0-16,0 1 0 0,1 0 0 15,1 1 0-15,-1-3 0 0,0 4 0 0,-2-1 0 16,2 2 0-16,-2-2 0 0,-1 1 0 0,0 3 0 0,-2-4 0 0,-2 4 0 16,1-2 0-16,-3 3 0 0,1-3 0 0,0 0 0 15,-1 0 0-15,1 1 0 16,0-2 0-16,1 0 0 0,-1-1 0 0,2 1 0 0,1-2 0 16,-1 1 0-16,2-1 0 0,-1 0 0 0,3 4 0 0,-2-2 0 15,0-1 0-15,2 1 0 0,-1 2 0 0,0-1 0 16,1 1 0-16,-1-2 0 0,1 2 0 0,-1-1 0 15,0 2 0-15,-1-1 0 0,0 1 0 0,-1-4 0 16,0 4 0-16,0-3 0 0,-1-1 0 0,0 2 0 16,-2-2 0-16,1 0 0 0,-1-2-192 0,-1 3-16 15,1-4 0-15,-2 0 0 16,0-3-720-16,1 2-144 0,-1-5-16 0,0 2-19472 0</inkml:trace>
  <inkml:trace contextRef="#ctx0" brushRef="#br2" timeOffset="161577.38">7230 10322 30399 0,'-6'-2'2704'0,"1"-1"-2160"0,3 0-544 0,0 1 0 16,1 1-656-16,0-2-240 0,-4-6-64 0,-3-2 0 0,1-4-1440 0,0-1-288 0,0-3-64 0,4 1-16 0,0 5 912 0,1 0 192 0,2 3 48 15,-3 2 0-15,2 4 416 0,-3 0 96 0,1 2 16 0,-2 2 0 0,-1 2 1968 0,-4 0 400 0,-2 3 64 0,-1-1 32 0,-2 3-224 0,0-1-32 16,2-1-16-16,0-1 0 16,2-2-16-16,2-2-16 0,2-2 0 0,1 2 0 15,1-3 1328-15,1 2 272 0,2-4 48 0,2 1 16 0,0 0-1088 0,0-1-224 16,1 2-32-16,1-1-16 0,1 2-992 0,-2 0-192 15,2 0-32-15,-2 2-16 16,1 0-1072-16,0 0-224 0,-1 2-32 0,-1 0-16 0,1 3-1360 16,-3 1-288-16,2-6-48 0,0 0-7984 15</inkml:trace>
  <inkml:trace contextRef="#ctx0" brushRef="#br2" timeOffset="161921.6">6849 10542 32255 0,'-12'6'1424'0,"3"-2"304"0,3 2-1392 0,1-4-336 0,4 0 0 0,1 0 0 16,0 2-480-16,0-1-160 0,1 6-48 0,3-3 0 31,2 3-1792-31,4-2-352 0,3 0-80 0,4-5-16 0,1-2 784 16,2 0 160-16,3-5 16 0,2 0 16 0,1-1 192 16,1-5 32-16,1 1 16 0,-4-2 0 0,0 2 2096 0,-3-3 400 0,-3 1 96 0,-2 1 16 0,0-2 880 15,-2-3 176-15,2 2 32 0,-2-3 16 0,-1 1-976 0,0 0-208 16,-2-1-48-16,-1 1 0 15,0 2-1408-15,-2-2-272 0,-2 1-64 0,-2 2-6576 16</inkml:trace>
  <inkml:trace contextRef="#ctx0" brushRef="#br2" timeOffset="161988.43">7245 10223 7327 0,'-31'-26'640'0,"25"20"-512"15,6 6-128-15,0 0 0 0,-4 0 0 0,-2-3 0 16,-9 3 0-16,-7 0-160 0,-13 0 160 0</inkml:trace>
  <inkml:trace contextRef="#ctx0" brushRef="#br2" timeOffset="163440.81">7045 8876 13823 0,'2'-2'1216'0,"1"2"-960"0,-1 0-256 0,-1 2 0 0,2-2 400 0,-1 0 48 0,3 3 0 0,3 0 0 0,3 3-448 0,1 1-176 0,-2-1 16 0,2 1 0 0,-1 2 400 0,-1-3 80 0,-1 4 0 0,0-1 16 0,-2-2 864 0,-1 2 160 15,-1 1 48-15,-1-2 0 0,0 3 128 0,-1 2 48 16,0-1 0-16,-1-2 0 16,2 0-224-16,1 1-32 0,2-1-16 0,1 2 0 0,2 1-672 0,0-1-128 15,1 2-16-15,0-1-16 0,0 2-336 0,0 4-144 16,0-1 128-16,-1 4-128 16,0 1 0-16,-3 3 0 0,1-2 128 0,-2 2-128 15,-1-3 0-15,0 1 0 0,0-1 0 0,-3-1 0 0,1 0 0 16,-1-1 0-16,0 1 160 0,-1 1-160 0,0-1 544 15,-1-4 0-15,1 2 0 0,-1-4 0 16,0 3-96-16,-1-3-32 0,0-2 0 0,-2 0 0 0,1 0-48 0,-3 1-16 16,-1-3 0-16,0 2 0 0,-2-3-64 0,1 3-16 15,-3-2 0-15,0-2 0 0,0 0-144 0,-2 1-128 0,1 0 192 16,-2 0-192-16,2-1 144 0,-3 0-144 16,2-1 0-16,0 0 144 0,-1-2-144 0,1 3 0 15,0-4 0-15,-2 4 0 0,3-4 0 0,-2 0 0 16,2 0 0-16,-1-2 0 0,1 0 128 0,1 1 0 15,-1-2 0-15,1 0 0 0,0-2-128 0,0 1 192 16,0-2-192-16,0 3 192 0,-1-3-192 0,0 1 0 0,0-1 0 0,0 0 128 0,0 0-128 0,-2 0 0 31,1 3 0-31,0-2 0 0,1 4 0 0,-1-2 0 16,-1 1 0-16,-1 2 0 0,1 1 128 0,-2 1-128 0,0 2 192 0,1-1-64 16,2 1-128-16,-2-3 0 15,3 4 0-15,-1-1 0 0,1 2 0 0,0-2 0 0,-1 3 0 0,3-3 0 16,0 2 0-16,-1-2 0 0,3 0 0 0,-1 2 0 15,2-2 0-15,0 2 0 0,0 1 0 0,-1-3 0 16,1 2 0-16,1 0 0 0,0 1 0 0,-1-1 0 16,1 4 0-16,0 0 0 0,-1 0 0 0,0-1 128 0,-2 5-128 0,0-1 0 15,-1 0 0-15,1 0 128 0,-2-1-128 0,1-2 0 16,-1 1 0-16,-1-5 0 16,1 4 0-16,0-4 0 0,2 1 128 0,-2-1-128 15,2-2 0-15,2 0 160 0,0-1-160 0,1 0 160 0,0 1 80 0,1-1 16 16,2-2 0-16,-1 2 0 15,1 3-112-15,-1-2-16 0,2 0 0 0,0 0 0 16,-2 2-128-16,0 3 0 0,0 3 0 0,0-2 128 16,-1 1-128-16,0-1 128 0,0 1-128 0,1 1 128 0,0-2-128 0,1 0 0 0,2-4-192 0,-2 1 192 15,2-1 0-15,2 2 0 16,-1-2 0-16,1 2 192 0,1 0-64 0,1-1 0 16,-1-1 0-16,2-1 0 0,0 4-128 0,3-3 160 15,-1 1-160-15,2 0 160 0,-1 2-160 0,3-4 0 16,1 4 144-16,0-2-144 0,2-4 0 0,-1 4 144 15,2-3-144-15,1 0 0 0,1-1 192 0,-2 0-64 0,3 0 0 0,-2-2-128 16,0 2 128-16,1 1-128 16,0 2 0-16,1 1 0 0,-1-1 240 0,2 1-64 0,-2 2-16 0,0-1 0 15,-1 1-32-15,0 1 0 16,0 0 0-16,-2-2 0 0,0 0-128 0,-2 0 0 0,-1 1 0 0,0-5 0 0,-1 0 160 0,-1-2 0 16,1 0 0-16,-2-2 0 0,2-1-32 0,1 1 0 15,2-2 0-15,-3-1 0 0,1 1 16 0,0 2 0 16,-1 0 0-16,-2 4 0 15,2-1-144-15,-2 1 0 0,0 2 0 0,-1 3 128 16,-1 1-128-16,-3-2 0 16,2 4 0-16,-1-3 0 0,-1 1 0 0,-1 2 0 0,-1 3 0 0,0-3 0 15,1 2 0-15,-2-4 0 0,1-1 0 0,-1-3 0 16,0 2 0-16,0-6 0 0,-1 4 0 0,1-4 0 16,0 1 0-16,-2-2 0 0,2 0 0 0,2-1 0 15,-2 0 0-15,1 3 0 0,-1-2 0 0,1 2 0 0,0 0-144 16,-1 4-64-16,-1-1-16 0,1 2 0 15,-2 4-288-15,-1 1-48 0,1 3-16 0,-2 4 0 16,-1 0-96-16,0 1-32 0,-1-3 0 0,1-1 0 16,0-3-128-16,1-1-16 0,2-3-16 0,1-9-17216 0</inkml:trace>
  <inkml:trace contextRef="#ctx0" brushRef="#br2" timeOffset="165314.81">8943 9356 35935 0,'0'0'3200'0,"0"0"-2560"0,0 1-512 0,0 2-128 0,0-1-1024 0,0 2-240 0,1-2-32 0,-1 6-16 0,2 4 1312 0,1 0 0 0,-1 1 240 0,3 3-32 0,0-4 112 0,0 4 32 0,1 0 0 0,2 0 0 16,-1 1-32-16,2 4 0 16,0 1 0-16,-1 0 0 15,2 2 128-15,0 3 0 0,-1-1 16 0,-3 2 0 0,0 1-112 0,-2 2-32 16,-1-2 0-16,0 2 0 0,-2-5-128 0,-2 1-48 16,0-2 0-16,-1 1 0 0,1-1 240 0,0 1 32 15,1 0 16-15,-1 1 0 0,1-4-80 0,0 2-16 16,1 1 0-16,1-1 0 0,3 0-176 0,0-3-32 15,2 0-128-15,0 3 192 0,2-3-192 0,-1 0 0 16,2 1 128-16,0-1-128 0,0-4 0 0,-1-2 0 16,-2 1 0-16,0-1 0 0,0-2 0 0,-5 3 0 0,-2-1 0 0,-2-3 0 15,0 2 128-15,-1-1-128 0,-4 3 176 0,0-3-176 16,-2 2 352-16,0-2-32 0,1-1-16 0,-2-2 0 16,2 1-80-16,-4 1-16 0,1-1 0 0,1 0 0 0,1-2-208 15,0 3 176-15,1-3-176 0,2-2 160 0,0-2-160 0,0 1 160 16,2-2-160-16,0 0 160 0,2-2-160 0,-2 0 160 15,2 0-160 1,-1 1 160-16,1-1-32 0,-1 0-128 0,-2 1 192 16,0 1-64-16,-1-1-128 0,-1 2 0 0,-2 1 144 0,-1-1-144 0,-1 3 0 15,-1-3 0-15,-2 4 0 16,-1-1 0-16,1 1 0 0,-1 0 0 0,0 0 0 0,-1 1 0 16,0 2 0-16,0 0 0 0,-2-1 0 0,2 0 0 15,1-2 0-15,1 0 128 0,-1 2-128 0,0-2 176 16,1 3-48-16,1-5-128 0,0 2 192 0,1 0-64 0,1-1-128 0,0 1 0 15,0-3 0-15,-1 2 0 0,4-3 0 0,-2 1 0 16,3 2 0-16,-2 1 0 0,0 2 0 0,2-2 0 16,-2 5 0-16,-1-1 0 0,2 4 0 0,-4 1 0 15,1 1 0-15,-1 2 0 0,0 3 0 0,-1-3 0 16,1 0 128-16,-2-1-128 0,3-1 0 0,0-2 0 16,1 1 0-16,1-3 0 0,2 0 0 0,1 0 160 0,0-3-160 0,1 0 160 15,0 0 48 1,1-1 16-16,0 0 0 0,2 1 0 0,-2-1-80 0,2-2-16 0,0 2 0 0,0-1 0 15,0 1 0-15,-2 0 0 16,0 1 0-16,-1 2 0 0,1-1-128 0,1 1 0 16,-1-2 0-16,0 2 0 0,1 1 0 0,-1 0 192 15,1 0-192-15,1 3 192 0,1-3-192 0,-1 3 0 16,2-6 0-16,2 3 128 0,1 0-128 0,1-1 192 16,2-1-192-16,0 1 192 0,2-3 64 0,-1 0 32 15,3-1 0-15,-1 4 0 0,1-2-288 0,0-1 128 0,0 0-128 0,-2 5 0 16,1-5 176-16,0-1-176 0,-1 1 160 0,1 3-160 15,1-2 0-15,0-1 0 0,0 2 0 0,-1-2 0 16,4 0 0-16,-2-2 144 0,1 0 16 0,1-1 0 16,-1-2 96-16,2 2 32 0,2-3 0 0,0 0 0 0,2-2-96 15,0 0-32-15,1 1 0 0,1-2 0 0,0 1-160 0,1-2 0 16,-2 2 144-16,-2-1-144 0,1 0 0 0,1 3 144 16,1-2-144-16,-3 2 0 0,0 3 0 0,-2-3 0 15,0 2-192-15,-4 0 48 16,-1-2-192-16,-3 2-48 0,-2 1 0 0,-1-3 0 15,-1 1-48-15,-2-1-16 16,-1 3 0-16,-3-3 0 16,1 0-48-16,-2 1-16 0,0-1 0 0,0-1 0 0,-1 1-192 0,0-1-64 15,0-4 0-15,0-1-19216 0</inkml:trace>
  <inkml:trace contextRef="#ctx0" brushRef="#br2" timeOffset="166256.87">8741 11978 23039 0,'-2'-3'2048'0,"0"2"-1648"0,1 1-400 0,1 0 0 0,0 1 1712 0,0-1 256 0,0 3 48 0,-1-3 16 15,0 2-1440-15,1 2-272 0,0 2-64 0,0-6-16 0,0 0 176 0,0 0 32 0,18 18 16 0,-10-14 0 16,2 2 608-16,0-2 112 0,2 1 32 0,1 0 0 16,1 1-496-16,0 3-80 0,1-3-32 0,-1 1 0 0,1 2-256 0,-1 3-48 15,-1 1-16-15,0 0 0 0,-3 3-288 0,-2 3 0 16,1 2 0-16,-3-1 0 0,-1 5 0 0,0 0 0 15,-1 4 0-15,-2-3 0 0,2 1 160 0,-2-3-32 16,2 0 0-16,1-1 0 0,-1-2-128 0,1 1 0 0,1-2 0 16,0-2 0-16,2-2 0 0,-1-3 0 0,2-1 0 0,-1 0 0 15,2-2 0-15,-1-2 192 0,-2 0-64 16,1-1 0-16,0 0-128 0,2-1 0 0,0 3 0 0,0-3 0 31,0 1-320-31,0 5-80 0,0 0-32 0,0 1-11552 0,-1 6-2320 0</inkml:trace>
  <inkml:trace contextRef="#ctx0" brushRef="#br2" timeOffset="167709.84">11794 10605 28559 0,'-6'0'2544'0,"1"0"-2032"0,3-3-512 16,2 3 0-16,0 0 784 0,0 0 64 0,-2-1 16 0,0-1 0 0,-1-1-496 0,2 0-112 0,2-1 0 0,1-1-16 0,0 1-240 0,2-3-192 0,0 1 48 0,-1-3 0 15,-1 0-272-15,-2 2-48 0,-2-2-16 0,-1 2 0 0,-2 1 480 0,-3-4 0 0,-2 3 0 0,-2-1 0 16,0 2 512-16,-3 2 208 0,-1-2 48 0,-2 2 0 15,2 2-144-15,-1-1-32 0,0 2 0 0,-1-2 0 0,4 3-384 0,-1 0-80 0,1 0 0 16,0 0-128 0,3 0 128-16,1 0-128 0,1 0 0 15,0 3 0-15,1-3 192 0,0 4-32 0,2-2 0 0,-2-1 0 16,1 2-160-16,-1 0 160 0,3 0-160 0,-2 1 160 0,0-1-160 0,-2 2 160 16,0 1-160-16,1 1 160 0,-1-1 96 0,2 1 0 15,-1 2 16-15,2-2 0 16,1 3 64-16,0 1 16 0,3 0 0 0,-2 1 0 0,3 0-80 0,-1-1-16 0,1 1 0 15,1 0 0-15,0 1-256 0,1-3 0 0,1 5 0 0,0-5 0 16,1 0 0-16,-1 0 0 16,3 1 0-16,-1-4 0 0,1 3 0 15,-2-1 208-15,2 1-16 0,-1-2 0 0,0 0-192 0,-1 0 128 16,0 0-128-16,1 0 0 16,-2 1 192-16,1-1-64 0,-1-2-128 0,1 2 192 0,0-1 32 0,0-3 0 15,-1 5 0-15,2-3 0 0,-2 0-224 0,2-2 0 0,-1 2 0 16,-1 1 0-16,0-1 144 0,2 0-144 15,0 0 128-15,-2 0-128 0,2 2 160 0,-1-3-160 16,0 2 192-16,1-1-192 0,-2 3 192 0,2-3-192 16,-1 0 192-16,0 2-192 0,0-2 0 0,-1 3 0 0,0-3 0 0,0 1 0 0,-1 2 0 0,0-3 0 31,1 0 0-31,-2 2 0 0,1-2 128 16,-1 0-128-16,1 0 0 0,0 0 0 0,1 1 192 0,-1-1-64 0,0 0 0 15,0 0-128-15,-1-1 128 0,0 1-128 0,2 0 0 0,-2 1 0 16,0-3 0-16,1 1 0 0,-1 2 0 15,0-1 0-15,0 0 0 0,0 0 0 0,0 0 0 0,-1-2 0 0,-1 1 0 0,1 1 0 16,0-2 0-16,-2 0 0 0,2-2 240 16,0 2-64-16,0 0-16 15,-2-2 0-15,2 0-32 0,-1 2-128 16,0-1 192-16,0-2-64 0,1 1-128 0,-1 0 0 0,0 0 0 16,1 1 0-16,-1-3 0 0,1 0 0 0,0 0 0 15,0 0 0-15,1 0 0 0,-2 0 128 0,2 0-128 0,-1 0 0 16,1-3 192-16,0 3-64 0,0 0 0 0,0 0 0 0,0 0-128 15,0 0 160-15,0 0-160 0,0 0 160 0,0 0-160 0,0 0 0 16,0 0 0-16,0 0 0 0,0 0 0 0,3-20-256 16,-3 18 48-16,-3-1 0 15,2 0-368-15,-3-1-80 0,1 1-16 0,-1 0-12176 0,-2-1-2432 0</inkml:trace>
  <inkml:trace contextRef="#ctx0" brushRef="#br2" timeOffset="169189.6">11476 10544 23039 0,'-6'-1'1024'0,"1"0"192"0,3-2-960 0,1 2-256 0,-1 1 0 0,2-2 0 0,2 2-192 0,-2-4-64 0,2-1-32 0,1-2 0 0,0-2-192 0,2 1-32 0,0-3-16 0,0 4 0 0,0-2 1440 0,0 2 304 0,0 1 48 0,-1-1 16 15,-2 4 144-15,1 0 48 16,-2 3 0-16,-1 0 0 0,-1 3-48 0,-1-2 0 16,0 4 0-16,-2 0 0 0,0 4-480 0,0-1-112 15,1 0 0-15,-1 2-16 0,1 1-416 0,-1 2-80 0,0-3 0 0,2 1-16 16,0-1 48-16,1 0 16 15,0-3 0-15,2 2 0 0,0-3-128 0,1-2-32 0,1 1 0 16,1-1 0-16,0-1 48 0,1 4 16 0,1-4 0 16,0 6 0-16,2-3-48 0,-2 4-16 0,0 2 0 0,1 4 0 15,1 3-208-15,-2 3 176 0,1 3-176 0,-2 3 160 16,0 1-160-16,0-1 0 0,-2-2 0 0,-2 3 0 16,0-1 0-16,-1 1 0 0,-1 2 0 0,-2-2 0 15,2 2 128-15,-1-2 0 0,-1-1 0 0,1-2 0 16,1-1 0-16,-1-3 0 0,1 0 0 0,1 1 0 15,0-2 96-15,1-2 16 0,2 1 0 16,-3 1 0-16,1-2-80 0,0-3-16 0,-1 0 0 0,-1 0 0 0,-1 2-144 0,-1-1 192 0,-2 1-192 16,0 1 192-1,0 0-192-15,0-3 0 0,-1 1 0 0,0-3 128 16,1 2-128-16,-2-3 0 0,-1 3 0 0,0-4 0 16,-1 2 128-16,0-2 0 0,2-3 0 0,-1-2 0 15,1 2 112-15,-2-2 16 0,2 2 0 0,-1-3 0 0,1 0-80 0,0 2-16 16,-2-2 0-16,-2 3 0 0,0-3-160 15,0 0 128-15,-1 4-128 0,1-4 128 0,0 2-128 0,-1 0 128 16,1-2-128-16,-2 2 128 0,1 0-128 0,-2-1 192 16,2-1-192-16,-2 0 192 0,2 0-192 0,-2 0 0 15,2 2 0-15,-2-2 0 0,0 3 0 0,-1-2 0 16,0 2 0-16,-1-2 0 0,1 2 0 0,-1-3 0 0,1 3 0 0,0-2 0 16,2 2 0-16,0-2 0 0,0 2 0 0,-1 1 0 15,2-2 0-15,1 2 0 0,-1-2 0 0,1 0 128 16,3 1-128-16,-2 1 128 15,1 0-128-15,0-2 128 0,1 4-128 0,-2-1 0 16,1-1 0-16,1-1 0 0,-2 1 0 0,-1 3 0 16,1-3 128-16,0 2-128 0,-1 0 0 0,0 1 0 15,-1 3 0-15,1-4 0 0,3 2 0 0,-2 1 0 16,1 1 0-16,2 0 0 0,-1-1 0 0,2 1 0 16,1 0 0-16,0 0 0 0,1-1 0 0,0 1 0 0,0 0 0 15,-1 2 0-15,0-2 0 0,-1 2 0 0,1-3 0 0,-3 1 0 0,2-2 0 0,0 0 0 16,1 1 0-16,0-1 0 15,-1-2 0-15,1 0 0 0,3-2 0 0,-2-1 0 16,1 1 192-16,2 0-32 0,1-2-16 0,1-2 0 16,1 2 32-16,0-2 0 0,2 3 0 0,-1-3 0 15,1-1-176-15,0 3 128 0,1-1-128 0,0-4 128 0,0 2-128 0,-2 0 0 16,4 0 144-16,-2 1-144 0,1 1 0 0,0 0 0 16,-1-1 0-16,1 3 128 0,0-3-128 0,-1-1 0 15,0 4 0-15,1-3 0 16,0 0 192-16,2 1-48 0,-2 2 0 0,3 0 0 0,-2-3 0 0,2 1 0 0,1 2 0 0,0-3 0 31,1 2 48-31,1-2 0 0,0 0 0 0,3 0 0 16,3-2-48-16,0 1 0 0,-1-2 0 0,1 1 0 15,-2 0-144-15,0 1 0 0,-1-4 0 0,-2 2 128 0,-1-1-128 0,-1 2 0 0,-1-2 0 0,-2 3 0 16,0 0 0-16,-1-1 0 16,-1 2 0-16,0 0 0 0,-1 0 0 0,0 4 0 15,0-1 0-15,-1-2 0 0,1 3 0 0,-1-1 128 16,1 3-128-16,-2-4 0 0,2 3 160 0,1-1-160 15,-1-3 192-15,2 2-192 0,0 1 0 0,-1-2 0 16,3-2 0-16,-1 1 0 0,1 3 208 0,0-4-64 16,-1 0-16-16,1 0 0 0,0 2 16 0,-2 0 0 15,2 0 0-15,-2 3 0 0,-1-1-144 0,-1 0 0 16,0-1 144-16,0 4-144 0,-1-1 0 0,0 1 0 16,-2-4 0-16,1 4 128 0,-1-1-128 0,1 1 0 0,0 0 128 0,0 1-128 0,0-2 128 0,1 0-128 15,0 1 160-15,0-3-160 16,-1 1 128-16,1-1-128 0,1 2 0 0,0-2 0 0,-1 2 0 0,-1-1 0 15,0 1 0-15,-1 0 0 16,1-1 0-16,-3 4 128 0,1-3-128 0,-1 2 0 0,-1 1 0 0,-2-2 0 0,2 3 0 16,-3-1 0-16,1-1 0 0,-1 1 176 0,-1 1-176 0,0-3 160 31,0 2-160-31,0-2 192 0,1-1-192 0,-1 0 192 16,3-1-48-16,-1 1 0 0,2 0 0 0,0 2 0 0,1-2-144 0,-1 2 0 0,0 0 0 15,1 2 128-15,-2 3-128 0,0 0 0 16,-1 3 0-16,0 0 0 0,-1 0 0 0,-1 1 0 15,-1-1 0-15,-2 3 0 16,1-2-320-16,-3 2-80 0,0 0-32 0,-1-3 0 16,1 0-400-16,1-3-64 0,1-3-32 0,3-4-22768 0</inkml:trace>
  <inkml:trace contextRef="#ctx0" brushRef="#br3" timeOffset="199074.81">25255 4687 31327 0,'-8'0'2784'0,"1"0"-2224"0,4 1-560 0,2 1 0 0,1-2-480 0,-2 0-208 0,-3 1-32 0,-5-1-16 0,-3 3-160 0,-4-3-48 16,-4 0 0-16,-3 0 0 0,-3-3-16 0,-2 2 0 0,-3-2 0 0,-2-2 0 0,-6 1 496 0,-3 0 80 0,-5-2 32 0,-6 0 0 0,-1 2 784 0,-3-2 144 15,-2 0 48-15,3 0 0 0,2-1 1072 0,-6-1 224 16,-3 0 32-16,-3 2 16 0,3 0-432 0,8 2-96 16,7-2-16-16,-7 1 0 0,-8 1-896 15,-6-3-176-15,-4 4-32 0,1-3-16 0,8 4-304 0,-7-2 0 16,-8-2 128-16,-4 2-128 0,-4-2 0 0,-2 2 0 15,-6-2 0-15,-3 0 0 0,2 0 128 16,-6 1-128-16,-1 4 0 0,-2-3 0 0,2 1 0 0,-2 0 0 16,-6 3 128-16,-1 0-128 0,0 0 416 15,1 0 32-15,4 0 0 0,-3 0 0 0,-1 3-448 16,4-3 0-16,6-3 0 0,0 3 0 16,-1 0 128-16,0 0-128 0,3-3 128 0,2 0-128 0,6 0 464 0,-4 3 16 0,-2 0 0 15,-1-4 0-15,1 2-288 0,3-1-64 16,3 3-128-16,-1 3 192 0,2-1-192 0,-2 2 144 15,5-4-144-15,1 3 128 0,-1 3-128 0,-2 0 160 0,-1 1-160 0,3-1 160 16,14-3-160-16,-6 3 0 16,-5 2 0-16,1-2 0 0,3 0 0 0,2 0 0 0,2-3 0 0,1 0 0 15,0 3 0-15,2-2 0 0,2 0 0 16,3-2 0-16,11 1 0 0,-3-2 0 0,0 2 0 0,-1-1 0 0,2-1 0 0,2 2 0 16,3-3 0-16,3 0 0 15,3 0 0-15,1 0 0 0,2 0 0 0,1 0 0 16,4 2 0-16,1-2 208 0,3 0-48 0,4 0-16 15,4 1 64-15,3 2 16 0,4-1 0 0,2 2 0 16,4 0-80-16,3-2-16 0,2 4 0 0,1 1 0 16,1-1-128-16,4 1 128 0,1-1-128 0,2 1 128 15,1-1-128-15,1 1 0 0,0 2 0 0,1 0 0 16,1-2 0-16,0 2 0 0,0-2 128 0,1 2-128 0,-2-3 0 0,1 4 0 16,2-4 0-16,0 1 0 0,-1 4 0 0,2-3 128 15,0 1-128-15,0 3 128 0,3-2 64 0,-1 2 0 16,1 4 0-16,-1-2 0 0,2 1 0 0,0 1 16 15,1-1 0-15,0 2 0 0,3 4-208 0,-2-2 176 0,1 3-176 16,-1 1 160-16,0 2-160 0,1 1 0 0,-1 1 0 0,-1 3 0 16,-1 1 0-16,0-3 0 15,-2 3 0-15,1 1 0 0,-3-1 0 0,0-1 0 16,-1 1 0-16,-1-8 0 0,0 2 192 0,-1 0-32 0,1-1-16 0,0 0 0 0,0 1-16 16,1-4 0-16,-2 1 0 0,3 0 0 0,0 2 112 0,0 0 16 31,0 1 0-31,1 1 0 0,0-1-112 0,2 0-16 0,0 1 0 0,1-2 0 15,0 2 0-15,0 3 0 16,3-5 0-16,-3 2 0 0,1-1-128 0,0-1 192 16,0 0-192-16,0 1 192 0,0 0-192 0,-1 1 0 0,-1-1 0 0,-2 1 128 15,1-7-128-15,-2 6 0 0,-2 3 0 0,1 1 0 16,-2 2 0-16,0 1 0 0,-1-1 0 0,-1-1 0 16,2-3 0-16,0-1 0 0,-1-4 0 0,0 0 0 15,0-3 0-15,1-3 0 0,-1-1 0 0,0-4 0 0,0 0 0 16,2-1 0-16,-2 0 0 0,1 2 0 0,0-2 144 0,-1-1 48 15,-1 1 16-15,1-1 0 0,-1 0-16 0,-1-1 0 16,1 0 0-16,-3 2 0 16,2-1-192-16,-1-2 128 0,-1 3-128 0,0 1 0 0,-1-1 0 0,0 0 0 15,0 2 0-15,1-2 0 0,0-1 0 0,1 1 0 16,-1 0 0-16,2-2 0 16,1 0 0-16,-1-3 0 0,2 0 0 0,-1 0 0 15,1-2 0-15,2 0 0 0,-1-3 0 0,2 1 0 16,-2-1 0-16,2 0 0 0,0 0 0 0,0-1 0 15,-1 1 192-15,2-3-64 0,-1 0-128 0,1 0 192 0,0 1 48 0,0 0 0 16,0-1 0-16,1 0 0 0,-1 1-112 0,1 1 0 16,3-2-128-16,-1 3 192 0,3-2-192 0,2 2 128 15,-1 0-128-15,3 0 0 0,2 0 128 0,3 0-128 16,4 0 0-16,0 0 144 0,0 0-144 0,2 0 0 16,5-2 0-16,2 2 0 0,-1 0 0 0,4-2 0 0,2-2 0 0,3 2 0 15,-1-2 0-15,2 2 0 0,5-2 0 0,2 0 0 16,-7 2 0-16,5-2 0 0,10-2 0 0,6 1 0 15,5 0 0-15,0 0 0 16,2 1 0-16,-6 0 0 0,-10 2 144 0,11 2-144 16,13-2 160-16,6 2-160 0,0-2 144 0,2 2-144 15,4 0 128-15,4 0-128 0,4 0 0 0,-3 0 128 0,-4 0-128 0,0 0 0 0,3 0 0 0,4 0 0 16,2-2 0-16,0 2 0 16,-8-3 0-16,-2 2 0 0,1-3 0 0,6 2 0 15,7-2 0-15,1 2 0 0,-10-1 0 16,6 2 0-16,6 1 0 0,0 0 0 0,-3-2 0 15,1 2 0-15,2 2 0 0,-3-2 0 0,-2 4 0 0,0-4 0 16,-6 0 0-16,5 0 0 0,7 0 0 0,0 0 0 16,-7 0 0-16,0-3 0 0,1 3 0 0,-6-1 0 15,-2 1 0-15,-5 0 0 0,-5 0 0 0,7 0 0 0,5 0 0 16,-1 4 0-16,-7-2 0 0,-5-1 0 0,-14 2 0 0,8-1 0 16,6 2 0-16,1 0 0 15,-4 2 0-15,-4-4 0 0,-6 0 0 0,3 0 0 0,2 2 0 0,0-2 0 16,-2 0 0-16,-5-1 0 0,-4 0 0 0,-2 2 0 15,-7-3 0-15,2 1 0 0,4-1 0 0,-2 0 0 16,1 0 0-16,-6 0 0 0,-3 0 0 0,-4 0 0 0,0 0 0 0,-3 0 0 16,-1 2 0-16,-1 1 0 0,2-2 0 0,-5 1 0 15,-2 2 0-15,-2-1 0 0,-3 0 0 0,-2 1 0 16,-4 1 0-16,-3-4 0 16,-2 4 0-16,-2-1 0 0,-2-2 0 0,-3 0 0 0,-1 0 0 0,0-2 0 15,-2 0 0-15,-1 0 0 16,-2-4 0-16,0 2 0 0,-1-1 0 0,-1 0 0 15,-1-1 0-15,-1-2 0 0,0 0 0 0,-2-3 0 16,1 2 144-16,-1-3-144 0,0-1 0 0,-1 1 144 16,0 2-144-16,-1-4 0 0,0-3 144 0,0-1-144 0,0-3 0 15,0 2 144-15,0-4-144 0,0 1 160 0,0-2-160 0,0 1 160 16,-1 1-32-16,1-1 0 0,0 1 0 0,-1-2 0 16,-1 4-128-16,2-5 160 0,-1 1-160 0,1-3 160 15,0 1-32-15,0 0-128 0,1 2 192 0,-1 6-64 16,0 1-128-16,2-4 192 0,-1-4-192 0,0-12 192 0,0-6-192 15,2 1 0-15,-1-5 144 0,-1 1-144 0,3 0 0 0,-3 2 128 16,2-2-128-16,-1 0 0 0,1 2 0 0,-1-1 0 16,1-1 0-16,0-5 0 15,0 6 0-15,-1 1 0 0,1 1 0 0,-2 4 0 16,-1 5 0-16,0 0 128 0,1 3-128 0,-2 1 0 0,1 3 0 0,-1 1 0 0,1 1 0 0,-1 3 0 31,1-1 0-31,-2 3 0 0,2 1 0 0,-1-2 0 0,-1 1 0 0,0-2 0 16,1 1 0-16,-1 3 0 15,-1 0 0-15,0 4 0 0,-1-1 0 0,0 1 0 16,0 2 0-16,-1 0 0 0,1 1 0 0,-1 1 0 0,-2 3 0 0,2-1 0 16,-1 1-192-16,1 4 64 0,-1-2 128 0,0 1 0 15,0 0 0-15,1 2 0 0,0 0 0 0,1 0 0 16,-1 0 0-16,0 0-128 0,2 0 128 0,-2 0 0 16,1 0 0-16,0 0 0 0,0 0 0 0,1 0-128 15,-1-2 128-15,0 1 0 0,1-2-128 0,-1 1 128 16,0 0-128-16,1 0 128 0,-1-2 0 0,1 2 0 0,1-2 0 0,-1 2-128 15,1-1 128-15,-2-1 0 0,2 3 0 0,-2-4 0 16,0 4 0-16,1-1 0 16,-4-2 0-16,1 1 0 0,0 0 0 0,-3-2 0 15,1 1 0-15,-2 0 0 0,-1-2 0 0,-2 0 0 0,-3 0 0 0,-1 0 0 0,-2-1 0 0,-3 1 0 16,-1-1 0-16,-3 1 0 0,-3-1 0 0,0-1 0 16,-1 0 0-16,-1 2 0 15,-4 0 0-15,-3 0 0 16,-3 0 0-16,0-1 0 0,-1 1 0 0,-2 5 0 0,-2-2 0 0,-2 0-128 15,-2 3 128-15,-4 0 0 0,-4 0 0 0,-4 0 0 16,-1 0 0-16,0 0 0 0,1 0 0 0,0 1 0 31,-2 1-512-31,-3-2-64 0,-5-3 0 0,-15-16-22912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9T23:39:54.485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23135 7466 24879 0,'-7'-1'2208'0,"3"0"-1760"0,1 1-448 0,1 0 0 0,0 0 144 0,-1-1-144 0,-5 1 160 0,-3-3-160 0,-6 2 832 0,-4-1 80 0,-5 2 16 0,-1-3 0 0,1 2-240 15,-2 1-48-15,0 0-16 0,-2 0 0 0,1 4-400 0,-4-4-80 16,3 2-16-16,-4 2 0 0,0-3 96 0,-2 4 16 16,-1-4 0-16,-3 2 0 0,-3 0-80 0,-2 2-16 15,-1 1 0-15,-3-2 0 0,0 2-144 0,-2 2-144 16,0 0 144-16,2 0-208 0,2-2 208 0,1-1 0 16,0 1 0-16,-1 0 0 0,-1 2 192 0,-2-2 16 15,1 0 16-15,0 0 0 0,-1 0-224 0,3 1 176 16,1-1-176-16,1 0 160 0,3-2-160 0,1-1 0 15,1 4 144-15,-1-4-144 0,3 4 400 0,1-3 16 16,2 3 0-16,3-4 0 0,3 4 32 0,1-4 16 16,1 1 0-16,2 2 0 0,2 0-160 0,2 0-48 15,0 3 0-15,4-3 0 0,2-2-32 0,1 2-16 16,2 2 0-16,1 0 0 0,1-2 80 0,1 2 16 0,2 1 0 0,0-1 0 16,2 0-160-16,1 0-16 15,0 0-128-15,1 0 192 0,1 2-64 0,1 0 0 16,-1 1-128-16,2 3 192 0,2 1-48 0,-1 1-16 15,0 4 0-15,2-1 0 0,-1 2 0 0,2 8 0 16,-1 2 0-16,2 5 0 0,-1 4-128 0,1 5 0 0,0 8 144 0,0 4-144 16,-1 4 144-16,-1-1-144 0,2 0 192 0,-1-1-192 0,1 4 0 15,1 5 0-15,-1 5 0 0,1 5 0 0,1-3 0 16,-1 6 0-16,-3 0 0 0,0 7 0 0,-2 4 128 16,-1 0-128-16,-1 8 0 0,-2-4 0 0,1-1 0 15,-1 5 0-15,1 5 0 0,2-3 0 0,2-11-176 0,3 1-32 16,3-5-16-16,3-4 0 15,1-1 32-15,3-8 16 0,-1-6 0 0,2-1 0 16,1 2 416-16,0 2 80 0,1-2 0 0,-3-2 16 0,-1-2-208 0,-2-4-128 16,-1-2 128-16,-1-1-128 0,-2 5 0 0,1 0 0 15,0 0 0-15,-3-6 128 16,0-4-128-16,-2-4 0 0,-1-6 0 0,0-1 0 16,-2 1 0-16,-1-4 128 0,0-7-128 0,-1 0 0 0,0 5 208 0,-2-1-16 15,1-3-16-15,0-1 0 0,2-3 16 0,0-4 0 0,2-3 0 16,-1-4 0-16,1-1-64 0,1-1 0 15,-1-4 0-15,2 0 0 0,0-1 0 0,-1 1 0 16,2-5 0-16,-1 2 0 0,1-3 0 0,-1 0 0 16,2 4 0-16,-1-3 0 0,-1 2 64 0,1 0 16 15,-2 1 0-15,1-1 0 0,0 1-208 0,-1 0 0 0,0-1 128 0,-1 1-128 16,1 0 0-16,-2-2 0 0,1 1 0 0,1-2 0 16,-2 2 0-16,2-3 0 15,-1-2 0-15,1-2-160 0,0 2 160 0,1-4 0 16,1 1-144-16,0-1 144 0,1-1 0 0,0 1 0 0,2-2 0 0,-1 0 0 15,1 0 192-15,0-2-32 16,2 4-16-16,0-2 0 0,1 2 48 0,1 2 0 0,2-1 0 16,1 4 0-16,0-1-64 0,1 2 0 0,2 0 0 0,1 1 0 15,-1 3-128-15,2-4 128 0,1 4-128 0,0-2 128 0,2 0-128 0,-1-2 0 32,3 0 0-32,2 0 0 0,2 2 176 0,4-3-48 0,0 1-128 0,3-5 192 15,2 2-16-15,0-3-16 0,3-3 0 0,0 2 0 16,-1-2-160-16,-3 0 192 0,0 0-192 0,-3-1 192 0,2 1-192 0,-2-2 0 15,-1 4 0-15,-2-2 0 16,-3 1-464-16,-3 0 16 0,-3 0 16 0,-5 2 0 16,-5 0-336-1,-3 2-80-15,-4-2-16 0,-4 2-19088 0</inkml:trace>
  <inkml:trace contextRef="#ctx0" brushRef="#br0" timeOffset="2108.69">21056 9783 10127 0,'0'-3'896'0,"0"1"-704"0,1 0-192 16,-1 2 0-16,0 0 704 0,-1-2 128 0,1-1 0 0,-2 0 16 0,0-1 432 0,-1 0 96 0,-2-1 16 0,-2 2 0 16,1-1-544-16,-2 1-96 0,0 0-32 0,-2 0 0 0,0 0-208 0,-2-1-64 0,0 1 0 0,-2 0 0 0,-1 0 288 0,-1-3 48 15,-1 2 16-15,0-2 0 0,-1 2-32 0,-3-2 0 0,-1 0 0 0,-3 0 0 0,3 1 96 0,-4 0 16 16,-4-1 0 0,-3 0 0-16,-2 1-304 0,-3 1-48 0,-2 1-16 0,-2 2 0 15,-1 2-240-15,0 2-48 0,0-1-16 0,-4 0 0 16,-7 3-80-16,0-2-128 0,0 0 176 0,-1 3-176 15,-2-1 304-15,2 1-48 0,-2 0-16 0,0-1 0 16,0 1-48-16,0-2 0 0,1 2 0 0,2-2 0 16,0 2 0-16,2 0 0 0,5-2 0 0,-2 2 0 0,1-2-192 0,1 1 128 15,3 1-128-15,2-1 0 16,2 0 192-16,1-1-64 0,3 2-128 0,2-4 192 16,2 2-192-16,2-1 0 0,2 0 0 0,1 1 0 0,2 2 288 0,3-2 64 0,3 1 16 0,1 1 0 15,2 0 48-15,1 2 16 0,4-2 0 0,1 0 0 16,1 4-96-16,3 0-16 0,1 2 0 0,1 0 0 15,2 3-320-15,-1 1 0 0,3 4 0 16,2 2 0-16,0 3 0 0,1 1 0 16,2 8 0-16,1 4 128 0,0 6-128 0,1 3 0 0,1 2 0 0,-1-2 0 15,1-3 144-15,-2 3-144 16,0 4 192-16,0-4-192 0,0-5 0 0,0 11 0 0,2 11 0 0,1 10 0 16,-1 6 0-16,1-4 0 15,0 0 0-15,-2 7 0 0,0 2 0 0,2 0 0 16,0 7 0-16,-1-3 0 0,2 2 0 0,-1 5 0 0,0 4 0 0,-2-1 0 0,0 1 0 0,1-1 128 15,-1 5-128-15,-2-1 160 16,1 1-16-16,1-2 0 0,-3-7 0 0,1 0 0 0,0 3-144 0,-1 0 160 31,1 0-160-31,0-2 160 0,0-2-160 0,0-5 0 16,0 1 0-16,0-7 0 0,1-8 0 0,-1 4 0 0,1 1 0 0,0 0 0 0,-1 0 0 0,0-3 0 16,-1-2 0-16,0-5 0 0,-2-4 0 0,2-1 0 0,1 0 128 15,-2-5-128 1,2-2 144-16,0-3 0 0,-1-3 0 15,0-5 0-15,-1-2 16 0,2-4 0 0,0-1 0 0,1 1 0 16,1-2-160-16,-1-1 0 0,1-3 0 0,1-3 0 0,-2 1 0 0,-1-7 0 0,0 0 0 0,-2-4 0 31,2-1 0-31,-2-2 0 0,-1-2 0 0,1 2 0 16,-2-4 0-16,0-2 0 0,-1 2 0 0,0-1 0 16,0-6 0-16,0 5 0 0,0-6 128 0,0-3-128 15,0 1 128-15,2-2-128 0,-2 0 192 0,1 1-64 16,0-4 80-16,-1 0 16 0,1 0 0 0,-1 0 0 15,1 0-32-15,-1 0-16 0,0 0 0 0,0 0 0 16,0 0 32-16,0 0 16 0,0 0 0 0,0 0 0 0,0 0 0 0,0 0 0 16,0-23 0-16,2 20 0 0,-1-2 48 0,1 1 16 15,1 0 0-15,2-2 0 0,0 0-48 0,3 0-16 16,1 0 0-16,1-1 0 0,1 4-48 0,1-2-16 16,3 1 0-16,4 0 0 0,1 4-160 0,2-3 0 15,1 3 0-15,3 0 128 0,3 0-320 0,-1 1-80 16,3-1-16-16,0 2 0 0,2-2 160 0,2-2 128 15,-2-2-192-15,3 0 192 0,1-2 0 0,3 0 0 0,2-4 160 16,1 4-32-16,-1-3 112 0,0 3 16 0,2 0 16 0,-1 0 0 16,0 2-272-16,-2-2 0 0,0 0-128 0,-2 2 128 15,0-2 0-15,0 2 0 0,3-2 0 0,0 3 0 16,0 0 0-16,1 0 0 0,0 2 0 0,-1-1 160 16,0 2-160-16,-1-3 0 0,-2 2-160 0,0-2 160 15,0 0 0-15,1 0 0 0,1-1 0 0,-1-2 0 16,2 0 0-16,-1 0 0 0,-1 0 0 0,-3-2 160 15,0 2-160-15,-2 0 0 0,0-3 0 0,-2 3-176 0,-4 2 176 16,1-2 0-16,0 2 0 0,-2 0 0 0,0 0 0 16,-2 4 0-16,-2-4 0 0,-2 4 0 0,-1 0 192 0,-1 0-16 15,0 0-16-15,-2 1 0 0,-2 2-160 0,1-1 0 16,-1 0 0-16,-2 0 0 0,1-2 128 0,0 2 0 16,1-2 0-16,-1 0 0 0,0 0-128 0,0-2 0 15,0 2 0-15,-2-4 0 0,1 2 0 0,-1-2 0 16,0 0 0-16,-1 2 0 15,0-2 0-15,0-1 0 0,-1 2 128 0,-1-1-128 0,-2-2 208 0,1 1-32 16,-2 0-16-16,-2-1 0 0,0-1 16 0,-2 1 0 16,-2 0 0-16,0 0 0 0,-2 0-176 0,0-1 0 0,-2-2 144 15,-2 0-144-15,0 2 0 0,-1-3 0 16,-1-2 0-16,-2 3 0 0,-2-5 0 0,0 2-128 0,0 2 128 0,1-1 0 16,1 3 0-16,-1 0-128 0,-2-5 128 0,-1 0 0 15,0 0 0-15,-1 1 0 0,1-1 0 0,-1 4 0 16,2-1 0-16,-2 0 0 0,1 1 0 0,0-1 0 15,1 4 0-15,-1-3 0 0,1 6 0 0,0-5-128 16,1 2 128-16,-1 1-128 0,3 1 128 0,-1-2-128 16,1 0 128-16,0 2-208 0,3 1 80 0,0 0 128 15,0-1-224-15,1-2 80 0,0 4 16 0,2-4 0 0,1 3 0 16,2 2 0-16,0-3 0 0,0 4 0 0,0-2 0 0,1 2 0 16,3-3 0-16,0 3 0 0,1 3-64 0,1-1-16 15,2 2 0-15,2 3 0 0,1 2 16 0,2-3 16 16,0 4 0-16,1-1 0 0,1 1 176 0,-2-2-192 15,3 2 192-15,-2-2-192 0,-2-2 192 0,1 0 0 16,0 3 0-16,1-3 0 0,-3 0 0 0,2-1 0 16,-2 0 0-16,-1 1 0 0,-1-2 0 0,1 2 0 15,-1-2 0-15,0 2 128 0,-2 0-128 0,-1 0 192 16,2 0-64-16,-2 1 0 0,-1-1-128 0,-1 0 0 0,0 0 0 0,-1 2 128 16,-1 0-128-16,1-2 128 0,-2 4-128 0,-1-4 128 31,0 2-128-31,-1 1 0 0,0-1 0 0,-2 0 128 0,1 1-128 15,-1 0 176-15,0 1-176 0,-1-1 192 0,-1 1 0 0,1-3 0 0,-1 2 0 0,0 1 0 16,2-2 96-16,-1 2 32 0,-1-1 0 0,0 1 0 16,0 0-16-16,0-1 0 0,-1 4 0 0,1-3 0 15,-1 2-48-15,1 0-16 0,-1 3 0 0,-1 1 0 16,1-2 80-16,0 1 32 0,1 1 0 0,-2 2 0 16,-1-2-32-16,2 1 0 0,0-4 0 0,-3 3 0 15,-1 5-144-15,-3 2-48 0,-1-1 0 0,-1-2 0 16,-1 1-128-16,0-3 0 0,3-1 0 0,-2-2 0 15,0-2 0-15,-1-1-144 0,0-2 144 0,-2-4-208 16,2-5-944-16,-1-1-192 0,1-3-48 0,-1-7-21952 16</inkml:trace>
  <inkml:trace contextRef="#ctx0" brushRef="#br1" timeOffset="11947.4">29854 15075 10127 0,'1'-2'896'0,"1"0"-704"0,-1 2-192 0,0 0 0 0,-1 0 176 0,1-2 0 0,0 2 0 16,3-4 0-16,0 2 560 0,2-2 112 0,0-2 32 0,2 2 0 0,0 2 0 0,1-4 0 0,0 2 0 0,1-2 0 0,-1-1 224 0,1 4 48 15,0 0 16-15,0 0 0 16,0 0 176-16,-3-1 48 0,-2 2 0 0,0 2 0 0,-1 0 48 0,-3-3 16 0,0 3 0 0,1 0 0 15,-2 0-304-15,0-1-48 0,-2 1-16 0,2 0 0 16,0-2-352-16,-1 1-80 16,1-2-16-16,-1 3 0 0,1 0-144 0,0 0-48 0,0 0 0 0,0 0 0 15,0 0-112-15,0 0-16 16,0 0-16-16,0 0 0 0,0 0-64 0,0 0-16 0,0 0 0 16,-16-12 0-16,11 14-48 0,-1-2-16 0,-2 4 0 0,0-2 0 15,-2 2-16-15,-3 0 0 0,0 2 0 0,-2-2 0 16,0 1-16-16,-1-2 0 0,-1 0 0 0,-2 0 0 15,-1 0 80-15,-1-2 16 0,-1 2 0 0,0-3 0 16,-2 3 16-16,-3-3 0 16,-2 3 0-16,-4-3 0 0,-2 4 0 0,-1-2 0 0,-3 2 0 0,0-2 0 15,0-1 48-15,1 2 16 0,-1 1 0 0,-2-1 0 0,0 2-96 0,-1-1-16 16,2 0 0-16,2 1 0 16,1-2 48-16,-3 1 0 0,0 0 0 0,-1-2 0 0,0 1 16 0,0-2 16 15,0-1 0-15,-1 0 0 0,0 0-112 0,-1 0-32 16,2 0 0-16,-2 0 0 15,-2 2-128-15,-2-4 160 0,-1 2-160 16,0 0 160-16,1-1-160 0,2 1 0 0,3-3 144 0,3 0-144 16,0 0 0-16,5 1 0 0,3 0 0 0,1 2 0 15,1-2 0-15,0 1 0 0,2 1 0 0,1 0-192 16,2 0-128-16,2 1-48 0,2 1 0 0,2 0 0 16,1 3-144-1,2-4-16-15,2 4-16 0,1-2 0 0,2 4-160 16,1-1-16-16,1 4-16 0,-1 0 0 0,2-1-416 15,1 4-64-15</inkml:trace>
  <inkml:trace contextRef="#ctx0" brushRef="#br1" timeOffset="17327.58">28285 16424 10127 0,'-1'-2'896'0,"1"-2"-704"0,1 2-192 0,-1 2 0 0,0-3 1216 0,1 2 224 0,-1-2 32 0,1-3 16 0,1-1 976 15,0-2 192-15,1-1 32 0,0 0 16 0,0 4-592 0,-1 0-128 0,2 1-32 0,-2 1 0 0,1 2-272 0,-2 2-48 0,0 2-16 0,1 1 0 0,-2 3-976 0,-2 0-208 16,0 4-48-16,-1 0 0 0,-2 2-256 0,0 1-128 15,-1 0 128-15,-2 2-128 0,-2 4 256 0,-1-3-16 16,-1 4-16-16,0-2 0 0,0 2-80 0,-3 5-16 16,0-1 0-16,-1 2 0 0,0 0 128 0,0 2 0 15,-1 4 16-15,-1-1 0 0,3 1-80 16,1-1-32-16,0 3 0 0,0-2 0 16,3 1 32-16,0 1 16 0,0 1 0 0,1 2 0 15,1-1-208-15,1 1 0 0,2-2 0 0,1-3 0 0,1-4 0 0,0-2 0 16,3-1 0-16,1-5-160 0,1-4 160 0,2-1-192 0,-1-3 192 15,3-5-192-15,1 0 192 0,2-5 0 0,0 0 0 0,3-2-128 16,2-4 256-16,2-3 48 16,2 0 16-16,0-3 0 0,2-2-192 0,1-4 0 0,1-3 0 0,0 0 0 15,1-3 0-15,-1 0 160 16,0-4-160-16,0 1 160 0,-1 1-160 0,-3-2 0 0,0-2 0 0,-1 0 0 16,1-1 0-16,-3 1 0 0,0-2 144 0,-2-1-144 15,0 3 0-15,-3 2 0 0,-1 1 0 0,-3 1 128 0,0-2-128 0,-3 0 0 16,1-3 128-16,-2 4-128 15,-2 1 0-15,-1 1 0 0,0 1 0 0,-2 2 0 0,2 2 128 16,-3-2-128-16,1-1 128 0,-1 1-128 0,0 2 0 0,2-1 128 16,-2 1-128-16,1 0 0 0,1 3 0 0,0 2 0 15,-1-2 0-15,1 5 0 0,1 0 0 0,-2 4-160 16,2 1 16-16,-1 4 0 16,-2 5-176-16,0-2-16 0,-1 4-16 0,0 4 0 15,-1 0-272-15,-2 2-48 16,0 4-16-16,-1-3 0 0,1 3-1392 0,0-4-288 15,-1 4-48-15,1-3-12944 0</inkml:trace>
  <inkml:trace contextRef="#ctx0" brushRef="#br1" timeOffset="17683.33">28123 16792 27647 0,'-10'3'1216'0,"3"0"256"0,2 0-1168 0,1-3-304 0,3 3 0 0,1-3 0 0,1 0 1472 0,-2 1 256 0,1 2 32 0,-2-3 16 0,4 2-96 16,-1-1-16-16,1 4 0 0,2-5 0 0,-4 0-1008 0,0 0-208 0,0 0-32 0,27 5-16 0,-18-2 16 0,2-1 0 0,1-1 0 0,2 2 0 31,2-3-32-31,1 0-16 0,2-3 0 0,0 2 0 16,2-1-80-16,-2-2-16 0,1 0 0 0,-1-1 0 16,-2 2-272-16,-1-1-192 0,0-1 16 0,-2 4 16 15,-3-4-592 1,-1 4-112-16,-3-3-32 0,-2 4-18064 0</inkml:trace>
  <inkml:trace contextRef="#ctx0" brushRef="#br1" timeOffset="18124.78">28813 16223 35935 0,'-3'-3'1600'0,"1"2"320"0,-1-1-1536 0,2-1-384 0,1 2 0 0,1 1 0 15,-1 0 496-15,2-3 16 0,-2 3 16 0,0-2 0 16,0 2 32-16,0 0 0 0,0 0 0 0,0 0 0 16,-5 31-560-16,4-16 0 0,-3 1 0 0,0 2 0 15,2 2 0-15,-3 0 0 0,-2 1 0 0,1-3 0 16,1 2 352-16,0-4-32 0,0 0-16 0,2-1 0 15,-1 1-160-15,0-3-16 0,1-3-128 0,0-2 192 0,-1 2-336 0,1 0-80 16,-1-4-16-16,-1 2 0 16,0-3-1856-16,-1-2-368 0</inkml:trace>
  <inkml:trace contextRef="#ctx0" brushRef="#br1" timeOffset="18400.33">28472 16328 37775 0,'-7'0'1664'0,"4"0"368"0,1-1-1632 0,2 1-400 0,3 0 0 0,1-3 0 16,-1 1 784-16,5 0 80 0,4-4 16 0,4 0 0 15,6-4-304-15,6 2-48 0,1-2-16 0,4 0 0 16,1 0-224-16,2 1-48 0,2-1-16 0,1 0 0 0,-2 2-32 0,-1-2 0 15,-1 0 0-15,1 1 0 0,-1 1-192 0,0 0 0 16,-3-2 0-16,-4 4 0 31,-2-3-704-31,-2 2-48 0,-2 1 0 0,0-3 0 16,-1 3-1424-16,0-1-304 0,-1 0-48 0,-3 1-13344 0</inkml:trace>
  <inkml:trace contextRef="#ctx0" brushRef="#br1" timeOffset="18954.63">29403 16574 11967 0,'0'2'1072'0,"-2"0"-864"0,2 0-208 0,-1-2 0 0,1 3 3216 0,0-3 608 0,-1 1 112 0,0 4 32 0,-2-2-960 0,1 4-192 0,-3 0-48 0,-1 4 0 0,0-1-1104 16,-2 2-240-16,1 2-32 0,-2 1-16 0,0 2-560 0,-2 2-112 0,1 2-32 0,-2 1 0 16,0 0-96-16,-2 1-32 15,0 1 0-15,0 0 0 0,0 1-320 0,-1 1-64 16,0-2-16-16,-2 1 0 0,1 1-144 0,-3 0 0 16,0 2 0-16,-1 0 0 15,1-6-448-15,-1 3-32 0,2-6 0 16,-1 1 0-16,0-1 16 0,-1-4 0 0,1-2 0 0,2-3 0 15,2-1-832-15,0-7-176 0,3-1-16 16,0-4-15920-16</inkml:trace>
  <inkml:trace contextRef="#ctx0" brushRef="#br1" timeOffset="19191.21">29034 16764 35935 0,'-3'5'3200'0,"1"-1"-2560"16,2-1-512-16,2-2-128 0,-1 1 1136 0,1 1 208 0,2 4 32 16,2 3 16-16,4 5-496 0,2 3-112 0,4 5-16 0,3-1 0 15,1 3-176-15,3 1-32 0,2 2-16 0,2 0 0 16,0 3-160-16,1-2-48 0,0 1 0 0,-1-3 0 16,2 0-336-16,-1-2 0 0,-1-3 0 0,1-1 0 15,1-5-896-15,1 0-112 0,0-2-16 0,1-2-18704 16</inkml:trace>
  <inkml:trace contextRef="#ctx0" brushRef="#br1" timeOffset="21357.57">29210 16479 3679 0,'-5'0'320'0,"1"2"-320"0,0-2 0 0,2 1 0 0,0 2 976 0,0-3 128 0,1 0 32 0,-3 0 0 0,1 4 240 0,-4-4 48 0,0 2 16 0,0-1 0 0,0 2-336 0,2-3-64 15,1 0-16-15,-1 0 0 0,1 0-176 0,-1 0-32 16,1 0-16-16,2-3 0 0,-1 2 464 0,1 1 80 16,1-2 32-16,-1 2 0 0,1 0 144 0,1 0 16 15,0 0 16-15,1 0 0 0,1-3-464 0,-1 3-112 16,1 0-16-16,-2 0 0 0,0 0-384 0,0 0-96 15,0 0-16-15,0 0 0 0,0 0-288 0,0 0-176 16,0 0 192-16,0 0-192 0,0 0 416 0,-6 21-32 16,1-18 0-16,0 2 0 0,-1 0 192 0,0-2 48 15,0 0 0-15,-1-2 0 0,3 1-112 0,-1 1-32 16,1-3 0-16,3 0 0 0,-1 0-240 0,2-3-48 16,2 1-16-16,0 1 0 0,1-4-176 0,0 1 128 0,2 0-128 15,-5 4 128-15,0 0-128 0,16-12 0 16,-10 8 0-16,1 2 0 0,-1 2 0 0,-1-3 128 0,1 3-128 0,-2 0 0 15,1 3 144-15,0-3-144 0,-2 2 160 0,1 2-160 16,0-4 176-16,-1 2-176 0,0 2 192 0,1-4-192 16,-1 3 192-16,1-3-192 0,1 0 192 0,0-3-192 15,1 3 208-15,0-4-64 0,2 2-16 0,-1-2 0 16,3-1-128-16,0 2 192 0,1-4-192 0,1 1 192 16,1 3-192-16,-1-1 0 0,0-2 0 0,0 3 0 15,-2-1 0-15,-2 1 0 0,1 0 0 0,-3 1 0 16,0 1 0-16,-2 1 0 0,0 0-192 0,-2-3 192 15,1 3 0-15,-2 0 0 0,-1 0 0 0,0 0 0 16,0 0 0-16,0-2 0 0,0 0 0 0,-1 0 0 0,1 2 0 0,0 0 0 16,0 0 192-16,0 0-64 15,0 0 0-15,-3-20-128 0,3 18 192 0,0-2-64 16,1-1-128-16,1 1 0 0,-1 1 0 0,0-1 0 0,1 1 0 0,1 0 0 0,-1 0 0 16,1-1 0-16,1 2 0 0,-2-2 128 15,1 2-128-15,-1-2 128 0,-1 4-128 0,2-4 0 16,-2 4 0-16,0-2 0 0,-1-1 0 0,0 2 0 15,0 1 0-15,-1-2-176 0,-1 2 176 0,-1-3 0 0,-1 3 0 0,1 0 0 16,-1 0 0-16,-1 3 128 16,-1-3-128-16,0 0 176 0,-1 0 16 0,0 0 16 0,1-3 0 0,-2 2 0 15,2-1 32-15,0-2 0 0,0 0 0 0,1-1 0 16,0 2-80-16,0-4-16 0,1 4 0 16,1-2 0-16,-1 1-144 0,0 0 0 0,2 2 0 0,-2 1 0 0,2-2-256 15,-1 1-64-15,-1 0-32 0,2 2 0 16,-1-2-352-16,0 2-80 0,0 2-16 15,1-2 0 1,0 0-240-16,2 0-48 0,0 0-16 0,2 0-16720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9T23:27:16.451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5761 9095 2751 0,'-4'-1'256'0,"1"1"-256"0,0 0 0 0,1 0 0 0,0 0 3008 0,2 0 544 0,-1 0 112 0,-2 0 32 15,-1 0-544-15,-2 0-96 0,-2 0-32 0,1 0 0 0,1 0-416 0,-1-4-96 16,4 2-16-16,-1 2 0 0,2-4-848 0,0 1-176 15,2 0-48-15,2 0 0 0,0 0-864 0,2 0-176 16,1-1-48-16,1-1 0 0,3 2-96 0,2-1-32 16,-3 0 0-16,2-1 0 0,4 2-208 0,3-1 144 15,3-2-144-15,3 0 128 0,5-1-128 0,1 1 0 0,2-1 0 0,1 1 0 16,3-1 0-16,-2-1 0 16,1-1 0-16,-3 2 0 0,-4 0-272 0,-4-1 16 0,1 0 0 15,-2 2 0 1,-3 2-128-16,0-2-32 0,0 1 0 0,-2 0 0 15,1 3-640-15,-4 2-128 0,1-3-32 0,-1 6-10112 0,-2-1-2048 0</inkml:trace>
  <inkml:trace contextRef="#ctx0" brushRef="#br0" timeOffset="591.61">5787 9370 1839 0,'-1'-3'160'0,"-2"2"-160"16,2 1 0-16,-1-3 0 0,0 3 576 0,1 0 96 0,-1 3 16 0,-2-3 0 0,-2 0 64 0,-2 0 16 0,1 0 0 0,-2 0 0 0,2 0 384 0,-1 1 64 0,4-1 32 0,-1-1 0 0,-2 1 608 0,1 0 112 15,0-3 16-15,1 2 16 0,0-1-16 0,0 2 0 16,0 0 0-16,0 0 0 0,3 0 144 0,-1 0 32 15,1 2 0-15,2-2 0 0,0 1-608 0,0 2-112 0,2-2-32 16,2 0 0-16,1 3-688 0,1-4-144 0,-6 0-16 0,20 1-16 16,-6-2-192-16,2-3-32 0,1-1-16 0,3-1 0 15,2 0-304-15,3 2 0 16,-1-3 0-16,2 1 0 0,3-1 0 16,-2-1 0-16,0 2-192 0,-1-1 48 15,-2 4-1536-15,-2-3-304 0,0-1-64 0,-2 0-14304 0</inkml:trace>
  <inkml:trace contextRef="#ctx0" brushRef="#br0" timeOffset="1367.21">7066 8718 14735 0,'3'-4'1312'0,"0"-1"-1056"0,-1 4-256 0,0-2 0 0,-1 3 1472 0,1-2 224 0,2-2 48 15,1-2 16-15,2 0 864 0,0 0 160 0,-3 2 32 0,0 4 16 0,-3 4-960 0,-2 4-192 0,-1 2-32 0,-3 5-16 0,0 7-608 0,-4 4-128 0,-1 3-32 0,-3 5 0 0,-2 1-384 16,-1 3-80-16,-3 7-16 0,3-4 0 0,1-3-112 0,-2 9-16 16,-3 7-16-16,-1 6 0 0,0 3-32 15,1-6 0-15,2 0 0 0,-1-3 0 0,1 2-64 16,0-4-16-16,1 1 0 0,0 0 0 0,-1-5-128 0,4-1 0 16,-1-5 0-16,4-2 0 0,1-8-176 15,1-4-16-15,3-5 0 0,0-5 0 16,2-2-400-16,0-6-96 0,2-1-16 0,-1-3-11600 15,2-2-2336-15</inkml:trace>
  <inkml:trace contextRef="#ctx0" brushRef="#br0" timeOffset="1857.9">7585 8769 18431 0,'-1'-3'816'0,"0"3"160"0,-1 0-784 0,1 3-192 0,1-1 0 0,-1-2 0 0,1 1 768 0,-3 2 96 0,2-1 32 0,-3 3 0 0,1 4 640 0,-2-3 144 0,-1 3 32 0,1 1 0 0,-2-3-176 0,0 5-48 0,1 1 0 0,-2 2 0 0,0 2-128 0,-3 8-16 0,0 3-16 0,-1 0 0 15,1 3-384-15,-2 5-80 0,-2 8-16 0,-1 0 0 16,0 4-384-16,0-1-80 16,1 0 0-16,2-2-16 0,0-7-144 0,0-3-32 0,2-3 0 0,-1 1 0 15,0-1 0-15,-2 1 0 0,0 4 0 0,1-5 0 0,-2 2-192 16,0-1 0 0,0 0 0-16,-1-1 0 0,0 0 0 0,-1-3-128 15,1-1 128-15,1-2 0 0,1-5-656 0,1-1-32 0,-1-4 0 16,2-5 0-1,-1-1-1408-15,3-4-272 0,2-2-64 0,-1-4-13328 0</inkml:trace>
  <inkml:trace contextRef="#ctx0" brushRef="#br0" timeOffset="2320.17">6627 8759 25791 0,'-8'-5'1152'0,"3"1"224"0,0 0-1104 16,2 2-272-16,0 1 0 0,2-2 0 0,-2 3 960 0,0-4 128 0,-3-2 16 0,-1 0 16 0,1-4 320 0,3 4 64 0,0 0 16 0,4 0 0 0,3 2-400 0,3-2-80 0,6 1-16 0,4 4 0 0,7-4-368 0,6 3-80 15,6 0 0-15,8-1-16 0,3 2-112 0,11-3 0 0,7-2-16 0,8-2 0 16,4-2-128-16,3-3-32 15,4-3 0-15,-9 0 0 0,-17 4 16 16,2-3 0-16,8-1 0 0,2 0 0 0,-1-4-128 0,-5 4-32 16,-5-1 0-16,-3 3 0 0,1 2-128 0,0-2 0 15,1 8 0-15,-7 0 0 0,-9 3 0 0,-4 0 0 0,-5 0-144 0,-4 3 144 32,-6 0-944-32,-4 0-80 0,-2 3 0 0,-4 0-17840 0</inkml:trace>
  <inkml:trace contextRef="#ctx0" brushRef="#br0" timeOffset="3364.74">6606 10485 5519 0,'1'-4'496'0,"0"2"-496"0,0-1 0 0,1 2 0 0,-2 1 0 0,1-2 128 0,1-2-128 0,1-5 0 0,0 2-512 15,2-4-128-15,-1 3-48 0,0 0 0 0,0 0 1264 0,-2 2 240 0,2 0 48 0,-2 0 16 0,1-1 1216 0,0 1 240 0,0 0 48 0,-1-1 16 16,1 2 0-16,-1-1 0 0,0 2 0 0,-1 0 0 16,0 2-288-16,-1-1-48 0,0 2-16 0,-1-2 0 15,0 2-384-15,-1 1-96 0,0 0-16 0,-1 0 0 16,1 1-480-16,-2 2-112 0,4-3 0 0,0 0-16 0,-15 14-400 0,8-8-80 15,-1 2-16-15,0-1 0 0,-1 2-112 0,-2 1-16 16,0 3-16-16,0 2 0 0,-2-2-64 0,1 2-16 16,1 2 0-16,0 4 0 0,0-1-224 15,1 1 0-15,1-1 128 0,2-2-128 0,1 1 0 16,-1 1 0-16,5-2 0 0,1-2 0 0,1 3 0 0,1-7-128 16,3 2 128-16,1-2-160 0,1-3-96 0,1 1 0 15,1-3-16-15,0 2 0 16,2-5-304-16,1 2-48 0,0-4-16 0,2-4 0 15,0-1-1296-15,0 0-272 0,0-5-48 0,1 2-13216 0</inkml:trace>
  <inkml:trace contextRef="#ctx0" brushRef="#br0" timeOffset="3621.46">6650 10209 32255 0,'-5'-11'1424'0,"2"4"304"0,0-2-1392 0,2 2-336 0,0 2 0 0,-1 1 0 16,1 0 1728-16,0-2 256 0,-3-6 64 0,0-4 16 16,-1-3-1088-16,-1-1-208 0,3 5-64 0,0 2 0 15,1 2-528-15,0 3-176 0,0 2 0 0,2 2 0 0,-1 2 0 0,1 2-272 16,0 0 16-16,0 2 16 15,2 5-1504-15,1 0-304 0</inkml:trace>
  <inkml:trace contextRef="#ctx0" brushRef="#br1" timeOffset="29507.67">17894 5708 24879 0,'-3'-3'2208'0,"2"2"-1760"0,1 1-448 0,0-3 0 0,1 2 2176 0,0 1 368 0,3 0 64 0,1-2 16 0,2-1-1104 0,6 0-224 0,2-1-32 0,2-1-16 0,4-1-352 0,1 1-80 0,3-1-16 0,2-3 0 16,3 3-400-16,1-4-80 0,2 4 0 0,-1-4-16 15,2 4-304-15,-2-4 160 0,-2 3-160 0,-2-1 128 0,-2 0-320 0,-3 2-80 16,1 0-16-16,-4 1 0 15,0 1-784-15,-3 1-144 0,0 0-48 0,-3 2-10416 16,1-1-2080-16</inkml:trace>
  <inkml:trace contextRef="#ctx0" brushRef="#br1" timeOffset="29816.55">17879 5938 32255 0,'-4'3'1424'0,"3"0"304"0,0-2-1392 0,1 2-336 16,1-3 0-16,0 0 0 0,2 2 1088 0,3-2 160 0,2 0 32 0,5 0 0 0,2 1 0 0,3-2 16 15,1-1 0-15,2-2 0 0,1-2-656 0,3 1-128 16,1-2-16-16,1 3-16 0,0-3-288 0,0 1-48 16,-2 1-16-16,0 0 0 0,-2 0-128 0,1 2-176 15,-2-1 48-15,-1 1 0 16,-1-3-752 0,1 3-144-16,1-4-16 0,0 1-17136 0</inkml:trace>
  <inkml:trace contextRef="#ctx0" brushRef="#br1" timeOffset="34581.83">19235 5040 5519 0,'0'0'496'0,"0"-3"-496"0,0 3 0 0,0-2 0 0,0 2 1696 15,0-1 240-15,-1 1 48 0,2-4 16 0,-1 1-96 0,2-3-32 0,-2 0 0 0,0 2 0 0,1 2-48 0,-1-1-16 0,0 2 0 0,0 1 0 0,-1 0-240 0,1 0-48 0,-2 0-16 16,1 0 0-16,-3 4-480 0,1 0-80 0,3-4-32 0,0 0 0 0,-18 24-400 0,10-11-64 15,-3 3-32-15,-2 2 0 0,0 1-192 0,-4 3-32 16,-1 4-16-16,-1 5 0 16,-2-1-176-16,0 7 0 0,-1 1 0 0,-4 5 0 15,0 6 144-15,1-1-144 0,3 4 160 0,1-1-160 0,0-3 256 0,4-4-64 16,1 1 0-16,2-4 0 0,4-4 48 0,3-3 0 16,1 0 0-16,1-1 0 0,2-3-16 0,2-3 0 15,2-1 0-15,2-4 0 0,0 0-224 0,1-3 0 16,4-4 0-16,-1-5 0 0,3-3 0 0,-1-2 0 15,-1 1-160-15,2-4 160 0,0 0-208 0,1-2 32 16,0-4 16-16,2 2 0 0,-1-4 32 0,2-3 0 0,0-1 0 0,2-4 0 16,2-2 128-16,0-2 0 0,1-3 0 0,-2-1-128 15,-1 2 256-15,2-6 64 16,0-1 16-16,2-3 0 0,-2 2 128 0,0-3 32 0,-1-2 0 0,-1 0 0 16,-2 1-80-16,-1-3-16 0,-2-1 0 0,-1-1 0 15,0-1-80-15,-4-3 0 16,-1 0-16-16,-2 1 0 0,-1 1-16 0,0 5 0 0,-5 1 0 0,2 1 0 15,-3 4-160-15,-1 1 0 0,-1 4 0 0,1 5 128 0,0 2-128 0,-1 2 0 16,-1-2 0-16,0 1 128 0,0 5-128 16,1-2 0-16,-2 3 0 0,2 2 0 15,-1 1 0-15,-1 0 0 0,1 2 0 0,1 1 0 0,1 1-192 0,-1 1 16 16,-2 2 16-16,2 1 0 16,0 2-416-1,0 1-64-15,-1 1-32 0,1 0-11328 0,0 4-2272 0</inkml:trace>
  <inkml:trace contextRef="#ctx0" brushRef="#br1" timeOffset="34970.14">18946 5565 1839 0,'-7'-2'160'0,"3"2"-160"0,0 0 0 0,2 0 0 0,0 0 4304 0,2 0 832 0,2 2 176 0,-1-2 16 16,0 3-1744-16,2-2-336 0,2 2-80 0,-5-3-16 0,0 0-864 0,24 6-176 0,-13-6-48 0,2-3 0 0,2 2-1296 0,-2-1-272 0,1-2-48 0,1-1-16 31,2 0-224-31,-1 0-32 0,0 1-16 0,-1 1 0 0,-1-4-160 0,-2 4 0 0,-1 0 0 0,-1 0 0 31,0-2-368-31,-3 3-96 0,2 0-32 0,-2-2-11648 16,1 4-2320-16</inkml:trace>
  <inkml:trace contextRef="#ctx0" brushRef="#br1" timeOffset="38529.42">19776 4804 8287 0,'0'-2'736'0,"0"0"-592"16,1 2-144-16,0 0 0 0,0-3 1600 0,1 3 272 0,0-1 64 0,1 1 16 0,0-2 784 0,3 2 144 0,1 2 48 0,-1-1 0 16,0 6-320-16,1 1-64 0,1 0-16 0,-1 3 0 0,1 5-1120 0,-2 0-208 0,-1 0-48 15,0 4-16-15,-2 1-688 0,-1 4-144 16,-2 1-32-16,-2-2 0 15,-1-1-272-15,-2-1 0 0,0 0 0 0,-1-2 0 16,-3 1-640-16,2 1-48 0,-2-5 0 0,0 2 0 16,1 0-1248-16,-1-3-256 0,0-2-48 0,2 3-12128 0</inkml:trace>
  <inkml:trace contextRef="#ctx0" brushRef="#br1" timeOffset="38833.89">19532 4961 15663 0,'-9'-9'688'0,"4"3"144"0,2-2-656 0,0 3-176 0,3 4 0 0,2-1 0 16,-1-2 2176-16,1-5 384 0,2 0 96 15,1-4 16-15,4-3-96 0,2 0-16 0,2 1 0 0,3 2 0 0,3 3-944 0,3-1-192 0,3-1-32 16,2 0-16-16,0 1-784 0,4 0-144 16,6-2-48-16,2 1 0 0,-5 0-208 0,3-1-64 0,3 1 0 15,-1-2 0-15,-1 2-128 0,-4 0-176 0,-3 2 48 0,-1 0 0 32,-1 4-1392-32,-3-1-272 0,0 1-48 15,-3 3-14480-15</inkml:trace>
  <inkml:trace contextRef="#ctx0" brushRef="#br1" timeOffset="39463.89">20471 5395 8287 0,'-3'-1'736'0,"1"-1"-592"0,2 2-144 0,0-1 0 0,0 1 992 0,0 0 160 0,-2-2 48 16,1 0 0-16,-1 0 240 0,-1-2 48 0,2 2 16 0,-1-2 0 0,2 4 336 0,-2-3 64 0,1 3 16 0,0 0 0 0,1 0-48 0,-1 0 0 0,-1 0 0 0,1 3 0 0,-1-2-256 0,-1 5-48 15,-2 1-16-15,-1 2 0 0,-3 6-608 0,-3 4-128 16,-2 3-32-16,-3 2 0 0,-3 3-464 0,-2 1-80 15,-1-2-32-15,-1-1 0 0,4-5-208 0,-2 2 176 16,-4 5-176-16,0-3 160 0,5-3-160 0,0-3 160 16,-2 5-160-16,0-4 160 0,4 0-160 0,0-6 0 15,0 2 144-15,3-2-144 0,1-3 0 0,2-2-192 0,2-3 32 0,0 0 0 32,1-4-1648-32,0 2-336 0</inkml:trace>
  <inkml:trace contextRef="#ctx0" brushRef="#br1" timeOffset="39710.4">20007 5480 12895 0,'-4'-6'576'0,"2"2"112"0,0 0-560 0,1 2-128 0,2 2 0 0,1-2 0 15,0 0 2016-15,1 2 368 0,2-2 80 0,2-2 16 0,3 2 592 0,1 0 128 16,1 4 32-16,2 1 0 0,2 4-1152 0,0 4-224 15,3 2-64-15,1 3 0 0,1 5-1024 0,1 2-224 16,-1 3-32-16,2 2-16 16,3 4-240-16,-1 3-32 0,-2-2-16 0,1 1 0 0,-1-1-208 15,1-3 0-15,-1 1 0 0,1-5 0 0,-1-2 0 0,2 1-208 0,1-3 32 16,3-3 16 0,-2 1-624-16,0-6-128 0,3 2-32 0,1-2-16720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9T23:29:46.483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9311 8243 17503 0,'3'-2'1552'16,"-1"-2"-1232"-16,1 4-320 0,-2-3 0 0,0 3 1024 0,0-2 128 0,2 1 48 0,2-6 0 0,2 1 1200 0,-1 0 240 0,1 0 48 15,-4 3 16-15,1 2-784 0,-2 1-176 0,0 4-16 0,-2 0-16 0,-2 1-752 0,0 4-160 16,0 1-32-16,-3 3 0 0,0 3-368 0,0 0-80 0,-3 5 0 0,1-1-16 0,1-1-144 0,-3 4-32 16,-1 0 0-1,1 1 0-15,0-2-128 0,0 3 0 0,0-3 0 0,1 3 0 16,1-7 0-16,1 4 0 0,-1 1 0 0,-1-1 0 0,2-2-192 0,-1 1-80 15,1-1-16-15,-1 1 0 16,1 1-688-16,0 0-144 0,0-2-32 0,0 2-10304 16,1-3-2048-16</inkml:trace>
  <inkml:trace contextRef="#ctx0" brushRef="#br0" timeOffset="745.41">8373 9255 6447 0,'-16'0'576'0,"7"-3"-576"0,0 3 0 0,2 0 0 16,3 0 608-16,0 0 16 0,0-2 0 0,-5 0 0 0,-5 2-624 0,-3-2 0 0,-3-1 0 0,2 2 0 0,0 1 160 0,2 0-32 0,1 0-128 0,2 0 192 0,-1 4 448 0,2-4 64 0,2 2 32 0,-1 2 0 16,1-1 384-16,1-3 80 0,2 1 16 0,1 1 0 0,-1 2 592 0,4-4 128 15,-1 2 32-15,2-2 0 16,-1 0 48-16,3 0 16 0,0 0 0 0,0 0 0 15,3 0-352-15,-1-2-64 0,2 2-16 0,1-4 0 0,1 4-608 0,1-3-128 16,4 0-32-16,2 1 0 0,2 0-288 0,-1 0-64 16,4-2-16-16,-1 2 0 0,0 2-208 0,3-4-64 15,2 1 0-15,2 0 0 0,1-1-64 0,3-1-128 16,3 1 176-16,0 1-176 0,-1-2 0 0,4-1 0 16,5 1 0-16,1-4 0 0,0 3 0 0,1 2 0 15,1-1 0-15,1 1 0 0,2 1 0 0,0 3 0 0,1 0 0 16,4 0 0-16,0 0 0 0,2 2 0 15,1-2 0-15,1 0 0 0,-3 1 0 0,0 2 0 0,1-3 0 16,-2 1 0-16,-2 2 0 0,1-3 0 0,1 0 0 16,-2-3 0-16,0 2 256 0,0 1-64 0,-2-3-16 0,-1 3 0 15,-5-1-176-15,0-1 128 0,1-1-128 16,0 2 128-16,1-4-128 0,0 1 128 0,2-2-128 0,1 2 128 16,-1-2-128-16,1-2 0 0,-2 4 0 0,-1-2 0 15,0-2 0-15,-2 3 0 0,-2 2 128 0,-2-1-128 16,-3 1 0-16,-1 3 0 0,-2-2 0 0,-3 1 128 15,-1 1-128-15,-3 0 0 0,-4 0 0 0,-4 0 0 16,-2 0-352-16,-5 0 48 0,-2 0 16 0,-3 1-12304 16,-3-1-2448-16</inkml:trace>
  <inkml:trace contextRef="#ctx0" brushRef="#br0" timeOffset="2013.02">7978 10144 12895 0,'-1'0'1152'0,"0"0"-928"0,1 0-224 0,0 0 0 0,0 0 1920 0,-1 2 320 15,-1-2 80-15,1 1 16 0,-1 3-448 0,-1 1-96 0,2 2 0 0,-2 2-16 0,2 0 80 0,0 2 32 16,1 1 0-16,1 3 0 0,0-1-800 0,2 2-144 0,1 1-48 0,-1 0 0 0,2-1-256 0,0 2-64 15,0-2-16-15,0-4 0 0,0 2-304 0,0-2-64 16,1-2-16-16,-1 2 0 0,0-3-16 0,0-1 0 16,0-2 0-16,0 0 0 0,0 0-160 0,-1-3 0 15,-1-2 0-15,2 1 0 0,-1-2 0 0,0 0 0 0,1-2 0 16,-1 1 128-16,1-2-128 0,0-1 0 0,2-1 0 16,-1-1 0-16,0-1 0 0,0-2 0 0,0-1 0 0,0 0 0 15,-1-4 0-15,0 0 0 0,0-1 0 16,-1-2 0-16,-1-2 0 0,-1-6 0 15,-1 1 128-15,0-5-128 0,-1 1 0 0,0-2 0 0,2 2 0 16,-2-7 0-16,0 3 0 0,0-3 0 0,0 1 0 16,0 0 0-16,-2 2 0 0,1 1 0 0,0 2 0 0,-3 0 0 15,1 1 0-15,-2 2 0 0,-2 1 0 0,2 3 0 16,-1 1 0-16,-1 3 0 0,1 4 0 0,-2 0 0 16,1 2 0-16,1 0 0 0,-1 3 0 0,3 1 0 15,-3-1 0-15,2 2 0 0,2 1 0 0,-2 0 0 16,1 1 0-16,-1 1 0 0,3-2 128 0,0 2-128 0,1 0 0 15,1-2 0-15,1 0 0 0,1 0 128 16,-1 2-128-16,3-2 0 0,-1 1 0 0,3 1 128 0,1-2-128 16,1 2 128-16,0 1-128 0,2 0 128 0,1 1 0 15,4 1-128-15,1 1 192 0,1 0-64 0,2 1-128 0,-1 1 160 16,3 1-160-16,0-2 160 0,0 1-160 0,0 2 0 16,1-1 0-16,2-2 0 0,-2 1 144 0,3-2-144 15,2 0 160-15,3 0-160 0,1-2 0 0,1-2 128 16,2 2-128-16,0-2 0 0,-1 0 128 0,3 2 0 0,0-2-128 15,2 0 192-15,-2 4-192 0,1 0 0 16,2 0 0-16,-1 2 0 0,0 3 144 0,2-2-144 0,-1 1 128 16,2 2-128-16,0-2 144 0,-1 1-144 0,-1-1 160 15,-2-1-160-15,-1 0 128 0,-1-1-128 16,3-2 0-16,-1-2 0 0,0 2 144 0,3-3-144 0,-1 2 128 0,1-1-128 16,1-1 192-16,-2 2-64 0,2-2 0 0,-1 1 0 15,-2 1-128-15,-2-2 0 0,-1-1 0 0,-2 2 128 16,0-2-128-16,1 2 0 15,0-2 0-15,1 0 0 0,0-1 0 0,0 2 0 0,1-1 0 16,-1 0 0-16,-2-1 0 0,-4 4 0 0,-6-4 0 0,3 4 0 16,5-5 0-16,1 1 0 0,-1 1 0 0,-1 0 0 0,0 1 0 15,-2-2 128-15,0 1-128 0,1 0 128 16,-2 1-128-16,0 0 0 0,-1 1 0 0,-1 0 128 16,0 2-128-16,-2-2 0 0,-1 2-192 0,1 0 192 0,-2 0 0 0,-3-3 0 15,0 3 0-15,-2-1 0 16,-3 1 0-16,1 0 0 0,-2 0 0 0,1 0 0 0,-2 0 0 0,-3 0 0 15,1 0 0-15,0 1 0 0,-3-1-192 0,-1 3 192 16,-1-3-160-16,-2 2 160 16,0-2-624-16,-2 2-16 0,-1 0-16 0,-2-1-18464 0</inkml:trace>
  <inkml:trace contextRef="#ctx0" brushRef="#br0" timeOffset="2855.17">8599 10020 8287 0,'-2'-3'736'0,"0"1"-592"0,1 1-144 16,0-3 0-16,1 4 1536 0,0-2 288 0,0-2 48 0,0-1 16 0,1-2 288 0,2-6 48 0,-1 1 16 0,0-2 0 0,1 2 208 0,-1-1 48 0,2 4 16 0,0-3 0 0,1 3-816 0,0 1-160 15,2-3-48-15,-1 1 0 0,2 0-608 0,0 2-128 16,2-2-32-16,1 0 0 0,1 1-416 0,-3 2-96 16,3-3-16-16,-1 4 0 0,1-3-192 0,0 2 176 15,2 0-176-15,0 1 160 0,0 0-16 0,1 0 0 16,0 2 0-16,-1-1 0 0,2 1-144 0,-3 2 128 16,1 1-128-16,-2 1 128 0,0 3-128 0,-3 1 0 15,1 6 144-15,-1 1-144 0,-3 5 0 0,-2 3 144 0,-2 1-144 0,-2 4 0 16,-2 1 128-16,-3 3-128 0,-1 2 0 0,-2-1 0 15,0-1 0-15,-2 0 0 0,-3 3 0 0,0-2 0 16,0-1 0-16,-1-2 0 0,0-1 0 0,-1-3 0 16,3-3 0-16,-2 1 0 0,1-2 0 0,-1-2 0 15,2-3 0-15,-1-1 0 0,1-2 0 0,-2-2 0 16,2 2 0-16,-2-6 0 0,1 2 0 0,0-3-192 16,1-2-128-16,1-1-32 0,1-1 0 0,-1-2 0 15,2-3 64-15,1-3 16 0,0 2 0 0,1-5 0 16,0-2 272-16,3-1-128 0,-3 0 128 0,4-1 0 15,0 3 0-15,2-2 0 0,1 1 0 0,1 4 0 0,3-1 0 0,1 4 0 16,1 1 0-16,3-1 0 0,1 4 160 0,-1 0-16 16,5 3 0-16,1 0 0 0,1 3 128 0,1 0 32 15,1 4 0-15,0-4 0 0,2 4-96 0,1 1-16 16,0-2 0-16,0 2 0 0,0 2 48 0,-1-2 0 0,1-1 0 16,-1 1 0-16,-1 0-16 0,1 0 0 0,-3 2 0 0,1 0 0 15,-2-1-224-15,-3 1 0 0,0-3 0 0,-3 4-160 16,-2-1 160-16,-1 0 0 0,-2 0 0 0,-3-2 0 31,0 2-528-31,-2-3-32 0,0-1 0 0,-1 0 0 0,0-2-976 16,0-2-208-16</inkml:trace>
  <inkml:trace contextRef="#ctx0" brushRef="#br0" timeOffset="3189.32">9418 9925 25279 0,'-2'3'560'0,"1"-1"112"0,0 0 32 0,0 1 0 0,1-3-576 0,-2 0-128 0,2 3 0 0,-1 0 0 0,0 4 2432 0,-2 3 464 0,0 5 96 0,0-3 16 0,1 4-1312 0,-1 0-256 16,1 1-48-16,1-1-16 15,-1 1-912-15,1-1-176 0,0-2-32 0,1 2-16 0,-1-1-240 0,1 1 0 16,0-4 0-16,-2 4 0 0,1-4 0 0,0 1 0 16,0-2 0-16,-1 0 0 0,1 1-272 0,1-4-112 0,-1 1 0 0,1-3-16 15,-1 0-1520-15,0-2-320 16</inkml:trace>
  <inkml:trace contextRef="#ctx0" brushRef="#br0" timeOffset="3507.18">9591 9993 32255 0,'-2'0'1424'0,"1"0"304"0,0 0-1392 0,0 0-336 0,1 0 0 0,0-1 0 0,1 1 416 16,0 0 16-16,0 0 0 0,1-3 0 0,-1 3 192 0,-1 0 32 0,0 0 16 0,0 0 0 16,0 0 208-16,17 12 32 0,-12-3 16 0,-1 1 0 15,1 2-544-15,-1 2-128 0,0 2 0 0,0 3-16 16,-1-1-112-16,0 4 0 0,-1 1-128 0,-1 1 192 15,-1-1-192-15,-1-1 128 0,-1 1-128 0,1-2 0 16,0 2 0-16,-2-5 0 0,1-2 0 0,-1-3 0 16,2-1 0-16,0-1-336 0,0 0 48 0,2-3 16 15,-1 0-1728-15,0-4-352 16</inkml:trace>
  <inkml:trace contextRef="#ctx0" brushRef="#br0" timeOffset="4013.23">9238 10115 17503 0,'-2'0'768'0,"1"-2"176"0,1 0-752 15,0 2-192-15,0-2 0 0,0 0 0 0,1 0 1344 0,0 0 224 0,2-4 48 0,-1-2 16 16,3-3 1296-16,0 1 256 0,0 0 48 0,1 0 16 16,1 2-1392-16,0 0-288 0,1-3-48 0,1 0-16 15,1-1-864-15,1-1-160 0,0 1-32 0,0 0-16 16,2-2-80-16,0-1-16 0,2 2 0 0,-1 0 0 0,0-3 48 0,1 4 0 16,-1-1 0-16,-1 1 0 0,2 2-224 0,-1 0-32 15,-2 2-128-15,1 0 192 0,-2 2-192 16,-1 1 0-16,0 4 0 0,-2-2 0 0,0 3 0 15,-1 0 0-15,0 3 0 0,0 1 0 16,-1 3 0-16,0 2 0 0,1-1 0 0,0 2 0 0,0 0 0 0,0 0 0 16,1 1 0-16,-2 0 0 0,1 0 0 15,1 0 0-15,-3 1 0 0,1-3 0 16,-1 1 0-16,1 0 0 0,0 0 0 0,-1-1 0 0,1-1 0 0,-1 2 0 16,3 0 0-16,-2-4 0 15,-1 3 0-15,1-5 0 0,-1 2 0 0,1 0 0 0,2 0 0 0,-1-2 0 16,1 0 0-16,0-2 0 0,2 2 0 0,-1-4 0 0,-1 0 0 15,2 0 0-15,-1-4-192 0,1 2 32 0,0-2 0 0,-2 0 0 32,1 2-304-32,-2-4-64 0,2-1-16 0,0 0 0 15,-1-2-96-15,0-3 0 0,2 2-16 0,-4 0-17536 0</inkml:trace>
  <inkml:trace contextRef="#ctx0" brushRef="#br0" timeOffset="4903.33">10382 10039 13823 0,'0'1'1216'0,"0"1"-960"0,0-2-256 0,0 0 0 0,0 0-128 0,0 0-80 16,0 0-16-16,1 1 0 0,-1 2 1984 0,2-1 400 0,-2 2 80 0,0-4 0 0,0 0-64 0,0 0 0 0,-3 20-16 0,2-11 0 0,0-1-448 0,-1 0-96 0,0 2-16 0,1-2 0 0,-1 2-592 0,1 0-128 0,0 1-32 0,0-1 0 0,-2 0-272 0,1-1-48 0,-1-2-16 0,0 2 0 16,0 1-192-16,-2-3-64 0,0 2 0 0,-1-3 0 15,1 2-256-15,-1 2 0 0,-2-3 0 0,0 0 0 16,-2 2 0-16,0 0 0 0,-2 0 0 0,-1-3 0 15,1 2 0-15,-2-2 0 0,2 0 0 0,1-2 0 16,0-2 0-16,1-2 0 0,1 0-160 0,-1-3 160 16,2-2 0-16,-2-2 160 0,1 0-16 0,-1-3 0 15,-1-2 16-15,1 2 0 0,-1-5 0 0,1 1 0 16,0 0-32-16,0-5 0 0,2 3 0 0,0-3 0 16,2 0 0-16,1-1 0 0,1-1 0 0,3 2 0 0,1-1-128 0,-1 2 128 15,3-2-128-15,2 2 128 0,1-1-128 0,0-1 0 16,1 4 0-16,0 1 128 0,2 2-128 0,-1 0 0 15,2 1 0-15,0 2 128 0,0 1-128 0,1 2 0 0,-1 2 0 16,1 1 0-16,0 1 0 0,0 0 128 0,-2 6-128 16,2-2 0-16,-1 4 128 0,1-1-128 0,-2-1 128 0,2 3-128 15,0 1 128-15,-1-1-128 0,2 2 0 0,-1 2 128 16,1 0-128-16,-1 0 128 0,1 0-128 0,-1 1 128 16,0-1-128-16,1 2 0 0,-1 0 0 15,0-1 128-15,-2-1-128 0,0-1 192 0,0 1-192 0,1 2 192 16,0-5-192-16,-2 2 128 15,2-2-128-15,0-1 128 0,-1 0-128 0,1-2 0 16,-1 1 0-16,1-4 0 0,1 2 0 0,-1-6 0 16,2 2 0-16,0-1 0 0,0-2-272 0,0-2 64 15,-1-1 16-15,0 1 0 0,-1-2-368 0,-1-2-64 16,0 0-16-16,-1 0-11808 0,-2-2-2368 0</inkml:trace>
  <inkml:trace contextRef="#ctx0" brushRef="#br0" timeOffset="5410.86">10673 9701 12895 0,'0'-3'1152'0,"1"2"-928"0,0-1-224 0,-1 2 0 0,1-3 2496 0,1 2 448 0,1-1 80 0,1-5 32 0,2 0-1280 0,2-2-256 0,-1-1-48 0,0 2-16 0,1 0 272 0,1 0 64 0,-1 1 16 0,1 0 0 0,1-2-768 0,1 1-144 0,0 0-48 0,-1 2 0 15,0 0-480-15,-2 2-112 0,1-1 0 0,-1 2-16 16,-2 3-112-16,0 0-128 0,-2 2 176 15,-1 2-176-15,0 4 128 0,-2 0-128 0,-1 4 0 0,-2 3 0 0,-2-1 0 0,-1 1 0 16,-3 4 0-16,1 0 0 16,-3-1 0-1,0 0 0-15,-2 3-240 0,1-4 80 0,0 4-32 0,0-2-16 0,1-3 0 0,1-3 0 16,2 2 208-16,-1-2-144 0,3-1 144 0,-1-1-128 16,2 1 128-16,-1-1 0 0,3 1 0 0,1-1 0 15,1-1 0-15,0-3 192 0,2 2-64 16,1-3 0-16,3 1 272 0,0-2 64 0,0-1 16 0,3 0 0 15,1-2-176-15,1-2-48 0,4 0 0 0,-1 0 0 16,1 0-128-16,0-2-128 0,2 0 192 0,2 2-192 16,2-2 0-16,1-2 0 0,-1 4 0 0,0-2 0 15,2-2-304-15,-2 2-64 0,1-1-16 0,-1 2 0 16,0 1-1152 0,-1-4-256-16,-3 4-32 0,-1-2-14336 0</inkml:trace>
  <inkml:trace contextRef="#ctx0" brushRef="#br0" timeOffset="7595.63">11711 9335 7359 0,'0'0'656'15,"0"2"-528"-15,0-2-128 0,0 0 0 0,0 0 816 0,0 0 128 0,-1 2 16 0,1 0 16 0,-1 1 1296 0,0 0 256 0,1 0 48 0,0-3 16 0,0 0-160 0,0 0-48 0,0 0 0 0,0 0 0 0,0 0-272 0,0 0-64 16,0 0-16-16,0 0 0 0,-4 20-688 0,5-18-144 0,-1-2-32 0,1 1 0 16,1 2-608-16,-1-3-128 0,0 0-32 0,2 0 0 15,-1 0-208-15,1 0-64 0,0 0 0 0,2-3 0 16,-1 2 48-16,1-1 0 0,1 0 0 0,1 0 0 15,2-1 48-15,-1 2 16 0,-1-1 0 0,2-1 0 0,1 2-240 0,-1-2 176 16,1 0-176-16,0 0 160 16,-1 0 16-16,0 0 0 0,-2 2 0 15,0-2 0-15,1 1-176 0,-1 1 160 0,1-2-160 0,-2-1 160 16,1 0-160-16,1 0 0 0,-1 0 0 0,-1 0 128 0,0-2-128 16,1 1 128-16,-2-1-128 0,-2 0 128 15,2-2-128-15,-2 2 0 0,-1 0 0 0,-1-3 0 16,1 2 0-16,-2 1 0 0,0 0 0 0,-3-3 0 15,1 2 0-15,-2 0 0 0,-1-1 0 0,-1 0 0 16,-2 2 0-16,1 0 0 0,-2-3 0 0,-1 3 0 0,1 1 0 0,-1-1 0 0,-1 4-160 0,-1-2 160 16,1 1-256-16,0 3 64 15,1 0 0-15,0 0 0 0,-1 0 192 0,1 3-192 0,3-2 192 0,-2 2-192 16,1 3 192-16,-1-3 0 16,0 4 0-16,1-1 0 0,0 2 0 0,2 2 0 0,0 0 0 0,0 0 0 15,-1 5 0-15,3 1 0 0,-1 0 0 0,0 3 0 16,1-3 0-1,0 2 0-15,2 1 0 0,-1-2 0 0,1 2 0 0,2-1 192 0,0 1-48 0,0 1 0 16,1-1 0-16,2 2 0 0,0 4 0 0,1-3 0 0,0 1-144 0,1-1 0 16,1 0 0-16,0-2 128 15,0 1-128-15,2-5 192 16,0 0-192-16,1-1 192 0,1-5-64 0,2 0 0 16,-2-2 0-16,2-4 0 0,0 2 32 0,0-2 0 15,1-2 0-15,2 2 0 0,0-4-160 0,0 0-192 0,0-2 32 16,0 0 16-1,1 0-384-15,0 0-80 0,1-2-16 0,0 0 0 0,1 0-528 0,-1-1-96 0</inkml:trace>
  <inkml:trace contextRef="#ctx0" brushRef="#br0" timeOffset="8995.7">12394 8480 21183 0,'-1'0'1888'0,"-1"0"-1504"0,2 0-384 0,0 0 0 0,0 0-192 0,0 0-96 0,0 0-32 0,0 0 0 0,-1 0 2544 0,0 0 496 0,1 0 96 0,0 0 32 15,0 0-480-15,0 0-80 0,0 0-32 0,0 0 0 0,0 0-1104 0,0 0-240 16,21 0-32-16,-14 0-16 0,1 0-208 0,1 0-32 16,0 0-16-16,4 0 0 0,-1 0-160 0,3 0-16 15,1 0-16-15,0 2 0 0,1 0-16 0,1-2 0 16,0 0 0-16,1 0 0 0,-1 0-160 16,-2-2-48-16,1 2 0 0,-1 0 0 0,2-2-192 0,-2 2 0 15,2-2 128-15,-4-1-128 0,0 2 0 0,0-1 0 16,-2 1 0-16,0 1 0 0,-1-3 0 0,-2 1 0 15,1 0 0-15,-3 0 0 16,1-1-576-16,-1 2-64 0,-1 1-16 0,-1-2 0 16,0-1-368-16,-2 2-80 0,1 1-16 0,-2-3 0 0</inkml:trace>
  <inkml:trace contextRef="#ctx0" brushRef="#br0" timeOffset="10785.11">13746 7605 13823 0,'0'0'1216'0,"1"-3"-960"16,0 3-256-16,-1 0 0 0,0 0 800 0,1-1 112 0,0 1 32 0,2-2 0 0,-1-1 400 0,0 0 96 0,0 0 16 0,-1 2 0 0,1-2-80 0,-2 1-16 0,0 1 0 0,0 1 0 16,-2 0-272-16,0 0-48 0,1 1-16 0,-3 1 0 15,1 1-48-15,-1-2-16 0,4-1 0 0,0 0 0 16,-17 15-256-16,11-9-48 0,-1 2-16 0,-2 0 0 16,2 2-192-16,-1 0-64 0,0 1 0 0,0-1 0 0,0 2 32 0,-2-1 0 15,0 4 0-15,0 1 0 16,0-1-80-16,-1 5-16 0,-1 0 0 0,-1 1 0 0,1-1-64 0,-2 1 0 15,2 1-16-15,-2-2 0 0,-1 2-80 0,1 3-16 32,-1-1 0-32,1 0 0 0,3 1-144 0,-1-1 0 0,0 5 0 0,0-1 0 0,2 1 192 0,0-1-32 15,3 1-16-15,0 0 0 0,-1 2-144 0,3-2 128 16,0-1-128-16,1 0 128 16,1-2-128-16,0 2 128 0,2-2-128 0,0 0 128 15,0-2 0-15,2 4 0 0,0-3 0 0,0 0 0 16,2-3 0-16,0 2 0 0,1 3 0 0,2-3 0 15,1-1-128-15,0 1 0 0,0-2 0 0,3-1 0 16,1 1 0-16,3-3 0 0,1-3 0 0,0 0 0 16,3-2 0-16,1 0 0 0,2-1 0 0,0-3-176 15,0-1-80-15,0 0-32 0,-1-1 0 0,-1 0 0 16,1 2-176 0,-2-4-48-16,-1 0 0 0,-4 1 0 0,1-1-1024 0,-4 0-224 15</inkml:trace>
  <inkml:trace contextRef="#ctx0" brushRef="#br0" timeOffset="28412.59">13948 8186 6447 0,'3'0'576'16,"-2"0"-576"-16,0 1 0 0,-1-1 0 0,1 3 2656 0,-1-3 416 0,2 0 96 0,-1 1 16 15,1 4-736-15,0-1-144 0,0-1-16 0,-1 6-16 0,1-3-176 0,-1 2-48 0,-1 0 0 0,0 1 0 0,0 1-816 0,0 0-160 0,1-2-48 0,0 0 0 0,2 1-256 0,-1-2-64 0,1 2-16 0,0-3 0 16,2 4-256-16,2-2-48 0,-1 2-16 0,1 0 0 15,2 2-224-15,-1 1-144 0,0-1 192 0,-2-1-192 16,2 4 128-16,-1-2-128 0,-1-4 0 0,0 4 0 16,-1-1 0-16,0-2 0 0,0 0 0 0,-1-1 0 15,0-2 0-15,-2 2 0 0,2-3 0 0,-2 0 0 32,1-2-624-32,-1-2-224 0,-1 2-48 0,-1-4-16608 0</inkml:trace>
  <inkml:trace contextRef="#ctx0" brushRef="#br0" timeOffset="28862.89">14400 8139 14735 0,'0'-2'640'0,"0"-1"160"0,0 2-640 0,0 1-160 16,0 0 0-16,0 0 0 0,0 0 880 0,0 0 144 0,0 0 16 0,-2 1 16 15,1 2 752-15,1-3 160 0,0 0 16 0,0 0 16 16,0 0-16-16,-13 24-16 0,8-17 0 0,0 2 0 15,-2 1-272-15,-1 3-48 0,-1 2-16 0,-1 1 0 16,-1 6-736-16,-1 0-160 0,-2 3-32 0,1 1 0 0,0-1-336 0,0 1-80 16,-1 2-16-16,-1 0 0 15,0 3-32-15,-1 1-16 0,0-1 0 0,0 2 0 16,0-1-96-16,-1 2-128 0,-1 3 176 0,1 2-176 16,-1 2 128-16,0 1-128 0,1-4 0 0,1 2 0 15,1-2 128-15,-1 0-128 0,2-1 0 0,2-1 0 16,1-5 0-16,1-1 0 0,3 1 0 0,0-3 0 15,1 1-144-15,2-5-48 0,1-4 0 0,0-1 0 16,3-3-256-16,0-4-64 0,3-2-16 0,-1-1-11840 16,3-3-2368-16</inkml:trace>
  <inkml:trace contextRef="#ctx0" brushRef="#br0" timeOffset="29562.04">14846 7656 7359 0,'0'0'656'0,"0"0"-528"0,0 0-128 0,0 0 0 0,0 0 832 0,0 0 144 0,0 0 32 0,0 0 0 0,0 0-32 0,-1 0 0 0,-2 2 0 0,3-2 0 0,0 0-16 0,0 0-16 16,0 0 0-16,-16 16 0 0,13-12-352 0,-2 2-64 16,0-2-16-16,-2 2 0 0,3 0 272 0,-3 0 48 15,0 0 16-15,1 1 0 0,-2 3 0 0,0-2 0 0,-2 0 0 16,1 0 0-16,-1 2 16 0,2 0 0 0,0-1 0 0,-1 1 0 16,3-2 272-16,-2 3 48 0,0 1 16 0,1-3 0 15,-1 1-368-15,0-1-64 0,0 2 0 0,2 0-16 16,0-1-368-16,2 2-64 0,1 1 0 0,0 0-16 15,2 0-176-15,1-3-128 0,2 2 144 0,1 0-144 16,-1-2 0-16,2 0 128 0,1 3-128 0,0-5 0 16,0 0 0-16,1 0 0 0,1 2 0 0,0-1 0 15,1 1 0-15,0 2 0 0,-1-2 0 0,0 0 0 16,2-1-192-16,1-3-96 0,-1 0-16 0,1-1 0 16,-1 0-576-1,1-4-112-15,1 2-32 0,-1-1 0 0,2-2-448 16,-1-2-112-16,0-1-16 0,-1 2-11312 0</inkml:trace>
  <inkml:trace contextRef="#ctx0" brushRef="#br0" timeOffset="29942.74">15008 7830 16575 0,'-2'0'1472'0,"0"0"-1168"0,1 0-304 0,0 0 0 0,1 2 1536 0,0-2 256 0,-3 0 64 0,1 2 0 0,-3 0-368 0,1 1-64 0,-1-2-16 0,2 1 0 0,-1 1 256 0,1-2 32 0,1 2 16 0,-1-1 0 16,1 2-656-16,0-1-128 0,0 4-32 0,0-5 0 15,1 4-416-15,-1-2-96 0,1 2 0 0,1-2-16 16,0 2-368-16,0-4 144 0,1 5-144 0,-1-6 0 16,2 4 0-16,-1-4 0 0,0 2 0 0,2 0 0 15,-1-3-656-15,0 3-144 0,1-3-32 0,1 0-10240 16,-2 0-2064-16</inkml:trace>
  <inkml:trace contextRef="#ctx0" brushRef="#br0" timeOffset="30528.28">15044 7589 19343 0,'-1'-3'1728'0,"1"1"-1392"0,0 1-336 0,0 1 0 16,0 0 1616-16,0 0 256 0,0-3 48 0,-2 1 16 0,0-2 608 0,-1 0 112 0,1 2 32 0,0 1 0 0,-1-2-1248 0,-1 1-240 0,2 2-48 0,-1 0-16 0,1 0-832 0,1 0-176 15,-1 0-128-15,1 0 192 0,0 0-192 0,1 0-176 16,0 0 48-16,0 0 0 31,1 0-816-31,0 2-144 0,1 1-48 0,-1-3 0 16,-1 0-1424-16,0 0-304 0</inkml:trace>
  <inkml:trace contextRef="#ctx0" brushRef="#br0" timeOffset="31197.38">15147 7573 8287 0,'1'-3'736'0,"0"3"-592"0,0 0-144 0,-1-2 0 0,1 2 1520 0,1 0 272 16,-1 2 48-16,0-2 16 0,2-2 192 0,-1 2 64 0,2 0 0 0,0 0 0 0,-2 0 160 15,2 2 32-15,-1 1 16 0,2-2 0 0,0 1-800 0,2 2-176 0,-1 2-16 0,1 1-16 0,1-1-656 0,0 4-128 0,1 0-16 0,-1 1-16 0,0-1-160 0,-1 2-16 16,0-1-16-16,-1 4 0 0,1-2 48 0,-1 5 16 15,0-2 0-15,1 0 0 0,-1 0-160 0,0 3-16 16,-1-1-16-16,0-2 0 16,0 0-176-16,-1-2 0 0,-1 1 0 0,-1 1 128 0,-1-1-128 0,-1-2 0 15,-1 3 0-15,-1-3 0 16,0 3 0-16,-2-4 0 0,0 0 0 0,-2 1 0 0,0-3-192 0,-1 0 48 0,-1-2 0 16,0-2 0-16,-1 1 144 0,-2 0 0 15,-2-1 0-15,0 0 0 16,-2 3-416-16,-1-5 0 0,-1 2 0 0,-1-2-11168 0,1-1-2224 0</inkml:trace>
  <inkml:trace contextRef="#ctx0" brushRef="#br0" timeOffset="33419.75">15649 8373 4607 0,'-3'0'400'0,"1"0"-400"0,0 0 0 0,1 0 0 0,0 0 896 0,-2 1 112 0,0 2 16 0,-2-3 0 0,-3 0 256 0,1 2 48 0,1-2 16 0,1 0 0 16,2-2 128-16,1 2 16 0,1 0 16 0,-1-3 0 15,2 2 624-15,0-2 128 0,2 3 32 0,0 0 0 0,1-2-80 0,0 2-16 16,-3 0 0-16,0 0 0 0,0 0-688 0,26 2-144 16,-16 1-16-16,0 1-16 0,4-1-688 0,0 2-128 15,4-1-16-15,2 0-16 16,-1-2-272-16,4-2-48 0,1 0-16 0,4 0 0 0,2-2 0 0,3-2 0 15,2-2 0-15,0 0 0 0,1 2 16 0,0-2 0 16,0-1 0-16,0 4 0 16,-2-3-160-16,-2-1 0 0,0 2 0 0,-3-1 0 15,-2 1 0-15,-2-1 0 0,-4 1 0 0,-1 1 0 0,-3 2 0 0,-3 1 0 16,-3 1 0-16,-3 0 0 16,-3 1-416-16,-1 1-64 0,-2 1-16 0,-2-2-18000 0</inkml:trace>
  <inkml:trace contextRef="#ctx0" brushRef="#br0" timeOffset="35193.08">16985 7849 911 0,'3'-4'0'0,"-2"1"0"0,1 0 0 15,0 0 0-15,-1 3 1664 0,0-4 240 16,0 2 48-16,3-2 16 0,0-2 208 0,2-3 32 0,-1 2 16 0,0 1 0 0,0 0-192 0,-3 2-48 0,1 1 0 0,-2 0 0 0,0 3-320 0,-1 0-64 0,0 1 0 0,-2 1-16 0,-1 1-368 0,1 1-80 15,-2 2-16-15,-1 0 0 16,0 4-336-16,-1-1-64 0,1-2-16 0,-2 3 0 0,-2 5-144 0,-1-3-48 0,0 4 0 0,-1 3 0 16,0-3-48-16,-3 2-16 0,1 2 0 15,-3 2 0-15,1 4-160 0,-2 2-32 16,2 0-16-16,0 0 0 0,3 1-240 16,0-3 0-16,5-6 0 0,-2 4 0 15,1 7 0-15,0 4 128 0,1 0-128 0,-1-1 0 16,3-5 0-16,1-3 0 0,1-2 0 0,2-4 0 15,1 1 0-15,0-5 0 0,1-3 0 0,0-4 0 16,3 1 0-16,0-4 176 0,-1-2-176 0,4-1 160 16,-1-2 16-16,1-1 0 0,2-1 0 0,1-3 0 15,-2 1-48-15,2-3 0 0,3-2 0 0,0-2 0 16,0 2-128-16,-1-4 0 0,2 2 144 0,-1-5-144 16,1-1 160-16,-1 0-32 0,1 0-128 0,0-5 192 0,-1 1-192 15,0-2 0-15,-1-3 0 0,-1-1 0 0,0-1 224 0,0 1-48 16,-1-5-16-16,0 1 0 0,-1 0-160 0,-2 1 160 15,1 1-160-15,-2-1 160 0,0 3-160 0,-1 2 0 16,-1 1 0-16,-2 1 128 0,1 1-128 0,-1 1 0 16,-1 4 144-16,-1 0-144 0,0 0 0 0,-2 1 0 15,1 2 0-15,-2 0 128 0,2 1-128 0,-2-1 0 0,1 4 0 16,-1 2 0-16,1-1 0 0,-2 2-160 0,1 2 160 0,-1 0-160 31,-1 2-208-31,0 0-32 0,0 4-16 0,0 0 0 16,-1 4-1184-16,1 0-224 0,-1 1-48 0,0 3-14576 0</inkml:trace>
  <inkml:trace contextRef="#ctx0" brushRef="#br0" timeOffset="35527.87">16842 8184 25791 0,'0'2'1152'0,"0"-2"224"0,0 0-1104 0,0 1-272 0,1 2 0 0,-1-3 0 0,1 0 1616 0,2 1 272 0,0 0 48 0,2 3 16 0,2-3-96 0,0-1-32 0,2 3 0 0,-1-3 0 0,2-3-1120 0,1 2-240 0,0-1-32 0,1-1-16 0,0 2-288 0,-1-3-128 0,0 2 0 0,-1-1 128 16,1 2-128-16,0-2 0 0,2 0 0 0,-1-2 0 31,2-1-944-31,1 1-112 0,1-2-32 0,1 1-16016 0</inkml:trace>
  <inkml:trace contextRef="#ctx0" brushRef="#br0" timeOffset="36003.68">17596 7491 16575 0,'0'-4'736'0,"-1"2"160"0,0-1-720 0,1 2-176 0,0 1 0 0,0 0 0 15,0-2 1616-15,-2 2 304 0,1-3 48 0,0 2 16 16,0-1 960-16,-1-1 192 0,1 2 32 0,0-2 16 0,1 2-1552 0,-1 0-304 16,1 2-64-16,-1 0-16 0,1 2-672 0,-2 1-144 15,2 2-32-15,-1 2 0 16,0 2-160-16,-2 3-48 0,1 0 0 0,-2 6 0 0,0-1-192 0,1-2 0 16,-2 7 128-16,-3-3-128 0,1 4 0 0,-2 1 0 15,2-3 0-15,-3 3 0 0,0 1 0 16,-1-4 0-16,1 0 0 15,-1-2 0-15,2-1-128 0,2-3-80 0,1-4-16 0,0 1 0 32,2-5-320-32,-1-2-64 0,2-1-16 0,1 0 0 0,-1-1-1168 0,3-2-224 0,-1 0-48 0,1-2-13136 0</inkml:trace>
  <inkml:trace contextRef="#ctx0" brushRef="#br0" timeOffset="36545.21">17292 7494 13823 0,'-1'-2'1216'16,"-1"2"-960"-16,1 0-256 0,1-1 0 0,0 1 336 0,-1 0 32 0,0 0 0 0,0-2 0 0,-2 0 1808 0,1 2 384 0,-1-2 64 0,3 2 0 0,0 0-32 0,0 0-16 0,0 0 0 0,0 0 0 15,0 0-736-15,24-4-160 0,-12 2-16 0,4-1-16 16,1 3-768-16,3-1-160 0,5 1-16 0,0-2-16 0,2 2-144 0,4-4-32 15,2 1 0-15,2 1 0 0,-1-2-192 0,1 1-64 16,-2-1 0-16,1-2 0 0,-2-1-256 16,0 1 0-16,0-2 0 0,-1 0 0 15,1-2 0-15,-1 4 0 0,0-3 0 0,-2 0 0 16,-2 0-144-16,-3 1 16 0,-1 2 0 0,-2 1 0 16,0 0-576-16,-5 3-128 0,-1-2 0 0,-5 4-18112 0</inkml:trace>
  <inkml:trace contextRef="#ctx0" brushRef="#br0" timeOffset="37394.55">18185 7940 8287 0,'0'0'736'0,"0"-2"-592"15,1 0-144-15,-1 2 0 0,0 0 864 0,1 0 144 0,0-2 16 0,1-1 16 0,-1 0 880 0,1-1 192 0,1 1 16 0,-2 0 16 0,2 3 96 0,-1-3 0 0,1 1 16 0,-1 1 0 16,0 1-240-16,0 0-48 0,-1 0-16 0,0 0 0 15,-1 0-496-15,0 1-112 0,-1 1 0 0,0 1-16 16,-2 0-576-16,0 4-112 0,-1-1-32 0,-4 6 0 16,0 1-160-16,-2 3-16 15,-1 0-16-15,0 2 0 16,1-4-64-16,-4 4-16 0,-2 7 0 0,-4 1 0 16,0-1 0-16,1 1 0 0,-2 0 0 0,-2 1 0 15,0-4-112-15,-2 5-32 0,3-6 0 0,-2 0 0 16,1 0-192-16,1-3 0 0,1 0 0 0,0-3 0 15,1 0 0-15,1-3 0 0,4 0 0 0,2-5 0 16,2 2-432-16,-2-4-128 0,1 1-16 16,0-1-16-16,0-5-32 0,3-1 0 0,1-1 0 0,1-3 0 15,2-1-192-15,0-1-32 0,2-1-16 0,1-3 0 16,-1 1-2240-16,2-3-448 0</inkml:trace>
  <inkml:trace contextRef="#ctx0" brushRef="#br0" timeOffset="37712.58">17769 8101 12959 0,'3'-6'272'0,"-2"3"64"0,0-1 16 0,0 2 32 0,1-1-384 0,-1 2 0 0,0 1 0 16,0-2 0-16,3 1 3216 0,1-4 576 0,0 3 112 0,0 2 32 15,0 0-544-15,0 2-128 0,1 0 0 0,0 4-16 16,0 0-1840-16,2 1-384 0,2 2-64 0,-2-1 0 0,3 3-448 0,1-1-64 16,1 0-32-16,2-2 0 15,1 4-224-15,0-1-64 0,0-4 0 0,2 2 0 0,-2 1-128 16,1-2 0-16,0-1 0 0,-1 0 0 0,2 2 0 0,-5-3 0 16,1 0 0-16,-2-1 0 0,1 0 0 0,-2-1 0 15,-1-1 0-15,-2 0 0 0,-2-1-448 0,1-2 48 16,-4 0 0-16,1-2 0 15,-1 2-608-15,-2-4-112 0,-1 2-32 0,0-2-16608 0</inkml:trace>
  <inkml:trace contextRef="#ctx0" brushRef="#br0" timeOffset="38410.51">18723 7355 10127 0,'0'0'896'0,"-2"-2"-704"0,2 2-192 0,0 2 0 0,0-2 528 0,-1-2 80 0,1 2 16 0,-1-3 0 0,0 2 880 0,-2 1 176 0,2-3 48 0,1 3 0 15,0 0-144-15,0 0-32 0,0 0 0 0,0 0 0 16,0 0-208-16,0 0-64 0,-17 10 0 0,12-5 0 15,1 1 0-15,-1 1-16 16,-1 0 0-16,-2 3 0 0,2 1-240 0,0-1-32 0,-1 2-16 0,-1 1 0 0,1 0-368 0,-1 3-80 16,0 3-16-16,-2-3 0 0,2 0-240 0,1 0-48 15,0 3-16-15,-1-1 0 0,2-2-48 16,1 3-16-16,1-3 0 0,1 0 0 0,1 3 80 16,1-3 16-16,1-1 0 0,0-2 0 0,1-1-112 0,1 1 0 15,0-1-128-15,3-2 192 16,0 0-192-16,1-1 128 0,2-2-128 0,0-1 0 0,1 3 0 0,2-5 0 15,-1 2 0-15,2-2 0 0,2 2 0 0,1 0 0 16,1-2-176-16,0-2 176 16,-1 1-528-1,0-2 16-15,-2-1 0 0,-2-1 0 0,2 1-1024 0,-5 0-192 0,1-3-32 16,-2 1-13872-16</inkml:trace>
  <inkml:trace contextRef="#ctx0" brushRef="#br0" timeOffset="39027.31">18943 7536 4607 0,'1'0'400'0,"-1"0"-400"0,0 0 0 0,-1-3 0 0,1 3 2496 16,0 0 432-16,0 0 80 0,0 3 0 0,-2-3-224 0,0 2-48 0,0-1-16 0,2-1 0 0,0 0-480 0,0 0-80 0,-14 25-32 0,9-16 0 0,1 1-1040 0,-1 0-224 0,2-1-32 0,0 1-16 16,1 1-112-16,-2 1 0 0,3-1-16 0,0 2 0 15,1 0-80-15,0-3-16 0,-2-1 0 0,4 0 0 16,-1 0-400-16,0 1-64 0,1-3-128 0,0 2 176 15,1-3-176-15,1 0 0 0,1 0 0 0,0-2 0 16,1 0 0-16,0-2 0 0,2 1-192 0,-1-3 192 16,1 0-1408-16,-1-3-144 0,2-1-48 0,-1 0 0 31,1-3-1120-31,0 1-224 0</inkml:trace>
  <inkml:trace contextRef="#ctx0" brushRef="#br0" timeOffset="39345.23">18996 7359 24879 0,'0'-3'1088'0,"0"2"256"0,0-3-1088 0,0 3-256 0,0 0 0 0,0 1 0 0,1 0 1536 0,-1-3 256 16,1 2 64-16,-1-1 0 0,2 2-48 0,-2 0 0 15,0 0 0-15,0 0 0 0,0 0-1296 0,0 0-272 0,0 0-48 0,0 0-16 16,0 0-176-16,0 0 0 0,0 0 0 0,-7 18 0 16,6-14 0-16,0-2 0 15,1 0 0-15,-1 0 0 16,-1 1-992-16,2-2-128 0,-1 1-32 0,1 0-14848 0</inkml:trace>
  <inkml:trace contextRef="#ctx0" brushRef="#br0" timeOffset="39994.19">19137 7213 8287 0,'0'0'736'0,"0"0"-592"15,0 0-144-15,0 0 0 0,1 0 1152 0,-1 0 208 0,1 0 48 0,1 0 0 0,-1 0 288 0,1 0 64 0,2 0 16 0,-4 0 0 0,0 0 720 0,0 0 128 0,0 0 48 0,21 7 0 16,-17-4-624-16,-1-1-112 0,4 2-16 0,-1-2-16 15,-1 2-688-15,1 0-144 0,1 5-32 0,1-3 0 16,-1 0-512-16,2 1-96 0,1 2-32 0,0 3 0 16,0-1-144-16,-1 2-48 0,3 2 0 0,-1-3 0 0,-1 0-80 0,1 2 0 15,0 1-128-15,1 1 192 16,-1-4 0-16,-2 2 0 0,0-2 0 0,-3 1 0 16,0-1-48-16,-1 4-16 0,0 4 0 0,-3 1 0 0,0 1-128 15,-4 2 128-15,-1 0-128 0,-4 1 128 0,0-1-128 0,-3-1 0 16,-2-1 0-16,-3-2 0 0,0 2 0 15,-2-3-144-15,-1-1 144 0,0 2-160 16,2-1-64-16,-1-3-16 0,0-4 0 0,1-4 0 16,2 0-384-16,-1-1-80 0,2-5 0 0,5-1-17584 0</inkml:trace>
  <inkml:trace contextRef="#ctx0" brushRef="#br0" timeOffset="41719.41">19520 7144 18431 0,'-1'0'1632'0,"1"0"-1312"0,0 0-320 0,0 0 0 16,0 0 1056-16,1 0 144 0,-1 0 16 0,1 0 16 0,1-3 672 0,0 6 128 0,1-3 16 0,-3 0 16 0,0 0-640 0,0 0-128 0,22 12-16 0,-13-6-16 0,0 0-352 0,4 4-64 0,2 3-16 0,-1-1 0 0,4 4-272 0,-1 3-64 16,2 3-16-16,-1 4 0 0,1 0-176 0,-2 2-48 15,2 3 0-15,-2 0 0 0,1 2-64 0,-1 1 0 0,-3-2-16 0,-1 5 0 16,-3-2-48-16,-3 4 0 15,-2 2 0-15,-4 2 0 0,-2-2 64 0,-4-1 16 0,-1 1 0 0,-2-3 0 16,-3 1 48-16,-1 0 0 0,0-1 0 0,-2-3 0 16,2-4-64-16,-1 1 0 0,0 2 0 0,-2-1 0 0,0-1-48 15,1-4-16-15,1 1 0 0,-1-2 0 0,2-2-128 16,-1-2 128-16,1 2-128 0,2-3 128 0,2-6-128 16,-4-1 0-16,2-1 144 0,1-2-144 0,-1 0 0 15,-3-4 0-15,1 0 0 0,0-1 0 0,0-4-176 16,0 1-96-16,0-2-32 0,-1-2 0 31,-1 0-464-31,-1-3-112 0,0-1-16 0,-1-2-17632 0</inkml:trace>
  <inkml:trace contextRef="#ctx0" brushRef="#br0" timeOffset="42568.32">20014 7052 13823 0,'0'-4'1216'0,"0"2"-960"0,0 1-256 0,0 1 0 0,1-2 1008 0,-1 1 144 0,1-1 48 0,-1-2 0 0,1-2 496 0,1 0 96 0,-1 0 32 0,1-1 0 16,1 1-352-16,-1 2-64 0,2-2 0 0,0 3-16 15,-1-4-288-15,2 4-48 0,1-4-16 0,1 3 0 16,-1-3-112-16,1 1-32 0,1-1 0 0,-1 1 0 16,2-1 0-16,-2-1-16 0,2 3 0 0,-2-4 0 15,2 3-384-15,0 0-80 0,-1 0-16 0,1-1 0 16,1 4-128-16,0-1-16 0,0 1-16 0,-1 0 0 15,0 3-240-15,1-3 144 0,0 6-144 0,-1-3 128 16,-1 1-128-16,1 1 0 0,-2 2 0 0,1 1 0 16,-2-1 0-16,-2 2 0 0,-1 0 0 0,1 0 0 15,-2 4 0-15,1-1 0 0,-2 2 0 0,-1 1 0 0,1 3 0 16,-2 1 0-16,1 3 144 0,-2-2-144 0,0 4 0 16,0-5 0-16,-1 3 0 0,0-1 128 0,0 5-128 15,-2-1 0-15,0 0 0 0,0-3 0 0,1-2 0 16,-3-1 0-16,1-1 0 0,0 1 0 0,-1-4-128 15,-2 1 0-15,0-1 0 0,-1-2 0 0,0 0-48 16,-1-1 0-16,-1-3 0 0,0 0 0 0,-1-2-64 0,0-1-16 16,-2 0 0-16,0 1 0 15,0-2-304-15,0-2-64 0,-2 1-16 0,1-1 0 16,0 0-128-16,1-1-16 0,3 1-16 0,0-5 0 0,4 1 416 0,0-3 96 16,3 1 16-16,2-5 0 0,2 0 608 0,1-1 128 15,0 5 32-15,2-3 0 0,3 4 64 0,0 1 16 0,2 1 0 16,2 1 0-16,0-4 64 0,2 4 32 0,1 0 0 0,3-1 0 15,1 2-64-15,3 2-16 0,3 0 0 0,0 0 0 16,3 2-288-16,1 2-64 0,1-4-16 0,0 3 0 16,0 0 208-16,-1 1 32 0,0-1 16 0,-2-2 0 15,-1 1-80-15,1 1-16 0,-3-2 0 16,-1 1 0-16,-3-2-160 0,-1 0-32 0,-2 0-16 0,-2 0 0 16,-2 0-176-16,-1 0 0 0,-1-2 0 0,0 1 0 15,-2 1-896 1,-1 0-48-16,0-3-16 0,-2 3-19040 0</inkml:trace>
  <inkml:trace contextRef="#ctx0" brushRef="#br0" timeOffset="49973.48">21097 7940 911 0</inkml:trace>
  <inkml:trace contextRef="#ctx0" brushRef="#br0" timeOffset="50591.51">21107 7908 4271 0,'1'-3'192'0,"0"0"32"16,0-2-224-16,-1 3 0 0,0 0 0 0,0 2 0 0,2 0 448 0,-2-4 64 15,1 1 0-15,0 0 0 0,0-3 272 0,1 2 64 16,-2-1 16-16,1 4 32 0,0-1 512 0,-2-1 80 16,1 2 32-16,0 1 32 0,0 0 128 15,0-3 32-15,0 2 0 0,0 0 0 0,0 1 336 0,1-1 64 0,0-2 0 16,-1 3 64-16,0 0-480 0,0 0-96 15,0 0 0-15,18-18-16 0,-13 11-336 0,1 3-64 0,0-3-16 16,1 1 48-16,3-4-640 0,-2 4-112 16,0 0-16-16,1 0 16 0,-2 0-240 0,0 1-48 0,-2 1-16 0,-1 3 0 15,1-4-32-15,0 1-128 0,0 2 192 0,1 0-16 16,1 0-176-16,-1 2 160 0,0 2-160 0,1-2 192 16,0 0-64-16,-1 0 0 0,1 4-128 0,-1-2 192 15,-1-2-48-15,0 4-16 0,-1 2 0 0,0 1 32 16,-1-1-160-16,-1 0 192 0,0 4-192 0,-1 2 192 15,2 2-192-15,-2 2 0 0,-1 2 144 0,1 1-144 16,-1-5 0-16,-2 4 0 0,-1 4 0 0,0 3 0 16,-2 0 0-16,-3-2 144 0,2 2-144 0,-1-3 0 15,-1 1 128-15,0-1-128 0,-2 0 0 0,0-1 0 16,-3 1 0-16,0-2 0 0,-2 1 128 0,0 1-128 16,-1-3 0-16,-1 1 0 0,0-2 0 0,-1-2 0 0,2 0 0 0,0-3 0 15,0-3 0-15,1 0 0 0,2-2 0 0,-1-2 0 16,3 1 0-16,-2-6 0 0,4 1 192 0,-3 1-192 15,4-6 192-15,-1 3-192 16,0-3 0-16,2-2 0 0,0 0 0 0,-1-1 0 0,1-3 0 16,-1 0 0-16,2 2 0 0,0-3 0 0,1-2 0 0,0 2-144 0,3-3 144 0,-1 1 0 15,3 2 0-15,0 0 0 16,3 2 0-16,-1-1 0 0,3 3 0 0,2-1-128 0,1 3 128 0,2-3 0 16,0 1 0-16,1 0 0 0,2 0 0 15,1 0 0-15,0-1 0 0,2 1 0 0,0 0 0 0,1 2 176 16,2 1-48-16,-1 0-128 15,2 6 192-15,-3-3-64 0,-1 5 16 0,-1 1 0 0,0 2 0 0,-3 1 0 16,-3 2 48-16,-2 2 16 0,0-4 0 0,-2 4 0 16,0 2-48-16,-3-2-16 0,0 2 0 0,1-1 0 15,-1-2-144-15,1 0 160 0,-1-3-160 0,1-1 160 0,1 0-160 16,-1-4 0-16,1 2 0 0,1-3 0 0,-1 0 0 16,1 0 0-16,-1 0 0 0,3-1 0 0,-1 0 0 0,0 1 0 15,0 0 0 1,0 0 0-16,2 1-192 0,-3-2-64 0,0 2 0 0,0-2-16 15,0-1-496-15,-2 2-80 0,1 1-32 0,1-1-18256 0</inkml:trace>
  <inkml:trace contextRef="#ctx0" brushRef="#br0" timeOffset="52817.55">21207 6789 20271 0,'-3'0'1792'0,"2"-3"-1424"0,0 6-368 0,0-3 0 0,1 0 624 0,-2 0 48 0,0 1 16 16,-2 1 0-16,1 5 1120 0,-4-1 240 0,2 4 32 0,-2 6 16 0,0-1-272 0,-3 4-48 0,1 4-16 0,-2 1 0 0,-3 6-544 0,-1 7-128 0,-1 2 0 0,-3 8-16 15,-2 3-496-15,-4 10-112 0,-2 3-16 0,-3-2 0 0,-2 5-48 0,-2-3-16 16,1 1 0-16,-2 2 0 15,1-1-160-15,-1 2-32 0,-1 0-16 0,0-1 0 0,3-10 16 0,2-4 0 16,1-1 0-16,0 5 0 0,-4 4-32 0,1 3 0 16,-1 0 0-16,3-4 0 0,3-6-32 0,0-3 0 15,2 0 0-15,1-6 0 0,4-3 16 0,0-2 0 16,1 1 0-16,2-1 0 0,-1-5-144 0,3-2 0 16,4-3-192-16,-1-4 192 15,5-3-512-15,1-6 0 0,2 0 16 0,4-4 0 16,2-5-176-16,2-5-32 0,2-1-16 0,2-4-18224 0</inkml:trace>
  <inkml:trace contextRef="#ctx0" brushRef="#br0" timeOffset="53802.72">21816 8015 22111 0,'-1'0'1968'0,"0"0"-1584"16,0 0-384-16,0 0 0 0,1 0 896 0,-2 0 112 0,1 0 16 0,-3 2 0 0,1 0 704 0,-2 1 128 0,0-2 48 0,0 1 0 0,1 0-816 0,0 0-144 0,2 1-48 0,-1-2 0 15,1 4-272-15,-2-2-64 0,2 4-16 0,-2-1 0 16,0 4-144-16,-2 2-16 0,0 4-16 0,-1 0 0 0,-3 5 16 0,0 1 0 16,-1 2 0-16,-2 1 0 0,0-1-192 0,0-1-16 15,0 1-16-15,-1-4 0 0,3-1 0 0,0-6 0 16,1 2 0-16,1-5 0 0,2 0-160 0,1-4 192 15,1 0-192-15,1-3 192 0,0 1-192 0,1-4 160 16,1 0-160-16,-1-3 160 0,0 2-160 0,1-2 192 0,-1-3-192 0,1-1 192 16,-2-2-192-16,2-1 0 0,-1-2 144 0,-1-1-144 15,2 0 0-15,-2-2 0 0,2-1 0 0,-2 0 128 0,3-3-128 0,0 0 0 16,-1-2 0-16,1 1 0 0,1-5 0 16,-1 3 0-16,2-1 0 0,0-1 0 15,1 1 0-15,-1 1-208 0,1 2 80 0,1 2 128 0,-1-1-160 0,2 3 160 31,1 1 0-31,0 2-144 0,1 0 144 0,0 4 0 0,3-4 0 0,-2 5 0 0,2 0 0 0,-2 2 0 16,2 0 0-16,0 2 0 0,-2-1 0 0,1 4 0 0,0 1 0 16,1-3 0-16,-1 6 0 0,1-3 0 0,0 4 0 0,-1 2 0 15,0 2 0-15,1 0 144 16,-2 2-16-16,0 1-128 16,2-1 144-16,-2 2-144 0,1-1 0 0,-1 0 144 15,1 2-144-15,-1-3 0 0,1 0 144 0,-2 2-144 16,2-2 0-16,0-2 0 0,-1 2 0 0,1-3 128 15,-1-1-128-15,0 0 0 0,2 0 128 0,2-1-128 16,2 0 0-16,-1-1 0 0,0-2 0 0,1-2 0 16,-1 0 0-16,-1-2 0 0,2-1 0 0,-1 2 0 15,2-4 0-15,-1 1 0 0,1 3 0 0,-3-4 0 16,1 4-240-16,-2-4-112 0,-1 1-32 0,-1 1 0 16,0 0-256-1,-2-1-64-15,0 1-16 0,-2-2-17184 0</inkml:trace>
  <inkml:trace contextRef="#ctx0" brushRef="#br0" timeOffset="54325.61">22084 7532 15663 0,'1'-6'1392'0,"1"0"-1120"0,0 2-272 0,0 1 0 0,-1 3 960 0,2-3 144 16,2-4 32-16,2-4 0 0,3-2 1296 0,2-1 256 0,2 2 48 0,-2-1 16 0,1 1-800 0,-1 2-160 0,-2 4-16 0,1 0-16 0,1 0-752 0,0-1-160 0,-1 4-16 0,-1 3-16 15,1-3-400-15,-3 3-80 0,2 3-16 0,0 0 0 0,-1 0-64 0,-2 3 0 16,1-2-16-16,-3 2 0 16,-2 1-96-16,0 2-16 0,-2-2 0 0,-2 5 0 0,0-2 16 0,-3 2 0 15,0 0 0-15,-1-1 0 0,-1 4-144 0,0-2 160 16,-3-1-160-16,3 0 160 16,-1-2-160-16,0 3 0 0,0 0 0 0,-2 0 0 15,-1 0 0-15,0 2 0 0,1-1 0 0,-4 0 0 16,1 2-192-16,-1-1 0 0,1-1-16 0,0 1 0 0,2-4 32 0,1 0 16 15,3-1 0-15,1 0 0 0,1-4 160 0,3-4 0 0,2 2 0 0,3-1 0 16,1-2 192-16,2 1 32 0,2-4 0 0,1 1 0 16,2-2 0-16,2-1 0 15,2-2 0-15,0-2 0 0,1 1-80 0,2 0-16 0,1-2 0 0,0-1 0 16,2 4-128-16,0-4 0 0,3 4 0 0,-3-2 0 16,-1 1 0-16,3 0-272 0,2 2 32 0,0 0 16 31,-2 3-992-31,-2-2-192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9T23:31:03.087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context xml:id="ctx1">
      <inkml:inkSource xml:id="inkSrc8">
        <inkml:traceFormat>
          <inkml:channel name="X" type="integer" max="27388" units="cm"/>
          <inkml:channel name="Y" type="integer" max="18258" units="cm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T" name="resolution" value="1" units="1/dev"/>
        </inkml:channelProperties>
      </inkml:inkSource>
      <inkml:timestamp xml:id="ts1" timeString="2024-03-19T23:32:16.967"/>
    </inkml:context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16418 6516 6047 0,'-1'4'128'0,"0"-1"16"0,0 0 16 0,1-3 32 0,0 3-192 0,0-3 0 0,1 0 0 0,0 1 0 0,0 1 1408 0,2 1 256 0,1-3 64 0,-1 0 0 0,1 0-144 0,0-3-32 0,1 0 0 0,0-2 0 15,1 1-144-15,0-3-48 0,0-2 0 0,0 0 0 16,1 2 16-16,-1-5 0 0,1 2 0 0,1-3 0 16,-1 1-112-16,-1-2-32 0,0 2 0 0,2 0 0 15,-1-3-336-15,3-1-80 0,1-4-16 0,0 1 0 16,2 0-112-16,-1-2-32 0,-1 2 0 0,3-3 0 16,3-4-240-16,4-6-48 0,0 1-16 0,0-4 0 15,3-1-160-15,0-1-48 0,2-1 0 0,0-6 0 0,0 2-144 16,-1 2 0-16,0-1 0 0,-4 5 0 0,-1 5 0 0,-2-1 0 15,3 1 0-15,-1 0 0 0,1 5 192 0,-4 0-64 16,1 1 0-16,-4 3 0 0,1 4 32 0,-2 2 0 16,-2-1 0-16,-3 5 0 0,0 2-160 0,-2-1 192 15,-1 4-192-15,0-3 192 0,0 1-192 0,0 2 0 16,-2 0 0-16,1 1 128 0,-1 0-128 0,-2 0 0 16,1 2 0-16,-2-1 0 0,2 4 0 0,-2-1 0 15,0 2 0-15,-2 0 0 0,1 2 128 0,-1 2-128 16,-1 2 0-16,-1 4 128 0,0 0-128 0,-1 5 0 15,0-3 0-15,-2 4 0 0,0 3 0 0,-3 0 0 0,3 0 128 16,-3 3-128-16,-1 0 0 0,-3 3 0 0,1 4 0 0,-4-3 0 16,3 2 0-16,0-3 192 0,0-3-192 0,1 0 192 15,-2 0-192-15,1 3 0 0,1 1 0 0,0-1 0 16,2 1 0-16,1-1 160 0,2 1-160 16,0-4 160-16,3-4-160 0,2-2 192 0,0-1-192 0,3-4 192 15,0 1-192-15,3-3 160 0,-1-1-160 0,2 1 160 16,0-6-160-16,2 2 128 0,0-1-128 0,3-3 128 15,-1-1-128-15,2-1 0 0,1-2 0 0,0 0 128 16,0-3-128-16,2-1 0 0,0 1 0 0,2-4 128 16,0 0-128-16,0-2 0 0,1-3 0 0,1-1 128 0,2 0-128 15,1-3 0-15,1 1 0 0,-2 1 0 0,1-4 0 0,0 1 0 16,1-1 0-16,-1 1 0 0,-2 0 0 0,0 2 0 16,0 2 0-16,0-2 0 0,-4 2 0 0,4 0 0 15,-2 0 0-15,1 0 0 0,-1-3 0 0,0 3 0 16,-3 0 0-16,-1 1 0 0,-3 4 0 0,-1 3 0 15,0-5 0-15,-2 3 0 0,1 0 0 0,0-2 0 16,-1 2 0-16,0-2 0 0,0 2 0 0,0-1 0 16,2-3 0-16,-1-1 0 0,1 2 0 0,-1-3 0 15,-1 0 0-15,0 3 0 0,0 1 0 0,-1 0 0 16,-1 3 0-16,-1 1 0 16,-1 0 0-16,1 4 0 0,-2 0 0 0,0 2 0 0,-1 2 0 0,0 0 0 0,-1 2 0 15,0 2 0-15,-2 0 0 0,-1 1 0 16,2 2 0-16,-3 2 0 0,1 1 0 0,-1-2 128 0,-1 4-128 0,0 0 128 15,-1 3-128-15,-1-3 128 0,1 4-128 0,-2-2 128 16,2 1-128-16,-2 1 0 0,2 0 0 0,-2 4 0 16,-1 1 144-16,1 3-144 0,-1-1 160 0,2 3-160 15,-1 4 208-15,0 3-48 0,2-5-16 0,0 4 0 16,0 3-16-16,1 2 0 0,3-2 0 0,0-2 0 16,2 0-128-16,1-7 128 0,2-1-128 0,2-6 128 15,1 0-128-15,4-3 0 0,1-1 0 0,-1-5 0 16,4-4 0-16,0-2 0 0,5-1 0 0,0-3 0 15,6 0-448-15,2-7-64 16,3 1 0-16,7-4-18912 0</inkml:trace>
  <inkml:trace contextRef="#ctx0" brushRef="#br0" timeOffset="45282.51">27837 366 3679 0,'-3'0'320'0,"-1"0"-320"0,3 0 0 0,-1 0 0 0,2 0 1136 0,-1 0 144 0,-3 2 48 0,-1-2 0 0,1 0-128 0,-4 2-32 0,1-2 0 0,0 0 0 0,3 2-16 0,-1-2-16 16,0-2 0-16,1 2 0 0,0 0-448 0,1 0-96 0,-1 0-16 0,1 2 0 0,0-2 16 0,-1 3 0 0,-1-2 0 0,1 2 0 0,-1 2-272 0,0-1-48 15,0 2-16-15,0-2 0 0,2 5 0 0,-2-3 0 16,0 4 0-16,0 0 0 0,1 0 400 0,1 1 80 16,-1 0 16-16,0 1 0 0,0 3-16 0,2-3 0 15,-1 1 0-15,1 0 0 0,1 0-160 0,-1 0-48 16,1 2 0-16,0-1 0 0,1 2-320 0,0-1-64 0,0 1-16 16,1 0 0-16,0 0-128 0,2 1 0 0,-1-1 0 0,1-2 0 15,1 1 0-15,1 1 128 0,1-3-128 16,0-1 128-16,0-1 0 0,2-3-128 0,0 1 192 0,1-2-64 15,0 0 0-15,-1-5-128 0,1 2 192 0,1-4-64 16,-2 0 144-16,1-3 32 0,2 2 0 0,-1-5 0 16,0 3 16-16,1-4 0 15,1 1 0-15,0 0 0 0,1-1-128 0,0-2-32 0,-1 0 0 0,1-1 0 16,1 0-160-16,0 1 160 0,-2 0-160 0,0-1 160 16,1-3-160-16,-2 5 192 0,0-5-192 0,0 3 192 15,-1-2-16-15,0 2 0 0,-1-4 0 0,-1 2 0 16,1 0-48-16,-3-1 0 0,0 1 0 0,0-2 0 0,-2 2 0 15,-1 0 0-15,-1 2 0 0,-2-3 0 16,0 4-128-16,-1-3 160 0,-2 3-160 0,0-1 160 0,-1 0-32 16,-1 0-128-16,-1 1 192 0,0-3-64 0,-2 2 0 0,1 1 0 15,-1 2 0-15,-1-2 0 0,0 2-128 0,-2 1 0 16,1-1 0-16,-1 5 0 0,-2-2-176 0,2 1-64 16,-1 0-16-16,0 3 0 15,0-2-304-15,1 2-64 0,1-2-16 16,0 2 0-16,2 0 368 15,-1 0 64-15,2 0 16 0,-1 0 0 0,2-2 192 0,0 2 0 0,-1 0-160 0,0 0 160 32,1-3-576-32,-1 3-64 0,1-1 0 0,-2 1 0 15,2 0-656-15,0-2-144 0,0 2-32 0,-1 0 0 16,1-3-816-16,1 2-160 0</inkml:trace>
  <inkml:trace contextRef="#ctx0" brushRef="#br0" timeOffset="45715.56">27633 629 21183 0,'-2'-3'944'0,"2"1"192"15,1 0-912-15,0-1-224 0,2 3 0 0,-1 0 0 0,1 0 384 0,2 0 48 0,2 0 0 0,5 0 0 16,4-1 1072-16,4 1 224 0,1 0 32 0,2-2 16 0,0 2-736 0,-1-3-144 0,1 2-16 0,-1-2-16 0,-1 1-416 0,1 1-96 0,0-3-16 0,1 2 0 0,-2-2-336 0,0 1 0 0,0 0 0 0,-3 0 0 16,-1 0 0-16,0 0-320 0,-1-1 64 0,-2 2 16 15,0 1-976 1,-2-1-208-16,0 1-48 0,-3 1-7296 0,-1 0-1472 15</inkml:trace>
  <inkml:trace contextRef="#ctx0" brushRef="#br0" timeOffset="46281.05">28289 293 21183 0,'-2'0'1888'15,"2"0"-1504"-15,0 0-384 0,0 0 0 0,2 1 976 0,-2-1 128 0,0 3 32 0,1-3 0 0,0 2 640 0,-1 2 128 0,3 0 16 0,-2 0 16 0,0 3-768 0,1 0-144 0,1 2-48 0,-2 1 0 0,2-1-384 0,0 4-80 16,0-3 0-16,-1 2-16 0,2-3-496 0,-2 1 0 15,2 0 0-15,-1-1 0 0,-2 0 0 0,1 1-288 0,0-4 32 0,-1 0 16 32,1 1-352-32,0-4-80 0,-1 1-16 0,0 1 0 15,0-4-416-15,1 2-96 0,-1-1-16 0,0-2-8192 0,0 0-1632 0</inkml:trace>
  <inkml:trace contextRef="#ctx0" brushRef="#br0" timeOffset="46689.73">28092 357 11055 0,'-6'-4'976'0,"2"1"-784"0,0-1-192 0,3 4 0 0,1 0 2704 0,0 0 496 16,1-2 112-16,1 2 16 0,-1 0-1680 16,3-3-336-16,0 2-64 0,4-2-16 0,1 3-352 0,0-2-80 0,1 1-16 15,1 1 0-15,2-3-192 0,-1 3-32 0,2-2-16 16,-1 1 0-16,2 1 48 0,0 0 16 15,0-3 0-15,0 3 0 0,1 0-192 0,0 0-32 0,0-2-16 16,1 0 0-16,1 2-368 0,0-3 128 0,2 0-128 0,-1 1 0 16,-2 0 0-16,1-2 0 0,1 0 0 0,-1 0 0 31,-1-1-752-31,0 4-160 0,-2-3-48 16,1-1 0-16,-3 4-1216 0,0-1-240 0,-1 2-48 0,-3 0-9440 15</inkml:trace>
  <inkml:trace contextRef="#ctx0" brushRef="#br0" timeOffset="47255.84">28831 426 3679 0,'-1'-3'320'0,"1"-1"-320"0,0 2 0 0,-1-1 0 0,1 2 896 0,0 1 96 0,0 0 32 0,0-3 0 0,0 3 240 0,-1-3 48 0,-1-1 16 16,1 1 0-16,0 3 400 0,-1-3 96 0,-1 3 16 0,1 1 0 0,0-1-128 0,-1 2-32 15,0 1 0-15,-1 1 0 0,1-1-32 0,-1 4-16 32,-2-4 0-32,1 6 0 0,-1-3-544 0,0 4-96 0,-1-1-32 0,0 1 0 0,-2-1-496 0,1 1-96 15,-2 3-32-15,0-1 0 0,0 0-32 0,-1 1-16 16,-2-1 0-16,1 2 0 0,1-1-32 0,-1 2 0 16,-2 1 0-16,0 0 0 0,1 0-256 0,-1 2 0 15,-1-2 128-15,2 1-128 16,-1 0-288-16,2 0-112 15,-1-4-32-15,4-1 0 0,-1 1-1120 0,2-3-240 0,0-2-32 0,0 2-7712 0,2-4-1536 16</inkml:trace>
  <inkml:trace contextRef="#ctx0" brushRef="#br0" timeOffset="47648.21">28563 486 23951 0,'-6'-3'2128'0,"1"2"-1696"15,1 1-432-15,3 0 0 0,1 0 272 0,0 0-16 16,0 0-16-16,0 0 0 0,0 1 528 0,0 2 96 16,1-3 32-16,-1 0 0 0,0 0-112 0,0 0-16 15,0 0 0-15,0 0 0 0,20 16 0 0,-15-14 0 16,2 2 0-16,1 0 0 0,-1 1 64 0,1-2 16 0,2 4 0 16,-2-1 0-16,2 0-176 0,-1 0-32 0,1 2-16 0,-2 0 0 15,2 0-352-15,-1 0-64 0,1 2-16 0,-2-1 0 16,2 2-192-16,0 0 0 0,1-1 0 0,0 0 0 47,1 0-448-47,0 0-48 0,-1 1 0 0,1-4 0 15,1 2-816-15,-1-2-160 0,1 2-48 0,-1-3-8720 0,0 0-1760 0</inkml:trace>
  <inkml:trace contextRef="#ctx0" brushRef="#br0" timeOffset="50192.88">29227 666 11967 0,'1'0'1072'0,"1"-2"-864"0,0 1-208 0,-1 1 0 0,1 0 704 0,-1 0 112 0,1-3 16 0,3 1 0 0,1 0 896 0,2-4 176 16,2 3 32-16,0-2 16 0,-1 1-592 0,3-2-112 16,-1 0-32-16,1 2 0 0,2-2-192 0,-1-1-64 15,2-1 0-15,1 0 0 0,0 2-96 0,0 0-32 16,2-3 0-16,-1 2 0 0,0 1-208 0,1-3-48 0,-1 2-16 0,-1 1 0 16,0-1-224-16,-1 1-32 0,0 2-16 0,0-2 0 15,-1 3-32-15,1-4-16 0,1 2 0 16,3 2 0-16,-3-1 96 0,0-1 32 0,1 1 0 0,-1 1 0 15,1 0-176-15,0-1-16 0,-1 1-16 16,1 0 0-16,-1 0-160 0,0-1 0 0,0 1 0 0,1 0 0 16,-3 0 0-16,1 1 0 0,1-2 0 0,0 2 0 15,0 0 0-15,0-3 0 0,2 4 0 0,-2-3 0 16,4 2 0-16,-3-2 0 0,2 2 0 0,-1-1 0 16,2 2 0-16,0-1 0 0,1-2 0 0,-2 1 0 15,4 1 0-15,-2-2 0 0,0 3 0 0,-1-2 0 0,-1 0 0 16,1 3 0-16,-1-3 0 0,-1 0 128 0,0 0 96 0,-2 1 16 15,0 0 0-15,0 0 0 0,-3-1-64 0,2 2-16 16,0-2 0-16,-1 0 0 0,0 1-160 16,0 0 0-16,1 0 0 0,-2-1 128 0,1 2-128 0,0-1 0 15,-1-2 144-15,2 1-144 0,-2 1 0 0,0 1 0 16,-1-2 0-16,1 2 0 0,-2-1 0 0,0-1 0 16,-1 2 0-16,0-2 0 0,0 3 0 0,0-2 0 15,1 1 0-15,-1 1 0 0,-2 0 0 0,2-3 0 16,-1 3 0-16,1 0 0 0,-2-2 0 0,1 2 144 15,0 2-144-15,-1-2 160 0,1 0-160 0,0 3 0 16,-1-3 0-16,1 1 0 0,1 1 0 0,0-2 128 16,0 3-128-16,0 1 0 0,-2-4 128 0,2 2-128 0,-1-1 128 15,-1-1-128-15,1 3 128 0,0-3-128 0,-2 0 0 16,2 0 128-16,-2 0-128 0,1-3 0 0,0 3 144 16,0 0-144-16,0 0 0 0,1-1 0 0,0 1 0 0,-1 0 128 15,1 0-128-15,0 0 128 0,-1 0-128 0,1 0 128 16,-2 0-128-16,2 0 0 0,0 0-128 0,-2 0 128 15,1 0 0-15,-1 0 0 0,0 1 144 0,0 2-144 16,-1-2 0-16,-1 1 0 0,-2 1 0 0,1 1-192 16,0-2 192-16,-2-2 0 0,1 4 0 0,-1-2 0 15,1 0 0-15,-1 0 0 0,1 2 160 0,-1-2-160 16,1 2 192-16,-1-2-32 0,2 2-16 0,0-1 0 16,0 0-144-16,1 0 0 0,0 0 0 0,2 0 0 0,-1 1 0 15,0-3 0-15,1 1 0 0,1 1 0 0,-1-2 0 0,-1 2 0 16,2-3 0-16,-2 2 0 0,0-1 0 0,-1-1 0 15,1 3 0-15,-1-3 0 0,1 0 0 0,-1 2 0 16,0-2 0-16,1 0 0 0,-1 0 0 0,2 0 0 16,-1 0 0-16,0 0 0 0,0 0 0 0,-1 0 0 15,1 1 0-15,0 2 0 0,-2-3 0 0,1 2 0 16,0-2 0-16,-1 2 0 0,1 0 0 0,-2-1 0 16,2 2 0-16,-1-1 0 0,1-2 0 0,0 2 0 15,1 0 0-15,-1 0 0 0,1 0 0 0,-1 0 0 0,0 1 0 16,-1-2 0-16,0 1 0 0,-1 1 0 0,0 1 0 15,-1-1 0-15,2 1 0 0,-2 1 0 0,1-1 0 16,-1-2 0-16,2 2 0 0,0 0 0 0,0-2 0 0,-1 2 0 16,1-1 0-16,1 0 0 0,0-1 0 15,0 0 0-15,1 0 0 0,-1-2 0 0,0 3 0 0,1-3 0 16,0 0 0-16,-1 1 0 0,1 1 0 0,-1-2 0 16,0 1 0-16,0 1 0 0,0-1 0 0,-1 1 0 15,1 2 0-15,-1-1 0 0,-2 0 0 0,0 1 0 16,2 1 0-16,-1 0 0 0,-1 0 0 0,1 1 128 15,0 0 0-15,0 0 0 0,0-1 0 0,0 0 0 0,2-1-128 16,-1 2 0-16,1-3 0 0,1 0 0 16,0 1 0-16,0 0 0 0,2 1 0 0,-2-2 0 0,1 0 0 0,-1 1 192 15,2-2-192-15,-2 2 192 0,0-2-192 0,0 2 0 16,0-3 0-16,1 4 0 0,0-1 0 0,-1-2 0 16,0 2 0-16,1-1 0 0,-2 0 0 0,1 1 0 15,-1 2 0-15,0-3 0 0,0 0 0 0,0 0 0 16,-1 1 0-16,0-1 0 0,0 0 128 0,0 0 0 15,-1 0 0-15,0 1 0 0,0-2-128 0,-1 2 0 16,0 0 0-16,1 0 0 0,-2 0 0 0,1-1 0 16,1 0 0-16,-1-1 0 0,0 0 0 0,0 1 0 15,0 0 0-15,1 0-176 0,-1-2 176 0,1 1 0 0,-1 1 128 16,2 1-128-16,-1-2 0 0,-1-2 0 0,1 4 0 0,-1-3 0 16,0 1 0-16,0 1 0 0,0 1 0 0,-1-2 0 15,2 2 0-15,-2 2 0 16,2-3 0-16,-2 1 0 0,0 3 0 0,2-2 0 0,-1 1 0 0,0 0 0 15,1 1 0-15,1 0 0 0,-1-1 0 0,1 0 0 16,0 0 0-16,0-2 0 0,0 0 0 0,1 0 0 16,0 0 0-16,0-1 0 0,0-2 0 0,-1 1 0 15,1 1 0-15,-1-2 0 0,1 2 0 0,-2-2 0 16,1 1 0-16,-2-2 0 0,1 3 0 0,-1-2 0 16,1 1 0-16,-2 1 0 0,2-3 0 0,-2 1 0 15,1 2 128-15,1-1-128 0,-1-2 160 0,1 0-160 0,-1 1 128 0,1 2-128 16,-2-3 0-16,1 0 144 0,0 1-144 0,0 0 0 15,-1-1 0-15,-1 2 0 0,2-2 0 0,-1 0 0 16,-1 0 0-16,0 0 0 0,0 0 0 0,0-2 0 16,0 2 0-16,-1-1 0 0,-1 0 0 0,2 1 0 15,0 0 0-15,0 0 128 0,0 0 64 0,-8-21 0 16,6 13 0-16,0 0 0 0,-2-2-64 0,2-3 0 16,-1 4 0-16,0-5 0 0,0-1 48 0,-1 2 0 15,2-2 0-15,-1-1 0 0,0 3-32 0,0-3 0 16,0 4 0-16,0-2 0 0,1 2-16 0,-1-1 0 15,1 1 0-15,0 0 0 0,1 4-128 0,0-3 0 0,0 4 144 16,-1-3-144-16,2 1 0 0,0 3 0 16,-1-3 0-16,1 4 0 0,0-1 0 0,0 0 0 0,0 0 0 0,0 1 0 15,0 0 0-15,0 3 0 0,0-5 0 0,0 5 0 16,0 1 0-16,0-2 0 0,1 3 0 0,-1-2 0 16,0 0 0-16,2 2 0 0,-1 0 0 0,0 0 0 15,0 2 0-15,1-2 0 0,-1 2 0 0,-1-2 0 16,0 0 0-16,0 0 0 0,0 0 0 0,0 0-128 15,0 0 128-15,2 22-128 0,-2-15 128 0,-1-1-128 16,0 0 128-16,1 0-128 0,-1 0 128 0,1 1-128 16,-2-1 128-16,2 0 0 0,0 1 0 0,-1-1 0 15,1 1 0-15,0 1 0 0,1-3 0 0,-1 1 0 16,0 1-240-16,0-1 48 0,2 0 0 0,-2 0 0 16,1 0 192-16,-1-3-192 0,1 3 192 0,-1-2-192 0,0-1 192 0,0 4 0 31,0-5 0-31,1 4 0 0,-1 0 0 0,0-2 0 0,0 2 0 0,0 1 0 0,0-1 0 0,-1 0 0 15,1 0-128-15,-1-1 128 0,0 1 0 16,1 0 0-16,-2 1 0 0,0 1 0 0,1-2 0 0,-2 2 0 16,2 0 0-16,-1-1 0 0,0-1 0 0,1 0 0 15,0 0 0-15,-2-2 0 0,2 0 0 0,0 2 0 16,-2-2 0-16,1 0 0 0,-1 0 0 0,1-1 0 16,1 3 0-16,-2-2 0 0,2-1 0 0,0 0 0 15,0 0 0-15,-1 0 0 0,1 1 0 0,0-2 0 16,0-2 0-16,1 4 0 0,-2-3 0 0,2 2 0 15,-1-1 0-15,1-1 0 0,-1 2 0 0,1-1 0 0,-1-1 0 0,1 2 0 16,-2-1 192-16,2 2 0 0,0-1-16 0,0-3 0 16,0 1-48-16,0 1-128 0,-1-1 192 0,0 2-64 15,0-1 48-15,-1-2 0 0,1 0 0 0,-1 2 0 16,-1 0 16-16,0-2 16 0,0 3 0 0,-2-3 0 16,1 1-16-16,0 1 0 0,-1-2 0 0,-2 0 0 15,1 0 208-15,-2-2 48 0,-1 1 0 0,-1-2 0 16,0 1-64-16,-2-2 0 0,-1 1 0 0,-1-1 0 15,-1 1 0-15,-1-3-16 16,0 0 0-16,-1 2 0 0,3-2-16 0,-1 0 0 16,1-1 0-16,2-1 0 0,1 3-192 0,1-4-32 0,1-1-128 0,1-2 192 0,3 2-448 0,0-5-112 15,2 3-16-15,3-2 0 16,4-1-1024 0,2-1-224-16,4 3-32 0,5-3-20288 0</inkml:trace>
  <inkml:trace contextRef="#ctx1" brushRef="#br1">26034 4804 0,'0'0'0,"0"0"15,0 0-15,0 0 16,0 0-1</inkml:trace>
  <inkml:trace contextRef="#ctx0" brushRef="#br1" timeOffset="83048.63">18269 699 20271 0,'-1'2'1792'0,"-1"-2"-1424"0,1 2-368 16,1-2 0-16,0 0 416 0,-1 0 16 0,0 4 0 0,-3-1 0 0,1 2 1664 0,0 0 336 0,0 1 64 0,2-3 0 0,1 1-720 0,1 1-160 0,2 2-16 0,0 0-16 0,1-4-544 16,0 4-96-16,1 1-32 0,1-2 0 0,1 4-368 0,1 0-80 15,0 3-16-15,1-1 0 0,1 0-160 0,-1 1-32 16,1 0-16-16,1-3 0 0,-1 1-240 0,1 0 128 15,0 1-128-15,1-1 0 0,1 0 0 0,-2-4 0 16,0 3 0-16,0-1 0 0,-2-1 0 0,-2-1 0 16,0 0 0-16,0-1 0 15,-2 0-464-15,-2 1-48 0,0-4 0 0,0 1 0 16,0 1-2064-16,-1-1-432 0</inkml:trace>
  <inkml:trace contextRef="#ctx0" brushRef="#br1" timeOffset="83381.78">18720 600 11967 0,'-4'0'1072'0,"2"0"-864"0,-1 1-208 0,1 1 0 0,1 1 1664 16,0-3 272-16,-1 3 64 0,0 1 16 0,-2 2 32 0,-2 5 16 15,-1 6 0-15,-3 2 0 0,-1 6 864 0,-1 1 160 16,1 2 48-16,-2 5 0 0,-1 4-1728 0,-1 0-352 16,0-1-64-16,-1 2-16 0,0 2-464 0,-1 4-80 15,-2 4-32-15,0 3 0 0,-2 6-144 0,0 0-16 16,0 2-16-16,-1-4 0 0,4-5-224 0,1 1 0 16,-1 2 0-1,2 0 0-15,1-1-176 0,2-2-80 0,4-5 0 0,0-1-16 0,5-7-112 0,0-4 0 16,3-2-16-16,1-5 0 15,1-2-608-15,1-5-112 16,3 0-32-16,-1-5-16048 0</inkml:trace>
  <inkml:trace contextRef="#ctx0" brushRef="#br1" timeOffset="84255.62">18984 1115 11055 0,'-2'0'976'0,"1"0"-784"0,1 0-192 0,0 0 0 0,0 0 800 16,0 0 112-16,0-2 32 0,0 1 0 0,0 1 1056 0,0-5 224 0,1 3 32 0,-1 2 16 0,0 0-272 0,0 0-48 0,0 0-16 0,9-21 0 0,-5 18-112 0,-2-1-32 0,2-2 0 0,-2 0 0 16,3-3-576-16,-1 1-112 0,1 0-16 0,0-2-16 15,2 2-560-15,-1-3-128 16,1-1 0-16,1 1-16 0,1-1-240 0,0-3-128 0,2 1 128 0,-1 2-128 15,1-1 0-15,-1 3 0 0,1 1 0 0,-3 0 0 0,2 3 0 0,-1 0 0 16,1-1 0-16,-1 4 0 0,-2-1 0 16,0 1 0-16,1 3 0 0,-2-2 0 15,0 2 0-15,-1 0 0 0,1 2 0 0,-1-2 0 0,-1 3 0 0,0 1 0 16,-2-1 0-16,1 1 0 0,-1 1 128 0,1 2-128 16,-2 2 128-16,0 0-128 15,0 2 0-15,-1 1 128 0,0 1-128 0,0-1 0 16,2 0 0-16,-2 1 0 0,1-2 0 0,0 1 128 0,0-1-128 0,0-1 0 15,2 0 0-15,-1-1 0 0,2-3 0 0,-1 1 128 16,2 0-128-16,-1-5 0 0,0 2 176 0,1-2-48 0,0-1 0 16,0-1 0-16,1 0-128 0,2-1 192 0,-1 1-192 0,3-2 192 15,1-2-64-15,0 2-128 0,2-2 192 16,-1-2-64-16,3-1-128 0,0 1 128 0,2 0-128 0,0 0 128 31,1-2-128-31,-2 2 128 0,0 4-128 0,-1-4 128 0,-3 3-128 0,-2 2 0 0,-2 1-192 0,-1-3 192 16,-2 3-496-1,-3 0 32-15,1 3 0 0,-3-3 0 0,0 0-560 0,-2 1-96 16,1-1-32-16,0 3-16224 0</inkml:trace>
  <inkml:trace contextRef="#ctx0" brushRef="#br1" timeOffset="85466.5">19584 1533 14735 0,'2'0'1312'0,"-1"0"-1056"0,0 0-256 0,0-1 0 0,1 1 1280 0,-1 0 208 0,1 0 48 0,2-5 0 15,2 1 1216-15,3-2 240 0,1-1 48 0,-2-2 16 0,1-1-1056 0,0 2-208 0,-1-2-32 0,1-4-16 0,0 2-752 0,1-3-160 0,0 1-16 0,-1-4-16 16,1-2-416-16,0-2-96 0,0-3-16 0,-1 0 0 16,-1-3-64-16,1 2-16 0,-4 3 0 0,4-5 0 15,-1-3 0-15,2-4-16 0,0 0 0 0,1-5 0 16,0-1-48-16,1-1-128 0,0 0 192 0,-1-1-64 16,0 1-128-16,-2 2 0 0,-2 2 0 0,-1 2 0 15,-2 5 160-15,0 3 0 0,-3-3 0 0,0 2 0 16,-1 6-32-16,-1 2 0 0,-1 5 0 0,-1 0 0 0,-2 1 0 15,-1 2-128-15,-1 2 192 0,0 3-64 0,1 0-128 0,-1 3 0 16,-3 2 0-16,-1-1 0 0,1 1-336 0,1 0 0 16,2 0 0-16,-1 1 0 0,3 1 336 0,2-3 0 15,-1 1 0-15,3 3 0 0,1-2 0 0,0 2 0 16,0 0-144-16,2 2 144 0,1 0 0 0,-1 3 0 16,3-2 0-16,-5-3 0 15,0 0 0-15,14 16 0 0,-7-7 0 0,-1 1 0 16,-1 0 0-16,3 2 0 0,-1 1 0 0,1 0 0 0,-1-1 144 0,-1 5-16 0,0 1 0 15,1 1 0-15,0 0 0 0,-1 2 0 16,2-1 0-16,-1 1 0 0,2 2-128 0,0-1 192 16,1 0-192-16,0 3 192 0,0 1-192 0,-1-2 0 15,1 0 144-15,-2 1-144 0,1-4 0 0,-2 2 0 16,3 2 0-16,-1 1 0 0,1 1 0 0,0-1 0 16,2 6 0-16,1 2 128 0,0-1-128 0,-2 0 176 15,-1-4-176-15,0-1 192 0,-1-2-192 0,-1 0 0 0,2 1 144 0,-1-3-144 16,0-1 144-16,-2-5-144 15,0-1 192-15,2-3-192 0,-2-2 160 0,2 0-160 0,1-2 128 0,0-1-128 16,1 2 192-16,0-2-64 16,0 1 0-16,0-4 0 0,-1 0 0 0,0 0-128 0,-1-3 192 0,0-2-64 15,-2 1-128-15,-1 0 128 0,2-2-128 0,0-2 128 0,-2 2 0 0,1-3-128 16,0 0 192-16,-1-1-64 0,2 0 0 0,-3 0 0 16,-1-2 0-16,1-2 0 0,-1 0 0 0,-1-1 0 15,-1-1 0-15,1 0 0 0,-2-5 96 0,-1 2 16 16,1-3 0-16,-2 0 0 0,1-6-64 0,-1 0-16 15,-2 0 0-15,1 0 0 0,-1-1-160 0,-1-3 0 16,2 2 0-16,-3-2 0 0,1 1 0 0,1-3 0 0,-1-1-176 16,-1 1 176-16,2-1 0 0,0 1 0 0,0 2 0 15,1 1-128 1,-1-2 128-16,2 3 0 0,-1 0 0 0,0-2 0 16,1 1 0-16,0-1 0 0,1 4 0 0,0 0-128 0,0 0-16 0,0 0 0 15,0 0 0-15,-1 2 0 0,2-1-80 0,0 1-16 16,0-1 0-16,1 2 0 0,1-4 64 0,1 5 16 15,0 2 0-15,-1 3 0 0,2-2 32 16,2 2 0-16,-2 3 0 0,1-2 0 0,2 2-112 0,1 0-16 16,0 1 0-16,1-1 0 0,-1 2-80 0,3 0-32 0,-4 2 0 0,2 0 0 15,1 0 112-15,0 2 0 0,2-2 16 0,-1 0 0 32,0 3-144-32,0-1-16 0,0 2-16 0,-1 2 0 0,-1-3-176 0,0 2-48 0,-1 2 0 15,-2 2 0-15,0-1-1376 0,0 0-288 0,1 3-48 16,2 1-13008-1</inkml:trace>
  <inkml:trace contextRef="#ctx1" brushRef="#br1" timeOffset="15437.47">26415 5076 0,'0'0'0,"0"0"16</inkml:trace>
  <inkml:trace contextRef="#ctx0" brushRef="#br1" timeOffset="90059.1">21110 386 4607 0,'2'-2'400'0,"-1"2"-400"0,0-2 0 0,0 2 0 0,-1 0 832 16,2-3 96-16,-1 2 16 0,1-1 0 0,1-2 688 0,-2 0 144 0,0 2 16 0,0-1 16 0,-1 2-272 0,-1 1-48 0,0 0-16 0,-3 0 0 0,2 0-176 0,-2 4-32 0,-1 0-16 0,-1 1 0 0,-1-1 192 16,-1 3 32-16,-1 1 16 0,0 1 0 0,-1 5 48 0,-1-2 16 15,-2 4 0-15,1 3 0 0,-3 3-608 0,-1 4-128 16,-1 5-32-16,-3 1 0 16,0 5-192-16,-2 4-32 0,0 3-16 0,-3 1 0 0,1 3-352 0,2-1-64 15,2-5 0-15,3-2-128 0,3 0 128 0,2-5-128 16,1 1 0-16,2-1 0 0,3-1 176 0,1 1-176 15,1 1 160-15,4-3-160 0,2 2 144 0,0-2-144 16,4 0 128-16,0 2-128 0,3-3 0 0,2-3 0 0,2-5 0 16,1 0 0-16,5 1-192 0,0-4-112 0,2-2-16 15,0-2-16 1,1-1-1136-16,0-2-208 0,-1-1-48 0,0-3-9040 16,-1 0-1808-16</inkml:trace>
  <inkml:trace contextRef="#ctx0" brushRef="#br0" timeOffset="90935.26">21384 742 15663 0,'-5'-3'1392'0,"2"3"-1120"0,1 0-272 0,1 0 0 0,-1 0 0 0,2 3 0 0,0-3 0 0,-1 0 0 0,0 3 912 0,-2 0 240 0,1 1 32 0,-2-1 16 0,3 2 336 0,-3 2 64 0,1-3 0 0,-1 5 16 0,-1 0-336 0,-1-2-80 0,0 6-16 16,-1-1 0 0,-1 4 48-16,-1 0 16 0,0 3 0 0,1-1 0 15,-2 2-272-15,0 2-48 0,-1 3-16 0,0 0 0 16,1 1-400-16,-1-2-96 0,1 5-16 0,0-1 0 16,0 1-272-16,1 3-128 0,2-4 128 15,2 1-128-15,0-1 0 0,4-3 0 0,1-3 0 16,1 0 0-16,1-3 128 0,2 1-128 0,1-4 0 15,0-1 128-15,1-5-128 0,0-1 192 0,3 0-192 0,-1-3 192 16,0-2-192-16,3-2 0 0,0 0 144 0,2-4-144 16,0 0 128-16,1 0-128 0,1-5 160 0,0 0-160 0,-2-2 128 0,2-1-128 15,-1 1 0-15,1-4 144 0,-2-3-144 16,1 0 0-16,-2 1 0 0,-1-3 128 0,2 0-128 0,-2 0 160 16,0-3-160-16,-1-2 160 0,-2 1-160 0,0-4 160 15,-1-1-160-15,1-3 160 0,-3-2-32 0,0-1-128 16,0 1 192-16,-3 0-64 0,-1 3-128 0,0 1 128 15,-1-1-128-15,-2 1 128 0,0 3-128 0,-2 3 0 16,-1 2 0-16,0 1 128 0,0 1-128 0,-1 2 0 0,0 3 144 16,-2 1-144-16,2-2 0 0,0 6 0 0,1-2-192 15,-1 4 64 1,1 0-384-16,0 2-80 0,1 1-16 0,0 1 0 16,2 1-1376-16,-1 1-256 0,2-3-64 0,1 3-8032 0,0 0-1600 0</inkml:trace>
  <inkml:trace contextRef="#ctx0" brushRef="#br0" timeOffset="91251.87">21270 1073 16575 0,'0'0'1472'0,"0"0"-1168"0,0 0-304 0,1 0 0 0,0 0 1984 0,1 0 352 0,-1 0 64 0,3 0 16 0,1 0 464 0,-1 0 112 0,4 0 16 0,1 0 0 0,-1-2-1376 0,3 2-272 0,0-4-48 0,2-1-16 16,0 1-880-16,2-2-176 0,1 2-48 0,2-2 0 15,-2 0-192-15,0 2 0 16,-1-1 0-16,-1 0 0 15,0 3-416-15,-2-2-80 0,0-1-16 0,-3 4 0 0,0-1-1312 0,-1-2-272 0,-2 1-48 0,0 1-13280 16</inkml:trace>
  <inkml:trace contextRef="#ctx0" brushRef="#br0" timeOffset="92237.4">21852 498 7359 0,'3'-2'656'0,"-2"-1"-528"0,0 2-128 0,1 1 0 16,-1 0 1120-16,-1 0 192 0,1 0 32 0,0 0 16 0,2 0 1088 0,-1 0 224 0,1 0 32 0,-1 0 16 0,-1 4-368 0,1-2-80 0,-4 4-16 0,2 1 0 0,-2 0-528 0,-1 5-128 0,1-3 0 0,-3 1-16 0,1 3-880 15,-1 4-192-15,0 1-16 0,-1 1-16 16,0 3-304-16,0-2-176 0,1 1 192 0,-1 1-192 16,1-2 0-16,0 1 0 0,2-1 0 0,0-2 0 0,1-2 0 0,1-1 0 15,0-3 0-15,1 2 0 16,0-5-192-16,0 1-128 0,1-3-48 0,-1-1 0 15,0-1-1200 1,0-1-240-16,0 0-48 0,0-4-12560 0</inkml:trace>
  <inkml:trace contextRef="#ctx0" brushRef="#br0" timeOffset="92534.58">21641 577 27647 0,'0'-2'1216'0,"0"1"256"0,1-1-1168 0,0 1-304 0,2-1 0 0,-2 0 0 16,3 2 1376-16,1-5 224 16,3 2 32-16,4-3 16 0,2-2 208 0,4 0 64 0,1-2 0 0,1 0 0 0,0-1-1184 0,0 1-224 15,2 0-64-15,0 0 0 0,2 1-272 0,-1-1-176 16,1 2 192-16,-1 0-192 15,0 2 0-15,-4 0 0 0,1 2 0 0,-1 2 0 32,-4-1-448-32,-1 2-112 0,-1 1-16 0,-2-2 0 15,0 2-832-15,-1 0-160 0,-3 0-32 0,2 0-16 0,0 0-880 16,-3 0-160-16</inkml:trace>
  <inkml:trace contextRef="#ctx0" brushRef="#br0" timeOffset="93152.11">22377 874 7359 0,'-2'-2'656'16,"1"2"-528"-16,0 0-128 0,1-3 0 0,0 3 1280 0,0 0 240 0,1 0 32 0,-2 0 16 0,0 0 848 0,-2 0 160 0,1 0 48 0,2 0 0 0,0 0-336 0,0 0-64 0,-19 9-16 0,14-5 0 0,-1 2-256 0,-3 2-48 0,1 2-16 0,-3 0 0 0,-2 5-736 0,0 1-128 16,-1 0-48-16,0 0 0 0,0 0-464 0,-1 3-80 15,1-3-32-15,-2 5 0 0,-2 5-128 0,-3 2-16 16,0 2-16-16,-2-2 0 0,2 3-112 15,1 0-128-15,-1-2 176 0,2-1-176 0,0-2 0 16,2-1 0-16,3-3 0 0,3-6 0 0,1 0 0 0,1-3-256 16,5-5 32-16,-1 2 0 15,2-4-512-15,2 1-96 0,2-4-32 0,0-3-17184 0</inkml:trace>
  <inkml:trace contextRef="#ctx0" brushRef="#br0" timeOffset="93461.88">22034 912 25791 0,'0'-2'1152'0,"0"1"224"0,0 1-1104 0,1 0-272 0,1 0 0 0,-1 0 0 0,0 1 1728 16,2 1 304-16,0 5 48 0,2-1 16 0,4 4 0 0,1 6 0 15,0 0 0-15,1 2 0 0,1 5-1312 16,0-1-256-16,2 0-48 0,-2 3-16 16,1 0-224-16,-1-3-48 0,1 1-16 0,-1 2 0 0,-1-3-176 0,0-1 0 15,0-1 0-15,-1-1 0 0,0-3 0 0,0-3 0 16,-1 2 0-16,-1-2 0 16,1-1-464-16,0-1 16 0,0 0 16 0,1-5 0 15,2 4-832-15,-1-3-160 0,-1-4-48 0,-3 0-15488 0</inkml:trace>
  <inkml:trace contextRef="#ctx0" brushRef="#br1" timeOffset="94339.59">22625 1290 4607 0,'0'0'400'0,"1"0"-400"0,-1-2 0 0,2 2 0 0,-2 0 912 0,1 0 112 15,0 0 0-15,2 0 16 0,-1-2 496 0,1 2 112 0,0-3 16 0,1 2 0 0,0 1 320 0,-1 1 64 0,1 2 0 0,-1-1 16 0,3 0-80 0,-3 3 0 0,2-2-16 0,2 3 0 0,0 2-240 0,0 1-32 16,2-2-16-16,0 4 0 15,-1-1-448-15,0 2-80 0,0 1-32 0,0-1 0 0,-2 2-544 0,0 0-128 16,-1 3 0-16,-1-1-16 0,-3 2-192 0,-1 0-48 16,-1 3 0-16,-2 1 0 0,0-2 0 0,-2 1-16 15,-3-2 0-15,1 0 0 0,0-1 0 16,-2 0 0-16,-1 0 0 0,0 1 0 0,-2-3-176 16,-1-1 0-16,2-3 0 0,1-1 0 15,-1 0 0-15,0-4 0 0,0 0-224 0,1-4 80 16,-1-2-560-16,0-1-96 0,1-1-32 0,1-2-17024 0</inkml:trace>
  <inkml:trace contextRef="#ctx0" brushRef="#br1" timeOffset="96814.35">23459 941 28559 0,'-4'0'2544'0,"1"0"-2032"0,2 1-512 0,0 2 0 0,1-3-464 0,0 2-192 0,-3-1-48 0,0 4 0 0,-2-1 544 0,0 2 160 16,0 0 0-16,0 2 0 0,1-2 0 0,2 0 0 0,-1-1 0 0,2 0 0 0,0 0 0 0,1-1 0 0,0-1 0 0,-1 2 0 16,2-1 176-16,-1 0 144 0,0 2 16 0,1-2 16 0,-1 2 736 0,1 2 128 15,-1-1 48-15,0 5 0 0,-1-2-160 0,0 2-16 16,0 4-16-16,-2 0 0 16,1 0-496-16,-1-1-80 0,1 3-32 0,-2-1 0 0,-1 0-192 15,1 2-32-15,-2-4-16 0,0-2 0 16,1 2-224-16,-1-1 0 0,0-4 128 0,0-1-128 0,-1 3 0 15,1-6-256-15,1 0 48 0,-1-2 16 0,1-2 192 0,-1-1 0 16,-2-1 0-16,1-2 0 0,0 1 0 0,-2-5 0 16,-1-1 0-16,0-1 0 0,0 0 0 0,0 0 0 15,1-2 192-15,-1 0-192 0,1-3 224 0,0 4-64 16,3-1-16-16,-1-3 0 0,-1 3-144 0,2-4 0 16,0 0 144-16,1 2-144 0,0-3 0 0,0 1 128 15,3-2-128-15,0 1 0 0,1-1 128 0,1 0-128 0,3 0 160 16,0-3-160-16,1 5 0 0,1-2 0 0,1-1 0 0,3 1 0 15,-1 0 0-15,1 0 0 0,2 0 0 0,2-1 0 16,-1 1 0-16,2 0 0 0,-1 0 0 0,0 0 0 16,-1 3 0-16,-1 1 0 0,-1-1 0 0,0 6 0 15,-2-2 0-15,0 3 0 0,-1 2 0 0,0 1 0 16,0 0 128-16,-1 3-128 0,-1 0 0 0,1 3 0 16,-1 0 160-16,0 4-160 0,0-1 160 0,0 1-160 15,0 4 128-15,1-1-128 0,0 0 0 0,1-1 144 0,0 1-144 16,2 0 0-16,0-2 144 0,1 2-144 0,2 0 144 15,-3-1-144-15,3 1 192 0,-1-3-192 0,2 2 128 0,0 1-128 16,0-4 0-16,1 2 0 16,1-3 192-16,0 0-192 0,-1-1 192 0,0 0-192 15,1-2 0-15,-2 1 0 0,0-2 0 0,-2-1 0 0,0-1 0 0,-1 1 0 16,-3-3-240-16,1 1 80 16,-2 1-928-16,0 1-176 0,-2-3-32 0,0-1-15152 15</inkml:trace>
  <inkml:trace contextRef="#ctx0" brushRef="#br1" timeOffset="97383.89">23922 577 28559 0,'-7'0'1264'0,"1"-3"272"16,1 1-1232-16,2 1-304 0,2 1 0 0,1 0 0 0,0 0-448 0,-1-2-128 0,0 0-48 0,-2 0 0 0,1-2 1136 0,-1-2 240 0,2 4 32 0,1-5 16 0,0 4-528 0,1-1-96 0,2-2-32 16,0 0 0-16,2 1-144 0,1-2 0 0,1 3 0 0,0-3 128 15,1 1-128-15,1 0 0 0,1 1 0 0,-1 0 0 0,1-1 0 0,-2 3 0 0,1 0 0 0,-1-2 0 16,-1 4 0-16,-1-2 192 0,0 2-32 0,-2 1 0 16,0 0 400-16,-1 4 80 15,0-1 0-15,-3 1 16 0,0 2-144 16,-1 0-48-16,-1 3 0 0,-1 1 0 15,-1 0-224-15,-1 2-48 0,0 1-16 0,-1-1 0 16,0 1-176-16,-3 2 0 0,0 1 0 0,1 0-176 0,-2 1-16 0,0-1-16 16,-1 0 0-16,1-1 0 15,0 1-448-15,1-4-96 0,2 0-16 0,1-2 0 16,1-1 192-16,2-3 48 0,1 1 0 0,2-3 0 16,1 1 816-16,2-4 160 0,0 2 48 0,2-3 0 0,3 2-80 0,-1-2-16 15,2 0 0-15,1 0 0 0,1 0-272 0,2 0-128 16,1 0 128-16,1-2-128 0,1 4-144 0,0-2-112 15,1 0-32-15,2 2 0 16,-1 0-864-16,1 1-160 0,0-2-32 16,-1 1-16-16,-1-2-496 0,0 1-112 0,-1 2-16 15,-3-3-7952-15</inkml:trace>
  <inkml:trace contextRef="#ctx0" brushRef="#br1" timeOffset="102199.19">24082 1539 17503 0,'-5'-1'1552'0,"1"1"-1232"0,0 0-320 0,2-2 0 16,1 2 384-16,0 0 0 0,-1 2 16 0,1-2 0 0,-1 0 176 0,-2 0 48 0,0 0 0 0,0-2 0 0,3 2 848 0,1-3 160 0,1 2 32 0,2-5 16 0,2 2-288 0,1-2-64 15,3-3-16-15,2-1 0 0,1 0-96 0,3-1-32 16,2 0 0-16,2-4 0 0,1-1-352 0,-1 0-80 16,2 0-16-16,2-2 0 0,-1-3-352 0,-1-2-80 15,0 1-16-15,-1-1 0 0,-2 2-16 0,0 1 0 0,-2-3 0 0,1-1 0 16,-1-2-112-16,-1-1-32 0,-1 1 0 0,-1-3 0 16,1-3 0-16,-2-3 0 0,-1 1 0 0,-1-3 0 15,0 1 128-15,-1-5 0 0,-2 3 16 0,1-2 0 16,-3 4-112-16,-2 2-32 0,0-1 0 15,-2 3 0-15,-1 3-128 0,-3-2 0 0,1 3 0 0,-3 2 0 16,0 1 0-16,-1 3 0 0,-3 0 0 0,-1 3 0 16,0 3-128-16,-2 1-64 0,-1 2-16 0,-4 3 0 15,1-3-80-15,-1 5-16 0,-1 0 0 0,-2 0 0 16,0 4-272 0,-2-2-64-16,1 0-16 0,0 2 0 0,1-1-1088 0,1 4-224 15,3 1-32-15,3 0-13344 0</inkml:trace>
  <inkml:trace contextRef="#ctx0" brushRef="#br1" timeOffset="104877.73">20943 2462 911 0,'-1'-4'0'0,"0"2"0"0,-1-2 0 0,2 4 0 0,0 0 4048 0,0 0 736 0,1 0 144 0,-1-2 16 0,0 2-2608 0,1 0-528 0,0 0-96 0,-1 0-32 0,0 0-528 0,0 0-128 15,0 0 0-15,13 18-16 16,-10-11 64-16,2 0 16 0,0 1 0 0,1-1 0 0,2 0 64 0,-2-1 32 16,0 0 0-16,0 3 0 0,4 3-288 0,1 1-64 15,3 3-16-15,1 2 0 0,0 2-544 16,1 2-96-16,0-1-32 0,0 5 0 0,0-1-144 0,1 1 0 16,-1 0 0-16,3 1 128 0,-3-1-128 15,-1 0 0-15,0-4 0 0,-2-1 0 0,1-2 0 0,-2-3 0 16,-1-4 0-16,-1 2 0 15,0-4 0-15,-2 0 0 0,-4-2 0 0,0-1-176 16,-1-4-1136-16,-3 2-224 0,-2-1-64 0,0-4-14560 0</inkml:trace>
  <inkml:trace contextRef="#ctx0" brushRef="#br1" timeOffset="105272.48">21471 2401 27647 0,'-14'6'1216'0,"4"1"256"0,4-1-1168 0,1-2-304 16,3 2 0-16,1-3 0 0,1 0 192 0,-2 7 0 16,-1 2-16-16,-2 7 0 0,0 7 0 15,0 0 0-15,0 2 0 0,2 1 0 16,-2 1-176-16,1 5 0 0,2-3 144 0,-1 3-144 0,-1 3 144 0,1-1-144 0,-2-1 192 16,0 1-192-16,-3-2 688 0,0 3 16 15,-1-1 16-15,-1 2 0 0,0-5-240 0,0 1-48 0,0 0-16 0,1-2 0 31,0-2 96-31,0 0 0 0,1-3 16 0,-1 2 0 0,0-2-528 0,-1-3 0 0,3 0 0 16,0-5 0-16,-1-2-848 16,1 1-240-16,-1-3-32 0,0-3-13472 15</inkml:trace>
  <inkml:trace contextRef="#ctx0" brushRef="#br1" timeOffset="106017.72">21918 2107 1839 0,'-4'-2'160'0,"2"2"-160"0,-1-3 0 0,2 2 0 0,1-2 528 0,0 3 80 0,0 0 16 0,-1-3 0 0,0 0 1088 0,1-1 208 0,-2-2 64 0,1 0 0 0,1 0-144 0,0 0-32 15,-1 0 0-15,1-1 0 0,0 4-688 0,-1-1-144 16,-1 1-16-16,0 1-16 0,-2 2-64 0,0 0-16 0,-1 2 0 15,1 1 0-15,-3 1-160 0,0 2-16 0,0 0-16 0,-2 0 0 16,0 0 288-16,2 4 48 0,-2-4 16 0,2 4 0 16,-1 0 32-16,1 3 16 0,-1-1 0 0,1 0 0 15,2 1-560-15,1 3-96 0,1 0-32 16,0 2 0-16,2 2-384 0,0-1 0 0,3 1 128 16,-1 1-128-16,3-2 0 0,0 2 0 0,1-1 0 0,1-1 0 15,-1-3 0-15,2 2 0 0,0-2 0 0,0 0 0 16,-2-1-304-16,1-1 16 0,-1-1 0 0,0 2 0 31,1-2-576-31,-2-3-112 0,1-2-32 0,0 2 0 0,1 0 48 16,0-1 0-16,0-3 0 0,2 0 0 0,0 1-736 0,1-3-144 15</inkml:trace>
  <inkml:trace contextRef="#ctx0" brushRef="#br1" timeOffset="106503.9">22139 2281 11967 0,'-2'-2'528'0,"-1"1"112"0,2 1-512 0,0-3-128 16,1 3 0-16,0 0 0 0,-1 0 128 0,1 0-128 0,-2 0 192 0,0 3-64 0,1-3 832 16,1 0 176-16,0 0 16 0,0 0 16 0,0 0 608 0,-15 17 112 0,12-8 32 0,0-2 0 0,-1 4-272 0,0-1-48 0,0 2-16 0,1 1 0 15,-1-2-656-15,2 1-128 0,0-1-32 0,2-1 0 0,0 0-480 0,0 0-96 0,2 2-32 0,0-3 0 16,-1 1-160-16,1-4 0 0,0 0 0 0,0 4 0 16,1-2 0-16,2 3 0 0,-1-1 0 0,-1 0 0 15,2-2 0-15,0 2-256 16,1-2 64-16,-1 0 16 15,0-2-512-15,0 1-96 0,0-4-32 0,1 3 0 16,-1-3-656-16,0 1-144 0,0-2-32 0,0-2-5952 0,0 0-1184 16</inkml:trace>
  <inkml:trace contextRef="#ctx0" brushRef="#br1" timeOffset="106773.71">22185 2054 27647 0,'-11'-4'1216'0,"2"-1"256"0,2 4-1168 0,2-2-304 0,4 6 0 0,1-3 0 16,-2 0 480-16,0 0 32 0,-2 1 16 0,0 2 0 15,1-1-528-15,-1-1-144 0,3 2-16 0,0-1 0 16,1 2-768 0,1-4-160-16,1 4-16 0,1-2-16 0,0-1-1024 0,2 2-208 0,0-3-32 0,2 0-6304 15</inkml:trace>
  <inkml:trace contextRef="#ctx0" brushRef="#br1" timeOffset="107426.17">22317 1936 7359 0,'0'0'656'0,"0"0"-528"0,0 0-128 0,0 0 0 16,0 0 272-16,0 0 32 0,0-2 0 0,0 2 0 0,0-3 848 0,0 2 192 0,2 1 16 0,-2 0 16 0,0 0 480 0,0 0 80 0,0 0 32 0,0 0 0 0,0 0-960 0,0 0-192 15,0 0-48-15,0 0 0 0,0 0 0 0,11 16 0 0,-9-12 0 16,1-2 0-16,-1 2-16 0,1 0-16 16,0 1 0-16,1-2 0 0,0 4-128 0,1-1-32 0,0 0 0 0,0 0 0 15,1 4-96-15,-1-2-32 0,1 4 0 0,0 0 0 16,-1 3 96-16,1 1 16 16,0 0 0-16,0 4 0 0,2 1-160 0,-1 1-16 0,2-2-16 0,-2 2 0 15,1 1-176-15,0-2-16 0,1 1-16 0,0-2 0 16,-2 1 192-16,1-1 32 0,-1 1 16 0,-1-4 0 15,-1 1-208-15,0 1-64 16,0-3 0-16,-1 0 0 0,-2 0-128 0,-1-1 0 16,2 4 0-16,-3-3-176 0,0 0 176 0,-1 0 0 0,-2-1-144 0,1 1 144 15,-2-4-512 1,-1 2-48-16,-1-2 0 0,-1 0 0 0,-1-2-1216 0,-1 0-240 0,2-1-48 0,0-2-11760 16</inkml:trace>
  <inkml:trace contextRef="#ctx0" brushRef="#br1" timeOffset="110598.91">22159 3240 10127 0,'0'0'896'0,"0"0"-704"0,1 0-192 0,-1 0 0 0,0 0 224 0,1 0 16 0,1 0 0 0,0 2 0 0,2-2 208 0,0 1 64 0,1 2 0 0,-1-1 0 16,3 2 272-16,-1-1 64 0,3 0 16 0,-1 0 0 16,1 0 16-16,-1-1 0 0,2 0 0 0,2 1 0 15,-1-2 320-15,-1 4 64 16,1-4 16-16,0 4 0 0,-1-1-320 0,1-1-64 0,0 1-16 0,-1 1 0 16,1-1-288-16,0 2-48 0,0-4-16 0,0 3 0 15,0 0 0-15,2 2 0 0,-2-1 0 0,0-3 0 16,0 1-96-16,0 1-32 0,3 2 0 0,-3 0 0 0,1-1 48 15,0 0 16-15,0 0 0 0,-1 0 0 16,1 1 48-16,2 0 0 16,0 2 0-16,2-3 0 0,0 0-128 0,0 0-32 0,1-2 0 0,2 0 0 15,-1 2-32-15,1-4 0 0,1 2 0 0,-1-4 0 0,1 2-96 0,-1-2-32 16,1 0 0-16,-4 0 0 0,-2 0-32 0,3 0-16 16,1 0 0-16,2-2 0 15,0 2 48-15,1 0 0 0,-2-2 0 0,1 0 0 16,0 2-48-16,0 0 0 0,0-2 0 0,-1 2 0 15,1 0-16-15,0-3 0 0,0 2 0 0,1 1 0 0,-1-2-128 0,1-1 0 0,0 2 0 16,1-2 128-16,1 2 0 0,0-1-128 16,-1-1 192-16,0 2-64 0,-2-1 0 0,1-2 0 0,4-1 0 0,-1 0 0 15,2 0-128-15,-1 1 0 16,1 1 144-16,-1-4-144 0,-2 5 128 0,2-2-128 16,0 1 128-16,-2 0-128 0,2-1 0 0,-2 2 0 0,2-2 0 0,-1 2 0 15,-1-2 0-15,-1-1 0 16,2 1 0-16,-3 1 0 0,1-1 0 0,-2-2 128 15,1 0-128-15,-1-1 0 0,0 2 128 0,1 0-128 0,0 0 128 0,1-1-128 16,1 0 0-16,0-1 0 0,0 1 0 0,2-1 0 16,-3 1 0-16,3-1 128 15,0-2-128-15,-1-1 0 0,2 4 0 0,-1-4 0 0,1 1 0 0,0 0 0 16,-1 0 0-16,-1 1 0 0,1 0 160 0,-1 0-160 16,-2 0 160-16,0-1-160 0,2 2 160 0,-1-3-160 15,-3 4 144-15,2-3-144 0,0-1 128 0,1 0-128 0,-2 2 128 0,1 0-128 16,0-1 128-16,2 0-128 0,-1 0 0 0,1 1 0 15,-2 0 0-15,-1 0 0 16,0 2 0-16,-1 0 0 0,0 0 0 0,-1-3 0 0,1 2 0 16,-1-2 0-16,-1 3 0 0,0-4 0 15,-1 0 0-15,0 1 0 0,2 0 0 0,-2-1 0 16,0 1 0-16,1-3 0 0,0 2 0 0,-1 0 0 16,3 0 0-16,-1-1 0 0,-1 0 0 15,1 0 0-15,-1-2 128 0,0 2-128 0,0-1 128 16,0-1-128-16,-2 1 0 0,2-2 0 0,-2 0 0 0,-1 0 0 15,0 2 0-15,-1-1 0 0,-1 1 0 0,-2 0 0 16,0 2 0-16,1 0 0 0,-2 1 0 0,-2-1 0 0,1 0 0 16,-1 2 0-16,1 0 0 0,-1 0 0 0,-2 1 0 15,0-3 0-15,0 4 0 0,-1-4 0 0,0 4 0 16,-1 0 0-16,-1 0 0 0,1-3 0 0,0 2 0 0,-3 1 0 16,2-1 0-16,-1-1 0 0,-1 2 0 0,0 1 0 15,1 0 0-15,-1 1 0 0,1-2 0 0,0 2 0 16,0-2 0-16,-1 0 0 0,2 2-128 0,-2-1 128 15,0 1 0-15,2 1 0 0,-2 0 0 0,0-1 0 16,1 2 0-16,-1-1 0 0,0 2 0 0,-1 1 0 0,0 0 0 16,1 0 0-16,-1-2 0 0,0 2 0 0,0 0 0 15,0 2 0-15,0-2 0 0,0 0 0 0,0 0 0 16,0 0 0-16,0 0 0 0,0 0 0 0,0 0 0 0,0 0 0 16,0 0 0-16,0 0 0 0,0 0 0 0,0 0 0 15,0 0 0-15,0 0 0 0,0 0 0 0,0 0 0 16,0 0 0-16,0 0 0 0,0 0 0 0,0 0 0 15,0 0 0-15,0 0 0 0,0 0 0 0,0 0 0 16,0 0 0-16,-20 3 128 0,17-2-128 0,-2 1 128 16,0 0-128-16,0 0 0 0,-1 1 0 0,0-2 128 15,-2 4-128-15,1-4 0 0,-1 4 0 0,1-4 0 16,-2 3 128-16,-1-2-128 0,0 2 0 0,-1 1 128 16,-1-1 48-16,-2-2 0 0,3 2 0 0,-2-2 0 15,-2 2 16-15,-3-3 0 0,2 4 0 0,-1-3 0 16,-2 0-192-16,2 2 160 0,-1-2-160 0,3 1 160 0,1 0-16 0,-1 0 0 15,-1 1 0-15,-1-1 0 16,-2 1-144-16,1 1 0 0,3 1 0 0,-2-2 0 16,1 0 0-16,1 1 0 0,1-2-192 0,2 1 192 0,1 0 0 0,2-2 0 15,3 1 0-15,1 0 0 0,1-3-128 0,3 3 128 0,0-3 0 16,2 0 0-16,1 0 0 0,2-3 0 16,2 1-144-16,1 1 144 0,1-2-128 0,2-1 128 0,2 2-192 0,3-2 192 15,1 1-144-15,3 0 144 16,-2-1 0-16,2 2-144 0,2-2 144 0,1 2-128 0,0-2 128 0,1-1-128 15,-4 4-64-15,2-3 0 0,-1 2 0 0,-1-1 0 16,-1 2 192-16,-2-2-192 0,0 0 192 0,-1 0-192 16,-1 0 192-16,-2 0 0 0,-2-1 0 15,0 1 0-15,0 0 0 0,0 1 0 0,-2 0 0 0,1 0 0 16,-2-2 0-16,1 2 0 16,-1 2 0-16,0-3 0 0,-1 3 0 0,0 3 0 15,-1-3 160-15,0 2-160 0,-2 2 192 0,1 2-48 16,1 2-16-16,-1 3 0 0,1-1-128 0,-3 2 160 15,1 0-160-15,-1 2 160 0,1-2-160 0,-2 1 192 0,1-1-192 16,0-1 192-16,0 0-16 0,2-1 0 0,-2 0 0 16,3-1 0-16,-1-2 64 0,0 2 16 0,-1-3 0 0,2 1 0 15,0 0-256-15,-1-1 128 0,1 0-128 0,0 0 0 16,0-2 0-16,-1 1 0 0,-1-2 0 0,1 0 0 0,0 1-192 0,-2-3-128 16,2 1-16-16,0-2-16 31,-2 3-448-31,2-6-96 0,-2 3 0 0,1 0-18656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9T23:34:07.776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5127 12379 14735 0,'-3'-1'1312'0,"2"1"-1056"0,1 0-256 0,1 0 0 0,1 0 1040 0,-1 0 160 0,0-2 16 0,1 2 16 0,2-3-416 0,2 2-96 0,1-1-16 0,1-1 0 0,0 2 448 0,0 1 96 15,2-3 16-15,1 2 0 0,2-1-336 0,0-1-64 16,2-1-16-16,1 2 0 0,1-2 0 0,2-2 0 16,0 2 0-16,2-2 0 0,0 0 0 0,1 0 0 15,1 0 0-15,1-1 0 0,1 1-336 0,-1-1-64 16,4 1 0-16,-4-1-16 0,1 4-256 0,0-3-48 15,-1 1-128-15,0 1 192 0,-1 0-192 0,0-1 0 16,-1 2 0-16,-2-1 0 0,0 0 0 0,-2 4 0 16,2-2 0-16,-3-2 0 15,0 1-736-15,0 0-96 0,-3-1 0 0,0 2-16 16,-2 2-416-16,-1-3-80 0,-1 2 0 0,0 1-16 16,-1 0-1088-16,-2 0-224 0</inkml:trace>
  <inkml:trace contextRef="#ctx0" brushRef="#br0" timeOffset="584.49">5275 12651 25791 0,'-2'-1'2304'0,"0"1"-1856"0,2 0-448 0,0 0 0 0,0 0 816 0,2-2 64 16,-1 2 16-16,-1-3 0 0,2 2-64 0,1-3-16 0,2 2 0 0,0 2 0 0,1-4 0 0,3 4 0 15,0-2 0-15,3-2 0 0,0 1-304 0,2 0-48 0,2-1-16 0,1 2 0 16,1-2 96-16,2-1 16 0,1 4 0 0,0-4 0 0,0 1-32 16,2 0 0-1,0 1 0-15,-2 0 0 0,0-1-336 0,0 2-192 0,3-1 192 0,-1 2-192 0,-1-1 0 16,2-2 0-16,1 2 0 0,-1-1 0 0,4 2 0 0,-2 1 0 31,-2-3-128-31,1 3 128 0,0 3-1488 0,-2-2-208 0,1 2-32 0,-2 0-14512 0</inkml:trace>
  <inkml:trace contextRef="#ctx0" brushRef="#br0" timeOffset="2550.61">7430 11752 19343 0,'0'-2'1728'0,"0"1"-1392"0,0 1-336 0,0 0 0 15,2 0 960-15,-1-2 128 0,0 1 32 0,0-1 0 0,1 1-48 0,-1-4-16 0,-1 3 0 0,0 0 0 0,-1-2-224 0,-1 2-64 16,0-2 0-16,-2 2 0 0,-1 0-256 0,-1-3-64 0,-1 4-16 0,-3-1 0 16,-3 2 240-16,0 0 48 0,-3 0 16 0,0 2 0 15,-2-2 48-15,0 4 16 0,-2-4 0 0,-2 2 0 16,1 0-160-16,-2 0-48 0,-1 2 0 0,-1-4 0 15,0 2-176-15,-1-1-32 0,2 2-16 0,-2 1 0 16,1-2-144-16,-1 1-32 0,0 0 0 0,-1 0 0 0,1 0-192 16,-1 1 176-16,-2-1-176 0,1 3 160 0,0-2-160 0,0 2 0 15,1 1 0-15,0-1 0 16,1 3 0-16,0-3 0 0,1 2 0 0,1 0 0 16,3-2 0-16,0 1 0 0,0 0 0 0,3-1 0 0,-1 0 0 0,3-1 0 15,1 2 0-15,3-3 0 0,0 1 0 0,2-1 0 16,1-1 0-16,2-3 0 0,1 3 0 0,-1 0 0 15,4 0 0-15,-1-1 0 0,3 0 128 0,1 1-128 16,1 0 192-16,1 0-64 0,2-2-128 0,1 2 192 16,2 0-192-16,2 2 192 0,3-1-192 0,2 0 160 0,2 2-160 0,3-2 160 15,-2 0-160-15,3 3 0 0,2-4 0 0,0 1 0 16,3-1 0-16,0 0 0 0,1 0 0 0,0-2 0 16,-3 1 0-16,1 1 0 0,2-2 0 0,2 2 0 15,2-1 0-15,-1-1 160 16,1 2-160-16,1-3 160 0,1 0-160 0,2 0 0 0,-2 0 0 0,1 0 0 15,2-3 0-15,-3 2 0 0,0-1 128 0,-2 2-128 0,-1-3 144 16,-4 3-144 0,-1 0 160-16,-2 3-160 0,0-1 144 0,-2 2-144 15,-3 0 128-15,-1 2-128 0,-3-3 0 0,-1 4 0 16,-2 1 0-16,-1 0 0 16,-1 0 0-16,-2 1 0 0,-1-2 0 0,-1 2 0 0,-1-3 0 0,-1 4 0 0,-2-4 0 0,0 4 0 0,-1-4 0 0,-2 1 0 15,0-1 0-15,-2 1 0 0,0-1 0 0,-3 3 0 16,0-3 0-16,-2 2 0 15,-4 3 0-15,-1-4 128 0,-2 3-128 0,-3-1 192 0,0 1-192 0,-3-1 128 0,-2 4-128 16,-3-1 128-16,-1 1 0 0,-2 3-128 0,1-3 192 16,-3 2-64-16,1 1-128 0,-1-1 0 0,1 1 0 0,0-4 128 15,-1 2-128-15,2 2 0 0,2-1 0 0,-1 1 0 16,0 3 0-16,-2 0 0 0,-2 6 0 0,0 0 0 16,3-2 0-16,-2 5 0 15,-2 0 0-15,1 0 0 0,-1 1 0 0,2-3 0 0,1 0 0 0,-1 1 0 16,2-1 0-16,2-4 0 0,0 3 0 0,2-6 0 15,2 0 0-15,4 0 0 0,3-1 0 0,2-2 0 16,1 2 0-16,1-1 0 0,3-1 0 0,3 0 0 16,1 0 0-16,4-1 0 0,0 1 0 0,2-2 0 15,2 1 0-15,3-3 0 0,1 2 0 0,2-1 0 16,2 0 0 0,3-2 0-16,4 2 0 0,3-4 0 0,3 1 0 0,4-4 0 0,3 0 128 0,5-2-128 0,3-4 336 15,5 0-16-15,3-4 0 0,-1-1 0 0,3 2 112 0,-1-1 16 16,-3 0 0-16,3-1 0 0,2 2-256 0,1-1-64 15,-1 1 0-15,0 0 0 0,-2 0-128 0,-2 1 0 16,-2 0 0-16,-2 2 0 0,-5 0 0 0,-2 0 0 16,0 0 0-16,-2 0 0 15,-2 0 0-15,0 0-192 0,1 0 32 0,-2 2 16 0,1-2-208 0,-3 0-32 16,-1 0-16-16,-2 0 0 16,-1 0-64-16,1 0-16 0,-2-2 0 0,0 2 0 15,-3-2 0-15,-3 2 0 0,-3 0 0 0,1 0 0 16,0-1-128-16,1 1-32 0,0-3 0 0,-6 3 0 15,-2 3-1840-15,-3-3-368 0</inkml:trace>
  <inkml:trace contextRef="#ctx0" brushRef="#br0" timeOffset="3090.6">6891 13526 17503 0,'4'-6'768'0,"-3"-1"176"16,0 4-752-16,1 0-192 0,-1 1 0 0,-1 0 0 0,1 2 384 0,-1-2 64 0,1 0 0 0,-1 0 0 0,2 0 192 0,-4-2 32 0,1 2 16 0,-1 0 0 0,-1 2 64 0,0 0 16 0,-1 2 0 0,-1 0 0 0,0-2-128 0,-1 4 0 0,-2-2-16 0,1 2 0 16,-2 2 48-16,1 0 16 0,-2 2 0 0,-1 0 0 15,-2 5 576-15,0-1 112 0,0 4 32 0,0-2 0 16,0 4-240-16,2-3-32 0,2-1-16 0,2 1 0 16,1 1-272-16,1 0-48 0,1 2-16 0,2-2 0 15,1 3-416-15,1 1-96 0,1-2-16 0,0-4 0 16,1 1-256-16,2-2 0 0,1 0 0 0,0-1 0 15,0 0 0-15,0 1 0 0,2-3-208 0,-2-2 80 16,2 2-336 0,-1-4-64-16,-1 1-16 0,1-1 0 0,1-2-1056 0,-1-1-224 0,2 0-32 0,-1-2-16 15,1-1-1008-15,2-1-192 0,1-2-32 0,2-3-16 0</inkml:trace>
  <inkml:trace contextRef="#ctx0" brushRef="#br0" timeOffset="3367.86">6920 13324 36863 0,'-1'-7'3264'0,"-2"2"-2608"0,1 1-528 0,0 2-128 16,2 2 1456-16,0 0 256 0,0 0 48 0,0 0 16 0,0 2-1776 0,-1 1-240 16,0-2-96-16,-2 4-12256 15,2 2-2448-15</inkml:trace>
  <inkml:trace contextRef="#ctx0" brushRef="#br0" timeOffset="4629.58">8326 12372 31327 0,'0'-2'2784'0,"1"2"-2224"0,0-3-560 0,2 2 0 0,-1 1 1328 0,1 0 144 0,2-3 48 0,3 2 0 0,3-1-1008 0,3-1-208 0,2 3-48 0,0-1 0 0,1 2-256 0,2-1 160 0,1 0-160 0,4 3 128 16,0-6-128-16,1 2-272 0,2-2 64 0,1 1 16 15,2-2-256-15,-2-2-64 0,-2 2 0 0,-1-2 0 16,0 0-160-16,-2 2-32 0,0-2-16 0,-4 1 0 16,0 1-768-16,-3 1-160 0,0 0-16 0,-2 2-11264 15</inkml:trace>
  <inkml:trace contextRef="#ctx0" brushRef="#br0" timeOffset="5215.75">9510 11725 35935 0,'0'-1'3200'15,"0"-1"-2560"-15,0 2-512 0,0 2-128 0,0-1 0 0,0 2 192 0,-1 0-64 0,0 6 0 0,-2 5-128 0,0 4 0 0,-1 4 0 0,-1 6 0 0,0 1 0 0,-2 5 0 16,-1 2-176-16,0 7 176 0,-4 1 0 0,0 5-144 16,0-2 144-16,-3 0 0 0,0-2 0 0,-2 1 0 0,-1-6 0 15,0-1 0-15,-1 2 656 0,-2-3 112 0,0 1 32 16,0-1 0-16,-1 5-240 0,2-4-48 15,4-3-16-15,1-3 0 0,3-1-320 0,2-1-176 0,3-5 192 0,2-4-192 16,2 1 0-16,2-7 0 0,0-4 0 0,2-2 0 31,1-2-1152-31,1 0-192 0,2-3-48 0,0-4-15392 0</inkml:trace>
  <inkml:trace contextRef="#ctx0" brushRef="#br0" timeOffset="5718.73">9620 12242 21183 0,'-1'0'1888'0,"0"0"-1504"15,0 0-384-15,-1 1 0 0,1 2 2000 0,-1 1 336 16,-3 2 64-16,-1 2 16 0,-4 6-1664 0,-3 2-336 16,2 1-64-16,-1-1-16 0,2 1-336 0,0 1 0 0,1-1 0 0,1-1 0 15,2 3 0-15,-2 0 0 0,3-1 0 0,0 1-128 16,0-3 128-16,0-3 0 0,2 3 0 0,-2-1-128 16,2-1 128-16,1 1 0 0,1-3 0 0,1 2 0 15,2-2 0-15,0-2 0 0,3 0 0 0,2-2 128 16,0-1-128-16,0-1 0 0,1-2 0 0,-1-2-128 15,3-1-32-15,0-2 0 16,2-1 0-16,1 0 0 0,-1 0-32 0,2-2 0 16,-1-1 0-16,2-1 0 0,0 0 192 0,0-2 0 0,0 2 0 0,0-4 0 15,-2 0 576-15,0-2 128 16,-2 0 48-16,-1-1 0 0,-2 1 400 0,-2 0 96 0,1-1 16 0,-5 2 0 16,0-4-368-16,-2 2-64 0,0 0 0 15,-3 1-16-15,-2 0-384 0,-1-2-80 0,-2 3-16 0,0 1 0 0,-2 0-208 0,-1-2-128 16,1 2 128-16,-1 0-128 15,-2-1 0-15,1 3 0 0,1-2 0 0,-2 4 0 16,2 0 0-16,0 0 0 0,1 0-128 0,3 2 128 16,-1-2-896-1,2 0-112-15,2 1-16 0,1 0-10448 0,0 2-2096 0</inkml:trace>
  <inkml:trace contextRef="#ctx0" brushRef="#br0" timeOffset="6484.31">10168 12362 11967 0,'3'-9'1072'0,"-2"1"-864"0,-1 4-208 0,1 0 0 0,-1 1 2800 0,0 3 512 0,0-3 96 0,-1-1 32 0,-2 0-1840 0,0 0-384 16,-5-2-64-16,0 3 0 0,-4 3-624 0,0 3-112 16,-3 0-32-16,-2 4 0 0,0-1-384 0,-2 2 0 15,1 0 0-15,-1 3 0 0,3-4 0 0,0 2 0 16,0 1 0-16,2 0 0 0,2 0 544 0,1-2 32 16,1 1 0-16,1 1 0 0,2-3-272 0,1 2-48 15,1 1-16-15,1 0 0 0,1-2-240 0,2 2 0 0,1-1 0 16,1 1 0-16,2 0 0 0,1-2-192 0,-1 0 192 15,3 0-208-15,2 0 16 0,1-2 16 0,0-1 0 0,1-1 0 32,0-1 176-32,1-3 0 0,3 0 128 0,0-1-128 0,0-1 512 0,2-4 48 0,2-1 0 0,0 1 0 15,0-1-48-15,0-4 0 0,2 1 0 0,0 0 0 16,-2-3-352-16,1 1-160 0,-1 0 128 0,-2-2-128 31,-2 2 144-31,-2-1-144 0,1 1 160 0,-2 0-160 0,-2 1 320 16,-3-1-16-16,-1 3-16 0,-2 1 0 0,0-1 112 15,-3 1 32-15,1 2 0 0,-2 1 0 0,0 2-192 0,-2-1-48 16,2 2 0-16,-1 2 0 0,0 0 32 0,0 0 0 16,1 2 0-16,-2 0 0 0,1 3-224 0,0-2 0 15,0 4 0-15,-1-1 0 0,2 1 0 0,0 2 0 16,0-2-192-16,-3 2 192 0,2 1 0 0,-2 2 0 16,0 0 0-16,0 1 144 0,1-3-144 0,-1 3 0 15,0 2 0-15,1 1 0 0,-1-1 128 0,-1-1 80 16,2 1 32-16,0 1 0 0,0 1-80 0,1 0-16 15,1 3 0-15,-1-1 0 0,2-1-144 0,0 2 0 16,0-2 0-16,0 5 0 0,2 1 0 0,-1 0 0 16,-1 3 0-16,0-3 0 0,0 3 0 0,0-5 0 15,-1 3 0-15,1-3 0 0,0 0 0 0,-2 1 0 0,1-1 0 16,0 0 0-16,-2-3 0 0,2-2 0 0,-1 4 0 0,0-2 0 16,0 0 192-16,-2 0-64 0,2-1 0 0,-3 0 0 15,0-1 0-15,-1 0-128 0,-2-1 192 0,0 2-64 16,-2-2-128-16,0-3 160 0,-1 2-160 0,-2-2 160 15,2-3 0-15,-2 2 0 0,0-2 0 0,0-3 0 16,-2 2-32-16,-1-3 0 0,-2 3 0 0,-1-4 0 0,-1 1-128 16,-1-1 0-16,0-1 0 0,-3-2 0 15,2-1-480-15,0-1-32 0,-2-1 0 0,1-5 0 16,1-3-880-16,-2 2-176 0,1-4-32 0,0-3-15408 16</inkml:trace>
  <inkml:trace contextRef="#ctx0" brushRef="#br0" timeOffset="8067.63">10669 12316 11967 0,'-3'0'1072'16,"1"0"-864"-16,1 0-208 0,1 0 0 0,-1 3 576 0,-1-3 64 0,0 0 0 0,-2 0 16 0,-1 2 624 0,0-2 112 0,2 2 16 0,-1 0 16 0,3 0 432 0,1 2 64 0,1-1 32 0,0 2 0 15,2 1-304-15,0 5-64 0,1-1-16 0,0 0 0 16,1 2-752-16,1 0-160 0,-1 1-16 0,0 0-16 15,0 2-496-15,1-1-128 0,-1 1 0 0,0-4 0 16,1 0 240-16,0 1 16 0,0 2 16 0,2 1 0 16,-2-2 432-16,1 1 96 0,1 1 16 0,-1 0 0 15,2 1-464-15,1 0-96 0,-2 0 0 0,2-4-16 16,0 1-240-16,0-2 0 0,0 0 128 0,0-5-128 16,1 0 0-16,0-2 144 0,0-2-144 0,0-2 128 0,0-1 160 0,1-3 32 15,-4 1 0-15,2-3 0 0,0-4-176 0,-1 0-16 16,1-3-128-16,-3-3 192 0,2 1-64 0,-3-4 0 15,1 0-128-15,-2-3 192 0,0 0 0 0,-1-3 0 16,0-1 0-16,-2-5 0 0,-1-1-192 0,-1-2 0 16,0 1 128-16,-1-2-128 0,-1 1 0 0,-2 0 144 0,0 0-144 15,-1 2 128-15,-1 2-128 0,-3 2 0 16,1-3 144-16,-3 2-144 0,-1-2 192 0,0 2-16 0,0-2-16 0,-2-1 0 16,0 3-160-16,1 4 128 0,1-1-128 0,0 2 128 15,4 1-128-15,-1 4 0 16,2 0 0-16,0 1 0 0,1 1 0 0,3-1 0 0,-1 4 0 0,1-3 0 15,1 3 0-15,1 0 0 16,-2 0 0-16,2-2 0 0,0 3 0 0,-2 4 0 0,2-4-144 0,0 3 144 16,0 2 0-16,-1 2 0 0,2-2 0 0,-1 6 0 15,0-2 0-15,0 1 0 16,1 3 0-16,0 0 0 0,1 0 0 0,1 0 0 0,2 3 0 16,0-3 0-16,2 4 0 0,1-2 128 0,1-1-128 0,2 2 144 15,2-2 32-15,0 2 0 0,3-3 0 0,0 0 0 16,2-3 80-16,2 2 0 0,3-3 16 0,3-1 0 15,2 1-16-15,2-2-16 0,0 0 0 0,2-1 0 16,1 0-96-16,2 1-16 0,-1 1 0 0,2 2 0 0,2-1-128 0,1 1 0 16,3 2 0-16,3 1 128 0,3 1-128 0,3 2 160 15,1-1-160-15,-2 2 160 16,-1-3-160-16,-1 2 0 0,0-1-160 0,0-2 160 0,1 2 0 0,1-2 0 16,-4 2 0-16,1-2 0 0,0 0 0 0,-2 0 0 0,0-4 0 15,-3 2 160-15,-4-2-160 0,-1 0-272 0,-2-1 64 0,-2 2 16 31,-1-3-320-31,3-1-48 0,-1-3-16 0,0 1 0 16,1 0-128-16,-5-1-48 0,0-2 0 0,-2 2-18128 16</inkml:trace>
  <inkml:trace contextRef="#ctx0" brushRef="#br0" timeOffset="9962.78">11316 12069 16575 0,'-2'-4'1472'0,"2"2"-1168"0,0 2-304 0,0 0 0 0,0 0 576 0,0-3 64 0,0 2 16 0,0-1 0 0,-1-2 384 15,0 0 80-15,0-1 16 0,1 2 0 0,-2-4 160 0,2 1 48 0,0 0 0 0,2 0 0 0,0-2-160 0,2 2-32 0,0-4 0 0,2 2 0 16,0 2-560-16,1-4-112 0,2 3-32 0,2-2 0 16,2 2 144-16,0 1 32 0,1-4 0 0,1 4 0 0,-1 0 80 0,1 0 32 15,3 0 0-15,-2 2 0 0,2-1-288 0,1 4-48 16,-2-2-16-16,-1 3 0 0,0 3-256 0,-1 0-128 16,0 0 128-16,-1 3-128 0,-1 0 128 15,1 2-128-15,-2 2 128 0,-1 1-128 0,0 0 192 16,-2 1-64-16,-2 3 0 0,0-1 0 0,-2 4-128 15,-2 4 128-15,0 1-128 0,-3 1 128 0,-3-1-128 16,0 1 0-16,-4 2 0 0,0-1 0 0,-3 1 0 0,-2 0 0 16,-2 1 0-16,-1-5 0 0,0 1 0 0,-1-3 0 15,1-2 0-15,1-3 0 0,1-1 0 0,1-2 0 16,0-3 0-16,0 0 0 0,1-1 0 0,0 0 160 16,1-4-160-16,0 0 160 0,2 1-160 0,-2-4 0 15,0 2 0-15,1-3-176 0,1 0 176 0,-1 0 0 0,-1 0 0 0,0 0 0 16,2-3 0-16,-1 2 0 0,0 1 0 15,2-3 0-15,2 3 0 0,1 0 0 0,3 0 0 16,1 0 0-16,1 0 0 0,2 0 0 0,-1 0 0 16,4 0 0-16,0 0 0 0,2 0 0 0,-8 0 0 0,20 0 128 15,-8 0 80-15,0 0 32 0,3 3 0 16,0-2 0-16,0 4-80 0,0-1-16 0,1 2 0 0,0-2 0 16,1 4 32-16,1-2 0 0,-1 1 0 0,-1 0 0 15,0-1-176-15,-1 0 128 0,-3 1-128 0,1-5 128 16,-1 4-128-16,0-2 0 0,-1 0 0 0,-1 2 0 0,-1-4 0 0,-3 2-224 15,2 0 80-15,-2-2 16 16,0 1-336-16,-1-3-64 0,0 0-16 0,0 0 0 16,0 0-848-16,0-3-160 0,1 0-48 0,0-2-15040 15</inkml:trace>
  <inkml:trace contextRef="#ctx0" brushRef="#br0" timeOffset="10349.37">12185 12088 32255 0,'1'0'1424'0,"0"0"304"0,1 0-1392 16,-2 0-336-16,1 1 0 0,-1 1 0 0,1 1 512 0,0 0 48 0,2 4 0 0,-2 1 0 0,0 6 112 0,-2 1 32 0,-1 2 0 0,-1 2 0 0,-1-1-64 15,0 2 0-15,-1-2 0 0,-2 1 0 0,1 0-192 0,0 0-64 0,1-3 0 0,0 3 0 0,0-3-128 0,0 3-48 16,2-3 0-16,-1 0 0 0,1 0-208 0,1 0 128 15,1 1-128-15,-1-3 0 0,1-2 0 0,2 1 0 16,1-4 0-16,0 1 0 0,2 0 0 0,0-1-240 16,0-3 48-16,1-3 16 15,0 0-1168-15,-1 0-224 0,1-3-48 0,0 0-14848 0</inkml:trace>
  <inkml:trace contextRef="#ctx0" brushRef="#br0" timeOffset="10628.92">12326 12198 33167 0,'0'0'2944'0,"0"0"-2352"15,-1 0-464-15,1 0-128 0,1 1 1792 0,1 1 320 0,1 2 80 0,1 0 16 0,2 7-1600 16,1 0-320-16,2 4-64 0,1 3-16 15,0 0-208-15,-2 0 0 16,1 3 0-16,-3 2 0 0,2-1 0 0,-3 3 0 0,-2-3 0 0,1 1 0 0,-3 2 0 0,-1-3 0 16,0-1 0-16,-1-1-160 0,0 2 160 0,-1-7 0 15,2 1 0-15,-1-3 0 16,1-2-800-16,1-3-80 0,2-1-16 0,-2-6-16688 0</inkml:trace>
  <inkml:trace contextRef="#ctx0" brushRef="#br0" timeOffset="11280.42">11840 12356 19343 0,'-2'0'1728'0,"0"-3"-1392"0,1 1-336 0,1 1 0 0,0-2 2368 0,1 1 384 0,1 1 96 16,0-4 16-16,3 0-1536 0,0-4-304 0,2-3-64 0,2 2-16 0,0-3-352 0,0 3-64 0,0-2-16 0,0 0 0 0,1 2 400 0,0-3 80 0,-2 0 16 0,2 1 0 16,-1-1-368-16,1-2-80 0,-2 2-16 0,2-2 0 15,-1 1-176-15,0-1-48 0,0-1 0 0,0 3 0 16,1-3-96-16,0-2-32 0,0 5 0 0,1-3 0 15,0 1-192-15,-1 1 0 0,1 4 0 0,0-2 0 16,0 2 0-16,-1 1 0 0,1 3 0 0,-1 0 0 16,-1 2 0-16,0 1 0 0,-1 3 0 0,0 0 0 15,-1 0 0-15,0 3 0 0,2 1 0 0,-1 2 0 16,0 0 0-16,0 1 0 0,0 3 0 0,0-1 0 0,-1 3 144 16,-1-3-16-16,2 1 0 0,-1-1 0 0,-1 2-128 15,0 0 0-15,1-1 0 0,-2 0 0 0,1-1 0 0,-1 1 0 16,1-1-160-16,0 0 160 0,2 1 0 0,-1-4 128 15,0 2 16-15,1-2 0 0,0-1 48 0,1 2 0 16,-1-4 0-16,-1 0 0 0,2 1-64 0,-3-1 0 16,1-1 0-16,1-1 0 0,-2 2-128 0,1-2 0 0,1 0 0 0,-1-1 128 15,2-1-128-15,-1 0 0 0,2 1 0 0,0-4 0 16,0 2-336-16,0-5 0 16,0 4 0-16,0-2 0 15,-2 0-144-15,1-1-32 0,-2 1 0 0,0 1 0 0,-1 0-688 16,-2-1-144-16,0 0-16 0,0-1-10000 15,1 1-2000-15</inkml:trace>
  <inkml:trace contextRef="#ctx0" brushRef="#br0" timeOffset="12183.98">12905 12231 14735 0,'-2'0'1312'0,"2"0"-1056"0,0 0-256 0,2 0 0 0,-1 0 1056 0,-1 2 160 0,1-2 16 0,0 3 16 16,1-2-272-16,-1 4-48 0,1-1-16 0,0 2 0 0,-1 1-624 0,0 2-128 0,0 3-32 0,-2-2 0 0,0 5 208 0,0-4 48 0,-2 4 0 0,1-1 0 0,-1 3 304 0,-1-1 64 0,-1 0 16 0,1 0 0 15,-3 3 176-15,1-3 32 16,-1 2 16-16,-1-4 0 15,1 1-400-15,-1-3-80 0,1 2 0 0,-2-4-16 16,2 0-160-16,-2-2-16 0,2 1-16 0,-1-5 0 16,2-1 16-16,0 0 16 0,0-3 0 0,-1 0 0 15,-1-3-48-15,-1 0-16 0,1-1 0 16,-2-2 0-16,-1-3-272 0,0-1 0 0,0-2 128 0,-2-2-128 16,1-1 0-16,-1-1 160 0,2-2-160 0,-1-1 128 15,-2 2-128-15,1-2 0 0,0 1 0 0,1-2 0 16,1 2 0-16,-2-1 128 0,4 5-128 0,0 0 0 0,2-3 192 15,2 1-64-15,1 0 0 0,1 1 0 0,2 2 192 16,2-2 16-16,2 1 16 0,1-3 0 0,1 4-112 16,1-4-32-16,1 3 0 0,2 0 0 0,2-1-48 15,3 3-16-15,-1 1 0 0,2-2 0 0,2 1-144 16,-1 2 0-16,3 1 0 0,-2 2 0 0,2 1 0 0,-3 0 0 16,0 3 0-16,0-3 0 0,0 3 0 0,0 2 0 15,1-1 0-15,0 2 0 0,-1 2 0 0,-3-1 0 16,0 4 0-16,-1-1 128 0,-2 0 160 0,-2 4 32 15,0 2 0-15,-1-1 0 0,-1 3-128 0,2 2 0 16,-2-2-16-16,0 4 0 0,2-1-176 0,-1-1 192 16,1-2-192-16,0 1 192 0,1-1 0 0,-1-2 0 0,1-3 0 0,1 2 0 15,-1 0-48-15,-1-2 0 0,1 2 0 0,0-2 0 16,-2 2-144-16,-1-3 0 0,2 0 0 0,-2-2 0 16,1 0 0-16,1-2 0 0,-2 1 0 0,1-2 0 15,-1 1 0-15,-1-2 0 0,2 1 0 0,-2-2 0 16,1 1-384-16,-1-3-16 0,1 0 0 0,0-1 0 15,1-1-960-15,0-1-192 16,0 2-48-16,1-3 0 16,0 1-1568-16,1 0-320 0</inkml:trace>
  <inkml:trace contextRef="#ctx0" brushRef="#br0" timeOffset="12833.95">13199 11955 17503 0,'-1'-3'768'0,"1"-2"176"0,0 3-752 0,0-1-192 0,0 0 0 0,1 1 0 0,0 0 592 0,0-4 96 16,3 0 16-16,0-4 0 0,1-1-560 0,1-1-144 0,-1 1 0 0,1-2 0 0,-1 3 320 0,1 2-16 0,0-2 0 0,1 0 0 16,0-1 192-16,-2 0 32 0,2 2 16 0,0-1 0 15,0 1 464-15,0 2 80 0,1 1 32 0,0 0 0 16,-1 1 208-16,0 1 32 0,0 0 16 0,2 2 0 0,0 1-720 0,-1-2-144 0,1 3-16 0,0-2-16 31,-2 2-352-31,-1 2-128 0,2 1 0 0,-3 1 144 16,-2 1 64-16,1 3 16 0,-3 1 0 0,1 0 0 0,-2 1-224 0,-3 1 0 0,1-1 0 0,-3 3 0 15,-1-1 0-15,-3 2-192 16,-1 1 16-16,-1 1 0 0,0 0 0 16,0 2 0-16,-1-2 0 0,4-2 0 0,-1 1 176 0,3-3 0 0,1 2-144 0,1-4 144 15,2-1 192-15,1 0 96 0,1 1 32 0,1 0 0 16,1-1 480-16,2 0 96 0,1 0 32 0,0 1 0 16,2-1-224-16,1-2-64 0,2 2 0 15,0 1 0 1,2-4-320-16,0 1-64 0,2-1 0 0,0-1-16 0,0 2-240 0,0-6 176 15,1 1-176-15,0-2 160 0,-1 0-160 0,0-2-176 16,0 1 48-16,-2 1 0 0,0-3-672 0,-2-1-128 0,0-1-32 0,0 2 0 31,-1-5-1408-31,-3 2-304 0,0 0-48 0,-1 0-11216 0</inkml:trace>
  <inkml:trace contextRef="#ctx0" brushRef="#br0" timeOffset="13582.33">12179 11509 8287 0,'0'0'736'0,"0"-3"-592"15,1 3-144-15,-1-2 0 0,1 2 512 0,1-1 64 0,-1 1 0 0,1-4 16 0,1 1-192 0,2 0-32 0,-2 0-16 0,2 1 0 0,1 1 848 0,1-2 160 0,0 3 48 0,0-2 0 0,2 2 176 0,0 0 32 0,1 0 16 0,0 0 0 16,-1 0-32-16,3 0 0 15,-2 0 0-15,2 2 0 0,1 1-464 0,4-3-112 0,0 0 0 16,1 0-16-16,2 0-224 0,0 0-32 0,2-3-16 0,-1-1 0 31,3 2-288-31,-1-2-64 0,2 0-16 0,0 2 0 0,-1-2-64 0,2-1-16 16,0 4 0-16,-1-1 0 0,-1-2 96 0,2 1 32 0,0 1 0 0,1 1 0 16,-1-3-128-16,1 3-32 15,3 0 0-15,-1 1 0 0,0-3-64 0,0 3-32 0,2 3 0 0,-1-2 0 0,2 1-160 16,-1 1 0-16,0 0 0 0,-1 0 0 0,1-3 0 0,-1 0 0 15,1 0 0-15,2-3 0 0,-1 0 0 0,-1-1 0 16,1-1 0-16,-3-1 0 16,2 0-192-16,-2-2-80 15,-1 2-16-15,-1-4-17216 0</inkml:trace>
  <inkml:trace contextRef="#ctx0" brushRef="#br0" timeOffset="16587.58">14417 11793 14735 0,'-5'0'1312'0,"1"0"-1056"16,2 0-256-16,1 0 0 0,1 0 1216 0,-3 0 192 0,-1 0 48 0,-2 0 0 0,-1 0-304 0,-1 0-48 0,2-2-16 0,1-1 0 16,3 2 320-16,-1-4 64 0,3 1 16 0,3 1 0 0,-1 0-128 0,3 0-16 0,1-1-16 0,3 4 0 0,1-3-368 0,1 3-64 15,4 0 0-15,0 0-16 0,2 0-80 0,2 0-16 16,2 0 0-16,1 0 0 0,1 0-320 0,1 0-64 16,2-3-16-16,0 0 0 0,0-1-128 0,0-1-48 15,0 1 0-15,1-1 0 0,-2-2-64 16,1 4-16-16,-2-3 0 0,0 2 0 15,-1 0-128-15,0-2 0 0,-4 3 0 0,1 0 128 0,-1 0-128 0,-3 0 0 16,0-1 0-16,-1 1 0 0,-2 0-224 0,-2 0-128 0,1-1-32 16,-3 0 0-1,-1 0-1408-15,-2 0-272 0,0 0-64 0,-2-1-14128 0</inkml:trace>
  <inkml:trace contextRef="#ctx0" brushRef="#br0" timeOffset="21199.56">16027 10466 11055 0,'0'0'976'0,"0"0"-784"16,0 3-192-16,0-3 0 0,0 0 768 0,1 0 128 0,-1 1 0 0,1 2 16 0,1-3-464 0,-1 2-80 0,0 2-32 16,-1-4 0-16,0 0 448 0,0 0 96 0,0 0 16 0,0 0 0 0,0 0 256 0,0 0 48 0,0 0 16 0,0 0 0 0,-13 18 112 0,8-14 16 0,0-2 16 0,-2 5 0 15,1-1-128-15,-1 1-16 0,-1-1-16 0,1 3 0 16,1-1-576-16,-2 0-112 0,1 2-32 0,-2 2 0 16,2 1-32-16,-3 0-16 0,0 3 0 0,-1 1 0 15,0 0-64-15,-1 3-16 0,-1-2 0 0,1 4 0 16,-1 3 32-16,1-3 0 0,0 2 0 0,-1 1 0 15,3-1-64-15,2-1-16 0,2-1 0 16,-1 0 0-16,5 3-32 0,-1-5 0 0,2 2 0 0,1 0 0 0,1 0-80 0,1 3 0 16,-1-3-16-16,0 3 0 15,2 1-176-15,-2 0 0 0,0 1 0 0,0-2 128 0,2-1-128 0,-1-3 0 16,2-2 0-16,0-3 0 0,1 1 0 0,1-3 0 16,-1-1 0-16,1-1 0 0,1-2 0 0,1 0 128 15,-1-4-128-15,2 1 128 0,1 2-128 0,-2-3-144 16,2 1 144-16,0-4-208 15,0 1-240-15,2 1-32 0,1 1-16 0,0-2 0 16,1-2-896-16,2 2-176 0,0-2-32 0,-1 2-16 16,0-3-1040-16,0 1-208 0</inkml:trace>
  <inkml:trace contextRef="#ctx0" brushRef="#br0" timeOffset="21812.18">16158 10908 22111 0,'0'0'1968'0,"0"0"-1584"0,0 0-384 15,1 0 0-15,0 0 2016 0,2 0 320 0,-1 0 64 0,3 0 16 0,3 1-944 0,0 2-176 0,2 0-32 0,1 3-16 0,1 1-464 0,-1 1-80 0,1 2-32 0,0 0 0 0,2 2-416 0,0 1-64 0,-1-1-32 0,0 2 0 0,0 1-160 0,1 1 128 0,-1-3-128 0,0 2 128 16,-1 1-128-16,-1-3 160 0,-2-4-160 0,1 1 160 16,1-1-160-16,-1 1 0 15,-1-4 0-15,-1 0 0 16,1 0 0-16,-2-2 0 0,1 0-192 0,-2-2 192 15,1-2-1088-15,-1 2-80 0,1-2-32 0,-2-2-14704 0</inkml:trace>
  <inkml:trace contextRef="#ctx0" brushRef="#br0" timeOffset="22165.39">16737 10757 11967 0,'1'-10'1072'0,"-1"4"-864"0,0 2-208 0,0-1 0 0,0 4 2800 0,0 1 512 16,-1 1 96-16,1 2 32 0,-2-1-1888 0,0 2-368 15,0 2-80-15,-2 6-16 0,0 2-672 0,-1 1-144 16,0 1-16-16,0 3-16 0,0 0 528 0,-2 1 96 15,-1 2 32-15,0 3 0 0,-3 2 128 0,-2 2 48 16,0 0 0-16,-2 2 0 0,-2 4-160 0,-2 0-16 0,-1 3-16 16,-2 0 0-16,0 3-432 0,-1 0-96 0,2 0-16 15,-1-3 0-15,1 0-192 0,-1-1-144 16,2-2 192-16,2-3-192 0,4-6 0 0,2 0 0 0,2-2 0 16,1-2-192-16,2-5 192 0,2 1 0 0,2-5 0 0,2-4 0 15,1 1-512 1,1-4-48-16,2 0-16 0,0-5-11104 0,4-1-2224 15</inkml:trace>
  <inkml:trace contextRef="#ctx0" brushRef="#br0" timeOffset="22901.58">17079 10312 16575 0,'-1'-1'1472'16,"0"1"-1168"-16,1 0-304 0,0 0 0 0,0 0 768 0,-1 0 112 0,-1 0 16 0,1 0 0 0,-3 0-240 0,1 0-32 0,-2 1-16 0,0 1 0 0,0 1-48 0,0 0-16 0,0-1 0 0,0 0 0 0,1 2 0 0,-1-2 0 16,0 1 0-16,0 1 0 0,2-2-16 0,-3-1 0 0,1 4 0 0,-2-1 0 15,1-3 528-15,0 2 96 16,0 0 32-16,0 2 0 0,-1-1-352 0,1 0-64 0,3 1 0 0,-2-2-16 0,1 1-256 16,1 2-48-16,0 0-16 0,0 1 0 0,0 0-192 0,-2 4-48 15,1-1 0-15,-1 2 0 0,2 1-192 0,0 3 0 16,0-3 0-16,1 4 0 15,-1-3 0-15,2 2 128 16,0 3-128-16,0 1 0 0,-1 1 0 0,1-4 0 0,-1 2 0 0,0-1 0 0,1 1 0 16,1-6 0-16,0 2 0 0,1-5 0 15,1 2 0 1,0-4 0-16,2 1 0 0,0-1 0 0,1-4 0 0,1 0 0 0,0-1 0 0,1 0 0 31,0-1-384-31,0-2-128 0,0 2-32 0,1-2 0 0,-1 2-1120 16,1-2-240-16,-1-2-32 0,-1 2-16 0,2 0-992 15,-2 0-192-15</inkml:trace>
  <inkml:trace contextRef="#ctx0" brushRef="#br0" timeOffset="23260.78">17266 10482 34095 0,'-1'3'1504'0,"-1"-3"320"0,1 2-1456 0,0-2-368 0,1 2 0 0,0 0 0 0,0-2 320 15,0 4-16-15,-1 0 0 0,0 2 0 0,-2 5-304 0,2-4 128 0,-2 3-128 0,2 0 0 0,-1 1 0 0,-2 2 0 0,3 0 0 0,-2 0 0 0,1-4 0 0,-1 4-192 0,1-5 16 0,-1 4 16 16,2-1-240-16,0-4-48 0,0 2-16 0,-1-6 0 16,2 4-496-16,0-4-112 0,0 0-16 0,0-1 0 15,2-2-608-15,-1 0-128 0,0-2-32 0,3 2-9232 0</inkml:trace>
  <inkml:trace contextRef="#ctx0" brushRef="#br0" timeOffset="23465.15">17285 10302 25791 0,'-2'-4'2304'0,"1"0"-1856"0,1 3-448 0,0 1 0 0,0 1 976 0,1-1 112 16,-1 0 0-16,2-1 16 16,-2 0-2256-16,2 1-448 0,-1 1-80 0,-1-1-32 15,0 0-976-15,0 0-208 0,0 0-48 0,0 0 0 0</inkml:trace>
  <inkml:trace contextRef="#ctx0" brushRef="#br0" timeOffset="24086.93">17398 10235 16575 0,'0'-2'1472'0,"2"0"-1168"0,-2 2-304 0,1 0 0 0,0 0 864 0,0 0 112 0,0-2 32 0,2 2 0 0,1-3 320 0,-1 2 64 0,2 1 16 0,0 0 0 0,0 0 64 0,-1 1 32 0,1 2 0 0,0-1 0 0,0 2-384 0,1 0-80 15,1 2-16-15,1 0 0 16,0 0-560-16,1 1-112 0,1 0-32 0,0 2 0 16,0-1-160-16,1 2-32 0,0 0-128 0,0-1 192 0,0 2-192 0,0 1 176 15,2 1-176-15,-2-1 160 0,1 2 208 0,1 0 32 16,-2 3 16-16,-1-3 0 0,0 2-256 16,-4 0-160-1,-1 3 192-15,-2-3-192 0,-1-4 128 0,-2 5-128 0,-2 1 0 0,0-2 0 0,-2 0 160 0,-1 0-160 16,0-2 128-16,-2 1-128 0,1-3 0 0,-2 1 0 15,1-1 0-15,-3-2 0 32,0 0-528-32,-2 0 16 0,1-1 0 0,-2 0 0 15,0 0-624-15,0-3-112 0,2 1-32 0,0-4 0 16,1 3-912-16,1-5-192 0</inkml:trace>
  <inkml:trace contextRef="#ctx0" brushRef="#br0" timeOffset="24973.9">17986 10991 18431 0,'0'0'1632'0,"0"0"-1312"0,0 0-320 0,1 0 0 0,0 0 1248 0,0-3 176 0,2 3 48 0,-1-1 0 0,3 1-416 0,3-2-80 0,-1-1-16 0,3 2 0 0,0 1 496 0,1-3 80 0,3 3 32 0,0 0 0 0,3-3-96 0,1 3 0 16,2-3-16-16,2-1 0 15,-1-1-576-15,3 2-112 0,-1-1-32 0,2-2 0 0,0 0-464 0,-1-2-80 16,1 0-32-16,1 1 0 0,-1 1-160 0,-1 3 0 16,0-4 0-16,1 4 0 0,-2 0 0 0,1-1-304 0,0 0 48 0,-1 2 16 15,1 0-1440 1,-1 2-304-16,-1 0-48 0,-1-3-13904 0</inkml:trace>
  <inkml:trace contextRef="#ctx0" brushRef="#br0" timeOffset="25734.23">19121 10507 13823 0,'2'-4'1216'15,"0"2"-960"-15,-1-2-256 0,-1 2 0 0,1 2 2080 0,0-3 368 0,2 3 80 0,-1-1 16 0,3-3-2032 0,0-2-512 0,2 1 0 0,0 2 0 0,-2-1-416 0,-2-1-176 0,0 1-48 0,-2 3 0 0,-1-2 288 0,-1 0 48 16,0 3 16-16,-2-3 0 0,-1 3 288 0,1 3 0 16,-4-2 0-16,1 1 144 0,-1 5 880 0,-3-1 192 15,0 0 16-15,-1 4 16 0,0 0-128 0,-2 2-32 0,0 4 0 0,-2 3 0 16,0 1-160-16,-1 4-32 15,0 1-16-15,-1 1 0 0,1 5-496 0,-3 1-112 16,3 0-16-16,1-1 0 0,0-2-256 0,3-1 0 0,0 0 0 0,2-3 0 16,-1 1 304-16,-1 3 48 15,1-1 16-15,0 1 0 0,1-5 176 0,0 5 32 0,2-3 16 0,0 0 0 16,3-2-208-16,3-5-32 16,1-1-16-16,2-1 0 0,-1-5 64 0,5-2 16 0,0-4 0 15,1 0 0-15,3-2-208 0,1-2-32 0,1 0-16 16,1-4 0-16,0 2-160 0,3-2 0 0,0-4 0 15,0 0 128-15,2-2-128 0,2-1 0 0,1-3 0 16,-2-2 0-16,1 0 0 0,0-2 128 0,2-3 32 0,-1-1 0 0,0-1 48 0,-1-1 16 16,0-2 0-16,-1 0 0 0,-1-1-80 0,-2-1-16 15,0-1 0-15,-4 1 0 16,0 0-128-16,-4-1 160 0,0 3-160 0,-4-3 160 16,1 1-160-16,-4-2 128 0,0-1-128 0,-1 3 128 0,-1 1 16 0,1-1 0 15,0 2 0-15,-1 1 0 0,0-1-16 0,1 1-128 16,0-3 192-16,0 2-64 0,-2 1-128 15,1 2 0-15,-1 2 0 0,-1 3 128 0,0 0-128 0,-3 3 0 0,1 1-160 16,-1 2 160 0,1 1-432-16,-3 6 16 0,1-1 0 0,0 1 0 15,0 0-800-15,0 3-144 0,-2 0-48 0,1 1-9776 0,-1 1-1952 0</inkml:trace>
  <inkml:trace contextRef="#ctx0" brushRef="#br0" timeOffset="26034.15">18835 10814 35935 0,'5'-3'1600'0,"-1"2"320"0,0-1-1536 0,-1-1-384 0,1 3 0 0,0-1 0 15,1 1 624-15,4 0 48 0,5-2 16 0,6 2 0 0,2-3-192 0,0 2-48 0,-2 1 0 0,0 0 0 0,0-3-208 0,-3 2-48 0,3-1-16 0,-2-2 0 0,1-2-176 0,-2 0 0 16,2 1 0-16,-4 0 0 0,1-4-192 0,-1 0-64 16,-2 2 0-16,0-2-16 31,-1 2-1152-31,-1 1-240 0,0-4-32 0,-2 4-16 0,-1-1-1392 15,-1 1-288-15</inkml:trace>
  <inkml:trace contextRef="#ctx0" brushRef="#br0" timeOffset="26388.37">19686 10124 28559 0,'1'0'2544'0,"-1"0"-2032"15,0 1-512-15,0 2 0 0,0-2 1600 0,0 4 240 16,0 1 32-16,-1 4 16 0,1 3-1424 0,-3 6-272 0,1 6-64 0,-3-1-128 15,1 0 0-15,-2 1 0 0,1-1 0 0,-1-1 0 16,0-1 0-16,0 0 0 0,-1-2 0 0,1 1 0 16,-1-1 0-16,-1-2 0 0,1 1 0 0,-2-1 0 15,3-2-144-15,-1 1 144 0,-2 1-128 0,0-1 128 32,2-1-640-32,0-1-64 0,0-1 0 0,2 1 0 0,1-5-624 15,0 0-128-15,1-2-16 0,2-2-11616 0</inkml:trace>
  <inkml:trace contextRef="#ctx0" brushRef="#br0" timeOffset="26700.36">19143 10201 13823 0,'0'-9'1216'0,"0"5"-960"16,0-2-256-16,1 3 0 0,2 2 4416 0,0 1 848 16,2-2 176-16,4 1 16 0,6-4-3696 0,6 1-736 15,6 0-160-15,4-1-32 0,2 4-336 0,1-1-80 16,3 4-16-16,0-2 0 0,0 0 32 0,1 4 0 16,0-2 0-16,-3-2 0 0,0 4-208 0,-2-4-32 0,0 0-16 0,-4 0 0 15,-2 0-176-15,-2-4 0 0,0 4 0 0,-4-2 0 16,0-2 0-16,-3 0 0 0,1 2 0 0,-2-4 0 31,-1 2-832-31,1-2-112 0,-3 1-16 0,0-3 0 0,0 2-944 16,-3 0-192-16,-1 0-32 0,-3-2-11984 0</inkml:trace>
  <inkml:trace contextRef="#ctx0" brushRef="#br0" timeOffset="27239.18">20256 10637 17503 0,'-3'-6'1552'0,"2"2"-1232"0,1 2-320 0,0 0 0 15,0 2 1104-15,0 0 176 0,-1-2 16 0,0-2 16 0,-2-1-240 0,-2 2-48 0,2-1-16 0,-2 1 0 0,0 2-48 0,0 2 0 0,-1 2 0 0,-2 1 0 16,1-1 176-16,-2 6 16 0,0-2 16 0,1 2 0 16,-1 3-272-16,-2-2-48 0,1 3-16 0,-1-3 0 0,0 4-256 0,0-1-48 0,-2 3-16 0,1 0 0 15,0 2-80-15,-2-1-32 0,0 1 0 0,1 2 0 16,-2 0-64-16,0-2-16 0,-1 3 0 15,0-1 0 1,0 2-320-16,-1-1 0 0,1 2 0 0,1-4 0 0,1 0-144 0,1-3-112 16,1 0 0-16,2-4-16 15,1 1-752-15,1-6-128 0,3-1-48 0,0-1 0 16,0-1-256 0,2-4-48-16,0 1-16 0,1-1-12816 0</inkml:trace>
  <inkml:trace contextRef="#ctx0" brushRef="#br0" timeOffset="27533.05">19725 10618 27647 0,'0'-3'2448'0,"2"3"-1952"16,-1-3-496-16,0 6 0 0,2-3 832 0,0 2 64 15,2-2 0-15,3 4 16 0,4 0-208 0,2 4-64 0,3 2 0 16,2 3 0-16,0 0 688 0,1 3 128 0,2 2 16 0,1 1 16 16,-1 0-768-16,0 1-144 0,2 1-48 0,-3-5 0 15,-2 2-208-15,-1-2-64 0,-1 3 0 0,-2-3 0 16,1-2-256-16,-2-2 0 0,-2 0 0 0,0-2 0 31,1 3-416-31,0-5-32 0,-2 0-16 0,2-5 0 16,-2 2-848-16,0-1-160 0,0-4-48 0,0 0-9296 15,0-2-1872-15</inkml:trace>
  <inkml:trace contextRef="#ctx0" brushRef="#br0" timeOffset="28410.91">20539 10014 16575 0,'-4'0'1472'0,"1"1"-1168"0,1 1-304 0,1-2 0 0,1 3 480 0,-1-3 32 0,-1 1 16 0,-2 2 0 0,-1 3 112 0,-1-2 32 0,1 2 0 0,1 0 0 0,0-2-64 0,2 1-16 0,-1 1 0 0,2 1 0 0,0-1-448 0,-2 3-144 0,0 1 0 0,0 0 0 0,-2 2 944 0,0 1 80 0,0-1 0 0,0 2 16 16,-2 0 96-16,0 2 16 0,-2 1 0 0,0 1 0 15,1-1-720-15,-1 1-144 16,0 1-32-16,2 0 0 0,1 0-256 0,1-6 0 0,1 3-128 16,2-1 128-1,0-1-144-15,2 1 144 0,0-3-128 0,2-2 128 16,-1 3-432-16,1 0 0 0,1-1 0 0,2 0 0 16,0 1 208-16,0-3 32 0,2-2 16 0,0 0 0 0,2-2-16 0,0-2-16 15,3 1 0-15,2-2 0 16,-1 0-1424-16,1-2-288 0</inkml:trace>
  <inkml:trace contextRef="#ctx0" brushRef="#br0" timeOffset="28727.61">20727 10235 36863 0,'-2'6'1632'0,"-1"1"336"16,1-4-1584-16,0 1-384 0,2 1 0 0,-1-4 0 0,1 4 192 0,-1 2-32 0,-2 6-16 15,0 0 0-15,-1 5 256 0,0-2 48 0,1-3 16 0,-1 2 0 16,0-2-464-16,1-3-288 0,-2 2 32 0,0-5 16 16,1 2-1104-1,-1-3-208-15,1-2-48 0,1 0-16 0,-1-2-496 0,1 1-112 0,1-6-16 0,1 3-9904 16</inkml:trace>
  <inkml:trace contextRef="#ctx0" brushRef="#br0" timeOffset="28935.54">20701 10027 33167 0,'5'-12'1472'0,"-1"5"304"0,-1-3-1424 0,0 5-352 0,-1 4 0 0,1-2 0 15,-1 3-592-15,2-4-192 0,2-2-48 16,2 2 0-16,-2-2-1264 0,-2 1-256 0,-2 4-48 0,-1 1-16 0,-1 0-864 16,-1 4-176-16,-1-2-48 0,-3 2 0 0</inkml:trace>
  <inkml:trace contextRef="#ctx0" brushRef="#br0" timeOffset="29494.08">20875 9941 28559 0,'0'-3'2544'0,"2"1"-2032"0,-1 1-512 0,0 1 0 0,0 0 1536 0,2 0 192 0,2 0 64 0,2 0 0 0,3 0-1632 0,1 0-320 0,2 1-64 0,-1 4-16 0,0-1 240 0,1 2-144 0,-1 0 144 0,0 4-128 0,1-2-64 0,-2 4-16 16,0-1 0-16,-1 1 0 15,0 2-240-15,-1 1-64 0,-1-2 0 0,-2 2 0 0,1-1 320 0,-4-2 48 16,1 4 16-16,-2-1 0 0,1-2 320 0,1 0 80 0,-2-1 16 0,1 2 0 15,-1 1 160-15,1-3 16 0,-2 2 16 16,-1 0 0-16,-1 0-480 0,-2-2 128 0,1 1-128 16,-5-1 0-1,2 0-288-15,-2 0-96 0,0-1-32 0,-3-4 0 16,0 3-800-16,-3-1-176 0,1 1-16 0,-2-2-11488 0</inkml:trace>
  <inkml:trace contextRef="#ctx0" brushRef="#br0" timeOffset="30392">20994 9780 18431 0,'0'0'1632'0,"1"0"-1312"0,-1 0-320 0,2 0 0 0,-1 0 1792 0,1 0 272 15,1 0 64-15,2 3 16 0,0-2-1072 0,2 1-224 0,1 1-32 0,0 0-16 0,1 1-48 0,1-1-16 0,2 0 0 0,0 4 0 0,2-5-464 0,1 2-80 0,2 2-32 0,1 0 0 0,0 0 224 16,3 2 64-16,1 2 0 0,1 1 0 0,-2 0 64 0,1 1 0 0,0 3 16 0,-2 1 0 16,0 0 16-16,-3 0 0 0,0 3 0 0,-1-1 0 15,1 1 176-15,-1 1 48 0,-2 2 0 0,1-1 0 16,0 2-480-16,0 2-96 0,-1 4 0 0,-1-1-16 15,0 3-176-15,-4-3 160 0,0 1-160 0,-2-1 160 16,0-4-160-16,-4 1 128 0,1-1-128 0,0-4 128 16,-2 1 0-16,0-1 0 0,-2 0 0 0,0 1 0 15,-2-2-128-15,1 2 192 0,0-3-192 0,0 3 192 0,-2-1-192 0,-1 2 0 16,1 3 144-16,-4-1-144 16,1 0 0-16,-1 3 0 0,-2-2 0 0,1-2 128 0,-2 2-128 0,1-5 0 15,0-2 0-15,1-2 0 16,-1 0 0-16,0-1 0 0,1-2 0 0,0-1 128 0,1-2 0 0,-1 0 0 15,1-2 0-15,1 2 0 16,-2-2-128-16,1 0-160 0,-2-1 160 0,1 1-208 0,-2 0 0 0,-1-2 0 16,0 0 0-16,-2 0 0 15,0 0-256-15,-1 1-48 0,-1-1-16 0,0 0 0 16,-2 1-1152-16,-3 2-240 0,0-2-32 16,1 2-16-16,-1 1-928 0,1-4-192 0,6 0-48 0,0-2-4800 0,5-1-960 0</inkml:trace>
  <inkml:trace contextRef="#ctx0" brushRef="#br0" timeOffset="31249.3">21523 9780 17503 0,'3'-6'1552'0,"-2"2"-1232"0,2-1-320 0,-1 4 0 0,-1-1 1552 0,2 0 256 0,-1 1 48 0,2 0 16 0,2-5-1008 0,3 2-208 0,1-2-32 0,1 0-16 0,0-1-64 0,1-1-16 16,1 2 0-16,-1-2 0 0,2 2-528 0,-2-3 0 0,2 2 0 0,-2 1 0 0,2-3-192 0,-2 2 192 15,2-2-208-15,-1 2 80 0,0 0 480 0,-1 1 96 16,0 4 32-16,1-2 0 0,-1 1 320 0,2 0 64 16,-1 3 16-16,2 0 0 0,0 0-112 0,1 0 0 15,1 0-16-15,1 1 0 0,-1 1-288 0,0 1-48 16,2 1-16-16,-2 2 0 0,-1 0-208 0,-1 0-32 16,1 4-16-16,-2 0 0 0,-1 0 144 0,0 1 32 15,-2-1 0-15,-1 0 0 0,-2 0-64 0,-2 1-16 16,1 0 0-16,-4 0 0 0,0 3-112 0,-3-2-128 0,0 2 176 0,-3 1-176 15,0 1 0-15,-2 0 0 0,-1 2 0 0,-3-2 0 16,0 0 0-16,-1 3-144 0,-1-1 16 0,-1-1 0 16,-2 1-96-16,1-2-16 0,-1 0 0 0,0-1 0 15,3-5 80-15,0 0 16 0,-1-1 0 0,-1-2 0 16,1-1 144-16,1 0 0 0,-1-2 0 0,-2-2 0 16,2 2 0-16,-2-1 0 0,-1-2 0 0,2-1 0 15,-2 0 0-15,2 0-240 0,1-1 48 0,2-2 0 16,1 2 192-16,2-2-192 0,1 0 192 0,0-3-192 15,1-1 192-15,0 1 0 0,2 0 0 0,0 0 0 16,0 2 0-16,1-2 0 0,0 1 0 0,1 0 0 16,0 3 128-16,1-2-128 0,0 4 144 0,1-3-144 0,2 0 512 0,0 0 0 15,2 3 0-15,0-2 0 0,1 1-144 0,1 1-32 16,1 0 0-16,0 0 0 0,0 0-80 0,1 0-32 16,1 0 0-16,0 0 0 0,1 0 16 0,1 0 0 15,2 0 0-15,1 1 0 0,1 1 80 0,2 1 0 16,1-2 16-16,1 1 0 0,1 2-32 0,0 1-16 0,1-1 0 15,0 2 0-15,3 0-288 0,-2-2 128 0,-2 2-128 0,2 0 0 16,-1-2 144-16,0 2-144 16,-1-2 0-16,-1 1 144 0,-1 1-336 0,-1-2-64 15,-1-1 0-15,1 0-16 16,-3 1-240-16,-2-2-32 0,2 2-16 0,0-2 0 16,-2 2-512-16,2-2-96 0,-1-2-32 0,1 2-16064 0</inkml:trace>
  <inkml:trace contextRef="#ctx0" brushRef="#br0" timeOffset="32497.75">15712 11870 11055 0,'-4'-3'976'0,"0"2"-784"0,3 1-192 0,0 0 0 0,1 0 1472 0,0 0 240 0,-3-2 48 15,1-1 16-15,-2 2-816 0,2-3-176 0,0 2-16 0,4-2-16 0,-1 2-144 0,1-2-32 0,1 1 0 0,-1 3 0 0,3-2-336 0,1 1-80 0,2 1-16 0,-1 0 0 16,3 0 832-16,0 0 176 0,-1 0 16 0,3-3 16 0,4 3 544 0,5-2 96 16,1 1 32-16,2-3 0 0,3 1-736 0,3 1-144 15,3-2-16-15,2 2-16 16,-7 1-416-16,7-2-80 0,6 1 0 0,2-2-16 0,1 1-208 0,1-2-32 15,-1 0-16-15,3-1 0 0,0 3-176 0,3-5 128 16,1 3-128-16,1 2 128 0,-1-1 96 0,4 1 16 16,2 0 0-16,-2 0 0 0,1-1-48 15,0 1 0-15,3 0 0 0,0 0 0 0,4 0 48 0,3-1 0 0,1 2 0 0,2-2 0 16,2 2 64-16,-2-2 16 0,-4 0 0 0,12-2 0 16,10-3-128-16,-1 3 0 0,1-1-16 0,-2 1 0 15,3 1-176-15,-2-1 0 0,2-2 0 0,-4 4 0 16,-5-1 0-16,-2 2 0 0,-3-1 0 0,8 2 0 15,7-2 144-15,-1-1 0 0,-2 4 0 0,2 1 0 16,1-3 176-16,0 2 16 0,0-2 16 0,0 3 0 16,-5-2-224-16,5 1-128 0,4-2 160 15,1 0-160-15,0-4 144 0,-1 2-144 0,-4 1 128 0,0-1-128 16,1 1 0-16,0-2 0 0,2-3 0 0,-3 4 0 0,-4-4 0 16,2 3 0-16,0 0 0 15,-1-4 0-15,-5 4 0 0,-5-4 0 0,-7 4 0 0,7 0 0 0,5-4 384 0,1 4 0 31,-1-1 0-31,-3-1 0 0,-4 2-384 0,1-1 0 0,-2 2 0 0,-3 3 0 0,-2-2 0 0,-5 4 0 16,-2-2 0-16,-6-2 0 16,-1 2 0-16,-4-2 0 0,-3 1 0 0,-2 1 0 31,-6 1-448-31,-2 1-192 0,-2 0-16 0,-3 1-16 16,-3 1-112-16,-5-2-32 0,0 0 0 0,-4 3-12016 0,-2-3-2400 0</inkml:trace>
  <inkml:trace contextRef="#ctx0" brushRef="#br0" timeOffset="35200.87">17505 12268 15663 0,'-2'-4'1392'0,"1"-1"-1120"16,-1 2-272-16,2 0 0 0,0 2 2368 0,0-1 400 0,0 0 96 0,0 0 16 0,1-4-1072 0,0-1-208 16,2-2-32-16,0-1-16 0,1 1-256 0,0 0-48 0,1 2-16 0,1-3 0 0,0-2-304 0,1 2-64 0,2-3-16 0,0-1 0 0,2 0-304 0,1-2-64 0,2 0-16 0,-1-1 0 0,2-1-160 0,1 1-48 15,-1 0 0-15,1 1 0 0,2 1-80 0,0-1-32 16,2 1 0-16,-1 1 0 0,0 2-16 0,0 2-128 16,-1 0 192-16,1 1-64 0,-2 1-128 0,1 3 160 15,-2 2-160-15,0 1 160 0,-1 4-160 0,-2-2 0 16,1 6 0-16,-2 1 0 0,0 0 144 0,0 4-144 0,-1 0 160 15,-1 2-160-15,0 2 0 0,-2-2 0 0,2 6 0 0,0-1 0 16,-1 1 0-16,1 1 0 0,-1-2 0 16,0 1 0-16,0-2 0 0,-1 2 0 0,1-1 128 0,-3 1-128 15,-1 0 224-15,-1 0-48 0,-3 3-16 0,-1-3 0 16,-1 3-160-16,-2-2 192 0,-2 1-192 0,-1 1 192 16,-1-3-192-16,-2 0 0 0,1-2 0 0,-5 1 0 0,1-2 0 15,-3 3 0-15,1-3 0 0,0-4 128 16,-1 4-128-16,-4-2 128 0,-2 1-128 0,0-3 128 0,0 0-128 0,0-2 0 15,-1-2 0-15,-2 0 0 0,3-1 0 0,-1-5 0 16,2 2 0-16,0-4 0 16,3 0 0-16,0-3 0 0,2 2 0 0,0 1 0 0,0-2 0 0,2-1 0 15,0 2 0-15,2-2 0 0,1 3 0 0,0-3 0 16,2 0 0-16,0-1 0 0,3 1-192 0,0-2 192 16,2 1-160-16,2-2 160 0,1 2 0 0,0-2 0 15,2 0 0-15,0 0 0 0,3 2 0 0,2-2 0 0,1 0 0 16,3-1 0-16,2 1 0 0,2 0 0 0,2 0 208 15,0 2-64-15,2 0-16 0,1-1 0 0,-2 2 0 0,4 0 0 16,4 2 0-16,-1-1 0 0,1 2 0 0,-1 2 0 16,-1 2 112-16,2 2 16 0,0 4 0 15,-1-2 0-15,0 5 0 0,-2-2 0 0,0 1 0 0,-1 1 0 16,-2-1-112-16,-1 0-16 0,0 1 0 0,-3-3 0 16,0 0-128-16,-2-2 0 0,1 2 0 0,-3-2 128 15,-1 0-128-15,0 1 0 0,0-3 0 0,-2 1 0 0,1 0 0 16,-3 1 0-16,1-3 0 0,-2 0 0 15,0 1-720-15,0 1-80 0,2-4-16 0,-1 3 0 16,1-2-160 0,1 0-48-16,1-2 0 0,3-2-11664 0,2-3-2352 0</inkml:trace>
  <inkml:trace contextRef="#ctx0" brushRef="#br0" timeOffset="36088.9">18927 12226 15663 0,'-8'0'688'0,"3"-1"144"0,2 0-656 15,1 1-176-15,2 0 0 0,0 0 0 0,0 0 320 0,-1-3 48 0,1 2 0 0,-1-2 0 0,1 0 256 0,0 0 48 0,1 0 16 0,2 3 0 16,-2-3 736-16,1 3 160 0,0 0 16 0,-1 0 16 0,1 0 32 0,-1 0 0 0,-1 0 0 0,0 0 0 0,0 0-240 0,0 0-64 16,3 20 0-16,-4-14 0 0,1 3-640 0,-2-3-128 0,1 3-16 0,0 2-16 15,0 0-288-15,0 2-48 0,-2 0-16 0,1 0 0 16,-1 2 144-16,-1 1 32 16,-1 3 0-16,2-1 0 0,-2 5-96 0,0-4-16 15,-1 6 0 1,1-3 0-16,1-3-256 0,0 1 0 0,1-2 128 0,-1 1-128 0,0 1 192 0,0-6-32 0,0 0 0 15,0-2 0-15,0 1 16 0,-1-3 0 0,-1-2 0 0,0 2 0 16,-2-4-48-16,0 2-128 0,0-3 192 0,0-2-64 16,0-3-128-16,1 0 0 15,-2-2 144-15,2-2-144 0,-2 1 160 0,0-4-32 16,0-2-128-16,-1 0 192 0,0-1-48 0,0-2-16 0,-1-3 0 0,1 1 0 16,0-2 0-16,0 1 0 0,-1 2 0 0,1-6 0 0,-2 1-128 15,1-1 160 1,-1 2-160-16,0-2 160 0,2 3-160 0,-1 0 0 15,1-1 0-15,0 3 0 0,2 2 0 0,-1-2 0 16,1 3 0-16,2 1 0 0,1 0 0 0,0 0 0 16,3-1 0-16,1 0 0 0,1 0 0 0,0 0 0 15,1-2 0-15,1 1 0 0,1-3 0 0,-1 2 0 16,2 0 0-16,0 1 0 0,1 2 0 0,-2-2-176 0,2 2 176 16,0 0-128-16,0 1 128 0,0 2 0 0,1 1 0 15,1 1 0-15,-1 1 0 0,0 4 144 0,1 0-144 0,1 0 160 16,0 2-160-16,1 2 0 0,1 2 0 0,1-2-176 15,0 2 176-15,3 3 0 0,-1-3 0 16,2 0 0-16,0 2 0 0,1-2 0 0,0 0 0 16,0 0 0-16,2-2 0 0,-1 2 0 0,3-3 0 0,-2 0 0 15,2 0 128-15,0-3 16 0,1 1 0 0,-1 1 0 16,-1-2-16-16,0 0-128 0,1 0 192 0,-2 0-64 16,0 0 48-16,-1 0 0 0,0 3 0 0,-1-3 0 15,0 4 0-15,-2-1 0 0,-2 3 0 0,-2 1 0 0,0-4-176 16,-2 4 0-16,0-1 0 0,-3 0 0 15,0 0 0-15,0-2 0 0,-1 1 0 0,-2-4 0 0,2 1-192 0,-2 0-64 16,2-2 0-16,0 0-16 16,0-2-160-16,-2 0-16 0,3 1-16 15,0-4 0-15,1 1-256 0,-1 0-48 0,1-2-16 0,0 1-17920 16</inkml:trace>
  <inkml:trace contextRef="#ctx0" brushRef="#br0" timeOffset="36865.42">19594 11968 23951 0,'4'-7'1056'0,"-3"1"224"0,2 3-1024 0,-2-4-256 0,2 5 0 0,-2 1 0 0,0-2 512 0,3-3 64 0,-1 0 0 0,4-7 0 0,0 4-448 0,-1-4-128 0,0 6 0 0,-1-2 0 0,2 0 448 0,-3 2-32 16,4-2 0-16,-1 2 0 0,2 1 672 0,-2 0 144 15,3 2 32-15,0-2 0 0,0 1-528 0,1 1-96 16,0-2-32-16,0 2 0 0,-1 0-352 0,0 2-80 15,0 2-16-15,0-4 0 0,0 4-32 0,1 0 0 0,-1 0 0 16,1 0 0-16,0 1 368 0,2 2 64 16,0-3 16-16,2 2 0 0,-1 0-272 0,-1 0-48 0,0-2-16 15,-1 1 0-15,0-1-240 0,-2 0 0 0,-1 2 128 16,-3-1-128-16,0 3 0 0,-1 1 0 16,-2-2 0-16,-1 6 0 0,-2-2 144 0,-1 6-144 0,-3 0 128 15,-1 2-128-15,-1 4 128 0,-3-3-128 0,1 4 0 0,-1 1 128 16,-1-2-128-16,0 2 0 0,0-1 0 0,0 0-176 15,2-3 176-15,-1-1 0 0,2-2 0 0,-2-2 0 16,0 3 0-16,1-5 0 0,-2 0 0 0,0-1 0 16,-2 0 0-16,-1-1 0 0,-2 1 0 0,-1-3 0 0,0 1-160 0,-1-2 160 31,0 1-192-31,-2-2 192 0,2-2-144 0,-1-2 144 16,4 2 0-16,-1-2-144 0,2-2 144 0,2 0 0 0,3-2 0 0,-1-1 0 0,0 2 0 0,2-1 0 15,1-1 0-15,-2 0 0 0,3-1 0 0,-1 0 0 16,1-3 0-16,0 2 128 0,2-2-128 0,-1-1 0 15,3 1 0-15,-2 2 0 0,2-2 0 0,0 2 0 16,1 1 0-16,0 1 0 0,1 1 256 0,0 0 16 16,2 2 16-16,-1-2 0 0,2 2 128 0,2 0 32 15,-1 2 0-15,2 0 0 0,2 0-80 0,1 0-16 0,1 4 0 16,1-3 0-16,2 6-128 0,1-3-32 0,2 6 0 16,2-2 0-16,-1 3-16 0,2-1-16 15,-1 0 0-15,0 0 0 16,2 1 0-16,2-1 0 0,-2 0 0 0,0-3 0 15,1 2 96-15,1-1 32 0,0-2 0 0,0-2 0 0,2 2-48 0,0-4-16 0,-1 3 0 0,2-5 0 16,0 1-224 0,0 1 0-16,-1-2 0 0,0 0 0 0,1-2-192 0,0 1-96 0,1 1-16 0,1-3 0 15,2 1-608-15,1 0-128 0,2-1-32 0,4-2-17776 16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9T23:35:15.612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1282 13100 9215 0,'-2'-3'816'0,"-1"-1"-656"0,2 0-160 0,1 2 0 0,1-2 704 0,1 2 128 0,-1-1 0 0,1-1 16 0,2-3-400 0,1-2-96 0,0-1-16 0,1 1 0 0,0 0 336 0,-1 0 64 16,-1 3 16-16,0 0 0 0,-1 1 496 0,1 0 96 16,0 1 32-16,-2-2 0 15,2 2 96-15,-2-2 32 0,2 2 0 0,0-2 0 0,1 1-432 0,-2 2-96 16,2-1-16-16,2-2 0 16,0 0-256-16,0-4-64 0,3 3-16 0,-1-2 0 15,2-3-256-15,0-1-48 0,2 0-16 0,-1-3 0 0,0 0 352 0,2-2 80 16,0-1 16-16,-1-1 0 0,2-2-48 0,0-3 0 15,1 3 0-15,0-3 0 0,-1 6-192 0,1-6-64 16,1 0 0-16,-1 2 0 0,0 0-128 0,0-1-16 0,1-2-16 16,1-5 0-16,3-1-288 0,-1-3 0 15,1 0 0-15,0 1 0 0,-1-1 0 0,-2 1 0 0,0-1 144 16,-1-1-144-16,-2 5 0 0,-2-1 0 0,2-3 0 16,-1 1 0-16,-2 0 0 0,0 1 0 0,1-4 128 0,-3 0-128 15,0 3 192-15,-2 1-48 0,0 3-16 0,-1-1 0 16,-1 3 0-16,-2-4-128 0,-1 1 192 0,-2 2-64 15,-1 3-128-15,-3 4 0 0,1 0 0 0,-2 3 0 16,-1 3 0-16,-1-2 0 0,-1 2-192 0,-1 0 192 16,1 3-160-16,-1 3 160 15,1 2 0-15,-1 2-144 0,0-1 144 0,-2 4-192 0,1-1 192 0,-2 1-192 0,2 3 192 16,0 3-160-16,-1 1 160 0,0 2-160 0,-1 4 160 16,1-3-128-16,-3 8 128 0,1 1-128 15,1 0 128-15,-1 5 0 0,-1 1 0 0,1 4 0 0,1 3 0 16,-2 2 0-16,2 3 0 0,1 2 0 15,0 5 0-15,2-3 128 0,-1 6 0 0,2-2 0 0,-2 5-128 16,2 3-160 0,0 7 160-16,0 3-208 0,1 0 208 0,0-7 0 15,2-2 0-15,0-3 0 0,3-1 176 0,0-5 80 0,-1 2 0 0,2-2 16 0,2 3-32 0,-1 1-16 16,0 4 0-16,2-3 0 0,-1-2-224 0,1-1 144 16,0-6-144-16,1-6 128 0,1-1-128 0,0-2 0 15,0-5 0 1,0-1 0-16,2-1 0 0,-1-4 0 0,4 2 0 0,-1-1 128 15,0-1-128-15,-1-4 0 0,1-2 0 16,0-3 128-16,-1 1-128 0,1-7-272 0,1 0 64 0,1-3 16 16,-1 0-672-1,2-6-128-15,2 0-32 0,1-4-16864 0</inkml:trace>
  <inkml:trace contextRef="#ctx0" brushRef="#br0" timeOffset="1265.21">2680 11399 10127 0,'-2'-4'896'0,"2"4"-704"0,0 0-192 0,-1 0 0 0,2 0 832 0,-1 0 128 0,-1 0 16 0,-1 0 16 0,-1 1-240 0,-1 2-48 16,0-1-16-16,-1-1 0 15,0 4-240-15,-2-1-32 0,1 2-16 0,-2 1 0 0,-2 2 432 0,-1 4 64 0,1-1 32 0,-4 2 0 16,0 4 16-16,0 1 0 0,-2 3 0 0,-3 7 0 15,-2 3-64-15,-1 2-16 0,-2 7 0 0,-2 4 0 16,0 2 0-16,2-2 0 16,0 1 0-16,1-1 0 0,0 5-416 0,0 7-64 0,2 4-32 0,0 4 0 15,4 3-96-15,0 0-32 0,3-7 0 0,1 0 0 16,2-6 224-16,1-3 64 0,2 1 0 0,-1-2 0 16,1 2-208-16,0-2-48 0,3 2 0 0,0-5 0 15,0-6 128-15,1-2 0 0,3-5 16 0,1-3 0 16,0-4-272-16,1 1-128 0,3-3 0 0,2 1 128 15,2 1 0-15,0-2 0 0,3 0 0 0,0-4 0 16,3-1-320 0,1-2-64-16,2 1 0 0,2-8-16 15,-2-2-1584-15,3-1-320 0,1-6-64 0,-1 0-11744 16</inkml:trace>
  <inkml:trace contextRef="#ctx0" brushRef="#br0" timeOffset="1975.05">2767 12065 15663 0,'-6'-6'1392'0,"1"0"-1120"0,0 2-272 0,3 2 0 0,1 2 640 0,-1 0 80 0,1 0 16 0,-1 0 0 0,-2 0-544 0,-2 0-192 0,-3 2 144 0,0 2-144 0,1-2 0 0,-2 3 0 0,0 0 0 0,0 3 0 0,-1 0 368 0,-1 2 80 15,-1-1 32-15,-2 3 0 0,2-1 992 0,-3 4 192 16,-2 4 32-16,-1 3 16 0,0 0-240 0,-2 4-64 16,1 2 0-16,1 1 0 0,1 2-480 0,1-2-96 15,3 0-32-15,1 2 0 0,-1 1-560 0,3 2-112 16,1 0-128-16,1 2 176 0,1 1-16 15,2 5 0-15,-1-1 0 0,4-4 0 0,0-3-160 0,2-3 192 0,1-3-192 16,1-3 192-16,2-7 64 0,0 2 32 0,2-5 0 0,2-2 0 16,0 0-96-16,0-6-32 0,2 2 0 0,-2-5 0 15,1 1-160-15,1-4 0 0,2 1 144 16,2-5-144-16,1 0 192 0,-1-3-16 0,1 0-16 0,0-2 0 16,-1-3 144-16,2 1 16 0,-1-3 16 0,-1-2 0 15,3-5-80-15,0-2 0 0,1 0-16 0,-3-6 0 16,5-1-48-16,-2-2-16 0,1 2 0 0,-4-2 0 15,2 2-176-15,-1-2 0 0,0-1 0 0,1-5 0 0,-1-2 0 16,-3 1 0-16,0 0 0 0,-4 0 0 0,0 4 0 16,-3-2 192-16,-3 3-192 0,-2-2 192 0,0 3-192 0,-1 0 0 15,-2 1 0-15,0-1 0 0,-1 3 0 0,-1 1 192 16,1 0-64-16,1 3 0 0,0 2 0 0,1 1 0 16,-1 6 0-16,3 0 0 0,-1 5-128 0,1 3 192 15,0 5-192-15,-1 0 192 0,1 3-320 0,-2 0-64 16,1 3-16-16,0 0 0 15,-2 3-864-15,1 1-160 0,-2 0-48 16,2 2-15840-16</inkml:trace>
  <inkml:trace contextRef="#ctx0" brushRef="#br0" timeOffset="2275.06">2468 12435 24879 0,'1'-2'2208'0,"2"-1"-1760"0,1 3-448 0,-1 3 0 0,1-3 1296 0,1 0 176 0,2 0 48 0,6 2 0 0,3-2-1024 0,2 1-208 0,0 4-32 0,-4-4-16 0,-1 4 208 0,-3-1 32 0,-2 0 16 0,1-2 0 0,-2 2-144 0,0 0-32 15,-1 1 0-15,-1-4 0 0,1 4 0 0,-1-1-16 16,1-3 0-16,-1 1 0 0,1 1-304 0,0-3 0 16,1 1 0-16,-1-1-144 15,1 0-1216-15,1 0-240 0,0-1-64 0,1 1-12224 0</inkml:trace>
  <inkml:trace contextRef="#ctx0" brushRef="#br0" timeOffset="2740.39">3209 12341 40543 0,'-3'0'3600'0,"2"-2"-2880"0,2 0-576 0,1 2-144 0,-1 0 128 0,-1-2-128 0,1 1 192 0,0-2-64 0,2-1-128 0,-2 2-176 0,2 2 48 0,-1-2 0 0,-1 4-896 0,0-2-192 0,1 2-16 16,-2 2-16-16,-2-1-1952 0,1 0-384 0</inkml:trace>
  <inkml:trace contextRef="#ctx0" brushRef="#br0" timeOffset="3149.94">3263 12815 1839 0,'-3'-4'160'0,"-1"-1"-160"0,1 4 0 0,3 1 0 15,2 1 7744-15,0-1 1504 0,1 2 304 0,0 1 64 16,3 2-7696-16,3 4-1552 0,2-1-368 0,2 3 0 16,0 4 0-16,2-1-208 0,-1 1 32 0,-1 1 16 15,0 2-656-15,-2-2-128 0,1 4-16 0,-3-1-16 16,-3-1 448-16,-2 1 80 0,-3 1 32 0,-2 1 0 0,-4-2 624 15,-3 2 128-15,-3 5 32 0,-4-1 0 0,-1 1 576 0,-4-1 112 16,-2 3 32-16,-3-2 0 16,1-1-320-16,-3-3-48 0,1 0-16 0,-2 1 0 0,2-1-288 15,-1-3-64-15,2 0-16 0,1-3 0 0,-1-1-336 16,0-5-240-16,3-1 48 0,-1-3-11520 16,1-2-2288-16</inkml:trace>
  <inkml:trace contextRef="#ctx0" brushRef="#br0" timeOffset="3718.57">3779 12144 33167 0,'-3'4'2944'0,"2"2"-2352"0,1 1-464 0,0-4-128 16,1 2 224-16,1 3 32 0,-2 6 0 0,0 12 0 0,1 7 64 16,-1 7 0-16,0 5 16 0,0 4 0 0,-1 0-144 0,-2 4-16 0,1 7-16 0,-3 0 0 0,-1-3-160 0,-2-3 0 0,1-3 0 0,-2-11 0 0,3-5 0 0,0-6 0 15,0-5 0-15,1-4 0 0,1 0 0 0,0-3 0 16,2-1 0-16,0-2 0 0,0-2-128 0,1-6-16 15,1 1 0-15,-1-4-10384 16,1 0-2080-16</inkml:trace>
  <inkml:trace contextRef="#ctx0" brushRef="#br0" timeOffset="4182.31">3692 12114 35935 0,'-3'-8'1600'0,"1"2"320"0,2 1-1536 0,2 4-384 0,-1 1 0 0,1 0 0 16,1 0 192-16,2 1-16 0,2 1-16 0,3 2 0 15,1 2 128-15,2 3 32 0,0 1 0 0,1 0 0 0,-1 2-320 0,2-2 160 16,0 2-160-16,1 1 128 0,3-3-128 0,-2 2 0 15,0-2 0-15,2 1 0 0,-2 0 0 0,2 2 0 16,-2 1 0-16,0 0 0 0,-2 5 0 0,0-3 0 16,-3 2 128-16,0 2-128 0,-1 1 224 0,-3 1 16 15,1 3 0-15,-3-2 0 0,2 2-32 0,-5 0 0 16,1-3 0-16,-3 0 0 0,0 2 16 0,-1-1 0 16,0 0 0-16,0-4 0 0,-1 1-80 0,-1-1-16 0,-1-1 0 15,0-2 0-15,-1 3-128 0,-1-4 160 16,0 1-160-16,-1 1 160 0,0 1-16 0,-2-1 0 0,1-1 0 0,-3-1 0 15,-1 1 48-15,0-1 0 16,-2 1 0-16,0-4 0 0,-1 4 0 0,-1-3 0 0,2 0 0 0,-2 0 0 16,0-4-16-16,0 1 0 0,0 1 0 0,2-4 0 15,0 0-176-15,2-1-176 0,-2 0 48 0,-1-3 0 32,2 1-336-32,-1-4-64 0,2 0-16 0,1 0 0 0,0-4-608 15,2-1-128-15,0 1-32 0,2-6 0 16,2 2-2224-16,3-2-448 0</inkml:trace>
  <inkml:trace contextRef="#ctx0" brushRef="#br0" timeOffset="4679.39">4196 11567 19343 0,'-14'2'848'0,"4"1"192"0,3 1-832 0,2-2-208 15,4-2 0-15,1 1 0 0,0 2 800 0,-2-2 112 0,0 4 32 0,1 1 0 0,-1 0-192 0,2 2-48 0,2 0 0 0,1-1 0 0,2 2 176 0,1 4 16 0,2-1 16 0,2 2 0 0,1 4 368 0,2 1 80 0,5 3 16 0,0 0 0 0,2 2-352 0,1 1-80 16,1-1-16-16,2 1 0 0,2 1-352 0,2 3-80 16,2 1-16-16,2 3 0 15,-3-1-32-15,0 2 0 0,1 3 0 0,1-1 0 0,-2 3-192 0,2 4-32 16,-2 4-16-16,-1 0 0 0,-2-3-48 0,-5-1-16 15,-2-3 0-15,-4 1 0 0,0 4 32 0,-6 2 0 16,0-3 0-16,-3 1 0 0,-3-7 16 16,-3-1 0-16,-3 1 0 0,-3-5 0 0,-1 1 48 0,-2-3 16 15,-2 1 0-15,-3 3 0 16,-2 2-112-16,-1 1-16 0,-2-3 0 0,0 0 0 16,-1-3-400-16,-1-4-96 0,-3-3-16 0,-1-3-12480 15,-2-5-2496-15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9T23:37:09.716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2043 15698 16575 0,'-3'-3'1472'0,"1"-1"-1168"15,2 2-304-15,0-2 0 0,-1 4 416 0,-1-5 32 0,0-1 0 0,-2-4 0 0,-1-3 1088 0,-1 2 208 0,1-1 48 0,-1 1 16 0,1 1-208 0,0 2-32 16,0 0-16-16,-1 0 0 0,0 3-384 0,-2 2-80 15,2 0 0-15,-1 2-16 0,-2 1-448 0,-1 0-96 16,0 0-16-16,0 1 0 0,0 2 32 0,-1-1 0 0,3 2 0 0,-1-2 0 16,3 2-160-16,0 0-16 15,1 0-16-15,2-2 0 0,1 2-16 0,2 1 0 16,0 1 0-16,1 1 0 0,0-1-128 0,2 1-16 16,0 3-16-16,2 2 0 0,0 0-16 0,2 1 0 0,-1 0 0 15,1 2 0-15,3 5-160 16,-1 1 0-16,1-4 144 0,-1 4-144 0,4 3 160 0,-1 3-32 0,1 1-128 0,-1 1 192 15,0-1-192-15,1 1 144 0,-2-1-144 0,1 1 128 16,-1-1-128-16,0 2 0 0,1 1 0 0,-3 0 0 16,0-3 0-16,-2 0 0 0,1 1 0 0,-1-1 0 0,0 1 0 0,-4-1 0 15,1-4 0-15,-2 3 0 0,0-1 0 0,-2-1 0 16,0-3 0-16,-2-4 0 0,0 2 144 0,-1-1-144 16,0-3 160-16,-1 0-160 0,-2 5 176 0,0-5-176 15,-2-2 192-15,0 0-192 0,-1-1 128 0,-2-2-128 16,1 0 0-16,-2-1 0 15,-2-3 0-15,-1 2 128 0,2 0-128 0,-4-4 0 0,1 0 0 0,-1-2 0 16,0 0 0-16,-1-3 0 0,1 0 144 0,0-3-144 16,1 0 0-16,1-2 144 0,1 0 32 0,-1 0 0 15,-2-1 0-15,-1-2 0 0,-1 2-176 0,-1-4 0 16,2 1 0-16,-1-1 0 0,2 2 128 16,0 0-128-16,0 0 128 0,1 0-128 0,3 3 0 15,-1-1 0-15,2 2 0 0,1 1 0 0,2-1-176 0,0 2 176 16,3-1-128-16,1 3 128 15,0-1-448-15,2 1-16 0,0 0 0 0,1 0 0 16,-1 1-544-16,2 2-96 0,2-1-32 0,0 2-16544 16</inkml:trace>
  <inkml:trace contextRef="#ctx0" brushRef="#br0" timeOffset="823.74">2880 15303 2751 0,'-3'-4'256'0,"1"2"-256"0,0-2 0 0,0 4 0 0,2 0 5728 0,-1 0 1104 0,1 0 208 0,-2-3 64 0,-1 3-4976 0,-3 0-976 0,0 3-208 0,-4-2-48 0,-1 4-256 0,-2 1-48 0,1 2-16 0,-2-2 0 31,-2 6 96-31,0 1 16 0,-1-1 0 0,0 4 0 0,-2 1 80 16,4 1 32-16,2-2 0 0,-2 2 0 0,-1 4-96 16,-4 8 0-16,0 8-16 0,0 6 0 0,5-6-336 15,1 7-64-15,0 5-16 0,3 6 0 0,1-2-80 16,3 0-32-16,0-3 0 0,0 9 0 0,1 3-32 0,0 2-128 15,-1 6 192-15,3-4-64 0,0-2-128 0,1-4 0 16,5-4 0-16,1-4 0 0,3-9 128 0,2-3-128 16,2-2 0-16,2-2 128 0,3 2-128 0,2 1 0 15,1-6 0-15,-1-4 0 16,-1-3-320-16,1-3-160 0,1 1-32 16,0-7 0-16,-1-2-480 0,2-6-96 0,-2-4-32 0,2 0 0 15,4-2-1248-15,2-1-240 0</inkml:trace>
  <inkml:trace contextRef="#ctx0" brushRef="#br0" timeOffset="1515.4">3225 15733 1839 0,'-7'-4'160'0,"2"1"-160"0,1 0 0 0,3 3 0 0,-1-2 3664 0,1 0 704 0,1 2 144 0,-1-2 32 0,-3 2-2400 0,0-4-480 0,-2 2-80 0,1 2-32 0,-1-3 32 0,0 3 0 0,0 0 0 0,-2 3 0 15,2-1 16-15,-1-1 16 0,-1 4 0 0,1-1 0 16,-4 4-528-16,-3 3-96 0,-2 1-32 0,0 2 0 15,1 1-432-15,0 1-80 0,1 1-32 0,0 4 0 16,0 1-144-16,2 4-16 0,0 5-16 0,-1-2 0 16,5-5-240-16,-1 11 176 0,-2 7-176 0,0 1 160 15,2 3-16-15,3-3 0 0,2-4 0 0,4-2 0 16,4-3-144-16,1-4 0 0,3 1 0 0,4-8 128 0,-1 2-128 0,2-4 128 16,2-1-128-16,0-2 128 0,2-4-128 0,1-3 0 15,-2-3 0-15,1-5 0 16,2 2 0-16,-2-5 0 0,-1 0 0 0,1-5 0 0,3 2 0 0,0-7 0 15,0 0 0-15,-3-3 0 16,-1 1 0-16,-1-3 0 0,0 2 0 0,-3-3 0 16,0-3 0-16,0-3 192 0,-1-3-32 0,-1 2 0 15,-2-2 32-15,0-4 16 0,-3-2 0 0,-2-1 0 16,0 1-208-16,-3-1 0 0,-3-6 0 0,1 0-160 0,-1-6-96 16,-2 3 0-16,0 6-16 0,-1 0 0 0,0 0 128 0,-1 1 144 0,-1 3-208 15,1 2 80-15,-1 6-96 0,2-2-16 16,0 4 0-16,0 1 0 0,1 7 80 0,0 0 16 0,0 1 0 0,0 6 0 15,-1 2-848-15,1 2-160 16,1 2-48-16,1 0 0 0,-2 2-1344 16,0 4-272-16,0-1-48 0,1 4-6112 0,0-3-1232 0</inkml:trace>
  <inkml:trace contextRef="#ctx0" brushRef="#br0" timeOffset="1910.26">2999 16058 16575 0,'-2'-2'1472'0,"2"1"-1168"0,3 1-304 16,-2 0 0-16,3 0 960 0,-3 0 128 0,2-3 16 0,-1 3 16 0,2-2-128 0,1 2-32 0,-2 0 0 0,1 2 0 0,-1 1 864 0,-1 0 160 0,-1 3 48 0,0-2 0 0,1 2-288 0,-1 1-48 16,0 1-16-16,0 0 0 0,1-2-528 0,0 0-96 0,2 0-32 0,1-3 0 15,2 2-512-15,1-3-128 0,0 1 0 0,2-2-16 16,1-1-208-1,0 2-32-15,2-2-128 0,0 0 192 0,1 0-192 0,0 0 0 0,-1-2-192 0,1 2 192 16,1 0-384-16,0-1 16 16,1-2 16-16,0 1 0 15,1-3-992-15,-1 0-192 0,0 1-32 0,-1-2-15184 16</inkml:trace>
  <inkml:trace contextRef="#ctx0" brushRef="#br0" timeOffset="2528.92">3826 15821 43311 0,'-1'0'3840'0,"-1"0"-3072"0,2 0-608 0,0 0-160 16,0 1-384-16,-1-1-128 0,0 3 0 0,-2-1-16 0,1-1 528 0,-2 4 304 0,1-4-48 0,-1 3 0 0,1-1-96 0,-2 0-32 0,1 2 0 0,-1-1 0 0,0-2-400 0,-2 2-96 0,1-1-16 0,0 0 0 16,1 0-1392-1,-1 1-272-15</inkml:trace>
  <inkml:trace contextRef="#ctx0" brushRef="#br0" timeOffset="2983.98">3804 16340 35935 0,'-4'3'1600'0,"0"-2"320"0,2 0-1536 0,1-1-384 0,1 1 0 0,0 2 0 15,1-2 0-15,-2 2-320 0,-1 3 64 0,1 0 16 16,-1 4 848-16,-2 2 160 0,1 1 48 0,0-1 0 15,0 2-112-15,1 0 0 0,-1 2-16 0,2 1 0 0,0 1-416 0,1 1-80 16,0 3 0-16,0 0-16 16,1 4 16-16,-1-4 16 0,1 1 0 0,0 1 0 15,1 5-32-15,0-1-16 0,-1-2 0 0,1 3 0 16,-2-2 32-16,0 1 0 0,-2-2 0 0,0 0 0 0,-1-1-32 0,0 3 0 16,-5 1 0-16,-2-3 0 15,4-8-160-15,-4 2 0 0,-1 1 0 0,-5-1 0 0,1-1 0 0,-2-5-272 16,2-3 64-16,-1-4 16 15,-1-5-528-15,-1-4-112 0,2-3 0 0,-1-1-17456 0</inkml:trace>
  <inkml:trace contextRef="#ctx0" brushRef="#br0" timeOffset="4126.18">4581 15465 8287 0,'-6'10'736'0,"3"-4"-592"0,0-1-144 15,2 1 0-15,0-2 3024 0,1-1 576 0,0 4 112 0,-3 5 32 0,1 6-2672 0,-1 6-544 0,-1 4-96 0,0 3-32 0,-1 6 912 0,0 2 176 0,1-1 48 0,0 3 0 0,0-5-112 0,2 1-16 0,1-9 0 0,0 3 0 16,1 1-176-16,-2 3-32 0,0-3-16 0,-1 3 0 16,-2-4-480-16,0 1-80 0,-2 2-32 15,-2-1 0-15,1-1-320 0,-3 1-64 0,-1-3-16 0,0-2 0 16,-1-1-192-16,-2-2 0 0,1-3 128 0,-1-2-128 15,2-1 128-15,0-3 0 0,1-4-128 0,-2 1 192 16,-1-4 64-16,-1 1 0 0,0-1 0 0,0-3 0 16,1-5-256-16,3-1 0 0,0-1 0 0,-2-1 0 15,2-4 0-15,1-4 176 0,-1 0-176 0,3-1 160 16,0-3-160-16,-1 2 0 0,1-3-160 0,1-1 160 0,0-2 0 0,1 1 0 16,2 1 0-16,-1 0 0 0,0 2 0 0,1 2 0 15,1 0 0-15,3-1 0 16,-1 5 0-16,4 0 0 0,1 2 0 0,1 0 0 0,2 2 0 0,2-1 0 15,2 0 0-15,1 3 0 0,1-1 0 0,3 2 0 16,1 2 0-16,1 2 0 0,2-1 0 0,1 2 0 16,1 2-128-16,0 2 128 0,0 0 0 0,0 0 0 15,1 3 0-15,-2-1 0 0,0 2 160 0,-1 4-32 0,2 0 0 16,-1 3 0-16,0-6 16 0,-2 2 0 16,0-1 0-16,-2 1 0 0,0-3-144 0,-1-2 160 0,0 0-160 15,-2-2 160-15,1-1-160 0,1-1 0 16,-1-3 0-16,0-3 0 0,0 0 176 0,-2-3-48 15,3-2-128-15,-4-1 192 0,3-2 0 0,-1-2 0 16,2-1 0-16,1-2 0 0,1-4 0 0,1-4 0 0,0 2 0 0,2-4 0 16,-1 1 48-16,0-3 0 15,0 1 0-15,-2 0 0 0,-1-3-240 0,-3 4 0 16,-3 1 128-16,-1-3-128 0,0-4 0 0,-1-4 0 0,-3 1 0 0,-1-1 0 16,-1 2 0-16,-2 2 0 0,-1-2 0 0,-2 2 0 15,-1 3 0-15,-2 2 0 0,0-1 0 0,-2 3 0 16,-2 2-192-16,1-2 0 0,0 6 16 0,1-3 0 0,-1 7 176 0,1-1-192 15,-2 3 192-15,-1 2-192 0,0 0 16 0,-3 2 0 16,-1 4 0-16,-1-2 0 0,1 0 176 0,0-1-208 16,2 4 80-16,-1-1 128 15,1-2 0-15,0-1 0 0,-2 1 0 0,0 1 0 16,2-1 0-16,1-1 0 0,-2 1 0 0,1 0 0 16,2 2 0-16,-1 2 160 0,4-2-160 0,-1 0 160 0,2 0-160 15,0-1-256-15,2 2 64 0,2-1 16 16,0 0-192-1,0 0-32-15,2-1-16 0,-2 2 0 0,2-1-96 0,-3-1 0 0,2 2-16 0,0-1 0 16,-1 2-1040-16,2-3-208 0,0 2-32 0,0 1-14496 16</inkml:trace>
  <inkml:trace contextRef="#ctx0" brushRef="#br0" timeOffset="4812.57">4844 15114 24879 0,'0'-2'2208'0,"1"1"-1760"16,0 0-448-16,-1 1 0 0,1 0 992 0,-1 0 112 0,2 0 32 0,-1 0 0 0,0 0 544 0,1 0 112 0,0 0 32 0,-2 0 0 15,0 0-464-15,0 0-80 0,6 18-32 0,-2-8 0 0,-1 3-640 0,5-1-128 0,0 8-32 0,4 0 0 0,2 4-192 0,2 5-64 0,3-3 0 0,3 7 0 0,5 8-64 0,-2-2-128 0,-4-5 176 0,4 7-176 16,10 13 128-16,4 13-128 0,2 2 0 16,0 0 0-16,-2-4 128 0,-7-8-128 0,-7-13 0 0,2 9 0 15,3 10 288-15,-3 7-48 0,-3-5-16 0,-6-4 0 16,-4-3-224-16,-5-6 128 0,-3-4-128 0,-4-1 0 15,-2-3 192-15,-5 1-64 0,-2 2-128 0,-3-5 192 0,-4 1-64 16,0-7-128-16,-3 1 176 0,0-5-176 0,-3 1 0 16,-1-3 0-16,-2-1 0 0,-1-4 0 31,2-3-384-31,-4 3-144 0,-4-3-32 0,0 0 0 0,0-2-880 0,1-8-176 0,5-2-48 16,-1-1-15584-16</inkml:trace>
  <inkml:trace contextRef="#ctx0" brushRef="#br0" timeOffset="5459.12">5928 15938 39615 0,'0'0'3520'0,"1"0"-2816"0,3 3-560 15,0-3-144-15,1 0 400 0,0 0 48 0,4 0 16 0,6 1 0 0,5-1-80 0,5-1-32 0,3-2 0 0,-1 0 0 0,2-2-208 0,-1-3-144 0,4 2 192 0,1-4-192 0,1 4 0 0,1-4 0 16,3 1 0-16,1 0 0 0,-4 2 0 0,1 1-144 16,0 0-16-16,-2 2 0 15,-2-1-480-15,-5 2-112 0,-4-1-16 0,2 1 0 16,1 2-2384-16,-2 1-496 0</inkml:trace>
  <inkml:trace contextRef="#ctx0" brushRef="#br0" timeOffset="5807.33">5961 16220 39615 0,'2'5'1760'0,"-2"-4"352"0,0-1-1680 0,1-1-432 0,3 1 0 0,-1 0 0 0,3-2 0 0,4-1 128 0,5 2-128 15,4-5 0-15,5 1 0 0,2 0 0 16,0 2 0-16,-1 0 0 0,0 0 288 0,0 0 32 16,-1 0 0-16,1 1 0 0,1 0-160 0,-1 0-32 0,-3-2 0 0,0 2 0 15,1 1-128-15,-2-4-272 0,-2 3 64 0,0-3 16 32,1 2-1344-32,1-1-272 0,0-2-48 0,2 2-9056 0,1-2-1808 0</inkml:trace>
  <inkml:trace contextRef="#ctx0" brushRef="#br0" timeOffset="6268.31">7332 15825 39615 0,'1'-3'3520'0,"1"2"-2816"16,2-2-560-16,0 3-144 0,-2 0 0 0,3 0 0 0,2 0 0 0,6-3 0 0,5 0 352 0,5 1 96 0,1 0 0 0,1 0 16 0,0 2-272 0,-2-1-64 0,3 1-128 0,0-3 192 0,0 3-192 0,0-2-128 0,-2 1 128 0,-5 1-208 16,-1 0-816-16,-5-3-144 0,0 3-48 0,-3 0-15888 0</inkml:trace>
  <inkml:trace contextRef="#ctx0" brushRef="#br0" timeOffset="6959.86">7835 16475 13823 0,'3'0'1216'0,"1"-2"-960"15,0-1-256-15,0-1 0 0,1 2 4992 0,-2 1 960 16,3-4 192-16,4-3 48 0,5-2-3984 0,5-6-800 15,5-1-144-15,-2-3-48 0,-1 2-544 0,-1-2-112 0,-1 1-32 0,0 0 0 16,0-4-80-16,0 0 0 0,-2-1-16 0,1-4 0 16,-1-1-176-16,-2-2-48 0,2-1 0 0,-4 0 0 15,0 4-64-15,1-7-16 0,1-2 0 0,-1 0 0 16,2-1-128-16,-1-1 160 0,-1 3-160 0,1-1 160 16,-1 3-160-16,0-1 0 0,0-1 0 0,0 2 0 15,-1-4 0-15,0 4 0 0,-2-1 0 0,2-1 0 16,1-3 0-16,-2-1 0 0,1 6 0 0,1-1 0 15,-3 0 0-15,-1 3-144 0,-1 1 144 0,-1 3-160 0,-2 2 160 16,-3 5-160-16,1 1 160 0,-3 2-160 16,0-1 160-16,-1 5-128 0,-2 0 128 0,-2 4-128 15,1 0 128-15,-5 1 0 0,0 3 0 0,-4 2 128 0,-3 4-320 0,-2 0-48 16,-4 4-16-16,1 5 0 0,-1 0 80 0,0 6 16 16,0 5 0-16,-1 0 0 0,2 5 32 0,-2 3 0 15,1 0 0-15,0 3 0 0,0 4 128 0,2 0 0 16,2 0 0-16,-1 3 0 0,4 0 0 0,2 0 0 15,0-3 0-15,-1 8 0 0,1 9 272 0,0 4 48 0,0-2 0 16,2-3 0-16,1-4-16 0,2-5 0 0,2 1 0 0,1-4 0 16,3-4-160-16,4-1-16 0,2-2-128 0,3-6 192 15,2 1-192-15,3-3 128 0,2-1-128 0,1-7 0 16,2 0 0-16,20 6-400 0,-19-14 208 31,1-2-304-31,-2-1-48 0,2-4-16 0,-3-1 0 0,3 0-368 16,-1-1-80-16,0 1-16 0,-2 0-17040 0</inkml:trace>
  <inkml:trace contextRef="#ctx0" brushRef="#br0" timeOffset="7655.18">9142 14598 15663 0,'-5'2'1392'0,"1"-2"-1120"0,2 2-272 0,0 0 0 16,1-2 1040-16,-2 3 160 0,-4 1 16 0,-4 5 16 0,-5 3 1248 0,-1 1 240 0,-2 3 48 0,-1 2 16 0,2 2-816 0,-2 1-176 0,2 2-16 0,-2 0-16 16,1 2-576-16,1 3-112 0,-2 1-32 0,-1 5 0 15,1 1-368-15,-2 3-80 0,0 9-16 0,-3 8 0 16,0 5-208-16,2 8-48 0,0-1-16 0,2 0 0 16,3-2-16-16,-1 6 0 0,2 4 0 0,0 2 0 15,-1 7-144-15,4-5-16 0,0-5-128 0,4-2 192 0,4 1-192 0,2-6 0 16,3 2 0-16,2-3 0 0,3-6 0 0,3-7 0 15,4-2 0-15,2-5 0 0,-1 1 0 0,2-4 0 16,1-2-160-16,1 1 160 0,2-1-400 16,1-9 0-16,1-5 0 0,1-5 0 15,3 1-176-15,3-1-48 0,3 0 0 16,0 0 0-16,-1-6-2016 0,0-3-416 0</inkml:trace>
  <inkml:trace contextRef="#ctx0" brushRef="#br0" timeOffset="8456.19">9333 15231 18431 0,'-1'2'1632'0,"1"-2"-1312"0,0 0-320 0,0 0 0 15,1 3 1216-15,-1-3 192 0,0 0 16 0,0 4 16 0,0-2 1376 0,0 2 256 0,-1 2 64 0,-1 0 16 0,-2 0-1296 0,-2 2-256 0,-2 0-48 0,-1 2-16 16,-1 3-880-16,-3 0-176 0,0 2-32 0,-2 1-16 16,1 3-144-16,-1 1-32 0,-1 4 0 0,3-1 0 0,0 1-112 15,1 2-16-15,1 9-128 0,-1 2 192 0,2 1-192 0,0 3 0 16,0 1 0 0,0-1 0-16,1 6 0 0,2-6 0 0,2-2 0 0,0 1 0 15,3-2-144-15,0-3 144 0,2 1-208 0,3-3 80 16,-1-1 128-16,3 0 0 0,4 3 0 0,-1-4-128 15,4-3 128-15,0-4-208 0,2-1 80 0,-1-3 128 16,2-4-224-16,0-1 80 0,2-5 16 0,-1-4 0 16,2 0 128-16,-2-2 0 0,2-4 0 0,1 0 0 15,-3-2 176-15,1-2-48 0,-1-2 0 0,0 0 0 0,0-2-128 0,0-1 192 16,-1-4-192-16,-1 0 192 0,-1-3 48 0,0-1 16 0,0-3 0 0,-1-2 0 31,0-4-48-31,-2-1 0 0,0 1 0 0,-2-9 0 0,-1 1 0 0,-4-7 0 0,0 0 0 0,-5-1 0 16,1-1-80-16,-4 1 0 0,-1-2-128 0,-1 4 192 15,-1 4-192-15,-2-1 0 0,1-2 0 16,-1 7 0-16,1 6-160 0,-1-1-80 0,-2-4-16 0,-3 1 0 16,2 2 96-16,1 6 16 0,3 3 0 0,0 3 0 15,-1 4 16-15,1-2 0 16,3 5 0-16,-2 1 0 0,3 2-336 16,1 1-64-16,0 2-16 0,1-1 0 15,1 2-160-15,1 2-48 0,-1-4 0 0,2 2 0 0,0-2-1552 16,0 2-320-16</inkml:trace>
  <inkml:trace contextRef="#ctx0" brushRef="#br0" timeOffset="8894.58">9189 15853 37775 0,'-3'2'1664'0,"2"-2"368"0,1 0-1632 0,0 2-400 0,1 0 0 0,1-2 0 0,-1 0 592 0,0 3 48 0,2 0 0 0,-1 1 0 0,2 2-128 0,-1-3 0 0,2-2-16 0,0 1 0 0,1 1-64 0,3-3-16 0,0 1 0 0,1-2 0 16,2 1-176-16,0-3-48 0,4 3 0 0,-1-3 0 0,1-2-64 0,2 0-128 0,-3 0 176 0,2 1-176 15,3-2-144-15,1 0-144 0,1-2-32 0,0 2 0 32,4 4-192-32,0-4-32 0,0-3-16 0,-1 1 0 15,0 2-736-15,-2 3-160 0,-1-4-16 0,-3 5-15376 0</inkml:trace>
  <inkml:trace contextRef="#ctx0" brushRef="#br0" timeOffset="9714.18">9965 15559 29487 0,'0'-4'2624'0,"0"2"-2112"16,2-2-512-16,-1 1 0 0,1 3 2416 0,1-3 368 0,0-2 80 0,2-3 16 0,2-4-1568 0,-2 2-304 0,0 0-64 0,-3 1-16 0,-1 1-272 0,-1 2-48 0,0 1-16 0,-2-2 0 0,1 5-464 0,-3-2-128 0,0 2 0 16,0-1 0-1,-1 2-576-15,0 1-128 0,-1 0-16 0,0 1-16 16,1 2-800-16,0 1-144 0</inkml:trace>
  <inkml:trace contextRef="#ctx0" brushRef="#br0" timeOffset="10219.2">10027 16160 13823 0,'-1'6'1216'16,"0"-4"-960"-16,-1 0-256 0,2 0 0 0,0-2 4208 0,2 3 784 0,-1-3 176 0,-1 3 16 15,2 1-2656-15,0 2-544 0,1 3-96 0,-1-2-32 0,0 3-1024 0,-1 1-192 16,1-1-64-16,0 2 0 0,-1 5-368 0,2-1-80 15,-2 2 0-15,0 2-128 16,0 2 0-16,-2 0 0 0,1 1 0 0,-2 1 0 0,2 2 208 0,-5 2-64 16,0 4-16-16,-4-4 0 15,1 1 160-15,-2-1 32 0,0-3 0 0,-3 1 0 16,2-4-16-16,-1-1 0 0,0 1 0 0,-2-6 0 0,0 1-144 0,-2-1-32 16,1-4 0-16,-1 2 0 15,0-3-128-15,0-1-272 0,0-3 64 0,0-2 16 16,0-1-592-16,0-4-112 0,0 0-32 0,1-3-17776 0</inkml:trace>
  <inkml:trace contextRef="#ctx0" brushRef="#br0" timeOffset="11403.64">10863 15044 10127 0,'1'-1'896'0,"1"-1"-704"0,-1-2-192 0,0 1 0 0,2 3 2976 0,-2-2 560 15,0 2 112-15,3-1 32 0,-1-2-1264 0,4 1-256 0,-1 0-48 0,-1 2-16 0,-2 0-240 0,1 4-64 0,-3 2 0 0,-1 4 0 0,-1 5-736 0,-1 1-160 16,-2 6-16-16,-2 7-16 0,0 3-544 0,-2 9-128 15,-2 0 0-15,0 1-16 0,1 3-176 0,-3 0 0 0,0 6 144 0,0 1-144 16,1 1 0-16,-1 2 0 16,0 0 0-16,1 4 128 0,-1-2-128 0,-1-3 0 15,1-3 0-15,-2-3 0 0,-1 3 0 0,1-4 0 0,0-2 0 0,0-5 0 16,3-1 0-16,0-6 0 0,2-1 0 16,1-3-128-16,-1-1 128 0,0-6 192 0,2 1-32 0,-2-8-16 15,2-2-144-15,-2-4 192 0,3-2-192 0,-1 2 192 16,-1-5-192-16,1-2 0 0,-1-2 0 0,0-2 0 15,-1-2 0-15,-1-2 0 0,2-4 0 0,-1 1 0 16,1-1-160-16,2-5 160 0,0 2 0 0,1-3-144 16,0-7 144-16,0-1 0 0,3-1 0 0,-1 2 128 0,1-2-128 15,1-2 0-15,1 4 0 0,0 1 0 0,1 0 0 16,0 6 0-16,-1 2 0 0,1-1 0 0,1 2 0 16,0 0-128-16,1 5 128 0,0 0-128 0,0 3 128 15,0 2-160-15,1-1 160 0,0-1-160 0,2 4 160 0,1-3 0 16,2 4 0-16,1 0 0 15,-3 0 144-15,2 1 16 0,2 4 0 0,0 3 0 0,3 4 0 0,-3 0 0 16,1 1 0-16,0 3 0 0,0 2 16 0,0 2 0 16,-1 2 0-16,1 1 0 0,0 3-16 0,-2-2 0 15,1 1 0-15,-1 0 0 0,2-3-160 0,-2 2 128 16,0-3-128-16,0-3 128 0,1-4-128 0,0-2 0 0,0 0 0 16,0-2 0-16,2-3 144 0,-2-1 0 0,1 0 0 0,1-2 0 15,-1-2 16-15,0 2 0 0,1-4 0 0,-1-3 0 16,-1 2 96-16,2-1 0 0,-1-5 16 0,2 1 0 15,-1 0-112-15,-1 0-32 0,0-2 0 0,0 0 0 16,2-2-128-16,0-2 0 0,1-2 0 0,1-1 0 16,0-1 0-16,0 0 0 0,3-3 0 0,-2 1 0 15,2 1 128-15,1-2-128 0,-1-3 0 0,1-1 128 16,-1 1 0-16,-2 1 0 0,-2-1 0 0,0 0 0 16,-2-4-128-16,1-3 192 0,-3 1-192 0,-1-1 192 15,0-2-192-15,-4-1 160 0,-2-1-160 0,-3 3 160 16,0-1-160-16,-2 2-144 0,0-2 144 0,-2-1-208 0,1-3 64 15,-2 6 16-15,2 1 0 0,-2-5 0 0,1-3 128 16,0-5 0-16,0 3 0 0,-2 1 0 0,2 4 0 0,-2 7 0 16,0 2-192-16,0 5 64 15,-1 3-80-15,-2 1-16 0,2 4 0 0,-1 0 0 0,-2 5 0 0,0 1 0 16,-2 2 0-16,0 3 0 0,-1 0 96 0,-1 3 128 16,1-2-208-16,0 2 80 0,2 0 128 0,0 0-160 15,0-3 160-15,0 3-160 0,0 0 160 0,0-3 0 16,2 4 0-16,-1-4 128 0,1 2-128 0,0-2 144 15,0 1-144-15,1-1 160 0,-2-1-160 0,2 1 0 16,1-2 0-16,0-2 0 0,1 1-288 0,-2 0-32 16,2-2-16-16,1 1 0 15,-1 0-304-15,-2-2-64 0,0 2-16 0,1 0-11760 0,1 0-2336 16</inkml:trace>
  <inkml:trace contextRef="#ctx0" brushRef="#br0" timeOffset="12094.15">10998 14531 18431 0,'-3'-5'1632'0,"1"4"-1312"0,2-2-320 0,1 2 0 0,0 1 1056 0,-1 0 144 0,0 0 16 0,0-2 16 0,0-2 768 0,0 4 160 0,-1-2 16 0,1 2 16 0,0 0-160 0,0 0-48 0,5 22 0 0,-1-10 0 15,2 4-1008-15,1 4-208 0,3 5-32 0,0-1-16 16,0-4-400-16,2 7-96 0,8 9-16 0,5 8 0 16,1-4-80-16,2 5-128 0,3-1 176 0,1 1-176 15,-2-1 128-15,5 7-128 0,3 6 0 0,4 4 0 16,3 7 0-16,-3-2 0 0,-1 1 0 0,-4 2 0 16,-3 7 128-16,-3 1-128 0,-2-2 0 0,-3 0 0 15,-4-2 240-15,-5 0-64 0,-1 0-16 0,-3-7 0 0,-1 1 160 16,-3-3 48-16,-2-2 0 0,-2-5 0 15,0-3-80-15,-3-3-16 0,1-1 0 0,-4 4 0 0,-1-4-272 0,-3-3 0 16,2-2 0 0,-5-9 0-16,0-3 0 0,-1-3 0 0,-1 1 0 0,-1-3-192 0,0 1 0 0,0-5 0 15,0-1 0-15,-3-4 0 0,-1-3-160 0,-1-1-32 16,-1-5 0-16,-3-4 0 16,-2 1-176-16,-3-4-32 0,-2-5-16 0,0-2-17600 0</inkml:trace>
  <inkml:trace contextRef="#ctx0" brushRef="#br0" timeOffset="17403.74">13253 15183 1839 0,'2'-2'160'0,"-1"2"-160"0,0 0 0 15,-1 0 0-15,2 0 960 0,-2 0 176 0,1 0 16 0,0-1 16 0,2 1 320 0,-2 0 64 0,2-2 16 0,-3 2 0 0,0 0 448 0,0 0 96 0,0 0 0 0,0 0 16 0,0 0-48 0,0 0-16 16,0 0 0-16,0 0 0 0,0 0-544 0,0 0-112 16,0 0-32-16,0 0 0 0,0 0-624 0,-7-17-128 15,6 14-32-15,-3 1 0 0,1 0-64 0,-1 1-16 16,0-1 0-16,0 0 0 0,-1 1 0 0,0-1-16 15,0 2 0-15,-1-3 0 0,1 1-112 0,-1 1-32 16,-1 1 0-16,0-1 0 0,1 1-144 0,-2-1-16 16,0 1-16-16,0 0 0 0,-1 1 0 0,-1 0 0 15,0 2 0-15,-1-3 0 0,2 3-48 0,-2-3 0 16,1 3 0-16,-1 1 0 0,0-3-128 0,0 1 0 0,-1 0 0 16,-1 2 128-16,2 0-128 0,-1 0 160 0,-1 1-160 0,1 0 160 15,0 1-160-15,-1-1 0 0,1 2 0 0,0-2 0 16,1 2 0-16,2-2 0 0,1 0 128 0,-1 3-128 15,0-3 0-15,1 4 0 0,0-3 0 0,-1 3 0 16,1-2 0-16,1 2 0 0,0 1 0 0,0 0 0 16,1-1 0-16,1 1 128 0,1 0-128 0,0-1 0 15,0 0 0-15,1 3 128 0,2-4-128 16,-2 2 0-16,1-1 128 0,-1 2-128 0,1-1 128 0,1-3-128 16,-1 0 144-16,1 1-144 0,0 2 160 0,0-1-160 15,0 1 192-15,0 0-48 0,1-2-16 0,-2 1 0 0,1-3 16 16,1 1 0-16,-3 2 0 0,2-3 0 0,0 2-144 15,-2-1 0-15,0 0 0 0,-1 1 0 0,1 1 128 16,-2-1 0-16,1 0 0 0,-1-1 0 0,0 1-128 16,0-1 0-16,-1 0 0 0,0 1-176 0,1-1 176 0,-1 0 0 15,2 1 0-15,0-3 0 0,-2 0 0 0,0 0 0 16,-1 2 0-16,1 1 0 0,-1-3 0 0,2 2 0 16,-2-3 0-16,0 1 0 0,1 2 128 0,0-6-128 15,-1 4 128-15,0-2-128 0,0-1 128 0,-1 1-128 16,1 0 160-16,-1 2-160 0,0-4 128 0,1 2-128 0,2 0 0 15,0-3 0-15,-3 2 0 0,2 0 128 0,0-2-128 0,-1 0 0 16,1 1 0-16,1-1 128 0,-1 0-128 0,0 0 0 16,1-1 208-16,-1 1-48 0,1-2-16 15,0 0 0-15,-1-1-16 0,1-1-128 0,0 0 192 0,0 0-64 16,-2-1-128-16,0-2 192 0,-1 2-192 0,0 0 192 16,0-1-192-16,1 0 0 0,-3 0 0 0,2-1 0 15,-1 0 0-15,1-1 0 0,0 0 0 0,1 1 0 16,-2 0 0-16,1 1 0 0,1-2 0 0,0 2 128 15,0 1-128-15,1-2 0 0,-2-1 0 0,1 3 0 16,1-1 0-16,0 0 0 0,0 0 128 0,-1 0-128 0,3 1 0 16,0-1 0-16,-1 1 0 0,0-5 0 15,-1 3 0-15,0 0 0 0,2-1 0 0,-2 0 0 0,2 2 0 0,2-2 0 16,-1 0 0-16,0-2 0 0,1 3 0 16,1-3 0-16,0 1 0 0,0 1 0 0,2 0 0 0,0-2 0 15,0-2 0-15,1 1 0 0,-1 6 0 0,1-2 0 16,0-2 0-16,1 1 0 0,0-1 0 0,1 1 0 15,0 0 0-15,1 0 0 0,0 1 0 0,-1 0 0 16,2 0 0-16,-1 0 0 0,0 1 0 0,1 1 0 16,1-1 0-16,-1 0 0 0,1 0 0 0,-1 0 0 15,2 2 0-15,0-1 0 0,1 0 0 16,-1 0 0-16,1 1 0 0,1-1 0 0,-1 0 0 0,1 0 0 16,1-2 0-16,1 1 0 0,0 4 0 0,1-4 0 15,-1 1 0-15,0 2 0 0,-2 0 0 0,0 2 0 16,-1-1 0-16,-1 0 0 0,1 2 0 0,-2 2 0 0,1 0 0 0,-2-1 0 15,1 2 0-15,0 0 0 0,-1 1 0 0,-1 0 0 16,2 1 0-16,0 1 0 0,-2-2 0 0,2 1 0 16,-1 0 0-16,1-1 0 0,-2 3 0 0,2-3 0 15,-1 0 0-15,1-1 0 0,-2 2 0 0,2-2 128 16,-1 0 16-16,-1 1 0 0,1 0 0 0,-1-1 0 16,-1 2-144-16,1-1 128 0,1 1-128 0,-2 2 128 15,0-2-128-15,1-1 128 0,-1 3-128 0,1-1 128 16,-1 1-128-16,-1 1 0 0,1-3 0 0,-1 2 128 15,1 1-128-15,0-1 128 0,-1 0-128 0,1 1 128 16,0-1-128-16,-1 1 0 0,1 0 0 0,0 0 0 0,-2 0 0 0,2-2 192 16,-2 1-192-16,1-1 192 0,0 1-32 0,0-2 0 15,1 2 0-15,-1-1 0 0,1 1-160 0,-2 0 0 16,2 1 144-16,-1-4-144 0,0 4 128 0,1-3-128 16,-1 0 160-16,1 3-160 0,-1-4 128 0,1 1-128 15,0 0 0-15,0 0 0 0,-1 0 176 0,0 0-176 16,1-1 192-16,0 3-192 0,0-3 176 0,-1 3-176 15,-1-2 160-15,0 1-160 0,2 1 0 0,-3 1 0 16,2-3 0-16,0 2 0 0,-1-2 0 0,1 0 0 0,1-1 0 16,-1-1 0-16,0 2 0 0,0-3 224 0,0 1-16 15,0-1 0-15,-1-2-208 0,2 3 144 0,-1-1-144 16,-2 1 128-16,2-2-128 0,-1 0 0 0,1 2 0 16,-1 1 128-16,0 0-128 0,0-3 192 0,0 2-192 0,0 0 192 15,1-1-32-15,0 1 0 0,1-1 0 0,-2-1 0 16,2 1 0-16,2 0 0 0,-2 1 0 0,1-1 0 15,0 0 48-15,1 1 16 0,-1 0 0 0,-1-2 0 16,2 0-64-16,-1 1-16 0,2-2 0 0,-1 1 0 16,0-1 96-16,0 0 16 0,0-1 0 0,-1 1 0 15,2 1 0-15,0-1 16 0,-1 3 0 16,2-6 0-16,-1 2 48 0,1 1 0 0,1 0 0 0,0-2 0 16,2 1-64-16,-1 0 0 0,1-2 0 0,-1 3 0 0,-3 0-128 15,4 0-128-15,-2-3 192 0,3 1-192 0,-2 2 0 0,0-2 0 16,0-1 0-16,-2 1 0 0,1 0 0 0,-2 1 0 15,0-1 0-15,-1 2 0 16,-2-2-384-16,0 2-96 0,0 0-16 0,-1-1 0 16,-1 1-416-16,-2-2-96 0,0 2-16 0,-2-3 0 15,0 2-400-15,-2-1-96 0,1-2-16 0,-3 2-19808 16</inkml:trace>
  <inkml:trace contextRef="#ctx0" brushRef="#br0" timeOffset="20438.09">15203 14594 11967 0,'0'0'1072'0,"0"-2"-864"0,0 2-208 0,0 0 0 0,2 0 1280 0,-2 0 192 0,0 0 64 0,1 0 0 0,-1 0-1040 0,0 0-208 0,-1 0-32 0,1 0-16 0,0 0 528 0,0 0 96 0,0 0 32 0,0 0 0 16,0 0 272-16,0 0 64 0,0 0 16 0,0 0 0 15,0 0 368-15,-20-3 80 16,16 3 16-16,-1-1 0 0,-1 1-368 0,0 1-64 16,0-1 0-16,-2 0-16 0,1 3-624 0,-1-1-128 0,1-1-32 0,-2 2 0 15,1-3 48-15,-1 2 16 0,-1-2 0 0,1 2 0 16,1 0-320-16,-3 2-64 0,-4-2-16 0,-2 4 0 15,-5-2-16-15,-1 2 0 0,-2 0 0 16,-1 1 0-16,-1 0-128 0,-1 2 128 0,-1-1-128 16,1 2 128-16,-2-2-128 0,-1 2 0 15,2 4 144-15,-4-1-144 0,1-1 128 0,-1 1-128 0,3 0 128 0,0-3-128 16,0 2 0-16,-4 1 144 0,-2-1-144 0,2-2 0 16,2 2 128-16,2-2-128 0,4 0 0 0,2-1 0 15,5-3 128-15,1 0-128 0,6 0 144 0,1-2-144 0,0 0 192 0,1 1-64 16,2-2-128-16,2-1 192 0,1 0-192 15,2 1 0-15,1-2 0 0,1 1 0 0,1-2 0 0,3 3 128 16,-1-3-128-16,3 0 0 0,1 1 192 0,2 2-64 16,3-3-128-16,2 2 192 0,1-2 0 0,2 1 0 15,2 2 0-15,2-3 0 0,4 2-192 0,-2-2 176 16,-2 1-176-16,2-1 160 0,3 3-16 0,0-3 0 16,-2 1 0-16,1 2 0 0,0-3-16 0,-1 2-128 15,-2-1 192-15,1 2-64 0,1-1 32 0,1 2 0 16,-1-2 0-16,2-2 0 0,0 4 0 0,-2-4 0 0,-1 3 0 15,4-2 0-15,7 1 32 0,1 2 16 0,1-1 0 16,1-2 0-16,-2 1-208 0,-2 1 0 0,-3 0 0 16,-3 0 0-16,-4-3 0 0,-1 4 0 0,-2-4-144 15,-4 2 144-15,-4-2 0 0,1 1 0 0,0-1 0 0,2 3 160 16,-2-2-16-16,0 1 0 0,-3-2 0 0,-1 3 0 16,-1 1-144-16,1-2 0 0,-2-1 144 0,0 4-144 15,-1-3 0-15,-1 0 0 0,1 2 0 0,-2-1 0 16,1 2 0-16,1-1 0 0,-1 2 0 0,-2-3 0 15,1 0 0-15,-2 1 0 0,-1-1 0 0,0 0 0 16,1 0 0-16,-2 1 0 0,-2-1 0 0,0 2 128 16,-2-1-128-16,0 0 0 0,-1 2 0 0,-1-2 128 0,0 0-128 0,-3 4 0 15,-1 1 0-15,0-2 0 0,-1 4-144 16,-1-1 0-16,1 0 0 0,-2-1 0 0,1 4 144 0,-2-3-160 16,0 2 160-16,-1 1-160 0,1-3 160 15,-2 2 0-15,-1 0 0 0,1 1 0 0,0-1 0 16,-2-1 0-16,-2 4 0 0,-1-1 0 0,0 1 0 0,-3-2 0 15,1 2 0-15,0 1 0 0,0 3 0 0,3-3 0 16,3-1 0-16,-2 1 0 0,-2 6 0 0,-1 0 0 16,1-2 0-16,1 2 0 0,1 0 0 0,0 1 0 15,1-1 0-15,-2 1 0 0,1 0 0 0,0-1 0 16,2 0 0-16,-2 0 0 0,0 3 0 0,0-3 0 16,2 1 0-16,0-6 0 0,2 0 0 0,3-1 192 15,-1 0-64-15,0 1 0 0,0-3 0 0,0 2 0 0,0 1 0 0,1-1 0 16,0 0 16-16,1-1 16 0,1 1 0 0,2-4 0 15,3-1-32-15,0 0 0 0,2-5 0 0,2 2 0 16,1 0 64-16,1-1 0 0,1-4 0 0,1 1 0 16,3 0 64-16,0 1 0 0,4-2 16 0,-1 0 0 15,4-3 0-15,2 4 0 0,4-4 0 0,2 0 0 16,2 2-128-16,0-2-16 0,3 0-128 0,1 0 192 16,3 0-64-16,1-2-128 0,2 2 176 0,-1 0-176 15,0-3 192-15,1 2-192 0,-1-2 192 0,-1 0-192 0,-3-2 272 0,3 1-48 16,4 0-16-16,1-2 0 0,-4 2-80 15,5 0 0-15,3-3-128 0,5 2 192 0,-2-1-192 16,-4 1 0-16,-3 2 0 0,-2-4 0 0,-2 4 0 16,-1-3 0-1,-5-1 0-15,1-1 0 0,-1 0-672 0,-4 2-32 0,-3 0 0 0,-2 0 0 16,-2-4-448-16,0 4-112 0,-3-1-16 0,-3-1 0 16,-2 0-304-16,-3 2-64 0,0 0-16 0,-2 2 0 15</inkml:trace>
  <inkml:trace contextRef="#ctx0" brushRef="#br0" timeOffset="26534.31">14725 16515 20271 0,'4'-4'1792'15,"-2"0"-1424"-15,2 0-368 0,-3 4 0 0,0-2 1360 0,2 0 208 0,2-2 32 0,1-2 16 16,0-1-1232-16,0 1-256 0,-2 3-128 0,-3-1 128 0,0 1 144 0,-2 3 48 0,0-2 0 0,-2 2 0 0,2 0 896 0,-1 0 192 0,-1 0 48 0,1 2 0 0,-2-2-48 15,-1 3-16-15,1-2 0 0,-1 2 0 0,2-1-496 0,-2 2-112 0,-1 2-16 0,-1 0 0 16,0 0-416-16,0 0-96 0,-2 1 0 0,2 0-16 16,-2-1-64-16,0 0-16 0,1 3 0 0,-4 1 0 15,1 2-160-15,0 2 0 0,1 1 0 0,0-2 0 16,2 2 0-16,-1-1 0 0,3 2 0 0,1 2 0 0,1 1 0 0,2-3 0 16,1 3 0-16,1-3 0 0,0 2 0 15,2-2 0-15,2 3 0 0,-1-3 0 0,2-2 0 16,0 0 0-16,3 0 0 0,-2-2 0 0,1 3 0 0,2-4 0 15,1 0 0-15,-1-1 0 0,0-2-128 16,1-2-16 0,1 0 0-16,-1-1 0 0,1-1-880 0,-1-3-160 0,-1 1-32 0,0-4-10304 15,-1 1-2048-15</inkml:trace>
  <inkml:trace contextRef="#ctx0" brushRef="#br0" timeOffset="26855.13">14740 16207 40543 0,'6'-5'1792'0,"-1"1"384"0,0 3-1744 0,0-2-432 0,-2 1 0 0,1 1 0 0,2 1 240 0,4-3-48 0,4-1 0 0,3 2 0 0,2 2-192 0,-6 0 0 0,0 2 128 0,-6 2-128 0,-1 2 0 0,-3 0 128 0,-2 1-128 0,-2 3 0 0,-2-2 0 0,0-2 0 15,-2 2 0-15,-2-2 0 16,1 0-496-16,-1-3-32 0,2 0-16 0,0-1 0 15,1-1-1760-15,3-2-336 0</inkml:trace>
  <inkml:trace contextRef="#ctx0" brushRef="#br0" timeOffset="27395.08">14985 16606 24879 0,'0'3'2208'0,"0"-3"-1760"0,0 0-448 0,1 0 0 0,0 0 1792 0,1 0 288 0,1-3 48 0,2 2 16 0,1-2-736 0,4 0-160 0,4-2-32 0,-1 0 0 16,2-1-256-16,0-1-64 0,0 1-16 0,1 0 0 15,1 0-544-15,0 0-96 0,1-1-32 0,-2 1 0 16,0 3-208-16,-1-4-192 0,-2 4 48 0,-2-3 0 16,1 3-1376-1,-3-1-272-15</inkml:trace>
  <inkml:trace contextRef="#ctx0" brushRef="#br0" timeOffset="27713.52">15045 16830 34095 0,'3'-3'3024'0,"-1"2"-2416"16,1 1-480-16,0-2-128 0,1-1 960 0,0 2 160 15,4-1 32-15,5-5 16 0,3 0-640 0,2 1-128 0,1 0-16 0,-3 2-16 16,-1 1-368-16,-2 0 0 0,1-2 0 0,-2 4 0 31,-1-4-1360-31,-1 1-192 0,1 0-48 0,-1 0 0 16,3 2-1936-16,-1-2-400 0</inkml:trace>
  <inkml:trace contextRef="#ctx0" brushRef="#br0" timeOffset="28027.07">15585 16226 22111 0,'3'9'1968'0,"-2"-3"-1584"0,0 0-384 0,2 1 0 0,-2-4 3248 0,0 4 560 16,1-1 112-16,0 7 32 0,1 10-2240 0,-2 8-448 15,0 3-96-15,-2 2-16 0,-2 4-384 0,-3-5-64 0,-1 3-32 0,-2-4 0 16,-1-2-336-16,-1-1-64 0,-1 1-16 0,-1-3 0 15,1-1-256-15,1-5 0 0,-2-1 0 0,2-4 0 32,0-5-400-32,0-2-48 0,2 0 0 0,0-5 0 15,0 0-336-15,0-6-80 0</inkml:trace>
  <inkml:trace contextRef="#ctx0" brushRef="#br0" timeOffset="29126.87">14588 14469 22111 0,'-2'0'1968'0,"2"0"-1584"0,0 3-384 0,0-3 0 0,0-3 256 0,0 2-16 0,0 1-16 0,-1-2 0 0,1-2 400 0,0-2 80 0,-1-1 0 0,2-2 16 0,0-1 352 0,2-1 64 0,-2 3 16 0,0-2 0 15,1-2 96-15,0 0 32 0,-1-5 0 0,0-1 0 16,2-2-320-16,-2-2-64 0,0 1-16 0,-1-4 0 16,0 2-256-16,-1 0-48 0,0 5-16 0,1-4 0 0,1-3-208 0,0 3-32 15,1-3-16-15,1 1 0 16,0 6-160-16,-1 2-16 0,1 3-128 0,1-2 192 16,2 3-192-16,-1 1 128 0,0-1-128 0,-2 3 0 0,2 2 224 0,0 0-48 15,0 1-16-15,-2 4 0 0,0 2 0 0,-1-3 0 16,0 6 0-16,0-3 0 0,2 3-32 0,-1 2 0 15,0 2 0-15,1 0 0 0,1 2-128 0,-1 0 0 16,1-2 0-16,-2 3 128 0,2 2-128 0,2 0 128 16,0 4-128-16,0 0 128 0,1 3-128 0,-1 0 0 15,3 3 0-15,0 4 128 16,-1-1-128-16,1-2 0 0,-2 2 0 0,2-1 0 0,0-1 0 0,0-5 0 16,1 2 0-16,0-1 0 0,0-6 144 0,-1 2 0 15,1-3 0-15,-1 1 0 0,1-3-144 0,-2-3 128 16,-2-1-128-16,1-1 128 0,-1 1-128 0,-1-2 128 0,1-3-128 15,-2-1 128-15,-2 0 0 0,1-1 0 0,0-3 0 16,-2-2 0-16,2 0 0 0,-2 0 0 16,1-6 0-16,-1 2 0 0,1-5 208 0,-1 1 48 0,-1-2 0 0,3-2 0 15,-3-1-208-15,1-1-48 0,-1-5 0 0,0 0 0 16,0 0 0-16,-1-2 0 0,0-2 0 0,0 3 0 16,2 1-128-16,-1 2 0 0,0 1 0 0,0-3 0 15,1 4-176-15,-1 1-64 0,0 2-16 0,0 4 0 16,3-2-448-1,-2 4-112-15,2 2-16 0,0 1 0 0,1 3-256 0,-2-2-64 0,1 3-16 0,1 2-17008 16</inkml:trace>
  <inkml:trace contextRef="#ctx0" brushRef="#br0" timeOffset="33887.18">16680 14577 13823 0,'2'-1'1216'0,"1"-3"-960"0,-1 4-256 0,-1-3 0 0,1 3 1264 0,0-2 208 0,2 1 32 0,1-4 16 0,1 1-1040 0,0-2-208 0,-1 2-32 0,-1 0-16 0,-3-1-224 0,0 4 128 0,-2-1-128 0,0 2 0 15,0-3 512-15,-2 2 0 0,1 1 0 0,-1-2 0 16,1 2 128-16,-1-3 48 0,1 2 0 0,-1 1 0 16,2-3 464-16,0 2 112 0,0 1 16 0,1 0 0 15,0-2-128-15,0 2 0 0,0-3-16 0,1 3 0 0,0-1-352 16,0 1-64-16,1 0-16 0,0 0 0 0,-2 0-256 0,0 0-64 16,0 0-16-16,0 0 0 0,0 0-48 0,0 0 0 15,0 0 0-15,0 0 0 0,0 0-48 0,0 0-16 16,0 0 0-16,0 0 0 0,0 0-64 0,0 0 0 15,-7 20-16-15,4-18 0 0,-1 2 80 0,-1-2 32 16,-1 2 0-16,0-1 0 0,-1 2-64 0,-1 3-16 16,1-2 0-16,-1 3 0 0,0 2-32 0,0 0-16 15,0 3 0-15,0-2 0 0,2 4-32 0,0-1 0 16,-1 1 0-16,0 0 0 0,2-2-128 0,0 3 160 16,-1 3-160-16,0 0 160 0,-1 1 16 0,0 2 0 15,0 1 0-15,0-1 0 0,-1 2-16 0,1 0 0 16,-1 3 0-16,1 2 0 0,0 3-160 0,0 1 0 15,0 3 0-15,0-3 0 0,2 1 0 0,1-3 0 0,0 0 144 0,3-1-144 16,0-2 384-16,2 2 0 0,1-5 0 0,2-2 0 16,1 1-48-16,1 4 0 0,3 0 0 0,1 2 0 15,1 1-160-15,1-1-48 0,2 1 0 0,-1-1 0 16,2 4-128-16,0-5 0 0,1 0 0 0,0 0 0 16,-1 1 0-16,0-3-144 0,1 1 144 0,0-7-208 15,1 0 208-15,1-1 0 0,-1-1 0 0,0-5 0 16,2-1-240-16,1-2 48 0,1-3 16 0,0-2 0 15,-3-1-128-15,3-3-16 0,2 3-16 0,-1-5 0 16,3 2-352 0,-3-3-64-16,1 0-16 0,-2-3 0 0,-1 0-512 0,-4 0-96 0,-1-1-32 0,-5-2 0 15</inkml:trace>
  <inkml:trace contextRef="#ctx0" brushRef="#br0" timeOffset="35018.58">17205 15230 20271 0,'3'0'1792'0,"-1"0"-1424"0,2 0-368 0,-1 0 0 0,-1 0 1216 0,2 0 192 0,2 0 16 16,4 0 16-16,2 1 816 0,3 1 176 0,0 1 16 0,-2-2 16 0,0 4-736 0,-1 1-160 0,1-1-32 0,-2 4 0 0,-1 0-752 0,-1 2-144 16,1 0-48-16,-1 1 0 0,0 4-144 0,-1-2-48 0,0 2 0 0,-2 0 0 0,0 1-208 0,0 3-32 15,2 0-16-15,-1 1 0 0,1-1-144 0,-2-2 0 16,1 2 0-16,2-1-176 0,-2-1-32 0,1-2-16 15,0-1 0-15,1-3 0 0,0-2-96 0,-1 0-32 16,0-4 0-16,-1-2 0 16,0-1-224-1,0-3-32-15,-1-3-16 0,-2-1-17264 0</inkml:trace>
  <inkml:trace contextRef="#ctx0" brushRef="#br0" timeOffset="35334.05">17816 15091 29487 0,'-2'0'1296'0,"1"-2"288"0,-1 2-1264 15,1 0-320-15,1 0 0 0,0 0 0 0,0 2 432 0,0-2 16 0,-1 4 16 0,0 1 0 16,-3 2 576-16,0 3 112 0,-2 5 32 0,0 1 0 0,0 3-176 0,-3 5-48 15,2 2 0-15,-3 3 0 0,1 3-416 0,-2 5-96 16,1 1 0-16,-2 1-16 0,-1 4-16 0,-2-1 0 16,2 1 0-16,-2 2 0 0,1-1-144 0,1 1-16 15,0-4-16-15,1 0 0 0,-2-1-112 0,3-1-128 16,0-5 176-16,1 1-176 0,0 1 128 0,2-4-128 16,0-1 0-16,3-3 0 0,-2 3 0 0,1-5 0 15,0 0-208-15,2-5 80 16,1-5-320-16,2-7-64 0,1-3-16 0,0-5 0 15,1-1-1072-15,2-6-224 0</inkml:trace>
  <inkml:trace contextRef="#ctx0" brushRef="#br0" timeOffset="36101.33">18197 14401 8287 0,'5'-2'736'0,"-1"2"-592"0,-1-4-144 0,0 4 0 0,-2 0 2832 0,0-2 544 0,2 2 96 0,2 0 32 0,1-3-1504 0,0 2-288 0,2 1-64 0,-2 0-16 0,-4 1-400 0,-1 4-80 0,-1-1 0 0,-3 2-16 0,-3 1-432 15,-2 2-64-15,1 1-32 0,-3 0 0 0,0 1-64 0,0 1-16 16,-1-2 0-16,0 3 0 0,1 0 368 0,1 2 80 16,1-1 16-16,-1 0 0 0,0 3-544 0,2 0-96 15,-2 4-32-15,1 1 0 0,0 3-176 0,1-3-144 16,-1 3 192-16,2 1-192 15,1-1 208-15,1-3-64 0,2 4-16 0,1-4 0 0,0-3 16 0,1-1 0 16,1 4 0-16,1 2 0 0,2-2-144 0,1-1 0 16,2 1 0-16,1-2 0 0,0-2 0 0,1-5 0 15,2 1 0-15,2-2 0 0,-1-1 0 0,2-3-224 16,0 0 48-16,0-2 16 16,1 1-272-16,-2-1-48 0,0 1-16 0,-1-1 0 15,0-2-304-15,0 2-64 0,-2-1-16 0,-2-1 0 16,1 0-352-16,-3-2-80 0,1 2-16 0,-2-4-13120 15</inkml:trace>
  <inkml:trace contextRef="#ctx0" brushRef="#br0" timeOffset="36416.04">18441 14696 35935 0,'3'0'1600'0,"0"0"320"0,1 0-1536 0,-2 0-384 0,2 0 0 0,-2 1 0 0,1 1 976 0,2-2 128 0,3 3 32 0,1 3 0 0,0 1-704 0,-3 2-144 0,-1 1-32 0,-4 0 0 0,-1 5-256 0,-1-3 128 0,-3 2-128 0,0 0 0 0,-2 2 0 16,0 1 0-16,0-1 0 0,-2-3 0 0,2 2 0 0,0-5 0 16,2-1 0-16,1-2 0 15,0 2-656-15,1-6-96 0,0 1-16 0,2-1-10896 16,-1-1-2192-16</inkml:trace>
  <inkml:trace contextRef="#ctx0" brushRef="#br0" timeOffset="36652.21">18436 14500 35007 0,'1'0'3120'0,"-1"-2"-2496"0,0 2-496 0,1-2-128 16,0 2 0-16,1 0 0 0,-1 0 128 0,1-2-128 16,0 1-1472-16,-1 1-352 0,0-3-80 0,-1 3-16 15,0 0-1664-15,0 0-320 0,0 0-80 0,0 0-16 0</inkml:trace>
  <inkml:trace contextRef="#ctx0" brushRef="#br0" timeOffset="37171.11">18558 14310 26719 0,'1'0'2368'0,"1"1"-1888"15,0-1-480-15,-1 0 0 0,2 2 864 0,1-2 80 16,0 3 16-16,5 1 0 0,2 3-144 0,2 2-32 16,1-1 0-16,0 3 0 0,1 2 80 0,-1 2 16 15,0 1 0-15,-3-3 0 0,-1 0-80 0,1 2-16 16,6 3 0-16,0 6 0 0,1 3-176 0,1 1-32 16,-2 1-16-16,1-1 0 0,-2 2-176 0,-1-2-48 0,-3-1 0 0,0-1 0 15,-2 3-176-15,-1-4-32 0,-2 1-128 16,-1-2 192-16,-2 0-192 0,0-1 0 15,-3 1 0-15,-1 1 0 0,-2-3 0 0,-2 3 0 16,-1-3 0-16,-1 0 0 0,-2-3 0 0,-2-2-128 16,-1 4-16-16,-2-5 0 15,-1 3-368-15,-2-3-64 0,0 0 0 0,-1-4-16 16,-1 0-944-16,0-2-192 0,0-3-48 0,0-1-14240 0</inkml:trace>
  <inkml:trace contextRef="#ctx0" brushRef="#br0" timeOffset="38287.5">19265 15398 18431 0,'-1'0'1632'15,"1"0"-1312"-15,1 0-320 0,-1 0 0 0,2 0 1344 0,-1 0 192 0,1 0 32 0,1-3 16 0,2 2 384 0,0-1 80 0,1 2 0 0,3-3 16 0,-1 2-80 0,3-3 0 0,1 2-16 0,1-2 0 16,2 2-816-16,2-2-144 0,3-2-48 0,2 2 0 16,2-2-192-16,2 1-64 0,0 1 0 0,2-2 0 15,3 2-448-15,2-2-112 0,1 2-16 0,1 2 0 16,2-2-128-16,-2 2 0 0,1-2-160 0,0 2 160 15,0-2 0-15,-1 0 0 0,-1 2 0 0,-3-1 0 16,-1 2-224-16,-5 1-96 0,-4 0-32 0,-3-2 0 16,-2 2-336-16,-2-3-64 15,-2 2-16-15,-2-2 0 0,-1 0-768 0,-3 0-176 16,0-1-16-16,-1-2-14736 0</inkml:trace>
  <inkml:trace contextRef="#ctx0" brushRef="#br0" timeOffset="38995.07">20757 14699 17503 0,'3'-6'768'0,"0"2"176"0,1 1-752 0,-2 0-192 15,1 1 0-15,-2 0 0 0,0 2 672 0,2 0 96 0,0-2 32 0,1-2 0 0,0 2 832 0,-2 2 160 0,-1 0 48 0,-1 2 0 0,-1 2 128 0,-3 0 16 0,1 4 16 0,-5 0 0 0,2 3-640 0,-3 1-128 16,0 4-16-16,-1 0-16 0,0-3-496 0,-3 3-112 16,1 4-16-16,-2 1 0 0,6-8-320 0,-2 2-80 15,-2 7-16-15,-3 4 0 0,5-6-160 0,-3 4 0 16,0 8 0-16,-3 2 0 0,0 5 0 0,1-3 0 15,2 1 0-15,2 0 128 0,3-3 48 0,0-1 0 0,3 1 0 16,0-4 0-16,2-2-176 0,0 0 128 0,3 0-128 16,-1-5 128-16,2 1-128 0,0-1 0 0,3 2 0 0,0-5 0 15,0-1 0-15,1-1 0 0,1-2 0 0,0-3 0 16,0-4 0-16,1 0 0 0,2-3 0 0,1-5 0 16,0 2 144-16,0-7-144 0,1 2 160 0,0-2-160 15,0-5 192-15,0 2-48 0,0-5-16 0,2-1 0 16,-1-2-128-16,1-1 160 0,0 3-160 0,0-6 160 15,-1-2-32-15,1-2-128 0,2-2 192 0,0-4-64 16,-1 1-128-16,-2-4 192 0,2 0-192 0,-3-3 192 0,-1-2-192 16,-2-5 0-16,-1 1 0 0,-2 0 0 0,-3 3 128 15,0-3-128-15,-2 0 0 0,0 3 128 0,-1 1-128 16,-1 5 0-16,-1 3 0 0,0 3 128 0,-1 3-128 16,-1 1-144-16,0 2 144 0,-1 4-208 0,1 3 208 0,-1 0-176 15,1 2 176-15,0 1-160 0,1 1 160 0,-1 2-192 16,1-2 192-16,1 3-192 0,-1 2-112 0,-1 0-16 15,0 2-16-15,-1 1 0 16,0 1-688-16,-2 1-144 0,1 1-32 0,-3 5-16320 16</inkml:trace>
  <inkml:trace contextRef="#ctx0" brushRef="#br0" timeOffset="39341.51">20626 15136 27647 0,'2'2'2448'0,"1"-2"-1952"0,-1 1-496 0,1-1 0 15,-1 2 1856-15,2-2 256 0,2 3 64 0,4 1 16 0,2 0-640 0,3 1-128 0,-1 1-16 0,-2-1-16 0,0 4-768 0,-1-6-160 0,1 2-16 0,-1 1-16 0,0-2 48 0,0 0 16 0,0-2 0 0,-1 0 0 0,1 0-256 0,-2-2-48 16,-1 0-16-16,0-4 0 0,-2 2-368 0,0-4-64 16,-1-1 0-16,-1 0-16 15,-2 1-704-15,1-6-144 16,-2 2-32-16,0-3-17040 0</inkml:trace>
  <inkml:trace contextRef="#ctx0" brushRef="#br0" timeOffset="39722.67">21171 14421 27647 0,'4'-4'2448'0,"-1"2"-1952"0,1 2-496 0,-1 0 0 16,-1-3 2080-16,2 2 320 0,4-1 64 0,4 0 16 15,2-4-1328-15,0 4-272 0,-2-2-48 0,-2 4-16 0,-2 0-304 0,-3 4-64 16,-3-1-16-16,-2 6 0 0,1 1-240 0,-2 5-32 16,-1 1-16-16,-3 4 0 0,0 4-144 0,-1 1 160 15,-1 4-160-15,0-2 160 0,0 1-160 0,-1-1 0 16,1-2 144-16,-1-3-144 0,1 1 0 0,2-3 0 16,0 1 0-16,0-4 128 0,0-2-128 15,-1-2-192-15,1 0 64 0,1-5 0 16,2-2-912-16,-3 1-176 0,0-4-48 0,0 0-15984 15</inkml:trace>
  <inkml:trace contextRef="#ctx0" brushRef="#br0" timeOffset="40048.41">20924 14503 38703 0,'2'-3'1712'0,"1"3"352"0,0-2-1648 0,2 0-416 0,0 2 0 0,0-2 0 0,1 1 672 16,4 1 48-16,5-3 16 0,6 0 0 0,5-2-160 0,5 1-48 15,-1-2 0-15,-1 2 0 0,1-2-16 0,-2 0 0 16,0 2 0-16,-2-2 0 0,-2 1-304 0,1 0-64 15,-3 2-16-15,-1-3 0 0,0 2-128 0,-2 0 0 16,-1 0 0-16,-3 0 0 0,-1-2-272 0,-3 0-96 16,-1 2-16-16,-4-1 0 31,0 4-528-31,-1-4-112 0,-1 0-32 0,0 0 0 0,-1 1-1152 0,1 2-224 0,1 1-64 0,-1-2-12944 0</inkml:trace>
  <inkml:trace contextRef="#ctx0" brushRef="#br0" timeOffset="41226.82">21829 15012 14735 0,'4'-4'1312'0,"-2"2"-1056"15,0-1-256-15,0 2 0 0,-1 1 944 0,0-2 128 0,3-1 16 0,1 0 16 0,1-4 368 0,1 1 64 0,0 2 0 0,-2 1 16 0,0 3 288 0,-2-4 48 0,0 4 16 0,-2 0 0 0,1 0-336 0,0 1-64 16,-1 2-16-16,0 0 0 0,-1 0-448 0,-1 3-80 0,0 2-32 0,-2 1 0 15,1 3-448-15,-3 4-96 0,-3 2 0 0,1 2-16 16,-3 5-112-16,-1-2 0 0,-3 4-16 16,1 3 0-16,-2 1 64 0,-1 1 16 0,-2 2 0 0,0-6 0 15,1 2 64-15,-3-2 0 0,3 1 16 0,-3-2 0 16,0 1-144-16,0-2-48 0,2-1 0 0,0-3 0 16,2-2-208-16,-1 1-192 0,2-5 48 0,0 0 0 15,3-4-480 1,0-2-80-16,0-2-32 0,1-3 0 0,1-2-800 15,2 0-144-15,0-6-48 0,1 0-15296 0</inkml:trace>
  <inkml:trace contextRef="#ctx0" brushRef="#br0" timeOffset="41508.87">21439 15120 31327 0,'-1'0'1392'0,"1"0"272"0,0 0-1328 0,1-3-336 16,2 3 0-16,1 0 0 0,-1 3 800 0,2-3 96 15,5 0 0-15,2 2 16 0,6 2 576 0,0 2 112 16,3 4 32-16,2 2 0 0,1 4-672 0,1 3-144 16,0-1-32-16,2 5 0 0,0 3-160 0,-2-2-48 15,-2 1 0-15,-2-3 0 0,-1 1-384 0,-2-4-192 0,-4 1 160 0,0-2-160 16,-2-1 0-16,-1-2 0 0,2 1 0 0,-2-4-160 31,1 1-416-31,-1-1-96 0,2-1-16 0,-1-2 0 16,1-1 16-16,1 2 0 0,1-4 0 0,0-2 0 15,0 2-224-15,-2-6-64 0,0 3 0 0,-1-3-16064 0</inkml:trace>
  <inkml:trace contextRef="#ctx0" brushRef="#br0" timeOffset="42860.19">22421 14316 7359 0,'-1'-3'656'0,"0"3"-528"0,1 3-128 0,0-6 0 0,0 3 1152 0,0-2 192 0,0 2 32 0,0-1 16 0,0-2 496 0,1 0 96 0,0 0 32 0,-1 3 0 16,0 0-896-16,0 0-176 0,0 0-48 0,0 0 0 0,0 0 240 0,17-10 32 0,-14 8 16 0,1 0 0 0,-2 2 320 0,1 0 64 15,-1 0 16-15,-1 0 0 0,-1 0-176 0,0 0-48 16,-1 0 0-16,-1 2 0 0,-2 3-704 0,4-5-144 16,0 0-16-16,-17 16-16 0,9-9-256 0,-2 3-48 15,2 1-16-15,-2-1 0 0,0 4-16 0,-1 1 0 16,1 1 0-16,-1 2 0 15,0 1 0-15,-1 0 0 0,1 0 0 0,3 3 0 16,-1-2-144-16,2 2 192 0,0 3-192 0,0-4 192 0,2 1-192 0,0 1 0 16,0 0 0-16,0 2 128 0,1-3-128 0,1 3 0 15,2-3 0-15,1 0 0 0,0-3 0 0,1-1 0 0,1 2 0 16,1-1 0-16,2-3 0 0,0 0 0 0,0-1-176 16,2 1 176-16,3-4-384 0,1-1 16 0,0 0 0 0,0-3 0 31,2 1-1472-31,0-2-288 0,1-1-64 0,1 0-16 15,1 0-800-15,-1-3-144 0</inkml:trace>
  <inkml:trace contextRef="#ctx0" brushRef="#br0" timeOffset="43268.66">22640 14560 26719 0,'1'0'1184'0,"0"0"240"0,1 0-1136 0,-1-3-288 15,0 3 0-15,-1 3 0 0,1-3 240 0,-1 1-16 0,2 4 0 0,-1-2 0 0,0 4 1024 0,-2-1 208 0,0 0 32 0,-3 4 16 0,0 2-240 0,-1 4-48 0,0-2-16 0,-1 1 0 0,0 3-720 0,0-2-144 0,0 3-16 0,-1-5-16 0,3 0-304 0,0-1 0 0,0 0 0 0,2 0 0 16,-1-1 0-16,2-2 0 0,2 0 0 0,0 0 0 31,2-2-432-31,1 0-80 0,-1 0-32 0,3 1 0 0,1-1-864 0,-1-2-192 0,1-3-16 0,1 2-16 16,-1-3-560-16,-1 0-112 0</inkml:trace>
  <inkml:trace contextRef="#ctx0" brushRef="#br0" timeOffset="43520">22670 14421 15663 0,'2'-2'1392'0,"-1"0"-1120"0,2 2-272 0,-1-2 0 0,2 2 2992 0,-1 0 528 16,-1 0 128-16,2-3 0 0,3 2-3104 0,1 1-544 0,0 0-272 0,-2 0 16 31,-1 0-1024-31,-1 0-224 0,-3 1-32 0,-1 2-9360 0</inkml:trace>
  <inkml:trace contextRef="#ctx0" brushRef="#br0" timeOffset="44039.89">22730 14206 24879 0,'3'6'2208'0,"-1"0"-1760"0,2 0-448 0,-2-4 0 16,1 0 144-16,-1 2-144 0,3 4 160 0,4 5-160 15,2 3 640-15,3 2 48 0,-1 2 0 0,1-1 0 16,0-1 256-16,-1 0 48 0,1-1 16 0,-1 0 0 16,1 4-96-16,-2-2-16 0,-1 1 0 0,2-2 0 15,-1 2-128-15,0 1-48 0,1 1 0 0,-1 1 0 0,2-5-320 0,-2 2-64 16,-2-4-16-16,0 2 0 0,0 1-160 0,-1 1-32 15,-2-4-128-15,-2 2 192 0,-1-1-192 16,-4 1 176-16,-3-4-176 0,-1 3 160 16,-2-3-912-16,-2 0-176 0,-2 2-32 15,-3-2-16-15,0 1-368 0,-1-3-80 0,1 2-16 16,-2 1 0-16,-3 1-992 0,-1-3-208 0</inkml:trace>
  <inkml:trace contextRef="#ctx0" brushRef="#br0" timeOffset="44857.27">22833 13883 17503 0,'1'0'1552'0,"0"-2"-1232"0,1 2-320 0,-1 0 0 0,1 0 1104 0,0 0 176 0,1 0 16 0,2 0 16 16,4-2 960-16,0 1 192 0,0 2 32 0,3-2 16 0,-1 2-800 0,-1-1-176 0,-1 4-16 0,1-3-16 0,1 4-560 0,1-1-112 0,1 2-32 0,1 3 0 0,2 2-336 0,0 1-64 16,3 3-16-16,-1 5 0 0,3 2-96 0,0 5-32 15,0 2 0-15,1 3 0 0,-1 0-256 0,2 6 0 16,-1 2 128-16,0 5-128 0,3-1 0 15,-3-3 160-15,2 1-160 0,-3 1 128 0,1-1 32 16,3 3 0-16,-2 2 0 0,2 0 0 0,0 3-160 0,-2 4 0 16,1 0 0-16,-5-1 0 0,0-1 0 0,-3 4 0 0,-1 7 0 15,-3-3 0-15,-3 4-128 0,-3-4-64 0,-1-3-16 16,-2-4 0-16,-3-6 32 0,-3-2 16 0,-1 3 0 0,-2-5 0 16,-3-3 288-16,0-1 48 0,-3-4 16 15,-1 1 0-15,-6 5-192 0,0-10-176 0,-2-3 48 16,-1-2 0-16,1-4-112 0,-2-3-16 15,-1-3 0-15,0-4-11936 0,-2-2-2400 0</inkml:trace>
  <inkml:trace contextRef="#ctx0" brushRef="#br0" timeOffset="45862.44">23658 13856 20271 0,'0'-1'1792'0,"1"-2"-1424"0,0 2-368 0,-1 1 0 0,1 0 1792 0,1-1 272 0,-1-1 64 0,1-1 16 0,1-2-1280 16,1 1-256-16,-2 0-48 0,2-2-16 0,-1 1 352 0,0 0 80 0,2 3 16 0,0-4 0 0,1 2-48 0,0-2-16 16,3-3 0-16,-1 2 0 0,2 1-272 0,0-3-48 15,1 1-16-15,-1 2 0 0,-1 0-208 0,0 0-64 0,0 2 0 0,0-1 0 16,0 2-192-16,-2 0-128 0,2 2 128 0,0 1-128 15,-1 0 192-15,2 0-48 0,1 0 0 0,-1 1 0 16,0 2-16-16,-1-1-128 0,-1-1 192 0,-2 2-64 16,1 3-128-16,-5-2 0 0,2 2 144 15,-3 0-144-15,0 3 0 0,1-2 0 0,-1 5 0 16,0 1 0-16,2 0 0 0,-2 6 0 0,0 2 0 0,-1 1 0 16,-1 2 0-16,0 3 0 0,-2 1 0 0,-2 1 0 15,0-1 0-15,-1 4 0 0,0-1 0 0,-3-2 0 16,0-1 0-16,-2 1 0 0,1-6 0 0,-2 2 0 15,0-3 0-15,-3-2-160 0,0 1 160 0,0-5-160 0,4 0-32 16,-4-1-16-16,-2-4 0 0,-2 1 0 16,5 0-96-16,-3-5-16 0,0-1 0 15,-1-2 0-15,0-2-272 0,2 1-64 16,1-3-16-16,2-3 0 0,0 3 480 0,2-3 192 0,1-4-128 16,2 1 128-16,2 0 0 0,-1-3 144 0,4 2 0 0,-1-3 0 0,3-2 320 0,1-1 64 15,1 1 16-15,0 2 0 0,3-2-96 0,0 2-32 16,1 1 0-16,1 2 0 0,1 1-192 0,2 3-32 15,-1-1-16-15,2 2 0 0,1 2 144 16,3 0 16-16,2 2 16 0,3 0 0 0,0 3 96 0,4 2 0 16,0 2 16-16,2 1 0 0,0-1-32 0,-1 4-16 15,1 2 0-15,1-5 0 0,0 2-16 0,0-1 0 16,1 1 0-16,-1 0 0 0,-1 1-16 0,0-4-16 16,-1 1 0-16,0 0 0 0,-3-2-368 0,0 2 144 0,-1-4-144 15,-2 0 0-15,0 1 0 0,-2-4-176 0,-1 0 0 16,-1-3 0-1,0 1-736-15,1-2-160 0,0 1-16 0,-1-3-19088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9T23:39:06.4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19521 16909 16575 0,'0'-4'1472'0,"2"2"-1168"0,-1 1-304 0,-1 1 0 0,1 0 368 0,0 0 16 0,2-3 0 0,2-1 0 0,0-2 208 0,2 4 48 0,-1-2 16 0,1 4 0 16,-3 0 64-16,0 1 16 0,1 2 0 0,0-1 0 15,-1 4 304-15,1-2 64 0,0 2 16 0,-2 2 0 16,2 0 384-16,-1 1 80 0,1 5 16 0,0 1 0 16,0-2-336-16,0 6-64 0,0-1-16 0,0 4 0 15,1 1-672-15,0 3-144 0,2-2-32 0,-4 0 0 16,3-1-112-16,0 3-32 0,0 5 0 0,2-2 0 15,-1-1 64-15,-1 1 0 0,-1-1 0 0,0 1 0 0,-1 3-64 0,-1-4-16 16,1 4 0-16,-1-3 0 0,-1 2-176 16,1-3 0-16,0 1 0 0,-2-1 0 0,1-6 0 0,-1 2 0 15,1-1 0-15,-1-3 0 0,1 0 0 0,-1-2 0 16,-1 1 0-16,1-3 0 0,-2-1 144 0,0-2 0 16,0 0 0-16,-3-1 0 0,1-2-144 0,-2 2 0 15,-1-2 0-15,-1-1 0 0,0 1 0 0,-3-3 0 0,-1 2 0 16,-1-3 0-16,-1 0 0 0,2 0 0 15,1-2 0-15,-3-1 0 0,-3 0 0 0,-6 0 0 16,0-2 144-16,0 2-144 0,0-3 192 0,0-3-16 0,1 2-16 0,1-5 0 16,2-1 96-16,1 1 0 15,1 0 16-15,0-4 0 0,2 0-272 0,-2 2 0 0,0-2 0 0,0 0 0 16,2 1 0-16,-1 1 0 0,0 0 0 0,2-2 0 16,0 4-272-16,-1 0-16 0,2 3 0 0,-1 0 0 31,2 0-288-31,0 2-64 0,0 1-16 0,-1 0 0 15,2 0-1216-15,1 0-240 0,0 0-64 0,3 0 0 16,2-3-736-16,1 0-160 0,2 0-16 0,4 0-7760 0</inkml:trace>
  <inkml:trace contextRef="#ctx0" brushRef="#br0" timeOffset="636.98">20138 17368 7359 0,'-1'-1'656'15,"0"-2"-528"-15,1 3-128 0,-1 0 0 0,0 3 1104 0,-1-3 192 0,0 1 48 0,-3 1 0 16,-1 1 480-16,-2 3 96 0,1-2 32 0,-2 2 0 0,2 1 672 0,-2 2 144 0,0-3 32 0,2 4 0 0,0-1-720 0,-1 1-144 16,2-3-16-16,0 4-16 0,2 0-688 0,-1 0-128 0,3 0-16 0,-1 4-16 0,2-1-688 0,-1 1-144 15,0 3-32-15,1-2 0 0,1 3-16 0,0-2-16 16,0 4 0-16,3-2 0 16,0-2 0-16,2 2 0 15,1-1 0-15,2-3 0 0,0 1-32 0,2-3-128 16,1 0 192-16,1-3-64 0,0 0-128 0,2-1 160 0,0-3-160 15,0 0 160-15,1-2-160 0,1-1 0 0,0 2 0 0,-1-5 0 16,2 0 0-16,-1-2 0 0,2-1 0 0,-2 0 0 16,0-1 0-16,-1-5 0 0,1 2-160 0,-2-3 160 15,1 1-208-15,-4-1 48 0,1 1 16 0,-3 0 0 16,3-4 144-16,-4 0 0 0,0 1-144 0,-2-1 144 16,-1 1-176-16,-3-2 48 0,1 3 0 0,-2-1 0 15,0 1 128-15,-1-2-160 0,0 1 160 0,0 2-160 0,0 0 160 0,-1 4 0 0,1 0 0 0,-1 3 0 16,1 1 0-16,-2 2 0 0,2 2 0 0,0-2-128 15,0 3 128-15,0-2 0 16,2 1-144-16,-2 2 144 0,0-4 0 16,0 0 0-16,0 0 0 0,0 0 0 0,6 21 0 15,-5-17 0-15,2 2 0 0,-2 0 0 0,3 2 144 16,0 3 0-16,1 2 0 0,3 2 0 0,-1 1 0 16,2 4 0-16,1 1 0 0,1-1 0 0,-2-2 32 15,0 1 0-15,-1 1 0 0,1-4 0 0,-3 0-48 0,1-1-128 16,1-2 192-16,-1 0-64 0,0-3-128 0,1-1 0 15,-2 0 0-15,1-3 0 0,0-3 0 0,-1 1-272 16,0-4 64-16,-1 0 16 16,1-3-784-16,0-1-160 0,-1-2-16 15,0-1-16352-15</inkml:trace>
  <inkml:trace contextRef="#ctx0" brushRef="#br0" timeOffset="1175.86">20910 17273 12895 0,'3'-3'1152'0,"-3"2"-928"0,1 1-224 0,0 0 0 0,0 1 1360 0,-1-1 240 0,2 3 32 0,-2-1 16 0,2-1-1904 0,-1 4-384 0,-1 1-80 15,-2 1-16-15,-1 0 1936 0,-2 2 384 0,-1-3 80 0,-3 1 0 0,1 2 368 0,-1-3 64 16,-1 0 16-16,-1 1 0 16,1 0-64-16,-1-3-16 0,0 2 0 0,0 0 0 0,0 0-944 0,-2 0-176 15,1 3-32-15,1-3-16 0,0 2-608 0,0 0-112 16,2 0-16-16,0 0-128 0,2-1 0 0,1-1 0 16,1 0 0-16,2 0 0 0,1-1-144 0,1 0-48 15,1 1 0-15,0-2 0 0,2 0-128 0,1 1-48 16,1-2 0-16,1 1 0 0,0-2 48 0,4 2 16 15,2-4 0-15,4 3 0 0,0 0 32 0,3 0 0 16,5-2 0-16,1 4 0 0,2-1 16 0,-1-1 0 16,1 4 0-16,-4-1 0 0,-1 2 256 0,-1-1-160 0,-3 3 160 15,-1 2-128-15,-2-2 128 0,-3 3 0 16,0 3 0-16,-3 2 0 0,-1-2-208 0,-1 0 32 16,-1 4 16-16,-2-2 0 0,-1 4 160 0,-2-3 0 0,0-3 0 0,-1-1 128 15,0 1 192-15,-2-5 32 16,1 2 16-16,-2-2 0 0,0-1 176 0,-2-1 32 15,0 0 16-15,-1-1 0 0,-1 0-144 0,-2-2-48 0,0 2 0 0,-2 0 0 16,-2-1-400-16,-2 3 0 0,0-4 128 0,-2 1-128 16,-2-1 0-16,0-1-192 0,2-1 32 0,-2-2 16 15,0-2-688 1,2-2-128-16,1-2-16 0,1-4-16 0,3-2-1312 16,0-3-256-16</inkml:trace>
  <inkml:trace contextRef="#ctx0" brushRef="#br0" timeOffset="1508.88">21475 16991 35935 0,'1'-4'3200'16,"-1"1"-2560"-16,0 3-512 0,2 0-128 0,-1 3 0 0,0-3 0 0,2 4-176 0,2-3 176 0,1 4-672 0,0 2-32 0,0 6-16 0,0 1 0 0,-1 6 720 0,-2-1 0 0,-1-1 0 0,-1 6 0 16,-1 7 1232-16,-1 0 144 15,0 1 32-15,-2-1 0 0,1 2-400 0,-2 1-80 0,2 0-16 0,1-2 0 16,-1-1-432-16,2 1-96 16,2-3 0-16,-1 2-16 0,1 1-144 0,0-2-32 15,0-3 0-15,0 1 0 0,0-6-192 0,0-2-160 16,1-1 32-16,-2-3 0 0,0-1-176 0,-1-2-16 15,0 0-16-15,0-5 0 0,-1 0-544 0,-2-2-96 0,0-4-32 16,-3 2-10832-16,-3-1-2176 16</inkml:trace>
  <inkml:trace contextRef="#ctx0" brushRef="#br0" timeOffset="1745.08">21102 17468 27647 0,'0'-5'2448'0,"1"1"-1952"15,0 3-496-15,2 1 0 0,0 0 2496 0,2-2 416 0,4-2 80 0,6-1 16 16,7-2-1616-16,8-3-320 0,4 1-64 0,5-1-16 31,3 0-304-31,4-2-64 0,4-1-16 0,3 1 0 16,1 0-352-16,-2 2-80 0,-1 0-16 0,-2 0 0 0,-6-2-160 0,-5 3 0 0,-3-1 0 0,-4 0 0 16,-3 4-496-1,-3-3-16-15,0 2-16 0,-4 2 0 0,-1 1-304 16,-2 1-48-16,1 0-16 0,-3-1-11248 0,1 1-2256 15</inkml:trace>
  <inkml:trace contextRef="#ctx0" brushRef="#br0" timeOffset="2331.48">23096 16696 23951 0,'3'-5'2128'0,"-2"4"-1696"0,0 1-432 0,0 0 0 15,1 4 2240-15,0-4 384 0,2-3 64 0,1 2 0 0,1 2-960 0,3 2-192 0,-2 3-32 0,-1 3-16 0,-1 2-752 0,0 4-160 0,-1 1-16 0,-2 4-16 16,0 2-400-16,-2 3-144 0,1 5 0 0,-2 0 144 15,-1 7 32-15,-1-2 0 0,-1 6 0 0,-1-3 0 16,1 3 48-16,-2 0 16 0,-1-1 0 0,-2 2 0 16,0 5-64-16,-1-2-16 0,1-1 0 0,-3-3 0 15,4-2-160-15,0-2 192 0,1-3-192 0,2-4 192 16,3-3-192-16,-2-3 0 0,3-2 0 0,-2-3 128 0,2-1-128 0,0-4 0 16,-1 1 0-16,0-3 0 15,1-2-640-15,-3 2-64 0,2 1-16 0,-3-4-11760 16,0 4-2368-16</inkml:trace>
  <inkml:trace contextRef="#ctx0" brushRef="#br0" timeOffset="2615.48">23391 17351 35007 0,'1'0'3120'0,"-1"-3"-2496"0,0 3-496 0,0 3-128 15,1-2 1808-15,0 1 352 0,2-1 64 0,0 4 16 16,2 5-2240-16,2-1-512 0,0 5-64 0,-2 0 0 16,-1 4 176-16,-3-2 32 0,-2 1 16 0,-4-1 0 15,-1 1-48-15,-2 1-16 0,-2-2 0 0,-1 0 0 16,-1-4-608-16,-1 2-112 0,1-4-16 0,0-2-9472 15,-1 1-1872-15</inkml:trace>
  <inkml:trace contextRef="#ctx0" brushRef="#br0" timeOffset="2806.2">23492 17031 42383 0,'0'-8'1872'0,"-1"0"400"0,-2 6-1824 0,2-2-448 0,1 4 0 0,1 0 0 0,1 0 0 0,-2 0-208 15,1 0 16-15,0 0 0 16,1 4-2576-16,1-2-512 0,-1 6-112 0,0-4 0 0,-1 4 2672 0,-2-4 528 0</inkml:trace>
  <inkml:trace contextRef="#ctx0" brushRef="#br0" timeOffset="3401">23687 17423 27647 0,'0'0'1216'15,"-1"0"256"-15,1 0-1168 0,0 0-304 0,0 0 0 0,1 0 0 0,1 0 0 0,-1 0-272 16,1 0 48-16,1 0 16 0,-1 0 16 0,-2 0 16 16,0 0 0-16,0 0 0 0,0 0 176 0,0 0 0 15,0 0 0-15,0 0 128 0,6 20 832 0,-6-14 192 0,0 1 16 0,-1-1 16 16,1 0 352-16,-1 0 80 0,1 2 16 0,0-2 0 16,0 2-624-16,1-1-128 0,0-1-32 0,2 0 0 15,1-2-592-15,-2 2-128 0,2 0-128 0,0-2 176 16,-1 2-176-16,1-2 0 0,1 1 0 0,-3 0 0 15,2 1 0-15,0-1 128 0,1-2-128 0,-3 1 128 16,2-1 96-16,0 0 16 0,-2 1 0 0,-1 1 0 16,2-1-112-16,-2-1 0 0,0 2-128 0,1-1 192 15,-1-3-192-15,0 2 0 0,0-1 0 0,-1 2 0 16,1-4 0-16,-1 2 0 0,0-2 0 0,0 2 0 16,0-2 0-16,0 2 0 0,0-2 0 0,0 0 0 15,0 0 0-15,0 0 0 0,0 0 0 0,0 0 0 0,0 0 0 16,0 0 176-16,4-22-176 0,-3 16 160 0,2-3-32 15,-1-2-128-15,2-1 192 0,1-3-64 0,-3 2 64 16,2 0 16-16,1-10 0 0,0 1 0 0,1-5 32 16,-1-1 0-16,0-2 0 0,0-1 0 0,1-1-112 0,-1 0 0 15,-1-3-128-15,1-2 192 0,-1 0-192 0,1 1 0 16,-2-2 0-16,0 1 0 0,0-2 0 0,-1 5 0 16,0-1 0-16,-1 3 0 0,1 3 0 0,-2 1 0 15,0 1 0-15,-2 3 0 0,1 2 0 0,0 1 0 16,0 5-144-16,-1 0 144 0,1 2-224 0,1 2 48 15,-1-1 16-15,0 4 0 0,-1 0-16 0,1 0 0 16,-1 4 0-16,2-1 0 16,-1 1-224-16,-1 1-48 0,1 1-16 0,1 0 0 15,-1 1-544-15,1 1-96 0,-1-2-32 0,1 3-15952 0</inkml:trace>
  <inkml:trace contextRef="#ctx0" brushRef="#br0" timeOffset="4128.87">24082 17086 11055 0,'1'-4'976'0,"0"4"-784"0,1 0-192 15,-2 0 0-15,1 0 1520 0,0 0 256 0,0 1 48 0,0 2 16 0,3-3-608 0,0 2-112 16,0 2-32-16,-2 2 0 0,1 0 208 0,-2 1 48 0,-1-1 0 0,-3 0 0 0,1 4 16 0,-3-3 16 0,0 2 0 0,-2 1 0 0,0-1-336 0,0-2-64 0,0 5-16 0,-1-2 0 0,1 1-224 0,-2 0-48 16,0 1-16-16,1-1 0 0,-3 0-288 0,-1-1-64 15,3 2-16-15,-3-2 0 16,1 0-304-16,1 0 128 0,1 1-128 0,0-5 0 0,3 1 448 0,0 0-32 15,1-4 0-15,1 2 0 16,1-3-256-16,0 0-160 0,1 2 192 0,0-2-192 16,-1-1 0-16,1 2 0 0,1-1 0 0,0-2 0 15,1 0 0-15,0 2 0 0,-2-2 0 0,2 0 0 16,0 2 128-16,0-2-128 0,-1 0 0 0,1 0 0 0,0 0 0 0,0 0 0 16,0 0 0-16,-15 19 0 0,12-16 144 0,0 4-144 0,-1-1 0 0,3 0 144 31,1-4-144-31,3 2 128 0,-1-3-128 0,2 2 128 0,1-3 48 0,2 2 0 0,1-2 0 0,1 0 0 15,1 0-176-15,1 0 192 0,3 0-192 0,1 2 192 16,1 0 48-16,0 2 16 16,1 1 0-16,1 1 0 0,-1 1-256 0,-1-1 0 0,0 3 0 0,0 1-160 15,0 0 160-15,-1 2 0 0,-1 1 0 0,-3-1 0 16,-1-1 0-16,-4 1 0 0,0 1 0 16,-3 2 0-16,-2-2-128 0,-2 3 128 15,-2 3-128-15,1-4 128 0,-1-4-256 16,2 0 48-16,0-4 0 0,-1 0 0 0,4-5 48 0,-2 2 16 15,2-4 0-15,-1-3 0 16,3 2-432-16,-1-5-64 0,-1 0-32 0,1-4-16880 16</inkml:trace>
  <inkml:trace contextRef="#ctx0" brushRef="#br0" timeOffset="4548.29">24280 17380 22111 0,'7'-4'976'0,"-1"1"208"0,0 0-944 0,-1 3-240 0,0-2 0 0,0 1 0 16,1 1 0-16,4-3-192 0,5-3 48 0,6 2 0 0,3-2 432 0,-1-3 96 0,-1 3 0 0,0-1 16 0,-3 3 528 0,-1-5 96 0,-2 3 32 0,-1-2 0 0,-3 0 624 15,-1 2 128-15,0 0 32 0,-3-3 0 0,-1 2-496 0,-2-3-112 0,-1 1-16 0,-3 2 0 16,1-4-768-16,-2 3-144 0,-2-2-48 0,-1 2 0 0,0-2-256 0,-3-3 128 16,-1 4-128-16,-1 2 0 0,-2 1 128 0,-1 2-128 15,0-2 0-15,-3 6 0 0,-1 0 0 0,-1 0 0 16,-1 1 0-16,-1 4 0 0,0-1 0 0,-1 2 0 16,1 1-192-16,0 2 192 0,4 4 0 0,-1 0 0 15,1 3 0-15,2 5 0 0,1-1 464 0,0 3 48 16,3 1 0-16,2 1 0 0,1-3-176 0,1 3-16 0,2 1-16 15,1-1 0-15,1 1 16 0,1 0 16 16,1 1 0-16,3-4 0 0,1 2-208 0,2-4-128 0,3 1 128 0,3-2-128 16,-1-1 0-16,6-3 0 0,3 0 0 0,3-4 0 15,3-2-192-15,3-1-96 16,1 1-32-16,3-7-12288 0,2 1-2448 16</inkml:trace>
  <inkml:trace contextRef="#ctx0" brushRef="#br0" timeOffset="7093.23">25692 17169 1839 0,'1'-1'160'0,"-1"-2"-160"0,1 3 0 0,-1-2 0 0,2 2 480 15,-2-2 64-15,1 0 16 0,0-2 0 0,0 0 16 0,0-2 0 0,1 0 0 0,0 0 0 0,-1 0 256 0,1 0 48 0,-1-1 16 0,-1 1 0 0,1 4 208 0,0-2 48 16,1 0 16-16,-1 1 0 0,0 0 192 0,0 1 48 0,3-2 0 0,-1 0 0 16,0 2 368-16,2-2 80 0,0 0 0 0,-1 2 16 15,0-2-224-15,-1 4-48 0,1-2-16 0,0 2 0 16,-1-3-528-16,0 2-96 0,-1 2-32 0,0 2 0 0,-2-3-928 0,-2 0-256 15,1 2 0-15,0-2-16 16,-2 4-688 0,1-3-144-16,-1 2-32 0,3-3 0 0,0 0 928 0,0 0 208 15,0 0 0-15,0 0 0 0,0 0 784 0,0 0 176 0,0 0 16 0,0 0 16 0,0 0-416 0,0 0-96 32,0 0-16-32,0 0 0 0,0 0-208 0,0 0-64 15,0 0 0-15,0 0 0 0,0 0-64 0,0 0 0 0,0 0-128 0,9-19 192 0,-9 19 80 0,0-1 16 16,-1 1 0-1,1 0 0-15,-1 0-48 0,-1 0-16 0,1 0 0 0,-1 0 0 16,0 1-224-16,1-1 144 0,0 0-144 0,1 0 128 16,0 0-128-16,0 0 0 0,0 0 144 0,0 0-144 0,0 0 336 0,0 0 0 15,0 0 0-15,0 0 0 16,0 0-96-16,0 0-32 0,0 0 0 0,0 0 0 16,16-11-80-16,-15 10-128 0,2-1 176 0,-2 2-176 15,0-2 144-15,0 1-144 0,1-2 0 0,-2 3 144 16,1-2-144-16,-1 0 0 0,0 2 0 0,0 0 0 15,0 0 0-15,0 0 0 0,0 0 0 0,0 0 0 16,0 0 0-16,0 0 0 0,0 0 0 0,0 0 0 16,0 0 144-16,0 0-144 0,0 0 160 0,0 0-160 0,0 0 224 0,0 0-48 15,0 0-16-15,0 0 0 0,0 0-160 0,-14 17 192 16,13-14-192-16,0 0 192 0,0-2-192 0,-1 1 128 16,0 1-128-16,-1 3 128 0,1 0-128 0,-2 5 0 15,-1 2 0-15,0 2 0 0,0 2 0 0,0 4 0 16,1 1 0-16,-3 0 0 0,1 3 0 0,-1-1 0 15,1 0 0-15,-1 1 0 0,1 0 192 0,-1-2-32 16,-1 2-16-16,1 0 0 0,1-5-144 0,-2 1 160 16,3-5-160-16,-2 1 160 0,1 2 16 0,0-3 0 15,-2 1 0-15,3-6 0 0,-1 1-16 0,1-3 0 0,1 1 0 16,-1-4 0-16,2 0 0 0,-1-2 0 16,0 0 0-16,-1 1 0 0,2-2-160 0,0 0 0 0,1-3 0 0,-1 0 128 15,3 0-128-15,-1-3 128 0,2 0-128 0,0-3 128 16,1-1 96-16,0-1 16 0,-1 2 0 0,2-4 0 15,1-6 48-15,2-4 16 0,1-7 0 0,1-2 0 16,2-3-128-16,-1 0-32 0,4-3 0 0,-2 1 0 16,0-1-144-16,1-3 0 0,1-1 0 0,0-1 0 15,1-4 0-15,-2 2 0 0,2 1 0 0,0-3 0 16,-1 3 0-16,1-2 0 0,-1 1 0 0,2 1 0 16,0-1 0-16,0 1 0 0,1 0 0 0,-1 3 0 15,2 3 0-15,0 1 0 0,1-1 0 0,-2 7 0 0,-1-1-144 0,-1 3 144 16,4-1 0-16,-3 2 0 0,1 5-128 0,-3 4 128 15,0 4 0-15,-3 2 0 0,-1 1 0 0,-1 6 0 16,-2-1 0-16,-1 5 0 0,0 4-208 0,0 1 64 16,0 4 16-16,-1 3 0 15,0 3 128-15,0 4 0 0,0 7 0 0,0 1 0 0,-2 8 0 0,2 5-128 16,-2 3 0-16,1 3 0 0,-1 2 128 0,-1 0 0 16,2-3 0-16,-2-3 0 0,-1 2 0 0,1-2 0 15,-1-4 0-15,0 1 0 0,0-4 0 0,-1 1 176 16,1-2-48-16,-1-7 0 0,0 1-128 0,-1-7 0 15,1 0 0-15,0-6 0 0,0-4 0 0,-1-2 0 0,2-3 0 16,0-1 0-16,0-4 0 0,0-1 0 16,2-2 0-16,-1-4 0 0,0 2 128 0,0-6 0 0,1 1 0 0,-1-1 0 15,1-9-128-15,1 1 0 0,-2-5 0 0,2-3 0 16,0-6 0-16,1-4 0 16,0 0 0-16,1-4 0 0,0-4 0 0,0 1-256 0,-1-1 64 0,3 2 16 15,-1 5 32-15,0-5 0 0,0 0 0 0,0-3 0 16,2 1 144-16,-2 2 0 15,1 5 0-15,0 4-128 0,0 3 128 0,0-2 0 0,1 3 0 0,1-3-128 16,-1 5 128-16,0 4-128 0,-1 0 128 0,0 2-128 16,0 5 128-16,-1 0-160 0,-1 4 160 0,0 2-160 0,-2 3 160 0,1 2 0 15,0 4 0-15,-2 0-128 16,1 0 128-16,-1 2 0 0,1 3 0 0,-1 1-128 16,1 1 128-16,-1 4 0 0,2 3 0 0,-2 2 0 15,2 6 0-15,0 5 0 0,1 3 0 0,-3 5 128 16,3 3-128-16,1 5 192 0,-1 8-64 0,1 0 0 0,-1 2-128 0,-2-2 144 15,1 3-144-15,-3-1 160 0,-2 2-160 0,-3-2 0 16,-2 1 144-16,-2 1-144 0,1-3 0 0,-3-4 0 16,0-1 0-16,-1-6-192 0,1-3 16 0,1-3 0 15,1-7 0-15,0-2 0 16,1-1 176-16,1-6 0 0,-1 2 0 0,1-4 0 0,1-1-160 0,-1-4 160 0,0 0-192 0,0-4 192 31,0-2-576-31,-1-2-16 0,1-2 0 0,0-2 0 16,-1-4-544-16,0-1-96 0,0-2-32 15,0-3-10528-15,-1-2-2112 0</inkml:trace>
  <inkml:trace contextRef="#ctx0" brushRef="#br0" timeOffset="7845.25">27027 16495 20271 0,'-1'-4'1792'0,"0"2"-1424"0,0 2-368 0,1 2 0 0,0-2 1184 0,-2 1 160 0,0 2 48 16,-3-1 0-16,-2 2-176 0,-3 5-48 0,-3-2 0 0,-2 2 0 0,1 1 96 0,-2-1 16 0,-2 4 0 0,-2-1 0 0,1 1-128 0,-2-2-32 0,-2 4 0 0,0-3 0 0,-3 4-384 0,1-2-80 15,0 0-16-15,3 0 0 0,1 1-272 0,3-3-64 16,0-2-16-16,5-1 0 0,2 1-128 0,1-4-32 16,2 0 0-16,2 0 0 0,1 0-128 0,1-2 0 15,2 2 144-15,1-2-144 0,1-1 0 0,1 0 0 16,1 1 0-16,2 1 0 0,2-1 0 0,0-1 0 16,3 1 0-16,1 1 0 0,1 1 0 0,3-2 0 15,2 0 0-15,1 2 0 0,3 0 0 0,1 0 0 16,1 0 0-16,0 0 0 0,-1-2 0 0,-1-1-208 15,0 3 48-15,-1 1 16 0,-3 2 16 0,-1-3 0 16,-2 4 0-16,1 0 0 0,-3 0 128 0,1 5 0 0,-2-2 0 0,0 2-128 16,-1 1 128-16,-1 3 0 0,1-3 0 15,-2 2 0-15,1 1 0 0,-2-3 176 0,0 0-176 0,-2-2 192 16,1 0-48-16,-1 3 0 0,-1-1 0 0,0-2 0 16,0 3 96-16,-1-1 16 0,1 2 0 0,-3-2 0 15,0 0-112-15,-2-2-16 0,-1 3 0 0,-2-3 0 0,1 1 0 16,-4 1 0-16,-1 0 0 0,-2-4 0 0,0 2 64 0,-1-2 0 15,-2 3 0-15,-2-1 0 0,0-2 0 0,0-2 0 16,-1 0 0-16,1-2 0 16,0-1-192-16,-2-1 128 0,2 0-128 0,-1-5 128 15,0 2-128-15,-2-3 0 0,-1 0 0 0,-1-4 0 16,0 1-304-16,-2 0-80 0,-1 0-32 0,-1-3 0 16,1 2-208-16,-1 1-32 0,1-4-16 15,3 5 0-15,3-2-384 0,3-2-80 0,3 1-16 16,3 0 0-16,4-3-1536 0,4 1-304 0,3-3-64 15,3-2-16-15</inkml:trace>
  <inkml:trace contextRef="#ctx0" brushRef="#br0" timeOffset="8595.56">27953 16513 15663 0,'-4'-6'688'0,"-1"0"144"0,0 2-656 16,2 2-176-16,1-2 0 0,0 4 0 0,1 0 1440 0,-1-2 256 0,-3-2 48 0,-3 0 16 0,1-1 496 0,-3 2 112 0,0-1 0 0,-1 1 16 0,0 3-496 0,-1-2-96 0,0 1-32 16,0 1 0-16,1-3-480 0,-1 3-112 0,-2 0-16 0,2 0 0 0,-2 0-624 0,-1 0-128 15,0 0-16-15,0 0-16 0,1 0-192 0,-2 0-48 16,-1 3 0-16,1-3 0 0,0 1-128 0,0 1 0 0,1-2 0 0,2 3 0 16,-1-3 128-16,3 0-128 0,0 4 192 0,1-2-64 15,0-1-128-15,2 4 0 16,-1-1 0-16,0 0 0 0,2 2 0 0,-1 0 0 0,1 0 0 15,0 2-176-15,0 0 176 0,1 1 0 16,2-2 0-16,0 3 0 16,0 1 0-16,0-1 0 0,0 0 128 0,2 2-128 0,-1 1 128 0,2-3-128 0,1 3 128 0,-1 0-128 15,2 3 128-15,-1 1-128 0,1 0 128 0,1 2-128 0,-1 0 128 0,0-1-128 16,2-1 128-16,-1 1-128 16,2-2 208-16,0-3-16 15,-1 3-16-15,1 2 0 0,0 2 80 0,-1-4 0 0,0 2 16 0,-1 1 0 0,0 0-272 0,-2 3 0 16,-3 0 0-1,-1 0 0-15,-1 4 0 0,-2-4 0 0,0-2 0 16,-1 1 0-16,-1-5 0 0,0 3 0 16,-1-1 0-16,-1 2 0 0,-1 2 0 0,0-3 0 15,1 1 192-15,0 1-192 0,0 1 128 0,0-2-128 0,-2 2 0 0,2-1 0 16,1-2 0-16,0-3 0 0,3-3 0 0,-1 0 0 16,4-4 0-16,-1 1 0 0,1-1 0 0,1-3 0 15,2 0 0-15,1 1 0 0,0-1 0 0,0 0 0 16,3 0 0-16,-1-2 0 0,3 0 128 0,-1-2-128 0,2 2 240 0,1-4-16 15,3 2 0-15,1-1 0 0,3 2-32 0,2-3-16 0,3 2 0 0,3-2 0 16,1 0-176-16,5 0 0 16,0-2 0-16,3 2 0 15,1 0 0-15,3 0 0 0,-2 0 0 0,3 0 0 0,0 0-352 32,-2-4-96-32,1 2-32 0,-4-2 0 0,-3 0 192 0,-2 2 32 0,-3-4 16 0,-2 2 0 15,-3-1-400 1,-3 1-64-16,-3 1-32 0,-4-4-12096 0,-2 4-2416 0</inkml:trace>
  <inkml:trace contextRef="#ctx0" brushRef="#br0" timeOffset="8873.28">27411 17153 28559 0,'2'-4'1264'0,"-1"0"272"0,2 2-1232 0,-2-2-304 0,2 2 0 0,-1 2 0 0,2 0 1536 0,2-3 240 0,3 2 48 0,3-5 16 0,3 2-240 0,1-1-32 0,1 4-16 0,0-2 0 0,2 1-896 0,0 1-176 0,0 1-32 0,4 0-16 0,0-3-128 0,2 3-32 0,1-2 0 0,1 0 0 0,0-1-272 0,0 0 0 0,2 0 0 0,-3-2 0 31,0 1-448-31,1-2-208 0,0 0-48 0,2 2-11712 16,-1-2-2368-16</inkml:trace>
  <inkml:trace contextRef="#ctx0" brushRef="#br0" timeOffset="9268.04">28595 16383 19343 0,'3'-6'1728'0,"-3"0"-1392"0,0 0-336 0,1 2 0 15,0 4 3776-15,0-2 704 0,1 2 128 0,0-3 16 16,2 2-2608-16,0-1-528 16,2-2-96-16,-1 4-32 0,0 1-576 0,0 4-112 0,-2-1-32 0,1 2 0 15,-3 4-240-15,0 5-48 0,1 1-16 0,-1 2 0 16,-1 5-48-16,-1 3-16 0,1 2 0 0,-2 3 0 16,1 1-112-16,0 0-32 0,0 0 0 0,0-1 0 15,1 0-128-15,0-2 0 16,0-3 0-16,1-2 0 0,0 0 0 0,-1-3 0 0,1 1 0 0,-1-3 0 15,-1-3-320-15,0-3-128 0,0 5-48 0,-3-2 0 32,-1-3-208-32,-1 2-32 0,-2-1-16 0,0 1 0 15,-2 1-1232-15,-3 2-256 0</inkml:trace>
  <inkml:trace contextRef="#ctx0" brushRef="#br0" timeOffset="9667.29">28416 17667 41471 0,'-1'0'1840'0,"1"0"368"0,0 0-1760 0,2 0-448 0,1 0 0 0,0 0 0 16,1 0 320-16,2 0 0 0,4 0-16 0,4-2 0 0,2-1 112 0,0-1 32 0,1 1 0 0,-2-1 0 0,0-2-624 0,-3 0-112 0,-1-1-32 0,-1-2 0 15,-1 2-704-15,-2-1-160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1T13:07:05.659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17654 2121 16575 0,'-5'-4'1472'0,"2"0"-1168"0,0 3-304 0,3 1 0 0,0 0 1024 0,-1-1 128 0,-2 1 48 0,-2-4 0 0,-1-1-192 0,-1 1-48 15,-2 1 0-15,3-2 0 0,-1 1-320 0,2 3-64 0,0-2 0 0,0 3-16 0,1 0-352 0,-1 0-64 0,1 0-16 0,1 3 0 16,-1 0 96-16,-1 1 16 0,0 2 0 0,0 1 0 15,-1-1 528-15,-1 4 96 0,-1-2 32 0,1 2 0 0,-1 0 64 0,0 2 32 16,-1 1 0-16,0-1 0 0,-1 2-256 0,1 1-48 16,0 1-16-16,-2-3 0 15,1 6-288-15,-1-4-48 0,0 4-16 0,-1 0 0 16,3-3-320-16,-3 3 144 0,4-3-144 0,-2 0 0 0,0 2 192 16,1-2-192-16,1 3 192 0,-1-2-192 0,-1 1 400 0,4-2-16 15,1-3-16-15,0 0 0 0,3-1-128 0,-1 0-32 16,3 1 0-16,0-2 0 0,1 1-80 0,1 1 0 15,-1 1-128-15,1-4 192 0,2 3-192 0,0-3 144 16,2 2-144-16,0-2 128 0,0 0-128 0,2 0 0 16,0 1 144-16,0-1-144 0,2 2 0 0,0 0 0 15,-1-2 0-15,3 3 128 0,0-1-128 0,0-1 0 16,2 1 0-16,1-2 0 0,-2 1 0 0,2-3 0 0,0 1 0 16,0-3 0-16,-2-3 128 0,2 1-128 0,0 1 128 0,-1-1-128 15,-1-2 0-15,0-2 128 0,-1 0-128 0,-1 0 0 16,0 0 0-16,-1 0 0 0,0-2 0 0,0-2 0 15,0 2 0-15,-1-5 0 0,-1 4 0 0,1-6 128 16,1 2-128-16,-2 0 0 0,1-4 0 0,0 1 0 16,-1 1 0-16,1-4 0 0,1 1 0 0,-1-2 128 15,-1-1-128-15,0-1 0 0,2 3 0 0,-3-3 0 16,3-2 0-16,-1 5 0 0,0-3 0 0,0 0 0 16,0 3 0-16,-1-2 0 0,0 3 0 0,0-2 0 0,0 2 0 15,-2-2 0-15,0 6 0 0,0-5 0 0,-1 4 0 16,-2-1 0-16,2 0 0 0,-2-1 0 0,0 1 0 15,-1 0 0-15,1-3 0 0,-3 1 0 0,0 0 0 0,-1-2 0 16,-2-2 0-16,-1 0 0 0,0-3 0 0,-3-3 0 16,1 0 0-16,-1 0 128 0,1-1-128 0,-2 0 0 15,1-1 0-15,-1 2 0 0,1-3 0 0,-1 3 0 16,1 1 0-16,0 4 0 0,-1 1 0 0,1 3 0 16,-1 1 0-16,0 2 0 0,0 4 0 0,0 0 0 15,-1 0 0-15,0 2 0 0,-1 1 0 0,1 3 0 16,-1 0 0-16,1-2 128 0,0 2-128 0,2-1 0 15,0 1 0-15,2 0 128 0,0-3-128 0,1 3 0 0,0-2 0 0,2 0 0 16,-1 0-240-16,1 2-16 0,1-2 0 16,-1 2 0-1,1 0-368-15,0 2-80 0,-2 0 0 0,2 2-16 16,-1 0-1296-16,0 2-256 0,0 3-48 0,2-3-7792 0,-1 1-1568 0</inkml:trace>
  <inkml:trace contextRef="#ctx0" brushRef="#br0" timeOffset="487.98">18132 2736 17503 0,'-5'-2'1552'0,"1"2"-1232"0,3 0-320 0,1 0 0 0,0 0 1920 0,0 2 336 0,-3-2 64 0,-2 0 16 0,-2 0 256 0,-1 4 48 0,2-1 16 0,-1 0 0 0,1 3-1440 0,-1 1-272 0,4-1-64 0,-1 1-16 0,2 2-736 16,-1 1-128-16,3-4 0 0,0 3-11440 0,1-2-2240 0</inkml:trace>
  <inkml:trace contextRef="#ctx0" brushRef="#br0" timeOffset="1669.16">18720 2198 18431 0,'-2'-2'1632'0,"-1"0"-1312"0,2 0-320 0,0 2 0 0,1 0 576 16,-2 0 64-16,1-2 0 0,-2-1 0 0,-2 2 464 0,0-1 112 0,0-1 0 0,0 3 16 0,0 3-272 15,0-3-48-15,0 3-16 0,1 2 0 0,-1 0-288 0,0 0-64 0,2 1-16 0,-4 2 0 0,1 2 272 0,-1 1 48 0,-1-1 16 0,0 2 0 0,-2 2-224 16,1 1-64-16,-1 1 0 0,0 2 0 0,2-2-64 0,0 3-32 0,1-3 0 0,1 0 0 16,1 2 16-16,0 2 0 0,0 1 0 0,0 3 0 15,2-2-192-15,0 3-48 0,2 0 0 0,-2 0 0 32,3 1-256-32,0-2 128 0,0-2-128 0,3 0 0 0,0-4 192 0,2-1-64 0,0-1 0 0,1-3-128 0,2 0 176 15,-1-4-176 1,1 1 160-16,1-3-160 0,1 2 128 0,1-3-128 15,1-2 0-15,-1-1 144 0,2 0-144 0,0-1 0 16,0 0 0-16,2-2 0 0,-2 0 0 0,0-2 0 16,1 0 0-16,-2-2 0 0,0 0 0 0,1-2 0 0,-2 0 0 15,0 0 0-15,-1 0 0 16,0-3 0-16,-1 2 0 0,-2-2 0 0,0-1 0 16,1 0 0-16,0-2 0 0,-1-1 0 0,0-1 0 0,-1 0 0 15,0-5 0-15,-1 3 0 0,0-3 0 0,-1 0 0 16,0-3 0-16,-2 1 0 0,-1 1 0 0,1-2 0 15,-1-1 0-15,-2 1 0 0,-2 0 0 0,1 0 0 16,-1 3 0-16,-2 1 0 0,2 1 0 0,-4-1 0 0,1-1 0 16,-1 3 0-16,-2 3 0 0,2-3 0 0,-3 3 0 15,1-2 0-15,2 3 0 0,-2 1 0 16,0 0 0-16,2 1 0 0,-2 0 0 0,2 0 0 0,1 1 0 0,-2 0 0 16,2 0 0-16,0 2 0 0,1 0 0 0,1-1 0 15,-1 4-320-15,0-2 16 0,2 2 0 0,0-1 0 16,1 4-848-16,-1-3-160 0,2 3-32 0,1 0-9616 15,-1 1-1920-15</inkml:trace>
  <inkml:trace contextRef="#ctx0" brushRef="#br0" timeOffset="2399.52">19319 2259 9215 0,'0'-6'400'0,"0"2"96"0,1-1-496 0,0 4 0 0,0-1 0 0,1-1 0 15,-1 2 768-15,0-4 64 0,2 1 16 0,0-3 0 0,1 1 624 0,0-1 112 0,-2-1 16 0,-1 0 16 0,2 3-688 0,-3 2-144 0,0-4-16 0,-3 5-16 16,2 1 272-16,-3-2 48 0,1 3 16 0,-1 3 0 0,-2 0 32 0,0 1 16 0,-1 2 0 0,-1 3 0 0,-2 3-448 16,-1-2-96-16,0 4-16 0,0 1 0 15,-1 1 272-15,1 0 48 0,1 2 16 0,-1 1 0 16,1 0 336-16,0 0 64 0,2 0 16 0,0-3 0 0,1 0-656 15,1 0-128-15,-2 3-32 0,2-1 0 16,1 4-256-16,0-2-64 0,2 1-16 0,1 2 0 0,1-1-176 16,0-2 0-16,3 1 144 0,2-4-144 0,1 0 0 15,0-1 0-15,4 0 0 0,-1-3 0 0,3-1 0 16,1-2 0 0,1 2-128-16,-1-2 128 0,5-2 0 0,-4-2 0 0,2 0 0 0,0-1 0 15,1-4 0-15,-1-1 0 0,2 0 0 0,-1-1 0 0,-1-2 0 0,0 1 0 0,1-2 128 0,1-2-128 16,-1 0 0-16,0-1 144 15,2-2-144-15,-3-1 0 0,1-2 0 0,-3-1 0 16,2 0 0-16,-1-2 0 0,-2-1 0 0,-1 0 0 16,0 0 0-16,-2 0 0 0,0-3 0 0,-2 0 0 15,0 0 0-15,-2-2 0 0,2 1 0 0,-4-2 0 16,1-1 0-16,-3 0 0 0,-1-3 128 0,-1 0-128 16,-2-1 0-16,0 1 0 0,-2 1 0 0,-1 3 0 0,1 2 0 0,-4 1 0 15,0 0 0-15,-1 0 0 0,-1 3 0 16,0 0 0-16,-1 1 0 0,-1 5 0 15,1-2 0-15,0-1 0 0,1 6 128 0,-2-2-128 0,2-1 0 0,0 2 0 0,0 0 0 0,0 0 0 32,1 0 0-32,0 0 0 0,1 1-176 0,1 1 16 0,1 3 0 0,3-4 0 0,0 5-160 0,0 1-48 15,2 1 0 1,0 0 0 0,1 3-1104-16,0 0-208 0,2 1-48 0,0 2-9056 15,2 1-1808-15</inkml:trace>
  <inkml:trace contextRef="#ctx0" brushRef="#br0" timeOffset="3099.08">20057 2129 13823 0,'-1'-5'1216'0,"1"2"-960"0,1 3-256 0,-1-3 0 0,1 3 960 0,-1-1 128 0,0 1 48 0,0-5 0 0,0 1 32 0,-1 1 16 0,0-1 0 0,-3 1 0 0,0 1-512 0,-1 2-96 0,0 0-32 0,-1 2 0 0,0-2 352 0,0 3 64 0,-2 1 0 0,1 2 16 15,0-3 240-15,-1 4 32 0,1 1 16 0,-1-2 0 16,0 4-480-16,-1 0-80 0,3 3-32 0,-3 3 0 16,0-2-352-16,2 6-80 0,0-1-16 0,0 3 0 15,1 0 16-15,1 3 0 0,-1 1 0 0,1 0 0 16,0 1 0-16,2-1 0 0,-2 3 0 0,1-5 0 15,0 2-112-15,0-3 0 0,2 1-128 0,1-4 192 0,1-1 96 16,1-1 16-16,1-2 0 0,1-3 0 16,2-1 64-16,0-2 16 0,0 0 0 0,1-4 0 0,1 0-208 15,2-2-48-15,1 0 0 0,0 1 0 0,1-5-128 0,1 3 0 16,2-3 0-16,-1 0 0 16,2 0 0-16,-1-2 128 0,2 1-128 0,-1-4 0 15,1 0 0-15,1-2 0 0,-1 1 0 0,2-4 0 0,-2 2 0 0,0-2 0 16,0-1-192-16,0-3 192 0,0 1-256 15,-1-2 80-15,-3 0 16 0,1 1 0 0,-4-2 160 0,1-2 0 16,-1-1 0-16,-2-1-128 0,1-2 128 0,-2 1 0 16,-2-1 0-16,-2-2 0 0,-1-1 0 0,-2 0 128 15,0 0-128-15,-2 0 0 0,0 3 0 0,-1-3 0 0,-2 2 0 0,-2 2 0 16,4 2 0-16,-4 2 0 0,-1-2 0 0,1 3 0 16,-1 4 0-16,-2-3 128 0,2 4-128 0,-1 0 0 15,1 3 208-15,-1-2-16 0,0-1-16 0,-1 4 0 16,0-3-176-16,1 1 0 15,0-1 0-15,0 4 128 0,2-3-320 0,0 3-64 16,2 3 0-16,-1-1-16 16,2 1-912-16,2 0-176 0,2 3-48 0,-2 0-14816 0</inkml:trace>
  <inkml:trace contextRef="#ctx0" brushRef="#br0" timeOffset="4536.68">20731 2111 18431 0,'-3'-4'1632'0,"2"4"-1312"0,1-2-320 0,0 2 0 0,0 0 576 16,0 0 64-16,0 0 0 0,-2 0 0 0,-1 0 368 0,1 0 80 0,-2 0 0 0,4 0 16 0,0 0-720 0,0 0-160 0,0 0-32 0,-21 12 0 0,16-8 304 0,-1 2 48 0,0-3 16 0,-2 2 0 0,1 2 608 0,-2-2 128 0,2 1 32 16,-2 0 0-16,0 0 208 0,-2 3 64 0,1-2 0 0,-1 2 0 15,0 1-704-15,0 0-144 0,0 2-32 0,-2 0 0 16,2 3-368-16,1-1-80 16,1 1-16-16,0 1 0 0,1 0-96 0,1 0-32 0,1 2 0 0,1-2 0 15,0 3-128-15,0-2 0 16,1 4 0-16,1 2 0 0,-1 1 160 0,0-4-160 15,2 1 192-15,1-1-192 0,-1-1 0 0,2-6 0 16,0 2-192-16,2-1 48 0,-1 0 144 0,1-1 0 0,1 0 0 0,-1-3 0 16,1 1 128-16,0 1-128 0,1-1 160 15,1-4-160-15,-1 2 208 0,1-3-48 16,1 0-16-16,-1-1 0 0,2 1-144 0,-1 0 0 0,1 1 0 0,0-2 0 0,0 2 0 0,1-5 0 16,0 2 0-16,0-1 0 0,1 0 0 0,-1-3 0 15,1 0-128-15,0-2 128 0,0 1 0 16,1-4 0-16,0-2-144 0,0 3 144 15,1-5 0-15,0-1 0 0,-1 0 0 0,1-2 0 0,-1 1 0 0,0-3 0 16,0 0 0-16,-1 2 0 16,1-4 0-16,-3 4 128 0,0-3-128 0,1 1 0 15,1 2 128-15,-1-4-128 0,1-2 0 0,-2 5 0 16,1-3 0-16,-2 1 128 0,0 1-128 0,-1 2 0 16,0-4 0-16,-1 3 0 0,-1 0 0 0,0-2 0 0,-2 1 0 0,-1 0 0 15,0-3 0-15,-1 1 0 16,0 0 0-16,-2-2 0 0,-1 2 0 0,1-3 0 0,-2 1 0 0,0-1 0 15,-1 2 0-15,1-2 0 16,0 4 0-16,1 2 0 0,0 0 0 0,-1 1 0 0,2-2 0 0,-1 2 0 16,1 2 0-16,0 4 0 0,-1-3-256 0,0 6 16 15,2-2 0-15,-1 3 0 0,1-1-32 0,-1 1-16 16,1 2 0-16,-1 0 0 0,1 0-608 0,0 0-128 0,0 2-32 31,1-1 0-31,-1 1-1328 0,0 0-272 0,1 0-48 0,1 1-11056 0</inkml:trace>
  <inkml:trace contextRef="#ctx0" brushRef="#br0" timeOffset="5942.52">21267 2039 8287 0,'-1'-6'736'0,"0"2"-592"0,0 0-144 0,-1 2 0 0,2 1 1504 0,0 1 272 0,0-3 48 0,0 1 16 0,0-2 608 0,0 0 128 0,0-1 32 0,-1 0 0 0,1 3-448 0,-1-2-96 0,1 2-16 0,-1-1 0 0,2 2-624 0,-1-1-128 15,0 2-16-15,1 0-16 0,0 0-464 0,1 0-96 16,-1 2 0-16,-1-2-16 0,0 0-432 0,0 0-64 15,0 0-32-15,9 20 0 0,-8-14-160 0,0 0 0 16,0 3 0-16,1 1 0 0,-2 0 128 0,0 2 64 16,-2 0 0-16,0 2 0 0,-2 2 16 0,-1 3 16 15,-1 2 0-15,-1-2 0 0,-2 1-96 0,0-1 0 16,1-1-128-16,-1-4 192 0,0 1 0 0,2-5-16 16,1 2 0-16,0-3 0 0,-1-2-48 0,4-1 0 0,-1 0 0 15,0-3 0-15,3 1-128 0,-1-2 0 0,0 2 0 0,0-3 0 16,4 2 0-16,0-3 0 0,-1 0 0 0,1 2 0 15,2-2 0-15,1-2 0 0,1 2 0 0,0-3 0 16,3 2 144-16,0-3-144 0,0 4 160 0,3-2-160 16,0 2 128-16,-2 0-128 0,1 0 0 0,0 0 0 15,0 0 0-15,0 2 0 0,0-2 0 0,1 0 0 16,-1 0 0-16,-1 0 0 0,1 0-176 0,-1-2 176 0,-2-1-384 16,1 2 64-16,1-2 0 0,-1 0 0 15,0 0-432-15,-1 0-80 16,0 0 0-16,0-3-16 0,1 2-480 0,-2 0-80 0,0 0-32 0,1 0 0 15,-1 0-736-15,-1 0-160 0</inkml:trace>
  <inkml:trace contextRef="#ctx0" brushRef="#br0" timeOffset="6365.54">21699 1889 7359 0,'-5'-2'656'0,"1"1"-528"0,1 1-128 0,0 1 0 0,2 1 4096 0,0-2 800 0,-1 4 160 0,0 0 16 0,-3 2-3168 0,-1 5-640 0,-3 0-128 0,-1 7-32 0,0-2-112 0,-1 3-32 0,0 2 0 0,0 3 0 0,-1 1-240 0,1-1-48 0,-2 5-16 0,1 3 0 0,-1 0-176 0,0 3-32 15,-1 2-16-15,-1 1 0 16,2 1 144-16,-2-2 48 0,1-3 0 0,1-2 0 0,2-6-336 0,2-3-64 16,2-2-16-16,-1-5 0 0,3 2 48 0,0-5 0 15,3 0 0-15,-1 0 0 0,1-6-256 16,1 2 0-16,-2-1 128 0,2 2-128 0,0-2 0 15,1 0 0-15,0 0-144 0,0 0 144 32,1-1-592-32,1 1-32 0,0 0 0 0,0 2 0 0,2 1-1024 15,1 2-208-15,0 0-32 0,1 3-13344 0</inkml:trace>
  <inkml:trace contextRef="#ctx0" brushRef="#br0" timeOffset="7589.18">22207 2060 18431 0,'-2'-4'1632'0,"-1"2"-1312"0,3 2-320 0,0 0 0 0,0 0 944 0,-1 0 112 0,0-3 32 0,-3 2 0 0,0-4 512 0,-1 4 96 0,0-2 32 0,-1 0 0 15,1 3-672-15,-1 0-128 0,-1 1-32 0,1 1 0 16,-2-2-192-16,1 3-32 0,1-2-16 0,-2 2 0 16,1 0 96-16,-2 0 16 0,2 3 0 0,-2-2 0 15,0 2-64-15,-1 0 0 16,-1 3 0-16,-1 1 0 0,0 2-352 0,-1-1-80 0,2 1-16 0,-3 3 0 16,1 1-80-16,-1 0-32 0,1 3 0 0,-1 0 0 15,2-2-144-15,-1 4 128 0,2-3-128 0,0 2 128 16,1 0-128-16,0-1 128 0,2-1-128 0,0-2 128 15,1 3-128-15,1-3 0 0,1 0 0 0,1 0-176 0,0 1 176 16,1-1 0-16,1-3 0 0,0 0 0 16,3-3 0-16,-1 3 0 0,4-1 128 0,-1 0-128 15,1-2 0-15,2 0 128 0,3 2-128 0,1 1 0 0,0-1 0 0,1-2 0 16,1 0 0-16,2-1 0 0,-2-2 0 0,3-2 0 16,0 1 0-16,1-2 0 0,-1-3 0 0,1-1 0 15,-1 0 0-15,0-1-128 16,-1-3 128-16,3-1 0 0,-3-1 0 0,1 0 0 0,1-2 0 0,-1-1 0 0,0-3 0 15,0 1 0-15,0 0 0 0,1-2 0 0,-1-3 0 0,-1-1-128 16,1 0 128-16,-1 0 0 0,-1-1 0 0,0 2 0 16,-2-1 0-16,-1 0 0 0,0-1 0 0,-2 2 0 31,-1-2 0-31,-2-1 0 0,-2 1 0 0,0-1 0 16,-3 2 0-16,0-2 0 0,-3 1 0 0,1-1 0 0,-3 3 0 15,0 0 0-15,-3 0 0 0,-1 0 128 0,0 1-128 0,-2 3 0 16,0-1 128-16,0 2-128 0,-4-1 0 0,1 2 0 15,2 1 0-15,-1 1-192 0,1 1-64 0,0 3 0 0,0-3-16 0,0 1 0 32,1 4-1312-32,0-2-256 0</inkml:trace>
  <inkml:trace contextRef="#ctx0" brushRef="#br0" timeOffset="23119.03">22978 1954 1839 0,'2'-2'160'0,"-1"0"-160"0,1-2 0 0,-1 4 0 0,1 0 800 0,-2 0 128 0,0 0 32 16,0-2 0-16,0 1 704 0,1 1 160 0,-1-3 32 0,0-1 0 16,0 4-720-16,0-2-144 0,0-1-32 0,0 2 0 0,0-1-432 0,0-1-80 0,0 2-32 0,2-1 0 0,-2-1 352 0,0 2 80 0,1-2 16 0,-1 2 0 0,1-1 256 0,-1-1 48 0,1 2 16 0,-1 1 0 0,2-3-32 0,-1 3 0 15,0 0 0-15,-1 0 0 16,1 0-192-16,-1 0-32 0,0 0-16 0,0 0 0 0,0 0-272 15,0 0-64-15,0 0-16 0,0 0 0 0,0 0 48 0,0 0 16 16,7 19 0-16,-7-15 0 0,-2 2-144 0,2 3-32 16,-2-2 0-16,-1 2 0 0,1 0-48 0,-1 4-16 15,0 3 0-15,-1 0 0 0,0 3-64 0,-1 3-32 0,2 0 0 16,-2 4 0-16,1 1-96 0,2 3-32 0,-1 3 0 16,1-1 0-16,-1 1-16 0,1-1 0 15,-1 1 0-15,2-3 0 0,-2 1 0 0,2-3 0 16,0-2 0-16,0 1 0 0,-2-1-144 0,1 3 0 15,-1-4 0-15,1 0 128 0,-2 0-128 0,2-1 0 0,-1-1 0 0,1-3 0 16,0-1 0-16,0-3 0 0,1-4 0 16,1 0 0-1,0-4-608-15,1-2-48 0,1-2-16 0,1-4-17168 0</inkml:trace>
  <inkml:trace contextRef="#ctx0" brushRef="#br0" timeOffset="33286.86">14322 2515 5519 0,'-5'-2'496'0,"0"-1"-496"0,1 2 0 0,3 1 0 15,0 0 2208-15,1 0 352 0,0 0 64 0,0-3 0 0,0 2-720 0,1-1-160 0,0-1-16 0,3 2-16 0,2-1-320 0,0-2-64 16,3 1-16-16,0 3 0 0,0-3-896 0,3 0-176 0,1 3-48 0,2-4 0 0,1 4 272 0,1-2 48 0,3 1 16 0,1 1 0 0,3 0 144 0,2 0 32 0,2 0 0 0,3 0 0 15,4-2-80-15,2 1-16 0,5-2 0 0,0-4 0 16,0 1-160-16,-1 0-16 0,-1 0-16 0,4 2 0 16,0-2-208-16,2 1-32 0,1 4-16 0,0-2 0 15,1 0-160-15,0 0 0 0,-1 2 0 0,-1-2 128 0,0 0 160 0,0 0 32 16,-2 1 0-16,1 0 0 0,0 2-48 0,0 0 0 16,-1 2 0-16,0-2 0 0,-2-2-64 0,-1 2-16 15,-2-2 0-15,-2-2 0 0,-3 2 96 0,0-2 16 16,0 0 0-16,0-1 0 0,0 4-144 0,-1-4-32 15,0 4 0-15,1-1 0 0,-1-1-128 0,-1 2 0 0,-2 1 144 0,-1-3-144 16,-5 1 0-16,-2 1 0 0,0-2 0 16,-5 2 0-16,-1-2 0 0,-4 1 0 0,-2 1 0 15,-1-2 0-15,-2 1 0 0,-2 1 0 0,-2 1 0 16,-1-3 0-16,-1 3 192 0,-1 0-48 16,0 0 0-1,0 0 0-15,0-2-16 0,0 2 0 0,0-2 0 0,2 2 0 16,-2 0-128-16,0 0 0 0,0 0 0 0,0 0 0 0,0 0 0 0,0 0 0 15,0 0 0-15,0 0 0 0,0 0 0 0,0 0 0 0,0 0 0 0,0 0 0 16,0 0 128-16,0 0 0 0,0 0 0 0,0 0 0 16,0 0-128-16,0 0 0 0,0 0 0 0,0 0 0 15,0 0 128-15,0 0 0 0,0 0 0 0,0-21 0 16,-2 20-128-16,1 1 0 0,1-2 0 0,-1-2 0 16,1 2 0-16,0-1 0 0,1 2 0 0,0-3 0 0,1 2 0 0,0-2 0 15,2 1 0-15,-2 0 0 0,3 0 0 0,0 0 0 16,0 0-192-16,0-3 192 15,0 2 0-15,0 0 0 0,-1 0 0 0,1 0 0 0,-3 0 0 0,1-1 0 16,-1 1 0-16,-1 1 0 16,0-3 0-16,-1 2 0 0,-1-2 0 0,0-1 0 15,-1 1 0-15,-1 0 0 0,-2 0 0 0,0-3 0 16,-1 2 0-16,-3-2 256 0,-1 2-32 0,-2-3-16 16,0 1-208-16,-4-1 128 0,-2-2-128 0,1 2 0 0,1 0 192 15,0 2-48-15,-1-2-16 0,2 0 0 0,1 1-128 0,1-1 160 16,-1 0-160-16,3-1 160 0,0 1-32 0,1 3 0 15,0-2 0-15,1 1 0 0,1 1-128 0,0 2 0 16,1 3 0-16,1-2 0 0,-1 2 0 0,1-1 0 16,1 2 0-16,2 1 0 0,-1 1 0 0,1 2-176 15,2-3 48-15,1 2 0 0,3 2 128 0,-1-2 0 16,2 0 0-16,1 1 0 0,2 0 0 0,2-1 0 16,-1 2 0-16,4-2 0 0,0 0 0 0,0 0 0 15,2 1 0-15,1 0 0 0,-3 0 0 0,0 1 0 16,2-1 0-16,1 0 0 0,-3 0 0 0,2 4 0 0,2-4 0 0,1 4 0 0,1-1 0 0,-1 0 0 31,1 3-144-31,1-3 144 0,-2 4 0 0,1-3 0 16,-1 3 0-16,-1-1 0 0,0-1 0 0,-2 2 0 15,-2 0 0-15,-1-1 0 0,-2-2 0 0,-2 2 0 16,1-2 0-16,-5 2 0 0,1-3 0 0,-1 1 0 0,-2 2 0 16,-2-3 0-16,1 2 0 0,-3 0 0 0,1-1 0 0,-1-1 0 15,1 1 0-15,-1 2 0 0,1-3 0 0,-1 3 0 16,0-2 0-16,-1-1 0 0,0 3 0 0,-1-3 0 15,0 2 0-15,-1 0 0 0,0 2 0 0,-2-3 0 16,1 2 128-16,-3 0-128 0,0 2 128 0,0 0-128 0,-2 1 240 0,-3 0-48 16,0 2 0-16,-2 2 0 0,-2-1-192 0,-3 3 0 15,-1 0 0-15,-2 2 0 0,1 1 0 0,1-2 0 16,-1-3 0-16,3-3 0 0,0 2 0 0,0-3 0 16,-1 2 0-16,1-2 0 15,1 1-624-15,1 0-160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8:14:48.3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6971 7295 2718 0,'0'0'60'0,"0"0"12"0,-7-3 2 0,0-3 2 0,3 3-60 0,1-3-16 0,-1-7 0 0,4 10 0 16,0-7-14-16,0 4-6 0,0-6 0 0,4 9-1 15,-4-4 7-15,0 7 2 0,7-6 0 0,-7 6 0 16,0 0-5-16,0 0-1 0,0 0 0 0,0 0 0 15,0 0 18-15,0 0 0 0,0 0 0 0,-4 6 0 16,1 4 24-16,3-1-2 0,-4 0 0 0,1 1 0 16,3-7 13-16,0-3 2 0,0 0 1 0,0 9 0 15,0-9 11-15,10 4 3 0,4 5 0 0,4-9 0 0,7 0-23 16,6 0-4-16,8-3-1 0,14-3 0 16,4 2 3-16,10-5 0 0,7 6 0 0,3-3 0 15,12-4-16-15,6 4-3 0,7 0-8 0,-3-4 12 16,3 7-4-16,8-6-8 0,2 6 11 0,5-4-11 0,-4 7 0 0,7 0 0 15,0 0 0-15,7 0-9 0,0 7 9 16,10-4 0-16,4 6 0 0,7-6 8 0,1-3 10 16,9 7 2-16,12-7 1 0,6 0 0 0,11-7-5 0,4 7 0 15,-4-12-1-15,0 2 0 0,-4 1-15 16,7-4 0-16,12 4 0 0,-1-4 0 0,-7 4 0 0,-4-4 17 16,-6 4-1-16,-1 0-1 0,4-4-15 0,-4 4 0 0,1 9 0 15,-11-10 0 1,-4 10-67-16,0 0-19 0,-3 0-4 0,-53 0-1 0</inkml:trace>
  <inkml:trace contextRef="#ctx0" brushRef="#br0" timeOffset="3732.7">1877 6179 1047 0,'0'0'46'0,"0"0"10"16,0-6-44-16,0 6-12 0,-7-6 0 0,3 2 0 0,4-2 66 0,-10-3 11 16,6 9 3-16,-6 0 0 15,6-7-92-15,-7 1-17 0,4 6-4 0,-3 0-1 16,3 0 2-16,-4 0 0 0,4 0 0 0,4 0 0 0,-8 0 32 0,7-3 14 15,-6-3-1-15,10 6 0 0,0 0 82 0,0 0 16 16,0-3 3-16,0 3 1 0,0-7-31 0,0 7-7 16,-7-3-1-16,3-6 0 0,4 9-1 0,0 0-1 0,0 0 0 0,0-10 0 15,-10 10-3-15,10 0-1 0,0 0 0 16,0 0 0-16,-4 0-18 0,4 0-3 0,0 0-1 0,0 0 0 16,-7 0-17-16,4 7-4 0,3-7-1 0,0 0 0 15,0 0-14-15,0 0-4 0,0 0 0 0,0 0 0 16,0 0 0-16,0 3-8 0,0-3 12 0,0 0-4 15,0 0 0-15,0 0 0 0,0 0 0 0,0 0 0 16,3 12 4-16,-3-12 0 0,0 0 0 0,0 7 0 16,0-7-12-16,0 0 12 0,-3 3-12 0,3-3 12 15,0 0 5-15,0 0 2 0,0 0 0 0,0 0 0 16,0 0 30-16,0 0 7 0,0 0 0 0,0 0 1 16,0 0-21-16,0 0-5 0,0 0-1 0,0 0 0 15,0 0-22-15,0 0-8 0,0 0 0 0,0 0 9 16,0 9-9-16,0-9 0 0,0 0 0 0,0 13 0 15,0-13 0-15,0 0 0 0,0 0 0 0,-4 6 0 0,4-6 0 0,0 0 0 16,0 0 0-16,0 0 0 0,0 0 0 0,0 0 12 16,0 0-12-16,-7 9 12 0,3-5-12 0,4-4 0 15,0 0 0-15,-7 9 0 0,7-9 0 0,0 0 0 16,0 0 0-16,0 0 0 0,0 0 8 0,0 0-8 16,0 0 12-16,0 0-4 0,0 0-8 0,7 0 0 15,4 3 0-15,-4-3 0 0,4 0 0 0,-1 0 0 16,1 0 0-16,-1-3 0 0,1 0 0 0,-4-3 0 15,4 6 0-15,3 0 0 0,3 0 0 0,-2 0 0 16,6 0 0-16,-7-4 0 0,10-2 0 0,-2 6 0 16,-5 0 0-16,8-3 0 0,0-3 0 0,3 6 0 15,-3-13 0-15,-1 4 0 0,5 6 0 0,-5-7 0 0,1 1 0 16,7-1 0-16,-8-2 0 0,1 2 0 0,0-2 0 16,-4-1-11-16,-7 4 11 0,-3 3 0 15,-1-10 0-15,4 0 0 0,-10 4 0 0,3 2 9 16,-7-2-9-16,0-7 0 0,0 6 15 0,0-5-4 0,-11 2-1 0,4-3 0 15,0 0 1-15,-10 7 0 0,2-1 0 0,-2 1 0 16,-4-4-11-16,-4 13 0 0,4-3 0 0,-4-1 8 16,0 7-8-16,-6 7-9 0,2-7 9 0,-6 9-13 15,0 10 13-15,0-7 0 0,-1 10 0 0,1 7 10 16,7-4-10-16,-4 0-12 0,7 0 2 0,8 3 1 16,-4-3 9-16,6-3-10 0,5 0 10 0,3 6-10 15,3-6 10-15,4 0-10 0,0 0 10 0,4 0-10 16,3 6 10-16,3-6 0 0,5 6-9 0,-5-2 9 15,1-5 0-15,3 1 0 0,7 7 0 0,-3-4 0 16,3 0 0-16,3-3 0 0,1-7 0 0,0 7 0 16,0-6 0-16,-1-3 0 0,8-4 0 0,-7 0 0 15,3-5-35-15,4-4-5 0,-8 0-2 16,5-10 0-16,2 7-59 0,-2-3-12 0,-1-7-3 0,-11 1 0 16,5-7-16-16,-5 0-4 0,4-3-1 0,1 6 0 15,-8-6-46-15,-4-3-9 0,1 0-1 0,-1-3-1 0</inkml:trace>
  <inkml:trace contextRef="#ctx0" brushRef="#br0" timeOffset="4149.49">2466 5784 3074 0,'0'0'68'0,"0"0"13"0,0 0 3 0,0 0 3 0,0 0-70 0,3 3-17 0,5 10 0 0,2-4 0 16,-3 0 0-16,11 10-17 0,-4 3 3 0,-4 0 1 16,5 0 13-16,-1 9-12 0,3-2 12 0,-3-4-12 15,-3 6-4-15,3-3 0 0,-3-3 0 0,-1-3 0 32,-3 7-15-32,11-4-3 0,-14-6-1 0,6-1 0 0,1-2 35 0,-8 0 0 0,8-4 0 0,-1-2 0 15,-6-7 20-15,3 6 12 0,0-9 1 0,4 10 1 16,-1-14 9-16,1-2 1 0,-1 3 1 0,4-6 0 15,-3-1-7-15,3-2-2 0,0-7 0 0,4 6 0 16,-15-5-20-16,8-1-4 0,0-6 0 0,-8-4-1 0,-3 4-11 16,4-6 10-16,-4 0-10 0,0-1 10 0,-4 1-10 15,1-4 12-15,3-2-12 0,-7 5 12 0,3-2-12 16,-7 3 12-16,11-1-12 0,-10 4 12 0,6-3-4 0,-3 6-8 16,4-4 12-16,-1 7-4 0,-3 0-8 15,4 4 0-15,3-4 0 0,0 6 8 0,0 0-8 0,0 4 0 16,0-7-12-16,0 6 12 15,0 10-92-15,3-6-12 16,4 3-1-16,-3 6-1277 0</inkml:trace>
  <inkml:trace contextRef="#ctx0" brushRef="#br0" timeOffset="4932.18">3094 5806 2534 0,'0'0'56'0,"0"0"11"0,10-6 2 0,1 6 3 0,3-7-58 0,4 1-14 0,-4-3 0 0,4-4 0 15,10 4 27-15,-11 6 2 0,5-7 1 0,2 1 0 16,-3 6-7-16,-3-4-2 0,3 7 0 0,0-3 0 16,-3-3-21-16,3 6 0 0,-10 0 0 0,6-3 0 15,1 3 0-15,-4-3-15 0,-3 3 3 0,3-7 0 16,0 7 12-16,0-9 0 0,4 6-10 0,-8-3 10 16,4-7-9-16,-3 4 9 0,-4-1-12 0,0-2 12 15,-3 2 0-15,3-2 0 0,-7-1 0 0,0 1 0 16,0 2 20-16,0-5-3 0,-11-7 0 0,4 9 0 15,0-6-17-15,-4 7-17 0,-3-7 3 0,-3 6 1 16,-1 1 13-16,-3 6 0 0,0-1 0 0,3 1 10 16,-7 12-10-16,1 1 0 0,-8 8 0 0,7 1 0 15,-7 3 0-15,4 9 0 0,4-3 0 0,2 6 0 0,5 1-10 16,-4-1 10-16,10 4 0 0,0-4-9 0,8 0 9 16,-4 7 0-16,7-4-9 0,0-2 9 0,0-1 0 15,0 4 0-15,7-10-9 0,-4 0 9 0,4 3 0 16,-7-3 0-16,8-3 0 0,-1 0 0 0,3-3 0 15,-6-7 0-15,6 7 0 0,1-6 0 0,-1 2-11 16,5-8-1-16,6 2-1 0,-4-3 0 16,8-2-92-16,7-8-19 0,3-2-3 0,0-3-567 15,4-4-114-15</inkml:trace>
  <inkml:trace contextRef="#ctx0" brushRef="#br0" timeOffset="5870.25">3799 5546 1382 0,'0'0'123'0,"0"0"-99"0,0 0-24 0,0 0 0 15,0 0 210-15,0 0 37 0,0 0 7 0,0 0 2 16,0 0-181-16,0 0-36 0,0 0-7 0,0 0-2 0,4 15-21 16,-4 1-9-16,0 3 8 0,0 3-8 0,0 0 17 0,0 9-1 15,0-3-1-15,7-3 0 0,-7-3-26 0,11 7-5 16,-8-4 0-16,4-10-1 0,0 1 26 0,0 0 6 16,4-4 1-16,-11-2 0 0,7-7-16 0,0 6 8 15,-3-9-8-15,-4 0 0 0,0 0 56 0,0 0 4 16,7-9 2-16,3-1 0 0,-6-2-29 0,-4-7-5 15,3 6-2-15,4-5 0 0,-3-7 10 0,3-4 3 16,-7 4 0-16,0-3 0 0,0 3-39 0,3-3 0 16,-3-4 0-16,4 1 0 0,-4 0 0 0,7-1 0 15,-7 1 0-15,3 9 0 0,-3 0 0 0,8 0 8 16,-5 3-8-16,4 7 0 0,-3 2 0 0,-1 7 0 16,8-3 0-16,-4 6 0 15,7 6-26-15,0-3-3 0,0 7-1 0,4-1 0 0,-1 1 30 0,5 2 0 0,-8 1 0 16,7-4 0-16,-7 10 0 0,7-7 12 0,-10 1-1 0,6 6 0 15,-3-7-11-15,4 7-16 0,-7 3 4 0,3 0 1 16,0 0 11-16,0 9 14 0,4 7-3 0,-4-4-1 16,-4 10-10-16,4-3 0 0,-3 3 0 0,-7-3 0 15,6-4-11-15,1-5 3 0,-8-7 0 0,8-3 0 16,-1 0 8-16,-6-7 11 0,3-2-3 0,4-1 0 16,-4-5-8-16,0-4 0 0,3 0-12 0,-6-6 12 15,6-7-161-15,-6-2-25 0,7-7-5 16,-4 0-1-16</inkml:trace>
  <inkml:trace contextRef="#ctx0" brushRef="#br0" timeOffset="6130.94">4445 4918 2898 0,'0'0'64'0,"0"0"12"0,-7 4 4 0,3 2 1 0,-3 0-65 0,7 10-16 16,7-1 0-16,-3 7 0 0,3 4 0 0,7 5 0 16,7-3 0-16,4 19 0 0,-7-12-18 0,6 9 2 15,1-4 1-15,3 4 0 0,-3 10 15 0,-7-14 15 16,3 1-3-16,0-6-1 0,-3 5-19 0,-1-8-4 16,-3-1-1-16,-3 0 0 15,-1 1-14-15,5-1-2 0,-5-9-1 0,-10 6 0 16,4-3-21-16,-1-3-4 0,4-3-1 0,-7-6 0 15,0 9-142-15,-7-13-29 0</inkml:trace>
  <inkml:trace contextRef="#ctx0" brushRef="#br0" timeOffset="6319.32">4265 5248 3168 0,'0'0'70'0,"0"0"14"0,0 0 4 0,0 0 0 0,0 0-71 0,4 3-17 0,10-3 0 0,3 0 0 16,-3-3-26-16,8 3-9 0,-5 0-1 0,8 0-1 15,7-3-69-15,-8-4-14 0,12 4-2 0,-1-6-1104 16</inkml:trace>
  <inkml:trace contextRef="#ctx0" brushRef="#br0" timeOffset="6726.56">5338 5038 3009 0,'0'0'133'0,"0"0"28"0,0 0-129 0,0 0-32 15,-11 6 0-15,4-3 0 0,3 0 36 0,-3 7 1 16,-3-1 0-16,-4 4 0 0,3-4-49 0,-10 3-9 16,0 7-3-16,-8-6 0 15,5 6-4-15,-8-1-2 0,4-5 0 0,3 6 0 16,0-4-16-16,4-5-3 0,7-1-1 0,0 1 0 0,7-7 35 0,3 6 15 0,-3-9-12 0,7 0 12 15,0 0 0-15,0 0 0 0,0 0 0 0,0 0 0 16,0 0 0-16,7 0 0 0,4 0 0 0,-4 0 0 16,11-3 12-16,-4-3 1 0,0 6 0 0,7 0 0 15,4-3-5-15,-8-7 0 0,12 10-8 0,-12 0 12 16,4-3-12-16,1 3 0 0,-5 0 0 0,4 0 0 16,1 0 0-16,-8 0 0 0,7 0 0 0,-3 0 0 15,3 3 0-15,0-3 0 0,4 10 0 0,-1-7 0 16,-6 3 15-16,7-3-3 0,-4 7-1 0,0-1 0 15,4 0 8-15,-11 4 1 0,7 0 1 0,-11 9 0 16,5-7-11-16,-12 1-2 0,4 3-8 0,-3 3 12 16,-1 0 4-16,-3 0 0 0,-3-4 0 0,-1 4 0 15,-6 0 2-15,-1-3 1 0,0 3 0 0,1-3 0 16,-4 0 0-16,3-4 0 0,1 4 0 0,3-6 0 0,-11-4-19 16,11 1-11-16,-4-7 2 0,4 3-924 15,-3-3-185-15</inkml:trace>
  <inkml:trace contextRef="#ctx0" brushRef="#br0" timeOffset="8701.79">14873 17528 2833 0,'-35'3'125'0,"17"-3"27"0,-3 0-122 0,-4 0-30 0,-3 0 0 0,0-10 0 31,0 7-43-31,7-6-14 0,3 6-3 0,4-4-1 15,0-5 1-15,3 2 0 0,8-2 0 0,3-7 0 0,7-3 48 0,3 3 12 0,15 4 0 0,3-4 0 16,7 0 16-16,11 6 5 0,7 1 2 0,0 6 0 16,7-1-3-16,4 1 0 0,6 6 0 0,8 6 0 15,3-3 3-15,0 1 0 0,4 5 0 0,-4 0 0 16,0 4 1-16,7-4 1 0,7 4 0 0,-3 6 0 16,-4-7 4-16,4 4 1 0,0-4 0 0,-1-8 0 15,5 5 1-15,-5 0 0 0,-2-2 0 0,-1-4 0 16,0-6 8-16,0-4 1 0,0 4 1 0,-6-6 0 15,-8-1-11-15,-4 1-2 0,-6-4-1 0,-8 1 0 0,-3-4-19 16,-7 4-8-16,0 2 0 0,-11-2 8 0,-7 2-24 0,-7-2-6 16,-3 2-1-16,-7 1 0 15,-11 0-113 1,-11-4-22-16</inkml:trace>
  <inkml:trace contextRef="#ctx0" brushRef="#br0" timeOffset="9507.75">15977 6167 2880 0,'0'0'256'0,"0"0"-205"0,-7-4-41 0,4-2-10 15,3 6 135-15,0 0 25 0,0 0 4 0,0 0 2 0,0 0-139 0,0 0-27 16,-4 16 0-16,1 6-14 0,-1 12 5 16,1 10 1-16,-1 9 0 0,1 10 0 0,-1 9 8 0,1 4-13 15,-1 8 5-15,4 7 8 0,0-3-24 0,-4 3 2 16,4-3 1-16,-3-7 0 16,3-2-8-16,0-7-2 15,-4 3 0-15,4-12 0 0,4-1-19 0,-4-8-4 0,3-10-1 16,1-4 0-16,0-8-96 0,-1-4-19 0,4-12-4 15,4-7-989-15</inkml:trace>
  <inkml:trace contextRef="#ctx0" brushRef="#br0" timeOffset="9759.84">16143 6148 2937 0,'0'0'261'0,"-7"0"-209"0,-4 6-41 0,4-3-11 15,-3 7 111-15,3-1 20 0,3 0 4 0,-3 7 1 16,7 12-128-16,-3 7-24 0,-1 2-6 0,1 10-1 16,-4 4 7-16,0 8 2 0,3 4 0 0,-3 6 0 15,-4 3 14-15,8 9 0 0,-4-2 0 0,3 6 0 16,1-13 0-16,3 3-12 0,0-6 12 0,0-13-12 31,7 7-34-31,0-13-6 0,0-3-2 0,0-6 0 16,4 0-78-16,-1-10-16 0,4-6-4 0,-3-6-668 0,3-6-135 0</inkml:trace>
  <inkml:trace contextRef="#ctx0" brushRef="#br0" timeOffset="10454.06">15910 6505 3060 0,'-14'-16'136'0,"7"7"27"0,0 0-131 0,0-4-32 0,7-6 0 0,4 1 0 16,6-8 31-16,4-2-1 0,4-3 0 0,7-4 0 15,-4-2-39-15,3 5-8 0,5-2-2 0,-1 3 0 16,0-10 6-16,4 9 1 0,3-2 0 0,4-7 0 15,7 10 12-15,0-4 10 0,0 7-2 0,-1-3 0 16,5 9-8-16,-1 0 0 0,1 3-12 0,-5 6 12 16,1 4-8-16,-3 6 8 0,2 3 0 0,1 3 0 15,-3 3 0-15,-5 7 0 0,-2-1 0 0,-5 17 0 16,1-4 0-16,-7 6 0 0,-4 0 0 0,-7 1 0 0,-3 5-8 16,-4 1 8-16,-7 0 0 0,-4 2 0 0,-6-2-8 15,-8 9 8-15,-3-9-10 0,-7 2 10 16,-4 11-29-16,-3-7 0 0,-4-10 0 0,0 7 0 15,-3-4 1-15,-1-5 1 0,-2-1 0 0,-12-6 0 16,-3 7 27-16,-3-10 0 0,-1 6 0 0,4-6-8 0,4-3 8 0,3-4 0 16,3-5 0-16,5 2 0 0,2-6 27 0,8-2 4 15,-4-4 1-15,7 0 0 0,8-4-14 0,-1-2-2 16,7 6-1-16,1-3 0 0,6 3-15 0,1 0 9 16,2 0-9-16,1 3 8 0,7-3-8 0,0 0 0 15,0 10 9-15,11-1-9 0,0 4 10 0,6-4-2 0,4 10-8 16,11-7 12-16,0 7 23 0,7-6 4 0,3 5 1 15,11-5 0-15,7-4-13 0,3 4-3 0,4-4 0 0,0 4 0 16,4-4-16-16,-7 4-8 0,-4-4 0 0,-1 1 8 16,1 2 7-16,-3 7 1 0,-1-6 0 0,-6 2 0 15,-4 1-16-15,-8 0 0 0,-2-1 0 0,-5 4 0 16,-2-6-75 0,-8 9-21-16,0-7-4 0</inkml:trace>
  <inkml:trace contextRef="#ctx0" brushRef="#br0" timeOffset="24642.07">12245 883 1382 0,'0'0'123'0,"0"0"-99"0,-4-3-24 0,4-7 0 0,4 7 164 0,-8-3 28 16,4 6 6-16,4-3 1 0,-1-7-155 0,-3 7-30 15,4-3-6-15,0 3-8 0,-4-7 8 0,3 4-8 16,-3 0 0-16,0-1 0 0,0 4 11 0,0-6-11 16,-3-1 12-16,3 7-12 0,-4-3 0 0,0 3 0 15,1-6 0-15,-1 9-12 0,-3-10 12 0,4 7 0 16,-8 3 12-16,1 0-12 0,-1 0 27 0,0 0-2 15,-3-6 0-15,0 12 0 0,-3-3 8 0,-1-3 2 16,0 0 0-16,-3 10 0 0,-7-7-13 0,3 3-2 16,-3-3-1-16,3 6 0 0,1-9-19 15,-1 10 10-15,0-1-10 0,1-6 8 0,2 10 3 16,1-7 0-16,4-3 0 0,-1 4 0 0,4-4-11 0,3 9 0 0,-3-5 0 16,4 2 0-16,3 4 0 0,-1-4 0 0,-2-6 0 0,3 6 0 15,0 10 0-15,0-9 0 0,7 2 0 0,-4-2 0 16,4-1 0-16,4 4 0 0,3-4 0 15,0 4 0-15,0-4 12 0,7 0 0 0,-3 4 0 16,6-4 0-16,1-6-12 0,3 4 0 0,-3-1 0 0,6 0 8 16,-2 4 0-16,2-10-8 0,1 3 12 0,3 6-4 15,-3 1-8-15,3-1 0 0,0 0 0 0,-3 4 0 16,3-4 0-16,-3 4 0 0,-4-1 0 0,0 1 0 0,0-4 0 16,-3 10 0-16,-4-6 0 0,0-4 0 15,0 10 0-15,-3-10 0 0,3 4 0 0,-3 0 8 0,-1-1 3 16,1-3 0-16,-1 10 0 0,1-6 0 0,-4 3 2 15,7-1 1-15,-3-5 0 0,-1 8 0 0,1-2 2 16,-1-7 0-16,5 7 0 0,-5-3 0 0,1-1-4 16,-1 7 0-16,-3-6 0 0,4 5 0 0,0-2 0 0,-4-6 0 15,-4 11 0-15,4-2 0 0,-3 0-3 0,-1-6-1 16,-3 9 0-16,0 0 0 0,0 6-8 0,0-13 0 16,-3 11 9-16,-1-5-9 0,-3 1 0 0,0-9 0 15,4 9 0-15,-5-3 0 0,-2-7 0 16,3 7 0-16,-4-6 0 0,4 5 0 0,-3-8 0 15,3 2 19-15,-4-2-3 0,0-7-1 0,1 6 1 0,-4 1 0 16,3-1 0-16,-3-9 0 0,0 3 9 0,-4 4 3 16,1-1 0-16,-1 0 0 0,-3-6-4 0,-4 0-1 15,4 3 0-15,-4-3 0 0,4 7-1 0,-4-7 0 0,1 0 0 0,-1 0 0 16,0-7-7-16,1 4-2 0,-1-3 0 0,-3 0 0 16,3-1 3-16,-3 4 0 0,3-6 0 0,0-1 0 15,1 1-16-15,-1 0 0 0,0-4 8 16,4 0-8-1,0 1-89-15,0-4-21 0,-4-6-4 0,7 0-1 0</inkml:trace>
  <inkml:trace contextRef="#ctx0" brushRef="#br0" timeOffset="28543.86">13907 901 230 0,'0'0'20'0,"0"0"-20"0,0 0 0 0,0 0 0 16,0 0 266-16,0 0 49 0,0 0 9 0,0 0 3 16,0 0-217-16,0 0-43 0,0 0-9 0,0 0-2 15,-8 0-36-15,1 0-8 0,0 0-2 0,0 0 0 16,7 0-10-16,-7 10 0 0,0-10 0 0,-3 0-11 15,3 0 11-15,7 0 0 0,-4 0 0 0,-3 0 0 16,0 0 0-16,0 0 0 0,0 0 0 0,0 0 0 16,-4 0 40-16,1 0 3 0,-5 0 1 0,1 3 0 15,0 3 13-15,-3-6 3 0,-1 3 1 0,-3-3 0 16,-4 13-11-16,4-7-2 0,-7 4-1 16,3-7 0-16,-3 9-12 0,0-2-3 0,3-1 0 0,0 4 0 15,0 2-23-15,4 1-9 0,4-7 0 0,-4 10 9 16,3-6-9-16,0 6 10 0,4-7-10 0,0 7 10 0,0-10-10 0,0 7-11 15,0 0 3-15,0-1 0 0,3 4 8 0,0-6 0 16,1 2 0-16,-4 1 0 0,3 3 0 0,1 0 0 16,-5-4 0-16,5 7 0 0,3-6 0 0,0 6 0 15,-4-9 0-15,8 5 0 0,-4-2 0 0,3 0 14 16,4-4-3-16,4 1-1 0,-1-4 23 0,4 10 5 16,0-16 1-16,0 7 0 0,4 2-29 0,3-2-10 15,0-4 0-15,4 6 9 0,-4-8 3 0,3 5 0 0,1 3 0 16,0-2 0-16,-4-1-3 0,3 4 0 0,1-4 0 15,-4 10 0-15,0-6-9 0,4 5 0 0,-4-14 0 16,0 14 0-16,0-5 0 0,-3-1 0 0,3 4 8 0,4-6-8 16,-4 2 8-16,3-3 0 0,5-5 0 0,-1 2 0 15,0-3 20-15,0 6 4 0,0-9 1 0,4 0 0 16,0 0-23-16,-1 0-10 0,-3 4 8 0,4-4-8 16,-4 0 12-16,1 0-4 0,-8 0 0 0,3 0 0 15,-3 0 0-15,0 6 0 0,1-6 0 0,-1 3 0 16,-4-3-8-16,1 0 0 0,-1 0 0 0,5 0 0 15,-5 0-9-15,1 0 9 0,-4 0-12 0,3 0 12 16,1-3-42-16,-4-3-2 16,4 6 0-16,-4-4 0 0,-4-2-114 0,4 0-23 15,-3 0-5-15</inkml:trace>
  <inkml:trace contextRef="#ctx0" brushRef="#br0" timeOffset="28915.36">13173 1431 2516 0,'0'0'56'0,"0"0"11"0,0 0 2 0,0 0 1 0,0 0-56 0,0 0-14 0,0 0 0 0,0 0 0 16,10 0 0-16,1 0 0 0,-1-3 0 0,5 3 0 16,2 0 0-16,1 0 0 0,3 0 0 0,4-3 0 15,-4-3 8-15,4 6-8 0,3-3 0 0,-3-4 9 16,3 4-17-16,0-3-4 0,4 6-1 0,-1-6 0 31,5 0-37-31,-5 2-7 0,5-2-2 0,-4 3 0 16,6-6-145-16,-2 9-28 0,-1-10-7 0,4 7-1 0</inkml:trace>
  <inkml:trace contextRef="#ctx0" brushRef="#br0" timeOffset="34049.68">15423 406 1670 0,'-10'0'148'0,"-8"0"-118"16,4 9-30-16,-4 1 0 0,1-7 144 0,3 3 22 15,0 7 5-15,3-13 1 0,0 3-138 0,1 3-34 16,-1-3 0-16,1 7 0 0,3-1 0 0,7-9 0 0,0 0 0 16,-11 0 0-16,0 3-9 0,1 4 1 0,3-7 0 0,0 0 0 15,-4 3 8-15,-3-3-12 0,0 12 12 0,-4-5-12 16,-3-4 29-16,4 6 6 0,-8 10 1 15,0-7 0-15,-3 7-5 0,0-3-1 0,-1 0 0 16,1-1 0-16,-3 1-18 0,2 0 0 16,-2-1 0-16,2-2 0 0,5-1 20 0,-1 7 6 0,4-9 2 15,3-1 0-15,-3 4-9 0,7-10-2 0,0 6 0 0,3 1 0 16,4-1-5-16,0-6 0 0,0 6-1 0,3 1 0 16,1-7-11-16,-4 6 0 0,3 4 9 15,1-7-9-15,3-6 0 0,0 10 0 0,0 2 0 16,0-2 0-16,0-7 0 0,3 6 0 0,4 1 0 15,-3-1 0-15,-1 0 0 0,5 4 0 0,-1-13 8 0,0 9-8 16,7-6 16-16,-4-3-2 0,1 13 0 0,7-13 0 16,-4 6 5-16,3-6 1 0,4 0 0 0,-3 3 0 0,3 4-1 0,4-7 0 15,-7 3 0-15,3-3 0 0,0 9-7 0,-3 1-2 16,-1-7 0-16,-3 3 0 0,0 7-10 0,1-4 0 16,-5 4 0-16,1 5-11 0,-1-2 11 15,-3 0 0-15,0-4 0 0,-3 1 0 0,-1 6 0 16,-3-7 0-16,0 7 0 0,0-7 0 0,-3 1 0 0,-1-4 0 15,1 1 0-15,-1-1 0 0,4-9 0 16,-7 10 0-16,4-7 0 0,-4 6 0 0,0-3 0 0,0-2 0 16,0-1 8-16,-4 3-8 0,0-3 8 0,1-3-8 15,-1 6 10-15,1-2-10 0,-4 5 8 0,-1-9-8 16,1 3 0-16,0 3 0 0,4-6 0 0,-5 4 8 16,8-4-8-16,0 12 0 0,0-12 0 0,7 0 0 15,-3 6 0-15,3-6 0 0,0 0 0 0,0 0 0 0,0 3 0 0,3 7 0 16,4-4 0-16,0 0 0 15,4 1 0-15,0-4 0 0,3 6 0 0,0-2 0 16,0-1 0-16,4 0 0 0,-4-3 0 0,0 7 0 16,3-1 0-16,1 0 0 0,-4-5 0 0,-3 8-10 0,3-6 10 15,-4 4-8-15,1-1 8 0,-4 4 0 0,0-4 0 0,4 1-8 16,-4-4 8-16,0 3-8 0,3 1 8 0,-6 8-8 16,3-14 8-16,-3 14 0 0,-1-14 0 0,-3 11 0 15,4-2 0-15,-8-10 0 0,1 13 0 0,-1-1 0 16,-3-5 0-16,0 8 11 0,0-2-3 0,-4 0 0 15,-3-1-8-15,0 4 0 0,0 0 0 0,-4 3 0 16,4 0 0-16,-7-3 0 0,0 3 0 0,3 0 0 16,-3 3-8-16,3-6 8 0,-6 3 0 0,6 0 0 15,4-4 0-15,0 1 0 0,3-3 0 0,1 0 0 16,3 5 0-16,3-8 8 0,4 6 0 0,0-3 0 0,4 2-8 0,-1 1 0 16,1-6 0-16,6 6-11 0,1-7 11 0,-1 7 0 15,5-7 0-15,-1 7 0 0,0-9 0 0,3 2 0 16,1 1-9-16,0-4 9 15,3 1-28-15,0-7 0 0,0 6-1 0,4-9 0 16,-4 6-98-16,7-6-19 0,4-6-4 0,0 6-1 16,0-9-8-16,3 6-1 0,0-10-1 0,4 4 0 15</inkml:trace>
  <inkml:trace contextRef="#ctx0" brushRef="#br0" timeOffset="34562.03">16087 964 2131 0,'0'0'94'0,"-7"-3"20"0,-4-3-91 0,4 12-23 0,-4-3 0 0,1 7 0 16,-1-7 144-16,1 6 25 0,-4 1 5 0,3 2 1 15,-3 7-140-15,0 0-35 0,0 3 0 0,0 3 0 16,-4 3 0-16,4-6 0 0,-4 9-15 0,0 1 5 16,1-1 10-16,3 0 0 0,3 1 0 0,4 2-8 15,-3 7 8-15,-1-10 0 0,7 4 0 0,-3-4 0 16,7 1 0-16,4-1 9 0,3 0-9 0,-4-2 0 16,8-4 0-16,0-3 0 0,3 6 0 0,3-6 0 15,1-3 0-15,3-4 0 0,4-5 10 0,0 2-10 0,-1-6 0 0,4-2 0 16,1-4 0-16,-5 0-11 0,5-4 11 15,-1-5 12-15,0-4-2 0,-3 4-1 0,-1-10-1 0,1 0 0 16,-4 4 0-16,-3-4 0 0,7 6 19 16,-8-9 3-16,-3 1 1 0,1-1 0 0,-5-7 4 0,1 7 1 15,-4-9 0-15,-4 3 0 0,1 3 4 0,-4-7 0 16,0 1 1-16,-4 0 0 0,1-1-33 0,-4 4-8 16,3-6 0-16,-3 2 0 0,-7 10 0 0,3 0 10 15,1 0-10-15,-4-6 10 0,0 12-10 0,-1 1 0 16,1-1 0-16,0 0 0 0,0 7 0 0,0-7-9 15,0 7 0-15,-4 0 0 16,8-1-29-16,-4 1-6 0,-1 6 0 0,1-7-1 16,4 1-115-16,-4 6-22 0,3-4-5 0,4 4-1 15</inkml:trace>
  <inkml:trace contextRef="#ctx0" brushRef="#br0" timeOffset="35212.65">16905 1789 2358 0,'0'0'104'0,"0"0"22"0,0 0-101 0,4 0-25 0,-4 0 0 0,3 9 0 15,4 4 43-15,0-4 3 0,-3 4 1 0,3 3 0 16,7-7-38-16,-7 3-9 0,4 1 0 0,3 6 0 0,-4-7 0 0,8 7 0 15,-7-3 9-15,-1 0-9 0,4-1 0 0,-7 4 8 16,4 0-8-16,-4-7 0 0,-4 10 0 0,-3 0 0 16,4-3 0-16,-8 3-8 15,1-3-21-15,-4-3-4 0,0 2-1 0,-4 1 0 16,-3-6-72-16,-4 6-14 0,-6-7-4 0,-1-3 0 0</inkml:trace>
  <inkml:trace contextRef="#ctx0" brushRef="#br0" timeOffset="36191.89">17664 851 2055 0,'0'0'91'0,"0"0"19"0,0 0-88 0,0 10-22 0,0-1 0 0,0 1 0 16,3 2 29-16,1 10 2 0,-1 0 0 0,1-3 0 15,-1 12-19-15,4 1-4 0,-3 2-8 0,-1 4 12 16,1-7 9-16,-1 3 2 0,1-2 0 0,-1 5 0 15,1-2-7-15,-4-4-2 0,4 1 0 0,-1-1 0 16,-3 0-14-16,0-9 0 0,0 3 0 0,0-6 0 16,4 9 0-16,-4-6 0 0,0-6 0 0,0-6 0 15,3 8-41-15,-3-8-15 0,4-7-2 16,-4-3-597-16,0 0-119 0</inkml:trace>
  <inkml:trace contextRef="#ctx0" brushRef="#br0" timeOffset="37181.43">18105 563 2408 0,'0'0'107'0,"0"0"21"0,0 0-102 0,0 0-26 0,0 0 0 0,10 0 0 16,4 0 23-16,0 0-1 0,0 0 0 0,4 0 0 15,0 0-22-15,-1 0 0 0,8 0-10 0,-4 0 10 0,4 0 0 0,0 0 0 16,3 0 0-16,0 0 0 0,0 0 0 0,1 0 0 15,-1 3 0-15,4-3 0 0,-8 6 0 0,1-6 0 16,0 3 0-16,-8-3 0 16,1 0 0-16,-4 13 0 0,-3-13 0 0,-1 0 0 0,-3 6 10 0,-7-6 6 15,0 0 0-15,0 0 1 0,0 0-5 0,-3 3 0 16,-4 4-1-16,-7-4 0 0,-1 6-3 0,-2 1 0 16,-1 2 0-16,0-3 0 0,-3 1-8 0,4-1 0 15,-4 4 0-15,-1-4 0 0,5 1 0 0,-1 2 0 16,4-2 0-16,0 2 0 0,3-2 0 0,1-1 0 15,-1 4 0-15,4-4 0 0,0-6 0 0,3 6 0 16,4-9 0-16,0 19 0 0,0-16 0 0,0 10 0 0,4-4 0 16,3 1 0-16,0-4-12 0,0 0 12 0,4 4-10 15,3-4 10-15,3-3 0 0,1 7 0 0,-4-7 0 16,7 3 0-16,1-6 0 0,-1 0 0 0,-4 3 0 16,1 3 10-16,0-3-10 0,-1-3 0 0,1 10 0 15,-7-7-11-15,-1 3 11 0,1-3 0 0,-1 4 8 16,-3-1-8-16,-7-6 0 0,4 6 0 0,-4-6 0 0,0 10-8 15,0-7 8-15,-4 9 0 0,1-2 0 0,-4-1 0 16,0 1 0-16,0-1 0 0,0-6 0 0,-4 7 0 16,4-1 0-16,-4-6 0 0,-3 6 0 0,4-2 0 15,-1 5 0-15,4-2 14 0,-4-7-3 0,4 9-1 16,0-2-10-16,4 5 0 0,-4-2 0 0,3 0 0 16,4-1 0-16,0-3-11 0,4 10 11 0,-1-6-12 15,1-1 12-15,-1-2 0 0,1 9 0 0,3-7 0 16,0 7 0-16,4-6 0 0,-1 5 0 0,1-5 0 15,3 6 0-15,0-10-8 0,0 4 8 0,0-1 0 0,0-2 0 0,0 8 0 16,0-8 0-16,1 2 0 0,-1 1 0 0,3 6 0 16,-3-10 0-16,1 4 8 0,-1-1-8 0,0 7 0 15,-4-6-8-15,4 9 8 0,-3-7 0 0,0 1 0 16,3 6 0-16,-4-3 0 0,1-1 0 0,-4 4 0 16,0-3 0-16,0-3 11 0,0 6-1 0,-3 0 0 15,-1-7 0-15,-6 7 0 0,-1-9 5 0,1 9 1 16,-4-3 0-16,-4-7 0 0,0 10 4 0,-3-3 0 15,0-6 1-15,-3 2 0 0,-5 1-10 0,1-7-3 16,0 10 0-16,-4-9 0 0,1 2 0 0,2-2-8 16,-6-7 12-16,4 6-4 0,-1-9-8 0,0 0-12 15,0 0 2-15,1-9-1233 0</inkml:trace>
  <inkml:trace contextRef="#ctx0" brushRef="#br0" timeOffset="40303.54">12481 2422 2286 0,'0'0'101'0,"-7"0"21"0,-3 0-98 0,3 0-24 0,-4 0 0 0,4 0 0 16,0 0 76-16,0 0 9 0,-4 0 3 0,4 0 0 16,0 0-71-16,-3 0-17 0,-1 0 0 0,0 0 0 15,-3-3 0-15,0 6 0 0,0-3-11 0,-4 0 11 32,1 0-36-32,-1 0 0 0,-7 7 0 0,4-4 0 0,0 3 16 0,0-3 4 0,-4 7 0 0,4-10 0 15,0 3 40-15,7 6 8 0,0-3 1 0,0 7 1 16,3-10-1-16,0 6 0 0,4 1 0 0,0-1 0 15,0 7-18-15,0-10-4 0,7 7-1 0,0-1 0 16,0-2 2-16,7 5 1 0,-3-2 0 0,3-4 0 16,3-5-13-16,5 5 0 0,6 0 0 0,0-6 0 15,4 4 0-15,-1-1 0 0,1 3 0 0,3-2 0 16,4 2 0-16,-4-3 0 0,4 1-10 0,0-4 10 16,3 3 0-16,0-3 0 0,0 10 9 0,1-4-9 0,-1 1 8 15,-3 2-8-15,-4-3 0 0,0 10 0 16,-3-6 0-16,-4 6 0 0,-3-7 0 0,-4 7 0 15,0-3 9-15,0-1-1 0,-7 1-8 0,0 0 12 0,0-1 5 16,-3 1 1-16,-4 6 0 0,0-6 0 16,-4-7-2-16,-3 7-1 0,0-1 0 0,-3 1 0 0,-1 0-15 0,-3-4 0 15,3 7 8-15,-3-6-8 0,-3 2 19 0,2-2 1 16,-2 0 0-16,3-4 0 0,-4 3-20 0,0-2-9 16,-3-10 1-16,0 9 0 0,3 1 16 0,-3-1 3 15,0-9 1-15,3 3 0 0,-3 3-4 0,0 1-8 16,3-7 12-16,-3 6-4 0,0-3 0 0,3 3-8 0,1-6 12 15,-1 0-4-15,4 0-8 0,-4 0 0 16,4 0 0-16,0-6 0 16,4 3-100-16,-1 3-12 0,-3-6-2 0,7 6-1 15,0 0-119-15,0-13-24 0,-7 10-5 0,14 3-1 0</inkml:trace>
  <inkml:trace contextRef="#ctx0" brushRef="#br0" timeOffset="40610.71">13314 2620 2592 0,'0'0'115'0,"-7"-6"23"0,3 3-110 0,-3 3-28 0,0-4 0 0,7 4 0 0,0 0 124 0,0 0 19 16,0 0 4-16,0 0 1 15,0 0-148-15,0 0-30 0,0 0-6 0,0 0 0 16,0 0-153-16,0 0-31 0,0 0-5 0</inkml:trace>
  <inkml:trace contextRef="#ctx0" brushRef="#br0" timeOffset="40859.51">13095 3031 2847 0,'0'0'126'0,"0"0"26"0,0 0-121 0,0 0-31 0,0 0 0 0,0 0 0 15,0 0 0-15,0 0 0 0,0 0 0 0,0 0 0 16,11 3-26-16,-11-3 2 0,0 0 0 0,7 0 0 16,-7 0-205-1,10 0-41-15,4-3-8 0,-14 3-2 0</inkml:trace>
  <inkml:trace contextRef="#ctx0" brushRef="#br0" timeOffset="42983.24">4590 5881 2599 0,'-25'-9'57'0,"-7"-1"12"0,-7-2 3 0,1 12 0 0,-5-3-57 0,-3 3-15 0,4 3 0 0,-4 3 0 0,0 0-16 0,0 10-5 16,-6 0-2-16,2 6 0 16,-10-4-37-16,0 11-8 0,0-4-2 15,0 6 0-15,-7 0-17 0,0 7-3 0,-3 0-1 0,-8 3 0 16,0 2 41-16,4 8 8 0,-7-1 2 0,-3-3 0 0,-1 6 21 0,0-3 5 16,-10 0 1-16,3 4 0 0,8-7 13 0,-5 12 0 15,-6-2 0-15,0 6 0 0,-4-1 10 0,4 7-2 16,-7-3 0-16,-1 0 0 0,-3 6 1 15,1 10 0-15,-1 2 0 0,3 1 0 0,1 3-9 0,0-4-11 16,0 7 3-16,6 7 0 0,8-4 8 16,0 3 0-16,7-3 0 0,21-19 0 15,0 0 0-15,-7 10 12 0,3 9-2 0,-6 0-1 0,6 7-9 0,4-4 0 16,-7 0-10-16,-21 41 10 0,7-13 0 0,7-9-9 16,3 0 9-16,8-9 0 0,3-3 0 0,3-10 0 0,15-7 0 15,42-87 0-15,0 0 0 0,0 0 0 0</inkml:trace>
  <inkml:trace contextRef="#ctx0" brushRef="#br0" timeOffset="43736.21">0 12927 2012 0,'14'47'12'0,"14"44"-12"0,8-3 11 0,9 3-11 0,-6-3 10 0,11-4-2 0,3 11-8 0,-4-11 12 0,0 7-4 0,4-3-8 0,4-3 0 15,-11-1 0-15,-1-21 0 0,-2 12 0 16,3 7 0-16,3-1 0 0,0 7 0 0,1 3 0 16,3 0 0-16,-11 9 0 0,25 32 0 0,-7-7 0 15,0-12 0-15,-7-6 9 0,3-10-9 16,-3 4 29-16,0-14 2 0,0-5 0 0,-3-7 0 0,2-3 1 16,1-3 1-16,7-6 0 0,0 6 0 0,7-13-17 15,0 4-3-15,11-7-1 0,-4-6 0 0,0 7-12 0,7-4 8 16,-3-6-8-16,7 9 0 0,6-3 0 0,-6 4 0 15,0-1 0-15,6 0 0 0,-2 0 0 0,6-2-13 16,0 2 1-16,0-3 0 0,-7-3-8 0,8 3-2 16,-1-9 0-16,0-6 0 0,-7-4 22 0,4-3-9 15,-4-12 9-15,4 3 0 0,3-10 0 16,1-9 0-16,-8-3 10 0,7-13-2 0,-3-6 12 0,7 0 4 16,6-9 0-16,-6-4 0 0,7-5-4 0,-4-1 0 0,4-9 0 15,11-4 0-15,-8 1-12 0,-3-10-8 0,3 1 8 0,-3-4-8 16,10 0 17-16,-3-3-1 0,-10-6 0 15,2 3 0-15,-2-13-16 0,6 7 0 0,-10-4 0 0,-4-3 0 16,0 1 0-16,-10-4 0 0,10-12 0 16,-7 5-9-16,4-2 9 0,-7-6 0 0,-11-4 8 15,7-9-8-15,-3 0 0 0,-4 0 0 0,3-12-12 16,-3-7 4-16,8-3 8 0,-15-10 0 0,3 1 0 0,1-7 0 31,-8-2-34-31,4-8-2 0,-3 5 0 0,-8-5 0 0,1-2 16 16,-8 0 4-16,-3 12 0 0,-7-9 0 0,-4 3 16 0,-7 4 0 0,-3 5 0 0,-8-6 0 15,-2 7 49-15,-8-4 11 0,-4 7 1 0,-3-1 1 16,-7-2-7-16,-3-7-2 0,-5 7 0 0,-2-4 0 0,-8 3-21 16,-3-9-4-16,-4-6 0 0,-7 3-1 15,1 0-45-15,-5-6-9 0,-3 9-1 16,-3-6-1-16,3-4-8 0,-3 10-2 16,-1 4 0-16,4 5 0 0,-14-6 23 0,0 16 4 0,1 0 0 0,-9 13 1 15,-2-1 11-15,-4 4 0 0,0 9 0 0,0-1 0 0,-11 11 21 0,0 2 7 16,-6 7 0-16,2 3 1 0,1 9-3 0,-3 4-1 15,-5-4 0-15,-6 10 0 0,0 0-25 16,-1 3 0-16,5 9 0 0,-8 0 0 16,-4 7-24-16,5-4-3 15,6-3-1-15,0 10 0 0,-7 0-7 0,7 0-1 0,-3-1-1 0,3 10 0 0,11 0 37 16,-7-3 0-16,3 13 0 0,-3-7 0 0,7 7 0 0,3 2 10 0,7 1-1 16,-6 3 0-16,6-4-9 0,-7 10 0 0,4 0 0 0,7 10-678 15,-7 2-135 1</inkml:trace>
  <inkml:trace contextRef="#ctx0" brushRef="#br0" timeOffset="45215.01">409 5336 2152 0,'0'0'48'0,"0"0"9"0,0 0 3 0,0 0 0 0,0 0-48 0,0 0-12 15,4-13 0-15,-4 13 0 0,0 0 12 0,3 0 1 16,8-9 0-16,-1 9 0 0,1-4-2 0,0 4-1 16,-8-6 0-16,8 3 0 0,-1 3-10 0,1 0 0 15,-1 0 0-15,-2-3 0 0,2-3 0 0,4 6 0 16,-3 0 0-16,6-4 0 0,-2-2 0 0,-5 6 0 16,4-3 0-16,0 3 0 0,-3-9 0 0,3 6 0 15,-3-7 0-15,-1 4 0 0,1-7 30 0,-4 10 1 16,0-6 0-16,7 2 0 0,-7-8 10 0,-3 5 3 15,6-2 0-15,-6-4 0 0,6 13-17 0,-6-9-3 0,3 2-1 16,-4 1 0-16,8-1 5 0,-4 1 0 0,-3-1 1 0,6-2 0 16,1 9-13-16,-4-7-4 0,0 1 0 0,7-4 0 15,-3 4-12-15,-1-4-10 0,1-2 2 0,-4 2 0 16,0 1 8-16,3-1 14 0,-6-3-3 0,3 4-1 16,-3-7-10-16,-4 7 8 0,0-1-8 0,3-6 8 15,-6 10-8-15,3-7 10 0,-11-3-10 0,7 1 10 16,-3-4 4-16,-3 3 1 0,-4 3 0 0,3-6 0 15,-3 3 13-15,3-3 4 0,1 4 0 0,-4-1 0 16,0-3-32-16,3 9 0 0,-3 1 0 0,3-7 0 16,-3 6 0-16,4 1 0 0,-4-4-13 0,-4 7 4 15,4-4 9-15,0 1 9 0,-8-1-1 0,8 4-8 16,0-1 13-16,0 1-4 0,-3-1-1 0,9 7 0 16,-9-3 0-16,6 0 0 0,4-4 0 0,-3 4 0 0,-1-3 4 15,7-4 1-15,-6 4 0 0,-1-4 0 0,4 1-1 16,4-7-1-16,-8 9 0 0,8-5 0 15,-4 5-11-15,3-12 0 0,4 7 9 0,-3-7-9 0,3 9 0 0,0-6 0 16,0 4 0-16,3-4 0 0,-3 0 0 0,4 7 0 16,3-7 0-16,-7 9 0 0,10-5 0 0,-6-1 0 15,6 10 0-15,-6-4 0 0,6 1-8 0,1 3 8 16,-7-7-8-16,6 10 8 0,1-6 0 0,3-1-10 16,-4 1 10-16,1 6 0 0,3-4-8 0,0 4 8 15,4 0 0-15,-4-3 0 0,7 6-8 0,-7 0 8 16,4 0 0-16,3 0 0 0,0 6-8 0,4-6 8 15,0 3 0-15,-1-3 0 0,8 3 0 0,0 4-8 16,0-7 8-16,-4 0 0 0,4 3 0 0,-8 3 0 16,8-3 0-16,-7 7 0 0,-1-1 0 0,1-6 0 0,0 10-8 0,-1 2 8 15,-2-5 0-15,-5 2 0 0,4 1 0 0,1 6 0 16,-8-7-8-16,0 1 8 0,0-4 0 0,4 10 0 16,-4-7 0-16,-4 1 0 0,4-4 0 0,-3 7 0 15,3 0 0-15,-3-7 0 0,-1 10 0 0,-6-3 0 16,6-1 0-16,-6 1 0 0,3 0 0 0,-7 6 0 15,0-10 0-15,0 10 0 0,0 0 0 0,0 0 0 16,-7-3 0-16,3 9 8 0,-6-3-8 0,-1 3 0 16,1-3 0-16,6 7 0 0,-10-4 0 0,7-3 0 15,3 3 0-15,-6-6 0 0,6 0 0 0,-6 0 0 16,3 0 0-16,3 0 0 0,1-3 0 0,-8 3 0 0,11-3 0 16,-7 6 0-16,3-16 0 0,4 13 0 0,-7-6 0 0,7-1 0 15,7 7 0-15,-7-6 0 0,0 0 0 0,4-7 0 16,3 1 0-16,4 2 0 0,-8-2 8 0,8-1-8 15,3 4 0-15,-4-4 9 0,12-3-9 0,-8 0 8 16,3 1-8-16,4-4 8 0,1-3 0 0,2 0-8 16,5 0 12-16,-5-3-4 0,8-4-8 0,-4 7 0 15,7-12 9-15,1 12-9 0,-5-9 0 0,8 5 0 16,0-5-10-16,3 6 10 16,1-3-156-16,3-4-25 0</inkml:trace>
  <inkml:trace contextRef="#ctx0" brushRef="#br0" timeOffset="47011.74">13818 3231 979 0,'0'0'87'0,"0"0"-70"0,0 0-17 0,0 0 0 16,0 0 201-16,0 0 37 0,0 0 7 0,0 0 2 15,0 0-163-15,0 0-32 0,0 0-6 0,0 0-2 16,0 0-28-16,0 0-7 0,0 0-1 0,0 0 0 15,7 0-8-15,0 0 0 0,0 0 0 0,1 4 0 16,2-4 0-16,-3 6-9 0,0-3 9 0,0-3-13 16,4 9 13-16,-4-6 0 0,0 4 0 0,4-7 0 15,-1 3 24-15,1-3-1 0,-4 0-1 0,3-3 0 16,1 3 17-16,3 0 3 0,-3-7 1 0,3 1 0 16,3 0-15-16,1-3-4 0,0 5 0 0,-1-5 0 15,4 0-14-15,1-1-10 0,-1 1 12 0,0 9-12 0,-3-13 8 16,-1 13-8-16,-3-3 0 0,0 3 0 15,-3-6 0-15,-4 6 10 0,0-3-10 0,0 3 8 0,-7 0 3 16,4-7 0-16,-4 7 0 0,0 0 0 0,0 0 17 0,0 0 4 16,3-3 1-16,1-6 0 0,-4 9-17 0,3-3-3 15,-3-7-1-15,0 1 0 0,4 0 18 0,-1 5 3 16,-3-14 1-16,4 14 0 0,-4-11-13 0,3 2-2 16,1 10-1-16,0-16 0 0,-4 10-2 0,3-4 0 15,-3-6 0-15,0 16 0 0,0-15-8 0,0 8-8 0,-3 1 12 0,-1-7-12 16,4 0 14-16,-4 4-4 15,-3 2-1-15,4-2 0 0,-1 2-9 0,1 1 8 0,-4-3-8 16,0 2 8-16,3 1-8 0,1-7 12 0,-1 7-12 0,1-10 12 16,-1 9-1-16,1-2 0 0,-1-1 0 0,4-6 0 15,-4 1-1-15,1 2 0 0,-1-3 0 0,4 7 0 16,0-7 0-16,0 9 0 0,0-5 0 16,0-1 0-16,0 4-2 0,4-1 0 0,-4 0 0 0,3 4 0 15,1 0-8-15,0-1 0 0,3 1-10 0,0-1 10 16,-4 7-8-16,4-3 8 0,4 6 0 0,3-6-9 15,-3-1 9-15,3 4-8 0,0 3 8 0,0-6-8 16,3 3 8-16,-2 3-10 0,-1-6 10 0,3 2-10 16,1 4 10-16,3-3-8 0,-3-3 8 0,-1 3-8 15,1 3 8-15,0-6 0 0,3-1 0 0,-3 1 0 16,3 6 0-16,0 0 0 0,4-3 0 0,-1 3 0 0,4 0 0 16,-3 0 0-16,3 0 0 0,1 3 0 0,-5-3 0 0,5 10 0 15,-5-7 0-15,4 3 0 0,-6-3 0 16,-1 3 0-16,-4-3 0 0,1 7 0 0,-4-7 0 0,0 3 0 15,-3-3 0-15,-1-3 0 0,1 7 0 0,0-1 0 16,-4 0 0-16,0-6 0 0,-7 0 0 0,10 3 0 16,-3 4 0-16,0-4 0 0,0 3 0 0,1-3 0 15,-1 7 0-15,0-7 0 0,-4 3 0 0,4-3 0 16,-7-3 0-16,4 13 8 0,-4-4-8 0,0 1 0 16,0 8 0-16,-4-8 8 0,1 2-8 0,-1 1 0 15,-3 9 0-15,0-3 0 0,-4-7 0 0,1 10 0 16,-1 0 0-16,1-13 0 0,-1 10 0 0,4-6-8 15,-4 6 8-15,1-7 0 0,-1 1 0 0,4 2 0 16,-3-11 0-16,3 14 0 0,-4-15 0 0,4 16 0 0,-4-6 0 16,1-4 0-16,-1 13 0 0,1-3 0 0,-1-6 0 0,-3 8 0 15,3-2 0-15,1 0 0 0,-1 3 0 0,4-6 0 16,-3 3 0-16,3-1 0 0,-1-5 0 0,5 6 8 16,-1-7-8-16,1 1 0 0,3-4 0 0,0 10 0 15,0-6 0-15,0-1 0 0,3-2 0 0,1-1 0 16,-1 3 0-16,1-2 8 0,0-1-8 0,3 1 0 15,-4-1 0-15,8-6 0 0,-4 10 0 0,0-13 0 16,3 6 8-16,4 3 1 0,-3-9 0 0,3 4 0 16,0-4-9-16,0 6 10 0,4-3-10 0,-4 0 10 15,4-3-10-15,-1 6 0 0,-2-6-12 0,2 0 12 16,1 0 0-16,-1 0 0 0,-2 0 14 0,2 0-4 16,1 0-10-16,-4 0-11 0,0 0 3 0,0 0 0 15,0 0 8-15,-3 0 0 0,3 0 0 0,-7 0 0 16,4 0-69-16,-1 0-12 0,-3 0-3 0,4 0 0 15,-4-6-118-15,0 3-24 0,4-6-5 0</inkml:trace>
  <inkml:trace contextRef="#ctx0" brushRef="#br0" timeOffset="48051.25">15582 2927 1267 0,'0'0'112'0,"-3"0"-89"0,3 0-23 0,-7 3 0 0,0-3 231 0,7 0 41 16,0 0 9-16,0 0 2 0,0 0-215 0,0 0-42 15,0 0-9-15,0 0-1 0,14 0-4 0,0 0-1 16,0 0 0-16,0-3 0 0,7 3 21 0,0-3 5 16,4-3 1-16,3 6 0 0,-3-3-22 0,7-4-5 15,-4 1-1-15,4 0 0 0,-1 6 3 0,1-3 1 16,-4-4 0-16,4 7 0 0,-7 0 14 0,3 0 4 16,-3 0 0-16,-1 0 0 0,-2 0-10 0,2 0-2 15,1 0 0-15,0 0 0 0,3-3-6 0,0 3-2 16,4 0 0-16,-4 0 0 0,4-6-12 0,-4 3 0 15,4 0 0-15,0-3 0 0,-4 6 0 0,0-4 0 16,0 4 0-16,-3 0 0 0,-4 0 12 0,0 0 0 16,-3 0 0-16,-4 0 0 0,4 0-12 0,-8 0-16 0,4 0 3 0,-3 0 1 15,0 0 35-15,-1 0 7 0,1 4 2 0,-4-4 0 16,0 0-32-16,0 0 0 0,-7 0 0 0,7 0 0 16,-7 0 12-16,7 0-3 0,-7 0-1 0,0 0 0 15,0 0-8-15,7 0 0 0,-7 0 0 0,0 0 0 16,0 0 0-16,0 0 0 0,0 0 11 0,0 0-11 15,0 0 11-15,0 0-11 0,0-4 12 0,0 4-12 16,-3-9 13-16,-1 3-4 0,0-7-1 0,-3 10 0 16,0 3 2-16,0-16 0 0,0 10 0 0,0-3 0 15,4-1-10-15,-4 1 0 0,0-1-12 0,-1 7 12 16,1-9 10-16,0 2 10 0,4-5 1 0,-4 2 1 16,0 10-8-16,0-6-2 0,0-1 0 0,0 1 0 15,-4 6-12-15,0-7 0 0,1 1 0 0,-1 9 0 0,1-10 0 16,-4 10 0-16,3-3 0 0,-3-3 0 0,7 6 0 0,-4-6 0 15,1-1 0-15,3 7 0 16,0-3 0-16,-1 3 0 0,8 0 0 0,0 0 0 0,0 0 0 0,0 0 0 16,0 0 0-16,0 0 0 0,0 0-15 0,11 0-5 15,0 0-2-15,3 0 0 0,-4 0 13 0,4 3 9 16,1-3-12-16,-5 0 12 0,8 7-12 0,-4-1 12 16,0 0-12-16,0-6 12 0,4 3 0 0,-4 4 0 15,0 2 0-15,-3-6 0 0,3 7 0 0,0-10 0 16,0 3 0-16,0 3 0 0,-3-3 0 0,3 7 0 15,-4-7 9-15,1 3-9 0,-1-3 0 0,1 7 0 16,-4-1 0-16,4 0 0 0,-4 1 0 0,0 2 0 16,0-9 0-16,0 7 0 0,0-1 0 0,-4 1-9 0,1-7 9 0,0 6-10 15,-1 1 10-15,1-1 0 0,-4-6 0 0,0-3 0 16,-4 13 0-16,4-4 0 0,0 1 0 0,-7 2 0 16,3-3 0-16,-6 1 0 0,6 9 0 0,-6-10 8 15,-1 4 3-15,1-1 1 0,-1 1 0 0,0 2 0 16,-3-2 4-16,4-1 2 0,-1-2 0 0,-3 9 0 15,3-16-18-15,1 6 0 0,-1 4 8 0,4-7-8 16,0-3 0-16,7-3 0 0,0 0 0 0,0 0 0 31,0 0-176-31,4-3-38 0,13-25-8 0,8-4-2 0</inkml:trace>
  <inkml:trace contextRef="#ctx0" brushRef="#br0" timeOffset="49561.01">17854 2441 691 0,'0'0'61'0,"0"0"-49"0,0 0-12 0,7-3 0 15,-7 3 119-15,7-6 21 0,-7 6 4 0,0 0 0 16,0 0-63-16,0 0-13 0,0 0-2 0,0 0-1 15,0 0-1-15,0 0-1 0,0 0 0 0,0 0 0 0,0 0-10 0,0 0-1 16,0 0-1-16,0 0 0 0,0 0-20 0,0 0-4 16,-3 0-1-16,-4-3 0 0,0 3-10 0,-4 0-3 15,-3 3 0-15,3-3 0 0,-6 6-2 0,3-3-1 16,-4 7 0-16,-3-10 0 0,3 3 6 0,-3 3 0 16,0-3 1-16,-4-3 0 0,0 10 5 0,1-7 1 15,-5 3 0-15,5-3 0 0,-4 3 5 0,6-3 2 16,5 1 0-16,-1 2 0 0,0-3-10 0,1 3-1 15,3-3-1-15,0 10 0 0,-1-7-10 0,5-3-8 16,-1-3 9-16,4 10-9 0,4-1 0 0,-1 1 8 16,4-10-8-16,4 3 0 0,3 6 0 0,0 4 0 15,7-7 0-15,-3 3 0 0,-1-5 0 0,4-1 0 16,0 6 0-16,8-3 0 0,-5-6 12 0,1 3-3 16,3-3-1-16,0 0 0 0,0 7 12 0,-3-1 3 0,3 0 0 15,-7-6 0-15,4 3-23 0,-4 7-18 0,0-4 3 0,-3 0 1 16,-1 1 14-16,-3-4 0 0,0 6 0 15,0 1 0-15,0-1 0 0,-3-6 0 0,-4 7 10 0,0 2-10 16,0-6 11-16,0-3-3 0,-4 10-8 0,4-7 12 16,-7-3-4-16,7-3 0 0,-3 7-8 0,3-7 12 15,-4 3-3-15,4-3-1 0,-7 9 0 0,7-9 0 16,-7 3 0-16,7-3-8 0,-7 7 12 0,7-7-4 16,-7 0-8-16,7 0 0 0,-7 3 0 0,7-3 0 15,-7 0 0-15,7 0 0 0,0 0 0 0,-4 9 0 16,-3-9 0-16,7 0 0 0,0 0 0 0,0 0 0 15,0 0 0-15,0 0 0 0,0 0 0 0,0 0 0 16,4 10 0-16,3-7 0 0,0 3 0 0,0-6-11 16,0 3 11-16,4-3 0 0,-1 0 0 0,1 0 0 15,0 0 0-15,-1 6 0 0,-3-6 0 0,4 7 0 0,-4-7 0 16,-7 0 0-16,0 0 0 0,0 0 0 0,0 0 0 0,3 0 0 16,-3 0 0-16,0 9 0 0,0 1 0 0,-3-1 0 15,-1 0 0-15,-3-6 0 0,0 7 0 0,-3 2 0 16,3-2 0-16,-8-1 8 0,1 4-8 0,0-4 0 15,0 4 0-15,0 2 0 0,-4-11 0 0,1 14 9 16,-1-8-9-16,0 2 10 0,-3 1-10 0,4 6 0 16,-1-7 0-16,4 1 0 0,3 6 0 0,1-7 8 15,-4 4-8-15,3-1 8 0,0 1-8 0,1 0 0 16,3-1 0-16,0 1 0 0,0 0 0 0,3 0 0 16,4-1 9-16,0-2-9 0,4-1 0 0,3 7 0 15,0-3 0-15,-4-7 0 0,8 7 31 0,-1-4 1 16,1 1 1-16,7 6 0 0,-4-7-33 0,3 1 0 0,5-4 0 15,-1 4 0-15,0-4 8 0,-3 1 2 0,3 2 0 0,-4-2 0 16,5-1-10-16,-5 0 0 0,4 1 0 0,-3-10 0 31,0 3-20-31,-1-3-7 0,1 0-1 0,3 0 0 0,0 0-134 16,0-3-27-16,1-3-6 0</inkml:trace>
  <inkml:trace contextRef="#ctx0" brushRef="#br0" timeOffset="50241.55">18613 2654 1792 0,'3'-3'40'0,"1"3"8"0,-4-6 1 0,0-7 1 0,0 10-40 15,0-6-10-15,3 0 0 0,-3 9 0 0,0 0 22 0,0 0 2 0,0 0 1 0,-3-4 0 16,-4-2-4-16,0 12-1 0,-4-2 0 0,-3-1 0 16,0 6-20-16,-4 0 0 0,-3 10 0 0,0-6 0 15,0 9 20-15,-8 6 0 0,5-3 0 0,-5 3 0 16,5 4 12-16,-1-10 3 0,0 3 0 0,4 3 0 15,0 0 22-15,3-3 5 0,1-3 1 0,6 6 0 16,1-6-17-16,-1 0-3 0,4 0-1 0,0 0 0 16,7 6-34-16,-4-12-8 0,8 3 0 0,-1 0 0 15,4-7 0-15,1 7 0 0,2-16 0 0,1 10 0 0,6-4 0 16,1-3 0-16,0-6 0 0,6 0 8 0,1 0 2 16,0-6 0-16,3 3 0 0,0-3 0 0,4-7 5 15,0 10 1-15,-1-6 0 0,-2-4 0 0,2 4 12 16,-2-10 4-16,-1 6 0 0,-4-5 0 0,1-1-16 15,-4 6-4-15,1-9 0 0,-1 10 0 0,-7-7-12 16,0-3 9-16,-4 3-9 0,-2-3 8 0,-1 0 0 0,-4 0 0 16,-3 0 0-16,-3 0 0 0,-1-6-8 0,-3 6 0 15,0 0 0-15,-4 0 8 0,-3 0-8 0,0-6-14 16,-3 12 3-16,-1-2 1 0,0-1 10 0,-3 6 0 16,0-6 0-16,3 7 0 0,-3 3-21 0,3-1-3 0,-3 7 0 15,4-6 0 1,3-1-214-16,3 10-43 0,-10-9-9 0,21 9-2 0</inkml:trace>
  <inkml:trace contextRef="#ctx0" brushRef="#br0" timeOffset="50589.51">19039 3147 2563 0,'0'0'56'0,"0"0"12"0,0 0 3 15,0 0 1-15,7 0-58 0,4 3-14 0,-4 3 0 0,7-3 0 0,0 10 0 0,-3-4-12 16,3 4 3-16,0-4 0 0,0 1 9 0,0 8 0 15,-3 1 0-15,0-3 0 0,-1 6 0 0,-3 0-13 16,-3-7 5-16,-1 7 8 16,-3 0-28-16,-3 0 1 0,-1 0 1 0,-3-3 0 0,-7 3 5 0,3-9 1 15,-3 5 0-15,4-5 0 0,-1-1 9 0,-3 4 3 16,0-6 0-16,3-4-681 16,1 0-136-16</inkml:trace>
  <inkml:trace contextRef="#ctx0" brushRef="#br0" timeOffset="51069.84">19502 2701 864 0,'0'0'76'0,"0"13"-60"0,0-4-16 0,0 4 0 0,-4 6 265 0,4-4 51 0,4 7 9 16,-1 0 3-16,1 3-233 0,3 1-47 0,0-5-8 0,-4 8-3 15,4-7-5-15,4 3-2 0,-8-6 0 0,8 2 0 16,-4 1-30-16,0-3 8 15,0 0-8-15,0-3 0 0,4 3 12 0,-4-1-1 0,0-8 0 0,0 2 0 16,4 1-11-16,-8-7-12 0,-3-6 2 0,4 6 1 31,-1 4-141-31,-3-10-28 0,0 0-6 0</inkml:trace>
  <inkml:trace contextRef="#ctx0" brushRef="#br0" timeOffset="51911.75">19950 2369 1958 0,'0'0'174'0,"0"0"-139"0,-7 0-35 0,-1 0 0 0,5 0 192 0,3 0 31 15,0 0 6-15,0 0 2 0,0 0-185 0,0 0-37 16,0 0-9-16,0 0 0 0,0 0-12 0,0 0-4 16,0 0 0-16,11 6-1 0,-1-3 17 0,4-3 0 15,0 4 8-15,8 2-8 0,-5-6 0 0,4 3 0 16,4 3-11-16,-4-3 11 0,4-3 0 0,-4 13 0 15,-3-7 9-15,3-6-1 0,0 3 2 0,-3 7 1 16,-4-4 0-16,0 0 0 0,-4 1 1 0,1-4 1 16,-4 6 0-16,4-3 0 0,-8-2-13 0,4 5 0 0,-7-9 0 0,0 3 0 15,0 6 0-15,-7 1-12 0,0-1 12 0,0-6-13 16,-3 10 1-16,-5-7 0 0,1-3 0 0,-7 7 0 16,3-1 12-16,1 1-12 0,3-7 12 0,-4 3-12 15,0 3 12-15,4-2 0 0,4-1 0 0,-1 3 0 16,-3-5 0-16,7 5 18 0,7-9-2 0,-7 9-1 15,0-6-15-15,7 10 0 0,-4-4 0 0,1 1 0 16,6-1 0-16,-3 1 0 0,4-1 0 16,-1 4 0-16,4-4 0 0,1 4 0 0,2-4 0 15,4 0 0-15,-3 1 0 0,6-4-10 0,1 0 2 0,3-3 0 16,-3 7 8-16,3-4 0 0,0-3 0 0,0 0 0 0,1 4 0 0,-5-7 0 16,4 0 0-16,-7 3 0 0,1-3 0 0,-5 6 11 15,-10-6-3-15,7 3 0 0,-7-3-8 0,0 0 0 16,0 0-12-16,-3 10 12 0,-4-1 0 0,-4-6 0 15,0 3 0-15,-3 1 0 0,-3-1 0 0,-4 3 0 16,-1-5 8-16,1 5-8 0,-3 0 0 0,2-6 0 16,5 7 0-16,3-4 0 0,-4 0 0 0,4 1 0 15,3-4 0-15,1 6 0 0,-1 1 0 0,4-1 0 16,-4-6 0-16,4 10 0 0,4-7 0 16,3 3 8-16,0-5-8 0,0 8 0 0,3-6 0 0,1 4 8 15,3-7-8-15,0 9 0 0,0-5 0 0,4 2 0 16,3-6 0-16,-4 10 0 0,5-7 0 0,-1 3 0 15,3-2 0-15,1 2 0 0,0-3 8 16,3 7 0-16,-4-4 0 0,5-5 0 0,-1 5-8 16,0 10 0-16,0-16 0 0,0 16 0 0,-3-7 0 0,-1 1 0 15,5 2 0-15,-8-5 0 0,3 6 0 0,-3-7 0 16,-3 10 0-16,0-7 0 0,-4 7 0 0,-4-3 0 0,1 3 0 0,-1-1 0 16,-6-5 31-16,-1 6 1 0,1-4 0 0,-8 4 0 15,4-6-20-15,-4 6-3 0,-3-1-1 0,0 1 0 16,-7-3 6-16,0-4 1 0,0 4 0 0,-4 0 0 15,-3-7-6-15,0 1-1 0,-4 8 0 0,0-14 0 16,-3 2-8-16,0-3-16 0,3-3 4 0,-7 0-1337 16</inkml:trace>
  <inkml:trace contextRef="#ctx0" brushRef="#br0" timeOffset="63897.74">16528 9312 403 0,'0'0'17'0,"0"0"5"0,3-3-22 0,-3-4 0 0,0-5 0 0,0 9 0 0,0 3 248 0,4-7 44 15,3-2 10-15,-4 6 2 0,1-7-257 0,-1 7-47 16,-3 3-18-16,4-6 1 0,-4 3 50 0,0 3 11 16,3-10 1-16,-3 10 1 0,0-3 63 0,0-3 13 15,0 6 2-15,0 0 1 0,-3-9-29 0,-4 9-5 16,7 0-2-16,-4 0 0 0,-3-3-10 0,0-1-3 16,-3-2 0-16,-5 6 0 0,5 0-29 0,-4 0-7 15,-4 6 0-15,1-2-1 0,-5-1-18 0,5 6-3 16,-1 0-1-16,-3 1 0 0,-7 2-17 0,3 7 0 15,0 6 8-15,1 0-8 0,-1 0 0 0,0 7 0 16,4 2-11-16,0 7 11 0,3-3 0 0,1-1 0 16,2 1 0-16,5-4 0 0,-1 7 0 0,4-6 0 15,0-4 0-15,4 0 0 0,3 1 0 0,0-1 0 16,3 1 0-16,1-1 0 0,-1 0 12 0,4-3-3 16,4-2-1-16,-1-4 0 0,1-1 16 0,3-2 2 15,4-6 1-15,3-4 0 0,4 1-8 0,-1-1-2 0,8-9 0 0,0-6 0 16,3 3 0-16,-3-7 0 0,7-5 0 0,-4-4 0 15,4-3-2-15,-7 0-1 0,-1-6 0 0,-2 3 0 16,-1-4-2-16,0 1 0 0,-3-6 0 0,-4 2 0 16,-4 1 0-16,1 0-1 0,0-1 0 0,-4 1 0 15,-4-1 8-15,1 1 1 0,-4 0 1 0,0-1 0 16,-3 1-7-16,-8 3-2 0,1 0 0 0,-4-1 0 16,-1 7-12-16,-2 0 9 0,-4 0-9 0,0 1 8 15,0 2-8-15,-4 3 0 0,0-3 0 0,-3 0 0 16,0 4 0-16,-4-1-14 0,-3 0 3 0,0 1 1 15,0 5-82-15,-4-2-17 0,4-1-3 16,3 7-1254-16</inkml:trace>
  <inkml:trace contextRef="#ctx0" brushRef="#br0" timeOffset="64535.28">16531 12172 2804 0,'0'0'62'0,"0"0"13"0,0 0 2 0,-3 6 1 0,-1 3-62 0,1 4-16 0,3-1 0 16,-4 7 0-16,-3 0 40 0,3 3 6 0,1 0 1 0,-1 3 0 16,1 6-4-16,-1 1-1 0,1-1 0 0,3 10 0 15,3-7 7-15,1 7 2 0,-4 9 0 16,7-6 0-16,-4 9-9 0,5 1-2 0,-1-1 0 0,0 0 0 16,-4 1-21-16,4-4-5 0,0 3-1 15,-3-3 0-15,3-6-5 0,-4 10 0 0,1-11-8 16,-1-2 12-16,-3 3-12 0,0-13 0 0,4 1 0 15,-4-4-1041-15,0-9-211 16</inkml:trace>
  <inkml:trace contextRef="#ctx0" brushRef="#br0" timeOffset="68995.81">3401 8202 1782 0,'-14'-19'79'0,"7"9"16"16,3 4-76-16,-6-3-19 0,2-7 0 0,5 4 0 0,-1 2-14 0,-3-2-6 15,-3-1-2-15,3 4 0 16,-4-10-110-16,1 9-21 0,-1-2-5 0,-3-1-1 16,3 4 77-16,-3-10 15 0,-7 7 3 0,7 2 1 0,-11-2 52 0,4-7 11 15,-4 9 0-15,1-2 0 0,-1-1 68 0,-10-6 12 16,-1 10 1-16,-2-3 1 0,2-1-2 0,-6 4 0 15,0-1 0-15,-4 1 0 0,-4-1-33 16,1 7-7-16,-4 0-2 0,-7 3 0 0,0 3-22 16,-3 7-5-16,-1-1-1 0,-6 7 0 0,3 3-21 0,0 2-4 15,-4 11-1-15,0-1 0 0,-3 1 2 0,4 8 0 16,-1-5 0-16,-3 12 0 0,7-10 14 0,7 14 0 0,7-7 0 0,-3 9 0 16,3 0 0-16,3 7 8 0,-2-4-8 15,9 7 0-15,-3 0 8 0,0-1-8 0,8 4 0 16,6 6 0-16,4 4 0 0,7-4-19 0,6 3 3 0,5-6 0 15,10-3 0-15,10-3 1 0,5-7 0 16,9 4 0-16,12-10 15 0,2-3-12 0,15 0 12 0,0-3-12 16,4-10 12-16,6 1 0 0,8-7 0 0,3-6 0 15,7-3 0-15,0-7 0 0,4-2 0 0,-1-7 10 16,1-3-10-16,3-3 0 0,7-7 9 0,-3-2-9 16,-7-7 23-16,0-3 0 0,-8-9 0 0,1-1 0 0,-4 1 33 15,0-10 8-15,-7 7 0 0,-4-10 1 16,-3 3 15-16,-3-9 4 0,-8 6 0 0,-6-9 0 0,-1-7-28 0,4 3-4 15,-7-8-2-15,-11-4 0 0,4 6-20 0,-11-3-4 16,-4-6-1-16,5 9 0 0,-12-6-16 0,-10 0-9 16,4 3 10-16,-4 4-10 0,-4 2 0 15,-6 4 0-15,-12 5 0 0,5 4 0 0,-4 0 0 16,-4 10 12-16,-7-4-3 0,4 3-1 0,-7 4-8 16,-4 12 0-16,-7-6 0 0,0 15 0 15,-3 1-32-15,-8 2-9 0,4 7-2 0,-7 6-644 16,4 7-129-16</inkml:trace>
  <inkml:trace contextRef="#ctx0" brushRef="#br0" timeOffset="70691">6322 8979 403 0,'-4'-9'36'0,"-10"0"-36"0,4-1 0 0,-1-2 0 16,-7-7 390-16,1 9 71 0,3-5 15 0,-8-1 2 15,8 3-350-15,-10-5-71 0,2 8-13 0,-2-2-4 16,-1 2-25-16,-7-2-6 0,-3 9-1 0,-4-4 0 15,0 7-8-15,-10 7 0 0,0-1 0 0,-11 10-11 16,-11-1 3-16,1 4 0 0,-12 9 0 0,1-3 0 0,4 16-6 16,-8-6-1-16,0 12 0 0,1-3 0 0,-1-1 15 15,4 8 0-15,14-4 0 0,7 6 0 16,0-3 24-16,11 3 0 0,6 1 1 0,11-4 0 0,4 3-25 16,11-3 0-16,6-3 0 0,7 4 0 0,8-7-12 0,7-1 3 15,6 8 0-15,8-8 0 0,3 8-13 0,7-7-2 16,4-1-1-16,14-2 0 15,0 3-5-15,14-13-1 0,7 7 0 16,-3-13 0-16,6-3-1 0,15-3 0 0,3-6 0 16,1-7 0-16,2-3 45 0,1-12 9 0,-4 2 2 0,1-8 0 0,9-7-7 0,-9-3-1 15,-8-4 0-15,4-5 0 0,-15-7 41 0,1-3 8 16,-1-3 2-16,-6 0 0 0,-4-3 1 0,-7 0 1 16,-4-4 0-16,-10 1 0 0,-3-10-17 0,-8 7-3 0,-7-7-1 15,-7 1 0-15,-3-1-30 0,-11 9-6 0,-3-2-2 0,-8-4 0 16,-3 7-10-16,-11 0 10 15,-6 3-10-15,-12 6 10 0,-6 0-19 0,-7 3-4 0,-11 0-1 0,-4 10 0 32,-3 6-34-32,-11 3-6 0,-6 3-2 0,-8 7 0 15,4 5-9-15,-7-2-3 0,-1 9 0 0,5 9 0 16,-8 1 0-16,7 2-1 0,8 4 0 0,9 0-887 0</inkml:trace>
  <inkml:trace contextRef="#ctx0" brushRef="#br0" timeOffset="71562.64">3425 12118 2718 0,'0'-3'60'0,"-14"-3"12"0,4 0 2 0,-4-1 2 0,-4-2-60 0,0 6-16 0,-3-4 0 0,0 4 0 15,3-6-27-15,-6 9-8 0,-4-9-1 0,-1 5-1 0,-10-5 11 0,4 6 2 16,-11-3 1-16,0-4 0 16,-6 10-5-16,-5-3 0 0,1 0-1 0,-1-3 0 0,1 6 29 15,-8 9-9-15,-13-6 9 0,3 7 0 16,0 8 16-16,-8-5 8 0,-2 9 1 0,3 6 1 0,-4-6-26 15,0 9 0-15,-3 1 8 0,3 2-8 0,4 4 0 0,7-4 0 16,0 7-12-16,7 0 12 0,7-3 0 0,7 2 0 16,0 11 0-16,11-8 12 0,0 8-12 0,6 2 0 15,8 3 0-15,3-2 0 0,11 5-21 0,4-5 0 16,-1 5 0-16,11-2 0 0,11 2 10 0,3-2 3 16,7-4 0-16,4 0 0 0,10-3-3 0,4-3 0 15,7-6 0-15,3 0 0 0,11 0 11 0,11-10 0 0,3-6 0 16,10-6-8-16,1 0 8 0,7-7 0 15,-4 1 0-15,7-13 0 0,4-3 0 0,3-7 8 0,-7-2-8 0,-3-7 0 16,3 0 8-16,1-6-8 0,-5-3 8 0,-6-4-8 16,-11-2 15-16,-3-7-2 0,-8-3 0 0,-3-6 0 15,-3-3 11-15,-12 6 1 0,5-3 1 0,-4-10 0 16,-18 7 2-16,-3-10 0 0,-4 7 0 0,-11-17 0 16,-10 1 0-16,-10 6 1 0,-1-6 0 0,-3 7 0 15,-11-1-16-15,-10 3-3 0,0-6-1 0,-7 13 0 16,-1-4 8-16,-13 7 2 0,-4 6 0 0,-4 0 0 15,-3 3-19-15,4 12 10 0,-11 1-10 0,3 6 8 16,-3 3-8-16,3 6 0 0,4 7 0 0,0 6 0 16,0 3-80-1,7 9-16-15,7 4-2 0,8 15-677 0,-1 3-135 0</inkml:trace>
  <inkml:trace contextRef="#ctx0" brushRef="#br0" timeOffset="72208.75">6237 13162 288 0,'-3'-9'25'0,"-8"-3"-25"0,-3-1 0 0,-7 0 0 16,7-2 519-16,-11 2 98 0,-7 1 20 0,4 2 4 15,-4 1-524-15,-3-1-105 0,-4 1-20 0,-3 6-5 16,-1 3-3-16,-6-3-1 0,-11-3 0 0,-7 12 0 31,-3-6-20-31,2 3-4 0,1 0-1 0,4 3 0 0,-15-3 31 0,4 7 11 0,-3-1 0 16,6 4-9-16,-3-1 9 0,-4 13 16 0,15 1-4 0,-4 2-1 15,7 6 25-15,0 1 4 0,0 6 2 0,11-1 0 0,-1 14-7 16,11-1-2-16,1 0 0 0,6 10 0 0,7 9-9 16,11-6-3-16,-4 12 0 0,11-9 0 15,7 13-41 1,0-7-9-16,14 0-2 0,1 1 0 0,6-4-2 0,-4-10-1 15,12 4 0-15,2-3 0 0,5-13 5 0,6 3 1 0,-7 1 0 16,8-13 0-16,2-1 57 0,5-5 12 0,6-4 3 0,4-9 0 16,4-3-15-16,6-7-2 0,4-2-1 0,4-10 0 0,7 0-2 0,-1-13-1 15,15-5 0-15,-4-1 0 0,1-6-23 0,-12-4 8 16,11-2-8-16,-10-3 0 0,3-7 9 0,-10 0-9 16,-4 3 12-16,-3-9-12 0,-11 0 18 0,-11-3-3 0,-7-3-1 0,-3 3 0 15,0-4-2-15,-18 7 0 0,0-3 0 0,-3-3 0 16,-8-7 23-16,-10 7 4 0,0-4 1 15,0-2 0-15,-17 6-20 0,3-4-3 0,-7 7-1 0,3 0 0 16,-7 6-16-16,1 3 8 0,-5 7-8 0,-2 2 0 16,-1 1 0-16,-3 0-11 0,-1 9 0 0,1 0 0 31,-7 3-83-31,-4 3-17 0,0 1-3 0,0 11-707 0,4-2-142 0</inkml:trace>
  <inkml:trace contextRef="#ctx0" brushRef="#br0" timeOffset="73596.08">6576 13805 460 0,'0'0'41'0,"0"0"-33"0,0 0-8 0,0 0 0 15,-11 0 201-15,4 0 39 0,0 0 7 0,0 0 1 16,7 0-187-16,-7 0-37 0,3 0-8 0,4 0-2 16,0 0 7-16,0 0 2 0,-10 0 0 0,10 0 0 15,0 0 1-15,0 0 0 0,0 0 0 0,0 0 0 16,0 0 8-16,0 0 1 0,0 0 1 0,0 0 0 15,0 0 2-15,0 0 0 0,0 0 0 0,0 0 0 16,0 10 15-16,0-10 3 0,0 0 1 0,0 0 0 16,0 0 10-16,0 0 3 0,-7 3 0 0,7-3 0 15,0 0-28-15,0 0-6 0,0 0-1 0,0 0 0 16,0 0-1-16,0 0-1 0,-4 6 0 0,4-6 0 16,0 0 0-16,0 0 0 0,0 0 0 0,0 0 0 15,0 0-18-15,0 0-3 0,0 0-1 0,11 0 0 0,-1 0-1 0,1 0-8 16,3 0 12-16,4 0-4 0,3 0 10 0,7 3 2 15,7-3 0-15,8 0 0 0,-1 7-20 0,4-7 8 16,7 0-8-16,3-7 0 0,8 7 8 16,10-9-8-16,4 6 0 0,3-7 0 0,0 1 0 15,3-4 0-15,8 4 0 0,3-4 0 0,8 1 13 0,-1-4-4 16,0 4-1-16,8-7 0 0,6 6 7 0,8-6 1 16,-4 7 0-16,7-1 0 0,7-5-8 0,3 5 0 15,1-6-8-15,3 7 12 0,4-7-12 0,-4 3 0 0,-7 1 0 16,7 2 0-16,3-6 0 0,-6 7 0 15,0 2 0-15,6-2 0 0,4 2 21 0,-6-2-1 0,-8 2-1 0,0-2 0 16,10 2-19-16,-3-2 0 0,1-4 0 0,2 4 0 16,4-1 12-16,-3-6-4 0,3 0 0 15,0 7-8-15,-7-4 8 0,1 1-8 0,-1 2 0 0,-7-6 0 16,0 7 0-16,0 2 0 0,0 1 0 0,-7-1 0 16,-4 4 0-16,-10-3 0 0,-3 2 0 15,-12 4 0-15,5-6 0 0,-12 9 0 0,1-3 0 0,-7-4 0 16,-11 7 0-16,0-3 0 0,-7 3 8 0,0 0-8 15,0 0 0-15,-3-6 0 0,-1 6 0 0,1-3 0 16,-5 3 10-16,1-3-2 0,0-3 0 0,0 2 0 16,0-2 2-16,0 6 0 0,-3-3 0 0,-4-3 0 15,0 3-10-15,-4-1 0 0,-7-2 0 0,-3 6 0 16,-4 0 0-16,-3-3 0 0,0 3 0 0,-4 3 0 16,-3-3 0-16,0 0 0 0,-1 0 0 0,-3 0 0 0,1 6 0 15,-5-6 0-15,4 4 8 0,-3-4-8 0,0 0 0 0,3 0 0 16,0-4 0-16,4-2 0 0,3 6 0 15,-3 0 0-15,-1-3 0 0,5-3 0 0,-5 6 32 0,4-3 0 16,1-4 1-16,-5 4 0 0,-2 3-33 0,2 0-14 16,-6-3 1-16,3-3 0 0,-3 6 21 0,-4 0 4 15,0 0 0-15,-4 0 1 0,5 0-13 0,-8 0 0 16,0 0 0-16,-7 0 0 16,0 0-91-16,0 0-11 0,0 0-2 0,-11 0-1200 0</inkml:trace>
  <inkml:trace contextRef="#ctx0" brushRef="#br0" timeOffset="74616">3605 12623 2761 0,'-14'-19'122'0,"7"16"26"0,4-6-119 0,-8-1-29 16,4-2 0-16,0 2 0 16,-4 1-34-16,4 6-13 0,4-7-2 0,3 10-1 0,0 0 26 0,0 0 4 0,0 0 2 0,0 0 0 31,0 0-36-31,0 0-7 0,10 0-2 0,1 0 0 0,3 0 42 0,7 0 8 0,-3 0 1 0,7 0 1 16,-1 0 20-16,8 4 4 0,3 2 1 0,4-3 0 15,7-3 13-15,7 6 2 0,14-3 1 0,-4 4 0 16,8-4 10-16,10 0 1 0,7-3 1 0,15 0 0 15,6 0 2-15,4 0 0 0,7 0 0 0,7 0 0 16,7-3-29-16,7 3-6 0,7 0-1 0,4 0 0 16,0 3-8-16,10-3 0 0,0 0 0 0,0 0 0 15,-3 0 0-15,7 0 0 0,-4 0 9 0,4 0-9 16,3 0 0-16,4 0 0 0,0-3 0 0,3 3 0 16,8-10 0-16,3 10 0 0,7-9 0 0,-7 9 8 15,0-9 0-15,3 5 0 0,1-5 0 0,6 0 0 16,1 9-8-16,3-3 8 0,-3-7-8 0,-11 10 8 15,-4 0 7-15,4-3 1 0,4 3 1 0,-5 3 0 0,-6-3 4 16,-7 0 1-16,0 0 0 0,0 0 0 0,3 6-22 16,-6-2 0-16,-4-1 0 0,-4 3 0 0,-3-3 0 0,-1 3 0 15,1-3 0-15,-4 1 8 0,-7 2-8 0,4-6 0 16,-4 3 0-16,0-3 0 0,-6 0 8 0,-5 0 0 16,1 0 0-16,-4 0 0 0,-11-3 5 0,-3 3 2 15,-7 0 0-15,0 3 0 0,-4-3-7 0,-6 0 0 16,-8 0-8-16,-7 6 12 0,0-3-12 0,-7 4 0 15,1-1 0-15,-5 3 0 0,-13-2 0 0,-1 2 0 16,-6-3 0-16,-4 4 0 0,-4-4 0 0,4-3 0 16,0 7 8-16,0-7-8 0,-7 3 28 0,-1-3 2 15,1-3 1-15,-3 0 0 0,-1 0-18 0,-3-3-3 16,-4-3-1-16,-3 6 0 0,0-3-9 0,-8 3 0 0,4-10 0 0,-3 10 0 16,-4-9 0-16,0 9 8 0,-3 0 0 0,0-3 0 15,-8 3 3-15,1-7 0 0,-1 7 0 0,1 0 0 16,-4 0-3-16,-3 0-8 0,-4 0 12 0,7-3-4 15,-7 3-8-15,0 0 10 0,0 0-10 0,7 0 10 16,0 0-10-16,-7 0 0 0,0 0 0 0,0 0 8 16,0 0-8-16,0 0 0 0,3-3 0 0,-3 3 8 15,0 0-8-15,0 0 0 0,0 0 9 0,0 0-9 16,0 0 0-16,0 0 9 0,0-6-9 0,0 6 0 16,0-10 0-16,0 7-14 0,0-3 1 0,-3 0 0 15,3-4-122-15,0 4-24 16,0-7-5-16,0 4 0 0</inkml:trace>
  <inkml:trace contextRef="#ctx0" brushRef="#br0" timeOffset="78921.28">7070 9434 2948 0,'-14'-16'131'0,"7"10"26"0,3-10-125 0,4 7-32 16,0-4 0-16,7 4 0 16,4-7-30-16,-1 1-12 0,8-7-2 0,-1 6-1 0,1-3 45 0,7 0 0 15,7 10 8-15,-4-4-8 0,4 10 10 0,-4-3-10 16,7 6 8-16,-3 9-8 0,0 1 0 0,-1 2 0 0,1 7 0 0,3 3 0 15,4 6 0-15,-4 4 0 0,11-4 0 0,0 13 0 16,7-4 0-16,7 1 0 16,0 3 12-16,0 0-4 0,3 2-8 0,12-2 0 0,13 3 0 15,11-3 0-15,3 3 12 0,11 3-2 0,14 0-1 16,3 3 0-16,8 0 9 0,6 7 2 0,12-4 0 0,-1 10 0 16,4-1-20-16,-1 1 0 0,12 3 0 0,3 6 0 15,-4 0 8-15,0 3 0 0,8-2 1 0,-4 2 0 16,3-3 5-16,0-3 1 0,-3 3 0 0,0 3 0 15,0-3-2-15,0 1 0 0,3-8 0 0,-7-2 0 16,-6 6-5-16,-1-3-8 0,4-3 11 0,-4-1-11 16,0-5 22-16,-6 2-2 0,-8-2-1 0,0-7 0 15,0 0-19-15,-10-3 0 0,-1-3 0 0,-10 6 0 16,4-6 8-16,-8 6-8 0,-6-6 0 0,-4 6 0 16,-4-6 13-16,-7-3-4 0,1 0-1 0,-12-7 0 15,-3 1-8-15,-6-4-9 0,-5 1 9 0,1-1-13 0,-4-9 13 16,0 6 0-16,-3-9 0 0,-4-3 0 15,-7 2-12-15,-8-5 3 0,-2-4 1 0,-11 1 0 0,-1-1-12 0,-6-6-3 16,-4-3 0-16,-6 0 0 16,-1-9-138-16,-7 6-28 0</inkml:trace>
  <inkml:trace contextRef="#ctx0" brushRef="#br0" timeOffset="79926.28">3436 9302 1612 0,'-11'-3'144'0,"-3"-6"-116"0,4-1-28 0,-1 7 0 16,-3-3 170-16,4 3 28 0,-1 0 6 0,7-4 0 15,-6 7-160-15,-1 0-32 0,8-3-12 0,3 3 9 16,0 0-9-16,0 0 0 0,-7 3 0 0,7-3 0 16,0 0-9-16,0 0-1 0,0 0 0 0,-4 10 0 15,4-1 10-15,0-9 9 0,0 10-1 0,0-1-8 16,0-3 32-16,11 4-1 0,-8 5 0 0,8-8 0 15,-1 8 8-15,5 1 1 0,6 0 1 0,-4-1 0 16,8 7 5-16,7 3 1 0,3 1 0 0,0-5 0 16,8 11-16-16,3-1-3 0,-1 1-1 0,8 2 0 15,14-3-13-15,4 1-2 0,-4 5-1 0,11-2 0 16,-1 2-2-16,8 1 0 0,10 3 0 0,7-3 0 16,-6-1-9-16,13 4 0 0,-7 0 0 0,11-1 0 15,7 1 0-15,0-3 0 0,-7 9 0 0,10-9-11 16,15 9 11-16,-4 0 0 0,7 0 0 0,-3 0 0 0,13 3 8 0,-2-3 3 15,-5 3 1-15,8 3 0 0,7-2-12 0,6-4 0 16,1 3 0-16,4 3 0 0,-1-3 12 0,4 4 4 16,7 2 1-16,-4 0 0 0,8 4-9 15,-1-4-8-15,4 1 12 0,0-4-12 0,3 0 12 0,1 1-12 16,7-1 12-16,-4 0-12 0,7 1 0 16,-14 2 0-16,3-3 0 0,-3-5 0 0,-7 5 0 0,7-12 0 15,-4 2 0-15,-6-2 0 0,-8 3 0 0,0-3 10 16,11 0-10-16,-7-7 12 0,-3 7 4 0,-5 0 0 15,-6-1 1-15,0 1 0 0,-4-3-3 0,-7 0-1 0,-3-4 0 16,-4-3 0-16,-3 7 0 0,-4-7 0 0,-7-6 0 0,-7 7 0 16,-4-4-3-16,-7-3-1 0,-6-3 0 15,-5 0 0-15,-6-3-1 0,-7 0 0 0,-4-4 0 16,-3 1 0-16,-1-7-8 0,-3-2 0 0,0-7 0 16,-3 6 0-16,-4-12 0 0,0 6 0 0,-4-7 0 0,1 1 0 15,-1-6 0-15,-3 2 0 0,0-9-10 0,-3 10 10 16,-4-4-8-16,-4 1 8 0,-6-1 0 0,-5-2-9 31,1 12-16-31,-7-7-3 0,-4 1-1 0,-3 6 0 16,-4-4-13-16,-3 4-2 0,-4 0-1 0,-7 3 0 15,0-6-183-15,-7 6-37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7T19:31:09.6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22599 1889 1036 0,'0'0'92'0,"0"0"-73"0,-4 0-19 0,4 0 0 15,0 0 82-15,0 0 13 0,-3 0 2 0,3 0 1 16,0 0-18-16,0 0-4 0,0 0-1 0,0 0 0 15,3-3-24-15,1-7-5 0,3 4-1 0,-3-3 0 16,-1-1 10-16,4 7 1 0,4-9 1 0,-4 8 0 16,0-11 3-16,3 5 1 0,1-2 0 0,3-1 0 15,4 4-18-15,-8-1-4 0,1 1-1 0,3-10 0 16,7 16-10-16,-3-10-1 0,-11 10-1 0,7-6 0 16,0 3-3-16,4-7-1 0,3-3 0 0,0 10 0 15,0-3-8-15,4-1-2 0,0 1 0 0,-1 0 0 0,1-1-2 0,-4 7-1 16,4-10 0-16,0 10 0 15,-4-3-9-15,3-3 10 0,1-1-10 0,3 7 10 0,1-3-2 16,2-4-8-16,1 4 12 0,3-3-4 0,1 6 4 0,2-4 0 16,-2-2 0-16,3 0 0 0,-8 9-12 0,1-4 0 15,-4-2 0-15,0 3 0 0,1-10 0 0,-5 13 0 16,1-3 0-16,-7-6 0 0,3 9 0 0,0-6 13 16,0 6-3-16,0 0-1 0,1-10 2 0,-1 10 0 15,0 0 0-15,0 10 0 0,-3-10-11 0,3 6 0 16,-4-6 0-16,5 9 0 0,-5-6 0 0,4 10 0 15,1-10 0-15,2 7 0 0,-3 5 0 0,-3-2-9 16,3-4 9-16,0 7-13 0,-3 3 13 0,0-4 0 16,-1-12 0-16,-3 13 0 0,4-6 0 0,-4 5 0 0,4-5 0 0,-4-1 0 15,4-6 0-15,-1 3 10 0,4-6-2 0,-3 7 0 16,3-14-8-16,0 7 0 0,1 0 0 0,2 0 0 16,-6-6 0-16,3 6 0 0,-3-3 0 0,-1-3 0 15,1 6 0-15,-4 6 0 0,-3-12 0 16,3 6 0-16,-7 0 0 0,-7 0 0 0,0 0 0 0,0 0 0 15,0 0 0-15,0 0 0 0,0 0 0 0,0 0 0 16,3-3 15-16,-3-13 1 0,0 16 0 0,-7-9 0 16,4 5-16-16,-4-2 0 0,3 3 0 0,-3-10 0 15,0 4 0-15,0 0 14 0,0-1-4 0,0 1-1 16,0-7-1-16,0 7-8 0,-4-4 12 0,1-2-4 16,3 2-8-16,-4-3 0 0,4 7 0 0,-4-7 0 15,1 4 0-15,3-1 0 0,-4 4 0 0,1 6 0 16,3-7 0-16,-1 4 0 0,1-4 0 0,0 1 0 0,0 9 10 0,7 0 3 15,-3-3 1-15,3 3 0 0,-7 0-14 0,7 0 0 16,0 0 0-16,0 0 0 0,-7 0-14 16,7 0-6-16,0 0 0 0,0 0-1 0,-7 3 21 0,7-3 0 15,-4 6 0-15,4-6 0 0,0 13 0 0,0-13-9 16,0 16 9-16,4-13-10 0,-1 6 10 16,1-3 0-16,-1-6 0 0,4 10 0 0,0 9 0 15,0-13 0-15,4 3 0 0,-4 1 0 0,0-1 0 0,0 10 0 16,4-10 0-16,-4 1 0 0,0-1 0 0,0 7-13 15,-4 3 5-15,1-4 8 0,-1-5 0 0,1-1 0 0,-4 10 12 16,0-3-4-16,0-4-8 0,0 4 0 0,0-7 0 0,-4 7 0 16,1-4 0-16,-1 1 8 0,-3 0-8 0,4-4 8 15,-4 0-8-15,0 1 0 0,0-1 0 0,0-3 0 16,0 1 0-16,-4-4 0 0,4 6 0 0,-4 1 0 16,1-10 0-16,-1 6 0 0,4-6 0 0,0 0 0 15,0-6 0-15,0 6-14 0,0-10 3 0,3 10 1 31,1-9-174-31,-4-1-36 0</inkml:trace>
  <inkml:trace contextRef="#ctx0" brushRef="#br0" timeOffset="2127.27">21248 2021 748 0,'0'0'33'0,"0"0"7"0,0-7-32 0,-4-2-8 0,1 6 0 0,3 3 0 16,0-10 286-16,0 4 55 0,3-3 11 0,1 5 3 15,-4-5-278-15,7 9-55 0,0-12-11 0,-7 12-3 16,0 0-8-16,0 0 8 0,0 0-8 0,3 0 8 16,5 0 0-16,-1 12 0 0,-4-9 0 0,1 7 0 15,-1 5 3-15,-3-2 0 0,0 9 0 0,0 0 0 16,0-3 35-16,0 6 7 0,-3 3 2 0,-1-3 0 0,1 0-4 15,-1 3-1-15,-3-3 0 0,0-3 0 0,0 13-11 16,-4-16-3-16,4 6 0 0,0 3 0 0,0-6-22 0,-3 6-5 16,2-9-1-16,-2 9 0 0,-1-9 4 0,4 3 0 15,0 0 0-15,0-3 0 16,0-4-64-16,0 4-12 0,7 0-2 0,0-10-1 16,-3 4-112-16,3-13-22 0,0 0-5 0,0 0-688 0</inkml:trace>
  <inkml:trace contextRef="#ctx0" brushRef="#br0" timeOffset="2363.61">20846 2281 230 0,'7'-19'10'0,"-7"10"2"0,0 2-12 0,3-2 0 0,1-1 0 0,3 1 0 15,3 0 404-15,1-1 79 0,3 7 15 0,0 3 3 16,4-6-356-16,-1 0-71 0,1 6-14 0,0 0-4 16,6 0-23-16,1 0-5 0,3 0 0 0,1 0-1 15,-1 6-16-15,0-6-3 0,0 0-8 0,0 0 12 16,1 6-12-16,-1-6 8 0,-3-6-8 0,-1 0 0 16,-3 2-27-16,-3 4-11 0,3-9-2 15,-7 3-1-15,4-7-143 0,-4 4-28 0,0-4-5 0,-3 4-2 0</inkml:trace>
  <inkml:trace contextRef="#ctx0" brushRef="#br0" timeOffset="2917.46">21505 2406 1036 0,'0'0'92'0,"0"0"-73"0,0 0-19 0,0 10 0 15,0-4 234-15,0 3 43 0,4 10 9 0,-1-13 2 16,1 7-221-16,3-4-44 0,-3 4-9 0,3-4-2 16,-4 4-12-16,1-4 8 0,-1 1-8 0,-3-4 0 15,4 3 13-15,-1-2-3 0,-6 5-1 0,3-12 0 16,0 0 27-16,0 0 6 0,-4 0 1 0,4 0 0 16,0 0 14-16,0 0 3 0,0 0 1 0,0 0 0 15,0 0-8-15,-3 0-1 0,-4-9-1 0,3 6 0 16,1-4-6-16,-1-2-1 0,0 0 0 0,4-1 0 15,0-6-8-15,-3 4-3 0,3-4 0 0,0 1 0 16,3-4-16-16,-3 6-3 0,8-3-1 0,-5 1 0 0,-3-13-2 16,4 12-1-16,3-3 0 0,-4-3 0 15,4 6-10-15,0-9-12 0,0 7 2 0,4 2 1 0,-1-3 9 16,1 0 0-16,3 4-9 0,0 2 9 16,7-6 0-16,-3 4 0 0,0 8 0 0,-1-2 0 0,5-4-10 15,-1 7 10-15,-7-3 0 0,0-1-9 0,-3 7 9 0,3 3 0 16,-4-6-9-16,1 0 9 0,-11 6-12 0,0 0 3 15,10 12 0-15,-6-12 0 16,-4 0-51-16,3 3-9 0,4 7-3 0,-7-10 0 16,0 0-140-16,0 9-29 0,0-9-6 0,4 6-1 0</inkml:trace>
  <inkml:trace contextRef="#ctx0" brushRef="#br0" timeOffset="3395.02">22031 2130 460 0,'0'0'41'0,"0"0"-33"0,0 0-8 0,0 0 0 15,0 0 280-15,0 0 55 0,0 0 10 0,0 0 3 16,-4 7-234-16,1 2-46 0,3 0-10 0,-4 7-2 16,4-7-15-16,-7 7-3 0,4-3-1 0,-1 2 0 15,4-2-22-15,-7 9-5 0,4-10-1 0,-4 13 0 16,3-15-9-16,4 9 0 0,-3 0 0 0,-4-4 0 0,3-5 0 0,4 8 12 15,4-2-12-15,-4-3 12 16,0 2 4-16,3 4 0 0,4-3 1 0,-3-7 0 0,-1 1 7 0,4 8 2 16,0-8 0-16,0-1 0 15,0 1-26-15,4-4 0 0,-4 3 0 0,4-2 0 0,-1-4 11 0,1-3-3 16,-1 0-8-16,1 0 12 16,-4-3-12-16,4-4 0 0,-1-2 0 0,-3 3 0 15,0-4 0-15,-3 1 0 0,3-1 0 0,0-2 0 0,-7-1 0 0,3 1 0 16,8-13 0-16,-7 12 0 0,-1-3 10 0,1-9-1 15,3 7 0-15,0-1 0 0,3-6-9 0,-3 6 10 16,-3 9-10-16,3-5 10 0,0-4 1 16,0 10 0-16,-7 2 0 0,0 7 0 0,0 0 9 0,0 0 3 15,0 0 0-15,0 0 0 0,-7 7-23 0,7 8 0 0,0 4 0 16,0-6 0-16,-4-1 0 0,4 1-8 0,8 6 8 0,-5-4 0 16,1 1 0-16,-1 6 14 15,4-7-2-15,4-5 0 0,3 9-12 16,-7-4 0-16,-7-2 0 0,7 3 0 0,4-7 0 15,-4 10 0-15,-4-3 0 0,1-13 0 16,-4 9-96-16,7-2-26 0,0-7-5 0,-7-3-849 0</inkml:trace>
  <inkml:trace contextRef="#ctx0" brushRef="#br0" timeOffset="3794.7">22426 2460 2127 0,'25'-4'47'0,"-25"4"9"0,0 0 3 0,0 0 1 0,7-6-48 0,3 6-12 0,1 0 0 0,0 0 0 16,-1 0 37-16,4 0 6 0,0 0 1 0,1 0 0 16,-5 0-23-16,4 0-4 0,4 0-1 0,-4-9 0 0,0-1-16 0,0 7 0 15,0-3 0-15,4 0 0 0,3-4 0 0,-7 1-14 16,0-1 1-16,0 1 0 0,4 0 13 0,-4-7-9 15,-7 7 9-15,0-1-8 0,7-9 8 0,-7 10 0 16,-3-7 8-16,-4-3-8 0,-4 1 14 0,4 2-2 16,0-3 0-16,-3 7 0 0,-8-4 23 0,-3 6 4 15,4-5 1-15,-1 2 0 0,-3 4-16 0,-4 3-4 16,4-1 0-16,-3 7 0 0,-1 7-6 0,-3-1-2 16,0-3 0-16,-1 16 0 0,5-4-12 0,-4 1 0 15,-1-3 0-15,-2 12 0 0,6-6 0 0,4 9 0 16,3-9 0-16,-3 3 0 0,4 6 31 0,3-9 0 0,10 9 0 15,1-9 0-15,-1 6-31 0,4 0 0 0,4 0 0 0,3 3 0 32,-3-9-20-32,6 0-9 0,1 0-3 0,3-4 0 15,4-5-72-15,-1-1-14 0,5 0-3 0</inkml:trace>
  <inkml:trace contextRef="#ctx0" brushRef="#br0" timeOffset="21301.31">1912 6373 172 0,'0'0'8'0,"0"0"1"15,0 0-9-15,0 0 0 0,0 0 0 0,0 0 0 16,4-6 232-16,6 3 44 0,1-4 8 0,-8 1 3 16,8 3-201-16,-1 3-40 0,-10 0-8 0,11-6-2 0,-11 6-12 0,0 0-4 15,0 0 0-15,0 0 0 0,0 0 37 0,0 0 7 16,0 0 2-16,0 0 0 0,4 0 12 0,-4 0 2 16,10 0 1-16,-10 0 0 0,11 0-14 0,-8 6-3 15,8-6-1-15,-11 0 0 0,10 3-3 0,-10-3 0 16,4 0 0-16,3 6 0 0,4-6-25 0,-11 0-6 15,7 0-1-15,-7 0 0 0,0 0-16 0,7-6-3 16,-7 6-1-16,10 0 0 16,1 0-8-16,-11 0 0 0,7 0 0 0,4 6 0 0,-11-6 15 0,10 0-3 15,1 7 0-15,-8-4 0 0,4 3 5 0,4-3 1 16,-4-3 0-16,3 0 0 0,1 6 6 0,-7-12 0 16,6 6 1-16,8 0 0 0,-11-3 3 0,11-3 0 0,-11 6 0 15,10-3 0-15,1-4-8 0,-1 1-2 16,-2 3 0-16,-1-3 0 0,0 6 1 0,3-10 0 0,-2 7 0 0,-1-6 0 15,0 2-3 1,3-2 0-16,-2 0 0 0,-5 2 0 0,-3-2 7 0,4-4 1 0,-4 4 0 0,3-7 0 16,-10 10 0-16,4-3 0 0,-4-4 0 0,0-3 0 15,3 1-13-15,-3 5-3 0,-3-8 0 0,3 5 0 16,0-9-8-16,-4 3 0 0,-3 0 0 0,4-6 0 16,-8 6 0-16,11-9 0 0,-10 9 0 0,6-6 0 15,-3-3 0-15,4 3 0 0,-5 6 0 0,5 0 0 16,-8 1 8-16,8 2-8 0,-8 0 8 0,4-3-8 15,4 7 10-15,-1-4-10 0,-6 1 12 0,10 2-12 16,-11 4 9-16,11-7-9 0,-4 6 0 0,4-5 9 0,0 5-9 16,0 1 0-16,0 0 0 0,0-7 0 0,0 7 0 0,4-4 0 15,-4-3 0-15,4 7 0 0,3-7 0 0,-4 7 0 16,4-10 0-16,7 10 0 0,-3-7 0 0,-1 6 0 16,-3-8 0-16,11 8 0 0,-4 1 0 0,-3-1 0 15,3-5 0-15,0 15 0 16,7-10 0-16,-7 1 0 0,7 0 0 0,-3 9 0 0,3-10-8 0,0 10 8 15,-3-6-10-15,3 3 10 0,0 3 0 0,4 0-9 16,-4-7 9-16,-3 7 0 0,3 0 0 0,4 0 0 16,-4 0 0-16,-3 7 0 0,3-7 0 15,0 3 0-15,-7-3 0 0,4 6-8 16,3-6 8-16,0 3 0 0,-7 4 0 0,7 2 0 0,-7-3 0 0,1 7 0 16,-5-13 0-16,4 9 0 0,4 7 0 0,-11-7-8 15,11 1 8-15,-11 5 0 0,3-5 0 0,1-1 0 16,-1 10 0-16,1-10 0 0,-8 7 0 0,5-7 0 15,-1 7 0-15,0-3 0 0,3 2 0 0,-10-5 0 0,11 9 0 0,-8-10 0 16,-3 7 0-16,0-4 0 0,4 4 0 16,-4 3 0-16,0-4 0 0,0-2 0 0,0 3 0 0,-4 2 0 15,4-2 0-15,-3 3 0 0,-4 0 0 0,3 0 0 16,-6-4 0-16,3 10 0 0,0-12 0 0,-4 6 0 16,4 6 0-16,0-6 0 0,-4 3 0 0,-6-1 0 15,10-2 0-15,-4 3 0 0,-3-3 0 0,3 0 8 16,1 0-8-16,-4 0 0 0,3-1 0 0,0-2 0 15,1 3 10-15,-1-4-2 0,-3-5-8 0,4 9 12 16,6-4-12-16,-7 4 0 0,-3-9-12 0,7 8 12 16,4-8 0-16,-4 6 0 0,7-7 0 0,-4 7 0 15,1-7 0-15,3 0 0 0,0 4 0 0,0-4 0 16,3-2 0-16,1 2 0 0,3-3 0 0,3 4 0 0,1-7 9 0,-4 6-9 16,11-2 8-16,-4-4-8 0,0 3 0 0,7-6 8 15,-7 3-8-15,0 3 0 0,7 1 0 0,1-4 8 16,-8-3-8-16,7 0 0 0,-7 6 0 0,0-3 8 15,7-3-8-15,-7 6 0 16,-3-6-16-16,-1 4-8 0,5-4-1 0,-5 6-1 16,1-3-142-16,-8-3-28 0,8 9-5 0,-8-9-1012 0</inkml:trace>
  <inkml:trace contextRef="#ctx0" brushRef="#br0" timeOffset="22434.98">2649 6752 576 0,'0'0'51'16,"0"0"-41"-16,0-3-10 0,0-3 0 15,0 6 191-15,0 0 36 0,0 0 7 0,0 0 2 16,0 0-147-16,0 0-29 0,0 0-5 0,0 0-2 0,0 0-6 0,0 0-2 16,7 9 0-16,-7-2 0 0,0 2-5 0,0 7-2 15,0-4 0-15,0 4 0 0,0 3-5 0,4-3-1 16,-4-4 0-16,7 13 0 0,-7-6 0 0,4 0-1 15,-1 3 0-15,4 0 0 0,-3-4 7 0,3 8 2 16,-4-1 0-16,4-7 0 16,-3 1-2-16,-4 6 0 0,3-6 0 0,4 6 0 0,-7-3-13 0,0 3-2 15,0 0-1-15,0 0 0 0,0-3-2 0,0 4 0 16,4-1 0-16,-4-7 0 0,0 1 16 0,0 6 4 16,0-12 0-16,0 3 0 0,0 2-32 0,0 1-8 15,0-3 0-15,0-7 0 0,0 1 0 0,0 5 0 16,-4-5 0-16,4-10 0 0,0 0 0 0,0 0 12 15,0 0-4-15,0 0 0 0,0 0 11 0,0 0 2 0,-7 0 1 0,7 0 0 16,-3-7 10-16,-1 4 3 0,-6-12 0 16,3 5 0-16,3 1-23 0,-6-7-4 0,-1 4 0 0,7 2-8 15,-6-5 8-15,-4 5-8 0,3 4 0 0,1-7 0 16,6 7 0-16,-7-3 8 0,1 6-8 0,-1-4 0 16,1-2 10-16,6 9-10 0,-6-6 8 0,10 6-8 15,-4-4 8-15,4 4-8 0,0 0 8 0,0 0-8 16,0 0 0-16,0 0 0 0,0-6 0 15,0 6 0-15,0 0 0 0,0 0 0 0,0 0 0 0,0 0 0 16,0 0-8-16,0 0 8 0,0 0 0 0,0 0 0 16,0 0 0-16,0 0 0 0,0 0 0 0,4 6 0 15,-1-2 0-15,4 11 0 0,-3-5 0 0,3 5 0 16,3-2 0-16,-6-4 0 0,-1 7 0 16,8 0 0-16,-4-4 0 0,0 4 0 0,0-7 0 0,4 7 8 0,-8-7-8 0,8 1 8 15,-8-1-8-15,8-6 8 0,0 4 0 0,-1-1 0 16,1-6 0-16,3 0 0 0,-4-6 21 0,5 6 4 15,-1-7 1-15,3 4 0 16,-3-3-18-16,0-4-3 0,-3 7-1 0,3-3 0 0,-3-3-12 0,-1-1 9 16,-6 1-9-16,6-1 8 15,1 1-70-15,-7 0-14 0,3-7-4 0,0-3-1278 0</inkml:trace>
  <inkml:trace contextRef="#ctx0" brushRef="#br0" timeOffset="28303.6">1506 11773 1785 0,'-3'0'159'0,"-4"3"-127"0,-4 3-32 0,8 4 0 15,-11-7 60-15,3 9 5 0,0-2 2 0,1-1 0 31,-4 1-95-31,3-1-20 0,1-6-3 0,2 3-1 0,-2 4 52 0,-1-1 0 0,4-3 12 0,4-2-3 16,-1 2 27-16,-3-3 6 0,4 6 1 0,3-2 0 16,3 2-19-16,-3 1-3 0,7-1-1 0,-3 0 0 15,-4 7-20-15,10-3 9 0,-6 9-9 0,3-4 0 16,3 1 0-16,-6 0 0 0,7 0 0 0,-1 6 0 16,-3-9 0-16,4-4 0 0,6 4 0 0,-9-7 0 15,9 1 0-15,-10-1 0 0,11-9 0 0,-4 6 0 16,0-12 0-16,0 6 0 0,4-3 0 0,-4-7 0 15,-3-2 11-15,3 2 1 0,-4-2 1 0,1-4 0 0,3-3 20 16,-4 4 4-16,1-4 1 0,-7 0 0 0,-1 3-13 16,4-2-2-16,-3-1-1 0,-4-6 0 0,0 6 7 0,-4 0 2 15,4 3 0-15,-10-2 0 0,6-7-7 0,-3 12-2 16,-4-3 0-16,8-3 0 0,-11 4-7 0,3 2-2 16,4-2 0-16,0 5 0 0,-3 1-13 0,-1-1 0 15,7 4 8-15,-6 6-8 0,-1-9 0 0,4 9-10 16,4 0 2-16,-1-3 0 0,-6-4-12 0,10 7-1 15,0 0-1-15,0 0 0 16,0 0-31-16,0 0-7 0,0 0 0 0,0 0-1 16,0 0-35-16,0 0-8 0,3 10 0 0,4-1-509 0,-3-3-102 15</inkml:trace>
  <inkml:trace contextRef="#ctx0" brushRef="#br0" timeOffset="29075.97">2018 11647 2091 0,'0'0'92'0,"-7"-6"20"0,3 3-89 0,-6-3-23 0,-1-1 0 0,8 7 0 31,-8-3-56-31,4 3-16 0,3 0-4 0,1 3 0 16,-4-3 24-16,3 7 5 0,-3-7 1 0,4 9 0 15,3-9 16-15,0 0 3 0,0 0 1 0,0 0 0 0,-7 10 26 0,7-10 0 0,0 0 0 0,0 0 0 16,0 6 11-16,0-3 7 0,0-3 2 0,0 9 0 16,0-2 47-16,-4 2 9 0,4 0 3 15,4 1 0-15,-4-4-11 0,0 7-1 16,0-4-1-16,0 1 0 0,0 5-32 0,0-5-6 15,0 8-2-15,0-2 0 0,7 0-10 0,-7-4-1 0,0 4-1 0,3 3 0 16,-3-4-14-16,7-2 9 0,4 3-9 0,-8-7 8 16,1 1-8-16,3-1 0 0,4-3 9 0,-8-3-9 15,8 7 9-15,-1-10-9 0,-6 0 12 0,6 0-12 16,1 0 14-16,3-3-4 0,-3-7-1 0,-1 4 0 16,-6-3 7-16,6-1 0 0,5 1 1 0,-5-7 0 15,1 7-5-15,-1-4 0 0,-6-3-1 0,6 7 0 0,-6 0-11 16,3-7 8-16,4 6-8 0,-8 1 8 0,-3-7-8 15,4 7 12-15,-4 0-12 0,7-4 12 0,-7 1-12 0,0 2 0 16,0 1 9-16,-7 6-9 0,7-7 0 0,-4 4 0 16,4 6 0-16,0-10 0 0,-3 10 12 0,3 0-3 15,0 0 0-15,0 0 0 0,0 0 4 0,0 0 1 16,0 0 0-16,0 0 0 0,0 0-14 0,0 10 0 16,3-1 0-16,-3 1 0 0,4-1 0 15,3-3 0-15,3 4 0 0,-6-1 0 0,6-3 0 0,-6-2 0 16,3 5 0-16,4 0 0 0,-4-2 0 15,3-4 0-15,-3 3 0 0,7 3-10 0,-10-9 0 0,6 10 0 16,1-4 0-16,0-3 0 0,-1 4-1 0,-3-4 0 16,4-3 0-16,-1 6 0 15,1-3-24-15,0 3-5 0,-1-2 0 0,4 2-1 16,-3-6-95-16,-1 6-18 0,-3-6-4 0,1-6-1 0</inkml:trace>
  <inkml:trace contextRef="#ctx0" brushRef="#br0" timeOffset="29355.79">2367 11246 2538 0,'0'0'112'0,"-7"3"24"0,4-3-109 0,-4 6-27 16,3-2 0-16,4-4 0 0,4 9 0 0,3 0-20 15,-7 4 3-15,3-1 1 16,4 4-12-16,0-3-1 0,4 2-1 0,-1 4 0 0,1 0 20 0,3 6 10 16,0 3-10-16,4-3 10 15,-8 4-17-15,5 5 2 0,-5-6 1 0,4-3 0 16,-10 4-12 0,6 2-2-16,1-3-1 0,-1-9 0 0,1 6-41 0,-7-3-8 0,6-6-2 0,-6-7 0 15,3 7-162-15,-4-13-33 0</inkml:trace>
  <inkml:trace contextRef="#ctx0" brushRef="#br0" timeOffset="29566.93">2307 11578 2073 0,'0'0'184'0,"0"0"-147"0,0 0-29 0,0-3-8 15,0-9 116-15,0 2 23 0,7 7 4 0,0-6 1 31,4-1-144-31,3-5-20 0,-3 5-8 0,-1 1-1 0,8-7 12 0,3 7 2 0,-7-10 1 0,7 10 0 16,-7-7 3-16,8 7 1 0,-5-4 0 0,1-3 0 31,-1 1-17-31,1 5-3 0,-4 1-1 0,0-1 0 16,0 1-124-16,4 0-25 0,0 2-4 0,-1-2-646 0</inkml:trace>
  <inkml:trace contextRef="#ctx0" brushRef="#br0" timeOffset="29963.08">3090 11042 2192 0,'0'0'97'0,"-10"0"20"0,6 0-93 0,-6-6-24 16,3 6 0-16,7 0 0 16,0 0-26-16,0 0-10 0,-4 0-1 0,4 0-1 15,0 0-18-15,0 0-3 0,0-9-1 0,0 9 0 0,0-4 48 0,0 4 12 0,0 0 0 0,0 0 0 16,0 0 0-16,0 0-13 0,0 0 5 0,0 0 8 16,-3 4-12-16,3 5 12 15,-8 0-12-15,5 7 12 0,3 0 12 0,0-4 11 0,-7 10 1 0,3-3 1 16,1 3 11-16,3 3 3 0,-7 3 0 15,3-3 0-15,4 0-26 0,0-3-5 0,-7 3 0 0,7 1-8 16,0-8 8-16,0 7-8 0,7-6 0 0,-7 0 0 16,0-3 0-16,4-4 0 0,6 4 0 0,-6-7 0 15,3 1-12-15,4-1 3 0,-4-2 1 0,10-4 0 16,-3-3-24 0,0 0-4-16,1-3 0 0,2-4-538 0,1 4-107 0</inkml:trace>
  <inkml:trace contextRef="#ctx0" brushRef="#br0" timeOffset="30430.53">3418 10964 288 0,'-14'6'25'0,"11"-3"-25"0,-8 4 0 0,8 2 0 15,-8 0 424-15,1 10 80 0,-5 0 16 0,5 3 4 32,3-3-485-32,3 0-97 0,-6-1-19 0,6 7-4 15,-6-6 40-15,10 9 8 0,-8-9 1 0,5 6 1 0,3-6 31 0,0 0 8 0,0 3 1 0,3-10 0 16,5 4 4-16,-5-3 1 0,8-1 0 0,-1-2 0 15,1-1-14-15,-1-6 0 0,8 3 8 0,3-6-8 32,-7-6-24-32,0 6-7 0,4-3-1 0,-4-3-1 0,-3-4-6 15,3 1-1-15,-4 0 0 0,1-1 0 0,-4-6 48 0,0 4 8 0,-3-4 3 16,-4 1 0-16,0-4 29 0,0 0 7 0,0 3 1 0,-4-3 0 16,-3-6-10-16,4 7-2 0,-1-1 0 0,-7 0 0 15,4 0-28-15,0 0-5 0,-3-3-2 0,-1 10 0 16,1-7-1-16,-1 3 0 0,0-2 0 0,4 8 0 15,-3-6-8-15,-1 7 8 0,-3 0-8 0,4 2 8 16,-1 4-8-16,0-3 0 0,1 3 0 0,6-3 0 16,-6 6-19-16,10 0-9 0,-4 0-1 0,4 0-576 15,-10 0-115-15</inkml:trace>
  <inkml:trace contextRef="#ctx0" brushRef="#br0" timeOffset="31143.71">3591 10873 2322 0,'0'0'51'0,"0"0"10"0,0 0 3 0,0 0 1 0,0 0-52 0,0 0-13 15,-7 9 0-15,7-9 0 16,0 0-48-16,0 0-13 0,0 0-3 0,0 7 0 0,0 2 47 0,7-6 9 0,-7 7 8 0,7-1-12 15,0 0 12-15,-3 4 0 0,3-1 0 0,-3-2 0 16,-1-1 0-16,4 1 0 0,-3-4 0 0,3 3 0 16,-4 1 16-16,-3-10 9 0,7 6 2 0,-7-6 0 15,0 0 5-15,0 0 2 0,0 0 0 0,0 0 0 16,0 0 8-16,0 0 2 0,0 0 0 0,0 0 0 16,0-9-12-16,0-7-3 0,-7 7 0 0,4-1 0 15,3-6-5-15,0-2 0 0,-7 2-1 0,7-3 0 16,-4 0-15-16,4 0-8 0,4 1 8 0,-4-1-8 15,0-3 0-15,7 3-15 0,-7 7 3 0,3-4 0 16,4 0 12-16,-7 7 0 0,4-1 0 0,-1 10 0 16,-3 0 0-16,0 0 0 0,0 0 0 0,0 0 0 0,0 0 0 0,11 0 0 15,-11 0 0-15,7 0 10 0,7 7-10 0,-10-4 0 16,-4-3 0-16,7 6-11 16,3-3 11-16,-3 3 0 0,-7-6 0 0,7 4 0 15,4 2 0-15,-8-6 0 0,8 6 0 0,-7-3 0 0,-4-3 0 0,7 0 0 16,3 0 0-16,-10 0 0 0,0 0 0 0,0 0 0 15,0 0 0-15,0 0 0 0,0 0 0 0,0 0 0 16,4 0 0-16,-4 0 0 0,0 0 8 16,3-9 0-16,4 3 0 0,-7 2 0 0,0-5 2 15,0 0 1-15,0-1 0 0,4-5 0 0,3-1 1 0,-7 6 0 0,3-8 0 16,1 5 0-16,3-3-12 0,-3 7 0 0,3 0 0 0,3-7 0 16,-6 7 0-16,6-1 0 0,1 4 0 15,-4-4-11-15,4 1 3 0,-4 6 0 0,7-3 0 0,-4 6 0 16,1 0 8-16,3 0 0 0,-11 6 0 15,5-3 0-15,2 6 8 0,-3-2 3 16,0-4 1-16,-3 3 0 0,3 4-12 0,0-1 0 16,0 0 0-16,4 7 0 0,-8-7 0 0,8 1 8 0,-8-1-8 0,4 7 8 15,4-4 0-15,-8-2 0 0,8-1 0 0,-1 7 0 16,-6-7-8-16,7 1 0 0,-8 5 0 0,4-5 0 16,4-1-10-16,3 1-1 0,-11-1 0 0,4 0 0 15,1-2-23 1,2-4-5-16,1-3-1 0,-4 6 0 15,7-6-78-15,-4 0-16 0,-3-6-3 0,4 3-1 0,-4-7-56 0,4 4-11 16,-4-3-3-16,3-1 0 0</inkml:trace>
  <inkml:trace contextRef="#ctx0" brushRef="#br0" timeOffset="32226.83">4195 10603 2098 0,'0'0'46'0,"0"0"10"0,-11 0 1 0,7 0 3 0,-3 0-48 0,7 0-12 0,-3-6 0 0,-4 6 0 15,0 0 16-15,7 0 2 0,0 0 0 0,0 0 0 16,-7-3-18-16,7 3 0 0,7-6-11 0,-4-4 11 16,8 4-22-16,-8-4 2 0,4 1 1 0,8 6 0 0,-12-7 19 0,4 1-8 15,4 3 8-15,-4-4 0 0,3 4 0 0,1 3 0 16,0-3 0-16,-8-4 0 0,4 7 8 0,4-3 8 16,-11 3 1-16,7-3 1 15,0-4 12-15,-4 10 2 0,4-6 1 0,-7 6 0 16,4-10 4-16,-1 7 1 0,-3-3 0 0,7-3 0 0,-7 5-17 15,0-2-3-15,4-3-1 0,3 3 0 0,-7 2-17 0,0-2 0 16,0-3 0-16,0 6 0 0,0-4 0 0,0 7-11 16,0-3 2-16,0-3 0 0,-7-4-10 0,3 10-1 15,4-9-1-15,-10 9 0 0,6-6 21 0,-6 6 0 16,-1-3 0-16,8 3 0 0,-8 0 0 0,1 0 0 16,-5 3 0-16,5 3 8 0,-4 3 4 0,3 1 1 0,1-1 0 15,-1 7 0-15,0-3 10 0,8 8 1 16,-8-2 1-16,8 0 0 0,3 0-13 0,0 6-4 15,0-6 0-15,7 0 0 0,0-1-8 0,-7 8-11 16,10-8 3-16,-6 7 0 0,-1-6-12 0,5 6-3 16,-5-6 0-16,4 0 0 15,-3-3-5-15,3-4-2 0,-4 4 0 0,1 0 0 16,3-7-6-16,-7 0-2 0,3 1 0 0,-3-10 0 16,7 3-4-16,0-3-1 0,1 0 0 0,2-10 0 15,1 7-20-15,3-12-4 0,0 5-1 0,0-5-485 0,7 2-98 0</inkml:trace>
  <inkml:trace contextRef="#ctx0" brushRef="#br0" timeOffset="32743.96">4628 10177 2127 0,'-14'-10'94'0,"14"10"20"0,-7 0-91 0,0 0-23 16,0 0 0-16,4 0 0 0,3 0 0 0,0 0 8 16,-11 0-8-16,11 0 0 0,0 0 0 0,0 0-12 15,-3 3 2-15,3-3 0 0,0 0 10 0,-4 7 11 16,0 2-3-16,1 1 0 0,3-1 5 0,-7 0 1 0,3 1 0 16,-3 5 0-16,0-5 2 0,0 9 0 15,-3-4 0-15,3 1 0 0,0 3-6 0,-4 0-1 0,-3-1 0 0,0 1 0 16,3-3-9-16,1-3 10 15,6-1-10-15,-7-3 10 0,4-5 5 0,7-4 1 0,0 0 0 16,0 0 0-16,0 0 9 0,0 0 3 0,11 6 0 16,7-12 0-16,-4 6-28 0,0-10 0 0,7 7 0 15,-3-3 0-15,-1 0 0 0,8 2 0 0,-11-2-8 0,7 6 8 16,-7 0 0-16,0 0-9 0,1 0 9 0,-5 0 0 16,1 0-13-16,-1 0 4 0,-10 0 1 0,11 6 0 15,-11-6 8-15,7 4-8 0,0 2 8 0,-7-6-8 16,4 9 25-16,3-3 6 0,-4 4 1 0,4-7 0 15,-3 6-5-15,-1-2-1 0,4-4 0 0,-7 6 0 16,4-2 5-16,3 2 1 0,-7 0 0 0,0 7 0 16,3-7 4-16,-3 7 2 0,0-3 0 0,-3-4 0 15,3 10-18-15,-7-3-3 0,3 2-1 0,-3-2 0 0,0 3-8 16,-3 0 0-16,3-4 0 0,-4-2 0 0,-3 3 0 0,0 2 0 16,3-8 0-16,-6 5 0 15,6-5-30-15,-10-1-8 0,7-2-2 0,-4-4-749 16,4-3-151-16</inkml:trace>
  <inkml:trace contextRef="#ctx0" brushRef="#br0" timeOffset="115421.52">10696 4742 748 0,'0'0'67'0,"0"-6"-54"15,7-3-13-15,-7-1 0 0,0 1 102 0,0-1 18 16,4 7 3-16,-1-6 1 16,-3-4-91-16,0 10-17 0,0-6-4 0,0 3-1 0,0 6 29 0,0 0 5 15,-3-10 2-15,3 10 0 0,0 0 14 0,0 0 3 16,-7 0 1-16,0 0 0 0,0 0 10 0,0 0 1 16,-4 0 1-16,0 0 0 0,-6 10-2 0,3-10-1 15,0 6 0-15,-4 3 0 0,-10-9-30 0,7 3-5 16,3 4-2-16,-3 2 0 0,-4 0-16 0,0-2-3 15,1 2-1-15,-1-6 0 0,0 7 11 0,1-1 3 0,-1 4 0 0,-3-4 0 16,3 4-23-16,0 2-8 16,4-5 0-16,0-1 9 0,3 7-9 0,4-4 10 0,0-2-10 0,3-1 10 15,1 7-10-15,3-7 8 0,3 7-8 0,1-7 8 16,3 1-8-16,3-1 8 16,1 1-8-16,3-1 8 0,0 0-8 0,0 1 10 0,4-4-10 0,3 3 10 15,3-9-10-15,-3 10 12 0,8-4-12 0,-5-3 12 16,11 7-4-16,1-10-8 0,-5 6 12 0,1 3-4 15,0-9 0-15,3 0-8 0,-3 3 12 0,-4 4-4 16,-3 2-8-16,-1-3-16 0,4 4 4 0,0-7 1 16,-6 6 11-16,2 1 0 0,4-1 0 0,1 7 0 15,-8-7 12-15,0 1-3 0,-4 5 0 0,4 4 0 16,4-9-9-16,-7 8-12 0,-4-2 2 0,0 0 1 16,0-4 9-16,0 7 0 0,-4-3 0 0,5 9 0 0,-8-6 10 0,3 0 4 15,4-1 1-15,-7 1 0 0,-7 6-15 0,7-6 9 16,0 0-9-16,0 3 8 0,0 0 1 0,-3-13 0 15,3 7 0-15,0 3 0 0,0-4 6 0,-4-5 1 16,0 5 0-16,1-2 0 0,3 6-7 0,0-13-1 16,-7 3 0-16,0 1 0 0,3 6 4 0,1-7 0 15,-4 0 0-15,0-5 0 0,0 5 22 0,0-3 5 16,-4-6 1-16,-3 10 0 0,0-10-25 0,-4 6-5 16,0-12-1-16,-6 6 0 0,-4-10 6 15,-4 10 1-15,-3-9 0 0,-1 3 0 0,-3-4-16 0,1 1 0 16,-5 6 0-16,1-7 0 0,-4-2 0 15,0 2 0-15,-3 1 0 0,-4 9 0 16,-4 0-77-16,-2-10-15 16,-5 20-4-16,18-10-1169 0</inkml:trace>
  <inkml:trace contextRef="#ctx0" brushRef="#br0" timeOffset="129345.06">11254 4940 748 0,'-14'-3'67'0,"10"3"-54"0,-3-6-13 0,3 6 0 16,1 0 249-16,-4 0 47 0,3-4 10 0,-3 4 2 15,7 0-212-15,0 0-43 0,-3-6-8 0,3 6-1 16,0 0 0-16,-4-3 0 0,1-3 0 15,-1 6 0-15,1-10-12 0,3 10-3 0,0-9 0 0,0 3 0 16,3 6-21-16,-3 0-8 0,4-10 0 0,3 1 9 16,-4 9-9-16,1-10 0 0,-4 10 0 0,0 0 0 15,0 0 0-15,0 0 0 0,0 0 0 0,7 0 0 16,0 0-13-16,-7 0 5 0,0 0 8 0,0 0-676 16,0 0-128-16</inkml:trace>
  <inkml:trace contextRef="#ctx0" brushRef="#br0" timeOffset="129759.8">11176 5385 1958 0,'4'-3'174'0,"-1"-3"-139"0,-3-4-35 0,0 10 0 15,0 0 182-15,4-6 30 0,-1 6 5 0,-3 0 2 16,7-3-175-16,4 3-36 0,-4-6-8 0,0 6 0 16,-7 0 0-16,10 0-11 0,1 0 3 0,0 6 0 15,-4-6-45-15,-7 0-9 16,7 3-2-16,-4 3 0 15,4-2-169-15,-7-4-35 0,0 0-6 0,0 0-555 0</inkml:trace>
  <inkml:trace contextRef="#ctx0" brushRef="#br0" timeOffset="132336.4">11885 5614 806 0,'0'0'72'0,"0"0"-58"16,0 0-14-16,0 0 0 15,0 0 120-15,0 0 20 0,0 0 5 0,0 0 1 16,0 0-114-16,0 0-22 0,-3 3-10 0,3-3 8 16,0 0 1-16,0 0 0 0,0 0 0 0,0 0 0 15,0 0 10-15,0 0 1 0,0 0 1 0,0 0 0 0,0 0 18 0,0 0 3 16,0 0 1-16,0 0 0 0,0 0 15 0,0 0 3 16,0 0 1-16,0 0 0 0,0 0-14 0,0 0-2 15,7 0-1-15,-7 0 0 0,0 0-13 0,10-3-2 16,-10 3-1-16,7-6 0 0,-7 6-5 0,7 0 0 15,4 0-1-15,-1-6 0 0,1 6 1 0,0 0 1 0,-1-4 0 0,4 4 0 16,-3-6-9-16,3 6-1 16,0 0-1-16,-3-3 0 0,3-3-5 0,-4 6-1 0,5 0 0 15,-5 0 0-15,1-10 0 0,-1 10-8 0,4 0 12 0,-7 0-4 16,1 0-8-16,2-3 0 0,-3-3 0 16,-7 6 0-16,7 0 10 0,4 0 10 0,-4-3 1 0,3-3 1 15,-3 6-22-15,4 0 9 0,-4-10-9 0,0 10 0 16,4-6 10-16,-11 6-10 0,7-3 8 0,0-4-8 15,0 4 9-15,-4-3-9 0,1 3 10 0,0-3-10 16,-4-4 16-16,0 1-2 0,0 3-1 0,0-4 0 16,0 7 5-16,-4-3 1 0,4-13 0 0,-4 10 0 15,1-7-5-15,-1 6-1 0,1-8 0 0,-1-1 0 16,1 3-13-16,-1 7 11 0,-3-13-11 0,4 0 10 16,-1 3 3-16,1 0 1 0,-4 0 0 0,3-6 0 0,-3 6-2 0,0 1-1 15,0-1 0-15,3 3 0 0,-3-3 5 0,0 4 2 16,0-4 0-16,0 3 0 0,0 4-2 0,0-4-1 15,0 3 0-15,3-2 0 0,-3 5-15 0,4-5-16 16,-1-4 3-16,1 0 1 0,3 3 12 0,0 7 16 16,0-4-3-16,0-2-1 0,3 5-12 0,1-5-10 15,-1 2 2-15,-3-3 0 0,4 1 8 0,3 5 0 16,0-2 0-16,0-4 0 0,-3 7-9 16,3-1 9-16,3-5-10 0,-3-4 10 0,-3 3 0 0,3 7 0 15,0-4 0-15,0 4 0 0,0-7 0 0,4 7 0 16,-4 2 0-16,3 4 0 0,-3-3 0 0,4 3 0 15,0-3 0-15,3-4 0 0,0 1 0 0,0 6-9 16,3-4 9-16,1 1-12 0,3-3 12 0,0 6 0 16,4-7 0-16,0 4 0 0,0-4 0 0,-1 7 0 15,1-3 0-15,0-3 0 0,-1 2 0 0,-3 4 0 0,1-3 0 0,-1-3 0 16,-4 9 0-16,5 0 0 0,-8-10 0 0,0 10 0 16,3 0 0-16,-2 0 0 0,-5 0 0 0,1 0 0 15,-1 0 0-15,1 10 0 0,-4-10 0 0,4 6-8 16,-4 3 8-16,0-9 0 0,3 10 0 0,-3-1 0 15,0 0 0-15,0 1 0 0,4-1 0 0,-4 1 0 16,0 5 0-16,0 1 0 0,0-3 0 0,0 5 0 16,0-2 0-16,-3 3 0 0,-1 0 0 0,-3-4 0 15,0 4 0-15,0 0 0 0,4-3 0 0,-8 3 0 16,1-1 0-16,-1 1 0 0,1-3 0 0,-1 3 0 16,1-4 0-16,-1 4 8 0,1-3-8 0,-1-4 11 15,1 7-11-15,-4 3 12 0,3-3-12 0,-3-7 12 0,0 14-12 16,0-8 0-16,-4 1 0 0,8 6-11 0,-8 0 11 15,1 4 0-15,-1-11 0 0,0 7 0 16,4 4 0-16,-3-14 0 0,3 10 0 0,0-3 0 0,0-6 0 0,0 3 0 16,0 0 0-16,3 0 0 0,-3-4 0 0,3 4 0 15,4-3 0-15,-3-4 0 0,-1 4 0 0,4-7 0 16,0 1 0-16,0-1 0 0,0 1 0 0,4 2 0 16,-1-2 8-16,1-1-8 0,-1 0 0 0,5-6 0 15,-5 7 0-15,4 2-8 0,-3-2 8 0,3 2 9 16,3-2-1-16,-3-1-8 0,4-3 27 0,0 4-2 15,3-1 0-15,0 1 0 0,-4-1-25 0,8 1 0 0,-4-1 0 0,4 3 0 16,-1-2 0-16,1-1 0 0,0-6 0 0,3 7 0 16,-4-4 0-1,5-3 0-15,2-3 0 0,-3 0 0 16,8 0-47-16,-5 0-14 0,5 0-3 0,2-9-771 16,1 6-153-16</inkml:trace>
  <inkml:trace contextRef="#ctx0" brushRef="#br0" timeOffset="140593.62">13688 5144 115 0,'0'0'10'0,"0"0"-10"0,0 0 0 0,0 0 0 16,0 0 273-16,0 0 53 0,0-10 10 0,0 10 3 15,0 0-265-15,0 0-53 0,0 0-10 0,0 0-3 16,0 0-8-16,0 0 0 0,0 0 0 0,0 0 0 0,0 0 0 0,0 0 0 16,0 0 0-16,0 0 0 0,7 0 15 0,0 0 1 15,-7 0 0-15,10 0 0 0,1 0 28 0,0 4 7 16,-1-4 1-16,-3 0 0 0,7 0 5 16,1 0 2-16,-5 0 0 0,1 0 0 0,-1-4-18 0,1 4-3 15,3 0-1-15,-3 0 0 0,-1 0-5 0,1 0 0 16,-1-6-1-16,4 6 0 0,-3 0-7 0,0 0-2 15,3 0 0-15,0 0 0 0,-4 0-7 16,4 0-2-16,4-3 0 0,0 3 0 0,-1 0-5 0,1 0 0 16,3 0-8-16,0 0 12 0,4-6 0 0,-4 6-1 15,-3 0 0-15,0 0 0 0,3 6-3 0,0-6 0 16,0 0 0-16,0 0 0 0,-3 3-8 0,3-3 0 0,-3 0 9 0,-1 6-9 16,1-6 8-16,3 0-8 0,-7 0 8 0,4 0-8 15,3 0 12-15,-3 0-3 16,-1 0 0-16,1 0 0 0,-4-6 2 0,4 6 0 0,-1 0 0 0,-3-3 0 15,4-3-11-15,-4 6 0 0,4 0 0 0,-4-10 0 16,4 10 0-16,-4-9 12 0,3 6 0 0,1-4 0 16,-4 1 6-16,4 3 2 0,-4-3 0 0,3 3 0 15,-2-4-20-15,-5 4 0 0,4-3 0 0,-3 6 0 16,-1-3 0-16,-3-3 0 0,1 6 0 0,2 0 0 16,-10 0 0-16,0 0 10 0,0 0-10 0,0 0 8 15,7-4-8-15,-7 4 0 0,0 0 9 0,0 0-9 16,0 0 15-16,0 0-2 0,4-6 0 0,-4 6 0 15,0-9-13-15,0 2 8 0,0 4-8 0,0-3 0 16,0 3 9-16,0 3-9 0,-4-6 8 0,4-4-8 16,-7 7 8-16,4-3-8 0,-4 3 0 0,3-4 8 15,0 1-8-15,-3 3 0 0,-3 3 0 0,-1-6 8 0,4 6-8 0,-7-3 0 16,0 3 9-16,0-7-9 0,-4 7 12 0,1 0-3 16,2-3 0-16,1 3 0 0,0-6-9 0,-3 6 0 15,6-3 0-15,-3-3 0 0,0 6 0 16,3-4 10-16,1-2-10 0,3 6 10 0,-4 0 4 0,4-3 1 15,0-3 0-15,7 6 0 0,0 0-15 0,0 0-18 16,0 0 4-16,0 0 1 0,-4-7 13 0,4 7 0 16,0 0-10-16,0 0 10 0,7-3 0 0,4 3-11 15,0 0 11-15,-4 0-8 0,3 0 8 0,4 0 0 16,-3 3-9-16,7 4 9 0,-4-7 0 0,0 6 0 0,3-3 0 0,1 7 0 16,0-4 0-16,-4-3 0 0,3 6 0 15,-2-2 0-15,2-4 0 0,-3 3 0 0,0 3 0 0,1 1 0 16,2-10 0-16,-3 9 0 0,-3-9 0 15,3 10 0-15,-3-10 0 0,3 6 0 0,-4 3 0 16,4-9 0-16,-3 0 0 16,-4 10 0-16,0-10 0 0,4 9 0 0,-8 1-14 15,4-4 5-15,-3-3 1 0,3 6 0 0,-4 1 8 0,1-4 16 0,-1 3-4 16,-3 7-1-16,4-3-11 0,-1-4 0 0,-3-3 0 0,-3 4 0 16,3 5 0-16,0-5-16 0,-4-1 4 0,4 1 1 15,-3-1 35-15,-1 0 6 0,1 1 2 0,-8-1 0 16,4 1-32-16,-3-1-10 0,-1-3 0 0,0 4 0 15,1-4 10-15,-4-3 14 0,3 3-3 0,-3-2-1 16,3 5-10-16,-6-3 8 0,3 4-8 0,0-7 8 16,3 3-8-16,0 4 0 0,1-4 0 0,-1-3 0 15,1 6-31 1,6-9-5-16,4 0 0 16,0 0-1140-16</inkml:trace>
  <inkml:trace contextRef="#ctx0" brushRef="#br0" timeOffset="149778.9">15840 4573 1105 0,'0'0'48'0,"0"0"12"0,-4-3-48 0,-3 3-12 0,4-6 0 0,3 6 0 16,0 0 32-16,0 0 5 15,-4 0 1-15,4 0 0 0,0 0-14 0,0 0-2 0,0 0-1 0,0-10 0 16,4 10-6-16,-4 0-2 0,0 0 0 0,0 0 0 0,0 0-13 16,0 0 0-16,0 0 0 0,-7-6 0 0,-4 3 0 0,7 3 0 15,4 0 9-15,-7-6-9 0,-3 6 28 0,3 0 0 16,0 0 0-16,-4 0 0 15,1 0 22-15,-1 0 5 0,0 0 1 0,4 0 0 0,-3-10 0 0,3 10 1 16,-4 0 0-16,1 0 0 0,2 10-14 0,-2-10-3 16,-1 0-1-16,1 6 0 0,3 3-25 0,0-9-5 15,-4 3-1-15,0 4 0 16,4 2-8-16,0 0-11 0,-3 1 3 0,-1-1 0 0,4 7 8 0,0-7 0 16,-4 1 0-16,4-1 0 0,0 1 0 0,0 5 0 15,0-12 0-15,0 10 0 0,4-10 9 0,-4 6 4 16,3-2 1-16,1 2 0 0,-1-6 0 0,0 7 0 15,1-10 0-15,3 0 0 0,-4 9-6 0,4-9-8 16,0 0 11-16,-3 6-11 0,3-6 15 0,3 10-4 16,1-1-1-16,3 1 0 0,-7-10 0 0,7 9 0 15,-3-3 0-15,3-3 0 0,0 4-10 0,0 2 0 0,0-3 0 16,0-2 8-16,0 5-8 0,4-3 0 0,-4-3 9 16,0 4-9-16,0-4 8 0,0 3-8 0,3-3 10 0,-3 3-10 15,4-6 0-15,-4 10 8 0,0-10-8 0,-3 6 0 16,3-3 8-16,-4 7 0 0,4-10-8 0,-7 0 12 15,0 0-12-15,4 9 0 0,-4-9 0 0,3 6 0 16,-3-6 12-16,4 10-4 0,-8-1-8 0,4-9 12 16,0 10-12-16,0-4 0 0,-3 3 0 0,-1-6 0 15,4-3 8-15,-3 10-8 0,-1-4 0 0,1-3 0 16,-1 3 8-16,4-6-8 0,-3 10 0 0,3-10 9 16,-7 0-9-16,3 9 0 0,-3 1 0 0,3-10 0 15,-3 6 0-15,4-3 0 0,-4 3 0 0,3-6 0 0,-3 3 0 16,0 4 0-16,0 2 0 0,4-9 0 15,-4 10 0-15,3-4 0 0,0-3 0 0,1 3 0 0,3-6 0 0,-7 3 0 16,7-3 0-16,-4 7 0 16,4-7 0-16,0 0 0 0,0 3 0 0,0-3 0 0,0 0 0 0,0 0 0 15,0 0 0-15,0 0 0 0,0 0 0 0,0 0 0 16,0 6 0-16,0-6 0 0,0 0 0 0,7 3 0 16,-7-3 0-16,0 0 0 0,7 6 0 0,1 4 0 15,-8-10 0-15,7 0 0 0,0 9 0 0,0-9 0 16,0 10 0-16,0-4 0 0,-4-3 0 15,1 3 0-15,3-6 0 0,-4 10 0 0,4-4 0 0,-3 3 0 16,0-5 0-16,-1 5 0 0,1 0 0 0,-4-2 0 0,3 2 0 0,-3 0 0 16,0 1 0-16,0-1 0 15,0 1 0-15,0-1 0 0,0 1 0 0,0 2 0 16,-3 1 0-16,3-4 0 0,-7 0 0 0,3 7 0 0,0-6 0 0,1 8 0 16,-4-2 12-16,0-7-4 0,0 10 0 0,0 0 0 15,0-3 0-15,0 3 0 0,-4-4 0 0,0-2 0 16,1 6-8-16,-1 3 0 0,-3-4 9 15,0-5-9-15,3 12 0 0,-6-6 0 0,3-4 0 16,-4 1 0-16,4-3 0 0,3 6 8 0,-3-4-8 0,0 1 0 16,0-4 0-16,3 7-13 0,1-3 1 0,-1-7 1 15,1 7 11-15,-1-3 0 0,8-4 0 0,-1 7 0 16,1-7 0-16,3 0 14 0,3 1-2 0,1 6 0 16,3-1-12-16,0-2 0 0,3 2 0 0,4-5 0 15,1 6 18-15,2-4 1 0,1-3 0 0,-1 1 0 16,5 6-34-16,-5-7-6 0,4 0-2 0,-3 1 0 15,3-4-13-15,-3 3-2 16,0-5-1-16,-1 2 0 0,-3-6-47 0,0 3-10 16,0-3-1-16,1 0-513 0,-1 0-102 0</inkml:trace>
  <inkml:trace contextRef="#ctx0" brushRef="#br0" timeOffset="150333.76">16037 5037 1897 0,'0'0'41'0,"0"0"9"0,0 0 2 0,0 0 2 0,-7 0-43 0,0 0-11 0,0 10 0 0,0-10 0 16,0 9 0-16,0 0 0 0,-4-2 0 0,1 2 0 15,-1 7 0-15,-3-4-11 0,4 4 3 0,-1-3 0 16,4 8 8-16,-4-2-8 0,1 0 8 0,3 0-8 16,0 0 8-16,3 0 0 0,-3 2 0 0,3 1 0 0,-3-3 0 15,4 6 11-15,-1 0-3 0,4-6 0 0,0 9-8 0,0-9 12 16,4 6-12-16,-4-6 12 15,3-3-12-15,4 3 8 0,-3-1-8 0,3-2 8 0,0 0-8 16,0-4 12-16,4-2-12 0,3-1 12 16,0-3 9-16,0-2 3 0,0 2 0 0,0-6 0 0,4-6-24 15,-4 2 0-15,4-2 0 0,-4-3 0 0,0-1 8 0,0-8-8 16,0 8 8-16,0-6-8 0,0-2 24 16,0-1 0-16,1 0 0 0,-5 0 0 0,1-6-4 0,-4 6 0 15,0-6 0-15,0 0 0 0,-4 3-8 0,1-3-1 16,-4 6-1-16,0-6 0 0,4 6 6 0,-8-6 2 15,0 6 0-15,-3-6 0 0,0 13-2 0,0-7-1 16,0 3 0-16,-3 1 0 0,-1 2-15 0,0-3 11 0,1 1-11 16,-1 5 10-16,4-2-10 0,-3 2 0 0,-1-5 0 15,1 5 0-15,-1 10 0 0,0-9 0 0,-3 3 0 0,4 6 0 32,-1-10-51-32,0 10-12 0,1 0-2 0,3 0-599 0,3 10-119 0</inkml:trace>
  <inkml:trace contextRef="#ctx0" brushRef="#br0" timeOffset="150914.16">16588 5583 1652 0,'0'0'73'0,"0"0"15"0,3 0-70 0,-3 0-18 0,11-10 0 0,-4 10 0 16,0 0 36-16,7 0 3 0,-7 10 1 0,4-10 0 16,-1 9-48-16,1-3-10 0,3 4-2 0,-4 6 0 15,-2-4 20-15,2 7-8 0,1-3 8 0,-4 9 0 16,-4-7 0-16,1 1 0 0,3 0 0 0,-4 0 0 16,-3 3 0-16,-3 0 0 0,-1-6 0 0,4 2 0 15,-3 1 0-15,-1-3 14 0,-3 3-4 0,4-4-1 16,-4-5 0-16,0 2 0 0,-4-2 0 0,4 5 0 15,-4-5 1-15,1-4 0 0,-1 3 0 0,-3-5 0 16,0 2-110-16,0 3-21 0,0-2-5 16,-4-4-1-16</inkml:trace>
  <inkml:trace contextRef="#ctx0" brushRef="#br0" timeOffset="151280.87">17159 5053 1890 0,'0'0'84'0,"0"0"16"0,-7 0-80 0,0 0-20 0,0-6 0 0,7 6 0 15,0 0 35-15,-7 9 2 0,3-3 1 0,4 4 0 16,4-1-30-16,-4 7-8 0,3 6 0 0,1-13 0 16,-1 13-15-16,5 0-4 0,-5 3-1 0,1 3 0 15,3-3 7-15,-4 4 1 0,4-4 0 0,-3 3 0 16,-1 0 12-16,1-3 0 0,3 3 0 0,-4-2 0 15,4 2 0-15,-3-9 0 0,3 3 0 0,0-10 0 16,0 4-16-16,0 3 0 0,0-10 0 0,-3 0-540 16,6 1-109-16</inkml:trace>
  <inkml:trace contextRef="#ctx0" brushRef="#br0" timeOffset="152578.53">17399 4689 957 0,'-14'6'42'0,"7"-3"10"0,0-3-42 0,7 0-10 15,0 0 0-15,-7-3 0 0,3-3 75 0,4 6 13 0,0 0 2 0,0 0 1 16,0 0-47-16,0 0-8 0,0-9-3 0,4 9 0 15,-1-10-18-15,-3 10-4 0,0 0-1 0,7 0 0 16,-7 0 34-16,4 0 8 0,6 3 0 0,-3-3 1 16,4 0-24-16,-4 7-5 0,4-7 0 0,-1 0-1 15,4 0-8-15,1 0-2 0,2 6 0 0,1-6 0 16,-1 0 0-16,-2 0 0 0,6 0 0 0,-4 0 0 16,1 0-1-16,0 0 0 0,-4-6 0 0,3 6 0 15,-6 0 3-15,3 0 0 0,-3 0 0 0,-4 6 0 16,0-3 2-16,-7-3 1 0,0 0 0 0,7 0 0 15,-7 0-2-15,0 0-1 0,0 9 0 0,0-9 0 16,0 0 5-16,0 7 2 0,-4-4 0 0,-3 6 0 16,0 1-12-16,4-1-2 0,-4-3-8 0,0 1 12 15,-1-4-12-15,1 6 0 0,0 1 8 0,4-10-8 16,-4 15 0-16,3-15 0 0,-3 10 0 0,4-1 0 0,-1 1 0 16,-3-1 0-16,4 0 0 0,-1 1 0 0,1-1 0 0,-1 4 0 15,4-1 0-15,-4-2 0 0,1 5-8 0,3-12 8 16,0 13 0-16,0-6 0 0,-4 5 0 0,4-5 0 15,4-1 0-15,-4 7 0 0,3-7 0 0,5 4 0 16,-5-4 0-16,1-3 0 0,-1 4 0 0,4-1 0 16,-3 1 0-16,3-4 0 0,0-3 0 0,0 6 0 15,-4-9 0-15,4 7 0 0,0-4 0 0,1 3 0 16,-1-6 0-16,0 3 9 0,0 3-9 0,0-6 0 16,0 0 9-16,0 0-9 0,3 0 8 15,-2 0-8-15,2 0 8 0,-3 7-8 0,4-7 0 0,-4 0 0 0,0 0 0 0,-7 0 8 16,7 3-8-16,0 3 0 15,-7-6 0-15,0 0 0 0,0 0 0 0,0 0 0 0,0 0 0 0,0 0 0 16,0 0 0-16,0 0 0 0,0 0 0 0,0 0 0 16,0 0 0-16,-4 3 0 0,1 7 0 0,-1-4 0 15,4-6 0-15,-3 3 0 0,-4-3 0 0,7 0 8 16,-4 6-8-16,1 4 0 0,-4-4 8 0,3-3-8 16,1 7 0-16,-1-1 0 0,1 0 0 0,-1 1 0 15,4 5 0-15,-3-5 0 0,3 9 0 0,0-10 0 16,0 7 0-16,0 3 0 0,3-10 0 0,1 7 0 15,-1 3 0-15,1-1 0 0,-1-2 0 0,1-3 0 16,-1 2 0-16,4 4 0 0,0-3 0 0,-3-7 0 16,3 10 0-16,0 0 0 0,0-10 0 0,0 7 0 15,4-7 0-15,-4 10 0 0,3-10 0 0,1 7 0 16,-1 3 0-16,5 0 8 0,-5-4 0 0,4 4 0 16,-7-3 3-16,7 3 1 0,1 0 0 0,-8-1 0 0,3-2-2 0,1 3 0 15,-8-3 0-15,4 2 0 0,-7 1-10 0,4 0 10 16,-8 0-10-16,1-3 10 0,-4 2-2 0,3 1 0 15,-3-3 0-15,0 3 0 0,-3-4 7 0,-5-2 1 16,1-4 0-16,0 7 0 0,-3-7 10 0,-1 7 2 16,0-3 1-16,-6-4 0 0,2 7-29 15,-2-1 0-15,-4-2 0 0,-1-4 0 0,1 1 0 0,-4 5 0 16,1-5 0-16,-1-4-736 16,4-3-145-16</inkml:trace>
  <inkml:trace contextRef="#ctx0" brushRef="#br0" timeOffset="160383.16">11035 7355 1335 0,'0'0'59'0,"0"-7"13"0,7-2-58 0,-7 9-14 0,0 0 0 0,7-6 0 16,4 2 19-16,-1-2 1 0,-10 6 0 0,0 0 0 16,0 0-20-16,0 0 0 0,0 0 0 0,0 0 0 15,-7-3 39-15,0-3 4 0,7 6 1 0,-7 0 0 16,-7-3-13-16,3 3-3 0,11 0 0 0,-7 0 0 0,-10 0 12 0,6 0 3 16,11 0 0-16,0 0 0 15,-7 0 11-15,-4 0 2 0,-6 0 1 0,6 3 0 0,11-3-10 0,-10 6-3 16,-5-3 0-16,1-3 0 15,0 6-11-15,0-6-2 0,0 10-1 0,-4-10 0 0,1 9-17 0,-1 1-3 16,0-1-1-16,4-3 0 0,-7 4-9 0,4-7 10 16,2 6-10-16,5 4 10 0,-8-4-10 0,4 1 0 15,0-1 0-15,3 0 0 0,1 1 9 0,3-1 0 16,-7-2 0-16,7-4 0 0,3 6-9 16,1-3 12-16,-4-3-12 0,-1 7 12 0,1-4-12 15,7 4 0-15,-3-1 0 0,-4 0 8 0,0-2-8 0,7 2 0 16,0-6 0-16,0 7 8 0,-7-4 11 0,7-6 1 15,10 9 1-15,-3 1 0 0,0-1-10 0,0-3-3 16,4-2 0-16,3 5 0 0,0-3-8 0,0-3 8 0,-3 4-8 16,0-1 8-16,3-3 0 0,0-3 0 0,-4 0 0 0,1 6 0 15,-4-3 1-15,0-3 0 0,-7 0 0 0,0 0 0 16,0 0 0-16,11 7 0 0,-1-4 0 0,1 6 0 16,-8-2 3-16,4-4 0 15,4 3 0-15,0 3 0 0,-4 1 1 0,0-4 1 0,0 3 0 16,0-5 0-16,7 5-5 0,-4 7-1 0,-6-7 0 0,3 0 0 15,0 1-8-15,4 6-11 0,-8-7 3 16,1 10 0-16,3-10 8 0,-4 7 11 0,4-7-3 0,-3 10 0 16,-8-10-8-16,1 7 0 0,10-6-12 0,-7-1 12 15,-4 0 0-15,4-9 0 0,4 10 0 0,-1 5 0 16,-3-11 0-16,-3 5 8 0,-1 0-8 0,1 4 12 16,6-4-4-16,-3 1 0 0,-3-1 0 0,-1-6 0 15,8 7-8-15,-4 2 0 0,0-12 0 0,-4 10 0 0,4-1 0 0,-3 0 0 16,3-5 8-16,-4 5-8 0,1-3 0 0,3-6 0 15,0 10 0-15,3-1 0 16,-10 1 0-16,4-4 0 0,3 3 0 0,0 1 0 0,-4-7 0 16,4 3 0-16,-7 3 0 0,4 1 0 0,3-4 8 15,-7-3-8-15,-4 4 0 0,4-4 8 0,0 3-8 0,0-3 12 16,-4-3-12-16,1 0 12 0,-5 0 1 0,5 0 1 16,6 0 0-16,-6-3 0 0,-8-3-2 0,8 6-1 15,-1-10 0-15,0 7 0 0,-6-3 5 0,3-4 0 16,3 1 1-16,0 0 0 0,-3 2-17 0,0-2-9 15,-3 0 1-15,3-1 0 0,3 1 8 0,-3 2 0 16,0 4 0-16,-4-3 0 0,7-3 0 0,1 5 0 0,-4-2 0 0,-4 3 0 16,4-3 0-16,-4-4 0 0,4 10-9 0,0-3 9 15,-3-3 0-15,2 0 0 0,8 3 0 0,-3-4 0 16,-1 4-9-16,4-3 9 0,0 3-12 0,0-4 12 31,4 4-32-31,-1-3 0 0,-3-3 0 0,3 9 0 16,4 0-34-16,0 0-6 0,-3-7-2 0,3 7 0 15,-4-3-140-15,1-3-28 0,-1-3-6 0,-6-1 0 0</inkml:trace>
  <inkml:trace contextRef="#ctx0" brushRef="#br0" timeOffset="163509.87">11938 7060 633 0,'0'0'28'0,"-4"-7"6"0,4-2-34 0,-3 9 0 0,-4-6 0 0,3 3 0 16,-3-4 163-16,4 7 25 0,-1-3 6 0,-3 3 1 16,0 0-135-16,0 0-26 0,0 0-6 0,0 3 0 0,3 4-20 0,-3-4-8 15,0-3 8-15,0 6-8 16,0-3 0-16,0 3 0 0,0 1 0 0,-3-4 0 0,-1 3 0 0,0-3 0 16,4 7 0-16,-3-4 0 0,-1-3 0 0,1 7 0 15,-5-4 0-15,5 3 12 0,-1-3 29 0,-3 4 7 16,0-7 0-16,0 6 1 0,0 7 13 0,0-6 2 15,-4-1 1-15,0 7 0 0,-3-4-16 0,0 4-3 16,7 3-1-16,-4-1 0 0,-6-2-17 0,3 3-3 16,10 6-1-16,0-12 0 0,1 9-12 0,-4-4-4 15,3 1 0-15,0 0 0 0,8 0-8 0,-4 6 0 16,-7 0 0-16,3-3 0 0,1 3 0 0,-1 0 0 16,8 3 0-16,-1-3 0 0,0-3 13 0,1 10 1 15,3-10 0-15,-4 9 0 0,-3-9 11 0,7 9 3 16,4-2 0-16,-1-1 0 0,-3 0-10 0,0 3-2 0,7-2 0 15,1-1 0-15,-8 0-16 0,3-3 0 0,-3 3 0 16,4-3 0-16,6 0 0 0,-3-6 10 16,-7 0-10-16,4 0 8 0,10 0 1 0,-4-4 0 0,-3-5 0 0,1 6 0 15,-5-4 11-15,8-6 1 0,3 10 1 0,-7-13 0 16,0 7-22-16,7-1-10 0,7-3 1 0,0-3 0 16,0 4-2-16,1 2 0 0,2-9 0 0,1 9 0 31,-4-9-26-31,4 0-6 0,-4 7-1 0,4-7 0 15,-4 0-93-15,0-7-19 0,0 7-4 0,0-9-678 0</inkml:trace>
  <inkml:trace contextRef="#ctx0" brushRef="#br0" timeOffset="164615.31">12054 7571 921 0,'11'0'82'0,"-7"-6"-66"0,3 2-16 0,0 4 0 16,-7 0 133-16,10-6 23 0,1 6 5 0,-4 0 1 15,-7 0-108-15,7-3-22 0,-7 3-4 0,7 0 0 16,-7 0 16-16,0 0 4 0,0 0 1 0,7 0 0 15,-7 0 0-15,0 0 0 0,0 0 0 0,0 0 0 16,0 0-10-16,4 3-3 0,-4 7 0 0,0-4 0 16,0-6-11-16,-4 9-2 0,1 1-1 0,-1-1 0 15,-3 1-2-15,0-1 0 0,3-3 0 0,1 4 0 16,-1-1-8-16,-3-3-3 0,4 4 0 0,-1-7 0 0,1 6 3 16,-1 1 1-16,1-1 0 0,-1 4 0 0,1-4 5 0,-1 0 1 15,0 4 0-15,1-7 0 0,-1 13 8 16,4-10 1-16,0 7 1 0,4-6 0 0,-4 8-29 0,0 1 0 15,-4-9 0-15,8 5-10 0,-4 1 10 16,0-4 14-16,0 4-3 0,0-6-1 0,0 5-10 0,0-2 10 16,0 2-10-16,3-2 10 0,5-7-10 0,-5 10 8 15,4-4-8-15,-3-2 8 0,3-1-8 0,0-2 12 16,0 2-12-16,3-3 12 0,-3-3-12 0,4 7 8 16,-11-10-8-16,11 0 8 0,-1 6-8 0,1-6 0 15,-1 0 9-15,4 0-9 0,-3 0 8 0,0-6-8 16,3 6 10-16,-4-3-10 0,4-4 9 0,-3-2-9 0,0 3 8 0,3 3-8 15,-4-4 0-15,1-2 8 0,-4-1-8 0,4 1 0 16,-4-7 8-16,0 7-8 16,-4 0 0-16,1 5 8 0,3-5 12 0,-4 0 3 0,-3-1 0 0,0-2 0 15,4 2-23-15,-4 1 0 0,-4 6 0 0,4-4 0 16,0-2 0-16,0 9 0 0,0 0 0 0,-3-3 0 16,3 3 0-16,0 0 0 0,-4-6 0 0,4 6 0 15,0 0 0-15,0 0 0 0,0 0 0 0,0 0 0 16,0 0 0-16,0 0 0 0,0 0 0 0,0 0 0 15,-3 9 0-15,3-3 0 0,-4 4 0 0,4-7 0 16,0-3-12-16,0 0-6 0,4 9-2 0,-4-2 0 16,3 2 20-16,1 0 0 0,-1 1 0 0,1-1 0 15,-1 1-8-15,1 5 8 0,-1-5 0 0,1 5 0 16,-1-2 0-16,5-4 0 0,-1 7 0 0,-4-7 0 16,4 10 0-16,0-9-8 0,0-1 8 0,0 0 0 0,0 4 0 15,4-4 0-15,0 1 0 0,-1-7 0 0,1 3 0 0,-1-3 0 16,4-3-8-16,-7 0 8 15,4 0 0-15,0 0 0 0,3 0 0 0,-4-3 0 0,1-3 0 0,3 3 11 16,-3-3-11-16,3-4 10 0,3 1-1 16,-3 2 0-16,1-2 0 0,-1 0 0 0,-4-1 1 15,4 1 0-15,4-1 0 0,-7 1 0 0,3 0-10 0,0-7 0 16,-4 6-10-16,5 1 10 0,-5 0 0 0,1-7 0 16,-1 7 0-16,-3 5 0 0,4-5 0 0,-4 0 0 15,4-7 0-15,-4 7 0 0,3 2 0 0,-3-5 16 0,0-4-3 0,0 7-1 16,-3-1-12-16,-1-5 0 15,1 5 0-15,-1 1 0 0,-3-4 12 0,-3 1 0 16,3 2 0-16,-4-2 0 0,1-4-4 0,-1 0-8 16,-3 7 11-16,4-4-11 0,-4-2 10 0,3-1-10 0,-3 4 8 0,0-4-8 15,4 6 8-15,-5 1-8 0,1-7 0 0,0 7 8 16,0 0-8-16,0-1 0 0,0-2 0 0,0-1-11 16,0 4-5-16,0 5 0 0,4-2-1 0,-1 3 0 31,-3-3-27-31,3 6-4 0,4-3-2 0,0 3-738 0,0 0-148 0</inkml:trace>
  <inkml:trace contextRef="#ctx0" brushRef="#br0" timeOffset="172620.5">12905 7044 828 0,'0'0'36'0,"0"0"8"0,0 0-35 0,0 0-9 0,0 0 0 0,0 0 0 15,7 0 15-15,-7 0 1 16,7 0 0-16,-7 0 0 0,10 0-3 0,-10 0 0 0,7 0 0 0,0-6 0 15,-7 6 35-15,11 0 6 0,0 0 2 0,-4-3 0 16,0-4-8-16,-7 7 0 0,7 0-1 16,-7 0 0-16,0 0-9 0,7 7-2 0,3-4 0 0,-3-3 0 15,1 6 9-15,2-3 2 0,-6 3 0 0,3 4 0 16,3-4-6-16,-3-3-1 0,0 7 0 0,0-1 0 16,0 1-9-16,1-4-3 0,6 3 0 0,-4 1 0 15,1-1 8-15,-4 0 0 0,7 1 1 0,0-4 0 16,0 4-17-16,0 5-3 0,0-5-1 0,8 2 0 15,-1 4-8-15,-4 3-8 0,5-4 9 0,-5 4-9 16,1 9 0-16,-4-9 0 0,4 6 0 0,-4 3 0 0,-4 4 0 16,4-4 0-16,-3 0 0 0,0 7 0 0,-4-7 13 15,3-3 3-15,-3 3 1 0,-3-3 0 0,-1 4 19 16,4-4 3-16,-3-6 1 0,-1 9 0 0,-3-9-25 0,4 6-5 16,-4-7-1-16,3 1 0 0,-3-3 1 0,0 3 0 15,0 0 0-15,0-4 0 0,-3 4-10 16,3 0 8-16,-4-3-8 0,1 2 8 0,3 1-8 15,-7 6 0-15,0-6 0 0,0 0 8 0,0 0-8 0,-4 3 0 16,1-10 0-16,-1 7 8 0,-3-3-8 0,0-7 12 16,0 7-12-16,-1-4 12 0,1-5-12 0,-3 2 0 15,3 0 9-15,-4 1-9 0,0-10 0 0,1 9 0 16,-1-9 0-16,4 7 8 0,0-4-8 0,-4-3 0 0,1 0 0 16,-1 6 0-16,-3-6-16 0,3 0-4 0,0 0 0 0,1 0-1 31,-1 3-115-31,1-3-22 0,2 6-5 0,1-6-700 0</inkml:trace>
  <inkml:trace contextRef="#ctx0" brushRef="#br0" timeOffset="175068.74">13674 7756 288 0,'0'0'12'0,"0"0"4"0,0 0-16 0,0 0 0 16,10 0 0-16,-3-6 0 0,0 6 212 0,4-7 39 16,3 4 8-16,0 3 1 0,-3 0-188 0,3-6-37 15,4 6-8-15,-4-3-2 0,0 3-17 0,0-6-8 16,3 6 0-16,-2 0 8 0,2-4 2 0,-3 4 0 0,0-6 0 16,-3 6 0-16,3 0 8 0,-3 0 2 15,-1 0 0-15,4 0 0 0,-3 0 11 0,0-3 2 16,-1 3 1-16,4-6 0 0,4 6 1 0,-4 0 0 0,7-3 0 0,-3-4 0 15,-1 7 2-15,5-6 1 0,-1 6 0 0,4-3 0 16,-8 3-26-16,4-6-12 0,0 6 10 0,1-3-10 16,2 3 9-16,-2 0-9 0,-1-7 8 0,-4 7-8 15,4 0 0-15,-3 0 0 0,0 0 0 0,-1-3 0 16,1 3 0-16,-4 0 0 0,0 0 0 0,-3 0 0 16,3 0 0-16,-3 0 0 15,3 0 0-15,-4 3 0 0,1-3 0 0,-1 0 0 0,1 0 0 0,0 0 0 16,-4 0 0-16,3 0 0 0,-3 0 0 0,0 0 0 15,0 0 0-15,4 0 0 0,-11 0 0 0,7-3 8 16,0 3-8-16,-7 0 12 0,0 0-12 0,0 0 12 16,0 0 8-16,0 0 3 0,0 0 0 0,0 0 0 15,0 0 9-15,0 0 1 0,0 0 1 0,-7-6 0 16,-4 6-12-16,4-3-2 0,-3-4-1 0,-1 4 0 16,1-3-3-16,-1 6-1 0,0-9 0 0,1 9 0 0,-4-10 5 15,0 4 2-15,3-3 0 0,-3 5 0 0,0-2-10 0,0-3-1 16,-4-1-1-16,0 1 0 0,4 3-10 15,-3 2 0-15,-1-2 9 0,0 3-9 0,1-3 0 0,3 3 0 16,0-4 0-16,-1 7 0 16,5 0 0-16,-1 0 0 0,4 0-9 0,7 0 9 0,0 0 0 0,0 0 0 15,0 0 0-15,0 0 0 0,0 0 0 0,0 0-17 16,0 0 4-16,7 7 1 16,4-4-13-16,-1 3-3 0,1-3 0 0,7 3 0 0,-4-6 18 0,0 4 10 0,4 2-12 15,-4-3 12-15,0 3-12 0,-4 1 12 16,4-4-12-16,-3 3 12 0,0-3 0 0,-4 3 0 0,3-2 0 15,-3 5 0-15,-3-3 0 0,3-3 0 0,0 4 0 16,0 2 0-16,0-3 0 0,0 4 0 0,-3-7 0 16,3 3 0-16,3-3 0 0,-3 4 0 0,0-4 0 0,4 3 0 15,0 3 0-15,-4-2 0 0,0-4 0 0,3 3 0 16,-3-3 0-16,0 7 0 0,-3-4 0 0,3-3 0 16,-4 3 8-16,-3 4 0 0,0-1-8 0,0 0 12 15,0 1 10-15,-3-1 2 0,-1 1 0 0,1 2 0 16,-1 1-13-16,-3-4-3 0,0 1 0 0,0-1 0 15,0-3-8-15,0 4 8 0,4-1-8 0,-4 0 8 16,-1-2-8-16,1-4 0 0,4 3 0 0,3-6 0 16,-7 3-24-16,7-3-8 15,0 0 0-15,0 0-1 0,0 0-162 16,0 0-32-16,0 0-6 0,0 0-2 0</inkml:trace>
  <inkml:trace contextRef="#ctx0" brushRef="#br0" timeOffset="181112.79">15328 7154 1058 0,'0'0'47'0,"0"0"9"0,0 0-44 0,0 0-12 0,0 0 0 15,0 0 0-15,0 0 12 0,4 0 1 0,-4 0 0 0,3-10 0 16,1 7-28-16,3-3-5 0,-4 3-2 0,-3 3 0 15,4-6 35-15,3-4 7 0,-4 10 2 0,5-9 0 16,-8 9-2-16,3-6 0 0,1 2 0 0,-4 4 0 16,0 0 29-16,0 0 6 0,0 0 1 0,0 0 0 15,0-6 19-15,0 6 4 0,-7 0 1 0,3 0 0 0,-3 0-42 0,0 0-8 16,0 6-2-16,-4-2 0 16,1 2-15-16,3 3-3 0,0-3-1 0,-4 4 0 15,-3-1-9-15,-4 1 10 0,4-7-10 0,-4 13 10 16,-3-7 2-16,4 7 1 0,-1-7 0 0,4 4 0 15,0-7 4-15,0 9 1 0,-4-5 0 0,7-1 0 0,1 1-7 0,3-1-2 16,-4 1 0-16,4-1 0 0,0 7-9 16,0-7 0-16,4-6 0 0,-1 3 8 0,4-6-8 0,0 10 0 15,-3-1 0-15,3-9 0 0,0 0 0 0,3 7 0 16,-3 2 0-16,4-6 0 0,-4-3 14 0,7 6-2 16,-7-6-1-16,10 3 0 0,1 4-1 15,-1-4 0-15,1-3 0 0,0 6 0 0,3-6-10 0,0 10 0 16,0-10 0-16,0 6 8 0,0-3-8 0,4 6 0 0,-4-9 0 15,0 10 0-15,-7-4 0 0,4 3 0 0,-1-5 0 0,-3 5 0 16,-3 4 0-16,-1-10 0 0,-3-3 0 0,4 9 0 16,-1 7 0-16,-3-13 0 0,0-3 0 0,4 9 0 15,-1-2 0-15,1 2 10 0,-4-9-10 0,0 0 10 16,0 0 6-16,-4 9 0 0,-3 1 1 0,0-4 0 16,0-3-9-16,0 7-8 0,-3-4 12 0,3 3-12 15,-4-2 0-15,0-4 0 0,4 3 0 0,0-3 0 16,-3 7 0-16,3-4 0 0,0-3 0 0,0 3 0 15,-1-3 0-15,1 4 0 0,7-7 0 16,-7 9 0-16,4-9 0 0,3 0 0 0,-4 9 0 0,4-9 0 16,0 0 0-16,0 0 0 0,0 0 0 15,0 0 0-15,0 0 0 0,0 7 0 0,0-7 0 0,7 3 0 16,0 3 0-16,0-3 0 0,4-3 0 0,-4 7 0 16,0-7 0-16,4 3 0 0,-1-3 0 0,1 6 0 15,-1-3 0-15,-2 3 0 0,-1-6 0 0,3 7 0 16,1-4 0-16,-4 3 0 0,-7-6 0 0,7 3 0 15,0 7 0-15,-4-4 0 0,-3-6 0 0,0 0 0 0,-3 9 0 0,3-6 0 16,-4 4 0-16,1 2 0 0,-4 0 0 0,0-2 0 16,3 2 0-16,1-6 0 0,-8 7 0 0,4-4 0 15,0 10 0-15,0-4 0 0,-4-2 0 0,1 5 0 16,-4 1 0-16,3-4 10 0,-3 4-10 0,0-3 0 16,3 2 0-16,-3 1 0 0,4-3 0 0,-1 2 0 15,0 4 0-15,1-3 0 0,3-4 0 0,0-2 8 0,0 5-8 0,3-5 0 16,-3 5 0-16,4-2 0 0,-1-4 0 0,1 7 0 15,-1-6 0-15,4 5 0 16,0-5 0-16,4 5 0 0,-1-2 0 0,1-4-11 0,-1 1 11 16,1-1-12-16,3 0-5 0,0-2-2 0,3 2 0 15,1 1 0-15,-1-4-2 0,1-3-1 0,3 3 0 16,0-3 0 0,-3-3-45-16,7 0-9 0,-4 0-1 0,3-3-1 15,-3-3-83-15,-3 3-17 0,17-7-3 0,-3-5-1 0</inkml:trace>
  <inkml:trace contextRef="#ctx0" brushRef="#br0" timeOffset="181591.77">15766 7502 1785 0,'0'0'159'0,"0"0"-127"0,-4-3-32 0,-6 3 0 0,2-7 72 0,1 14 8 16,-3-4 1-16,-1 3 1 0,1 4-82 0,-1 5-9 15,1-2-6-15,2-4-1 0,-2 7 16 0,-1 3 0 16,1 0 0-16,-1-4 0 0,1 13-9 0,2-9-3 0,-2 6 0 15,-1-6 0-15,4 6 12 0,0 3 0 0,0-9 0 0,0 6-8 16,4 4 17-16,-1-4 4 0,4-7 1 0,-3 1 0 16,3-3-14-16,0 3 0 0,3 0 0 0,1-4 0 15,3 1 0-15,0-4-12 16,0-2 3-16,3-1 0 0,1-9 9 0,3 0 0 0,0-3 0 16,4-3 0-16,-1-4 0 0,5-2 0 0,2-4 0 0,-3 1-8 15,1-4 21-15,-1 0 5 0,3 0 1 16,-2-6 0-16,-1 0-6 0,-4 3-1 0,5-3 0 0,-8 6 0 15,0-6 7-15,-4 6 1 0,1-6 0 0,-4 6 0 16,-3-6 3-16,3 6 1 0,-4-6 0 0,1 7 0 16,-8-1-13-16,4 0-3 0,-3 3 0 0,-1-3 0 15,1 7-8-15,-1-4 0 0,-3 7 0 16,0-1 0-16,-4 1-35 0,1 3-9 0,-1-4-1 0,-3 10-1 16,0-6-124-16,3 3-25 0,1 3-5 0,-1 0-541 15</inkml:trace>
  <inkml:trace contextRef="#ctx0" brushRef="#br0" timeOffset="182051.8">16129 7957 288 0,'0'0'12'0,"0"0"4"0,0 0-16 0,0 0 0 0,0 0 0 0,0 0 0 15,0 9 348-15,4-3 66 0,-1 4 14 0,4 5 2 16,0-2-375-16,0-4-75 0,-3 7-16 0,3 0-2 16,0-4-25-16,-4 4-5 0,4-7 0 0,-3 10-1 15,-4-3 29-15,0-4 7 0,-4 4 1 0,1-7 0 16,-1 7 19-16,-3-3 4 0,0-4 1 0,0 0 0 0,0 4 23 15,4-10 5-15,-4 7 0 0,0-4 1 0,7-6-5 0,0 0-2 16,0 0 0-16,0 0 0 16,-8 0-33-16,8 0-6 0,-10-16-2 0,6 7 0 0</inkml:trace>
  <inkml:trace contextRef="#ctx0" brushRef="#br0" timeOffset="182335.67">16514 7511 864 0,'0'0'38'0,"0"0"8"0,0 0-37 0,0 0-9 0,0 0 0 0,-8 7 0 16,5 2 278-16,-1 7 54 0,1-4 10 0,3 4 2 15,0 3-281-15,0 0-63 0,3-1 0 0,-3 7 0 32,4-6-28-32,-1 6 2 0,-3-6 0 0,4 6 0 0,0-6-23 0,-4 0-5 15,7 0-1-15,-7 3 0 16,-4-4 11-16,1 1 3 0,3-3 0 0,-4-4 0 16,4 7-9-16,-4-9-2 0,1 2 0 0,-1-2-402 0,1-1-81 0</inkml:trace>
  <inkml:trace contextRef="#ctx0" brushRef="#br0" timeOffset="183195.59">16690 7204 1036 0,'0'0'46'0,"0"0"10"0,-4-6-45 0,4 6-11 0,-7-3 0 0,7 3 0 15,0 0 180-15,0 0 35 0,0 0 6 0,0 0 2 16,0 0-182-16,0 0-41 0,0 0 0 0,4 9 0 15,-1 0 0-15,4-5 0 0,1 2 0 0,-1 3 0 16,0 1 0-16,7-10 0 0,0 9 0 0,0-3 0 16,0-3 0-16,0-3 0 0,7 7 0 0,-3-4 0 15,0-3 0-15,-4 6 0 0,0-6 0 0,3 3 0 16,1 4 0-16,-4-7 0 0,-3 9 0 0,-4-9 0 16,-7 0 0-16,0 0 8 0,0 0-8 0,7 9 12 15,-4 1 8-15,1-4 1 0,-4-3 1 0,0 7 0 16,-7-4 5-16,3 3 1 0,-3 1 0 0,0-4 0 15,-3 3-20-15,-1-6-8 0,4 7 8 0,0-4-8 0,-7 4 0 0,3-1 0 16,1-3 0-16,-1-3 0 0,1 7 0 0,3-1 0 16,-4-3 0-16,0-2 0 0,4 2 0 0,4 3 8 15,-4-2-8-15,7-7 0 0,0 0 0 0,-4 9 8 16,4-9-8-16,0 0 0 0,-7 9 0 0,7-6 8 16,4 7-8-16,-4-10 0 0,3 6 0 0,4 4 0 15,4-4 8-15,-4-3-8 0,3 6 0 0,5-9 8 16,-5 7-8-16,4-7 8 0,-3 3-8 0,3 3 0 15,-3-6 0-15,-1 3 0 0,1-3 8 0,-1 0-8 16,-10 0 8-16,7 6-8 0,4-6 0 0,-11 0 0 16,0 0 0-16,7 0 0 0,-7 0 0 0,0 0 0 0,7 10 0 15,-7-10 0-15,4 9 0 0,-4-9 0 16,3 7 0-16,-3 2 0 0,-3-6 0 0,-1 7 0 0,1-1 0 16,-1-3 0-16,0-3 0 15,-3 4 0-15,0 2 0 0,0-9 0 0,0 9 0 0,4-2 0 0,-4-4 0 16,3 6 0-16,-3-2 0 0,0-4 0 0,7 3 0 0,-7 3 0 15,3 1 0-15,4-1 0 0,0 1-12 0,0-1 12 16,0 0-8-16,4 4 8 0,-1-4 0 0,5 1 0 16,-5 2 0-16,4-2 0 0,-3-4 0 0,3 10 0 15,0-4 0-15,0-2 0 0,-4-1 0 0,4 0 0 16,-3 7 0-16,3-7 8 0,0 1-8 0,-3-1 8 16,3 7-8-16,0-7 0 0,0 1-12 0,0-1 12 15,0 7 0-15,0-7 0 0,0 7 12 0,0-4-4 16,-3 4 0-16,3-6 0 0,3 8 0 0,-3-8 0 0,0 9-8 15,0-10 0-15,-3 7 0 0,3 3 0 16,-7-10 0-16,0 7 12 0,0-1-12 0,-7-2 12 16,3 6-4-16,-6-10-8 0,-1 7 12 0,1-1-4 0,-8-2-18 15,-3 3-4-15,0-7-1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7T19:35:01.2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16372 9775 1879 0,'0'0'83'0,"0"0"17"0,-7 0-80 0,7 0-20 16,0 0 0-16,0 0 0 0,0 0 15 0,0 0-2 16,0 0 0-16,0 0 0 0,-3-9-5 0,3 9-8 15,0 0 11-15,0 0-11 0,-4-6 24 0,4 6-1 16,0 0-1-16,0 0 0 0,0 0 5 0,4-3 1 16,-4 3 0-16,0 0 0 0,3-7 11 0,-3 7 2 15,0 0 1-15,0 0 0 0,0 0-10 0,0 0-1 16,0 0-1-16,0 0 0 0,0 0 10 0,0 0 1 15,0 0 1-15,0 0 0 0,0 0-3 0,0 0-1 16,0 0 0-16,0 0 0 0,0 0-19 0,0 0-4 0,0 0-1 16,0 0 0-16,-7-9-14 0,7 9 9 0,-10 0-9 0,3-10 8 15,0 7 4-15,7 3 1 0,-7-6 0 0,-4 0 0 16,4 3-2-16,0 3-1 0,-4 0 0 0,4 0 0 16,-3 0-10-16,3 0 0 0,7 0 9 0,-7 3-9 15,-4 3 13-15,0-6-1 16,4 9-1-16,0-9 0 0,7 0 8 0,-7 7 1 0,0-4 1 15,0 3 0-15,7-6-21 0,0 0-10 0,-7 3 1 0,7-3 0 16,-7 7 18-16,3-4 4 0,4-3 1 0,-7 6 0 16,7-6-5-16,-3 3-1 0,-1 3 0 0,1 4 0 15,-4-1-8-15,3 1 12 0,-3-1-12 0,4 0 12 16,-4 1-12-16,3 5 10 0,-3-5-10 0,3-1 10 0,1 7-2 0,-4 3 0 16,0-10 0-16,3 10 0 0,-3 0-8 15,0 3 0-15,0-3 9 0,0-1-9 0,0 1 0 0,0 0 9 16,0 6-9-16,3-6 0 15,-3 6 11-15,4-6-11 0,-1 0 10 0,-3-4-10 0,4 4 12 16,3-3-4-16,0-4-8 0,0 4 12 0,-4 0 2 16,4-4 0-16,4-2 0 0,-4-1 0 0,3 7-6 0,-3-7 0 15,4 10-8-15,3-10 12 0,-4 7-12 0,4-7 9 16,0 10-9-16,1-9 8 0,-1 5-8 0,3 1 0 16,-3-3 0-16,7 5 0 0,-3-2 0 0,-1-6 0 15,5 8 0-15,-1-8 0 0,-4 5 0 0,8-5 8 16,0-1-8-16,-1 1 0 0,1-1 0 0,-1-3 0 15,5-3 0-15,-5 4 0 0,1-4 0 0,-4-3 0 0,4 0 0 16,-1 6 0-16,4-6 8 0,-3 0-8 0,0 0 0 16,-4-6 8-16,4 6 2 0,-1 0 0 0,1 0 0 15,-1-3 0-15,-2 3-2 0,2-7 0 0,-3 7 0 0,0 0 0 16,1 0-8-16,-5-3 0 0,4-3 0 0,-3-3 0 16,3-1 0-16,-4 1 10 0,1-1 1 15,0 1 0-15,-1-7-11 0,1 4 0 16,-1-4 0-16,-3 0 0 0,1-2 0 0,-1-1 0 0,0 0 0 0,0-6 8 15,0 0 9-15,0 6 2 0,-7-9 0 0,3 3 0 16,-3-4-19-16,4 4 0 0,-4-3 0 0,0 3-9 16,0 3 9-16,-4-3 11 0,4 0-3 0,-3 6 0 15,3-6-8-15,-4 6 8 0,1-6-8 0,3 6 8 16,0 7-8-16,-4-4 0 0,1-3 0 0,-4 4 0 16,3 2 0-16,1-3 0 0,-4 1 0 0,3-4 0 15,-3 9 0-15,3 1 0 0,-3-7 0 0,0 7 0 0,0 0 0 0,-3-1 0 16,-1 1 0-16,0-1 0 0,-3 1 0 0,0 0 0 15,0-1 0-15,-3 4 0 0,-5-4 8 0,1 1-8 16,-4 0 0-16,4 2 8 0,-3-2-8 0,2 6 0 16,1-3 0-16,4 6 0 0,-5 0 0 0,1-4-17 15,0 4 4-15,-4 0 1 16,4 4-16-16,4 2-2 0,-1-3-1 16,0-3 0-16,4 0-81 0,4 6-16 0,3-6-3 0,0 0-1202 0</inkml:trace>
  <inkml:trace contextRef="#ctx0" brushRef="#br0" timeOffset="1093.23">16242 12096 403 0,'0'-6'36'0,"0"6"-36"0,0-4 0 0,0 4 0 16,-4-9 224-16,4 9 37 0,0 0 8 0,-3-6 2 15,3 6-141-15,0 0-28 0,0 0-6 0,0 0 0 16,0 0-34-16,0-10-6 0,-4 7-2 0,4 3 0 15,0 0-1-15,-3-6 0 0,3 6 0 0,0 0 0 16,0 0 12-16,0 0 3 0,0 0 0 0,0 0 0 16,0 0 10-16,0 0 2 0,0 0 1 0,-7 0 0 15,3 6-22-15,1-3-5 0,-1 7-1 0,4-4 0 16,4 3-17-16,-1 7-3 0,1-3-1 0,3-4 0 16,0 7-22-16,0 3-10 0,0-1 8 0,4 7-8 15,3 4 14-15,-4-1-2 0,1 6-1 0,-1 1 0 16,-3 3 4-16,1 5 1 0,-1 1 0 0,-7 10 0 15,0-1 4-15,0 0 0 0,0 7 1 0,-7-4 0 0,3-2 8 0,-7 2 2 16,8-3 0-16,-4 1 0 0,3-1-9 0,-3-9-2 16,4 0 0-16,-1 0 0 0,1-10-12 0,3-6-8 15,-4 1 8-15,8-4-8 16,-1 0-66-16,4-13-18 0,0-2-3 0</inkml:trace>
  <inkml:trace contextRef="#ctx0" brushRef="#br0" timeOffset="11550.09">6071 7884 288 0,'0'0'12'0,"-7"0"4"0,0 0-16 0,-3-3 0 0,-1-3 0 0,-3 6 0 16,3 0 192-16,1 6 35 0,-4-3 7 0,-4-3 2 15,7 0-188-15,1 0-36 0,-1 0-12 0,8 0 0 16,-11 0 48-16,14 0 4 0,0 0 0 0,-4-3 1 15,4 3 30-15,0 0 5 0,0 0 2 0,0-9 0 16,0 3 10-16,0 6 3 0,7-10 0 0,-7 10 0 16,0 0-29-16,11 0-6 0,-8 3 0 0,8 4-1 15,-1 2-38-15,1 0-7 0,0 1-2 0,3-1 0 16,3-2-20-16,1 2 0 0,-4 7 0 16,4-4 0-16,-1-2 0 0,-3 5 9 0,11 1-1 0,0-4-8 0,7-2 24 15,-8-1-3-15,12 1 0 0,-5 5 0 0,5-5 7 16,-1-1 2-16,7-3 0 0,-3 4 0 15,7-7-2-15,0 3-1 0,3 4 0 0,-3-1 0 0,7 7-11 16,3-4-3-16,-6-2 0 0,-1 5 0 16,4 1-2-16,0-3-1 0,0-4 0 0,0 7 0 0,0 3-10 0,3-1 0 15,4-2 0-15,-3 3 0 0,3 0 0 0,0-4 0 16,0 4 0-16,3 0 0 0,4-3 12 0,4-1-2 16,-1 4-1-16,1-6 0 0,-1 2-9 0,-6-5 0 15,6-1 0-15,1 7-11 0,3-4 11 0,4-2 0 16,-4 5 0-16,0 4 8 0,-7 0-8 0,0-3 0 15,3 3 0-15,-3-1 0 0,4-2 0 0,-1 9 8 16,5-3-8-16,-5 0 0 0,-3 0 0 0,4 3 0 0,3 0 0 16,0 3 0-16,3 1 8 0,-2-11-8 0,-1 14 10 15,3-10-10-15,-3 3 0 0,0-6 0 0,8 0 0 16,-1 6 0-16,0 0 0 0,0-7 0 0,-3 1 0 16,6 6 9-16,4-6-9 0,-3 0 8 0,-7 0-8 15,-1 0 8-15,4 3-8 0,-3-4 0 16,-7 1 0-16,3-3 0 0,3-4 10 0,-3 7 0 0,1 3 0 15,-8-3 0-15,0 0-10 0,0 0 0 0,7-4 0 16,-4 4 0-16,4 0 0 0,0 6 8 0,11-6 0 0,-4 0 0 16,-3 6 13-16,3-6 3 0,-3-4 0 0,3 7 0 15,0-3-24-15,-7 6 0 0,-7-6 0 0,0 6 0 16,0-6 0-16,0 0 0 0,0-4 0 0,0 4-8 16,-3 0 8-16,-1-3 0 0,-3 2 8 0,-3 1-8 15,-1-3 0-15,0-7 0 0,8 10 0 0,-4-9-8 16,-7 5 8-16,3-5 16 0,4-1-4 0,-7 7-1 15,0-7-11-15,0 4 0 0,-4-7 0 0,4 10 0 0,0-7 17 16,4 0-1-16,-4 1-1 0,-1-7 0 0,1 6-7 0,-3-2-8 16,-1 2 11-16,-7 1-11 0,1-1 8 0,-4 0-8 15,-4 1 0-15,0-4 0 0,0 3 0 0,1 1 0 16,-5-4 0-16,-2-3 0 0,-5 7 0 0,5-4 0 16,-1-3 0-16,0 3 0 0,-3-3 8 0,3 4-8 15,-3-7 0-15,-1 6 0 0,-2-3 8 0,-1-3-8 16,0 0 0-16,0 6 0 0,-3-12 13 0,-1 6-4 15,-3 0-1-15,1 0 0 0,-1 0 1 0,-4-3 0 16,1-3 0-16,-4-1 0 0,0 4-9 0,0 3 10 16,-3-6-10-16,-4 6 10 0,0-3-10 0,0-3 12 0,-4-4-12 0,0 1 12 15,1-1-12-15,-4-5 12 0,-4 2-12 0,-3-2 12 16,0-4-12-16,-4 3 0 0,1 7 9 0,-4-10-9 16,-1 3 0-16,1 4 8 0,-3-4-8 15,2 6 0-15,1-5 0 0,4 5 9 0,-1 1-9 0,0 0 0 16,8-1 0-16,-1 1 0 0,-3 6 0 15,3-4 0-15,1 1 0 0,3 3 0 0,7 3 0 0,0 0 0 16,0 0 0-16,0 0-16 0,0 0 5 0,10 0 1 16,5 0-6-16,6 3 0 0,3 3-1 0,5-6 0 15,-1 10 1-15,4-4 0 0,3 3 0 16,0 1 0-16,0-1 5 0,1 1 2 0,-5-1 0 16,5 10 0-16,-1-10 9 0,-3 7 0 0,0 0-9 0,-4-4 9 15,0 4 0-15,0-4 0 0,-3 4 0 0,0-6 0 16,-4 5 0-16,-4-2 0 0,1-7 0 0,-4 3 0 15,-7 1 0-15,0-4 0 0,0 3 11 0,-3-5-11 16,-4-4 10-16,3 9-10 0,-3-9 10 0,-3 6-10 16,-4 4 12-16,0-1-4 0,-4 1-8 0,1-1 12 15,-5 0-12-15,-6 1 9 0,0-4-9 0,-4 3 8 0,1 7-8 16,-5-6 0-16,-2 2 9 0,3-3-9 0,-4 4 0 0,7-4 9 16,-3-5-9-16,0 5 0 0,-4-3 9 15,0-3-9-15,0-3 0 0,1 0 9 0,-1 0-9 0,-3 0 0 16,-4 0 0-16,7-3 8 0,4 3-24 15,-4-6-6-15,4 3-1 0,-4-3 0 16,0 6-204-16,1-10-41 0</inkml:trace>
  <inkml:trace contextRef="#ctx0" brushRef="#br0" timeOffset="14783.01">3549 8653 576 0,'-11'-3'51'0,"4"3"-41"0,-3-7-10 0,-8 7 0 0,4 0 155 0,0 0 29 16,0 7 5-16,3-7 2 0,-3 3-124 0,-4 3-25 15,11-3-5-15,-3-3-1 0,-1 6 10 0,11-6 2 16,0 0 0-16,0 0 0 16,0 0 12-16,0 0 2 0,0 0 1 0,0 0 0 0,0 0-2 0,11 0 0 15,-1 0 0-15,-6 0 0 16,10-6-15-16,-3 6-3 0,-1 0-1 0,1-3 0 0,-1-3-6 0,4 6-2 15,-3-3 0-15,-4 3 0 0,-7 0-18 0,11-7-3 16,-1 7-1-16,-10 0 0 0,0 0 0 0,11 0 0 16,-1 0 0-16,1 0 0 0,-11 0 0 0,7 7-1 15,0-7 0-15,4 0 0 16,-1 3 8-16,-10-3 1 0,0 0 1 0,7 0 0 0,4 6-10 0,-11-6-3 16,0 0 0-16,7 3 0 0,0 3-8 0,-7-6 0 0,0 0 0 0,0 0-11 15,0 0 11-15,7 0 9 0,-7 0-1 0,0 0-8 16,0 0 21-16,11 0-2 0,-11 0-1 0,3 0 0 15,-3 0 2-15,0 0 0 0,0 0 0 0,7-6 0 16,0 6-2-16,-7 0 0 0,0 0 0 0,0 0 0 16,0 0-1-16,0 0 0 0,0 0 0 0,0 0 0 15,0 0-17-15,0 0 0 0,0 0-8 0,0 0 8 16,0 0 0-16,0 0 0 0,0 0 0 0,0 0 10 16,0 0-10-16,0 0 0 0,0 0-10 15,0 0 10-15,0 0 0 0,0 0 0 0,0 0 0 0,0 0 0 16,0 0 20-16,0 0-2 0,0 0-1 15,0 0 0-15,0 0 3 0,0 0 0 0,0 0 0 0,0 0 0 16,7-9-1-16,-7 9 0 0,0 0 0 0,0 0 0 16,0 0-7-16,0-3-2 0,0 3 0 0,0 0 0 15,0 0-10-15,0 0 0 0,0 0 9 0,0 0-9 16,0 0 0-16,0 0 0 0,0 0 0 0,0 0 0 0,0 0 0 0,0 0 0 16,0 0 0-16,0 0 0 0,0 0 0 0,0 0 0 15,0 0 0-15,0 0 0 0,0 0 8 0,0 0-8 16,0 0 8-16,0 0-8 0,0 0 0 0,0 0 0 15,0 0 0-15,0 0 0 0,0 0 0 0,0 0 0 16,0 0-10-16,0 0 10 0,0 0 0 0,0 0 0 16,0 0 0-16,0 0 9 0,0 9-9 0,0-9 0 15,0 3 0-15,0-3 8 0,4 10-8 0,-4-10 0 16,0 6 0-16,0-6 8 0,7 9-8 0,-7 1 0 16,3-4 9-16,1 3-9 0,-4-9 8 0,7 3-8 0,4 4 8 15,-8 2-8-15,4 1 8 0,0-4-8 0,0 3 10 0,4 1-10 16,-8-7 0-16,8 12 8 0,0-5-8 0,-8-1 0 15,8 7 0-15,-1-7 0 0,1 1 0 0,-4 9 0 16,4-4 0-16,6-2 0 0,-10 2 0 0,11-5 0 16,-4 9 0-16,-3-4 0 0,6-2 0 0,4-1 0 15,-10-2 9-15,10-1-1 0,-7 4 0 0,4-4 0 16,0 1 0-16,-1 5 0 0,4 4 0 0,0-3 0 16,4-1-8-16,-7 4 0 0,3-6 0 0,0 6 8 15,-3 6-8-15,3-6 0 0,0-4 0 0,-3 4 0 16,3 0 0-16,0 6 0 0,4-6 0 0,-1 0 0 15,-2-4 0-15,2 10 0 0,5-3 0 0,-5 0 0 0,8 0 8 16,-7-6-8-16,-1 3 0 0,12 0 8 0,-12-1 0 16,5-2 0-16,2 9 0 0,-2-6 0 0,2 0 2 0,-2-4 0 15,2 4 0-15,-6 0 0 0,3 0-10 0,4 0 0 16,3-4 0-16,4 10 8 0,0-6-8 0,3 0 0 16,-3 6 9-16,0-3-9 15,3 9 0-15,-3-9 0 0,0 13 0 0,3-10 0 0,-14 9 0 0,8-5 9 16,-1 5-9-16,0-6 0 0,0 1 0 0,4-4 0 15,7 9 0-15,0-6 0 0,0-2 0 0,3 2 13 16,1 0-2-16,-8-3-1 0,4 0-1 0,3-3 0 16,4-6 0-16,0 9 0 0,7-3-9 0,0-7 10 15,0 14-10-15,0-10 10 0,-4 6-10 0,4 0 0 16,-10 0 0-16,6 3 8 0,4 0-8 0,-3-3 0 16,3-3 0-16,-1 10 0 0,5-4 0 0,-1 6 0 15,-3-5 0-15,4-1 0 0,3 3 0 0,0-3 0 0,0 1 0 0,4-4 0 16,3 3 12-16,0 0-4 0,0-3 0 0,3 3 0 15,-6-2-8-15,10 2 0 16,-3-9 0-16,3 6 0 0,-3-7 0 0,-1 1 12 0,1 3-2 16,3-3 0-16,0 3-10 0,0 0 0 0,4 0 0 15,-4-3 0-15,0 6 0 0,0-6 0 0,4 6 0 0,3-7 0 16,0 8 11-16,-3-1-3 0,-4-3-8 16,4 3 12-16,-1-6-12 0,1 6 0 0,-4 0-12 0,-3-3 12 15,-1 3 0-15,5-6 0 0,-12 6 0 0,8-7 0 16,-1 1 0-16,1 0 0 0,0 6 0 0,-1-6 0 15,1-3 0-15,-1 2 8 0,5-2-8 0,2-3 0 16,4 2 11-16,1 4-11 0,-8 0 12 16,0 0-12-16,0 3 8 0,4-3-8 0,13-1 0 0,-6 7 0 15,-11-3 0-15,0 4 0 0,8-8 0 0,-1 7 0 0,4 1 0 0,-4-5 0 16,0 5 0-16,0-1 0 0,-3-7 0 0,3 8 0 16,-3-8 0-16,-1 1 0 15,-6 0 8-15,0 0-8 0,-4 0 0 0,3 6 0 16,4-6 0-16,-3 2 0 0,3 1 0 0,-7-3 0 0,-3 3 8 15,-4-3-8-15,3 0 0 0,-3 0 0 0,0-1 0 0,-3 1 0 16,-4 3 0-16,0-3 0 0,-7 0 0 0,0 0 0 16,-4 6 0-16,1-6 0 0,-1-1 0 0,0 1 0 15,-3-3 0-15,4 3 0 0,-5-4 8 0,8-2-8 16,-3 3 0-16,-4-7 0 0,-1 10 9 0,-2-10-9 16,-1 7 0-16,4 0 9 0,-4-4-9 0,1-2 0 15,-5-1 9-15,8 7-9 0,0 2 0 0,0-2 0 0,-4-3 0 16,1 2 0-16,-8-5 0 0,0 5 0 0,-3-2 0 15,0-4 0-15,-4 4 0 0,0-1 0 16,-3-5 0-16,3 5 0 0,-7-5 0 0,4-4 0 16,0 3 8-16,-1 3-8 0,-6-9 9 0,3 7-9 15,0-4 12-15,0-3-12 0,-3 0 26 0,0 6-2 16,-4-6 0-16,4 0 0 0,-1-6-24 0,-3 6-14 0,0-3 2 0,-3-4 0 16,3 1 12-16,-3 3 10 15,-1-3-2-15,-3 3 0 0,0-7-8 0,0 1 0 0,-3-1 0 0,-4-5 0 16,0 5 0-16,-4-5 0 0,1 2 0 0,-4-3 0 15,0-3 8-15,0-6 0 0,-7 7 0 0,-1-1 0 16,1-6-8-16,-7 6 0 0,4-6 0 0,-5 3 0 16,-2-3 0-16,-1 0 0 0,4 0 0 0,-4 6 0 15,-3-9 0-15,3 12 0 0,1-3 0 0,2 0 0 16,-2 4 0-16,6 5 0 0,0-2-12 0,1-4 12 16,-1 7 0-16,4-1 0 0,3 4 0 0,1-4 0 15,-1 7-9-15,8-3 9 0,-4 6 0 0,7 0 0 0,0 0-11 0,0 0 11 16,0 0-10-16,0 0 10 15,0 0-16-15,3 6 2 0,4 4 1 0,0-1 0 0,4 1 1 0,-1 8 1 16,5-2 0-16,-1-3 0 0,7 2 11 0,-3 4-13 16,3 0 5-16,0 6 8 0,4-6 0 0,-4 6 0 15,0-6 0-15,4-1 0 0,-4 1 0 0,0-3 0 16,0 0 0-16,-3-4 0 0,3 4 0 16,-3 3 0-16,-1-4 0 0,-3-2 0 0,4 3 0 0,-4-1 0 15,0-2 0-15,0 2 0 0,-3-2 0 0,-1 3 0 0,1-1 0 0,0-2 0 16,-4 3 0-16,0 2 0 0,0-8 0 0,-4 9 0 15,1-4 0-15,-4 1 0 0,0-3 0 0,-4 2 0 16,-3 4 0-16,0-3 0 16,-3-4 0-16,-1 4 0 0,0 0 0 0,-6-4 0 15,-4-2 0-15,-1 5 0 0,1-5 8 0,-3-1-8 0,-1 0 8 16,-3 1-8-16,3-1 8 0,-3 1-8 16,7-4 8-16,-4-6-8 0,0 9 0 0,8-9 0 0,-1 7 0 0,0-4 0 15,1 6 0-15,-1-3 0 16,0-2 0-16,4 5 0 15,-3-3-33-15,-1-3 1 0,0 4 0 0,1-1 0 16,-1-3-128-16,-3 3-26 0,-4-12-5 0</inkml:trace>
  <inkml:trace contextRef="#ctx0" brushRef="#br0" timeOffset="16392.82">6943 9822 403 0,'0'0'17'0,"7"-3"5"0,0 3-22 0,-4-6 0 0,-3 6 0 0,7 0 0 0,4 0 447 0,-4 0 85 16,0 6 16-16,4-6 4 0,-4 3-448 0,3 4-89 15,8-4-15-15,-11 3-10 16,4 3 10-16,-1 1 0 0,4-1 0 0,-3 1 0 0,6-1 0 15,-2 4 0-15,2-1 0 0,1-2 0 0,0 5 14 0,3 4-2 16,0-9 0-16,4 8 0 0,-1-8-2 0,-3 5-1 16,4 4 0-16,0 0 0 0,3 3 6 0,0-3 1 15,0-7 0-15,4 4 0 0,-4 3 4 16,4 0 2-16,3-4 0 0,4 4 0 0,0 0 2 0,3 0 0 16,-3 3 0-16,7 0 0 0,0 3 0 0,-4-6 1 15,1 9 0-15,-1-3 0 0,4 0-14 0,3 3-3 16,4-3-8-16,0 4 12 0,3-4 4 0,4-3 1 15,0 3 0-15,0 3 0 0,0 3-2 0,0-3-1 16,0-2 0-16,7 2 0 0,-3 0 2 0,3-3 1 0,3 3 0 0,-3-3 0 16,0 4-5-16,0-4 0 15,1-3-1-15,2 3 0 0,8 0 1 0,-4-6 1 16,3 9 0-16,-3-3 0 0,1-6-3 0,-1 6-1 16,3-6 0-16,4 6 0 0,1-3-9 0,-5 3 0 0,-3 3 0 15,0-3 0-15,0 0 0 0,4 0 0 16,-4-3 0-16,4 3 0 0,3 3 0 0,-7-2 0 0,-4-1 0 0,5-3 8 15,2 3-8-15,1 0 12 0,-1 3-12 0,-3-3 12 16,-3-3 4-16,0 3 0 0,3 3 1 0,-4-3 0 16,-3 4-17-16,7-4 0 0,4 0 0 0,0 3 0 15,-4 0 0-15,0-3 0 0,-4 4 0 0,-3-4 0 16,4 3 0-16,-4-9 0 0,3 12 0 0,-3-9 10 0,-7 3-2 16,0 0-8-16,4-3 12 0,-4 3-4 0,7 3-8 15,-4-2 0-15,1 2 0 0,-1-3 0 0,-3-6 0 0,0 6 0 16,-3 0 0-16,3-3 8 0,3-3-8 0,-3 6 8 15,0-6-8-15,-3 2 8 0,-4-2 0 0,-4 0 0 16,0-3 0-16,-6-4 0 0,-1 4-8 0,0-3 12 16,-3-7-12-16,0 9 12 0,0-5-3 15,-4-7 0-15,7 6 0 0,-6 1 0 16,-5-4 1-16,1-3 0 0,0 4 0 0,3-1 0 0,-3-3-10 0,0 6 10 16,-4-2-10-16,-3-4 10 0,-1 3-10 0,1-3 0 15,-4-3 0-15,-3 10 0 0,-1-10 0 0,1 6 0 16,-7-6 0-16,3 3 8 0,-4 3-8 0,1-6 0 0,0 0 9 15,-8 0-9-15,4 0 12 0,-7 0-3 16,0 0 0-16,0 0 0 0,0 0-1 0,0 0-8 16,0 0 12-16,0 0-4 0,0 0 4 0,0 0 1 0,0-6 0 0,-3 3 0 15,-1-3-4-15,4 6-1 0,-3-10 0 0,3 7 0 16,-8-3-8-16,8-4 8 0,-3 7-8 0,3-3 8 16,-4-3-8-1,1 2 0-15,-1-2 0 0,-3 6 0 0,0-7 0 0,0 1 0 0,4-1 0 16,-4-2 0-16,0 3 12 0,-1-1 0 0,1 1 0 0,-3-1 0 15,-1-2-4-15,4-4 0 0,-3 7 0 0,3-7 0 16,-4-3-8-16,0 4 0 0,1-4 0 0,-1 0 0 16,1 3 0-16,-1-3 0 0,0 1 0 0,1-1 8 15,-1 0 2-15,1 0 0 0,-1-3 0 0,1 3 0 16,3 1-10-16,-4 2 0 0,-3 3 0 0,3-2 0 16,1 5 0-16,-1 1 0 0,0-1 0 0,4 1 0 0,4 3 0 15,-1-4 0-15,1 10 0 0,3 0 0 16,0 0 0-16,-4-3 0 0,4 3 0 0,0 0 0 0,0 0 0 15,0 0 0-15,0 0 0 0,0 0 0 16,0 0-24-16,0 0-6 0,0 0-2 0,0 10 0 0,-3-1 32 0,6 0 0 16,1 1 0-16,3 6 0 0,0-4 0 0,4 4 0 15,-4-1 0-15,0 4 0 0,3-6 0 0,-3 2 0 16,0 4 0-16,4-3 0 0,3 3 0 0,-7-4 0 16,4-2 0-16,-4 6 0 0,3-10 0 0,-3 7 0 15,4 3 0-15,0-10 0 0,-1 7 0 0,1 3 0 16,-1-10 0-16,-3 10 0 0,0-10 0 0,4 7 0 15,0 0 0-15,-1-4 0 0,1-2 0 0,-1 5 0 16,1-5 0-16,-4-1 0 0,4 0 0 0,-1 1 0 16,-3-1 0-16,0-2 0 0,-3 2 0 0,3 0 0 15,-4-2 0-15,4-4 0 0,-7-3 0 0,0 9 0 16,4-3 0-16,-4-6 0 0,0 4 0 0,0-4 0 0,0 0 0 16,0 0 0-16,0 0 0 0,0 0 0 15,-4 6 0-15,4-6 0 0,-7 3 0 0,4 3 0 0,-8-6 0 0,4 10 0 16,0-10 20-16,-3 0 9 0,-5 0 3 0,5 6 0 15,-8-3-32-15,1 3 0 0,-5-6 0 16,1 3 0-16,-3 4 0 0,-1-4 0 0,0 3 0 0,0-3 0 16,1 4 0-16,-1 2 0 0,0-9 0 15,4 6 0-15,-3-3 0 0,2-3 0 0,5 0 0 0,-1 0 0 16,0 7 0-16,4-4 0 0,-3-3 0 0,3 0 0 16,-1 0 0-16,-2 0 0 0,3 0 0 0,3-3 0 15,-3 3-45-15,0-7-15 16,0 7-4-16,-4-9 0 0,1 6-92 15,-8-10-20-15,-3 4-3 0,-1-4-1 0</inkml:trace>
  <inkml:trace contextRef="#ctx0" brushRef="#br0" timeOffset="18083.91">6463 14015 2286 0,'0'0'50'0,"0"0"10"0,0 0 3 15,0 0 1-15,0 0-51 0,0 0-13 0,0 0 0 0,0 0 0 0,0 0 0 0,3 9-12 16,4-9 3-16,4 7 0 0,3-7-7 0,4 0-2 16,-1 0 0-16,8 0 0 0,0-7 18 0,10 7 0 15,0-3 0-15,8-3 0 0,6 3 31 0,4-3 6 16,0-4 2-16,3 4 0 0,8-4 7 0,6 1 2 15,12 0 0-15,-12-1 0 0,8 7-27 0,-1-9-5 16,8 8 0-16,3-5-1 0,4 3-15 0,-4 3 8 16,0-4-8-16,-3-2 0 0,3 9 13 0,0-9-3 15,4-1-1-15,3 10 0 0,-3-6 25 0,3-4 5 0,4 1 1 0,7 0 0 16,-4 5-20-16,1-5-3 0,-1-7-1 16,0 10 0-16,8-6-6 0,-5-4-2 15,1 7 0-15,0-1 0 0,0 4 20 0,3-4 3 0,-3 7 1 16,0-3 0-16,-7-3-32 0,3 5 0 0,7-2 0 0,-6-3 0 15,-8 3 0-15,0-4 0 0,-3 7 0 0,3-3 0 16,0-4 0-16,-3 1-13 0,0-7 1 16,-4 7 0-16,4-1 12 0,-8 1 0 15,-2 0 0-15,6-4 0 0,3-3 18 0,-6 7 0 0,0-7 0 0,-1 7 0 16,5-1-10-16,-8 1-8 0,0 0 9 0,-3 2-9 16,-4 4 23-16,-4-3-2 0,-6-3 0 0,-1 9 0 15,8-4-21-15,-4-2 0 0,-7 6 0 0,0 0 0 16,-7 0 0-16,0 0 0 0,-8-3 0 0,1-3 0 15,-3 6 0-15,2 0 8 0,1-7-8 0,0 7 0 16,-3-3 8-16,-5-3-8 0,1 6 8 0,0-3-8 0,-4-3 13 16,-3 3-1-16,0-4-1 0,-4 7 0 0,0 0 4 15,-3-3 1-15,-4-3 0 0,4 6 0 16,-8-3-7-16,5-4-1 0,-1 7 0 0,-4 0 0 0,1-6-8 0,0 3 0 16,-4 3 0-16,3-6 0 0,-3 6 0 0,1-3 0 15,-1-4 0-15,0 7 0 0,-4-3 0 0,4-3 8 16,-3 3-8-16,0-3 0 0,3 6 8 0,-7-10-8 15,3 7 8-15,-3-3-8 0,8-1 14 16,-8 4-2-16,-4-3-1 0,1-3 0 0,-1 5-3 0,1-2-8 16,3-3 12-16,-4 6-4 0,-3-4-8 0,0 1 10 15,0 3-10-15,0-3 10 0,-3-4 0 0,3 1 0 16,0 6 0-16,-4-7 0 0,-6 1 2 0,-4-4 1 0,-4 10 0 16,-3-3 0-16,-4-3-13 0,-3-1 0 0,3 1 0 15,-3-1 0-15,-4 1 0 0,4 3 0 16,-4-4 0-16,0 7 0 0,1-6 0 0,-1 2 0 0,-3-2 0 0,6 6 0 15,-2-3 0-15,2-1 0 0,1 4-8 0,4-3 8 16,-1 6 0-16,4-3 12 0,3-3-1 0,0 6-1 16,4 0-10-16,0-4 0 0,7 4 0 0,0 0 8 15,0 0-8-15,7 0-11 0,0 0 3 0,0 0 0 16,0 0 8-16,0 0 0 16,11 4 0-16,3-4 0 0,3 6-20 0,5-3-1 0,-1 3-1 0,7-3 0 15,4 4 13-15,3 2 9 0,4 0-12 0,0 1 12 0,-4-1-18 16,4-2 3-16,-4 2 1 0,0 0 0 0,4 1 5 15,-4-4 1-15,-3 3 0 0,3-5 0 0,-6 5 8 0,-5-9 0 16,1 6 0-16,0-3 0 0,-4 4 0 0,0-1 0 16,-3-3 0-16,-1 3 0 0,-3-2 0 0,0-4 9 15,-3 6-9-15,0 3 10 0,-4-6-10 0,0 7 12 16,-4-4-12-16,1 13 12 0,-1-10-12 0,-6 10 12 16,-1-3-12-16,1 3 12 0,-1-1-12 15,-6 7 8-15,-1 1-8 0,-3-5 8 0,-4 5-8 0,1 2 12 16,3-3-12-16,-4 0 12 0,0 3-12 15,-6-3 10-15,-1-3-10 0,0 3 10 0,0-6-10 0,1 3 0 16,-4-3 9-16,3-7-9 0,0 4 0 0,0 3 0 16,-3-10-10-16,0 1 10 15,0-4-116-15,-7-3-17 0,-1-3-3 0,-3 0-771 16,-6-3-153-16</inkml:trace>
  <inkml:trace contextRef="#ctx0" brushRef="#br0" timeOffset="19489.07">3320 12927 1843 0,'0'-10'164'0,"0"1"-132"0,0 6-32 0,0-3 0 16,7-1 211-16,-4 4 35 0,8-3 7 0,-1 6 2 31,8-3-255-31,7 3-53 0,6 0-10 0,5 3-1 0,-1-3 40 0,0 0 9 0,15 6 2 0,-8-6 0 16,11 3 13-16,0-3 0 0,14 0 0 0,0 0 0 15,0 0 9-15,4 7-9 0,3-7 0 0,-4 0 9 16,8 0 3-16,3 0 1 16,11 0 0-16,-8 6 0 0,1-3 11 0,0-3 1 0,-1 0 1 0,1 6 0 15,10-3-1-15,-7-3 0 0,4 7 0 0,-4 2 0 16,8-6-1-16,-1 7 0 0,11-4 0 0,-8-3 0 15,-2 10-7-15,2-4-1 0,12-6-1 0,-4 7 0 16,3-1-15-16,-3 0 11 0,-4 4-11 0,8-4 10 16,2 1-10-16,5-1 0 0,-11 4 0 0,7-7 8 15,6 3-8-15,-2 1 12 0,3-1-12 0,-7 7 12 16,7-13-12-16,-4 3 10 0,4-3-10 0,0 4 10 16,-11 2 2-16,8-9 1 0,3 9 0 0,-4-9 0 0,-7 10-2 0,4-1-1 15,7 1 0-15,-7-4 0 0,0 3 3 0,-4-2 1 16,4-4 0-16,0 6 0 0,-3-3 1 0,-1-2 0 15,-7 2 0-15,1-3 0 0,2-3-1 0,1 6 0 16,-7-6 0-16,-4 0 0 0,1 0-14 0,6 0 0 16,11-6 0-16,-7 3 0 0,-11-3 0 0,0 2 0 15,-3-2 0-15,7-3 0 0,6-1 0 0,-9 1 0 16,-8 3 11-16,0 3-11 0,7-4 11 0,-7 4-11 0,-6-3 10 16,-5 3-10-16,-6-4 9 0,-4 4-9 15,-4-3 8-15,-3 6-8 0,-3 0 0 0,-4 0 0 0,-8 0 0 16,1 0 0-16,0 0 0 0,-3 6 8 0,-1-6-8 0,-7 3 0 15,-3-3 10-15,0 0-10 16,-4 0 12-16,0 0-12 0,-7 0 10 0,4 0-10 0,-4 0 8 16,-3-3-8-16,-1-3 11 0,1 6-3 0,0 0-8 0,-1 0 12 15,1-3-12-15,-4-3 0 0,0 6 0 16,0 0 0-16,-7 0 16 0,4 0-4 0,-4-7 0 0,0 7 0 16,4 0 5-16,-8 0 1 0,-3 0 0 0,0 0 0 15,0 0-18-15,0 0-12 0,0 0 1 0,0 0 1 16,0 0 10-16,0 0 14 0,0 0-3 0,0 0-1 15,0 0-10-15,0 0 0 0,0 0 0 0,0 0 8 16,0 0-8-16,0 0 0 0,0 0 0 0,-7-3 0 16,0 3 0-16,-4-6 0 0,4-3 0 0,-7 5 0 0,0-2 0 15,-3-3 8-15,2 6 0 0,-2-10 0 0,-1 10-8 16,-3-6 0-16,0 2 0 0,-4-2 0 0,0-1 0 0,-3 1-11 16,-4 0 3-16,1-1 0 0,-5 1 8 0,5-7 0 15,-5 4 0-15,5-4 0 0,-5 7 0 0,5-1 0 16,2-6 0-16,1 7 0 15,3-7 0-15,1 7 0 0,3 0 0 0,-1-1 8 0,5 1-8 16,3-1 0-16,3 1 0 0,-3 3 0 0,7-4 0 0,-4 10-8 16,8-3 8-16,3 3-8 0,0 0-6 15,0 0-1-15,0 0 0 0,0 0 0 0,0 0-6 0,10 3-2 16,1 7 0-16,7-4 0 0,3 3 7 0,4-2 2 16,3 2 0-16,7 0 0 0,0 1 3 0,4-1 1 0,0 1 0 15,0-1 0-15,-4 0 10 0,0 1 0 0,-3-1 0 0,-4 7 0 16,-3-7 0-16,0 1 0 0,-4-1 0 0,-4-3 0 15,1 4 0-15,3-7-16 0,-3 6 2 16,3-2 1-16,0 2 21 0,0-3 4 0,4-3 0 16,-4 7 1-16,4-4-13 0,-4 4 0 0,0-7 0 0,-3 6 0 15,0 4 0-15,-4-4 14 0,-4-6-4 0,1 7-1 16,-1-1-9-16,-3 0 8 0,-3-2-8 0,0 8 8 16,-4-5 3-16,-4 2 0 0,-3 4 0 0,0-7 0 15,-11 7 6-15,1-3 2 0,-8 2 0 16,-3 4 0-16,-1-3-9 0,-2 6-2 0,-5-7 0 0,1 4 0 15,0-3 0-15,-4-4-8 0,-7 4 12 0,0-6-4 16,4 5-8-16,-4-2 0 0,0-7 9 0,0 3-9 0,1 1 8 16,6-1-8-16,0 1 10 0,4-4-10 0,3-3 0 15,4-3 0-15,-1 0 0 0,8 6-10 16,0-6-42-16,0-6-8 16,3 6-1-16,1-9-1 0,3 6-160 0,3-4-32 0</inkml:trace>
  <inkml:trace contextRef="#ctx0" brushRef="#br0" timeOffset="21244.23">6078 11776 1962 0,'0'0'87'0,"0"0"17"0,0 0-83 0,0 0-21 15,0 0 0-15,0 0 0 0,0 0 41 0,0 0 4 16,0 0 1-16,0 0 0 0,0 0-35 0,0 0-11 15,0 0 0-15,11 0 0 0,-8 6 13 0,8-6-4 16,0 0-1-16,3 0 0 0,7-6 10 0,-3 6 2 16,6 0 0-16,1-3 0 0,3-3 10 0,0 6 2 15,4-10 1-15,7 1 0 0,0-1 7 0,10-5 0 16,1 2 1-16,10-3 0 0,-1-2-14 0,5 2-3 16,3-6-1-16,7 0 0 0,4 0-5 0,-1-3-1 15,4 0 0-15,8 3 0 0,-1 0-7 0,0 0-2 0,0-3 0 16,4 0 0-16,3 6 4 0,0-6 0 0,1 6 0 0,-1-3 0 15,-3 0-12-15,6-6 0 0,5 3 0 0,-1 3 0 16,-3-9 0-16,7 2 0 16,0 1 9-16,3 0-9 0,4-6 11 0,3-1-3 15,4 7 0-15,-7-7 0 0,3 7-8 0,-3 0 0 0,-3-3 9 16,-4 12-9-16,6-6 9 0,-6 6-9 0,-7 0 12 16,0 0-12-16,-4 3 15 0,-3-2-4 0,-4 5-1 0,4-3 0 15,-4 10-1-15,-7-6 0 0,-3-4 0 0,-1 7 0 16,4-7-9-16,1 6 10 0,-5-2-10 0,-3-4 10 15,-3 1 8-15,-1 5 2 0,1-9 0 0,-1 7 0 16,1-4-20-16,3 7 0 0,4-7 0 0,-1 3 0 16,-3-2 0-16,4-1 0 0,-4 7 0 0,0-4 0 15,0 4 0-15,-3-4 0 0,-4 4 0 0,-7 6 0 0,-4-4 0 16,-3-2 0-16,0 6 0 0,-4-3 0 16,1 6 0-16,-4-10 0 0,3 7 0 0,-7-3 0 15,4 6 0-15,-3-6 10 0,-8 2-10 0,0-2 12 0,0 3 0 16,-3-3 1-16,3-4 0 0,-3 7 0 0,4-3-3 0,-1-4-1 15,4 1 0-15,-1 3 0 0,1-4-9 0,4 7 0 16,-1-3 0-16,0-3 0 0,-3 9 0 0,-4-4 0 16,4-2 8-16,-7 6-8 0,3 0 0 15,-7 0 0-15,4 0 0 0,-7 0 0 0,-1 0 0 0,-2 0 0 16,-1 6 0-16,-4-2 0 0,1-4 0 0,-4 0 0 16,-3 6 0-16,-4-6 0 0,3 0 0 0,-10 0 0 15,0 0 0-15,0 0 8 0,0 0 4 0,0 0 1 16,0 0 0-16,0 0 0 0,-10-6 3 0,-1 6 0 15,1-10 0-15,-1 10 0 0,1-9-8 0,-1 2-8 0,0-2 11 16,-3 6-11-16,4-6 12 0,-8 2-12 0,4-2 12 16,-4-1-12-16,1 1 8 0,-5 3-8 0,1-4 0 0,-7 1 0 15,0 0 0-15,-4-1 0 0,-7 1 0 0,4 2 0 16,0-2 8-16,-4 6-8 0,0-3 0 0,-3-4 0 16,7 7 10-16,-4-3-10 15,7-4 8-15,0 1-8 0,0 3 0 16,4-4 8-16,0 1-8 0,3 6 0 0,-3-7 0 15,3 4 0-15,1-3 0 0,-1 2 0 0,4 4 0 0,0-3 0 0,3 3 0 0,0 3 0 16,4-6 0-16,0 2 0 0,0 4 0 16,3-6 0-16,4 6 0 0,7 0 0 0,0 0-9 0,0 0 9 15,0 0-9-15,0 0 9 0,11 0-13 0,3 6 5 16,7-6 8-16,4 4 0 0,0 2 0 0,6-3 0 16,5 3 0-16,-1 4-12 0,4-4 2 0,3-3 0 15,8 7 10-15,-1-4 0 0,4 3 0 0,-4-6-8 0,4 7 8 0,-3 5 0 16,-5-5 0-16,1 6 0 0,-7-4 0 15,0-3 0-15,-4 7 0 0,-3-6-8 0,0-1 8 0,-4 0 0 16,4 1 0-16,-4-1 0 0,0 4 0 0,-3-4 0 16,-1 1 0-16,1-7 0 0,3 6 0 15,-3-3 0-15,3 4 0 0,-7-1 0 0,1 1 0 0,-5-1 0 16,1-3 0-16,-8-3 0 0,1 7 0 0,0-1 0 16,-8 7 0-16,1-7 8 0,-8 1 2 0,1 5 1 15,-4-5 0-15,0 9 0 0,-8-4-11 0,1-2 0 16,-3 3 0-16,-5 2 0 0,1-2 12 0,-7-7-2 15,0 7-1-15,-4-3 0 0,-3 2 1 0,0-2 0 0,-1-4 0 16,-3 7 0-16,1 0-2 0,-5-4 0 0,-3-2 0 16,4 5 0-16,3-5 0 0,4-1 0 0,-4-3 0 15,4 4 0-15,7-1-8 0,0-6 0 0,6 4 0 0,1 2 0 32,4-3-81-32,6-3-19 0,0-3-3 0,1 0-1276 0</inkml:trace>
  <inkml:trace contextRef="#ctx0" brushRef="#br0" timeOffset="23451.31">2469 10355 1602 0,'-7'-6'71'0,"7"6"14"0,-7-3-68 0,4 3-17 0,-4-6 0 0,7 6 0 15,0 0 62-15,0 0 9 0,0 0 1 0,0 0 1 16,0 0-58-16,0 0-15 0,7 0 0 0,7 0 0 16,-3-3 0-16,-1-4-8 0,4 7 8 0,-3 0-13 15,3 0 13-15,0-3-9 0,0 3 9 0,4-6-8 16,-4 6 8-16,0 0 0 0,0 0 8 0,-3 0-8 0,6 0 20 0,-3 0 0 15,1 0 0-15,-1 0 0 16,7 0 13-16,-7 0 3 0,7-3 0 0,0 3 0 0,-7-6-6 16,11 6-1-16,0 0 0 0,-1-4 0 0,-2 4-9 0,2-6-3 15,1 6 0-15,3 0 0 0,4 0-7 0,-7 6-2 16,3-6 0-16,4 4 0 0,-8-4-8 0,5 6 0 16,2-3 9-16,5-3-9 0,-8 0 19 0,7 6-1 15,7-3 0-15,-3-3 0 0,0 0-1 0,3 0 0 16,-3 0 0-16,0 0 0 0,3 0 12 0,-3 0 3 15,-4 0 0-15,4 0 0 0,0 0-22 0,3 0-10 16,-3 0 10-16,7 0-10 0,-7-3 18 0,10 3-2 16,-3-6-1-16,3 6 0 0,1 0-5 0,-4-3-1 0,0-3 0 15,-1 2 0-15,-2-2 0 0,10 6 0 0,-4-9 0 16,0 9 0-16,1-7-9 0,-1 4 12 0,1 3-12 0,-5-6 12 16,1 6 6-16,0-3 2 0,-3 3 0 15,-1-6 0-15,7 6-29 0,-3-3-6 0,4-4-1 0,-1 4 0 16,-3-3 26-16,7-4 5 0,-4 10 1 0,0-6 0 15,-3 3-16-15,0-3-12 0,0 3 3 0,0-4 0 16,3-2 9-16,4 6 0 0,4-3 0 0,-11-4 0 16,6 10 0-16,5-3 8 0,-11-3-8 0,3 6 8 15,1 0-8-15,-1-7 8 0,4 4-8 0,0 3 8 16,0 0-8-16,3 0-8 0,-3 0 8 0,0 0-12 16,7 0 12-16,-11 3 0 0,-3-3 0 0,7 0 0 15,4 0 0-15,-8-3 0 0,4-3 0 0,3 6 0 0,1 0 15 16,3-3 1-16,-4 3 1 0,4-6 0 0,-3-4-17 0,3 7 0 15,3-3 0-15,1-4 0 0,-1 1 0 0,8 3 13 16,-8 3-4-16,1-4-1 0,-1 4-8 0,4-3 0 16,0-3 0-16,0 5 0 0,-3-2 0 0,3 6 0 15,-4-9 0-15,-3 9 0 0,0 0 0 0,-3-7 0 16,-1 4 0-16,4 3 8 0,0 0-8 0,0 0 0 16,10 0 9-16,-10 0-9 0,4 0 0 0,-4-6 0 15,3 6 0-15,1 0 0 0,3 0 0 0,4 0 8 16,-4-3-8-16,3 3 0 0,4 0 0 0,-14 0 0 15,7-6 0-15,-3 2 0 0,6 4 0 0,-6-6 8 16,3 6-8-16,-4 0 0 0,1 0 0 0,-4 6 0 16,0-6 0-16,-4 0 8 0,4 0-8 15,0-6 0-15,4 6 0 0,-4 0 0 0,3 6 8 0,-3-6-8 16,-7 4 8-16,7-4-8 0,-4 0 8 0,8 0-8 0,-1-4 10 0,-3 4-10 16,-3-6 10-16,3 6-10 0,0 0 10 0,-4 0-10 15,-6 0 0-15,-1 6 0 0,4-12 0 0,3 6 0 16,-6 6 0-16,-1-6 0 0,0 4 0 15,4-4 0-15,0 9 0 0,-3-9 0 0,-8 6 0 0,-3-3 0 16,3-3 0-16,-3 7 0 0,-4-7 0 16,-3 0 0-16,7 0 8 0,-4 0-8 0,4 0 0 0,-4 6 0 15,-7-3 10-15,4-3-10 0,3 0 10 0,1 0-10 16,-8 0 13-16,0 6-3 0,4-2-1 16,-4-4 0-16,0 0-9 0,1-4 8 0,2-2-8 0,-6 6 8 15,3 0 0-15,-3-3 0 0,7 3 0 0,-4-6 0 0,-3 6-8 16,-1-7 0-16,-3 4 0 0,1-3-11 15,-1 6 11-15,-4-3 0 0,-2 3 0 0,2-6 0 0,-3 6 8 16,0-4-8-16,-3 4 10 0,0-6-10 16,-1 6 13-16,-10 0-3 0,0 0-1 0,4 0 0 0,3-9 4 15,-4 6 1-15,1-4 0 0,-4-2 0 16,0 3-2-16,0 3 0 0,0 3 0 0,0-7 0 0,-4-2-12 16,4 6 9-16,-3-3-9 0,-1-4 8 0,1 4-8 0,-4-4 0 15,-4 7 0-15,0-3 0 0,-3 3 0 0,0-3 0 16,-3-4 8-16,-1 10-8 0,0-9 0 0,-3-1 0 15,-4 1 0-15,1 3 0 0,-1 6 0 0,0-10 8 16,1 1-8-16,-1-1 0 0,-3 1 9 0,3 0-9 16,0-1 10-16,1 4-10 0,6-3 8 0,-7-1-8 15,4 1 0-15,0-1 9 0,0 4-9 0,3 3 0 16,4-3 0-16,0-4 0 0,-7 10 0 0,7-3 0 16,7-3 0-16,0 6 0 0,0-3-12 0,-1-4 3 0,8 7 0 0,0 0 0 15,11 7-7-15,-4-4 0 0,4-3-1 0,-1 6 0 16,11-3 5-16,-3 7 0 15,0-4 1-15,3-3 0 0,4 3 11 0,-1 4-8 0,1-4 8 16,0-3-8-16,6 7 0 0,-6-4 0 0,3-3 0 0,4 3 0 16,-7-6 8-16,7 3 0 0,-4 4 0 15,0-7 0-15,-3 3 0 0,-1 3 0 0,5-6 0 0,-8 0 0 16,0 0 0-16,4 6 0 0,-4-3 0 0,0-3 0 16,0 7 0-16,-3-4 0 0,-1 3 0 0,-2-3 0 15,-1 4 0-15,0-4 0 0,-4 3 0 0,1 3 0 16,-1 1 0-16,1-4 12 0,-4-3-4 0,0 7 0 15,-3-1-8-15,3 0 0 0,-4-2 0 0,-3 2 0 0,0 7 0 0,0-7 0 16,-3 1 0-16,-4-1 0 0,3 0 0 0,-6 7 8 16,-1-3 0-16,-3 2 0 0,-4-5 4 0,-3 5 2 15,-7-2 0-15,0-4 0 0,-8 7-5 0,1 0-1 16,-4-4 0-16,-3 4 0 0,-4-4-8 0,0 4 12 16,-3 3-12-16,-1-3 12 0,1-7-12 0,-4 7 12 15,4-4-12-15,-1-2 12 0,1-1-12 0,3-3 0 16,4 4 0-16,7-1 8 0,6 1-8 0,5-10 0 15,-8 9 0-15,11-9 0 0,7 6-17 0,-1-3-6 16,-2-3-1-16,3 10 0 16,3-10-175-16,4 6-35 0,-4-3-7 15,1 3-887-15</inkml:trace>
  <inkml:trace contextRef="#ctx0" brushRef="#br0" timeOffset="25979.33">3750 14498 403 0,'0'0'36'0,"0"0"-36"0,0 0 0 0,0 0 0 0,0 0 216 0,0 0 37 16,0 0 7-16,11-3 2 15,-8-4-213-15,8 4-49 0,-1-3 0 0,1 6 0 16,-4-3 13-16,4-3 3 0,-1 6 0 0,4 0 0 0,-3-7 12 0,-1 4 4 15,5 3 0-15,2-6 0 0,-3 3 7 0,0-3 1 16,0 2 1-16,8-2 0 16,-1 3 7-16,-4-6 2 0,5 2 0 0,-1-2 0 0,3 0 10 15,1-1 1-15,0-6 1 0,0 7 0 0,3-7-7 0,4 4-2 16,3-7 0-16,0-6 0 0,4 9-16 0,7-3-3 16,0-9-1-16,7 9 0 0,3-6-13 0,-3 0-4 15,3 6 0-15,-3 1 0 0,4-8-16 0,-1 8 8 0,4-7-8 0,7 6 0 16,0-3 12-16,4 0-12 0,-11 0 12 0,7-3-12 15,0 0 25-15,3-3-1 0,8-7-1 0,0 7 0 16,-4-7-1-16,0 7 0 0,7-6 0 0,-7-1 0 16,7-3-2-16,4 10-1 0,-1-13 0 0,1 13 0 15,-7-6-6-15,3-4-1 0,0 4 0 0,-3-1 0 16,6 4 9-16,4-4 2 0,-3 1 0 0,0-1 0 16,3 4-9-16,-3 0-2 0,3-7 0 0,-4 10 0 15,8-7-4-15,-7 1-8 0,3 6 11 0,-3-7-11 16,6 1 8-16,-2-4-8 0,2 10 0 0,-6-13 0 15,-4 3 0-15,11 1 10 0,-4-7-10 0,4 0 8 16,0 0-8-16,-1 0 12 0,1-3-12 0,3 3 12 16,0 7 0-16,4-4 1 0,-7 3 0 0,-4 4 0 0,0-1 2 15,-3-3 0-15,0 10 0 0,-1-6 0 16,-2 9-3-16,-1-4-1 0,-11 1 0 0,4-3 0 16,0 3-11-16,4-1 12 0,-4 4-12 0,0 3 12 0,0-3-4 0,-3 0 0 15,-1-3 0-15,8 3 0 0,3-3-8 0,0 3 0 16,-7-4 0-16,-3 4 0 0,-1-3 0 0,5 0 0 15,-1-7 0-15,-4 10 0 0,-10-3 8 0,7 0-8 16,7-7 8-16,-3 10-8 0,-11-3 16 0,-4 3-1 16,8-3-1-16,-4 3 0 0,0 3-14 0,0-3 0 15,-4 6-9-15,1-6 9 0,2 9 0 0,-6-3 0 16,-3 0 0-16,-4 1 0 0,-4-1 0 0,0 0 0 16,-3-3 8-16,3 3-8 0,-3 0 0 0,0 4 10 15,0-4-10-15,0 0 8 0,-1 0-8 0,1 4 0 16,0 2 0-16,-4-3 8 0,1 1-8 0,-5-4 0 15,1 6 0-15,-4-9 0 0,1 10 0 0,-1-4 0 16,4-3 0-16,-8 10 0 0,4-7 0 0,4 7 8 0,-4-1-8 16,1 1 0-16,-5-7 0 0,1 7 0 15,-4 0 8-15,0-1-8 0,1 7 0 0,-1-6 0 0,-4 2 0 0,1-2 8 16,0 3-8-16,-4-4 0 0,-4 7 0 16,4-3 0-16,-3 3 10 0,0-4-10 0,-4 4 12 0,0-3-12 15,0-3 8-15,0 2-8 0,0 4 0 0,0-3 0 16,-4-4 0-16,5 10 0 0,-1-9 0 0,0 6 0 15,0-3 0-15,0 3 0 0,0-4 0 0,0 4 0 16,0-3 0-16,0 0 0 0,0 6 0 0,-7 0 0 16,4-4 0-16,-4 4 0 0,7 0 0 0,-7 0 0 15,7 0 0-15,-7 0 0 0,0 0-8 0,0 0 8 0,0 0 0 0,0 0 0 16,0 0 0-16,0 0 0 0,0 0 0 0,0 0 0 16,0 0 0-16,0 0 0 0,-7 0 0 0,0-6 0 15,-4 6 0-15,4 0 10 0,-4 0-2 0,1 0-8 16,-1-3 12-16,1 3-4 0,-5-6-8 15,1 6 0-15,-3 0 0 0,-1 0 0 0,-3 0 0 16,-4 0 0-16,1 0 0 0,-1 6 0 16,0-6 0-16,0 3 0 0,-3 3 0 0,4-6 0 0,-5 4 0 0,5 2 0 15,-1-6 0-15,4 9 0 0,3-9 0 0,0 0 0 16,8 7 0-16,-4-4 0 0,3-3 0 16,4 6 0-16,-3-6 0 0,3 0 0 0,7 0 0 0,0 0 0 15,0 0 0-15,0 0 0 0,0 0 0 0,0 0 0 0,0 0 0 0,0 0 0 16,0 0-12-16,0 0 1 0,7 0 1 0,3 0 0 15,1-6 2-15,3 6 0 0,0 0 0 0,7-3 0 16,-3 3 8-16,3 0 0 0,0 0 0 0,4-7-8 16,3 7 8-16,-3 0 0 0,3 0 0 0,-3 0 0 15,-1 0 0-15,1 0 0 0,-7 0 0 16,3 0 0-16,0 0 0 0,-3 0 0 0,-1 0 0 0,1 0 0 16,0 0 0-16,-4 0 0 0,0 0 0 15,0 0 0-15,4 0 0 0,-4 0 0 0,-4 0 0 0,4 0 0 16,-7 7 0-16,0-4 0 0,0 3 0 0,1-3-8 15,-5 6 8-15,1 1 0 16,-1-4 0-16,-6 10 0 0,3-4 0 0,-7 4 0 0,3-3 8 0,-3 9-8 16,0-10 0-16,-4 7 9 0,1-3-9 0,-1 9 0 15,-3-6 14-15,3-1-4 0,1 1-1 0,-1 0 0 0,4-10-9 16,-3 7 0-16,3 3 0 0,3-3 0 16,4-1-128-16,0-2-30 0</inkml:trace>
  <inkml:trace contextRef="#ctx0" brushRef="#br0" timeOffset="140664.31">18165 12852 2404 0,'-32'-13'107'0,"18"13"21"0,-4-3-102 0,0 6-26 0,-3 3 0 0,0-6 0 15,0 10 28-15,7-10 0 0,3 9 0 0,1 1 0 16,-1-4-28-16,8 3 0 0,-1-6-12 0,4-3 12 16,0 0-31-16,7 7 2 0,0 2 0 0,11 0 0 0,3-9 11 15,4 10 2-15,6-4 1 0,5-3 0 16,2 4 24-16,5-4 5 0,3-3 1 0,7 6 0 0,3-6 17 0,7 0 4 16,8 0 1-16,3 0 0 0,0 0-13 15,4 0-2-15,-1-6-1 0,12 6 0 16,-1 0 15-16,0-3 2 0,-7 3 1 0,4-7 0 0,7 7-7 15,3 0-2-15,-3 0 0 0,-1 0 0 0,1 0-14 0,3 0-2 16,4 0-1-16,0 0 0 0,3 0 3 0,0 0 0 16,-3 7 0-16,3-14 0 0,8 7-2 0,-4 0 0 15,-1 0 0-15,1 0 0 0,0-3-5 0,4-3-1 16,2 6 0-16,1-3 0 0,-7-4-8 0,3 7 0 16,8-3 0-16,-8-3 0 0,-3 6 0 0,-4-3 0 15,11-3 8-15,-7 6-8 0,-4 0 0 0,-6-7 12 0,-1 7-12 16,-3 0 12-16,3-3-12 0,0 3 8 0,-3 0-8 15,-4 0 8-15,-3 3 4 0,-4-3 1 16,-4 0 0-16,5 0 0 0,-1-3-5 0,-7 3-8 0,0 0 11 16,-7 0-11-16,-4 0 9 0,1-6-9 0,-4 3 0 0,3-3 9 15,-3-4-9-15,0 7 0 0,0-3 9 16,0-4-9-16,-7 4 12 0,0 3-1 0,-7-13-1 0,0 7 0 16,-4-1-1-16,4 1 0 0,-4-7 0 0,1 7 0 15,-8 0-9-15,-3-1 0 0,-4 1 0 0,-3-1 0 16,-8-5 13-16,1 5-2 0,-4 7-1 0,-7-6 0 15,0-1 3-15,-7-5 1 0,-3 5 0 0,-1 4 0 16,-3-7-6-16,-4-2 0 0,1 5-8 0,-1 1 12 16,1-7-3-16,-4 7-1 0,-4-1 0 0,4 1 0 15,-4 0 1-15,4-1 0 0,-4 1 0 0,4-1 0 16,0 4-9-16,0-3 0 0,4 6 0 0,-1-4 0 0,-3-2 0 16,3 3 0-16,4 2 0 0,0-2 0 0,0 3 0 15,0-3 0-15,0 3 0 0,3-4 0 0,4 7 0 16,-3-9-12-16,-1 6 4 0,4 3 8 0,0 0-16 0,0 0 4 15,0 0 0-15,0 0 1 0,0 0 2 0,0 0 0 16,7-6 0-16,1 6 0 0,2 0-1 0,1 0 0 16,-1 0 0-16,4 0 0 0,4 6 10 0,0-3 0 15,3-3-9-15,4 6 9 0,-4-3 0 0,3 4-9 16,5-4 9-16,-5 3 0 0,1 3-9 0,0 1 9 16,-4-1 0-16,0 1-9 0,0-1 9 0,-3 0 0 15,-4 7 0-15,-3-6-8 0,3 8 8 0,-7-8 0 16,3 9 0-16,-6-4 0 0,-1 1 0 0,1-4 11 0,-1-2-3 15,-3 6 0-15,0-7 1 0,0 7 0 0,0-4 0 16,-3 4 0-16,3-7-1 0,0 1 0 0,-7 5 0 16,3-5 0-16,-3-1 0 0,4 7 0 15,-8-4 0-15,1-2 0 0,-5 5-8 0,1-2 0 0,0 3 0 16,-3-1 0-16,-5-2 0 0,1 9 0 0,0-10 0 0,-4 7 0 16,1-3 0-16,-1 3-16 0,-3 0 3 15,7-4 0-15,-1-5 13 0,5 8-9 0,-1-8 9 16,8-1-8-1,-1 7-87-15,4-7-17 0,7-9-3 0,0 0-787 0,7 0-158 0</inkml:trace>
  <inkml:trace contextRef="#ctx0" brushRef="#br0" timeOffset="141040.29">27704 11901 2804 0,'0'0'62'0,"-4"7"13"0,1 2 2 0,-1 10 1 0,1-10-62 0,-1 10-16 15,4 6 0-15,0-6 0 0,-4 12 0 0,4-2-16 0,0-1 3 0,0 0 1 16,-3 7 12-16,-1-7 0 16,1 6 0-16,-4-5-9 0,3 5-3 0,-3-6 0 0,0 7 0 0,-3-10 0 31,-1 3-40-31,4-3-8 0,-4 0-1 0,4-3-1 15,0 3-82-15,0-6-16 0,4 0-3 0,-4-3-778 0</inkml:trace>
  <inkml:trace contextRef="#ctx0" brushRef="#br0" timeOffset="141372.28">26801 13049 1555 0,'0'0'138'0,"10"0"-110"15,-3 0-28-15,4-6 0 0,6 6 305 0,1 0 56 16,7 6 11-16,10-6 3 15,7-6-321-15,4 6-64 0,7-3-13 0,0-4-2 0,11 4 25 0,-4-3 0 0,-4-3 0 0,4 2 0 16,-7 4 0-16,7-3 0 16,0 3 0-16,3-3 0 0,-3 2 0 0,-3 4 0 0,-8-6 0 0,-3 6 0 15,-4 0-20-15,-6 6 2 0,-1-6 0 0,-3 4 0 32,-4-4-34-32,-3 6-6 0,-1-6-2 0,-3 3 0 15,-3-3-51-15,0 0-10 0,-4 0-3 0,-4 6-551 0,-10-6-110 0</inkml:trace>
  <inkml:trace contextRef="#ctx0" brushRef="#br0" timeOffset="141956.07">27291 13504 172 0,'0'0'8'0,"0"0"1"0,0 0-9 0,0 0 0 16,0 0 0-16,0-6 0 0,3-4 542 0,1 7 106 15,3-3 22-15,4-10 4 0,3 7-552 0,0-1-110 16,0-2-23-16,4-4-4 0,-1 0 23 0,8 7 5 16,0-10 1-16,3 3 0 0,0 4 4 0,7-4 1 15,1 4 0-15,2-4 0 0,-2 7-10 0,2 2-1 16,-2-2-8-16,-4 9 12 0,-4 0-12 0,-4 0 0 15,-2 9 0-15,-5 1 0 0,-3 5 0 0,-3 1 0 16,-8 3 0-16,1 0 0 0,0 0 0 0,-8 6 11 0,-3 0-2 16,0-3 0-16,-4 3 3 0,-3 0 1 0,0-3 0 15,-4 3 0-15,1 0-5 0,-4 0-8 0,3-3 11 16,0 3-11-16,-3 0 8 0,0-3-8 16,3 3 0-16,-3 0 0 0,0 4 0 0,3-1-20 0,1-3 2 15,-1 0 1-15,0-3 5 0,-3 0 0 0,0-3 1 0,4-1 0 16,-5-2 11-16,-2-3 0 0,2-4 0 0,-2 0 0 15,-1-2 9-15,-3-4-9 0,-4-3 12 0,4 0-12 16,0-3 23-16,3-4-3 0,0-2 0 0,4 0 0 16,0-4-3-16,7-3-1 0,3 10 0 0,1-3 0 15,3-1 0-15,0 1 0 0,3 0 0 0,4 9 0 16,0 0-1-16,7-7-1 0,-7 7 0 0,11 0 0 0,-1 7-3 0,4-7-1 16,8 9 0-16,2-3 0 0,1-3 11 15,3 7 3-15,4-1 0 0,0-3 0 0,-1 4 1 16,5-1 1-16,-1 1 0 0,0-1 0 0,4 0-13 15,3 1-2-15,8 6-1 0,3-7 0 16,-4 7-10-16,0-4 0 0,1-2 0 0,-4 5 0 16,-4 1-40-16,-3-4-11 0,3-2-1 0,1 6-867 15,-1 2-173-15</inkml:trace>
  <inkml:trace contextRef="#ctx0" brushRef="#br0" timeOffset="-69144.2">18711 10001 1440 0,'22'6'64'0,"-12"-6"12"0,1 10-60 0,3-1-16 0,3 7 0 0,5-4 0 16,2 1 127-16,5 0 22 0,2-4 5 0,1 0 1 16,3 1-75-16,4 5-16 0,0-5-2 0,0 6-1 0,3-4-16 15,0-3-3-15,1 4-1 0,-1-4 0 0,0 1-21 16,1-1-5-16,3 1-1 0,-1-1 0 15,5 0 5-15,3 7 1 0,3-6 0 0,1 2 0 16,-1 4-7-16,-3-1-1 0,-4-2 0 0,4 3 0 0,4-4-12 16,-1 4 0-16,4 3 8 0,4-4-8 0,-1 4 8 0,1 0-8 15,-4 0 11-15,0 6-11 0,0-6 10 16,0 6-10-16,7-6 8 0,-4-1-8 0,8-2 11 16,-4 9-3-16,-4-6-8 0,1 0 12 0,-4 0 0 0,7-1 0 15,3-2 0-15,4 3 0 16,-7-3-3-16,4 2-1 0,-1 1 0 0,-3-3 0 0,-3-4 4 0,7 4 1 15,6 3 0-15,1 0 0 0,-8-4-13 0,1 4 0 16,-1 6-9-16,4-6 9 0,1 0 0 0,-1 6 0 0,0 0 0 16,3-3 10-16,1 3-2 0,-4-6 0 0,-7 9 0 15,4-6 0-15,6-3-8 0,-3 3 0 0,-3 3 0 0,-4-6 0 16,0 0 0-16,-4 6 12 0,-3-6-4 0,-3-4 0 16,3 4-8-16,-4 0 8 15,8-3-8-15,-4 2 8 0,-4-2-8 0,1 3 0 0,-4 0 0 0,-8 0 8 16,1-4-8-16,0 4 0 0,0 6 9 0,3-6-9 15,-3 0 0-15,4 6 0 0,-1-6 0 0,-3-1 0 16,0 1 0-16,0 0 0 0,-4-3 0 0,0 3 0 16,-3-4 0-16,0-5 0 0,0 8 0 0,-1-8 0 15,5 6 0-15,-4-4 0 0,-1-6 0 0,-2 10 0 16,3-3 13-16,-4-4-1 0,-3 0-1 16,-1 7 0-16,-2-7 14 0,-5 7 3 0,1-6 1 0,-4-1 0 15,-3 0-29-15,-1 7 0 0,1-7 0 0,-4 4 0 16,0-4 12-16,0-2-3 0,0 2-1 0,1 1 0 15,2-4-8-15,-3-3 0 0,-3 6-12 0,3-9 12 0,-3 7 0 16,6-4 0-16,-6-3 12 0,-1 0-4 0,4 0-8 16,-6 0 0-16,2 0 0 0,-3 0 0 15,-7 0 0-15,7 0 15 0,0 0-4 0,-7 0-1 16,0 0 1-16,0 0 0 0,0 0 0 0,0 0 0 0,0 0 2 0,-7-3 1 16,4-4 0-16,-4-2 0 0,0 6 10 0,-4-3 1 15,0-4 1-15,4 1 0 16,-7-1-15-16,4 1-3 0,3-7-8 0,-7 7 12 15,3-1-4-15,0 1 0 0,1-7-8 0,-1 7 12 0,-3-1-12 16,3-5 0-16,1 5 0 0,-4-2 0 0,3 2 0 0,1 1 0 16,-4 3 0-16,3-4 0 0,-3 4 0 0,3-3 0 15,1 9 0-15,3-3 0 0,-4-4 0 0,0 4 0 0,1-3 0 0,3 6 0 16,0-3 0-16,0-4 0 0,0 4-8 0,7 3 8 16,0 0-12-16,0 0 2 0,0 0 0 0,0 0 0 31,0 0-24-31,10 3-5 0,4 4-1 0,0-4 0 0,4 6 25 0,0-2 5 0,-1-4 1 0,5 6 0 15,-1-3 9-15,0 4-12 0,-4-1 12 0,8 1-12 16,-4-1 12-16,1 0 0 0,-5 1 0 0,1 5 0 16,3-5 0-16,-3 6-8 0,-1-4 8 0,-3 4-8 15,-3-7 8-15,0 10 0 0,-1-10 0 0,1 7 0 16,-8 3 0-16,1-10 11 0,3 7-3 0,-7-7 0 16,0 10 6-16,0-9 1 0,0 5 0 15,-4-5 0-15,-3 9-7 0,4-4 0 0,-8-2-8 0,1 2 12 16,-1 4 8-16,-3-9 2 0,0 5 0 0,0-5 0 15,-8-1-12-15,5 1-2 0,-4 5-8 0,-1-2 12 16,-2-7-12-16,-1 3 8 0,-3 1-8 0,-4-1 0 0,-3 1 13 16,-4-10-3-16,-3 6-1 0,-1-3 0 15,-6-3-9-15,3 0 0 0,0-3 9 0,7-3-9 16,1-4-115-16,9-5-27 0,-41-42-6 0,17-6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8:16:18.1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20098 14953 1666 0,'0'0'36'0,"0"0"8"0,0 0 2 0,0 0 2 0,0 0-39 0,0 0-9 15,-4 3 0-15,4-3 0 0,0 0-17 0,0 0-6 16,0 0-1-16,0 0 0 0,0 0 3 0,0 0 0 0,0 0 0 0,0 0 0 15,11 0 37-15,-1 0 7 0,1-3 1 0,-4-3 1 16,0 3-17-16,4-1-8 0,-4-2 8 0,-7 6-8 16,0 0 10-16,0 0-10 0,0 0 12 0,0 0-12 15,0 0 26-15,-7 0-2 0,-4 0 0 0,4 0 0 16,-4 0-24-16,1 0-16 0,-4 0 3 0,3 0 0 16,1 0 13-16,3 0 10 0,-4 0-2 0,4 0-758 15</inkml:trace>
  <inkml:trace contextRef="#ctx0" brushRef="#br0" timeOffset="1059.08">20059 15009 2714 0,'0'0'120'0,"0"0"25"0,0 0-116 0,0 0-29 16,3-3 0-16,-3 3 0 0,0-9 0 0,4 6 0 15,0-3 0-15,-4 6 0 16,0 0-41-16,0 0-11 0,7 0-3 0,-7 0 0 0,7 0 36 0,-7 0 7 16,0 9 2-16,0 3 0 0,-4-2 10 0,4 9 9 15,-7 0-1-15,4 2-8 0,-1 5 24 0,-3 2-1 16,0 6-1-16,3-2 0 0,1-1-3 0,-1 10-1 15,1-7 0-15,-1 7 0 0,4-7 8 0,0-2 2 16,4-1 0-16,-4 1 0 0,3-4-7 0,1-6-1 16,-1-3 0-16,1-4 0 0,-1 4-3 0,1 0-1 0,3-7 0 0,-7-2 0 15,4-7 1-15,-1 6 0 16,-3-9 0-16,0 0 0 0,0 0 8 0,0 0 2 0,0 0 0 0,0 0 0 16,-3-9-1-16,-1-4 0 0,0 1 0 0,-3-7 0 15,4 0-3-15,-1-3-1 0,-3 0 0 0,4-9 0 16,-4 0-7-16,3-1-2 0,1-2 0 15,-1-7 0-15,4 7-13 0,0-4 9 0,0-6-9 0,4 3 8 16,3 7-8-16,-4-4 0 16,4 4 0-16,4 2 0 0,-1 1 0 0,5-4 0 0,-1 4 0 0,0 3 0 15,3-4-10-15,1 10 10 0,-4 1 0 0,4 2-9 16,-4-3 1-16,7 9 0 0,-3 1 0 0,-1 2 0 16,1-2 8-16,0 2-8 0,-4-2 8 0,3 2-8 15,1 1 8-15,-4 3 0 0,0 3 0 0,0-1 8 16,1-2-8-16,-1 12 0 0,0-2 0 0,0 5 0 0,-4 0-13 15,5 4 2-15,-1-1 1 0,-4 4 0 0,1 0 10 16,-1 3 0-16,1 3 0 0,-4 0 0 0,-3-4-18 16,-1 4-2-16,1-3 0 0,-4 3 0 0,-4-6 20 15,1 3 0-15,-4 3 0 0,-1-4 0 0,1-5 0 16,-3 9 0-16,-4-6 8 0,3-4-8 0,-3 1 11 16,-4-1-11-16,-3-2 12 0,0-1-12 0,-4 0 12 15,1 1-12-15,-1-7 12 0,-7 6-12 0,4-6 12 0,-4-3-12 16,4 0 12-16,-4 0-12 0,4-3 10 0,3-6-10 15,1 9 8-15,2-10-8 0,5 7 0 0,-1-6-12 16,4 0 0-16,4-1 1 16,-1-2-51-16,4 2-10 0,0 7-3 0,3-3 0 15,1 0-101-15,3 6-20 0,0 0-4 0</inkml:trace>
  <inkml:trace contextRef="#ctx0" brushRef="#br0" timeOffset="1840.09">20761 14871 2602 0,'0'0'116'0,"0"0"23"0,0 0-111 0,0 0-28 0,0-3 0 0,4-3 0 16,3 3 37-16,0 0 3 0,0-3 0 0,0 2 0 15,3-2-65-15,-3 6-13 0,-7 0-2 0,11 0-1 16,-11 0 65-16,3 10 14 0,5-4 2 0,-5 0 1 0,-3 13 12 0,0-7 3 15,0 7 0-15,-3 3 0 0,-1 0-27 16,0 0-5-16,1-3 0 0,-1 3-1 0,-3-3 13 16,4 3 4-16,-4-10 0 0,3 10 0 0,1-12-25 0,-1 8-5 15,1-8-1-15,3-10 0 0,0 9 14 0,0-9 2 16,0 0 1-16,0 0 0 0,0 0-7 0,10-6-2 16,1 3 0-16,-1-7 0 0,-3-2-17 0,4-4 10 15,-4 0-10-15,4-2 8 0,-8-4-8 0,4-7 0 16,0 4 9-16,0-3-9 0,0-3 0 0,1-1 8 15,-5 10-8-15,1-3 0 0,3-3 8 0,-4 9-8 16,4 7 8-16,-3-1-8 0,3 4 0 16,3 6-8-16,-3-4 0 0,4 7 0 0,0 0 8 0,3 7 11 15,3-4-3-15,1-3 0 0,-4 9-8 0,7-6-17 16,-3-3 4-16,0 7 1 0,3-4 12 0,-4-3 15 16,1 0-3-16,0 0-1 0,-4 6-11 0,0-3 0 0,-4-3 0 15,1 3 0-15,0 4 0 0,-4-4 0 0,0 6 0 16,0-3 0-16,-4 1 0 0,1 2 0 0,-1 1 0 0,-3-4 0 15,4 0 0-15,-4-6 0 0,0 0 0 0,7 9 0 16,-7-9 0-16,7 0 0 0,-7 0 0 0,0 0 0 16,7 7 9-16,4-14 0 0,-1 7 0 0,-3-3 0 15,0-3-9-15,4 0 0 0,-4-4 0 0,4 1 0 16,-4 0 0-16,3-4 0 0,-3-6 0 0,4 10 0 16,-4-13 0-16,3 9 0 0,1-5 0 0,0-1 0 15,-4 6 0-15,3-6 0 0,1 7 0 0,-1-1 0 16,1 1 0-16,-4 2 0 0,4 1 0 0,-1-1 0 15,1 1 0-15,-4 9 0 0,7-3 0 0,-3-3-11 0,-4 6 3 16,3 0 0-16,4 6 0 0,-3-3 0 16,-1-3 8-16,-2 9 0 0,2 1 0 0,1 2-8 15,-1-2 8-15,1 2 0 0,-4 4 8 0,0-3-8 16,7-1 0-16,-3 7 8 0,-4 0-8 0,0-4 0 0,7 4 0 16,0 0 0-16,0-3 0 0,-3 6 0 0,-4-3 0 0,7-1 0 15,4 1 0-15,-4-3 0 16,-4 3 0-16,1-1 0 0,3-2 0 0,-4 0 0 0,5 0 0 0,-8-1 0 15,0-2-11-15,0-1 11 0,3 1-9 0,-3-4 9 16,-3 1-8-16,-1-1 8 0,5 0-20 0,-5-5 2 0,-3-4 0 0,0 0 0 31,0 0-14-31,0 0-4 0,0 0 0 0,0 0 0 16,-3 6-67-16,3-6-13 0,0 0-4 0,0 0 0 16,3-10-100-16,4-5-21 0</inkml:trace>
  <inkml:trace contextRef="#ctx0" brushRef="#br0" timeOffset="2359.06">23357 14059 2768 0,'0'-9'123'0,"0"6"25"0,-3-7-119 0,-1 1-29 16,1-4 0-16,-1-5 0 0,1 2 52 0,-1-3 4 15,-3 0 0-15,4-3 1 0,-1 0-57 0,1 0 0 16,-8-6 0-16,4 6-11 0,0 0 11 0,-4 0 9 15,1 0-1-15,-4 4-8 0,0 5 8 0,-4 1-8 16,4 2 0-16,-4 4 0 0,-3 3 0 0,-4 6 0 16,1-3 0-16,-5 9 0 0,-2 1 11 0,-1-1-2 0,0 4 0 15,0 9 0-15,4 0 1 0,0 9 0 16,0 0 0-16,3 1 0 0,4-1 6 0,3 0 0 16,-6 10 1-16,2 0 0 0,5 0-9 0,3 2-8 15,-1 8 9-15,1-4-9 0,-3 6 18 0,6 0-2 16,1 7-1-16,-1-7 0 0,-3 4-15 0,3-7 0 0,4 3 0 0,0 7 0 15,0-4 0-15,0-3 0 0,4 1 0 16,-1-4 0-16,4-6 12 0,0-3 0 0,-4-7 0 0,4 4 0 16,8-13-12-16,-5 6 0 0,-3-9 0 0,4-3 0 15,-1 3-13-15,4-10-6 0,-3 4-1 0,-1-6 0 16,-3-4-99 0,0-6-20-16,0 0-4 0,0 0-1 0,0 0-56 15,0 0-12-15,0-13-3 0</inkml:trace>
  <inkml:trace contextRef="#ctx0" brushRef="#br0" timeOffset="2580.42">22183 14583 3243 0,'0'0'72'0,"0"0"14"0,0 0 3 0,0 0 2 0,0 0-73 0,10 3-18 15,1-3 0-15,6 0 0 0,5 0 8 0,13 0-8 16,11-3 12-16,0-3-12 0,7 6 27 0,3 0-2 15,15-3 0-15,3-4 0 0,7 4 0 0,7 3 0 16,4-9 0-16,-4 6 0 0,0-4-16 0,4 1-9 0,3-3 10 16,-7-1-10-1,-7 1-34-15,-3-4-13 0,-4-2-2 0,-25 2-1440 0</inkml:trace>
  <inkml:trace contextRef="#ctx0" brushRef="#br0" timeOffset="13759.7">21100 7728 1267 0,'0'0'112'0,"0"0"-89"0,0 0-23 0,-4-9 0 0,4 6 189 0,0-4 34 15,-3 1 6-15,3 0 2 0,-4-4-135 0,4 10-28 16,0-3-4-16,0 3-2 0,-3-6-27 0,3 6-6 16,0 0-1-16,0 0 0 0,0 0-12 0,0 0-4 15,0 0 0-15,0 0 0 0,0 0-12 0,0 0 0 16,0 0 0-16,3 9 0 0,1 10 0 0,-4-6 8 15,0 9-8-15,0-4 9 0,0 14-9 0,-4 2 0 16,4-2 0-16,-3 8 0 0,-1 4 0 0,0-3 0 16,1 0 0-16,-4 3 0 0,0-3 0 0,-4 2 0 15,4-2 0-15,0 3 0 0,0-3 0 0,0 3 0 16,0-3 0-16,0 2 8 0,0-2-17 0,3-3-4 0,1-4-1 0,-1-2 0 31,4-1-29-31,-3-9-5 0,3 0-2 0,0-9 0 16,0 2-114-16,3-12-22 0,-3-3-5 0</inkml:trace>
  <inkml:trace contextRef="#ctx0" brushRef="#br0" timeOffset="14975.69">21001 7719 1324 0,'0'0'118'0,"-7"0"-94"0,3 0-24 0,-3-3 0 16,4 3 194-16,-4-7 34 0,7 7 8 0,0 0 0 0,-4-3-173 0,4 3-35 16,0 0-8-16,0 0 0 0,0 0-20 0,4-3 8 15,-4 3-8-15,3-6 0 0,1-4 16 0,-1 10-3 16,4-3-1-16,0-6 0 0,-3 9 9 16,6-10 2-16,1 1 0 0,3 9 0 0,4-3-11 0,-1-7-1 15,5 10-1-15,2-9 0 0,1 9-10 0,3 0 8 16,4 0-8-16,0 0 8 0,-1 9-8 15,1-9-9-15,0 10 9 0,3-7-13 0,-7 6 13 0,1 1 0 16,-1-7 0-16,-3 6 0 0,3 1 0 0,-3-4-9 16,-8 0 9-16,1 4 0 0,-1-4-8 0,1 3 8 15,-4-2-8-15,-3 2 8 0,-4 0 0 0,0 1-8 16,0-7 8-16,-4 6 0 0,-3 4 0 0,0-4-8 16,4 7 8-16,-4-3 0 0,-7-1 0 0,3-2 0 15,1-1 0-15,-4 4 0 0,3-4 0 0,-6 0 0 0,3 1 0 16,0-4 0-16,-4 3 0 0,0 7 0 0,-3-10 0 15,-3 4 0-15,-1-1 0 0,0 4 0 0,1-4 0 0,-4 1 0 16,-4 2 0-16,4-3 0 0,-4-2 0 0,-3-1 11 16,0 3-11-16,3-2 0 0,0-4 0 0,4-3 0 15,0 6 0-15,3-3-9 0,-3-3 9 0,7 0 0 16,-4 3 0-16,8-3 0 0,-4 0 0 0,3 0 0 16,0 0 0-16,1 7 0 0,3-7 0 0,-4 3 0 15,4-3 0-15,7 0 0 0,-7 0 0 0,7 0 0 16,-7 6 0-16,7-6 0 0,-3 3 0 0,3-3 0 15,0 0 8-15,0 0 0 0,0 0-8 0,0 0 12 0,0 0-12 16,-4 6 9-16,4-6-9 0,0 0 8 16,0 0 0-16,0 0 0 0,4 7 0 0,-4-7 0 15,7 6 3-15,-7-6 0 0,7 3 0 0,3-3 0 16,-3 6-3-16,-7-6-8 0,0 0 12 0,4 4-4 0,3 2-8 16,-7-6 0-16,0 0 0 0,0 0 0 0,3 6 8 0,1 4-8 15,-4-10 0-15,3 6 8 16,-3-6 2-16,0 6 0 0,0-6 0 0,4 9 0 0,-4-9 3 0,0 0 1 15,0 0 0-15,0 0 0 0,0 0 10 0,7 7 3 16,7-4 27-16,-14-3-31 0,7 0-1 16,-7 0 0-16,7 0 0 0,-7 0-8 0,0 0-2 15,4 6 0-15,-4-6 0 0,0 0-4 0,0 0 0 16,0 0-8-16,7 6 12 0,0 1-12 0,-4 2 0 0,1-6 0 16,-1 10 0-16,1-7 24 0,3 3 0 15,-3 1-1-15,3-4 0 0,-4 10-23 0,4-4 0 0,0 1 0 16,4 6 0-16,3-7 0 0,-3 10 0 15,3-3 0-15,0 0 0 0,0-3 0 0,0 2 0 0,0-5 0 16,0 6 8-16,0-7-8 0,0 7 0 0,1-6 0 0,-5-1 0 16,-3-2 0-16,4-1 0 0,-1 3 0 15,-3-2 0-15,0-1 0 0,1 1 0 0,-5-7 0 0,1 6 0 32,-4-9-76-32,7 7-16 0,-7-1-3 0,0 3-721 0,0 1-144 0</inkml:trace>
  <inkml:trace contextRef="#ctx0" brushRef="#br0" timeOffset="15427.46">21184 7389 1209 0,'0'0'108'0,"-3"0"-87"0,-1 0-21 0,-3 0 0 16,0-3 117-16,4 3 19 16,3 0 4-16,0 0 1 0,0 0-74 0,0 0-15 15,-4 0-4-15,4 0 0 0,0 0-1 0,0 0-1 0,0 0 0 0,0 0 0 16,0 0-8-16,0 0-2 0,0 7 0 0,0 2 0 15,0 7 12-15,0-4 1 0,0 1 1 0,0 6 0 16,-3 3-16-16,3 3-3 0,0 0-1 16,0 3 0-16,-4 10-19 0,1-4-11 0,3 7 12 15,-4 9-12-15,0 3 0 0,-3 4 0 0,0 5 0 16,4 1 0-16,-4 0 0 0,0 3 0 0,-4-4 0 0,1 1 0 16,2 0 0-16,1-10 13 0,-3 7-4 0,-1-13-1 15,8 6-8-15,-4-12 0 0,3 9 0 0,-3-9 0 31,4-7-34-31,-1 1-9 0,1-4-1 0,-1 1-1 0,0-14 2 16,4 4 1-16,-3-3 0 0,-1-9 0 0,4-7-43 16,0-3-9-16,0 0-2 0,0 0-499 0,0-3-100 0</inkml:trace>
  <inkml:trace contextRef="#ctx0" brushRef="#br0" timeOffset="15802.8">21445 7515 403 0,'0'-6'36'0,"0"-7"-36"0,0 4 0 0,0-1 0 16,0-2 240-16,0 2 40 0,0 1 9 0,4 3 2 15,-4-4-192-15,0 4-39 0,0 0-7 0,0 6-1 16,0 0 0-16,0 0 1 0,0 0 0 0,0 0 0 15,0 0 3-15,-7 3 0 0,0 0 0 16,0 3 0-16,0 4-30 0,-4 2-6 0,4 1 0 0,0 9-1 16,0-4 13-16,-4 4 4 0,4 0 0 0,0 0 0 15,0 10-26-15,0-10-10 0,4 9 8 0,-4 0-8 16,3 10 8-16,-3-3-8 0,3-1 0 0,-3 14 8 16,0-8-8-16,0 8 0 0,-3-1 0 0,-1-3 8 15,1 6-8-15,-1 0 0 0,0-2 0 0,1 2-11 16,-4-3 11-16,0 3 0 0,-1-6 0 0,1-6 0 15,7 3 0-15,-3-3 0 0,3-10 0 16,3 1 0-16,1-4-22 16,3-3-6-16,3-6 0 0,4-7-620 0,4 1-124 0</inkml:trace>
  <inkml:trace contextRef="#ctx0" brushRef="#br0" timeOffset="17107.3">22042 8167 2286 0,'0'0'101'0,"0"0"21"0,0 0-98 0,0 0-24 0,0 0 0 0,0 0 0 15,7-6 16-15,-7 6-1 0,0 0-1 0,7 0 0 0,0-3-14 0,0-4 0 16,0 7 0-16,0-3-10 0,0 3 10 0,4-6 0 16,3 3 0-16,0 3 0 0,0 0 0 0,11 0 16 15,6 0-4-15,1 0-1 0,-4-3 1 0,8 3 0 16,6 3 0-16,0-3 0 0,1 0-12 0,-1 3-12 15,-3 3 2-15,7-3 1 0,3-3 9 16,-3 10 16-16,-7-10-4 0,6 0-1 0,5 6-11 0,-1-3 0 16,-6 0 0-16,-1-3 0 0,4 0 0 0,-7 0 0 15,-1 0 9-15,1-3-9 0,-4 3 0 0,1-3 0 16,-1-3 0-16,0 6 8 0,-3-10-8 0,0 10 0 16,0-3 8-16,-4-3-8 0,-4 3 0 0,-2 3 0 15,-1-9 0-15,-4 9 8 0,-2 0 0 0,-5-4 0 16,1-2 0-16,-4 6 0 0,0-3 20 0,-7 3 5 0,3-3 1 15,-3 3 0-15,4-6-1 0,-4-4 0 0,-4 1 0 0,-3 6 0 16,4-7-14-16,-4 1-3 0,-7-1-1 0,3-2 0 16,-7 2-7-16,4-2-8 0,-3 2 11 0,-1-2-11 15,0-7 8-15,1 10-8 0,-1-4 0 0,-3 1 0 16,0-7 8-16,0 9-8 0,-1-2 12 0,1 2-12 16,0 1 0-16,3-3 0 0,-3 2 0 0,4 7 0 15,-1-3 0-15,4 6 0 0,0-3-9 0,3 3 9 16,-3-4 0-16,7 4 0 0,-4 0 0 0,11 0-8 15,0 0 8-15,0 0 0 0,0 0 0 0,0 0 0 16,8 7 0-16,-5 2-12 0,1 1 4 0,6 2 0 16,1-3 8-16,3 1-8 0,3-1 8 0,-2 1-8 15,2-1 0-15,4 4 0 0,4-4 0 0,-4 0 0 16,0-2-4-16,4 2-1 0,0 7 0 0,0-10 0 16,-4 3 21-16,0 4 4 0,-4-4 0 0,-2 1 1 15,2 2-13-15,-3-2 0 0,0-1 0 0,1 4 0 0,-5-4 0 0,4 1 0 16,-3 2 0-16,-4-2 0 0,3-1 0 15,-2 3 0-15,2-2 0 0,-6-1 0 0,3 1 0 16,-4 2 0-16,-3-2 0 0,0 2 0 0,-3-2 0 0,-1 2 0 16,-3 7 0-16,-3-7 0 0,-5 4 0 0,1 0 11 15,0 0-3-15,-3-1-8 0,-1 1 11 0,-3-4-11 16,0 1 10-16,-1 0-10 0,1-4 0 0,0 3 0 16,0-5-13-16,0-4-800 15,3-3-160-15</inkml:trace>
  <inkml:trace contextRef="#ctx0" brushRef="#br0" timeOffset="18888.55">24980 7515 864 0,'0'0'38'0,"0"0"8"0,0 0-37 0,0 0-9 0,0 0 0 0,0 0 0 15,0 0 261-15,0 0 51 0,0 0 9 0,0 0 3 16,-3-6-235-16,3 2-46 0,0 4-10 0,0 0-1 15,-11-9 9-15,8 6 3 0,-8-3 0 0,4 3 0 16,-4 3 8-16,-3-7 3 16,4 4 0-16,-4 3 0 0,-1 0-14 0,-2 0-2 0,-1 3-1 0,4-3 0 15,-7 7-17-15,3-4-3 0,1-3-1 0,-5 6 0 16,1-3-17-16,4-3 10 0,-5 9-10 0,1-5 8 16,0 2-8-16,3-3 0 0,1 3 0 15,-4-3 0-15,3 7 0 0,0-7 0 0,1 3 0 0,-1-3 0 16,0 4 0-16,1-4 0 0,3 6 0 15,7-6 0-15,-4-3 8 0,4 10 4 0,4-10 0 0,3 0 0 16,-8 9-3-16,8-9 0 0,0 0 0 0,0 0 0 0,0 0 1 16,0 3 0-16,4 7 0 0,-4-10 0 15,4 9 1-15,-1 1 0 0,-3-10 0 0,4 3 0 0,-4 6-11 16,0 0 10-16,0 4-10 0,0 3 10 0,-4-4-10 16,4 1 0-16,-3 6 0 0,-5-1 0 0,5-2 0 15,-4 6 0-15,0-3-12 0,0 3 12 0,3 0 0 16,1 0 0-16,-4 6 0 0,3-3 0 0,-3 3 0 0,7 4 0 15,-3-4 0-15,-1 0 0 0,4 3 0 0,-4 1 0 0,1-1 0 16,-4 0 0-16,3-2 0 0,-3 2 0 0,0-6 0 0,0 6 8 16,-3 1-8-16,3-4 0 0,-4-3 0 0,4 7 0 15,-4-4 19-15,1-3 1 0,-1 3 1 0,4-3 0 16,-3-6-21-16,2 3 0 0,-2 0 0 0,-1 0 0 16,1-3 0-16,3-1 0 0,0-5 0 15,0 0 0-15,0-4 0 0,-1 0 0 16,5 1 0-16,-1-7 0 0,4-3 11 0,0 0-3 0,0 0 0 0,0 0 0 15,0 0 5-15,0 0 1 0,0 0 0 0,0 0 0 16,15 0-6-16,-5 0 0 0,4 0-8 0,0 0 12 16,4 0-12-16,0-3 0 0,3 0 0 0,3-4 0 15,-2 4 0-15,2-3 8 0,1 6-8 0,3-3 0 16,-3-3 0-16,3 2 0 0,-3 4 0 16,0-3 0-16,-1-3 0 0,1 6 0 0,-4 0 0 0,0-3 0 31,0-3-24-31,1 6-5 0,-1 0-1 0,-4-4 0 0,1 4-147 15,0-6-30-15,-4 6-5 0</inkml:trace>
  <inkml:trace contextRef="#ctx0" brushRef="#br0" timeOffset="19478.32">25181 7813 2487 0,'0'0'55'0,"-10"9"11"0,-1-6 2 0,1 4 2 0,-1 2-56 0,0 0-14 0,-3-2 0 0,0 8 0 15,0-2 0-15,3-1 0 0,-6-2 0 0,-1 2 0 16,4 4 0-16,-4 0 0 0,1 6 0 0,-4 3 0 0,-1 0-14 0,1-3 1 15,7 6 0-15,-7-3 0 16,7 7 21-16,-4-1 5 0,4-9 1 0,4 9 0 0,-1-3-14 0,4-3 0 16,0 4 0-16,3-4 0 15,4 0-21-15,4-9-11 0,-1 6-1 16,8-7-1-16,0-9 10 0,6 4 3 0,1-1 0 0,3 1 0 16,4-10 21-16,-1-3 0 0,8-7 12 0,-4 1-4 0,4-4 6 0,0-2 1 15,-4 2 0-15,0-6 0 0,1-3 14 16,-8 0 3-16,0 0 1 0,0-6 0 0,-7 6-7 15,0-9-2-15,-3 6 0 0,-1-7 0 0,1 1 13 0,-4-4 3 16,-3-2 0-16,-1 5 0 0,-3-2-16 0,0 3-4 16,0-1 0-16,-7 4 0 0,4 3-12 15,-5-3-8-15,1 12 8 0,0 0-8 0,-3 1-12 0,-1-1-6 16,1 3-2-16,-4 4 0 16,-1 0-112-16,1 9-22 0,0-3-5 0,0-1-554 15,3-2-111-15</inkml:trace>
  <inkml:trace contextRef="#ctx0" brushRef="#br0" timeOffset="19949.57">25710 8424 518 0,'0'0'46'0,"0"0"-37"0,0 0-9 0,0 0 0 16,4 10 395-16,0-7 77 0,-1 6 15 0,1 1 3 16,3 2-398-16,0-2-80 0,0 2-12 0,0 4-11 15,-4-4-1-15,4 1-1 0,0 6 0 0,-3-7 0 16,-1 10 13-16,-3-6 0 0,0 0 0 0,-3 2 0 15,-1 1 8-15,-3-3 0 0,-3 3 1 16,-4 0 0-16,0-4-1 0,-8 4-8 0,1-6 12 0,-3 5-4 31,-1-5-54-31,-3-4-11 0,-4 1-3 0,4-1-889 0</inkml:trace>
  <inkml:trace contextRef="#ctx0" brushRef="#br0" timeOffset="20628.73">26412 7832 403 0,'0'0'17'0,"0"0"5"0,0 0-22 0,0 0 0 15,0 0 0-15,0 0 0 0,0 0 486 0,0 9 93 16,-3 4 18-16,6-1 4 0,1 10-489 0,-4-3-99 16,0 9-13-16,-4-3-15 0,4 7 15 0,-3-1-9 15,3 0 9-15,0 1-8 0,-7-1 0 0,3 3 0 16,1-2 0-16,-1-4 0 0,-3 3 8 0,0-6 0 16,4 7 0-16,-1-10 0 15,1 6-47-15,-1-6-7 0,4 0-2 0,0-3-647 16,4-7-129-16</inkml:trace>
  <inkml:trace contextRef="#ctx0" brushRef="#br0" timeOffset="21300.5">26296 7518 1958 0,'0'0'87'0,"-3"-3"17"0,-1-7-83 0,4 1-21 0,4 6 0 0,-1-3 0 0,8 3 96 0,-4-4 14 15,3 7 3-15,4-3 1 0,4-6-93 0,-4 9-21 16,4 0 0-16,-1 0 0 0,5 0 16 0,2 0 4 16,8 9 1-16,0-6 0 0,3 7 16 0,4-1 3 15,0 4 1-15,3-4 0 0,-3 0-25 0,3 4-4 16,-3-4-2-16,0 1 0 0,0-1-10 0,3-6 0 16,0 7 0-16,1-4 0 0,-1-3 0 0,-3 0 0 15,0 4 8-15,-1-4-8 0,-2-3 0 0,-5 6-12 16,-2-3 2-16,-5-3 1 0,-3 10 18 0,1-7 4 15,-8 3 1-15,0-3 0 0,-4 6-14 0,-3 1 9 0,1-7-9 16,-1 6 8-16,-4 1 0 0,-3-1 0 0,0 1 0 16,0 2 0-16,-3-2 7 0,-4 2 1 0,-1 1 0 15,1 5 0-15,-7-5-16 0,4 9 0 0,-4-3 0 0,-4 3 0 16,4 0 12-16,0 6 0 16,-4-6 0-16,4 6 0 0,0-3 0 0,0 7 0 0,0 2 0 0,0 4 0 15,6-7-12-15,-2 0 0 0,-1 4 8 0,4-4-8 16,4 1 0-16,-1-1 0 0,1 0 8 0,-1-2-8 15,1 2 0-15,3-3 0 0,0-3 0 0,-4 0 0 16,4 7 0-16,0-4 9 0,4-3-9 0,-8 3 8 16,1-3-8-16,3-3 0 0,0-3 0 0,0 0 0 0,-4-3 15 15,4 2 1-15,-3-5 0 0,3-4 0 0,-4 1-8 0,4 2 0 16,-7-5-8-16,3-4 12 16,-3 6 4-16,4-6 1 0,-8-3 0 0,-3 0 0 15,4 6 9-15,-5-6 2 0,-2-6 0 0,-1 6 0 0,-3 0-8 0,-4-3-2 16,4-6 0-16,-4-1 0 0,1 10-18 15,-1-9 0-15,0 3 0 0,-3-1 0 16,-4-2-54-16,4 3-5 0,-4-4-1 0,4 4-840 16,3-7-169-16</inkml:trace>
  <inkml:trace contextRef="#ctx0" brushRef="#br0" timeOffset="23497.45">28607 8299 633 0,'0'0'28'0,"0"0"6"0,0 0-34 0,0 0 0 0,0 0 0 0,0 0 0 16,-4 0 312-16,4 0 56 0,0 0 12 0,0 0 1 16,0 0-257-16,0 0-52 0,0 0-11 0,-3 6-1 15,-1 4-40-15,4-4-8 0,4 13-2 0,-4 3 0 16,3 0-1-16,-3 6 0 0,0 3 0 0,0 4 0 16,-3 5-9-16,-1-5 12 0,1 6-12 0,-4-1 12 15,0 1-12-15,-4 0 0 0,0-3 0 0,4 2 0 16,-3 1 0-16,-1-6 0 0,-3 2-12 0,3-2 12 0,1-4-15 15,-1 0 5-15,-3-9 1 0,4 0 0 0,-1 0-3 16,4-3 0-16,0-10 0 0,0 1 0 0,0-7-8 0,0 3-3 16,0-12 0-16,0 3 0 15,3-7-25-15,-3-8-4 0,4-4-2 16,3-3 0-16,0-13-11 0,0 7-3 0,0-13 0 0,0 3 0 16,3 0 51-16,1-6 17 0,-1-3-12 0,1 0 12 0,3-3 44 15,0-1 14-15,0 1 3 0,3 0 1 0,-3 9 6 0,4-6 0 16,-4 12 1-16,4 0 0 0,-1 4-9 15,1 2-3-15,-1 4 0 0,8-3 0 0,-4 6-13 0,4-3-2 16,3-4-1-16,0 1 0 0,0 9-13 0,4-3-2 16,3-3-1-16,-3 9 0 0,0 6-13 0,3 1-4 0,-3-7 0 15,-1 9 0-15,-3 1 0 0,1 6-8 0,-1-7 12 0,-4 10-4 16,1 0-8-16,-4 10 0 0,0-1 0 0,0 4 0 16,-3-1 0-16,-1 13 0 0,1-3-9 0,-4 3 9 15,0-3 0-15,0 7 0 0,0-4 0 0,-3 3 0 16,3-6 0-16,-4 0-8 0,1 0 8 15,-4 0 0-15,3 3 0 0,-3-9 0 0,0 5 0 0,0-2 0 16,-3-6 0-16,-4 6 8 0,0-7-8 0,0 4 9 16,-4 0 10-16,1-7 1 0,-5 0 1 0,1 1 0 15,-7-1-1-15,4-3 0 0,-8-6 0 0,4 7 0 16,-4-14-20-16,0 7 0 0,1 0 0 0,-1 0 0 16,0-3 0-16,4-6-18 0,0 6 3 0,0-7 1 15,0 1-101-15,3 0-20 0,0-1-4 0,4-2-589 16,0 2-117-16</inkml:trace>
  <inkml:trace contextRef="#ctx0" brushRef="#br0" timeOffset="24343.56">29326 8076 115 0,'-7'0'0'0,"7"0"10"0,0 0-10 0,0 0 0 0,0 0 0 0,0 0 0 16,0 0 352-16,0 0 68 0,0 0 13 0,0 0 3 16,0 0-317-16,0 0-64 0,11 6-13 0,-4-2-2 15,-7-4 45-15,11 9 10 0,-8 0 1 0,4 4 1 16,-7 0-9-16,-3 5-1 0,-1-5-1 0,-3 9 0 15,4 0-44-15,-5-3-9 0,-2 3-1 0,-1-1-1 0,1 1 0 16,-1-3 0-16,4 3 0 0,-3-3 0 0,2 0-31 16,1-3 0-16,7-1 0 0,-3-9 0 0,3 4 0 15,-4-1 8-15,4 1-8 0,0-7 0 16,0-3 12-16,0 0-4 0,0 0-8 0,0 0 12 0,7-6 0 0,-3-4-1 16,3-6 0-16,-3 4 0 0,3-1 1 0,0-9 0 15,-4 0 0-15,8-6 0 0,-1 6 16 0,1-6 3 16,-1 3 1-16,1-3 0 0,3-4-24 15,0 1-8-15,0 6 0 0,4-3 0 0,-4 6 0 0,0 9 0 16,0-6 0-16,4 10 0 0,-7 6 0 0,3 3 0 16,-4 0 0-16,4 3 0 0,-3 6 0 0,0 1 0 15,-1 2 0-15,1 4 0 0,3-3 0 0,-4-1 0 0,-3 7 0 16,4-6 0-16,0 5 0 0,-4-5 0 16,0-1 0-16,3 4 0 0,-3-3 0 0,0-1 0 0,4-2 0 15,-4 2 0-15,0-2 0 0,0-4 0 0,-7-6 0 16,7 3 0-16,-7-3 0 0,7 9-12 0,-7-9 1 0,11 3 0 15,-4-3 11-15,-7 0 0 0,0 0 8 0,7-3-8 16,0-6 14-16,0 6-2 0,0-3 0 0,0-7 0 16,-3 4-12-16,3-10 0 0,3 6 0 0,-3-9 0 15,4 0 0-15,0-6 0 0,3 6-8 0,-4-3 8 16,1 3 0-16,3 3-8 0,-3 0 8 0,-1 4 0 16,1-1 0-16,-1 7 0 0,1 6 0 0,-4 3 0 15,4-4 0-15,-4 8 0 0,3-4 0 0,-3 3 0 16,4 6-26-16,-1 1-5 15,1 2-1-15,0 7 0 0,-1-7 32 0,-3 7 0 0,4 0 0 0,-4-3 0 0,3 3 0 16,-6-1 0-16,3-5 0 0,-3 6 0 0,3-4 0 16,-4 1 0-16,1-3 0 0,-1-1 0 0,1-2 0 0,-1-1 0 15,-3 0 0-15,0-9 0 16,0 0-116-16,4 10-28 0,-4-10-4 16,0 0-966-16</inkml:trace>
  <inkml:trace contextRef="#ctx0" brushRef="#br0" timeOffset="25144.29">31059 7527 1911 0,'0'0'84'0,"7"-9"19"0,0 0-83 0,0-4-20 0,0 1 0 0,-4-1 0 16,8-3 36-16,-8-6 4 0,4 7 0 0,-3-10 0 15,0 3-8-15,-1-3 0 0,1 3-1 0,-4 0 0 16,0-3-7-16,-4 3-2 0,-3 6 0 0,0 0 0 16,-4 4-9-16,-3 2-1 0,-3 1-1 0,-5 9 0 15,1 0-11-15,-3 0 0 0,-5 9 9 0,1 1-9 16,3 2 10-16,-3 10-2 0,0-3-8 0,3 3 12 15,1 9 34-15,2 1 6 0,5-1 2 0,-4 10 0 16,-1-7-20-16,8 13-4 0,-3-9-1 0,3 12 0 16,0-6-1-16,-1 9-1 0,5-2 0 0,-1 2 0 15,1 0-15-15,3 0-4 0,0-2 0 0,3-1 0 16,4-6-8-16,-4 0 0 0,1-10 0 0,3 4 0 0,3-4 0 16,-3-2-11-16,4-1 3 0,-4 0 0 15,0-2-32-15,4-8-5 0,-1 5-2 16,1-8 0-16,-4 1-157 0,0-3-31 0,0 0-6 15</inkml:trace>
  <inkml:trace contextRef="#ctx0" brushRef="#br0" timeOffset="25345.92">30272 7888 3031 0,'0'0'134'0,"-4"-3"28"0,4 3-130 0,0 0-32 0,0 0 0 0,0 0 0 15,7-9 35-15,8-1 0 0,6 7 0 0,3-3 0 16,8 6-15-16,7-7-4 0,3 1 0 0,4 3 0 16,7-3-4-16,0 3-2 0,10-4 0 0,4 4 0 15,8 0-10-15,-5-3 0 0,4-4 0 0,-7 1 0 32,-3 3-76-32,-4-4-12 0,0 1-1 0,0-4-818 0,0-2-163 0</inkml:trace>
  <inkml:trace contextRef="#ctx0" brushRef="#br0" timeOffset="32714.55">26882 17455 1015 0,'-18'-9'44'0,"11"6"11"0,-4-3-44 0,4-7-11 0,-14-12 0 0,7-3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7T19:37:56.0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12823 3030 1796 0,'4'-9'80'0,"-4"-1"16"0,0 10-77 0,-4-9-19 0,4 3 0 0,-3 6 0 16,-1-10 16-16,1 7 0 0,-1-3 0 0,-3 6 0 15,0 0-16-15,-3-9-9 0,-4 5 1 0,-4-2 0 16,-3 3-32-16,-7-3-7 0,-1-1-1 16,-2 7 0-16,-5-9 22 0,-3 6 4 0,1 3 1 0,-5-10 0 15,1 4 21-15,0-3 0 0,-1 6 0 0,-3-4 0 16,-10-2 36-16,0 9 1 0,-1-6 1 0,-3 3 0 15,0-4 6-15,-3 14 2 0,3-4 0 0,0-3 0 16,-4 6-6-16,-6 3-2 0,3 1 0 0,-7-1 0 0,3 7-18 16,4-4-4-16,11 4-1 0,-8 3 0 0,-6 0-15 0,-1 3 0 15,11 0 0-15,-4 3 0 16,5-6 0-16,-5 9 0 0,4-3 0 0,4 0 0 0,3-6 0 0,-4 0 0 16,-3-1 0-16,7 7 0 15,7-6 9-15,-3 6-9 0,0-6 8 0,3 0-8 0,4 6 24 0,6-6 0 16,4 0 0-16,4 3 0 0,4-10 7 0,6 13 1 15,4 0 0-15,3 4 0 0,4-4-10 0,0 6-2 16,4 4 0-16,-1-1 0 0,4 4-8 0,4 2-3 16,-4-2 0-16,3 6 0 0,1 0-9 0,-1 0 0 15,4-3 0-15,0-7 0 16,-3 7-26-16,3 0-1 0,3-7 0 0,-2 7 0 16,-1-10-6-16,3 4-2 0,1-1 0 0,3-6 0 0,0 1 25 0,7-4 10 0,7 0-8 15,4 0 8-15,-7-6 16 0,10 3 8 0,7 3 1 16,4-6 1-16,0 6 14 0,0 0 4 0,0-3 0 0,7 0 0 15,7 0-12-15,0 3-3 0,-4 0 0 0,8-3 0 16,6 9-20-16,-3-3-9 0,-3-9 8 0,3 0-8 16,3 0 0-16,8-4 0 0,3 4 0 0,4-3 0 15,-1-7 0-15,1 1 0 0,3-4 0 0,4-3 0 16,7 3 0-16,-4-2 8 0,-7-4-8 0,7-4 0 16,11-2 0-16,0-3 8 0,-4-1-8 0,8 10 0 15,3-15 0-15,0 5 0 0,-1-2 0 0,-2-4 0 16,-8 0 0-16,0 4 0 0,1-4 0 0,-1 0 0 15,0 4 14-15,-3-4-2 0,-11-3-1 0,1 4 0 16,-5-4 11-16,1 0 2 0,3 3 1 0,-10-2 0 0,-4-1-10 0,-4 0-3 16,-3-6 0-16,0 3 0 0,0-3-3 0,-3-3-1 15,-1-4 0-15,-6 4 0 0,-8 0-8 16,1-7 8-16,-8-2-8 0,-3 2 8 16,0-2 0-16,-4-4 0 0,0 3 0 0,0-6 0 0,1 7-8 0,-1-4 0 15,0-3 0-15,-3 3 0 0,-4 0 8 0,-3 4-8 16,-7 2 0-16,3 1 8 0,-7 2-8 15,0 1 0-15,-11 3 0 0,1 3 0 16,-8-3 8-16,-6 2 0 0,-1 8 0 0,-10-4 0 0,-11 0-8 0,-6 3 8 16,-5-6-8-16,-10 6 8 0,-3-3-8 0,-15-3-11 15,-13-9 3-15,-5 8 0 0,-2-2 8 0,-8 0-8 0,-14-7 8 0,0 1-8 16,4 6 16-16,3 3 3 0,0-13 1 0,4 13 0 16,-8-3-4-16,5 3 0 15,2-4 0-15,-3 14 0 0,4-4-8 0,-7 0 0 0,-4 3 0 16,0 7 0-1,4 6-134-15,-15-3-22 0</inkml:trace>
  <inkml:trace contextRef="#ctx0" brushRef="#br0" timeOffset="9591.56">16662 10399 345 0,'0'0'31'0</inkml:trace>
  <inkml:trace contextRef="#ctx0" brushRef="#br0" timeOffset="59912.63">16369 8179 1209 0,'0'0'108'0,"-4"-3"-87"16,1-3-21-16,3 6 0 0,0 0 144 0,0 0 25 15,-4 0 5-15,4 0 1 16,0 0-100-16,0 0-20 0,0 0-4 0,0 0-1 0,11-10-13 16,3 10-2-16,0-3-1 0,4 3 0 0,-4 0 6 0,4 3 2 15,-4 4 0-15,0-4 0 0,0 6 26 0,-4 1 4 16,1 5 2-16,0-5 0 0,-4 9-6 0,0 6 0 15,0 0-1-15,-4 6 0 0,1 0-18 0,3 7-3 16,-4 0-1-16,4 2 0 0,-3 4-22 0,3 3-5 16,-3-3-1-16,3 3 0 0,-4-3 2 0,1 0 0 15,3 3 0-15,0-3 0 0,-4 0 1 0,1 6 1 16,-1-9 0-16,1 3 0 0,-1-3-21 0,1-4-20 16,-1-2 4-16,1-7 1 0,0 0 15 0,-1-3-11 15,-3-6 11-15,4 6-10 16,-1-6-15-16,1 0-3 15,-4-4-1-15,0-5 0 0,0 6-121 0,0-4-24 0,0-3-5 16,0-2-970-16</inkml:trace>
  <inkml:trace contextRef="#ctx0" brushRef="#br0" timeOffset="61073.3">16118 10911 2062 0,'0'0'45'0,"0"0"10"0,0 0 1 0,0 0 3 0,0 0-47 0,0 0-12 16,4-4 0-16,-1-5 0 0,1 3 0 0,7-4 0 0,-1 1 0 0,1-1 0 15,3 1 16-15,0 0 7 16,4-7 1-16,-1 7 1 0,1-7-2 0,0 6-1 0,3-8 0 0,-7 5 0 15,0-3-4-15,0 7-1 0,4-7 0 0,-1 7 0 16,1-7 11-16,0 7 1 0,6-4 1 0,-3-2 0 16,1 5 7-16,2 7 2 0,-3-3 0 0,1 6 0 15,-1 0-15-15,0 6-4 0,-3 4 0 0,-1 2 0 16,1 7-10-16,0 3-2 0,-4 0-8 0,3 3 12 16,1 9-4-16,-4-5 0 0,4 8-8 0,-1-2 12 15,-3 9 0-15,1-7 0 0,-1 4 0 0,-4-3 0 16,1-1 0-16,-4 7 0 0,0-3 0 15,-4-10 0-15,-3 4-12 0,-7-1 0 0,0 1 0 0,0-7 0 16,-7 6 19-16,-3-5-3 0,2-1 0 0,-2 6 0 16,-4 1 20-16,-4-7 3 0,0 0 1 0,1 7 0 15,-8-7-32-15,0-3-8 0,-10 3 0 0,3-3 0 0,4 1 0 16,-4-8 0-16,0 1-8 0,0 0 8 0,4-3 0 16,3-7 12-16,0 0 0 0,4 1-1 0,4-4-11 0,2-6 0 15,5 0-10-15,-1 0 10 0,7-6 0 0,-3-4 0 16,4 7 8-16,-1-9-8 0,8 2 0 0,-4 1 0 15,0 0-12-15,3-4 3 0,4-3 9 0,0 7 0 16,0 0 0-16,4-1 0 0,-1 4 0 0,4-4 0 16,0 7 0-16,4-3 0 0,-1 6 0 0,4-6 11 15,4 6-3-15,3 0 0 0,8 0-8 16,6 6 0-16,4-6 0 0,3 9 8 0,-3-2 2 0,3-4 0 16,4 6 0-16,-4 1 0 0,1-1-10 0,-8-3 0 0,0 4 0 0,0-1 8 15,1 1-8-15,-5-4 12 0,1-3-12 0,0 6 12 16,0-2-12-16,-4 2 0 0,-3 0 0 0,-1 1 0 15,-6-1 0-15,0 7 0 0,-4-7 0 16,0 1 0-16,-4 5-15 0,1-2-5 16,-7-4 0-16,3 13-1 15,-4-3-127-15,1 0-26 0,-4 6-5 0,0-6-1 0</inkml:trace>
  <inkml:trace contextRef="#ctx0" brushRef="#br0" timeOffset="61950.42">16178 13240 2052 0,'0'0'91'0,"0"0"18"0,0 0-87 0,0 0-22 0,0 0 0 0,-7 0 0 15,7 0 49-15,0 0 6 0,0 0 1 0,0 0 0 16,0 0-66-16,0 0-13 0,0-3-2 0,0 3-1 15,0 0 57-15,7-6 11 0,4 3 2 0,0-7 1 16,6 4 20-16,1-3 4 0,10-7 1 0,0 7 0 16,1-1 11-16,6 1 3 0,4-1 0 0,3-2 0 15,-3-1-36-15,3 4-6 0,-3 6-2 0,0-3 0 0,-1 6-25 16,-2 0-6-16,3 6-1 0,-1-3 0 0,-2 6-8 0,-5 7 0 16,-2-7 0-16,-1 7-11 15,-7-3 1-15,-3 2 0 0,-1-5 0 0,-10 5 0 16,4-2 10-16,-4 9 0 0,-11-3 0 0,-3 0-8 0,-7-7 8 15,-3 10 14-15,-5-3-3 0,-2 0-1 0,-8-4 23 0,0-2 5 16,4 6 1-16,-4-4 0 0,4-5-29 0,-4 6-10 16,4-7 0-16,0 0 9 0,0 1-1 0,-1-1 0 15,1-3 0-15,4-2 0 0,-1 2-8 0,7-3 0 16,1 3 0-16,2-3 0 0,5 4 0 0,6-4-16 0,4-3 4 16,0 0 1-1,7 6-21-15,4-3-4 0,3 3 0 0,4 1-1 0,3-4 17 0,-3 6 3 0,6-2 1 0,-3-4 0 16,1 6 6-16,2-9 2 0,-3 9 0 15,1-2 0-15,-1 2 8 0,3-3 0 0,1-2 0 16,0 5 0-16,3 0 0 0,-3 1 9 0,3-1-1 16,-3 7-8-16,-4 0 20 0,4-4-2 0,-4 4-1 0,0 3 0 15,0-1-9-15,0 8-8 0,-7 2 9 0,4-3-9 16,0 0 8-16,-8-3-8 0,1 3 0 16,-1 0 0-16,-3-6 30 0,-3 9 0 0,-1-3 0 0,-3 0 0 15,-3-3-30-15,3 3 8 0,-11 0-8 0,1-6 0 16,-4 9 22-16,-4-9 2 0,-3 6 0 0,-4-6 0 15,-3 6-4-15,-4-6-1 0,0 6 0 0,-3-6 0 16,-4 6 3-16,4-3 1 0,0 0 0 0,-4-3 0 16,-3-7-23-16,-4 10 0 0,-4-9 0 0,-3 2 0 31,4-2-28-31,-4 3-11 0,-3-7-1 0,3 0-1 0,0 1-133 0,0-4-26 16,-49-3-6-16,17 4-1 0</inkml:trace>
  <inkml:trace contextRef="#ctx0" brushRef="#br0" timeOffset="133619.79">21749 1986 1450 0,'-7'-9'64'0,"7"9"14"0,0 0-62 0,0 0-16 15,0 0 0-15,-4-4 0 0,4 4 64 0,0 0 9 16,0 0 3-16,-3-6 0 0,-8 3-12 0,11 3-3 16,0 0 0-16,0 0 0 0,0 0-17 0,0 0-4 15,0 0-1-15,4 9 0 0,-1 4-12 0,1-4-3 0,-8 1 0 0,8 12 0 16,3 0-15-16,-4-3-9 0,1 6 10 0,-1 3-10 15,1 6 0-15,-1 1 0 0,1 2 0 0,-4-2 0 16,-7 9 20-16,7-6-3 0,3 2 0 16,-3-2 0-16,-7 6-17 0,4-7 0 0,10 4 8 0,-11-3-8 15,-3-4-12-15,4-2-5 0,3 2-2 0,7 1 0 32,0-7-8-32,-4-3-1 0,1 3-1 0,-1-12 0 15,8 3-185-15,-7-4-37 0,-8 4-7 16,0-6-2-16</inkml:trace>
  <inkml:trace contextRef="#ctx0" brushRef="#br0" timeOffset="133908.29">21336 2406 2502 0,'7'-9'111'0,"0"-1"22"0,0 7-106 0,0-3-27 15,4 3 0-15,3-3 0 0,4 6 18 0,-1-7-2 16,4 7 0-16,8-9 0 0,-1 9-16 0,0-3 0 16,4-3 0-16,0 2 0 0,6-2-16 0,-2-3 2 0,-8 9 1 15,-3-10 0 1,3 10-18-16,0-3-3 0,0-3-1 0,-7 6 0 15,-3-6-39-15,0 6-8 0,-1 0-2 0,1 0 0 16,-7-4-163-16,3 4-33 0,10-9-6 0,-6 3-2 0</inkml:trace>
  <inkml:trace contextRef="#ctx0" brushRef="#br0" timeOffset="134301.6">22281 2682 2253 0,'11'0'49'0,"-11"0"11"0,-7 6 1 0,-4-2 3 0,-3 2-51 0,7-3-13 15,4 6 0-15,-8-2 0 0,1-1 0 0,6-3 0 16,4-3 0-16,0 0 0 0,0 0 0 0,0 0 0 15,0 0 0-15,0 0 0 0,0 0 10 0,0 0-1 16,0-9 0-16,11-1 0 0,3 1-9 0,-4-1 8 16,-6-5-8-16,3 2 8 0,3 1-8 0,5-1 0 15,-8-12 0-15,0 9 0 0,-4-2 9 16,4-1 0-16,4-6 0 0,-4 6 0 16,-4-3 27-16,1 0 6 0,7 3 1 0,-4-9 0 0,-4 9-25 0,4-6-5 15,0 6-1-15,0-6 0 0,4 6-1 0,-4 0-1 16,-4 4 0-16,5-7 0 0,-1 6-10 0,0 7 0 15,-7-7 0-15,3 7 0 0,1-1 0 0,-1 10 0 16,-3-3-12-16,0 3 12 16,0 0-62-16,0 0-5 0,0 0-1 0,0 0 0 15,0 0-131-15,4 10-26 0,3 2-6 0,0-6-1 0</inkml:trace>
  <inkml:trace contextRef="#ctx0" brushRef="#br0" timeOffset="134804.44">22744 2334 1882 0,'0'0'41'0,"0"0"9"0,0 0 2 0,0 0 1 0,0 0-42 0,0 0-11 0,0 0 0 0,0 0 0 0,0 0 0 0,0 6 0 16,7 4 0-16,-4 2 0 15,-6-5 0-15,3 8 13 0,3-2-3 0,1 2-1 16,3-5-1-16,-7 6 0 0,3-4 0 0,4 4 0 0,4-4-8 0,-4 10 0 15,-7-3 0-15,7-6 8 0,0 2-8 0,0 4 0 16,-3 0 0-16,3-10 8 0,-4 4 48 0,8-4 10 16,3 4 2-16,0-7 0 15,-7-3-100-15,7 4-19 0,4-4-4 0,0-3-1 16,-4 0 56-16,0 0 0 0,3 0 8 0,1 0 0 0,-4-3-8 0,4-4 0 16,-4 4 0-16,4-13 0 0,-4 7 0 15,-4-7 0-15,4 4 0 0,-3-4-11 0,-1-3 3 0,1 4 0 16,-4 2 0-16,4-6 0 0,-4-3 8 0,0 10 0 15,-4-4 8-15,4-3-8 0,-3 4 14 0,-1 11-2 16,1-11 0-16,-4 5 0 0,4 1 18 0,-1 0 3 16,-3 2 1-16,0 7 0 0,0 0-3 0,0 0-1 15,0 0 0-15,0 0 0 0,0 0-30 0,7 7 0 0,4-7 0 16,-4 9 0-16,0-3 0 0,3-3 0 0,-3 7 0 16,4-1 0-16,-4 1 0 0,4 2 0 0,-1 1 0 0,-3-4 0 15,0 10 0-15,4-3 0 0,-4-1 8 0,0 4-8 16,0-6 0-16,-3 9 0 0,3-10 8 0,0 7-8 15,0-10 0-15,0 7 0 0,0-7-9 0,3 7 9 32,-2-3-66-32,-1-7-7 0,3 3-2 0,4 1-551 0,-3-1-110 0</inkml:trace>
  <inkml:trace contextRef="#ctx0" brushRef="#br0" timeOffset="135161.7">23580 2566 576 0,'0'0'51'0,"0"0"-41"15,0 0-10-15,0 0 0 0,7 0 324 0,3-9 64 16,1 6 12-16,-1-4 2 16,5 4-312-16,2-9-62 0,1 9-13 0,3-7-3 0,0-6-12 0,4 7 9 15,0-7-9-15,3 7 8 0,4-4-8 0,-8-2 0 16,1-4 0-16,0 9 0 0,-1-5-17 0,-2-4-6 15,-8 10-1-15,0-7 0 0,0-3 6 0,-7 7 1 16,0-4 0-16,-4 6 0 0,-3-5 17 0,-7 2 11 0,0-2-2 0,-3 8 0 16,-1-2 19-16,-6 6 3 0,2 3 1 15,-6 0 0-15,0 0-10 0,-7 3-2 16,3 6 0-16,-3-2 0 0,3 2-20 0,1 10 8 0,-5-10-8 0,5 1 0 16,-1 5 8-16,7 4-8 0,-3-9 10 0,7-1-10 15,3 7 16-15,4 2-2 0,0-2-1 0,11 3 0 16,-1 0 3-16,8 0 0 0,3-1 0 0,7 7 0 15,4 1-2-15,7-8 0 0,7 1 0 0,-1 0 0 16,8-3-14-16,4 2 0 0,3 8-12 0,3-8-677 16,0-8-136-16</inkml:trace>
  <inkml:trace contextRef="#ctx0" brushRef="#br0" timeOffset="168463.48">20920 15558 172 0,'0'0'8'0,"0"0"1"0,0 0-9 0,0 0 0 16,0 0 0-16,-4-6 0 0,1 2 372 0,3 4 73 15,-4-6 15-15,4 6 2 0,0-3-367 0,0-3-74 16,0 6-21-16,-3-10 9 0,3 10 14 0,0 0 2 16,-4-9 1-16,4 9 0 0,0 0 19 0,0 0 4 15,0 0 1-15,0 0 0 0,0 0-8 0,0 0-2 16,0 0 0-16,-7 0 0 0,4 9-13 0,-1-2-3 16,4 2-1-16,-4 0 0 0,4 1 13 0,0-1 2 15,-3 10 1-15,3-3 0 0,0-4-2 0,0 13 0 16,0-6 0-16,0 6 0 0,0 3-12 0,0 7-2 15,0 3-1-15,0-4 0 0,0 7-8 0,0 0-2 16,0-7 0-16,0 7 0 0,0-10-4 0,3 10 0 16,-3-10-8-16,0 4 12 0,4-1-2 0,-4-5-1 15,4 5 0-15,-4-9 0 0,0 3-1 0,0-3 0 16,0-6 0-16,-4-3 0 0,4-4 4 0,-4 4 0 16,4-6 0-16,0-10 0 0,0 0 6 0,0 0 2 0,0 0 0 0,0 0 0 15,-3-10-20-15,-1-6 0 16,1 4 0-16,-4-10 0 0,0 3 0 0,0-6-16 15,0 3 4-15,3-3 0 0,-6-3 12 0,2 0 15 0,1-4-3 0,0 1-1 16,-3-4-11-16,6-5 0 0,-6 2 0 0,6 3 0 16,1-2 0-16,-1-1 0 0,1-3 0 0,3 4 0 15,0 2 0-15,0-2 0 0,3 2 0 0,1 1 0 16,-1-1 0-16,4 7 0 0,0-6 0 0,0 5 0 16,4-5-20-16,-4 2-10 15,7 1-2-15,-3 0 0 0,-1 6 32 0,4 0 0 0,0-1 0 16,1 8 0-16,-5-1 0 0,8 3 0 0,-1 7 0 0,5-4 0 15,-1 7 0-15,-4-3 0 0,5 9 0 0,2 0 0 0,1-4-9 16,3 8 9-16,0 2-8 0,-6 3 8 0,2 4-12 16,-6-4 4-16,-4 7 0 0,0 3 0 0,-3-1 8 0,-1 8 0 15,-3-1 0-15,0 0 0 0,-3 3 0 0,-4-6-8 16,3 3 8-16,-3 0-8 0,0 0 8 0,-3-3 0 16,3-3 8-16,-7 6-8 0,0-6 8 15,-4 3-8-15,4-3 8 0,-3-7-8 0,-5 7 0 0,1-3 0 16,0-1 0-16,-3-2 0 0,-5-4 11 0,1 7-3 15,0-7 0-15,3 1 0 0,-6-4 20 0,3-3 3 16,-1 7 1-16,-2-10 0 0,3 6-32 0,-4-6 0 16,0 0 0-16,1 0 0 15,-8 0-25-15,4 0-8 0,-4 0-2 0,7-6 0 16,0 6-17-16,4-4-4 0,4 4-1 0,-1-6 0 16,4 6-86-16,3 0-17 0,4-3-3 0,7-3-1 0</inkml:trace>
  <inkml:trace contextRef="#ctx0" brushRef="#br0" timeOffset="169208.15">21371 15583 1094 0,'0'0'97'0,"0"0"-77"0,0 0-20 0,-10 0 0 0,3 0 307 0,7 0 57 16,0 0 12-16,0 0 3 15,0 0-418-15,0 0-83 0,0 0-17 0,0 0-3 32,7-6 81-32,0 6 16 0,0 0 3 0,3 0 1 0,1 0 79 0,0 9 16 0,-4-9 3 0,3 0 1 15,-3 6 41-15,4-3 8 0,-4 4 1 0,3-4 1 16,-2 6-43-16,2 4-9 0,-3-1-1 0,0-2-1 16,-3-1-30-16,-1 1-5 0,1 5-2 0,-1 1 0 0,-3-4 1 0,0-2 0 15,0 6 0-15,0-7 0 0,0 0 2 0,-3-2 1 16,3-7 0-16,0 0 0 0,0 0 1 0,0 0 0 15,0 0 0-15,0 0 0 0,0 0-3 0,0 0 0 16,0-10 0-16,3-5 0 0,1 5-12 0,3-6-8 16,0-2 8-16,0 2-8 0,7-3 0 0,-3 0 0 15,3 0 0-15,3 4-12 0,1-4 3 0,3-6 0 0,-3 6 0 16,3 7 0-16,4-4 9 0,-8 6 0 0,-2-5 8 16,-1 5-8-16,0 1 0 0,0 9 0 0,-4-9 0 15,1 9 8-15,-11 0-8 0,11 6 0 0,6-3 0 16,-6 3 0-16,-4-3 0 0,0 4 0 0,7-4 0 15,-3 3 0-15,-4 3 0 0,0-2 0 0,-4-4 0 0,4 6 0 16,4-2 0-16,-4-4-8 0,-7-3 0 0,0 9 0 16,7 1 8-16,-7-10 0 0,0 6 10 0,-3-3-10 15,3-3 15-15,0 0-3 0,0 0-1 0,-8 6 0 16,1 0-11-16,7-6 0 0,0 0 0 0,0 0 0 16,-7 0 0-16,7 0 0 0,0 0 11 0,0 0-11 15,0 0 0-15,0 0 0 0,0 0 0 0,0-6 0 16,7-3 9-16,0 3-9 0,-3-4 8 0,3-2-8 0,4 2 8 15,-1-6-8-15,1 7 0 0,-1-7 8 0,-3 7-8 0,8-4 0 16,-5-2 0-16,1 5 0 0,-1 1 0 0,1 0 0 16,-4 2-14-1,4-2 5-15,-8-1 9 0,8 10 0 0,-4 0 0 0,3-6 0 16,-3 6 0-16,0 0-8 0,-7 0 8 16,11 6-8-16,3 1 8 0,-3-4 0 0,-4-3 0 0,0 9 0 0,3 1 0 15,1-1 0-15,-4 0 0 0,4-2 0 0,-4 8 0 0,3-2 0 16,1-4-9-16,-4 7 9 0,-4-7 0 0,1 10 0 15,10-3 0-15,-7-3 0 0,-3 2 0 0,-4 4 0 16,7-3 9-16,0-4-9 0,0 4 0 0,0 3 0 16,-4 0 0-16,4-4 0 0,4 1-15 0,0-4 3 15,-11 4 0-15,-4-6 0 16,1-1-29-16,10 0-6 0,7 1-1 0,-4-1 0 16,-6-9-114-16,6 6-23 0,4-6-5 0,-3-6-845 0</inkml:trace>
  <inkml:trace contextRef="#ctx0" brushRef="#br0" timeOffset="169634.49">23128 15203 2304 0,'0'0'51'0,"4"-9"10"0,-1 0 3 0,1-1 0 0,-4-2-52 0,3-4-12 0,4 7 0 0,0-7 0 16,4-3-65-16,-4 3-16 0,4-2-3 0,-4-1-1 16,3 0 62-16,-3 0 13 0,0-6 10 0,0 0-13 0,-3 6 29 0,-1 0 5 15,1 1 2-15,-4 2 0 0,-4 6 23 0,-3-5 5 16,0 12 1-16,-3-4 0 16,-1-2 19-16,-3 9 4 0,0 6 1 0,0-3 0 15,-4 4-52-15,1-4-9 0,-5 3-3 0,1 3 0 0,0 7-12 0,0-6 9 16,-4-1-9-16,8 7 8 0,-1-4 0 0,0 4 0 15,1 3 0-15,6-1 0 0,4 8 26 0,-4-1 5 16,1 3 1-16,-1 0 0 0,8 10-23 0,-8-4-4 16,1 10-1-16,-1 0 0 0,4 0-12 0,3 0 9 15,1-7-9-15,-1 7 8 0,-6-9-8 0,6-4 0 0,11 4 0 16,-7-7-11-16,0 3 11 0,0-3 0 0,4-2 0 0,-1-4 0 16,1-7-20-16,-4 4 0 0,0 0 1 0,3-10 0 31,8 4-94-31,-8-10-19 0,-3-3-4 0,0 0-1 15,0 0-90-15,0 0-17 0,0 0-4 0,4-19-1 0</inkml:trace>
  <inkml:trace contextRef="#ctx0" brushRef="#br0" timeOffset="169854.34">22451 15423 2919 0,'-18'-6'64'0,"15"6"14"0,3 0 2 0,-4 0 2 0,-3-3-66 0,7 3-16 0,0 0 0 0,0 0 0 16,18 3-36 0,3-3-10-16,0 0-2 0,4 6-1 0,10-6 49 0,4 0 11 0,3-6 1 0,8 6 1 0,2 0-4 0,5 0-1 15,6-3 0-15,-3 3 0 0,-3 0-8 0,3-7 0 16,-7 7 0-16,0 0-11 0,0 0 11 0,3 0-12 16,-7 0 12-16,4 0-12 15,0 0-184-15,-3 0-36 0,41-9-8 0,-27-7-2 16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8:21:04.96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14619 15787 3002 0,'7'10'267'0,"7"-1"-214"0,0 4-42 0,4-4-11 0,0 0 0 0,3 4 0 0,4-1 0 16,3 1 0-16,11 6 0 0,-4-7 0 15,7 4 0-15,1-3 0 0,-5-1 8 0,8 1-8 16,4-4 8-16,2-3-8 0,8-3 0 0,4 10 0 0,3-4 0 15,4 1 0-15,3-1 0 0,7-6 0 0,3 13 0 0,8-3 0 16,3-1 0-16,4 1 0 0,-4 2 0 0,11 1 0 16,4 0-8-16,-1 6 8 0,0-7-10 0,4 10 10 15,7-3 0-15,4 0 0 0,-1 0 0 0,11-3 0 16,7-3 0-16,0 6 0 0,8-3 0 0,9-7 0 16,12 4 22-16,6-10-2 0,15 3-1 0,6-9 0 15,18 7-10-15,4-7-1 0,7 0-8 0,10-7 12 16,4 7-12-16,11-9-15 0,3 6 3 0,3-7 1 15,8 1 11-15,6-3 16 0,8 2-4 0,3 1-1 16,0 2-11-16,1 1 0 0,-1 3-10 0,0 3 10 16,-3 3 0-16,-1-3 0 0,1 13-8 0,-4-4 8 15,0 1 0-15,1 2 0 0,-1 7 0 0,-7-7-9 16,-3 7 9-16,6 0-10 0,-6-3 10 0,3 9-10 16,-4-10 1-16,-3 7 0 0,-3 0 0 0,-8-3 0 0,1-6-9 15,-4 6-2-15,-7-7 0 0,-4 7 0 16,-7-7-19-16,-6-2-4 15,-8 2-1-15,-10-2 0 0,-15 5 29 0,-7-8 6 0,-10 2 1 0,-7 1-814 16,0 2-162-16</inkml:trace>
  <inkml:trace contextRef="#ctx0" brushRef="#br0" timeOffset="1667.8">29693 16295 2750 0,'0'0'122'0,"0"0"25"0,0 0-118 0,0 0-29 0,0 0 0 0,-7 0 0 16,0 0 8-16,7 0-8 0,0 0 0 0,0 0 0 15,0 0 13-15,0 0-3 0,-3-3-1 0,3 3 0 16,7-6 7-16,0-4 2 0,3 7 0 0,8 0 0 16,7-3-10-16,10 3-8 0,7-4 12 0,8 7-12 15,3 0 0-15,7 0-12 0,3 7 0 0,4-4 0 16,11 6 12-16,3-6 0 0,7 7 0 15,0-10 0-15,-7 9 0 0,8-3-9 0,6 1 9 0,-3-7-8 16,-1 9 8-16,5-9 0 0,-12 6 0 0,4-2 0 16,4-4 0-16,-4 6-8 0,-3-6 8 0,-4-6-8 15,-3 2 8-15,-1-2 11 0,-3-3-3 0,1 2 0 16,2-8-8-16,-6-1 0 0,-1-3 0 0,-6-9 0 16,-4-3 18-16,0 6 8 0,0-16 2 0,0 6 0 15,0-12-2-15,3 0 0 0,-3-3 0 0,0-3 0 16,-4-10-2-16,-3 7 0 0,-3-4 0 0,-1-3 0 15,-3-9 5-15,0-3 1 0,0-3 0 0,-11 15 0 16,-3-6-6-16,3-10 0 0,0-5-1 0,1-7 0 0,-5-3-10 0,5-13-1 16,-8 1-1-16,14-51 0 0,-3 6-11 0,-7 1 0 15,-4-4 0-15,0 7 0 0,-7-4 0 0,1-6 0 16,-5 1 0-16,1-8-11 0,-4-2 11 0,0-3-12 16,-3-7 12-16,-1 4-12 0,1-7-3 0,-8 0-1 15,1 1 0-15,-1-1 0 0,-3 0 16 0,0 0 0 16,-3-2-10-16,-1-1 10 0,1 3 0 0,-8 0 0 15,4 0 0-15,-3-2 0 0,-5-4 0 0,5 3 0 16,-4 0 0-16,0 6 0 0,3-3 0 0,-3 10 0 0,-4-10 0 16,4 10 0-16,-3 0 0 0,2 9 0 0,5-6 0 15,-4 9 0-15,0-3-17 0,0 3 1 0,-1 10 0 0,1 9 0 16,0-3-4-16,0 6 0 0,-4 9 0 0,4 7 0 16,0 3 8-16,-3 10 0 0,2 5 1 0,5 26 0 15,-4 9 11-15,0-6 0 0,-4 6 0 0,0-3 0 16,1 13 0-16,-4-4 0 0,-1 7 0 0,-9-10-8 15,2 10 8-15,5 9 0 0,-8 3 0 0,4 10 0 16,0-1 0-16,-4 10 8 0,-3 7-8 0,-8-1 0 16,-6 7 8-16,-4-4-8 0,-4 10 10 0,1-3-10 15,-4 6 8-15,4 0-8 0,-4 6 0 0,-4-3 9 16,-3 10-9-16,-11-7 0 0,1 3 9 0,-4 4-9 16,3-1 0-16,-10 10 0 0,-7-3 0 0,-8 0 0 0,1-3 0 15,-11 9 0-15,-7-10 0 0,-7 14 0 0,-7-4-13 16,-10-3 2-16,-12 3 1 0,-2 0 0 15,-12-6 10-15,-3 3 0 0,-10 0 0 0,-11-4 0 0,-7-2 21 16,-4 0 7-16,-3-4 0 0,-7 1 1 16,-4-1-29-16,-7 4 0 0,-3-6 0 0,-7-4-10 0,-11 3 10 0,0 1 11 15,-4-4-3-15,1 0 0 0,-1-6 0 0,1 10-8 16,-4-10 12-16,0 6-4 0,0-6 2 0,3-6 0 16,-3 6 0-16,0-4 0 0,0-2-10 0,0 6 0 15,0 0 9-15,-3-3-9 0,3 0 0 0,-4 3 0 16,-3-6 0-16,7 6 8 0,-3 0-8 0,3 0 0 0,0 0 0 15,0 0 0-15,0 0 0 0,3 0 0 0,4 0 0 0,4 0 0 16,0 0 0-16,3 0 0 0,0 0 0 16,7-4 0-16,4-2 0 0,-1 6 0 0,1-3 0 0,3-3-8 15,4 0 8-15,7-4-12 0,10 1 12 0,4-1-12 16,14-2 12-16,-3-7-13 0,6 6 5 0,8-5 8 16,6-1-8-16,8-3 8 0,3 0 0 0,15 0 0 15,6-3 0-15,4-3 0 0,4-1 0 0,6 4 0 16,15-3 0-16,-1 6 0 0,5 0 0 0,2 3 8 15,12-3-8-15,2 7 0 0,12-1 0 0,-1 4 0 16,1-1 0-16,6 7 0 0,0-1 0 0,8 1 0 16,-1 6-11-16,4 0-1 0,8 0 0 0,2 13 0 15,1-4 12-15,3 10 0 0,0 3 0 0,0 0 8 16,0 9-39-16,4 7-7 0,3-1-2 16,0 14 0-16,4 2 18 0,3 0 3 0,4 1 1 0,0 18 0 15,7 3 18-15,0 10 9 0,3-1-1 0,0 10 0 16,4 4 0-16,0 5-8 0,7 13 12 0,0 0-4 0,0 9 2 0,3 4 0 15,4 9 0-15,0-3 0 0,0 12 2 0,0 1 0 16,0 2 0-16,0 16 0 0,4 1-4 0,-1-4-8 16,-3 3 12-16,4 3-4 0,-4 7-8 0,0-1 0 15,4 10 0-15,-4-3 8 0,0 6-8 0,0-6 8 16,0 6-8-16,0 1 8 0,3 2-8 0,-3 0 0 16,7-3 0-16,-3 0 8 0,3-3-8 0,3 4 10 15,1-8-10-15,-1 4 10 0,8-6 1 0,-4-6 0 16,4 2 0-16,-1-12 0 0,1 7-11 0,3-14 12 15,-7 1-12-15,0-6 12 0,1-4-12 0,-5 1 12 16,-3-1-12-16,0-9 12 0,0 3-12 0,-3-3 0 16,-1-6 9-16,-6-7-9 0,3 4 0 0,-7-4 8 0,0-9-8 15,-4 0 0-15,1 0 0 0,-5-9-10 0,1 3 1 16,-3-10 0 0,-1-6-175-16,-3-9-34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7T19:37:56.0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12823 3030 1796 0,'4'-9'80'0,"-4"-1"16"0,0 10-77 0,-4-9-19 0,4 3 0 0,-3 6 0 16,-1-10 16-16,1 7 0 0,-1-3 0 0,-3 6 0 15,0 0-16-15,-3-9-9 0,-4 5 1 0,-4-2 0 16,-3 3-32-16,-7-3-7 0,-1-1-1 16,-2 7 0-16,-5-9 22 0,-3 6 4 0,1 3 1 0,-5-10 0 15,1 4 21-15,0-3 0 0,-1 6 0 0,-3-4 0 16,-10-2 36-16,0 9 1 0,-1-6 1 0,-3 3 0 15,0-4 6-15,-3 14 2 0,3-4 0 0,0-3 0 16,-4 6-6-16,-6 3-2 0,3 1 0 0,-7-1 0 0,3 7-18 16,4-4-4-16,11 4-1 0,-8 3 0 0,-6 0-15 0,-1 3 0 15,11 0 0-15,-4 3 0 16,5-6 0-16,-5 9 0 0,4-3 0 0,4 0 0 0,3-6 0 0,-4 0 0 16,-3-1 0-16,7 7 0 15,7-6 9-15,-3 6-9 0,0-6 8 0,3 0-8 0,4 6 24 0,6-6 0 16,4 0 0-16,4 3 0 0,4-10 7 0,6 13 1 15,4 0 0-15,3 4 0 0,4-4-10 0,0 6-2 16,4 4 0-16,-1-1 0 0,4 4-8 0,4 2-3 16,-4-2 0-16,3 6 0 0,1 0-9 0,-1 0 0 15,4-3 0-15,0-7 0 16,-3 7-26-16,3 0-1 0,3-7 0 0,-2 7 0 16,-1-10-6-16,3 4-2 0,1-1 0 0,3-6 0 0,0 1 25 0,7-4 10 0,7 0-8 15,4 0 8-15,-7-6 16 0,10 3 8 0,7 3 1 16,4-6 1-16,0 6 14 0,0 0 4 0,0-3 0 0,7 0 0 15,7 0-12-15,0 3-3 0,-4 0 0 0,8-3 0 16,6 9-20-16,-3-3-9 0,-3-9 8 0,3 0-8 16,3 0 0-16,8-4 0 0,3 4 0 0,4-3 0 15,-1-7 0-15,1 1 0 0,3-4 0 0,4-3 0 16,7 3 0-16,-4-2 8 0,-7-4-8 0,7-4 0 16,11-2 0-16,0-3 8 0,-4-1-8 0,8 10 0 15,3-15 0-15,0 5 0 0,-1-2 0 0,-2-4 0 16,-8 0 0-16,0 4 0 0,1-4 0 0,-1 0 0 15,0 4 14-15,-3-4-2 0,-11-3-1 0,1 4 0 16,-5-4 11-16,1 0 2 0,3 3 1 0,-10-2 0 0,-4-1-10 0,-4 0-3 16,-3-6 0-16,0 3 0 0,0-3-3 0,-3-3-1 15,-1-4 0-15,-6 4 0 0,-8 0-8 16,1-7 8-16,-8-2-8 0,-3 2 8 16,0-2 0-16,-4-4 0 0,0 3 0 0,0-6 0 0,1 7-8 0,-1-4 0 15,0-3 0-15,-3 3 0 0,-4 0 8 0,-3 4-8 16,-7 2 0-16,3 1 8 0,-7 2-8 15,0 1 0-15,-11 3 0 0,1 3 0 16,-8-3 8-16,-6 2 0 0,-1 8 0 0,-10-4 0 0,-11 0-8 0,-6 3 8 16,-5-6-8-16,-10 6 8 0,-3-3-8 0,-15-3-11 15,-13-9 3-15,-5 8 0 0,-2-2 8 0,-8 0-8 0,-14-7 8 0,0 1-8 16,4 6 16-16,3 3 3 0,0-13 1 0,4 13 0 16,-8-3-4-16,5 3 0 15,2-4 0-15,-3 14 0 0,4-4-8 0,-7 0 0 0,-4 3 0 16,0 7 0-1,4 6-134-15,-15-3-22 0</inkml:trace>
  <inkml:trace contextRef="#ctx0" brushRef="#br0" timeOffset="9591.56">16662 10399 345 0,'0'0'31'0</inkml:trace>
  <inkml:trace contextRef="#ctx0" brushRef="#br0" timeOffset="59912.63">16369 8179 1209 0,'0'0'108'0,"-4"-3"-87"16,1-3-21-16,3 6 0 0,0 0 144 0,0 0 25 15,-4 0 5-15,4 0 1 16,0 0-100-16,0 0-20 0,0 0-4 0,0 0-1 0,11-10-13 16,3 10-2-16,0-3-1 0,4 3 0 0,-4 0 6 0,4 3 2 15,-4 4 0-15,0-4 0 0,0 6 26 0,-4 1 4 16,1 5 2-16,0-5 0 0,-4 9-6 0,0 6 0 15,0 0-1-15,-4 6 0 0,1 0-18 0,3 7-3 16,-4 0-1-16,4 2 0 0,-3 4-22 0,3 3-5 16,-3-3-1-16,3 3 0 0,-4-3 2 0,1 0 0 15,3 3 0-15,0-3 0 0,-4 0 1 0,1 6 1 16,-1-9 0-16,1 3 0 0,-1-3-21 0,1-4-20 16,-1-2 4-16,1-7 1 0,0 0 15 0,-1-3-11 15,-3-6 11-15,4 6-10 16,-1-6-15-16,1 0-3 15,-4-4-1-15,0-5 0 0,0 6-121 0,0-4-24 0,0-3-5 16,0-2-970-16</inkml:trace>
  <inkml:trace contextRef="#ctx0" brushRef="#br0" timeOffset="61073.3">16118 10911 2062 0,'0'0'45'0,"0"0"10"0,0 0 1 0,0 0 3 0,0 0-47 0,0 0-12 16,4-4 0-16,-1-5 0 0,1 3 0 0,7-4 0 0,-1 1 0 0,1-1 0 15,3 1 16-15,0 0 7 16,4-7 1-16,-1 7 1 0,1-7-2 0,0 6-1 0,3-8 0 0,-7 5 0 15,0-3-4-15,0 7-1 0,4-7 0 0,-1 7 0 16,1-7 11-16,0 7 1 0,6-4 1 0,-3-2 0 16,1 5 7-16,2 7 2 0,-3-3 0 0,1 6 0 15,-1 0-15-15,0 6-4 0,-3 4 0 0,-1 2 0 16,1 7-10-16,0 3-2 0,-4 0-8 0,3 3 12 16,1 9-4-16,-4-5 0 0,4 8-8 0,-1-2 12 15,-3 9 0-15,1-7 0 0,-1 4 0 0,-4-3 0 16,1-1 0-16,-4 7 0 0,0-3 0 15,-4-10 0-15,-3 4-12 0,-7-1 0 0,0 1 0 0,0-7 0 16,-7 6 19-16,-3-5-3 0,2-1 0 0,-2 6 0 16,-4 1 20-16,-4-7 3 0,0 0 1 0,1 7 0 15,-8-7-32-15,0-3-8 0,-10 3 0 0,3-3 0 0,4 1 0 16,-4-8 0-16,0 1-8 0,0 0 8 0,4-3 0 16,3-7 12-16,0 0 0 0,4 1-1 0,4-4-11 0,2-6 0 15,5 0-10-15,-1 0 10 0,7-6 0 0,-3-4 0 16,4 7 8-16,-1-9-8 0,8 2 0 0,-4 1 0 15,0 0-12-15,3-4 3 0,4-3 9 0,0 7 0 16,0 0 0-16,4-1 0 0,-1 4 0 0,4-4 0 16,0 7 0-16,4-3 0 0,-1 6 0 0,4-6 11 15,4 6-3-15,3 0 0 0,8 0-8 16,6 6 0-16,4-6 0 0,3 9 8 0,-3-2 2 0,3-4 0 16,4 6 0-16,-4 1 0 0,1-1-10 0,-8-3 0 0,0 4 0 0,0-1 8 15,1 1-8-15,-5-4 12 0,1-3-12 0,0 6 12 16,0-2-12-16,-4 2 0 0,-3 0 0 0,-1 1 0 15,-6-1 0-15,0 7 0 0,-4-7 0 16,0 1 0-16,-4 5-15 0,1-2-5 16,-7-4 0-16,3 13-1 15,-4-3-127-15,1 0-26 0,-4 6-5 0,0-6-1 0</inkml:trace>
  <inkml:trace contextRef="#ctx0" brushRef="#br0" timeOffset="61950.42">16178 13240 2052 0,'0'0'91'0,"0"0"18"0,0 0-87 0,0 0-22 0,0 0 0 0,-7 0 0 15,7 0 49-15,0 0 6 0,0 0 1 0,0 0 0 16,0 0-66-16,0 0-13 0,0-3-2 0,0 3-1 15,0 0 57-15,7-6 11 0,4 3 2 0,0-7 1 16,6 4 20-16,1-3 4 0,10-7 1 0,0 7 0 16,1-1 11-16,6 1 3 0,4-1 0 0,3-2 0 15,-3-1-36-15,3 4-6 0,-3 6-2 0,0-3 0 0,-1 6-25 16,-2 0-6-16,3 6-1 0,-1-3 0 0,-2 6-8 0,-5 7 0 16,-2-7 0-16,-1 7-11 15,-7-3 1-15,-3 2 0 0,-1-5 0 0,-10 5 0 16,4-2 10-16,-4 9 0 0,-11-3 0 0,-3 0-8 0,-7-7 8 15,-3 10 14-15,-5-3-3 0,-2 0-1 0,-8-4 23 0,0-2 5 16,4 6 1-16,-4-4 0 0,4-5-29 0,-4 6-10 16,4-7 0-16,0 0 9 0,0 1-1 0,-1-1 0 15,1-3 0-15,4-2 0 0,-1 2-8 0,7-3 0 16,1 3 0-16,2-3 0 0,5 4 0 0,6-4-16 0,4-3 4 16,0 0 1-1,7 6-21-15,4-3-4 0,3 3 0 0,4 1-1 0,3-4 17 0,-3 6 3 0,6-2 1 0,-3-4 0 16,1 6 6-16,2-9 2 0,-3 9 0 15,1-2 0-15,-1 2 8 0,3-3 0 0,1-2 0 16,0 5 0-16,3 0 0 0,-3 1 9 0,3-1-1 16,-3 7-8-16,-4 0 20 0,4-4-2 0,-4 4-1 0,0 3 0 15,0-1-9-15,0 8-8 0,-7 2 9 0,4-3-9 16,0 0 8-16,-8-3-8 0,1 3 0 16,-1 0 0-16,-3-6 30 0,-3 9 0 0,-1-3 0 0,-3 0 0 15,-3-3-30-15,3 3 8 0,-11 0-8 0,1-6 0 16,-4 9 22-16,-4-9 2 0,-3 6 0 0,-4-6 0 15,-3 6-4-15,-4-6-1 0,0 6 0 0,-3-6 0 16,-4 6 3-16,4-3 1 0,0 0 0 0,-4-3 0 16,-3-7-23-16,-4 10 0 0,-4-9 0 0,-3 2 0 31,4-2-28-31,-4 3-11 0,-3-7-1 0,3 0-1 0,0 1-133 0,0-4-26 16,-49-3-6-16,17 4-1 0</inkml:trace>
  <inkml:trace contextRef="#ctx0" brushRef="#br0" timeOffset="81896.32">6689 7794 691 0,'-4'-7'61'0,"1"-2"-49"0,-1-1-12 0,-3 7 0 16,4-6 175-16,-1 3 32 0,4-4 6 0,-4 4 2 15,1-3-144-15,3 9-29 0,0 0-6 0,0 0 0 16,0 0-16-16,0 0-2 0,0 0-1 0,7 0 0 16,7 0-17-16,-10 9 0 0,3-9 8 0,0 6-8 15,3 4 0-15,1-4 0 0,-1 3 0 0,5 1 0 16,-5-1 29-16,4-6 9 0,-3 7 2 0,3 5 0 16,-3-5 18-16,3-1 4 0,0 1 1 0,0 5 0 15,4-5-6-15,-4 5-1 0,3-12 0 16,1 7 0-16,0-1-20 0,3 7-5 0,0-7-1 15,0 1 0-15,0 5-2 0,4-2 0 0,3 3 0 0,4 9 0 0,-7-6-2 16,-1-1-1-16,5 7 0 0,2-3 0 16,-3 10-9-16,4-10-1 0,4 9-1 0,-8-3 0 0,7 7-5 15,0-7-1-15,1 7 0 0,2-1 0 0,-2-3-8 16,6 1 0-16,7-1 0 0,-6 0 0 0,3-2 0 16,3 8 0-16,4-2 0 0,-4-1 0 0,-3-5 8 0,0 8-8 15,0-5 0-15,3-4 8 0,1 6-8 16,-1-2 0-16,-3 2 0 0,7 1 0 0,0 2 0 0,0-2 8 15,-4-1-8-15,0 4 8 0,-3 3 13 16,4-4 3-16,3-2 0 0,-1-7 0 0,5 10-32 0,-4-4-7 16,7 10-1-16,0-6 0 0,-4 5 26 0,1 1 5 15,-1-6 1-15,1 6 0 0,6 0-16 0,-3 0-18 16,0 0 4-16,4 0 1 0,-5-7 13 0,-2 7 0 16,-1-6 0-16,-3 6 0 0,4-10 10 0,-4 10 2 15,3-6 0-15,1-4 0 0,-1 4-12 0,-3 6 0 16,3-4 0-16,-3-2 0 0,-7 0 0 0,4 2 0 0,-1-2 0 0,4 0 0 15,3 2 0-15,1-2 0 0,-11 0 0 0,-1 6 0 16,8 0 0-16,-3-1 0 0,-1 1 0 0,-3 0 0 16,-7 0 0-16,7-3 0 0,3 0 0 0,-3-4 0 15,-4 1 0-15,4-4 0 0,0 7 0 0,3-3 0 16,4-1 0-16,-3-2 0 0,-8 3 0 16,4-4 0-16,0 1 0 0,0-1 0 0,-8-6 0 0,8 7 0 15,7-7 12-15,-3 6 0 0,-5-5 0 0,1-1 0 16,4 3-12-16,-4 1 0 0,-1-7 9 0,-2 9-9 15,3-6 8-15,-1 10-8 0,-6-3 10 0,4-7-10 16,-1 6 0-16,4 1 0 0,-7-1 0 0,3-6 0 16,0 10 0-16,1-3-8 0,-5-10 8 0,-2 3 0 15,-1 0 0-15,-3 3 0 0,3-9 0 0,0 4 0 0,4 2 13 0,0-9 0 16,7 6 0-16,0 0 0 0,-1 0-13 0,1-3 0 16,0 3 8-16,0-6-8 0,-4 6 12 0,4-6 0 15,0 6 0-15,0-7 0 0,3 8-12 0,-3-8 0 16,4 1 0-16,-5 6 0 0,5-6 0 0,-8 0 8 15,4 6-8-15,-4-6 0 0,-3 6 0 0,0-3 9 16,0 3-9-16,0-6 8 0,-1 6 5 0,5 0 1 16,-1-3 0-16,0 3 0 0,4 3-14 0,-3-3 0 15,-1 0 0-15,4-6 0 0,0 0-8 0,-4 6-5 16,-7-6-1-16,4 6 0 0,0-6 14 0,0-7 0 0,-4 10 0 16,4-9 0-16,-4 6 0 0,0-4 0 0,4 4 10 0,0-3-10 15,0 3 8-15,-4-1-8 0,4 1 8 0,-4-3-8 16,0 3 0-16,-6 6 0 0,2-13 8 0,-2 13-8 15,-1-6 0-15,0 0 0 0,0 6 0 0,4-6 0 16,-7 6 0-16,3-6 0 0,-3 0 0 0,3-4 0 16,-4 4 0-16,5-3 0 0,-5-4 0 0,1 4 0 15,0 0 0-15,-1-4 0 0,1 4 10 0,-4-7-10 16,1 7 0-16,-5-3 0 0,4-4 0 0,-3 0 0 16,0 4 0-16,-4-4 0 0,3-5 0 0,-3 5 0 15,1-3 0-15,-1 4 10 0,0-7-10 0,-4 3 8 16,8-3-8-16,-4 3 8 0,0 1-8 0,0-4 8 15,0 3-8-15,-3-3 8 0,3-3-8 0,0 0 8 16,-7 0-8-16,7 0 8 0,1 0-8 0,-1 0 8 0,-7 0-8 0,0 0 8 16,0 0-8-16,0-9 8 0,3 9 4 0,-2-10 0 15,-1 10 0-15,0-9 0 16,-4 3 2-16,4-4 1 0,-3 1 0 0,-1 0 0 0,-3-1 0 16,4 1 0-16,-4-1 0 0,-4-5 0 0,1 5 0 0,-4-9 0 15,0 10 0-15,-4-7 0 0,8-2-3 16,-5 8-1-16,1-9 0 0,0 10 0 0,-7-7-11 0,0-3 0 15,0 4 9-15,3-4-9 0,-3 6 0 16,0-2 0-16,4-1 0 0,-1 3 0 0,4-2 0 0,-4 5 0 16,4-5 0-16,4 5 0 0,-1 7 0 0,-3-6 0 15,7 2 0-15,0 7 0 0,-3-9-11 0,3 9-3 0,0 0-1 0,0 0 0 16,0 0 2-16,7 0 0 0,-7 0 0 0,7 0 0 16,-7 0 4-16,10 0 1 0,-3 6 0 0,1-3 0 15,-1 7 8-15,0-4-8 0,0-3 8 0,0 7-8 16,0-4 8-16,0 3 0 0,0-2 0 0,0 2-8 15,-4-6 8-15,5 3 0 0,-5 4 0 0,4-7 0 16,0 3 0-16,0 4 0 0,0-4 0 0,0-3-8 16,-3 6 8-16,-1 1-12 0,-3 6 12 0,4-7-12 15,-4 0 12-15,3 10-13 0,-3-9 5 0,0 5 8 16,4 4-10-16,-4 0 10 0,-4 0 0 0,4 6-9 16,8-6 9-16,-5-1 0 0,-3-2 0 0,0 3 0 15,0 0 0-15,0-4 0 0,4 1 0 0,-8-3 0 16,4-4 0-16,-3 0-13 0,6 4 5 0,-3 0 8 15,4-7-120-15,-1 3-16 0,1-6-3 16,-1 7-673-16,1-4-136 0</inkml:trace>
  <inkml:trace contextRef="#ctx0" brushRef="#br0" timeOffset="83194.23">6890 9697 1612 0,'-7'-9'72'0,"0"5"14"0,0-2-69 0,0 6-17 16,3-9 0-16,-3 9 0 0,7 0 118 0,0 0 20 15,0 0 4-15,0 0 1 0,0 0-119 0,0 0-24 16,0 0 0-16,0 9 0 0,0-9-8 0,0 10 8 16,7-1 0-16,-3 0 0 0,3 1 0 0,7 5 0 15,-7-5 0-15,7-1 0 0,0 7 8 0,4 0 1 16,-1-4 1-16,8 4 0 0,0-4 1 0,-4 10 0 0,7-9 0 0,4 6 0 16,-4 6 13-16,7-6 4 0,4-1 0 15,0 8 0-15,7-8-5 0,-4 7-1 0,7 0 0 0,-6 4 0 16,3-4 0-16,3 3 0 0,4 0 0 0,0-3 0 15,3 4-2-15,4 5-1 0,-7-6 0 16,0 0 0-16,0 7-11 0,-4-10-8 16,1 10 9-16,-1-7-9 0,8 9 8 0,-4-11-8 15,3 8 0-15,0-6 0 0,4 0 24 0,-7 4 0 0,4-4-1 16,-4 0 0-16,3-3-4 0,1 4-1 0,6-4 0 16,4 3 0-16,0 0-4 0,0-3-1 0,-7 10 0 0,7-1 0 15,-3-2-13-15,-1 2 9 0,4 10-9 16,-3-6 8-16,-1-4-8 0,-3 4 0 0,4 6 0 0,-8-1-11 15,1-8 11-15,-4 3 0 0,6-4 0 0,1 1 0 16,0 2 0-16,0-2 0 0,4-1 0 0,-1 1 0 0,-3-4 0 16,4 4 11-16,3-1-3 0,0-6 0 0,3-3-8 15,5 10 0-15,-1-7 0 0,-4 0 0 0,-3 1 0 16,0 2 0-16,7-3 0 0,-7 0 0 16,-3-3 0-16,3 10 0 0,7-7 9 0,-7 7-9 0,0-1 8 15,-3-3-8-15,3 4 10 0,0-1-10 0,14 4 0 16,-7-3 0-16,3-1 0 0,-6 4 0 0,3-4 18 0,0-6-2 15,4-3-1-15,-1 4 0 0,5-1-7 0,-5 3-8 16,-3-9 11-16,4 10-11 0,-1-10 0 0,1 9 0 16,3-3-15-16,0 0 5 0,-3 1 10 0,0 5 16 15,-1-6-4-15,1 4-1 0,3-4-11 0,-3 0 0 16,-1 0 0-16,-6 4 0 0,-4-4 0 0,-4 0 0 0,1-3 0 16,-4 3 0-16,0-2 0 0,3-1 0 0,-3-3 0 15,4 3 0-15,-4 0 8 0,-4-3-8 0,0 3 0 16,-6 3 8-16,3-3 8 0,0 0 0 0,-4-12 1 0,4 12 0 15,7-6-28-15,0-1-5 16,-4 8-2-16,1-8 0 0,-4-2 18 0,-4 9 0 16,1-12 0-16,-1 2 9 0,0 4 4 0,-3-9 1 0,4 8 0 0,-5-8 0 15,-2 5-14-15,-4-5-13 0,-1 6 2 0,-6-7 1 16,0-6 10-16,0 6 0 0,-8-2 10 0,1 2-10 16,-4-3 8-16,0-2-8 0,1-4 0 0,-5 6 0 15,1-3 15-15,-4-3-3 0,0 0-1 0,0 0 0 16,0 6-11-16,-3-6 0 0,-4 0 0 0,0 0-11 15,0-6 11-15,-7 6 16 0,0 0-4 0,0 0-1 16,0 0 9-16,0 0 3 0,-4-3 0 0,1-3 0 0,-1-4-4 16,-6 1-1-16,3-1 0 0,-4 4 0 0,1-3-6 0,-5-1 0 15,1 1-1-15,0-7 0 0,0 7-11 0,0-4 12 16,-7-2-12-16,3-4 12 0,-3 3-4 0,-4-3 0 16,1 0 0-16,-5 10 0 0,-2-7-8 15,2 4 0-15,1-4 0 0,4 7 0 0,-5-1 0 16,5 1 0-16,2 3 0 0,1 2 0 0,4-2 0 15,3 3 0-15,-1 3-8 0,5-6 8 16,-1 6-12-16,4 0 1 0,-3 0 1 0,10 0 0 0,-7 0-6 0,7 0-2 16,0 0 0-16,-7 0 0 15,-4 6-17-15,11-6-3 0,0 0-1 0,-7 9 0 16,0 1-137-16,0-7-28 0,-4 6-6 0</inkml:trace>
  <inkml:trace contextRef="#ctx0" brushRef="#br0" timeOffset="84789.15">2720 10544 1094 0,'0'0'48'0,"0"0"11"0,-4-10-47 0,4 10-12 0,0 0 0 0,0 0 0 15,0 0 180-15,4-9 35 0,7 3 6 0,-1 2 2 16,4-2-171-16,7 6-35 0,-3 6-6 0,10-6-2 16,0 4-1-16,1 2-8 0,6 0 12 0,7-3-4 15,-6 7-8-15,6-4 0 0,0-3 0 0,1 6 0 0,-1 1 0 0,7-1 0 16,-3 7 0-16,4 0 0 0,2-7 0 0,1 4 8 16,0 2-8-16,-3 1 8 15,6-4 13-15,-6 4 3 0,6-6 0 0,4-1 0 0,0-3 16 16,3-3 4-16,8 7 1 0,0-1 0 0,-12-3-12 0,9 4-2 15,-1-1-1-15,3 1 0 0,1-1-15 0,3 7-3 16,-4-4-1-16,4 10 0 0,-10-3 17 0,3 0 4 16,0 0 1-16,3 9 0 0,-2-3-25 15,2 3-8-15,4 4 0 0,-10-4 0 0,3 0 0 0,0 0 0 16,0 4-8-16,3-10 8 0,4 9 0 0,8-9 12 16,-8 3-1-16,0-6 0 0,0 0-11 0,3-4 0 15,8 4 0-15,0-3 0 0,-1-4 10 0,1 4-10 16,-7 3 12-16,6 0-12 0,-3-4 8 0,1 1-8 0,-1 3 0 0,3 0 0 15,-6-1 0-15,0 1 0 0,-1 6 0 16,1 4 0-16,-4-4 0 0,11 0 0 0,-11-3 0 0,7 9 0 16,-7-3 8-16,4-3-8 0,6-3 12 0,4 3-12 15,-3 4 14-15,0-4-4 0,-4-7-1 0,4 11 0 16,6-14-9-16,1 10 10 0,3-3-10 0,0 0 10 16,-10-3-1-16,10 0 0 0,-6 6 0 0,2-3 0 15,1 3 10-15,-4 0 1 0,-3-3 1 0,0 3 0 16,6 3-10-16,-3-2-3 0,1-1 0 0,-1 3 0 15,-7-3 4-15,4-3 0 0,6 3 0 16,1 0 0-16,3 0-12 0,-3-3 10 0,-4-3-10 0,4 6 10 16,0-6-10-16,3-3 0 0,7 2 0 0,-14 1 0 15,-3 0 0-15,0 6 8 0,7-6-8 0,-1-3 0 0,1 12 8 0,-4-9-8 16,-7 6 8-16,7 0-8 0,1-6 12 0,2 9-4 16,1-3 0-16,0 3 0 15,-4-3-8-15,0 0 12 0,4-3-12 0,0-3 12 0,-1 6-12 0,-6-6 10 16,-4 6-10-16,0-6 10 0,4 0 0 0,-4-4 0 15,4 4 0-15,-4-3 0 0,-3 3-1 0,-4-1 0 16,3-2 0-16,1 3 0 0,7 0-9 0,-8-4 12 16,1 4-12-16,-8 0 12 0,-3 0-12 0,0-3 0 15,0-4 0-15,-3 4 0 0,-4 3 0 0,0-4 0 16,3 4 0-16,-6-3 0 0,-4 3 0 0,-4-1 0 16,0-2 0-16,-6-3 0 0,-1 2 0 0,-7 1 0 15,1-3 0-15,-1 2 0 0,0-2 0 0,-3 2 0 16,-4-5 0-16,4 6 0 0,0-4 0 0,3-3 0 15,-3 4 0-15,0 0 0 0,-1-7 0 0,-3 3 0 16,4-6 0-16,-4 7 0 0,-3-10 0 0,0 6 10 0,0-6-10 0,-1 0 10 16,-3 0-2-16,-3-6-8 0,3 6 12 0,-3 0-4 15,-4-3 8-15,0-4 0 0,-3 4 1 0,-1-3 0 16,1 3-1-16,-4-7-1 0,-4 4 0 16,1-3 0-16,-1-1-5 0,-3 4-1 0,0-3 0 0,-3-1 0 15,3 1-9-15,-7-1 10 0,3 1-10 0,-3-7 10 16,-3 7-10-16,-4 0 0 15,-1-4 0-15,1-3 0 0,-7 1 0 0,4 2 0 0,-8-9 8 0,-7 3-8 16,0 7 0-16,-6-4 0 0,-8-3 0 0,3 0 0 16,-2 1 0-16,2 2 0 0,1-3 0 0,3 3 0 15,0-2 8-15,4 8-8 0,3 1 0 0,8-1 8 0,-1 4-8 16,4-3 0-16,3-1-12 0,7 10 12 0,1-6-20 0,-1 3 4 16,11 3 1-16,0 0 0 15,0 0-25-15,0 0-4 0,11 3-2 0,3 3 0 16,0 4-6-1,7-4-2-15,0-3 0 0,4 7 0 0,3-1 28 0,1 7 6 0,-5-7 0 0,4 0 1 16,1 1 19-16,-1 6-10 0,0-13 10 16,0 12-8-16,-6-5 8 0,-1-1 0 0,-4 7 0 0,1-7-8 0,-7 7 16 15,3-3 3-15,-7-4 1 0,0 7 0 0,0-4 5 0,-4 4 2 16,-3-1 0-16,4-2 0 0,-4-4 1 0,0 7 0 16,-4 0 0-16,-3-4 0 0,4-2-1 0,-1 5 0 15,-6 1 0-15,3-3 0 16,-4 2-19-16,-3 4 0 0,3-3 0 0,-3-4 0 0,0 4 0 15,0 0 0-15,-7-4 11 0,7 7-3 16,0-10-32-16,3 7-7 0,-7 0-1 0,8-7 0 16,-4 4-150-16,0-7-30 0,-4 3-7 0</inkml:trace>
  <inkml:trace contextRef="#ctx0" brushRef="#br0" timeOffset="86220.76">3390 12952 1843 0,'0'-6'164'0,"-10"6"-132"0,6-3-32 0,-3-4 0 16,7 7 80-16,0 0 8 0,0 0 3 0,0 0 0 0,0 0-81 16,18 0-10-16,-11 7-14 0,10-4 3 15,1-3 11-15,7 0 8 0,6 6-8 0,5-3 11 0,-1 3 9 0,0-6 3 16,8 0 0-16,2 0 0 0,12 0 0 0,3-6 0 15,0 3 0-15,3 3 0 16,8-6-12-16,3 6-3 0,-3-3 0 0,3-4 0 0,10 4 0 0,8-3-8 16,-4 3 12-16,4 3-4 0,3-7 9 0,0 7 2 15,8-9 0-15,3 9 0 0,-1 0-3 0,5-3-1 16,10-3 0-16,-7 6 0 16,0 0-15-16,6 0 0 0,-6 0 8 0,4 0-8 0,3 0 0 0,-11 6 11 15,-3-3-11-15,3-3 10 0,4 6-2 0,-3-3 0 16,2 7 0-16,-2-4 0 0,10-3-8 0,0 7 0 15,0-4 0-15,0-3 0 0,-1 3 16 0,5-6-1 0,3 10-1 16,0-10 0-16,-11 6-14 0,15-3 0 0,-4 3 0 16,3-2 0-16,-10 2 25 0,7 3 6 15,4 1 1-15,-4-1 0 0,-4 0-32 0,-3 10-18 16,4 0 2-16,-4 6 1 0,0 0 24 0,0-6 5 0,0 6 1 0,0-6 0 16,-1 9-15-16,1-9 0 0,-3 3 0 0,-4-3 0 15,7 0 0-15,-7-1 0 0,-11 1 0 0,4-9 0 16,3 5 0-16,-3-5 0 15,-4-1-12-15,-3 1 12 0,3-1 0 0,1-3 16 0,-5-3-2 16,1 4 0-16,3-4 2 0,-3 3 0 0,0-3 0 0,0 3 0 16,3 4 19-16,-7-1 4 0,-6 1 1 0,2-1 0 15,4 7-32-15,-3-7-8 0,-4 10 0 0,1-3 0 16,-8-4 0-16,-4 10 0 0,8-9 0 0,-4 2 0 0,0 4 0 16,-7-9 0-16,4 8 0 0,-7-8 0 15,-8 5 8-15,1-5 0 0,-1-1 0 0,1-2 0 16,-4-4-8-16,-1 3 0 0,9-3 0 0,-9 3 0 15,1-6 12-15,0 4-3 0,-3-4 0 0,-1 0 0 0,1 0-9 16,3-4 0-16,-4 4 0 0,1-6-11 0,3 6 11 0,-4 0 0 16,-3 0 0-16,-4 0 0 0,-6 0 0 0,-1 6 0 15,0-6 0-15,1 4 0 0,-5-4 0 0,-2 0 0 16,-1 0 0-16,0 6 0 0,1-6 0 0,-5 6 0 16,-2-6 0-16,-5 0 8 0,1 3-8 0,-4-3 0 15,-3-3 0-15,-4-3 8 0,-4 6-8 0,1-6 0 16,-4 2 0-16,-7 4 8 0,4-6 2 0,-4 3 1 15,0 3 0-15,-4-9 0 0,-3-1 14 16,4-6 3-16,-5 7 1 0,-2-7 0 0,-4 4-21 0,0-4-8 16,-8 0 0-16,1 4 0 0,0-4 13 0,-4-3-3 0,-3 10-1 0,0-7 0 15,-4 4-9-15,4-4 8 0,-4 7-8 16,1-1 8-16,-5 1-8 0,1 0 0 0,0-1 0 16,-1 4 8-16,-2-4-8 0,-1 1 0 0,0 3 0 15,4 6 8-15,7-10-8 0,-1 10 0 0,5-3 0 0,2-3 8 16,5 6-8-16,-1 0 0 0,4 0-12 0,3 0 12 15,4 0-13-15,7 0 5 0,0 0 8 0,0 0-13 32,0 0-36-32,11 6-7 0,0-3-2 0,6 4 0 0,1-4 2 0,7 6 1 15,6-3 0-15,1 4 0 0,3-4 35 0,-3-3 6 0,0 7 2 0,-4-4 0 16,0-3 12-16,-3 6 0 0,0-2 0 0,-4 2 0 16,0 1 0-16,-7-1 8 0,-3 0 0 15,-1 1-8-15,1-1 30 0,-8 4-1 0,4-1 0 0,-3-2 0 0,-4-1-1 16,0 0 0-16,0 7 0 0,-4-6 0 0,1 5-20 0,-4-2-8 15,0 2 0-15,0 4 9 0,-4-3-1 0,1-3 0 16,-1 2 0-16,-3 1 0 0,-4 3-8 0,1 0 0 16,-5-4 0-16,1 4 0 0,0-6 0 15,-7 8 0-15,0-8 0 0,-4 6 0 0,-7-3-9 0,7 2-1 16,1-2 0-16,-1-7 0 16,0 10-179-16,0-9-36 0,-28 8-7 15,15-11-2-15</inkml:trace>
  <inkml:trace contextRef="#ctx0" brushRef="#br0" timeOffset="89231.89">3436 14454 1234 0,'0'0'55'0,"-7"6"11"0,-4-3-53 0,4 4-13 0,0-7 0 0,7 0 0 31,0 0-31-31,0 0-9 0,-10 0-1 0,3 0-1 16,7 0 12-16,0 0 2 0,0 0 1 0,-11 0 0 0,4 0 48 0,7 0 10 0,0 0 1 0,0 0 1 16,0 0 31-16,0 0 5 0,0 0 2 0,0 0 0 15,0 0-2-15,0 0 0 0,0 0 0 0,0 0 0 16,7-10-7-16,4 4-2 0,-8 3 0 0,1-3 0 15,6-4-16-15,-3 1-3 0,7-1-1 0,1-5 0 16,-1 5-2-16,3-9-1 0,1 7 0 0,3-4 0 16,-7-3-8-16,7 1-1 0,4-7-1 0,-4 9 0 15,-3-6 8-15,7-3 1 0,-1 0 1 0,1 0 0 16,3 3 5-16,4-3 1 0,0-1 0 0,3 8 0 0,0-11-13 16,4 11-2-16,7-7-1 0,-7-1 0 0,7 8-11 0,-8-7-3 15,5 3 0-15,-1-3 0 0,0-4-5 16,8 1 0-16,-4-3-8 0,3 3 12 0,0 2 4 0,4 4 1 15,4-9 0-15,-1 9 0 0,-3-9-17 0,4 3 0 16,-4 2 0-16,7-2 0 0,7 0 19 0,-7 0 0 16,3-4 0-16,4 4 0 0,-3-6-11 0,-1 2-8 15,-3-8 9-15,7 5-9 0,-3 4 11 0,3-4-11 16,7 1 12-16,-4-4-12 0,-3 4 10 0,-3 5-10 16,3-5 8-16,0 6-8 0,0-7 0 0,3 7 8 15,1-6-8-15,-1-1 0 0,1 7 8 16,0-7-8-16,-11 1 8 0,7-4-8 0,10 4 8 0,-10-4-8 15,11-3 0-15,-8 4 8 0,1-1-8 0,3-3 0 0,0 4 0 16,0 2 8-16,7-2 0 0,-3 2-8 16,3-3 12-16,0 1-4 0,-3-4 4 0,3 7 0 0,4-4 0 15,-4 0 0-15,3-3-12 0,-2 4 0 0,-5 2 0 0,1-2 0 16,3 9 0-16,0-7 0 0,0 1 0 0,0 5 0 16,1-5 0-16,-5 6 0 0,1-7 0 0,-1 1 0 15,12-1 0-15,-8-3 10 0,0 4-10 16,0-1 10-16,0 4-10 0,-3-3 0 0,3-4 9 0,4 4-9 15,3-1 0-15,-7 7 9 0,-4-7-9 16,5 7 0-16,-1-6 12 0,7 5-4 0,-3-2 0 0,-1 0-8 16,-3-1 0-16,4 1 0 0,3 0 0 0,-3-7 0 15,0 10 8-15,-1-7-8 0,4 1 0 0,-6-1 0 16,-1 7 0-16,0-6 0 0,7 2 0 0,0 1 0 0,-3-7 0 16,-4 10 0-16,0-13 0 0,4 4 0 0,3 2 8 15,-3-3-8-15,3 1 0 0,-3-4 0 0,-4 3 0 16,3 4 0-16,5-4 0 0,-1-2 0 0,4 2 11 0,-4 0-11 15,-4-3 10-15,1 4-10 0,7-7 0 0,-4 6 0 16,-3-6 0-16,-1 10 0 0,-6-1 0 0,0 7 0 16,6-6 0-16,-6 2 0 0,-1 1 0 0,1 3 0 15,-4 3 0-15,-7-4 0 0,-3 4 0 0,-1 3 0 16,4-9 0-16,-3 9 0 0,3-3 0 0,0 0 0 0,-4 6 0 16,1-9-10-16,-8 9 10 0,4-6 0 0,0 0 8 0,-3 6-8 15,-1-6 0-15,4 6 0 0,3 0 0 16,1 1-8-16,-4-1 8 0,-4-6 0 0,-6 6 0 15,-1 0 0-15,1 3 0 0,-1-2 0 0,0-1 10 0,1 3-10 16,-8-3 8-16,4 0-8 16,-4 4 0-16,-3-4 9 0,-4 10-9 0,1-7 8 0,-5-3-8 15,-2 10 8-15,-1-10 2 0,0 3 0 0,-3-3 0 0,-1 4 0 16,-2 2-10-16,2-3 0 0,-3-2 0 0,4 2 0 16,-4 3 9-16,-3-2-9 0,0-4 10 0,-4 9-10 15,0 4 12-15,0-3-3 0,-4-1-1 16,1-2 0-16,-4 2 0 0,-3-2 0 0,-1 3 0 0,1-4 0 15,-1 4-8-15,1-1 10 0,-1-2-10 0,4 8 10 16,0-5-10-16,-3 0 0 0,3 2 0 0,-3-2 8 16,3 0-8-16,-7 5 0 0,7-2 0 0,-4-3 0 15,-3 2 0-15,4-2 0 0,-1 6 0 0,1-3 0 0,-4 3 0 16,0-4 0-16,0 7 0 0,-4 0 0 16,1-9 0-16,-1 9 0 0,1 0 9 0,-4-6-9 0,-4 6 0 15,0-4 0-15,1 4 0 0,-4 4 8 0,0-4-8 16,-1 6 0-16,-6-6 0 0,0 6 0 0,-4-3 0 15,4-3 0-15,-3 0 0 0,2 0 0 0,1 7 0 0,0-4 0 16,0-3 0-16,0 0 0 0,0-3 0 0,3-4 9 16,0 7-9-16,-3-3 10 0,4-3-10 0,2 6 0 15,1-6 0-15,4 2 0 0,-4 4 0 0,7 0 0 16,-4-6 0-16,7 6 0 0,4 0 0 0,0 0 0 16,0 0 0-16,0 0 0 0,0 0-10 0,0 0-1 15,0 0 0-15,7 0 0 0,4 6-5 0,3-6-2 16,-3 0 0-16,6 4 0 0,-2 2 5 0,2-6 1 15,4 6 0-15,0-6 0 0,1-6 12 0,2 6-12 16,1 0 12-16,3 0-12 0,4 0 12 0,-4 0 0 0,4 6 0 0,3-3 0 16,-7-3 0-16,1 0 0 0,-1 0 0 0,0 0 0 15,7 7 0-15,-6-4 0 0,-1-3 0 0,0 0 0 16,0 6-9-16,-3-3 9 16,0 3-8-16,-1-3 8 0,-2-3 0 0,-1 7 0 0,0-4 0 15,-7 3 11-15,4-6-11 0,-4 10 10 0,0-4-10 0,-4-3 10 16,-2 3 0-16,-1-3 0 0,0 4 0 0,-4-4 0 15,-3 6 4-15,0 1 1 0,0 2 0 0,-7-2 0 16,4 2-2-16,-8-2 0 0,0-1 0 0,1 7 0 16,-4 2 2-16,0 1 0 0,-1-3 0 0,-2 9 0 15,-1-12-15-15,-3 12 0 0,0-7 0 0,0 1 0 0,-4-3 0 0,4 3 0 16,-4 0 0-16,4-4 0 16,0 4-20-16,0-3-8 0,3-4 0 15,0-2-1-15,4 5-163 0,4 1-33 0,3-3-7 16,0-7 0-16</inkml:trace>
  <inkml:trace contextRef="#ctx0" brushRef="#br0" timeOffset="91412.51">6057 8145 1440 0,'0'0'128'0,"0"0"-103"0,0 0-25 0,0 0 0 0,-3 0 123 0,3 0 19 16,0 0 4-16,0 0 1 0,0 0-105 0,-7 6-21 15,7-6-4-15,0 6-1 0,0 4-16 0,7-7 0 16,-7 6-11-16,7 1 11 0,3-4 0 0,8-3 0 0,-11 6 0 0,11 4 0 16,-4-10 0-16,7 7 11 0,4-1-3 0,-1 0-8 15,1-2 24-15,-4 2-1 0,7 0-1 0,1 7 0 16,-1-6-2-16,4 2 0 0,3 4 0 0,0-1 0 16,7-2 0-16,-3 6-1 0,7-4 0 15,0 4 0-15,3 0-3 0,11 6-1 0,-10 0 0 0,10 0 0 16,0-3-15-16,0 3 0 0,3 0 0 0,4-3 0 15,7 4 8-15,0-1-8 0,0-3 0 0,4 3 0 16,3-7 0-16,0 8 0 0,4-1 0 0,0-7 0 16,-4 1 0-16,3 6 0 0,1 0 0 0,7-3 0 15,-4 3 0-15,4 1 0 0,-4-4 0 0,4 3 0 16,-8 3 9-16,8-3-9 0,3 9 8 0,-3-5-8 16,0-1 0-16,0-3 0 0,-4 3 0 0,3-3 0 0,1 3 11 15,3-2-3-15,-6 2-8 0,2-9 12 0,-2 12 19 16,6-9 3-16,4 3 1 0,-1 0 0 15,-2-6-35-15,-1 9 0 0,0-9 0 0,7 6 0 16,4 3 0-16,-3-3 15 0,-1 4-3 0,-3-4-1 0,3-7-11 0,0 11-11 16,1-4 3-16,-1 0 0 0,-10-6 8 0,10 9 0 15,4-3 0-15,0 0 8 0,-4-3-8 0,-7 9 0 16,0-2 0-16,-3-1 0 0,3 0 8 0,-3 3 1 16,-7 1 0-16,-1-7 0 0,1 3 2 0,3 3 0 15,4 1 0-15,-7-7 0 0,-1 3-3 0,1 3-8 16,0-9 12-16,-1 3-4 0,4 1-8 0,-3-8 10 15,-4 1-10-15,-3 0 10 0,-1 0-10 0,1 3 0 16,0-3 0-16,-1-7 0 0,1 4 18 0,-4 3-2 0,-3-1 0 0,-4-2 0 16,-4 9-3-16,1-6-1 0,-4-6 0 0,0 8 0 15,7-2-3-15,-4 0-1 0,-3 6 0 16,-4-6 0-16,-3 0-8 0,-7 0 0 0,0-1-12 0,0-2 12 16,0 0 0-16,-4-4 0 0,1 4 0 15,-1-7 0-15,0 1 0 0,1 6 0 0,-5-7 0 0,-2 0 0 16,-1-6 10-16,-3 7-10 0,-1-4 12 0,-2-3-12 15,-1 4 13-15,0 2-4 0,-3-9-1 0,-1 6 0 16,1-3 8-16,0-3 2 0,0 0 0 0,-1 0 0 16,-3 0-8-16,-3 0-2 0,-7 0 0 0,3 0 0 15,0 0-8-15,-4 0 10 0,1 0-10 0,-4 0 10 16,4-3-10-16,-4-3 12 0,0 6-12 0,-7 0 12 16,3-9-2-16,4 2 0 0,-7 4 0 0,0-3 0 0,0-4-1 0,-3 1 0 15,-1 0 0-15,1-1 0 16,-4-5 1-16,3 5 0 0,1-2 0 0,-1-4 0 0,-10-3-2 15,3 3 0-15,-6 4 0 0,-1-4 0 16,0-3-8-16,-3 4 0 0,4 2 0 0,-4-2 0 0,-1 5 0 16,1-6 0-16,4 4 8 0,2-4-8 0,1 7 0 15,-3-1 0-15,6 1 0 0,-3 0 0 0,3-1 0 16,1 4 0-16,3-3 0 0,0 2 0 0,-4 4-10 0,8-3-4 16,3 6-1-16,-4 0 0 0,4 0-1 0,-7 6-1 15,7-6 0-15,0 10 0 16,0-1-19-16,0 0-3 0,4 7-1 0,-1-7 0 0,4 7 20 0,4-3 3 15,3 5 1-15,3-2 0 16,5 3-34-16,6 0-6 0,4-4-2 0,3 1 0 0,-3-3 35 0,6 2 7 0,5-2 2 0,-4 3 0 16,-4 2-6-16,-3-2-2 0,-1-3 0 0,-6 2 0 15,-4 4 35-15,0 0 7 0,-7-3 2 0,1 2 0 16,-5 1 8-16,-3 6 2 0,-3-9 0 0,-4 6 0 16,0 0 19-16,0 0 4 0,-4-3 1 0,4 3 0 15,-3-4-14-15,-1 1-2 0,1-3-1 0,-4-4 0 16,3 4-24-16,1-6-5 0,-5-1-1 15,5 0 0 1,-4 1-39-16,0-4-8 0,0-3-2 0,0-3 0 16,-4 6-164-16,1-12-34 0,-29-6-6 0,0-10-2 0</inkml:trace>
  <inkml:trace contextRef="#ctx0" brushRef="#br0" timeOffset="93067.14">3521 9302 2343 0,'0'-6'52'0,"-7"2"10"0,3-2 2 0,-3-3 2 0,0 9-53 0,7-3-13 16,-11-4 0-16,4 14 0 0,4-4 0 0,-1-3-12 16,4 0 3-16,0 9 0 0,-7-3-1 0,7 4 0 15,0-1 0-15,0 1 0 0,7-1 10 0,-7-3-10 0,7 4 10 0,0-7-10 16,4 6 10-16,-4-2 0 16,4 2 0-16,-1 0 8 0,-3 1-8 0,7-1 9 15,1-3-9-15,-1-2 10 0,3 5-2 0,1 4 0 16,-4-4 0-16,4 4 0 0,-1-4 14 0,4 0 2 15,4 7 1-15,0-7 0 0,0 7-9 0,6-3-1 0,5-4-1 0,-1 7 0 16,0-1-4-16,-3-2-1 0,10 6 0 0,1-4 0 16,-1 4-1-16,4-3-8 0,-7 0 12 0,6-4-4 15,-2 4 0-15,3-4-8 0,3-2 12 0,7 5-4 16,4 1-8-16,0-3 12 0,-7 2-12 0,4 4 12 16,-1 0-12-16,-3-3 0 0,4 2 0 0,3 1 0 15,-8 0 0-15,15 6 0 0,-7-6 0 0,4 6 0 16,-4-6 0-16,0 6 0 0,-4-6 0 0,8 6 0 15,-1-6 0-15,8 0 0 0,-1-1 14 0,1-2-4 16,0 3 6-16,-1 0 0 0,-3-4 1 0,11-5 0 0,-8 9-1 0,8-4-1 16,3-2 0-16,-10-4 0 0,-1 7-5 0,8 3-1 15,-4-4 0-15,3 1 0 0,1 3-9 0,0 3 0 16,6-7 0-16,-10 11 0 0,4-8 0 0,3 11 0 16,0-11 0-16,4 8 0 0,3 2 0 0,-3-9 0 15,0 2 0-15,3 1 0 0,3-6 0 0,-2 3 0 16,6 0 9-16,-7 0-9 0,0-4 8 0,4 1-8 15,7-4 10-15,-4 4-10 0,0 0 16 0,4-4-2 16,3-2-1-16,1 5 0 0,-1 1-1 0,0-3 0 16,1-4 0-16,-5 7 0 0,5-7-12 0,3 10 9 15,-1-10-9-15,1 7 8 0,0-7-8 0,0 1 0 0,3 6 0 16,-3-7 0-16,-4 4 0 0,4-4-9 0,7-3 0 0,-4 4 0 16,-3-1 22-16,-3 0 5 0,2-2 1 0,1 2 0 15,7-6-2-15,-4 7 0 16,-6-4 0-16,3 3 0 0,7 1-7 0,-1-1-2 15,-2 1 0-15,-1-1 0 0,-7-3 0 0,8 4 0 0,-1-1 0 16,-3 7 0-16,-7-7-8 0,0 1 0 0,3-7 0 0,0 9 0 16,-3 1 0-16,3-4 0 0,-7 1-12 0,4 5 12 15,0-5 0-15,0-1 0 0,3 0 0 0,-10 1 0 16,3-1 0-16,-3-2 0 0,0 2 0 0,-1 0 0 16,1-2 0-16,-4-4 0 0,-7 6 0 0,0-9 0 15,-3 6 0-15,0-2 0 0,3 2 0 0,-4-3 8 16,-2 3-8-16,-5-3 0 0,-6 4 0 0,3-1 8 0,0-3 0 0,0 6-8 15,-7-9 12-15,3 10-4 0,-6-4-8 0,-1-3 0 16,-7 4 0-16,-3 2 8 16,0-9-8-16,-4 9 0 0,1-9 0 0,-4 7 8 15,-1-4-8-15,-2-3 0 0,-8 0 0 0,0 6 0 16,-3-6 8-16,0 0-8 0,-4 0 0 0,-4 0 8 0,1 0-8 16,-4 3 12-16,-3-6-12 0,-1 3 12 0,4 0-1 0,-7-6 0 15,-7 6 0-15,0 0 0 0,11-3 2 0,-7-4 1 16,3 4 0-16,-4-3 0 15,-3-3 1-15,0 2 0 0,0-2 0 0,0-1 0 0,-3 1-5 0,-4 0-1 16,-4-7 0-16,4 7 0 0,-7-4-9 0,0-3 10 16,-4 7-10-16,4-7 10 0,0 7-10 0,-4-1 0 15,-3-2 0-15,0-4 0 0,0 7 0 0,-4-1 0 0,4 1 0 16,-4 0 0-16,4 2 0 0,-4-2 0 0,4 0-11 0,3 2 11 16,-3 7 0-16,0 0-8 15,3-3 8-15,-3-3 0 0,-3 6 0 0,2-3 0 0,5-4 0 0,-4 7 0 16,-1 0-11-16,5-3 0 15,-1-3 0-15,4 6 0 0,3 0-1 0,4 0 0 0,-3-3 0 0,10 3 0 16,0 0-6-16,0 0-2 0,0 0 0 0,14 3 0 31,0 6-5-31,4-2-2 0,3 2 0 0,0 1 0 0,4-1 10 0,-4 10 1 0,4-4 1 0,-1-2 0 16,1 3 15-16,0 2-11 0,3-2 11 0,-3-3-10 16,-1 2 10-16,-3 4 0 0,1-9 0 0,-1 5 0 15,0 4 0-15,-7-10 0 0,-3 10 0 0,3-3 8 16,-7-7 5-16,0 10 2 0,-7-9 0 0,3 5 0 15,-6 4 2-15,3-3 1 0,-4-4 0 0,1 10 0 16,-4-9-3-16,3 6-1 0,-3-10 0 0,0 7 0 0,0 3 0 16,-4-4 0-16,1-5 0 0,-1 5 0 15,-3-2-44-15,0-4-9 0,-7 10-1 16,-4-3-1-16,1-7-211 0,-12 7-41 0</inkml:trace>
  <inkml:trace contextRef="#ctx0" brushRef="#br0" timeOffset="96383.07">5613 12124 1404 0,'0'0'62'0,"-4"-3"13"0,4-3-60 0,-7-4-15 0,4 7 0 0,3-9 0 16,0 8 72-16,-7-5 11 0,7 3 2 0,0 6 1 15,0-10-31-15,-4 1-7 0,0 0 0 0,4-1-1 16,0 10-7-16,4-9-2 0,-4 2 0 0,0 7 0 0,4-3-23 0,-4 3-5 16,0 0-1-16,0 0 0 0,0 0 16 0,7-9 3 15,-7 9 1-15,3-6 0 0,4 3-1 0,4-4 0 16,3 7 0-16,-4-3 0 15,8-3-6-15,3 6-2 0,0 6 0 0,4-6 0 0,3 3-5 16,4-3-2-16,0 0 0 0,7 7 0 0,3-4-5 0,0-3-8 16,8 0 11-16,3 6-11 0,3-6 27 0,-3 0-2 15,3 3 0-15,1-3 0 0,-1-3-25 16,1 3-14-16,6-6 2 0,1 3 0 0,-1-4 24 0,8 7 6 16,-1-9 1-16,-6 9 0 0,3 0-19 15,0-6 10-15,7 2-10 0,4 4 8 0,-4 0 0 0,0 0-8 16,3 0 12-16,-3-6-4 0,11 6 3 0,-11-3 0 15,7 3 0-15,4 0 0 0,-4-6-11 0,0 6 0 0,-3 0 9 16,7-3-9-16,3-7 18 0,0 4-1 0,0 6 0 0,-3-9 0 16,0 9-8-16,3-10-1 0,3 4-8 0,1 3 12 15,0-4-12-15,0 7 9 0,-4-9-9 0,0 6 8 16,0-3 2-16,0 6 0 0,4-10 0 0,-4 10 0 16,-3-9-10-16,0 9-9 0,3-6 9 0,0 2-13 15,0 4 13-15,-3-6 0 0,-4 3 0 0,4 3 0 16,-1-6 0-16,5 3 0 0,-1-4 0 15,0 4 0-15,-3-3 21 0,-1-4-2 0,1 1-1 0,3 3 0 16,4 3-18-16,-4-7 0 0,-7 1 0 16,-3 3 0-16,6-4 13 0,-2 1-4 0,2-1-1 0,-3 4 0 15,1 3-8-15,-8-3 0 0,-4-4 0 0,4 7 0 16,0-6 0-16,-3 2 0 0,-1-2 0 0,1 3 0 16,-4 3 0-16,-3-4 0 0,-8 4 0 0,7-3 0 0,1 3 0 15,7-3 8-15,-8-4-8 0,4 10 0 0,-3-9 0 0,-1 9 0 16,1-10 0-16,-1 4 0 0,1-3 24 0,-1 9-1 15,-3-10 0-15,-4 1 0 0,1 9-13 0,-4-10-2 16,-4 10-8-16,-6-9 12 0,-1 9-4 0,-3-9 0 16,0 9-8-16,-1 0 12 0,1 0-12 0,0-7 0 15,0 7 0-15,-4 0 0 0,-3-3 0 16,3 3 8-16,-3 0-8 0,3 0 0 0,-3 0 0 0,0 0 0 16,-4 0 0-16,0 0 0 15,-3 0 9-15,-1 0-9 0,1 0 8 0,0-6-8 0,-4 6 0 0,4 0 0 16,-4-3 0-16,4-3 0 0,-1 6 0 15,1 0 0-15,-4-4 0 0,4 4 0 0,-8-6 0 0,5 6 0 16,2 0 0-16,-3-3 0 0,1 3 0 0,-1-6 0 0,0 6 0 16,0 0 0-16,-7 0 11 0,4 0-3 15,-4-7-8-15,0 4 12 0,0 3-12 0,0 0 0 0,0 0 0 16,-3 0 0-16,3 0 8 0,-3 0-8 16,-1 0 0-16,1 0 0 0,-1 0 0 0,-3 0 0 0,1 0 0 0,-1 0 0 15,-7 0 0-15,7 3 0 0,0-6-8 0,-7 3 8 16,0 0 0-16,7 0 0 0,-7 0 0 0,0 0 0 15,0 0 0-15,0 0 0 0,3-6 0 0,-3 6 9 16,0 0-1-16,-3-3-8 0,-1-3 12 0,4 6-4 16,-7-10-8-16,0 7 8 0,0-3-8 0,-4-4 8 15,1 10-8-15,-1-9 0 0,-3 3 0 16,0 3 0-16,-4 3 0 0,4-7 0 0,-3 4 0 0,-1-3 0 16,-3 3 0-16,-4-3 0 15,1 6 0-15,2-10 0 0,-2 7 0 0,-1-3 0 0,4-4 0 0,-4 4 12 16,0-3-12-16,-3 5 10 0,3-2-10 0,-3-3 10 0,4-1-10 15,-1 7 0-15,0-3 9 0,4-3-9 16,-4 2 0-16,8 4 0 0,-4-3 0 0,6 3 8 0,-2 3-8 16,3-7 0-16,0 7 0 0,6 0 0 0,-2 0 0 0,3 0 0 15,0 0-8-15,0 7 8 0,7-7-12 0,0 0 4 16,0 0 0-16,3 9 0 0,4 1-6 0,0-1-1 16,4 0 0-16,0 1 0 0,6 5 3 0,1-5 1 15,3-1 0-15,4 1 0 0,3-1 11 0,4-3-12 16,3-2 12-16,0 2-12 0,-3-3 12 0,7 6 0 15,3-2 0-15,0-4-8 0,-3 3 8 0,0 0 14 16,0-3-3-16,0 4-1 0,-11-4-10 0,0 3 0 16,-3 4 0-16,-4-1 0 0,0 0 0 0,-3 1 0 15,-4-1 0-15,-4 10 0 0,-2-3 0 0,-1 2 8 16,-4-2-8-16,-3 3 12 0,-3 0-4 16,-4 0 0-16,-1-1 0 0,1 7 0 0,-7-6 0 0,4 0 0 0,-4-3 0 0,-8 3 0 15,1-1 2-15,-3-2 0 0,-5 3 0 0,-2-3 0 16,-5 2-10-16,1 1 0 0,0 0-10 0,-4 6-903 15,-7 3-181 1</inkml:trace>
  <inkml:trace contextRef="#ctx0" brushRef="#br0" timeOffset="133619.79">21749 1986 1450 0,'-7'-9'64'0,"7"9"14"0,0 0-62 0,0 0-16 15,0 0 0-15,-4-4 0 0,4 4 64 0,0 0 9 16,0 0 3-16,-3-6 0 0,-8 3-12 0,11 3-3 16,0 0 0-16,0 0 0 0,0 0-17 0,0 0-4 15,0 0-1-15,4 9 0 0,-1 4-12 0,1-4-3 0,-8 1 0 0,8 12 0 16,3 0-15-16,-4-3-9 0,1 6 10 0,-1 3-10 15,1 6 0-15,-1 1 0 0,1 2 0 0,-4-2 0 16,-7 9 20-16,7-6-3 0,3 2 0 16,-3-2 0-16,-7 6-17 0,4-7 0 0,10 4 8 0,-11-3-8 15,-3-4-12-15,4-2-5 0,3 2-2 0,7 1 0 32,0-7-8-32,-4-3-1 0,1 3-1 0,-1-12 0 15,8 3-185-15,-7-4-37 0,-8 4-7 16,0-6-2-16</inkml:trace>
  <inkml:trace contextRef="#ctx0" brushRef="#br0" timeOffset="133908.29">21336 2406 2502 0,'7'-9'111'0,"0"-1"22"0,0 7-106 0,0-3-27 15,4 3 0-15,3-3 0 0,4 6 18 0,-1-7-2 16,4 7 0-16,8-9 0 0,-1 9-16 0,0-3 0 16,4-3 0-16,0 2 0 0,6-2-16 0,-2-3 2 0,-8 9 1 15,-3-10 0 1,3 10-18-16,0-3-3 0,0-3-1 0,-7 6 0 15,-3-6-39-15,0 6-8 0,-1 0-2 0,1 0 0 16,-7-4-163-16,3 4-33 0,10-9-6 0,-6 3-2 0</inkml:trace>
  <inkml:trace contextRef="#ctx0" brushRef="#br0" timeOffset="134301.6">22281 2682 2253 0,'11'0'49'0,"-11"0"11"0,-7 6 1 0,-4-2 3 0,-3 2-51 0,7-3-13 15,4 6 0-15,-8-2 0 0,1-1 0 0,6-3 0 16,4-3 0-16,0 0 0 0,0 0 0 0,0 0 0 15,0 0 0-15,0 0 0 0,0 0 10 0,0 0-1 16,0-9 0-16,11-1 0 0,3 1-9 0,-4-1 8 16,-6-5-8-16,3 2 8 0,3 1-8 0,5-1 0 15,-8-12 0-15,0 9 0 0,-4-2 9 16,4-1 0-16,4-6 0 0,-4 6 0 16,-4-3 27-16,1 0 6 0,7 3 1 0,-4-9 0 0,-4 9-25 0,4-6-5 15,0 6-1-15,0-6 0 0,4 6-1 0,-4 0-1 16,-4 4 0-16,5-7 0 0,-1 6-10 0,0 7 0 15,-7-7 0-15,3 7 0 0,1-1 0 0,-1 10 0 16,-3-3-12-16,0 3 12 16,0 0-62-16,0 0-5 0,0 0-1 0,0 0 0 15,0 0-131-15,4 10-26 0,3 2-6 0,0-6-1 0</inkml:trace>
  <inkml:trace contextRef="#ctx0" brushRef="#br0" timeOffset="134804.44">22744 2334 1882 0,'0'0'41'0,"0"0"9"0,0 0 2 0,0 0 1 0,0 0-42 0,0 0-11 0,0 0 0 0,0 0 0 0,0 0 0 0,0 6 0 16,7 4 0-16,-4 2 0 15,-6-5 0-15,3 8 13 0,3-2-3 0,1 2-1 16,3-5-1-16,-7 6 0 0,3-4 0 0,4 4 0 0,4-4-8 0,-4 10 0 15,-7-3 0-15,7-6 8 0,0 2-8 0,0 4 0 16,-3 0 0-16,3-10 8 0,-4 4 48 0,8-4 10 16,3 4 2-16,0-7 0 15,-7-3-100-15,7 4-19 0,4-4-4 0,0-3-1 16,-4 0 56-16,0 0 0 0,3 0 8 0,1 0 0 0,-4-3-8 0,4-4 0 16,-4 4 0-16,4-13 0 0,-4 7 0 15,-4-7 0-15,4 4 0 0,-3-4-11 0,-1-3 3 0,1 4 0 16,-4 2 0-16,4-6 0 0,-4-3 8 0,0 10 0 15,-4-4 8-15,4-3-8 0,-3 4 14 0,-1 11-2 16,1-11 0-16,-4 5 0 0,4 1 18 0,-1 0 3 16,-3 2 1-16,0 7 0 0,0 0-3 0,0 0-1 15,0 0 0-15,0 0 0 0,0 0-30 0,7 7 0 0,4-7 0 16,-4 9 0-16,0-3 0 0,3-3 0 0,-3 7 0 16,4-1 0-16,-4 1 0 0,4 2 0 0,-1 1 0 0,-3-4 0 15,0 10 0-15,4-3 0 0,-4-1 8 0,0 4-8 16,0-6 0-16,-3 9 0 0,3-10 8 0,0 7-8 15,0-10 0-15,0 7 0 0,0-7-9 0,3 7 9 32,-2-3-66-32,-1-7-7 0,3 3-2 0,4 1-551 0,-3-1-110 0</inkml:trace>
  <inkml:trace contextRef="#ctx0" brushRef="#br0" timeOffset="135161.7">23580 2566 576 0,'0'0'51'0,"0"0"-41"15,0 0-10-15,0 0 0 0,7 0 324 0,3-9 64 16,1 6 12-16,-1-4 2 16,5 4-312-16,2-9-62 0,1 9-13 0,3-7-3 0,0-6-12 0,4 7 9 15,0-7-9-15,3 7 8 0,4-4-8 0,-8-2 0 16,1-4 0-16,0 9 0 0,-1-5-17 0,-2-4-6 15,-8 10-1-15,0-7 0 0,0-3 6 0,-7 7 1 16,0-4 0-16,-4 6 0 0,-3-5 17 0,-7 2 11 0,0-2-2 0,-3 8 0 16,-1-2 19-16,-6 6 3 0,2 3 1 15,-6 0 0-15,0 0-10 0,-7 3-2 16,3 6 0-16,-3-2 0 0,3 2-20 0,1 10 8 0,-5-10-8 0,5 1 0 16,-1 5 8-16,7 4-8 0,-3-9 10 0,7-1-10 15,3 7 16-15,4 2-2 0,0-2-1 0,11 3 0 16,-1 0 3-16,8 0 0 0,3-1 0 0,7 7 0 15,4 1-2-15,7-8 0 0,7 1 0 0,-1 0 0 16,8-3-14-16,4 2 0 0,3 8-12 0,3-8-677 16,0-8-136-16</inkml:trace>
  <inkml:trace contextRef="#ctx0" brushRef="#br0" timeOffset="141796.23">18863 8741 288 0,'0'0'25'0,"0"0"-25"0,0 0 0 0,0 0 0 15,0 0 331-15,7 0 61 0,4 6 12 16,-1-3 2-16,4-3-311 0,4 0-63 0,0 6-12 0,-1-6-2 16,4 0-2-16,4 0-1 0,0 0 0 0,3 0 0 15,4-6-6-15,-4 6-1 0,7 0 0 0,-3-9 0 16,0 9 19-16,3-10 3 0,0 10 1 0,-3-6 0 16,7 3-3-16,0-4 0 0,3 7 0 0,4-3 0 15,-7-3 2-15,3 6 0 0,4 0 0 0,0 0 0 16,0 0-18-16,-4 0-3 0,0 0-1 0,4 0 0 15,-3 0-8-15,6-3 0 0,4-3 0 16,0 6 8-16,3 0 0 0,-3-3-8 0,0-4 12 0,-4 7-4 0,4 0 16 16,-3 0 2-16,3-3 1 0,0-3 0 0,7 0 9 15,-4 2 3-15,4 4 0 0,0-6 0 16,-4 6-19-16,-3-3-3 0,4-3-1 0,-4 6 0 0,3-10-7 16,4 7-1-16,4-3-8 0,-1 6 12 0,1-3-12 0,-1-3 0 15,-3 6 0-15,-4 0 0 0,1 0 0 16,6 0 0-16,8 0 0 0,-4 0 0 0,-4 0 0 15,-3 6 0-15,0-3 0 0,0-3 0 0,-3 0 0 0,-1 6 0 16,1-6 8-16,3 0-8 0,10 0 12 0,-6 0-1 16,-4 3 0-16,0-3 0 0,0 0 13 0,-4 0 4 15,1-3 0-15,-5 3 0 0,1 0-13 0,0 0-3 16,7 0 0-16,-3 0 0 0,-1 3-12 0,-3-3 9 16,4 0-9-16,-5 7 8 0,-2-14 2 0,6 7 0 15,4 0 0-15,0-3 0 0,4 3-10 0,-1 0 0 0,-3 0 0 16,-3 0 8-16,-4 0-8 0,-1-6 0 15,5 6-10-15,-4-3 10 0,0-3 0 0,0 6 0 0,0 0 0 0,0 0 0 16,-8 0 0-16,1 0 0 0,-3 0 0 16,-1 0 0-16,-3 0 0 0,3 0 0 0,-7 0 0 0,4 0 0 15,0-4 0-15,0 4 0 0,0-6 0 16,-1 6 10-16,5 0-10 0,-5 0 8 0,5 0-8 0,-4-6 8 16,-4 3 13-16,0 3 3 0,0-7 0 0,1 7 0 15,-1-9-24-15,4 6-16 0,0-3 2 0,-4-4 1 16,0 7 13-16,-3-3 0 0,-4 0 0 0,-3 2 0 15,0-2 0-15,-4 6 0 0,-4-3 0 0,1-3 0 16,-7 3 0-16,-1-4 8 0,1 7-8 0,-4-3 10 16,-7 3 3-16,3-6 1 0,1 3 0 0,-4 3 0 15,0 0-14-15,0-7 9 0,0-2-9 0,0 0 8 16,-4 2 0-16,4 4 0 0,-3-3 0 0,3-3 0 0,-4 5-8 0,1-2 0 16,-1-3 0-16,-3-1 0 0,0 4 0 0,0-3 0 15,-4-4 0-15,4 4 0 0,-7-1 8 0,4-2-8 16,-1 2 8-16,-3 1-8 0,-4 0 0 0,1-1 0 15,-4 1 0-15,3 2 0 0,-3 4 0 16,0-3 0-16,-1 3 0 0,5-3 0 0,-1 3 0 0,4-4 0 16,0 4 0-16,0-3 0 0,0 6 0 0,0-10 0 0,3 10 0 15,4 0 0-15,-4-3 0 0,4 3 0 0,0 0 0 16,7 0 0-16,0 0 0 0,0 0 0 0,0 0 0 0,0 0 0 16,0 0-16-16,0 0 4 0,4 3 0 15,3 7 1-15,0-4 1 0,3-3 0 0,5 7 0 0,-1-4 0 16,0-3 10-16,3 6-13 0,1-2 5 0,0 2 8 15,3 7 0-15,0-7 0 0,0-6 12 0,0 7-4 16,1 2-8-16,-5 1-12 0,-3-7 2 0,0 4 1 16,1-7 9-16,-1 6 0 0,-4-3 0 0,1-2 0 15,-1 2 0-15,1 3 0 0,0-9 0 0,-1 10 0 16,-3-4 0-16,0-3 8 0,-7-3-8 0,4 9 8 16,-4-9-8-16,3 7 0 0,1 2 0 0,-4 0 8 15,0 1-8-15,0-1 9 0,-4 1-9 0,1-1 10 16,-4-3-10-16,-4 4 0 0,4 5 0 0,-3-5 8 15,-1 2-8-15,0-2 0 0,1 2 9 0,-1-2-9 0,-6-1 0 16,-1 1 0-16,0-1 0 0,1 0 8 16,-5 1-18-16,1-1-3 0,0 1-1 0,3-1-861 15,-3 0-172-15</inkml:trace>
  <inkml:trace contextRef="#ctx0" brushRef="#br0" timeOffset="143415.76">18528 11268 633 0,'-7'0'56'0,"0"0"-44"0,-4 0-12 0,4 0 0 0,0 0 274 0,7 0 53 16,0 0 10-16,0 0 3 0,0 0-272 0,0 0-55 15,0 0-13-15,14 6 0 16,4-6 0-16,3 3 0 0,7-3 0 0,0 7 0 0,4-7 0 0,0 0 0 15,7 0 0-15,0 0 0 0,3 0 12 16,4-7 7-16,3 7 1 0,4-3 0 0,0 3 8 0,3 0 1 16,4 0 1-16,-3-6 0 0,-4 6-3 0,3 0-1 15,4 0 0-15,4 0 0 0,6-3-4 0,1-3-1 16,3 6 0-16,0 0 0 0,0-4-4 0,7-2-1 16,4 6 0-16,3-3 0 0,4 3 3 0,-4 0 0 0,0 0 0 0,0 0 0 15,1 0-3-15,6 3 0 0,0 3 0 0,0-2 0 16,-7 5-16-16,4-3 8 15,3 4-8-15,1-4 0 0,-5-3 0 0,1 6 0 16,-7-2 0-16,3-4 0 0,-3 3 12 0,3-3-12 16,-3-3 12-16,-1 7-12 0,-6-7 25 0,-1 0-1 0,-2 0-1 15,6 0 0-15,0-7 9 0,0 7 3 0,-11 0 0 16,-2 0 0-16,2 0-3 0,4-3 0 0,0-3 0 0,0 6 0 16,0 0-9-16,-3-3-3 0,0 3 0 0,-1 0 0 15,-6-7-12-15,3 7-8 0,3-9 8 0,-3 9-8 16,4-9 0-16,-8 9 0 0,-6-10 0 0,-1 4 0 15,-6 3 0-15,-1-3 0 0,-3-4 0 0,0 1 0 0,-1-1 0 16,-2 1 0-16,-1 0 0 0,0-1 0 16,-3 4 8-16,4-4-8 0,-8 1 10 0,0 0-10 15,0-1 13-15,-6 4-3 0,-1-3-1 0,0 5 0 0,-3-5-1 16,-4 3-8-16,0-4 12 0,0 7-4 0,0-3-8 16,-3 0 8-16,0 6-8 0,-4-3 8 0,0 3-8 0,-3-7 10 15,3 7-10-15,-4-3 10 0,-6-3-10 0,-1 3 8 16,-3 3-8-16,4-7 8 0,-8 4 4 0,1-3 0 15,-4 3 0-15,0-3 0 0,-4-4-12 0,4 4 12 16,-7-3-12-16,0 5 12 0,0-5 3 0,0 0 1 16,-1-1 0-16,-2-2 0 0,-1 9-16 0,4-4 0 15,-7-2 0-15,3-1 0 0,-3 1 0 0,-4 0 0 16,4 2 0-16,0 4 0 0,-4-3 0 0,4-3 0 0,0 5 0 0,3-2 0 16,4 3 0-16,0-3 0 0,0 3 0 0,4-4 0 15,2 4 0-15,1-3 0 0,0 6 0 0,7 0 0 16,0 0 0-16,0 0-10 0,0 0 2 0,0 0 0 15,11 0-12-15,0 9-1 0,6-9-1 16,4 7 0-16,0-4 7 0,4 3 2 0,0-3 0 0,0 7 0 16,-1-4 13-16,1-3-9 0,-4 3 9 0,0 4-8 15,-3-1 8-15,3-3 0 0,-7-3 0 0,4 4 0 16,-4-4 0-16,0 3 0 0,-3-3 0 0,-1-3 0 16,-3 7 8-16,4-7 4 0,-1 0 1 0,5 3 0 15,-5-3-13-15,1 0 0 0,3 0 0 0,0 0 0 16,0 6 0-16,4-6 9 0,-1 0-9 15,1 0 8-15,-4-6-8 0,0 12 0 0,-3-6 0 0,-1 6 0 16,-3-3 0-16,0 7 0 0,-7-10 0 0,8 9 0 16,-5 1 0-16,-3-1 0 0,0 0 11 0,-3 7-11 15,-1-7 11-15,0 1-11 0,-3-1 12 0,0 1-12 0,-7 5 17 0,4-5-3 16,-4 5-1-16,-1-2 0 0,-2-4 0 0,3 7 0 16,-4 0 0-16,4-4 0 0,0-2-5 0,0 2-8 15,3 1 11-15,1-4-11 0,-1 1 0 0,4-1 0 16,-4 0 0-16,4 4 0 15,0-4-49-15,0 1-17 16,4-1-3-16,-4 1-1 0,3 5-162 0,-3-2-32 0,-4 6-6 0</inkml:trace>
  <inkml:trace contextRef="#ctx0" brushRef="#br0" timeOffset="144592.57">18115 13799 2026 0,'0'0'44'0,"0"0"10"0,0 0 2 0,0 0 1 0,0 0-45 0,0 0-12 15,0 0 0-15,0 0 0 0,0 0-14 0,11 0-5 0,3 3-1 0,0 3 0 16,4-6 32-16,3 3 7 0,3-3 1 0,1 6 0 15,10-6-10-15,1 0-2 0,6 0 0 0,7 0 0 16,11 0 21-16,0 0 4 0,4 4 1 0,3-4 0 16,0-4 3-16,3-2 1 15,8 3 0-15,3 3 0 0,0-6 8 0,1 6 2 0,-5 0 0 0,4 0 0 16,4-3-29-16,7-4-6 16,-1 7-1-16,-2 0 0 0,-1 0 2 0,3 0 0 0,5-3 0 0,6-3 0 15,0 6 3-15,-3 0 1 0,0-9 0 16,3 9 0-16,4 0 4 0,0-7 1 0,-4 4 0 0,-3-3 0 15,7 3-11-15,-4-4-3 0,4 7 0 0,-4-3 0 16,1 3-1-16,-5-6 0 0,5 6 0 0,-1 0 0 16,-3 0 0-16,-4 0 0 0,-7-3 0 0,0 3 0 0,1 0-8 0,-1-6 0 15,0 6 9-15,-3 0-9 0,-11 0 0 16,3-4 0-16,4-2 0 0,4 3 8 0,-7-3 18 0,-1 6 4 16,1-6 1-16,-8 2 0 0,-2-2-31 0,-1-3 8 15,0 6-8-15,3-4 0 0,-6-2 9 0,-1-1-1 16,1 1 0-1,-8 0 0-15,-3-1 0 0,0 4-8 0,-4-3 12 0,4-1-4 0,0 7 1 16,-3-3 0-16,-5-1 0 0,1 4 0 0,0-3-9 16,-4 6 8-16,-3-3-8 0,-7 3 8 15,0 0-8-15,-4-6 0 0,-3 6 0 0,-4 0 0 0,-4 0 0 0,5 0 10 16,-8 0-2-16,-4 0-8 0,1 0 13 0,-1-3-4 16,1 3-1-16,0-7 0 0,-4 7-8 0,0 0 0 15,0-3 0-15,-7 3 8 0,3-6 0 0,1-4 0 16,-4 10 0-16,3-9 0 0,-3 3 3 0,0 6 0 15,-3-10 0-15,-4 7 0 0,0-6-11 0,0-1 0 16,-4 1 0-16,1-4 0 0,-1 4 0 0,0 0 13 16,-3-1 0-16,0-2 0 0,-3-1-2 0,-1 4-1 0,0-1 0 0,-3 1 0 15,0 0-10-15,-4-1 0 0,1-6 0 16,-1 7 0-16,-3 6 0 0,6-13 0 0,-2 13 0 0,-1-3 0 16,4-4 11-16,-4 1-3 0,4 3-8 15,3 6 12-15,1-10-2 0,3 7-1 0,0-3 0 0,-1 6 0 16,5-3-9-16,3 3-17 0,7 0 4 0,0 0 1 15,0 0 12-15,0 0 0 0,0 0 0 0,0 0 10 16,0 0-10-16,10 3-11 0,1 3 3 0,7-3 0 16,-1 7 0-16,4-4 0 0,1 3 0 0,2 1 0 0,4-1 8 15,1 1 0-15,2-1 0 0,-2 0 0 0,2 4 0 0,-2-4 0 16,-1 1 0-16,-3-1-8 0,-1-6 8 0,1 7 0 16,-4-4 0-16,4 3 0 0,-4 1 0 0,0-4 0 15,4-3 0-15,0 7 0 0,-4-4 0 16,0 3 0-16,-4-6 0 0,1 4 0 0,0 2 0 15,-8-3 0-15,1-2 0 0,-4 5 0 0,-3-3 0 16,-1-3 0-16,-3 7 0 0,-3-4 8 0,-1 3-8 0,-7 1 0 16,1 6 0-16,-4-4 0 0,-4-3 8 0,0 7-8 15,1 3 10-15,-4-10-10 0,-1 7 0 0,1 3 0 16,0-10-13-16,3 7 4 16,1-3-95-16,-1-1-18 0,1-3-4 0,6-5-1178 15</inkml:trace>
  <inkml:trace contextRef="#ctx0" brushRef="#br0" timeOffset="146480.34">26762 7768 1972 0,'0'0'88'0,"0"0"17"0,0 0-84 0,0 0-21 0,3-3 0 0,-3 3 0 16,0 0 21-16,0 0 0 0,0 0 0 16,0 0 0-16,0 0 3 0,0 0 1 0,4 10 0 0,-1-1 0 15,-3 1 6-15,0-1 1 0,0 7 0 0,0-4 0 16,4-2-32-16,-4 5 8 0,-7 4-8 0,7 0 0 15,0-10 0-15,0 1 0 0,0 5 0 0,-4-5 0 16,4-1 12-16,-3 7 0 0,3-7 0 0,0 1 0 16,0 5 7-16,0-5 1 0,0-1 0 0,0-6 0 15,0 7-12-15,3-4-8 0,1 3 12 0,3 1-12 16,0-1 8-16,0-3-8 0,-7-6 0 0,11 10 0 16,3-7 0-16,0 3 0 0,0 4 8 0,0-10-8 0,4 9 0 15,-1-3 0-15,1-2 0 0,3 5 0 16,0-3 0-16,0-3 0 0,1 4 0 0,-1 2 0 15,-4 0 0-15,-3 1 0 0,1-1 0 0,-5 1 0 0,-3-4 0 16,0 3 0-16,0-6 0 0,-7 10 0 0,0-10 0 16,0 7-11-16,-3-1 2 0,-1-3 0 0,1-3 19 0,-4 7 4 15,-4-4 1-15,1 3 0 0,2 1-15 0,-6-4 0 16,4-3 0-16,-4 7 0 16,0-1-31-16,-4-3-9 0,0 4-1 0,-3-1-1 15,-4 1-159-15,4-1-32 0,-25 10-7 0,11-7 0 0</inkml:trace>
  <inkml:trace contextRef="#ctx0" brushRef="#br0" timeOffset="146753.62">26624 7803 1324 0,'-3'0'118'0,"-1"-9"-94"0,4 2-24 0,4 4 0 16,-4 3 278-16,14-6 51 0,0 3 11 0,7 3 1 15,0-7-278-15,4 7-63 0,0 0 0 0,-1 0 0 16,1-3-16-16,0 3 0 0,-1 0 1 0,1-6 0 31,3 6-21-31,0 0-5 0,1-9-1 0,2 9 0 0,1-7-10 0,0 4-3 0,0-3 0 0,-1 3 0 16,1-3-109-16,0 2-23 0,-4-2-4 0,-3 6-1 0</inkml:trace>
  <inkml:trace contextRef="#ctx0" brushRef="#br0" timeOffset="147145.91">27852 7599 2055 0,'0'0'91'0,"0"0"19"0,-4 10-88 0,-3-1-22 0,4 0 0 0,-4 7 0 16,3 3 12-16,-3-3-1 0,-4 2-1 0,1 7 0 16,-4 4 7-16,0 5 2 0,-7-6 0 0,-4 10 0 15,0 6-4-15,-3 6-1 0,0-3 0 0,-8 6 0 16,1 1 23-16,-4 5 5 0,4-2 1 0,0 5 0 16,-4 1 2-16,4 0 1 0,-8 0 0 0,8-10 0 15,0 0-28-15,3-3-6 0,0-3 0 0,4 0-1 16,7-6-11-16,-4-3 0 0,4-1 0 0,7-5 0 31,3-4-121-31,1-3-30 0,3-6-5 0,0-6-2 0</inkml:trace>
  <inkml:trace contextRef="#ctx0" brushRef="#br0" timeOffset="147587.31">27580 8483 2170 0,'0'0'96'0,"0"0"20"0,0 0-92 0,4-9-24 0,6 6 0 0,1-7 0 16,3-5 16-16,-3 5 0 0,3 4-1 0,3-6 0 15,1 2 13-15,0 1 2 0,-1-7 1 0,4 10 0 16,-3-4-17-16,3 1-3 0,-3 6-1 0,-1-3 0 16,-2 2 18-16,-1-2 3 0,-4 6 1 0,1 0 0 15,-11 0-23-15,10 0-9 0,-6 10 8 0,3-4-8 16,-7 3 12-16,4 1-4 0,-8-1 0 0,1 7 0 16,-1-4 4-16,-3 4 0 0,0-3 0 0,-7 2 0 15,3 4-12-15,-3 6 0 0,-7-6 9 16,-4 6-9-16,1 0 0 0,-1-3 9 0,4-3-9 0,-1 6 0 15,-2-6 15-15,6 0-4 0,1 6-1 16,-1-7 0-16,4-2 5 0,3 3 1 0,1 0 0 0,-1-4 0 16,7 4-16-16,-3 0 0 0,4 0 0 0,3-3 0 0,3-1-17 15,1-2-7-15,3-4 0 0,0 1-1 16,7 2-35-16,0-9-6 0,4 4-2 16,3-4 0-16,0-3-138 0,4-3-28 15,7-4-6-15,-4-2 0 0</inkml:trace>
  <inkml:trace contextRef="#ctx0" brushRef="#br0" timeOffset="147957.43">28385 8421 1785 0,'0'0'159'0,"-11"0"-127"0,-3 0-32 0,0 9 0 15,-4-9 162-15,4 6 26 0,-7 4 6 0,-4 5 1 16,4-2-153-16,-4 6-30 0,1 6-12 0,-1 3 8 15,0-3 4-15,0 3 0 0,4 7 0 0,0-7 0 16,3-3 1-16,1 3 1 0,6-2 0 0,1-1 0 16,3-3 1-16,3 3 0 0,1-7 0 0,3-2 0 15,3 3-2-15,4-3 0 0,4-7 0 0,3 0 0 16,3 1-3-16,5-4-1 0,2-3 0 0,5-3 0 16,2-9 6-16,5 3 1 0,-1-4 0 0,0 1 0 15,4-1 2-15,-7-8 1 0,-1 2 0 0,1 3 0 16,-7-5-7-16,0-4 0 0,-4 3-1 0,0 0 0 15,0-9 0-15,-3 3 0 0,-4 0 0 0,-4 3 0 0,1-7 1 16,-4-2 0-16,-3 3 0 0,-4 3 0 16,-4-4-4-16,1 4-8 0,-5 7 12 0,1-11-4 15,-3 11-8-15,-1-8 0 0,-3 8 0 0,0-1-11 16,-4 3-81 0,1-3-16-16,-4 4-3 0,-4-4-707 0,-3 9-142 0</inkml:trace>
  <inkml:trace contextRef="#ctx0" brushRef="#br0" timeOffset="151546.79">27040 12366 172 0,'0'0'8'0,"-7"-4"1"0,0-2-9 0,-3 6 0 0,-1 0 0 0,4-3 0 16,-3 6 422-16,2-3 82 0,-2 0 17 0,3 6 3 15,0-2-427-15,-4 2-85 0,4 3-12 0,0-3-14 16,-4 4 5-16,4-1 1 0,-3 1 0 0,3-1 0 16,0 1 35-16,0-1 7 0,-4 10 2 0,1 0 0 15,2-4 0-15,5 4 0 0,-4 0 0 0,3 6 0 16,-3 3-19-16,4-3-3 0,-1 3-1 0,4 4 0 16,0-4-13-16,0-6 0 0,0 9 0 0,4-12 0 15,-1 6 0-15,4-6 0 0,4 0 8 0,0-3-8 0,-1-4 0 0,4-2 9 16,0-1-9-16,0-3 8 15,8-6-8-15,-1 0 0 0,0 0 9 0,4-6-9 0,-4 6 13 16,0-9-1-16,0 5-1 0,0-2 0 0,-3-3 5 16,0-1 0-16,-4 1 1 0,0-7 0 0,0 7 1 0,-7-1 0 15,0 1 0-15,-3-7 0 0,-1 7 7 0,-3 0 2 16,-7-1 0-16,0 1 0 0,-4 6 5 0,-3-4 0 16,4-2 1-16,-4 3 0 0,-4 6-20 0,-3-4-4 15,0 4-1-15,-1 4 0 0,-2-4-8 0,-1 6-14 16,0 3 3-16,4 1 1 0,-4-1 10 0,4-3-8 15,-3 4 8-15,2-7-8 0,5 6-4 0,-4-2-1 16,3 2 0-16,4 0 0 16,0-2-28-16,0-4-6 0,3 3-1 0,1-3 0 15,2 7-164-15,1-4-32 0</inkml:trace>
  <inkml:trace contextRef="#ctx0" brushRef="#br0" timeOffset="151929.51">27919 12328 2192 0,'0'0'48'0,"0"0"11"0,-7 6 1 0,-4-3 1 0,1 4-49 0,-1-4-12 0,0 6 0 0,1 1 0 0,-1-4 20 0,-3 3 0 16,4 7 1-16,-5-7 0 0,1 4 12 0,-3 3 3 15,-4 9 0-15,-1-3 0 0,1 3-4 0,-3 3 0 16,-1 13 0-16,-3-4 0 0,-1 1-5 0,1 12-2 16,0-3 0-16,0 6 0 0,0 1 6 0,-1-1 1 15,1 0 0-15,3 7 0 0,-3-4-32 0,-4 4 0 16,1-10 0-16,-1 3 0 0,4-2 0 0,-1-8 0 15,1 1 0-15,7-12 0 16,7 2-22-16,-4 1-10 0,1-7-3 0,3-3 0 16,-1-6-25-16,8 0-4 0,0-10-2 0,4 7 0 15,-4-10-163-15,7-6-33 0,0 0-6 0,0 0-2 0</inkml:trace>
  <inkml:trace contextRef="#ctx0" brushRef="#br0" timeOffset="152413.18">27633 13203 1728 0,'0'-10'153'0,"0"1"-122"0,-3 0-31 0,6-7 0 0,4 6 157 0,-3 1 26 16,3 0 5-16,0-1 0 0,0 4-155 0,3-3-33 15,5 5 0-15,-1-2 0 0,-4-3-10 0,8 6 10 16,0-4 0-16,-4 7-9 0,0 0 9 0,0 0-8 16,0 7 8-16,-3-4-8 0,-1 6 8 0,-3-3 0 15,0 4 0-15,-3-1 0 0,-1 1 0 0,-3 8 0 16,-3-8 0-16,-1 9 0 0,-3-10 0 0,0 7 0 15,0-1 0-15,-4-2 0 0,-3 3 0 0,-3 3 0 16,3-1 0-16,-8-2 0 0,-2 3 8 0,3 0-8 0,-1-1 8 0,-2 8-8 16,-1-8 0-16,0-2 0 0,4 9 0 0,4-6 8 15,2-7 13-15,1 4 3 16,0 0 1-16,4-4 0 0,3 4-13 0,0-7-4 16,3 1 0-16,0-1 0 0,4 1-16 0,4-1-4 0,0 0-1 0,-1-2 0 15,4 2 13-15,0 1 10 0,4-10-2 0,-1 9 0 31,1-9-30-31,7 6-6 0,3-3-2 0,0-3 0 16,4 0-34-16,-1 0-6 0,1 0-2 0,3 0 0 16,-3-3-43-16,0 3-9 0,-1-6-1 0,1 3-1 0,-7-3-141 0,3 2-28 0</inkml:trace>
  <inkml:trace contextRef="#ctx0" brushRef="#br0" timeOffset="152832.21">28286 13140 345 0,'-14'6'31'0,"7"-3"-31"0,-4-3 0 0,-3 10 0 16,-7-4 445-16,3-3 83 0,-3 7 17 0,0-1 3 15,0 7-444-15,3-1-90 0,-3-2-14 0,7 9-10 0,0-3 10 0,-1 3 16 16,1 3-4-16,7 3-1 0,-7-3-3 0,7 3 0 15,-3 4 0-15,6-4 0 0,-7-3 22 0,8-3 4 16,-1 3 1-16,4-6 0 0,0 6-22 0,0-13-4 16,4 10-1-16,3-9 0 0,0-4-8 0,0 7 0 15,4-7-10-15,-1 1 10 0,4-10 0 0,4 6 0 0,0-6 0 16,-1-6 0-16,8 3 8 0,-4-10-8 16,0 4 0-16,4-1 0 0,-4 1 13 0,4-4-1 0,0-2 0 0,-4-1 0 15,0-3-12-15,-4 0 9 0,-2-6-9 0,-1 7 8 16,0-1-8-16,-7 0 0 0,0-6 0 0,-4 6 0 15,1-6 8-15,-4 3 0 0,-4-3 0 0,1 0 0 16,-8 6-8-16,4 3 0 0,0-2 0 0,-3 5 0 16,-4-3-16-16,-1 1-3 0,-2 5 0 0,-1 1 0 31,1-1-33-31,2 1-8 0,-6 9 0 0,4-6-653 16,-1-4-131-16</inkml:trace>
  <inkml:trace contextRef="#ctx0" brushRef="#br0" timeOffset="155390.46">26980 10346 1839 0,'0'0'81'0,"0"0"18"0,0 0-79 0,-7 0-20 0,4-6 0 0,-1-4 0 16,4 10 15-16,-3 0-1 16,-1-9 0-16,-3 9 0 0,4-9-14 0,-4 9 9 15,0-10-9-15,0 10 8 0,-1-9 8 0,1 9 2 0,0 0 0 0,-3-7 0 16,-1 7 9-16,1 0 1 0,-1 7 1 0,-3-7 0 16,3 9-3-16,-3-3-1 0,0 4 0 0,-4-1 0 15,4-6-16-15,0 13-9 0,0-7 10 0,0 7-10 16,0-3 0-16,3 2 0 0,1 4 0 0,-1-3 0 15,1 3 0-15,3 0 0 0,-1-1 0 16,5-2-10-16,-1-3 10 0,4-1 0 0,0 1 0 0,4-4 8 16,-1 0-8-16,5-2-10 0,-1-4 10 0,0-3-13 15,3 6 13-15,1-6 0 0,-1-6 0 0,5 3 0 0,-5-4 0 16,8-2 0-16,-8 0 0 0,4-4 0 0,1-3 0 0,-1 7 0 16,-4-7-8-16,4-2 8 0,-3 2 0 0,0 6-9 15,-1-8 9-15,-3 8-8 0,0-5 8 16,-3 5 0-16,3 7 0 0,-4-6 0 0,1 2 0 0,-4 7 0 15,0 0 0-15,0 0 0 0,0 0 0 0,0 0-10 16,0 0 10-16,0 0 0 0,0 0 0 0,3 10 12 16,-3-1 0-16,0 1 0 0,0 5-12 0,0 1 0 15,0-4 0-15,4 4 0 0,-4 3 0 16,0-3 0-16,3-4 0 0,-3 4 0 0,0 3 0 16,0-4 0-16,4-2 0 0,-4 3 9 0,0 2-9 0,-4 1 0 15,4-3 0-15,-3 3 0 0,-1-1 0 0,4 1 0 16,-7 3-10-16,4-3 10 15,-1 0-34-15,-3 0-1 0,4-1 0 0,-1 8 0 16,1-8-93-16,-1-2-18 0,1-3-4 0</inkml:trace>
  <inkml:trace contextRef="#ctx0" brushRef="#br0" timeOffset="155763.15">27640 10221 2386 0,'0'0'106'0,"0"0"22"0,-10 3-103 16,-5 3-25-16,5 3 0 0,-1 7 0 15,-3-3 0-15,4 2-9 0,-5 10 0 0,-2-3 0 16,3 10 9-16,-4-1 0 0,-3 10-9 0,0 3 9 0,-4 3 0 0,0 0 0 16,1 6 0-16,-5 0 0 0,-2-2 12 0,-1 2-4 15,-3 3 0-15,3-2 0 0,-3-4 1 0,3 3 0 16,4 4 0-16,-4-10 0 0,4 6-9 0,-1-9 0 16,1 0-12-16,7-10 12 0,0 4-16 0,3-4 4 15,1-5 0-15,-1 5 1 16,7-9-13-16,4-6-2 0,-3 0-1 0,3 0 0 15,3-4-182-15,1-12-37 0</inkml:trace>
  <inkml:trace contextRef="#ctx0" brushRef="#br0" timeOffset="156186.1">27499 10857 1645 0,'0'0'72'16,"0"0"16"-16,0-9-70 0,0 9-18 0,0-3 0 0,4-4 0 15,-4 7 29-15,3-9 3 0,1 6 0 0,3-3 0 16,-4-4 19-16,8 4 4 0,-4-4 1 0,3 1 0 0,5 6-4 0,-1-6 0 16,3-1 0-16,1 4 0 0,0-4-12 0,-4 4-2 15,3 6-1-15,-3-3 0 0,4 3-12 0,-7 3-2 16,-1-3-1-16,-3 10 0 0,0-4-7 0,0 3-2 15,-7 7 0-15,0-4 0 0,-3 4 3 0,-1 3 1 16,-6-3 0-16,3 2 0 0,-11 1-5 16,7 0 0-16,-3 6-1 0,0 0 0 0,-7-3-11 15,3 3-12-15,4 0 2 16,-3-6 1-16,-1 0 9 16,0 0 0-16,1-3 0 0,3 2 0 15,3 1 0-15,-3-3 0 0,0 3 0 0,3-4 0 0,1-2 0 0,-1 3 0 16,1-1 0-16,2-2 0 0,-2 2 0 0,6-2 0 0,-3-4 0 0,4 7 0 15,-1-7 0-15,4 7-10 0,-3-6 10 0,6-1-10 0,-3 0-6 0,7 1 0 16,-3-1-1-16,3 1 0 16,0-4-33-16,4-3-6 0,3 3-2 0,0-6 0 15,0 0-182-15,4-6-37 0,20-3-7 0,-6-4-2 0</inkml:trace>
  <inkml:trace contextRef="#ctx0" brushRef="#br0" timeOffset="156570.26">28085 10936 2246 0,'-14'0'100'0,"10"0"20"0,-3 0-96 0,0 0-24 0,0 6 0 0,-4-3 0 16,4-3 0-16,-3 9-8 0,-1-2 0 0,0 5 0 15,-3-2 8-15,4 5 0 0,-1 4 0 0,1 6 0 0,-8-6 0 16,7 6 0-16,1 3 0 0,-1-3 0 0,1-3 18 0,-1 10-1 15,4-10 0-15,3 3 0 0,1-6 1 16,3 6 0-16,3-7 0 0,-3 1 0 16,8-3-18-16,-1 3 8 0,3-10-8 0,1 1 0 0,-1-1 8 0,8-3-8 15,0 4 0-15,-1-10 0 0,4 0 0 0,4-7 8 16,7 4-8-16,-4-3 0 0,4-3 19 16,0 5-3-16,-8-11-1 0,1 5 0 15,0-5 5-15,-4 5 2 0,-4-9 0 0,1 1 0 0,-7-7 13 0,-1 6 2 16,1-6 1-16,-8 3 0 0,-3-3-15 0,-3 0-3 15,-4 6-1-15,0-6 0 0,-4 6-5 0,1-3-1 0,-5 0 0 16,-2 3 0-16,-8 0-4 0,0 4-1 0,1 5 0 16,-4 1 0-1,-1-1-36-15,5 7-7 0,-5-3-1 0,5 6-1 16,-5 0-96-16,8 0-19 0,-3 9-4 0</inkml:trace>
  <inkml:trace contextRef="#ctx0" brushRef="#br0" timeOffset="168463.48">20920 15558 172 0,'0'0'8'0,"0"0"1"0,0 0-9 0,0 0 0 16,0 0 0-16,-4-6 0 0,1 2 372 0,3 4 73 15,-4-6 15-15,4 6 2 0,0-3-367 0,0-3-74 16,0 6-21-16,-3-10 9 0,3 10 14 0,0 0 2 16,-4-9 1-16,4 9 0 0,0 0 19 0,0 0 4 15,0 0 1-15,0 0 0 0,0 0-8 0,0 0-2 16,0 0 0-16,-7 0 0 0,4 9-13 0,-1-2-3 16,4 2-1-16,-4 0 0 0,4 1 13 0,0-1 2 15,-3 10 1-15,3-3 0 0,0-4-2 0,0 13 0 16,0-6 0-16,0 6 0 0,0 3-12 0,0 7-2 15,0 3-1-15,0-4 0 0,0 7-8 0,0 0-2 16,0-7 0-16,0 7 0 0,0-10-4 0,3 10 0 16,-3-10-8-16,0 4 12 0,4-1-2 0,-4-5-1 15,4 5 0-15,-4-9 0 0,0 3-1 0,0-3 0 16,0-6 0-16,-4-3 0 0,4-4 4 0,-4 4 0 16,4-6 0-16,0-10 0 0,0 0 6 0,0 0 2 0,0 0 0 0,0 0 0 15,-3-10-20-15,-1-6 0 16,1 4 0-16,-4-10 0 0,0 3 0 0,0-6-16 15,0 3 4-15,3-3 0 0,-6-3 12 0,2 0 15 0,1-4-3 0,0 1-1 16,-3-4-11-16,6-5 0 0,-6 2 0 0,6 3 0 16,1-2 0-16,-1-1 0 0,1-3 0 0,3 4 0 15,0 2 0-15,0-2 0 0,3 2 0 0,1 1 0 16,-1-1 0-16,4 7 0 0,0-6 0 0,0 5 0 16,4-5-20-16,-4 2-10 15,7 1-2-15,-3 0 0 0,-1 6 32 0,4 0 0 0,0-1 0 16,1 8 0-16,-5-1 0 0,8 3 0 0,-1 7 0 0,5-4 0 15,-1 7 0-15,-4-3 0 0,5 9 0 0,2 0 0 0,1-4-9 16,3 8 9-16,0 2-8 0,-6 3 8 0,2 4-12 16,-6-4 4-16,-4 7 0 0,0 3 0 0,-3-1 8 0,-1 8 0 15,-3-1 0-15,0 0 0 0,-3 3 0 0,-4-6-8 16,3 3 8-16,-3 0-8 0,0 0 8 0,-3-3 0 16,3-3 8-16,-7 6-8 0,0-6 8 15,-4 3-8-15,4-3 8 0,-3-7-8 0,-5 7 0 0,1-3 0 16,0-1 0-16,-3-2 0 0,-5-4 11 0,1 7-3 15,0-7 0-15,3 1 0 0,-6-4 20 0,3-3 3 16,-1 7 1-16,-2-10 0 0,3 6-32 0,-4-6 0 16,0 0 0-16,1 0 0 15,-8 0-25-15,4 0-8 0,-4 0-2 0,7-6 0 16,0 6-17-16,4-4-4 0,4 4-1 0,-1-6 0 16,4 6-86-16,3 0-17 0,4-3-3 0,7-3-1 0</inkml:trace>
  <inkml:trace contextRef="#ctx0" brushRef="#br0" timeOffset="169208.15">21371 15583 1094 0,'0'0'97'0,"0"0"-77"0,0 0-20 0,-10 0 0 0,3 0 307 0,7 0 57 16,0 0 12-16,0 0 3 15,0 0-418-15,0 0-83 0,0 0-17 0,0 0-3 32,7-6 81-32,0 6 16 0,0 0 3 0,3 0 1 0,1 0 79 0,0 9 16 0,-4-9 3 0,3 0 1 15,-3 6 41-15,4-3 8 0,-4 4 1 0,3-4 1 16,-2 6-43-16,2 4-9 0,-3-1-1 0,0-2-1 16,-3-1-30-16,-1 1-5 0,1 5-2 0,-1 1 0 0,-3-4 1 0,0-2 0 15,0 6 0-15,0-7 0 0,0 0 2 0,-3-2 1 16,3-7 0-16,0 0 0 0,0 0 1 0,0 0 0 15,0 0 0-15,0 0 0 0,0 0-3 0,0 0 0 16,0-10 0-16,3-5 0 0,1 5-12 0,3-6-8 16,0-2 8-16,0 2-8 0,7-3 0 0,-3 0 0 15,3 0 0-15,3 4-12 0,1-4 3 0,3-6 0 0,-3 6 0 16,3 7 0-16,4-4 9 0,-8 6 0 0,-2-5 8 16,-1 5-8-16,0 1 0 0,0 9 0 0,-4-9 0 15,1 9 8-15,-11 0-8 0,11 6 0 0,6-3 0 16,-6 3 0-16,-4-3 0 0,0 4 0 0,7-4 0 15,-3 3 0-15,-4 3 0 0,0-2 0 0,-4-4 0 0,4 6 0 16,4-2 0-16,-4-4-8 0,-7-3 0 0,0 9 0 16,7 1 8-16,-7-10 0 0,0 6 10 0,-3-3-10 15,3-3 15-15,0 0-3 0,0 0-1 0,-8 6 0 16,1 0-11-16,7-6 0 0,0 0 0 0,0 0 0 16,-7 0 0-16,7 0 0 0,0 0 11 0,0 0-11 15,0 0 0-15,0 0 0 0,0 0 0 0,0-6 0 16,7-3 9-16,0 3-9 0,-3-4 8 0,3-2-8 0,4 2 8 15,-1-6-8-15,1 7 0 0,-1-7 8 0,-3 7-8 0,8-4 0 16,-5-2 0-16,1 5 0 0,-1 1 0 0,1 0 0 16,-4 2-14-1,4-2 5-15,-8-1 9 0,8 10 0 0,-4 0 0 0,3-6 0 16,-3 6 0-16,0 0-8 0,-7 0 8 16,11 6-8-16,3 1 8 0,-3-4 0 0,-4-3 0 0,0 9 0 0,3 1 0 15,1-1 0-15,-4 0 0 0,4-2 0 0,-4 8 0 0,3-2 0 16,1-4-9-16,-4 7 9 0,-4-7 0 0,1 10 0 15,10-3 0-15,-7-3 0 0,-3 2 0 0,-4 4 0 16,7-3 9-16,0-4-9 0,0 4 0 0,0 3 0 16,-4 0 0-16,4-4 0 0,4 1-15 0,0-4 3 15,-11 4 0-15,-4-6 0 16,1-1-29-16,10 0-6 0,7 1-1 0,-4-1 0 16,-6-9-114-16,6 6-23 0,4-6-5 0,-3-6-845 0</inkml:trace>
  <inkml:trace contextRef="#ctx0" brushRef="#br0" timeOffset="169634.49">23128 15203 2304 0,'0'0'51'0,"4"-9"10"0,-1 0 3 0,1-1 0 0,-4-2-52 0,3-4-12 0,4 7 0 0,0-7 0 16,4-3-65-16,-4 3-16 0,4-2-3 0,-4-1-1 16,3 0 62-16,-3 0 13 0,0-6 10 0,0 0-13 0,-3 6 29 0,-1 0 5 15,1 1 2-15,-4 2 0 0,-4 6 23 0,-3-5 5 16,0 12 1-16,-3-4 0 16,-1-2 19-16,-3 9 4 0,0 6 1 0,0-3 0 15,-4 4-52-15,1-4-9 0,-5 3-3 0,1 3 0 0,0 7-12 0,0-6 9 16,-4-1-9-16,8 7 8 0,-1-4 0 0,0 4 0 15,1 3 0-15,6-1 0 0,4 8 26 0,-4-1 5 16,1 3 1-16,-1 0 0 0,8 10-23 0,-8-4-4 16,1 10-1-16,-1 0 0 0,4 0-12 0,3 0 9 15,1-7-9-15,-1 7 8 0,-6-9-8 0,6-4 0 0,11 4 0 16,-7-7-11-16,0 3 11 0,0-3 0 0,4-2 0 0,-1-4 0 16,1-7-20-16,-4 4 0 0,0 0 1 0,3-10 0 31,8 4-94-31,-8-10-19 0,-3-3-4 0,0 0-1 15,0 0-90-15,0 0-17 0,0 0-4 0,4-19-1 0</inkml:trace>
  <inkml:trace contextRef="#ctx0" brushRef="#br0" timeOffset="169854.34">22451 15423 2919 0,'-18'-6'64'0,"15"6"14"0,3 0 2 0,-4 0 2 0,-3-3-66 0,7 3-16 0,0 0 0 0,0 0 0 16,18 3-36 0,3-3-10-16,0 0-2 0,4 6-1 0,10-6 49 0,4 0 11 0,3-6 1 0,8 6 1 0,2 0-4 0,5 0-1 15,6-3 0-15,-3 3 0 0,-3 0-8 0,3-7 0 16,-7 7 0-16,0 0-11 0,0 0 11 0,3 0-12 16,-7 0 12-16,4 0-12 15,0 0-184-15,-3 0-36 0,41-9-8 0,-27-7-2 16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7T19:41:20.3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2427 8875 2055 0,'0'0'91'0,"-10"-3"19"0,2-3-88 0,5 3-22 0,-8-3 0 0,8 6 0 16,-4-4 30-16,7 4 2 0,-4 0 0 0,4 0 0 15,0 0-23-15,0 0-9 0,0 0 8 0,0 0-8 16,4 10 21-16,6-1-1 0,1-6 0 0,0 7 0 15,-1-1-20-15,-6 1-13 16,6 5 1-16,-6 4 1 0,3 0 11 0,-4 3 16 0,4 0-4 0,-3 12-1 16,-4-5 17-16,-4 5 4 0,-3 4 1 0,4 6 0 15,-8-1-1-15,1 1-1 0,-1 10 0 0,0-10 0 16,4 3-31-16,-3 6 8 0,-1-3-8 0,4-3 0 16,4-3 0-16,-1-6 11 0,4 2-11 15,0-8 10-15,0 2-38 16,0-2-8-16,4-1-2 0,-1-6 0 0,-3-6-133 0,0 6-26 15,0-9-6-15,0-4-1 0</inkml:trace>
  <inkml:trace contextRef="#ctx0" brushRef="#br0" timeOffset="464.34">2381 9368 2257 0,'-7'0'49'0,"4"-3"11"0,-1 3 1 0,-3 0 3 0,7 0-51 0,0 0-13 0,0 0 0 0,0 0 0 16,0 0 0-16,11-7 0 0,-1 7 0 0,1-3 0 15,3-3 0-15,-3 6-10 0,-1 0 2 0,4-3 0 16,7 3 19-16,-6-7 4 0,-5 7 1 0,4 0 0 15,7-3-16-15,-7-3 11 0,1 3-11 0,6-3 10 16,-4 3 4-16,1-4 1 0,7-2 0 0,-8 9 0 0,5-6-15 16,-1 2 0-16,3-2 8 0,-6 6-8 15,10-3 0-15,-10 3-12 0,3 0 3 0,0 0 0 16,-3 3-128-16,-4 3-26 16,4-6-5-16,-4 4-700 0</inkml:trace>
  <inkml:trace contextRef="#ctx0" brushRef="#br0" timeOffset="795.04">2956 8938 1440 0,'-24'-9'128'0,"13"9"-103"0,0-3-25 0,1 3 0 16,6 0 133-16,4 0 22 15,-10 0 4-15,10 0 1 0,0 0-132 0,0 0-28 0,-11 3 0 0,11-3 0 16,0 9 0-16,0 1-8 0,-3-1 8 0,6 3 0 16,1 1 0-16,-4 3 12 0,7-4-1 0,-7 13-1 15,3-6 17-15,4 6 3 0,-7 3 1 0,0-2 0 16,0 2 1-16,0 0 0 0,0 6 0 0,-7-5 0 16,7 5-20-16,-3 1-3 0,-4 2-1 0,7-2 0 15,0-1-8-15,-4 1 0 0,1-1 0 0,-4-2 0 16,3 8 0-16,-3-11 0 0,0 8 0 0,0-5 0 15,3-4 0-15,-3 0 0 0,4 0 0 0,3-3 0 16,0 4 0-16,0-11-11 0,3 7 3 0,4-6 0 16,-3 0-81-1,3-3-16-15,-4-1-3 0,1-2-787 0</inkml:trace>
  <inkml:trace contextRef="#ctx0" brushRef="#br0" timeOffset="1367.01">3129 9064 864 0,'7'-22'38'0,"-7"12"8"0,4-6-37 0,3 10-9 0,-4-6 0 0,-3 2 0 15,11 1 237-15,-8-1 46 0,4 4 9 0,1-3 1 0,2 9-236 0,-3-6-47 16,4 12-10-16,-11-6 0 0,3 3 11 0,8 3 3 16,-8 4 1-16,4-1 0 0,-7 7 0 0,0-4 0 15,0 4 0-15,0 0 0 0,0-4-3 0,0 4-1 16,0 3 0-16,0-1 0 0,-7 1-1 0,7 3 0 15,0-3 0-15,-3 3 0 0,3 3 2 0,3 0 1 16,-3 0 0-16,0 7 0 16,0-1-1-16,0 0 0 0,0 4 0 0,-3 9 0 0,3-7-12 0,0-2 11 15,-7-1-11-15,3 4 10 0,4-4-10 0,0-5 0 16,0 5 0-16,-3-15 0 0,3 6-18 0,0-6-6 16,0 0 0-16,3-4-1 15,-3-5-49-15,0-1-10 0,4-3-1 0,-4-6-770 16</inkml:trace>
  <inkml:trace contextRef="#ctx0" brushRef="#br0" timeOffset="1668.11">3196 9408 2026 0,'0'0'90'0,"0"0"18"0,0 0-86 0,0 0-22 0,0 0 0 0,0 0 0 0,0 0 14 0,0 0-2 15,11-6 0-15,-11 6 0 0,0 0-12 0,3 0 0 16,8 0 0-16,-1 0-10 0,-2 0 10 0,2 0 16 16,1 0-4-16,3 0-1 0,3 0-11 15,-2 0 12-15,-1 0-12 0,7 0 12 0,-4-3-12 0,5 3 0 16,-1-6 0-16,-4 6 0 0,1-3 0 0,7-4 0 15,-8-2 0-15,5 3 0 16,-1 3-52-16,-7-7-4 0,7 1 0 0,-7-1 0 16,0 1-24-16,0 0-4 0,-3-7-2 0,3 10-674 15</inkml:trace>
  <inkml:trace contextRef="#ctx0" brushRef="#br0" timeOffset="1923.15">3676 8919 1728 0,'0'-9'76'0,"0"9"16"0,0 0-73 0,0-10-19 0,-7 10 0 0,7 0 0 16,0 0 150-16,0 0 26 0,0 0 6 0,0 0 1 16,7 10-156-16,-7-1-27 0,0 10-14 0,3 6 2 15,-3 3 12-15,0 7 0 0,0 3 0 0,0 5-9 16,-3 1 9-16,3 10 0 0,-11-7 0 0,4 6 0 15,0 7 0-15,0-7 0 0,-3 3 0 0,-1-2 0 16,-3-1 8-16,10 0-8 0,-10-3 8 0,14-6-8 16,-10-6 0-16,10 6 0 0,-7-7 0 0,14-2-696 15,-4-7-140-15</inkml:trace>
  <inkml:trace contextRef="#ctx0" brushRef="#br0" timeOffset="5354.06">2452 10829 1267 0,'0'0'56'0,"0"0"12"0,0 0-55 0,0 0-13 15,0 0 0-15,0 0 0 0,10 0 116 0,-3 0 21 0,4 0 4 0,0 9 1 16,-1-9-73-16,-6 10-14 0,6-4-3 0,1-3-1 16,-8 7 12-16,4-4 2 0,-3 10 1 0,3-7 0 15,-3 0-10-15,-4 4-1 16,0-4-1-16,0 7 0 0,-4 3-4 0,4 0-1 0,-11 6 0 0,4 3 0 15,0-3-29-15,-3 3-5 0,-1 4-2 0,-3-1 0 16,4 0-13-16,-1-2 0 0,0-1 0 0,8-3 0 16,-8 0 0-16,11-3 0 0,4-3 0 15,3 6-10-15,-4-6 10 0,8-1 0 0,0 4 0 0,-1 0 0 16,4-6-107-16,0 3-16 16,0-10-3-16,4 1-568 0,-4-1-114 0</inkml:trace>
  <inkml:trace contextRef="#ctx0" brushRef="#br0" timeOffset="5766">2261 10951 2012 0,'-21'-6'89'0,"18"3"19"0,-8-3-87 0,8-1-21 16,-5 4 0-16,5-3 0 0,-4 6 33 0,7 0 3 0,0 0 0 0,0 0 0 15,7-9-18-15,4 9-3 0,-8-10-1 0,8 7 0 16,-1-3-1-16,4 3 0 0,0-4 0 0,1 4 0 16,2-3 0-16,-3 6 0 0,7-6 0 0,-6 6 0 15,9-4 5-15,-10 4 1 0,8-6 0 0,-5 6 0 16,1-3-8-16,-1 3-2 0,1-6 0 0,-4 6 0 16,-3 0-9-16,3-3 12 0,0-4-12 0,0 7 12 15,4 0-12-15,-4-3-14 0,-4-3 3 0,8 6 1 16,3-3-5-16,0-3-1 0,4 6 0 0,0-7 0 31,10 4-113-31,-7-3-23 0,-3 3-5 0,7-4-434 0,3 4-86 0</inkml:trace>
  <inkml:trace contextRef="#ctx0" brushRef="#br0" timeOffset="6097.15">3154 10719 1994 0,'0'0'88'0,"0"0"19"0,0 0-86 0,0 0-21 16,0 0 0-16,-4 3 0 0,1 4 15 0,-8 2-2 15,11 0 0-15,-7 10 0 0,4-3-13 0,-8 6 0 0,8-6 0 0,-5 12 0 16,5-9 0-16,-4 6 0 15,3-6 0-15,4 6 0 0,-3 9 0 0,3-9 8 0,0-3-8 0,-7 3 9 16,7 3 7-16,0-2 0 0,0 2 1 0,0 0 0 16,0-3-5-16,-4 3-2 0,4-3 0 0,0 0 0 15,0-6-10-15,0 6 0 16,0-6 0-16,-7 0 0 16,7 0-146-16,-3 0-22 0,3-4-4 0,0-5 0 15</inkml:trace>
  <inkml:trace contextRef="#ctx0" brushRef="#br0" timeOffset="6293.21">3101 11177 2833 0,'0'-9'62'0,"-7"9"13"0,3-7 2 0,4 7 3 15,0 0-64-15,0 0-16 0,0 0 0 0,14 0 0 16,1-3-12-16,2 3-7 0,8 0-1 0,-7-6 0 0,13 3 3 0,-2-3 0 15,6 2 0-15,7-2 0 16,-3-3-25-16,7-1-5 0,-4 7-1 0,0-9 0 16,4 2-117-16,-7-2-24 0,-4-4-5 0</inkml:trace>
  <inkml:trace contextRef="#ctx0" brushRef="#br0" timeOffset="6518.19">3651 10757 1324 0,'0'0'59'0,"0"0"12"16,0 0-57-16,0 0-14 0,0 0 0 0,0 0 0 0,0 0 133 0,0 0 24 16,-10 9 5-16,3 1 1 0,3 5-123 0,4-2-24 15,-10 3-4-15,6 2-2 0,4 1 20 0,-7 6 4 0,3 0 1 0,-6 4 0 16,6 5-11-16,4-6-1 0,-10 1-1 0,10 5 0 16,-11 1 3-16,4-1 1 0,0-3 0 0,0 4 0 15,3-1-10-15,-3-5-3 0,0 5 0 0,7 1 0 16,-10-1-13-16,3-6 0 0,3 7-9 0,-3 2 9 15,0-8-159 1,0 5-25-16,3 1-6 0,-6-7-1 0</inkml:trace>
  <inkml:trace contextRef="#ctx0" brushRef="#br0" timeOffset="7067.25">2163 12014 1612 0,'0'0'144'0,"0"0"-116"0,-8 3-28 0,-2 4 0 0,6 2 126 0,-6 7 19 16,6 3 4-16,4-1 1 0,-7 1-134 0,4 6-26 16,3 4-6-16,-7-1 0 0,3 3 16 0,4 1 0 15,0-1 0-15,-3 0 0 0,3 4 0 0,0-1 0 16,0 1-8-16,0-7 8 0,0 10 0 0,0-4 0 15,3 1 0-15,-3 2 0 16,0-5 0-16,0-4 0 0,0 0 0 0,0-3 0 0,4-6-20 16,3 0 4-16,-7-4 0 0,0-2 0 15,3-4-127-15,-3-2-25 0,0-7-4 16</inkml:trace>
  <inkml:trace contextRef="#ctx0" brushRef="#br0" timeOffset="7310.82">2060 12598 1670 0,'-3'-10'148'0,"3"10"-118"0,0 0-30 0,0 0 0 15,0-3 160-15,0-3 27 0,3-4 5 0,8 1 0 31,-1 6-184-31,5-3-36 0,-5-4-8 0,11 4-2 0,-7-4 15 0,8 1 3 0,-8 6 1 0,7-3 0 16,-7-4-59 0,0 4-12-16,7 3-2 0,-7 3-1 0,-3 0-127 15,3-6-26-15,0 6-5 0,-3 0-308 0</inkml:trace>
  <inkml:trace contextRef="#ctx0" brushRef="#br0" timeOffset="7572.96">2734 12027 2833 0,'-7'-3'62'0,"0"6"13"0,3 3 2 0,-6 0 3 0,6 7-64 0,-6 3-16 0,10 2 0 0,-7 11 0 31,3-4-48-31,4 3-12 0,-7 6-4 0,4 4 0 16,-1-3 26-16,4 2 5 0,-7 7 1 0,3-9 0 16,-3 2-35-16,4-2-6 0,3 9-2 0,-4-10 0 0,-3 4 40 0,4-10 8 15,3 6 2-15,0-8 0 0,0 8 4 0,0-12 1 16,3 3 0-16,-3-6-599 0,7 3-119 16</inkml:trace>
  <inkml:trace contextRef="#ctx0" brushRef="#br0" timeOffset="7941.85">3355 12140 2595 0,'0'0'115'0,"0"0"24"0,0 9-111 0,0 1-28 15,-4 8 0-15,4 7 0 0,-7 1-10 0,7-4-7 0,0 9-2 0,-3-3 0 31,3 0-27-31,0 1-6 0,-7 5 0 0,3-6-1 16,-6 7-14-16,-1-10-2 0,0 12-1 0,4-5 0 16,-3-4 31-16,-1 0 7 0,-3-9 0 0,4 6 1 0,-1 3 17 0,0-9 3 0,1-3 1 0,6-7 0 31,-6 7-151-31,6-7-31 0,-13 4-5 0,17-13-2 0</inkml:trace>
  <inkml:trace contextRef="#ctx0" brushRef="#br0" timeOffset="8210.27">3161 12124 2016 0,'-11'-3'179'0,"8"-3"-143"15,-4 6-36-15,3-3 0 0,4 3 113 0,0 0 16 16,0 0 3-16,4-7 1 0,10-2-133 0,3-1-13 15,8 1-10-15,0 3-1 0,0-7 24 0,10 4-10 16,0-7 10-16,4 7 0 0,0 2-9 0,3-2 9 16,-7 0 0-16,4-1-9 0,-4 7 9 0,1-3 0 15,-12 0 0-15,-6 2-8 0,3 4-8 0,-7 0-2 16,4 0 0-16,-11 4 0 16,4 2-137-16,-4-6-27 0,-7 0-6 0</inkml:trace>
  <inkml:trace contextRef="#ctx0" brushRef="#br0" timeOffset="8731.84">2667 12419 748 0,'0'0'33'0,"0"0"7"0,0 0-32 0,-11 0-8 15,4-3 0-15,4 3 0 0,-8 0 130 0,8 0 24 16,-4-7 5-16,3 4 1 0,-3 3-127 0,7 0-25 16,0-6-8-16,0 6 0 0,0 0 15 0,0 0-3 15,0 0 0-15,0 0 0 0,-3-3 4 0,3 3 0 16,-4-6 0-16,4 6 0 0,0 0 11 0,-7-4 2 15,3 4 1-15,-6 4 0 0,6-4 1 0,-6 0 0 16,-1 6 0-16,-3-3 0 0,3-3-10 0,-3 0-1 0,-7 6-1 0,7-3 0 16,-7-3 5-16,0 7 2 0,3-4 0 0,-7 3 0 15,4-3-2-15,-3 4-1 0,9-7 0 0,-6 6 0 16,0-3-6 0,3 3-1-16,1-3 0 0,3-3 0 0,0 0-16 0,7 0 0 0,3 0 0 15,4 0-580-15,0 0-113 0</inkml:trace>
  <inkml:trace contextRef="#ctx0" brushRef="#br0" timeOffset="12598.9">2406 13541 2343 0,'0'0'104'0,"3"-6"21"0,-3 6-100 0,8-3-25 16,-8-3 0-16,10 6 0 0,-6-3 0 0,-1-4 8 15,-3 7-8-15,11 0 0 0,-4 7 0 0,3-4 0 16,-6 3-9-16,-1-3 9 0,-3 3-16 0,8 4 3 16,-8 6 1-16,-8-4 0 0,5 4 12 0,3 3 0 15,-11-4 0-15,8 4 0 0,-4 6 8 0,3-3 5 0,-6 13 1 16,6-7 0-16,-6 6 2 0,-1 1 1 0,7 2 0 0,-6 4 0 15,-1-3-17-15,4-1 10 0,0 7-10 16,0-3 8-16,4-3-8 0,-4 6 0 0,7-10 0 0,-4-2 0 31,4 8-18-31,-4-8-9 0,4 2-1 0,0-9-1 16,0 3-115-16,0-2-22 0,-7-11-5 0,7-2-1 0</inkml:trace>
  <inkml:trace contextRef="#ctx0" brushRef="#br0" timeOffset="12886.6">2057 13792 2264 0,'-11'-9'100'0,"11"9"21"0,0-9-97 0,0 2-24 0,4 4 0 0,-4 3 0 0,0 0 10 0,7-6-10 15,3-4 12-15,-6 10-12 0,6-3 0 0,5-3 0 16,-1 6-15-16,3 0 5 0,-3 0 10 0,-3 0-8 16,7-3 8-16,3 3-8 0,0-6 8 0,-3 6 0 15,10 0 0-15,-4 0 0 0,1 0 0 0,0 0 0 16,3-4 10-16,4-2-10 0,-7 6 0 0,3-3 0 16,4-3 0-16,-8 0 0 15,4 2-32-15,4-2-8 0,-7-3-3 0,0-1 0 16,-1 1-3-16,8-1-1 0,-7 4 0 0,-1-3 0 15,1-1-15-15,0 7-3 0,3-6-1 0,4 3-726 0</inkml:trace>
  <inkml:trace contextRef="#ctx0" brushRef="#br0" timeOffset="13255.38">3369 13560 979 0,'0'0'87'0,"0"0"-70"16,0 0-17-16,0 0 0 0,0 0 226 0,0 10 42 15,0-1 8-15,0 0 1 0,7 4-213 0,-7-4-42 16,0 1-9-16,0 2-1 0,0-2-12 0,0 5 0 15,0 4 0-15,0-3 0 0,-7-3 19 0,-4 8-2 16,4-2 0-16,0 3 0 0,-3 10 8 0,6-4 2 16,-10 0 0-16,4-3 0 15,-5 3-7-15,5 1 0 0,-1 2-1 0,-3-3 0 0,4 0-19 0,-1-9 0 16,0 6 8-16,1 0-8 0,3-6 0 0,-4 6 0 16,4-6 0-16,4-6 0 0,-8 9-16 0,7-10-6 15,-3 4-2-15,4-7 0 16,3 7-30-16,-7-4-6 0,7-2-2 0,-4-1 0 15,4-9-112-15,0 0-22 0,0 0-5 0,0 0-1 0</inkml:trace>
  <inkml:trace contextRef="#ctx0" brushRef="#br0" timeOffset="13587.92">3076 13639 1440 0,'-24'-7'64'0,"13"4"12"0,-10-3-60 0,7 3-16 0,0-3 0 0,3 2 0 0,0-2 287 16,1 6 54-16,6 0 11 0,4 0 3 16,0 0-329-16,0 0-66 0,11-9-12 0,-4 9-4 0,11-7 45 15,-1 7 11-15,4-3 0 0,4 3 0 0,0-6-13 16,-1 3-1-16,8-3 0 0,-7 6 0 0,3-10 14 0,4 10 0 15,3-9 0-15,4 6 0 0,7-4 0 0,0-2 0 16,-4 3 0-16,7-4 0 0,4 7 15 0,-3-6-4 16,-1-7-1-16,4 7 0 15,3-1-107 1,8-5-22-16,-4 2-4 0</inkml:trace>
  <inkml:trace contextRef="#ctx0" brushRef="#br0" timeOffset="19534.14">16055 8847 748 0,'0'0'67'16,"0"-9"-54"-16,-4-1-13 0,-3 1 0 0,4 3 364 0,3-4 71 16,-4 7 13-16,4 3 4 15,-7-6-395-15,7 6-78 0,-7 0-16 0,0 0-3 0,-3 0 24 0,-5 0 4 16,5 6 2-16,-4-3 0 0,-4 7-3 0,0 5-1 15,-3-5 0-15,0 9 0 0,3-4 42 0,-3 7 8 16,7-6 1-16,-7 9 1 0,3-3-5 0,-3 3-1 16,4 3 0-16,-1 7 0 0,-3-1-4 0,3 1-2 15,1-1 0-15,-1-2 0 0,4 2-18 0,0 1-8 16,3 2 8-16,0-2-8 0,4 2 8 0,4-2-8 16,-1-7 8-16,4 7-8 0,4-1 0 15,6-9 0-15,-2-3 0 0,9 3-11 0,1-6 11 0,7-10 0 16,-1 1 0-16,8-4 8 0,0 3-8 15,3-9 0-15,4 0 0 0,0-9 8 0,3 0-8 0,0-1 0 16,-6-5 0-16,2-4 0 0,-6-6 0 16,3 6 11-16,-3-9-11 0,0 3 12 0,-4-4-2 0,-3 4 0 0,-1-3 0 15,1 3 0-15,-7-3 23 0,-1-1 5 0,-2-5 1 16,-5 6 0-16,-3-7-21 0,-3 1-4 0,-1-1-1 16,1 7 0-16,-4-6 7 0,-4 5 2 0,-6-5 0 0,-4 2 0 15,-1 1-4-15,-2-3-1 0,-1 12 0 0,-7-7 0 16,4 7-3-16,-3 1-1 0,-1-1 0 0,-3 3 0 15,-1 9-27-15,1-2-6 0,0 2 0 0,3 4-1 16,-3-3-179-16,3 9-35 16</inkml:trace>
  <inkml:trace contextRef="#ctx0" brushRef="#br0" timeOffset="19975.82">15737 10472 2718 0,'0'0'60'0,"0"0"12"0,0 0 2 0,0 0 2 0,0 0-60 0,0 0-16 0,0 0 0 0,0 0 0 31,0 0-24-31,4 15-8 0,-1-2-2 0,1-4 0 0,0 7 22 0,-1 3 12 0,-3 6-12 0,0 3 12 16,4 0-12-16,-1 7 4 0,1 2 8 0,-4 7-13 16,3-3 13-16,1 6-9 0,-1-3 9 0,-3 3-8 15,4 6 8-15,-1-9 0 0,4 0 0 0,-3-6 0 16,-1 6 0-16,-3-4 0 0,0-2 0 0,0-4 0 16,0-5-61-16,-3-1-11 0,3 3-1 0,0-3-634 15,0 1-126-15</inkml:trace>
  <inkml:trace contextRef="#ctx0" brushRef="#br0" timeOffset="20666.4">15653 12532 2073 0,'0'0'184'0,"-4"-7"-147"0,1 4-29 0,-1-3-8 16,4-3 115-16,4 6 21 0,-1-4 5 0,4-2 1 31,4 3-151-31,3-4-31 0,4 1-5 0,-1-1-2 0,4 1 47 0,1 0 0 0,-1-1 0 0,0 4 0 0,0-4 12 0,4 7 3 15,-8-3 0-15,5 6 0 16,-5 0-24-16,1 0-5 0,-4 6-1 0,0-3 0 16,-3 4 23-16,-1-4 5 0,-3 6 1 0,0 4 0 0,-3-1-1 0,-1 7 0 15,-6-3 0-15,-1 3 0 0,1 6-2 0,-4 0-1 16,0 3 0-16,-4 0 0 0,-3 7-10 16,-4-7 0-16,4 0 0 0,-7 7 0 0,3-1 0 0,-6 1 10 15,3-7-10-15,-4 6 10 0,0-5-10 0,1-1 0 16,-1-3 0-16,0 3 8 0,0 0 0 0,4-3-8 15,-3 4 12-15,2-7-4 0,1-4-8 0,4-5 0 16,-5 9 0-16,5-10 0 0,3 7 0 0,0-9 0 0,-1 5 0 16,5-5 0-16,3 5 21 0,3-5 9 0,1 2 2 0,-1 1 0 15,8 0-32-15,-1-4 0 0,1 10 0 0,6-10 0 16,1 7 12-16,3-7-3 0,4 1-1 0,3-1 0 16,4-3 4-16,3 4 0 0,4-10 0 0,6 6 0 15,8-3-2-15,0-3 0 0,7 0 0 0,3 6 0 16,-6-6-10-16,-1 0 0 0,-6 0 0 0,-1 0 8 15,-3 0-8-15,0-6-11 0,-1 6 3 0,1 0 0 32,-4 0-73-32,-3 0-15 0,-4-3-2 0,1-3-674 0,-1-1-134 0</inkml:trace>
  <inkml:trace contextRef="#ctx0" brushRef="#br0" timeOffset="25387.8">5094 9562 1972 0,'-21'-19'88'0,"10"13"17"0,1-3-84 0,3-1-21 0,-4 1 0 0,-3 6 0 15,7-4 40-15,3 4 4 0,-6-3 1 0,3 6 0 16,7 0-9-16,0 0-1 0,0 0-1 0,0 0 0 16,0 0-22-16,7-9-4 0,-4 2 0 0,4-2-8 15,4 9 20-15,-4-3-2 0,11 3-1 0,-4-6 0 16,7 6 15-16,-3 0 2 15,3 6 1-15,7-3 0 0,-3-3-6 0,3 9-1 0,0-2 0 0,4 2 0 16,0 0-15-16,10 1-3 0,-7-1-1 0,15 1 0 16,-1 5 19-16,8 1 3 0,-5-3 1 0,8 5 0 15,0 7-23-15,0-6-9 0,4-3 8 0,3 3-8 16,3 6 18-16,1-6-2 0,3 6 0 0,-3-3 0 0,-1 3-16 16,4 0 10-16,4 3-10 0,-1-3 8 0,12-6 0 15,-5 9 0-15,1-3 0 0,7 0 0 0,-4-6 5 0,4 0 1 16,-4 0 0-16,4 6 0 0,-4 0 0 0,3-3 0 15,-2 3 0-15,2 0 0 0,5 3 3 0,-8 1 1 16,0 5 0-16,0 1 0 0,-3-7-9 0,3 9-1 16,4-2-8-16,0 3 12 0,-4 2-12 0,3-2 11 15,5-4-11-15,-1 1 10 0,7 3-2 0,-10-4-8 16,0 1 12-16,3-4-4 0,4 0-8 0,0-3 0 16,-4 1 0-16,-4-1 0 0,1 6 11 0,-4-5-3 15,4 2-8-15,0 0 12 0,-4 10-12 0,0-6 11 16,-3-4-11-16,3 3 10 0,0 1-10 0,0 3 8 0,-10-4-8 0,0 4 8 15,-1 2-8-15,1-5 8 16,-4-4-8-16,0 10 8 0,4-3-8 0,-1-1 0 16,4 4 0-16,-3-3 8 0,-4-1-8 0,4-2 0 15,6-1 0-15,5 4 8 0,-1-4-8 0,-4 1 0 0,5-7 0 16,-5 0 0-16,5 4 0 0,-5-10 8 16,4 3-8-16,-6 0 0 0,-5-6 0 0,-6 6 8 0,-1-6-8 15,1-1 0-15,3 1 0 0,0 0 8 0,0-3-8 16,-3 3 0-16,-1-1 11 0,4 1-3 0,0-3-8 0,0 0 12 15,1-7-12-15,-1 3 0 0,-4 4 0 0,-3 0 0 16,-7-4 0-16,0-2 0 0,4 5 0 0,-8-5 9 16,-3 6-9-16,7-4 0 15,0-2 0-15,0 5-11 0,-4-5 11 16,-3 5 0-16,-3-2 0 0,-1 2 0 0,0-5 0 16,4-1 0-16,-3 1 0 0,-1-1 0 0,1 1 0 0,-8-1 0 15,4 3 0-15,-4-8 8 0,-3 5-8 16,0 0 0-16,-8-2 0 0,1-4 8 0,-4 3-8 0,1-3 0 0,-1 4 8 0,-3-7-8 0,3 6 8 15,-4-3-8-15,1-3 10 0,0 6-10 0,-4-3 8 0,0-3-8 16,0 0 0-16,-3 0 0 0,-4 0 8 0,0 0-8 16,-7 0 0-16,0 0 9 0,0 0 1 0,-7 0 0 15,4-9 0-15,-8 0 0 0,1-1 1 0,-4 1 0 16,-4-7 0-16,-3 3 0 0,-4-8-11 0,-3 2 0 16,-3-3 0-16,-1-3 0 0,0 0 0 0,-3 0 8 15,3 3-8-15,-3-4 0 0,-4 11 0 0,1-4 8 16,-1 10-8-16,4-7 0 0,-4 6 0 0,4 1 0 0,-1 0 0 15,5 6 0-15,3-4 0 0,6 4 0 0,1-3 0 0,7 6 0 16,-3 0-20-16,3 0 1 16,3 0 0-16,4 0 0 15,-7 6-7-15,7-6-2 0,0 0 0 0,7 10 0 0,0-7 8 0,7 6 2 16,0-9 0-16,4 9 0 0,3-9 9 0,0 7 9 0,4 2-13 0,0 1 5 16,-1-1 8-16,5-3-8 0,-5 7 8 0,5-4-8 15,-5 1 8-15,-3 5 0 0,1 1 0 0,-1-3-8 16,-4 2 8-16,-3 1 0 0,1-4 0 0,-5 4 0 15,1 3 0-15,-1-10 0 0,-3 10 9 0,0-3-9 16,-3-1 13-16,0-2-4 0,-1 6-1 0,1-3 0 16,-4-1 0-16,0-2 0 0,0 6 0 15,0-4 0-15,-4 4 0 0,-3 0 0 0,3-3 0 0,-3-1 0 16,0-2 6-16,-3 6 1 0,-1-4 0 0,1 4 0 16,-5-10-4-16,1 7-1 0,0-6 0 0,0 5 0 15,-3-5-10-15,-1 2 0 0,-7-2 0 0,0-4 8 16,-3 3-21-16,0 1-5 0,-4-4-1 0,4-3 0 15,-7-3-110-15,0 0-23 16,-8 0-4-16,1-3-1109 0</inkml:trace>
  <inkml:trace contextRef="#ctx0" brushRef="#br0" timeOffset="26690.93">4279 11259 1864 0,'-3'-10'83'0,"3"10"17"0,0 0-80 0,0 0-20 15,0 0 0-15,7-3 0 0,0-3 28 0,3 6 1 16,4-3 1-16,8-4 0 0,-5 7-30 0,15-3 0 15,-4-3 0-15,8 6 0 0,9-6 16 0,1 6 0 16,4-3 0-16,-1 3 0 0,4-7-16 0,3 7 9 16,8-9-9-16,3 6 8 0,3-7 7 0,1 4 1 15,-4-3 0-15,11 2 0 0,-11-2 7 0,10 0 1 0,8 5 1 0,0-5 0 16,3 0 3-16,4-1 1 16,-4-2 0-16,7 2 0 0,7 7 7 0,1-3 0 15,-1 3 1-15,7-4 0 0,-3-2-13 0,7 6-4 0,3-3 0 0,8-1 0 16,-1 4-20-16,8-3 8 0,-1 3-8 15,4-3 0-15,4-4 11 0,0 7-3 0,3-3 0 0,-4-4 0 16,1 1-8-16,3 9 12 0,0-9-12 0,0 2 12 16,0 7-12-16,4-9 10 0,0 6-10 0,-1 3 10 15,1-7 2-15,-4 4 0 0,-3-3 0 0,-4 6 0 16,3 0-4-16,-6 0 0 0,-4-3 0 0,0 3 0 16,3 0 9-16,-6-6 2 0,-8 6 0 0,-3 0 0 15,-4 0-8-15,4 0-2 0,-3 0 0 0,-1 0 0 16,-7 6 7-16,4-6 2 0,7 3 0 0,-4-3 0 15,4 6-6-15,-3-3-2 0,-8-3 0 0,7 7 0 0,-3-4-2 16,-3 3 0-16,-8-3 0 0,0 4 0 0,4-4-8 0,-4 3 0 16,4-6 0-16,0 6 0 0,-8-3 0 15,1-3-17-15,7 7 4 0,-7-4 1 0,-1-3 35 16,-6 0 7-16,-4 0 2 0,-7 0 0 0,4 0-32 16,-4 0 0-16,0 0 0 0,0 0 0 0,0 0 0 0,0-3 0 15,-7-4 0-15,0 4 0 0,0-3 0 0,-3 0-13 16,-1 3 1-16,1 3 0 0,-1-7 12 0,-3 4 16 15,-3-3-3-15,-4 6-1 0,-8-3-12 0,1-4 8 16,-7 7-8-16,0 0 0 0,-4-9 12 0,0 9-3 16,-6 0-1-16,-1-3 0 0,-3-3-8 0,-1 6 8 15,-6-7-8-15,3 4 8 0,-7-3 0 0,4 3 0 0,-4-3 0 0,0-4 0 16,-3 7 3-16,-1-3 0 0,-3-4 0 0,0 7 0 16,-3-9 7-16,-1 8 2 0,-3-2 0 0,0-3 0 15,0 6-4-15,-3-4-1 0,-4-2 0 0,0 6 0 16,0-3-15-16,-4-1 11 0,-6-2-11 0,2 9 10 15,1-10-10-15,-7 7 0 0,0-3 0 0,-4-3 0 16,4 6 0-16,-4-4 0 0,1-2 0 0,-1-1 0 16,-3 4 0-16,3-3 0 0,-3-1 0 0,0-2 0 15,-1-1 0-15,1 4 0 0,0-1 0 0,-4 1 0 16,4 0 0-16,0-1 0 0,3 1 0 0,4 3 0 16,0 2 0-16,10-2 0 0,1 3 0 0,6 3 0 15,1-6-11-15,3 6-1 0,0 0 0 0,0 0 0 16,10 0-15-16,11 6-3 0,4-6-1 0,7 3 0 0,-1-3 9 0,5 6 2 15,-1-6 0-15,0 4 0 0,1 2 9 0,-5 0 3 16,1-3 0-16,3 7 0 0,-6-4 8 0,-1-3 0 16,-3 6 0-16,-1-2-8 15,-6 2 8-15,-4-6 0 0,0 10 0 0,-7-4 0 0,0 1 10 0,0-1-2 16,-3-6-8-16,-4 7 12 0,-4 5-1 16,4-5-1-16,0-1 0 0,-3 0 0 0,-4 7 1 0,0-6 0 15,3-1 0-15,-3 7 0 0,-4-4-2 0,1-2 0 16,-4 5 0-16,0 1 0 0,0-3-9 0,-8 2 0 15,1 1 0-15,4 3 8 0,-8-7-8 0,-3 4 0 16,-4 3 0-16,0 0 0 0,-7-10-20 0,-7 7 1 0,-6-1 0 16,-1-2 0-1,3-4-74-15,-3 7-15 0,0 3-4 0,-7-10 0 16,-3 1-70-16,-8 5-14 0,-3-5-4 0</inkml:trace>
  <inkml:trace contextRef="#ctx0" brushRef="#br0" timeOffset="27893.9">4096 12588 1555 0,'0'-9'138'0,"7"6"-110"16,-7 3-28-16,7-7 0 0,3 4 225 0,5-3 40 15,-1 6 8-15,7 6 2 16,4-6-267-16,3 0-54 0,7 0-10 0,11-6-3 0,3 6 46 0,11-9 13 0,11 9 0 15,-1-10 0-15,4 4-8 0,8-7 8 0,2-2 0 0,12-1 0 16,2 3 10-16,8-5 6 0,0-1 2 0,10-3 0 16,8 0-1-16,3-3 0 0,0 0 0 0,3 3 0 15,8-3-1-15,-4-10-1 0,4 10 0 16,-1-9 0-16,4 12 1 0,0-13 0 0,4 7 0 0,0-3 0 16,-4 2-16-16,3 1 9 0,5-6-9 0,-5 5 8 15,4 4 0-15,1-3 0 0,6 0 0 0,-4 3 0 16,-2-3 26-16,9 2 5 0,-2 1 1 0,-1-3 0 15,0 3-20-15,-3 3-4 0,3-3-1 0,-3 6 0 0,-8-6-5 16,1 6-1-16,0-6 0 0,-1 6 0 0,1 1-9 0,-11-1 0 16,-7 0 0-16,0-3 8 0,0 3-8 15,-7 0 0-15,-7 4 0 0,-4-4 8 0,-7 6 2 16,1-9 0-16,-4 4 0 0,3 5 0 16,0-6 5-16,0 4 1 0,-3-1 0 0,-4-3 0 15,1 0 3-15,2 4 1 0,-6-4 0 0,0 6 0 0,-4-2-12 0,0-1-8 16,4-3 12-16,0 0-12 0,-4 4 8 0,0 5-8 15,-7-2 0-15,0-4 0 0,1 7 0 0,-1-7 0 16,-7 6 0-16,-7-2 0 0,-4-4 0 0,-3 7 0 16,-3-1 0-16,-4-5 0 0,-4 5 0 0,0-5 10 15,1 5-10-15,-4 7 12 0,0-6-12 0,-1 2 0 16,1-2 9-16,-3 6-9 0,-1-3 9 0,-3-1-9 0,-4 4 12 16,4 3-12-16,-4-6 8 0,-3 6-8 0,3-3 0 0,0-3 0 15,-3 6 0-15,3 0 0 0,-3-4 0 0,3-2 0 16,1 6 0-16,-1-3 0 15,-3 3 0-15,0-6 0 0,-4 6 0 0,0 0 0 16,-3 0 0-16,-4 0 0 0,0-3 8 0,0 3-8 0,-7-7 0 0,0 7 0 16,0-3 10-16,-3-3-10 0,-4 6 8 0,4 0-8 15,-8-6 12-15,4 2-2 0,-3 4-1 0,-4-6 0 16,3 3 2-16,-3-3 0 0,0 6 0 0,0-10 0 16,0 7-11-16,-3-3 12 0,-1-3-12 0,1 9 12 15,-1-10-12-15,-3 4 0 0,0 6 0 0,-3-10 0 16,-5 7 0-16,-2-3 0 0,-4 6-10 0,-8-3 10 15,-2-3-9-15,-1 3 9 0,-3-4-8 0,-4 4 8 0,0-3 0 16,-3 6 0-16,3 0 0 0,0-6-8 0,0 2 8 16,4 4 0-16,3 0 8 0,0-6-8 15,4 6 0-15,4 0 8 0,2-3-8 0,1 3 0 16,4 0 0-16,-1-6 0 0,4 6 0 0,0 0 0 0,7 0 0 0,0-3-12 16,0 3 2-16,7 0 0 0,0 0-6 0,0 0 0 15,0 0-1-15,0 0 0 0,7-7-3 0,7 7 0 16,0-9 0-16,3 9 0 0,5 0 3 0,-1 0 0 15,0-3 0-15,4 3 0 0,-1 3 9 0,1-3 8 16,3 6-12-16,1-3 12 0,-1 4-11 0,-4 2 11 16,1 0-10-16,-7 1 10 0,-4 6 0 0,0-4-9 15,0-3 9-15,0 7 0 0,0 0 0 0,0-4 8 16,-7 4 0-16,1-3 0 0,-5 2-8 16,1 1 8-16,-1-3-8 0,-3 2 8 0,-7 4 0 0,4-3 0 15,-5-4 0-15,1 10 0 0,0-3-16 0,0 0-4 0,-7 0 0 0,-7-1 0 31,-4 11-160-31,-6 2-32 0,-8-3-6 0,0 0-888 0</inkml:trace>
  <inkml:trace contextRef="#ctx0" brushRef="#br0" timeOffset="29450.49">3990 13924 345 0,'-14'3'15'0,"7"3"4"0,3-6-19 0,-6 4 0 0,10 2 0 0,-4 0 0 15,-3-3 245-15,4 7 46 0,-5-10 9 0,8 0 1 16,0 9-263-16,0-9-53 0,0 0-10 0,-3 6-3 16,3-6 28-16,0 0 0 0,0 0 0 0,0 0 0 0,-7 3 53 0,7-3 16 15,0 0 3-15,0 0 1 0,0 0 47 0,0 0 10 16,0 0 2-16,0 0 0 0,0 0-56 0,0 0-12 16,0 0-1-16,7-3-1 0,-7 3-36 0,11-6-7 15,3-3-2-15,7 6 0 0,-7-7-6 0,11-2-2 16,-4 2 0-16,7-2 0 0,4-4-1 0,-8 0-8 15,12-3 12-15,-5 1-4 0,5-1 7 0,6-6 1 16,7 3 0-16,-3-3 0 0,-3 0 4 0,10-4 0 16,-4-5 1-16,4 9 0 0,3-7 0 0,-3 1 0 15,0 0 0-15,7-4 0 16,0 1-1-16,0-1-1 0,4-2 0 0,-1-1 0 0,4-3 3 0,4 7 1 16,-8-7 0-16,11 0 0 0,0-3-2 0,15 0 0 15,-5 7 0-15,1-7 0 0,0 0-9 0,-1-3-1 16,11 3-1-16,1 0 0 0,-1-9-10 0,4 6 12 0,-4-3-12 0,4 3 12 15,0-7-4-15,3 10 0 0,-3-3 0 0,-1 3 0 16,5-6-8-16,-8 9 0 0,4-9 0 0,-4 6 8 16,0 1 5-16,0-5 1 0,4 5 0 0,0 5 0 15,3-6 3-15,-10 6 1 0,3-2 0 0,4 2 0 16,0 0-6-16,7-2 0 0,0 2-1 0,-1 3 0 16,1-8-11-16,7-1 10 0,0 0-10 0,0 3 10 15,-4-3 5-15,4 0 1 0,0 0 0 0,0 0 0 16,0 7-16-16,0-7-12 0,0 0 3 0,-1 0 0 15,1-3 9-15,-3 3 0 0,3-6 0 0,-4 9 8 16,4-9-8-16,-7 6 12 0,-4 0-4 0,4 7 0 0,3-7-8 16,-3 6 9-16,-4-6-9 0,-3 7 10 15,0-14-2-15,-4 7 0 0,-3 7 0 0,3-7 0 0,7 0 0 16,-6 0-8-16,-8-3 12 0,4 9-4 0,-1-2 3 16,1-4 0-16,-4-3 0 0,0 3 0 15,-6 0-1-15,6 0 0 0,3-3 0 0,1 3 0 0,0 0-10 16,0 0 8-16,-4 7-8 0,4-7 8 0,-1 6-8 15,1-6 0-15,-7 10 0 0,-4-4 0 0,-4-6 0 16,1 7 0-16,0-4 0 0,-4 3 0 0,0 4 0 16,-4-1 0-16,1 7 0 0,-4 0 0 0,-7 0 0 0,0 2 0 15,0 1 0-15,0 0 0 0,-4 6 10 0,1 1-10 16,3-1 12-16,-4 3-12 0,-3-3 0 0,0 4 0 16,-11 2 0-16,4-3 0 0,-7-2 0 0,-4 2 0 15,1-3 0-15,-1 7 0 0,0-10 0 0,-3 3 0 0,0 0 0 16,-1 0 0-16,1 4 9 0,-4 2-9 0,-3-3 0 15,0 1 9-15,-4 5-9 0,-4-2 0 16,-2 2 9-16,-5-5-9 0,1 5 8 0,-1 4-8 16,-6-3 8-16,-1 5-8 0,-6-2 0 0,3-3 9 15,0 9-9-15,-4-10 0 0,1 10 8 0,-4-9-8 0,7 9 0 0,-4 0 0 16,-3-6 0-16,0 2 0 0,0 4 0 0,4 0 0 16,-8 0 0-16,4 0 0 0,-4 0 0 0,1 0 0 15,-1 0 0-15,-3 0 0 0,-4-6 0 0,1 6 0 16,-4 0 0-16,-4 0 0 0,4 0 0 0,-7 0 0 15,-1 0 0-15,1 0 0 0,0-3 0 0,-4 3 0 16,0-6 8-16,4 6-8 0,-4-3 0 0,1-4 0 16,-5 4 0-16,5 3 0 0,2-6 0 0,5 3 0 15,3-3 10-15,3 6-10 0,4-10 8 0,0 10-8 0,7 0 0 16,7 0 0-16,0 0 0 0,0 0 0 0,0 0-20 0,0 0 3 16,10-6 1-16,8 3 0 15,-1 3-12-15,5 0-1 16,6-7-1-16,0 7 0 0,0 0 13 0,4 0 2 0,0 0 1 0,0 0 0 15,-1 0 5-15,1 0 1 0,0 0 0 0,7 0 0 0,-4 0 8 0,-3 7-10 16,-1-7 10-16,-2 3-10 0,-1-3 10 0,0 6 0 16,-7-6 0-16,0 0 0 0,1 10 0 0,-1-4 0 15,-4-3 0-15,1-3 0 0,0 6 0 0,-4-3 0 16,3 7 0-16,1-4 0 0,-4-3 0 16,4 3 0-16,-1 10 0 0,1-3 0 0,-4-4 0 0,0 1 0 15,-3 5 0-15,-1 1 0 0,1-4 0 0,-7 7 0 0,3 6 0 16,-7 0 0-16,0-6 0 0,-4 6 8 0,-3-3-8 0,0 3 8 15,-4 4 0-15,-3-7 0 0,0-1 0 0,-3-2 0 16,-1 6 2-16,-7-6 1 0,4-3 0 0,-7 3 0 16,-4-1-3-16,0 1 0 15,1-3 0-15,-5 0 0 16,5-4-80-16,2-2-16 0,-6-4-3 0,10-6-1 16</inkml:trace>
  <inkml:trace contextRef="#ctx0" brushRef="#br0" timeOffset="37011.83">8029 5570 2271 0,'0'0'50'0,"0"0"10"0,-3-6 3 0,3 6 1 0,0 0-52 0,-4-9-12 0,1 5 0 0,-1-2 0 16,4 6 0-16,-3-6 0 0,-4 3 0 0,-1-4 0 16,-2 4 0-16,-4-3 11 0,-4-3 0 0,-3 6 0 15,-4-4-3-15,-3-2 0 0,-4 3 0 0,-6 2 0 16,-5-2 12-16,1 6 3 0,-4 0 0 0,0-3 0 15,-3 3 8-15,-1-6 1 16,-3 6 1-16,4 0 0 0,-4 0-12 0,11 6-2 16,-11-6-1-16,11 0 0 0,6 3 13 0,-3-3 2 15,4 6 1-15,3-6 0 0,8 10-34 0,3-10 0 0,3 9 0 16,0-9-12-16,4 7 12 0,0-4 0 0,7-3 12 16,0 6-12-16,7-6 0 0,0 0 0 0,0 0 0 0,0 0 0 15,7 3 0-15,4-3 0 0,3 0 0 0,14-3 0 16,-3-3 0-16,10 6 0 0,4-10 0 0,10 1 0 0,8 3 0 0,-5 2 0 15,15-5 0-15,-7 3 0 0,11-7 13 16,3-2-4-16,-3 5-1 0,6-6 0 0,-6 13-8 16,-4-6 0-16,-4 3 0 0,-3-4 0 0,-7 1 0 0,0-1 0 15,0 4 0-15,-11-3-11 16,-6 9 11-16,-5 0 11 0,-6-10-3 0,-4 10 0 0,-7 0 0 0,-3 0 0 16,-11 0 0-16,0 0 0 0,0 0 12 0,-4-3 3 15,-6-3 0-15,-4 3 0 0,-11-3-2 0,-3 6 0 16,-4 0 0-16,-3 0 0 15,-11 0-48-15,-7 0-9 0,-7 0-3 0,-21 0-1233 0</inkml:trace>
  <inkml:trace contextRef="#ctx0" brushRef="#br0" timeOffset="39949.83">26254 9437 3236 0,'-11'0'72'0,"4"0"14"0,0-3 3 0,0 3 1 0,-4 0-72 0,1 3-18 0,-1-3 0 0,1 9 0 16,3-9-14-16,3 6-6 0,1 4-2 0,-1-7 0 15,4 6-127-15,0-2-26 0,0-7-5 0,0 0 0 16,4 9-59-16,3-3-11 0,-7-6-2 16,24-12-1-16</inkml:trace>
  <inkml:trace contextRef="#ctx0" brushRef="#br0" timeOffset="40404.42">26871 8775 2772 0,'0'-16'123'0,"4"7"25"0,-4 6-119 0,7-3-29 0,-4-4 0 0,8 1 0 31,-1-1-54-31,8-5-17 0,3 5-3 0,0-5-1 0,4 2 47 0,3-3 10 0,0 7 2 0,4 0 0 16,-4-1-8-16,1 4 0 0,-8 6-1 0,0-3 0 16,0 6 14-16,0 3 11 0,-7 0-13 0,-3 4 5 15,-4-1 8-15,0 4 0 0,0-4 0 0,-7 7 0 16,-3 3 12-16,-1-4-1 0,-3 4-1 0,-7 0 0 15,0 9 9-15,0-3 1 0,-4 3 1 0,0 7 0 16,-3-7-9-16,0 7-1 0,0-7-1 0,0 6 0 16,0-9-10-16,3 10 0 0,0-7 0 0,1 0 0 15,6-2 0-15,1-1 0 0,-1-3 0 0,7-7 8 0,-3 10 4 16,4-6 0-16,3 0 0 0,0 0 0 0,0 0-12 16,3-4 0-16,4 4 0 0,-3 0 0 15,3-3-20-15,4-1 1 0,-1-2 0 0,4 2 0 16,0-5-11-16,4-1-2 0,3 1-1 15,4-4 0-15,0-3-19 0,-1-3-4 0,8-3-1 0,-4-3 0 16,8 3-116-16,-1-4-23 0,28-18-5 0,-17 16-1 16</inkml:trace>
  <inkml:trace contextRef="#ctx0" brushRef="#br0" timeOffset="40845.68">27982 8687 2707 0,'0'0'240'0,"-7"-3"-192"0,0-3-38 0,0 6-10 15,0 0 56-15,0 9 8 0,0-2 3 0,0 2 0 16,3 3-113-1,1-2-22-15,-1 6-5 0,1 2-1 0,-4 1 26 0,3 6 4 0,1 0 2 0,-4-6 0 16,3 9-2-16,1-9-1 16,-1 6 0-16,1-6 0 0,3-9 32 0,0-1 13 0,3 3-11 0,1-2 11 15,-4-1 0-15,7-6 0 0,-4 4 0 0,4-4 10 16,0-3 18-16,4 0 4 0,-1 0 1 0,1 0 0 16,3 0-10-16,0 0-3 0,0 6 0 0,8-3 0 0,-5 3-20 15,4-2 0-15,4 2 0 0,0 10 0 0,-1-4 0 16,1 4-8-16,-7 3 0 0,3-1 0 0,0 1 8 0,-3 3 0 15,-1 0 0-15,-2-6 0 0,-5 3 0 0,1-1 0 16,-1 1 0-16,-6-3 0 0,-1 3 0 0,-6-4 0 16,-1-5 0-16,-3 6 0 0,0-4 0 0,0 4 0 15,-3-4 0-15,-5-5 0 0,1 8 0 0,-3-5-10 16,-5-1 10-16,-2-6 0 16,-1 3-153-16,-3-2-24 0</inkml:trace>
  <inkml:trace contextRef="#ctx0" brushRef="#br0" timeOffset="41036.92">27898 8725 3034 0,'7'-3'67'0,"-4"-4"13"0,4-2 4 0,4 0 1 0,-1 9-68 0,8-10-17 0,0 7 0 0,10-3 0 16,7-4 0-16,4 4-19 0,3 3 4 0,4-3 1 31,4 3-48-31,-4-4-10 0,-1 4-1 0,-2-3-1 0,-4 6-78 0,-4 0-15 0,-3 0-3 0,-4 0-867 16</inkml:trace>
  <inkml:trace contextRef="#ctx0" brushRef="#br0" timeOffset="41348.94">26391 11437 2977 0,'-10'7'132'0,"10"-7"27"0,-11 3-127 0,4 3-32 0,0-6 0 0,7 0 0 31,0 0-36-31,0 0-14 0,0 0-2 0,0 0-1 16,0 0-2-16,11-9 0 0,-1-7 0 0,4 7 0 15,0-1-173-15,1-6-36 0,20-2-6 0,-7-1-2 0</inkml:trace>
  <inkml:trace contextRef="#ctx0" brushRef="#br0" timeOffset="41849.39">27354 10434 2941 0,'-14'-10'130'0,"14"10"27"0,-7-6-125 0,4 3-32 16,-8 3 0-16,8 0 0 16,3 0-59-16,0 0-17 0,-4 9-4 0,1 1-1 0,3 2 45 0,0-2 8 15,0-1 3-15,3 7 0 0,-3 0 13 0,0-4 4 16,0 4 0-16,0-1 0 0,0-2 8 0,-3 3 0 16,-1-4 0-16,-3 4 0 0,0 3 0 0,-4-4 11 15,-3 1-3-15,0-3 0 0,0 5 3 0,0-8 0 16,0 6 0-16,3-1 0 0,4-2 24 0,-3-4 5 15,-1 7 0-15,4-7 1 0,3 1-20 0,1-1-4 16,-1-3-1-16,4-3 0 0,7 7-16 0,4-10 0 16,3 6 0-16,7-6 0 0,4 3 0 0,0-3 0 0,-1 0 0 0,1 0-9 15,0 0 1-15,-1 0 0 0,1 0 0 0,-4 7 0 16,4-7 8-16,-4 9-8 0,0-9 8 0,-3 9-8 16,3 1 0-16,-7-1 0 0,0 1 0 15,4 5 0-15,-4-5 8 0,0 5 0 0,-3-2 0 0,-4 3 0 16,0 9 0-16,0-6 0 0,4-1 0 0,-8 7 0 15,1-6 0-15,-4 6 11 0,3-3-3 0,-3 3 0 16,-3 0-8-16,-4-3 8 0,-1 3-8 0,-2 1 8 16,-1-8 0-16,1 7 0 0,-4-6 0 0,-1 6 0 15,-2-6-8-15,-1 0 0 0,1-3 0 0,-1-4 0 16,-3 4 0-16,3-7-17 0,-3 1 4 0,3-4 1 31,-3-3-141-31,-4-3-28 0,1 0-6 0,3-9-1 0</inkml:trace>
  <inkml:trace contextRef="#ctx0" brushRef="#br0" timeOffset="42084.25">27129 10594 3258 0,'0'0'72'0,"3"-6"14"0,4-1 3 0,0 4 3 0,7-6-74 0,4 2-18 15,7-2 0-15,3 0 0 16,4-1-40-16,3 1-12 0,0-1-3 0,4 1 0 16,0 0-22-16,3 2-5 0,8-2-1 0,-1 9 0 15,4-9-18-15,-4 9-4 0,-3-7-1 0,0 4 0 16,-4 3-19-16,1 0-4 0,-12-6-1 0,1 6 0 16,-4 6-117-16,1-6-23 0,13 0-5 0,-7 3-1 0</inkml:trace>
  <inkml:trace contextRef="#ctx0" brushRef="#br0" timeOffset="48244.82">17099 9286 403 0,'-7'-9'17'0,"4"9"5"0,-1-3-22 0,-3-4 0 0,0 7 0 0,0-3 0 16,3-3 279-16,4 6 51 0,0 0 10 0,0 0 3 16,0 0-266-16,0 0-53 0,0 0-10 0,0 0-2 15,11 0 16-15,0 0 4 0,6 0 1 0,1 0 0 16,3 0-20-16,7 0-4 0,0 6-1 0,4-3 0 15,7-3 7-15,0 7 1 0,7-4 0 0,-1-3 0 16,1 6-16-16,4-3 0 0,-1 3 0 0,1-2 0 16,-1 2 0-16,4-6 0 0,3 9 8 0,1-9-8 15,6 7 11-15,4-4-1 0,7-3 0 0,0 6 0 16,0-6 6-16,11 0 2 0,7 0 0 0,3 0 0 16,7 0 8-16,4-6 2 0,4 3 0 0,6-4 0 15,8-2-15-15,3 3-2 0,0 2-1 0,3-2 0 0,1-3-2 0,3 6 0 16,0-4 0-16,0-2 0 15,0 3-8-15,0 3 0 0,0-4 0 0,3 7 0 0,1-3 0 16,0-3 0-16,6 3 0 0,-3-4 0 0,1-2 0 16,6 9 0-16,3-9 0 0,-6 6 0 0,-7-4 17 0,3 1 11 15,7 3 3-15,-7-3 0 0,-7 2-31 16,7 4 0-16,4-6 0 0,3 3 0 0,-10 3 0 0,3-6 0 16,7 6 0-16,-11 0 0 0,-6-3 0 15,-4-4 14-15,3 7-2 0,-6 0-1 0,-8-3-11 0,-3-3 8 16,-3 6-8-16,-1-6 8 0,-7 3-8 0,-6 3 8 15,-12-7-8-15,-3 7 8 0,-3-9-8 0,0 6 10 16,-4-4-10-16,-4-2 10 0,-3 9 1 0,-3 0 0 16,-11-3 0-16,0-3 0 0,-8 6 17 0,1-10 3 0,-7 10 1 0,3-9 0 15,-6 3-32-15,-1 2 8 0,-3-2-8 0,-4 3 0 16,-7-3 18-16,-3-4 1 0,-4 10 0 0,-4-3 0 16,-3-3 10-16,-7 6 3 0,0 0 0 0,-7-6 0 15,-3 2-8-15,-1-2-2 0,-6-3 0 16,-1 6 0-16,-3-4-6 0,0 4 0 0,-4-6-1 0,4 3 0 15,-4-4-3-15,4 1-1 0,-4 3 0 0,1-4 0 16,-1-2 3-16,0-4 1 0,0 0 0 0,1 7 0 16,-1-4-2-16,-3-2 0 0,3 5 0 0,0 1 0 15,1-1-13-15,3 1 11 0,3 3-11 0,0-4 10 16,4 1-10-16,0 3 0 0,0-4 9 0,0 10-9 16,3-9 0-16,4 9 0 0,0-3 0 0,0 3 0 15,7 0 0-15,0 0 0 0,0 0 0 0,0 0-8 0,0 0 8 0,0 0 0 16,0 0 8-16,0 0-8 0,0 0 0 0,11 0-15 15,-1 0 3-15,4 0 0 0,4 3 3 0,0-3 1 16,-1 0 0-16,4 9 0 0,1-3 8 0,2 4 0 16,-2-4 0-16,-5 4-8 0,1-7 8 0,-1 6 0 15,-2 0 0-15,-5 1-8 0,1-4 19 16,-4 4 4-16,3-1 1 0,-6 0 0 0,3 1-16 0,-4-1 0 16,5 1 0-16,-5 5 0 0,-3-5-8 0,4-1-5 15,-1 1-1-15,-3-1 0 0,4-3 14 0,-4 10 0 16,3-4 12-16,-3-2-12 0,0 5 13 0,-3-5-4 15,-1 9-1-15,4-4 0 0,-3-2-8 0,-1 3 12 16,-3-1-12-16,0-2 12 0,0 3-12 0,-7 2 10 16,3-2-10-16,-3-3 10 0,-4 2-10 0,-3 4 0 0,-3-3 9 0,2-4-9 15,-6 4 8-15,0-7-8 16,0 7 8-16,-4-3-8 0,4-4 0 0,0 7-10 16,-4-7 1-16,4 0 0 15,-4 1-130-15,0 6-25 0,0-7-6 0,-6 0-984 0</inkml:trace>
  <inkml:trace contextRef="#ctx0" brushRef="#br0" timeOffset="49416.17">16376 12917 2286 0,'-21'0'101'0,"10"0"21"0,8 7-98 16,3-7-24-16,0 0 0 0,0 0 0 0,0 0 0 0,0 0-20 0,10-7 3 0,8-2 1 15,3 6-7-15,7-10-1 0,4 4 0 0,0-4 0 16,0-2 24-16,3-4 13 0,4 3-1 0,3-12-1 16,7 3-3-16,4-3 0 0,4 3 0 0,6-7 0 15,1 1 4-15,-1 3 0 0,1-7 0 16,6-2 0-16,8 2-12 0,3 1 0 0,4-7 0 0,-1 0 0 16,1-3 0-16,3-3 0 0,0-6 0 0,11-1 0 15,7 1 0-15,0 0 12 0,3 6-2 0,11-3 0 16,4-4-10-16,3 1 0 0,0 0 0 0,7-1 0 0,3 1 0 15,1 0 0-15,-4-4 0 0,7 4 0 16,-3 6 0-16,3-3 0 0,-4 3 0 0,1-3 0 0,-1 3 0 16,-2-4 0-16,-1 4-9 0,0 0 9 0,-7-3 0 0,0 6 0 15,-7-9 0-15,3 12 0 0,1-3 0 0,-5 0 0 16,-6 0 8-16,0 1-8 0,-3 5 19 0,-1-6-3 16,4-6 0-16,-7 3 0 0,-4 3 2 0,-3 0 0 15,7 0 0-15,-4 0 0 0,-3 7-18 0,-4-7 10 16,-10 6-10-16,3-6 8 0,11 7-8 0,-11-4 0 15,-7 9 0-15,-7-2 0 0,-3-1 0 0,-11 10 8 16,-1-3-8-16,-2 3 0 0,-1 6 8 0,-3-9-8 16,-7 9 8-16,0-6-8 0,0 9 20 0,-7 4 0 15,-4-7-1-15,-3 3 0 0,-1 1-3 0,1 2 0 0,0-3 0 16,0-2 0-16,3 2-5 16,0 3-2-16,11-2 0 0,-7-1 0 0,0 7-9 0,3-4 0 0,-7-3 0 15,4 7 0-15,-4 0 0 0,1-1 0 0,-12 1 0 16,1 3 0-16,0-4 0 0,-8 7 0 15,1-3 11-15,-4-4-11 0,0 10 14 0,-3-9-3 0,-4 9-1 0,4-6 0 16,-8 3 2-16,4 3 0 0,-3-7 0 0,-1 4 0 16,4-3-12-16,0 6 10 15,0-10-10-15,0 10 10 0,0-3-10 0,4-3 0 0,-4 0 0 0,4 3 0 16,-1-4 0-16,1 4 0 0,-4 3 0 0,3-6 0 16,1 6 0-16,-7-3 0 0,3-3 0 0,-4 2 0 15,-3 4 0-15,0 0 8 0,0-6-8 0,0 3 8 16,0 3 6-16,-7-6 1 0,0-4 0 0,-4 10 0 15,1-9-2-15,-1 9 0 0,-3-6 0 0,-3 6 0 16,-1-4-13-16,-3-2 9 0,0 3-9 0,-4 3 8 16,0 0-8-16,0 0 8 0,-3-6-8 0,-3 6 8 0,-1 0 12 15,0 0 3-15,4 0 0 0,-4 0 0 0,4 0-14 16,0 0-9-16,3 0 12 0,0 0-12 0,8 6 8 0,-1-3-8 16,4 3 0-16,0-6 0 0,7 4 0 0,0-4 0 15,7 0 8-15,0 0-8 16,0 0-28-16,10 0-8 0,4 0-3 0,4 0 0 15,7 0 8-15,3-4 2 0,0-2 0 0,7 3 0 16,4-3 1-16,0 6 1 0,0-3 0 0,0-4 0 0,-4 4 19 0,0-3 8 16,0 0-8-16,-3 3 8 0,-4-4 0 0,1 7 0 15,-5-9 0-15,-3 9 0 0,-3 0 0 0,0 0 12 0,-4 0 0 16,0 0-1-16,0 0 15 0,-7 0 3 0,4 6 1 0,-4-3 0 16,-7-3-3-16,0 0-1 0,0 0 0 0,0 10 0 15,3 5-8-15,-3-5-2 16,-3 5 0-16,-1-2 0 0,-3 9-16 0,0-3 0 0,-3 0 0 0,-1-1 0 31,-3 11-28-31,0-4-10 0,-4 3-2 0,-3 6 0 16,-7-5-174-16,-1 11-35 0,-45 33-7 0,4-20-2 0</inkml:trace>
  <inkml:trace contextRef="#ctx0" brushRef="#br0" timeOffset="50460.1">16944 11061 1846 0,'-11'0'40'0,"4"9"9"0,-10-9 2 0,3 7 1 0,-8-4-41 0,5 3-11 15,6-3 0-15,-3 4 0 0,3-7 16 0,11 0 2 16,0 0 0-16,8 3 0 0,2 3 30 0,8 0 7 0,3-3 1 0,11-3 0 16,3 0-16-16,11-3-2 0,0-3-1 0,10 0 0 15,8 3-4-15,6-4-1 0,8 7 0 0,3-3 0 16,0-3-20-16,4 3-12 0,-1 3 12 0,5-7-12 16,6 7 0-16,-3 0 0 0,6 7 0 0,-2-4 0 15,6-3 0-15,4 0 0 0,10 0 0 0,4-3 0 16,4-4 23-16,3-2-3 0,7 9 0 0,0-9 0 15,0-1 10-15,3 4 2 0,4-3 0 0,8-1 0 16,-1 1-15-16,3 6-2 0,5-4-1 0,2-2 0 0,5 3-6 16,-1-4 0-16,-7 10-8 0,4-9 12 15,0 6-12-15,-4-4 0 0,0-2 0 0,-3 0 0 16,-4-1 0-16,-3 4 0 0,-4 3 0 0,-7-3 0 0,-7 2 19 16,0-2 1-16,0-3 0 0,0-1 0 0,0 7 3 15,-7-3 1-15,-7-4 0 0,3 4 0 0,0 6 3 0,-6-9 1 16,-4 6 0-16,-8-4 0 0,1 4-15 0,-4-3-2 15,8 3-1-15,-12-3 0 0,-2-1-10 0,-8 4 12 16,0-3-12-16,-3 6 12 0,-1-3-12 0,-6-4 0 16,-4 7 9-16,-4 0-9 0,-6-3 0 0,-8 3 0 15,-7 0 0-15,1 0 0 0,-8 0 8 0,-3 0-8 16,3-6 8-16,-7 6-8 0,-3 0 11 0,0 0-3 16,-4-3 0-16,4-3 0 0,-8 6 2 0,1 0 0 15,-1-3 0-15,-2-4 0 0,-5 7-10 0,-3-3 12 16,4-3-12-16,-1 0 12 0,-3 2-3 0,-3-2 0 15,-1-3 0-15,5-1 0 0,-5 7-1 0,1-6 0 0,-4-4 0 0,0 4 0 16,-4-1-8-16,4 1 10 0,-3 0-10 0,3-1 10 16,-8 1-10-16,1-1 0 0,-3 1 0 0,-8 3 8 15,1-4-8-15,-5 1 0 0,-2 0 0 0,-1-1 0 16,-3 4 0-16,3-4 0 0,-3 1 0 0,3 0 0 16,-3 5 12-16,0-5-2 0,-4-3-1 0,4 8 0 15,0-2 2-15,-1-3 0 0,1 6 0 16,3-4 0-16,4-2-11 0,0 9 0 0,0-9 9 0,0 9-9 15,3-7 0-15,4 4 0 0,3 3 0 0,1 0 0 16,-1-6-13-16,4 6-1 0,7 0 0 0,0 0 0 16,0 0-4-16,0 0-1 0,0 0 0 0,11 6 0 0,6-6-2 15,1 3-1-15,3 4 0 0,4 2 0 0,7 0 13 0,-1-2 9 16,5 5-12-16,-1-2 12 0,0-4-17 0,4 9 3 16,0-5 1-16,0-1 0 0,3 1 13 15,0-1 0-15,-3-6 0 0,-4 10 0 0,1-1 0 0,-1-2-12 16,-3-1 3-16,-4 7 1 0,-3 0 8 0,-1-4 14 15,-10 4-3-15,4-4-1 0,-7 4 3 0,-4 3 1 16,0-4 0-16,-4 1 0 0,1-3 6 0,-8 2 2 16,1-2 0-16,-4 3 0 0,-4-1-5 0,1-2-1 15,-5 2 0-15,-2-5 0 0,-1 9-16 0,-7-4 0 16,4-2 0-16,-3 3 0 16,-12 2-156-16,-6-2-26 0</inkml:trace>
  <inkml:trace contextRef="#ctx0" brushRef="#br0" timeOffset="54868.23">21071 15141 1382 0,'0'0'123'0,"-3"0"-99"0,-1-10-24 15,1 1 0-15,-1 6 299 0,4-4 54 16,0 7 11-16,0-9 3 0,4 9-306 0,-4 0-61 0,7-6-12 0,0 6-2 16,4 6 2-16,-1-6 1 15,1 9 0-15,-1 7 0 0,4 3 11 0,-3 6-12 0,0 3 12 0,3 7-12 16,-4-4 4-16,1 13 0 15,-4 0 0-15,3 0 0 0,-2 3 8 0,-5-3 0 0,1 6 0 0,-4-6 0 16,-4-7 0-16,4 11 0 0,-7-8 0 0,0-2 8 16,0-4-8-16,-4 1 8 0,4-7-8 0,-3-3 8 15,-1-3-8-15,1-3-16 16,-1 3 4-16,0-10 0 0,4-2-213 16,-3-4-43-16,-8-6-9 0,0-6-2 0</inkml:trace>
  <inkml:trace contextRef="#ctx0" brushRef="#br0" timeOffset="55247.4">21050 15022 2865 0,'0'-16'127'0,"0"6"26"0,4 1-122 0,3 0-31 15,-4-7 0-15,11 7 0 16,4-4-39-16,0-9-13 0,3 10-4 0,4-14 0 15,6 8 12-15,-6 2 1 16,0 3 1-16,-4-2 0 0,4-1 28 0,-4 7 6 0,-4-1 8 0,5 1-13 0,-5-4 13 0,1 7 0 16,0-3 0-16,-1 2 0 0,-3 7 0 0,4 0 0 15,0 7 0-15,-4 2 0 0,3 0 0 0,-3 1 0 16,4 6 0-16,-4 2 0 0,4 1 0 0,-8 6 0 0,4 3 0 16,-3-2 0-16,3 2 8 0,-7 0-8 15,0-3 0-15,-3 3 0 0,3-3 8 0,-4 4-8 0,-3-4 0 0,0 3 0 16,0-9 8-16,-3 6-8 0,-4 0 0 0,0-3 0 15,-4 3 0-15,1-6 0 16,-5 3 0-16,1-3 0 0,-3-7 8 0,3 4-8 0,-8 3 9 0,5-4-9 16,-1-2 14-16,-3-4-3 0,0 4-1 0,0-4 0 15,0 1 4-15,3-7 1 0,-7-3 0 0,4 6 0 16,0-12-4-16,0 6-1 0,0-10 0 0,-1 7 0 16,8-3-28-16,-3-4-6 0,2 1 0 0,1 3-1 31,7-4-102-31,0 7-20 0,0-3-4 0,7 6-519 0,0 0-104 0</inkml:trace>
  <inkml:trace contextRef="#ctx0" brushRef="#br0" timeOffset="55944.92">22031 15128 2368 0,'0'0'52'0,"0"0"12"0,0 0 1 0,0 0 1 0,-11 3-53 0,11-3-13 0,0 0 0 0,0 0 0 0,-7 0 12 0,7 0 0 15,0 0 0-15,0 0 0 0,0 0 8 0,0 0 0 16,0 0 1-16,4 10 0 0,3-4 3 0,-4 3 0 16,-3-9 0-16,4 7 0 0,0-4 3 0,-1 6 1 0,-3-9 0 0,4 6 0 15,-1 4-7-15,-3-10-1 0,0 0 0 0,0 0 0 16,0 0-20-16,0 0 0 0,0 0 0 15,0 0 0-15,0 0 17 0,0 0-1 16,7 0 0-16,0 0 0 0,4 0 7 0,-4-6 1 0,0 2 0 0,7-5 0 16,4 0-14-16,-4-7-2 0,-4 7-8 15,8-7 12-15,3-3-12 0,0-6 0 0,4 6 0 0,-4-6 0 16,-3 6 0-16,3-3 0 0,7 0 0 0,-3 4 0 16,0 5 12-16,-8-3-3 0,1 7-1 0,-4 3 0 15,0-4-8-15,0 10 0 0,-3 0 0 0,6 7 0 16,-2-4 0-16,-1 3 0 0,0 3 0 0,0 1 0 15,0 5-10-15,0-2-4 0,0 3-1 0,-3 2 0 0,6-2 15 16,1-3 0-16,-4 9 0 0,-3-10 0 16,-4 7 0-16,3-3 0 0,5 2 0 0,-8-2 0 0,-4-3 0 0,4 2 0 15,0-5 0-15,0-1 0 0,-3 1 12 0,-1-1-4 16,4-3 0-16,-3-3-8 0,3-3 10 0,-7 0-10 16,0 0 8-16,7-3-8 0,4-3 16 0,-4-3-3 15,-4-1 0-15,-3 1 0 0,0-7-13 0,4 4 0 16,10-4 0-16,-4 3 0 0,-3-9 8 0,1 10-8 15,2-7 0-15,-3-3 0 0,-3 3 0 16,6 0 0-16,1 1 0 0,3-1 0 0,-3-6 0 16,-1 6 0-16,4 3 0 0,0-3 0 0,4 4 0 0,-4 5 0 15,0-2 0-15,4-4 0 0,-1 7 0 0,1 6-10 16,0-4 10-16,-4 1-8 0,4 3 8 0,-1 3 0 0,1 0 0 16,-1 3 0-16,-2 3-12 0,2 10 0 15,1-3 0-15,-4 2 0 0,4 4 3 0,-4 6 0 16,-4-6 0-16,4 9 0 0,-7 0 9 0,0 4 0 0,1-4 0 15,-1 6-8-15,0-2 8 0,-4 9-12 16,1-7 12-16,3-3-12 0,0 1-4 0,0-4 0 0,0 0-1 0,4-9 0 31,-1 6-28-31,1-6-6 0,-1-3-1 0,1-4 0 16,-1-6-120-16,5 4-24 0,-5-4-4 0</inkml:trace>
  <inkml:trace contextRef="#ctx0" brushRef="#br0" timeOffset="56685.98">23760 15006 1494 0,'0'0'32'0,"-7"9"8"0,3 1 0 0,0-1 3 0,1 7-35 0,-1-1-8 0,1-2 0 0,-1 3 0 16,4 2-38-16,-3 1-10 0,3-3-1 0,0 3-1 0,0 6 93 0,0-6 18 16,0 9 4-16,0-9 1 0,0 6 59 0,0-6 12 15,3-1 3-15,-3-2 0 0,7 3-61 0,-3-10-12 16,-1 7-3-16,1-7 0 0,0 7-41 0,3-3-9 16,-7-4-2-16,3 0 0 0,1-2 4 0,-4 2 0 0,0 1 0 0,-4-1 0 15,4 0 16-15,0 1 3 0,0-1 1 0,-3 4 0 16,3-4 16-16,0 1 3 15,-4-7 1-15,4 6 0 0,0 1-23 0,4-4-4 0,-4-3-1 16,0-3 0-16,0 0-19 0,0 0-9 0,0 0 8 0,0 0-8 16,0 0 24-16,0 0 0 0,0 0 0 0,0 0 0 15,0 0 2-15,0 0 0 0,0 0 0 0,-4-3 0 16,1-7-10-16,-1 1-1 0,-3 0-1 0,3-7 0 16,-6 6 14-16,3-5 2 0,0 2 1 0,-4-6 0 15,4-3-19-15,0 1-4 16,0-5-8-16,0 8 12 0,3-11-1 0,1-2-1 0,-1 9 0 0,-3-9 0 15,4 3 2-15,3 2 0 0,-4-2 0 0,4 0 0 16,0 3-4-16,0-3 0 0,0 9 0 0,0-9 0 16,4 3-8-16,-1-1 0 0,-3-2 0 0,0 0-11 15,4-3 35-15,-1-1 6 0,-3 1 2 0,4 3 0 16,-4 0-32-16,3-7 0 0,-3 10 0 0,4-3 0 0,-4 3 0 0,0 3 0 16,0-3 0-16,0-1 0 0,3-2 0 0,-3 9 0 15,4-6-8-15,-4-3 8 0,7 3 0 0,-3 0 14 16,3-3-1-16,-4 3 0 0,4 3-13 0,4-10-10 15,-1 14 2-15,1-11 0 0,0 11 8 0,3-8 9 16,3 8-1-16,-3-1-8 0,1 0 0 0,6 3 0 16,-4-3 0-16,4 4 0 15,1 5 0-15,-5-2 0 0,1-4 0 0,0 10-12 0,-1-4 12 0,1 7 0 16,-1-3 0-16,1 3-9 16,-7-3-17-16,3 6-3 0,0 0-1 0,-3 0 0 0,3 0 30 0,-4 6 0 15,1-3 0-15,3 6 0 0,-4-2-13 0,5 2 3 16,-1 1 1-16,0 5 0 0,0-2-6 0,0-4-1 15,0 7 0-15,4 3 0 16,-4-4-28-16,0 4-5 0,0-3-2 0,-3 3 0 16,-1 0-7-16,1 6-2 0,-4-7 0 0,-4 1 0 15,-3 0-115-15,0 6-23 0,0-6-5 0,-7 0-1 0</inkml:trace>
  <inkml:trace contextRef="#ctx0" brushRef="#br0" timeOffset="57001.21">23513 14871 2833 0,'-18'-9'125'0,"7"9"27"0,1 0-122 0,3 0-30 0,0 0 0 0,0 0 0 16,7 0-46-16,0 0-15 0,0 0-3 0,7 9-1 15,0-3 27-15,3-3 6 0,-3 4 0 0,4-4 1 0,0-3 31 0,-1 6 0 16,1-3 0-16,-1 4 0 16,1-7 20-16,0 3 9 0,-4-3 3 0,7 0 0 0,-4 0 51 0,8 0 10 15,-4 0 3-15,7 0 0 0,0-3-69 16,8 3-14-16,2-7-2 0,5-2-1 0,-1 6-18 0,4-4-4 16,7 4-1-16,-4-3 0 15,11 0-142-15,-4 3-28 0,-3-4-5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7T19:42:32.4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16379 8703 2098 0,'0'0'46'0,"8"-6"10"0,-5-4 1 0,1 1 3 0,-4-1-48 0,3 4-12 0,-3 6 0 0,0 0 0 16,0 0 0-16,0 0-12 0,0 0 2 0,0 0 1 15,-3 0 19-15,-4 0 4 0,-4 0 1 0,4 0 0 16,0 6-1-16,-4 4 0 0,-3-1 0 0,0 1 0 0,-4 5 12 16,4-5 2-16,-7 9 1 0,3-1 0 0,1 1-1 0,-1 6-1 15,1 3 0-15,-1 7 0 16,-3-7-10-16,0 13-1 16,3-3-1-16,-3 5 0 0,0-5-15 0,3 6 11 0,-3-6-11 0,7 6 10 0,-4-4 2 15,4-2 1-15,0 0 0 0,3-4 0 0,1 1-1 0,6 2-1 16,-3-2 0-16,7-7 0 0,0 3-11 15,7-9 0-15,4 3 0 0,-1 0 0 0,4-6 12 0,1 0 0 16,2-10 0-16,4 7 0 0,1-13 1 16,-1 4 1-16,7-7 0 0,0-7 0 0,7 4-2 0,1-3-1 15,-5-13 0-15,8 3 0 0,0-2 0 0,0-1 0 16,-4 0 0-16,-3 0 0 0,3-12 1 0,-7 3 0 0,-3-1 0 16,-4 1 0-16,0-6-12 0,-6-1 8 0,-1-3-8 15,0-5 8-15,-7 5 0 0,0-6-8 0,3-6 12 0,-6 3-4 16,-1 3-8-16,-3 0 10 15,0 0-10-15,0 6 10 0,-3 4 1 0,-1-1 0 0,-6 7 0 0,3 9 0 16,-7-6 0-16,0 7 0 0,-4 2 0 0,0 6 0 31,1-2-38-31,-1 6-7 0,-7 3-2 0,4-4 0 0,-4 7-98 16,8 7-20-16,-1-4-4 0,1 6-562 0,-5 7-113 0</inkml:trace>
  <inkml:trace contextRef="#ctx0" brushRef="#br0" timeOffset="500.04">16277 10722 2595 0,'0'0'115'0,"-7"0"24"0,-3 0-111 0,2 7-28 0,-2-7 0 0,-1 3 0 15,8 6 49-15,-1-3 5 0,4 10 1 0,0-3 0 16,7 2-55-16,0 4-20 0,0 6 1 0,4 3 0 15,-4 7 11-15,4 3 8 0,3-1-12 0,-4 13 12 16,-6-12 0-16,3 6 0 0,0 3 0 0,-3 3 0 16,-1-12-10-16,-3 6-8 0,-3-7-2 0,-1-2 0 15,0-1-8 1,-3 1-1-16,0-1-1 0,0-2-736 0,0 2-147 0</inkml:trace>
  <inkml:trace contextRef="#ctx0" brushRef="#br0" timeOffset="1282.08">15882 12889 172 0,'4'-9'16'0,"-4"-1"-16"0,3-5 0 0,-3-1 0 16,7 3 320-16,-3-2 62 0,3-4 12 0,3 3 2 0,-3 4-255 0,0-4-51 15,4-3-10-15,0 4-3 16,-1 2 2-16,1-3 0 0,-1 7 0 0,1-7 0 16,0 4-31-16,-1-4-5 0,4 7-2 0,0-7 0 0,0 3-19 15,4-2-4-15,3 5-1 0,0-2 0 0,4-4-4 16,3 0-1-16,1 7 0 0,2-3 0 0,5-4 0 0,-5 10-1 15,-2 2 0-15,-5-2 0 16,1 6-2-16,0 6 0 0,-1-2 0 0,-6 5 0 0,0 7-9 0,-4 2 0 16,-4 1 0-16,1 13 0 0,-8-4 0 0,-3 6 0 15,0-5 0-15,-3 8 0 16,-4-2 12-16,0-1 0 0,-7 1 0 0,0-7 0 0,3 6-12 0,-3-5 0 16,-4-1 0-16,4-3 0 0,7 3 13 0,-7-3-2 15,3-6-1-15,-3 9 0 0,-3-9-2 0,3 6 0 16,-4-6 0-16,0 3 0 0,1-3-8 0,-5-7 0 15,5 7 0-15,-1 3 0 0,-7-9-20 0,4 2-2 16,4-5-1-16,-5 5 0 0,5-5 1 0,-4-1 0 16,0-6 0-16,-1 4 0 0,5-7 30 0,-4-7 5 0,-4 4 2 0,4-3 0 15,7-3-15-15,-1-10 0 0,1 3 0 0,4 3 0 16,-1-2 0-16,11-4 0 16,0 0 0-16,4 3 0 0,3-2 9 0,7 2-1 0,0 3 0 0,4-2 0 15,-1 5 8-15,8 1 2 0,-4 3 0 16,4 6 0-16,0-3-6 0,6 3-2 0,-3 3 0 0,8 3 0 15,3-3-10-15,-1 10 0 0,-6-1 0 0,7-2 8 16,0 5-8-16,0-5 12 0,3 8-12 0,-3 1 12 16,-1-3 12-16,-2 0 4 0,-4 2 0 0,-4 1 0 15,3-3-16-15,-2 3-2 0,-1 0-1 0,4-1 0 16,-1 1-9-16,1 0 0 0,-4-3 0 0,4-1 0 31,0-2-38-31,0-4-10 0,-1 1-1 0</inkml:trace>
  <inkml:trace contextRef="#ctx0" brushRef="#br0" timeOffset="17312.09">25460 8954 1209 0,'0'0'53'0,"0"0"12"0,0 0-52 0,0 0-13 0,7 0 0 0,0-6 0 0,4 6 303 0,-1-4 57 15,1 4 12-15,3-6 3 0,7 6-295 0,-3 0-60 0,3 0-11 0,4 0-9 16,3 0 0-16,0-3 0 0,0 3 0 0,4-6 0 16,3 6 0-16,-3 0 0 0,3-10 0 0,1 7 0 15,-1-3 9-15,4-4-9 0,0 4 0 0,-1 3 9 16,-2-3-9-16,-1 3 0 16,-3-4 0-16,-1-2 0 15,1 9-24-15,-7-3-3 0,0-3-1 0,-4 6 0 0,0 0-97 16,-4 0-20-16,-2 0-4 0,-5 0-498 0,1 0-99 0</inkml:trace>
  <inkml:trace contextRef="#ctx0" brushRef="#br0" timeOffset="17717.12">25862 9136 1094 0,'-7'0'97'0,"0"0"-77"0,-4 0-20 0,4 6 0 15,-3 0 285-15,-1-3 54 16,1 7 10-16,3-1 3 0,-4 1-286 0,4-4-57 0,-4 3-9 0,1 1 0 15,3-1 0-15,-4 0-9 0,1 1 9 0,3-1 0 16,-1 1 0-16,-2 2 0 0,3-2 0 0,0-1 0 16,7 0 0-16,0-5 8 0,0-4 0 0,0 6 0 15,0-6 9-15,0 0 3 0,0 0 0 0,10 9 0 16,1-2-10-16,0-4-2 0,3-3 0 0,-4 0 0 16,4 0-8-16,-3 0 0 0,3 0 9 0,4 0-9 15,-1 0 0-15,-3 0 0 0,4-3 0 0,0 3 0 16,-1-7 0-16,4 7-15 0,1 0 3 0,2-6 0 15,1 3-24-15,0 3-4 0,-4-6 0 16,0 2-1-16,0-2-164 0,-3-3-33 0,17-4-6 16,-14-2-2-16</inkml:trace>
  <inkml:trace contextRef="#ctx0" brushRef="#br0" timeOffset="17941.32">26056 9195 2325 0,'0'0'51'0,"-7"10"10"0,4-1 3 0,-8 7 2 0,0-4-53 0,4 4-13 0,-3 3 0 0,-1-4 0 0,1 4 0 0,-1 6 11 16,0-3-11-16,1 3 10 0,-1 4-10 0,1 5 10 16,-4-6-10-16,3 4 10 0,0-4-10 0,4 10 0 15,-3-4 0-15,-1-6 0 0,4 4-11 0,0-4 3 16,0-9 0-16,4 9 0 15,-1-9-86-15,4-4-17 0,4 4-3 0,-1-3-506 0,1-7-100 0</inkml:trace>
  <inkml:trace contextRef="#ctx0" brushRef="#br0" timeOffset="18229.09">26698 8872 2556 0,'0'0'56'0,"0"0"12"0,0 0 3 0,-7 0 0 0,0 0-57 0,0 3-14 16,7-3 0-16,-7 0 0 0,7 0 0 0,-4 7-8 15,-3-4 8-15,7-3-13 16,0 0-50-16,0 0-9 0,0 0-3 0,0 0 0 16,0 0-166-16,0 0-34 0,0 0-6 0,0 0-2 0</inkml:trace>
  <inkml:trace contextRef="#ctx0" brushRef="#br0" timeOffset="19232.34">26808 9114 2602 0,'0'-7'57'0,"0"7"12"0,0 0 3 0,0 0 1 0,7-9-58 0,0 6-15 16,7-7 0-16,0 4 0 0,7-9 0 0,7 11-10 0,4-11 2 0,3 5 0 16,11 1 8-16,4-7 0 0,-1 7 0 0,4-4 0 15,3-2 0-15,-3 5 0 0,-3 1 0 0,-4 3 0 16,-1-4 0-16,-2 7 0 0,-1-3 0 0,-3 6 0 15,0-3 0-15,-4-4 8 0,-3 7-8 0,-1 0 11 16,-2 0-23-16,-1 0-5 0,-3 0-1 0,-1 0 0 16,-3 0-98-1,-3-3-19-15,-4 3-4 0,0-6-526 0,0 0-106 0</inkml:trace>
  <inkml:trace contextRef="#ctx0" brushRef="#br0" timeOffset="22727.1">25887 8223 403 0,'0'0'17'0,"-7"-3"5"0,3-10-22 0,1 4 0 0,-1 0 0 0,1-1 0 15,3 1 272-15,-4-1 51 16,4 1 9-16,-3 3 3 0,3-4-229 0,0 7-46 0,0-3-8 0,0 6-3 16,0 0 7-16,0 0 2 0,0 0 0 0,0 0 0 15,0 0 6-15,0 0 0 0,0 0 1 0,0 0 0 16,0 0-41-16,0 0-9 0,0 9-2 0,0 1 0 16,0 5-13-16,-4 1 0 0,4 3 0 0,0 0 0 15,-3 6 0-15,3-6 0 0,-4 9 0 0,1-3 0 16,3 3-11-16,-4 0 2 0,0 4 0 0,4-4 0 15,0 0-151-15,0 0-29 16</inkml:trace>
  <inkml:trace contextRef="#ctx0" brushRef="#br0" timeOffset="23048.1">27330 8082 2660 0,'-11'-9'118'0,"11"9"24"0,0 0-114 0,0 0-28 16,0 0 0-16,0 0 0 0,0 0 9 0,-3 6-9 15,-1-3 8-15,1 3-8 0,3 4 0 0,0 5-9 16,0-2 0-16,0-4 0 0,0 7-11 0,0 3-1 0,0 0-1 0,0 6 0 16,-4 3-19-1,4-3-4-15,-4 10-1 0,4-1 0 0,-3-3-83 0,-4 13-17 16,0-9-3-16,3 2-767 0</inkml:trace>
  <inkml:trace contextRef="#ctx0" brushRef="#br0" timeOffset="23614.08">27206 9180 2131 0,'0'0'189'0,"0"0"-151"0,-7 0-30 0,7 0-8 15,0 0 64-15,0 0 11 0,0 0 2 0,0 0 1 16,0 0-69-16,-3 6-9 0,-1 3-11 0,1 1 3 16,-4-1 8-16,-1 0-12 0,1 1 12 0,0 6-12 15,-3 2 12-15,3 1 0 0,0-3 0 0,0 3 8 0,-4-1-8 0,4-2 0 16,0 3 0-16,3 0 0 0,1-4 22 0,-1-5 6 16,1 6 2-16,3-4 0 15,3-2-30-15,4-1 8 0,-7-9-8 0,0 0 0 0,4 9 8 0,7-2 0 16,-1-7-8-16,4 0 12 15,4 3-12-15,3 3 0 0,0-12 8 0,4 3-8 16,0-4-23-16,-4 7-7 0,3-3-2 0,-2-3 0 16,2-3-14-16,-6 5-3 0,0-2-1 0,-1-3 0 15,-3 6-11-15,0-4-3 0,1-2 0 0,-5 3-857 16</inkml:trace>
  <inkml:trace contextRef="#ctx0" brushRef="#br0" timeOffset="23890.96">27541 9189 1900 0,'0'0'169'0,"-7"6"-135"0,0 4-34 0,-3-1 0 15,3 0 94-15,-4 7 12 0,4-6 2 0,0 8 1 16,-4 1-64-16,1-3-13 0,-1 12-2 0,1 0-1 16,-1-3 8-16,-3 10 2 0,3-7 0 0,1 7 0 15,-4 2-21-15,0-2-4 0,-1-1-1 0,1 1 0 16,0-7-13-16,4 6 0 0,3-12 0 0,-1 10-764 16,1-10-154-16</inkml:trace>
  <inkml:trace contextRef="#ctx0" brushRef="#br0" timeOffset="26407.33">25601 12783 1670 0,'0'0'148'0,"-7"-7"-118"16,0 4-30-16,7 3 0 0,0 0 207 0,0 0 35 16,0 0 7-16,0 0 2 15,0 0-265-15,0 0-53 0,0 0-10 0,0 0-3 16,4 0 32-16,6-6 7 0,-3 6 1 0,4 0 0 0,3-3 28 0,0 3 12 0,0 0-8 0,4 0 8 16,-1 0 22-16,5 3 10 0,-1-3 1 0,0 0 1 15,0 0-16-15,-3 0-3 0,-1 0-1 0,4 6 0 16,-3-6-14-16,0 3 0 0,-1-3 0 0,1 7-10 15,-4-1 10-15,0-3 0 0,-7 6-9 16,4-2 9 0,-1 2-9-16,-6-6 9 0,0 7-12 0,-1-4 12 0,1 3 0 0,-4 1 0 15,3-1 0-15,-6 1 0 0,3-10 12 0,-4 9-4 0,1 0-8 16,-1-2 12-16,-3 2-12 0,3 0 8 0,1-2-8 0,-4-4 0 16,7-3 8-16,-7 9-8 0,0-9 0 0,-4 10 0 15,4-10 0-15,-4 6 0 0,4-3 0 0,-3 3 0 16,3-6 0-16,0 10-8 0,0-10 8 0,7 0 0 15,-4 6 0-15,4-6-12 0,-7 3 12 0,7-3-10 0,-3 6 10 16,3-6-12-16,-4 4 12 0,4-4-12 16,-3 9-4-16,3-3-2 0,0-6 0 0,7 3 0 0,-4 4 6 15,-3-7 2-15,4 9 0 0,3-3 0 0,0-3-7 0,0 4-2 16,3-4 0-16,-3-3 0 0,8 6 9 0,-5-3 2 16,1 4 0-16,-1-4 0 0,-3 6 8 0,4 4 0 15,0-4 0-15,-4 0 0 0,-4 4 0 0,1-4 0 16,-1 7 0-16,-3-7-8 0,0 7 8 15,-3-6 0-15,3-1 0 0,-4 7 0 0,-3-7 0 16,4 0 0-16,-5 4 0 0,1-7 0 0,-3 4 0 0,-1-1 0 16,4 1 0-16,-3-4 0 0,-5 3-9 15,5-6-7-15,-4 7 0 0,0-4-1 0,0 3 9 0,-1-2 8 16,-2-4-12-16,-1 3 12 16,-3-3-32-16,3-3 0 0,-3 6 0 0,0-2 0 15,0-4-113-15,3-4-23 0</inkml:trace>
  <inkml:trace contextRef="#ctx0" brushRef="#br0" timeOffset="26799.64">25227 13648 1209 0,'0'0'53'0,"-10"0"12"0,-1 0-52 0,0-6-13 15,4 6 0-15,0 0 0 0,7 0 321 16,0 0 62-16,0 0 12 0,4-10 2 15,3 7-353-15,3-3-72 0,1-3-13 0,0-1-3 0,3 7 32 0,3-3 12 16,5-4 0-16,2 4-9 0,8 3 24 0,7-6 5 16,0 2 0-16,3-2 1 0,0 9-4 0,4-10-1 15,0 10 0-15,0-6 0 0,-7 3-16 0,-1 3 0 16,5 0 0-16,-8-6 0 0,0 6-11 0,1 0-2 16,-5 0-1-16,5 0 0 15,-1 0-45-15,-3 0-9 0,-4 0-1 0,-3-3-1 16,-1 3-110-16,1 0-21 0,-7 0-5 0</inkml:trace>
  <inkml:trace contextRef="#ctx0" brushRef="#br0" timeOffset="27374.96">25746 13651 1324 0,'0'0'118'0,"0"0"-94"0,0 0-24 15,0 0 0-15,0 0 72 0,0 0 11 0,-4 6 1 16,-6 1 1-16,3-4-73 0,0 6-12 0,-1 1 0 0,-2-1-12 16,3-3 36-16,0 10 6 0,-4-7 2 0,1 4 0 15,3-4 47-15,-4 7 9 16,0-6 3-16,1 8 0 0,-1-2-18 0,1-3-3 0,3 8-1 0,-4-8 0 16,0 3-40-16,1-4-8 0,3 4-1 0,0 0-1 15,-4-4-5-15,8 4-1 0,-4-7 0 0,3 1 0 16,0-1-13-16,4 0 0 0,0-9 0 0,0 0 0 15,0 0-12-15,8 7 12 0,2-4-12 0,4-3 12 16,4 0 0-16,0 0 0 0,-1-10 0 0,8 7 0 16,-4-3-25-16,0 3 1 0,0-3 1 0,4-4 0 31,-4 7-125-31,0-3-26 0,1-4-5 0,-1 4-394 0,-4-3-79 0</inkml:trace>
  <inkml:trace contextRef="#ctx0" brushRef="#br0" timeOffset="27623.66">25957 13748 1659 0,'-14'10'73'0,"7"-10"16"0,4 6-71 0,-4-6-18 16,-4 10 0-16,8-1 0 0,-5 0 62 0,1 1 9 15,4 5 1-15,-1 1 1 0,-3-3-19 0,4 5-4 0,-1 8-1 0,4-8 0 16,-3 7-4-16,-4-6-1 0,3 6 0 0,-3-3 0 15,4 3-14-15,-4 0-3 0,-1 4-1 0,1-4 0 16,0 3-18-16,-3 0-8 0,3 4 8 0,-4-4-8 31,4 0-17-31,-4 0-9 0,4-3-2 0,0-6 0 16,0-3-132-16,4-4-28 0,3 1-4 0</inkml:trace>
  <inkml:trace contextRef="#ctx0" brushRef="#br0" timeOffset="28677.08">26942 12899 2055 0,'0'0'91'0,"0"0"19"0,0 0-88 0,0 0-22 0,0 0 0 0,0 0 0 15,0 0 24-15,3 0 0 16,1-10 0-16,3 4 0 0,0 6-24 0,3-9 0 0,1 5 0 0,3-2 0 15,0-3 30-15,4 9 2 0,7-10 0 0,-4 4 0 16,-4 3-16-16,1 3-4 0,3-6 0 0,0 6 0 16,0-4-12-16,4 8 0 0,-4-4 0 0,-7 0 0 15,4 6 0-15,-4-6 8 0,-3 9-8 0,-4-9 0 16,0 10 0-16,-4-4 0 0,-3-6 0 0,0 9 0 16,-3 1 0-16,-1-7 0 0,-3 6 8 0,0 4-8 15,-3-1 12-15,-1-5-1 0,1 2 0 0,-5 1 0 16,1-1-3-16,0 0 0 15,0-2 0-15,0 2 0 0,3-6-8 0,1 7 0 0,-4-1 0 0,3-9 0 16,1 6 0-16,-1-3 0 0,0 4 0 0,4-7 0 16,7 0 0-16,0 0 0 0,0 0 0 0,0 0 0 15,0 9 0-15,0-9-9 0,0 0 0 0,0 0 0 16,0 0 9-16,7 6 0 0,4-3 0 0,0 4-8 0,-1-4 8 16,1 3-13-16,-1-3 5 0,1 4 8 0,3-4 0 0,0 3 0 15,0-6 0-15,0 9 0 0,-3-2 0 0,3-4 0 16,-3 6 0-16,-4 1 0 0,3-1 0 0,-6-3 8 15,-1 10 0-15,1-4 0 0,-1-2 24 16,-6-1 4-16,-1 1 0 0,4 5 1 0,-7-5-23 0,0 5-5 16,0-2-1-16,-3-4 0 0,2 4-8 0,-2-4 10 15,-4 1-10-15,3 2 10 0,1-2 4 0,-1-1 1 16,0 4 0-16,4-10 0 0,0 6-15 0,-3 1 0 16,-4-1 0-16,0-3 0 0,3-3-18 0,-3 4 0 15,0 2 0-15,0 1 0 16,-1-4-39-16,1-3-8 0,0 6-2 0,0 1-638 15,-3-4-128-15</inkml:trace>
  <inkml:trace contextRef="#ctx0" brushRef="#br0" timeOffset="29108.19">26642 13570 1094 0,'0'0'48'0,"-7"0"11"0,0 0-47 0,7 0-12 16,0 0 0-16,0 0 0 0,0 0 259 0,0 0 49 16,0 0 11-16,0 0 1 0,14 6-244 0,0-3-50 15,4-3-10-15,-1 0-1 0,4 0 51 0,4 0 10 16,3 0 3-16,-3 0 0 0,3-3-14 0,4 3-2 16,0 0-1-16,3-6 0 0,4 6-41 0,0-3-8 15,-1 3-1-15,5-7-1 0,3 7-11 0,-4-3 0 16,0-3 0-16,-3 6 0 0,0-3 0 0,0-4 0 0,-8-2 0 15,5 3-11-15,-8 3-5 0,4-4-2 16,-1-2 0-16,-2 6 0 16,-1-3-32-16,0-4-6 0,0 10-2 0,-3-9 0 15,-7 9-139-15,-1 0-28 0,-3 0-6 0,-3 0-674 0</inkml:trace>
  <inkml:trace contextRef="#ctx0" brushRef="#br0" timeOffset="29581.66">27040 13780 921 0,'0'0'40'0,"0"0"10"0,0 0-40 0,0 0-10 15,-3-6 0-15,-4 6 0 0,7 0 359 0,0 0 69 16,0 0 15-16,0 0 2 16,0 0-377-16,0 0-68 0,0 0-28 0,0 0 2 0,0 0 26 0,-4 6 0 15,-3-3 0-15,4 6 0 0,-4 1 8 0,3-1 6 16,-3 1 2-16,0 5 0 0,0-5 8 0,3 5 1 15,-6-2 1-15,6 3 0 0,-6-1 9 0,3-2 1 0,0 2 1 0,0 1 0 16,0-3-29-16,-1 2-8 16,1-2 0-16,4-4 0 0,-1 7 0 0,4-10 0 15,0-6 0-15,0 0 0 0,4 10 0 0,-4-10 0 0,0 0 0 0,10 3 0 16,1 3 0-16,3-3 0 0,-3-3 0 0,3 0 0 16,0 0-11-16,7 0-3 0,0-3-1 0,-3 3 0 31,3 0-9-31,0 0-1 0,8-6-1 0,-5 6 0 15,1 0-16-15,0 0-3 0,-4 0-1 0,0 0 0 16,0-3-29-16,-3 3-5 0,-4-7-2 0,0 7-582 0,0 0-116 0</inkml:trace>
  <inkml:trace contextRef="#ctx0" brushRef="#br0" timeOffset="29842.06">27365 13758 1094 0,'0'0'97'0,"-7"6"-77"0,-4-3-20 0,4 13 0 0,-3-7 236 0,-4 10 44 16,3-3 9-16,4 9 2 0,-4-3-236 0,-3 3-47 16,-3-6-8-16,3 6 0 0,-4 3 38 0,4-3 13 15,-4 3 2-15,0-3 1 0,1 10 17 0,-1-7 3 16,4 0 1-16,-7-3 0 0,3 4-15 0,1-4-4 15,3-6 0-15,3 6 0 0,-3-13-36 0,3 10-7 0,1-9-1 0,3-4-1 32,3 1-129-32,4-10-26 0,0 0-4 0</inkml:trace>
  <inkml:trace contextRef="#ctx0" brushRef="#br0" timeOffset="36491.37">25781 10675 230 0,'0'0'20'0,"0"0"-20"16,0 0 0-16,7-6 0 0,-7 6 71 0,7-3 9 0,4-3 3 0,-4 3 0 16,-7 3-25-16,3-7-5 15,4 4-1-15,-7 3 0 0,0 0 55 0,0 0 10 16,0 0 3-16,0 0 0 0,0 0-29 0,0 0-6 0,0 0-1 0,0 0 0 16,0 10 10-16,0-1 2 0,0 3 0 0,0 4 0 15,-3 0-73-15,3 3-15 0,-4-7-8 0,4 4 10 16,0 3-10-16,0-1 0 0,-3-2 0 0,3 3 0 15,0 0 0-15,0 0 0 0,3-4 9 16,-3 4-9-16,0 0-8 0,0-3-7 0,0 2-1 0,4-2 0 31,-4-3-33-31,3 2-7 0,-3 1-2 0</inkml:trace>
  <inkml:trace contextRef="#ctx0" brushRef="#br0" timeOffset="37021.17">25262 11299 2257 0,'0'0'49'0,"0"0"11"0,0 0 1 0,0 0 3 0,0 0-51 0,0 0-13 0,11-6 0 0,3 6 0 15,0 0 18-15,4-3 1 0,3-3 0 0,7 6 0 16,-3-10-4-16,3 10-1 0,7-6 0 0,-3 3 0 16,0-3-2-16,-4 6-1 0,0 0 0 0,1-4 0 0,-1 4 6 0,0-6 2 15,-7 6 0-15,4-3 0 16,-4 3-9-16,-3-6-2 0,3 6 0 0,-3-3 0 15,-1-4-8-15,1 7 12 0,-4-3-12 0,0-3 12 16,0 6-12-16,-3 0 0 0,3-6 0 0,-4 3 0 16,-3 3 0-16,4 0-9 0,0 0 0 0,-1 0 0 15,1 0-29-15,-4 3-6 0,3 3 0 0,-2-6-1 16,2 9-35 0,-3-2-6-16,-3-4-2 0,3 6 0 0,0-3-128 0,-4-2-25 15</inkml:trace>
  <inkml:trace contextRef="#ctx0" brushRef="#br0" timeOffset="37458.01">25650 11384 1670 0,'0'0'36'0,"0"0"8"0,0 0 2 0,0 0 2 0,0 0-39 0,0 0-9 0,0 0 0 0,0 0 0 16,0 0 17-16,0 0 2 0,0 0 0 0,0 0 0 15,0 0 9-15,-7 0 3 0,0 6 0 0,-3-6 0 16,3 10 13-16,3-1 4 0,1 1 0 0,-1-1 0 15,-3 0 8-15,4-2 3 0,3 2 0 0,-4 0 0 0,4 1-20 16,-3 6-4-16,-1-7-1 0,0 0 0 16,1 1-22-16,3 9-4 0,0-10 0 0,0 7-8 0,3-7 8 15,-3 7-8-15,4-7 0 0,-4 1 0 0,7-7 0 0,0 6 0 16,-3-3 0-16,6 4 0 0,-3-10 0 0,4 9 0 16,3-9 0-16,-3 0 0 0,3 6 0 0,-4-6 0 15,8 0-8-15,-4 0 8 0,0 0-14 0,0 0 0 16,-3-6 0-16,3 6 0 15,-4 0-33-15,5 0-6 0,-5 0-2 0,-3 0 0 16,4 0-58-16,-4 0-12 0,3 0-3 0,-2-3-688 0</inkml:trace>
  <inkml:trace contextRef="#ctx0" brushRef="#br0" timeOffset="37744.28">25950 11400 288 0,'0'0'25'0,"-7"9"-25"0,0-3 0 0,0-2 0 16,0 5 374-16,-3 0 70 0,2-2 13 0,1 8 3 15,0-2-352-15,4 3-72 0,-4-4-13 0,3 10-3 16,-3 0-20-16,0-6 8 0,4 2-8 0,-4 8 0 15,0-8 0-15,3 11-17 0,-7-4 1 0,4-7 1 16,0 11 15-16,4-10 0 0,-8 6 0 0,4-7 0 16,4 7-9-16,-4-6 1 0,-1 0 0 0,1 6 0 15,0-6-78-15,0-3-15 0,4 3-3 0</inkml:trace>
  <inkml:trace contextRef="#ctx0" brushRef="#br0" timeOffset="38838.17">26300 11259 2091 0,'0'0'46'0,"0"0"10"0,-7 6 1 0,-1-3 2 0,1-3-47 0,0 0-12 0,7 0 0 0,0 0 0 15,0 0 0-15,0 0 0 0,-7 0-12 0,7 0 12 16,0 0-59-16,0 0-4 0,0 0-1 15,0 0 0 1,0 0-43-16,0 0-9 0,0 0-1 0,0 0-1 0</inkml:trace>
  <inkml:trace contextRef="#ctx0" brushRef="#br0" timeOffset="39438.25">26617 10835 1990 0,'0'0'88'0,"4"-6"19"0,3-3-86 0,-4 9-21 16,4-10 0-16,-3 4 0 0,3 6 15 0,3-3-2 16,-3-4 0-16,4 7 0 0,3 0-13 0,-3 0 0 0,-1-3 0 0,1 3 0 15,0 0 0-15,-1-6 0 0,1 6 0 0,-1 0 0 16,1 0 0-16,-1 0 8 0,1 0-8 16,-4 6 0-16,4-6 15 0,-4 3-3 0,0-3-1 0,0 7 0 15,-7-7 0-15,7 3 0 0,0 3 0 0,-7-6 0 16,0 10-3-16,0-1 0 0,0 0 0 0,-4-2 0 15,1 2 16-15,-1-6 2 0,-3 3 1 0,0 4 0 16,4-4-15-16,-4 4-2 0,-4-7-1 0,4 3 0 16,0-3-9-16,0 3 0 0,-4-6 0 0,4 4 8 15,0-4-8-15,7 0 0 0,-7 6 0 0,0-3 8 16,0-3-8-16,7 0-17 0,0 0 4 0,0 0 1 16,0 0-20-16,0 0-3 0,0 0-1 15,0 0 0-15,7 6 20 0,4-3 4 0,-4 4 1 0,3-7 0 0,1 6 2 0,-1-3 0 16,-2-3 0-16,2 6 0 0,-3-3 1 0,0-3 0 15,-7 0 0-15,7 7 0 0,-7-7 8 16,7 3 0-16,4 3 0 0,-11-6 0 0,0 0 0 16,3 3 0-16,-3-3 0 0,8 0 0 0,-8 0 0 0,0 0 0 15,7 7 0-15,-4 2 0 16,-3-9-31-16,4 9-4 0,-4-2-1 0,0 2 0 16,-4 4 7-16,1-4 1 0,-4 7 0 0,-1-1 0 15,5-2-20-15,-8 3-3 0,1-1-1 0,3-2 0 16,-7 2 32-16,3-2 5 0,-3-7 2 0,3 10 0 0,-3-4 13 0,0-5 0 15,4 2 0-15,-1-6-466 0,0 4-90 0</inkml:trace>
  <inkml:trace contextRef="#ctx0" brushRef="#br0" timeOffset="39778.1">26508 11371 1555 0,'0'0'138'0,"0"0"-110"0,0 0-28 0,0 0 0 15,7-6 136-15,3-3 21 0,-3 6 5 0,8-4 1 0,-1-2-134 0,0 3-29 16,3-4 0-16,1 7 0 0,0-3 0 0,-1-4 0 15,4 1 11-15,1 6-11 0,-1-3 20 0,0-1-4 16,0 4 0-16,-3-3 0 0,3 6-2 0,-3-3-1 16,-1-3 0-16,-3 6 0 0,4 0-13 0,-4 0 0 15,-3 0 0-15,-1 0-10 16,1 6-21-16,-4-3-4 0,3-3-1 0,-10 0 0 16,0 0-53-16,8 0-11 0,-8 0-3 0,0 0-460 15,0 0-92-15</inkml:trace>
  <inkml:trace contextRef="#ctx0" brushRef="#br0" timeOffset="40179.01">26684 11453 748 0,'0'0'67'0,"-3"0"-54"0,-8 0-13 0,4 0 0 16,0 6 344-16,0-3 67 0,3 4 13 0,-3-4 2 15,0 6-375-15,7 1-75 0,0-1-16 0,-3-3-2 0,-4 10 23 0,0-7 5 16,3 1 1-16,1 2 0 0,-5-5 4 0,1 8 1 15,0-12 0-15,4 7 0 0,3-1 8 0,-4 1 0 16,4-4 8-16,0 3-8 0,4-6 0 0,-4 10 0 16,0-13 0-16,3 9 0 0,1 1 0 0,-1-7-12 15,-3-3 12-15,7 6-12 0,1-3 0 0,-1-3-1 16,0 0 0-16,3 0 0 0,4 0 13 0,-3 0 10 16,7-3-2-16,-4-3 0 15,3-3-30-15,-3 9-6 0,8-10-2 0,-8 1 0 16,3 2-135-16,1 4-27 0</inkml:trace>
  <inkml:trace contextRef="#ctx0" brushRef="#br0" timeOffset="40413.08">26825 11506 2170 0,'0'0'96'0,"0"0"20"0,-3 10-92 0,-4-1-24 0,0 1 0 0,3 5 0 15,1-5 13-15,-1 8-1 0,0-2-1 0,1-3 0 0,-1 12-26 16,1-6-5-16,-1-4 0 0,1 4-1 16,-1-3-18-16,1 3-3 0,-4-7-1 0,3 4 0 15,-3 3-6-15,4-1-2 0,-4-2 0 0</inkml:trace>
  <inkml:trace contextRef="#ctx0" brushRef="#br0" timeOffset="41264.47">27764 11052 1497 0,'0'0'133'0,"0"0"-106"0,-4 0-27 0,-3 0 0 0,7 0 184 0,-3 9 31 15,-1-3 6-15,0-3 2 16,1 7-172-16,-4-4-35 0,3-3-6 0,1 13-2 15,-4-7 1-15,0 7 0 0,3 3 0 0,1 0 0 0,-8-1-9 0,8 1 0 16,-5 3 0-16,1-3 0 0,4 0 0 0,-1 0 0 16,-3-1 0-16,4 1 0 0,-1 3 0 0,4-3-11 15,-3-6 3-15,-1 2 0 16,1 1-36-16,3-3-8 0,-4-4 0 0,4 0-608 16,-7-2-120-16</inkml:trace>
  <inkml:trace contextRef="#ctx0" brushRef="#br0" timeOffset="41512.28">27474 11353 2444 0,'0'0'108'0,"0"0"23"0,0 0-105 0,0 0-26 0,0 0 0 0,0 0 0 16,4-7-8-16,6 7-8 0,-2-3 0 15,2-3-1-15,-3 6 17 0,7-6 0 0,0 3 0 0,0-4 0 16,1 7 13-16,6-3 3 0,3 3 1 0,1-6 0 16,0 6-6-16,0 0-2 0,-1 0 0 0,-3 0 0 15,4 6-25-15,-4-3-6 0,0 4-1 0,-3-7 0 32,0 3-137-32,-4-3-27 0,0 0-5 0</inkml:trace>
  <inkml:trace contextRef="#ctx0" brushRef="#br0" timeOffset="42943.03">28515 10678 1922 0,'0'0'85'0,"0"0"18"0,0 0-83 0,4-3-20 0,-1-6 0 0,1 3 0 16,-1-4 42-16,4 10 4 0,4-9 1 0,-4 3 0 16,3 2-26-16,1 4-5 0,0-6 0 0,3 6-1 15,0 0-15-15,0 0 11 0,-3 0-11 0,3 6 10 16,0-6-10-16,-4 4 10 0,4 2-10 0,1 0 10 16,-5-3-10-16,1 7 0 0,-4-4 0 0,-4 3 0 15,-3-9 0-15,0 3 0 0,0 7 0 0,-3-4 0 16,3 4 0-16,-7-1 0 0,0 0 0 0,0-2 0 15,3-4 0-15,-7 6 0 0,4-9 0 0,-3 10 0 16,-1-4 0-16,1 3 0 0,-4-2 0 0,3-4 0 0,0 3 0 16,1 3 0-16,-4-6 0 0,3 4 0 0,1-4 0 15,-1 3-9-15,4-6 9 0,0 3 0 0,0-3 0 0,7 0 0 16,-4 0 0-16,4 0 0 16,0 0-11-16,0 0 11 0,0 0-10 0,0 0 10 0,0 0-16 0,11 7 2 15,-1-7 1-15,1 0 0 0,0 0 13 16,3 0-9-16,0 0 9 0,0 0-8 0,4 0 8 0,-1 0 0 15,-3 6-9-15,4-3 9 0,0-3 0 16,-4 6 0-16,3-3-9 0,1-3 9 0,0 7 0 0,-4-4 12 16,0 3-1-16,0-3-1 0,-3 3 3 15,-1-2 1-15,1 2 0 0,-8 3 0 0,1-2-14 0,-1 2 11 16,-6-6-11-16,-1 7 10 0,1-1-10 0,-4 7 0 0,-7-7 0 16,3 7 0-1,-3-4-28-15,0-2-2 0,-7 5 0 0,-4 1 0 16,0-3-26-16,0 2-4 0,-3 1-2 0,0-4 0 15,3 4-112-15,1-3-22 0,-22 12-5 0,18-10-1 16</inkml:trace>
  <inkml:trace contextRef="#ctx0" brushRef="#br0" timeOffset="43298.01">28265 11343 2127 0,'-15'0'94'0,"15"0"20"0,0 0-91 0,0 0-23 15,0 0 0-15,0 0 0 0,8 3 19 0,-1 4-1 16,7-4 0-16,3-3 0 0,4 0 2 0,4 0 1 15,0 0 0-15,7-3 0 0,-4-4 21 0,4-2 4 16,3 3 1-16,4-4 0 0,3 7-23 0,0-6-5 16,1 2-1-16,-1-2 0 0,0 0-8 0,1-1-2 15,-8 4 0-15,0 6 0 0,-3-9-8 0,-4 9 0 16,-7-4 0-16,1 4-11 16,-8 0-37-16,0 4-7 0,-4-4-1 0,-3 0-1 15,-7 0-106-15,4 9-21 0,-4-9-4 0,0 6 0 0</inkml:trace>
  <inkml:trace contextRef="#ctx0" brushRef="#br0" timeOffset="43735.15">28522 11481 864 0,'0'0'38'0,"0"0"8"0,0 0-37 0,0 0-9 0,0 0 0 0,0 0 0 0,0 0 291 0,0 0 56 16,0 0 11-16,7-3 2 0,-7 3-292 0,0 0-58 16,0 0-10-16,0 0 0 0,4 3 0 0,-4 7 0 15,-4-1 0-15,-3 0 0 0,0 7 11 0,0 0 1 16,0-4 1-16,0 4 0 0,0 3 9 0,0-3 2 16,0-4 0-16,0 4 0 0,3-7-13 0,1 7-3 0,3-7 0 15,-4 1 0-15,4-1-8 0,4 0 10 0,-4 1-10 0,3-4 10 16,-3-6-10-16,4 10 0 0,-1-7 9 15,4 6-9-15,0-3 0 0,0-6 0 16,-7 0-10-16,11 4 10 16,-4 2-36-16,4-6 0 0,-1 0 0 0,4-6 0 15,0 2-100-15,0-2-21 0,4 3-4 0,-4-6-391 0,4 2-79 0</inkml:trace>
  <inkml:trace contextRef="#ctx0" brushRef="#br0" timeOffset="44011.93">28766 11481 979 0,'0'0'43'0,"-8"7"9"0,1-4-41 0,0 3-11 15,-3-3 0-15,-1 3 0 0,4 10 321 0,-3-3 63 16,2 2 12-16,-2-5 2 0,-1 8-327 0,4 1-71 15,-3 0 0-15,-1 6-12 0,4-6 12 0,0 6-12 16,-4 0 12-16,4-3-12 0,-3 3 12 0,3 0 0 16,0-6 0-16,-4 6 0 0,8-6-9 0,-5 0 1 15,1 6 0-15,4-13 0 16,-1 4-52-16,1 3-11 0,3-3-1 0,3-7-573 16,-3-6-115-16</inkml:trace>
  <inkml:trace contextRef="#ctx0" brushRef="#br0" timeOffset="44978.46">29563 10616 1011 0,'0'0'44'0,"0"0"11"0,0 0-44 0,0 0-11 0,0 9 0 0,0-9 0 15,-4 6 128-15,1 4 24 0,3-10 5 16,-4 9 1-16,4 1-46 0,0-1-10 16,-3 0-2-16,3 1 0 0,0-1-28 0,0 7-5 0,0-7-2 0,0 7 0 15,0-7-33-15,-4 7-8 0,1-3 0 0,3 2-1 16,0-2-23-16,0 3 9 0,0-1-9 0,0-2 0 15,3 2 0-15,-3-5 0 0,0 6 0 0,4-4 0 32,-4-2-33-32,0-1-11 0,3 0-1 0,-3 4-1 0,4-10-126 15,-4 6-26-15,0-9-5 0,0 0-1 0</inkml:trace>
  <inkml:trace contextRef="#ctx0" brushRef="#br0" timeOffset="45402.87">29203 11299 2505 0,'0'0'55'0,"0"0"11"0,0 0 2 0,0 0 4 0,-7-6-58 0,7 6-14 0,0 0 0 0,0 0 0 15,0 0 0-15,7 0-10 0,4-9 2 0,-1 9 0 16,1-10 8-16,3 4 16 0,0 3-4 0,7-7-1 15,4 4-3-15,-1-3 0 0,1-1 0 0,3 7 0 16,4-3 5-16,-4-3 1 0,4 2 0 0,-4 4 0 16,4-3-14-16,-4 6 0 0,1-3 8 0,2 3-8 15,5 0 0-15,-1 0 11 0,0 0-11 0,4 3 10 16,-4-3-28-16,0 6-6 0,1-6 0 0,-4 3-1 16,-4-3-99-16,-4 0-20 15,1 0-4-15,-4 0-512 0,0 7-103 0</inkml:trace>
  <inkml:trace contextRef="#ctx0" brushRef="#br0" timeOffset="51965.21">29598 11506 1267 0,'0'0'112'0,"0"0"-89"0,0 0-23 0,0 0 0 15,0 0 152-15,0 0 25 16,0 0 6-16,0 0 1 0,0 0-151 0,0 0-33 0,0 0 0 0,0 0 0 16,0 0 0-16,0 0 0 0,0 0 0 0,0 0 0 15,0 0 0-15,0 0 0 16,0 0 0-16,0 0 0 0,0 0 35 0,0 0 3 0,0 10 1 0,0-10 0 16,0 0 16-16,0 9 3 0,0 1 1 0,0-10 0 15,0 6-30-15,0 3-5 0,0-6-2 0,0 7 0 16,0 2-8-16,-3-2-2 0,-1-7 0 0,4 6 0 15,-4 1-12-15,1-1 11 0,-4 7-11 0,3-7 10 16,4 7-10-16,-3-7 0 0,-1-6 0 0,4-3 0 16,0 0 18-16,0 7 2 0,0 2 0 0,0-9 0 15,4 9-32-15,-1 1-7 0,-3-4-1 0,0-6 0 16,0 0 20-16,7 10 0 0,-3-7 0 0,3 6 0 16,-7-9 0-16,4 6 0 0,-4-6 0 0,7 4 0 15,-7-4 0-15,7 6 0 0,3 0 0 0,-3-6 0 16,4 0 0-16,3 0 0 0,0-6 0 0,4 0 0 0,-1 2-24 15,5-2 1-15,-1-3 1 0,3 6 0 16,1-4-55-16,-4-2-11 16,-3 9-3-16,3-10-545 0,-7 10-110 0</inkml:trace>
  <inkml:trace contextRef="#ctx0" brushRef="#br0" timeOffset="52248">29778 11497 2282 0,'-14'-6'101'0,"14"6"21"0,-7 0-98 0,0 6-24 0,0-3 0 0,0-3 0 15,3 6 0-15,1 4 0 0,-1-1 8 0,4 1-8 16,-3-1 0-16,3 7 0 0,0 2-12 0,0 1 12 15,-4 6-10-15,0 4 10 0,4-4 0 0,-3 12-9 16,-1-2 9-16,1 2 0 0,-4-2 0 0,3-1 0 16,1 1 0-16,-1 3 0 0,-3-1 0 0,4 7 0 15,-4-9-133-15,0 2-25 0,0 4-5 16</inkml:trace>
  <inkml:trace contextRef="#ctx0" brushRef="#br0" timeOffset="55631.78">29806 7339 345 0,'0'0'15'0,"0"0"4"0,-3-6-19 0,-4 2 0 0,7 4 0 0,0 0 0 16,0 0 84-16,-4-6 12 0,4 3 4 0,0 3 0 16,-3-6-42-16,3 6-8 0,0 0-2 0,0 0 0 15,0-10-21-15,0 10-5 0,0 0-1 0,0 0-293 16,3-3-60-16</inkml:trace>
  <inkml:trace contextRef="#ctx0" brushRef="#br0" timeOffset="57074.12">29616 7195 2026 0,'0'0'44'0,"-4"-7"10"0,-3 4 2 0,0-3 1 0,4-3-45 0,-1 2-12 0,0 4 0 0,1-3 0 0,3 3 24 0,0 3 2 16,0-7 1-16,3-2 0 0,-3 9-17 0,8-9-10 15,-1 9 12-15,3-4-12 0,1-2 0 0,3 6 0 16,0-6 0-16,7 6 0 0,4-3 15 0,0 3-4 15,6 0-1-15,5-6 0 0,-1 6 14 0,4 0 2 16,-4 0 1-16,0 0 0 0,4 0-11 0,-7 0-3 16,3 0 0-16,-3 6 0 0,3-12 1 15,4 6 0-15,-4 0 0 0,0 0 0 0,4 0 2 0,0 0 0 16,-4 0 0-16,1 0 0 0,-1 0-1 0,-3 0 0 16,3 0 0-16,0 0 0 0,-7 0-15 0,1 0 0 15,-1 0 0-15,0 0 0 0,-3 6 0 0,-1-6 11 16,-2 0 0-16,2 0 0 0,-6 0-11 0,0 0 0 15,-1 3 0-15,-3-3-11 0,0 6 11 0,-3-6 12 16,0 0-2-16,-8 10-1 0,-3-10 6 0,0 0 1 16,7 6 0-16,-3-3 0 0,-4 6 0 0,0 7 0 0,0-6 0 0,0 5 0 15,0 4-1-15,0 0 0 0,0 0 0 0,0 9 0 16,3-3-3-16,1 9-1 0,-1-5 0 0,1 8 0 16,3 7-11-16,0 0 8 0,0 0-8 0,4 3 8 15,3 3-8-15,-4 7 0 0,-3 2 0 0,4 10 0 16,0-3 0-16,-1 6 0 0,1-9 0 0,-1 9 0 15,1 6 0-15,-4-5 0 0,0-1 0 16,0 6 0-16,0-6 9 0,0 0 0 16,-3 0 0-16,3 1 0 0,-4 5 12 0,1 3 3 0,-1-2 0 15,1-1 0-15,-1-2-13 0,-3 2-3 0,0 3 0 16,0 1 0-16,4 6 4 0,-4 0 0 0,-4 3 0 0,4 6 0 0,-3 0-12 16,-1 3 0-16,1-2 0 0,3-1 0 15,0 3 8-15,-4-3 0 0,4-6 0 0,0 6 0 16,0-3-8-16,0-3 0 0,-3-9 0 0,3 9 8 0,0-3 0 15,-4-7-8-15,-3 7 12 0,0-6-4 16,4-4 0-16,-1 3-8 0,0 1 12 0,-3-4-4 0,4 1 6 0,-4-4 1 16,3 3 0-16,-3-5 0 0,4-1 1 0,-4-3 0 15,3 9 0-15,4-12 0 16,-7 6 0-16,7-3 0 0,0-3 0 0,0 3 0 0,4-6-16 16,-1 6 11-16,-3-7-11 0,4 4 10 0,-1 3-10 0,1-6 0 15,-4-7 0-15,3 4 0 0,-3 3 0 0,0-10 0 16,0 10 0-16,-3-10 0 0,3 3 0 0,0-2 0 0,-7-1 0 15,3-3 0-15,1-3 8 16,-1-6-8-16,4 0 0 0,-3 0 8 0,-1-4 0 0,4 1-8 16,-3-4 12-16,6 1-4 0,1-1-8 0,-1-6 10 0,-3 7-10 0,4-7 10 15,-1 0-10-15,1 4 0 0,-4-4 0 0,3 0 0 16,1-3 0-16,-1-6 0 0,-3 9 0 0,4-9 0 16,-4 3 0-16,0-3 0 0,0 0 0 0,0 0 0 15,-4-1 0-15,4-2 0 0,0-7 0 0,0 10 0 16,-3-9 8-16,3 5-8 0,-4-5 0 0,4-1 8 15,0 1-8-15,0-1 0 0,-3 0 0 0,3-2 0 16,3 2 0-16,-3 0 0 0,-3 1 0 0,-1-1 0 16,4 1 0-16,0-4 0 0,0-3 0 0,0 7 0 15,0-1 0-15,-3 0 0 0,-1-2 0 0,4 2 0 16,0 0 0-16,0 1 0 0,-3-1 0 0,3-2 0 16,0 2 0-16,-4 0 0 0,1-2 0 0,3-4 8 0,-4 6 1 15,0-3 0-15,-3-2 0 0,4 2 0 16,-1-3-9-16,4-3 10 0,0 0-10 0,-3 6 10 0,-1-6-10 15,-3 10 12-15,4-10-12 0,-4 6 12 16,0-3-12-16,3-3 8 0,4 0-8 0,-7 9 8 0,-4-9-8 0,4 7 0 16,0-4 0-16,0-3 8 0,0 0 2 0,-3 6 0 15,-4-3 0-15,-1-3 0 0,5 7 3 0,-8-7 1 16,1 0 0-16,-1 3 0 0,0 3-5 0,-6-6-1 16,-1 0 0-16,0 6 0 0,-7-3-8 0,1-3 8 15,-5 0-8-15,-2 7 8 0,2-4-8 0,-2-3 8 16,-1 6-8-16,3-3 8 0,-2-3-8 0,6 0-12 15,4 0 2-15,3-9-1034 0,4-1-206 16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6:26:25.2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2427 8875 2055 0,'0'0'91'0,"-10"-3"19"0,2-3-88 0,5 3-22 0,-8-3 0 0,8 6 0 16,-4-4 30-16,7 4 2 0,-4 0 0 0,4 0 0 15,0 0-23-15,0 0-9 0,0 0 8 0,0 0-8 16,4 10 21-16,6-1-1 0,1-6 0 0,0 7 0 15,-1-1-20-15,-6 1-13 16,6 5 1-16,-6 4 1 0,3 0 11 0,-4 3 16 0,4 0-4 0,-3 12-1 16,-4-5 17-16,-4 5 4 0,-3 4 1 0,4 6 0 15,-8-1-1-15,1 1-1 0,-1 10 0 0,0-10 0 16,4 3-31-16,-3 6 8 0,-1-3-8 0,4-3 0 16,4-3 0-16,-1-6 11 0,4 2-11 15,0-8 10-15,0 2-38 16,0-2-8-16,4-1-2 0,-1-6 0 0,-3-6-133 0,0 6-26 15,0-9-6-15,0-4-1 0</inkml:trace>
  <inkml:trace contextRef="#ctx0" brushRef="#br0" timeOffset="1">2381 9368 2257 0,'-7'0'49'0,"4"-3"11"0,-1 3 1 0,-3 0 3 0,7 0-51 0,0 0-13 0,0 0 0 0,0 0 0 16,0 0 0-16,11-7 0 0,-1 7 0 0,1-3 0 15,3-3 0-15,-3 6-10 0,-1 0 2 0,4-3 0 16,7 3 19-16,-6-7 4 0,-5 7 1 0,4 0 0 15,7-3-16-15,-7-3 11 0,1 3-11 0,6-3 10 16,-4 3 4-16,1-4 1 0,7-2 0 0,-8 9 0 0,5-6-15 16,-1 2 0-16,3-2 8 0,-6 6-8 15,10-3 0-15,-10 3-12 0,3 0 3 0,0 0 0 16,-3 3-128-16,-4 3-26 16,4-6-5-16,-4 4-700 0</inkml:trace>
  <inkml:trace contextRef="#ctx0" brushRef="#br0" timeOffset="2">2956 8938 1440 0,'-24'-9'128'0,"13"9"-103"0,0-3-25 0,1 3 0 16,6 0 133-16,4 0 22 15,-10 0 4-15,10 0 1 0,0 0-132 0,0 0-28 0,-11 3 0 0,11-3 0 16,0 9 0-16,0 1-8 0,-3-1 8 0,6 3 0 16,1 1 0-16,-4 3 12 0,7-4-1 0,-7 13-1 15,3-6 17-15,4 6 3 0,-7 3 1 0,0-2 0 16,0 2 1-16,0 0 0 0,0 6 0 0,-7-5 0 16,7 5-20-16,-3 1-3 0,-4 2-1 0,7-2 0 15,0-1-8-15,-4 1 0 0,1-1 0 0,-4-2 0 16,3 8 0-16,-3-11 0 0,0 8 0 0,0-5 0 15,3-4 0-15,-3 0 0 0,4 0 0 0,3-3 0 16,0 4 0-16,0-11-11 0,3 7 3 0,4-6 0 16,-3 0-81-1,3-3-16-15,-4-1-3 0,1-2-787 0</inkml:trace>
  <inkml:trace contextRef="#ctx0" brushRef="#br0" timeOffset="3">3129 9064 864 0,'7'-22'38'0,"-7"12"8"0,4-6-37 0,3 10-9 0,-4-6 0 0,-3 2 0 15,11 1 237-15,-8-1 46 0,4 4 9 0,1-3 1 0,2 9-236 0,-3-6-47 16,4 12-10-16,-11-6 0 0,3 3 11 0,8 3 3 16,-8 4 1-16,4-1 0 0,-7 7 0 0,0-4 0 15,0 4 0-15,0 0 0 0,0-4-3 0,0 4-1 16,0 3 0-16,0-1 0 0,-7 1-1 0,7 3 0 15,0-3 0-15,-3 3 0 0,3 3 2 0,3 0 1 16,-3 0 0-16,0 7 0 16,0-1-1-16,0 0 0 0,0 4 0 0,-3 9 0 0,3-7-12 0,0-2 11 15,-7-1-11-15,3 4 10 0,4-4-10 0,0-5 0 16,0 5 0-16,-3-15 0 0,3 6-18 0,0-6-6 16,0 0 0-16,3-4-1 15,-3-5-49-15,0-1-10 0,4-3-1 0,-4-6-770 16</inkml:trace>
  <inkml:trace contextRef="#ctx0" brushRef="#br0" timeOffset="4">3196 9408 2026 0,'0'0'90'0,"0"0"18"0,0 0-86 0,0 0-22 0,0 0 0 0,0 0 0 0,0 0 14 0,0 0-2 15,11-6 0-15,-11 6 0 0,0 0-12 0,3 0 0 16,8 0 0-16,-1 0-10 0,-2 0 10 0,2 0 16 16,1 0-4-16,3 0-1 0,3 0-11 15,-2 0 12-15,-1 0-12 0,7 0 12 0,-4-3-12 0,5 3 0 16,-1-6 0-16,-4 6 0 0,1-3 0 0,7-4 0 15,-8-2 0-15,5 3 0 16,-1 3-52-16,-7-7-4 0,7 1 0 0,-7-1 0 16,0 1-24-16,0 0-4 0,-3-7-2 0,3 10-674 15</inkml:trace>
  <inkml:trace contextRef="#ctx0" brushRef="#br0" timeOffset="5">3676 8919 1728 0,'0'-9'76'0,"0"9"16"0,0 0-73 0,0-10-19 0,-7 10 0 0,7 0 0 16,0 0 150-16,0 0 26 0,0 0 6 0,0 0 1 16,7 10-156-16,-7-1-27 0,0 10-14 0,3 6 2 15,-3 3 12-15,0 7 0 0,0 3 0 0,0 5-9 16,-3 1 9-16,3 10 0 0,-11-7 0 0,4 6 0 15,0 7 0-15,0-7 0 0,-3 3 0 0,-1-2 0 16,-3-1 8-16,10 0-8 0,-10-3 8 0,14-6-8 16,-10-6 0-16,10 6 0 0,-7-7 0 0,14-2-696 15,-4-7-140-15</inkml:trace>
  <inkml:trace contextRef="#ctx0" brushRef="#br0" timeOffset="6">2452 10829 1267 0,'0'0'56'0,"0"0"12"0,0 0-55 0,0 0-13 15,0 0 0-15,0 0 0 0,10 0 116 0,-3 0 21 0,4 0 4 0,0 9 1 16,-1-9-73-16,-6 10-14 0,6-4-3 0,1-3-1 16,-8 7 12-16,4-4 2 0,-3 10 1 0,3-7 0 15,-3 0-10-15,-4 4-1 16,0-4-1-16,0 7 0 0,-4 3-4 0,4 0-1 0,-11 6 0 0,4 3 0 15,0-3-29-15,-3 3-5 0,-1 4-2 0,-3-1 0 16,4 0-13-16,-1-2 0 0,0-1 0 0,8-3 0 16,-8 0 0-16,11-3 0 0,4-3 0 15,3 6-10-15,-4-6 10 0,8-1 0 0,0 4 0 0,-1 0 0 16,4-6-107-16,0 3-16 16,0-10-3-16,4 1-568 0,-4-1-114 0</inkml:trace>
  <inkml:trace contextRef="#ctx0" brushRef="#br0" timeOffset="7">2261 10951 2012 0,'-21'-6'89'0,"18"3"19"0,-8-3-87 0,8-1-21 16,-5 4 0-16,5-3 0 0,-4 6 33 0,7 0 3 0,0 0 0 0,0 0 0 15,7-9-18-15,4 9-3 0,-8-10-1 0,8 7 0 16,-1-3-1-16,4 3 0 0,0-4 0 0,1 4 0 16,2-3 0-16,-3 6 0 0,7-6 0 0,-6 6 0 15,9-4 5-15,-10 4 1 0,8-6 0 0,-5 6 0 16,1-3-8-16,-1 3-2 0,1-6 0 0,-4 6 0 16,-3 0-9-16,3-3 12 0,0-4-12 0,0 7 12 15,4 0-12-15,-4-3-14 0,-4-3 3 0,8 6 1 16,3-3-5-16,0-3-1 0,4 6 0 0,0-7 0 31,10 4-113-31,-7-3-23 0,-3 3-5 0,7-4-434 0,3 4-86 0</inkml:trace>
  <inkml:trace contextRef="#ctx0" brushRef="#br0" timeOffset="8">3154 10719 1994 0,'0'0'88'0,"0"0"19"0,0 0-86 0,0 0-21 16,0 0 0-16,-4 3 0 0,1 4 15 0,-8 2-2 15,11 0 0-15,-7 10 0 0,4-3-13 0,-8 6 0 0,8-6 0 0,-5 12 0 16,5-9 0-16,-4 6 0 15,3-6 0-15,4 6 0 0,-3 9 0 0,3-9 8 0,0-3-8 0,-7 3 9 16,7 3 7-16,0-2 0 0,0 2 1 0,0 0 0 16,0-3-5-16,-4 3-2 0,4-3 0 0,0 0 0 15,0-6-10-15,0 6 0 16,0-6 0-16,-7 0 0 16,7 0-146-16,-3 0-22 0,3-4-4 0,0-5 0 15</inkml:trace>
  <inkml:trace contextRef="#ctx0" brushRef="#br0" timeOffset="9">3101 11177 2833 0,'0'-9'62'0,"-7"9"13"0,3-7 2 0,4 7 3 15,0 0-64-15,0 0-16 0,0 0 0 0,14 0 0 16,1-3-12-16,2 3-7 0,8 0-1 0,-7-6 0 0,13 3 3 0,-2-3 0 15,6 2 0-15,7-2 0 16,-3-3-25-16,7-1-5 0,-4 7-1 0,0-9 0 16,4 2-117-16,-7-2-24 0,-4-4-5 0</inkml:trace>
  <inkml:trace contextRef="#ctx0" brushRef="#br0" timeOffset="10">3651 10757 1324 0,'0'0'59'0,"0"0"12"16,0 0-57-16,0 0-14 0,0 0 0 0,0 0 0 0,0 0 133 0,0 0 24 16,-10 9 5-16,3 1 1 0,3 5-123 0,4-2-24 15,-10 3-4-15,6 2-2 0,4 1 20 0,-7 6 4 0,3 0 1 0,-6 4 0 16,6 5-11-16,4-6-1 0,-10 1-1 0,10 5 0 16,-11 1 3-16,4-1 1 0,0-3 0 0,0 4 0 15,3-1-10-15,-3-5-3 0,0 5 0 0,7 1 0 16,-10-1-13-16,3-6 0 0,3 7-9 0,-3 2 9 15,0-8-159 1,0 5-25-16,3 1-6 0,-6-7-1 0</inkml:trace>
  <inkml:trace contextRef="#ctx0" brushRef="#br0" timeOffset="11">2163 12014 1612 0,'0'0'144'0,"0"0"-116"0,-8 3-28 0,-2 4 0 0,6 2 126 0,-6 7 19 16,6 3 4-16,4-1 1 0,-7 1-134 0,4 6-26 16,3 4-6-16,-7-1 0 0,3 3 16 0,4 1 0 15,0-1 0-15,-3 0 0 0,3 4 0 0,0-1 0 16,0 1-8-16,0-7 8 0,0 10 0 0,0-4 0 15,3 1 0-15,-3 2 0 16,0-5 0-16,0-4 0 0,0 0 0 0,0-3 0 0,4-6-20 16,3 0 4-16,-7-4 0 0,0-2 0 15,3-4-127-15,-3-2-25 0,0-7-4 16</inkml:trace>
  <inkml:trace contextRef="#ctx0" brushRef="#br0" timeOffset="12">2060 12598 1670 0,'-3'-10'148'0,"3"10"-118"0,0 0-30 0,0 0 0 15,0-3 160-15,0-3 27 0,3-4 5 0,8 1 0 31,-1 6-184-31,5-3-36 0,-5-4-8 0,11 4-2 0,-7-4 15 0,8 1 3 0,-8 6 1 0,7-3 0 16,-7-4-59 0,0 4-12-16,7 3-2 0,-7 3-1 0,-3 0-127 15,3-6-26-15,0 6-5 0,-3 0-308 0</inkml:trace>
  <inkml:trace contextRef="#ctx0" brushRef="#br0" timeOffset="13">2734 12027 2833 0,'-7'-3'62'0,"0"6"13"0,3 3 2 0,-6 0 3 0,6 7-64 0,-6 3-16 0,10 2 0 0,-7 11 0 31,3-4-48-31,4 3-12 0,-7 6-4 0,4 4 0 16,-1-3 26-16,4 2 5 0,-7 7 1 0,3-9 0 16,-3 2-35-16,4-2-6 0,3 9-2 0,-4-10 0 0,-3 4 40 0,4-10 8 15,3 6 2-15,0-8 0 0,0 8 4 0,0-12 1 16,3 3 0-16,-3-6-599 0,7 3-119 16</inkml:trace>
  <inkml:trace contextRef="#ctx0" brushRef="#br0" timeOffset="14">3355 12140 2595 0,'0'0'115'0,"0"0"24"0,0 9-111 0,0 1-28 15,-4 8 0-15,4 7 0 0,-7 1-10 0,7-4-7 0,0 9-2 0,-3-3 0 31,3 0-27-31,0 1-6 0,-7 5 0 0,3-6-1 16,-6 7-14-16,-1-10-2 0,0 12-1 0,4-5 0 16,-3-4 31-16,-1 0 7 0,-3-9 0 0,4 6 1 0,-1 3 17 0,0-9 3 0,1-3 1 0,6-7 0 31,-6 7-151-31,6-7-31 0,-13 4-5 0,17-13-2 0</inkml:trace>
  <inkml:trace contextRef="#ctx0" brushRef="#br0" timeOffset="15">3161 12124 2016 0,'-11'-3'179'0,"8"-3"-143"15,-4 6-36-15,3-3 0 0,4 3 113 0,0 0 16 16,0 0 3-16,4-7 1 0,10-2-133 0,3-1-13 15,8 1-10-15,0 3-1 0,0-7 24 0,10 4-10 16,0-7 10-16,4 7 0 0,0 2-9 0,3-2 9 16,-7 0 0-16,4-1-9 0,-4 7 9 0,1-3 0 15,-12 0 0-15,-6 2-8 0,3 4-8 0,-7 0-2 16,4 0 0-16,-11 4 0 16,4 2-137-16,-4-6-27 0,-7 0-6 0</inkml:trace>
  <inkml:trace contextRef="#ctx0" brushRef="#br0" timeOffset="16">2667 12419 748 0,'0'0'33'0,"0"0"7"0,0 0-32 0,-11 0-8 15,4-3 0-15,4 3 0 0,-8 0 130 0,8 0 24 16,-4-7 5-16,3 4 1 0,-3 3-127 0,7 0-25 16,0-6-8-16,0 6 0 0,0 0 15 0,0 0-3 15,0 0 0-15,0 0 0 0,-3-3 4 0,3 3 0 16,-4-6 0-16,4 6 0 0,0 0 11 0,-7-4 2 15,3 4 1-15,-6 4 0 0,6-4 1 0,-6 0 0 16,-1 6 0-16,-3-3 0 0,3-3-10 0,-3 0-1 0,-7 6-1 0,7-3 0 16,-7-3 5-16,0 7 2 0,3-4 0 0,-7 3 0 15,4-3-2-15,-3 4-1 0,9-7 0 0,-6 6 0 16,0-3-6 0,3 3-1-16,1-3 0 0,3-3 0 0,0 0-16 0,7 0 0 0,3 0 0 15,4 0-580-15,0 0-113 0</inkml:trace>
  <inkml:trace contextRef="#ctx0" brushRef="#br0" timeOffset="17">2406 13541 2343 0,'0'0'104'0,"3"-6"21"0,-3 6-100 0,8-3-25 16,-8-3 0-16,10 6 0 0,-6-3 0 0,-1-4 8 15,-3 7-8-15,11 0 0 0,-4 7 0 0,3-4 0 16,-6 3-9-16,-1-3 9 0,-3 3-16 0,8 4 3 16,-8 6 1-16,-8-4 0 0,5 4 12 0,3 3 0 15,-11-4 0-15,8 4 0 0,-4 6 8 0,3-3 5 0,-6 13 1 16,6-7 0-16,-6 6 2 0,-1 1 1 0,7 2 0 0,-6 4 0 15,-1-3-17-15,4-1 10 0,0 7-10 16,0-3 8-16,4-3-8 0,-4 6 0 0,7-10 0 0,-4-2 0 31,4 8-18-31,-4-8-9 0,4 2-1 0,0-9-1 16,0 3-115-16,0-2-22 0,-7-11-5 0,7-2-1 0</inkml:trace>
  <inkml:trace contextRef="#ctx0" brushRef="#br0" timeOffset="18">2057 13792 2264 0,'-11'-9'100'0,"11"9"21"0,0-9-97 0,0 2-24 0,4 4 0 0,-4 3 0 0,0 0 10 0,7-6-10 15,3-4 12-15,-6 10-12 0,6-3 0 0,5-3 0 16,-1 6-15-16,3 0 5 0,-3 0 10 0,-3 0-8 16,7-3 8-16,3 3-8 0,0-6 8 0,-3 6 0 15,10 0 0-15,-4 0 0 0,1 0 0 0,0 0 0 16,3-4 10-16,4-2-10 0,-7 6 0 0,3-3 0 16,4-3 0-16,-8 0 0 15,4 2-32-15,4-2-8 0,-7-3-3 0,0-1 0 16,-1 1-3-16,8-1-1 0,-7 4 0 0,-1-3 0 15,1-1-15-15,0 7-3 0,3-6-1 0,4 3-726 0</inkml:trace>
  <inkml:trace contextRef="#ctx0" brushRef="#br0" timeOffset="19">3369 13560 979 0,'0'0'87'0,"0"0"-70"16,0 0-17-16,0 0 0 0,0 0 226 0,0 10 42 15,0-1 8-15,0 0 1 0,7 4-213 0,-7-4-42 16,0 1-9-16,0 2-1 0,0-2-12 0,0 5 0 15,0 4 0-15,0-3 0 0,-7-3 19 0,-4 8-2 16,4-2 0-16,0 3 0 0,-3 10 8 0,6-4 2 16,-10 0 0-16,4-3 0 15,-5 3-7-15,5 1 0 0,-1 2-1 0,-3-3 0 0,4 0-19 0,-1-9 0 16,0 6 8-16,1 0-8 0,3-6 0 0,-4 6 0 16,4-6 0-16,4-6 0 0,-8 9-16 0,7-10-6 15,-3 4-2-15,4-7 0 16,3 7-30-16,-7-4-6 0,7-2-2 0,-4-1 0 15,4-9-112-15,0 0-22 0,0 0-5 0,0 0-1 0</inkml:trace>
  <inkml:trace contextRef="#ctx0" brushRef="#br0" timeOffset="20">3076 13639 1440 0,'-24'-7'64'0,"13"4"12"0,-10-3-60 0,7 3-16 0,0-3 0 0,3 2 0 0,0-2 287 16,1 6 54-16,6 0 11 0,4 0 3 16,0 0-329-16,0 0-66 0,11-9-12 0,-4 9-4 0,11-7 45 15,-1 7 11-15,4-3 0 0,4 3 0 0,0-6-13 16,-1 3-1-16,8-3 0 0,-7 6 0 0,3-10 14 0,4 10 0 15,3-9 0-15,4 6 0 0,7-4 0 0,0-2 0 16,-4 3 0-16,7-4 0 0,4 7 15 0,-3-6-4 16,-1-7-1-16,4 7 0 15,3-1-107 1,8-5-22-16,-4 2-4 0</inkml:trace>
  <inkml:trace contextRef="#ctx0" brushRef="#br0" timeOffset="21">5094 9562 1972 0,'-21'-19'88'0,"10"13"17"0,1-3-84 0,3-1-21 0,-4 1 0 0,-3 6 0 15,7-4 40-15,3 4 4 0,-6-3 1 0,3 6 0 16,7 0-9-16,0 0-1 0,0 0-1 0,0 0 0 16,0 0-22-16,7-9-4 0,-4 2 0 0,4-2-8 15,4 9 20-15,-4-3-2 0,11 3-1 0,-4-6 0 16,7 6 15-16,-3 0 2 15,3 6 1-15,7-3 0 0,-3-3-6 0,3 9-1 0,0-2 0 0,4 2 0 16,0 0-15-16,10 1-3 0,-7-1-1 0,15 1 0 16,-1 5 19-16,8 1 3 0,-5-3 1 0,8 5 0 15,0 7-23-15,0-6-9 0,4-3 8 0,3 3-8 16,3 6 18-16,1-6-2 0,3 6 0 0,-3-3 0 0,-1 3-16 16,4 0 10-16,4 3-10 0,-1-3 8 0,12-6 0 15,-5 9 0-15,1-3 0 0,7 0 0 0,-4-6 5 0,4 0 1 16,-4 0 0-16,4 6 0 0,-4 0 0 0,3-3 0 15,-2 3 0-15,2 0 0 0,5 3 3 0,-8 1 1 16,0 5 0-16,0 1 0 0,-3-7-9 0,3 9-1 16,4-2-8-16,0 3 12 0,-4 2-12 0,3-2 11 15,5-4-11-15,-1 1 10 0,7 3-2 0,-10-4-8 16,0 1 12-16,3-4-4 0,4 0-8 0,0-3 0 16,-4 1 0-16,-4-1 0 0,1 6 11 0,-4-5-3 15,4 2-8-15,0 0 12 0,-4 10-12 0,0-6 11 16,-3-4-11-16,3 3 10 0,0 1-10 0,0 3 8 0,-10-4-8 0,0 4 8 15,-1 2-8-15,1-5 8 16,-4-4-8-16,0 10 8 0,4-3-8 0,-1-1 0 16,4 4 0-16,-3-3 8 0,-4-1-8 0,4-2 0 15,6-1 0-15,5 4 8 0,-1-4-8 0,-4 1 0 0,5-7 0 16,-5 0 0-16,5 4 0 0,-5-10 8 16,4 3-8-16,-6 0 0 0,-5-6 0 0,-6 6 8 0,-1-6-8 15,1-1 0-15,3 1 0 0,0 0 8 0,0-3-8 16,-3 3 0-16,-1-1 11 0,4 1-3 0,0-3-8 0,0 0 12 15,1-7-12-15,-1 3 0 0,-4 4 0 0,-3 0 0 16,-7-4 0-16,0-2 0 0,4 5 0 0,-8-5 9 16,-3 6-9-16,7-4 0 15,0-2 0-15,0 5-11 0,-4-5 11 16,-3 5 0-16,-3-2 0 0,-1 2 0 0,0-5 0 16,4-1 0-16,-3 1 0 0,-1-1 0 0,1 1 0 0,-8-1 0 15,4 3 0-15,-4-8 8 0,-3 5-8 16,0 0 0-16,-8-2 0 0,1-4 8 0,-4 3-8 0,1-3 0 0,-1 4 8 0,-3-7-8 0,3 6 8 15,-4-3-8-15,1-3 10 0,0 6-10 0,-4-3 8 0,0-3-8 16,0 0 0-16,-3 0 0 0,-4 0 8 0,0 0-8 16,-7 0 0-16,0 0 9 0,0 0 1 0,-7 0 0 15,4-9 0-15,-8 0 0 0,1-1 1 0,-4 1 0 16,-4-7 0-16,-3 3 0 0,-4-8-11 0,-3 2 0 16,-3-3 0-16,-1-3 0 0,0 0 0 0,-3 0 8 15,3 3-8-15,-3-4 0 0,-4 11 0 0,1-4 8 16,-1 10-8-16,4-7 0 0,-4 6 0 0,4 1 0 0,-1 0 0 15,5 6 0-15,3-4 0 0,6 4 0 0,1-3 0 0,7 6 0 16,-3 0-20-16,3 0 1 16,3 0 0-16,4 0 0 15,-7 6-7-15,7-6-2 0,0 0 0 0,7 10 0 0,0-7 8 0,7 6 2 16,0-9 0-16,4 9 0 0,3-9 9 0,0 7 9 0,4 2-13 0,0 1 5 16,-1-1 8-16,5-3-8 0,-5 7 8 0,5-4-8 15,-5 1 8-15,-3 5 0 0,1 1 0 0,-1-3-8 16,-4 2 8-16,-3 1 0 0,1-4 0 0,-5 4 0 15,1 3 0-15,-1-10 0 0,-3 10 9 0,0-3-9 16,-3-1 13-16,0-2-4 0,-1 6-1 0,1-3 0 16,-4-1 0-16,0-2 0 0,0 6 0 15,0-4 0-15,-4 4 0 0,-3 0 0 0,3-3 0 0,-3-1 0 16,0-2 6-16,-3 6 1 0,-1-4 0 0,1 4 0 16,-5-10-4-16,1 7-1 0,0-6 0 0,0 5 0 15,-3-5-10-15,-1 2 0 0,-7-2 0 0,0-4 8 16,-3 3-21-16,0 1-5 0,-4-4-1 0,4-3 0 15,-7-3-110-15,0 0-23 16,-8 0-4-16,1-3-1109 0</inkml:trace>
  <inkml:trace contextRef="#ctx0" brushRef="#br0" timeOffset="22">4279 11259 1864 0,'-3'-10'83'0,"3"10"17"0,0 0-80 0,0 0-20 15,0 0 0-15,7-3 0 0,0-3 28 0,3 6 1 16,4-3 1-16,8-4 0 0,-5 7-30 0,15-3 0 15,-4-3 0-15,8 6 0 0,9-6 16 0,1 6 0 16,4-3 0-16,-1 3 0 0,4-7-16 0,3 7 9 16,8-9-9-16,3 6 8 0,3-7 7 0,1 4 1 15,-4-3 0-15,11 2 0 0,-11-2 7 0,10 0 1 0,8 5 1 0,0-5 0 16,3 0 3-16,4-1 1 16,-4-2 0-16,7 2 0 0,7 7 7 0,1-3 0 15,-1 3 1-15,7-4 0 0,-3-2-13 0,7 6-4 0,3-3 0 0,8-1 0 16,-1 4-20-16,8-3 8 0,-1 3-8 15,4-3 0-15,4-4 11 0,0 7-3 0,3-3 0 0,-4-4 0 16,1 1-8-16,3 9 12 0,0-9-12 0,0 2 12 16,0 7-12-16,4-9 10 0,0 6-10 0,-1 3 10 15,1-7 2-15,-4 4 0 0,-3-3 0 0,-4 6 0 16,3 0-4-16,-6 0 0 0,-4-3 0 0,0 3 0 16,3 0 9-16,-6-6 2 0,-8 6 0 0,-3 0 0 15,-4 0-8-15,4 0-2 0,-3 0 0 0,-1 0 0 16,-7 6 7-16,4-6 2 0,7 3 0 0,-4-3 0 15,4 6-6-15,-3-3-2 0,-8-3 0 0,7 7 0 0,-3-4-2 16,-3 3 0-16,-8-3 0 0,0 4 0 0,4-4-8 0,-4 3 0 16,4-6 0-16,0 6 0 0,-8-3 0 15,1-3-17-15,7 7 4 0,-7-4 1 0,-1-3 35 16,-6 0 7-16,-4 0 2 0,-7 0 0 0,4 0-32 16,-4 0 0-16,0 0 0 0,0 0 0 0,0 0 0 0,0-3 0 15,-7-4 0-15,0 4 0 0,0-3 0 0,-3 0-13 16,-1 3 1-16,1 3 0 0,-1-7 12 0,-3 4 16 15,-3-3-3-15,-4 6-1 0,-8-3-12 0,1-4 8 16,-7 7-8-16,0 0 0 0,-4-9 12 0,0 9-3 16,-6 0-1-16,-1-3 0 0,-3-3-8 0,-1 6 8 15,-6-7-8-15,3 4 8 0,-7-3 0 0,4 3 0 0,-4-3 0 0,0-4 0 16,-3 7 3-16,-1-3 0 0,-3-4 0 0,0 7 0 16,-3-9 7-16,-1 8 2 0,-3-2 0 0,0-3 0 15,0 6-4-15,-3-4-1 0,-4-2 0 0,0 6 0 16,0-3-15-16,-4-1 11 0,-6-2-11 0,2 9 10 15,1-10-10-15,-7 7 0 0,0-3 0 0,-4-3 0 16,4 6 0-16,-4-4 0 0,1-2 0 0,-1-1 0 16,-3 4 0-16,3-3 0 0,-3-1 0 0,0-2 0 15,-1-1 0-15,1 4 0 0,0-1 0 0,-4 1 0 16,4 0 0-16,0-1 0 0,3 1 0 0,4 3 0 16,0 2 0-16,10-2 0 0,1 3 0 0,6 3 0 15,1-6-11-15,3 6-1 0,0 0 0 0,0 0 0 16,10 0-15-16,11 6-3 0,4-6-1 0,7 3 0 0,-1-3 9 0,5 6 2 15,-1-6 0-15,0 4 0 0,1 2 9 0,-5 0 3 16,1-3 0-16,3 7 0 0,-6-4 8 0,-1-3 0 16,-3 6 0-16,-1-2-8 15,-6 2 8-15,-4-6 0 0,0 10 0 0,-7-4 0 0,0 1 10 0,0-1-2 16,-3-6-8-16,-4 7 12 0,-4 5-1 16,4-5-1-16,0-1 0 0,-3 0 0 0,-4 7 1 0,0-6 0 15,3-1 0-15,-3 7 0 0,-4-4-2 0,1-2 0 16,-4 5 0-16,0 1 0 0,0-3-9 0,-8 2 0 15,1 1 0-15,4 3 8 0,-8-7-8 0,-3 4 0 16,-4 3 0-16,0 0 0 0,-7-10-20 0,-7 7 1 0,-6-1 0 16,-1-2 0-1,3-4-74-15,-3 7-15 0,0 3-4 0,-7-10 0 16,-3 1-70-16,-8 5-14 0,-3-5-4 0</inkml:trace>
  <inkml:trace contextRef="#ctx0" brushRef="#br0" timeOffset="23">4096 12588 1555 0,'0'-9'138'0,"7"6"-110"16,-7 3-28-16,7-7 0 0,3 4 225 0,5-3 40 15,-1 6 8-15,7 6 2 16,4-6-267-16,3 0-54 0,7 0-10 0,11-6-3 0,3 6 46 0,11-9 13 0,11 9 0 15,-1-10 0-15,4 4-8 0,8-7 8 0,2-2 0 0,12-1 0 16,2 3 10-16,8-5 6 0,0-1 2 0,10-3 0 16,8 0-1-16,3-3 0 0,0 0 0 0,3 3 0 15,8-3-1-15,-4-10-1 0,4 10 0 16,-1-9 0-16,4 12 1 0,0-13 0 0,4 7 0 0,0-3 0 16,-4 2-16-16,3 1 9 0,5-6-9 0,-5 5 8 15,4 4 0-15,1-3 0 0,6 0 0 0,-4 3 0 16,-2-3 26-16,9 2 5 0,-2 1 1 0,-1-3 0 15,0 3-20-15,-3 3-4 0,3-3-1 0,-3 6 0 0,-8-6-5 16,1 6-1-16,0-6 0 0,-1 6 0 0,1 1-9 0,-11-1 0 16,-7 0 0-16,0-3 8 0,0 3-8 15,-7 0 0-15,-7 4 0 0,-4-4 8 0,-7 6 2 16,1-9 0-16,-4 4 0 0,3 5 0 16,0-6 5-16,0 4 1 0,-3-1 0 0,-4-3 0 15,1 0 3-15,2 4 1 0,-6-4 0 0,0 6 0 0,-4-2-12 0,0-1-8 16,4-3 12-16,0 0-12 0,-4 4 8 0,0 5-8 15,-7-2 0-15,0-4 0 0,1 7 0 0,-1-7 0 16,-7 6 0-16,-7-2 0 0,-4-4 0 0,-3 7 0 16,-3-1 0-16,-4-5 0 0,-4 5 0 0,0-5 10 15,1 5-10-15,-4 7 12 0,0-6-12 0,-1 2 0 16,1-2 9-16,-3 6-9 0,-1-3 9 0,-3-1-9 0,-4 4 12 16,4 3-12-16,-4-6 8 0,-3 6-8 0,3-3 0 0,0-3 0 15,-3 6 0-15,3 0 0 0,-3-4 0 0,3-2 0 16,1 6 0-16,-1-3 0 15,-3 3 0-15,0-6 0 0,-4 6 0 0,0 0 0 16,-3 0 0-16,-4 0 0 0,0-3 8 0,0 3-8 0,-7-7 0 0,0 7 0 16,0-3 10-16,-3-3-10 0,-4 6 8 0,4 0-8 15,-8-6 12-15,4 2-2 0,-3 4-1 0,-4-6 0 16,3 3 2-16,-3-3 0 0,0 6 0 0,0-10 0 16,0 7-11-16,-3-3 12 0,-1-3-12 0,1 9 12 15,-1-10-12-15,-3 4 0 0,0 6 0 0,-3-10 0 16,-5 7 0-16,-2-3 0 0,-4 6-10 0,-8-3 10 15,-2-3-9-15,-1 3 9 0,-3-4-8 0,-4 4 8 0,0-3 0 16,-3 6 0-16,3 0 0 0,0-6-8 0,0 2 8 16,4 4 0-16,3 0 8 0,0-6-8 15,4 6 0-15,4 0 8 0,2-3-8 0,1 3 0 16,4 0 0-16,-1-6 0 0,4 6 0 0,0 0 0 0,7 0 0 0,0-3-12 16,0 3 2-16,7 0 0 0,0 0-6 0,0 0 0 15,0 0-1-15,0 0 0 0,7-7-3 0,7 7 0 16,0-9 0-16,3 9 0 0,5 0 3 0,-1 0 0 15,0-3 0-15,4 3 0 0,-1 3 9 0,1-3 8 16,3 6-12-16,1-3 12 0,-1 4-11 0,-4 2 11 16,1 0-10-16,-7 1 10 0,-4 6 0 0,0-4-9 15,0-3 9-15,0 7 0 0,0 0 0 0,0-4 8 16,-7 4 0-16,1-3 0 0,-5 2-8 16,1 1 8-16,-1-3-8 0,-3 2 8 0,-7 4 0 0,4-3 0 15,-5-4 0-15,1 10 0 0,0-3-16 0,0 0-4 0,-7 0 0 0,-7-1 0 31,-4 11-160-31,-6 2-32 0,-8-3-6 0,0 0-888 0</inkml:trace>
  <inkml:trace contextRef="#ctx0" brushRef="#br0" timeOffset="24">3990 13924 345 0,'-14'3'15'0,"7"3"4"0,3-6-19 0,-6 4 0 0,10 2 0 0,-4 0 0 15,-3-3 245-15,4 7 46 0,-5-10 9 0,8 0 1 16,0 9-263-16,0-9-53 0,0 0-10 0,-3 6-3 16,3-6 28-16,0 0 0 0,0 0 0 0,0 0 0 0,-7 3 53 0,7-3 16 15,0 0 3-15,0 0 1 0,0 0 47 0,0 0 10 16,0 0 2-16,0 0 0 0,0 0-56 0,0 0-12 16,0 0-1-16,7-3-1 0,-7 3-36 0,11-6-7 15,3-3-2-15,7 6 0 0,-7-7-6 0,11-2-2 16,-4 2 0-16,7-2 0 0,4-4-1 0,-8 0-8 15,12-3 12-15,-5 1-4 0,5-1 7 0,6-6 1 16,7 3 0-16,-3-3 0 0,-3 0 4 0,10-4 0 16,-4-5 1-16,4 9 0 0,3-7 0 0,-3 1 0 15,0 0 0-15,7-4 0 16,0 1-1-16,0-1-1 0,4-2 0 0,-1-1 0 0,4-3 3 0,4 7 1 16,-8-7 0-16,11 0 0 0,0-3-2 0,15 0 0 15,-5 7 0-15,1-7 0 0,0 0-9 0,-1-3-1 16,11 3-1-16,1 0 0 0,-1-9-10 0,4 6 12 0,-4-3-12 0,4 3 12 15,0-7-4-15,3 10 0 0,-3-3 0 0,-1 3 0 16,5-6-8-16,-8 9 0 0,4-9 0 0,-4 6 8 16,0 1 5-16,0-5 1 0,4 5 0 0,0 5 0 15,3-6 3-15,-10 6 1 0,3-2 0 0,4 2 0 16,0 0-6-16,7-2 0 0,0 2-1 0,-1 3 0 16,1-8-11-16,7-1 10 0,0 0-10 0,0 3 10 15,-4-3 5-15,4 0 1 0,0 0 0 0,0 0 0 16,0 7-16-16,0-7-12 0,0 0 3 0,-1 0 0 15,1-3 9-15,-3 3 0 0,3-6 0 0,-4 9 8 16,4-9-8-16,-7 6 12 0,-4 0-4 0,4 7 0 0,3-7-8 16,-3 6 9-16,-4-6-9 0,-3 7 10 15,0-14-2-15,-4 7 0 0,-3 7 0 0,3-7 0 0,7 0 0 16,-6 0-8-16,-8-3 12 0,4 9-4 0,-1-2 3 16,1-4 0-16,-4-3 0 0,0 3 0 15,-6 0-1-15,6 0 0 0,3-3 0 0,1 3 0 0,0 0-10 16,0 0 8-16,-4 7-8 0,4-7 8 0,-1 6-8 15,1-6 0-15,-7 10 0 0,-4-4 0 0,-4-6 0 16,1 7 0-16,0-4 0 0,-4 3 0 0,0 4 0 16,-4-1 0-16,1 7 0 0,-4 0 0 0,-7 0 0 0,0 2 0 15,0 1 0-15,0 0 0 0,-4 6 10 0,1 1-10 16,3-1 12-16,-4 3-12 0,-3-3 0 0,0 4 0 16,-11 2 0-16,4-3 0 0,-7-2 0 0,-4 2 0 15,1-3 0-15,-1 7 0 0,0-10 0 0,-3 3 0 0,0 0 0 16,-1 0 0-16,1 4 9 0,-4 2-9 0,-3-3 0 15,0 1 9-15,-4 5-9 0,-4-2 0 16,-2 2 9-16,-5-5-9 0,1 5 8 0,-1 4-8 16,-6-3 8-16,-1 5-8 0,-6-2 0 0,3-3 9 15,0 9-9-15,-4-10 0 0,1 10 8 0,-4-9-8 0,7 9 0 0,-4 0 0 16,-3-6 0-16,0 2 0 0,0 4 0 0,4 0 0 16,-8 0 0-16,4 0 0 0,-4 0 0 0,1 0 0 15,-1 0 0-15,-3 0 0 0,-4-6 0 0,1 6 0 16,-4 0 0-16,-4 0 0 0,4 0 0 0,-7 0 0 15,-1 0 0-15,1 0 0 0,0-3 0 0,-4 3 0 16,0-6 8-16,4 6-8 0,-4-3 0 0,1-4 0 16,-5 4 0-16,5 3 0 0,2-6 0 0,5 3 0 15,3-3 10-15,3 6-10 0,4-10 8 0,0 10-8 0,7 0 0 16,7 0 0-16,0 0 0 0,0 0 0 0,0 0-20 0,0 0 3 16,10-6 1-16,8 3 0 15,-1 3-12-15,5 0-1 16,6-7-1-16,0 7 0 0,0 0 13 0,4 0 2 0,0 0 1 0,0 0 0 15,-1 0 5-15,1 0 1 0,0 0 0 0,7 0 0 0,-4 0 8 0,-3 7-10 16,-1-7 10-16,-2 3-10 0,-1-3 10 0,0 6 0 16,-7-6 0-16,0 0 0 0,1 10 0 0,-1-4 0 15,-4-3 0-15,1-3 0 0,0 6 0 0,-4-3 0 16,3 7 0-16,1-4 0 0,-4-3 0 16,4 3 0-16,-1 10 0 0,1-3 0 0,-4-4 0 0,0 1 0 15,-3 5 0-15,-1 1 0 0,1-4 0 0,-7 7 0 0,3 6 0 16,-7 0 0-16,0-6 0 0,-4 6 8 0,-3-3-8 0,0 3 8 15,-4 4 0-15,-3-7 0 0,0-1 0 0,-3-2 0 16,-1 6 2-16,-7-6 1 0,4-3 0 0,-7 3 0 16,-4-1-3-16,0 1 0 15,1-3 0-15,-5 0 0 16,5-4-80-16,2-2-16 0,-6-4-3 0,10-6-1 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04:57:07.92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10 14167 0 0,'0'0'1384'0'0,"-5"-9"-848"0"0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7T19:44:14.6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1743 7822 2257 0,'-7'-10'49'0,"3"7"11"0,4-3 1 0,-10 0 3 0,6 3-51 0,4 3-13 16,0 0 0-16,0 0 0 0,0 0 0 0,0 0 0 15,0 0-12-15,0 0 12 0,0 0-12 0,4 9 4 16,6 0 8-16,1 10-13 0,-4 0 13 0,3-3-11 0,1 9 11 15,0-6-10-15,-1 9 10 0,1 0 0 0,-8-3 0 0,1 3-8 16,3 7 8-16,-7-1 0 0,3 1 0 0,-3 2 0 16,-3 7 0-16,3 3 0 15,-7 7 0-15,0-1 0 0,-4 0 0 0,-3 1 11 16,-4-1-1-16,4-9 0 0,-7 3 31 0,7-3 7 0,0 0 0 0,0-4 1 16,3-8-14-16,1 2-3 15,-1-6-1-15,7-2 0 0,-3-1-13 0,4-7-2 0,-1 1-1 16,4 0 0-16,-7-9-5 0,7 5-1 0,-3-5 0 0,3-1 0 15,0 0-9-15,0-9 0 0,0 0 9 0,0 0-9 16,3 7 8-16,8-4-8 0,-11-3 8 0,10 9-8 16,-6-9 27-16,10 0 1 0,-3 6 0 0,10-6 0 15,4 0-28-15,-4 0 0 0,3-6 0 0,1 6 0 16,3 0 0-16,4 0 0 0,3-3 0 0,4-3 0 16,-4 3 0-16,4-4 0 0,4-2 0 0,-5 0 0 15,1-1 0-15,7 1 0 0,-7-1 0 0,14 1 0 16,-4 0-28-16,1-1-2 0,-1-2 0 15,-3 8 0-15,-4-2 30 0,0 3-9 0,-6 3 9 0,-8 0 0 16,4 3 0-16,3-3-10 0,-10 6 10 0,-1-6 0 0,1 4 0 0,0 2 0 16,-4 3 0-16,-3 1 0 0,-1-4 0 0,-3-3 8 15,0 3-8-15,-3-6 12 0,0 4-12 16,3-8 0-16,-4-2 0 0,1 6 0 16,-4-9 22-16,4 6 8 0,-1-13 2 0,1 6 0 0,3-8-32 15,-4 2 0-15,-6-9 0 0,7 3 0 0,-1-3 22 0,1-3-2 16,-8-7 0-16,8 1 0 0,-4-1-12 0,-4-12-8 15,1 3 8-15,-4 0-8 0,0-9 11 0,0 0-3 16,0-1 0-16,0 7 0 0,-4 0-8 0,4-3 8 16,-3-3-8-16,-4 6 8 0,3-7 0 0,4 4 0 15,0 3 0-15,-7 3 0 0,4 7-8 0,3-4 8 0,-7 3-8 16,3 10 8-16,4 0-8 0,-3 3 0 0,3 0 0 16,0 9 0-16,-7 4 0 0,7 2-14 0,0 1 3 15,0 2 1-15,-4-2 0 0,4 9 0 0,0 0 0 0,0 0 0 16,0 0 2-16,0 0 0 15,0 0 0-15,0 0 0 0,0 0 8 0,0 0 0 0,0 0 0 0,0 0-8 16,0-3 8-16,-7-3 0 0,3 6 0 0,1-7 0 16,-8 4 0-16,1 3 0 0,-4-6 12 0,-4 6-4 15,0 0-8-15,-3 0 11 0,-4 0-11 16,1 0 12-16,-8 6-12 0,4-3 0 0,-4 4 9 0,4 2-9 16,-11 0 0-16,4-2 0 0,-8 2 0 0,1-6 0 15,-4 7 8-15,0-1 0 0,0 4 0 0,4-4 0 16,-4-6-8-16,7 7 0 0,-6-1 8 0,9-3-8 15,1-6 21-15,7 3 0 0,0 4 0 0,3-7 0 16,7 0-21-16,-3 0 0 0,7 0 0 0,3 0 0 16,-3 0-179-16,4-7-40 0,-1 4-8 0</inkml:trace>
  <inkml:trace contextRef="#ctx0" brushRef="#br0" timeOffset="1262.33">4265 8615 2444 0,'-7'-28'108'0,"4"12"23"0,3 7-105 0,0-1-26 0,-8-5 0 0,8 12 0 15,0 3-8-15,0 0-8 0,0 0 0 0,11 3-1 32,-4 6-33-32,4 7-6 0,-8 9-2 0,8-3 0 0,-11 12 30 0,3 1 5 0,4 2 2 0,-7 7 0 15,0 0 5-15,0 10 2 0,-7-11 0 0,4 11 0 16,-4-7 14-16,0-3 0 0,7 0-10 0,-11-7 10 16,1 7 9-16,2-3 7 0,1-3 0 0,-3-4 1 15,-4 4 32-15,-4-1 7 0,4 4 0 0,0-3 1 16,-7-1-12-16,7 4-2 0,-8-3-1 0,8-4 0 0,0-6-19 15,4 7-4-15,-1-10-1 0,7-3 0 16,4-3-9-16,-7 6-1 0,7-16-8 0,0 7 12 16,7-7-12-16,-3 7 9 0,7-7-9 0,-8 1 8 15,8-7-8-15,-1 6 0 0,11-2 0 0,-6 2 0 0,-1-9 9 16,7 9-9-16,-7-9 10 0,11 7-10 0,-4-4 12 0,4-3-4 16,3 6-8-16,7-6 12 0,7 0-12 0,-6 0 0 15,6-6 0-15,7 6-10 0,4-3 10 0,-3-4 0 16,-1 7 0-16,0-3 8 0,1-3-8 0,6 6 0 15,-3 0 0-15,0-6 8 0,7 6-8 0,-11 6-15 16,11-6 4-16,-10 0 1 0,-4 6 10 0,-8-3 0 16,1 7-9-16,4-4 9 0,-12-3 0 0,5 7 0 0,-5-4 0 0,5 3 0 15,-8 1 0-15,4-1 0 16,-8-9 0-16,-2 6 0 0,2-2 0 0,-10-4 0 0,0 0 0 16,1 0 12-16,-8 0-12 0,3-4 12 0,-3-2-12 0,-3-3 12 15,3-1 16-15,0 1 3 0,-4-7 1 16,4-3 0-16,-7-6-12 0,8 3-3 0,-1-12 0 0,3 6 0 15,-3-13-8-15,0-3-1 0,4-3-8 0,-1 3 12 16,5-9-1-16,-12 0-1 0,4 5 0 0,0-5 0 16,4 0-10-16,-4 0 0 0,-4-7 0 0,1 4 0 15,-4-4 0-15,0 7 0 0,0 2 0 16,0 1 0-16,-4 3 0 0,1 3 0 0,3 0 0 0,-7 7 0 16,3 2 0-16,1 1-14 15,-1-1 3-15,-3 7 1 0,7 3 10 0,-7 6 0 0,4-6 0 16,-5 13 0-16,1-4 0 0,0 3-10 0,4 1 10 0,-11 2-10 15,3 7 10-15,1-3 0 0,-5-3 0 0,5 9 0 16,-8 0 0-16,4 0 0 0,-4 0 0 0,-3 6 0 0,0-3 0 16,-4 3-10-16,1-3 10 0,3 4 0 0,-4-7 0 15,0 9 0-15,-3-3 12 0,3-3-3 0,-6 7 2 0,2-10 0 16,-6 6 0-16,0-3 0 0,-11 4-3 16,0-4-8-16,4 6 12 0,-4 1-4 0,-4 2 0 0,1-3-8 15,3 1 12-15,-3 2-4 0,-4-5-8 0,0 2 0 16,-3 1 9-16,3-4-9 0,-7-3 8 0,10 6-8 15,-6-2 10-15,10-4-10 0,4 3 0 0,6-3 0 16,-6-3 0-16,14 0 0 16,-7 0-117-16,10 0-30 0,-7 0-5 0,14-3-2 0</inkml:trace>
  <inkml:trace contextRef="#ctx0" brushRef="#br0" timeOffset="2199.3">2007 10384 2782 0,'0'0'124'0,"-10"9"24"0,-4 1-118 0,-4 11-30 15,4 11 0-15,0 2 0 16,-7 10-47-16,6 10-15 0,-6-1-3 0,7 10-1 16,0-1 18-16,0 10 3 0,-7 1 1 0,7-1 0 0,-4 6 30 0,4-9 14 0,0-3-12 15,3-3 12-15,1-4-10 0,-1-6 10 0,8 4 0 16,-8-7-9-16,7-3 9 0,4-3 0 0,0-6 0 0,0 2 8 15,0-11 4-15,0 5 0 0,0-12 1 0,4 3 0 16,3-6-1-16,-7-3 0 0,4 2 0 0,-1-8 0 16,4-1 2-16,4 1 0 0,-8-4 0 0,11-6 0 15,4 0-4-15,-4 0-1 0,4-6 0 0,3 3 0 16,4-7-9-16,6 1 12 0,-2-7-12 0,6 7 12 16,0-1-12-16,0-5 0 0,4 2 0 0,4-3 0 15,-5 1 9-15,8 2-9 0,-7-3 10 0,7 7-10 16,-4-7 14-16,1 7-3 0,6 0-1 0,-10-1 0 15,3 1-10-15,-3-1 0 0,-4 4 0 0,0-3-11 16,1-1 35-16,-8 1 6 0,4-1 2 0,3 1 0 16,-7 0-32-16,4-1 0 0,-14 1 0 0,6-1 0 15,-3 1 0-15,1-4 0 0,-5 4 0 0,4 0 0 0,1 6 10 16,-8-7 2-16,-4 1 1 0,4-1 0 0,1-2 11 16,-1 2 3-16,3 1 0 0,-6 0 0 0,-4-1-3 0,11-6 0 15,-11 4 0-15,3-4 0 0,1 4-7 0,-1-4-1 16,1-3-1-16,-8 0 0 0,5-6-3 0,-1 6-1 15,0-6 0-15,-4 0 0 0,4-3-11 0,-7 3 12 16,0-6-12-16,0-4 12 0,0-6-12 0,-7 10 0 16,4-10 0-16,3 4 0 0,0 2 0 15,-7-3-9-15,3-5 9 0,1-1-10 0,3 0 10 0,0 0 0 16,0 3 0-16,-8 0 0 0,8 7 0 0,0 2 0 16,-3 1 0-16,3 12 0 0,0-6 10 0,-11 6 4 0,8 10 1 15,-4 0 0-15,-4-1-5 0,8 1-1 0,-11 3 0 0,3 2 0 16,0 4-9-16,-3-6 0 0,-7 6 0 0,7 0 0 15,-7 6-10-15,0-6 10 0,3 0 0 0,-7 4-9 16,1-4 9-16,-1 0 0 16,-7 0 0-16,4 0 0 0,-4 0 11 0,4-4-3 15,-7 4 0-15,3-6 0 0,-3 6 4 0,-1-3 0 0,-6-3 0 0,0-4 0 16,3 1-12-16,0 6 8 0,-3-4-8 0,3-2 8 16,-7 3-16-16,7 6-4 0,1 0-1 0,2 0 0 31,1 0-23-31,0 0-5 0,-1 6-1 0,5 3-865 0,6 1-173 0</inkml:trace>
  <inkml:trace contextRef="#ctx0" brushRef="#br0" timeOffset="3147.19">3944 11139 1497 0,'0'0'66'0,"0"-6"14"0,7-3-64 0,-7 6-16 0,0 3 0 0,0 0 0 16,4-7 178-16,-4 7 32 0,0 0 6 0,0 0 2 16,0 0-176-16,10 10-42 0,-6 9 0 0,3-4 0 15,7 10 21-15,-11-3 1 0,8 10 0 0,0-1 0 16,-11 13-9-16,3 0-1 0,4 0-1 0,-7 9 0 16,-7 0-11-16,4 10 0 0,-11 6-12 15,6-3 12-15,-2-3 0 0,-4-4 10 0,-4-2 1 0,-3 5 0 16,-4-2 17-16,1-4 4 0,2-2 1 0,-2 5 0 15,3-12 22-15,3 7 4 0,-3-11 1 0,7-5 0 16,-4 3-29-16,11-10-6 0,-4 4-1 16,1-7 0-16,6-3 7 0,-3 0 1 0,4 0 0 0,3-6 0 15,0-6-32-15,3-7 0 0,4 3 0 0,-7 1 0 16,7-4 0-16,4-3 0 0,-1 3 0 0,5-6 0 0,2 3 0 0,8 4 0 16,0-7 0-16,-1 3 0 15,1-3-15-15,10 6-9 0,1-3-1 0,2-3-1 0,8 7 16 16,-3-7 10-16,2-7-12 0,-2 7 12 0,6-3 0 0,1-3 0 15,-1-4 0-15,7 7 0 0,-3-6-13 0,4 0 4 16,-4-4 1-16,3 4 0 16,-3 5 8-16,0-2 0 0,-11 3 0 0,11-3 0 0,-3 6 0 15,-8 0 0-15,0 6 0 0,4-3 0 0,-7-3-12 0,0 10 0 16,3-10 0-16,-10 6 0 0,0-6 4 0,3 3 0 16,-14-3 0-16,4 0 0 0,-1-3 8 0,-6-3 11 0,17-13 5 15,-17 9 2-15,0 1 2 0,-4-10 0 16,3 3 0-16,-3-2-20 0,1-1 0 0,-1 0 0 0,-4-6 0 15,1-3 28-15,-1-7 3 0,1 1 0 0,-8-4 0 16,-3-6-15-16,8 0-2 0,-8-9-1 0,0 0 0 16,0-1-4-16,0 1-1 0,0 0 0 0,0-1 0 15,0-8-8-15,0-1 0 0,-8 0-12 16,8 7 12-16,0-4-14 0,0 7 5 0,0 0 1 0,0 9 0 16,0-3 8-16,0 9 0 0,-3-3 0 0,3 4 0 15,0 2 0-15,-7 7 8 0,3 0-8 0,1-4 8 16,-1 10-8-16,1-3 0 0,-1 0 0 0,4 13 0 15,-7-4 0-15,4 0-16 0,3 7 4 16,0 0 0-16,-7-1 12 0,7 7 0 0,0 3 0 0,0 0 0 16,0 0 0-16,0 0 0 0,0 0 0 0,0 0 0 15,0 0-18-15,0 0-2 0,-4 9 0 0,1 1 0 16,-4-1 32-16,3 1 7 0,-10-1 1 0,7 0 0 16,-4-2-20-16,-3 2 0 0,0-6 0 0,-4 4 0 0,-6-4 12 0,-5 3 0 15,-2 0-1-15,-8-3 0 0,0 7 0 0,-7-10 0 16,-3 0 0-16,-1 6 0 0,1-3 6 0,-4-3 2 15,0 6 0-15,4-6 0 0,-11 0 2 0,0-6 1 16,3 12 0-16,-3-6 0 0,1 0-22 0,6 4 0 16,0-4 0-16,10 0-12 15,-3 0-36-15,-3 6-8 0,7-3-2 0,-1 3-1287 16</inkml:trace>
  <inkml:trace contextRef="#ctx0" brushRef="#br0" timeOffset="4901.31">1446 12845 2304 0,'-3'-9'204'0,"-8"3"-163"16,-3-4-33-16,4 7-8 0,-1-3 78 0,7 6 14 16,4 0 2-16,0 0 1 15,0 9-115-15,4 1-24 0,0-1-4 0,6 7 0 16,1-1 14-16,-1-2 3 0,1 12 1 0,-1-6 0 0,-2 6 11 0,-1 3 3 16,3 7 0-16,-3 2 0 0,0 13 16 0,-7-3 0 15,0 7 11-15,0 9-11 0,-7-1 53 0,4 1 4 16,-11 6 1-16,3-3 0 0,-3 3-6 0,-4-7 0 15,4 1-1-15,0-3 0 0,0-7-41 16,-4-6-10-16,4-3 0 0,4-6 0 0,-5-1 10 16,5 4 0-16,6-6 0 0,-6-7 0 0,6 0 0 0,-3-3 0 0,4-6 0 15,3 0 0-15,3 0-10 0,4-4 0 16,-3-5 0-16,6-1 0 0,-6 0 0 0,14-2-11 0,-11-4 3 16,10 3 0-16,-3-3 8 0,0-3 0 0,11 7 0 0,-4-7 0 15,4 0 0-15,0 0 11 0,6-7-3 16,-2 7 0-16,6-3-8 0,11-3-11 0,-4-4 3 0,4 10 0 15,3-9 8-15,1 0 0 0,3-1 0 0,-11 4 0 16,11 6-12-16,-4-3 0 0,-6 3 0 0,10 0 0 31,-4 3-17-31,-10-3-4 0,7 6-1 0,-8-6 0 0,1 3 19 0,4 4 4 0,-5 2 1 0,-2-3 0 16,-5-3 10-16,-6 4 0 0,0-4 0 0,-8-3 0 16,1 6 8-16,0-3 3 0,-1-6 1 0,-10 3 0 15,4-6 25-15,0 3 6 0,-1-7 1 0,1 1 0 16,-1-7-20-16,-3 1-3 0,4-7-1 0,0-4 0 15,-1 1 10-15,1-3 2 0,-8-6 0 0,4-1 0 0,-3-2-21 16,-1-1-11-16,4-12 12 0,-7-4-12 0,0-2 8 0,0-4-8 16,4-2 0-16,-4-4 0 0,0-3 0 15,7-10-9-15,-3 4-1 0,6-6 0 0,-6-4 10 0,3 3 0 16,3 10 0-16,-3 0 0 0,4 3 0 0,-1 16 0 16,1 0 0-16,-7 12 0 0,6 0 10 0,-3 7-2 15,-3 12-8-15,-4-3 12 0,3 9-12 0,4 6 0 16,-7 1 0-16,0 6 0 15,0 3-27-15,0 0-1 0,0 0-1 0,0 0 0 0,0 0 12 0,0 0 2 16,-7 9 1-16,4-6 0 0,3-3 14 0,-4 10 0 0,4-10 0 0,-7 9 0 16,7-9 0-16,-3 7 0 0,-8 2 11 15,4-3-3-15,0-3 25 0,-4 4 6 0,-3-4 1 16,-3 3 0-16,-1-3-20 0,0 3-3 0,1-2-1 16,-8 2 0-16,0 3-6 0,-10-9-2 0,3 10 0 15,-7-4 0-15,-3-3 18 0,0 7 3 0,-1-1 1 0,1-3 0 16,-11 4-22-16,4 5-8 0,-4-2 0 15,4-4 0-15,-4 1 8 0,0-1-8 0,-7 7 0 0,0-7 9 16,0 1-9-16,10-1 0 0,-10 7 0 0,15-10 8 16,-5-3-8-16,11 3 0 0,-3-6 0 0,7-6 0 15,-1 6-112 1,8-16-14-16</inkml:trace>
  <inkml:trace contextRef="#ctx0" brushRef="#br0" timeOffset="6450.59">3665 6222 2246 0,'0'0'200'0,"0"0"-160"16,0 0-32-16,0 0-8 0,-7 0 48 0,7 0 8 16,-3 13 1-16,-1 3 1 0,4 9-58 0,0-6 0 15,0 9-15-15,-7 6 3 0,4 4 12 0,3 6-12 16,-11 0 12-16,4 0-12 0,0 3 12 0,-4 6 0 16,-3 0 0-16,4 1-8 0,-1-1 8 0,-3 0 0 0,3 1 0 15,-3-1 0-15,4-6 0 0,-1-3 0 0,1 0 0 0,6-10 0 16,-3 4 0-16,3-13-8 0,4 3 8 0,0-3-8 15,4-6 32-15,3-3 6 16,0-7 2-16,4 7 0 0,-1-7-32 0,11-6 0 0,-10 4 0 0,14-4 0 16,-8 3 12-16,8-6-3 0,3 0-1 0,-3 3 0 15,10-3-16-15,-3 6-4 0,3 4-1 0,8-1 0 16,-8-2 13-16,7 2 0 0,1-6 0 0,-1 6 0 16,0 1 0-16,-3-4 0 0,0 4 0 0,3-1 0 15,-7 0 0-15,-6 1 0 0,6-4 0 0,-3-3 0 16,-1 3 0-16,5-6 0 0,-5 4 0 0,-2 2 0 15,2-3 8-15,-9 3-8 0,2-6 0 0,-6 7 0 0,3-4 10 16,-7-3-10-16,0 0 8 0,-3 0-8 16,-1 6 13-16,-2-6-2 0,6-6-1 0,-11 6 0 0,4-3 18 0,0-4 4 15,4-2 1-15,-4-1 0 0,4-5-3 0,3 5-1 16,-4-8 0-16,4-1 0 0,0-6-13 16,-3-4-4-16,3 4 0 0,0-9 0 15,4 6 5-15,-8-7 1 0,5-9 0 16,-5 3 0-16,4-9 2 0,-3-6 1 0,3-4 0 0,0-2 0 0,-7-1-21 15,7 0 0-15,-3 0 0 0,-1-6 0 0,5 7 0 0,-12-4 0 16,4-6 0-16,0 3 0 0,4 6-16 0,-4 0-7 16,-4 1-1-16,1 8-1 0,6 1 5 0,-3 9 2 15,-7 0 0-15,4 10 0 0,-4 5 18 0,0 8-8 0,-4-1 8 0,4 12 0 16,-10 1 0-16,10-1 0 0,-11 7 0 0,8 3 0 16,-8 3 0-16,4 4 0 0,0-4 0 0,-3 3 0 15,-1 3 0-15,0 1-10 0,1-1 2 0,-1 1 0 16,4-1 8-16,-11-3 0 0,8-3 0 0,-4 7 0 15,-4-10 0-15,8 9 11 0,-8-9-3 0,0 7 0 16,-6-7-8-16,-1 3 0 0,-7 3 0 0,-3-6 0 16,0 6 0-16,-8-3 8 0,1 4-8 0,0-4 8 15,-4 3-8-15,-4-3 0 16,-3 3 0-16,1-2 0 0,-8 2 8 0,0 3 0 0,-11 1 0 16,8-1 0-16,-8 7-8 0,4-4 0 0,3-2 0 0,1 5 0 15,3 1 0-15,0-3 0 0,0 2-12 0,4 4-1243 16</inkml:trace>
  <inkml:trace contextRef="#ctx0" brushRef="#br0" timeOffset="24993.02">16104 9098 2246 0,'-7'-19'100'0,"0"13"20"0,4-3-96 0,-4-1-24 16,3 1 0-16,-3-1 0 0,4 1 31 0,3-1 1 16,-4 4 1-16,0 3 0 0,1-3-20 0,3-4-4 15,0 7-1-15,0 3 0 0,0 0-8 0,-7 0 0 16,0 0 0-16,3 3 0 0,-3 4 0 16,-3 2 0-16,-1 0-9 0,0 10 9 0,-6-3 0 0,-1-3 0 15,1 12 0-15,-8 0 0 0,0-6 24 0,0 9 1 16,1-3 1-16,-4 3 0 0,3 7-3 0,-3-1-1 15,-1 4 0-15,5-1 0 0,-4 7 2 0,6 0 1 0,1 0 0 16,4 0 0-16,-1 0-9 0,7-7-1 16,1 7-1-16,6-6 0 0,1-4-4 0,6-5-1 15,1 5 0-15,6-6 0 0,1-3-1 0,7 4 0 16,-1-7 0-16,8-4 0 0,10 1-8 0,-3-9 0 0,7-1 0 16,0 1 0-16,3-10 0 0,0 0 0 0,4-10 0 0,-7 1 0 15,0-1 0-15,3 1 0 0,-3-7 0 0,0-3 0 16,-4 4 0-16,0-4 0 0,0 0 0 0,-3 0 8 15,-7-6 5-15,-4 6 1 0,0-6 0 0,0-3 0 16,1 0 18-16,-5 0 3 0,-6-4 1 0,-1 4 0 16,-3 0-24-16,0-7-12 0,-3 7 12 0,-4-3-12 15,-4 3 17-15,-3-1-3 0,-3 1-1 0,-1 3 0 16,-3-3-1-16,-4 3-1 0,4 0 0 0,-7 3 0 0,0-3-2 0,0 6 0 16,0 0 0-16,-4-3 0 0,4 9-9 0,3-2 0 15,1-4 0-15,-1 3 0 0,0 4 0 0,4-4-9 16,0-3 0-16,3 10 0 15,1-7-21-15,-1 7-4 0,1-10-1 16,3 9 0-16,0-5-105 0,3 5-22 0,-3 1-4 0</inkml:trace>
  <inkml:trace contextRef="#ctx0" brushRef="#br0" timeOffset="25735.87">15942 11553 2786 0,'-3'-9'61'0,"-1"0"13"0,0-1 2 0,4 1 3 0,-7-1-63 0,7 10-16 0,-3-6 0 0,3 6 0 16,0 0 0-16,0 0 0 0,0 0 0 0,0 0 0 15,-7 6 0-15,0 4 9 0,0 9-9 0,7-1 12 0,-4-2-4 16,4 12 0-16,-3 7 0 0,-1-1 0 16,4 4 25-16,0 0 5 0,0 5 1 0,0 1 0 15,0 0-9-15,0 6-2 0,0-3 0 0,-3 7 0 16,-1-7-12-16,1 6-4 0,-1-3 0 0,0-3 0 0,1-3-12 0,-1-6 11 15,-3-4-11-15,4-5 10 0,-1-4-10 0,4-7-9 16,0-2 9-16</inkml:trace>
  <inkml:trace contextRef="#ctx0" brushRef="#br0" timeOffset="32151.31">3799 6658 1220 0,'0'0'54'0,"0"0"11"0,0 0-52 0,-3-6-13 0,3 6 0 0,0 0 0 0,0-6 60 0,-7 3 8 15,14-7 3-15,-7 4 0 0,0-3-3 0,3-1 0 16,8 1 0-16,-11 6 0 0,11-10-28 0,-8 4-5 15,8 6-2-15,-8-7 0 16,4 1-15-16,4-1-3 0,-11-2-1 0,3 2 0 0,1 1-1 0,3 0 0 16,-7-1 0-16,4-2 0 0,-4-1 12 0,7 4 3 15,-7-1 0-15,0-2 0 0,0-4 2 0,0 7 1 16,0-7 0-16,3 7 0 0,-3-1-6 16,0-2-1-16,0-1 0 0,7 4 0 0,-7-1 3 0,4 1 0 15,-4-1 0-15,0 7 0 0,0-3-6 0,3-3-1 16,4 2 0-16,-7-2 0 0,0 9-20 0,11-3 9 15,-8-3-9-15,-3 6 0 0,0 0 0 0,11 0 0 0,0 6 0 16,-8-3-9-16,-3 6 9 0,7-2-10 16,-7 8 10-16,4-2-10 0,-4-4 10 0,0 1 0 0,-4-1 0 0,8 7 0 15,-4-7 0 1,3 7 0-16,-6-4 0 0,3-2 0 0,0 5 8 0,0-5 1 0,0-1 0 0,-4 7 0 16,-3-7-9-16,4 1 12 0,6-1-12 0,-3 1 12 15,-3-1-12-15,3-9 10 0,3 9-10 0,4-2 10 16,-3 2-10-16,-4-9 0 0,0 0 9 0,0 0-9 15,3 9 8-15,-3-9-8 0,0 0 8 0,7 7-8 16,-7-7 12-16,0 0-3 0,0 0 0 0,11 0 0 16,-11 0-27-16,14 0-6 0,-3-7 0 0,3 7-1 15,-14 0-144-15,10-3-29 16,8-9-6-16,-18 12 0 0</inkml:trace>
  <inkml:trace contextRef="#ctx0" brushRef="#br0" timeOffset="33327.17">4064 6492 1580 0,'0'0'35'0,"4"-9"7"0,3-1 2 0,-7 4 0 0,10-3-36 0,-10 6-8 0,4-4 0 0,-4 7 0 16,7-9 8-16,-7 9 0 0,0 0 0 0,0 0 0 16,0 0-8-16,14 0 0 0,-11 0 0 0,-3 0 0 15,11 0 0-15,0 6 0 0,-1-6 0 0,1 0 0 16,3 0 0-16,-4-6 0 0,-3 6 0 0,4 0 0 16,7-3 8-16,-11-4 0 0,3 4 0 0,1-3 0 15,3-3 12-15,-3 9 3 0,-1-7 0 0,1 4 0 16,-1-3 2-16,-3 3 1 0,0-3 0 0,4 2 0 15,0-2-10-15,-4 6-1 0,0-9-1 0,3 9 0 0,-6 0-14 0,6-3 11 16,1 3-11-16,0 0 10 16,-8-7-10-16,8 7 8 0,-8 0-8 0,8 0 8 0,-1 0-8 15,1 0 0-15,-11 0 0 0,11 0 8 0,-8 0-8 0,8 0 10 16,-11 0-10-16,0 0 10 0,0 0-1 0,0 0 0 16,0 0 0-16,0 0 0 0,0 0 12 0,0 0 3 15,0 0 0-15,3 0 0 0,-3 0-10 0,7 0-2 16,-3 0 0-16,-4 0 0 0,0 0-12 0,0 0 9 15,10 7-9-15,-6-4 8 0,3 6-8 16,-7-3 12-16,0-6-12 0,4 10 12 0,3-7-2 0,-7 6 0 16,0-9 0-16,0 10 0 0,3 2-10 0,-3-12 10 15,4 10-10-15,-4-7 10 0,0-3 8 0,7 9 2 16,-7-9 0-16,0 10 0 0,0-10-20 0,0 0 0 0,0 0 8 0,0 0-8 16,0 0 0-16,0 6 8 15,0-6-8-15,0 0 0 0,0 0 24 0,0 0-3 0,0 0 0 0,0 0 0 16,0 0 3-16,0 0 0 0,0 0 0 0,0 0 0 15,0 0-6-15,0 0-1 0,0 0 0 0,0 0 0 16,0 0-17-16,0 0 0 0,0 0 0 0,0 0 0 16,0 0-8-16,0 0-3 0,0 0 0 0,0 0 0 15,0 0-6-15,0 0-2 0,0 0 0 0,0 0 0 32,0 0-5-32,0 0-2 0,0 0 0 0,0 0 0 0,0 0 18 0,0 0 8 0,0 0-8 0,0 0 8 15,0 0-10-15,0 0 10 0,0 0-12 0,0 0 12 16,-7 3 0-16,7-3 9 0,-7 6 1 0,7-6 0 0,0 0-2 0,0 0 0 15,0 0 0-15,0 0 0 0,0 0 5 0,0 0 1 16,0 0 0-16,0 0 0 0,0 0-14 0,0 0 8 16,0 0-8-16,7-6 0 0,-7 6 32 15,7-3 0-15,3 3 0 0,-10-6 0 0,7 3-20 0,0-7-3 16,4 4-1-16,-8-4 0 0,1-5 11 0,0 5 1 16,3-2 1-16,3-4 0 0,-3 4 11 15,0-10 3-15,0 9 0 0,-3-3 0 0,3-9-35 0,0 7 0 16,-3-1 0-16,-1 0 0 15,1 3 0-15,3-3 0 0,-7 4 0 0,0 2 0 0,3-2 13 0,4 5-4 16,-7 7-1-16,0 3 0 0,0 0-8 0,0 0-11 16,0 0 3-16,4-6 0 0,-4 6 8 0,10 9 0 0,1-9 0 0,-8 10 0 15,4-1 0-15,1 7 0 16,-1-7 0-16,-7 0 0 0,3 10 0 0,-3-3 0 0,7 3 0 0,-7-4 0 31,0-2-28-31,0 6-3 0,0-4-1 0,-7 4 0 0,7-3 32 0,-3 3 0 0,3-4 0 0,-7 4 0 16,7-6 0-16,-4 2 0 0,0 4 0 0,4-3 0 15,0 3 0-15,0-4 13 0,0-2-1 0,0 3 0 16,0 2-12-16,4-2-16 0,-4-3 3 0,0-4 1 16,4 4 12-16,-4-4 16 0,0 0-3 0,0-5-1 15,0-4 7-15,0 0 1 0,0 0 0 0,0 9 0 16,0-9-20-16,0 0 0 0,0 0 0 0,0 0 0 31,0 0-22-31,0 0-8 0,0 0-2 0,0 0 0 0,0 0-180 0,0 0-36 0,0 0-7 16,0 0-1-16</inkml:trace>
  <inkml:trace contextRef="#ctx0" brushRef="#br0" timeOffset="33941.44">3874 6696 518 0,'0'0'23'0,"0"0"5"0,0 0-28 0,0 0 0 0,0 0 0 0,0 0 0 16,0 0 189-16,-11 3 33 0,4 3 6 0,0-6 2 16,3 10-181-16,-6-10-36 0,-1 9-13 0,8-3 9 15,-8-2 3-15,4 2 0 0,0-3 0 0,7 6 0 16,-11-2 9-16,4 2 3 0,0 1 0 0,7 5 0 16,-10-2-7-16,-1 2-1 0,0 4 0 0,1 0 0 15,-1 6-2-15,4 3-1 0,-3 4 0 0,-1-4 0 16,0 0-5-16,8-3-8 0,-8-6 11 0,4 9-11 15,0-9 19-15,7 6-3 0,0-6-1 0,0 0 0 16,-7-3 6-16,14 2 2 0,-7-2 0 0,7 3 0 16,0-4-4-16,4-2-1 0,-4 3 0 0,11-7 0 15,-8 10-1-15,8-10 0 0,7 1 0 0,-1-1 0 16,12-9-1-16,-5 6 0 0,5-6 0 0,2 0 0 0,8-6-16 0,-7 3 8 16,7-6-8-16,-7 2 0 0,0-2 8 0,-4 0-8 15,0-1 0-15,0 4 0 0,-3-4 21 0,3 1-2 16,-6-4-1-16,2-2 0 0,-6 5-18 0,0-5 0 15,-8 5 0-15,5-8 0 0,-8 2 30 0,3-3-1 16,-3 0 0-16,-3 4 0 0,0-4-10 0,-11-3-3 16,3 0 0-16,1-6 0 0,3 2-16 0,-7 5 0 15,0-5 0-15,0-2-9 16,0-6-19-16,3 6-3 0,4-4-1 0,7 4 0 16,-10 0-176-16,6 3-35 0,12-19-7 15,-8 16-2-15</inkml:trace>
  <inkml:trace contextRef="#ctx0" brushRef="#br0" timeOffset="37241.42">1912 11186 345 0,'0'0'15'0,"0"0"4"0,0 0-19 0,0 0 0 15,0 0 0-15,0 0 0 0,0 0 198 0,0 0 36 16,-7-3 7-16,7-3 2 0,-4-3-107 0,4-1-20 16,0 4-5-16,4-3-1 0,3-1-50 0,-3 1-11 0,3-1-1 0,-4 1-1 15,1 0-23-15,3-1-5 16,3 1-1-16,-10-7 0 0,11 7 5 0,-8-7 1 0,1 3 0 0,3-2 0 15,-7 5 1-15,11-5 1 16,-8 2 0-16,1-3 0 0,3 4-10 0,-7-4-1 0,10 1-1 16,-6 5 0-16,3-9-6 0,-4 10-8 0,1-7 11 15,3 4-11-15,4-4 14 0,-8-3-4 0,8 10-1 0,-8-1 0 16,4 1-1-16,-3 0-8 0,6 2 12 0,-10-2-4 16,0 9 5-16,0 0 1 0,0 0 0 0,0 0 0 15,0 0-14-15,11 6 9 0,-11-6-9 0,4 3 8 16,6 7-8-16,-10-1 0 0,11-3 0 0,-11 4 0 15,3-1 0-15,4 1 0 0,-7-4 0 0,4 3 0 16,3-6 0-16,-4 7 0 0,-3-1 0 0,4-3 0 16,3 4 0-16,-4-4 0 0,5-3 10 0,-5 7-10 0,-3-4 10 15,4 3-10-15,3-5 8 0,-4 5-8 0,4-3 0 0,-7-6 0 16,0 3 0-16,4 4 0 0,-4-7 8 16,7 9-8-16,-4-3 0 0,-3-6 8 0,4 3 5 0,-4-3 1 15,0 0 0-15,7 7 0 0,4-7 11 0,-11 0 3 16,0 0 0-16,3-7 0 0,1 7-4 0,6-9-1 15,-3 6 0-15,-3-3 0 0,3-4-8 0,-4 4-2 16,8-3 0-16,-11-1 0 16,3 7-13-16,4-3 11 0,-3-4-11 0,0 1 10 0,3 3-10 0,-7 2 0 15,3-2 0-15,4 3 0 0,-3-6 0 0,-1 2 0 16,4 4 0-16,-7 3 0 0,0-6 0 0,0-3 0 16,4 9 0-16,3-10 0 0,-4 4 0 0,8 3 10 15,-7-4-10-15,3-2 10 0,3 6-10 0,-3-6 8 16,0 2-8-16,4-2 8 0,-1-1-8 0,-3 4 0 15,4 3 0-15,3-3 0 0,-3-4 0 0,-1 10 0 16,1-3 0-16,0 3 0 0,-1-6 11 0,4 6-3 0,-3 0-8 0,-1 6 12 16,-3-3-12-16,0-3 0 0,4 7 0 0,-4-4 0 15,0-3 0-15,4 6 0 0,-1-6 0 0,-6 3 0 16,6 3 0-16,1-6 0 0,-7 4-8 0,6 2 8 16,1 3 0-16,-1-9 0 0,-6 10 0 0,6-4 0 15,-6-3 0-15,3 3 0 0,-3-3 0 0,6 4 0 16,-6-4 0-16,3 3 8 0,-7-6-8 0,0 0 12 15,10 10-4-15,-6-10-8 0,6 9 11 0,-10-3-11 16,0-6 8-16,0 0-8 0,0 0 0 0,11 3 0 16,-11-3 9-16,0 0-9 0,0 0 0 0,0 0 9 15,0 0-9-15,0 0 12 0,0 0-12 0,0 7 12 0,0-7-4 16,0 0 0-16,0 0 0 0,0 0 0 0,0 0 2 16,0 9 0-16,0-9 0 0,0 0 0 0,0 3-10 0,0-3 0 15,0 0 0-15,0 0 0 0,-7 10 0 16,7-10 0-16,-4 6 0 0,4-6 0 0,0 0 0 0,0 0 0 15,0 0 0-15,0 9 0 0,0-9 0 0,0 0 0 16,0 0 0-16,0 0 0 0,0 0 0 0,-7 7 0 16,7-7 0-16,0 0 8 0,0 3-8 0,0-3 0 15,-3 9 0-15,3-9 0 0,0 6 0 0,0 4 0 16,-4-7 0-16,4-3 0 0,0 0 0 0,0 6 0 16,0-6 0-16,0 0 0 0,0 0 0 0,0 0 0 15,0 0 0-15,0 0 0 0,0 0 0 0,0 0 0 16,0 0 0-16,0 0 8 0,7 0-8 0,-7 0 10 0,7 0-10 15,-3-6 10-15,3 3-2 0,-3-3-8 0,-1-4 12 16,4 1-4-16,-7-1 0 0,4 1 0 16,-4-1 0-16,7 1 0 0,-7-7 0 0,0 7 0 0,0-10 0 15,3 10 0-15,-3-7-8 0,0-3 0 0,0 0 0 0,7 4 8 16,-7-4 7-16,4 0 1 0,-1 3 0 0,4 4 0 16,-3-4-28-16,3 1-6 0,-4 5-1 15,-3 1 0-15,11-1 6 0,-11 10 1 0,11-9 0 16,-8 9 0-16,4-3 12 0,0 3 0 0,-7 0 0 0,0 0 0 15,0 0 0-15,0 0 0 0,7 3 0 0,-7-3 0 16,0 0 0-16,0 9 0 0,4-2 0 0,-4-7 0 16,7 3 0-16,-7-3 0 0,3 9 0 0,8-3 0 15,-11-2 0-15,4 2 0 0,3 3 0 0,-4 7 0 16,1-7-11-16,3 4 11 0,-7 3-12 0,3-7 12 0,4 10 0 0,-3-4 0 16,-4-5 0-16,7 9 0 0,-4-4 0 0,-3-2 0 15,4 9 0-15,-4-10 0 0,0 7 0 0,0-3 0 16,0 0 0-16,0-4 0 0,0 7 0 15,0-10 0-15,0 4 0 0,7-4 0 16,-7 1 0-16,0-7 0 0,0-3 0 0,4 9 0 16,-4-9 11-16,7 7-11 0,-7-7 12 0,3 3-12 0,1 3 8 0,3 0-8 15,-7-6 0-15,10 3 0 0,-6 7 0 16,-4-10 0-16,10 6 0 0,-6-3 0 0,3 7 0 16,-7-4 0-16,4-3 0 0,-4-3 0 0,7 9 0 0,-7-9 0 15,0 0 0-15,0 7 0 0,0-7 0 0,0 0 0 16,0 0 0-16,0 0 0 0,0 0 0 0,0 0 0 15,0 0 0-15,0 0 0 0,0 0 20 0,0 0 9 0,0 0 3 0,0 0 0 16,-7 0-23-16,3-10-9 0,4 10 8 0,0-6-8 16,-7 3 8-16,7 3-8 15,0 0 8-15,-4-6-8 0,4 6 0 0,0 0 0 0,0 0 0 16,0 0 0-16,0 0 0 0,0 0 0 0,-3 0 0 0,3 0 0 16,0 0 0-16,0 0 0 0,-7 0 0 0,7 0 0 15,0 0 0-15,-4 6 0 0,4-6 0 0,-7 3 0 16,7-3 0-16,0 0 0 0,-3 6 0 0,3-6 0 15,-11 0 0-15,11 0 0 0,0 0 0 0,-3 0 0 16,-4 0 11-16,7 0-3 0,0 0-8 0,-11 0 12 16,11 0-12-16,-4 0 0 0,4 0 0 0,-10 3 0 15,6 4 0-15,-6-1 0 0,10-6 8 0,0 0-8 16,0 3 0-16,-7 6 0 0,7-9 0 0,0 10 0 16,-7-1 0-16,7 1 0 0,0 2 0 0,0 1 0 0,-7-4 0 0,3 1 0 15,4-1 0-15,0 0 0 0,-11 7 0 0,11-7 0 16,-3 1 0-16,-4 6 0 0,7-7 0 15,-4 0 0-15,4 7 0 0,0-7 0 0,-7 1 0 0,7-1 0 16,0 1 0-16,-3 5 0 0,3-2 0 0,-4-4 0 16,4 7 0-16,-7-7 0 0,7 7 0 0,-3-3 0 15,3 2 0-15,0 1 0 0,-7-3 0 0,3 2 0 16,4-2 0-16,0 2 0 0,-7-5 0 0,3 6 0 16,1-7 0-16,-4 0 0 0,3 1 9 0,-6-1-9 15,6 7 8-15,-3-13-8 0,4 6 9 0,-8-2-9 16,4-4 10-16,0 3-10 0,-4-6 12 0,1 6-4 15,-4-6-8-15,3 0 12 0,1 0-4 0,-5 0 0 16,5 0-8-16,-4 0 12 0,-7 0-12 0,6 3 9 0,-6-3-9 16,0 0 8-16,3 0 8 0,-6 10 0 0,-1-10 1 15,4 6 0-15,-4-3-27 0,1 7-6 0,2-1 0 16,1-9-1-16,4 6 17 0,-8 4 0 0,4-4 0 16,0-3 0-16,3 3 0 0,-3-2 0 15,7-4 0-15,-8 6 0 0,8-3 0 0,0-3 0 0,-3 0 0 0,2 0 0 16,1-3 9-16,0-3-9 0,-3 6 8 0,3-10-8 15,3 10 8-15,-3-9-8 0,0-1 8 0,3 1-8 16,-3-7 8-16,0 7-8 0,-4-10 0 0,4 3 8 16,0-2-8-16,3-1 0 0,-3-6 0 0,4 6 0 15,-4 0 0-15,3 3 0 0,0-2-10 0,-3-8 10 16,7 8-24-16,4-1 2 0,-8 0 0 0,8 3 0 0,-4 4 22 16,3-4 0-16,4-3 0 0,0 10 0 0,0-1-11 0,0-5-7 15,-7 5-2-15,7 1 0 16,0 0-12-16,7 2-2 0,-3-2-1 0,3-1 0 15,-4 1-7-15,1 6-2 0,3-3 0 0,3-4 0 16,-10 4-78-16,11 3-16 16,-8-3-3-16,8 2-925 0</inkml:trace>
  <inkml:trace contextRef="#ctx0" brushRef="#br0" timeOffset="43366.18">3641 10603 1094 0,'0'0'97'0,"-7"-6"-77"16,3-3-20-16,4 9 0 0,0 0 260 0,0 0 48 15,0-7 9-15,0 7 3 0,0 0-256 0,0 0-52 16,4-3-12-16,3 3 0 0,3 0 0 0,-3-6 0 16,11 6 8-16,-4 0-8 0,0 0 0 0,7 6 0 15,4-6 0-15,0 0 0 0,10 0 0 0,0 0 0 16,1 3 0-16,2 4 0 0,1-7 0 0,7 9 0 0,0-9 0 15,0 9 0-15,-4-9 14 16,7 7-3-16,-3-4-1 0,11 3 0 0,-11-3 3 0,14 3 1 0,0-6 0 16,0 10 0-16,0-4 4 0,3-3 1 0,1 7 0 0,3-4 0 15,7-3-11-15,0-3-8 16,0 6 12-16,-4-3-12 0,4 7 19 0,4-4-3 0,-4-3-1 16,7 4 0-16,4-1-6 0,0 3-1 0,-4 1 0 0,3-1 0 15,1-6 9-15,0 7 2 0,10 2 0 0,-10-2 0 16,10-1-1-16,-10 0 0 0,3-6 0 0,4 4 0 15,3-4 1-15,-4-3 0 0,5 6 0 0,-5-6 0 16,5 0-6-16,-1 0-1 0,0 0 0 0,-3 0 0 16,0 0-2-16,-4 0-1 0,4 0 0 0,-1 3 0 15,1 4 2-15,-4 2 0 0,-3 0 0 0,0 1 0 16,-4 9-11-16,7-4 0 0,-3 4 0 0,-1 0 0 16,1 6 8-16,0 0-8 0,-1 0 0 0,4-3 8 15,1-3-8-15,2 6 0 0,-2-6 0 0,-1 0 0 0,0-4 0 16,0 4 0-16,0-3 0 0,0-7-11 0,1 10 35 0,-8-10 6 15,3 1 2-15,-2-1 0 0,2-2-20 0,1 2-3 16,0 0-1-16,-1 1 0 0,-6 5-8 0,3-11 0 16,7 5 0-16,0 7 0 0,1-7 0 0,-5 7 0 15,-6-4 0-15,0-2 0 16,3 5 0-16,0 1 0 0,3-3 8 0,-6 2-8 0,0 1 0 0,-4-3 0 16,0 2 0-16,-4-2 0 0,1 9 8 0,3-10-8 15,11 7 0-15,-4-3 8 0,-4-1-8 0,5-2 12 16,-5 3-12-16,1-7 12 0,3 0-12 0,-7 1 0 15,4 6 0-15,-8-4 0 0,-3-6 0 0,-3 4 8 16,6 5-8-16,-6-5 8 0,6-1-8 0,-6 1 8 0,-1 8-8 0,-6-2 8 16,-1-3-8-16,-3 2 0 0,0 1 0 0,4-3-11 15,2-4 11-15,-2 0 0 0,-1 1 8 0,1 2-8 16,-1-9 11-16,-3 7-3 0,0-4 0 0,0-3 0 16,-4 4 16-16,1-4 4 0,3-3 0 0,0 0 0 15,-4 6-28-15,0-6-14 0,1 0 2 0,-4 3 0 16,0-3 12-16,-8 6 0 0,1-6 0 0,-4 0 10 15,1 0-10-15,-1 0 0 0,0 0 0 0,4 0 0 16,0 0 9-16,-4 0-9 0,0 0 10 16,4 0-10-16,4 0 0 0,-5 0 0 0,5 0 0 0,-5 0 0 15,-2 0 0-15,-1 0 0 0,0 0 0 0,-3-6 0 16,3 6 0-16,-3-3 0 0,-4 3 0 0,1 0 0 16,-5-6 0-16,1 6 0 0,0 0 0 0,-8 0 0 15,1 0 0-15,-4 0 0 0,-3 0 0 0,-1 0 0 16,-3 0 10-16,-7 0-10 0,0 0 10 0,0 0-10 15,0 0 20-15,0 0-3 0,0 0 0 0,0-10 0 0,-3 1-2 16,-1 6-1-16,-3-7 0 0,0-5 0 0,-4 5-4 16,1-5-1-16,-4 2 0 0,-4-9 0 0,4 10-9 0,-4-4 8 15,1-3-8-15,-4 3 8 16,3 4-8-16,0-4 0 0,1-3 0 0,-4 4 0 16,-1 2 0-16,1 4 0 0,0-7 0 0,-4 10 0 0,4 3 0 15,0-4-11-15,3 4 11 0,-3-3-8 0,4 6-2 16,-1 0 0-16,4 6 0 0,3-6 0 0,1 3 0 0,-1-3 0 0,4 0 0 0,-4 7 0 15,11-7 0-15,-7 0 0 16,7 0 0-16,0 0 0 0,0 0 10 0,0 9-13 16,0-9 5-16,0 9 8 0,7 1-16 0,0-4 4 15,4-3 0-15,3 7 1 0,0-4 11 0,4 3 9 0,0-6-1 16,-1 13-8-16,1-6 0 0,-1-1-19 0,-2 0 3 0,2 7 0 16,1 0 24-16,-4-4 4 0,4-2 2 0,-4 5 0 15,-4 1-14-15,1-3 0 0,-1-4 8 16,1 7-8-16,-4-7 0 0,-3 0 0 15,3 7 0-15,-4-3 0 0,1-7 0 0,-4 3 0 0,3 1 0 0,-3 5 0 16,4-5-9-16,-4 2 9 0,0-5-13 0,0 8 5 16,-4-2 8-16,4 3 12 0,-3-4-2 0,-1 10-1 15,-3-3-9-15,-3 3 0 0,-1 3 0 0,0 3 0 16,-3-3 0-16,-7 3 12 0,0 7-4 0,-4-7 0 16,1 7-8-16,-5-1 0 0,-2-6-12 0,-5-3 12 15,5 4-10-15,2-10 10 0,8 6 0 0,-4-7-9 0,1-2-3 16,-4 3 0-16,3-10 0 0,0 1 0 15,-7-1-85 1,4-9-18-16,-7 0-3 0,-4-9-1154 0</inkml:trace>
  <inkml:trace contextRef="#ctx0" brushRef="#br0" timeOffset="44743.2">5320 6759 1497 0,'-4'-10'133'0,"-3"1"-106"16,0 3-27-16,4-4 0 0,-8 10 259 0,8-3 46 15,3 3 10-15,0 0 1 0,0 0-268 0,0 0-48 16,0 0-20-16,0 0 0 0,0 9 20 0,0 1-8 16,0-7 8-16,3 13 0 0,8-7 0 0,-1 10 0 15,-3-3 0-15,11 2 0 0,-7-2 0 0,6 6-8 16,8-3 8-16,0 6 0 0,3 0 0 0,4 3 0 15,10 0 0-15,-3-2 0 16,7 2 0-16,-1 6 0 0,5-5 0 0,-1 5 0 0,4-6 0 0,7 7 0 16,4-1 0-16,3 4 9 0,3 3-1 0,1-4-8 15,-1 7 12-15,4 0-4 0,0-6-8 0,1 6 12 16,6-7-12-16,10 7 12 0,-6 0-12 0,3-6 0 16,4 6 0-16,3-1-11 0,4 1 27 0,7 3 6 0,-11 4 1 15,7-8 0-15,-3 4-8 0,7-3-2 0,0 0 0 0,0 3 0 16,-8-3-1-16,5 10 0 0,6-1 0 0,-3 0 0 15,3 0 4-15,4 7 1 0,4-7 0 0,-1-2 0 16,8 2-3-16,3 0-1 0,0 0 0 0,0 1 0 16,-4-1-2-16,4 0-1 0,-7-9 0 0,3 10 0 15,4-7-10-15,-7 3 0 0,-7-3 0 0,7-3 0 16,0 0 0-16,-3 0 0 0,-19-1 0 0,-2 1 0 16,-1 0 0-16,-3-6 13 0,-1 9-3 0,-10 3-1 15,-3-3-9-15,-4-3 0 0,4 0 0 16,-4 3 0-16,-11-3 0 0,8 6 0 0,10-3 0 0,0-3 0 15,-7 3 0-15,0-3 13 0,0-3-3 16,-3-4-1-16,0 1-9 0,3-4 0 0,0 1 0 0,-4-7-11 16,-3 7 11-16,-7-7 0 0,4-3 10 0,3 3-10 0,-4-3 8 0,1 3-8 15,-1-2 0-15,-3 2 0 0,0-3 0 16,-3 3 8-16,-4 0-8 0,-1 1 0 0,-2-4 0 0,6 3 0 16,-3-3 0-16,0 3 0 0,-7-3 0 0,-4 0 0 15,4-3 0-15,-7 3 0 0,0-6 8 0,-4 3-8 16,-3-3 0-16,3-7 9 0,-7 4-9 0,-3 3 0 15,3-3 0-15,0-4 8 0,-3-2-8 0,3 5 0 16,-3-5 0-16,3 5 8 0,1-5-8 0,-5-1 0 16,1 1 0-16,0-1 8 0,3-3-8 0,0 4 8 15,-3-7-8-15,-1 6 8 0,1-2-8 0,-4-4 0 16,0 3 0-16,-3-6 8 0,0 9-8 0,-4-2 8 16,0-4-8-16,0 3 8 0,-7-3-8 0,0-3 0 15,4 0 0-15,-4 6 8 0,-4-6 0 0,-3 0 0 16,0 0 0-16,0 0 0 0,0 0 11 0,0 0 1 0,4-6 1 0,-1-3 0 15,-3-1 5-15,-3 1 1 0,-1-7 0 0,1 4 0 16,-4-7-3-16,0-3-1 0,0 0 0 0,-4-3 0 16,1 0-4-16,2-3-1 0,-6 2 0 0,0-5 0 15,4 0-18-15,-4-7 0 0,-1 10 8 0,1-3-8 16,4 2 0-16,-4-5 0 0,0 6 0 0,3-1 0 16,-3 4 0-16,3-3 8 0,1 3-8 0,-1 3 0 15,0-3 0-15,1 6 0 0,6-3 0 0,-3 10 0 16,4-4-10-16,-1 7 10 0,1-1-10 0,3 1 10 15,-4-1-32-15,4 10 0 0,0 0 0 0,0 0 0 0,0 0 7 0,0 0 1 16,0 0 0-16,4 10 0 16,3 5-4-16,0-2-1 15,3 6 0-15,1 3 0 0,3 0 18 0,0 3 11 0,0 9-12 0,4-5 12 16,0 5-8-16,-1 0 8 0,1 4 0 0,0 0 0 0,-1-4-8 0,1 4 8 16,3 3 0-16,-7-13 0 0,4 9 0 15,-4-5 0-15,0-4 0 0,0 0 0 0,0 7 0 0,-3-7 0 16,-1 7 0-16,-3-7 0 15,0-3 0-15,1 3 0 0,-5-3-8 0,4 0 8 0,-7-3 0 0,0 3 16 16,0-6-2-16,-3 6 0 0,-1-6-6 0,1 0 0 16,-5-4-8-16,5 4 12 0,-8-3-2 0,1 3-1 0,3-7 0 0,-4-2 0 15,1 5 3-15,-1-5 0 0,0-1 0 0,1 1 0 16,-1-1-3-16,4-3 0 0,-3-6 0 0,3 10 0 16,-1-10-9-16,-2 6 10 0,3-6-10 0,7 0 10 15,-4-6-24-15,-6 6-5 0,3-10-1 0,-4 4 0 31,4-3-169-31,0-4-35 0,0-3-6 0</inkml:trace>
  <inkml:trace contextRef="#ctx0" brushRef="#br0" timeOffset="45969.48">6565 9418 230 0,'-14'-6'20'0,"-4"2"-20"0,1-2 0 0,-1-3 0 16,-3 6 336-16,7-4 62 0,-4 4 13 0,1-3 2 16,3 6-323-16,3 0-65 0,-3 0-13 0,7 0-2 15,-4 0-10-15,1 0 8 0,3 6-8 0,7-6 8 16,0 0-8-16,0 3 0 0,0-3 0 0,7 10 0 15,0-1 11-15,7 1 0 0,0-4 0 0,11 3 0 16,-1 1 1-16,12-1 0 0,6-3 0 0,0-2 0 16,11 5 8-16,7-9 1 0,4 6 1 0,6-6 0 15,1 0-2-15,6-6-1 0,8 6 0 0,0-3 0 0,6-7-6 16,1 4-1-16,7-3 0 0,3 6 0 16,4-13 4-16,-4 10 0 0,1-4 0 0,6 1 0 0,4-1-7 0,7 1-1 15,-14 0 0-15,10 2 0 0,4-2 4 16,3 6 1-16,-3-4 0 0,0 4 0 0,4-3 1 0,-4 6 0 15,3 0 0-15,-3 0 0 0,-3 0-4 16,3 0-1-16,-4 0 0 0,4 6 0 0,-7-3-1 0,3-3-8 16,1 7 12-16,-8-7-4 0,-7 0 4 0,1 0 0 15,2-7 0-15,-6 7 0 0,-11 0 26 0,4-3 6 16,0-3 0-16,-4 6 1 0,-14-3-28 0,7-3-5 16,4-4-2-16,0 4 0 0,3 3 10 0,-4-3 1 0,-6 6 1 0,0-4 0 15,-1-2-11-15,1-3-3 0,-4 9 0 0,-3-10 0 16,3 10 13-16,-7-3 3 0,-4-3 0 0,-3 6 0 15,7 0-33-15,0-6-7 0,-3 3 0 0,-1 3-1 16,-3 0 27-16,0 0 6 0,-7 0 0 0,0 0 1 16,-4-7-17-16,4 7 0 0,0 0 0 0,-3 0 0 15,-1-9-9-15,-3 9-6 0,0-3-1 0,-4-4 0 16,-7 7 26-16,4-3 5 0,-4-3 1 0,-3 6 0 16,-4-3-16-16,-3-3 8 0,3-4-8 0,-3 10 0 15,0-9 20-15,3 3-3 0,-3-4 0 0,-1 7 0 16,1-3-7-16,-4-4-2 0,-3 7 0 0,-1-3 0 15,-2-3 0-15,-1 2-8 0,-4 4 12 0,1-3-4 16,-8 3 1-16,-3-7 0 0,0 1 0 0,-3-1 0 16,-11-5 4-16,0 5 1 0,-4 1 0 0,-7-7 0 15,1 1-5-15,-8 2-1 0,0-3 0 0,-3 4 0 16,0-4 2-16,-1 1 0 0,-3 2 0 0,4 4 0 0,0-7 3 0,3 6 1 16,-7 1 0-16,4 0 0 0,7-1-6 0,-4 4-8 15,7 3 11-15,1-3-11 0,3-4 0 0,3 10 0 16,0 0 0-16,8-6 0 0,-1 6-12 0,4 0-4 15,3 0 0-15,4 0 0 16,0 0-26-16,0 0-6 16,0 0 0-16,15 6-1 0,2 4-9 0,8-10-2 0,10 9 0 15,0-9 0-15,8 6-10 0,-1-3-2 16,4 4-1-16,0-4 0 0,0 6 10 0,3-3 3 16,-3-2 0-16,0 8 0 0,-4-9 38 0,1 7 8 15,-8-1 2-15,-3 1 0 0,-1-4 22 0,-6 3 5 0,-4-3 1 0,0-2 0 16,-3 2 27-16,-4-3 5 0,-3 6 2 0,-1 1 0 0,-3-1-6 0,0-3 0 0,-3 4-1 0,-1-1 0 15,1 1-7-15,-4-1 0 0,3 1-1 16,-3-4 0-16,0 3-15 0,-3 7-4 0,3-7 0 0,-7 1 0 16,3-1 10-16,-6 1 2 0,-1 5 0 0,1-2 0 15,-5 2-2-15,-2-2 0 0,-4 3 0 0,0 2 0 16,-4 8-10-16,0-8-1 0,-7 1-1 0,4 0 0 16,0 6-2-16,0-6 0 0,3 6 0 0,-3-6 0 31,0 0-96-31,-4-4-19 0,-3 1-4 0,-4-3-1 15,-4-4-128-15,-6 0-25 0,-60 1-6 0,20-13-1 0</inkml:trace>
  <inkml:trace contextRef="#ctx0" brushRef="#br0" timeOffset="47184.65">3404 8320 2458 0,'-3'-18'54'0,"3"8"11"0,-11 1 3 0,8 2 1 0,-8-2-55 0,11 9-14 0,0-6 0 0,0 6 0 16,0 0 9-16,0 0-1 0,14-3 0 0,-3 3 0 15,-1 3-28-15,15-3-7 0,-7 6-1 0,13-6 0 0,-2 6 12 0,6-3 1 16,7 4 1-16,-3-4 0 0,7-3 2 0,3 6 1 16,11-6 0-16,0 3 0 0,4-3 11 0,3 7 0 15,-4-7 0-15,8 0 0 0,-1 0 0 0,5 0-10 16,-1 0 10-16,10 0-13 0,1 3 13 0,0-3 0 15,-4 0 0-15,7 0 0 0,4 0 8 0,3 9-8 16,4-3 12-16,-1-3-12 0,5 4 16 0,3 2-4 16,3 1-1-16,11-1 0 0,-7 0-2 15,14 1 0-15,-7 2 0 0,3-2 0 0,1-1-9 16,-1-6 10-16,11 4-10 16,-7-4 10-16,4 6-10 0,-1-3 0 0,-3-2 9 0,4 2-9 15,3 3 0-15,-4-9 8 0,4 10-8 0,-3-4 0 0,-4 3 0 0,3-6 9 16,1 4-9-16,-4 2 0 0,0 0 12 15,-4 1-4-15,4 6 0 0,-3-7-8 0,-1 0 14 0,-6 7-4 16,-4-7-1-16,3 1 0 0,-3 2 11 0,0-2 1 16,-11 2 1-16,8-2 0 0,-8-7-6 0,4 6-2 0,0 1 0 15,-1-4 0-15,-2-3-4 0,-1-3-1 0,4 0 0 0,0 0 0 16,0 0-9-16,-4 0 12 0,-7-9-12 0,7 9 12 16,1-3-12-16,-8-4 10 0,-7 4-10 0,-7-3 10 15,4-3-10-15,0 9 0 0,3-4 0 0,-7 4 8 16,-7 0-8-16,-3 4 0 0,-4-4 0 0,0 6 8 15,-4-3-8-15,-6 3 0 0,3-3 0 0,-4 7 0 16,0-4 0-16,-3 3 0 0,0 1 0 0,-7-4 0 0,0-3 0 16,-4 7 0-16,4-10 0 0,-3 6 0 15,2-6 0-15,-2 0 0 0,-1 0 0 0,4 0 0 0,-7 0 9 0,0-6-9 16,-8 6 10-16,1-3-10 0,-7-4 18 0,-1 7-2 16,-2-3-1-16,-5-3 0 15,-3-4 4-15,-3 10 1 0,-1-6 0 0,1 6 0 0,-7-9 5 16,-4 9 2-16,0 0 0 0,3-3 0 0,1-7-3 0,-8 4 0 15,1 3 0-15,-1-3 0 16,1-4-8-16,-5 4-1 0,5-4-1 0,-8 7 0 0,4-6-5 0,-7-1-1 16,4 1 0-16,-4-3 0 0,-1 2-8 0,1-2 0 15,-3 2 9-15,-1 1-9 0,-3-7 0 16,0 7 0-16,3-1 0 0,-3 1 0 0,0-1 0 0,-4 1-8 16,0-3 0-16,4 2 0 0,-4 7-6 0,8-3-1 15,-1-4 0-15,4 1 0 0,0 9 1 16,0-10 0-16,7 10 0 0,7 0 0 15,0 0-22-15,0 0-5 0,0 0-1 0,0 0 0 16,7-3-18-16,3-3-3 0,8 6-1 0,3 0 0 0,7-6 36 0,1 3 8 0,2 3 0 0,1-7 1 16,0 7 19-16,0 0 0 0,-4 0 0 0,4 0 0 15,-4 0-10-15,0 7 10 0,-3-7-8 0,-4 3 8 16,0 3 0-16,0 3 0 0,-3-2 0 0,0 2 0 16,-1 1 0-16,1-1 0 0,-4 0 12 0,0 1-4 15,0-1-8-15,0 7 8 16,0-7-8-16,-3 1 8 0,0 5-8 0,-4-2 8 0,0-4-8 0,-4 10 8 15,-3-9 8-15,-3 5 1 0,-1 1 1 0,-3-4 0 16,0-2 16-16,-7 6 3 0,0-7 1 0,-4 7 0 16,1-7-2-16,-1 0 0 0,-3 1 0 0,0-1 0 15,-1 1-16-15,1-1-4 0,0 0-1 0,0 1 0 0,0 2-15 16,-4 1-13-16,-3-4 2 0,0 1 1 16,-4 5-127-16,-3 4-26 0,-4 0-5 0,-4 0-960 15</inkml:trace>
  <inkml:trace contextRef="#ctx0" brushRef="#br0" timeOffset="48283.05">6114 12017 2275 0,'-36'-12'100'0,"19"6"22"0,3 6-98 0,0-3-24 0,-1-4 0 0,1 7 0 16,4-3 9-16,3 3-9 0,0-6 10 0,7 6-10 16,0 0 0-16,0 0 0 0,0 0-11 0,14 0 11 0,-4 0-20 15,8 0 3-15,7 0 1 0,6 0 0 16,5-10 16-16,2 4 14 0,8-3-2 0,4-1-1 15,6 1-11-15,4-10-12 0,4 3 2 0,10-2 1 0,7-7 9 16,-4 6 0-16,5-10 0 0,6 1 8 16,4-12-8-16,3 8 0 0,4-2 8 0,-4-1-8 0,4 1 17 0,3-4-1 15,4 4 0-15,3-4 0 0,-7 3 5 16,11-2 1-16,0-4 0 0,4 3 0 0,3-6-4 0,-1 1-1 16,5-1 0-16,3-3 0 0,3 0-2 0,1-4-1 15,-4 4 0-15,4-3 0 0,-1 6-5 0,-3-3-1 16,-3 3 0-16,-1 0 0 0,4-3-8 0,-7 4-14 15,-7 5 3-15,3-3 1 0,4-6 10 0,-7 13 11 0,-11-10-3 16,-3 6 0-16,-7 4-8 0,-4-1 8 16,0-3-8-16,-7 10 8 0,-3-6 16 0,-4-1 2 0,-3 1 1 15,-4 2 0-15,-4-2 3 0,-3-1 1 0,7 1 0 16,4-4 0-16,3 4-3 0,-4 6 0 0,1-7 0 0,-1 7 0 16,-2-7 4-16,2 7 0 0,1-3 0 15,-1 9 0-15,-3-6-32 0,-3 3-15 0,-4 6 2 16,0-6 0-16,-7 9 13 0,-4-3 0 0,0 0 0 15,-3 4 0-15,0 2 10 0,0-3 2 0,-11 7 0 0,0 0 0 16,1-1-21-16,-8 1-4 0,0-1-1 0,-3 4 0 16,0-3 14-16,-4 6 0 0,0-4 0 0,-3-2 0 15,-1 3 0-15,-3-4 0 0,0 10 0 0,-3-9 0 16,0 6 20-16,-1-4 0 0,-3-2 0 0,0 3 0 16,0 3-10-16,0-4-2 0,-7 7 0 0,0 0 0 15,0 0-8-15,0 0 8 0,0 0-8 0,0-9 8 16,0 9-8-16,-3-3 0 0,-4-3 9 0,0 2-9 0,-7-2 0 15,0 6 0-15,-8-3 0 0,1-3 8 0,-7 6-8 0,0 0 0 16,-4 0 0-16,-3 0 0 0,-1 0 0 16,1 0 0-16,0 6 0 0,3-3 0 0,0-3 0 0,1 10 0 15,2-4 0-15,5-3 0 0,3-3 0 0,-4 6 0 16,7-3 0-16,1-3 0 16,2 7 0-16,5-4 0 0,-4-3 0 0,7 6 0 0,-4-6-8 0,8 0-4 15,3 0 0-15,0 0 0 16,0 0-34-16,0 0-7 0,0 0-2 0,7 0 0 15,7-6-44-15,0 3-9 0,7-4-1 0,4-2-1 16,10 0 18-16,0-1 4 0,8-2 1 16,3-4 0-16,-4 6 56 0,0 1 11 0,-3 0 3 0,-4-1 0 0,1-2 17 0,-8 9 0 15,-4-7 0-15,-2 4 0 0,-5-4 21 16,1 1 5-16,0 6 1 0,-4-3 0 0,-4-4 59 0,4 10 12 0,-3-9 2 16,0 9 1-16,3-6-55 0,-4 6-11 0,4 0-3 0,0 0 0 15,-3 6-18-15,0-3-4 0,-1 3-1 0,-3 4 0 16,0 5 11-16,-3-2 3 0,-1-4 0 0,-3 7 0 15,-3 3-9-15,-1 6-2 0,-3-6 0 16,-3 0 0-16,-1 6 0 0,0-7 0 0,-6 1 0 16,3 6 0-16,0-6-12 0,0 6 0 0,-1-6 8 0,1 6-8 15,0-6-60 1,0 6-14-16,3-6-3 0,1 0-709 0,-1-1-142 0</inkml:trace>
  <inkml:trace contextRef="#ctx0" brushRef="#br0" timeOffset="49848.75">3069 14096 2383 0,'-10'-9'52'0,"10"9"12"0,-7 0 1 0,7 0 2 0,-8-3-54 0,8 3-13 16,-3 0 0-16,3 0 0 0,0 0-10 0,0 0-5 15,0 0-1-15,0 0 0 0,0 0-6 0,3 3-2 16,12 3 0-16,2-6 0 0,-3-6 8 0,11 3 2 15,10-3 0-15,-6-4 0 0,13-9 14 0,7 4 0 16,8-4 0-16,3 0 0 0,-4-6 12 0,11 3 6 16,-7-9 1-16,11 3 0 0,-1 2-19 0,4-2-11 0,0 0 2 15,0 3 0-15,1 0 9 16,-5-3 0-16,1 3 8 0,3 3-8 0,7-4 11 0,0 1-3 0,-3-3 0 16,6 3 0-16,-3-3 20 0,4 3 3 0,7-13 1 0,3 4 0 15,4-4 5-15,0 4 2 0,3-14 0 0,7 5 0 16,1-1-20-16,3 0-4 15,-1-3-1-15,-2 6 0 0,10-6-6 0,-7 9-8 0,-4-2 11 0,4 2-11 16,-4-6 8-16,4 10-8 0,-3-4 0 0,2 3 0 16,-2-2 0-16,-1-4 8 0,4 3-8 0,0 4 0 15,-4-4 12-15,-3 10-12 0,3-6 12 0,-3-1-12 16,0 7 12-16,-4-7-4 0,-6 7 0 0,-1-6-8 16,-3-1 19-16,3 4-3 0,4-4-1 0,-1 1 0 0,-9-1 10 15,2 1 3-15,5-4 0 0,-1 4 0 16,0-4-18-16,0 4-10 0,-3-1 12 0,3-3-12 15,1 4 22-15,-1-4-2 0,-3 4-1 0,-1-4 0 16,-6-3-11-16,3 4-8 0,4-1 9 0,0-3-9 0,-1 4 18 0,-2-1-2 16,-1-3-1-16,3 10 0 0,12-3-15 0,-4-1-8 15,-8 1 8-15,1-1-13 0,-4-3 13 0,7 10 0 16,8-13 0-16,-8 10-9 0,-3-10 9 0,-1 10 0 16,5-4 0-16,-5-5 0 0,-2 8 0 0,-1-2 0 15,-4-1 0-15,-6 7 0 0,-7-6 0 0,3-1 0 16,-4 1 0-16,1 2 0 0,-8-2 12 0,1-4-3 15,-1-3 0-15,-3 7 0 0,-3-13 13 0,-1 9 2 16,1-3 1-16,-1-2 0 0,0 2-7 0,4 0-2 16,0 3 0-16,-3 1 0 0,-1-4-16 0,-3 6 10 15,-3-2-10-15,3 2 8 0,-4-2-8 0,4 2 0 0,0-2 0 16,-4 2 0-16,-7 1 0 0,4 5 0 0,-3-5 0 16,-5 6 0-16,-2 3 0 0,-1-4 0 0,-3 4 8 0,-4 3-8 15,4-9 0-15,-4 12 0 0,0-9 0 16,0 9 0-16,1-6 0 0,-5 6 0 0,1 4 0 15,-4-4 0-15,4 0 0 0,-4 3 0 0,-7 4 0 16,0-4 0-16,-3 7 0 0,-4-1 0 0,0 4 0 0,0-3 0 16,0 5 0-16,0-2 0 0,0-3 0 15,-7 9 0-15,4-3 0 0,-4 3 0 0,0 0 0 0,0 0 0 16,0 0 0-16,7-7 0 0,-4 1 0 0,-3 6 0 16,0 0 0-16,0 0 0 0,0 0 0 0,0 0 0 15,0 0 8-15,0 0-8 0,0 0 8 0,0 0-8 16,0 0 8-16,0 0-8 0,-3-3 8 0,3 3-8 0,-7 0 8 0,7 0-8 15,0 0 0-15,-7-6 8 0,0 6-8 0,7 0 10 16,0 0-10-16,0 0 10 0,0 0-10 16,0 0 0-16,-7 0 0 0,7 0 0 0,0 0 0 0,-11 0 0 15,4 0 0-15,0 0 0 0,0 6 0 16,-4-6 0-16,1 0 8 0,-1 0-8 16,-7 0 0-16,1 0 0 0,-1 0 0 0,-3 0 8 15,0 0-8-15,0 0 0 0,-1-6 0 0,-2 6 8 16,-1-4-8-16,0-2 0 0,1 3 0 0,-1-3 8 0,-3 3-8 0,3-4 0 15,4 7 0-15,0 0 0 0,0 0 0 0,3 0 0 16,0-9 8-16,8 9-8 0,-1 6 0 0,1-3 0 16,-1-6 0-16,4 3 0 0,7 0-10 0,0 0 10 15,0 0-13-15,0 0 5 16,0 0-19-16,0 0-3 0,0 0-1 0,7 0 0 16,-7 0-13-16,14 3-2 0,4-3-1 0,3 0 0 15,0-3 14-15,4-3 2 0,-1 6 1 0,-2 0 0 0,2 0 20 0,-3 0 10 0,1 0-10 0,-5 6 10 16,4-3 0-16,1-3 0 0,-1 0-8 0,0 7 8 15,4-4 0-15,-1-3 0 0,5 0 0 0,-1 0 10 16,4 0-10-16,-1 6 12 0,5-3-12 0,-1-3 12 16,4 6-12-16,-4-2 10 0,-3-4-10 0,-1 6 10 15,1 3-10-15,-4 1-9 0,-3-1 9 0,-4 7-13 16,-7-4 13-16,0 4 12 0,1 3-3 16,-5 0 0-16,-3 6 2 0,-3 0 0 0,-4-6 0 0,-4 9 0 15,-3-9 1-15,0 6 0 0,-3 3 0 16,-5-3 0-16,-2 0-12 0,3-6 10 0,-7 9-10 0,3-9-872 15,0 0-180-15</inkml:trace>
  <inkml:trace contextRef="#ctx0" brushRef="#br0" timeOffset="68383.42">19054 9634 172 0,'0'0'16'0,"0"0"-16"16,0 0 0-16,0 0 0 0,-8 0 334 0,8 0 64 15,0 0 13-15,0 0 2 0,8-3-317 0,2-3-64 16,-3 3-13-16,4-4-3 0,6 7-16 0,-2-3 0 0,2-3 0 0,4 6 0 16,4 0 0-16,0 0 0 15,3 0 0-15,0 0 0 0,-3 0 0 0,3 0 0 0,7 0 10 0,1 0-10 16,-1 6 29-16,7-3 1 0,1-3 0 0,2 7 0 15,8-4 22-15,0 6 5 0,-3-2 1 16,3-4 0-16,3 3-14 0,8-3-4 0,3 3 0 0,3-6 0 16,1 7-11-16,3-4-2 0,0-3-1 0,3-3 0 15,1-4-26-15,7 7 0 0,3-9 0 16,-3 9 0-16,3-6 14 0,-4-4-2 0,5 1-1 0,2 6 0 16,1-4 10-16,0-2 3 0,-4 0 0 0,0 2 0 15,-3 4-3-15,3-3 0 0,7-3 0 0,-10 9 0 16,-4-4-10-16,0-2-3 0,0 3 0 0,4-6 0 15,0 2-8-15,-4 1 0 0,0 3 0 0,4 3 0 16,-4-6-11-16,-4-4 11 0,5 1-8 0,2 6 8 16,1-4 0-16,-4-2 0 0,-7 3 0 0,4 3 0 15,-4-7 0-15,3 4 8 0,-3-3-8 0,4 5 8 0,-7-2-8 16,-4-3 8-16,-7-1-8 0,-4 4 8 0,-3 3 2 0,0-3 1 16,0 2 0-16,-4-2 0 0,1 6-11 0,3-3 12 15,-4-3-12-15,-3 3 12 16,-4-4-12-16,-3 4 0 0,0-3 0 0,-4 6 0 15,-3-6 0-15,0 3 0 0,-1-4-9 0,1 7 9 0,-4-9 0 0,0 9 0 16,-3-3 0-16,0 3 0 0,3-7 0 0,-7 7 0 16,-7-3 8-16,4-3-8 0,-4 3 9 0,0-3-9 15,-3 6 8-15,-4-3-8 0,-4-4 0 0,1-2 0 16,3 9 0-16,-7 0 0 0,0-6 26 0,-4-4 3 16,-3 7 1-16,0-3 0 0,-3 3-13 0,3-4-2 15,-7 7-1-15,-1-9 0 0,1 9-14 0,-3-9 11 0,-4 9-11 16,-1-7 10-16,-2 7-10 0,6-9 0 15,-7 9 9-15,4-10-9 0,0 7 8 0,-4-3-8 16,4 6 8-16,4-9-8 0,-5 6 12 0,1-4-3 0,4 1 0 16,-5 3 0-16,5-3-9 0,-1 2 0 0,4-2 0 0,3 6 0 15,1-3 0-15,6-3 0 0,4 6 0 16,0 0 0-16,0 0 0 0,0 0 0 0,0 0 8 0,11 0-8 16,-1 0 0-16,5 0 0 0,2 0-9 0,1 0 9 15,-1 0 0-15,8 6-8 0,0-6 8 0,3 0 0 16,-3 0 0-16,7 0-8 0,3 0 8 0,0 0 0 15,0 0 0-15,-3 3 0 0,-4-3 0 0,4 10 0 16,-7-10 0-16,-1 6 0 0,-2 3 0 0,-5-2 0 16,-3-4 0-16,-3 6 0 0,0-3 0 0,-4 4-10 0,0-1 10 0,-4 1 0 15,-3-1 0-15,0-3 0 16,0 7 0-16,0-4 9 0,-3 1-9 0,-1-4 10 0,1 3-10 16,3 7 10-16,-4-7-10 0,1 1 10 0,-4 2-10 0,3-5 0 15,0 8 0-15,1-2-11 0,-4-4 11 0,0 1 0 16,0-4 0-16,-4 3 0 0,1 7 24 0,-1-7 6 15,-3-5 2-15,3 5 0 0,-3 0-32 0,0-2-18 16,0 2 2-16,0 0 1 16,-4 1-92-16,4-1-18 0,0 1-4 15</inkml:trace>
  <inkml:trace contextRef="#ctx0" brushRef="#br0" timeOffset="69923.35">18979 11836 1440 0,'0'0'128'0,"0"0"-103"15,0 0-25-15,0 0 0 0,8 0 111 0,2-7 17 16,8 7 3-16,-1 0 1 0,8-3-110 0,3 3-22 16,1 0 0-16,2 0 0 0,5 0 0 0,-1-6 0 15,0 6 0-15,0 0 0 0,4 0 0 0,4 0 0 16,2-3 0-16,1 3 0 0,7-7 14 0,0 7 4 15,4 0 1-15,-1 7 0 0,-3-7 13 0,7 3 4 16,-4-3 0-16,8 0 0 0,6 0 12 0,4 0 2 16,1 0 1-16,2 0 0 0,-3 0 4 0,4 0 1 0,3 0 0 0,4 0 0 15,3 6-43-15,-7-6-13 0,0 3 8 16,4-3-8-16,3 7 0 0,4-4 10 0,-1 3-10 16,-2 3 8-16,-5-5-8 0,4 2 0 0,4 3 9 0,-4-3-9 15,-6-2 0-15,-1 2 0 0,0-3 0 0,-4 3 8 16,-3-3-8-16,-3-3 0 0,0 0 8 15,3 0-8-15,0 0 22 0,-7 0 0 0,-4 0 0 0,1-3 0 16,-4-3 7-16,0-3 2 0,-4 5 0 0,4-5 0 16,4-3-9-16,-4 8-2 0,0-5 0 0,0 3 0 15,-8-4-10-15,-2 1-2 0,-1-1-8 0,4 7 12 16,-3-9-12-16,-8 2 0 0,4 7 0 0,0-3 0 16,-1-3 8-16,-2 9-8 0,-8-10 0 0,0 10 9 0,-3-9-9 15,-4 9 0-15,1-6 0 0,-1 2-11 0,-7-2 11 16,4 6 0-16,-8-3 0 0,4-3 0 15,1 3 0-15,-5-4 0 0,4-2 8 0,-3 9-8 0,3-10 12 16,-3 7-1-16,0-3-1 0,-4 0 0 0,3 3-10 0,-3 3 10 16,-3 0-10-16,0-7 10 0,-4 7-10 15,-7 0 0-15,0 0 9 0,0 0-9 16,0 0 0-16,0 0 8 0,7 0-8 0,-7 0 0 0,0 0 8 0,0 0-8 16,0 0 8-16,0 0-8 0,-7 0 12 0,-4 0-3 15,11 0 0-15,-11 0 0 0,-3-3 0 0,4-3 0 16,-4 6 0-16,3-3 0 0,0-3-1 0,1-4 0 15,-1 7 0-15,4-3 0 0,-3-4-8 0,-1 4 8 0,4-3-8 0,-4 6 8 16,1-7-8-16,3 1 8 0,-4 2-8 16,4-2 8-16,0-7-8 0,0 13 0 0,0-3 0 0,0-3 0 15,-4 5 0-15,4-2 0 0,-3 6 0 0,3-9 0 16,0 9 0-16,0-10 0 0,-1 10 0 0,1 0 0 16,0-6 0-16,7 6 0 0,-3-3 0 0,-1-3 0 15,1 6 0-15,3 0 0 0,0 0 0 0,0 0 0 16,-4-10 0-16,4 10 0 0,0 0-9 0,0 0 9 15,0 0 0-15,0 0 0 0,7 0 0 0,-7 0 0 16,11-3 0-16,-1 3 0 0,-2 0 0 0,2 0 0 16,-3 3 0-16,4-3-10 0,-1 7 10 0,4-4-8 15,-3 3 8-15,3-3 0 0,-3 3 0 0,6-3 0 16,-3 4 0-16,4 2 0 0,0-3 0 0,-1-2 0 16,-2 11 0-16,2-5 0 0,4-1 0 0,-3 0 0 0,-4 1 0 0,0 6 0 15,0-7 0-15,4 0 0 16,0 7 0-16,-4-3 0 0,0-4 0 0,-4 7 0 15,4-1 0-15,-6-2 0 0,-1 6 0 0,-7-4 0 0,0 1 0 16,0-3 0-16,-4 2 0 0,-3-5 0 0,0 8 0 0,0-2 11 16,-7-3-3-16,3-4 0 0,-6 7-8 0,2-7 8 15,1 1-8-15,-3 5 8 0,-1-5-8 0,-3-1 0 16,3 7 9-16,-3-13-917 16,7 6-184-16</inkml:trace>
  <inkml:trace contextRef="#ctx0" brushRef="#br0" timeOffset="80211.57">26991 11560 1173 0,'0'0'52'0,"0"0"11"0,0 0-51 0,0 0-12 16,0 0 0-16,0 0 0 0,0 0 23 0,0 0 1 15,0 0 1-15,0 0 0 0,0 0 0 0,4-7 0 16,-4-2 0-16,0 9 0 0,7-3 25 0,-4-3 5 16,-3 6 1-16,7-10 0 0,0 7 4 0,-3-3 2 15,3-4 0-15,-7 10 0 0,0 0-14 0,3-6-4 16,4 3 0-16,0-3 0 0,-3-4-15 0,-4 10-3 16,4-3-1-16,3-3 0 0,0 3-10 0,0-4-3 15,-7 7 0-15,3-3 0 0,1-3-1 0,-4 6-1 0,0 0 0 16,-4-9 0-16,4 2 13 0,-3 4 2 15,-4-3 1-15,3 3 0 0,-3-3 9 0,-4 2 1 0,4-2 1 0,-7 6 0 16,4 0-16-16,-4 0-3 16,-4 0-1-16,4 0 0 0,0 0 3 0,-4 0 1 0,0 6 0 15,4-2 0-15,-3 5-9 0,-1 0-1 0,0-2-1 16,1 2 0-16,-1 0-2 0,1 1-8 0,-5 6 12 0,5-4-4 16,-1 4-8-16,0-1 0 0,1-2 0 15,6 3 0-15,-3-1 0 0,4-2 0 0,-1 3 0 0,0-4 0 16,4 4 8-16,0-7-8 0,4 10 0 0,-1-10 8 15,1 7-8-15,-1-7 0 0,4 7 9 0,0-3-9 16,4-4 8-16,-4 1-8 0,0 2 10 0,0-9-10 16,0 7 8-16,7-1-8 0,0-3 0 0,0-3 0 15,3 4 10-15,5-4-10 0,2-3 10 0,1 0-10 16,3 0 12-16,0-3-4 0,0-4-8 0,0 4 12 16,1-3-4-16,-1-3-8 0,-4-1 11 0,5 1-11 0,-1-1 10 0,-4 1-10 15,1-7 8-15,0 4-8 16,3-4 10-16,-7 0-10 0,0 7 12 0,0-4-12 15,0-2 20-15,0 5-2 0,-3-5-1 0,-4 5 0 16,0-2-4-16,0-4-1 0,0 7 0 0,0 2 0 0,-7-2-4 16,0 0 0-16,4-1-8 0,-4 10 12 0,0 0-4 0,0 0-8 15,0 0 11-15,0 0-11 0,3-9 10 0,-3 9-10 16,0 0 8-16,0 0-8 0,0 0 0 0,0 0 0 16,0 0 0-16,0 0 0 0,0 0 10 0,0 0-10 15,0 0 12-15,0 0-12 0,-3 9 0 0,3-9 0 16,0 0 0-16,-7 6 0 0,0-2 0 0,3 5 0 0,1-3 0 0,-4-3 0 15,3 7 8-15,-3 2-8 0,0-9 0 0,-4 13 0 16,4-6 19-16,0 2 0 0,-3 4 0 0,3 3 0 16,-7 6-19-16,3 0-14 0,-7-3 2 0,8 12 1 15,-4-6 11-15,-1 7 0 0,-2-1 10 0,-1 4-10 16,-3 6 0-16,3 0 0 0,-3 0 0 0,4 0 0 16,-5-7 12-16,1 7-3 0,4-9-1 0,-1 2 0 15,0-2-8-15,4-7-11 0,0 0 3 0,0 4 0 16,3-10 8-16,1 3 0 0,3 0 8 0,0-6-8 15,3-1 11-15,-3-2-3 0,0 3 0 0,0-3 0 16,7-4-8-16,-3 7 0 0,3-3 0 0,-4-1 0 16,0-2 0-16,8-4 0 0,3 7 0 0,-3 0 0 15,-1-4-10-15,1-3 10 0,3 1-13 0,0 6 5 16,0-7-14-16,3 0-2 0,4 7-1 0,4-3 0 16,3 2-37-1,4 4-7-15,3-3-2 0,0-7 0 0,8 1-26 16,-5-1-6-16,5 0-1 0,6-9-940 0</inkml:trace>
  <inkml:trace contextRef="#ctx0" brushRef="#br0" timeOffset="85195.15">27065 8866 288 0,'0'0'25'0,"0"0"-25"0,0 0 0 0,0 0 0 15,0 0 104-15,0 0 15 0,0 0 3 0,0 0 1 16,0 0-67-16,0 0-14 0,0 0-2 0,0 0-1 16,0 0 49-16,0 0 11 0,0 0 1 0,0 0 1 15,0 0 12-15,0 0 3 0,0 0 0 0,0 0 0 16,0 0-30-16,0 0-6 0,0 0 0 0,4 9-1 15,3 7-23-15,-4-3-4 0,1 2 0 0,-1 4-1 16,1-3-5-16,-4 9-1 0,0-3 0 0,0 3 0 16,0 9-25-16,-4-5-4 0,1 8-2 0,-1-2 0 15,1-1-14-15,-4-6 11 0,0 7-11 0,0-7 10 0,-1 4-2 0,1-11-8 16,-3 5 12-16,-1 2-4 16,4-9-37-1,-3 3-8-15,3-4-2 0,-4 1-641 0,-3 0-129 0</inkml:trace>
  <inkml:trace contextRef="#ctx0" brushRef="#br0" timeOffset="85648.51">27432 9267 1555 0,'0'0'68'0,"0"0"16"0,0 0-68 0,0 0-16 0,0 0 0 0,7-3 0 15,-7 3 115-15,11 0 19 0,-4-6 4 0,0 6 1 0,3 0-75 0,1 0-16 16,0-6-2-16,-1 6-1 0,4-3 6 0,0 3 1 16,0 0 0-16,1 0 0 0,-1 0-8 0,3 0-2 15,1 0 0-15,3 0 0 0,0 0-30 0,0 0-12 16,1-7 11-16,-1 7-11 0,3 0 0 0,-2 0-10 15,2-3 0-15,-3 3 0 0,-3-6-3 0,0 6-1 16,-1 0 0-16,1 0 0 16,-4 6-54-16,4-3-12 0,-8-3-1 0,1 0-607 15,0 0-120-15</inkml:trace>
  <inkml:trace contextRef="#ctx0" brushRef="#br0" timeOffset="86745.92">28564 9079 403 0,'0'0'36'0,"0"0"-36"0,0 0 0 0,0 0 0 16,0 0 68-16,0 0 8 16,0 0 0-16,4 0 1 0,-4 0-59 0,7-6-18 0,-7 6 8 0,0 0-8 15,0 0 24-15,0 0 1 16,7-3 0-16,-7 3 0 0,0 0 78 0,0 0 15 0,0 0 3 0,0 0 1 16,0 0 0-16,0 0 0 0,0 0 0 0,0 0 0 15,0 0-48-15,0 0-10 0,0 0-1 0,0 0-1 16,0 0-36-16,0 0-7 0,-3-6-2 0,3 6 0 15,0 0-17-15,0 0 0 0,-4-4 0 0,-3-2 0 16,0 6 10-16,0 0-10 0,-4 0 8 0,1 0-8 16,3 0 13-16,0 6-2 0,0-2-1 0,-4-4 0 15,4 0 2-15,-4 0 0 0,1 6 0 0,3 3 0 16,-4-9 5-16,0 10 2 0,1-4 0 16,-1-3 0-16,1 6-11 0,-1-2-8 0,-3-4 9 0,0 6-9 15,3-2 16-15,1 2-4 0,-4 0 0 0,3 1 0 0,0-1 6 16,4 1 1-16,-3-1 0 0,3 4 0 0,-4-4-2 0,4 0 0 15,0 4 0-15,4-4 0 16,-4-2-17-16,3 2 8 0,0 0-8 0,1 1 0 16,3-1 11-16,0-9-11 0,3 10 10 0,1-4-10 0,0 3 11 0,-1-2-11 15,-3-7 12-15,7 3-12 0,0 6 13 0,0-9-4 16,4 6-1-16,-4-3 0 0,3-3-8 0,1 0 0 16,0 7 0-16,-1-7 8 0,1-7-8 0,-1 7 0 15,4-3 0-15,-3-3-11 0,3 3 11 0,-3-3-10 16,3 3 10-16,0-4-10 0,0 1 2 0,-3 3 0 0,3-3 0 15,0-4 0-15,-4 7-10 0,5-6-2 0,-5-1 0 0,4-2 0 16,0 2 20-16,-3 1 0 0,0 6 0 0,-1-7 0 16,1 1-13-16,-8 3-3 0,1-4 0 0,-4 10 0 15,0 0 16-15,0 0 13 0,0 0-2 0,7-6-1 16,-7 6-10-16,0 0 12 0,0 0-12 0,0 0 12 16,0 0-12-16,0 0 0 0,0 0 0 0,0 0 0 15,0 0 0-15,0 0 0 0,0 13 0 0,-4-1 0 16,1-3 0-16,-1 1 0 0,1-1 0 15,-8 1 0-15,4 5 0 0,-4 1 10 0,1 3 1 16,-4 0 0-16,3-1-11 0,-3 1 10 0,4 6-10 0,-5-6 10 16,5 6-10-16,-1-6 0 0,4 0 0 0,-3 0 8 15,6 6-8-15,-3-10 0 0,3 4 0 0,4 0 0 16,-3 0 0-16,3-3 0 0,0 2 0 0,0 1 0 16,3-3 0-16,1 0 8 0,0-4-8 0,3 4 0 15,-4-7 0-15,8 4 0 0,-4-1-14 0,0-2 5 16,3-1-14-16,1-6-2 0,3 4-1 0,0-4 0 15,-3 3-39-15,3-6-8 0,0 0-2 0,-3 3-828 16</inkml:trace>
  <inkml:trace contextRef="#ctx0" brushRef="#br0" timeOffset="87137.48">28656 8374 1324 0,'0'0'118'0,"-3"-7"-94"0,-1-2-24 0,4 9 0 16,0 0 150-16,7-3 26 0,0-3 4 0,4 6 2 16,3 0-129-16,-4 0-25 0,8 6-6 0,0-3-1 15,6 6 9-15,1 1 2 0,3 5 0 0,1 11 0 16,2-8 0-16,1 7 0 0,-4-3 0 0,1 13 0 16,-1-7-12-16,-4 7-1 0,1-7-1 0,0 13 0 15,0-7-18-15,-4 4 0 0,-7-1 0 0,3 7 0 0,-6 10 0 16,-7-11 0-16,-4 11 0 0,0 2 0 0,-7-6 0 15,-1-3 0-15,-2 4 0 0,-1-7 0 16,-3-4 0-16,-3 4 0 0,2-9-15 0,-6 2 5 16,4-2-38-16,-5-1-7 0,-2-5-1 0,-4-4-920 15</inkml:trace>
  <inkml:trace contextRef="#ctx0" brushRef="#br0" timeOffset="87522.76">27044 8295 1497 0,'-11'-9'133'0,"11"9"-106"0,-3-3-27 0,-1-4 0 16,-3 4 132-16,-3-3 22 0,3 6 4 0,-4 6 1 16,0-3-90-16,1 4-17 0,-4 2-4 0,-4 1-1 15,0 8-16-15,-3 1-3 0,0 16-1 0,-4 2 0 16,-3 7-3-16,0 0 0 0,-4 9 0 0,-3 4 0 0,0 2 17 0,-1 4 3 15,1 6 1-15,0-3 0 0,3 6 0 0,4-9 0 16,7 6 0-16,7-3 0 0,0 0-33 0,10-4-12 16,8-5 9-16,13 5-9 15,11-2-81 1,11-4-22-16,14-2-4 0,14-10-1012 0</inkml:trace>
  <inkml:trace contextRef="#ctx0" brushRef="#br0" timeOffset="93320.02">18697 14504 633 0,'0'0'56'0,"0"0"-44"0,7-6-12 0,-7 6 0 16,7-10 193-16,-7 10 37 0,7-3 7 0,-3-3 2 16,-4 6-149-16,11-3-30 0,-11 3-5 0,7-6-2 15,3 6 18-15,-3 0 3 0,-7 0 1 0,7 0 0 16,-7 0-3-16,7 0 0 0,-7 0 0 0,7 0 0 16,-7 0-12-16,7 0-4 0,-7 0 0 0,7 9 0 15,1 0-19-15,2 1-4 0,-3-1-1 0,0 13 0 16,-3 0-16-16,3 3-3 0,0 10-1 0,0-1 0 15,-4 4-3-15,-3 9-1 0,4-3 0 0,0 9 0 0,-4-9-8 16,0 3 0-16,0 3 0 16,-4-3 0-16,4-3 15 0,0-9 1 0,0 9 0 0,0-7 0 15,4-2 0-15,-4-1 0 0,0-6 0 0,-4 1 0 16,4-4-35 0,-4 0-6-16,4-6-2 0,0-1 0 0,0-2-94 0,-3-3-19 0,-1-4-4 0,1-3-546 15,3-6-109-15</inkml:trace>
  <inkml:trace contextRef="#ctx0" brushRef="#br0" timeOffset="94130.01">18620 14325 403 0,'3'-15'36'0,"1"5"-36"0,-4 1 0 0,3 0 0 16,1 2 321-16,-1-2 58 0,-3 6 11 0,0 3 2 15,7-7-326-15,0 7-66 0,-7 0-12 0,7 0-4 16,-7 0 16-16,7 0 13 0,-7 0-2 0,8 0-1 16,2-3 18-16,-3 3 3 0,0-6 1 0,0 6 0 15,4 0 51-15,-4 0 10 0,4 0 3 0,-1-3 0 16,1-3-51-16,-1 6-9 0,4-7-3 0,0 4 0 15,4 3-1-15,0 0-1 0,3 0 0 0,4-6 0 16,-4 6-31-16,3 0 0 0,5 0 0 0,-1 6 0 0,-7-6 0 16,4 0 0-16,7 0 0 0,-8 3 0 0,4 4-11 15,-3 2-1-15,0 0-1 0,-4-2 0 0,0 2 13 0,-3 1 0 16,-1 5 0-16,1-2 0 0,-7 6 9 16,3-10 5-16,-7 7 1 0,3-1 0 0,1-2-15 0,-7 3 0 15,3-1 0-15,-4-2 0 0,1 6 18 16,-1-4 1-16,1-5 0 0,-4 8 0 0,0-8-5 0,0 6-1 15,-4-7 0-15,1 7 0 0,3-4-4 0,-7-2-1 16,0 5 0-16,-4-5 0 0,0-1 13 0,-3 7 3 16,0-4 0-16,-3-2 0 0,-5 2-13 0,1 1-3 15,-7-4 0-15,3-3 0 0,4 4 4 0,-4-7 0 0,4 3 0 16,4-6 0-16,-1 7-12 0,0-7 0 16,4-7 0-16,0 7 8 0,0 0-8 0,3 0 0 0,4 0 0 15,7 0 8-15,0 0-8 0,-7 0 0 16,7 0 0-16,0 0 0 0,0 0 0 0,0 0-9 0,0 0 9 0,0 0-13 15,11 0 13-15,-1 7 0 0,1-4-10 0,3-3 10 16,0 6 0-16,7-3 0 0,-3 3-9 0,3-2 9 16,4-4 0-16,0 6 0 0,3-3 0 15,-3-3 0-15,3 9 0 0,-4-2 0 0,-2-4 0 0,-1 9 0 16,0-9 0-16,-3 7 0 0,-1 6 0 0,-3-7 0 16,4 0 0-16,-4 10-12 0,4-9 12 0,-8 5-10 15,4-2 10-15,-3 2 0 0,0 1 0 0,-4-3 0 16,0-4 0-16,0 7 0 0,0-1 0 0,0-2 8 15,-4-4-8-15,1 7 0 0,-1 0 0 0,1-4 8 0,-4-2-8 16,0 5 0-16,0-5 8 0,-4 5-8 16,1-2 8-16,-4 3-8 0,0-1 10 0,-4-2-10 15,1 3 0-15,-4-7 0 0,-1 10 0 0,1-4 0 16,-3-2 9-16,-4-4-9 0,-1 7 8 0,1-6-8 0,-7 8 0 0,0-8 0 16,-4 5 0-16,0-5 0 0,-3-1 8 0,0-2-8 15,-1 2 8-15,-2-6-8 0,2 6 0 0,5-2 0 16,-5-4-14-16,8 3 5 0,0-6-9 0,3 0-2 15,4 0 0-15,0 0 0 16,3-6-55-16,1 3-11 0,-1 3-2 0,7-7-1 16,4 4-149-16,-3-3-30 0,-4-6-5 0,7-4-2 0</inkml:trace>
  <inkml:trace contextRef="#ctx0" brushRef="#br0" timeOffset="94644.07">19738 14996 2041 0,'0'0'90'0,"3"0"19"15,-3 0-87-15,8-3-22 0,-8 3 0 0,7-6 0 0,0-3 59 0,3 9 7 16,-3-7 2-16,4 7 0 16,-1-9-37-16,1 6-7 0,0-3-2 0,3-4 0 0,0 7-2 15,0-3-1-15,4-4 0 0,-4 1 0 0,0 0-19 0,7-1 8 16,-7-6-8-16,4 7 0 0,-4-7 9 0,-4 7-9 16,1 0 0-16,-4-1 9 0,4-2-9 0,-11-1 0 15,0 10 9-15,0-3-9 0,-4-4 14 0,-3 1-2 16,-4-1 0-16,4 7 0 0,-7-9-12 0,4 9 0 15,-1-7 0-15,-7 4 0 0,4 3 16 0,0 3-4 16,0-6 0-16,0 12 0 0,0-3-12 0,0 3 0 16,-4 4 0-16,4-1 0 0,-4 7 0 0,4-4 0 15,-3 4 0-15,3 9 0 0,3-3 16 0,-3 3-4 16,7 3 0-16,-4 4 0 0,4-10-12 0,0 6 0 16,0 3 0-16,4-3 0 0,-5 1 27 0,1-4 2 0,4 3 1 15,3-3 0-15,3 3-16 0,1-9-3 0,3 6-1 0,0-6 0 16,4 0-10-16,-1-4 0 0,1-5 0 0,3 6 8 15,0-7-8-15,4 3 0 0,-1-12 0 16,4 7 8 0,1-7-94-16,-1 3-19 0,0-6-4 0,4-4-1 15,-1-2-80-15,1 6-16 0,0-13-3 0,-1 4-1 0</inkml:trace>
  <inkml:trace contextRef="#ctx0" brushRef="#br0" timeOffset="95004.29">20278 15069 1209 0,'0'0'108'0,"0"0"-87"0,-7 9-21 0,3 0 0 16,-3 1 168-16,0 5 28 0,3-5 7 0,1 6 1 15,-4-4-161-15,0 4-32 0,3 3-11 0,1-4 0 0,3-2 0 16,0 3 0-16,0 2-12 0,3-2 3 0,1 0 9 0,-1-7 0 16,4 1 0-16,-3-7 0 0,3 6 24 0,0-3 11 15,-7-6 1-15,7 3 1 0,-7-3 0 0,0 0 0 16,0 0 0-16,0 0 0 0,0 0 37 0,0 0 7 15,0 0 2-15,0 0 0 0,0 0-16 0,0 0-3 16,-3-9-1-16,-1 0 0 0,1-4-32 0,-1-3-7 16,0 1 0-16,1-4-1 0,-1-6 9 0,4 3 1 15,-3-3 1-15,3 0 0 0,0 6-9 0,3-9-1 16,1-1-1-16,-1 4 0 0,1-3-3 0,3 3 0 16,-3-3 0-16,3 0 0 0,0 6-12 0,-4-7-8 0,8 11 8 15,-4-7-8-15,0 6 0 0,3 3 0 0,-2-3 0 0,-1 7-12 16,3-4-8-16,1 0-1 15,3 7-1-15,-4 0 0 16,1-1-66-16,3 1-12 0,-3 6-4 0,3-4 0 16,0 1-152-16,4 6-30 0,6-3-6 0,-10-3-2 0</inkml:trace>
  <inkml:trace contextRef="#ctx0" brushRef="#br0" timeOffset="95474.4">20567 14846 172 0,'0'0'8'0,"0"0"1"0,0 0-9 0,0 0 0 0,0 0 0 0,0 0 0 16,0 0 374-16,11 6 73 0,-4 4 14 0,3-1 3 0,1 0-376 0,-1 7-75 15,-3-3-13-15,0 9 0 0,1-4 0 0,-1 1 11 16,3 0 0-16,-3 6 0 0,-3-6 9 0,3 9 1 16,-4-9 1-16,1 6 0 0,-1 3 7 0,1-3 2 15,-4-6 0-15,0 0 0 0,3 6 24 0,-3-6 5 16,0-3 0-16,-3-4 1 0,3 1-3 0,3-4-1 15,-3 1 0-15,0-10 0 0,0 0-31 0,0 0-6 16,0 0-2-16,0 0 0 0,0 0 6 0,0 0 2 16,0 0 0-16,0 0 0 0,0-10-3 0,0-6-1 15,4 1 0-15,-4-4 0 0,-4 0-11 0,4 0-3 16,0-6 0-16,0 0 0 0,0 3-8 0,0-3 0 16,0-3-10-16,0 3 10 0,4 0 0 15,-1 3 0-15,-3-3 0 0,0 0 0 0,8 3 14 0,-5 0-1 0,4 0 0 0,0 0 0 16,4 9-13-16,-1-2 0 0,1 5 0 0,0-9 0 15,6 10 0-15,1 0 0 0,-4 2 0 16,4-2 0-16,-4 9 0 0,0 0-10 0,3 0 10 16,-2 9-12-16,2 1 12 0,-3-1-8 15,0 13 8-15,0-3-8 0,-3 0-1 0,3 6 0 16,0-3 0-16,-3 3 0 0,-1 0 9 0,1-3 0 0,-4 3 0 0,0 0 0 16,0-6-19-16,0 6 2 0,0-13 0 0,-3 10 0 31,3-9-23-31,-4 3-4 0,1-7 0 0,-1 0-1 0,1 1-97 15,0-1-19-15,3-9-4 0,0 0-472 0,0 0-95 0</inkml:trace>
  <inkml:trace contextRef="#ctx0" brushRef="#br0" timeOffset="95893.29">21375 14899 864 0,'0'0'76'0,"-4"-3"-60"16,-6-3-16-16,-1 3 0 0,1-4 389 0,-5 7 75 15,1 0 16-15,4 7 2 0,-4-4-392 0,0 6-78 16,-4 1-12-16,4 5-11 0,0 4 11 0,-4 0-12 16,4 6 12-16,0-6-12 0,0 6 4 0,3-6 0 15,1 6 0-15,2-6 0 0,1 6 8 0,4-3 0 16,3 3 0-16,0 0 0 0,0-6 0 0,3 0 0 16,8-1 0-16,-4 1 8 0,0-3-8 0,4 0 0 15,3-4 8-15,0-3-8 0,0 7 0 0,4-10 9 16,-1-2-9-16,8 2 0 0,0-3 8 0,-1-3-8 15,1 0 0-15,3-9 0 0,-3 5 0 0,0-2 0 0,-4-3 0 16,4-7 0-16,-8 4 0 0,4-4 0 16,-3-3 0-16,0 3 0 0,-8-2 0 0,4-8 0 0,-3 8 12 0,-4-4-12 15,0 0 20-15,-3 0-4 0,-1-3 0 0,1 6 0 16,-4-6 7-16,-4 6 1 0,-3-6 0 0,3 6 0 16,-6 3-14-16,-1 4-2 0,-3-4-8 0,4 4 12 15,-4-1-12-15,-4 4 8 0,0 6-8 0,4-4 0 16,-4 7 0-16,4 0 0 0,-3 0-13 0,-1 0 4 15,4 0-15 1,0 7-4-16,0-4 0 0,3-3 0 0,1 6-104 0,-1-6-20 16,4 3-5-16,7-3-1 0,-4 6-94 0,4-6-20 0,0 19-3 15,0-19-362-15</inkml:trace>
  <inkml:trace contextRef="#ctx0" brushRef="#br0" timeOffset="96838.52">21781 14918 403 0,'0'0'36'0,"0"0"-36"15,0 0 0-15,0 0 0 0,0 0 348 0,0 0 62 0,0 0 13 0,0 0 2 16,0 0-321-16,0 0-64 16,-8 13-12-16,8-1-4 0,0-2-2 0,-3 8-1 15,-4-2 0-15,3 3 0 0,4-3 3 0,0 2 0 0,-3 1 0 0,-4-3 0 16,7 3 0-16,0-1 1 0,3-2 0 0,-3 3 0 16,-3-3-11-16,6-4-2 0,4 4-1 0,0-4 0 15,-3-2-3-15,-1 2 0 0,8-2 0 0,-4-7 0 16,7 6-8-16,-3-9 12 0,-1 7-12 0,1-7 12 15,7 0-12-15,-1-7 0 0,-3 4 9 16,4-3-9-16,3-3 0 0,0-1 0 0,-3 1 0 0,3-1 0 16,-7-5 0-16,7 5 0 0,-3-9 0 0,0 4-8 15,-8 2 8-15,4-3-13 0,4-2 5 0,-7 2 8 16,-1 3-11-16,-3-2 11 0,4-1-8 0,3 4 8 0,-3 2 0 16,-4 1 0-16,-4 2 9 0,1-2-9 0,3 9 37 0,-7 0 1 15,0 0 0-15,0 0 0 0,0 0-14 0,0 0-4 16,0 0 0-16,-7 0 0 0,0 6-20 0,0-3 0 15,7-3 0-15,-4 16 0 0,-3-6 0 0,3-1 0 16,4 0 0-16,4 10 0 0,-4-9 0 0,0 8 0 16,3-2 8-16,1 3-8 0,7-3 0 0,-4 2 0 15,-7 1 0-15,7-3 0 0,3 3 0 0,-3-4 0 16,0-2-10-16,0 3 10 0,0-7-18 0,1 0 3 16,2 1 1-16,1-1 0 15,-1-2-72-15,1-4-14 0,-1-3-4 0,-10 0 0 16,4-3-108-16,7-4-23 0,13-18-4 0,8-3-1 0</inkml:trace>
  <inkml:trace contextRef="#ctx0" brushRef="#br0" timeOffset="97145.17">22518 14219 2642 0,'0'0'117'0,"-4"-6"24"0,1 2-113 0,3 4-28 0,0 0 0 0,0 0 0 16,0 0 0-16,0 0-12 0,0 0 1 0,0 0 0 15,7 4-7-15,-4 11-2 0,1 4 0 0,-1 0 0 16,8 6 4-16,-7 3 1 0,-4 7 0 0,3 2 0 16,1-2 15-16,-1 9 8 0,1 0 0 0,-1 3-8 15,-3 6 14-15,0-3-4 0,4 3-1 0,-1-6 0 0,-6 4-9 0,3-4 0 16,7-3 9-16,-4-7-9 15,-3-9 0-15,4 7 9 0,-4-1-9 0,3-5 0 0,1-4 0 16,-4 3 0-16,3-9 0 0,4 3 0 0,-3-4-11 0,3-5-5 16,-3 3-2-16,-1-7 0 15,4 1-190-15,-3-1-39 16,-4-9-7-16,0 0-2 0</inkml:trace>
  <inkml:trace contextRef="#ctx0" brushRef="#br0" timeOffset="97500.22">22959 14049 2016 0,'0'0'179'0,"0"0"-143"0,0 0-36 0,0 0 0 16,0 0 111-16,0 0 15 0,0 0 3 0,3 4 1 15,-3 8-130-15,7 1-12 0,-3-4-10 0,6 7-2 16,-2 3 24-16,-5 6-9 0,1 3 9 0,6 6 0 16,-6 4 0-16,3 0 19 0,-7 6-3 0,3 6 0 15,1-3 7-15,-1-3 1 0,-3 0 0 0,-3 3 0 16,-1 6-10-16,4-3-2 0,0-3 0 0,-3-3 0 16,-1 0-12-16,-3 0 0 0,7-7 0 0,0-2 0 0,-3-1 0 15,-1-5 0-15,4-1 0 0,0-3 0 0,0 0-12 16,0-3-6-16,0-3-1 0,4-4 0 15,3 4-134 1,0-9-27-16,-4 5-6 0</inkml:trace>
  <inkml:trace contextRef="#ctx0" brushRef="#br0" timeOffset="97688.43">23312 15050 2732 0,'0'0'60'0,"0"6"13"0,-4 3 3 0,8 4 0 0,3 3-61 0,-4 2-15 0,8 1 0 0,-1-3 0 31,-3 0-237-31,4-4-51 0</inkml:trace>
  <inkml:trace contextRef="#ctx0" brushRef="#br0" timeOffset="97856.3">23417 14623 3333 0,'-7'-19'148'0,"7"10"30"0,-3 9-142 0,3-9-36 15,-4 6 0-15,4-4-1475 16</inkml:trace>
  <inkml:trace contextRef="#ctx0" brushRef="#br0" timeOffset="99619.35">24342 14200 403 0,'0'0'36'0,"0"0"-36"0,0-6 0 0,0-4 0 16</inkml:trace>
  <inkml:trace contextRef="#ctx0" brushRef="#br0" timeOffset="99896.43">24479 14043 288 0,'0'0'12'0,"0"0"4"0,0 0-16 0,0 0 0 0,0 0 0 16,0 0 0-16,0 0 263 0,0 0 49 0,0 0 11 0,0 0 1 15,0 0-193-15,0 0-39 0,0 0-8 0,0 0-2 16,0 0-48-16,0 0-10 0,0 0-1 0,0 0-1 0,-3 0-22 0,3 0 0 16,0 0 0-16,-7 6 0 0,-7-2 0 0,-1 11 8 15,1-5-8-15,-3 5 11 0,-4-2 7 0,-4 12 2 16,0 3 0-16,4-3 0 0,-4 4 26 0,1 11 6 16,-1-2 0-16,0 6 1 0,-7 0 5 0,4 0 1 15,0 3 0-15,0 6 0 0,3 0-12 0,4 1-3 16,0-7 0-16,3 6 0 15,4 0-7-15,3 1-1 0,1-1-1 0,6-3 0 0,8-3-8 0,-1 0-2 16,8 3 0-16,3-3 0 0,4-3-9 0,3 0-1 16,4-6-1-16,3 6 0 15,-4-10-46-15,8 1-8 0,4-7-3 16,2-3-745-16,5-6-148 0</inkml:trace>
  <inkml:trace contextRef="#ctx0" brushRef="#br0" timeOffset="102164.21">25044 14833 864 0,'0'0'76'0,"-4"-6"-60"0,1 6-16 0,-1 0 0 0,4 0 95 0,-7-3 16 16,4-3 3-16,-1-4 1 16,0 10-6-16,1-6-1 0,-1 3 0 0,1-3 0 0,-1-4-12 0,1 7-4 15,-1-6 0-15,1 2 0 0,-1-2-10 0,4 0-2 16,-3 2-1-16,-1-2 0 0,1 6-19 0,-1-3-3 15,-3 2-1-15,0-2 0 0,0 6-24 0,-4 0-6 16,1 6-1-16,-4-2 0 0,3 2-12 0,1-3-2 16,-5 6-1-16,1-2 0 0,0 2-10 0,-3 7 0 15,2-4 0-15,1 4 8 0,0 0-8 0,-7 2 0 16,7 1-10-16,0 0 10 0,3 0 0 0,1 0 0 16,-1-4 0-16,4 4 0 0,0-3 0 0,3-4 0 15,1-5 0-15,3 8 0 0,0-12 0 0,3 7 0 0,-3-10 0 0,4 9 0 16,3-2 0-16,0-4 0 0,0-3 0 15,4 0 0-15,-1 0 0 0,1-3 0 16,-1 3 10-16,1-7-10 0,3 7 0 0,0-3 0 0,0-3 8 0,4-4-8 16,-4 1 0-16,7 0 0 0,0-7 0 0,4 7 0 15,-7-1 0-15,3-9 0 0,0 4-9 0,4 2 9 16,-4-6 0-16,0 4 0 0,-7-1-8 0,0 7 8 16,1-1 0-16,-5 1 0 0,-3-7 8 0,0 7-8 15,-3 6 11-15,3-4-11 0,-7 7 12 0,0 0-12 16,0 0 24-16,0 0-3 0,0 0 0 0,0 0 0 15,-7 0-21-15,3 0 0 0,-6 7 0 0,6-4 0 16,-3 6 0-16,0 7 0 0,0-7 0 0,3 10 0 16,-3-3 0-16,0 2 0 0,-3 1 0 0,3 0 0 0,-4 3 0 15,0 0 0-15,1-6 0 0,3 9 0 0,-4-6 0 16,4-1 0-16,0 11-11 0,-7-4 11 16,3 0 0-16,-6 3 0 0,6 6 0 0,-3 4 0 15,0-3 0-15,0 2 0 0,0 1 0 0,3 6 0 16,-3 0-15-16,4-10 3 0,-5 4 1 0,8-7 0 0,0-3 11 15,4 1-8-15,3-4 8 0,0-7-8 0,0 1-1 16,3 0 0-16,4-9 0 0,4 5 0 16,0-5-14-16,3-4-2 0,0-3-1 0,3-3 0 15,1 0-33-15,3 0-6 0,4-9-2 0,-4 5 0 16,4-8-86-16,-1 3-18 0,-2-1-3 0,-1 1-662 0</inkml:trace>
  <inkml:trace contextRef="#ctx0" brushRef="#br0" timeOffset="102683.46">25090 14034 2070 0,'0'0'45'0,"0"0"10"0,0 0 1 0,0 0 3 0,7 0-47 0,3 0-12 16,-3-3 0-16,7 3 0 0,0 3 11 0,-3-3 0 16,3 6 0-16,0-3 0 0,0 3-11 0,4 4 10 15,-4-1-10-15,4 10 10 0,-1-3 0 0,5 12 0 16,-1-3 0-16,0 3 0 0,0 7 8 0,0 2 2 15,4-2 0-15,0 12 0 0,-4-3 1 0,-4 0 1 0,8 0 0 0,-7 0 0 16,-4 3 5-16,0 3 1 0,-3-3 0 0,3-3 0 16,-4 0 0-16,4 3 0 0,-3-3 0 0,0-1 0 15,-4 1-20-15,0-6-8 0,0-4 8 0,-4-5-8 16,1 5 0-16,-8-9-14 0,4-6 2 0,-7-3 0 16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7T19:46:30.4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1588 7725 2055 0,'0'0'91'0,"0"6"19"16,0 3-88-16,0 1-22 0,3 8 0 0,8-2 0 15,-1 3 40-15,1 0 3 0,-1 6 1 0,-3-6 0 0,11 9-2 0,-11-3 0 16,11 3 0-16,-8 0 0 0,-3 7-32 0,4-1-10 15,10 10 0-15,-10-6 0 0,-8 12 0 0,1-3 0 16,3 6 0-16,3-6 0 0,-6 7 0 16,3-1 0-16,-3 7 0 0,-4-4 0 0,10-3 12 0,-6 1 1 15,-4-10 1-15,7 6 0 0,-4-3 3 0,-3-10 1 16,4 7 0-16,3-9 0 0,-7-1-18 0,0-5 0 16,0-1 0-16,0-3-9 0,0-6 18 0,0 0 4 15,0-10 1-15,0 3 0 0,0-12 6 0,0 0 2 16,0 0 0-16,0 0 0 0,0 0 19 0,0 0 4 15,3-6 1-15,8 6 0 0,3-9-19 0,4 3-4 0,-4 2-1 16,0-5 0-16,7 3 6 0,4-4 2 16,-1 10 0-16,5-9 0 0,-1 9-30 0,0-10 0 0,7 10 0 15,1-6 0-15,2-3 0 0,5 9 0 0,-4-10-13 0,6 7 4 16,-2-3 9-16,3-3-8 16,0-1 8-16,-8 1-8 0,1 3 0 0,3-4 0 15,-13 1 0-15,2-1 0 0,5 1 8 0,-8-1 0 0,4 4 0 0,-4-3 0 16,4-1-12-16,-8 7 0 0,1-3 0 0,-4-3 0 15,-3 5 35-15,3-2 6 0,-10 0 2 0,3-4 0 16,0 7-13-16,-4-3-2 0,1-3-1 0,0-1 0 16,-4 1 2-16,0-1 1 0,-4-5 0 0,4 5 0 15,-7-8-6-15,4 2-2 0,-4-3 0 0,7-9 0 16,-7 3-10-16,-7-3 10 0,7-7-10 0,-4-3 10 16,4 1-10-16,0-7 0 0,0-6 0 0,0 6 8 15,-7-3 4-15,7 3 1 0,7 0 0 0,-7 0 0 16,0-3-13-16,4 0-18 0,-4 3 4 0,7 0 1 0,-4 0 13 0,1 0 0 15,3 7 0-15,-3 2 0 0,3 1 0 0,-4-1 0 16,8 7 10-16,-11 0-10 0,3 3 0 0,4 0 0 16,-7 6 0-16,0 0 0 0,0 0 0 15,0 4 0-15,0 2 0 0,0-3 0 0,-7 1-9 0,4 2 9 16,3 4 0-16,0-7 0 0,-7 7-8 0,3-1 8 16,4 1 0-16,0-1 0 0,-3-5 0 0,3 5 0 15,-7 1 0-15,3 3 0 0,4 2 0 0,-7-5 0 16,3 3 0-16,-6 3 0 0,6-4 0 0,-6 7 0 15,-4-3 0-15,3-3 0 0,-3 12 0 0,-4-3 0 16,8-3 0-16,-4 10 0 0,-1-4 0 0,-9-3 0 16,3 7 0-16,-4 5 0 0,-3-5 0 0,3-1 0 0,-10 0 0 0,3 1 0 15,4-1 0-15,-15 4 0 0,1-1 0 0,0-2 0 16,6-1 0-16,-2-3 8 0,-8 4-8 0,7-1 0 16,-7 1 10-16,7-1-10 0,4-3 10 0,-4-2-10 15,4 2 9-15,0-3-9 0,3-3 8 16,4 6-8-16,-8-6 0 0,5 0 0 0,2 3 8 15,-2 4-8-15,6-7-12 0,-3 9-5 0,3-9-1 0,4 9 0 32,0 7-177-32,3-6-35 0</inkml:trace>
  <inkml:trace contextRef="#ctx0" brushRef="#br0" timeOffset="1060.03">4025 8625 1728 0,'-7'0'153'15,"-3"-4"-122"-15,3-2-31 0,-11 6 0 0,11 6 236 0,0-2 40 0,3 5 9 0,-3 0 2 16,4 7-253-16,3-3-50 0,0 9-11 0,0-1-1 16,0 5-5-16,0 2-1 0,0 6 0 0,0 1 0 0,0 2 34 0,0 7-8 15,-11 0 8-15,8 9 0 0,-8-5-11 0,4 5 2 16,-7 0 0-16,3-3 0 15,-3 7 9-15,0-7 0 0,0 3 0 0,3-6 0 16,-3 7 12-16,-3-7-3 0,2-3 0 0,5-10 0 16,-4 4 7-16,10-13 0 0,-6 0 1 0,-1-6 0 0,4-1 18 0,0 1 3 15,0-3 1-15,3-7 0 0,4 1-10 0,0-1-1 16,0-9-1-16,0 6 0 0,11 4-9 0,-8-7-2 16,1 3 0-16,7-6 0 0,-1 3-16 0,1 4 8 15,3-4-8-15,0 3 0 0,4-6 16 0,-4 6-3 16,7-3-1-16,4-3 0 0,-8 0-23 0,4 0-5 15,11 0 0-15,-7 7-1 0,7-4 1 0,-4-3 1 16,4 0 0-16,-1 6 0 0,5-3 15 0,-1-3 15 0,-7 7-3 16,4-4-1-16,3 3-11 0,4-3-16 0,7 3 4 0,0 4 1 15,3-1 11-15,-7-3 0 0,11 7 8 0,-10-7-8 16,-1 4 0-16,-3-1 0 0,-4 1 0 0,0-4 0 16,-6-3-10-16,2 6 0 0,-10-9 0 0,4 10 0 15,-7-10 10-15,-1 0 14 0,-2 0-3 0,-5-10-1 16,4 10 16-16,-3-3 3 0,-4-6 1 15,0-1 0-15,3-2-6 0,-6 2-2 0,7-2 0 0,-1-4 0 16,-10-3 2-16,11 1 0 0,3-8 0 16,-11 1 0-16,8 3-12 0,-4-12-3 0,7-1 0 0,-3 1 0 15,3-10-9-15,0 6 0 0,0-5 9 0,4-1-9 16,-1-3 0-16,-3 0 0 0,4-4 0 16,-7 4 8-16,6-3-8 0,-3 3 0 0,-7-6 0 0,4 9 0 15,-7 0 0-15,3-3 0 0,-7 6 0 0,0 4 8 0,0-1-8 16,-7-3 8-16,3 13-8 0,-3-7 8 15,0 7-8-15,0 3 8 0,3 3-8 0,-6-3 8 0,3 0-8 0,3 3 0 16,1 0 0-16,-4 3 0 0,7 1 0 0,-4-1-10 16,4 3 10-16,-7 7 0 0,7-10-12 0,0 3 4 15,0 7 8-15,-3-1-13 0,3 7 5 0,-4-3 8 16,4 3-13-16,-4-4 5 0,-3 7 8 0,0 0-10 16,-3 0 10-16,-4 10-10 0,-4-10 10 0,-3 9 0 15,7 1 0-15,-11-1 0 0,-7 7 0 0,4-7 0 16,-7 1 0-16,3 5 0 0,4-5 0 0,-7-1 0 15,-1 1 0-15,-3-4 0 0,4-3 8 0,-7 3-8 16,0-3 8-16,-1-3-8 0,4 7 9 0,-6-7-9 16,6-7 12-16,3 7-12 0,-2 0 12 0,2 0-4 0,5-3 0 15,2-3-8-15,5 3 0 0,-8-3 0 16,4-4 0-16,7 1 0 0,-1 2 0 0,5-2-9 16,-11 0 9-16,10 9-12 15,-3-10-102-15,7 10-21 0,-11 0-4 0</inkml:trace>
  <inkml:trace contextRef="#ctx0" brushRef="#br0" timeOffset="2036.36">1443 9982 2041 0,'-11'-12'90'0,"11"12"19"0,0 0-87 16,0 0-22-16,0 0 0 0,0 0 0 0,0 0 17 0,0 0-1 15,4 9 0-15,3 4 0 0,-4-4-30 0,4 7-6 16,-3 9-2-16,7-6 0 0,-8 15 22 0,11-6 16 16,-3 10-2-16,-1 3-1 0,1-4 3 0,3 10 1 15,-3 4 0-15,3 2 0 0,-7 3 15 0,3 7 4 0,-6 0 0 0,-1-4 0 16,-3 4-12-16,0-6-1 16,-3 2-1-16,-1 4 0 0,-6 0 26 0,-1-4 4 0,-3-2 2 15,-7 2 0-15,7-9-6 0,-7 1 0 16,0-4-1-16,3-4 0 0,-3-2-10 0,-4-9-1 0,4 2-1 0,3-6 0 15,-3-3-1-15,7 1 0 16,3-8 0-16,1 1 0 0,-1-9-34 0,8 5 0 0,-4-12 0 0,3 4 0 16,4-7 12-16,0 0-2 0,0 0 0 0,0 0 0 15,0 0-10-15,-3-7 0 0,6-2 0 0,1 0 8 16,6-1 4-16,1 1 0 0,10-1 0 0,-3 4 0 16,6-6-12-16,4 2 10 0,-3 1-10 0,3-1 10 15,8-2-10-15,-5 2 0 0,8 1 0 0,-3 0-11 16,13-4 11-16,-10-3 0 0,7 10-9 0,-1-3 9 15,5-4-8-15,-1 4 8 0,-3-7-10 0,3 7 10 16,-10-1-13-16,11-6 3 0,3 7 1 0,-11-10 0 0,11 4 9 16,-4 2 0-16,-6-3-9 0,9 1 9 15,-13 5 0-15,7-2 0 0,-11 2 0 0,-6-5 8 0,6 5-8 16,-14 1 8-16,4-1-8 0,-8 1 8 0,1 0 0 16,-4-1 0-16,0-2 0 0,-3 9 0 0,3-7 3 0,-7-6 0 15,0 7 0-15,4-10 0 0,-4 10-11 16,-4-7 0-16,4-3 0 0,-3 1 0 15,-4-8 15-15,0 1 4 0,-4 3 1 0,4-3 0 0,-7-3-11 16,4-6-1-16,-4-1-8 0,3-3 12 0,-6-5-12 0,6-1 0 16,-3 0 0-16,3-3 0 0,-6-3-9 0,10 9 9 15,-11-3-13-15,8 0 5 0,3-6 8 0,-7 9 0 16,3-3 0-16,-3 0 0 0,4 0 0 0,-1 7-10 0,-3 2 10 0,3 1 0 16,4-1 8-16,-7 1 8 0,4 6 1 15,3 2 1-15,-4 4-27 0,-3 4-6 0,4-4-1 0,3 9 0 16,0-3 16-16,-7-2 0 0,3 8 0 0,4 4-9 15,0-3 9-15,0-1-12 0,0 10 12 0,0 0-12 16,0 0 4-16,0 0 0 0,0 0 0 0,0 0 0 16,0 0-1-16,0 0 0 0,0 0 0 0,-10 6 0 15,6-2 9-15,-7 5-12 0,1 0 12 0,-4 1-12 16,3 2 12-16,-13-2 16 0,2-1-4 0,-2 1-1 16,-1-1-1-16,0 7 0 0,-14-7 0 0,4 0 0 15,-7 4 0-15,7-7 0 0,3 4 0 0,-11-1 0 16,8 1-10-16,0-4 10 0,-4-3-10 0,0 3 10 15,4-3-10-15,-7-3 0 0,13 10 9 0,-6-10-9 0,7 6 0 16,-4-6 0-16,4 3 0 0,-4 3 0 16,8 1-23-16,2-4-2 0,5 6-1 0,-4-3 0 15,6 4-123-15,1-1-25 0,4 1-5 0,-1 9-993 0</inkml:trace>
  <inkml:trace contextRef="#ctx0" brushRef="#br0" timeOffset="2988.99">3803 10898 2300 0,'-7'-16'102'0,"0"7"21"0,3-1-99 0,4 4-24 0,-10 3 0 0,6-3 0 32,4 6-26-32,0 0-10 0,0 0-3 0,0 0 0 0,0 0 11 0,0 0 3 0,0 0 0 0,0 0 0 15,0 9 25-15,0 7 0 0,-7 3 0 0,4 0 0 16,3-1 0-16,0 14 8 0,-7 5 0 0,3 1 0 15,-7 3 2-15,8 6 1 0,-8-3 0 0,-3 9 0 16,4-6 24-16,-1 6 5 0,-10 1 0 0,3 5 1 16,-10-2-23-16,3 5-5 0,-3 1-1 0,-4-3 0 0,4 2 26 0,-11 1 5 15,8 0 1-15,2-4 0 0,-6-2-17 0,10-4-3 16,4-9-1-16,-3 3 0 0,9-3 14 0,-2-10 3 16,10 1 1-16,-4-13 0 0,4 3-23 0,7-6-5 15,0-4-1-15,7-5 0 0,-7-1 0 0,14 1 0 16,-3-4 0-16,3-6 0 0,7 0-12 0,4-6-12 15,-8-4 3-15,15 1 0 0,-4-1 9 16,4 1 0-16,3-7 10 0,4-2-10 0,-3-1 0 0,2 3 0 16,5-3 0-16,-1 0 0 0,4 1 9 0,0 2-9 15,3 3 8-15,1-2-8 0,-1-1 10 0,4 7-10 16,-4-1 12-16,1-5-12 0,-5 5 10 0,-2 1-10 16,3-1 8-16,0 1-8 0,-1 0 0 0,-2-1 0 0,-1 1 0 0,0 9 0 15,-6-7 0-15,-1 7 0 16,0-3 0-16,0 3 0 0,-10 0 0 0,7 3 0 15,-14-3 0-15,6 0 0 0,-6 7 0 0,0-7 0 16,3 0 0-16,-7 0 0 0,0 0 24 0,4 0 7 0,-8-7 1 0,4 7 0 16,-3-9-20-16,3 6-3 0,-3-3-1 0,-1-4 0 15,4-5-8-15,-3 5 0 0,-4-2 9 0,3-4-9 16,-2-9 11-16,2 6-3 0,-6-9 0 0,6 0 0 16,-6-7-8-16,3-3 8 0,-4-2-8 0,-3-7 8 15,4-4-8-15,-4 4 12 0,7 0-12 0,-7-3 12 16,0-3-12-16,0 0 0 0,3-1 0 0,4-2 8 15,-3 3-8-15,3-1 0 0,7 1 0 0,-3 6 0 16,-4 3 8-16,3 0-8 0,8 0 0 0,-11 10 8 16,0-1-8-16,4 7 0 0,-4 0 0 0,3 3 0 0,1 6 0 15,-4 0 0-15,7 3-11 0,-10 4 11 0,3-4-12 16,0 7 4-16,0 2 0 0,-4-2 0 16,4 6-2-16,-7 3 0 0,0 0 0 0,0 0 0 0,0 0 10 0,0 0 0 15,0 0 0-15,-10 0-8 0,3 0 8 0,0 3 0 16,-4-3 0-16,-3 6 0 0,3-3 13 0,-6-3-1 15,3 10-1-15,-4-4 0 0,-3 4-3 0,-4-10-8 16,-7 9 12-16,4 0-4 0,-4-2 8 0,4-4 2 16,-14 6 0-16,3 1 0 0,-7-4-8 0,-7 3-2 15,-3 7 0-15,3-7 0 0,-7 1-8 0,0-1 10 16,4 1-10-16,3-4 10 0,-7-3-10 0,0 3 10 0,0-3-10 0,3-3 10 16,8 0-2-16,-8 7 0 0,15-7 0 0,-4 0 0 15,0 0-8-15,11 0 0 0,0-7 0 16,7 7 0-1,3 0-43-15,-7 0-13 0,7 0-4 0,4 7 0 16,4-4-119-16,-1 6-24 0,0 7-5 0</inkml:trace>
  <inkml:trace contextRef="#ctx0" brushRef="#br0" timeOffset="4006.38">1436 12159 2487 0,'0'0'110'0,"0"0"23"0,0 0-106 0,7 6-27 0,-7 3 0 0,3 4 0 16,4 12 0-16,-3 3 0 15,-4 13 0-15,0-4 0 0,0 7-11 0,0 10-7 16,-4 8-2-16,-3 11 0 0,-3 5 32 0,-1 3 7 0,-6 1 1 0,2 9 0 16,-6-3-33-16,-3-7-7 0,-1 4 0 0,0-10-1 15,-7-3 4-15,8-9 1 0,-1 0 0 0,-7-10 0 16,15 0 45-16,-8-2 10 0,4-8 1 0,-4-5 1 16,4 0 25-16,7-4 5 0,-7 1 1 0,7-7 0 15,3-3-16-15,4-6-4 0,0 0 0 0,-4-10 0 16,8 0-41-16,3 1-11 0,0-1 0 0,0-2 0 15,3 2 0-15,8-3 0 0,-1-3 0 0,1 4 0 16,3-7-24-16,7 3-6 16,4-3-2-16,0 0 0 0,3 0 32 0,7 0 0 0,-3 0 0 0,7-3 0 15,0-4 0-15,3 7-11 0,-3 0 11 0,0-9-10 16,3 6 10-16,-3-10-8 0,-1 4 8 0,5-1-8 0,-4-2 8 16,6-4 0-16,1 7 0 0,-3-7 0 0,6 4 0 0,-3 2 11 15,3-5-3-15,-3 5 0 0,0 1-8 0,3-1 8 16,-10-5-8-16,7 11 8 0,-7-5-8 0,7 3 0 15,-7 0 0-15,-4 2 0 0,-3-2 0 0,3 6 0 16,-10-9 0-16,-1 9 0 0,1-3 8 0,-4-4 0 16,-3 7 0-16,3-3 0 0,-10-3 16 15,3-4 2-15,-4 4 1 0,1 3 0 0,-8-6-5 16,8-1-1-16,-8-5 0 0,4 5 0 0,-7-6 4 0,0 4 1 16,0-4 0-16,0-3 0 0,0-6 3 0,0 3 1 15,-7-9 0-15,4 3 0 0,-1-7-5 0,-3-2-1 0,4-7 0 0,3 0 0 16,-7-3-24-16,3-6 0 15,4-1 0-15,0 4 0 0,0 3 0 0,0-6 0 16,0-1 0-16,0-2 0 0,0 3 0 0,4-7 0 16,-4 7 0-16,7-1 0 0,-7 11 0 0,3-4 0 0,-3 3 0 0,7 6 0 15,-3-3 0-15,-1 4 0 0,4 2 0 0,-3-3 0 16,-4 4 0-16,7 6 0 0,-3 3-14 0,6-4 5 16,-10 11 9-16,4-7 0 0,3 6 0 0,-7 3 0 15,3 4-8-15,4-4 0 0,-3 6 0 0,-4-5 0 16,3 12-3-16,-3-4 0 0,0 7 0 0,0 0 0 15,0 0 2-15,0 0 0 0,0 0 0 0,0 0 0 16,0 0 9-16,0 0 0 0,0 0 0 0,-3 0 0 16,-8 0 0-16,8 0 0 0,-8 0 0 0,1 0 11 15,-1 0-3-15,-3 7-8 0,0-7 12 0,-4 0-4 0,1 3 0 0,-8-3 0 16,-7 0 0-16,4 6 0 0,-4-3 0 0,4 3 0 16,-14-2 0-16,10 8 0 0,-14-2 1 0,4-1 0 15,-1 3 0-15,-3 4 0 0,-3 0-9 0,3-4 0 16,-10 7 0-16,6 3 0 0,-3-3 0 0,-3 0 0 15,7 0 0-15,-1-1 0 16,11-2-19-16,-6 3-5 0,9-3-2 0,1-4-947 16,-4-2-190-16</inkml:trace>
  <inkml:trace contextRef="#ctx0" brushRef="#br0" timeOffset="8486.71">1817 5520 403 0,'-11'0'36'0,"1"-3"-36"15,-1-3 0-15,-3 6 0 0,0 0 190 0,3-10 31 16,-3 10 7-16,4-3 0 0,-1-3-177 0,0-4-36 0,4 4-7 0,-3 6-8 16,-1-9 14-16,4 9-3 0,4 0-1 0,-1-10 0 15,-7 10 12-15,11 0 2 0,-10 0 1 0,10 0 0 16,0 0 4-16,-4 0 1 0,-6 0 0 0,10 0 0 15,0 0 15-15,0 10 3 0,0-10 1 0,0 0 0 16,0 0 1-16,0 0 0 16,0 0 0-16,3 0 0 0,8 6-5 0,-1-3-1 0,1 3 0 0,3-6 0 15,-3 0-22-15,3 0-5 0,0 0-1 0,7 0 0 16,-7 0-7-16,7 0-1 0,-3 0-8 16,7 0 12-16,3 0-12 0,-10 4 0 0,6 2 0 0,1-6 0 15,0 9 0-15,3-9 0 0,-3 10 0 0,-1-4 0 16,1 3 0-16,0-6 0 0,-1 7 0 0,5-4 0 15,-1-6 0-15,0 6 0 0,4-6 0 0,-4 0 0 0,7-6 28 16,-6 6 0-16,2-6 0 0,5 3 0 0,-1-4 4 0,0 4 0 16,0-3 0-16,-6-3 0 0,6 6-20 0,-7-4-4 15,4-2-8-15,-4 9 12 0,4-10-12 0,-4 10 11 16,4-6-11-16,3 6 10 0,0-3-10 0,-6-3 0 16,6 6 0-16,0 0 0 0,0 0 0 0,1 0 0 15,-1 0 0-15,0 0 0 0,-7-10 0 0,4 10 0 16,-4 0 0-16,4-3 8 0,-7-3-8 15,3 6 0-15,4-9 9 0,-7 2-9 0,3 4 24 16,-4-6 0-16,8 2 0 0,-11-2 0 0,4 0 2 0,0-1 1 16,3 1 0-16,4-1 0 0,-8 4-15 0,1-3-4 15,-4 9 0-15,8-13 0 0,-5 7-8 0,-3-3 0 16,4 2 0-16,-4 4 0 0,4-6 0 0,0 2 0 16,-8 4 0-16,8-3 0 0,3 3 0 0,-3-3 0 0,0 2 0 0,3-2 8 15,-3 6-8-15,6 0 0 0,-3 0 0 0,4-3-11 16,-7-3 11-16,3 6 12 0,4 0-2 0,-7 0-1 15,3 0-9-15,-3 0 0 0,3 0 0 0,-4 0 0 16,1 0 0-16,0 0 0 0,0 0 0 0,3 0 0 16,-4 0 0-16,5 0 0 0,-1-6 0 0,4 12 0 15,-1-6 0-15,1 0 0 0,3-6 0 0,-6 6 0 16,2-4 0-16,-2 4 0 0,2 0 0 0,-2 0 0 16,2 0 0-16,-10 0 0 0,4 0 0 0,3 0 0 15,-3 4 0-15,7-4 0 0,-4 0 0 16,4 0 0-16,3 6 16 0,-7-6-3 0,4 0 0 0,7 0 0 15,-4 0 5-15,4 0 1 0,-4 0 0 0,4 0 0 16,3 6-28-16,-6-3-6 0,-8-3-1 0,7 0 0 16,-3 0 16-16,7 0 0 0,-4-3 0 0,0 3 0 15,4-6 0-15,0 6 0 0,3 0 0 0,1 0 0 0,-1-6 8 16,-7 2-8-16,4 4 0 0,0 0 0 0,3-6 0 16,-10 6 0-16,7 0 8 0,-1 6-8 15,1-6 0-15,0 0 0 0,3 0 0 0,-6 4 0 0,6 2 0 0,0-6 0 16,-3 0 8-16,0 6-8 0,3-3 10 0,-3-3-2 15,-4 0 0-15,4 0 0 0,-4 0-8 0,4 0 0 16,0 0 0-16,3-3 0 0,1 3 0 0,-1-6 8 16,0 6-8-16,8 0 8 0,-11 0 0 0,6 0 0 15,1 6 0-15,-3-6 0 0,3 0-8 0,-1 0 0 0,1-6 9 16,4 6-9-16,-8 0 8 0,0 6-8 0,4-3 10 0,-4-3-10 16,4 0 0-16,0 6 0 0,-7-6 0 0,3 0 0 15,1 0 0-15,-1 0 0 0,0 0 0 0,4-6 0 16,0 6 0-16,-4 0 0 0,11 0 0 15,-10 0 0-15,3 0 0 0,-1 0 11 0,1-9-11 0,-10 9 10 16,2 6-2-16,5-6-8 16,-8 0 12-16,7 0-4 0,1 0-8 0,-5 0 0 0,-2 0 9 0,2 0-9 15,1 3 0-15,-3-3 0 0,-1 0 0 0,0 6-8 16,0-6 8-16,-6 4 0 0,-5-4 0 0,1 0 0 16,0 0 0-16,-4 0 0 0,0 0 0 0,0 0 0 15,-3 0 8-15,3 0-8 0,-3 0 8 0,-1 0-8 16,1 0 0-16,-4 0 0 0,0 0 0 0,0 0 0 31,-3 0-150-31,-1 6-34 0,5 3-8 0,-15-9 0 0</inkml:trace>
  <inkml:trace contextRef="#ctx0" brushRef="#br0" timeOffset="20848">18655 5392 806 0,'0'0'72'0,"-7"0"-58"16,0-7-14-16,-4 7 0 0,1 0 186 0,-4 7 34 16,3-4 8-16,0-3 0 0,1 0-171 0,3-3-34 0,7 3-7 0,0 0-2 15,0 0 20-15,0 0 4 16,0 0 1-16,0 0 0 0,10-7-31 0,1 7-8 0,-1-3 0 0,5-3 0 15,2 6 0-15,1-6 0 0,-4 2 0 0,0 4 0 16,0 0 9-16,0 0-9 0,-3 0 12 16,3 0-12-16,-3 0 47 0,-4 4 2 0,3 2 1 0,-3-6 0 15,4 0-10-15,-1 0-1 0,1 0-1 0,0 0 0 16,6 0 6-16,-3 0 0 0,0-6 1 0,8 2 0 16,2 4-14-16,1-6-3 0,3 6-1 0,0 0 0 15,1-3-16-15,6-3-3 0,-3 6-8 16,-1 0 12-16,1 6-12 0,3-3 0 0,-6-3 8 0,2 0-8 15,-2 6 0-15,-1-6 0 0,-3 4 0 0,-1 2 0 16,1-6 0-16,0 6 0 0,-1-6 0 0,1 3 0 16,0-3 0-16,-1 0 0 0,1 7 0 0,0-4 0 15,0-3-13-15,-4 6-6 0,3-3-1 0,1 3 0 16,3-3-21-16,1 4-5 0,-1-4-1 0,4 3 0 16,-1-6 6-16,1 0 1 0,3 3 0 0,1-3 0 15,-1-3-16 1,7 3-2-16,1-6-1 0,2 6 0 0,-6-3-17 0,0 3-4 15,-4 0-1-15,4 0 0 0</inkml:trace>
  <inkml:trace contextRef="#ctx0" brushRef="#br0" timeOffset="21442.65">20482 5445 2376 0,'0'0'105'0,"0"0"22"0,0-6-102 0,0-4-25 16,0 4 0-16,0 6 0 0,0 0 40 0,0 0 2 15,11-3 1-15,-1 3 0 0,5 0-43 0,2 0-19 16,4 0 2-16,8-7 0 0,2 7 17 0,8 0 0 0,7 0 0 0,0 0 0 15,3 0 0-15,8 7 0 0,-4-7 8 0,7 0-8 16,3-7 0-16,1 7 0 0,3 0 0 0,0 7 0 16,-7-7 0-16,0 3 0 0,-4-3 0 15,0 6 0-15,-3-6 0 0,0 0 0 0,4 0 0 0,-1 3 0 32,-3 4-43-32,-7-7-14 0,-7 6-3 0,3-3-1 15,0 6-118-15,-6-9-23 0,-8 10-5 0,4-10-1 0</inkml:trace>
  <inkml:trace contextRef="#ctx0" brushRef="#br0" timeOffset="21802.99">22331 5573 1785 0,'0'0'79'0,"0"-9"17"0,7 6-77 0,0-7-19 15,-7 4 0-15,7-3 0 0,11 9 160 0,3-7 29 16,4 7 6-16,3 0 1 0,3-3-152 0,12 3-29 15,3-6-7-15,3 6 0 0,0 0 0 0,15-3 1 0,14 3 0 0,-4 0 0 16,3 3-9-16,-3-3 0 16,-3 0 9-16,7 0-9 0,-1 0 0 0,-3 6 0 0,0-3-10 15,-3 4 10 1,-8-4-34-16,-3 3 0 0,4 4 0 0,-1-10-1060 0</inkml:trace>
  <inkml:trace contextRef="#ctx0" brushRef="#br0" timeOffset="23849.85">16125 8471 576 0,'0'-6'51'0,"0"-4"-41"16,0 10-10-16,0-9 0 0,0 3 228 0,0 2 43 0,0-2 9 0,0 6 1 15,0 0-164-15,0 0-33 16,4-9-6-16,-4 9-2 0,7 0-8 0,-7 0-1 16,0 0-1-16,0 0 0 0,0 0-9 0,7 0-1 0,-7 0-1 0,7 0 0 15,0 9-25-15,0-3-5 0,0 4-1 0,-3-1 0 16,3 7-5-16,-4-4-2 0,1 4 0 0,0 9 0 15,-1-3 2-15,-3 3 0 0,4 3 0 0,-4 7 0 16,0-7-6-16,3 13-1 0,-6-3 0 0,3-1 0 16,-4 16 26-16,4-9 5 0,-3 0 1 0,-1 0 0 15,0 0-29-15,1 0-6 0,-1-6-1 0,1-1 0 16,3-2-8-16,-4-1 0 0,4 1 0 16,0-13 0-16,0 9 0 0,4-12 0 0,-4 0 0 0,7 6 0 15,-4-13 0-15,1 4-12 0,0 3 4 0,-1-10 8 31,1 1-206-31,3-4-34 0</inkml:trace>
  <inkml:trace contextRef="#ctx0" brushRef="#br0" timeOffset="24867.92">15840 10462 2617 0,'0'0'116'0,"0"0"24"0,0 0-112 0,0 0-28 0,0 0 0 0,0 0 0 15,0 0 0-15,3-6-20 0,4-4 3 0,0 1 1 32,4 0-30-32,3 5-6 0,0-2 0 0,4-3-1 0,-1-7 69 0,1 7 13 0,3-1 3 0,0 1 1 15,1-1-17-15,-1 1-4 0,0-7-1 0,0 13 0 16,4-6 14-16,-1-1 3 0,-2 1 1 0,2 3 0 15,1-4-1-15,3 4-1 0,0 6 0 0,-3 0 0 16,0 6-15-16,-4-3-4 0,0 10 0 0,4 0 0 16,-4-4-8-16,-3 10 0 0,3 6 0 0,-3-6 0 15,-1 6 0-15,-6 3 0 0,-1 7 0 0,4-7 0 16,-7 6 0-16,1-6 0 0,-1 7 0 0,-4-1 0 16,1 1 0-16,-4-7 0 0,0 7 0 15,-4-7 0-15,-3 0 0 0,4-3 0 0,-5 3 0 0,-2-9 0 16,-1 6 0-16,-3 0 12 0,-3-3-12 0,-1 3 12 15,-3 1-3-15,-4-1 0 0,0-3 0 0,-3 3 0 0,-4-7-1 16,1 1 0-16,-1 6 0 0,-3-6 0 0,3 0-8 0,0-3 0 16,-3-1 0-16,-4-2 0 0,4-4 0 0,-4 7 0 15,4-10 0-15,-1-3 0 0,8 7 0 0,3-4 0 16,1-6 0-16,3 0 8 16,-1 0-8-16,8 0-14 0,0 0 3 0,4 0 1 0,3 3 10 15,0-3-13-15,7 0 5 0,0 0 8 16,0 0 0-16,0 0 0 0,10 0 0 0,1 6 0 0,6-6-9 15,-3 4 9-15,1-4 0 0,2 6 0 0,1-3 0 0,7-3 0 16,-1 6 0-16,1-3 0 0,0 4 0 0,3 2 0 16,0 0 0-16,0-2 0 0,-3 2 8 0,3-6-8 15,4 7 11-15,0-4-11 0,3 3 13 0,0 1-4 16,1-1-1-16,-1 1 0 0,-3-1-8 0,-4-3 0 0,4 4 0 0,-4-1 0 16,4 1 0-16,-8-1-14 0,-3 0 3 0,1-2 1 31,-5 2-30-31,-3 0-7 0,0 1-1 0,1-4 0 15,-5-3-187-15,-3 4-37 0</inkml:trace>
  <inkml:trace contextRef="#ctx0" brushRef="#br0" timeOffset="25845.1">15907 12428 2487 0,'-7'0'55'0,"0"-3"11"0,-4-3 2 0,0 3 2 0,1-4-56 0,6 4-14 0,4-3 0 0,0 6 0 31,4-9-40-31,3-1-12 0,0 4-1 0,7 3-1 0,-3-3 54 0,6 6 8 0,1-10 4 0,0 10 0 16,-1 0 24-16,4-3 4 0,-3 3 2 0,0 0 0 0,-1-6-24 0,5 6-5 15,-5 0-1-15,4 0 0 0,-3 0 7 0,0 0 1 16,3 0 0-16,0-3 0 0,0 3 18 0,4 0 4 16,-4 0 1-16,0 3 0 0,4-3-24 15,-4 6-5-15,0-3-1 0,-3 7 0 0,3-4-13 0,4 3 9 16,-4 7-9-16,0-4 8 0,0 4-8 0,-3 0-11 15,-4-4 3-15,0 4 0 0,-3-3 8 0,-1 2 0 16,-6 4 0-16,3-3 0 0,-4 3-10 0,-3-4 0 16,-7-2 0-16,-3 6 0 15,-1 3 10-15,-3-4 0 0,-4-5 0 0,-3 3 0 0,0 2 0 0,0-2 0 16,0-3 0-16,3-7 0 0,-3 3 0 0,0 1 0 16,7-1 10-16,-1-3-10 0,1-2 18 0,4 2-2 15,3-6-1-15,0 0 0 0,0 3-15 0,7-3 0 0,0 0 0 16,0 0-10-16,0 0-10 0,0 0-1 0,0 0-1 0,3 6 0 15,8 4-2-15,-1-4 0 16,1-3 0-16,3 6 0 0,0-2 13 0,0-4 3 0,0 6 0 0,0-3 0 16,4-2-4-16,3 2 0 0,-3 3 0 0,3 1 0 15,-3-4 12-15,-1 3 11 0,1 1-3 16,0-1 0-16,3 1 20 0,-7-1 3 0,4 0 1 0,-1 7 0 16,-3-3-20-16,0-4-3 0,0 7-1 15,-3 3 0-15,0-4-8 0,-1 4 8 0,1 0-8 0,-8 0 8 16,8 6-8-16,-8 0 10 0,1 0-10 0,0-3 10 15,-4 3 4-15,-4 3 1 0,0-3 0 0,1 4 0 16,-4-1 13-16,0-3 4 0,-4-6 0 0,4 6 0 16,-7-6-16-16,3 6-4 0,-6-7 0 0,-1 1 0 0,-3 0 16 15,-4-3 4-15,-3 3 0 0,-4-4 0 16,1-2-11-16,-5 2-1 0,-2 4-1 0,-5-9 0 16,1-1-9-16,3-3-2 0,0 4 0 0,4-1 0 0,-4-9-8 0,0 0-11 15,-3-3 3-15,0-3 0 16,-4-4-164-16,0-5-33 0,-46-23-7 0,22 0 0 0</inkml:trace>
  <inkml:trace contextRef="#ctx0" brushRef="#br0" timeOffset="27382.18">7832 10472 748 0,'-18'-7'67'0,"-3"4"-54"0,-4-3-13 0,4 6 0 16,-4 0 129-16,-3-3 23 0,7 3 5 0,3 0 1 15,1 0-145-15,6 3-29 0,4-3-5 0,0 6-2 16,7-6 5-16,0 0 1 0,14 10 0 0,-3-1 0 15,13 7 17-15,1-7 11 0,3 0-2 0,11-5 0 16,7 2 28-16,3 0 6 0,4-3 1 0,0 7 0 16,7-4-14-16,7-3-2 0,11-3-1 0,-4 0 0 15,7 0 6-15,0 0 2 0,4 0 0 0,7 0 0 16,-1 0-23-16,1 0-12 0,3-3 12 0,-3 3-12 16,0-6 20-16,6 6-2 0,-2 0-1 0,-1-4 0 15,-3-2-17-15,3 6 10 0,0-3-10 0,4-3 8 0,0 0-8 16,-4 2 0-16,-3 4 0 0,-4 0 8 0,-3-6-8 15,-1 6-17-15,4 0 4 0,-6 0 1 32,-12 0-43-32,-3 0-8 0,50 0-1 0,-29 0-1 0</inkml:trace>
  <inkml:trace contextRef="#ctx0" brushRef="#br0" timeOffset="28059.86">10975 10456 1609 0,'0'0'35'0,"-4"-10"7"0,1 1 2 0,-8 0 2 0,-6-1-37 0,-1 1-9 0,11-7 0 0,-7 7 0 0,-4-1 10 0,4 1 0 16,4-7 0-16,-1 7 0 15,0-4 1-15,-3-2 0 0,0 5 0 0,0-6 0 0,3 7 16 0,-3-10 3 16,-7 7 1-16,4-4 0 0,2 0-19 0,-6-2-3 16,0-1-1-16,-4 3 0 0,-3-3-8 0,3 0 0 15,-6 4 0-15,-5 5 0 0,-2-2 0 0,2-4 0 16,12 7 0-16,-1-1 0 0,-7 4 0 0,8-3 0 16,6 5 10-16,-3-2-10 0,7 6 0 0,-4 0 0 15,7 0 0-15,1 0-12 0,3-3 0 0,7 3 1 16,-7 0 0-16,7 0 0 0,0 0 2 0,0 0 0 0,7 3 0 0,3 3 0 15,1-2 9-15,7 5-12 0,3-9 12 0,0 6-12 16,0 4 12-16,7-1 0 0,8 1 0 0,-5-1 0 16,1 7 0-16,0-4-8 15,0 4 8-15,-1 3 0 0,5-4 0 0,-5 4-8 16,-2 0 8-16,-1-3 0 0,4 2 0 0,-4-2 0 0,-4 3 0 16,1-7 0-16,3 4 0 0,-3 3 0 15,-4-3 0-15,-3-4 0 0,-8 4 0 0,5 3 0 0,-1-4 0 0,0 4 0 16,-11-3 20-16,1 3 2 0,6 0 1 15,-3-1 0-15,-3-2-14 0,-4-3-9 0,0 2 12 0,4 1-12 16,-1-4 37-16,-3 4 1 0,-7 0 0 0,3 3 0 16,8-7 0-16,-8 13 0 0,-13-6 0 0,-1 0 0 15,1 6-19-15,-5-6-4 0,-2 6-1 0,-8 0 0 16,0 3-22-16,-3-3-5 0,3-3-1 0,-7 10 0 16,-7-1-148-1,-3-6-30-15,-46 28-5 0,7-15-2 0</inkml:trace>
  <inkml:trace contextRef="#ctx0" brushRef="#br0" timeOffset="28597.79">8093 11964 864 0,'-11'-9'76'0,"8"6"-60"0,-4-7-16 16,0 4 0-16,-1-3 296 0,5-1 56 0,3 1 11 0,3-1 2 31,-3-5-331-31,11 5-66 0,3-9-14 0,4-6-2 16,3 3 10-16,4-3 2 0,6-9 1 0,5-1 0 0,2-2 26 0,1 2 9 0,4-9 0 0,6 0-9 15,0-3 9-15,-3 0 11 0,7-3-3 0,4-3 0 16,3-1 20-16,7 1 3 0,-4-3 1 0,4-4 0 16,0 7-11-16,0-4-1 0,-3-2-1 0,3 2 0 15,0-2-11-15,3-4-8 0,1 7 9 0,-1-4-9 16,1-3 0-16,-8 7 8 0,-3-4-8 0,7 7 0 15,-3 0 8-15,3 6 0 0,-3-4-8 0,-8 4 12 0,0 4-12 0,-3 5 0 16,-3-6 0-16,-4 10 0 0,-1-1 0 0,1-3 0 16,4 4 0-16,-4 6 0 0,-1-1 0 0,-2-2 0 15,-4 9 0-15,-1 3 0 0,5-6 0 0,-12 10-12 16,-6-4 12-16,-4 3-13 16,4 7-23-16,-7-4-5 0,-4 4-1 0,-7-1 0 15,0-2 4-15,3 9 1 16,-3-7 0-16,1 4 0 0,-8-3-5 0,0 5-1 0,10-2 0 0,-6 3 0 15,-4 3-114-15,0 0-23 0,0-6-5 0</inkml:trace>
  <inkml:trace contextRef="#ctx0" brushRef="#br0" timeOffset="29059.92">10760 9597 990 0,'0'0'44'0,"0"0"8"0,0 0-41 0,0 0-11 0,0 0 0 0,0 0 0 15,7-7 100-15,-7 7 17 0,0-9 4 0,0 6 1 16,3-7-46-16,-3 10-10 0,0 0-2 0,-3-6 0 15,-1-3-21-15,4 9-5 0,-3 0-1 0,-8-10 0 16,4 10-22-16,-3-6-5 0,-5 3-1 0,1 3 0 16,-7-6-9-16,-4 6 8 0,4 0-8 0,-10 0 8 15,-5-4 4-15,-3 4 0 0,4 0 0 0,-4 4 0 16,-3-4 11-16,0 0 2 0,-1 6 1 0,1-6 0 16,0 3-6-16,6 3-2 0,-2-6 0 0,2 7 0 15,5-4-2-15,2-3 0 0,1 6 0 0,0-3 0 16,7-6-6-16,0 3-2 0,6-6 0 0,5 6 0 0,-1 0-8 15,4 0 12-15,7 0-12 0,0 0 12 0,0 0-21 0,14 0-4 16,-3 0-1-16,7-3 0 16,6-4-27-1,-3-2-6-15,8 3-1 0,2 2 0 0,5-2 16 0,-1 3 2 0,4-3 1 16,3-4 0-16,4 1 13 0,0 3 4 0,3 3 0 0,-3-4 0 0,-7-2 12 16,-4 6 0-16,7-7 9 0,-6 4-9 0,-8 3 8 15,4-3-8-15,-8 6 0 0,1 0 9 0,-4-3 29 0,-3-4 6 16,-7 14 0-16,3-7 1 0,0-7 1 0,-7 7 0 15,-7 0 0-15,7 7 0 0,0-4-21 0,0 3-4 16,-7 3-1-16,0 1 0 0,-4-1 2 0,-3 1 0 16,4 5 0-16,-8 4 0 0,-3 0-14 0,0 6-8 15,3-3 8-15,1 3-8 0,-8 3 0 0,1-3-16 0,-1 4 2 16,-3-1 1 0,0 13-150-16,-8-4-29 0,-6 1-7 0,-4 6-1 0</inkml:trace>
  <inkml:trace contextRef="#ctx0" brushRef="#br0" timeOffset="29937.09">7729 10998 2343 0,'-24'-25'104'0,"10"22"21"0,-1-3-100 0,1-4-25 16,-3 10 0-16,6 0 0 16,4 0-16-16,-7 0-8 0,14 0-1 0,0 0-1 15,0 10-14-15,0-1-4 0,7 7 0 0,7 0 0 0,0 2 27 0,11-5 5 16,0 3 0-16,6 2 1 0,8 1-1 0,4-3-1 16,-1 3 0-16,7 0 0 0,-3 6 13 0,7-7 0 0,7 1-10 0,3-3 10 15,8 9 0-15,0-3 0 16,3-6 0-16,0 9 0 0,3-6 0 0,12-1 18 0,2 1-3 0,-3 6-1 15,4-6-1-15,0 9 0 0,7-3 0 0,-1 1 0 16,-2-5 1-16,3 5 0 0,-4-8 0 0,4 7 0 16,-1-9 14-16,1-3 4 0,0 2 0 0,-7 4 0 15,-1-9-12-15,-2 8-1 0,-1-8-1 0,-4 5 0 16,-6 4-18-16,-4-3 10 0,0 3-10 0,-10 0 8 16,-8-1-8-16,1 4 0 0,-1-3 0 15,-3 0 8-15,-4 0-8 0,-10 0 0 0,-7-1 0 0,3-2 8 16,4 0-8-16,-11-4 12 0,-7-2-12 15,0-4 12-15,4 3 26 16,-11 1 6-16,-3-10 0 0,-1 0 1 0,-2 0 8 0,-1 0 2 16,3-10 0-16,-6 4 0 0,-8 3 3 0,8-6 1 0,-1-1 0 15,1-5 0-15,-8-1-37 0,1 3-7 0,3-6-2 0,-4-6 0 16,1 10-2-16,-4-14-1 0,-4 4 0 0,4-3 0 0,3 0-10 0,-6 0 10 16,-8-4-10-16,1 4 10 0,6-6-10 0,0 5 0 15,-3-5 0-15,-3 6 0 0,-1 3 0 0,-3 6 0 16,10-6-9-16,-10 6 9 0,-4 0-11 0,4 0 11 15,7 4-10-15,-4 2 10 0,-3-3-12 0,0 7 12 16,7 0-13-16,0 2 5 0,7-2-2 0,-4 6 0 16,1-4 0-16,3-2 0 15,7 9-37-15,0 0-7 0,0 0-2 0,0 0 0 16,10 9-12-16,4-2-4 0,4 2 0 0,0 1 0 16,3-1 16-16,7 10 2 0,4-4 1 0,-4 4 0 0,4 0 38 0,3 0 15 0,7 6-11 15,-3-6 11 1,-4 9-32-16,-3-3 0 0,-4 0 0 0,1 0 0 0,-8-3 12 15,0 3 3-15,-10 4 0 0,-4-4 0 0,3 3 17 0,-6-3 8 0,-8-6-8 0,1 9 12 16,-1-9 35-16,-3 6 6 0,-7-6 2 0,0 0 0 16,-11 2 11-16,0-2 2 0,1 0 1 0,-8 0 0 15,-7 0-23-15,4 6-5 0,10-6-1 0,-7-1 0 16,-3 4-25-16,-4 0-6 0,1-3-1 0,2 3 0 31,1-3-89-31,-7 0-19 0</inkml:trace>
  <inkml:trace contextRef="#ctx0" brushRef="#br0" timeOffset="73372.73">26659 8822 288 0,'0'0'25'0,"0"0"-25"15,0 0 0-15,0 0 0 0,7-3 228 0,-7 3 41 16,4-6 8-16,-4 6 2 0,4-3-164 0,3-4-33 15,-7-2-6-15,3 3-2 0,-3 6-43 0,0 0-9 16,4-4-2-16,-4-2 0 0,3 3-9 0,1-3-3 16,-1-4 0-16,1 7 0 0,-1-3 6 0,1-3 1 15,-4 9 0-15,3-10 0 0,1 4 16 0,-4 3 3 16,0-4 1-16,0 4 0 0,0-3 13 0,0 6 4 0,-7-9 0 0,0 9 0 16,0-3 9-16,0-4 3 0,0 7 0 0,-4-9 0 15,-3 9-28-15,3 0-6 0,1 0-1 0,-1-6 0 16,-6 2 11-16,-1 4 3 0,0 0 0 0,-3 0 0 15,0 4-32-15,0 2-11 16,3-6 0-16,-3 9 9 0,3-9-9 0,-3 10 0 0,0-4 0 0,3 3 8 16,-3 1-8-16,4-1 0 15,-1 7 0-15,0-7 0 0,4 4 8 0,-4-4-8 0,4 7 0 0,0 3 8 16,0-4 0-16,0-2-8 0,7 3 12 0,-4 2-4 16,1-8-8-16,3 9 0 0,0 3 0 0,0-10 0 15,3 4 0-15,1-1 0 0,-1-2 10 0,4-4-10 16,4 10 9-16,-1-9-9 0,1 2 0 0,3-2 9 15,3-1-9-15,-3-6 0 0,7 3 9 0,-3-2-9 16,3 2 8-16,0-6-8 0,4-6 8 0,-4 6-8 16,4-10 8-16,-1 7-8 0,4-6 10 0,1-1-10 0,-5-6 8 0,4 7-8 15,1 0 0-15,-1-7 0 0,0 3 20 0,0-2-1 16,0 5-1-16,-3-5 0 0,3-4-18 0,-3 9 0 16,-8-8 0-16,4 2 0 0,1 7 0 0,-1-7 0 15,-4 6 0-15,1 1 0 0,-4 0 0 0,0-4 0 16,-4 7 0-16,4-4 0 0,-3 4 0 0,-4 6 0 15,4-3 0-15,-4 3 0 0,0-6 0 0,0 6 0 16,0 0 0-16,0 0 0 0,0 0 0 0,0 0 0 16,0 0 0-16,0 0 0 0,0 0-10 0,0 0 10 15,-8 6-10-15,1 3 10 0,4 1 0 0,-4-1 0 16,0 1 11-16,0 5-3 0,0-5-8 0,0 9 8 0,0-1-8 16,3 1 8-16,-10 6 0 0,3 0 1 0,1 0 0 15,-8 4 0-15,0-1-1 0,1 6 0 16,-1-5 0-16,1 8 0 0,-1-5-8 0,0-4 0 15,8 0 0-15,-1-3 0 0,1 0 0 0,-1-3 0 0,4 3 9 16,0-6-1-16,3 9 1 0,-3-6 1 0,7 0 0 0,-3-3 0 16,3 3-10-16,0-3 0 0,0-7 0 0,0 10 0 15,3-9 0-15,1 2 0 0,-1-5 0 0,-3 9 0 16,4-4-17-16,-1-2-3 0,1-4 0 0,-1 7 0 16,1-7-21-1,-1 1-5-15,5-1-1 0,-1-2 0 0,-4-4-30 16,8 3-7-16,-4-3 0 0,3 3-1 0,4-6 9 15,4 0 3-15,0-6 0 0,-1 3 0 0,5 3-24 0,-5-6-5 0,4-4-1 16,1 7-434-16,-1-3-87 0</inkml:trace>
  <inkml:trace contextRef="#ctx0" brushRef="#br0" timeOffset="73651">27150 9026 2394 0,'0'0'106'0,"0"0"22"0,0 0-103 0,0 0-25 0,-7 9 0 0,0 10 0 16,7-9 36-16,0 11 3 0,-4-2 0 0,1 0 0 15,3 0-18-15,0 6-3 0,0-3-1 0,0 3 0 16,-4-6-17-16,-3 0 0 0,7 6 8 0,-3-6-8 16,-1 6-8-16,4 0-6 0,-7-6-1 0,7-1 0 31,-4 1-140-31,4-3-28 0</inkml:trace>
  <inkml:trace contextRef="#ctx0" brushRef="#br0" timeOffset="75109.86">26480 11005 979 0,'0'0'87'0,"-4"-7"-70"15,-3-2-17-15,3 0 0 0,1 2 156 0,-1-2 27 16,1 6 5-16,-4-7 2 0,0 1-129 0,3-4-25 15,-3 4-6-15,4 6-1 0,-4-3 10 0,-1-4 1 16,1 1 1-16,0 6 0 0,-3-4 12 0,3-2 3 16,0 9 0-16,0-6 0 0,0 2-18 0,3 4-3 15,-3-6-1-15,0 6 0 0,0 6-19 0,-4-6-4 16,4 4-1-16,-3 2 0 0,-1 0-10 0,-3-3 0 16,0 7-10-16,-4 5 10 0,4-5-8 0,-7 2 8 15,0 13 0-15,-4-6-9 0,0 6 9 16,1 4 0-16,-5-4 0 0,1 9 8 0,0-6-25 0,3 1-5 0,4-4-1 15,0 3 0-15,3-9 23 0,8 6 0 16,-4-6 0-16,7-4 8 0,0 4-8 0,3-3 12 0,0-4-12 16,4 4 12-16,4-7-12 0,0 1 0 0,-1-1 0 15,8 1 0-15,-4-1 12 0,3-9 1 0,4 6 0 0,1-3 0 16,-1 4-13-16,3-7 0 0,4 0 8 0,1-7-8 16,2 4 12-16,1-3-1 0,0-3 0 0,3 5 0 15,0-5-11-15,-3-7 0 0,3 7 0 0,-3-7 8 16,-1 7-8-16,-2-10 0 0,-1 0 0 0,0 0 0 15,-3 1 0-15,3-4 0 0,-7 3-9 0,3-3 9 16,-2 0 0-16,-5 3 0 0,1 0 8 0,-1 4-8 16,-3-4 19-16,0 0-3 0,1 0 0 0,2 4 0 0,-6 2-3 0,3-3-1 15,-7 7 0-15,3 0 0 16,1-1 3-16,-4 1 0 0,0 2 0 0,0 7 0 0,0 0-5 0,0 0-1 16,0 0 0-16,0 0 0 0,0 0-9 0,-4 10 0 15,1-1 0-15,-1 1 0 0,1 5 0 0,-4 10 0 16,3-6 0-16,-3 9-11 0,0 1 20 0,0 5 4 15,-4 1 1-15,4-1 0 0,-3 1-1 0,-1 2 0 16,0-2 0-16,1 2 0 0,-1 1-13 0,1 3 0 16,-4-4 0-16,3 7 0 0,0-9 0 0,4-1 0 15,4-2 0-15,-4 2 0 0,3-6-10 0,1-3 10 16,3 4-8-16,0-4 8 0,-4-6 0 16,4 6 0-16,0-7 0 0,0 8 0 15,-3-8-39-15,3 7-2 0,-4-6-1 16,1 0 0-16,3 0-22 0,-4 0-5 0,1-4-1 0,-1 4 0 15,4-3-46-15,-3-7-10 0,3-6-2 0,0-3-702 0</inkml:trace>
  <inkml:trace contextRef="#ctx0" brushRef="#br0" timeOffset="76111.78">26360 11428 885 0,'0'0'39'0,"0"0"9"0,0 0-39 0,0 0-9 16,0 0 0-16,0 0 0 0,0 0 64 0,0 0 12 0,0 0 1 0,0 0 1 15,0 0 26-15,0 0 4 0,0 0 2 0,0 0 0 16,0 0-37-16,0 0-7 15,0 0-2-15,0 0 0 0,0 0-15 0,0 0-3 16,0 0-1-16,0 0 0 0,-4 6-20 0,1 4-4 0,-1-7-1 0,0 9 0 16,1 1 1-16,3-4 0 15,-4 1 0-15,1 5 0 0,-1 1 1 0,1 3 0 0,-4 0 0 0,3-1 0 16,-3 1-12 0,4 6-2-16,-4-6-8 0,3 9 12 0,1-6 4 0,-1 0 0 0,0 3 0 0,4-6 0 15,-3 6 7-15,3-6 1 0,0 0 1 0,0-3 0 16,0-4-10-16,0 4-3 0,0 3 0 0,0-4 0 15,0-2-12-15,-4 3 9 0,4 2-9 0,0-2 8 16,-3 3-8-16,3-10 0 0,0 10 9 0,3-3-9 16,-3-7 14-16,4 7-2 0,-1-7 0 0,1 1 0 15,0-1-4-15,3 0-8 0,0 1 11 0,0-4-11 16,0-3 16-16,3 4-4 0,4-7-1 0,1 0 0 0,-1 0-11 16,3 0 0-16,-3-7 0 0,4 7 8 15,0-9-8-15,3 9-9 0,0-10 9 0,0 4-13 16,-3-3-39-16,-1 6-8 0,1-7-2 0,0 4 0 15,-4-3-44-15,4-1-9 0,-1 1-1 0,1 2-492 16,-4-2-97-16</inkml:trace>
  <inkml:trace contextRef="#ctx0" brushRef="#br0" timeOffset="76826.28">26871 11400 230 0,'0'0'20'0,"0"0"-20"0,0 0 0 0,0 0 0 0,0 0 236 0,0 0 42 15,0 0 9-15,0 0 1 0,0 0-150 0,0 0-30 16,0 0-7-16,0 0-1 15,4-10-4-15,3 4 0 0,-7 6-1 0,3-9 0 0,1 5-11 0,3-5-1 16,-4 3-1-16,4-4 0 0,0 7-29 0,0-9-5 16,1 2-2-16,-1 1 0 0,3-1-22 0,1 1-4 15,-4 6 0-15,3-10-1 0,1 10-8 0,0-3-2 16,-4-3 0-16,3 9 0 0,4-10-9 0,-3 10 0 16,-1-3 9-16,1-3-9 0,0 6 0 0,3-3 0 15,-4-4 0-15,1 7 0 0,-4 0 0 16,0 7 0-16,0-4 0 0,-3 3 0 0,-1-3 0 0,4 7 0 15,-7-1 0-15,7-3 0 0,-7 10 0 0,0-4 0 16,0 4 0-16,-3-3 8 0,-1 2-8 0,1 4 0 16,3 0 8-16,-4-3-8 0,-3 3 8 0,0-1-8 0,-4-2 8 0,1 3-8 15,-1-3 0-15,1-4 9 0,-4 4-9 0,-1-1 0 16,1-2 8-16,-3-4-8 0,3-2 0 0,-4 2 0 16,4 0-12-16,0 1-7 0,0-4-1 0,0-3 0 15,-1 4 20-15,5-7 0 0,-4 0 0 16,7 0 0-16,-4-7 0 0,4 7 0 0,0-3 0 15,3-3 0-15,1 6-10 0,3 0 2 0,0-10 0 0,0 10 0 16,0 0 8-16,0 0 0 0,11-3 0 0,-1 3 0 16,4 0 0-16,0 3 11 0,4 4-3 0,7-4 0 15,-4 3-8-15,7-3 12 0,4 7-12 0,0-4 12 16,-4-3-12-16,0-3 0 0,4 6 0 0,-1 4 8 16,1-10-8-16,-4 9 0 0,1-3 0 0,-1-2 0 15,-3 5-36 1,-1-3-10-16,-3 4-2 0,1-1-1035 0</inkml:trace>
  <inkml:trace contextRef="#ctx0" brushRef="#br0" timeOffset="78431.7">26268 13247 1490 0,'0'0'66'0,"0"0"14"0,0 0-64 0,3 0-16 0,1-10 0 0,-1 4 0 15,1 3 54-15,-4 3 8 0,3-6 2 0,-3-4 0 0,0 7-20 0,0-3-3 16,-3-4-1-16,-1 10 0 0,1-9 2 0,-1 3 0 15,-6 3 0-15,3-4 0 0,-7 4-3 16,0-3-1-16,3 3 0 0,-7-4 0 0,1 7 9 0,-1 0 1 16,-3 0 1-16,0 7 0 0,-8-4-32 0,1 6-6 15,0 1-2-15,0-1 0 16,3 7-9-16,-3 3 0 0,3-4 0 0,0 4 0 0,1 6-11 0,3-6 11 16,-1 0-8-16,5 0 8 0,3-4 0 0,0 4 0 15,-1 0 0-15,5 0 0 0,3-4 0 16,0 4 0-16,0 0 0 0,7-3 0 0,0-7 0 0,3 7 0 15,1-4 0-15,3-2 8 0,3-4-8 0,1-3 11 16,0 3-11-16,3-6 12 0,7 0-12 0,0 0 8 16,4-6-8-16,3 3 8 0,4-3-8 0,-1-7 10 0,1-2-10 15,3 5 10-15,4-9-10 0,-3 4 0 0,-1 5 9 16,0-9-9-16,-7 4 19 0,4-4-1 0,-4 0 0 0,1-6 0 16,-5 6-18-16,1 0-17 15,0 4 3-15,-4-4 1 0,-4 10 21 0,-2-10 4 0,-1 9 0 0,-4 4 1 16,1 3-2-16,-4-3-1 0,-4 2 0 0,-3 4 0 15,0 0-10-15,0 0 12 0,0 0-12 0,0 0 12 16,0 0-12-16,0 13 12 0,-3-4-12 0,-4 7 12 16,0 0-4-16,0 3-8 0,3-1 12 0,-3 1-4 15,-3 0 2-15,-1 6 0 0,0 0 0 0,1-6 0 16,-1 9 1-16,-6 0 0 0,2 7 0 0,1-1 0 16,-3 1 0-16,-1 3 0 0,-3-4 0 0,0 4 0 15,0 6-11-15,-1-10 10 0,5 10-10 0,3-6 10 0,-4-4-10 0,4-6 0 16,0 7-10-16,0-7 10 15,3-3 0-15,4 3 0 0,0-3 11 0,3 4-3 0,-3-4-8 16,4-6-8-16,3-1 8 0,0 1-12 0,0-3 4 16,3 0 0-16,4-4 0 0,1-2 0 15,-1-1-7-15,3-3-1 0,4-3 0 0,0 4 0 16,4-1-46-16,0-3-10 16,3-3-1-16,0 0-1 0,0 0-150 0,-3-3-31 15</inkml:trace>
  <inkml:trace contextRef="#ctx0" brushRef="#br0" timeOffset="78971.88">26674 13642 2336 0,'-4'-10'104'0,"0"10"20"0,1 0-99 0,3 0-25 0,0 0 0 0,0 0 0 16,7-9-11-16,4 6-7 0,-1-3-2 0,4-4 0 16,4 1 20-16,-4 2 0 0,4 4 0 0,-4-3 0 15,3 3 28-15,1-3 2 0,0 3 1 0,-1-4 0 16,-3 7 5-16,8-3 0 0,-8 3 1 0,0 0 0 16,0 0-21-16,-3 0-4 0,3 3 0 0,-4-3-1 15,-3 7 1-15,0-4 0 0,0-3 0 0,-3 9 0 16,-4-9-3-16,-4 9 0 0,4 4 0 0,-7 0 0 15,0-4-9-15,0 7 0 0,-3-7 0 0,-4 10 0 16,3-3 0-16,-3-4-9 0,0-6 0 0,0 4 0 16,0 5 9-16,-1-5 0 0,5-7 0 0,-4 6 0 0,3 1 0 15,1-4 0-15,2-6 0 0,1 3 0 16,0 4 0-16,7-7 0 0,0 0 0 0,0 0 0 0,0 0-14 0,0 0-1 16,0 0 0-16,0 0 0 0,11 0-5 0,0 0-2 15,-1 6 0-15,1-3 0 0,-1-3 22 0,4 6-11 16,1-3 11-16,-1 4-8 0,0 2 8 0,3-6 0 15,-3 3 0-15,4 4-8 0,0-1 8 0,-4 1 0 16,7-4 0-16,-7 3 0 0,0 1 17 0,0-1-1 16,0 1 0-16,-3-1 0 0,-4 0 4 0,-3 7 0 15,-1-7 0-15,1 7 0 0,-4-3 13 0,-4-4 3 0,-3 7 1 16,-3-7 0-16,2 10-20 0,-2-3-4 16,-4-4-1-16,-4 4 0 0,1 3 8 0,-5-4 2 0,1-2 0 0,0 3 0 15,0 2-22-15,-4-2 0 0,-3 3 0 16,0-3 0-1,-4-4-53-15,-3-2-9 0,-1-1-2 0</inkml:trace>
  <inkml:trace contextRef="#ctx0" brushRef="#br0" timeOffset="81010.82">27771 5216 748 0,'0'0'67'0,"0"0"-54"0,0 0-13 0,0 0 0 15,0 0 108-15,7 0 18 0,0-10 4 0,0 4 1 16,0-3-51-16,0 6-9 0,4-4-3 0,-4 4 0 15,0-3-25-15,-4-3-6 0,4 5-1 0,-3-2 0 16,3-3 23-16,-7 9 4 0,0 0 1 0,0 0 0 16,3-6-10-16,-3 6-2 15,0 0 0-15,0 0 0 0,0 0 2 0,-7 6 0 0,0-6 0 0,-3 9 0 16,-1 1-22-16,-7 5-5 0,4-2-1 0,-3 2 0 16,-8 4-3-16,0 6-1 0,1 0 0 0,-5 4 0 15,-2 5 2-15,2-2 1 0,-2 11 0 0,-1 1 0 16,0 0-3-16,-3 0-1 0,3 9 0 0,-3 10 0 15,-4 0-5-15,-3 0-2 0,3 9 0 0,-3-10 0 16,6 7-14-16,-3-3 0 0,1-3 0 0,-1 6 0 16,7-9 10-16,0-4-10 0,4-3 10 0,3-6-10 15,1-3 12-15,6 0-3 0,0-9-1 0,4 2 0 16,-3-5 0-16,3-1-8 0,0 0 12 0,-1-2-4 0,1-1-8 0,0-3 0 16,0-6 9-16,3 6-9 0,1-13 11 0,-1 7-3 15,1-3 0-15,-1-7 0 0,4 1 4 0,4-4 0 16,-4-3 0-16,-1-3 0 0,1 0-12 0,0 0 12 15,0-9-12-15,4-1 12 0,-4 1-4 0,3-1 0 16,-3-5 0-16,4 5 0 0,-1-8-8 0,-3-1 0 16,0 3 0-16,0-3 0 0,0 0 8 15,0 4-8-15,0-7 0 0,-4-3 8 0,8 6-8 16,-4-6 0-16,3 6 0 0,1-6 0 0,-5 6 0 0,8-6 0 16,0 3 0-16,0 0 0 0,-3 3 0 15,-4 0-11-15,3 4 11 0,1 5-8 16,-1-2 8-16,1 2 8 0,-1 4-8 0,4 6 11 0,0-9-11 0,0 9 0 0,0 0 0 15,0 0-11-15,0 0 11 0,0 0-12 0,0 9 12 0,4 7-12 16,-1-4 12-16,1 4 0 0,-1 3 0 0,1 0 0 16,3 6 0-16,-4 0-12 0,5-6 12 0,-1 9-12 15,-4-3 12-15,4 3 8 0,0 0-8 0,0-2 11 16,0 2-11-16,-3 3 0 0,3-9 0 0,-4 3 0 16,8 3 0-16,-4-3 16 0,0-6-2 15,0 6-1-15,4-6 18 0,-8 0 3 0,8 0 1 0,-4-4 0 16,4 1-35-16,-1-3 0 0,1 2 0 0,-1-5 0 15,1 5 0-15,-4-5 0 0,3-7 0 0,-2 6 0 16,2 1 0-16,-3-10 0 0,-7 0 0 0,7 6 0 31,-7-6-65-31,0 0-11 0,0 0-1 0,0 0-1151 0</inkml:trace>
  <inkml:trace contextRef="#ctx0" brushRef="#br0" timeOffset="82149.11">29291 3833 1638 0,'0'0'36'0,"0"0"7"0,0 0 1 0,0 0 3 0,0 0-38 0,0 0-9 15,0 0 0-15,0 0 0 16,0 0 52-16,0 0 9 0,0 0 2 0,-7 9 0 16,0-9-15-16,-4 10-4 0,-3-4 0 0,4-3 0 15,-4 10-12-15,0-10-2 0,-8 6-1 0,5 1 0 0,-4-1 11 0,-1 1 3 16,1 5 0-16,-3-5 0 0,2-1 14 0,1 7 3 16,-7-7 1-16,0 7 0 0,-4-4-13 0,-3 4-2 15,-1-3-1-15,-2 2 0 0,2 4-8 0,-2-3-1 16,-1-4-1-16,3 4 0 0,1 3-13 0,7 0-2 0,0-10-1 15,3 7 0-15,0 2-19 0,8-2 10 16,-1 0-10-16,0-7 8 0,8 1-8 0,-4-1 0 16,7 4 0-16,3-4 8 0,-3-3-8 0,7 4 10 0,0-10-10 15,4 9 10-15,-4-9-10 0,10 10 12 0,1-4-12 16,6 3 12-16,1-9-4 0,3 0-8 0,7 0 12 0,8 0-4 16,3 0-8-16,-1 0 8 0,5 0-8 0,-1 0 8 15,0 0-8-15,-3 0 0 0,-4 0 0 0,1 0 0 16,-5 0 0-16,-6 3 0 0,0-3 0 15,0 13 0-15,-4-13 0 0,0 3 0 0,-3-3 0 0,-1 0 0 16,-3 6 0-16,-3-3 0 0,-1-3 8 0,-2 0-8 16,-8 0 0-16,10 7 0 0,-3-4 0 0,-7-3 8 15,0 0-8-15,0 0 10 0,0 0-10 0,0 0 10 16,0 0-10-16,0 9 0 0,0-9 0 0,-7 10 8 16,4-4-8-16,-8-3 8 0,4 10-8 0,-4-4 8 15,1-6-8-15,-1 7 8 0,-3 5-8 0,-4-5 8 16,4-1-8-16,-3 7 0 0,-4-4 0 0,-1 4 8 0,1 3-8 0,-4 0 0 15,4-4 0-15,-3 4 8 0,-1-3-8 16,4 3 0-16,0-7 0 0,-1 10 0 0,1 0 0 0,4-6 0 16,-5 2 0-16,-2 1 0 0,3 0 0 0,-4-3 0 15,0 9 0-15,4-6 0 0,-4 0 0 0,4-1 0 16,0 7 0-16,3-6 0 0,-3 6 0 0,4-9 0 16,-5 3 0-16,5-7 0 0,-1 4 0 0,4 3 10 15,0 0 1-15,0-10 0 0,-4 7-3 16,4-1 0-16,0-2 0 0,0 3 0 0,0-4 11 0,3 4 1 15,1 3 1-15,-1-10 0 0,4 1-21 0,0 5 0 16,0 1-12-16,7-7 4 0,-4 1 8 0,8-1 11 16,-4 0-3-16,7 1 0 0,-4-4-8 0,4-3 8 0,4 7-8 15,0-4 8-15,3-3-8 0,0-3 10 16,3 0-10-16,5 0 10 0,-1-3-10 0,0 3 8 16,4-6-8-16,6 6 8 0,1-10-8 0,10 1 0 0,4-1 9 0,0 1-9 15,4 0 0-15,-5-1 0 0,1 1 0 16,-3 3 8-16,-5-4-8 0,-2 1 0 0,-5 3-8 0,-2 2 8 31,-8 4-27-31,0 0 0 0,0 0 0 0,-7 0 0 16,0 0-91-16,1 4-18 0,-5 2-4 0,1-6-1 0,-1 6-68 0,1-3-14 0,3-3-2 15,0 0-714-15</inkml:trace>
  <inkml:trace contextRef="#ctx0" brushRef="#br0" timeOffset="82789.16">28536 5636 1296 0,'0'0'57'0,"0"0"12"0,4-3-55 0,-4 3-14 15,3-6 0-15,-3 6 0 0,0 0 79 0,0 0 13 16,0 0 2-16,0 0 1 0,0 0-42 0,0 0-8 16,0 0-1-16,0 0-1 0,0 0 1 0,0 0 1 15,0 0 0-15,0 0 0 0,0 0-1 0,0 0-1 16,0 0 0-16,0 9 0 0,0 1-16 0,-3-4-3 16,-1 3-1-16,1 7 0 0,-1-4-8 0,-3-2-2 15,0 5 0-15,0 4 0 0,3-3 11 0,-3-3 3 16,-3 8 0-16,6-2 0 0,-6 0-4 15,6 0-1-15,-3 0 0 0,4 0 0 0,-1 3-14 0,4-4-8 16,-3 1 10-16,3-6-10 0,3 2 0 0,-3 1 0 0,4-3 0 16,-1-4 0-16,4 4-10 0,4-10-8 0,-4 6-2 0,0-3 0 31,3-3-98-31,1-3-20 0,-4 0-4 0,4 0-472 0,-1 0-94 0</inkml:trace>
  <inkml:trace contextRef="#ctx0" brushRef="#br0" timeOffset="83175.7">28596 5448 1159 0,'0'0'51'0,"0"0"11"0,0 0-50 0,0 0-12 15,0 0 0-15,0 0 0 0,0-3 104 0,0 3 19 16,4-6 3-16,-4 6 1 0,0-10-29 0,0 10-6 15,0-6 0-15,0 6-1 0,0 0-26 0,-7-3-5 0,3-4 0 0,4 7-1 16,0 0-23-16,-7 0-4 16,0 0 0-16,0 0-1 0,0 7-22 0,7-7-9 15,-4 3 8-15,4-3-8 0,0 0-13 0,-3 6-8 0,3-6-2 0,0 0 0 32,-4 10-105-32,4-10-20 0,0 0-5 0,0 0-671 0</inkml:trace>
  <inkml:trace contextRef="#ctx0" brushRef="#br0" timeOffset="83467.83">28797 5724 1440 0,'-7'-10'128'0,"7"10"-103"0,0 0-25 0,0 0 0 0,0 0 136 0,0 0 21 16,0 0 5-16,11 0 1 0,-1-6-124 0,1 6-25 15,3-9-5-15,4 9-1 0,-4-10 8 0,7 7 0 16,-3-3 1-16,-1 6 0 0,1-3-9 0,0-3-8 16,-1 2 9-16,1-2-9 0,-1 6 0 0,1-6 0 15,0 3 0-15,-4-3 0 16,3 6-94-16,-2 0-18 0,-5 0-4 0,1 0-713 0</inkml:trace>
  <inkml:trace contextRef="#ctx0" brushRef="#br0" timeOffset="83691.67">28822 5874 2246 0,'0'0'49'0,"0"0"11"0,0 0 1 0,11 4 3 0,-1-4-52 0,4 0-12 0,-3 6 0 0,-1-6 0 16,5 0-12-16,-5 0-4 0,1 0-2 0,-1 0 0 16,1 3-106-16,-1-3-22 15,1 0-4-15,-4-3-1 0</inkml:trace>
  <inkml:trace contextRef="#ctx0" brushRef="#br0" timeOffset="83955.62">29305 5467 2012 0,'0'0'44'0,"0"0"10"0,0 0 2 0,0 0 0 0,4 6-45 0,-4 3-11 16,3 1 0-16,4 9 0 0,-3-10 14 0,-4 7 1 15,0 3 0-15,3-1 0 0,-3 7-2 0,0 1 0 0,-3-4 0 0,-1 9 0 16,1-3-13-16,-1 0 9 0,4-3-9 0,-3 4 8 16,-4-1-8-16,0-3 0 0,0 3-12 0,0-3 12 31,0-6-151-31,-1-3-22 0,1 3-5 0,0-10-1 0</inkml:trace>
  <inkml:trace contextRef="#ctx0" brushRef="#br0" timeOffset="85634.93">28963 3281 1105 0,'0'0'48'0,"0"0"12"0,0-3-48 0,-3-6-12 0,-1 2 0 0,4-2 0 15,0-1 0-15,0 7 0 0,0-3 0 0,0 6 0 16,0-6 0-16,0 6 0 0,0-10 0 0,0 7 0 15,0 3 0-15,0 0 0 0,0 0 0 0,0 0 0 16,0-6 23-16,0 6 9 0,4-9 1 0,-4-1 1 16,3 7 24-16,-3 3 5 0,0-6 1 0,0 6 0 0,0 0-13 0,0 0-3 15,0-7 0-15,0 7 0 0,0-9-16 0,0 9-3 16,-3-3-1-16,3 3 0 0,0 0-7 0,0 0-1 16,-8 0-1-16,8 0 0 0,0 0-5 0,-3-6-1 15,3 6 0-15,0 0 0 0,-7-3-13 0,7 3 0 16,0 0 0-16,0 0 0 0,0 0 0 0,0 0 8 15,0 0-8-15,0 0 0 0,0 0 12 0,0 0-3 16,0 0-1-16,0 0 0 0,0 0 0 0,0 0-8 16,0 0 12-16,0 0-4 0,0 0-8 0,0 0 0 15,0 0 0-15,-4 9 8 0,-3-6-8 0,4 6 0 16,-4-2 0-16,0 2 0 0,0-3 10 0,3-2 0 0,1 5 0 0,-1-3 0 16,1-3 16-16,3-3 3 15,0 0 1-15,0 0 0 0,0 0-14 0,0 0-4 0,0 0 0 0,0 0 0 16,0 0 0-16,0 0 0 0,0 0 0 0,0 0 0 15,0 0-4-15,0 0-8 0,0 0 11 0,0 0-11 16,0 0 0-16,-4 10 0 0,0-4 0 0,4-6 0 16,-3 9 0-16,3-9 0 0,0 0 0 0,-4 10 0 15,1-1 9-15,-1-2-9 16,4-7 0-16,-3 9 9 0,-1-6-9 0,-3 10 0 0,4-10 0 0,3-3 8 16,0 0 9-16,0 6 2 0,0-6 0 0,-7 3 0 15,7-3-19-15,0 0 0 0,0 0 0 0,0 10 0 16,0-10 0-16,0 0 0 0,0 0 0 0,-4 9 0 15,4-9 0-15,0 0 0 0,0 0 8 0,0 0-8 16,-3 6 0-16,3-6 0 0,-7 3 0 0,7-3 0 0,0 0 0 16,0 0 0-16,0 0 0 0,0 0 0 0,0 0 8 0,0 0-8 15,0 0 9-15,-4 10-9 0,4-10 8 0,0 0-8 16,0 0 0-16,0 0 9 0,-7 0-9 0,7 0 0 16,0 0 0-16,0 0 0 0,-7 6-28 0,7-6 3 15,0 0 0-15,0 0 0 0,0 0 1 0,0 0 0 16,0 0 0-16,0 0 0 0,0-6 24 0,0 6 0 15,0-10 0-15,0 10 0 0,0-3 0 0,0 3 0 16,0-6 0-16,0 6 8 0,0 0 3 0,0-9 1 16,0 9 0-16,0 0 0 0,0 0 12 0,0 0 4 15,0 0 0-15,0 0 0 0,0-10-37 0,0 10-7 16,0 0-2-16,0 0 0 0,0 0 29 0,0-3 5 16,-4-3 2-16,4 6 0 0,0 0-18 0,0 0 0 0,0-3 0 0,0 3 0 15,0 0 0-15,7-7 0 0,-3-2 0 0,-4 9 0 16,0 0 10-16,3 0-2 0,-3 0 0 15,0 0 0-15,4-9 7 0,-4 9 1 16,4-7 0-16,3 7 0 0,-7 0-7 0,3-9-1 0,4-1 0 0,0 7 0 16,0-3 0-16,0 0-8 0,0 6 12 0,0-10-4 15,4 7-8-15,0-3 0 0,-1-3 0 0,1 5 8 16,3-2-8-16,-4-3 0 0,5 2 0 16,-5-2 8-16,4 6-8 0,0-6 0 0,4 2 0 0,-7-2 0 15,3-1 0-15,-4 1 8 0,4 3-8 0,-3 6 0 16,-4-3 0-16,0-4 0 0,-7 7 0 0,7 0 0 15,0 7 0-15,-7-7 0 0,0 0 0 0,7 3 0 0,-7-3 0 16,4 6 0-16,-4-6 0 0,0 9 0 16,0-9 0-16,3 10 0 0,1-1 0 0,-4 7 0 0,-4-13 0 0,4 13 0 15,-3-7 0-15,-1 10 0 0,1-10 0 0,-1 1 0 16,-3 5 0-16,4 4 0 0,-4-3 0 16,0-7 0-16,-1 1 8 0,-2 9-8 0,3-10 0 0,-4 7 0 15,-3-7 9-15,4 1-9 0,3-1 0 0,-4 0 9 16,0 7-9-16,1-16 0 0,3 16 8 0,0-13-8 15,0 3 0-15,3-3 0 0,4-3 14 0,0 6-4 16,0-6-1-16,0 0 0 0,0 0-9 0,0 0 0 16,0 0 0-16,0 0 0 0,0 0-12 0,0 0-5 15,0 0-1-15,7 4 0 0,-7-4 18 0,7 0 0 16,4 6 0-16,-4-3 0 0,0-3 0 0,3 0 0 16,-10 0 0-16,8 6 0 0,-1-6 0 0,3 3 0 15,1-3 0-15,-4 7 0 0,0-4 0 0,0-3 0 0,0 6 0 0,0 0 0 16,-7-6 0-16,7 4 0 15,-3 5 0-15,3 0 0 0,-4-9 0 0,1 10 0 0,-1-4 0 16,1-3 0-16,-1 10 0 0,-3-10 0 0,0 6 0 0,0 1 0 16,0-1 0-16,0-3 0 0,0 4 0 0,-3-1 0 15,3 1 0-15,0-1 0 0,-4 0 0 0,1 1 0 16,-1-1 0-16,1 4 0 0,-4-4 0 0,3 1 9 16,-3-1 0-16,0 3 0 0,0-2 0 0,-4 2 0 15,1-2 1-15,-1 2 0 0,1-2 0 0,-1-1 0 16,-3 4-10-16,3-4 10 0,-3 1-10 0,0-1 10 15,0-6-10-15,-4 7-12 0,4-10 2 0,0 9 1 32,0-9-90-32,-4 0-17 0,4 0-4 0,-3 0-1 0</inkml:trace>
  <inkml:trace contextRef="#ctx0" brushRef="#br0" timeOffset="86742.95">30417 4510 864 0,'0'0'38'0,"0"-6"8"0,-4-3-37 0,4 6-9 0,-4-4 0 0,1 4 0 15,-1-3 183-15,1-4 34 0,-1 10 7 0,4-9 2 16,-3 9-138-16,-4-3-27 0,-4 3-5 0,1 0-2 16,-1 0-27-16,0 3-6 0,-3 3-1 0,-3-3 0 15,3 7-20-15,-4-1 0 16,-3 1-10-16,3 5 10 0,-3-5 9 0,0 9 9 0,3-4 2 0,1-5 0 16,-1 5 15-16,0-2 3 15,4 3 1-15,-4-4 0 0,8 4-7 0,-4-7 0 0,3 7-1 0,4-7 0 16,-3 10-19-16,3-10-3 0,3 7-1 0,4-6 0 15,0 2-8-15,0-6 0 0,4 4 9 0,3-1-9 16,0-9 0-16,3 10 0 0,-10-10 0 0,11 0 0 16,6 0 0-16,-2 0-8 0,-1 0 8 0,3 0 0 0,1-10 0 15,3 1 0-15,0 6 0 0,0-10-8 0,4 4 8 0,-4-1 0 16,8-2 10-16,-8-4-10 0,0 7 0 16,0-1 8-16,4-5-8 0,-8-4 0 0,1 9 0 0,-4-5 0 15,-3 5 0-15,-1-2 0 0,1-4 0 0,-4 7 0 16,3-1 0-16,-2 1 0 0,-5 3 0 15,1-7 9-15,-1 4-9 0,1 2 8 0,-4 1-8 0,0 6 0 16,3-9 0-16,-3 9 0 0,0 0 0 0,0 0-17 16,0 0 4-16,0 0 1 0,0 0 12 0,0 0 0 15,0 0 0-15,0 0 0 0,0 0 0 0,0 0 0 16,0 0 0-16,4 9-9 0,-1-3 9 0,1 4 0 16,-4 9 0-16,-4-13 0 0,1 3 0 0,-1 7 0 0,1-4 0 0,-8 4 0 15,0 3 8-15,1 0 4 16,-1 6 1-16,-3-6 0 0,0 9-13 0,0 0 0 15,0-3 0-15,0 3 0 0,7 4 9 0,-4-10-1 0,1 3 0 16,-1 0 0-16,0-6 18 0,4 6 3 0,-3-3 1 0,-1 0 0 16,1 0-21-16,3-7-9 0,-4 10 8 0,4-6-8 15,-4 0 0-15,1 0 8 16,-1 0-8-16,4-4 0 0,0 4 0 0,0-3 0 0,3-4 8 16,1 4-8-16,-1 3 0 0,1-10 0 0,3 7 0 0,3-7 0 15,-3 1-15-15,4-1-1 0,3-3-1 0,0-2 0 16,4 2-36-1,-4-3-7-15,3 3-2 0,4-3 0 0,-3 4-160 16,3-7-32-16,14 0-6 0,-14-7-2 0</inkml:trace>
  <inkml:trace contextRef="#ctx0" brushRef="#br0" timeOffset="87787.5">30709 4949 748 0,'0'0'67'0,"0"0"-54"16,0 0-13-16,0 0 0 0,0 0 164 0,0 0 31 16,0 0 5-16,0 0 2 0,-3 0-118 0,3 0-24 15,0 0-5-15,0 0-1 0,-7 0-11 0,7 0-3 16,-7 7 0-16,7-7 0 0,-4 3-31 0,1 3-9 16,-1 3 0-16,1 1 0 0,-1-4 0 0,1 7 0 15,3-7 0-15,-4 3 0 0,4 1 0 0,0 5-8 16,0-2 8-16,0-4 0 0,0 7 0 0,0-7 0 15,4 1 0-15,-4 9 0 0,0-13 0 0,3 3 0 16,4 7 8-16,-3-7-8 0,-4-5 0 0,7 5 0 16,-4-9-12-16,4 9-524 0,-7-9-104 15</inkml:trace>
  <inkml:trace contextRef="#ctx0" brushRef="#br0" timeOffset="88249.69">30766 4645 2091 0,'0'0'46'0,"-4"0"10"0,4 0 1 0,0 0 2 0,0 0-47 0,0 0-12 0,0 0 0 0,0 0 0 16,0 0 10-16,0 0 0 0,0 0 0 0,0 0 0 31,0 0-45-31,0 0-9 0,0 0-1 0,0 0-558 0,11 0-111 16</inkml:trace>
  <inkml:trace contextRef="#ctx0" brushRef="#br0" timeOffset="88671.59">31221 4457 1670 0,'0'0'148'0,"0"0"-118"0,0 0-30 0,0 0 0 16,0 0 144-16,0 0 24 0,0 0 4 0,0 0 0 15,0 0-96-15,0 0-19 0,0 0-4 0,3-3-1 16,4-3-24-16,4-1-6 0,0 7-1 0,3-3 0 15,-4 3-21-15,8 0 0 0,0 0 0 0,-1 0 0 16,1-6-9-16,7 3 9 0,-1-3-10 0,4 6 10 16,-3-10-22-16,3 7 2 0,1-3 0 0,-1 3 0 31,0-4-31-31,0 1-5 0,-3 3-2 0,0-3 0 16,-1 3-42-16,-6-4-9 0,0 4-2 0</inkml:trace>
  <inkml:trace contextRef="#ctx0" brushRef="#br0" timeOffset="88958.17">31217 4664 1807 0,'0'0'40'0,"0"0"8"0,0 0 1 0,0 0 2 0,0 0-41 0,7 0-10 0,4-3 0 0,3 3 0 16,4 0 59-16,3 0 9 0,0-6 3 0,4 6 0 15,-1-10-39-15,5 10-7 0,-1-9-1 0,7 9-1 16,0-10-23-16,-3 4 0 0,-4 6-12 0,-3-9 4 31,0 9-51-31,-4-3-9 0,-3-4-3 0,-4 7-514 0,0-3-103 0</inkml:trace>
  <inkml:trace contextRef="#ctx0" brushRef="#br0" timeOffset="93885.1">32406 3852 2304 0,'0'0'204'0,"0"0"-163"15,0 0-33-15,0 0-8 16,0 0 33-16,0 0 5 0,0 0 1 0,0 0 0 0,0 0 17 0,0 0 4 15,-7 6 1-15,7-6 0 16,-3 10-46-16,3-1-15 0,0 0 8 0,0 7-8 0,0-3 13 0,0 8-1 16,3 1 0-16,1 4 0 0,-1 2 4 0,1 6 1 15,-1 4 0-15,1-4 0 0,-1 4-5 0,1 6 0 16,-1 0-1-16,1 0 0 0,-1-7-11 0,1 7 0 16,-4 0 0-16,0-3 0 0,0-10 0 0,0 4 8 15,0 2-8-15,0-5 0 0,0-1 0 16,0-6 0-16,0 3-12 0,0-3 12 0,-4 1-24 0,1-8 2 15,3 11 1-15,-4-14 0 16,1 1-26-16,-1-3-5 0,1 5 0 0,3-8-725 16,-4-1-145-16</inkml:trace>
  <inkml:trace contextRef="#ctx0" brushRef="#br0" timeOffset="95518.67">28123 13407 1036 0,'0'0'92'0,"0"0"-73"16,0 0-19-16,0 0 0 0,0 0 108 0,8-7 17 16,-8 7 4-16,3 0 1 0,4-3-104 0,0-3-26 15,0 6 0-15,0 0 0 0,0-3 45 0,4 3 4 0,3-6 1 16,-7 6 0-16,0 0 48 0,4 0 10 16,-1 0 1-16,1-4 1 0,-1 4-34 0,5 0-6 0,-1-6-2 0,0 6 0 15,3 0-38-15,1-3-8 0,0-3-2 0,3 6 0 16,0-10-20-16,4 4 0 0,-4 6 0 0,0-9 0 15,4 5-10-15,-1-2-6 0,1-3-2 0,3-1 0 32,1 4-134-32,-1 3-28 0,4-3-4 0,-4-4-667 0</inkml:trace>
  <inkml:trace contextRef="#ctx0" brushRef="#br0" timeOffset="96058.98">28247 13601 1152 0,'0'0'51'0,"0"0"10"0,0 0-49 0,0 0-12 0,0 0 0 0,0 0 0 16,0 0 129-16,0 0 23 0,0 0 5 0,0 0 1 16,11-6-126-16,-4 6-32 0,-4 0 0 0,4-7 0 15,0 4 15-15,4 3-3 0,-1-6-1 0,4 6 0 16,-3-3 13-16,3-3 2 0,0 3 1 0,0-4 0 15,1 4-3-15,2-3 0 0,-3 3 0 0,0-4 0 16,0 7-13-16,-3 0-3 0,3 0-8 0,-3 0 12 16,3 0-12-16,-4 0 0 0,1 0 0 0,3 0-10 15,-3 0-16-15,-1 0-3 16,1 7-1-16,-1-4 0 0,1-3-87 16,0 0-18-16,-1 0-3 0</inkml:trace>
  <inkml:trace contextRef="#ctx0" brushRef="#br0" timeOffset="97491.98">29806 12764 979 0,'0'0'87'0,"0"0"-70"15,0 0-17-15,4-6 0 0,-1-4 98 0,-3 10 16 16,4-3 3-16,3-3 1 0,0-4-40 0,-7 10-8 15,0 0-2-15,0 0 0 0,3 0 7 0,-3 0 1 16,0 0 0-16,0 0 0 0,0 0-11 0,0 0-1 16,0 0-1-16,0 0 0 0,-3 0-11 0,-1 0-3 15,1 10 0-15,-4-4 0 0,-4-3-20 0,1 7-4 16,3-1-1-16,-4-3 0 0,0 10-14 0,1-4-10 16,-4 4 12-16,3-3-12 0,-3 2 10 0,0 4-10 15,0 0 8-15,0 6-8 0,0-6 14 0,-1 6-2 16,1 0-1-16,4-3 0 0,-1 12 1 0,1-5 1 15,-1 5 0-15,4 1 0 0,-4 2-13 0,4 4 9 0,4-3-9 0,-4-4 8 16,3 1-8-16,1-4 0 16,3 4 0-16,-4-7 0 0,4 3 0 0,4-3 0 0,-4 1 0 0,3-1 0 15,1 3 0-15,-4-3 0 0,3 7 0 0,1-7 0 16,-1 7 0-16,4-7-9 0,-7-3 9 0,4 3-10 16,3-9 10-16,-4 6-8 0,5-6 8 0,-5 6-8 15,1-6 8-15,3 0-13 0,-4-1 5 0,4 1 8 16,0-3-41-1,0-7-1-15,-3 7 0 0,3-4 0 0,0-2-90 16,0-1-19-16,0 4-3 0,0-10-730 0</inkml:trace>
  <inkml:trace contextRef="#ctx0" brushRef="#br0" timeOffset="98130.88">30095 13096 864 0,'0'0'76'0,"0"0"-60"0,0 0-16 0,0 6 0 0,0-6 187 0,-3 10 34 16,3-1 7-16,0 1 2 0,-4 5-120 15,4-5-24-15,0 2-5 0,0-2-1 16,0 5-31-16,0-5-6 0,4 9-2 0,-4-4 0 0,0 1-15 0,3 3-3 16,1-7-1-16,-4 4 0 0,0 3-7 0,4 0-2 15,-1-1 0-15,-3 8 0 0,4-8-13 0,-4-2 0 16,0 9 0-16,0-6 0 0,0 0 0 0,0 0 0 0,0-1 0 15,0-2 0-15,3 3-23 0,-3-3-1 0,0-4 0 0,4 4 0 32,-1-1-28-32,-3-5-7 0,4-1-1 0,-1 1-544 0,1-7-108 0</inkml:trace>
  <inkml:trace contextRef="#ctx0" brushRef="#br0" timeOffset="98710.76">30321 13378 576 0,'0'0'51'0,"0"0"-41"0,0 0-10 0,0 0 0 15,0 0 183-15,0 0 34 0,0 0 7 0,0 0 2 16,0 0-134-16,7-6-26 0,4 6-6 0,3-3 0 15,-7-3 17-15,7 6 4 0,-3-7 1 0,-1 7 0 16,-3-3-15-16,4 3-3 0,0-6-1 0,-1 6 0 16,4 0-15-16,-3 0-4 0,-1 0 0 0,1 6 0 15,3-6-31-15,-3 3-13 0,3-3 11 0,-4 7-11 16,1-7 0-16,3 6 0 0,-3-3 0 0,-1-3 0 16,-3 0-23-16,0 6-10 0,0-6-3 0,0 0 0 15,-7 0-36 1,0 0-7-16,8-6-1 0,-8 6-515 0,0 0-102 0</inkml:trace>
  <inkml:trace contextRef="#ctx0" brushRef="#br0" timeOffset="99721.43">31210 13300 1638 0,'0'0'72'0,"0"0"16"0,0 0-71 0,0 0-17 0,0 0 0 0,0 0 0 0,0 0 16 0,0 0-1 16,0-6 0-16,0 6 0 0,0 0-15 0,0-3 0 15,-3-4 8-15,-4 4-8 0,7 3 31 0,-4-6 3 16,1 3 1-16,-1-3 0 0,-3 6 17 0,7 0 4 15,0 0 1-15,-7 0 0 0,-4 0-17 0,1 6-3 16,-1-3-1-16,1-3 0 0,-1 9-13 0,0-2-3 0,1-4-1 16,-1 3 0-16,1 3-7 0,-1 1-2 0,-3-1 0 0,3 1 0 15,1-1 0-15,-1 0 0 0,4 4 0 0,-3-4 0 16,-1 1 2-16,8 2 0 0,-5-2 0 16,5-4 0-16,-8 10 1 0,8-7 1 0,3 1 0 0,-4-1 0 15,4-6-14-15,0 6 0 16,0-2 8-16,4 2-8 0,-1 1 0 0,4-4 0 0,-7-6 0 0,0 0-10 15,7 3 10-15,4 3-8 0,-4-3 8 0,0-3-8 16,0 0 8-16,4 0 8 0,-1 0-8 0,-3-3 11 16,4-3-11-16,0 3 0 0,3-3 0 0,-4 2 0 15,-3-2 0-15,0-3 0 0,4 2 0 0,0-2 0 16,-4 6 0-16,0-6-11 0,-4 2 11 0,4 4-8 16,-3-3 0-16,-1-4 0 0,1 1 0 0,-4 3 0 15,3 3 8-15,-3 3 0 0,0-7-9 0,0 7 9 0,0 0 0 0,0 0 0 16,0-9-9-16,0 9 9 0,0 0 0 0,0 0-8 15,0 0 8-15,0 0 0 0,0 0 0 0,0 0 0 16,0 0 0-16,0 0 0 0,0 0 0 0,0 0 0 16,0 0 0-16,0 0 0 0,0 0 0 0,0 0 0 15,0 0 0-15,0 0 9 0,0 0-9 0,0 9 12 16,-3 1-12-16,-1-1 12 0,4 7-12 0,-3-7 12 16,-1 7-12-16,1-7 12 0,-1 10-12 15,1 0 0-15,-4 0 0 0,0 6 0 0,0 0 0 0,-4 3 0 16,0 0-12-16,1-3 12 0,-1 10-16 0,1-7 4 15,-1-3 0-15,4-3 1 0,-4 10 11 0,1-4 0 16,-1 0 0-16,4-3 0 0,0 3 0 0,-3-3 0 16,2-6 8-16,1 6-8 0,4-12 0 0,-1 3 8 15,1 2-8-15,3-8 0 0,0-1 0 0,0-9 8 0,7 6-8 16,0 4 0-16,-7-10 0 0,11 0 0 16,3 0 0-16,-4 0 0 15,4 0-32-15,-3 0-2 0,3-10 0 0,0 10 0 16,-3-6-35-16,3 3-7 0,-4-3-2 0,1 3 0 15,0-4-124-15,-4-2-25 0,3 0-5 0,-10 9 0 0</inkml:trace>
  <inkml:trace contextRef="#ctx0" brushRef="#br0" timeOffset="100060.67">31330 13541 460 0,'0'0'41'0,"0"0"-33"0,0 0-8 0,0 0 0 0,0 0 382 0,0 0 74 15,0 0 16-15,0 0 2 0,0 0-375 0,0 10-75 16,0-1-16-16,0 1-8 0,4-1 0 0,-1 0 0 0,-3 4 0 0,4 0-10 16,-4 2 10-16,0-2 0 0,0-4 0 0,3 7-8 15,-3-7 8-15,0 7 0 0,4-7 0 0,-1 1 0 16,-6-1-20-16,3 1-3 0,3-1 0 0,-3-3 0 31,4-3-171-31,-1 7-34 0</inkml:trace>
  <inkml:trace contextRef="#ctx0" brushRef="#br0" timeOffset="100884.66">31669 13356 172 0,'0'0'16'0,"0"0"-16"0,0 0 0 0,0 0 0 15,7-3 389-15,-4 3 75 16,5-6 16-16,-1 6 2 0,3-3-374 0,-3 3-76 16,4-6-14-16,-4 2-3 0,3 4-15 0,-3-6 0 15,4 6 0-15,0 0 0 0,-1 0 0 0,1 0 0 0,-4 0 0 0,3 0 0 16,1 0 0-16,-4 0 0 15,-7 0 0-15,11 6 0 0,-1-6-13 0,1 0 1 0,-4 0 0 0,0 0 0 32,-7 0-32-32,11 0-7 0,-4 0-1 0,-7 0-483 15,7-6-97-15</inkml:trace>
  <inkml:trace contextRef="#ctx0" brushRef="#br0" timeOffset="101781.92">32374 13309 1220 0,'0'0'54'0,"0"0"11"0,7-6-52 0,1 3-13 0,-5-3 0 0,4-4 0 16,-3 7 58-16,-1-6 9 0,1 3 1 0,-1-4 1 15,-3 1-6-15,0 9-2 0,0 0 0 0,0-7 0 16,0-2 14-16,0 6 2 0,-3-3 1 0,3 6 0 16,0-10-19-16,-4 10-4 0,1-9-1 0,3 9 0 15,-4 0-10-15,1-3-3 0,-4-4 0 0,-4 7 0 16,4 0-18-16,0 0-4 0,-4 7-1 0,4-4 0 16,-3 3-18-16,-1-3 0 0,0 3 8 0,-3-2-8 15,0 2 0-15,0 3 0 0,0 1 0 0,0-1 0 16,3-3 0-16,1 4 0 0,-1-1 0 0,4 1 0 15,0-1 0-15,4-6 0 0,3-3 0 0,-4 13 0 16,4-10 29-16,4 6-1 0,-1 1 0 0,1-4 0 16,-4-6-28-16,7 3 0 0,3 3 0 0,-3-3 0 15,0 4 0-15,4-7 0 0,-4 0 0 0,4 0 0 0,-4 0 0 0,3 0 0 16,1-7 0-16,-1 7 0 0,1-3 0 0,0-3 0 16,-1 6 0-16,1-3 0 0,-1-3 0 0,4-4 0 15,-3 7 0-15,0-3 0 0,-1-4 0 16,-3 1 11-16,0 3 0 0,0 3 0 0,0-4-11 0,0 4-9 15,-3-3 9-15,-1-3-13 0,1 5 13 16,-4-2 0-16,4-3 0 0,-1-1 10 0,-3 4-10 16,0 6 0-16,0 0 9 0,0 0-9 0,0 0 0 0,0 0 0 15,0 0 0-15,0 0 8 0,4-3-8 0,-4 3 0 16,0 0 0-16,0 0 0 0,0 0 0 0,0 0 0 0,0 0 0 0,0 0-8 16,0 0 8-16,0 0 0 0,0 0 0 15,0 0 0-15,0 0 0 0,0 0 0 0,3 9 0 0,-3 1 8 16,0-1 2-16,-3 1 1 0,-1-1 0 0,-3 7 0 15,0-7-11-15,0 7 8 0,0-4-8 0,-4 7 8 16,4-3-8-16,-3 3 8 0,-1-4-8 0,0 4 8 16,4-3-8-16,-3-4 0 0,-1 7 9 15,4-3-9-15,-3 3 0 0,-1-1 0 0,4 1 0 0,-4 6 0 16,1-6 0-16,-1 3 0 0,1-3 0 0,3 0 0 16,-1-7 0-16,1 10 0 0,0-9 0 0,4 2 0 15,-1 4 0-15,1-3 0 0,-1-4 0 0,4 4 11 16,0-6-11-16,0 8 0 0,0-8 0 0,4 5-11 15,-1-5 11-15,-3-1-8 0,4 1 8 0,-1-1-8 16,1 0-4-16,3 1 0 0,0-4 0 16,0 4 0-16,0-10-32 0,0 9-6 0,0-9-2 0,-7 0 0 15,7 0-110-15,4 0-22 0,-1 0-5 0,1 0-1 0</inkml:trace>
  <inkml:trace contextRef="#ctx0" brushRef="#br0" timeOffset="102246.93">32494 13642 403 0,'0'0'17'0,"0"0"5"0,0 0-22 0,0 0 0 0,0 0 0 0,7-10 0 15,-3 7 319-15,3-6 59 0,-3 3 12 0,3-4 2 16,0 1-297-16,3 2-60 0,-3-2-12 0,0 0-3 16,4-1 50-16,0 1 10 0,-1 6 1 0,1-4 1 15,-1-2-21-15,1 3-4 0,-1 3-1 16,1-4 0-16,-4-2-24 0,4 9-6 0,-4-3-1 0,0 3 0 16,-7 0-14-16,0 0-3 0,0 0-8 0,0 0 12 15,7 0-12-15,-7 0 0 0,0 0 0 0,0 0 0 16,0 9 0-16,0 1 0 0,-7-1 0 0,0 7 0 15,0-7 0-15,-4 4-8 0,0-4 8 0,1 7-10 16,-8-7 10-16,1 10 0 0,3-10 0 0,-4 7 0 16,4 3 0-16,0-3 0 0,0-4 0 0,3-2 0 0,0 5 0 0,1-5 0 15,3-1 0-15,0 0 0 16,3 1 0-16,1-1 0 0,3 7 0 0,0-7 0 16,3-2-9-16,4 2 0 0,0-6 0 0,4 7 0 0,-4-4 9 0,7 3-8 15,0-9 8-15,4 10-8 0,-4-10-4 0,4 6-1 16,-1-3 0-16,1 3 0 15,-1-3-30-15,1-3-5 0,0 7-2 0,-4-4 0 16,3-3-111-16,-2 0-23 0,-5 0-4 0</inkml:trace>
  <inkml:trace contextRef="#ctx0" brushRef="#br0" timeOffset="102700.93">32664 12767 345 0,'0'0'15'0,"0"0"4"16,0 0-19-16,0 0 0 0,0 0 0 0,7 6 0 15,0-6 241-15,-7 0 45 0,3 10 9 0,4-4 1 0,0-3-182 0,-3 3-37 16,-4-6-7-16,7 3-2 0,0 7 42 0,4-4 8 16,-1 3 2-16,1 1 0 0,3-1-44 0,0 10-9 15,4-9-2-15,-1 8 0 0,5-2-38 16,-1 9-8-16,0-6-2 0,4 6 0 0,-4-3-17 0,3 3 0 15,5 3 0-15,-8 4 0 16,0-1 0-16,-10-6 0 0,-1 0 0 0,1 3 0 0,-1-3 26 16,1 4 2-16,-4-1 0 0,0 6 0 0,-3-5-28 0,-1 11 0 15,1-8 0-15,-8 9 0 0,1-13 10 0,-1 0-10 16,4-3 12-16,-4 10-12 0,-3-7 0 0,0-3 0 16,0-3-10-16,-3 3 10 15,-1-6-30-15,-3 6 2 0,-4 0 0 0</inkml:trace>
  <inkml:trace contextRef="#ctx0" brushRef="#br0" timeOffset="118970.5">20920 15006 1357 0,'0'0'60'0,"0"0"12"0,0 0-57 0,0-10-15 0,0 10 0 0,0-3 0 16,0-9 48-16,0 9 8 0,0-4 0 0,0-2 1 0,0 6 7 15,0-7 0-15,0 1 1 0,0 0 0 0,0 2-1 0,0-2 0 16,0 0 0-16,0 2 0 0,0-2-28 0,-4-1-7 16,1-5-1-16,-4 5 0 15,3 1-16-15,-3 0-3 0,0-1-1 0,-4 1 0 0,1-1 0 0,-4 1 0 16,0 3 0-16,-1 3 0 0,-2-4 9 0,3-2 2 15,-4 9 0-15,4-10 0 0,-4 10-9 0,4-3-2 16,0-3 0-16,4 6 0 0,-5 6 0 0,1-3 0 16,0-3 0-16,0 7 0 0,-4 2-8 0,4 1 0 15,-3-1 9-15,-1 7-9 0,0-4 0 0,1 7 0 16,3-3 0-16,-4 2 0 0,0 8 0 16,-3-8 0-16,7 7 10 0,-4-3-10 0,4 3 24 0,-3 1-2 15,3-1 0-15,0 3 0 0,-4-6 6 0,4 12 0 0,0 1 1 0,0-7 0 16,3 7-20-16,0-1-9 15,4 4 8-15,4-4-8 0,-1 1 9 0,4-1-9 0,-3-3 10 16,6-5-10-16,1 2 12 0,3-3-4 0,3 3-8 0,1-3 12 16,0 0-12-16,-1-3 8 0,1 0-8 0,3 0 0 15,0-6 10-15,0 3-10 0,0-1 10 0,0-2-10 16,0 3 0-16,1 0 0 0,-1-4-13 0,-4-5 4 16,8 9-3-16,-8-10 0 0,5 0 0 0,-5 1 0 15,4-1-48 1,-3 4-9-16,3-10-3 0,-3 6 0 0,3-9-91 0,-4 7-18 0,8-7-4 0,-8 0-639 15</inkml:trace>
  <inkml:trace contextRef="#ctx0" brushRef="#br0" timeOffset="119499.95">21177 15451 748 0,'0'0'67'0,"0"0"-54"0,-7-9-13 0,-3 9 0 0,-1-7 301 0,4 4 58 15,-4-3 11-15,1 3 2 0,-1-3-305 0,4 3-67 0,-3-4 0 16,3 7-11-16,-4-3-4 0,0-3-1 16,1 6 0-16,-1 6 0 0,-3-3 16 0,4 4 10 15,-5-4-2-15,1 6 0 0,0 0-8 0,0 7 8 16,-4-6-8-16,8 5 8 0,-8-2 13 0,8 9 3 0,-4-3 0 15,3-7 0-15,-3 13 9 0,3-6 3 0,4 0 0 0,0-4 0 16,0 4-36-16,4 0 0 0,-1-3 0 0,4-1 0 16,4-2 16-16,3-4-3 0,-4 1-1 0,8-1 0 15,-4 4-4-15,3-10-8 0,1 6 11 0,0-2-11 16,3-7 0-16,0 0 0 0,0 0 0 0,0-7 0 16,0 4 0-16,0-3-9 0,4-3 9 0,-4 2-12 15,0-2 12-15,0-1 0 0,0 1 0 0,0-4 0 16,-3-2 0-16,0-1 0 0,-1 7 0 0,-3-4-8 15,0-3 8-15,0 1 9 0,-3 5-1 0,-1-2-8 16,4-4 23-16,-7 7-3 0,0-1 0 0,4 1 0 16,-4 0-4-16,3-1-2 0,1 4 0 0,-4 6 0 15,0 0-3-15,0 0-1 0,0 0 0 0,0 0 0 0,0 0-10 0,0 0 0 16,4 9 0-16,-4 7 8 0,3-3 3 16,1 2 0-16,-1 1 0 0,1-4 0 0,3 4-11 15,-4 3 0-15,1-3 0 0,-1-4 0 0,1 4 0 16,3 3 0-16,-4-1 0 0,4-2 0 0,0 3 0 0,4 0 0 15,-7-4 0-15,6-5 0 16,-3-1-43-16,4 1-4 0,-1-1-1 16,-3 0-666-16,4-2-134 0</inkml:trace>
  <inkml:trace contextRef="#ctx0" brushRef="#br0" timeOffset="119783.64">21385 15022 1728 0,'0'0'76'0,"0"0"16"0,0 0-73 0,0 0-19 0,0 9 0 0,0 0 0 16,4 10 128-16,-1 0 21 0,5 6 5 0,-1 0 1 31,3 3-155-31,1 7-36 0,-4-7-5 0,3 10-1 0,1-4 34 0,-4 1 8 0,0 2 0 0,0-2 0 15,-3-1 0-15,-1-5 0 0,4 5 0 0,-3-6 0 16,-4 1 0-16,0-4 0 0,0 3 0 0,0-3 0 16,0 0 14-16,0-6-2 0,-4 6 0 0,4-6 0 15,-3 0-100-15,-1-1-20 0,4-8-4 0,-3 5-746 16</inkml:trace>
  <inkml:trace contextRef="#ctx0" brushRef="#br0" timeOffset="120018.26">21142 15407 1209 0,'0'0'108'0,"0"0"-87"0,0 0-21 0,0 0 0 0,-4-9 380 0,4 9 71 16,0 0 14-16,11 0 3 0,7 0-388 0,3 0-80 15,4-3-11-15,6-4-5 0,1 1-7 0,0 3-1 16,0-3-1-16,3-4 0 15,0 1-6-15,0 0-1 0,1-1 0 0,-1 4 0 16,-3 3-2-16,3-4-1 0,-3 7 0 0,-1-3 0 16,-2 3-131-16,-5-6-26 15,-2 6-6-15</inkml:trace>
  <inkml:trace contextRef="#ctx0" brushRef="#br0" timeOffset="120417.8">21816 15495 1555 0,'-18'0'68'0,"11"0"16"0,-3 0-68 0,10 0-16 0,0 0 0 0,0 0 0 15,-8-6 131-15,8 6 22 0,11-3 5 0,0-4 1 16,-1 4-175-16,1-3-36 0,6-3-6 0,5-1-2 0,-5 1 36 0,1 2 8 16,-4-5 0-16,4 3 1 15,-1-1 15-15,-3-6 8 0,0 7 0 0,-3 3-8 16,0-7 24-16,3 4-1 0,-7-7-1 0,0 7 0 0,0 2 14 0,-4-2 2 15,5 6 1-15,-8-3 0 0,-4-4-8 0,0 7-2 16,4 3 0-16,0 0 0 0,-7-6-12 0,-3 6-2 16,-1 0-1-16,1 6 0 0,-1-3-5 0,-7 4-1 15,-3-4 0-15,4 6 0 0,3 0-8 0,-8-2 0 16,1 8 0-16,-4-2 0 0,4 3 0 0,4-4-14 16,-1 13 5-16,0-6 1 0,-6-3 22 0,6 12 5 15,7-9 1-15,-3 6 0 0,4 3 20 0,-1-3 4 16,11 0 0-16,0-3 1 0,0 3-29 0,4 4-7 0,3-4-1 15,3 0 0-15,4-6-8 0,1-1 0 16,-5 1 0-16,4-3 0 0,11 3 0 0,-4-10-12 0,-3 0 4 0,-4 1 8 31,7-4-49-31,-3-3-3 0,6 4 0 0,-6-7 0 16,0 0-96-16,-1 0-20 0,1-7-4 0,0-2-678 0</inkml:trace>
  <inkml:trace contextRef="#ctx0" brushRef="#br0" timeOffset="121638.7">22567 15266 979 0,'0'0'87'0,"0"0"-70"0,-3-3-17 0,-1-3 0 16,4 6 185-16,-3-3 34 16,-1-4 6-16,-3-2 2 0,-4 9-155 0,4-9-32 0,0 9-5 0,-3-4-2 15,-4 4 5-15,3 0 1 0,0 4 0 0,-3-4 0 16,-3 9-28-16,-1-3-11 0,0 4 8 0,4-1-8 15,-7 0 8-15,4 7-8 0,-8-3 8 0,4 5-8 16,10-2 0-16,-7 9 0 0,1-6 0 0,-1 0 0 16,4 6 12-16,0-6 1 0,0 6 0 0,0-3 0 15,3-7-13-15,1 4 9 0,10 0-9 0,-4-3 8 16,-3-1-8-16,7-2 0 0,7-4 0 0,0 1 0 16,0-1 0-16,4-3 0 0,3 4-9 0,3-10 9 15,5 0-14-15,-1 0 4 0,-7 0 1 0,11 0 0 16,6-3 9-16,-2-4 0 0,-8-2 0 0,3 3-8 15,1-4 8-15,0 1 0 0,-4-4 8 0,0-2-8 16,-7 5 16-16,7-5 0 0,-3-4-1 0,0 3 0 0,-11 4 4 0,7-4 1 16,4-3 0-16,-8 3 0 0,1 4-9 0,-4-4-2 15,3 7 0-15,1-1 0 0,-4 1-9 0,-3 3 0 16,-4 6 0-16,0 0 0 0,0 0 0 0,0 0 0 16,-4 0 0-16,-3 6 0 0,3 3-12 0,-3 1 3 15,-3-1 0-15,3 7 0 16,-7-4 9-16,7-2 11 0,-1 6-3 0,1-7 0 15,0 10 3-15,0-10 0 0,4 7 0 0,3 0 0 0,0-4-11 0,3 7 0 16,1-3 0-16,6 9 0 0,-3-7 0 0,4 8 0 16,-4-4 0-16,4 9 0 0,3-3 0 0,-7 0 0 0,-4 1 0 15,1 5 0-15,-1-6 0 0,1 7 0 0,-8-1-11 0,-3 1 11 16,-3-1 0-16,-1-2 0 0,1 2 0 0,-4 1-8 16,-4 2 8-16,0-5 8 0,4-1-8 15,-3-6 11-15,-1 3-11 0,-3-3 10 0,-4-6-10 0,4 0 10 16,3-3 13-16,-6 2 2 0,-8-8 1 0,4-1 0 15,6 1-17-15,-2-4-9 0,-1-6 10 0,-3 0-10 32,0 3-19-32,3-6-9 0,4-6-3 0,-4-1-666 0,0-6-134 0</inkml:trace>
  <inkml:trace contextRef="#ctx0" brushRef="#br0" timeOffset="122169.6">22959 15345 1796 0,'10'-10'80'0,"-10"10"16"0,4-6-77 0,3 3-19 15,0-4 0-15,4 7 0 16,-4-3-201-16,0-3-44 0,3 6-9 0,-3-3-2 15,-7 3 170-15,0 0 34 0,0 0 6 0,0 0 2 0,0 0 172 0,-10 3 36 16,-11-3 6-16,3 0 2 0,-3 9-13 0,0-2-3 16,-8 2 0-16,1 1 0 0,3-1-55 0,1 0-11 15,6 7-2-15,-3 3-1 0,-4-3-31 0,8-4-7 16,6 4-1-16,-3 3 0 0,0-1-31 0,3 1-6 16,4 3-2-16,4 0 0 0,3-3-17 0,-4 6-4 0,4-6-1 15,4 6 0-15,3-6 13 0,0 0 0 0,0 2 9 16,0-2-9-16,7 0 0 0,4 0-13 0,-4-3 1 15,3-4 0-15,1 4 12 0,0-7-12 16,3 1 12-16,4-4-12 0,-1-3 12 0,4-3 0 0,4 0 0 0,-4-3 0 16,1-3 0-16,-5-4 0 0,1 1-8 0,-4-1 8 15,0-5 0-15,1 5 0 0,-5-2 0 0,-3-4 10 16,0 7-10-16,-3-7 8 0,0-3-8 16,-1-6 8-16,1 6-8 0,-4 0 0 0,0-6 0 0,-4 3 8 15,-3 1 4-15,0-8 1 0,0 10 0 0,-3 1 0 16,-1-7 11-16,-3 6 3 0,0 3 0 0,-3 4 0 0,-1-4 1 15,0 6 1-15,1 1 0 0,-1 3 0 0,1-4 3 0,-1 10 1 16,1-3 0-16,2-3 0 0,-2 6-33 16,3 6 0-16,-4-6 0 0,8 3 0 15,-4-3-35-15,7 0-13 0,-7 7-4 0,7-7 0 16,-7 3-141-16,7-3-29 0,0 0-6 0,0 0 0 16</inkml:trace>
  <inkml:trace contextRef="#ctx0" brushRef="#br0" timeOffset="122550.3">23400 15799 1591 0,'0'0'70'0,"0"0"15"0,0 0-68 0,-4 10-17 0,1-4 0 0,3-3 0 16,0-3 0-16,0 0 0 0,0 0 0 0,7 6 0 15,0-3 15-15,-7-3-4 0,0 0-1 0,10-3 0 16,-3-3 96-16,-3-3 19 0,3 6 4 0,0-10 1 16,-7 4-18-16,4-1-3 0,-1-2-1 15,-3-4 0-15,0 0-36 0,0 4-7 0,0-4-1 0,0-3-1 16,-3-6-24-16,-1 6-5 0,1 0-1 0,3-6 0 16,-4 3 5-16,1-3 1 0,-1 0 0 0,0 0 0 15,1-3-19-15,3 3-4 0,0 6-1 0,0-3 0 16,-4 0-15-16,8 3 0 0,-1 1 8 0,1 8-8 15,0-6 0-15,-1 7 0 0,1 0 0 0,3-1 0 16,0 1-12-16,0 9-1 0,-7 0-1 0,7-3 0 16,0 3-22-16,3 3-4 0,-3-3 0 15,4 6-1-15,0-3-25 0,-1 4-5 0,1-4-1 0,-1 6 0 16,1-3-92-16,0 4-20 0,3-1-3 16,-4 1-769-16</inkml:trace>
  <inkml:trace contextRef="#ctx0" brushRef="#br0" timeOffset="122774.59">23876 15461 1818 0,'0'0'40'0,"0"0"8"0,0 15 1 0,4-2 3 0,-1 2-42 0,1 4-10 0,-1 0 0 0,4 6 0 31,0-6-48-31,0 0-11 0,-7 6-2 0,0-6-1 0,4 0 42 0,-1-4 9 0,-3 4 2 0,0 0 0 15,0-3 63-15,4-7 13 0,-4 7 2 0,0-7 1 16,0 0-9-16,0 1-1 0,3-7-1 0,-3-3 0 31,0 0-69-31,0 0-14 0,0 0-2 0,0 0-848 0</inkml:trace>
  <inkml:trace contextRef="#ctx0" brushRef="#br0" timeOffset="122950.96">23929 15112 2991 0,'-14'-3'132'0,"14"3"28"0,0 0-128 0,-4-6-32 15,4 6 0-15,0 0 0 0,0 0 8 0,0 0-8 16,7-6 0-16,4 3 0 16,-8 3-118-16,8-7-27 0,-4 7-6 0,4-3-1 15,3-3-15-15,0 6-3 0,0 0-1 0,0 0 0 0</inkml:trace>
  <inkml:trace contextRef="#ctx0" brushRef="#br0" timeOffset="123315.06">24518 15489 1785 0,'0'0'159'0,"0"0"-127"0,-3-10-32 0,3 10 0 16,-4-9 111-16,0 0 16 0,1-1 3 0,-1 1 1 15,-3-7-99-15,4 13-19 0,-4-13-4 0,0 7-1 16,0-1 44-16,0 4 8 0,-4-3 1 0,0 6 1 16,-3 3-3-16,-3 0-1 0,-1 0 0 0,4 3 0 15,0 3-37-15,-4-3-7 0,4 10-2 0,0-1 0 16,3 4-12-16,-3-4 0 0,4 4 0 0,3 3 0 15,-4 0 0-15,4-4 0 0,0 4 0 0,3 0 0 16,1 6 0-16,-1-6 0 0,4 0 0 0,0 3 0 0,0-3 0 0,4 3 0 16,-1-1 0-16,1 1-10 0,3-3-2 0,4 6 0 15,3-6 0-15,0-3 0 32,3 0-108-32,5-4-21 0,-1-3-5 0,7 1-1 0,0-4-50 0,4-3-11 0,0 4-1 0,-1-7-1 0</inkml:trace>
  <inkml:trace contextRef="#ctx0" brushRef="#br0" timeOffset="123752.74">25061 15495 806 0,'-3'0'72'0,"-1"-6"-58"0,-3 6-14 16,0 0 0-16,4 0 328 0,-4 0 62 0,0 0 13 0,-4 0 2 15,-3 0-317-15,3 0-64 0,1-3-13 0,-1 6-3 16,-3-3-8-16,0 9 0 0,-4-3 0 0,4 1 0 15,0-4 0-15,0 6 12 0,0 7-4 0,0-3 0 16,0 2-8-16,-1 1 12 0,1 3-12 0,4-1 12 16,-1-2-4-16,1 3 0 0,3 0 0 0,-1 0 0 15,5-1-8-15,-4-2 0 0,7 0 0 0,-4-4 0 16,4 4 0-16,4-3 0 0,-4-7 0 16,7 3 0-16,-7-9 0 0,7 7 0 0,0-4 0 0,4 6 0 15,-1-12-11-15,1 3-4 0,-1-6-1 0,5-4 0 16,-1 4 0-16,0-3 0 0,0-1 0 0,-4 1 0 15,-3-4 16-15,1-2 0 0,2-1 0 0,-6 3 0 16,-1-2 0-16,1-4 0 0,-4 3 13 0,3 4-4 16,1-4 11-16,-1-3 1 0,-3 10 1 0,4-1 0 0,-4 4 10 0,3-3 3 15,1 9 0-15,-4 0 0 16,10 0-19-16,-2 0-3 0,-1 6-1 0,3 3 0 0,4 1-12 0,-3-1 9 16,-1 0-9-16,-3 10 8 0,4-9-8 0,3 9 8 15,-3-4-8-15,3 4 8 0,-4-3-8 0,1 3 0 16,0-1 0-16,-1-2 0 0,1-3-14 0,-4 2-5 15,3 1-1-15,-3-7 0 16,4 4-118-16,0-7-24 0,-1 4-5 0,-3-1-770 0</inkml:trace>
  <inkml:trace contextRef="#ctx0" brushRef="#br0" timeOffset="124034.3">25164 14846 2833 0,'0'0'62'0,"0"0"13"0,0 0 2 0,0 0 3 0,0 9-64 0,3 7-16 0,1 3 0 0,6 0 0 16,1 6-60-16,3 3-16 0,0-3-4 0,4 10 0 15,-4-1 48-15,3 4 10 0,1-1 2 0,0 7 0 16,-4 0 28-16,4 3 7 0,-4 3 1 0,0-3 0 15,0-3 13-15,-4-6 3 0,5 6 1 0,-5-10 0 16,-3 1-5-16,4 2 0 0,-1-12-1 0,1 4 0 0,-4-4-27 0,4 3-16 16,-4-9 3-16,3-3 0 15,4 2-139-15,-3-2-28 0,7 3-6 0,3-25-1 0</inkml:trace>
  <inkml:trace contextRef="#ctx0" brushRef="#br0" timeOffset="124937.64">26321 14673 1785 0,'3'-6'159'0,"1"3"-127"0,-1-3-32 0,4 3 0 15,-7 3 47-15,7-7 3 0,-3 7 1 0,3-9 0 31,0 9-75-31,0-6-16 0,-7 6-2 0,4-3-1 0,-1-4 35 0,-3 7 8 0,0 0 0 0,0 0 0 16,0 0 28-16,0 0 7 0,0 0 1 0,0 0 1 16,0 0 1-16,0 0 0 0,0 0 0 0,0 0 0 15,-10 7-11-15,3-7-3 0,3 9 0 0,-3 0 0 16,0 1 10-16,0 5 2 0,-4-5 0 0,8 6 0 16,-8 2 12-16,1 1 4 0,-5 0 0 0,1 0 0 15,0 6-10-15,-3 3-2 0,-1 0 0 0,-3 4 0 0,0-1-11 16,7 4-2-16,-4-1-1 0,0 4 0 0,1 2-10 15,3-2-1-15,-1 6-1 0,5 0 0 0,-4 3 1 16,3-3 0-16,4 0 0 0,0 3 0 0,3-6-15 0,-3-4 11 16,7 7-11-16,0-6 10 0,7-4-10 0,1 4 8 15,2-4-8-15,1 1 8 0,6-1-8 0,1 1 0 16,7-4 0-16,-1 1 0 0,8-4 0 0,3 0-11 16,4-3 3-16,4-3 0 15,2 3-147-15,5-9-29 0,6-4-5 0</inkml:trace>
  <inkml:trace contextRef="#ctx0" brushRef="#br0" timeOffset="154773.84">27136 15266 1324 0,'7'-3'118'0,"-4"3"-94"0,-3 0-24 0,4-6 0 16,-1 3 167-16,4-4 29 0,-7 7 5 0,0 0 2 15,0 0-156-15,0 0-31 0,-7-9-7 0,7 9-1 16,-3-9-8-16,-4 5 12 0,-4-2-12 0,-3 0 12 16,0 3-12-16,0-4 8 0,0 7-8 0,-4 0 8 15,0-3-8-15,4-3 0 0,-3 6 0 0,3 0 8 16,-4 0 6-16,0 6 1 0,4-3 0 0,0-3 0 0,-4 7 24 0,8 2 5 15,-4-3 0-15,-4 4 1 0,4 2-26 0,0-2-6 16,-4 5-1-16,4-5 0 16,-4 6-12-16,4 2 0 0,-3-5 0 0,3 9 0 0,0-10 0 0,3 7 0 15,4-3 0-15,0 3 0 16,0-10 0-16,7 7 0 0,-4-7 0 0,8 1 0 0,-4 5 0 0,3-12 0 16,4 7 0-16,0-4 0 0,0-3 0 0,1-3 0 15,2 6 0-15,4-6 9 0,-3 0 7 16,3-6 2-16,-4 6 0 0,5 0 0 0,-1-3-4 0,0-3-1 15,0 3 0-15,4-4 0 0,-4-2-13 0,3 6 11 0,-3-7-11 16,8-2 10-16,-8 2-10 0,7 1 0 16,-3-3 9-16,-1-4-9 0,1 0 0 0,-1 7 0 0,-2-4 0 0,2 4 8 15,1-1-8-15,-4-2 8 0,-7 2-8 0,0 1 8 16,0 0-8-16,0-1 0 0,-3-2 0 16,-1 5 0-16,-3-2 0 0,0 9 0 0,0 0 10 0,0 0-10 15,0 0 8-15,0 0-8 0,0 0 0 0,0 0 0 16,-3 9 0-16,-4 1 0 0,3-1 0 0,-3-2 0 15,4 2 0-15,-5 0 0 0,1 1 0 0,0-1 0 16,4 10 11-16,-4 0-1 0,3 3 0 0,-3-3 0 16,0 2-10-16,0-5 0 0,0 9 0 0,-4-6-11 15,4 6 11-15,-3-3 0 0,-1 3 0 0,1 10 0 16,-4-7 0-16,3 0 0 0,0 13 0 0,-3-3 0 16,4-1 0-16,-1 4-10 0,0-3 10 0,1-1-10 0,3-2-3 15,0-1-1-15,0 1 0 0,3-13 0 16,1 3-11-1,3-6-3-15,0-4 0 0,0 4 0 0,0-3 28 0,3-4 0 0,1-6 0 0,-1-2 0 16,1 2-20-16,3 3-9 0,0-9-2 0,3 0 0 16,1 0-2-16,0 0-1 0,3 0 0 0,0-6 0 15,0 3-94-15,7-3-20 16,-3 6-3-16</inkml:trace>
  <inkml:trace contextRef="#ctx0" brushRef="#br0" timeOffset="155076.75">27436 15583 2239 0,'0'0'49'0,"0"0"11"0,-8 3 1 0,5 6 2 0,-1-2-51 0,1 2-12 0,-1 0 0 0,1 10 0 16,-4-9 12-16,3 9 0 0,-3-4 0 0,4-5 0 31,-1 8-32-31,1-2-6 0,-1-6-2 0,1 5 0 0,3-5 10 0,-4 2 2 0,1-2 0 0,3-4 0 16,0-6-12-1,0 0-3-15,-4 9 0 0,4-9-580 0,0 0-116 0</inkml:trace>
  <inkml:trace contextRef="#ctx0" brushRef="#br0" timeOffset="155952.47">28529 15194 403 0,'0'0'36'0,"0"0"-36"0,0 0 0 0,0 0 0 16,0 0 356-16,0 0 64 0,-3 0 12 0,3 0 4 16,-7-9-323-16,3 5-64 0,-3-2-13 0,3 6-2 15,-3 0-1-15,0 0 0 0,0-3 0 0,-3 3 0 16,3 3 11-16,-4-3 1 0,0 0 1 0,-3 6 0 0,-3-2-2 0,-1 5-1 15,0 0 0-15,-3-2 0 16,0 12-22-16,0-10-4 0,0 7-1 0,7-7 0 16,0 7-16-16,-1-4 0 0,5-2 8 0,-1 5-8 0,1-2 0 0,3 3 0 15,3-7-13-15,1 7 5 16,3-7 8-16,0 0 0 0,7 1 0 0,0-1 0 0,-4-2 0 16,8-4-12-16,-1 3 4 0,5-6 0 0,-1-6 8 15,3 3 0-15,1-4 0 0,3-2 0 0,4-1 0 0,-4 4 0 16,-3-3 0-16,-1-1 0 0,1-2 0 0,-1-4 0 15,1 7 0-15,-4-7 8 0,-3 4-8 0,-1-4 8 16,1-3-8-16,0 10 8 0,-1-7-8 0,1 3 8 16,-4-2-8-16,0-1 8 0,0 7-8 15,-4-1 0-15,4 1 0 0,-3-1 8 0,-4 10-8 0,0 0 0 0,4-6 0 16,-4 6 8-16,0 0-8 0,0 0 12 0,0 0-4 0,0 0 0 16,0 0-8-16,0 0 0 0,0 13 0 0,0-4 0 15,0 4 0-15,0-4 0 0,0 7 0 0,0-1 0 16,-4-2 0-16,4 6 0 0,-4-4 0 0,1 4 0 15,-4 0 0-15,0 6 0 0,0-6 0 0,3 9 8 16,-6-3-8-16,3 3 9 0,-4-2-9 0,0 2 10 16,1-3-2-16,-1 0-8 0,1-3 12 0,-1 3-4 15,-3 0-8-15,3 3 8 0,-3-3-8 0,4 0 8 16,-4-3-8-16,0 4 0 0,-1-8 9 0,5 11-9 16,-1-14 8-16,1 10-8 0,-4-6 8 0,3 0-8 15,4 6 0-15,0-6 0 0,-4 0 0 0,4 6 8 16,4-13-8-16,-1 10 0 0,-3-3 0 0,4-6 0 15,3 2 0-15,3 1 0 0,1-3 0 0,-1-4 0 0,1 7 0 0,-1-7 0 16,4 0 0-16,0-2 0 0,0 2 0 0,0-6-10 16,0 7 10-16,4-4 0 0,0 3-13 0,3 1 4 15,-4-4 1-15,1-3 0 16,3 7-16-16,-3-4-2 0,-1-3-1 0,1-3 0 16,-1 6-31-16,-3-6-6 0,4 0-2 0,-4 0 0 15,0 0-112 1,-7 0-22-16,0 0-5 0</inkml:trace>
  <inkml:trace contextRef="#ctx0" brushRef="#br0" timeOffset="156411.84">28783 15592 748 0,'0'0'67'0,"4"-6"-54"0,3 3-13 0,-4-3 0 16,4 6 168-16,0-10 32 0,0 10 5 0,-3-9 2 15,3 3-69-15,4 6-14 0,-4-10-2 0,0 7-1 16,0-3-24-16,0 3-5 0,3-4 0 0,1-2-1 16,0 6-43-16,-4-4-8 0,3 1-1 0,-3 3-1 15,4-3-8-15,-4 3-2 0,0-4 0 0,0 4 0 16,-7 3-28-16,0 0 0 0,0 0 0 0,0 0 0 15,0 0 8-15,0 0-8 0,7 3 0 0,-3 4 0 16,-1 2 0-16,-3 0 8 0,-3 1-8 0,-1 6 0 16,1-4 0-16,-5 4 0 0,1-7 0 0,-3 10 0 0,-1-3 0 15,-3-4 0-15,4 4 0 0,-8 3 0 0,4 0 0 16,-7 2 0-16,3-2 0 0,0 0 0 0,4 0 0 0,0 0 0 16,0 0 0-16,3-4 0 0,-3 10 0 0,7-12 0 15,0 3 0-15,0-1 0 0,4-5 0 16,3 2 9-16,0-2-9 0,3-4 12 0,4 3-12 0,0 1 0 15,0-4 0-15,4-3 8 0,-8 3-8 0,8-3 0 16,0-3 0-16,3 7-11 16,0-7-16-16,0 3-3 0,0-3-1 0,4 0 0 15,-4 0-110-15,3 0-23 0,1 0-4 0,0 0-443 16,3 0-89-16</inkml:trace>
  <inkml:trace contextRef="#ctx0" brushRef="#br0" timeOffset="157350.76">30177 15213 2134 0,'0'0'95'0,"0"0"19"0,0 0-91 0,0-3-23 16,0 3 0-16,0-7 0 0,0 7 0 0,0 0-20 16,0-9 4-16,0 9 1 0,0 0 15 0,0-3 0 15,0 3 0-15,-4-6 0 0,-6 6 20 0,2-4-2 16,-2 4-1-16,-4 0 0 0,0 4 7 0,-4 2 2 16,-3-3 0-16,0 6 0 0,0-2 6 0,-1 2 0 0,-6 1 1 15,3 5 0-15,4-5 7 0,-3 2 2 0,-1 4 0 0,4-7 0 16,0 1-15-16,3-1-3 15,0 7-1-15,1-7 0 0,3 10-23 0,6-10 0 16,1 1 0-16,0 5 0 0,4 1 0 0,3-3-16 16,0-4 4-16,10 0 0 0,-3 1 0 0,4 2 0 0,0-8 0 0,6 5 0 15,1-9 12-15,3 0 0 0,4 0 0 0,-1 0-8 16,1 0 8-16,0 0 9 0,-4-9-1 0,4 9-8 16,-4-10 0-16,-3 1 0 0,3 2 0 0,-4-2 0 15,1 0 13-15,0-1-4 0,-4-2-1 0,3-4 0 16,-3 7-8-16,-3-7 0 0,3 7 0 0,-3-7 0 15,-1 6 0-15,1-2 0 0,-4-4 0 0,0 4 0 16,0-4 0-16,-3 7 0 0,-1-1 9 0,1 1-9 0,-4-1 0 0,0 4 0 16,0-3 0-16,0 9 0 0,0 0 0 0,0 0 0 15,0 0 0-15,0 0 0 16,0 0 0-16,0 0-10 0,0 0 10 0,-4 9 0 16,1 1 0-16,-1-1-8 0,1 0 8 0,-1 1 0 0,0 5 0 15,-3-5 0-15,0 6 0 0,4-4 9 0,-4 4 3 16,0 3 0-16,0-1 0 0,0 1 0 0,0 3-12 15,0-3 0-15,-1 0 0 0,1 9 0 0,-3-9 0 0,3 3 0 16,-4-3 0-16,4 3 0 0,-3-1 0 0,2-2 0 16,1 0 0-16,-3 0 0 0,3 0 20 15,-4 0 1-15,1 6 1 0,-1-7 0 0,0 1-10 0,1 6-1 16,-1-6-1-16,-3-3 0 0,4 3-10 0,-1-1 0 16,0 1 0-16,1 3 0 0,-1-9 8 0,4 6 0 15,-3-4 0-15,3 4 0 0,0 0-8 0,-1-3 0 0,5-1 0 16,-4 4 0-16,0-6 0 0,0 2 0 0,3-5 0 0,4 5 0 15,-3-2 0-15,3-7 8 0,-4 10-8 0,4-7 8 16,0 1-8-16,0-1 8 0,0 0-8 0,0 1 8 16,4-1-8-16,-1 1 0 15,4-4-12-15,0-3 12 0,-3 7 0 0,6-4 0 0,-2 3 0 0,2-9 0 16,1 10 0-16,-1-4 0 0,1-3-11 16,3-3 11-1,0 9-30-15,0-9-1 0,0 7 0 0,-3-4 0 0,-1-3-21 16,1 0-5-16,-11 0-1 0,7-3 0 0,-7 3-134 15,0 0-26-15</inkml:trace>
  <inkml:trace contextRef="#ctx0" brushRef="#br0" timeOffset="157900.4">30304 15630 1440 0,'0'0'64'0,"0"0"12"0,0 0-60 0,10 0-16 16,4-3 0-16,0-4 0 0,-3 7 160 0,3 0 30 0,4-6 6 15,-1 6 0-15,-2 0-155 0,-1 6-31 16,3-6-10-16,-3 0 0 0,0 7 28 0,-3-4 0 15,0-3 0-15,-4 9 0 0,3-9-8 0,-6 10 0 0,-4-10-1 0,3 6 0 16,-3-3 21-16,0 7 4 0,-7-1 0 0,0 3 1 16,-3-2-26-16,-1-1-6 0,0 1-1 0,-3-7 0 15,0 13-3-15,0-7-1 0,-3-3 0 0,-1 4 0 16,0-7-8-16,1 6 12 16,-1 1-12-16,4-10 12 0,3 6-12 0,1-6 8 0,-1 3-8 0,4-3 8 15,0 0-8-15,7 0 0 0,0 0 0 0,0 0 0 16,0 0-18-16,0 0-2 0,0 0-1 0,0 0 0 15,0 0-2-15,11 0 0 0,-1-3 0 0,1 3 0 16,3 3 5-16,0-3 1 0,0 0 0 0,4 6 0 16,-4-6 9-16,0 0 8 0,0 10-12 0,4-10 12 15,-1 9-8-15,-3-3 8 0,-3-3 0 0,7 7 0 16,-8-4 0-16,4 4 0 0,-3-1 8 0,-4 0-8 0,0-2 33 16,-3 5 1-16,-1-2 0 0,1-1 0 0,-8 4-8 0,4-1-2 15,-3-3 0-15,-1 7 0 0,-3-6 13 0,0 8 3 16,0-2 0-16,-4-3 0 0,-3 2-32 0,0 1-8 15,0-3 0-15,0 2 0 0,3-5 0 0,-6 5 0 16,-1-2 0-16,0-4 0 0,1 1 0 16,-1-1 0-16,0-3 0 0,1 4 0 15,3-10-40-15,0 6-8 0,7-6-3 0,-1-6-724 16,1-4-145-16</inkml:trace>
  <inkml:trace contextRef="#ctx0" brushRef="#br0" timeOffset="158379.07">30505 14445 172 0,'0'0'16'0,"0"0"-16"0,0 0 0 0,-4 0 0 0,-3 0 464 0,7 0 91 16,0 0 17-16,0 0 4 15,0 0-486-15,0 0-90 0,-3 6-33 0,3-6 1 16,0 9 32-16,0 1 16 0,0-1-2 0,3-3 0 0,4 4 30 0,-3-1 7 15,3 1 1-15,-4-1 0 0,8 7 1 0,-1-4 1 16,8 7 0-16,0 3 0 0,-1-3-3 0,5 3-1 16,2 9 0-16,8-3 0 0,-4 1-21 15,11 5-4-15,7 4-1 0,-4-4 0 0,1 10 6 0,-1-6 1 16,0 6 0-16,-7-1 0 0,1-5-31 0,-4 6 8 16,-8 0-8-16,1 6 0 0,-7-3 12 0,-4 6-1 15,-7 4 0-15,0 9 0 0,-4 0-11 0,-6 3 0 16,-1 6 0-16,-6-3 0 0,-4 3 0 0,-4-9-9 15,0-3 9-15,-6-4 0 0,-8-5 0 0,4-7 11 0,-1-3 0 16,1-1 0-16,-7-5-11 0,3-3 0 0,0-7-12 0,1-3-1321 16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8:22:09.265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19032 5702 172 0,'-42'0'16'0,"21"0"-16"0,-4-9 0 0,-3 9 0 0,0-3 210 0,0-3 39 16,-1 6 8-16,5-13 2 0,-1 13-187 0,4-9-36 15,0 9-8-15,-1-10-2 0,5 7 23 0,-1-6 5 16,4 6 1-16,0-4 0 0,0 4-7 0,0-6-2 16,0 6 0-16,-1-4 0 0,5 7-14 0,-1 0-2 0,1 0-1 15,10 0 0-15,0 0 53 0,0 0 10 16,0 0 3-16,17 0 0 0,1 7-15 0,7-4-2 16,6 3-1-16,8-3 0 0,7-3-10 0,3 3-3 0,8-3 0 15,6 0 0-15,4 0-41 0,4 0-9 16,3 0-2-16,-7 0 0 0,4 0-12 0,3 0 0 0,0 0 0 15,3 0 0-15,-2 0-13 0,-5-3-6 16,1 3-1-16,-4 0 0 16,0-3-35-16,-4-3-7 0,-3 6-2 0,4-10 0 15,-4 7-37-15,-4-3-8 0,1 3-2 0,-12-7 0 16,1 10-66-16,-7-3-14 0,0 3-2 0,-4 0-1 0</inkml:trace>
  <inkml:trace contextRef="#ctx0" brushRef="#br0" timeOffset="368.17">20786 5690 460 0,'-14'-6'41'0,"-4"6"-33"16,-3 0-8-16,0-13 0 0,-1 13 244 0,1-9 48 15,-3 9 8-15,6-3 3 0,4-7-198 0,-4 7-39 16,8-3-8-16,-1-4-2 0,4 10 8 0,0-3 2 16,7 3 0-16,0 0 0 0,0 0-14 0,14-3-4 15,4-3 0-15,3 6 0 0,4 0 10 0,3 0 2 0,3 0 0 0,5 0 0 16,-1 6-28-16,4-3-6 0,0 0-1 0,-1-3 0 15,1 10-25-15,4-10 0 0,2 6 8 16,5-3-8-16,-1-3 0 0,4 3 0 16,0 4 0-16,0-4 0 15,0-3-22-15,0 0-6 0,0 0-2 0,0 0-685 0,-4 0-137 0</inkml:trace>
  <inkml:trace contextRef="#ctx0" brushRef="#br0" timeOffset="763.06">22292 5878 288 0,'14'-6'25'0,"7"3"-25"0,8-4 0 0,2 1 0 16,5-3 494-16,6-1 94 0,11 1 18 0,3-1 4 16,1 1-482-16,13 6-96 0,8-3-19 0,3-7-4 15,4 13-9-15,3-9 0 0,7 6 0 16,7 3 0 0,4-10-130-16,4 10-28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7T19:50:46.3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2297 7561 1404 0,'0'0'62'0,"10"-18"13"0</inkml:trace>
  <inkml:trace contextRef="#ctx0" brushRef="#br0" timeOffset="454.29">2371 7420 864 0,'0'0'76'15,"-4"-3"-60"-15,-3-3-16 0,4 6 0 16,3-3 116-16,-7-3 20 0,3-1 4 0,0 4 0 16,-6 3-4-16,3-6-2 0,3 6 0 0,-3 0 0 0,4 0-54 0,-1-3-12 15,4 3-1-15,0 0-1 0,0 0-43 0,0 0-9 16,-7 0-2-16,4 0 0 0,3 0-12 16,0 0 0-16,-11 3 0 0,0 3 0 0,1 4 0 0,3 5 0 15,-11 4 0-15,4 0 0 0,-7 0 0 0,3 9 0 16,1 6 0-16,-1 1 0 15,-3 3 0-15,0 2 0 0,3 1 8 0,-7 9-8 0,4 4 0 0,7-1 0 16,0-6 0-16,3 6-10 0,1-9 10 0,3 0 0 16,7-6 0-16,7-4 0 0,3 1 21 0,1-7 0 15,-4 0 0-15,11-3 0 0,-4 3 2 0,7-12 0 16,-3 3 0-16,3-3 0 0,3-7-11 0,1-6-3 16,7-3 0-16,-4 0 0 0,4-3-1 0,-4-6-8 15,7-7 12-15,1-3-4 0,-1 3-8 0,4-6 8 16,-4-3-8-16,0-3 8 0,-7-6 1 0,4-1 0 15,-4-3 0-15,4-2 0 0,-7 2 14 0,0-6 2 0,-4 0 1 16,-4 7 0-16,1-7-3 0,-4 9-1 0,0-2 0 0,-3 2 0 16,-11-2-14-16,0 8-8 0,0-2 8 15,-4 9-8-15,-6-3 0 0,-1 0 8 0,-3 6-8 16,3-6 0-16,-10 12 0 0,7-5 8 16,-11 2-8-16,4 0 0 0,-3 13 0 0,-1-6 9 15,-7 2-9-15,4-2 0 0,-7 0 0 0,6 9 0 0,-6-7 0 0,0 4 0 16,10 3 0-16,0-6 0 0,-3 6 0 0,4 0 0 15,-1 0 0-15,7 6-9 0,1-6 9 0,2 3-12 16,1 4-128-16,11 2-25 0,-8 0-6 16,4 1-804-16</inkml:trace>
  <inkml:trace contextRef="#ctx0" brushRef="#br0" timeOffset="839.58">2325 8195 2170 0,'-4'-9'96'0,"-6"2"20"0,6 4-92 0,-3 3-24 0,7 0 0 0,-3-6 0 16,-8 6 21-16,7 6 0 0,-6-3 0 0,10 4 0 16,-11-4-21-16,8 3 0 0,-4 3 0 0,3 1 8 15,4-1-24-15,0 7-5 0,0-4-1 0,0 4 0 16,0 3 12-16,-7 6 10 0,7 0-13 0,0 6 5 16,0 4 20-16,-3-1 4 0,3 4 0 0,0 6 1 15,0 0 17-15,-11 0 3 0,8 3 1 0,-8-3 0 16,4 0-21-16,0 3-4 0,-4-4-1 0,1 8 0 15,-1-14-4-15,0 7 0 0,1-6-8 0,6-4 12 16,-6-5-12-16,6-4-15 0,-6 3 3 0,3-12 1 31,3 2-141-31,4-8-28 0,0 5-5 0</inkml:trace>
  <inkml:trace contextRef="#ctx0" brushRef="#br0" timeOffset="1210.72">2106 9186 2152 0,'0'0'48'0,"0"0"9"0,0-6 3 0,-10 2 0 0,6-2-48 0,4 6-12 0,0 0 0 0,0 0 0 15,0 0 0-15,0 0-9 0,0 0 9 0,0 0-13 16,0 6-3-16,-7 4-1 0,3-1 0 16,4 1 0-1,0-1-8-15,-3 10-2 0,3-3 0 0,-7 2 0 0,3 7 13 0,-3-6 2 0,4 6 1 0,-8-3 0 16,-3 10 31-16,3-10 5 0,1 3 2 0,-4 3 0 16,0 3-9-16,-8-3-2 0,-2 1 0 0,3-1 0 15,-4 6 4-15,0 1 0 0,4-7 0 16,3-3 0-16,-3 3-20 0,-3-2 0 0,-1-8 0 0,11 7 0 15,-7-6 0-15,6-6-16 0,5 2 4 0,-1-5 0 16,-3-1-129 0,7 1-26-16</inkml:trace>
  <inkml:trace contextRef="#ctx0" brushRef="#br0" timeOffset="1480.31">2096 9233 1587 0,'0'0'70'0,"10"-10"15"0,-10 7-68 0,0 3-17 0,0 0 0 0,0 0 0 16,0 0 32-16,0 0 2 0,0 0 1 0,0 0 0 0,11 3 42 0,-11 7 9 15,3-1 2-15,4 7 0 0,-3 3-25 0,3 0-5 16,-4 6-1-16,8 0 0 0,3 3-25 0,-3 0-6 16,10-3-1-16,-4 4 0 0,5-1-6 0,2 6-2 15,1-9 0-15,3 4 0 0,0-4-7 0,-3 3-2 16,0-3 0-16,0 3 0 0,-1-3-8 0,-3 0 0 15,-3-3 0-15,3 3 0 0,-10-6-20 0,3 0-4 16,-4 0 0-16,-6 3 0 16,7-3-40-16,-8-7-9 0,4 4-2 15,-7-1 0-15,0-2-154 0,0-7-31 0,-7 7-7 0,7-13-1 0</inkml:trace>
  <inkml:trace contextRef="#ctx0" brushRef="#br0" timeOffset="2049.91">1563 8847 1094 0,'-11'0'97'0,"1"6"-77"0,6-6-20 0,4 0 0 16,0 0 138-16,0 0 24 0,0 0 5 0,0 0 1 16,0 0-120-16,7-6-23 0,4 6-5 0,10-6 0 15,4 3-20-15,6-4 0 0,1-2 0 0,14 0 0 16,0-4 17-16,14-3-3 0,0 7-1 0,0-7 0 16,3-2-5-16,8-1-8 0,10 0 11 0,-7-6-11 0,7 0 0 0,-7 6 0 15,0 0 0-15,0-6 0 16,-3 3-23-16,-4 0-11 0,-3 3-2 0,-1 0-487 15,-3 10-97-15</inkml:trace>
  <inkml:trace contextRef="#ctx0" brushRef="#br0" timeOffset="2795.59">3725 10142 2170 0,'-14'-25'96'0,"7"16"20"0,-3 6-92 0,-5-4-24 16,1 4 0-16,0 3 0 0,-7 0 0 0,0 3-15 15,3 7 3-15,-10 5 0 16,0 11-16-16,3-5-4 0,-7 14 0 0,4-7 0 16,3 13 4-16,-6-3 1 0,6-1 0 0,7 7 0 0,-3-3 7 0,0 3 0 15,7-7 1-15,0 1 0 0,3-3 19 0,1 2 0 16,6-2-8-16,-3-7 8 0,7-3 0 0,0 0 0 16,0-6 0-16,7-3 0 0,4-4 0 0,-4-3 0 0,10-2 0 15,1-4 0-15,7-6 18 0,7-4-2 0,3-2-1 0,4-3 0 16,-1-4 3-16,5-3 1 0,-4-6 0 15,6 0 0-15,-9-6-19 0,2-1 10 0,1 1-10 0,-3-1 8 16,-5-5 4-16,5 9 0 0,-12-7 0 0,1 1 0 16,-4 5 8-16,-7-5 3 0,4 6 0 0,-8-7 0 15,-2 1-6-15,2 5-1 0,-10-5 0 0,0-1 0 16,-7 7 0-16,-4-6-1 0,-3 12 0 0,0-3 0 16,4 0 1-16,-11 6 0 0,3 0 0 0,0 0 0 15,1 10-36 1,-1-1-8-16,0 4 0 0,4 6-1 0,-3 0-155 15,2 10-30-15,-13 8-6 0,7 17-2 0</inkml:trace>
  <inkml:trace contextRef="#ctx0" brushRef="#br0" timeOffset="3219.59">3464 10810 2372 0,'-10'-6'52'0,"6"3"12"0,-3-4 1 0,0 7 1 0,7 0-53 0,0 0-13 0,0 0 0 0,0 0 0 16,0 0-16-16,4 10-7 0,-1-1-1 0,4 7 0 16,4 0 15-16,-8-4 9 0,4 13-12 0,-7 0 12 15,7-3-11-15,0 13 11 0,-7-1-10 0,4 1 10 16,-4 2 0-16,0-2 0 0,-4 12 0 0,4-3 0 16,-10 0-11-16,6 0-5 0,-13-7-2 0,6 7 0 15,-7 0 10-15,4 0 8 0,4 3-12 0,-4-3 12 16,-4 0 0-16,0 0 19 0,1 0-3 0,3 0 0 15,3-1-7-15,8-5-1 0,-8 0-8 0,7-4 12 16,4 1-26-16,0 2-6 0,4-2 0 0,-1-1-1 16,8-5-183-16,0 5-37 0,10 22-7 15,-4-15-470-15</inkml:trace>
  <inkml:trace contextRef="#ctx0" brushRef="#br0" timeOffset="3706.79">3401 12168 403 0,'0'0'36'15,"0"0"-36"-15,-7-3 0 0,7 3 0 16,0 0 240-16,0 0 40 0,0 0 9 0,0 0 2 15,0 0-208-15,0 0-42 0,0 0-8 0,-4 3-1 16,-6 3 3-16,6-3 1 0,-3 7 0 0,-4-4 0 16,4 3 27-16,0 1 5 0,4 6 2 0,-8-4 0 15,-3 4-10-15,4 3-1 0,-5-1-1 0,5 1 0 0,-1 6-26 0,-3-6-4 16,4 6-2-16,-5 0 0 0,-2-3-17 0,-1 3-9 16,8 4 10-16,-12 2-10 0,5-3 0 0,-4 10 0 15,-4-4 0-15,0 1 0 0,1 2-11 16,2-2-8-16,-9-1-1 0,2-5-1 15,5 5-7-15,3-15 0 0,3 6-1 0,-3-6 0 16,0-10-4-16,6 1-1 0,5-1 0 0,-1-3 0 16,8-6-177-16,-8-6-35 0</inkml:trace>
  <inkml:trace contextRef="#ctx0" brushRef="#br0" timeOffset="3954.73">3366 12303 1267 0,'0'0'112'0,"0"0"-89"0,0 0-23 0,0 0 0 15,0 0 343-15,3 9 64 0,8 7 13 0,3-7 2 32,3 7-381-32,-3-3-76 0,4 2-15 0,10 10-3 0,-10-6 32 0,7 6 6 0,-4-3 2 0,4 10 0 15,-4-1-29-15,-4 3-6 0,5 1 0 0,-1 2-1 16,-11-2 13-16,4 3 4 0,0-4 0 0,-3-6 0 15,0 7-42-15,-1-10-8 0,-3 3-2 0,0-9 0 16,-3 3-64-16,3-3-12 0,-7-7-4 0,3-2-540 16</inkml:trace>
  <inkml:trace contextRef="#ctx0" brushRef="#br0" timeOffset="4404.76">2875 11353 1958 0,'-10'-7'174'0,"6"4"-139"0,-7-3-35 0,8 6 0 16,3 0 162-16,0 0 26 0,0 0 4 0,3-9 2 0,8 2-167 0,7 7-27 16,10-9-19-16,0 6 3 15,11-4 16-15,7 4 12 0,0-3-3 0,3-3 0 16,7 2-9-16,8-2 0 0,10 0 0 0,4-1 0 0,-4 1-17 0,-4-4 4 16,-3-2 1-16,4-1 0 15,-1 3-32-15,1-2-7 0,-7-1-1 0,3-3 0 16,-7 7-82-16,-1-10-17 0,-6 0-3 0</inkml:trace>
  <inkml:trace contextRef="#ctx0" brushRef="#br0" timeOffset="5296.72">1503 12212 2016 0,'-11'-10'179'0,"1"1"-143"0,-4 0-36 0,-1 2 0 16,-6 4 64-16,11-3 7 0,-11 6 1 0,6 0 0 31,1 0-122-31,0 0-24 0,-7 6-5 0,7-3-1 0,-7 7 2 0,7-4 0 0,0 3 0 0,-8-5 0 15,12 2 34-15,-4 3 8 0,3 1 0 0,-3-1 1 0,-4 7 53 0,11-7 10 16,-3 10 3-16,3 0 0 16,3 6 10-16,1 0 3 0,3-3 0 0,0 9 0 15,0 4-22-15,3 2-4 0,-3 7-1 0,11 0 0 0,-8-6-17 16,8 9 8-16,-1-6-8 0,5-4 0 0,6 1-9 0,-4-4-9 16,4-5-2-16,4-4 0 15,0-10-19-15,7-2-4 16,-8 3-1-16,5-10 0 0,2-6 44 0,-6-6 0 0,0 6 11 0,-1-10-3 0,1-5 39 15,-4-4 7-15,4 0 2 0,-4 0 0 0,-3-6 8 0,3-3 3 16,-7-7 0-16,7 7 0 0,-7-6-23 0,-3-1-4 16,-1-3 0-16,1 4-1 0,-7-4-25 0,6-2-5 15,-10 8-1-15,0-2 0 0,-7-7-8 0,4 10-16 16,-1-4 4-16,-7 1 1 0,4-1-9 0,0 13-3 16,-3-3 0-16,-8 6 0 0,4-6 3 0,0 9 1 15,-7 4 0-15,3 6 0 16,-3 3-113-16,-4 3-22 0,1 3-5 0,-1 6-633 0</inkml:trace>
  <inkml:trace contextRef="#ctx0" brushRef="#br0" timeOffset="5880.07">1281 13131 1677 0,'0'0'74'0,"-4"0"16"0,1 0-72 0,-5 0-18 0,8 0 0 0,0 0 0 16,-3 6 13-16,-4-3-1 0,3 6 0 0,4 1 0 15,4 6-12-15,3-7-16 0,-4 7 3 16,5-4 1-16,-1 7 20 0,3 6 4 0,4 0 0 0,-3-3 1 16,10 9-13-16,-7-2 0 0,0 5 0 0,4-6 0 15,0 10 0-15,-8-3-18 0,4 2 4 0,-3 7 1 16,-4 0 13-16,3 0 0 0,-6 6 0 0,0-3 0 15,3 6 20-15,-7 1 4 0,0-7 1 0,-7 12 0 16,7-5-6-16,-4-1-2 0,4 0 0 0,0-9 0 16,-4-3-6-16,4 0-2 0,0-4 0 0,0-8 0 15,0 2-9-15,4-9 8 0,-4 3-8 0,0-6 8 16,4 0-161-16,3-4-33 0,3 4-6 0,-6-3-2 16</inkml:trace>
  <inkml:trace contextRef="#ctx0" brushRef="#br0" timeOffset="6595.18">748 13664 691 0,'-11'-7'30'0,"11"7"7"0,-3 0-29 0,-4 0-8 0,3 0 0 0,-3 0 0 15,4 0 255-15,3 0 49 0,0 0 11 0,0 0 1 16,0 0-256-16,0 0-51 0,0 0-9 0,10 0 0 16,1 10 0-16,-4-10 0 0,14 0 0 0,-7 6 0 15,7-6-9-15,4-6 9 0,-4 6 0 0,14 0 0 16,-6-10 8-16,6 1 8 0,-3 0 1 0,3-7 1 16,4 7 18-16,0-10 4 15,6 3 1-15,1-3 0 0,-3 0-2 0,10 4-1 0,-11-4 0 0,4 0 0 16,0 3-27-16,-1 4-11 0,-6-7 8 0,0-3-8 15,7 10 0-15,-7-4 0 0,7 7 0 0,-1-4-11 16,-6 0-16 0,-3 4-3-16,-1 0-1 0,0 5 0 15,-7 4-125-15,4-6-26 0</inkml:trace>
  <inkml:trace contextRef="#ctx0" brushRef="#br0" timeOffset="7119.04">1482 14504 1324 0,'-11'-6'118'0,"8"6"-94"0,-4-3-24 0,3-4 0 15,-7 7 173-15,8-9 31 0,-4 9 5 0,3 0 2 16,-3-3-181-16,4-3-30 0,3 6-18 0,-4 0 2 16,4 0 16-16,0 0 12 0,0 0-3 0,-7 9 0 0,4 0-9 0,-4 1-16 15,3 9 4-15,-7 6 1 0,8 3 11 0,-15 6 0 16,4 7 8-16,0 6-8 0,0 0 19 0,-7 13-1 15,-4-4 0-15,0 4 0 0,1-4-6 0,-8 4 0 16,7 3-1-16,-3-10 0 0,7 0 0 0,-4-6 0 16,0-3 0-16,4 0 0 0,7-6 7 15,0-4 2-15,0-6 0 0,7-6 0 16,-4 0-32-16,8-12-7 0,-4-1-1 0</inkml:trace>
  <inkml:trace contextRef="#ctx0" brushRef="#br0" timeOffset="7422.6">1563 14583 172 0,'0'0'8'0,"0"0"1"15,-7 3-9-15,3-3 0 0,4 0 0 0,-7 9 0 0,7 0 455 0,7 1 89 0,-7-1 17 0,4 1 4 16,3 5-462-16,3 1-93 0,-3-3-18 0,4 12-4 16,3-6 12-16,-3 6 0 0,6 0 0 0,-3-3 0 15,1 9 0-15,6 0 0 0,-7-6-8 0,0 10 8 16,0-7 0-16,4 0 0 0,-4-3 0 0,7 1-9 16,-14-8 9-16,4 1 0 0,-1 0 8 0,1-10-8 15,-8 7 0-15,8-7-8 0,-4 1 0 0,-3-4 0 16,6-3-58-16,-10-3-11 15,4 0-3-15,6-9-504 0,-10-1-102 0</inkml:trace>
  <inkml:trace contextRef="#ctx0" brushRef="#br0" timeOffset="7982.1">1288 12917 633 0,'0'0'56'0,"-7"0"-44"15,3 7-12-15,4-4 0 0,0-3 164 0,-3 6 32 0,-8 4 5 0,0-1 2 16,4 0-136-16,4 1-27 0,-1-1-6 0,-3 10-1 16,4-3-10-16,-4 2-3 0,7 1 0 0</inkml:trace>
  <inkml:trace contextRef="#ctx0" brushRef="#br0" timeOffset="27759.14">15469 9358 2466 0,'0'0'54'0,"0"0"11"0,-3 10 3 0,-1 5 1 0,4 1-55 0,0 3-14 0,4 0 0 0,-4-4 0 15,7-2-11-15,-4 6-5 0,-3 6 0 0,4-6-1 16,3 6 17-16,-4 3-8 0,5-3 8 0,-5 10 0 16,-3-1 0-16,4-3 0 0,-1 13 12 0,-3-3-3 15,0 6 23-15,0 0 4 0,4 13 0 0,-4-7 1 16,0 10-9-16,0-10-3 0,0 3 0 0,0-2 0 15,0-1-4-15,-4 0-1 0,4-2 0 0,0-4 0 16,0-3-32-16,0-7-6 0,-3 7-2 0,3-9 0 16,0-1-16-16,0-6-4 15,0-3-1-15,-4-6 0 0,4 0-72 0,-3-3-15 0,-1-7-2 0,0-6-531 16,4-3-107-16</inkml:trace>
  <inkml:trace contextRef="#ctx0" brushRef="#br0" timeOffset="28108.16">15649 9427 2048 0,'0'0'45'0,"-3"-9"10"0,-1 9 1 0,4 0 1 0,0 0-45 0,0 0-12 0,0 0 0 0,0 0 0 16,0 0 28-16,0 0 3 0,0 0 1 0,0 0 0 15,0 0 3-15,4 3 1 0,3 10 0 0,-4-4 0 16,1 4-8-16,3 5-2 0,0-2 0 0,0 9 0 16,0 3-8-16,0 7-2 0,0-1 0 0,-3 4 0 15,3 0 1-15,-4 5 0 16,1 8 0-16,-1-4 0 0,1 6-17 0,-1 0 0 0,-3 4 0 0,4-4 0 15,3 0 0-15,-7 1 8 0,3-4-8 0,1-3 0 16,3-3 9-16,0-7-9 0,0 7 0 0,0-9 9 16,0 2-9-16,0-5 0 0,0-4 0 0,0-3-11 31,1-3-35-31,2-3-7 0,4-3-2 0,-3-7-657 0,3 0-131 0</inkml:trace>
  <inkml:trace contextRef="#ctx0" brushRef="#br0" timeOffset="28770.94">15490 9383 1843 0,'-10'-9'164'0,"6"0"-132"0,1 2-32 0,-1 4 0 16,-3-3 105-16,0 3 15 0,4-4 2 15,-1 4 1-15,1-3-93 0,3 6-18 0,-4-9-4 0,4 9-8 16,0-10 0-16,0 10 0 0,0 0 0 0,4-6 0 16,-1 3 14-16,4-3-4 0,0-4-1 0,4 7 0 15,-1-3 11-15,5-4 1 0,-1 1 1 0,0 0 0 16,0 2 5-16,7-2 1 0,0-1 0 0,0 1 0 15,4 0-17-15,0 6-3 0,3-4-8 16,0-2 12-16,-3 3-12 0,3 2 8 0,4-2-8 0,0 6 0 16,-1-3 0-16,-2 6 0 0,2 7 0 15,-2-4 0-15,-5 10 0 0,-3-4-10 0,1 4 10 0,-5 3-8 16,-3-1 8-16,4 7-10 0,-7-6 10 0,3 6-10 16,-4-3 10-16,-3 10 0 0,4-10 8 0,-4 3-8 15,-4 3 0-15,1-9 0 0,0 6 0 0,-4-6 0 0,0 6 0 16,-4 0 0-16,0-6-12 0,-6 6 4 0,-1-3 8 0,-3-7 9 15,0 10-1-15,0-6-8 0,-7 0 0 0,-4 0 0 16,0-3 0-16,-6 2 0 0,-1 1 11 0,0-3-2 16,0-4 0-16,4 4 0 0,0 0-9 0,0-4 0 15,3-5 0-15,0 2 0 0,8-6 12 0,-4 10-2 16,6-10-1-16,-2 6 0 0,6-3-9 0,-3-2 0 16,4 5 0-16,6-3 0 0,-3-3 0 0,3 7 0 15,4 6 0-15,0-7 0 0,4 0 28 0,-1 7 0 16,5-7 0-16,-1 10 0 0,3 0 0 0,1-3 1 15,3 3 0-15,0-1 0 0,7 1-13 0,0 6-4 0,-3-6 0 0,7 3 0 16,3 0 13-16,4-3 3 0,6 6 0 0,-2 0 0 16,3 0-2-16,-4-3 0 0,0 3 0 0,4 3 0 15,-4 1-14-15,0 2-4 0,4-3 0 0,0 0 0 16,0 1-21-16,0 2-5 0,3-3-1 0,-3 0 0 31,3 7-127-31,-3-7-26 0,0 0-4 0</inkml:trace>
  <inkml:trace contextRef="#ctx0" brushRef="#br0" timeOffset="113230.74">28169 18305 1152 0,'-10'0'102'0,"-1"-7"-82"16,-3 7-20-16,0 0 0 0,3 0 112 0,-3 7 19 16,7-4 3-16,-3-3 1 15,3 0-174-15,-1 0-34 0,5 0-7 0,-4 0-2 0,0 0 70 0,0 0 12 16,7 0 8-16,0 0-8 0,0 0 49 0,0 0 4 15,0 0 1-15,0 0 0 0,7 6-37 0,0-3-7 16,7 4-2-16,0-4 0 0,4 3-24 0,6-6-6 16,8 3-1-16,0 3 0 0,0-6 9 0,7 0 2 0,3 7 0 15,-3-4 0-15,-1-3 12 0,5 0 0 16,-1 0 12-16,4 0-12 0,10 0 24 0,4 0-1 0,4 0-1 0,-1 0 0 16,4 6-14-16,-3-3-8 0,3-3 8 0,0 0-8 15,4 0 12-15,6 6-3 0,1-6 0 16,-1 4 0-16,-3-4-1 0,1 6 0 0,2-6 0 0,4 3 0 15,11-3 0-15,-7 0 0 0,-1 0 0 16,-3 0 0-16,-6 0-8 0,2 0 0 0,4 0 0 0,0 0-11 16,-3 0-1-16,-7 0 0 0,-4 0 0 0,-4 0 0 31,-3 0-30-31,0 0-6 0,0-3-2 0,0-3-615 0</inkml:trace>
  <inkml:trace contextRef="#ctx0" brushRef="#br0" timeOffset="141222.64">21220 15244 288 0,'0'0'25'0,"0"0"-25"16,0 0 0-16,0 0 0 0,3-6 459 0,-3 6 86 15,0 0 18-15,0 0 3 0,7-9-462 0,-7 9-93 16,0 0-11-16,0 0-17 15,0 0-12-15,11 9-3 0,-4-3 0 0,-4 4 0 0,-3-1 21 0,0 0 11 16,0 1-12-16,0-1 12 0,0 1 16 0,-3 8 9 16,-1-2 3-16,8 3 0 0,-1 6 4 0,1 0 2 15,-1-3 0-15,1 13 0 0,3-7 1 0,0 6 0 16,-3 1 0-16,-1 2 0 0,1 7-21 0,-1 6-4 0,-3-2-1 0,0-1 0 16,-3 6-9-16,-4 0 0 0,0 0 0 0,-1-2-11 31,-2-14-21-31,-1 1-4 0,1-4 0 0,-1-5-1 0,1-4 27 0,2-10 10 0,-2-2 0 0,6-4-9 31,1-2-63-31,3-7-13 0,0 0-3 0,-7-10-878 0</inkml:trace>
  <inkml:trace contextRef="#ctx0" brushRef="#br0" timeOffset="141683.21">21011 15166 806 0,'4'-10'72'0,"-4"10"-58"0,-4-9-14 0,1 0 0 0,3-1 314 0,0 1 60 15,0 2 12-15,0-2 2 16,3 0-353-16,1-1-71 0,3 4-15 0,-3-3-2 0,3-1 25 0,0 1 6 16,0-7 1-16,0 7 0 0,0-10 40 0,0 9 8 15,3-8 1-15,1 2 1 0,3-3 27 0,0 0 6 16,0 1 1-16,1-8 0 15,-1 8-20-15,3-1-4 0,4 0-1 0,-3-3 0 0,3 10-12 0,0-7-2 16,1-3-1-16,-1 12 0 0,0-2-12 0,0-4-3 16,-3 7 0-16,3 6 0 0,-3-4-8 0,3 1-11 15,-4 6 3-15,1 6 0 0,3 1-3 16,4 2 0-16,0 0 0 0,-4 4 0 0,3 3 11 0,1-7-8 16,7 10 8-16,-7 0-8 0,-4-4 16 0,0 4 3 0,-4 9 1 0,5-3 0 15,-8-6-12-15,0 6-17 16,-4 4 4-16,1-4 1 0,0 0 20 0,-1-3 4 15,-10 3 0-15,4 0 1 0,-1-6-13 0,-3 9 0 0,-3-9 8 16,-4 3-8-16,-4 0 9 0,4-4-1 0,4 8 0 16,-8-8 0-16,-7 1 4 0,1-3 1 0,6 3 0 0,-7-1 0 15,-6 4-5-15,-4-3-8 0,3 0 11 0,0 0-11 16,-3 0 9-16,0-1-9 0,-1-2 0 0,1 0 9 16,0-7-9-16,0 4 0 0,0-7 0 0,-4-3 8 15,4 3-8-15,3-6-11 0,-3 0 3 0,3 0 0 16,4 0-17-16,3-6-3 0,-3 3-1 15,7 3 0-15,0-6-101 0,3 3-20 0,1-4-4 16,6-2-789-16</inkml:trace>
  <inkml:trace contextRef="#ctx0" brushRef="#br0" timeOffset="142256.34">22377 15166 2080 0,'17'-16'92'0,"-13"13"20"0,-4-3-90 0,3-4-22 16,4 1 0-16,1-1 0 16,2 1-59-16,-3 3-16 0,0-4-3 0,-3 7-1 15,6-6 31-15,-10 3 7 0,-3-4 1 0,-1 1 0 0,1-1 77 0,-1 1 16 0,-10 3 3 16,-4-4 1-16,4 1 35 0,-3 6 6 15,-1-4 2-15,-3-2 0 0,-4 3-21 0,1 3-4 0,2 3-1 0,1-7 0 16,-7 7-34-16,7 0-6 0,3 7-2 0,4-7 0 16,-4 3-20-16,1 9-12 0,-4-2 12 0,6-1-12 15,5 4 0-15,-1 2 0 0,-3 4 0 0,4 0-9 16,6-3 9-16,-3 2 0 0,4 1-9 16,-1 6 9-16,4-6 0 0,0 0 0 0,4-3 0 0,-1 9 0 15,-3-6 0-15,4-7 0 0,6 10 0 0,-3-3 0 16,0-7 10-16,0 4-10 0,4-6 12 0,3 5-12 15,-3-5 15-15,3-7-4 0,-4 6-1 0,8-3 0 16,3-6 10-16,0 0 1 0,-3 0 1 0,3 0 0 0,4-9 2 16,-4 3 0-16,4 3 0 0,-1-7 0 0,1 1 8 0,0-7 1 15,-4 7 1-15,0-1 0 16,-7-5-34-16,4-4 0 0,-4-6 0 0,0 6 0 0,-3-6 0 16,-1 3 0-16,-3-3 0 0,0-3 0 0,0-7 16 15,-3 1-4-15,-4-1-1 0,0-3 0 16,3-5-2-16,-6 5 0 0,-1-6 0 0,1 0 0 0,-1 0-9 0,-3 0 12 15,0 7-12-15,0-1 12 0,-3 4-12 0,2-1 0 16,1 7 0-16,-3-7 0 0,-4 10 0 0,3-6 0 16,8 0 0-16,-4 9 8 0,0-3-8 0,-4-1-14 15,4 8 3-15,0-7 1 16,7 12-29-16,-4-3-5 0,-3-2-2 16,4 8 0-16,3 4-101 0,0-4-20 0,0 10-4 0,3-3-922 0</inkml:trace>
  <inkml:trace contextRef="#ctx0" brushRef="#br0" timeOffset="142732.99">23294 14347 1324 0,'3'-12'59'0,"-3"2"12"0,0-5-57 0,-3-4-14 15,3 10 0-15,0-7 0 0,0-3 261 0,0 0 50 16,0 4 9-16,0-4 3 0,0 0-259 0,0 3-52 15,0-3-12-15,3 1 0 0,-6 2 0 0,-1 6 0 16,4 1 0-16,-3 0 0 0,-4 6 0 0,0 3 0 16,-4 0 0-16,4 3 0 0,-3 6-12 0,-5 0-7 15,5 10-1-15,-4 6 0 0,3-6 32 0,-3 13 7 16,3-1 1-16,4 10 0 0,-3-4 0 0,3 7 1 16,-4 0 0-16,4 3 0 0,0-3 18 0,0 9 3 15,0-2 1-15,0 5 0 0,0-9-35 0,3 6-8 0,-3 1 0 16,4-4 0-16,-1-3 8 0,1-3 0 15,-1-7 0-15,1-2 0 0,3 9-8 0,0-10 0 0,-4-6 0 0,1 7 0 16,3-7 0-16,0 0-11 0,0-2 3 0,0-1 0 31,3-13-120-31,-3 4-23 0,0 0-5 0,0-7 0 16,0-6-57-16,0-3-11 0,0 0-3 0,0 0-503 0</inkml:trace>
  <inkml:trace contextRef="#ctx0" brushRef="#br0" timeOffset="142945.57">22662 14896 2476 0,'11'-16'220'0,"-11"16"-176"0,0-9-35 0,7 0-9 0,0 2 116 0,4-2 22 16,3 0 4-16,3-4 1 0,5 4-120 0,6-4-23 16,7 4 0-16,7-1-12 0,1-2 12 0,6-4 0 15,-3 7 0-15,7-1 0 0,0 1 0 16,7 3 0-16,7-4 0 0,0 1 0 15,3-1-86-15,1 4-24 0,-7-3-5 0,-1 5-697 16,4-2-140-16</inkml:trace>
  <inkml:trace contextRef="#ctx0" brushRef="#br0" timeOffset="146567.25">14796 4771 633 0,'0'0'56'0,"0"0"-44"0,0 0-12 0,0 0 0 15,0-13 225-15,-4 7 43 0,4 3 9 0,-4-4 2 0,4 1-205 0,-3-3-41 16,3 9-8-16,0-10-1 0,0 7-24 0,3-6 0 16,1-1 0-16,0 1-8 15,-1-7-9-15,1 7-2 0,3-7 0 0,-4 7 0 0,4-7 19 0,-3 4 0 16,-4-4-8-16,3 6 8 0,-3-8 0 0,0 8 0 16,0-5 0-16,-3 5 0 0,-1 1 17 15,1-1 7-15,-8 10 2 0,1 0 0 0,-5 0-2 0,1 10-1 16,0-4 0-16,-7 7 0 0,0-4-15 0,0 0-8 15,3 7 10-15,-3 3-10 0,0 0 13 0,3 6-3 16,0-6-1-16,4 6 0 0,0 9 20 0,4-6 4 16,-4 1 1-16,6 5 0 0,1 4 3 0,0-4 1 0,0 10 0 15,0-6 0-15,4 6-12 0,-1 0-2 0,1-1-1 16,3 1 0-16,0 0-12 0,0-6-3 0,3 6 0 16,4 0 0-16,0-7 0 0,0-8-8 0,4 5 12 0,7-9-4 31,-1 3-35-31,4-9-7 0,1-9-2 0,6 5 0 15,4-8-45-15,-1-4-10 0,5-6-1 0,-1-4-1 0</inkml:trace>
  <inkml:trace contextRef="#ctx0" brushRef="#br0" timeOffset="146974.78">15289 4902 691 0,'-7'0'61'0,"0"0"-49"15,4-9-12-15,-4 3 0 0,0 6 156 0,-7-10 28 16,3 10 5-16,0 0 2 0,1 10-119 0,-4-4-23 16,0 3-5-16,-4 1 0 15,4 9-19-15,-7-1-3 0,3 7-1 0,0-6 0 16,1 6-9-16,-4 4-1 0,3-1-1 0,0 3 0 16,1 1-10-16,-1 2 12 0,4 0-12 0,3 1 12 0,-3-7 24 0,7 0 6 15,0 4 1-15,4-4 0 16,3 0-11-16,3-3-1 0,1-6-1 0,-1 6 0 0,8-6-2 15,-1-6-1-15,1 2 0 0,3 1 0 0,0-7-27 0,4 1 0 16,-1-7 0-16,5 3 0 0,-1-6 0 0,3-6-20 16,5 3 3-16,-5-4 1 0,1 4 8 0,3-6 8 15,-7 0-12-15,1-7 12 0,-1 0 0 0,0-3 0 16,-3 1 0-16,-4-8 0 0,0 8 14 0,0-7-3 16,-4 6-1-16,1-9 0 0,0-1 17 0,-8 1 3 0,4-3 1 15,-3 2 0-15,3 1-11 0,0 0-3 0,-4 3 0 0,-3 0 0 16,0-3-17-16,0 9 0 0,0-6 0 0,-3 6 0 15,-1 3 0-15,1-3 0 0,-4 4 0 0,0 5 0 16,0-2 0-16,0 6-12 0,-4-4 12 0,0 1-12 31,4 9-92-31,-3 0-19 0,3 0-3 0,-4 0-699 0</inkml:trace>
  <inkml:trace contextRef="#ctx0" brushRef="#br0" timeOffset="147481.51">15455 5181 1267 0,'0'0'56'0,"0"0"12"0,-7 7-55 0,0-4-13 16,4 3 0-16,-4 3 0 0,3 1 194 0,4-4 36 15,-4 7 7-15,4-7 2 0,4 3-180 0,-4 1-36 16,4-1-7-16,-4 1-2 0,3-1-14 0,1 7 0 15,-4-7 8-15,3 10-8 0,-3 0 0 0,0-10-10 16,4 7 2-16,-4 0 0 0,0-7 8 0,0 3-8 16,-4-5 8-16,4 2-8 0,0-9 8 0,0 0 0 15,0 0 0-15,0 0-8 0,0 0 39 0,0 0 8 16,0 0 1-16,0 0 1 0,0 0 19 0,-3-6 4 16,-4 3 1-16,3-7 0 0,0 1-30 0,4-7-7 15,-3 7 0-15,3-7-1 0,3-3 1 0,5 1 1 16,-1-1 0-16,0-6 0 0,0-4-29 0,3 4 0 0,1-3 0 15,3 0 0 1,-3 3-20-16,-1 0-9 0,1-4-3 0,3 4 0 0,-4 7 32 16,5-1 0-16,-8 3 0 0,7-3 0 0,0 0 0 0,-4 10 0 0,4-7 0 0,-3 13 0 15,0-6 20-15,3 3 9 16,-4 6 3-16,4 0 0 16,-3 6-52-16,3-3-11 0,0 6-1 0,-3 7-1 0,-1 0 33 15,5-4 0-15,2 7 0 0,-6-3 0 0,-1 9 8 0,1-3 8 0,0 9 1 0,-4-9 1 16,0 9-5-16,0-2-1 0,0-4 0 0,0-3 0 15,-4 3-12-15,4 0 0 0,-3-6 0 0,-1 6 0 16,-3-3 0-16,7-7 0 0,-3 1 8 0,3-3-8 0,-3-4-13 16,-1 0-9-16,4-2-2 0,-3 2 0 15,-4-9-87-15,0 0-17 0,7 0-4 0,-7 0-568 16,10-6-114-16</inkml:trace>
  <inkml:trace contextRef="#ctx0" brushRef="#br0" timeOffset="147860.62">16316 4510 2314 0,'0'0'103'0,"0"0"21"0,-7 0-100 0,3-6-24 0,4 6 0 0,0 0 0 16,0 0 42-16,0 0 3 0,0 0 1 0,4 6 0 16,-1 4-46-16,1-1 0 0,0 16 0 0,-1-6-13 15,4 6 13-15,-3 3-11 0,-4 7 11 0,3 2-10 16,1-2 10-16,-4 3 0 0,0 2 0 0,0-2 0 15,-4 0 0-15,4 2 0 0,-3-2 0 0,-1 0 0 16,-3-13 0-16,4 9 0 0,-1 1 0 0,-3-7 8 16,3 0-8-16,1 0-8 0,-1-3 8 0,1 4-12 15,3-14-102-15,-4 4-21 0,4-3-4 0,4-4-799 16</inkml:trace>
  <inkml:trace contextRef="#ctx0" brushRef="#br0" timeOffset="148094.71">16080 4981 1900 0,'0'-7'169'0,"3"-2"-135"16,1 3-34-16,-1-4 0 0,4 1 238 0,0 0 41 16,4-4 8-16,3-3 1 0,4 7-227 0,6-7-45 15,5 7-16-15,2-10 9 0,1 3-9 0,3 7 0 16,8 0 0-16,-1-4 0 0,4-3-12 0,-4 16 12 15,-3-6-10-15,0 3 10 16,-4-3-32-16,-3 6-1 0,0 0 0 0,-1 0 0 16,-6 0-135-16,7 0-26 0,-8 0-6 0,-2 0 0 0</inkml:trace>
  <inkml:trace contextRef="#ctx0" brushRef="#br0" timeOffset="150773.73">16863 4965 1173 0,'3'0'52'0,"-3"0"11"0,0 0-51 0,0 0-12 15,0 0 0-15,0 0 0 0,0 0 57 0,0 0 9 16,0 0 2-16,0 0 0 0,0 0-3 0,0 0 0 15,0 0 0-15,-7 9 0 0,7 1-12 0,0-4-2 16,0 7-1-16,4-4 0 0,-1 7-30 0,-3 3-5 16,4-1-2-16,-1 1 0 0,-3 16-13 0,0-10 8 15,4 3-8-15,-1 6 0 0,1-5 8 0,-4-4-8 0,0 3 0 0,0-3 0 16,0 3 9-16,3-3-9 0,-3 1 8 16,0-5-8-16,4-5 0 0,0 3-16 15,-4-10 3-15,0 7-546 0,0-7-109 16</inkml:trace>
  <inkml:trace contextRef="#ctx0" brushRef="#br0" timeOffset="150978.12">17014 4601 2487 0,'0'-9'55'0,"-3"-1"11"0,-4 1 2 0,7 9 2 0,0 0-56 0,0 0-14 0,0 0 0 0,0 0 0 16,0 0-96-16,3 9-23 0,4-2-4 0,-3 2-1 15,3 4-102-15,0-4-21 0</inkml:trace>
  <inkml:trace contextRef="#ctx0" brushRef="#br0" timeOffset="151417.63">17194 5191 748 0,'0'0'67'0,"0"0"-54"0,0 0-13 0,-3 6 0 16,-4 3 338-16,3 1 65 0,1-1 13 0,-1 1 2 15,4 5-330-15,-3-5-67 0,3-1-13 0,0 7-8 16,0-4 0-16,0-5 0 0,3 2 0 0,-3 1 0 15,7-1 0-15,-7-9 0 0,0 0 0 0,4 9 0 16,3-9 0-16,0 10 0 0,4-20 0 0,-1 7 0 16,-3-3 18-16,7-3-2 0,-3-1-1 0,3-6 0 15,0 7 23-15,0-10 5 0,4 0 1 0,-4 4 0 16,4-4-29-16,-4-6-6 0,0 3-1 0,0-3 0 16,-4 0-8-16,1-4 0 0,3 4 9 0,-3 3-9 15,-8-3 12-15,4 0-3 0,0 0 0 0,0 6 0 16,4 1-9-16,-4-1 0 0,4 9 0 0,-1 1 0 15,-3 3-8-15,0 6 8 0,4 0-10 0,0 6 10 16,-1 3 0-16,1 1 0 0,3-1-8 0,0 10 8 0,-3-3 0 0,-1 2 0 16,1 1 0-16,-1-3 0 0,4 3 0 0,-7 0 0 15,4-1 0-15,-4 7 0 0,0-6 0 0,4-3 0 16,-4 3 0-16,-4 0-9 0,8-4-1 0,-8-2 0 16,4 2 0-16,1 4 0 15,-1-9-90 1,-4 5-17-16,4-5-4 0,-3-1-863 0</inkml:trace>
  <inkml:trace contextRef="#ctx0" brushRef="#br0" timeOffset="151957.94">18034 4840 1911 0,'0'0'42'0,"0"0"9"0,-4-7 1 0,4 7 2 0,0 0-43 0,-3 10-11 0,-1-4 0 0,-3 3 0 16,4 1 36-16,-1-1 6 0,1 1 1 0,-1 5 0 16,4-5-15-16,0 9-2 0,0-4-1 0,-3 4 0 15,3 0-15-15,0 0-10 0,0-1 12 0,-4 8-12 16,4-8 8-16,0 7-8 0,0-6 0 0,4 0 0 15,-4 3 20-15,7-3-4 0,-4-7 0 0,8 4 0 16,-1 0 10-16,-2-4 2 0,6-2 0 0,-4-4 0 0,4-3 9 16,4-3 3-16,-4 0 0 0,7 0 0 15,-3 0-26-15,0 0-5 0,-4-9-1 0,3 9 0 0,1-10-8 16,0 1 0-16,-1-10 0 0,-3 10-11 0,0-7 11 0,1 3 11 16,-5-2-3-16,1-4 0 0,3 0-8 15,-7-3 8-15,3 3-8 0,-2-9 8 0,-1 9-8 0,-4-6 8 16,4-3-8-16,-7 3 8 0,4 3-8 0,-1 6-12 15,-3-9 2-15,4 16 1 0,-4-10 9 0,0 13 0 16,0-4 0-16,0 10 8 0,0 0 3 0,0 0 1 16,0 0 0-16,0 0 0 0,3 10-12 0,4 5 0 15,0 1-10-15,0 3 10 0,0-7 0 0,1 10 0 16,-1-3-8-16,0 0 8 0,3 0 0 0,-6 0 0 16,3-4 0-16,0 10 0 0,3-6 0 0,-2 0 0 0,-5 0 0 0,4 6 0 15,-3-12 0-15,3 8 0 0,-7-2 0 16,3-6 0-16,4 2 0 0,0 4 0 15,0-9 0-15,0-1 0 0,0-3 0 0,4 4 0 0,0-4 0 0,-4-3 0 32,3 3-105-32,1-2-19 0,-1-4-3 0,5 0-882 0</inkml:trace>
  <inkml:trace contextRef="#ctx0" brushRef="#br0" timeOffset="152375.78">19018 4956 1670 0,'4'-19'74'0,"-8"13"15"0,1-7-71 0,-1-3-18 16,1 7 0-16,-1 3 0 0,-3-13 149 0,4 9 27 15,-1 1 4-15,-3 3 2 0,0-4-140 0,0 7-28 16,-4 3-6-16,1 0 0 0,-1 3-8 0,1 7 0 16,-5-4 8-16,1 13-8 0,0 0 0 0,0-4 0 15,-4 4 0-15,8 0 0 0,-4 0 0 0,3 6 0 16,1-6 12-16,3-1-4 0,-1 8 2 0,5-8 1 15,-1 7 0-15,1-6 0 0,3 0 7 0,0 3 2 16,0 0 0-16,3-3 0 0,-3-4-20 0,4 4-16 16,3-3 4-16,0-7 0 0,0 1 12 0,0-1 0 15,4-3 0-15,3-2 0 0,4-4 12 16,-1 0-4-16,4 0 0 0,0-10-8 0,4 1 0 0,0-1 0 0,0-5 0 16,-4 5 0-16,3-9 0 0,-6 1 0 15,3 2 8-15,-7-3-8 0,-3 0 0 0,0 4 0 0,-1-14 0 16,-6 11 0-16,-1-7 11 0,-3 6 1 0,-3 0 1 0,-1-6 0 15,1 6-13-15,-4 0 11 0,-1 0-11 0,1-3 10 16,-3 10-2-16,3-4-8 16,-4 7 12-16,1-1-4 0,-5 1-8 0,8 3-14 0,-3 6 3 0,-1 0 1 31,1 0-130-31,3 0-25 0,7 0-6 0</inkml:trace>
  <inkml:trace contextRef="#ctx0" brushRef="#br0" timeOffset="152894.69">19586 4705 1864 0,'0'0'41'0,"0"0"9"0,0 0 2 0,0 0 0 0,0 0-42 0,0 0-10 16,0 0 0-16,0 0 0 0,0 0 32 0,0 0 4 15,0 0 0-15,0 0 1 0,0 0-23 0,0 0-5 0,-7 3-1 0,-3 3 0 16,-1-3-8-16,0 7 0 0,-3-4 0 0,0 3-11 16,-3 1 11-16,2-1 0 0,1 10 0 0,-3-3 0 15,3-7 10-15,-4 7 4 0,4-4 1 0,0 4 0 16,0-7 12-16,7 7 2 0,-4-3 1 0,4-7 0 15,3 3 2-15,1-9 1 0,3 0 0 16,0 10 0-16,0-10-6 0,0 0-2 0,0 0 0 0,10 0 0 16,-2 0-9-16,2 6-1 0,4-6-1 0,0 0 0 15,4-6-6-15,0 6-8 0,-4 6 11 0,7-6-11 16,0 0 0-16,-3 3 0 0,3-3 0 0,0 10 0 16,-3-4 14-16,-1-3-4 0,-3 6-1 0,1 1 0 15,2-4-18-15,-3 3-4 0,4 7-1 0,-4-3 0 16,0-7 14-16,0 3 0 0,0-6 0 0,0 10 0 15,1-4 13-15,-5 1-1 0,4 2 0 0,-3-5 0 0,-4 2-20 16,3 7-5-16,-6-4-1 0,3 4 0 16,0-7 29-16,-3 10 5 0,-1-3 2 0,-6-4 0 15,-1 4-8-15,1 3-2 0,-4 0 0 0,-1-4 0 0,-6 1 4 16,0-3 0-16,-3 5 0 0,-5-2 0 16,-2 3-16-16,-1 0 0 0,0-10 0 0,-10-3-779 15,-4 4-149-15</inkml:trace>
  <inkml:trace contextRef="#ctx0" brushRef="#br0" timeOffset="157030.49">21424 7339 1692 0,'0'0'75'0,"0"-10"15"0,0 1-72 0,0 3-18 15,0-4 0-15,0 7 0 0,0-3 36 0,0-3 4 16,0 9 1-16,0-7 0 0,4 4-33 0,-4-6-8 16,3-1 0-16,-3 4 0 0,4-3 0 0,-1-1 0 15,-3 1 0-15,4 3 0 0,-4-7 9 0,0 4 0 16,0-1 0-16,3-5 0 0,-3 5 27 0,4 4 4 15,-4-4 2-15,0 1 0 0,0 6-6 0,0-3 0 16,-4-4-1-16,4 4 0 0,-3 3 12 0,-4 3 2 0,3-6 1 0,-6 6 0 16,-1 0-27-16,1 0-6 15,-1 0-1-15,0 0 0 0,-3 0-2 0,0 0-1 0,4 6 0 0,-5-6 0 16,1 3-13-16,0 3 11 0,4-6-11 16,-4 6 10-16,3-2 0 0,0-4 0 0,1 9 0 0,3-9 0 15,0 9-10-15,0-2 0 16,3-4 0-16,-3 13 0 0,3-7 0 15,1 7 0-15,-1-4 10 0,-3 7-10 0,4 6 9 0,-4 0-9 0,0 0 0 0,0 3 9 16,3 1-9-16,-3-1 0 0,4-3 0 16,-1 9 0-16,1-5 9 0,-1-1-9 0,4 3 10 0,-4-3-10 15,4 1 9-15,0-4-9 0,0 0 8 0,4-3-8 16,0 3 10-16,3-6-10 0,3 0 12 0,1 6-12 16,-1-7 12-16,1 1-12 0,-1 3 12 0,1-3-12 15,3 0 16-15,0 0-3 0,0-4-1 0,1-2 0 0,-1 6-12 16,0-4 9-16,0 1-9 0,-4-3 8 0,1 2-8 0,3 1 0 15,-3-7 0-15,-1 1 8 0,1-1-8 0,-4 1 8 16,4-1-8-16,-4-3 8 16,3-3 4-16,1 4 1 0,-1-4 0 0,1-3 0 0,3 0-13 15,-3 0 0-15,3-3 8 16,3-4-8-16,-3-2 11 0,8 0-1 0,-8-1 0 0,7-6 0 0,0 7-10 16,0-10 8-16,0 10-8 0,-3-7 8 0,0-3-8 0,3 1 8 15,0-8-8-15,-3 8 8 0,-11-7-8 0,3 6 8 16,8-6-8-16,-4 6 8 0,0 0-8 0,-3 0 0 15,3 0 0-15,0 1 0 0,0 2 0 0,-3 0 0 16,-4-3 0-16,0 10 8 0,3-7-8 0,-6 7 0 16,-4 0 0-16,0-1 8 0,3 1-8 0,-3 6 0 0,0-4 0 15,0-2 0-15,-3 3 0 0,-1 2 0 0,1-2 0 16,-1 6 0-16,-6-9 0 0,3 9 0 16,0-3 8-16,3-4-8 0,-3 7 0 0,0-9 0 0,0 9 0 15,3 0 0-15,4 0 0 0,-10 0 12 0,-1 0-12 0,-3 6 12 16,7-3-12-16,-7 4 12 0,-7-4-12 0,0 6 12 15,-1-3-12-15,1 4 0 0,0-1 0 0,0 1 8 16,0-1-8-16,3-3 0 0,0 4 0 0,4-7 0 16,-3 6 0-16,3-2 0 0,3 2 0 0,-3-3 0 15,3-3 0-15,1 4 0 0,6-4 0 0,-3 3 0 16,0-6 0-16,4 3-14 0,-1-3 5 0,1 0 1 16,3 0-73-1,0 0-15-15,0 0-2 0,0 0-1 0,0 0-141 0,0 0-29 16</inkml:trace>
  <inkml:trace contextRef="#ctx0" brushRef="#br0" timeOffset="158074.9">22401 7587 288 0,'7'-7'25'0,"-7"7"-25"0,0 0 0 0,0 0 0 0,0 0 219 0,0 0 38 15,0 0 8-15,0 0 2 0,-3 0-179 0,3 0-35 16,3-9-7-16,-3 9-2 0,-10-6-1 0,6 2-1 16,4 4 0-16,0 0 0 0,0 0-18 0,-7-6-3 15,-3 6-1-15,3-3 0 0,7 3 1 0,-7 0 0 16,-11-6 0-16,7 6 0 0,11 0 11 0,-3 6 3 16,-11-3 0-16,0-3 0 0,0 6-1 0,3 4 0 0,4-10 0 0,-11 9 0 15,4-2 11-15,0 2 3 0,3-6 0 0,1 7 0 16,-4-1-15-16,3 0-2 0,-3 7-1 15,3-7 0-15,1 1-2 0,3 6-1 16,-4-4 0-16,4 4 0 0,4 3-27 0,-1-10 0 0,-3 7 0 0,0 2 0 16,7-2 0-16,-4-3 0 0,4 2 0 0,0 4 0 15,0-9 8-15,4 5-8 0,-4 1 0 0,4-4 8 16,-4-2-8-16,3-4 10 0,4-3-10 0,0 4 10 16,4-4-10-16,-4-3 8 0,7 6-8 0,-3-6 8 15,3 0-8-15,0 0 0 0,0 0 0 0,0 6 8 16,7-6-8-16,-7 0 0 0,-14 0 0 0,11 0-11 15,-1 0 11-15,1 0 0 0,0-6 10 0,-11 6-10 0,0 0 10 0,3 0-10 16,8-6 10-16,-4-4-10 0,-7 7 24 16,7-6 0-16,3-7-1 0,1 7 0 0,-4-7-23 0,0 3-8 15,4-2 0-15,-1 2 0 0,1-2 8 0,-4-1 11 16,-4 3-3-16,1-2 0 0,3-1-8 16,-3 7 0-16,-4-1 0 0,0-2 0 0,3-1 0 0,-3 10 0 15,-3-6-10-15,-1 2 10 0,-3 4 0 0,7 3 0 16,0 0 0-16,-4-6 10 0,-6 6-10 0,3 0 0 15,7 0 0-15,0 0 0 0,0 0 0 0,0 0 0 16,0 0 0-16,0 0 0 0,0 0 20 0,-4 6 0 16,-3 4-1-16,4-1 0 0,10 0-11 0,-4 1-8 15,-6-1 12-15,3 1-12 0,3-1 8 0,1 7-8 0,-1-1 0 16,1-2 0-16,-4 3 0 0,3-1 0 0,8-2 0 0,-8 2 0 16,5 4 0-16,-1-3 0 0,3-4 0 15,4 4 0-15,-3-6-12 0,-1 5 3 16,1-2 1-16,0-4 0 15,3 1-21-15,-4-1-4 0,-3-3-1 0,4 4 0 16,0-4-98-16,-1-3-20 0,-3-3-4 0,-7 0-468 0,11 0-92 16</inkml:trace>
  <inkml:trace contextRef="#ctx0" brushRef="#br0" timeOffset="158642.53">22687 7590 1555 0,'0'0'138'0,"0"0"-110"16,-3 0-28-16,3 0 0 0,-11-3 147 0,11 3 24 15,0 0 5-15,0 0 0 16,-11 3-143-16,4-3-33 0,0 9 0 0,4-3 0 0,-1 4 0 0,1-1-8 15,-1 1 8-15,1 5-10 0,3-2 10 0,0 3 0 16,0-4-9-16,-4 10 9 0,8-9 0 0,-4 5 0 16,3-2 0-16,1 3 0 0,-4-3 0 0,10-1 0 15,-3-2 0-15,0 2 0 0,1-2 24 0,-1-4 0 16,3 4 0-16,1-10 0 0,-1 6-24 0,4-9-9 16,-3 0 0-16,7 0 0 0,-1 0 9 0,-3 0 8 15,-3-9-8-15,3 6 11 0,11-10-11 0,-8 10 8 0,-2-6-8 16,-1-1 8-16,3-5-8 0,1 5 8 0,-4-5-8 15,-3 5 8-15,-1 1-8 0,1-4 10 0,-4-2-10 0,0 5 10 16,0-5-10-16,-4 2 0 0,5-3 0 16,-5 1 0-16,-3 2-8 0,0-3-4 0,0 7-1 15,0-7 0-15,0 7 13 0,0 0 0 0,-3 5-10 0,3-2 10 16,0-3 0-16,0 9 0 0,-4 0 12 16,4 0-4-16,0 0-8 0,0 0 8 0,0 0-8 0,0 0 8 15,0 9-8-15,4 1 0 0,3 5 0 0,0-5 0 16,-7 5 0-16,3-2 8 0,4 3-8 0,0 2 8 15,-3 1 5-15,3 0 1 0,-4 3 0 0,1 0 0 16,-1-3 0-16,1 6 0 0,0-6 0 0,-1 6 0 16,4-10-14-16,-3-2 9 0,3 3-9 0,-4-7 8 15,1 10-8-15,3-10 0 0,-4 1 0 0,4-1 0 16,0-3-36-16,0-6-7 16,1 3-1-16,2-6-639 0,-3 3-128 0</inkml:trace>
  <inkml:trace contextRef="#ctx0" brushRef="#br0" timeOffset="159138.84">23657 7480 1904 0,'0'0'42'0,"0"0"9"0,-7 3 1 0,0 3 1 0,-3-3-42 0,-1 7-11 0,-3-4 0 0,3 4 0 15,-6-1 0-15,-1 7 8 0,0-4-8 0,1-2 8 16,-4 5-8-16,-1-5 0 0,1 5 0 0,0-5-11 16,0-1 11-16,3 1 0 0,-3-4 0 0,7-3 0 15,0 6 20-15,0-2-1 0,0-4 0 0,3-3 0 16,4 6 11-16,7-6 2 0,0 0 1 0,0 0 0 15,0 0-10-15,0 0-3 0,0 0 0 0,0 0 0 16,0 0 1-16,11-6 0 0,-4 6 0 0,7-3 0 16,0 3-21-16,0-7 0 0,0 7 0 0,7 0 0 15,4 0-10-15,0 7-6 0,-4-7-2 0,0 3 0 0,4 3 18 0,-4-3 0 16,-3 4-8-16,-1 2 8 0,-3-9 0 16,4 9 0-16,-8 1 0 0,5-1 0 0,-5-3-8 0,-3-2 8 15,0 5 0-15,4-3 0 16,-8 4 0-16,1-1 0 0,-1 0 0 0,-3 1 0 15,-3-1 21-15,3-2 2 0,-4 2 0 0,-3 7 0 16,0-4-12-16,0-2-3 0,0 5 0 0,-3 1 0 16,-5-4-8-16,1 4-11 0,-3-6 3 0,-1 5 0 0,0-2 8 15,4-4-12-15,-3 1 12 0,3-1-12 0,-4 0-10 0,4-2-2 16,0 2-1-16,0-9 0 16,3 0-37-16,0 0-7 0,4-3-2 0,4-3-812 0</inkml:trace>
  <inkml:trace contextRef="#ctx0" brushRef="#br0" timeOffset="159609.67">24215 7458 1094 0,'0'0'97'0,"0"0"-77"0,-7 0-20 0,0 6 0 16,-4-6 219-16,0 0 40 0,-3 10 8 0,4-4 1 16,-4-3-202-16,-1 6-41 0,-2-2-8 0,-1-4-1 15,1 3-16-15,-1 4 8 0,-3-4-8 0,3-3 0 0,0 6 0 0,1-2 0 16,6-4 0-16,-3 3 0 0,0-3 12 0,0 3-4 16,3-2-8-16,1 2 12 0,3-6 7 0,0 3 1 15,0 3 0-15,3-6 0 0,4 0-7 0,0 0-1 16,0 0 0-16,0 0 0 0,0 0-12 0,0 0 11 15,0 0-11-15,7 0 10 0,-7 0-10 0,14-6 0 16,0 3 0-16,0 3 8 0,8 0-8 0,-5 0 0 16,4 0 0-16,4 0 0 0,0 3 0 0,0 3 0 15,-4 1 0-15,0 2 0 0,-4 0-10 0,1 1 10 16,0-1 0-16,-8 1-9 0,1 8 9 0,0-8 0 16,-4 6 8-16,0 2-8 0,-7-2 0 0,3-3 0 15,-3 5 0-15,0-2 0 0,0 3 0 0,-3-3 0 16,3 2 0-16,0 1 0 0,-4-3 0 0,4-4 8 0,-7 4-8 0,4 0 0 15,-5-4 9-15,5 4-9 0,-1-7 12 0,-3 7-12 16,0-3 12-16,0-4-12 0,0 0 12 0,0 4-12 16,0-4-8-16,0 1-9 0,0-7-2 0,3 3 0 31,-3-3-176-31,7-3-35 0,0 0-7 0,0 0-2 0</inkml:trace>
  <inkml:trace contextRef="#ctx0" brushRef="#br0" timeOffset="159852.9">24553 7555 2595 0,'-14'0'115'0,"14"0"24"0,0 0-111 0,-7 6-28 0,4 4 0 0,-1-1 0 16,4 7 0-16,-3-3-17 0,3 2 2 0,0 4 1 15,0-3-18-15,0 3-4 0,3 6-1 0,-3-3 0 16,4-4-23-16,-1 7-4 0,-3 1 0 0,4-8-1 16,-1 1-1-16,1 0 0 0,-4-3 0 0,3-1 0 15,1-2-25-15,-1-4-5 0,1 1 0 0,-4-4-670 0</inkml:trace>
  <inkml:trace contextRef="#ctx0" brushRef="#br0" timeOffset="160030.84">24592 7364 2754 0,'-3'-16'60'0,"-1"7"13"0,1-7 3 0,-1 7 1 0,4 6-61 0,0 3-16 0,0-10 0 0,4 4 0 31,3 3-180-31,0-3-38 0,0 6-8 0,3-7-2 0</inkml:trace>
  <inkml:trace contextRef="#ctx0" brushRef="#br0" timeOffset="160600.15">25086 7464 864 0,'0'0'76'0,"0"0"-60"15,-3-6-16-15,-1 3 0 0,4 3 248 0,-7-10 48 16,3 4 8-16,-3 6 3 0,7 0-252 0,-7-3-55 16,0 3 0-16,-3-6-8 15,6 6-16-15,-6 0-4 0,-1 6 0 0,-3-3 0 0,0-3 9 0,-4 10 2 16,0-4 0-16,1 10 0 0,-4-4 38 0,3 4 8 16,-3-7 2-16,3 7 0 0,1-4 10 0,2 7 3 15,1-3 0-15,4 3 0 0,-1-4-2 0,1 4 0 16,3 0 0-16,3 0 0 0,0 0-18 0,1 3-4 15,-1 0-1-15,4-7 0 0,0 4-19 0,0 6 0 0,4-6 0 16,-1 0 0-16,5-4 0 0,-1-2-11 16,3-4 2-16,1 4 0 15,3-10-15-15,4 6-4 0,-1-9 0 0,4 0 0 16,0-9 18-16,4 9 10 0,-4-9-12 0,4-1 12 0,-7-5 0 0,3 5 0 16,-4-2 0-16,1-4 0 0,0 0 26 0,-1 4-1 0,-2-4 0 0,-1-3 0 15,-4 4-1-15,-3 5-1 0,0-9 0 16,4 1 0-16,-8 2-23 0,4 3 9 0,-3-2-9 0,0 5 0 15,-4 1 0-15,3-1 0 0,-6 4 0 0,3 6 0 16,-4-3 0-16,0-3 12 0,-3 6-4 0,0 0-8 16,0 0 0-16,0 9 0 0,-3-9-12 0,3 6 3 15,-4-2 9-15,8 5 0 0,3-9 0 0,-4 6-8 16,4-6 16-16,0 10 3 0,4-1 1 0,-1 0 0 16,1 1-2-16,3-1 0 0,0-2 0 0,0 2 0 15,3 7 10-15,1-4 3 0,-1-2 0 0,1-1 0 16,3 0-11-16,-3 7-3 0,-1-7 0 0,1 7 0 0,0-6-9 15,-1-1 0-15,1 7 0 0,-4-4 0 16,3-2-32-16,-3-1-8 0,0-3-1 0,4 4-1 16,-7-1-118-16,3-3-24 0,0-3-5 0,0 4-389 15,-7-7-78-15</inkml:trace>
  <inkml:trace contextRef="#ctx0" brushRef="#br0" timeOffset="161222.84">25615 7480 2116 0,'0'0'94'0,"0"0"19"0,0 0-90 0,0 0-23 0,-3 3 0 0,-1 6 0 16,1 1 40-16,3 6 3 0,0-7 1 0,3 7 0 0,1-4-44 0,-1 7 0 15,-3-3 0-15,7 3 0 0,-3-1 0 0,3 4 0 16,-4-9 0-16,1 6 0 0,3-4 0 0,-4 4 8 16,5-9-8-16,-5 5 8 0,1 4-8 0,-1-10 10 15,1 1-10-15,-4-1 10 0,3 1 17 0,1-4 3 16,-4-6 1-16,0 0 0 0,0 0 5 0,0 0 0 16,0 0 1-16,0 0 0 0,0 0 9 0,0 0 2 15,0 0 0-15,3-6 0 0,-3-4-34 0,0 1-6 16,-3-1-8-16,3-2 11 0,-4-4-11 0,4 1 0 15,-3-4 0-15,3 0 0 0,-4 3 0 0,1-12 0 16,3 3 0-16,0 3 0 0,0-9 0 0,3 9 0 0,-3-13 0 16,4 10 0-16,-1-3 9 0,1 0-9 15,3 3 10-15,3-1-10 0,1-2 0 0,3 9 0 0,0 4 0 16,4 2 0-16,-4-2 16 0,7 5-4 0,4 4 0 0,-1 6 0 16,5 0-3-16,-1 6-1 0,0 4 0 0,4 8 0 15,3 1-8-15,-3 6 0 0,-7 0 0 0,3 4 0 16,-3-1 0-16,-1 0 8 0,-3 6-8 0,-3-8 8 15,-7 8-8-15,3-6 0 0,-4-3 0 0,-3 4 0 16,-3-11 0-16,-1 8-11 0,1-8 3 0,3-2 0 31,-3-3-160-31,-1-13-32 0,11 0-7 0,-14-19-1 0</inkml:trace>
  <inkml:trace contextRef="#ctx0" brushRef="#br0" timeOffset="164823.62">22172 9292 979 0,'14'-6'43'0,"-14"6"9"0,0 0-41 0,0 0-11 0,0 0 0 16,11 6 0-16,-1-6 72 0,-10 0 12 0,0 0 2 0,0 0 1 15,11 0-35-15,0 0-8 16,-11 0 0-16,0 0-1 0,0 0-11 0,7 0-1 0,3 0-1 0,-10 0 0 15,0 0 10-15,0 0 1 0,7 0 1 0,-7 0 0 16,0 0-4-16,0 0-1 0,11-6 0 0,-1 3 0 16,-3-3-1-16,1 6 0 0,-1-3 0 0,3-4 0 15,4 4-3-15,-3-3-1 0,-11 6 0 0,7-6 0 16,11 3-13-16,-4-4-3 0,-11 4-1 0,8-3 0 16,-4-4 13-16,7 7 4 0,-3-3 0 0,-1-3 0 15,-6-1-16-15,6 4-4 0,1-3 0 0,-4 5 0 16,3-2-3-16,1-3-1 0,0 6 0 0,-1-7 0 15,1 4 0-15,-4-3 0 0,0-7 0 0,0 6 0 16,7 1 5-16,-7 0 1 0,-3-1 0 0,3-5 0 16,0 2 3-16,0-3 1 0,0 1 0 0,0 2 0 15,-4-6-2-15,1 0 0 0,3 4 0 0,-3-4 0 0,-1 3-3 16,-3-3-1-16,7 1 0 0,-3 2 0 0,-4-3-2 0,0 3-1 16,7-2 0-16,-4-1 0 15,1 3-9-15,-1 4 8 0,1-4-8 0,-1-3 8 0,4 3 0 16,-3-2 0-16,-8 5 0 0,4-3 0 0,4 1-8 15,-4 2-17-15,0-2 4 0,0-1 1 0,-4 3 12 0,1-2 16 16,3-4-3-16,-4 9-1 0,1-5 0 0,-4 2-1 16,7-3 0-16,0 7 0 0,-4 0-3 0,4-1-8 15,-3 1 12-15,3-1-4 0,0 1-8 0,0 3 0 16,-4-4 0-16,4 10 8 0,4-6-8 0,-4-3 0 16,-7 9 9-16,7 0-9 0,0 0 8 0,0 0-8 0,0 0 8 0,0 0-8 15,-4-10 0-15,4 10 0 0,0 0 0 0,0 0 0 16,-7 0 0-16,7 0 0 0,0 0 0 0,0 0 0 15,0 0 0-15,0 0 0 0,0 0 0 0,0 0 8 16,0 0-8-16,0 0 0 0,0 0 0 0,0 0 0 16,7 7 0-16,-3-4 0 0,-4 6 0 0,3-3 0 15,1 4 0-15,-1-1 0 0,1 1 0 0,-1-4 8 16,-3 3-8-16,4 1 0 0,3-1 0 0,0 0 0 16,-7 1 0-16,3-1 0 0,5 7 0 0,2-7 8 15,1 7-8-15,-4-3 9 0,0 2-9 0,3-5 10 16,4 9-1-16,-3-10 0 0,-7 10 0 0,10-4 0 15,3-5 1-15,-3 9 0 0,-3-1 0 0,0-2 0 16,3 0-10-16,0 3 12 0,-4-7-12 0,5 10 12 0,-5-3 7 16,4-7 1-16,-3 10 1 0,3-3 0 15,-3 3-21-15,3 0 0 0,-4-3 0 0,1 0 0 0,-1-4 0 0,4 4 0 16,-3-6 0-16,0 2 0 0,-1 4 0 16,4-3 0-16,-3-3 0 0,0 2 8 0,-4-5-8 15,3 5 12-15,1-2-4 0,-1-4 0 0,1 7 0 0,-4-7 0 16,4 1 0-16,-1-1 0 0,-3 1-8 0,0-1 9 15,4-3-9-15,-4 4 10 0,0-1-10 16,4-3 0-16,-4-3 9 0,0 4-9 0,0-4 0 16,0 6 0-16,0-2 0 0,0-4 8 0,0 3-8 0,-4-6 0 15,-3 0 0-15,7 9 8 0,-3-9-8 0,-4 0 0 16,7 10 0-16,0-10 8 0,-7 0-8 0,0 0 0 16,7 6 0-16,0-6 0 0,-3 0 8 0,-4 0-8 0,0 0 8 0,0 0-8 15,0 0 12-15,0 0-3 16,0 0 0-16,0 0 0 0,0-6 1 0,0-4 0 0,0 1 0 0,0 0 0 15,-4 2-10-15,-3-2 10 16,4-1-10-16,-4 1 10 0,-4 0-2 0,4-7-8 0,0 3 12 0,0-2-4 16,-4-4-8-16,1 3 0 15,3-6 0-15,0 3 0 0,-4-2 0 0,4 2 0 16,0 0 0-16,0 0 0 0,0 0 0 0,3 4 8 16,-3-4 0-16,4 0 0 0,-4 0-8 0,3-3-11 0,1 10 3 0,-1-4 0 15,0-3 8-15,4 3 0 0,-3 4 0 0,-1-4 0 16,1 1 0-16,3 5 0 0,0-9 0 0,0 10-8 15,0-4 8-15,0 1 0 0,0-1 0 0,0-2 0 16,0 5 0-16,0-5 0 0,3 5 0 0,-3-2 0 16,4-4 0-16,-1 7 0 0,1-10 0 0,0 9-8 15,-1-5 8-15,1 5 8 0,3-9-8 0,-4 10 11 0,1-7-11 16,-1 7-9-16,4-4 9 0,0 1-13 0,-3-1 13 0,3 4 0 16,0-1-10-16,4 1 10 0,-4-3-13 0,0 8 1 15,0-5 1-15,3 0 0 0,1-1-9 0,-1 1-1 16,1 2-1-16,0-2 0 15,-1 3-26-15,-3 3-6 0,4-4-1 0,-1-2 0 16,1 9-181-16,0-3-36 0</inkml:trace>
  <inkml:trace contextRef="#ctx0" brushRef="#br0" timeOffset="167730.43">24116 8276 622 0,'0'0'28'0,"0"0"5"0,0 0-33 0,0 0 0 0,0 0 0 0,0 0 0 16,0 0 66-16,0 0 6 0,7-3 2 0,-7 3 0 15,3-6-14-15,-3 6-4 0,4-6 0 0,-4 6 0 16,0 0 10-16,0 0 2 0,4-3 0 0,-4 3 0 0,0 0-8 15,0 0 0-15,0 0-1 0,0 0 0 16,0 0-23-16,0 0-4 0,0 0 0 0,0 0-1 0,0 0-3 16,0 0 0-16,0 0 0 0,0 0 0 0,-8 3-3 0,5 3-1 15,-4 3 0-15,0-2 0 16,-4 2 7-16,4-6 1 0,-3 7 0 0,3-1 0 0,-8-3 0 0,5 4 1 16,-1-1 0-16,-3 7 0 0,4-4-10 0,-5-2-3 15,1 5 0-15,0 1 0 0,0-3-11 16,0 2-9-16,0-5 12 0,3 9-12 0,4-1 18 0,-3 4-3 15,-4 0-1-15,3-3 0 0,0 6 4 0,4 0 1 16,-3 0 0-16,3-3 0 0,0 3-11 0,0 4-8 0,3-4 12 16,-3 3-12-16,0 0 11 0,3 4-11 0,1-4 10 15,-1 0-10-15,4 0 0 0,-3 7 8 0,-1-10-8 16,4-6 0-16,4 9 0 0,-4-9 0 16,0 6 8-16,0 0-8 0,3-6 8 0,1 6-8 0,-1-6 11 0,1 6-11 15,0-7 12-15,3 1-12 0,-4 0 12 16,4 0-12-16,0-3 0 0,0 2 0 0,4 1 0 0,-4 0-9 15,3-3 9-15,-2 2 12 16,-5-2-2-16,8-3-1 0,-1 2-9 0,-3-5-12 0,4-1 2 0,-1 1 1 31,1-4-18-31,3 3-3 0,-3-2-1 0,-1-4 0 16,1-3-151-16,-1 0-30 0,5 0-7 0</inkml:trace>
  <inkml:trace contextRef="#ctx0" brushRef="#br0" timeOffset="170323.37">24067 9760 115 0,'0'0'10'0,"0"0"-10"16,0 0 0-16,0 0 0 0,0 0 148 0,0 0 27 16,0 0 5-16,0 0 2 15,0 0-201-15,0 0-40 0,0 0-8 0,0 0-1 0,0 0 47 0,0 0 9 16,0 0 3-16,0 0 0 0,0 0 93 0,0 0 18 16,0 0 4-16,0 0 1 0,0 0 17 0,0 0 3 0,0 0 1 0,0 0 0 15,0 0-27-15,0 0-5 0,0 0 0 16,0 0-1-16,7 0-24 0,-4-3-5 0,1-4-1 0,-4 7 0 15,7-9-24-15,-4 9-5 16,4-10 0-16,-3 7-1 0,-1-3-1 0,4-3 0 0,-3 2 0 0,3-2 0 16,-4 6-6-16,5-7-2 0,-5 1 0 0,4 0 0 15,0-7 6-15,0 7 2 0,0-1 0 0,0-6 0 16,-3 1-2-16,3 2 0 0,-4-6 0 16,5 4 0-16,2-4-7 0,-3 3-1 0,0-6-1 0,0 0 0 15,0 4-9-15,4-1-2 0,-4-6 0 0,0 6 0 16,4-9-12-16,-4 12 9 0,0-6-9 0,0 0 8 15,0 3-8-15,3 0 8 0,-3 1-8 0,1-1 8 16,-5 0-8-16,8-3-17 0,-4 3 4 0,3 0 1 16,-3-6 20-16,0 6 4 0,0 1 0 0,4-1 1 0,-4 3 4 0,0-3 1 15,4 4 0-15,-4 2 0 0,3-6-18 16,-3 0 0-16,-3-2 0 0,3 2 0 0,-3 0 0 16,-1 3-16-16,4-3 4 0,-3 1 0 0,3 2 12 15,-4 3 0-15,1-2 0 0,-4 2 0 0,0-3 12 16,3 10-12-16,-3-6 12 0,4-4-12 0,-4 7 10 0,0 5-10 15,-4-8 8-15,4 9-8 16,0 3 12-16,0 0-4 0,0 0 0 0,0 0 0 0,0 0-8 0,0 0-11 16,-3 9 3-16,-1 1 0 0,1-1 8 0,-1 7 0 15,4-4 0-15,-3 4 0 0,-1 3 0 0,-3-1 0 16,4-2 0-16,3 3 0 0,-4 0 0 0,0 6 0 16,4-6 0-16,-3 0 0 0,-1-4 0 0,-3 4 0 15,4 0 0-15,-1 6 0 0,1-6 0 0,-1 0 0 16,1 2 8-16,3-2-8 0,-4-6 10 0,4 3-2 0,-3-1-8 15,3-2 12-15,3-4-2 0,1 1-1 0,-4-4 0 16,3 3 0-16,1 1-9 0,-4-10 12 0,7 6-12 0,3-3 12 16,-6 3-4-16,3-6 0 0,0 3 0 0,4-3 0 15,-4 0-8-15,0 0 0 0,3 0 0 16,1 0-11-16,-1-3 11 0,1 3 0 0,-4-6 0 0,4 6 0 16,3-3 0-16,-4-3 0 0,1 3 0 0,0-4 0 15,-1-2 30-15,-3 3 2 0,4-4 0 0,-1 1 0 16,1-1-32-16,0 1 0 0,-1 0 0 0,-3-1 0 15,0-6 0-15,4-2 0 0,-1 2 0 0,-3 3 0 16,4-2 0-16,-4-4 0 0,0 3 0 0,0-3 0 16,4 1 0-16,-4-1-16 0,0 0 1 0,3 0 1 15,-6-3 14-15,3 3 0 0,0 1 0 0,0 2 0 16,-3 3 0-16,3-2 18 0,0 2-2 0,-4-3-1 0,1 7-15 16,3-7 0-16,-4 7 0 0,5 0 0 15,-8-1-13-15,3 1-6 0,1 2-1 0,-1 7 0 0,-3 0 20 16,0 0 0-16,0 0 0 0,0 0 0 0,0 0-12 0,0 0 4 15,0 0 8-15,0 0-13 0,4 7 13 0,-1 2 0 16,-3 1-10-16,0 5 10 0,0-2 0 0,0 2-9 16,-3 4 9-16,3 0 0 0,-4-3 0 0,1 3 0 15,-1 6 0-15,4-7 0 0,-3 11 0 0,-1-10 0 16,0 6 0-16,4 0 0 0,0-3 0 0,0 3 0 16,0-6 0-16,0 2 0 0,0-2 0 0,0-6 0 15,8 3 0-15,-5-1 0 0,4-2 0 0,0-4 0 16,0 1 0-16,4-4-10 15,-1 3-26-15,4-2-4 0,4-4-2 0,-4-3 0 16,0 0-157-16,0 0-31 0,4 0-6 0,-7 0-2 0</inkml:trace>
  <inkml:trace contextRef="#ctx0" brushRef="#br0" timeOffset="171166.78">25167 9223 864 0,'0'0'76'0,"0"0"-60"16,0 0-16-16,0 0 0 0,0 0 130 0,0 0 23 16,0 0 5-16,0 0 1 0,0 0-71 0,0 0-13 15,7 10-3-15,0-10-1 0,0 9 7 0,0-2 2 0,0 2 0 0,1 0 0 16,2 1-24-16,1 5-4 15,-4-5 0-15,3-1-1 0,4 10-15 0,-3-3-2 16,0 3-1-16,-4-1 0 0,3 1-11 0,-3-3-2 0,0 3-1 0,0 0 0 16,-3-4-7-16,3-2-2 15,-7 9 0-15,0-4 0 0,0-5-2 0,0 9-8 0,-7-3 12 16,3 0-4-16,1-1-8 16,-4 1 0-16,3-3 0 0,-3 3 0 0,0 0-20 0,0-4 1 0,-3-5 0 0,-1 8 0 31,0-2-45-31,1-3-10 0,-4 2-2 0,-4-5-570 15,-7 9-114-15</inkml:trace>
  <inkml:trace contextRef="#ctx0" brushRef="#br0" timeOffset="173590.71">26084 8803 615 0,'0'0'27'0,"0"0"6"0,0 0-33 0,0 0 0 15,0 0 0-15,0 0 0 0,0 0 0 0,0 0 0 16,0 0 0-16,-7 7 0 0,-3-4 0 0,10-3 0 16,0 0 0-16,0 0 0 0,-7 6 40 0,7-6 2 15,-7 3 0-15,7-3 0 0,0 0 70 0,0 0 15 16,-7 0 2-16,7 0 1 0,0 0-30 0,0 0-7 15,0 0-1-15,0 0 0 0,0 0-42 0,0 0-9 0,0 0-1 0,0 0-1 16,0 0-6-16,0 0-1 0,0 0 0 0,0 0 0 16,0 0-17-16,0 0-4 15,0 0-1-15,0 0 0 0,0 0 14 0,0 0 2 16,0 0 1-16,0 0 0 0,0 0 10 0,0 0 3 0,0 0 0 16,0 0 0-16,0 0 3 0,0 0 1 0,-11 0 0 15,11 0 0-15,0 0-28 0,0 0-4 0,0 0-2 0,0 0 0 16,-7 6 2-16,7-6 0 0,0 0 0 0,-4 3 0 15,4-3-12-15,0 10 8 0,0 2-8 0,0-2 8 16,0-1-8-16,0 1 0 0,0-1 0 0,0 0-11 16,4 1 11-16,-4 9 9 0,0-10-1 0,-4 1-8 15,4 5 14-15,0-5-4 0,-3-1-1 16,3 0 0-16,-4 7 11 0,1-7 3 0,-1 10 0 0,1-9 0 16,-1 5-12-16,1-5-3 0,-1-1 0 0,1 7 0 15,-4-4-8-15,3-2 10 0,-3-1-10 0,4 7 10 0,-8-7-2 16,4 1-8-16,0-1 12 0,-4 1-4 0,4 5 0 15,0-5-8-15,0-4 12 0,-4-3-4 0,4 6 4 0,0-2 1 16,0-4 0-16,0 6 0 0,0-9 1 0,0 0 0 16,4 0 0-16,-4 0 0 0,0 0-1 0,3 0 0 15,-3 0 0-15,0 0 0 0,0-9 3 0,0 9 0 16,0-3 0-16,3-4 0 0,-3-2-5 16,0 6-1-16,0-6 0 0,3-4 0 15,1 4-10-15,-4-1 10 0,3 1-10 0,1-10 10 0,-4 10-10 16,3-7 0-16,1 6 0 0,-4-8 0 0,3 8 0 0,1-5 0 15,-1 2 0-15,1-3 0 0,-1 7 0 0,1-7 0 16,-1 7 0-16,4-10 0 0,-4 6 8 0,4-2-8 16,-3-1 8-16,3 7-8 0,3-10 0 0,-3 9 0 15,0-5 0-15,0 5 0 0,4-2 0 0,0-4 0 16,-1 7 0-16,1-1 0 0,-1-5 0 0,1 5 0 16,-1-5 0-16,1 5 0 0,-1-2-9 0,4-4 9 0,-3 7 0 0,3-1 0 15,0 1 0-15,0-1-8 0,0 1 8 0,-3 0 0 16,3 2 0-16,3-2 0 0,-3-1 0 0,0 4 0 15,0 6-10-15,4-3 10 0,-4-3-8 0,4 6 8 16,-4 0-9-16,3 6 9 0,1-3-10 0,-4-3 10 16,3 6 0-16,1-2 0 0,0 2 0 0,3 3 0 15,-7-2 0-15,3-4 0 0,4 6-8 0,-3-3 8 16,0-3 0-16,-4 4 0 0,7 2 0 0,-4 1 0 16,1-4 0-16,0 3 0 0,-1-6 0 0,4 7 0 15,0-4 0-15,0-3 0 0,-3 3 0 0,0 4 0 16,-4-10 0-16,3 9 0 0,1-9 0 0,-1 7 0 15,-3-4 0-15,1-3 0 0,2 0 0 0,-3 6 0 16,0-6-16-16,0 0-8 0,-7 0 0 0,11 0-1 16,-4 0-44-1,4-6-9-15,-1 6-2 0,-3 0-672 0,0-10-134 0</inkml:trace>
  <inkml:trace contextRef="#ctx0" brushRef="#br0" timeOffset="178390.56">26356 8474 172 0,'0'0'16'0,"0"0"-16"0,0 0 0 0,0 0 0 15,0 0 176-15,0 0 32 0,7-3 6 0,0-3 2 16,0-4-63-16,-3 1-12 0,3 9-2 0,-4-10-1 15,4 4-27-15,-3-3-6 0,-1 6-1 0,1-4 0 16,3 4-55-16,-7 3-11 0,4-6-2 0,-1-4-1 16,1 7-11-16,3-3-1 0,-4 0-1 0,-3 6 0 15,7-3-22-15,0-4 0 0,0 4 0 0,0-3-8 16,4 3 8-16,0-3 16 0,-1 6-4 0,-3-10-1 16,4 10-11-16,-1-3 0 0,4-3 0 0,1 6 0 15,-1 0 0-15,-7 0 0 0,-7 0 0 16,10 0 0-16,-10 0 0 0,4 6 0 0,-4-6 0 0,7 3 0 15,4 7 0-15,-8 5 0 0,-6-12 0 0,3 7 0 0,0 5 8 16,-4-5-8-16,-3-1 0 0,0 1 8 16,-4-1-8-16,4 1 0 0,0 2 0 0,-3-3 8 0,3 1-8 0,-4-1 0 15,4-6 0-15,0 13 8 0,-4-7-8 0,4 1 0 16,0-1 0-16,-3 1 0 0,-1-1 0 0,0 7-11 16,1-7 11-16,-1 7-12 0,4-7-4 0,-3 1 0 15,-1-1-1-15,4 1 0 0,0-4 17 0,3-3 0 16,4-3-8-16,-3 6 8 0,3-6 0 0,0 0 0 15,0 0-8-15,0 0 8 0,0 10 0 0,0-10-8 16,0 0 8-16,0 0 0 0,0 0-12 0,7 3 4 0,0 3 8 16,0-3-13-16,-7-3 13 15,11 0 0-15,-1 0 0 0,1 0-9 0,-1 6 9 0,4-6 0 16,1 0 0-16,-1 0-8 16,0 0-20-16,0 0-3 0,0 0-1 0,0 0 0 15,-3 0-35-15,3 0-7 0,-7 0-2 0,3 0 0 0</inkml:trace>
  <inkml:trace contextRef="#ctx0" brushRef="#br0" timeOffset="179060.74">26536 8079 1105 0,'0'0'48'0,"0"0"12"0,-7 0-48 0,7 0-12 15,0 0 0-15,0 0 0 0,-4-6 86 0,4 6 15 0,0 0 3 16,0 0 1-16,0 0-16 0,0 0-3 15,0 0-1-15,0 0 0 0,0 0-44 0,0 0-9 0,0 0-1 0,7 6-1 16,4-3 8-16,0 3 2 0,-1-6 0 0,4 10 0 16,-3-4-15-16,-1-3-2 0,1 3-1 0,3-2 0 15,0 5-8-15,0 0-2 0,4 1 0 0,-4 2 0 16,7 1-12-16,-7-4 0 0,4 7 8 0,-4-4-8 16,4 4 11-16,-4 3-1 0,0 0 0 15,0 6 0-15,-3-6-2 0,3 6 0 0,-4 3 0 0,5 3 0 16,-5-9 3-16,1 7 0 0,-4 5 0 0,3-9 0 15,1 10-11-15,-4-7 12 0,4 0-12 0,-4 3 12 0,3 1-12 16,-3-7 10-16,0 9-10 0,4-5 10 16,-8-1-10-16,8 13 0 0,-4-4 9 0,-3 1-9 0,3 3 0 0,-4-10 8 15,1 3-8-15,-4-5 0 0,0 5 12 0,0-3-3 16,-4-2 0-16,1-1 0 0,-4-3 3 0,0-3 1 16,-1 3 0-16,5-6 0 0,-4 0 4 0,0 3 1 15,0-4 0-15,0-8 0 0,0 9-18 0,0-10 0 16,-4 7 0-16,4-7 0 15,-4 1-84-15,1-10-20 0,-4 9-4 0,0-9-884 0</inkml:trace>
  <inkml:trace contextRef="#ctx0" brushRef="#br0" timeOffset="193651.84">26913 12880 1497 0,'0'0'133'0,"0"0"-106"0,0 0-27 0,-3 0 0 16,-8-6 104-16,4 6 15 0,-3 0 3 0,-1 0 1 16,-3 0-99-16,-4 0-24 0,1 0 0 0,-4-4 0 15,-1-2 32-15,-6 6 4 0,3 0 0 0,-6-3 1 0,-1-3 63 0,0 3 13 16,-3-4 3-16,3 7 0 0,-7-9-42 0,4 3-8 16,0-4-2-16,0 1 0 0,-4-4-25 15,0-9-6-15,-3 4-1 0,3-1 0 0,-7-6 12 16,0 3 1-16,4-10 1 0,-1 4 0 0,-2 0-22 0,6-7-5 15,3 7-1-15,1-6 0 0,0-1-18 0,3-2 0 16,0-1 0-16,4-6 0 0,0-6 28 0,3 3 1 16,-3-7 1-16,0 7 0 0,-4-3-30 0,7-3 8 15,-3 6-8-15,0-3 0 16,0-4 0-16,-4 7 0 0,7-6 0 0,-3 0 0 0,0-1 0 0,3 7 8 16,0-3-8-16,4 3 12 0,0-3-4 0,0 9 0 15,0-3-8-15,0 0 12 0,-1 1-4 0,5-1 0 16,-4 0-8-16,3 0 12 0,4 0-12 0,0-3 0 0,0 3 0 15,3 6 0-15,0-5 0 0,4-1 0 0,0 6 0 0,7-3 0 16,0 4 0-16,0-1 0 0,0-3 0 0,4 4 0 16,-1 2 0-16,1 1 0 0,3 5 8 15,0-5-8-15,-3 6 0 0,-1-1 0 0,4 4-9 16,0-3 9-16,-3 9 0 0,-1-6 0 0,1 0-8 16,-1 13 8-16,-3-7 0 0,0-3 0 0,4 9 0 15,-4-6 0-15,-4 4 0 0,8-4 0 0,-4 3 0 0,0 4 0 16,0-4 0-16,3 0 0 0,-3-2 0 0,4 8 0 15,-1-6 0-15,1 4 0 0,-4-4 0 0,4 7 0 16,-4-1 0-16,3 1 0 0,1-7 0 0,-4 7 0 16,0 0 0-16,3-1 0 0,-3 1 0 0,0 2 0 15,0-2 0-15,0 9 0 0,0-3-10 0,-3-3 10 16,3 6 0-16,0 0 0 0,-4-4 0 0,-3-2 0 16,3 3-8-16,4 3 8 0,0 0 0 0,0 0 0 0,-7 0 0 15,4 0 0-15,3 0-9 0,0 0 9 0,0 0 0 0,0 0 0 16,-4 3-8-16,4-3 8 0,-3 10 0 0,3-1 0 15,-4-3 0-15,4 4 0 0,0-1 0 16,0-3 0-16,0-6 0 0,0 10 0 16,-3-1 0-16,3-6 0 0,0 7-10 0,-4-4 10 0,1 3 0 0,-1 7 0 15,1-6 0-15,-4 2 0 0,3-3 0 0,-7 7 0 16,1 0 0-16,-1-4 0 0,1 4 0 0,-4 3 0 16,0 0 0-16,-1-4 0 0,1 4 0 0,0 0 0 15,0 0 0-15,3 3 0 0,-3-3 0 0,4-1 0 16,3 1 0-16,-4 0 0 0,4 0 0 15,0-10 0-15,4 7 10 0,3 0-10 0,-4-4 0 0,0-6 0 0,4-6 0 16,0 0-10-16,0 0 10 16,0 0 0-16,0 0 10 0,0 0-10 0,0 0 0 0,0 0 0 15,0 0 0-15,0 0 0 0,0-9 0 0,-3 0 0 0,-1-7 0 0,1 0 0 16,-1 4-10-16,1-7-5 0,-1 3-1 0,1-3 0 16,-1 4 16-16,4-4 0 0,0 0-10 0,0 0 10 15,-3 0 0-15,3-3 0 0,3 4-9 0,4-1 9 16,-3 0 0-16,-1 3-8 0,8-2 8 0,-4-1 0 15,4 3-13-15,-1 4 4 0,-3-4 1 0,4-3 0 16,-1 10 8-16,1-7-13 0,0 7 5 0,-4-1 8 16,0 1-14-16,3-1 5 0,-3 4 1 0,0 6 0 15,-7 0 8-15,0 0 0 0,0 0 0 0,0 0-8 16,7-9 8-16,-7 9 0 0,0 0 0 0,0 0 0 16,0 0 0-16,0 0 0 0,4-4 0 0,-4 4 0 15,0 0 0-15,11 4 0 0,-1-8 0 0,-10 4 0 16,14 4 0-16,-7-4 9 0,4 6-9 0,-1-3 0 15,1 3 0-15,3-3 0 0,-3 13 0 0,3-6 0 16,-4-1 0-16,1 0 0 16,3 1 0-16,0 5 0 0,-3-5 0 0,-1-1 0 0,1 1 0 0,-4-1 0 0,4 0 0 0,-4 4 0 15,0-10 0-15,0 7 0 0,-7-10 0 0,7 9 0 16,0-3 0-16,0-3-9 0,0-3-11 16,4 7-1-16,-1-7-1 0,4 3 0 15,-3-3-158-15,6 0-31 0,8 0-6 0,0 6-875 0</inkml:trace>
  <inkml:trace contextRef="#ctx0" brushRef="#br0" timeOffset="194985.77">26970 12861 1962 0,'0'0'87'0,"0"0"17"0,-4 3-83 0,-3-3-21 0,0 0 0 0,0 0 0 16,7 0 12-16,0 0-1 0,-3 0-1 0,-1-3 0 15,1-3 5-15,-1-4 1 0,1 1 0 0,-1 3 0 16,4-4 9-16,-4-2 3 0,4-4 0 0,0-3 0 16,-3 4 32-16,3-7 8 0,-4-4 0 0,-3 1 1 0,4-3-8 0,-4-6-1 15,-4 5-1-15,4-5 0 16,-3 6-15-16,-5-7-4 0,1 1 0 0,0-1 0 15,0-2-16-15,-4-1-3 0,1-3-1 0,-1 4 0 0,1-7 13 0,-1 6 3 16,-3 0 0-16,3-2 0 0,0 2-11 0,1 0-1 16,-1 4-1-16,1-7 0 0,-1 4-7 0,4 2 0 15,-4-9-1-15,4 3 0 16,0-3-7-16,0 1 0 0,0-8-8 0,3 4 12 0,-6 3-12 16,6 1 0-16,-3-4 8 0,3 3-8 0,1-7 0 0,-1 4 0 15,4 3 0-15,-4-9 0 0,4 6 0 0,0-3 0 16,0 3 8-16,0 3-8 0,0-3 8 0,4 6 0 15,-4-3-8-15,7 7 12 0,-4-1-12 0,1-3 0 16,-1 4 8-16,4-1-8 0,-4 4 0 0,1-4 0 0,3-3 0 16,0 13 0-16,-4-7 0 0,1 4 0 0,3 0 0 15,-4 3 0-15,4-1 0 0,-3 1 0 0,-1 3 0 16,1 0 0-16,-1 0 0 0,1-3 0 0,-1 2 0 16,1 5 0-16,-1-5 0 0,1 1 0 0,-1 7 0 15,4-8 0-15,-7 8 0 0,3-4 0 0,4 0 0 16,0 3 0-16,-3 0 0 0,3 3-8 0,0 4 8 0,0-4 0 15,-4 4 0-15,4-4 0 0,0 0 11 0,0 7-11 16,0 0 0-16,0-1 0 0,0-6 0 0,0 7-12 16,0 6 12-16,-3-7-9 0,3 4 9 0,0-3-8 15,-4 6 8-15,4-4-8 0,0-2 8 0,-3 9-8 16,-1-6 8-16,4-4 0 0,-3 10 0 0,3 0 0 16,-4-3 0-16,4 3-10 0,-3-6 10 0,-4 6 0 15,3 0-18-15,4 0 3 0,-7 0 1 0,0 0 0 16,0 6 14-16,-7-3 0 0,3 7 0 0,-3 5-9 15,4-5 9-15,-1 5 0 0,-7-2 0 0,8-4 0 0,-4 7 0 0,3 3 0 16,4-3 0-16,-4-7 0 0,-3 10 0 16,4-4 0-16,3-2 0 0,3 3 0 0,-3-7 0 0,0 10 0 15,4-3 0-15,-1-7 0 0,0 0 0 16,4 1-12-16,0-1 12 0,0-9-12 0,4 7 12 0,-4-7 0 16,0 0 0-16,0 0 0 0,7 3-15 0,0-3 3 15,0 0 0-15,0 0 0 0,-7 0 12 0,7-10-9 16,4 7 9-16,-4-6-8 0,-4-7 8 0,8 0 0 15,-4 7 0-15,4-4 0 0,-4-2 0 0,3-1 0 16,1-3 8-16,-1 0-8 0,1 4 0 0,0-4 0 16,-1 0 0-16,-3 0 0 0,0 4-15 0,4 5 3 15,-4-9 0-15,-3 4 0 0,3 5 12 0,0 1 0 0,0-1 0 16,0 1 0-16,-4 0 0 0,4 2-9 0,0 4 9 0,0-3-8 16,0 3 8-16,1-3 0 0,-1 2 0 0,-7 4 0 15,7 0 0-15,3 0 0 0,-3 0 0 0,0 4 0 16,0-4 0-16,0 0 9 0,4 6 0 0,-4-3 0 15,0 3-9-15,4 4-12 0,-1-1 2 16,-3 0 1-16,0 1 9 0,4 6 12 0,0-4-2 0,-1 10-1 31,-3-3-30-31,4 0-7 0,6 0 0 0,1 9-1 0,-4-6-128 16,4 6-26-16,3 0-5 0,0 0-887 0</inkml:trace>
  <inkml:trace contextRef="#ctx0" brushRef="#br0" timeOffset="195770.54">27330 12676 1267 0,'0'0'112'0,"0"0"-89"0,0 0-23 0,0 0 0 16,0 0 304-16,0 0 57 0,7 0 11 0,0 9 3 31,7 1-325-31,-3-1-65 0,-1 1-13 0,4 5-2 0,0 4 30 0,-3 6-9 0,-1-6 9 0,1 9 0 16,-4-3 0-16,0 4 0 0,-3-4 0 0,-1 9 0 16,-3-12 0-16,0 9 16 0,0-2-3 0,-3-4 0 15,-1-3 10-15,-3 9 1 0,4-9 1 0,-4 9 0 16,3-12-1-16,0 0-1 0,-3 0 0 0,4 0 0 15,-1-10-12-15,1 7-3 0,-1-7 0 0,1-3 0 16,3-6-8-16,0 0 8 0,0 0-8 0,-7 0 8 16,0-6 4-16,3-3 0 0,-3-1 0 0,-3 1 0 15,2-16-4-15,1 0 0 0,0-4 0 0,4-5 0 0,-4-4 1 16,3 1 0-16,-3-4 0 0,7-6 0 0,0-6-9 0,4-1-12 16,-1-2 2-16,4-4 1 0,4 4 9 15,-4-4 0-15,4 7 8 0,-1 0-8 0,1 9 0 0,-1-3 0 16,1 3 0-16,3 0 0 0,-3 0 0 0,3 10-10 15,-4-4 10-15,4 3-10 0,4 7 0 0,0 3 0 16,3-3 0-16,-4 9 0 0,5 0 2 0,2 0 0 16,1 4 0-16,0 5 0 0,-1 4 0 0,1 3 0 15,0 3 0-15,-1 3 0 0,-2 3 8 0,2 4 0 16,-6-1 0-16,0 10 8 0,-4 0-8 0,3 0 0 0,-6 6 0 16,3 0 0-16,-3 3 0 0,-1-3 0 0,-3 3 0 15,4-3 8-15,-8 0-8 0,4-3 0 0,-3 3 0 0,-4-6 0 16,0 0 0-16,0 6 0 0,-4-6-8 0,-3 0 8 15,-3-3 0-15,-4 2 12 0,0 1 0 0,-8 6-1 16,-2-6 0-16,-5 0 0 0,-6-3 0 0,0 9 0 16,-7-3-11-16,-1-7 8 0,4 10-8 0,-3-6 8 15,3-9-8-15,8 5 0 0,-1-5 0 0,0-1 0 16,7-6-8-16,1-3-1 0,6 0 0 0,4 0 0 16,3 0-115-1,4-9-24-15,4 6-4 0,3-7-935 0</inkml:trace>
  <inkml:trace contextRef="#ctx0" brushRef="#br0" timeOffset="196282.8">28459 12228 2365 0,'0'0'52'0,"-4"-7"10"0,1 4 2 0,-1-3 4 0,4 6-55 0,0-10-13 0,-4 10 0 0,4 0 0 16,0 0-15-16,0-9-5 0,-3 3-2 0,-1 3 0 0,1-4 22 0,-4 4 0 16,0-3 0-16,-4 6 0 0,1 0 40 0,-4 6 13 0,-4 4 3 0,0-1 0 15,-6 0-39-15,2 10-7 0,-2-9-2 0,-1 9 0 16,-3-4 4-16,3 4 1 0,4 0 0 0,-4-4 0 16,4 4-1-16,0 0-1 0,7-3 0 0,0 3 0 15,3-4-11-15,4-2 0 16,0 3 0-16,3-1 0 0,1-2 0 0,3-4 0 15,0 1 0-15,3-4 8 0,1-3-8 0,3 3 0 0,4 4 0 16,3-10 0-16,3 0 0 0,1 0 0 0,7-3 0 0,-1-4 0 16,-2-2-11-16,2-1 11 15,1 1-8-15,0-7 8 0,-4 7-16 0,0-7 1 0,-3 4 1 0,-1-4 0 16,-3-3 14-16,-3 0 8 0,0 1 0 0,-1-8-8 16,-3 8 0-16,-3-7 0 0,-1 0 0 0,1 12 0 15,-1-3 16-15,1 1-3 0,-4 5-1 0,0 1 0 16,0 6 16-16,0 3 4 0,0 0 0 0,0 0 0 15,0 0-52-15,3 9-9 0,1 0-3 0,-4 10 0 16,7 0 32-16,-4-3 0 0,1 3 0 0,-1-1 0 0,5 1 0 16,-1-3 0-16,-4 3 0 0,8 0 0 0,-4-4 0 15,0 1 0-15,0-4 0 0,3 4 0 16,-2-6 0-16,-1 5 0 0,3-2-8 0,-6-4 8 16,3-3-28-16,-4 4-2 0,-3-10-1 0,4 3 0 15,-4-3-138-15,3 6-28 0,-3-6-6 0,0 0-411 16,0 0-82-16</inkml:trace>
  <inkml:trace contextRef="#ctx0" brushRef="#br0" timeOffset="196586.75">28706 12522 1328 0,'0'0'59'0,"0"0"12"0,0 0-57 0,7 10-14 16,0-7 0-16,0-3 0 0,-7 0 18 0,10 6 1 0,1-6 0 0,-4 0 0 16,-7 0 13-16,0 0 2 15,0 0 1-15,7 0 0 0,-7 0 65 0,0 0 14 16,0-6 2-16,4-4 1 0,-1 1-7 0,-3 6-2 0,4-6 0 0,-4 2 0 15,-4-2-41-15,-3-1-9 0,3 1-2 0,-6-7 0 16,3 7-4-16,0-10-2 0,-4 3 0 0,4-2 0 16,0-1-34-16,0 0-6 0,0-6-2 0,0 0 0 15,3 3 12-15,-3-3 1 0,7 0 1 0,0 0 0 16,0 6 10-16,4 0 3 0,-1-6 0 0,1 6 0 16,-1 7-35-16,4-4-17 0,-3-3 1 0,3 10 1 15,-3-7-2-15,3 7-1 0,3 5 0 0,-3-2 0 16,4 0-1-16,-1 3 0 0,1 3 0 0,7 0 0 15,-4 0-62 1,7 3-13-16,0 3-2 0,4-6-1 16,-4 6-93-16,4-2-18 0,-1 5-4 0,-2 0-375 0,-1-2-74 0</inkml:trace>
  <inkml:trace contextRef="#ctx0" brushRef="#br0" timeOffset="197650.87">29238 12187 1335 0,'18'0'59'0,"-18"0"13"0,10 0-58 0,-2-3-14 0,2 3 0 0,-3-7 0 0,0 7 88 0,0 0 16 16,0-3 2-16,0-3 1 0,-7 6-21 0,0 0-4 15,0 0-1-15,0 0 0 0,0 0 3 0,0 0 0 16,0 0 0-16,-7 6 0 0,-3-3-8 0,-4 7 0 16,-4-4-1-16,-3 3 0 0,0 1-31 0,-4 6-5 15,0-4-2-15,4 4 0 0,-4-1-20 0,4 4-4 16,0-6-1-16,3 9 0 0,-3-10-3 0,7 7-1 16,0-3 0-16,0-1 0 0,3-2-8 0,1 3 0 15,3-7 0-15,0 1 0 0,3-1 0 0,4 0 0 16,0-9 0-16,4 10 0 0,-4-10 0 0,7 6-11 0,3-6 3 0,-3 3 0 15,4-3 8-15,3-3 0 16,0-3 0-16,0-4 0 0,4 1 0 0,0 0 0 0,3-1 0 16,0-6 0-16,-3 4-12 0,3-4 0 0,0-3 0 15,0-6 0 1,0 6-28-16,-3-6-5 0,-4 7-2 0,-3-7 0 0,3 6 29 0,0 6 6 0,-7-3 0 0,0 7 1 16,0 3 20-16,0 6 4 0,-7 0 1 0,0 0 0 15,0 0-2-15,7 0 0 0,-3 9 0 0,3 1 0 16,3 5 16-16,1-5 4 0,-4 9 0 0,3-10 0 15,-3 7-20-15,4-1-3 0,0-2-1 0,-1 2 0 16,1-5-8-16,-1 6 8 0,1-7-8 0,0 0 8 0,-1 1-8 0,1-1 0 16,-4 1 0-16,3-4 0 15,-3-3 0-15,0 6 0 0,1-2 0 0,-8-7 0 0,3 3 0 0,-3-3-17 16,0 0 4-16,0 0 1 16,0 0-44-16,0 0-9 0,-3 6-2 0,3-6 0 15,0 0 0-15,0 0 0 0,0 0 0 16,0 0 0-16,0 0-11 0,0 0-2 0,-4 0-1 0,0-6 0 15,1-4-19-15,3 1-4 0,3 0-1 0,1-7 0 16,0 7 1-16,-1-10 0 0,4 0 0 0,4 0 0 0,-4 3 80 16,0-2 16-16,3-7 8 0,1 6-8 0,0 0 48 0,3 3 9 15,-4 7 3-15,1-1 0 0,-4 1 20 0,3 9 5 16,-6-3 1-16,-4 3 0 0,0 0 10 0,0 0 1 0,0 0 1 16,11 3 0-16,-8 6-4 0,4 1-1 15,-3-1 0-15,-4 7 0 0,3 0-13 0,-3-4-2 0,4 4-1 0,-4 3 0 16,0-4-5-16,0-2-2 0,0 2 0 0,3 4 0 15,-3-3-37-15,0-3-7 16,0-7-2-16,4 9 0 0,-1-5 3 0,1-7 0 0,-4 6 0 16,0-2 0-16,0-7-4 0,0 0-1 0,0 0 0 0,0 0 0 15,0 0 6-15,0 0 0 0,0 0 1 0,0 0 0 16,0 0-1-16,3-10-1 16,4 4 0-16,-3-13 0 0,3 4-9 0,-3-4-2 0,-1 0 0 15,4-6 0-15,0-7-8 0,4 1 0 0,-1 3 0 0,1-7 0 16,7 1 0-16,-4 6 0 0,0 9 0 0,-4-6 0 15,4 6-9-15,1 6 9 0,-1-2-12 0,-4 8 12 16,1-2 0-16,3 0-8 0,-3 9 8 0,-1-3 0 16,1 3 0-16,-1 0-8 0,4 3 8 0,-3-3 0 15,3 6-11-15,-3-3 11 0,-1 6-10 0,1-2 10 0,-1-4 0 16,-2 3 0-16,-1 4 0 0,-4 5 10 0,4-5-10 16,-3-1 0-16,-1 10 0 0,1-10 8 0,-1 7-8 0,-3-4 8 15,0-5-8-15,4 8 8 0,-4-5-8 0,0-1 0 16,0 1 0-16,0-7 0 0,0-3 0 15,0 0 0-15,0 0 12 0,0 0-4 0,0 9-8 0,0-9 0 16,0 0 0-16,0 0 0 0,0 0 0 16,0 0-9-16,0 0 0 0,10-3 0 0,1-3 9 0,0-4 12 15,-4 1-2-15,3-4-1 0,1-2-9 0,-1-1-14 16,1-3 3-16,3 0 1 0,-3 1 10 0,3 2 0 16,0-3 0-16,-4 10 8 0,1-1-8 0,0 1 0 15,-1 0 0-15,-3 2 0 0,0 4 0 0,0-3 0 16,-7 6 0-16,7 6 0 0,-7-6 0 0,7 3 0 0,1 7 0 15,-1-4 0-15,-4 3 0 0,4 1-8 0,4-1 8 0,-8 1-8 16,8 5 8-16,-4-2 0 0,0 2 10 0,0 4-10 16,0-9 0-16,4 5 0 0,-4-2 0 15,0 3 0-15,-4-1 0 0,4-2 0 0,0 2 0 0,-3 4 0 16,3-9-17-16,-3 5-7 0,-4-5 0 0,3-1-1 31,1 7-136-31,-4-7-27 0,-4 1-6 0</inkml:trace>
  <inkml:trace contextRef="#ctx0" brushRef="#br0" timeOffset="198037.93">30614 12155 1152 0,'0'0'102'0,"0"0"-82"0,0 0-20 0,0 0 0 0,0 0 208 0,0 0 38 15,0 0 7-15,0 0 2 0,11 4-197 0,-1-4-39 16,1 0-8-16,-4 0-2 0,3 0 30 0,-2 0 5 15,2-4 2-15,4-2 0 16,-3 6 12-16,-1-6 2 0,4 3 1 0,-3-4 0 0,3-2-36 0,0 6-7 16,4-6-2-16,-7-1 0 0,-1-6-4 0,1 7-2 15,-1 0 0-15,-3-7 0 0,0 3-10 0,-3-2 8 16,-4-1-8-16,-4 4 8 0,1-10-8 0,-4 9-11 16,-4-3 3-16,-3 7 0 0,4 0 8 0,-8-1 0 15,0 10 0-15,4-6-8 0,-4 6 8 0,4 6-12 16,-3 0 12-16,3 4-12 15,0-1 12-15,-1 1 8 0,5-1-8 0,-4 10 11 0,3 0-11 0,1-1 8 0,2-2-8 16,1 9 8-16,0-6 0 0,0 6-8 0,4-6 12 0,-1 0-4 16,4 6-8-16,0-3 0 0,4-3 0 15,-1 3 0-15,1-4 0 0,-1 1 0 0,1-3 0 16,3-4 0-16,0 4 0 0,4-7 0 0,-4 1-14 16,0-1 5-1,3 1-39-15,4-10-8 0,1 6-2 0,-1-6 0 16,-4-6-157-16,8 6-31 0,3-3-6 0,0-7-2 0</inkml:trace>
  <inkml:trace contextRef="#ctx0" brushRef="#br0" timeOffset="198270.56">31164 11535 864 0,'0'0'76'0,"0"0"-60"0,-3 6-16 0,-1-3 0 0,1 13 415 0,3-7 80 15,0 7 16-15,3 3 3 16,1-1-437-16,3 11-87 0,-4-4-18 0,5 3-3 0,-5 0 31 0,4-3-9 16,-3 3 9-16,3 7 0 0,0-7 0 0,-4 7 16 15,4-1-3-15,0-6 0 0,-3 7 7 0,-1 2 0 16,1-2 1-16,3-1 0 0,-3-5-21 0,-4-4 0 16,0 3 0-16,0-3 0 15,0 0-74-15,0-6-19 0,-4 0-4 0,0-10-650 16,1 7-129-16</inkml:trace>
  <inkml:trace contextRef="#ctx0" brushRef="#br0" timeOffset="198490.56">31034 11839 2790 0,'7'-10'124'0,"-7"10"24"0,0-3-118 0,0-3-30 0,3-4 0 0,5 10 0 16,-1-9 9-16,0 3-9 0,3 3 8 0,4 3-8 15,0-7 0-15,1 4-14 0,-1 3 2 0,3-6 0 16,4 6 0-16,-3-3 0 0,0 3 0 0,-1 0 0 16,1 3-16-16,0 3-4 0,-1-3 0 15,1 4 0-15,-4-7-152 0,-3 9-32 0,3 0-5 16</inkml:trace>
  <inkml:trace contextRef="#ctx0" brushRef="#br0" timeOffset="198819.02">31464 12014 2484 0,'0'0'110'16,"0"0"22"-16,0 0-105 0,0 0-27 0,7 0 0 0,0 3 0 0,4-3 0 0,0 7 0 15,3-7 8-15,3 0-8 0,1-7 0 0,3 7 0 16,-3-3 0-16,-1-3 0 0,5 3 0 0,-5-3 0 16,4-4 0-16,-7 7 0 0,4-3 0 0,-4-4 0 15,0 1 0-15,-3 3 0 0,-4-4 0 0,0 1 0 16,-3 0-10-16,3-1 10 0,-7 1 0 0,0-1 10 0,0 1 0 15,-4 3 0-15,-3-4 5 0,3 10 1 0,-6-3 0 0,-1 3 0 16,-3 3-4-16,-3-3-1 0,-1 6 0 0,-7 4 0 16,4-1-11-16,-4 1 0 15,1 5 0-15,-1-2 0 0,4 6 24 0,3 6 7 0,4-6 1 0,3 6 0 16,1 3-19-16,6-9-3 0,1 6-1 0,3 0 0 16,0-3-9-16,7 3 0 0,-4-6 0 0,4-4 0 15,4 4 0-15,0-3 0 0,-1-3 0 0,1 2 0 16,-1-5-30-1,5-1-8-15,-5-3-2 0,1-3 0 16,3-3-80-16,-4 0-16 0,4-3-3 0,-3-3-877 0</inkml:trace>
  <inkml:trace contextRef="#ctx0" brushRef="#br0" timeOffset="199189.58">31898 12077 1612 0,'0'0'144'0,"0"0"-116"15,0 0-28-15,0 0 0 0,4 9 200 0,-1 1 35 16,4 9 6-16,-3-4 2 16,3-2-228-16,-4 9-46 0,1-3-9 0,-1-1-1 0,1 1 28 0,0 0 13 15,-1 0-12-15,-3 3 12 0,0-10 0 0,0 4 10 16,4 0 1-16,-4-4 0 0,-4-2 37 0,4-1 7 16,-3 1 1-16,3-4 1 0,0-6 9 0,0 0 2 15,0 0 0-15,0 0 0 0,0 0-15 0,0 0-2 16,0 0-1-16,0 0 0 0,-8-6 1 0,5-4 0 15,-1 7 0-15,-3-6 0 0,4-7-31 0,-1 0-5 16,-3-3-2-16,7-3 0 0,-3-3-5 0,3-3-8 16,0-3 11-16,3-7-11 0,-3 4 0 0,4-1 0 0,3 7 0 15,-4-7 0-15,4 7-9 0,0 3 9 0,1 3-8 16,-1-3 8-16,0 9-9 0,0 4 9 0,0-4-10 16,3 7 10-16,1-7-21 0,3 7 1 0,-3 6 1 0,-1-4 0 31,1 7-18-31,-1-3-4 0,1 3-1 0,0 0 0 0,-4-6-106 15,3 12-20-15,-3-6-5 0,-7 0-1 0,0 0-60 0,11 0-12 16,-1 3-2-16,1-3-1 0</inkml:trace>
  <inkml:trace contextRef="#ctx0" brushRef="#br0" timeOffset="199682.41">32625 11767 2163 0,'0'0'96'0,"0"0"20"0,0 0-93 0,0 0-23 0,0 0 0 0,0 0 0 16,0 0 0-16,0 0-12 0,0 0 2 0,0 0 0 0,0 0 10 0,0 0 0 15,-4 0 0-15,1 0 0 0,-8 6 57 16,1-3 7-16,3 3 2 0,-4-3 0 0,0-3-4 0,-3 7-1 16,-3-7 0-16,-1 9 0 0,0-3-5 0,1-3 0 15,-4 7-1-15,3-4 0 0,4-3-44 0,-4 7-11 16,8-10 0-16,-1 6 0 0,-3-3 0 0,7 3 0 15,3-6 0-15,4 0 0 0,-7 4 0 0,7-4 0 16,0 0 0-16,0 0 0 0,0 0 0 0,0 0-11 0,0 0 3 16,0 0 0-16,0 0 8 0,0 6-8 0,0 3 8 0,0-9-8 15,0 0 8-15,0 10 0 16,4-1 0-16,-4-9 0 0,3 6 0 0,4-3 0 0,4 4 0 0,-4 2 0 16,4-9 0-16,-1 6 0 0,8-2 8 0,-4 5-8 15,0-3 0-15,4-3 0 0,-1 4 0 16,-3-4 0-16,4 12 0 0,-4-5 0 0,0 6 0 0,0-4 0 15,-3 4 12-15,0 3-1 0,-1 6-1 0,-3-7 0 16,0 1 23-16,-3 0 5 0,-4 6 1 0,0-6 0 16,0 0-20-16,-4 6-4 0,1-6-1 0,-4 0 0 15,0 6 4-15,0-7 1 0,-4-2 0 0,4 0 0 16,-4-4 12-16,1 4 2 0,-1-3 1 0,1-7 0 16,-4 9-9-16,-4-5-1 0,0-1-1 0,1-6 0 15,-1 7-11-15,-3-10-3 0,0 6 0 0,-1-6 0 16,1-6-9-16,-3 6-11 0,-1-3 3 0,-3-4 0 15,-4-2-148-15,-7-10-28 16</inkml:trace>
  <inkml:trace contextRef="#ctx0" brushRef="#br0" timeOffset="-208010.41">21205 12052 576 0,'0'0'25'0,"0"0"6"0,0 0-31 0,0 0 0 15,4-3 0-15,-4 3 0 0,4-10 191 0,-1-2 32 16,1 2 6-16,3 1 2 0,-4 0-129 0,4-4-26 16,0-3-4-16,0 7-2 0,4-7-26 0,-4 7-4 15,4-10-2-15,-1 3 0 16,-3 4-30-16,0-4-8 0,0 7 0 0,-3-10 0 0,3 10 22 0,-7-7 3 16,3 6 1-16,-6-5 0 0,3 5 31 0,-7 7 7 15,3-12 0-15,-3 5 1 0,0 7 0 0,-3-3 0 16,-4 0 0-16,-1 2 0 0,1 4-23 0,-3 0-5 15,3 10-1-15,-4-4 0 0,4 3-19 0,0 1-4 0,0-1-1 0,3 1 0 16,-3-1-12-16,3 10 9 16,-3-3-9-16,4-4 8 0,3 4-8 0,-4 3 0 0,0-1 0 0,4 8 0 15,-3 2 0-15,-1 3 0 0,4 0 10 0,-3 10-10 16,-1-3 0-16,0 9 0 16,1 3 0-16,-1-3 0 0,1 6 0 0,-1 1 0 0,0-1-15 0,1 0 5 15,-1 1 10-15,1-10 11 0,3 9-3 0,-4-6 0 16,0-3 8-16,4 0 2 0,-3 0 0 15,3-7 0-15,-4-2-18 0,1-1 0 0,-1 1-8 0,-3-7 8 16,0 6 0-16,0-12 18 0,3 3-2 0,-3 4-1 16,-4-7-25-16,4 0-5 0,0-4-1 0,0 4 0 15,0-3-114-15,0-6-23 0,-4 2-5 16,1-5-838-16</inkml:trace>
  <inkml:trace contextRef="#ctx0" brushRef="#br0" timeOffset="-207658.92">20503 12767 748 0,'8'-3'67'0,"2"-3"-54"15,-3 2-13-15,4 4 0 0,3-6 229 0,0 6 43 0,4 0 9 0,-1-3 2 16,1-3-191-16,0 6-39 16,-1-3-7-16,1 3-2 0,-1-7 59 0,-2 7 11 0,6-6 2 0,-4 6 1 15,1 0-37-15,-4 0-7 0,4 0-1 0,-1 6-1 16,-3-6-16-16,4 7-3 0,0-4-1 0,-1-3 0 16,-2 0-40-16,2 6-11 0,1-3 0 0,-4-3 0 15,7 6 0-15,-3-6 0 0,3-6 0 0,-3 6 0 31,3-3-37-31,3-3-12 0,5 6-3 0,-1-10 0 16,-3 4-109-16,6 3-23 0,-6-3-4 0,0-4 0 0</inkml:trace>
  <inkml:trace contextRef="#ctx0" brushRef="#br0" timeOffset="-206847.55">22003 11829 1526 0,'0'0'68'16,"0"-3"13"-16,-4-3-65 0,4-4-16 0,4 1 0 0,-1 0 0 0,-3 2 47 0,0 4 5 16,4-6 2-16,-1 3 0 0,1-4-42 0,-1 1-12 15,1 3 0-15,3 2 0 0,0-2 0 0,-7 6 0 16,0 0 0-16,0 0 0 0,4-3 0 0,-4 3 0 15,0 0 0-15,0 0 0 0,0 0 22 0,0 0 3 16,-4 3 1-16,-3 7 0 0,-4 2 22 0,1 1 4 16,-1-4 0-16,1 7 1 0,-4 2 14 0,-1 1 2 0,1 0 1 15,0 6 0-15,0 0-37 0,-4 0-7 0,-6 7-2 16,6 2 0-16,4 10-15 0,-4-6-9 0,-6 6 10 16,3 0-10-16,-4 9 8 0,0-6-8 0,0 3 0 0,-3-3 9 15,0 3-9-15,3-3 0 16,1 7 0-16,-1-4 0 0,4-3 40 0,0 6 2 0,3-6 1 0,0 3 0 15,4-3-7-15,0-3 0 0,0 0-1 16,3 0 0-16,-3-6-21 0,7 6-4 0,4-7-1 0,-1 7 0 16,1-9-1-16,6 2 0 0,-3 4 0 0,7-3 0 15,-3-4-8-15,6-6 0 0,-3 1 0 0,7-4 0 16,1 3-30 0,2-9-8-16,1 6-2 0,3-9 0 15,4-4-19-15,3 4-4 0,4-7-1 0,3 1 0 0,0-10-148 0,1 6-29 0</inkml:trace>
  <inkml:trace contextRef="#ctx0" brushRef="#br0" timeOffset="-206008.56">22514 12598 576 0,'0'0'51'0,"0"0"-41"0,4-4-10 0,-4-2 0 16,-4 3 222-16,4 3 42 0,0 0 9 16,-3-6 2-16,3-4-214 0,0 10-42 0,0 0-9 0,0 0-2 15,0 0 39-15,0 0 7 0,0 0 2 0,0 0 0 16,0 0 4-16,-4 10 0 0,-3-1 1 0,0 7 0 16,0 0-14-16,-4 2-3 0,-6-5-1 0,-1 12 0 15,-6 0-3-15,2-3 0 0,1 9 0 0,-7-2 0 16,-7-1 2-16,3 6 0 0,7 1 0 0,-3-7 0 15,-4 7-18-15,4-1-3 0,3-3-1 0,4 4 0 16,0-7-20-16,3 7 0 0,1-10 0 0,3 3 0 0,7-3-11 16,0-6-6-16,-4-4-2 0,4-2 0 15,3-4-109-15,1 4-21 0,3-10-5 16,0-3-789-16</inkml:trace>
  <inkml:trace contextRef="#ctx0" brushRef="#br0" timeOffset="-205720.09">22056 12660 1497 0,'0'0'133'0,"0"0"-106"0,-7-3-27 0,7 3 0 16,0 0 135-16,0 0 21 15,-4 0 5-15,4 0 1 0,0 0-138 0,0 0-24 0,0 0-13 0,0 0 1 16,0 0 23-16,0 0 4 0,4 10 1 0,-1-1 0 15,1 0 28-15,-1 7 7 16,8-7 1-16,-4 4 0 0,3 3 3 0,-3 3 1 0,8-1 0 0,2 7 0 16,1-6-41-16,0 6-15 0,-4 0 11 0,3-3-11 15,8 3 0-15,-4 1 0 0,-7-1 0 0,0-3 0 16,8 3-9-16,-5-7-8 0,4 8-2 0,-3-8 0 16,-4 7-45-1,7-6-10-15,-3 0-2 0,3 0-600 0,-7-3-121 16</inkml:trace>
  <inkml:trace contextRef="#ctx0" brushRef="#br0" timeOffset="-204716.32">23079 12754 748 0,'0'0'33'0,"0"0"7"0,0 0-32 0,-4-6-8 16,-3 3 0-16,0-3 0 0,7 6 388 0,0 0 76 16,-3-10 16-16,3 4 2 0,0 3-370 0,0-3-73 15,0 6-15-15,-4-10-4 0,4 7-3 0,0 3-1 16,0 0 0-16,0 0 0 0,4-6-24 0,-4 6-6 16,0 0-1-16,0 0 0 15,7 0-41-15,-7 0-9 0,7 9-2 0,0-3 0 16,-4-2-149-16,1 2-31 0</inkml:trace>
  <inkml:trace contextRef="#ctx0" brushRef="#br0" timeOffset="-204309.25">23040 13140 2602 0,'0'0'116'0,"-7"-3"23"0,0-3-111 0,3 6-28 16,4 0 0-16,0 0 0 15,0 0-49-15,0 0-15 0,0 0-4 0,0 0 0 16,0 0 42-16,0 0 8 0,0 0 2 0,7 0 0 15,0 6 16-15,0-3-10 0,1 6 10 0,-5-2-8 0,1 2 8 0,-1 4 0 16,1-4 0-16,-4 7 0 0,-4 3 0 0,1-4 0 16,-1 4 0-16,-7 0 11 0,1 0-22 0,-1 6-4 15,-3-6-1-15,4-4 0 0,-1 4 0 0,-7 0-1 0,1 0 0 16,3-4 0 0,7 4-24-16,-8-3-5 0,-2-7-1 0,3 7 0 15,7-3-57-15,0 2-12 16,-4-2-3-16,0-4 0 0,1 7-13 0,-1-7-4 0,8 1 0 0,-4-1 0 15,-7-3 27-15,3 4 5 0,11-1 0 0,-4 1 1 16,-6-4 62-16,3-3 12 0</inkml:trace>
  <inkml:trace contextRef="#ctx0" brushRef="#br0" timeOffset="-202985.08">23463 13498 2412 0,'0'0'53'0,"0"0"11"0,0 0 3 0,0 0 0 0,0 0-54 0,11-4-13 0,-1-2 0 0,1-3 0 31,-4-1-23-31,7 4-7 0,-3-3-2 0,3-4 0 0,0-3 32 0,0 7 0 0,-3 0 0 0,3-7 0 16,-4-3 16-16,-3 3 2 0,4-2 1 0,-4-1 0 15,4-6 17-15,-4 6 3 0,3-9 1 0,-3 3 0 16,0-4-17-16,0-5-3 0,4 6-1 0,-4-1 0 16,0-2-3-16,0 9 0 0,0-6 0 0,0 3 0 15,-3 0 3-15,6 6 0 0,-6 0 0 0,3 3 0 16,0-2-1-16,-3 2 0 0,-1 7 0 0,1-1 0 16,-1 1-18-16,1-1 8 0,-1 1-8 0,-3 3 0 15,0 6 0-15,0 0 0 0,0 0 0 0,0 0 0 16,0 0 0-16,-3 6 0 0,-4 10-11 0,3-4 11 15,-3 7-8-15,4-3 8 0,-5 2 0 0,5 1 0 16,-1 0-9-16,1 6 9 0,-1-6 0 0,1-3-9 0,3 9 9 16,0-13 0-16,0 7 10 0,0-3-10 0,3-1 0 0,1-2 0 15,-1-7 0-15,1 4 0 0,3-1 12 0,0-9-3 16,0 0-1-16,4 0 0 0,-4 0 0 0,3 0-8 16,4-3 12-16,1-3-4 0,-1-4-8 15,0 1-9-15,3-7 9 0,1 7-13 0,-4-7 13 0,-3 7 0 0,3-4 0 16,-4-3-9-16,1-2 9 0,3 2 0 0,-3 3 0 0,-1-2-8 15,1-4 8-15,-4 3 0 16,0-3 8-16,4 1-8 0,-8-1 9 0,4 3-9 16,0-3 12-16,0 10-12 0,-3-7 8 0,-1 7-8 15,1 6 0-15,-4-7 0 0,3 4 10 0,-3 6-10 16,0 0 8-16,0 0-8 0,4-9 0 0,-4 9 0 0,0 0 0 0,0 0 0 16,0 0 0-16,0 0 0 0,0 0 0 0,0 0 0 15,0 0 31-15,3 9 1 0,1 0 0 0,0 7 0 16,-4-3-32-16,0 2 0 0,0 4 0 0,3 0 0 15,1-3 0-15,-4 9 0 0,0-3 0 0,3 0 0 16,-3 0 0-16,4-4 0 0,-1 7-13 0,-3-6 4 16,7 0 9-16,-3 3 11 0,-1-3-3 0,1-7 0 15,3 4-41-15,0 0-9 16,0-7-2-16,0-6 0 16,0 7-18-16,4-10-4 0,-1 6-1 0,1-6 0 0,3-6-102 15,-3 6-21-15,-1-10-4 0</inkml:trace>
  <inkml:trace contextRef="#ctx0" brushRef="#br0" timeOffset="-202159.31">24733 12883 1879 0,'0'0'83'0,"0"0"17"0,0-3-80 0,0 3-20 16,0-6 0-16,0-4 0 0,4 7 0 0,3-3-10 0,-4 3 1 0,-3 3 0 15,0 0 9-15,7-7-12 0,-7 7 12 0,7 0-12 16,1 0 12-16,-8 0 0 0,0 0 0 0,0 0 0 16,0 0 25-16,3 7 7 0,-3-7 2 0,4 12 0 15,-4-2 25-15,-4 5 5 0,1-5 0 0,3 8 1 16,-8 1-13-16,5-3-2 0,-4 0-1 0,3-4 0 0,1 7-36 0,-1 3-13 15,1-3 9-15,-1 0-9 0,1-1 31 16,-1 1 1-16,4 0 0 0,-3 3 0 0,-1-10-32 0,1 7 0 16,-1-3 0-16,1-7 0 0,-1 10 0 0,1-9 0 15,-1-1 0-15,-3-3 0 0,0 4 15 0,0-4-3 16,3-3-1-16,-3 3 0 16,-3-6 5-16,6 0 0 0,-3-6 1 0,0 6 0 0,3-3 15 0,-3-3 4 15,4-1 0-15,-1-2 0 0,1 0-13 0,-1-1-3 16,1-9 0-16,-1 4 0 0,1 2-20 0,3-3 0 15,-4-2 0-15,1 2 0 0,-1 3 0 0,-3-2 0 16,4-4 0-16,-1 13 0 0,-3-7 0 0,3 4 0 0,1-1 0 0,-4 1 0 16,3-4 0-16,1 4 0 0,-1 0 0 0,8-1 0 15,-1 1 0-15,1-1 8 0,3 1-8 0,0 3 11 16,0-4-3-16,4 1 0 0,3 6 0 0,0-4 0 16,-4-2-8-16,5 0 0 0,-5 2 0 0,1 4 0 15,3-3 0-15,-4 3 0 0,-3-3 0 0,4 2 0 16,-4-2 0-16,0 6-11 0,0 0 3 0,-7 0 0 15,7 0 8-15,-7 0 11 0,0 0-3 0,7 0 0 16,-7 0-8-16,7 10 0 0,-7-10 0 16,4 9 0-16,3-3 0 0,-4 4 0 0,5-1 0 15,-1 0 0-15,0 1 0 0,3-1 0 0,4 1 0 0,-3-4 0 16,3 3 27-16,0 1 3 0,4-1 1 0,-4-3 0 16,0 4-31-16,4-7 0 0,-1 3 0 0,-3-3 0 0,4 4 0 0,-4-1 8 15,-7-3-8-15,4-3 0 16,-4 6 0-16,3-3 0 0,-3-6 0 0,4 3 0 15,-11 0 0-15,7 0 0 0,0-6 0 0,4 6 0 16,-4-3-28-16,0-3-8 0,3-1-1 16,-2 4-1-16,2-3-83 0,-3 3-17 0,0-7-3 15,4 1-607-15,-4 0-120 0</inkml:trace>
  <inkml:trace contextRef="#ctx0" brushRef="#br0" timeOffset="-201761.52">25142 12535 1440 0,'0'0'64'0,"0"0"12"0,0 0-60 0,0 0-16 0,4-3 0 0,3-4 0 16,-3 4 143-16,3-3 25 15,0 6 6-15,3 0 1 0,-3-3-156 0,4-3-31 16,-4 6-7-16,4 0-1 0,-1-3 29 0,1-4 6 0,-4 7 1 0,0 0 0 16,0-6 4-16,0 3 2 0,0 3 0 0,0 0 0 15,-7 0 2-15,7 0 1 0,0-6 0 0,-7 6 0 16,0 0-10-16,0 0-3 0,0 0 0 0,7 6 0 16,-7-6-12-16,7 3 11 0,-3 3-11 0,-1 4 10 15,1-1-10-15,-1 7 0 0,-3-7 0 0,-3 10 0 16,-1 0 10-16,4 0 0 0,-3-4 0 0,-1 10 0 15,4-6 2-15,-3 0 0 0,-1 0 0 0,4 0 0 16,0-4 8-16,0 1 3 0,0-3 0 0,0 2 0 16,7-5-23-16,-7-1 8 0,0 7-8 0,0-4 0 15,0-2-84 1,0-4-22-16,0 3-4 0,0 7-870 0</inkml:trace>
  <inkml:trace contextRef="#ctx0" brushRef="#br0" timeOffset="-201387.04">24313 13347 2181 0,'0'0'48'0,"0"0"9"0,0 0 3 0,0 0 2 0,0 0-50 0,0 0-12 0,0 0 0 0,8 6 0 16,-5-3-12-16,4 4-4 0,0-1-2 0,4-3 0 16,-4 7 34-16,7-4 8 0,0 3 0 0,4 1 1 0,-4-1-25 15,0 7 0-15,4-4 0 0,-1 4 0 0,1-4-10 0,-4 10 10 16,-4-3 0-16,1 0-9 0,-4 0 0 0,0 0 0 15,-7 6 0-15,0 0 0 16,-3-3-17-16,-4 0-3 0,-4-3-1 0,-3-1 0 16,0-8 1-16,0 9 0 0,-4-10 0 15,0 0 0-15,1 7-152 0,-1-13-31 0,-17 13-5 0,7-16-2 0</inkml:trace>
  <inkml:trace contextRef="#ctx0" brushRef="#br0" timeOffset="-200660.96">25178 11792 2127 0,'0'0'47'0,"0"0"9"0,0 0 3 0,0 0 1 0,0 0-48 0,0 0-12 16,0 0 0-16,0 0 0 0,0 0 0 0,10 3 0 16,-3 3 0-16,0 0 0 0,1-3 0 0,-1 7 10 15,0-1-10-15,3 1 10 0,-3-4 0 0,4 3 0 0,-1 1 0 0,1-1 0 16,3 1 21-16,0-1 4 0,4 7 1 0,0-1 0 15,-1-2-16-15,1 12-4 0,6-6 0 0,-2 9 0 16,2 7 12-16,1-7 3 0,-4 13 0 0,4-4 0 16,3 1-7-16,-3 12-2 0,3-6 0 0,-3 0 0 15,-1 3-8-15,1 0-2 0,-4 3 0 0,-3 3 0 16,3-6-12-16,-7 7 0 0,4-1 0 0,-8 0 0 16,1 1 0-16,-4-7 0 0,0-3 0 15,-7 6 0-15,0-6 28 0,-3 3 4 0,-1 0 0 0,-7 6 0 16,1 0-20-16,-4-3-3 0,-4 4-1 0,-7-1 0 15,1-6-8-15,-4 0-11 0,3-3 3 0,-7-3 0 16,4-10 8-16,-4 4 0 0,7-10 0 0,1-6 0 16,3-1-137-16,-1-8-26 0</inkml:trace>
  <inkml:trace contextRef="#ctx0" brushRef="#br0" timeOffset="-197844.68">25114 4322 172 0,'0'0'8'0,"0"0"1"0,0 0-9 0,0 0 0 15,0 0 0-15,4-9 0 0,-4 9 224 0,0-6 42 16,0 6 9-16,0-10 1 0,0 1-165 0,0 9-34 15,0-3-6-15,0-10-2 0,0 10-6 0,0 3-2 0,-4-10 0 16,4 1 0-16,0 3-7 0,0-4-2 0,0 1 0 0,0 6 0 16,0-13-14-16,-3 10-3 0,3-4-1 0,0 1 0 15,-4 0-3-15,4-1-1 16,0 4 0-16,0-3 0 0,-3-1-6 0,-1 1-2 0,1-1 0 0,3 1 0 16,-4 6 16-16,1-10 3 0,-1 10 1 0,-3-3 0 15,3 3-12-15,-3-4-2 0,-7 7-1 0,4-9 0 16,-1 9 1-16,-3 0 1 0,3-3 0 15,-3 3 0-15,4 3-29 0,-4-3-18 0,3 9 2 0,-3-9 1 16,0 0 15-16,3 7 16 0,-3 2-3 0,4-9-1 16,-1 10-12-16,0-1 8 0,1 7-8 0,-1-4 0 15,4-2 0-15,4 12-13 0,-8-1 1 0,8-5 0 16,-5 3 20-16,5 9 4 0,-1-3 0 0,1 10 1 0,-1-7-3 0,4 0-1 16,-3 7 0-1,3-1 0-15,0-6-9 0,0 10 8 0,0-3-8 0,0-1 8 0,0 4-8 16,0 6 0-16,0-10 0 15,0 4 8-15,0 6-8 0,0-10 0 0,0 4 0 0,-4-4 0 0,4 1 0 16,-3-1 8-16,-1-6-8 0,1 7 0 0,-4-7 0 0,3 0 8 16,-3-3-8-16,0 10 0 0,0-7 0 0,-4 0 8 15,4-3-8-15,-3 4 0 0,-1-4 0 0,1 3 0 16,3-3-12-16,-4-6 12 16,0 9-50-16,1-6-2 0,3-3-1 0,-4-7 0 15,4 4-38-15,0-6-7 0,0-1-2 0,7 0 0 16,-4 1-105-16,4-10-22 0</inkml:trace>
  <inkml:trace contextRef="#ctx0" brushRef="#br0" timeOffset="-197233.75">24507 4940 1839 0,'0'0'40'0,"-3"-3"9"0,-4-3 2 0,3 2 1 0,4 4-42 0,-3-6-10 0,-4 6 0 0,0-3 0 15,3-3 60-15,4 6 9 16,0 0 3-16,0 0 0 0,-7 0-26 0,7 0-5 16,0 0-1-16,0 0 0 0,0 0-16 0,0 0-3 0,0 0-1 0,0 0 0 15,11 0 5-15,-4 6 1 0,3-6 0 0,4 0 0 16,1 0-1-16,2 0 0 0,4 0 0 0,1-6 0 15,2 6-4-15,1 0-1 0,0-10 0 0,6 10 0 16,1-9-8-16,3 3-1 0,4-13-1 0,4 9 0 16,-1 1-10-16,0 3 0 0,4-4 9 15,-4 7-9-15,-3-3 0 0,-3 3 0 0,-5 3 0 0,1-6 0 16,-4 12-34 0,-3-6-2-16,-4 0 0 0,-3 0 0 15,3 3-204-15,-7 6-42 0</inkml:trace>
  <inkml:trace contextRef="#ctx0" brushRef="#br0" timeOffset="-194060.04">6904 5018 403 0,'0'0'36'0,"0"0"-36"0,0 0 0 0,0 0 0 0,7-6 229 0,0-3 39 16,-3 9 8-16,3-10 2 15,0 7-188-15,0-3-38 0,0-4-7 0,-4 10-1 0,-3 0 17 0,4-6 4 16,-4 6 1-16,0 0 0 0,0 0-14 0,0 0-4 16,0 0 0-16,0 0 0 0,0 0-22 0,0 0-5 15,0 0-1-15,-4 6 0 0,-3 4-4 0,4-4-2 16,3-6 0-16,-7 3 0 0,0-3 5 0,7 0 1 15,0 0 0-15,0 0 0 0,-7 10 19 0,7-10 4 16,0 0 1-16,0 0 0 0,-4 0 0 0,4 0 0 16,0 0 0-16,-7 6 0 0,7-6-24 0,-7 3-5 15,3 3-1-15,-3-6 0 0,7 0-14 0,-3 10-10 16,-1-1 2-16,1 1 0 0,3-1 8 0,-7 7 0 0,0-7 0 16,3 0 0-16,-3 7 0 0,7-3 0 15,-11 2 0-15,4 1 11 0,-3-3-11 16,3 5 0-16,-7-2 0 0,3 9 0 0,0-6 0 0,1-6 0 0,-1 8 11 15,1 1-11-15,-1-3 16 0,4 6-2 16,0-6-1-16,3-3 0 0,4 3-5 0,-3-1 0 0,3-2-8 16,0 3 12-16,3 0 16 0,1-10 2 0,3 7 1 0,-7 0 0 15,4-4-31-15,3-3-13 0,-4 1 1 0,8 2 0 16,-8-2 12-16,4-7 10 0,-3 6-2 0,3 1 0 16,0-10-8-16,-7 0 0 0,7 6 0 0,0-3 0 15,0-3 8-15,4 0-8 0,-11 0 8 0,10 0-8 16,1 0 0-16,3-3 0 0,-3-3 0 0,3-4-11 15,-4 7 11-15,1-6 0 0,3-7 0 0,0 10 8 16,0-4-8-16,-3 1 8 0,3 0-8 0,-4-1 8 16,1 1-8-16,0-1 0 0,-1 4-8 0,1-3 8 15,-4 9 0-15,0-10 0 0,0 1 0 0,0 6 0 0,4-3 0 16,-11-1 0-16,3 4 0 0,4-3 0 0,-7 3 0 0,4-4 0 16,-4 4 0-16,3-3 8 0,-3 6-8 0,0 0 8 15,0 0-8-15,0 0 8 0,0-3-8 0,0 3-16 16,0 0 4-16,0 0 0 0,0 0 12 0,0 0 0 15,0 0 0-15,0 0 0 0,0 0 0 0,0 0 0 16,0 0 0-16,0 0 0 0,7 3 0 0,-7-3 0 16,0 0 0-16,4 9 0 0,3-2 0 15,-7 2 0-15,3 1 0 0,-3 5 8 0,0-2-8 0,0 2 0 16,-3-5 0-16,3 9-8 0,0-4 8 0,-7-2 9 16,3 3-1-16,1-1-8 0,3-2 0 0,0-4 0 0,0 7 0 15,0 0 0-15,3-7 0 0,1 0 0 16,3-5 0-16,-4 2 0 0,4 3 14 0,1 1-4 15,-1-4-1-15,0-3 0 0,0 6-9 0,3-9 12 16,1 7-12-16,-8-4 12 0,4-3 4 0,8 0 0 0,-5 0 1 16,4 6 0-16,0-6-2 0,8-6-1 0,-8 6 0 0,7 0 0 15,-7-3 2-15,4-4 0 0,3 4 0 16,-7-3 0-16,3 3-16 0,-6-3 0 0,3 2 0 0,-3-2 0 16,3-3 0-16,-4 3 0 0,1-4 0 15,3 1 0-15,-10-1 0 0,6 1 0 0,-3-1 0 0,7-5 0 16,-7 2 0-16,1-2 0 0,2-1 0 0,1-3 0 15,-4 7 0-15,0-10 0 0,3 9 0 0,-6-3 0 16,-1-2 0-16,1-1 0 0,0 0 0 0,-1 3 0 16,-3-3 0-16,0 4 0 0,0-4 11 0,-3 0-11 15,-1 3 11-15,0 4-11 0,-3-4 10 0,7 1-10 0,-10 2 8 16,3-3-8-16,-4 4 0 0,4-4 9 16,-7 7-9-16,3-7 0 0,1 7 0 0,-1-10-11 0,1 9 11 15,-1 1 0-15,1-7 0 0,2 7 0 16,-2-1-60-16,3 4-9 15,-4 3-3-15,8-3 0 0,-1 3-96 0,-6 3-19 0,3 3-4 0,3 3-825 16</inkml:trace>
  <inkml:trace contextRef="#ctx0" brushRef="#br0" timeOffset="-188254.07">5553 4708 1551 0,'-4'-10'34'0,"4"1"7"0,0 0 2 0,4-1 1 0,-1-5-36 0,-3-4-8 0,4 3 0 0,3-3 0 0,0 10 34 0,-7-4 5 0,3-2 1 0,-3 5 0 0,0 10 17 0,0 0 4 16,0 0 1-16,0 0 0 0,0 0-11 0,0 0-3 15,0 0 0-15,0 0 0 0,0 0-23 0,7 3-5 16,-7 10 0-16,4-1-1 0,-4 4 7 0,4 6 2 16,-4 0 0-16,7 6 0 0,-7 0-3 15,3 1 0-15,4 5 0 0,-7 1 0 0,0 2 7 16,0 7 2-16,0 0 0 0,0-6 0 0,0 6-9 15,-7 0-1-15,4-1-1 0,-8 1 0 0,7 0-23 0,-3-6 8 16,4-4-8-16,3 1 0 0,-7-7 0 0,3 10 8 16,4-13-8-16,0 0 0 0,0-6 0 0,0 0-20 15,4-4 4-15,-4-2-736 16,-4-4-148-16</inkml:trace>
  <inkml:trace contextRef="#ctx0" brushRef="#br0" timeOffset="-187980.72">5584 5153 2246 0,'0'0'200'0,"0"0"-160"0,0 0-32 0,0 0-8 15,0 0 60-15,0 0 12 0,8 0 1 0,2 10 1 16,4-10-62-16,4 6-12 0,0-6 0 0,-1 0 0 16,8 0 0-16,-8 0 0 0,5-6 0 0,-1 6 8 15,4-4-16-15,-8-2-4 0,1 3-1 0,6-3 0 16,-9-4-39-16,6 4-8 0,-4 3-2 0,1-3 0 16,0-4-139-16,-1 1-28 0</inkml:trace>
  <inkml:trace contextRef="#ctx0" brushRef="#br0" timeOffset="-187670.14">6177 4510 1785 0,'0'0'159'0,"-3"7"-127"0,-4 2-32 0,3 4 0 16,-3 2 128-16,0 1 20 0,7 6 4 0,-7 3 1 16,3 3-121-16,4-3-24 0,-7 10-8 0,4 2 0 15,-1 7 11-15,1 0-3 0,-1 3-8 0,1-3 12 16,-4 9-3-16,3-6-1 0,-3 7 0 0,0-1 0 16,0 0-8-16,-4-9 0 0,4 6 0 15,0-9 8-15,4 3-8 0,-4 0 0 0,3-9 0 16,4 2 0-16,0-5-14 0,0-4 2 0,0 0 0 15,0-9 0-15,4 6-44 16,3-6-8-16,0-4-1 0,3-5-593 0,1-1-118 16</inkml:trace>
  <inkml:trace contextRef="#ctx0" brushRef="#br0" timeOffset="-187165.25">6904 4476 806 0,'0'0'72'0,"0"0"-58"0,-7 0-14 0,0 0 0 15,3 6 132-15,1-3 24 0,-11 7 5 0,7-4 1 16,-4 3-116-16,0 1-23 0,-3-1-5 0,-3 10-1 15,6-3 37-15,-10 2 7 0,7 1 2 0,-7 6 0 16,-1 4-22-16,5 5-4 0,-4-6-1 0,-1 4 0 16,5-1-3-16,-1 0-1 0,-3 1 0 0,3 2 0 15,1 1 4-15,-1-1 1 0,0-6 0 0,8 7 0 16,-8-1 0-16,11-2 0 0,-3 2 0 0,-1 1 0 16,7 2 1-16,-3-2 0 0,7 3 0 0,-3 2 0 15,3-2-17-15,3-4-3 0,4 4-1 0,-3-3 0 0,3 2-9 16,7 4-8-16,-3-7 9 15,3 4-9-15,0 0 0 0,7-4 0 0,-10 1 0 0,13-7-10 16,-6 6-89-16,14-5-17 0,-7-1-4 16,3-9-515-16,7 3-102 0</inkml:trace>
  <inkml:trace contextRef="#ctx0" brushRef="#br0" timeOffset="-186640.34">7715 4432 1659 0,'-14'-3'73'0,"14"3"16"0,0 0-71 0,0 0-18 16,0 0 0-16,0 0 0 0,0 0 12 0,0 0-2 15,0 0 0-15,0 0 0 16,0 0-10-16,7 9 0 0,0 1 0 0,0-1 0 0,4 0 0 0,3 1 0 15,-7-1 0-15,4 1 0 0,-1 5 8 0,4 4 0 16,4-3 0-16,-4 3 0 0,0 6 10 0,4-3 2 16,-1 3 0-16,1 9 0 0,-4-6-20 0,4 1 0 15,0 15 0-15,-4-10 0 0,3 4 0 0,1 6 0 16,-11-10 0-16,7 4 0 0,0-4 23 0,0 7 1 16,0-3 0-16,-3-1 0 0,3 7 12 0,-3-9 4 15,-1 2 0-15,1-2 0 0,-4-1-20 0,0-5-3 0,0 5-1 16,-3 1 0-16,-1-4-4 0,1 13-2 15,-4-10 0-15,0 1 0 0,-4-7-10 0,-3 0 0 16,-4 4 0-16,1-10 8 0,-1 9-8 0,-6-3 0 16,-1-3 0-16,-3-3 0 15,-4 3-38-15,0 3-3 0,-6-9-1 16,2 3 0-16</inkml:trace>
  <inkml:trace contextRef="#ctx0" brushRef="#br0" timeOffset="-185712.33">8424 5235 345 0,'0'0'31'0,"-10"0"-31"0,3 0 0 0,-4 0 0 16,1 0 349-16,2 0 64 0,1 0 13 0,7 0 2 15,-10-10-289-15,10 10-59 0,0 0-11 0,0 0-2 16,0 0-49-16,0 0-10 0,0 0-8 0,0 0 12 16,10 10-12-16,-3-10 0 0,1 0 0 0,2 0 0 15,4 6 0-15,0-3-14 0,-3-3 3 0,7 0 1 16,-4 0 10-16,10 0 0 0,-6 0 8 0,0 0-8 15,6 0 8-15,1 0-8 0,3 0 10 0,0 0-10 16,1 0 10-16,2-3-10 0,1-3 10 0,-4 6-10 16,1 0 25-16,-1 0-1 0,0-10 0 0,0 10 0 15,1 0-24-15,-5 0 0 0,-3 0 0 0,1-3 0 16,-5 3 12-16,1-6 3 0,-1 12 1 0,1-6 0 16,-4-6-16-16,0 6 0 0,0 0 0 0,4 6 0 0,-4-6 0 15,4 0 8-15,-1-6-8 0,1 6 0 16,0-3 9-16,3-4-9 0,0 1 8 0,0 3-8 15,0-3 0-15,-3 3 8 0,3-4-8 0,-3 7 0 16,-4-9 0-16,0 9 0 0,-3-3 8 0,-11-3-8 0,10 6 34 16,-10 0 5-16,0 0 1 0,0 0 0 0,0 0-17 0,0 0-3 15,0 0-1-15,-7-10 0 0,4 10-3 0,-11 0-1 16,3-9 0-16,0 9 0 0,-6-6-15 16,3 2 0-16,0-2 0 0,-1 3 0 0,1-3 28 15,4 6 4-15,-4-13 0 0,3 7 0 0,0-4-32 16,1 1 0-16,3 3 0 0,-4 3 0 0,8-4 0 0,-4 4 0 15,0-3 0-15,0 3 0 0,3-3 0 0,-3 6 0 16,3 0 0-16,-3 0 0 0,7 0-13 0,0 0-9 16,0 0-2-16,0 0 0 0,0 0 13 0,0 0 3 0,0 0 0 0,0 0 0 15,7 6 8-15,4-3-12 16,0-3 12-16,3 0-12 0,0 0-3 0,3-3-1 0,1 3 0 16,0 0 0-16,3-6 0 0,0 6 0 15,0 0 0-15,-3 0 0 0,3 0 16 0,-3 0 0 0,-8 6 0 0,4-3 0 16,-3 3 0-16,3-3 0 15,-3 7 0-15,-4-4 0 0,-4 10 0 0,1-4 0 0,-1-2 0 16,1 5 0-16,-4 1 13 0,-4-3-1 0,4 5 0 0,-3-2 0 16,-1 3-12-16,4 0 0 0,-7-10 0 0,4 7 0 15,3-1 0-15,0-2 9 0,-7-4-9 0,0 7 8 16,3-6-8-16,-3 8 0 0,3-2 0 0,1-7 0 16,-4 10 0-16,3-3 0 0,-3-4 0 0,0 4 0 15,4 0-28-15,-11-4-8 0,7 4-2 0,-1-7 0 16,-2 7-175-16,6-6-35 0</inkml:trace>
  <inkml:trace contextRef="#ctx0" brushRef="#br0" timeOffset="-185092.46">10029 4758 1911 0,'0'0'84'0,"0"0"19"0,4-6-83 0,-4 6-20 16,0 0 0-16,0 0 0 0,0 0 36 0,11 6 2 15,-1-3 1-15,1 7 0 0,-1-4-20 0,1 3-4 16,3 10-1-16,-3 0 0 0,-1 6 6 0,-3 3 2 15,0-3 0-15,4 10 0 0,-4-4 5 0,-4 10 1 16,1-3 0-16,-4 5 0 0,4 5-9 0,-4 2-2 16,0 3 0-16,-4-6 0 0,4-3-9 0,-4 0-8 15,4-10 12-15,-3 1-12 0,3-7 13 0,0-3-4 0,-4-3-1 0,1 3 0 16,3-6-8-16,-4 0 10 16,4-10-10-16,0 7 10 15,0-7-87-15,0 1-18 0,0-10-3 16,0 0-875-16</inkml:trace>
  <inkml:trace contextRef="#ctx0" brushRef="#br0" timeOffset="-184796.15">10276 4761 2404 0,'0'0'107'0,"0"0"21"0,-3 10-102 0,-1-4-26 16,1 6 0-16,3 10 0 15,-4 0 19-15,4 3-2 0,4 4 0 0,-4-4 0 0,0 9-17 0,3-6 0 16,4 10 8-16,-3-3-8 16,-4-1 0-16,7 4 10 0,-3 2-10 0,-1-2 8 0,4 0-8 0,-3 2 0 15,-4-2 0-15,3 0 0 16,1 6-24-16,-1-10-6 0,-3 4-2 0,-3-13 0 15,3 3-15-15,0-3-3 0,3 3-1 0,-3-9 0 16,-3-3-35-16,3 3-7 0,3-10-2 0,1 7-497 16,-8-7-99-16</inkml:trace>
  <inkml:trace contextRef="#ctx0" brushRef="#br0" timeOffset="-184291.93">10037 4717 2602 0,'0'0'57'0,"0"-9"12"0,3 6 3 0,4-7 1 0,0-5-58 0,4 5-15 0,-1-5 0 0,4 5 0 15,4-2 0-15,0-1 8 0,-1 1-8 0,8 2 0 16,0 1 0-16,3-7 0 0,-3 7-8 0,6-1 8 15,8 10-27-15,-3-9 2 0,-1 9 0 0,-3 0 0 16,-1 0-2-16,1 9 0 0,3-9 0 0,1 10 0 0,-15-1 13 0,3 7 2 16,1-4 1-16,0 4 0 0,0 3 11 15,-11 0 8-15,-4-4-8 0,1 10 11 0,-1-3 1 16,-6 3 1-16,-4 4 0 0,-4-11 0 16,8 8 5-16,-8 2 1 0,-3-3 0 15,-3 0 0-15,3 0-11 0,-4-3-8 0,-3-3 12 0,-4 6-12 0,1 0 8 0,-4-6-8 16,-1 6 0-16,-2-6 0 0,-12-1 0 15,8 1-12-15,4 0 0 0,2-3 0 0,-6 3 12 0,0-4 0 16,3-5-10-16,8 2 10 0,-1 4 8 0,0-7 5 16,1 7 2-16,3-7 0 0,6 1-3 0,1-1 0 15,0 1 0-15,0 5 0 0,4-5-3 0,3 2-1 0,3 4 0 16,1 3 0-16,-4-4 26 0,7 4 5 16,11 0 1-16,-1-3 0 0,-3 9-16 0,7-3-4 15,8-7 0-15,-5 4 0 0,5 0-20 0,-1-3 9 0,4 3-9 0,3-1 0 16,0 1 33-16,-3-3 0 0,-4 0 0 0,7-4 0 31,1 4-52-31,2-7-10 0,1 1-3 0,0-1 0 0,7 7-173 16,3-7-35-16</inkml:trace>
  <inkml:trace contextRef="#ctx0" brushRef="#br0" timeOffset="-182151.83">25993 3858 345 0,'0'0'31'0,"0"0"-31"16,0 0 0-16,0 0 0 0,0 0 170 0,0 0 28 16,0 0 6-16,0 0 0 0,-7 10-80 0,0-4-16 0,3-6-3 0,-3 3-1 15,0 6-9-15,0-9-3 0,0 10 0 0,0-4 0 16,0-3-46-16,0 7-10 0,3-4-1 0,-3 3-1 15,4-3 2-15,-5 4 0 16,1-7 0-16,0 6 0 0,0 7-7 0,0-13-1 16,4 10 0-16,-4-4 0 0,0 1 1 0,0 2 0 0,-4-2 0 15,4-1 0-15,0 7-29 0,-4-7 8 0,1 10-8 0,-1-10 0 16,1 7 19-16,-1 3 1 0,-3 0 0 0,3-4 0 16,-3 1 7-16,0 3 1 0,0-7 1 15,0 10 0-15,0-3 1 0,0 3 0 0,-1 3 0 0,1 0 0 16,0 0-10-16,4-3-1 0,-1 10-1 0,-3-4 0 15,3 0-2-15,-3 7 0 0,7-1 0 0,-3-3 0 16,-4 4 0-16,6 6 0 0,5-4 0 0,-4 1 0 16,0 6-16-16,3-7 0 0,4 4 0 0,4-3 0 15,-1-4 0-15,4 4-17 0,-3-4 1 0,7 10 1 0,-4-9 23 16,3-4 4-16,-3 10 0 0,4-13 1 16,-4 7-13-16,3 2 0 0,1-2 8 0,0-1-8 15,-1-5 9-15,-3 5-1 0,4-6 0 0,-1 0 0 16,1 4-8-16,0-10-14 0,3 3 3 0,-4-6 1 15,1-1-18 1,3-2-4-16,0 0-1 0,0-4 0 0,4-2-114 0,-1-10-22 16,5 0-5-16,-1 0-803 0</inkml:trace>
  <inkml:trace contextRef="#ctx0" brushRef="#br0" timeOffset="-181276.98">26769 4727 288 0,'0'0'12'0,"0"0"4"15,0 0-16-15,0 0 0 0,0 0 0 0,0 0 0 0,-4-10 227 0,4 10 42 16,-3-3 9-16,3 3 2 0,-11-6-164 0,4 3-33 16,0-4-7-16,0 7 0 0,-4-3-33 0,8-3-7 15,-8 6 0-15,4-3-1 0,0-3 1 0,0-1 0 16,0 4 0-16,0 3 0 15,3 0-18-15,-3-6-3 0,4 3-1 0,-1-3 0 0,1 6 30 0,3 0 5 16,-4-10 2-16,-3 10 0 16,7 0 18-16,0 0 4 0,0 0 1 0,-7 0 0 0,7 0 2 0,-7 10 0 15,0-4 0-15,0 3 0 0,-4 1-18 0,1-1-3 16,-4 7-1-16,0-4 0 0,-4 7-18 0,0-3-4 16,1 9-1-16,-4 0 0 0,-1 3-21 0,1-6-10 15,-3 13 10-15,-1-10-10 0,0 3 0 0,0-3 0 16,1 3 0-16,3-3 0 0,-8 0 0 0,8-3-10 15,0 3 0-15,0-6 0 16,0 0-13-16,3 6-2 0,0-9-1 0,4-4 0 16,0 4-30-16,4 0-7 0,3-7-1 0,0 4 0 15,-1-7-134-15,1-3-27 0,0-3-6 0,0 0-1 0</inkml:trace>
  <inkml:trace contextRef="#ctx0" brushRef="#br0" timeOffset="-180900.22">26088 4736 921 0,'-4'0'82'0,"4"-3"-66"0,-3-3-16 0,-1 6 0 0,4 0 289 0,0 0 55 16,0 0 10-16,0 0 2 15,0 0-244-15,0 0-50 0,7 9-10 0,4-3-1 0,0 4 7 0,3-1 2 16,0 1 0-16,3 5 0 0,-2-5-23 0,6 5-4 16,-4-2-1-16,8 6 0 0,-4 3-32 0,4 0 0 15,-4-7 0-15,0 4 0 0,0 0 0 0,1 0 0 16,-1-4 0-16,-4 4 0 0,5 6 0 0,-1-15-17 16,-4 9 1-16,1-4 1 15,-4-2-9-15,4 2-1 0,3 4-1 0,0-9 0 16,-10 5-41-16,3-5-8 0,0-1-1 0,-4 1-1 15,5-1-145-15,-1 0-29 0,7-2-5 0,-4 2-2 16</inkml:trace>
  <inkml:trace contextRef="#ctx0" brushRef="#br0" timeOffset="-178636.87">26705 3833 921 0,'0'0'82'0,"0"0"-66"0,-3 0-16 0,3 0 0 16,0 0 140-16,0 0 24 0,0 0 4 16,0 0 2-16,0 0-133 0,0 0-26 0,0 0-11 0,10-3 8 15,-10 3 16-15,7-6 2 0,4 6 1 0,-11 0 0 0,7 0 1 0,-7 0 0 16,11 0 0-16,-4 0 0 15,3 9-7-15,1 0-1 0,-4-9 0 0,3 16 0 16,1-13 5-16,0 13 1 0,-1 0 0 0,4-4 0 0,0 7 4 0,4 3 1 16,0 0 0-16,3 3 0 0,4 3-2 15,-4 4 0-15,3 5 0 0,1-9 0 0,0 16 4 0,0 0 1 16,-1-6 0-16,8 3 0 16,-4-1-18-16,4 4-3 0,-7 0-1 15,-1 0 0-15,5 0-3 0,-5 3-1 0,1 6 0 0,-4 1 0 0,0-1-8 0,-7 0 0 16,-3 1 9-16,0-1-9 15,-4 0 0-15,-4 0 0 0,1-9 0 0,-8 10 8 0,-3-7-8 0,-3-3 8 16,-5-1-8-16,-2 1 8 0,-1 0-8 0,-7-6 11 16,1-4-11-16,-4 1 12 0,-1-7-4 0,5 0-8 15,-8-9 12-15,0 3-4 0,4-3-24 0,0-7-6 0,-4-2-1 16</inkml:trace>
  <inkml:trace contextRef="#ctx0" brushRef="#br0" timeOffset="-176875.4">27982 4786 972 0,'0'0'43'0,"0"0"9"0,-7 0-42 0,7 0-10 0,-7 0 0 0,0 3 0 16,0-3 125-16,4-3 23 0,-4 3 5 0,7 0 1 15,-4 0-39-15,4 0-8 0,0 0-2 0,0 0 0 16,0 0-24-16,0 0-5 0,0 0 0 0,0 0-1 16,0 0-23-16,0 0-4 0,0 0 0 15,0 0-1-15,0 0-15 0,0 0-4 0,0 0 0 0,0 0 0 16,4 0-12-16,3 0-2 0,-4 0-1 0,4 0 0 16,4 0-5-16,-1 0 0 0,4 0-8 0,4 0 12 15,3 0-12-15,4 0 8 0,3 0-8 0,4 3 0 16,3-6 10-16,0 6-10 0,8-3 10 0,-1 0-10 15,-3 7 8-15,0-7-8 0,0 0 0 0,-1 0 9 16,1-7-9-16,0 7 0 0,-4 0 0 0,4 0 0 16,-4-3 0-16,4 3 0 0,0 0 0 0,-7 0 0 0,3-6 0 15,0 6 0-15,1-3 0 0,-5 3 0 0,-2-6 0 16,-1 6 0-16,-7-10 8 0,4 1-8 0,-8 6 0 0,1-4 0 16,0 1 0-16,-1-3 8 0,-3 6-8 0,0-4 0 15,0-2 0-15,1-1 0 0,-5 7 0 0,4-6 8 16,-3 3-8-16,-4-4 0 0,0 10 8 15,0-9-8-15,0 3 8 0,-3-4-8 0,-1 1 16 0,-3 9-1 16,-3-10-1-16,-1 10 0 0,-6-6 13 0,2 3 2 16,-2-3 1-16,-1 6 0 0,-3-3-17 0,0-4-3 15,-4 7-1-15,4 0 0 0,-3-3-9 0,3 3 10 16,-4-6-10-16,0 6 10 0,1-3-10 0,3-4 8 16,-4 7-8-16,0-9 8 0,4 9-8 0,4-9 0 0,-5 9 0 15,1-7 0-15,4 4 0 0,3 3 0 0,-4-9 0 0,8 3 8 16,-4 6-8-16,7 0 10 0,0 0-10 0,0 0 10 15,0 0-10-15,0 0 0 0,0 0 9 0,7-10-9 16,0 10 0-16,3 0 0 0,1 0 0 0,-1 0-12 16,8 0 12-16,0 0-12 0,-4 10 12 0,7-10-12 15,-3 6-5-15,3-3-2 0,0 3 0 0,4-3 0 16,-8 4-4-16,4-1-1 0,1-3 0 0,-5 6 0 16,1-2 16-16,-4 2 8 0,0 1-10 0,-3-1 10 15,-1 0 0-15,1 1 0 0,-8-1 0 0,4 1 0 16,-3 5 0-16,-1-5 16 0,-3 5-3 0,0-2-1 15,0-4 4-15,-3 10 0 0,-1-6 0 0,-6-1 0 16,3 13-4-16,-4-15 0 0,4 9 0 0,-3-1 0 16,-5-2-12-16,5 3 8 0,-1 0-8 0,-3-4 0 15,4 4 0-15,-5-9-8 0,5 8-1 0,-4-8 0 16,3 5-115-16,-3 1-24 0,0-3-4 16</inkml:trace>
  <inkml:trace contextRef="#ctx0" brushRef="#br0" timeOffset="-168346.91">29916 4244 403 0,'0'0'17'0,"0"0"5"0,0 0-22 0,0 0 0 0,0 0 0 0,0 0 0 16,7-3 236-16,3-4 42 0,-3-2 9 0,0 6 1 16,-3 3-195-16,3-6-39 0,-7 6-8 0,0 0-2 15,0 0 8-15,0 0 2 0,0 0 0 0,0 0 0 16,0 0 8-16,0 0 2 0,0 0 0 0,3 6 0 16,4 3-20-16,-3 4-3 0,0-4-1 0,-4 10 0 15,3-3 11-15,1 3 1 0,-1-4 1 0,-3 10 0 16,4-3-1-16,-1 3 0 0,1 4 0 0,-1 2 0 15,-3-3-17-15,0 7-4 0,4 2-1 0,-4-2 0 16,3 9-10-16,-3-7-3 0,-3 7 0 0,3-6 0 0,0-1-17 0,0 7-9 16,-4-9 1-16,4-1 0 0,0-5 8 15,-3-4 0-15,3 0 0 0,-4-3 0 0,4-7 0 0,0 4-18 16,0-9 3-16,0 5 1 16,4-12-36-16,-4 4-7 0,0-7-2 15,0 0 0-15,0 0-129 0,0 0-27 0,7-7-5 0,0-2 0 0</inkml:trace>
  <inkml:trace contextRef="#ctx0" brushRef="#br0" timeOffset="-167747.81">29940 4225 1954 0,'0'0'43'0,"0"0"9"0,0 0 1 0,0 0 3 0,4-3-45 0,-1-3-11 0,-3-4 0 0,4 10 0 16,3-9 44-16,0 2 6 0,0-2 2 0,-3 0 0 15,3-1-16-15,3 4-4 0,-3-3 0 0,4 5 0 16,-1-2-21-16,1 3-11 0,0-3 10 0,-1 3-10 15,4-4 0-15,-3 4 0 0,3-3 0 0,0 3 0 0,0 3 0 0,4-6 11 16,-4-1-3-16,4 7-8 0,-1 7 14 0,4-1-4 16,-3-6-1-16,3 0 0 0,-3 3 1 0,3 3 0 15,-3-3 0-15,-1 7 0 0,-3-1-10 0,-3 1 0 16,0 5 0-16,-8-5 8 0,1 8 0 0,-1-2 0 16,1 0 0-16,-1-4 0 0,-3 4-8 15,-3 6 8-15,-1-6-8 0,-3 9 8 0,0 0 9 0,-4-13 2 16,1 7 0-16,-4 6 0 0,-4-6-31 0,4 0-5 15,-4 3-2-15,4-10 0 0,0 7 19 0,0-3 0 16,0 0-8-16,0-4 8 0,-4 4 0 0,4-7 0 16,0 7 0-16,0-4 0 0,3-2 0 0,-3-1 0 15,0 1 0-15,3-1 0 0,1-3 0 0,-4 4 0 0,3-4 0 16,1-3-10-16,3 7 10 0,-1-10 0 0,5 6-9 0,3-6 9 16,0 0 0-16,0 0 0 0,0 0 0 0,3 9 0 15,1-6 0-15,3 4 0 0,0 2 0 0,4 7 0 16,-1-4 0-16,1 7 0 0,-1-3 0 0,5 3 0 15,-1 6 0-15,0 0 0 0,0-3 0 16,4 3 0-16,-4 0 0 0,3 0 0 0,1-3 0 16,-4 3 0-16,0-6 0 0,-3 6 0 0,-1-6 0 15,1 0 0-15,-4-1-21 0,0-2 3 0,0 3 1 0,-7-10 0 32,0 7-90-32,-3-7-17 0,-1-5-4 0</inkml:trace>
  <inkml:trace contextRef="#ctx0" brushRef="#br0" timeOffset="-167329.43">29697 4263 1440 0,'-7'-10'128'0,"7"10"-103"15,-4 0-25-15,4 0 0 0,-3-3 80 0,-1-3 12 16,1 3 1-16,3 3 1 0,0 0-54 0,0 0-12 16,0 0-1-16,0 0-1 0,0 0 3 0,0 0 1 0,0 0 0 0,0 0 0 15,0 0-6-15,10 0 0 0,1 0-1 0,-1 3 0 16,1 3 10-16,0 3 3 15,-1 1 0-15,1-1 0 0,-4 7 0 0,0-3 1 16,0 5 0-16,-4 7 0 0,1-6 7 0,-4 6 0 0,4 4 1 0,-4-4 0 16,-4 3-27-16,0 6-6 0,1 1 0 0,-1 2-1 15,1 1-2-15,-4 3 0 0,3-7 0 0,1 4 0 16,-1 0-9-16,4 2 0 0,0-8 9 0,0 2-9 16,4 1 0-16,-1-10 0 0,4 3 0 0,0-9 8 15,-3 6-20-15,3-13-3 0,4 4-1 0,-4 3 0 16,0-10-115-16,3 1-23 15,1-1-5-15,-4-3-799 0</inkml:trace>
  <inkml:trace contextRef="#ctx0" brushRef="#br0" timeOffset="-166531.78">30607 3799 1476 0,'0'0'65'0,"0"0"14"0,0 0-63 0,0 0-16 0,0 0 0 15,0 0 0-15,0 0 36 0,0 0 4 0,0 0 0 0,0 0 1 16,0 6-9-16,0 3-1 0,0 1-1 0,4-1 0 16,-4 0-21-16,3 1-9 0,4-1 8 0,-3 7-8 15,-1-7 16-15,1 10-3 0,-1-3 0 0,4 3 0 16,-3-1 9-16,3-2 2 0,-7 3 0 0,3-3 0 15,1 2-14-15,-1 1-2 0,1-3-8 0,-4-4 12 16,4 4-12-16,-4 0 0 0,0-4 0 0,0 4 0 16,0-13-55-16,-4 7-13 0,4-1-4 0</inkml:trace>
  <inkml:trace contextRef="#ctx0" brushRef="#br0" timeOffset="-165885.72">30505 3924 115 0,'0'0'10'0,"-7"0"-10"16,3 0 0-16,4 0 0 0,-3 0 332 0,3 0 65 15,-7 0 13-15,7 0 2 0,0 0-287 0,0 0-57 16,0 0-12-16,0 0-3 0,0 0 15 0,0 0 2 16,10 0 1-16,-3 0 0 0,-7 0-27 0,11 0-4 15,3 0-2-15,-4 0 0 0,5 0-2 0,-1 0 0 16,3 0 0-16,-3 0 0 0,4 0-16 0,3 0-3 0,0 0-1 15,4-3 0-15,3-3-16 0,1 6 10 0,-1-10-10 0,4 10 8 32,-1-9-28-32,-3 6-7 0,1-4-1 0,2-2 0 15,-6 6-132-15,0-3-28 0,0-4-4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7T19:57:02.3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15603 13052 2145 0,'0'0'95'0,"0"0"20"0,0 0-92 0,0 0-23 15,0 0 0-15,0 0 0 0,7 10 47 0,0 5 5 16,-3-5 0-16,0 9 1 0,3-1-42 0,-4 7-11 15,1 4 0-15,-1-4 0 0,-3 0 11 0,4 3 0 16,-4 0 0-16,3 7 0 0,-3-7 16 0,0 7 3 16,0-1 1-16,0 1 0 0,-3 2-3 0,-1 1-1 15,1 3 0-15,-4-4 0 0,0 1-18 0,-1 3-9 16,1-4 10-16,-3 7-10 0,3-9 0 16,-4-1 0-16,4-3 0 0,-3-5 0 15,3-1-20-15,-4-7-9 16,0 1-3-16,8 0 0 0,-4-10-121 0,3 1-25 0,-3-4-5 0</inkml:trace>
  <inkml:trace contextRef="#ctx0" brushRef="#br0" timeOffset="477.68">15402 12952 2703 0,'-21'-16'120'0,"11"16"24"0,-1-9-115 0,4 9-29 0,0-10 0 0,3 10 0 15,4 0-33-15,0 0-13 0,7 0-2 0,7-3-1 16,1-3 5-16,6 6 0 0,-4-3 1 0,8-3 0 0,-4 6 43 0,4-7 0 16,-4 4 0-16,7-3 0 0,-3 3 0 0,7-7 16 15,0 4-3-15,-1 3 0 16,1-3-13-16,3 6 9 0,-3-3-9 0,0 3 8 0,3 0-8 0,-7 0 0 15,4 0 0-15,-4 3 0 16,1 3 9-16,-1-3 0 0,-7 7 0 0,0-1 0 0,0 0 5 16,0 4 1-16,-3-1 0 0,0 4 0 0,3-3-5 0,-4 9-1 15,5-4 0-15,-5 1 0 0,1 6-9 16,0-3 0-16,-1 3 0 0,-3-6 0 0,0 6 0 0,1-6-9 16,-5 6 9-16,-3-6-13 0,-3 0-4 0,-4 6-1 15,-4-6 0-15,-6 6 0 0,-5-3 18 0,-2 0 0 16,-1-4 0-16,1 1 0 0,-5 0 8 0,-2 0 1 0,-1-10 1 15,-3 7 0-15,0 0 4 0,-4-4 1 16,-3-2 0-16,-4-1 0 0,0 0-15 0,-3-2 0 16,6 2 8-16,1 1-8 0,-4-10 0 0,7 6 0 15,1-3 0-15,3-3-10 0,6-3-6 0,1 3-2 16,0-6 0-16,7 2 0 16,0-2-91-16,0 6-19 0,0-9-3 0,7 9-1 15,-8 0-38-15,8 0-8 0,-3-7-2 0,6 7-308 16,-3-3-61-16</inkml:trace>
  <inkml:trace contextRef="#ctx0" brushRef="#br0" timeOffset="990.27">16736 12720 403 0,'0'0'17'0,"0"0"5"0,7 0-22 0,0-6 0 15,-7 6 0-15,3-4 0 0,4-2 269 0,1 6 50 16,-1 0 9-16,0-3 3 0,-7 3-255 0,0 0-52 0,7 3-9 0,-7-3-3 15,0 0 38-15,3 6 7 0,-3-6 2 16,0 10 0-16,-3-1 10 0,-4 7 3 0,0-3 0 0,-4 2 0 16,0 4 0-16,4 0 1 0,-10 0 0 15,3 6 0-15,3 0-33 0,-3 0-6 16,-4 3-2-16,1 7 0 0,-1-4-16 0,-3 3-3 0,0 10-1 16,0 0 0-16,-4-6-12 0,7 6 0 15,-3-7 0-15,3 4 0 0,1-3 19 0,-1-4 1 0,4 4 0 0,0 3 0 16,7-10 9-16,-4 13 3 0,1-10 0 0,-1 4 0 15,4 3-21-15,3-10-11 0,4 4 12 0,-3-1-12 16,3 4 0-16,0-7 0 0,-4-3 0 0,1 7 0 16,6-7-8-16,4-3 8 0,1-3 0 0,2 3-9 15,1-6 9-15,3 0 0 0,3 6 0 0,5-9 0 16,2 2-34 0,-3-2-8-16,1-3-2 0,-1 2 0 0,4-5-72 0,-4-1-16 0,0 7-2 15,0-13-1-15,0 6-50 0,0-2-11 16,-3-7-1-16</inkml:trace>
  <inkml:trace contextRef="#ctx0" brushRef="#br0" timeOffset="1348.6">17339 13121 1152 0,'0'-15'102'0,"0"15"-82"0,0-10-20 16,-3 10 0-16,3-9 208 0,-4-1 38 0,4 10 7 0,0 0 2 15,0 0-207-15,0 0-48 0,0 0 0 0,0 0 0 16,0 0 0-16,0 0-13 16,0 0 4-16,-4 10 1 0,-3-1 8 0,0 7 0 0,-3-7 8 0,3 10-8 15,-4 0 40-15,-3 6 4 0,0 0 1 0,-4 3 0 16,4 1 1-16,-3 5 0 0,-1 4 0 0,0-4 0 15,-3 4 6-15,3-4 0 0,-3 10 1 0,-3-6 0 16,-1 12-39-16,4-12-14 0,-4 5 9 0,0-5-9 16,1-3 0-16,2-1 0 0,5 4 0 0,-4-13 0 15,7 9-12-15,-4-12-5 0,4 3-1 0,0-6 0 16,3-3-37 0,-3 0-7-16,0-7-2 0,3-6 0 0,-3 6-155 15,4-9-31-15</inkml:trace>
  <inkml:trace contextRef="#ctx0" brushRef="#br0" timeOffset="1626.75">16750 13193 748 0,'0'-15'67'0,"0"5"-54"0,0 10-13 0,0 0 0 0,0-9 290 0,0 9 55 15,0 0 11-15,0 0 3 0,0 0-262 0,7 6-52 16,0-3-10-16,0 7-3 0,7-1-10 0,0 7-2 15,-3-7-1-15,7 7 0 0,-4-4 6 0,0 10 2 0,0 0 0 0,0-3 0 16,4 6 13-16,-4 0 4 0,3 4 0 0,1-4 0 16,0 3-29-16,-4-3-6 0,0 3-1 0,0 0 0 15,0-3-8-15,-3 10 0 16,-1-7 0-16,-3 7 8 0,4-7-8 0,-1-3 0 0,1 0 0 16,0-3 0-16,-1 3-14 0,-3-6-5 15,4 6-1-15,-1-16 0 16,-3 10-25-16,4-9-6 0,0-1-1 0,-1-3-640 0,4-3-129 15</inkml:trace>
  <inkml:trace contextRef="#ctx0" brushRef="#br0" timeOffset="1913.15">17473 13595 2070 0,'0'0'92'0,"0"0"18"0,0 0-88 0,11 0-22 15,-1-7 0-15,4 7 0 0,4-3 19 0,0 3-1 16,6-6 0-16,-2 6 0 0,2-3-18 0,-3-3 8 16,1 6-8-16,-5-3 0 0,4-4 12 0,-3 7-4 15,0-9 0-15,-1 9-8 0,1-10 9 0,-4 10-9 16,0-6 0-16,-3 3 9 0,-4 3-9 0,3 0 0 0,1-6 0 15,-4 6 0 1,-7 0-92-16,4 0-10 0,-4 0-2 0,7-3-756 0</inkml:trace>
  <inkml:trace contextRef="#ctx0" brushRef="#br0" timeOffset="2129.69">17530 13799 1954 0,'0'0'43'0,"0"0"9"0,0 0 1 0,0 0 3 0,-8 0-45 0,8 0-11 0,0 0 0 0,11-7 0 32,3 4-28-32,-3-3-7 0,6 3-1 0,-2-3-1 0,2 6 23 0,1 0 5 0,3-10 1 0,-3 10 0 15,3 0 29-15,0-6 7 0,-3 6 0 0,3-3 1 16,0-4-29-16,-3 7 0 0,3-3 0 0,-4-3-564 15,1 6-108-15</inkml:trace>
  <inkml:trace contextRef="#ctx0" brushRef="#br0" timeOffset="2408.19">18479 13488 806 0,'0'0'36'0,"0"0"7"0,0 0-35 0,-4 10-8 0,-7-4 0 15,1-3 0-15,3 6 376 0,0 1 72 0,-4-1 16 0,4 7 2 32,-4-7-419-32,-3 7-84 0,4-4-17 0,-4 4-3 0,0 3 47 0,-4 0 10 0,0-4 0 0,1 11 0 15,-1-8 12-15,-3 1 0 16,0 0 0-16,0 0 0 0,-1-3-12 0,1 2 9 0,0-2-9 0,0-7 8 31,3 1-43-31,4-1-9 0,0-3-1 0,0-2-622 0,3-4-124 0</inkml:trace>
  <inkml:trace contextRef="#ctx0" brushRef="#br0" timeOffset="2601.86">18013 13585 2552 0,'0'0'113'0,"0"0"23"0,0 0-108 0,7 0-28 0,-4 0 0 0,8 3 0 16,3 4 16-16,-3-1-1 0,3-3-1 0,0 7 0 0,4-1-14 0,-4 0 0 16,3 1 8-16,-3 5-8 0,1-5-15 0,-1 6-5 15,-4-4-2-15,4-2 0 0,-3 2 8 0,0 1 2 16,-1-4 0-16,1 0 0 16,-4 7-21-16,0-6-4 0,3-1-1 0,-3 0 0 15,0 1-7-15,4-4-2 0,-4-3 0 0,7 3-621 16,-3-2-125-16</inkml:trace>
  <inkml:trace contextRef="#ctx0" brushRef="#br0" timeOffset="3109.35">18239 12651 1267 0,'-4'0'112'0,"-3"-3"-89"0,4 3-23 0,-5-7 0 15,1 7 132-15,7 0 21 0,0 0 5 0,0 0 1 16,0 0-122-16,0 0-24 0,0 0-5 0,0 0 0 16,11 0-8-16,0 0 0 0,-1 0 0 0,1 0 0 0,3 7 8 0,0-4-8 15,4 6 8-15,-1 4-8 0,4-1 19 0,1 4-1 16,6 3 0-16,0 0 0 16,-3 0-3-16,6 6-1 0,1 3 0 0,3-3 0 0,1 9-14 0,-1 1 9 15,-3-4-9-15,0 10 8 0,-1-3-8 16,-2-1 0-16,-1 13 0 0,0-6 0 0,0-6 27 15,0 9 3-15,1-6 1 0,-1-4 0 0,-3 1 0 0,3-3 0 16,-4 2 0-16,-2-2 0 0,-5-1-18 0,-3 4-3 16,0-4-1-16,-3 1 0 0,-4 2 3 0,-3-5 1 15,-4-4 0-15,-4 0 0 0,-3 0 1 0,0-2 0 0,-7 2 0 16,0 3 0-16,-4-3 16 0,1-6 3 16,-5 3 1-16,1-6 0 0,-4 3-46 0,1-3-8 0,3-7-3 0,-4-2 0 31,4 6-123-31,3-10-25 0,-17-3-5 0,10-6 0 0</inkml:trace>
  <inkml:trace contextRef="#ctx0" brushRef="#br0" timeOffset="14308.05">27457 14191 345 0,'0'0'15'0,"0"0"4"0,0-7-19 0,0 7 0 16,0 0 0-16,0 0 0 0,0 0 377 0,0 0 72 16,0 0 15-16,0 0 2 0,0 0-338 0,0 0-68 15,0 0-14-15,-4 10-2 0,4-1-6 0,0 7-1 16,-3 9 0-16,3-3 0 0,0 12-17 0,0 1-3 0,0-1-1 0,0 4 0 16,0 0-8-16,0-4-8 0,3 10 12 0,1-6-12 15,-1 2 8-15,-3-2-8 0,4 0 0 0,-4 6 0 16,0-4 0-16,0-2 0 0,0 0 8 0,0-10-8 15,0 3 0-15,0-9 0 0,0 3 0 16,0-6 0-16,0 0 0 0,3-4-11 0,1 1 2 0,-4-6 0 31,0-1-117-31,0-6-23 0,0-3-5 0</inkml:trace>
  <inkml:trace contextRef="#ctx0" brushRef="#br0" timeOffset="14777.66">27129 14115 2016 0,'0'0'89'0,"-4"-9"19"0,-6-1-87 0,2 7-21 16,5-6 0-16,-4 3 0 0,7 6 72 0,3-10 11 15,1 1 1-15,7 3 1 0,-4-4-74 0,7 1-11 16,0-1-11-16,3 1 3 0,5 0 8 0,2-1 14 15,-3 4-3-15,4-4-1 0,0 1 34 0,0 0 6 16,-1-1 2-16,1 1 0 0,0-1-30 0,3 4-6 16,0-3 0-16,4-1-1 0,3 1-6 0,4 6-1 0,-4-3 0 15,0-4 0-15,1 10-8 16,-8 0 0-16,0 0 0 0,-3 3 0 0,-4 10 0 0,0-1 0 16,-7-2 0-16,4 5 0 0,-4 1 0 0,-3 3 0 0,3 3 0 15,-4 0 0-15,4 0 0 0,-3 3-9 0,0 0 9 16,-4-3-13-16,3 3 13 0,1 0-9 0,-4-6 9 0,0 0-8 15,0 6 8-15,-3-6 0 0,-1-1 0 0,-3 1 0 16,-3 6 0-16,3-6 0 0,-4-3 0 0,-3 3 0 16,0-4 0-16,0-2 0 0,-4 3 0 0,1-1 8 15,-1-2 1-15,-3-4 1 0,-4 1 0 16,1-1 0-16,-4-3-10 0,-1 4 0 0,-2-10 0 0,-1 9 0 16,0-9 0-16,-3 0-17 0,0 6 2 0,-4-3 1 15,4-3-21 1,0 7-4-16,3-7-1 0,4 0 0 0,-4 3-24 0,0-3-6 0,4 0-1 15,7 0 0-15,-4 0-12 0,4 0-2 0,4 0-1 0,-1-3 0 16,8 3-62-16,3 0-12 0,-18-7-2 0,18 7-1 16</inkml:trace>
  <inkml:trace contextRef="#ctx0" brushRef="#br0" timeOffset="15256.55">28508 13673 1490 0,'0'0'66'0,"0"0"14"0,0-6-64 0,0 3-16 0,0 3 0 0,0-7 0 16,0-2 26-16,0 9 2 0,0 0 1 0,0 0 0 15,0 0-8-15,0 0-1 0,-4-6-1 16,4 6 0-16,0 0 44 0,0 0 9 0,-7 0 1 0,0 6 1 16,0-3-12-16,0 3-2 0,0 4-1 0,-3 6 0 15,-1-4-19-15,0 4-4 0,-3 9-1 0,0-3 0 16,0 9-15-16,-7-3-4 0,0 7 0 0,0 3 0 15,-1-1-5-15,-2 7-2 0,3 6 0 0,-4-3 0 16,4 7 8-16,-4-1 2 0,4 0 0 0,0 4 0 16,0 2 6-16,3-5 2 0,4-1 0 0,0 3 0 15,0-6-8-15,3-3-2 0,0 7 0 0,1-4 0 0,-1-3-17 0,8 0 0 16,-4-3 0-16,7-10 0 0,0 4-9 0,7-7-3 16,-4-2 0-16,8-1 0 15,3-3-11-15,7 0-2 0,4-3-1 0,3-6 0 16,4 2-26-16,3-2-4 0,0-3-2 0,4 2 0 15,0 4-144-15,0 0-29 0,31 6-5 16,-17-6-2-16</inkml:trace>
  <inkml:trace contextRef="#ctx0" brushRef="#br0" timeOffset="17232.91">29154 14078 230 0,'0'0'20'0,"0"0"-20"0,0 0 0 0,0 0 0 16,0 0 173-16,0 0 31 0,0 0 5 0,0 0 2 16,0 0-66-16,0 9-13 0,-4 0-2 0,1-2-1 15,-1 2-10-15,4 1-3 0,-4-1 0 0,-3 0 0 0,4 1-20 0,-4-1-4 16,3 1 0-16,1 5-1 15,-4-5-39-15,0 5-7 0,0-2-1 0,0 9-1 0,3 0-26 0,-7 3-5 16,4 0 0-16,-3 3-1 0,-1 0-11 0,1 7 0 16,-4-7 0-16,-1 7 0 0,-2-7 0 15,-1 6 0-15,-3 1 0 0,0-1 0 0,0-5 0 0,3-1 0 16,-3 6 0-16,0-9 0 0,3-3-16 16,0 3 4-16,11-6 0 0,-3 0 1 15,-1 3-29-15,4-9-7 0,0-4-1 0,0 0-617 16,0 1-124-16</inkml:trace>
  <inkml:trace contextRef="#ctx0" brushRef="#br0" timeOffset="17596.58">28628 14156 1440 0,'0'0'64'0,"0"0"12"16,0 0-60-16,0 0-16 0,0 0 0 0,0 0 0 0,0 9 166 0,7 1 30 16,-3-1 7-16,3 1 1 0,0-1-149 0,3 1-30 15,1-1-5-15,-1 7-2 0,4-7-2 0,1 10 0 16,-5-3 0-16,8 2 0 0,-1 1-4 0,5 6 0 15,-5 0-1-15,4-3 0 0,-3 3-1 0,3 0 0 16,-7-6 0-16,4 0 0 0,0 6-10 0,-1-6 0 16,-3-3 0-16,0 2 0 0,-3-8 0 0,3 9 0 15,-3-10 0-15,-1 7 0 16,-3-4-18-16,4-2 4 0,-4 5 1 0,0-5 0 16,-3-4-15-16,-1 3-4 0,-3-9 0 0,7 4 0 15,-3 2-115-15,-4-6-23 0,0 0-5 0</inkml:trace>
  <inkml:trace contextRef="#ctx0" brushRef="#br0" timeOffset="19824.12">28688 14147 597 0,'0'0'26'0,"0"0"6"0,0 0-32 16,0 0 0-16,0 0 0 0,0 0 0 0,0 0 87 0,0 0 10 16,-4 0 3-16,1 0 0 0,-4 0-14 0,3 3-2 15,1-3-1-15,3 0 0 0,0 0 0 16,0 0 0-16,-4 6 0 0,4-6 0 0,0 0-13 0,0 0-2 16,0 0-1-16,0 0 0 0,7 0-42 0,0 0-8 15,4 0-1-15,-1 0-1 0,1 0 1 0,3 3 1 16,-3-3 0-16,-1 0 0 0,-10 0 12 0,11 6 3 15,-4-6 0-15,4 4 0 0,-4 2-32 0,-4 3 0 16,-3-9 0-16,4 10 0 0,3-1 9 0,-4 1-1 16,-3-4 0-16,0 3 0 0,4 1 5 0,-1 5 1 15,-3-5 0-15,4-1 0 0,-1 1-2 0,1 8 0 16,3-8 0-16,0-1 0 0,0 7 0 0,4-7 0 0,-1 7 0 0,1-4 0 16,-1-2-3-16,5-1-1 0,-5-2 0 0,4 2 0 15,-3 7-8-15,-1-7 12 0,1 0-12 0,3 1 12 16,-7-1-12-16,4 1 8 0,-4-1-8 15,0 0 8-15,-4 1-8 0,4 6 8 0,-3-7-8 16,-1 0 8-16,1 1 4 0,0-1 0 0,-1 1 0 16,1-1 0-16,-4 4 0 0,7-4 0 0,-4-6 0 0,1 6 0 15,3 1 4-15,-4-4 0 0,4-3 1 0,0 4 0 16,0 2-1-16,0-3-1 0,4-3 0 0,-4 7 0 16,4-4-5-16,-1-3-1 0,-3 7 0 15,4-4 0-15,0-3-9 0,-1 3 12 0,1 4-12 0,-4-1 12 16,0 1-12-16,3-4 0 0,-3-3 9 0,0 6-9 15,1-2 0-15,-1 2 0 0,-4 0 0 0,4 1 8 16,-3-4-8-16,-4-6-8 0,3 3 8 0,1 4-12 16,3-4-24-1,-7-3-4-15,0 0-2 0,0 0 0 0,0 0-35 0,0 0-7 0,0 0-2 0,0 0-563 16,0 0-113-16</inkml:trace>
  <inkml:trace contextRef="#ctx0" brushRef="#br0" timeOffset="21330.8">30053 14087 633 0,'0'0'56'0,"0"0"-44"0,0 0-12 0,0 0 0 0,0 0 176 0,0 0 34 15,0 0 6-15,0 0 2 0,0 0-126 0,0 0-24 16,0 0-6-16,0 0-1 0,0 0 9 0,0 0 2 16,0 0 0-16,0 0 0 0,0 0-11 0,0 0-1 15,0 0-1-15,0 0 0 0,0 0-22 0,0 0-4 16,0 0-1-16,0 0 0 0,0 0-5 0,-3 9-2 16,-1-2 0-16,1 2 0 0,-1 1-11 0,-3-1-2 0,0 0-1 15,0 7 0-15,-4-7-11 0,-3 7 12 0,0-3-12 0,-4 6 12 16,4-4-4-16,-7 1 0 15,0-4 0-15,-4 7 0 0,4-3 0 0,0 3 0 16,0-4 0-16,0-2 0 0,3 9 1 0,0-10 0 0,1 4 0 0,3-6 0 16,3-1-1-16,-3 0-8 0,7 7 12 0,-4-7-4 15,1-5-8-15,6 5 0 0,1-3 0 16,3-6 8-16,-4 10 3 0,4-10 0 0,0 0 0 0,0 0 0 16,0 0-1-16,0 0 0 0,4 6 0 0,-4-6 0 15,7 3-2-15,0-3-8 0,3 6 12 0,1-6-4 16,-1-6-8-16,5 6 12 0,-1-3-12 0,0 3 12 15,3-6-12-15,1 6 0 0,3 0 0 0,0 0 0 16,-3 0 0-16,3 0 0 0,-3 0 0 16,3 0 0-16,0 0 0 0,-3 0 0 0,-1 0-10 0,1 0 10 15,0 0-22-15,-1 0 2 0,-2 0 0 0,-5 0 0 16,4 0-50-16,-3-7-10 0,-1 4-1 0,1 3-619 16,-4-6-124-16</inkml:trace>
  <inkml:trace contextRef="#ctx0" brushRef="#br0" timeOffset="22030.27">29577 14692 403 0,'0'0'36'0,"0"0"-36"0,0 0 0 0,0 0 0 16,0 0 273-16,0 0 48 0,0 0 10 0,0 0 1 16,0 0-220-16,0 0-44 0,0 0-8 0,10 0-3 15,1 0-5-15,0-6-2 0,-4 6 0 0,7 0 0 16,-4 0 5-16,8-3 1 0,-4 3 0 0,4 0 0 16,-1 0-18-16,5 0-3 0,2 0-1 0,1 0 0 15,0 0-20-15,-1 0-4 0,1 0-1 0,0 0 0 16,-1-6-9-16,1 6 0 0,0 0 0 0,-4-4 0 15,0 4-17-15,-7-6-6 0,4 6-1 0,0-3 0 16,-8-3-112 0,4 6-24-16,-3-3-4 0,-4-4-674 0</inkml:trace>
  <inkml:trace contextRef="#ctx0" brushRef="#br0" timeOffset="23491.04">30801 14184 403 0,'4'0'36'0,"-4"0"-36"15,7-9 0-15,-4 3 0 0,4 2 117 0,-3-2 17 16,3 6 3-16,0-9 1 0,-4 9-65 0,1-3-13 15,3-4-2-15,-4 7-1 0,-3 0 30 0,0 0 5 16,4 0 2-16,-4 0 0 0,0 0 9 0,0 0 1 16,0 0 1-16,0 0 0 0,0 0-33 0,0 0-6 15,0 0-2-15,0 0 0 0,0 0-9 0,-4 7-3 16,1 2 0-16,-4 0 0 0,0 1 12 0,-4 9 3 16,1-10 0-16,-1 7 0 0,1-4-23 0,-5 13-5 15,5-6-1-15,-8 3 0 16,4 0 12-16,0 3 2 0,0 3 1 0,-4-2 0 15,4 2-23-15,0-3-5 0,0 0-1 0,0-3 0 0,0-3-15 0,0 6-9 16,-1-6 10-16,5 3-10 0,-4-4 0 0,3 1 0 0,1-6 0 16,-1 9 0-16,0-10-13 0,1 4-3 15,-1 3 0-15,4-10 0 16,-7 1-32-16,3 5-6 0,8-5-2 0,-8-1 0 16,1-3-132-16,3-3-26 0,3 4-6 0,1-14-735 15</inkml:trace>
  <inkml:trace contextRef="#ctx0" brushRef="#br0" timeOffset="23861.99">30586 14184 1267 0,'0'0'112'0,"0"0"-89"0,0 0-23 0,-4 10 0 0,1-4 183 0,-1 3 32 16,4-9 6-16,-3 4 2 0,-1 5-138 0,4-9-27 15,0 0-6-15,-3 6 0 0,6 4 16 0,-3-1 4 16,0-9 1-16,0 9 0 0,4 1-4 0,-4-4-1 16,3 4 0-16,1-1 0 0,-4 0-12 0,3-2-4 15,-3-7 0-15,4 9 0 0,3 0-27 0,-4 1-5 16,4-1-2-16,1 1 0 0,-1-1-18 0,0 7 10 15,0-4-10-15,0-2 8 0,0 5-8 0,0 4 0 16,0-3 0-16,4 3 0 0,-1-4 0 16,-3-2 0-16,4 6 0 0,-4-4 0 0,3 4 0 0,-3-3 0 15,4 0 0-15,-4-4 0 0,4 4 0 0,-4-4 0 0,0-2 0 16,0 5 0-16,-4-5-14 0,1-1-8 16,-4 1-2-16,0-1 0 15,3-3-105-15,-3 4-22 0,-3-1-4 0,-1-3-1 16,4-6-56-16,0 0-12 0,-7 4-3 0,0-4 0 0</inkml:trace>
  <inkml:trace contextRef="#ctx0" brushRef="#br0" timeOffset="24673.17">30529 13463 345 0,'0'0'31'0,"-7"0"-31"0,-3 0 0 0,3 0 0 15,0 6 80-15,0-6 11 0,-4 0 1 0,4 0 1 0,0 0-41 0,3 0-8 16,-3 0-1-16,0 0-1 0,0 0 37 0,7 0 7 15,0 0 2-15,-3 3 0 0,-4-3 12 0,7 0 2 16,0 0 1-16,0 0 0 0,0 0-17 0,0 0-3 16,0 0-1-16,0 0 0 0,0 0-13 15,7 7-2-15,-7-7-1 0,10 0 0 0,4 9-28 0,0-9-6 16,-3 6 0-16,3-2-1 0,0 2 8 0,0 3 1 16,4-6 1-16,-4 7 0 15,4-4-17-15,-1 3-3 0,1 1-1 0,3 6 0 0,-3-4-7 0,3 4-1 16,0-1-1-16,4 4 0 0,0 0 5 0,3 0 0 15,4 0 1-15,-1 0 0 0,-2 6-17 0,-1 0-19 16,0 3 4-16,4-3 1 0,-1 3 14 0,1 0 0 16,-7 4 0-16,0-4 10 0,-4 0-2 0,3 0-8 15,-9-2 12-15,2 8-4 0,1-6 7 0,-4 7 1 16,-3 2 0-16,-4-2 0 0,0 3-6 0,-4 2-1 0,4-2 0 16,-3 0 0-16,-1-4 5 0,-3 1 1 0,0 2 0 15,0-2 0-15,-3-7-7 0,-1 6 0 0,-3-5-8 16,4 5 12-16,-1-6-2 0,-3 7-1 0,0-10 0 0,0 3 0 15,0 0 3-15,0-3 0 0,-4 4 0 0,4-4 0 32,-3-6-43-32,3-1-8 0,-4 7-1 0,0-6-1 15,-3-3-140-15,0 0-28 0,4-4-6 0</inkml:trace>
  <inkml:trace contextRef="#ctx0" brushRef="#br0" timeOffset="35212.05">12718 13382 1324 0,'0'0'118'0,"-4"0"-94"0,-3 0-24 0,4 0 0 16,-5 0 137-16,1 0 23 0,7 0 5 0,0 0 1 15,0 0-134-15,0 0-32 0,4 9 0 0,-4 0 0 16,7 1 0-16,-3-1 0 0,3 7 0 0,-4 0-8 16,1-4 16-16,3 4 3 0,0 3 1 0,0 6 0 15,-4-7 24-15,1 11 4 0,-1-4 2 0,-3 9 0 0,4-6 2 0,-1 7 0 16,-3-1 0-16,0-2 0 0,-3 9-20 0,3-4-4 15,0-9-1-15,0 7 0 16,-4-1-5-16,4-5-1 0,-3-1 0 0,-1 3 0 0,1-9-13 16,3 10 8-16,0-11-8 0,0 5 0 0,0-1 0 15,0-7 0-15,0 1 0 0,0-9 0 16,0 5-52-16,0-5-8 0,-4-7 0 0,4-3-607 16,0 0-121-16</inkml:trace>
  <inkml:trace contextRef="#ctx0" brushRef="#br0" timeOffset="35656.6">12513 13416 2160 0,'0'-16'96'0,"0"13"19"0,-3-6-92 0,3-1-23 0,3 1 0 0,1-4 0 16,3 4 32-16,0 0 1 0,0-1 1 0,3 1 0 15,4-1-34-15,1-5-14 0,-1 5 1 0,0 1 0 16,3 0 13-16,5-1 0 0,-8 1 12 0,3-1-12 16,-3 1 12-16,4-1-4 0,0 4 0 0,-4-3-8 15,3-1 0-15,-2 10 0 0,-1-9 0 0,0 9 0 16,-4-6 0-16,4 6 8 0,1 0 1 0,-5 6 0 16,4-6-1-16,0 9-8 0,1-9 12 0,-1 10-4 15,0-4-8-15,0 3 0 0,-4 1 0 0,5-1 0 0,2 7 0 16,-3-3 0-16,-3 5 0 0,3-2 0 0,-3 3 0 0,-1 0 0 15,4-1 0-15,-7 8 0 0,0-8 0 0,0-2 0 16,0 3 0-16,-3-3 0 0,0-4 0 0,-4 4 0 16,0 3 9-16,-4-4-9 0,-3-2 0 0,0 2 0 15,0 1 0-15,-4-3 0 0,-3-4 16 0,4 7-2 16,-8-1 0-16,4-2 0 0,0-4-1 0,-4 7 0 16,0-7 0-16,1 1 0 0,-1-1-5 0,1 1-8 15,-5-1 11-15,5-3-11 0,-1-2 0 16,0 2-16-16,-3 0 2 0,4-6 0 15,-5 0-29-15,1 0-5 0,0 0-2 0,0 0 0 16,0-6-46-16,3 6-8 0,-3-6-3 0,7-4-488 16,0 7-97-16</inkml:trace>
  <inkml:trace contextRef="#ctx0" brushRef="#br0" timeOffset="36165.15">13660 12801 172 0,'0'0'16'0,"0"0"-16"0,0 0 0 0,-7 0 0 16,-1 7 397-16,-2-4 77 0,-1-3 15 0,1 6 3 15,-1-3-365-15,1 7-74 0,-5-4-14 0,5 3-3 16,-1 1-25-16,1-1-11 0,-1 1 10 0,1-1-10 16,-1-3 12-16,0 4-4 0,4 5-8 0,-3-5 12 0,-1 2 3 0,-3-2 0 15,7 5 0-15,-4-5 0 0,1 9 3 0,-4-4 1 16,3 4 0-16,1 6 0 0,-1 3 1 0,-3-3 1 15,0 4 0-15,0-1 0 0,-1 6-5 0,1 1-2 16,4 3 0-16,-4-4 0 0,0 0-6 0,3-5-8 16,4 8 11-16,0-2-11 0,-4-7 13 0,8 3-4 15,-1-2-1-15,1-1 0 0,3 0 10 0,3-3 2 0,1 0 0 16,-1-3 0-16,4 3-20 16,0-6 0-16,0 3 0 0,1 0 0 0,2-3 0 0,1-3 0 15,-4 9 0-15,3-7 0 0,1 1 0 0,-1 0 0 16,1 0 8-16,3-3-8 0,-3-1 0 0,3-2 0 0,0-4 0 0,-3 7 0 31,3-7-25-31,-4 1-6 0,4-1-1 0,-3 0 0 16,0-2-30-16,3-4-6 0,-4 3-2 0,1-6-592 0,3 0-118 0</inkml:trace>
  <inkml:trace contextRef="#ctx0" brushRef="#br0" timeOffset="36464.68">13899 13425 1800 0,'0'0'80'0,"0"0"16"0,-10 0-77 0,3 0-19 16,0 10 0-16,0-10 0 0,0 9 54 0,-4 1 7 15,4-1 2-15,-4 0 0 0,-3 7-63 0,4 0-20 16,-8-4 0-16,0 13 0 0,4-6 32 0,-3 0 7 16,-1 6 1-16,0 0 0 0,1-6-7 0,3 6-1 15,-4-12 0-15,4 6 0 0,0-4-4 0,3 1-8 16,-3-4 11-16,4-2-11 0,-5-1 0 0,5 4-22 0,-1-10 3 16,4 6-590-1,0-9-119-15</inkml:trace>
  <inkml:trace contextRef="#ctx0" brushRef="#br0" timeOffset="36731.94">13444 13425 1324 0,'0'0'118'0,"0"0"-94"0,0 0-24 0,0 0 0 15,0 0 249-15,0 0 46 0,0 0 9 0,0 0 1 16,4 10-245-16,3-4-48 0,0 4-12 0,4-7 0 0,3 6-13 0,3-3-3 15,1 4-1-15,0-1 0 0,6 1 7 0,-6-1 2 16,3 7 0-16,4-7 0 0,0 10 8 0,-1-10 0 16,-3 10 0-16,1-3 0 15,-5 3 0-15,1-1 0 0,-4 1 0 0,0 3 0 16,-3-9 0-16,-1 2-8 0,1 4 8 0,-4-3 0 0,3-4-16 0,1 4 3 16,-7-6 0-16,6 5 0 15,-3-5-40-15,0-1-8 16,0 0-2-16,0-5-573 0,0 2-116 0</inkml:trace>
  <inkml:trace contextRef="#ctx0" brushRef="#br0" timeOffset="37243.11">13924 12908 2250 0,'0'0'49'0,"0"0"11"0,-7-9 1 0,4 9 3 0,3 0-52 0,0 0-12 0,0 0 0 0,0 0 0 15,0 0-21 1,0 0-7-16,10-7-2 0,-3 7 0 0,4 0 13 0,-1 7 2 0,1-7 1 0,0 9 0 16,-4-3 14-16,3 4-12 0,-3 2 12 0,4 4-12 0,-4 0 12 0,3 2 0 15,1 1 0-15,0 0 0 16,-1 9 18-16,1-3 6 0,-1 4 2 0,1-4 0 0,3 9 10 0,0-6 1 16,0-3 1-16,0 4 0 15,1-1-14-15,2-3-2 0,1 3-1 0,-1-3 0 0,5 4-21 0,-1-1 0 16,0-6 0-16,-3 0 0 0,-1-4 8 0,1 8 4 15,-1-8 1-15,-2 1 0 0,-5 3-4 0,4-3-1 16,-7 0 0-16,-3 0 0 0,-1-1-8 0,-3 7 0 16,0-9 0-16,-7 3 0 0,0 0 0 0,-3 0 0 15,-1-1 0-15,-3-2 0 0,-4 3 8 0,-3 0 0 0,0-4 0 16,3-5 0-16,1 5-8 0,-1-2-11 0,0-4 3 16,1-2 0-1,3-4-30-15,-4 3-6 0,4-3 0 0,0 4-1 16,3-7-118-16,4 0-23 0,0-7-5 0</inkml:trace>
  <inkml:trace contextRef="#ctx0" brushRef="#br0" timeOffset="37586.71">14743 13432 2556 0,'-4'-7'56'0,"4"7"12"0,-3-6 3 0,3 6 0 0,3-3-57 0,4-3-14 16,0 3 0-16,0-4 0 0,7 4-12 0,0-3-6 15,4 3-1-15,3-3 0 16,0 6-10-16,4-4-3 0,-7-2 0 0,6 6 0 0,-6-3 23 0,0-3 9 16,3 6-8-16,-3 0 8 0,-1 0-18 0,-3 0 2 15,4 0 0-15,-4 0 0 16,0 0-42-16,0 0-8 0,0 0-2 0,0 6 0 16,1-3-131-16,-5-3-26 0,1 0-6 0,-1 6-1 0</inkml:trace>
  <inkml:trace contextRef="#ctx0" brushRef="#br0" timeOffset="37853.58">14767 13585 1209 0,'0'0'108'0,"-7"3"-87"0,4-3-21 0,-4 7 0 0,3-7 252 0,4 0 47 16,0 0 9-16,0 0 1 15,0 0-239-15,0 0-48 0,11 6-10 0,6-3-1 16,5-3-11-16,2 6 0 0,4-12 0 0,1 6 0 16,2 0 0-16,1 0-11 0,0 0 1 0,3-3 0 15,8-3-147-15,-1 6-30 0,46-16-5 16,-17 7-2-16</inkml:trace>
  <inkml:trace contextRef="#ctx0" brushRef="#br0" timeOffset="40191.03">26194 12381 864 0,'0'0'76'0,"0"0"-60"15,0 0-16-15,0 0 0 0,0 0 245 0,0 0 47 16,0 0 8-16,-4-6 3 0,4 6-220 0,0-3-44 16,4-3-9-16,-4-4-2 0,0 10 12 0,-4-3 1 0,4-3 1 0,0-4 0 15,-3 1 29-15,-1 6 5 0,4-4 2 0,-3-2 0 16,-1 3-37-16,-3-4-7 0,0 1-2 0,0 0 0 16,0 5 7-16,0-2 1 15,-4-3 0-15,1 3 0 0,3 2-29 0,-4-2-11 0,-3 6 8 0,0-3-8 16,0 3 16-16,-4 0-3 0,0 3 0 0,1 3 0 15,-4-2-13-15,3 2 8 0,0 3-8 0,1 1 0 16,-1 5 10-16,0-5-10 0,4-1 10 0,-3 7-10 16,3-4 11-16,3 7-11 0,-3-3 12 0,3 3-12 15,1-1 9-15,3 1-9 0,0 6 0 0,0-6 9 16,7 6-9-16,-4 3 0 0,4 4 0 0,4-4 0 0,-4 0-11 16,7 7 3-16,0-7 0 0,0 0 0 0,0 7 8 0,3-7 0 15,4 3 0-15,-3-9 0 0,3 3 0 16,0 4 0-16,4-11 0 0,0 7 0 0,3-9-14 0,0 3-1 15,0 0 0-15,0-4 0 16,4-2-39-16,0 3-8 0,-1-7-2 0,1 0 0 16,7 1-1-16,-4-4-1 0,4-3 0 0,-4-3 0 15,0 7-62-15,0-7-12 16,1 0-2-16,-1-7-457 0,0 7-91 0</inkml:trace>
  <inkml:trace contextRef="#ctx0" brushRef="#br0" timeOffset="40549.71">26896 12187 1555 0,'0'0'138'0,"-4"-3"-110"0,1-4-28 0,-1 4 0 16,4 3 222-16,0 0 39 0,0 0 8 0,0 0 2 16,0 0-195-16,0 0-38 0,-7 0-8 0,4 3-2 15,3-3 4-15,-4 16 0 0,1-7 0 0,-1 10 0 16,4 0-12-16,-3 6-3 0,-1-6 0 0,0 6 0 16,4 3 7-16,0 1 0 0,-3-4 1 0,3 3 0 15,0 6-15-15,0 1-10 0,0-1 12 0,0 1-12 16,3-4 13-16,1 4-4 0,-4-1-1 0,4 4 0 15,-4-10-8-15,3 3 0 0,-3-2 0 0,4-4 0 16,-1-7-43-16,-3 1-10 16,0 0-3-16,4-9 0 0,-1-1-83 0,1-3-17 15,-4-6-3-15,0 0-558 0,0 0-112 0</inkml:trace>
  <inkml:trace contextRef="#ctx0" brushRef="#br0" timeOffset="40973.61">26737 12133 2530 0,'-14'-18'56'0,"7"15"11"0,-7-13 2 0,3 6 3 0,4-5-58 0,-3 5-14 0,2 7 0 0,1-6 0 15,4 3 0-15,-1-4 0 0,1 1 0 0,3 2 0 16,0 7 0-16,0-9 0 0,3 6 0 0,-3 3 0 16,0 0 19-16,7-6 1 0,4 6 0 0,-4 0 0 15,0 0 16-15,4 0 3 0,-1 6 1 0,4-3 0 16,1 6-23-16,2-2-4 0,-3 2-1 0,7 1 0 15,-3-1-12-15,3 7 9 0,-3-4-9 0,3 4 8 16,0 3-8-16,4-4 0 0,0-2 0 0,3 9 0 16,0 0 0-16,0-7 0 0,-3 14 8 0,3-10-8 15,0 6 0-15,1-7 0 0,-5 7 0 0,-3 1 0 16,4-4 0-16,-4-1 0 0,1 1 0 0,-8-3 0 16,3 6 10-16,-6-6 0 0,-1 6 0 0,-3 0 0 15,1-6-10-15,-1 6 0 0,-4-3 0 0,-3-3 0 16,0 6 24-16,0-6 4 0,0-3 0 0,-7 2 0 15,0 7-28-15,0-6 0 0,-7 0 0 0,0 0 0 16,0-3 11-16,-8-1-3 0,1 4-8 0,0-6 12 0,0 2 0 16,-4-5-1-16,-3 5 0 0,3-5 0 0,-3-1-11 15,3 1 0-15,1-4 0 0,3-3 0 16,-4 3-11-16,7-3-7 0,1-3-2 0,-1-3 0 16,0-3-81-16,4 6-17 0,0-9-3 15,-4 2-1-15,8-2-126 0,-1 6-26 0</inkml:trace>
  <inkml:trace contextRef="#ctx0" brushRef="#br0" timeOffset="41313.94">27697 12024 2746 0,'0'0'60'0,"0"0"13"0,0 0 3 0,-11 0 1 0,0-7-61 0,11 7-16 15,0 0 0-15,0 0 0 0,0 0 0 0,-3 10 0 0,-1 2 0 0,4 1 0 16,0-4 0-16,0 10 0 0,-3-3 0 0,3 9 0 16,0 3 0-16,0 0 0 0,-7 7 11 0,3-1-11 15,1 1 22-15,-1-7-2 0,1 10-1 0,-4-10 0 16,0 6-19-16,0-2 0 0,3-1 0 0,-3-6 0 0,0 10 0 0,0-7 0 15,3-3 0-15,1-3 0 0,-4 3 0 0,3-6-12 16,1-3 0-16,-1 2 0 16,1-2-39-16,3-3-7 0,-4 2-2 15,4-5 0-15,0-4-102 0,0-6-21 16,0 0-4-16,0 0-769 0</inkml:trace>
  <inkml:trace contextRef="#ctx0" brushRef="#br0" timeOffset="41577.01">27488 11999 1036 0,'0'0'46'0,"-10"-3"10"0,6-4-45 0,-3 7-11 0,7 0 0 0,0 0 0 16,0 0 285-16,0 0 55 0,4-3 12 0,6-3 1 15,1 0-288-15,3 2-57 0,4 4-8 0,3-6-10 16,0 3 30-16,7-3 5 0,8 6 2 0,-1 0 0 15,4-3 28-15,-1-4 5 0,5 7 2 0,-8-3 0 16,0 3-34-16,1-6-8 0,-5 6 0 0,1-3-1 16,3-3-19-16,-3 6 0 0,0 0 8 0,0-4-8 31,-4-2-74-31,0 6-18 0,-7-6-4 0,-3 3-640 0,3 3-128 0</inkml:trace>
  <inkml:trace contextRef="#ctx0" brushRef="#br0" timeOffset="41833.68">27697 12366 1958 0,'3'6'174'0,"-3"-6"-139"16,0 0-35-16,0 0 0 0,0 0 166 0,4 0 26 15,3 3 6-15,7 3 1 0,0-6-166 0,7 0-33 16,-3 0 0-16,3 0-12 0,0 0 12 0,4 0 13 16,-1 0-2-16,-2-9-1 0,2 9 2 0,1-6 0 0,0 2 0 15,-1-2 0-15,8 3-12 0,0-3 0 16,0-4 0-16,-1 7-11 16,1-3-93-16,0 3-20 0,-4-4-3 0,0 1-949 0</inkml:trace>
  <inkml:trace contextRef="#ctx0" brushRef="#br0" timeOffset="42455.59">25725 13338 1954 0,'-11'0'43'0,"-7"6"9"0,-3-3 1 0,0 3 3 0,-4-3-45 0,1 4-11 0,2-7 0 0,-2 9 0 16,3-9 42-16,-4 6 6 0,4-2 2 0,3-4 0 15,0 6 34-15,4-6 6 0,7 3 2 0,7-3 0 16,0 0-4-16,0 0-1 0,0 0 0 0,7-3 0 16,7-3-27-16,1-4-4 15,9 1-2-15,8 2 0 0,3 4 2 0,4-3 0 0,7-3 0 0,7-1 0 16,3 1-28-16,11-7-6 0,7 7-1 0,11-1 0 16,0 1-4-16,3 0-1 0,4-4 0 15,6-3 0-15,8 7-16 0,0-7 10 0,0-3-10 0,3 4 8 16,11-4-8-16,4 0 8 0,-1 3-8 0,1 4 8 15,-1-4-8-15,-3 7 0 0,0-1 0 0,-14 1 0 16,-4 0 0-16,-3 2 0 0,0-2 0 0,0 6 0 0,-15-4 0 16,-6 7 0-16,-8-9-12 0,-6 6 12 15,-4-3-32-15,0-1 0 0,0 4 1 0,-7-3 0 16,-4 3-83-16,-10-7-17 0,0 4-3 0,-4-3-734 16,-10 6-148-16</inkml:trace>
  <inkml:trace contextRef="#ctx0" brushRef="#br0" timeOffset="43823.78">24592 14263 172 0,'4'-16'16'0,"-1"16"-16"0,-3-9 0 0,4-1 0 0,-1 1 28 0,-3-1 4 16,4 1 0-16,-1 3 0 0,-3-4-32 16,-3 7 0-16,3-9 0 0,-4 8 0 0,4-2 63 0,-3 6 13 15,3-3 2-15,0 3 1 0,-4-6 76 0,4 6 15 16,0-3 3-16,4-4 1 0,-4 7-53 0,3-3-10 15,1-3-3-15,-1 3 0 0,4-3-32 0,-3-1-6 16,3 4-2-16,-7 3 0 0,7 0 1 0,0 0 0 16,-7 0 0-16,0 0 0 0,0 0-5 0,0 0 0 15,11 3-1-15,-4 4 0 0,-4 2-9 16,4 7-2-16,-3-4 0 0,-1 4 0 0,1 3-22 0,-1 0-5 16,-3 6-1-16,4 3 0 0,-4 6-15 15,0-5-9-15,3 11 10 0,-3-8-10 0,4 2 0 0,-4 1 8 16,0 2-8-16,4-2 0 0,-4-7 0 15,3 6 8-15,1 1-8 0,-4-1 0 0,0-5 0 0,0 5 8 0,0-6-8 16,-4 7 0-16,4-7 0 0,-3-3-8 0,3 3 8 16,-4-9-13-1,4 0-18-15,-4-3-3 0,1 3-1 0,3-4 0 16,-4-5-84-16,4-1-17 0,0 0-3 0,0-9-505 0,0 0-102 0</inkml:trace>
  <inkml:trace contextRef="#ctx0" brushRef="#br0" timeOffset="44253.52">24596 14140 1940 0,'0'0'86'0,"0"0"18"0,-4-3-84 0,4 3-20 0,-3-6 0 0,3 6 0 0,-7 0 0 0,7 0 0 16,0 0 0-16,0 0 0 0,0 0 0 0,0 0-8 0,0 0 0 0,0 0 0 15,0 0 41-15,0 0 9 16,0 0 2-16,0 0 0 0,0 0 32 0,0 0 6 0,0 0 2 0,3-9 0 15,1 2-24-15,3 4-4 0,3-3 0 0,1 3-1 16,-1 3-11-16,5-7-3 0,-1 7 0 0,7-3 0 16,-4-3-33-16,1 3-8 0,7-3 0 15,-1 6 0-15,1-10 0 0,3 7 0 0,4-3 0 0,0 0 0 16,-4 2 0-16,7-2 0 0,-6 3 0 16,-1-3 0-1,0 6-44-15,-3-3-10 0,-1-4-2 0,-6 7-1 16,0 0-98-16,-4 0-19 0,-4 0-4 0,1 0-1 0</inkml:trace>
  <inkml:trace contextRef="#ctx0" brushRef="#br0" timeOffset="44658.28">24670 14517 2030 0,'0'0'90'0,"0"0"18"0,0 0-86 0,0 0-22 0,-7 6 0 0,7-6 0 15,-7 6 12-15,7-6-1 16,0 0-1-16,0 0 0 0,0 0-10 0,0 0 0 0,0 0 0 0,10 3 0 16,-3-3 57-16,4 0 10 15,3 0 1-15,0 0 1 0,-3 0 9 0,6 0 2 0,1-3 0 16,0-3 0-16,3 6-39 0,0-6-7 0,4 3-2 0,3 3 0 16,0-7-20-16,0 7-12 15,1-9 12-15,-5 9-12 0,1-3 0 0,0-4 0 0,-1 7 0 0,1-9-12 16,-4 9 12-16,0-9 0 0,0 9 0 0,-3-10 0 31,3 10-41-31,-7-6-6 0,4 3-1 0,-4-3 0 0,0 6-118 0,0-4-24 16,-3-2-5-16</inkml:trace>
  <inkml:trace contextRef="#ctx0" brushRef="#br0" timeOffset="45279.89">25601 13890 288 0,'0'0'25'0,"0"0"-25"0,0 0 0 0,0 0 0 15,0 0 308-15,0 0 57 0,0 0 11 0,0 0 3 16,0 0-284-16,-10 6-57 0,2-3-11 0,8-3-3 16,-7 0 4-16,0 9 0 0,0-9 0 0,0 10 0 15,4-4 21-15,-4-3 5 0,-4 3 1 0,4 4 0 16,-4-1 0-16,4 1 0 0,0-1 0 0,-3 7 0 15,-4-7-20-15,3 10-4 0,0 0-1 0,-3 0 0 0,4 6-2 0,-4 0 0 16,0 9 0-16,3-6 0 0,-3 7-8 0,3-4-3 16,1 10 0-16,-1-3 0 0,4-4-17 0,0 10 0 15,0-6 0-15,0-4 0 0,3 4 21 0,1 6 1 16,-1-10 0-16,4 10 0 0,-3-6-12 0,6 3-2 16,-3-4-8-16,7-2 12 0,0-4-12 0,0 4 0 15,1-10 0-15,6 3 0 0,0 0 0 0,3-3-12 16,8 0 12-16,0-6-13 15,-1 0-13-15,5 0-2 0,2-4-1 0,1 4 0 16,0-3-71-16,0-4-13 0,3 4-3 0,-7 0-548 16,0-4-108-16</inkml:trace>
  <inkml:trace contextRef="#ctx0" brushRef="#br0" timeOffset="45956.87">25943 14435 806 0,'0'0'72'0,"0"0"-58"16,0 0-14-16,0 0 0 0,0 0 108 0,7-3 18 15,4-3 4-15,-4 3 1 0,-7 3-108 0,7-7-23 0,-7 7 0 0,0 0 0 16,0 0 0-16,0 0 0 0,0 0 9 0,0 0-9 16,7 0 64-16,-7 0 5 0,0 0 2 0,0 0 0 15,0 0 4-15,0 0 1 0,0 0 0 0,0 0 0 16,0 10-13-16,-3-1-3 0,3-3 0 0,-4-2 0 16,-3 5 2-16,0-3 0 0,3 4 0 0,-3-1 0 15,0 0-6-15,0 1-2 0,-3-1 0 0,3 7 0 0,-4-7-22 16,0 7-4-16,1 3 0 0,-1-3-1 0,1 2-19 15,-1 4-8-15,-3 0 0 0,0 0 8 0,3 3-8 16,-3-6 0-16,0 6 0 0,3-6 0 16,1 6 0-16,-1-6-9 0,-3 6 9 0,7-6 0 0,-3-7-24 0,3 4 1 15,-1 0 1-15,5-7 0 16,-4 1-98-16,7-7-20 0,0-3-4 0,0 0-498 16,0 0-99-16</inkml:trace>
  <inkml:trace contextRef="#ctx0" brushRef="#br0" timeOffset="46290.75">25548 14514 806 0,'0'0'72'0,"0"0"-58"0,0 0-14 0,0 0 0 16,0 0 303-16,0 0 57 0,0 0 12 0,11 3 3 16,-1 3-278-16,1 3-55 0,7 1-11 0,-4-4-3 15,0 3-28-15,7 4 0 0,-3 3 0 0,3-7 0 16,0 10 24-16,-3-3 3 0,6-1 0 0,-3 4 0 16,1 0-11-16,-1 0-3 0,-4 0 0 0,5-1 0 15,-5-2-13-15,-3 3-8 0,4-3 8 0,-4-4-13 16,0 4 13-16,0 3 0 0,0-10 12 0,1 7-12 15,-1-7-31-15,0 0-13 0,0 1-2 0,0-1-1 16,0-2-102-16,0-4-21 0,0-3-4 0,0 6-640 16</inkml:trace>
  <inkml:trace contextRef="#ctx0" brushRef="#br0" timeOffset="47003.89">25890 13899 1036 0,'0'0'46'15,"0"0"10"-15,0 0-45 0,0 0-11 0,0 0 0 0,0 0 0 0,0 0 122 0,0 0 22 16,0 0 5-16,0 0 1 0,0 0-79 0,7 9-16 16,-3 1-3-16,3-4-1 0,0-3 29 0,0 3 5 0,4 4 2 0,-1-1 0 15,4 1-23-15,1 5-5 0,6-2-1 16,3 3 0-16,-2 2-31 0,2 1-7 0,4 6 0 16,-3 0-1-16,3-3-9 0,1 10-2 15,-1-4 0-15,-3 10 0 0,-1-4-8 0,-3 1 0 0,-3-1 0 0,3 4-11 16,-7-10 11-16,4 13 0 0,-11-13 10 0,4 9-10 15,-4-8 18-15,-4 5-2 0,1 1-1 0,-4-1 0 16,0 1-3-16,0-4-1 0,0 4 0 16,-4-1 0-16,1-6 0 0,-1 7 0 0,1-7 0 0,-1-3 0 15,1 3-11-15,-5-3 0 0,5 4 0 0,-4-4 0 16,0 0-21-16,0-3 3 0,-4 3 1 0,1-6 0 16,-1 6-32-16,-3 0-7 0,3-6 0 0,-3-1-1 15,0 1-79-15,0 0-16 0,3-3-4 16,4-7-683-16</inkml:trace>
  <inkml:trace contextRef="#ctx0" brushRef="#br0" timeOffset="47480.13">26525 14561 1094 0,'0'0'97'0,"0"0"-77"0,0 0-20 0,0 0 0 16,-3 0 261-16,3 0 49 0,0 0 10 0,0 0 1 0,0 0-251 15,3-4-50-15,4-2-11 0,4 3-1 0,7-3 16 0,-4 3 4 16,-4-4 1-16,4 4 0 0,8-3 19 0,-1 6 4 16,0-6 1-16,0 3 0 0,4 3-29 0,0 0-7 15,3 0-1-15,-7 0 0 0,0 0-16 0,0 0 0 16,0 0 0-16,-3 0 0 0,0 0-15 16,-1 0-6-16,-3 0-2 0,-3 3 0 15,0 3-101-15,-4-6-20 16,0 0-4-16,-7 0-836 0</inkml:trace>
  <inkml:trace contextRef="#ctx0" brushRef="#br0" timeOffset="48011.9">26543 14802 748 0,'0'0'67'16,"0"0"-54"-16,0 0-13 0,0 0 0 16,0 0 254-16,0 0 48 0,0 0 10 0,0 0 1 0,11 0-158 0,-1 0-32 15,1 0-7-15,-1 0 0 0,1 0-46 0,0 0-9 0,3 0-1 0,0 0-1 16,0-3-32-16,3 3-7 0,5 0 0 0,-1-6-1 16,-4 6-19-16,1 0 0 15,0 0 0-15,-1 0 0 0,5 0-16 0,-5-3-6 0,1 3-2 0,-1 0 0 31,1 0-220-31,3-7-45 0,11-2-9 0,0-1-2 0</inkml:trace>
  <inkml:trace contextRef="#ctx0" brushRef="#br0" timeOffset="82976.58">14330 14664 1378 0,'0'-16'61'0,"0"16"13"0,-4-3-59 0,4-3-15 0,0-3 0 0,-3 2 0 0,3-2 25 0,-4-1 3 16,4 1 0-16,0 0 0 16,4-1-28-16,-1 1 0 0,1 3 8 0,-1-7-8 0,4 4 20 15,0-7 1-15,-3 7 1 0,3-7 0 0,0 6-1 0,0-2 0 16,-3-1 0-16,-1 4 0 0,1 0 19 0,-4 5 3 15,0-5 1-15,0 3 0 0,0 3-6 0,-7-4-1 16,3 7 0-16,-6-3 0 16,3 3-5-16,-4 0-2 0,-7 3 0 0,4-3 0 0,0 10 1 0,-4-4 0 15,1 3 0-15,-1-5 0 0,-3 11 8 0,3-5 1 16,4 5 1-16,-3-2 0 0,3 3-20 0,-1 2-4 16,5 1-1-16,-4 0 0 0,3 6-16 0,1 0 0 15,-1 3 0-15,0 1 0 0,1 5 0 0,3 1 0 16,-4 2 0-16,4 7 0 0,0-9 0 0,4 12 0 0,-8-7 0 15,7-2 0-15,-3 6 0 0,4 3 0 16,-4 3 0-16,0-3 0 0,0-3 0 0,0 3 0 0,0-3 0 16,3 0 0-16,0-10 0 0,1 4 8 0,-1-3-8 0,4-7 0 15,-3-3 8-15,3 3-8 0,0-9 0 0,0 6 0 16,3-6 0-16,-3-4-20 0,4 1 2 0,-4-3 1 31,3-4-51-31,5 7-11 0,-5-7-1 0,1 1-556 0,-1-4-112 0</inkml:trace>
  <inkml:trace contextRef="#ctx0" brushRef="#br0" timeOffset="83287.59">13543 15335 1036 0,'-7'-9'46'0,"7"9"10"0,-7-7-45 0,4 7-11 16,-1-9 0-16,4 9 0 0,0 0 251 0,0 0 48 16,7-9 9-16,4-1 3 0,6 1-244 0,1 6-49 15,7-10-10-15,3 4-8 0,7-1 23 0,7 1-3 16,1-4 0-16,-1 1 0 0,-3 2-12 0,0 1-8 16,0 0 10-16,-1-1-10 0,-2 7 8 0,-1-3-8 15,0 3 0-15,-3-4 0 0,-4 7 0 0,-3 0 0 16,3 0 0-16,-3 0-10 15,-4 0-61-15,0 0-12 0,-3-6-2 16,-1 6-1-16,-3-3-34 0,4 3-6 0,-7 0-2 0,-1-6 0 16</inkml:trace>
  <inkml:trace contextRef="#ctx0" brushRef="#br0" timeOffset="83675.88">14891 14451 633 0,'0'0'56'0,"-11"0"-44"15,4 0-12-15,-3 0 0 16,-1 0 318-16,0 3 62 0,4 3 12 0,0 4 2 0,4-1-321 0,-1 0-64 15,1-2-9-15,-1 5-9 0,-3-5 9 0,4 2 0 16,-4 7 0-16,-1-4 0 0,1 4 0 0,-3 0 0 16,-1 5 0-16,-3-2 0 0,0 6 14 0,0 4 8 15,-4 2 2-15,4 0 0 0,-3 4 24 0,-5-1 6 16,5 4 1-16,-1 6 0 0,4 0-25 0,-4 0-5 16,4 3-1-16,0 3 0 0,4-3-24 0,-1 6 0 15,4-3 0-15,0-3 0 0,3 7 0 0,1-7 0 16,3-3 0-16,0-10 0 0,3 4 0 0,4-4 0 15,0-5 0-15,8 2 0 0,-5-9 0 0,4 3 0 16,4-6 0-16,3 0 0 16,-3-4-26-16,3 4-7 0,0-3-2 0,0-7 0 15,7 1-78-15,-3-1-16 0,0-3-3 0,-1-3-744 0</inkml:trace>
  <inkml:trace contextRef="#ctx0" brushRef="#br0" timeOffset="84026.23">15286 15034 1382 0,'0'0'61'0,"0"0"13"0,0 0-59 0,0 0-15 15,0 0 0-15,-7 0 0 0,0 0 175 0,7 0 32 16,-7 6 6-16,0 4 2 16,0 5-177-16,0-2-38 0,3-4 0 0,-3 13 0 0,-4 0-8 0,-3-3 8 15,0 12 0-15,-3-2 0 0,2-1 0 0,-6 6 0 16,0 1 0-16,-4 3 0 0,4-1 9 0,-3 4 9 16,-5-3 2-16,5-10 0 0,-5 6 0 0,1-5 0 15,3 2 0-15,1-9 0 0,-1 0-20 0,4-3-16 16,7-7 4-16,0-2 0 15,0-4-155-15,-1-3-30 0,-6-3-7 0,21 0-581 16</inkml:trace>
  <inkml:trace contextRef="#ctx0" brushRef="#br0" timeOffset="84246.92">14866 15244 2354 0,'0'0'104'0,"0"0"22"0,0 0-101 0,0 0-25 0,0 0 0 0,0 0 0 15,0 0 34-15,11 3 2 0,-1 4 0 0,4-4 0 16,0 6-44-16,1 4-9 0,-1-1-2 0,0-2 0 16,3 8 8-16,1-2 2 0,-4 3 0 0,0 0 0 15,7 3-2-15,-6-3 0 0,2 2 0 0,1-5 0 16,3 3-5-16,-3 0 0 0,-1 3-1 0,4-10 0 31,1 7-31-31,-1-3-5 0,-4-7-2 0,1 1 0 0,-4 5-36 0,7-12-7 0,-3 7-2 0,0-4-457 31,-4-3-92-31</inkml:trace>
  <inkml:trace contextRef="#ctx0" brushRef="#br0" timeOffset="84608.66">15251 14542 1900 0,'0'0'169'0,"-7"-10"-135"15,3 10-34-15,4 0 0 0,-7-9 69 0,7 0 7 16,3 2 2-16,1 7 0 16,0-9-92-16,3 9-18 0,-4-3-4 0,8 3-1 0,-4-7 16 0,3 7 3 0,1 7 1 0,-4-4 0 15,7 3 17-15,-3 4-10 16,3-1 10-16,0 10-8 0,0-4 30 0,0 4 6 0,4 0 2 0,-1 6 0 15,-2 0 14-15,2 3 4 0,1 1 0 0,3-1 0 16,0 3-7-16,-3 1-1 0,6 2 0 0,-2 1 0 16,2-1-18-16,1-6-4 0,0 10-1 15,-1-4 0-15,8-5-17 0,-7 5 8 0,-4 1-8 0,0-1 0 16,-3 4 10-16,-1-4-10 0,-6 1 8 16,-4-4-8-16,-3 4-8 0,-1-1-8 0,-6 1 0 0,-4-1-1 15,-4-3-11-15,-3 13-1 0</inkml:trace>
  <inkml:trace contextRef="#ctx0" brushRef="#br0" timeOffset="120077.74">2780 17471 1566 0,'-28'-19'69'0,"17"9"15"0,-10 7-68 0,7-3-16 0,-7-3 0 0,3-7 0 32,-3 3-80-32,-4-2-19 0,4 2-4 0,-4-3-1 15,-3-2 28-15,3 2 4 0,-6 3 2 0,6-2 0 0,0 5 50 0,1 1 11 0,-12-7 9 0,12 13-13 16,-12-3 49-16,5-4 11 0,2 10 1 0,-2-6 1 16,2 6-7-16,-2 0-2 0,2 0 0 0,-6-3 0 15,-4 3 29-15,4 0 6 0,0 0 1 0,-4 0 0 16,4 0 2-16,-1-6 1 0,5 6 0 0,6 0 0 15,0-3-5-15,11 3-1 0,0-7 0 0,3 7 0 16,11 0-7-16,0 0-2 0,15-3 0 0,6-3 0 16,3 6-32-16,12-3-6 0,2-3-2 0,1 6 0 15,7 0-24-15,11 0 0 0,6 0 0 0,8 6 0 0,10-6 0 16,3 3 0-16,1-3 0 0,0 0 0 0,10 0 0 16,4 0 8-16,0 6-8 0,6-6 12 15,1 3-12-15,4-3 0 0,10 0 0 0,0 7 0 0,-1-4 0 16,1-3 0-16,11 0 0 0,-8 6 0 0,1-3 0 0,3-3 0 15,-4 0 0-15,4 6 0 0,-7-6 0 0,-7 4 0 16,-3 2 0-16,-5 0 0 0,1-3 0 0,-11 4 0 16,-6-4 0-16,-8 3 0 0,-11-3 0 0,-6 3 0 15,-1-3 0-15,-3-3 0 0,-3 7-14 0,-11-7-2 16,-8 9 0-16,-2-9-680 0,-12 6-137 16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8:22:56.77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17829 15132 288 0,'0'0'12'0,"0"0"4"0,0 0-16 0,0 0 0 16,0 0 0-16,0 0 0 0,0 0 415 0,0 0 80 16,0 0 16-16,0 0 3 0,7 3-424 0,1-3-90 15,-8 0 0-15,10 6-20 0,-6 0 20 0,-1 4 0 16,1-1-9-16,-1 1 9 0,1 2 28 0,-1 10 10 15,-3-3 2-15,0 9 0 0,-3-3 0 0,-1 13 1 0,1-4 0 16,-1 1 0-16,1 6-20 0,-1-1-4 0,4-5-1 16,-3 6 0-16,-1-10-2 0,4 4-1 0,-3 2 0 0,3-5 0 15,0-7 12-15,-4 6 3 0,4-9 0 0,-4 6 0 16,4-9 8-16,0-3 3 0,4 2 0 0,-4-5 0 16,-4-4-15-16,4 1-2 0,0-10-1 0,0 0 0 15,0 0 3-15,0 0 0 0,0 0 0 0,0-10 0 16,-3-2 9-16,-1-7 3 0,1 7 0 0,-1-10 0 15,1 0-14-15,-1 0-2 0,-3-7-1 0,0 1 0 16,4 3-6-16,-4-3-1 0,3 3 0 0,1-3 0 16,-5-4-12-16,5 10 11 0,3-9-11 0,-4 0 10 15,1-1-10-15,3 1 0 0,0-1 0 0,3 7 8 16,-3-6-8-16,0 3 0 0,7-4 0 0,1 7 0 16,-1-3 0-16,0 3 0 0,3 3 0 0,4 3-11 15,-3-3 3-15,7 4 0 0,-4 5 0 0,3-6 0 0,1 7-3 16,3 2 0-16,-3-2 0 0,6 2 0 15,-2 1 0-15,2-1 0 0,-3 10 0 0,1-3 0 0,-1 0 3 0,-4 3 0 16,5 3 0-16,-5 0 0 0,1 4 8 0,0-4-10 16,-1 6 10-16,1 4-10 0,-4-4 10 0,0 4-8 15,0-4 8-15,0 7-8 0,-3-4 8 0,-1 1 0 16,-3-1 0-16,4 7 0 0,-4-6 0 0,-3 9 0 16,-1-7 0-16,1 1 0 0,-1 3 0 0,-3-6 0 15,0 2 0-15,-3 1 0 0,-1 0 0 0,1-1 0 16,-4-5 0-16,3 2 0 0,-7 4 0 0,4-10 0 15,-3 4 8-15,-4-1-8 0,3 3 8 0,-3-2-8 0,-4-4 10 16,1-3-10-16,-1 4 0 0,-3-4 0 0,0-6 0 16,-4-4 0-16,0 7 9 0,4-9-9 15,-3 9 8-15,2-10-8 0,1-2 0 0,-3 3-9 16,2-1 0-16,5-2 0 16,-4 2-75-16,3-5-16 0,0-1-2 0,4-6-1 15,0 6-72-15,0 1-14 0,7-7-3 0</inkml:trace>
  <inkml:trace contextRef="#ctx0" brushRef="#br0" timeOffset="460.15">19163 14313 2336 0,'0'0'52'0,"0"0"10"0,0 0 2 0,-4 10 1 0,-6-10-52 0,3 9-13 15,3-9 0-15,-6 13 0 0,-1-4 42 0,-3 0 6 16,3 1 0-16,1 2 1 0,-1 1-38 0,-3 6-11 15,0 0 0-15,0 3 0 0,0-4 0 0,0 4 0 16,0 3 0-16,-4-3 0 0,4 10 8 0,-4-1-8 16,0 10 8-16,1 0-8 0,-1-1 20 0,1 7 0 0,-1 0 0 0,-3 0 0 15,3-3-9-15,0 7-3 16,4-8 0-16,0 5 0 0,-3-5 13 0,3 1 3 0,3 0 0 0,0 0 0 16,4-3-10-16,4 0-2 0,-1-1 0 0,1-5 0 15,6 6-3-15,1-10-1 0,-1 0 0 0,4 1 0 16,4-4-8-16,3-3 8 0,-3 3-8 0,6-6 8 15,-3 0-8-15,0 0 0 0,4-9 0 0,0 5 0 16,-4-5 0-16,7 0-17 0,0-4 4 0,0-3 1 31,4-3-85-31,3-3-17 0,-3 0-3 0,7-3-631 0,-1-3-125 0</inkml:trace>
  <inkml:trace contextRef="#ctx0" brushRef="#br0" timeOffset="992.73">19554 15038 2098 0,'0'0'46'0,"0"0"10"0,4-10 1 0,0 1 3 0,3-1-48 0,-4 4-12 16,1 0 0-16,-4 6 0 0,0 0-18 0,0 0-6 15,0 0 0-15,0 0-1 0,0 0 25 0,0 0 0 16,-4 9 0-16,1 4 8 0,-8-4 50 0,0 10 10 0,-6-3 3 0,-1 3 0 16,1 3-4-16,-5-1-1 0,1 1 0 0,4-3 0 15,-5 3-8-15,1 0-2 0,0 0 0 0,-4 3 0 16,4-9-30-16,-4 6-6 0,1-3-2 0,-1 3 0 16,-3-10-18-16,3 7 0 0,0 0 8 0,1-7-8 15,-1-2 0-15,4-1-11 0,0 1 2 0,3-7 0 31,0 6-27-31,8-9-6 0,3 0-1 0,0-9 0 16,0-1 9-16,3 1 2 0,1-4 0 0,-1 1 0 16,4-7-36-16,0 0-6 0,0 3-2 0,0-2 0 0,4-4 20 15,-4-7 3-15,3 8 1 0,-3-1 0 0,4 0 2 16,-1 3 1-16,-3-3 0 0,4 12 0 0,-1-2 78 0,-3 2 16 0,4-2 3 0,-4 9 1 16,0 3 27-16,0 0 6 0,3-6 1 0,-3 6 0 15,0 0-15-15,0 0-4 0,0 0 0 0,11 0 0 16,3 6-9-16,4-3-3 0,-1 9 0 0,5-2 0 0,-1 9-12 15,7 0-2-15,-3 2-1 0,3 1 0 0,0 4-8 16,-3 2-1-16,3-3-1 0,0 3 0 0,-3-3-18 16,3 3-9-16,4-6 10 0,3 7-10 0,-3-8 11 15,3 1-11-15,0-3 12 0,4-3-12 0,-3 0 0 16,2-1 0-16,-6-5 0 0,3 2-12 16,1-2-93-16,-1-4-19 0,-7-3-3 0,4 6-1074 15</inkml:trace>
  <inkml:trace contextRef="#ctx0" brushRef="#br0" timeOffset="1759.84">19653 14229 1094 0,'0'0'97'0,"0"0"-77"16,0 0-20-16,0 0 0 0,0 0 238 0,0-10 44 0,0 10 9 0,0 0 1 31,0-6-308-31,0 0-63 0,0 6-12 0,4-10-2 15,3 7 18-15,0-6 4 0,-7 9 1 0,0 0 0 0,0 0 90 0,0 0 17 0,0 0 4 0,7 0 1 16,-7 0 30-16,7 0 7 0,0 6 1 0,4-3 0 16,-4 0-29-16,0 7-6 0,0-1-1 0,0 1 0 15,3-7 7-15,1 12 1 0,-4-8 0 0,4 8 0 16,3 1 9-16,0 3 3 0,-4-7 0 0,5 17 0 16,-1-8-4-16,3 1 0 0,1 7 0 0,3 2 0 15,-3 0-39-15,3 7-8 0,4 3-1 0,-1 3-1 16,1 12 17-16,3 4 4 0,-3 9 1 0,-4 3 0 15,7-3-33-15,-10 3 0 0,-4-6 0 0,-3 3 0 16,-4-7-12-16,0-5-2 0,0-4-1 0,-7 1 0 16,3-7 29-16,-3-4 6 0,4-2 0 0,-4-6 1 15,-4-4-9-15,1 0-1 0,3 1-1 0,0-7 0 0,-4-6-10 16,1 3 0-16,-1-10 0 0,1 4 0 16,-1-7 0-16,1-2-20 0,-1-1 3 0,-6-3 1 15,-1-6-176-15,-3-3-34 0</inkml:trace>
  <inkml:trace contextRef="#ctx0" brushRef="#br0" timeOffset="6025.38">14855 10670 1036 0,'0'0'92'0,"-7"3"-73"16,-3 6-19-16,-1-3 0 0,1 1 106 0,-1 2 18 16,1 4 3-16,-5 2 1 0,5-2-104 0,-4-1-24 15,0 10 0-15,-1-3 0 0,5-6 0 0,-8 5 0 16,4 4-9-16,-3 0 9 0,-1 0 12 0,0 3 8 15,-3 0 1-15,3-3 1 0,1 7 23 0,-4-4 5 16,-1 6 1-16,1 0 0 0,0 10-18 0,-4-6-3 16,1-4-1-16,-4 7 0 0,-1-4-21 0,1 1-8 15,-7 2 0-15,3-2 0 0,4 2 0 0,-7 1 0 16,-1-7-11-16,1 7 11 0,0-3-10 0,-1 5 10 0,5-5 0 16,-1 2-9-16,0-2 9 0,4-4 0 0,0 1-9 15,0-4 9-15,3-3 11 0,-3 6 6 16,3-9 2-16,0 6 0 0,4-6 18 0,-4 0 4 0,4 0 1 15,0 0 0-15,7 0-27 0,-4 0-6 0,-3-3-1 0,0 3 0 16,7-3-8-16,-4-7 0 0,1 7 0 0,2-6 0 16,-2-1 0-16,3 7 12 0,0-10-12 0,-1 4 12 15,5-4 10-15,-4 4 2 0,3-4 1 0,1 4 0 16,3-4 1-16,-4 1 0 0,4-1 0 0,-4-6 0 16,8 7-6-16,-4-1-2 0,0 0 0 0,3-5 0 15,-3 5-10-15,0 0-8 0,4 1 9 0,-5-1-9 0,5 1 0 16,-1-4 0-16,-3 3 0 0,4 1 0 0,-1-1 0 0,1 1 0 15,-1-1 0-15,1-6 0 16,-1 6 0-16,1-5 0 0,-1 5 0 0,4-9 0 16,-3 0 9-16,-1 9-9 0,4-9 8 0,-3 4-8 0,-1 2 13 0,-3-3-2 15,3-3-1-15,1 6 0 0,-4-3-10 16,0-3 8-16,3 7-8 0,1-4 8 0,-4 0-8 0,0 3 8 16,0-3-8-16,0 7 8 0,-1-4 0 0,1 0-8 15,0 4 12-15,0-4-4 0,0 3-8 0,-3 4-14 16,3-4 3-16,-4-2 1 0,0 2 10 0,4 0 0 15,0 1 0-15,0-1 0 0,0-6 0 0,-3 7 0 16,6-10 0-16,-3 9 8 0,4-6-8 0,-5-3 0 16,1 10 0-16,7-10 0 0,0 0 17 0,0 0-1 0,-7-3 0 0,7 3 0 15,-3-7-8-15,-4 1-8 0,3 0 12 0,-3-4-12 16,0 1 14-16,0 3-4 0,4-4-1 0,-5 1 0 16,1-4-9-16,4-2 10 0,3 2-10 0,0 4 10 15,-4-1-10-15,4-2 0 0,0 2 0 0,0 1 0 16,4-4 0-16,-4 4 0 0,3 0 0 0,1 2 0 15,3-8 0-15,-3 11 0 0,-1-5 0 0,4 0 0 16,-3-1 0-16,3-2 0 0,-7 9 0 0,3-4 0 16,-3-2 0-16,4 6 0 0,-4 3 0 0,7-10 0 15,-4 7 0-15,1-3 0 0,3 3-9 0,-7 3 9 16,0 0 0-16,0 0 0 0,0 0 0 0,0 0 0 16,0 0 0-16,0 0-13 0,0 0 4 0,3 9 1 15,-3 4 8-15,0-1-10 0,4 4 10 0,-4 0-10 16,0-7 10-16,0 10 8 0,-4-7-8 0,1 1 11 0,3 6-11 15,0 0 0-15,0-4 0 0,0 4 0 0,0-6 0 16,0 5 0-16,0-5 0 0,3-4 0 0,1 4 0 16,3-4 8-16,-3 1-8 0,3 2 8 0,3-12 0 15,-10 0-8-15,7 10 12 0,4-10-4 0,3 0-8 16,0 0 8-16,-3 0-8 0,3 0 8 0,-4-3-8 16,1-4-14-16,0 1 3 0,-1 0 1 15,4-4-23-15,0 1-5 0,0 3-1 0,1-4 0 16,-1-5-119-16,3 2-24 0,1 1-5 0,3-7-689 0</inkml:trace>
  <inkml:trace contextRef="#ctx0" brushRef="#br0" timeOffset="7308.75">14887 10710 2026 0,'-7'-6'44'0,"4"12"10"0,-8-6 2 0,0 3 1 0,4-3-45 0,0 0-12 0,4 0 0 0,-4 0 0 16,7 0 10-16,0 0 0 0,0 0 0 0,0 0 0 15,0 0-2-15,0 0 0 0,0 0 0 0,0 0 0 16,0 0-8-16,0 0 0 0,0 0 0 0,7 10 8 16,3-1-8-16,-3 1 0 0,1-4 0 0,2 10 0 15,-3-4 20-15,0 1 1 0,0 5 1 0,0-5 0 16,4 9 6-16,0-3 2 0,-4 3 0 0,3 9 0 16,1 0-21-16,-1 4-9 0,4 3 8 15,1 2-8-15,-1-2 0 0,0 3 0 0,0 3 0 0,4-4 0 16,-1-2 0-16,4-3 0 0,0-1 0 0,1 7 0 15,-1-10 8-15,0 10-8 0,0-7 12 0,0 7-4 16,-3-3-8-16,0-1 0 0,-4 4 0 0,3 3 0 0,1-3 0 16,0 9 0-16,-1-6 0 0,-3 0 0 0,0 3 0 15,-3-3 0-15,0-10 0 0,-1 7 8 0,1-10 13 16,-1 1 3-16,1-7 0 0,0 3 0 0,-1-6 3 16,1 0 1-16,3 0 0 0,-7-3 0 0,3 0-13 0,1-7-3 15,0 1 0-15,-1-4 0 0,1 4 1 16,-4-4 0-16,3 0 0 0,-2-9 0 0,-1 4 15 0,0 2 2 15,0-6 1-15,-7 0 0 0,0 0-17 0,0 0-3 16,7-6-1-16,0 6 0 0,-7 0 6 0,0 0 2 16,3-4 0-16,-3-5 0 0,0 9 13 0,4-9 2 15,-4 5 1-15,0-5 0 0,0 0-26 0,-4-1-8 16,4 7 0-16,0-6 0 0,-3-1 0 0,3 1 0 0,-4 3 0 16,1-4 0-16,-1 1 0 0,1-4 0 0,3-2 11 0,-4 2-3 15,4-6 8-15,0 7 1 0,-3-1 1 0,3 1 0 16,-4-4-7-16,1 6-2 0,3-2 0 0,-4-1 0 15,1 1-9-15,3-4 0 0,-4 4 9 0,0-7-9 16,1 6 0-16,3 1 0 0,-7-7 0 0,7 10 8 16,-4-4-8-16,4 0 0 0,-3 4 0 0,3 0 0 15,-4-4 0-15,4 7 0 0,0-7 0 0,0 10 0 16,0-3 0-16,0 6-8 0,0-10 8 0,0 7 0 16,0 3 0-16,0 0 0 0,0 0 0 0,0 0-8 15,0 0 8-15,0 0 0 0,0 0-9 0,0 0 9 16,0 0-9-16,0 0 9 0,0 0-12 0,11 3 12 15,-4 7-12-15,0 6 4 0,0-4 8 0,0 1-13 16,0-1 13-16,-3 7-12 0,3 0 12 0,-4 3-12 16,4-10 12-16,-3 10 0 0,-1 0 0 0,1-3 0 0,-1 3 0 15,-3 0 0-15,4 0 0 0,-1-3 0 16,1 3 0-16,0 0 0 0,-1 6 0 0,1-6 0 0,-4 0 0 16,3-10 0-16,1 7 0 0,-1 0 0 0,-3-7 0 15,0 1 0-15,4 3 0 0,-4-4 0 0,0-2 0 0,-4-1 0 16,4-3 0-16,0 1 0 0,0-7 8 0,0 0-8 15,0 0 12-15,0 0-12 0,0 0 22 0,-7 3-2 16,4 3-1-16,-4-6 0 0,7 0 5 16,0 0 2-16,-8-6 0 0,-2 6 0 0,3-10-11 0,0 7-3 15,0-6 0-15,-4-1 0 0,1 7 3 0,3-3 0 16,-4 0 0-16,-3-4 0 0,3 4-7 0,-6-7 0 16,2 4-8-16,-2 0 12 0,-1 5 16 0,1-5 4 15,-5 0 0-15,1 6 0 0,4-4-32 0,-1 4 0 0,-3 3 0 16,3 0 0-16,-3 0 0 0,3 0 0 0,1 0 0 0,-4 3 0 15,3-3 0-15,4 0 0 0,3-3 0 0,1-6-1002 16,6-1-206-16</inkml:trace>
  <inkml:trace contextRef="#ctx0" brushRef="#br0" timeOffset="12989.9">20712 1780 403 0,'10'0'36'0,"-3"6"-36"0,4-6 0 0,-1 3 0 0,5 6 521 0,2 10 98 15,-6-3 19-15,3 0 4 0,-4 9-498 0,5 3-100 16,-8 3-20-16,0 1-4 0,0 8-6 0,0 4-1 16,0 3 0-16,-4 3 0 0,4 1-13 0,-3 2 0 15,-1 3 0-15,-3 4 0 0,4-4 0 0,0 7 0 16,-4 0 0-16,0 0 0 0,0 2 27 15,-4-2 2-15,0-3 1 0,1-13 0 0,-1 9-30 0,1-3 0 16,-1-6 0-16,-3 7 0 0,4-7 0 0,-1-3 8 16,1 3-8-16,-1-10 0 15,-3-5-90-15,7-1-24 0,-3-9-5 0,-1-3-1071 0</inkml:trace>
  <inkml:trace contextRef="#ctx0" brushRef="#br0" timeOffset="13489.15">20535 1833 2304 0,'-10'-13'102'0,"10"13"21"0,-7-3-99 0,3-3-24 0,1 3 0 0,-1-7 0 15,4 7 104-15,-4-3 15 0,4 3 3 0,0-7 1 0,4 1-83 0,-4 0-16 16,4 5-3-16,-1-8-1 16,4 2 13-16,-3 1 3 0,3-3 0 0,3 2 0 15,-3-9-1-15,4 10 0 0,7-7 0 0,-4 1 0 16,3 5-19-16,4-2-4 0,4-1-1 0,3-6 0 0,4 10-11 16,0-4 0-16,3 1 0 0,-3 2 0 0,3 1 0 15,0 6 0-15,1-3 0 0,-1 6 0 0,0 9 0 16,1 0 0-16,2 1 0 0,1 2 0 0,-4 10 0 0,1-3 0 15,-1 6 0-15,-3-6 0 0,0 9 0 16,-4-3 0-16,-4 3 0 0,1-2 0 0,-4 2 0 0,-3-3 0 16,0 3-9-16,-4-6 9 0,0 6 0 0,-4-3 0 15,1 4 0-15,-4-4 0 0,0 3 0 16,-3-3 0-16,3 3 0 0,-7 4 0 0,3-10 0 0,-3-1 0 16,-3 1 0-16,3 0 9 0,-7 0-1 0,0-3 0 15,-4 3 0-15,0-3 0 0,-3-7 1 0,-3 7 0 0,-5-3 0 0,-6-7 0 16,0 7-9-16,-4-3 12 0,1-1-12 0,-5-2 12 15,1-1-12-15,3-6 8 0,0 6-8 0,1-9 8 16,2 0-8-16,1 0 0 0,4-3 0 16,-1-3 0-1,0 3-62-15,4-3-8 0,3-1-2 0,1 1 0 16,-1 6-68-16,4-9-15 0,3 9-2 0,1-3-621 0,3 3-124 16</inkml:trace>
  <inkml:trace contextRef="#ctx0" brushRef="#br0" timeOffset="14050.59">21527 3065 979 0,'0'0'43'0,"0"0"9"0,0 0-41 0,0 0-11 16,0 0 0-16,0 0 0 0,-4 0 359 0,4 0 69 0,-4 13 15 0,4-7 2 15,0 3-317-15,-3-5-63 0,3 5-13 0,3 4-2 16,-3-4-22-16,4 10-5 0,-4-10-1 0,4 4 0 15,-1-1-22-15,1 1 0 0,-1-4 0 0,1 1 0 16,-4-1 0-16,3 0 0 0,-3-9 0 0,0 0 0 16,0 4 27-16,0-4 7 0,0 0 2 0,0 0 0 15,0 0 16-15,0 0 4 0,0 0 1 0,0 0 0 16,0 0-9-16,7-4-3 0,-3-8 0 0,3 2 0 16,-4-5-13-16,1-7-4 0,-4 0 0 0,0 6 0 15,3-3-11-15,-3-9-2 0,0 3-1 0,0-3 0 16,0 6-6-16,0-9 0 0,-3 12-8 0,3-13 12 15,0 10-12-15,-4 0 8 0,4 1-8 0,0 2 0 16,-3-6 0-16,3 6 8 0,3-6-8 0,1 3 0 16,-1 3 0-16,4 0 0 0,4-3 0 0,0 0 0 15,3 0 0-15,3 0 0 0,1-6 0 0,3 12 0 0,4-2 0 0,-4-1 0 16,-3 6 0-16,-4 1 0 0,7 2-9 16,-3-5 9-16,3 11 0 0,0-5-9 0,-7 9-3 0,0 0-1 15,7 0 0-15,-3 6 0 16,-4-3-64-16,0 10-13 0,4-4-2 0,-1 10-1 15,-2-6-121-15,2 9-24 0</inkml:trace>
  <inkml:trace contextRef="#ctx0" brushRef="#br0" timeOffset="16420.37">23435 1500 2098 0,'0'0'93'0,"0"0"19"0,7-6-89 0,4 3-23 0,-4-6 0 0,0-1 0 15,3 7 22-15,4-6 0 0,-3-1 0 0,-4 7 0 16,0-3-22-16,-7 6 8 0,0 0-8 0,0 0 0 0,0 0 16 0,0 0 0 16,-7-3-1-16,-3 3 0 15,-1-10-2-15,-3 7 0 0,-7 3 0 0,-4 0 0 16,0 0-13-16,-3 0 0 0,0 0 0 0,-4 3 0 0,-3 0 16 15,3 4-2-15,-3-7-1 0,3 3 0 16,0 3 23-16,1-3 5 0,-5 4 1 0,5-4 0 16,-5 6-14-16,4-6-4 0,1 3 0 0,-5-2 0 0,-2 5-11 15,2-6-2-15,15 3-1 0,-3-2 0 0,-5 2-10 0,8 0 0 16,0 4-12-16,3-1 12 0,8 3-8 16,-4-2 8-16,0-1 0 0,-1 4 0 0,8-4 0 0,4 10-11 15,-8-6 11-15,1-1-8 0,6 4 8 16,-3-1 0-16,4-5 0 0,-5 9 0 0,1 0 0 0,4-4 0 15,3 4 0-15,-4 0 0 0,-3 3 0 0,4-7 0 0,3 11 0 16,0-1 0-16,0-3 0 0,0 6 0 0,3 3 0 16,1 1 0-16,-1-7 0 0,1 6 0 0,-4 7 0 0,0-4 0 15,3 1 0-15,1 2 0 0,-1-5 0 0,-3 2 0 16,8-3 0-16,-5 10 0 0,1-9 8 16,-4-1-8-16,-4 3 10 0,4-2-2 0,4 5-8 15,-4-2 12-15,-7 6-2 0,3-7-1 0,0 7 0 0,4-7 0 16,-7 7 4-16,4-6 1 0,-1 2 0 0,1-5 0 15,3-1 6-15,0-6 2 0,-7 3 0 0,7-9 0 16,0-3-1-16,0 12 0 0,-4-12 0 0,4 3 0 16,-3-1-12-16,3-5-9 0,0 6 12 0,-4-7-12 15,-3 1 24-15,7-4-1 0,-3 10-1 0,-1-6 0 16,-3 5-22-16,4-5 0 0,-1 6 0 16,0-4 0-16,-3 4 0 0,4 0-18 0,-8 3 3 0,8 0 1 15,-1-3 14-15,-3-4 0 0,0 4 0 0,0 3 0 0,7-6 10 16,0 0-2-16,-7-1 0 0,7-2 0 0,-4-1 17 0,4-2 3 15,4-1 1-15,3-6 0 0,-7 10-13 0,7-7-2 16,4-3-1-16,3 3 0 0,-4-2 9 0,1 5 2 16,0-6 0-16,3 3 0 0,3-2-24 0,1-4-13 15,-4 6 1-15,7-3 1 0,11-3 11 0,0 0 9 16,-4 6-1-16,4-3-8 0,7 1 11 0,-1 2-11 16,1-6 10-16,0 3-10 0,3-3 0 0,-6 9 8 15,-5-9-8-15,5 10 0 0,-5-7 0 0,1 3 0 16,-4-6 0-16,-3 3 0 15,0-3-114-15,-4 7-19 0,4-1-4 0,-15-6-1 0</inkml:trace>
  <inkml:trace contextRef="#ctx0" brushRef="#br0" timeOffset="17524.62">29415 1620 2246 0,'0'0'100'0,"0"0"20"0,0 0-96 0,0 0-24 0,0 0 0 0,10 6 0 16,4 0 67-16,4 0 9 0,7-2 1 0,-4 2 1 16,4-3-65-16,-1-3-13 0,4 0 0 0,4 0 0 15,0-3 0-15,3-3-11 0,4 6 11 0,3-4-8 16,4 4 8-16,-3-6 0 0,-1 6 0 0,4-12 8 16,-4 8 3-16,-3-2 1 0,0 3 0 0,-1-6 0 15,-2-4 0-15,3 4 1 0,-4-1 0 0,0 7 0 16,-3-3 21-16,3 3 4 0,-3-4 1 0,-4 4 0 15,-3 3-27-15,0-3-12 0,-4-3 10 0,-4 6-10 16,1 0 12-16,-4 0-3 0,0 0-1 0,-7 0 0 16,-7 0-8-16,0 0 0 0,7 9 0 0,-7-9 0 0,0 10 0 15,-3-7 0-15,3 6 0 0,-7 1 0 0,3-1 0 16,-3-6 0-16,4 7 0 0,-4 8 0 0,-1-8 0 16,-2 2 0-16,6 1 0 0,-3 6 8 0,0-7-8 0,0 10 8 15,4-3-8-15,-4 3 8 0,3 0-8 0,-3 9 0 16,4-2 0-16,-1 2 0 0,8 3 0 0,-4 7 0 15,-4 0 0-15,4 3 0 0,0-3 0 0,4 3 0 16,3-1 0-16,-4 1 0 0,1-3 0 0,-1 3 0 16,1-3 0-16,-1 0 0 0,1-1 0 0,-1 4 8 15,1 0 0-15,-1 0 0 0,-3-3-8 0,0 0 0 0,4 2 0 16,-1 8 0-16,-3-8 24 16,0 8 5-16,-3-11 2 0,3 4 0 0,3-3-31 0,-3-3 8 0,0 2-8 15,0-8 0-15,0 12 0 0,0-13 0 0,0 7 0 16,0-7 0-16,0 4 0 0,0-4 0 15,0 0 0-15,0-9 0 0,-3 10 14 0,-1-10 0 0,4 6 0 16,0-6 0-16,0-3 4 0,-3 2 1 0,6 1 0 0,-3-9 0 16,4 6-7-16,-1-7-2 0,-3 7 0 0,0-3 0 15,0 0-10-15,4-4 0 0,-4 1 0 0,3-4 8 16,-3 4 8-16,0-4 2 0,0 0 0 0,0-5 0 16,-3 11-18-16,-1-12 0 0,1 4 0 0,3-7 0 15,-4 6 0-15,-3-6 0 0,0 6 0 0,4-3 0 16,-4-3 19-16,-4 0-3 0,-3 7-1 0,0-4 0 15,0-3-1-15,-4 6 0 0,0-3 0 0,-3-3 0 16,0 9 2-16,0-9 0 0,0 4 0 0,0-4 0 16,-4 9 3-16,7-9 1 0,-3 6 0 0,0-3 0 0,-4 1-10 15,1-4-2-15,-5 6 0 0,1-6 0 16,-4 0-8-16,1 0 0 0,-1 0 0 0,0 0 0 0,0 0 0 16,1 0-12-16,2 0 2 0,-2-6 1 15,6 2-146 1,-3 1-29-16,-1-3-5 0,8-3-2 0</inkml:trace>
  <inkml:trace contextRef="#ctx0" brushRef="#br0" timeOffset="18569.25">24638 2614 1940 0,'0'0'86'0,"0"0"18"0,0 0-84 0,0 0-20 0,7 6 0 0,-7-6 0 0,0 0 52 15,0 0 5-15,4 3 2 0,3 3 0 0,-4-3 5 16,-3-3 2-16,7 0 0 0,0 13 0 0,0-13 0 0,4 6 0 16,0-3 0-16,3-3 0 0,3 0-23 0,1 0-5 15,3 0-1-15,4 0 0 0,3 0-25 0,4 0-4 16,3-3-8-16,-3 3 11 0,3-6-3 0,-3 6 0 15,3-13 0-15,-3 13 0 0,-4-3 0 0,-3-6 0 16,-1 0 0-16,-2-1 0 0,-5 7 2 0,1-3 0 16,-4-1 0-16,-3 1 0 0,-4-3 8 0,-4 6 2 15,1-7 0-15,-4 1 0 0,0-1-11 0,-4 7-1 16,-3-16-8-16,-3 16 12 0,-1-16-12 0,0 10-13 16,-6-3 2-16,-1-1 1 0,-3 4 10 0,-4-4 0 15,4 4 0-15,0 2 0 0,0 4 0 0,0 3 8 0,-1 0 0 16,1 0 0-16,4 3 2 15,-8 7 1-15,4-1 0 0,0 4 0 0,-4 6-11 0,4 2 0 0,0 1 0 16,-1 7 0-16,1 2 0 0,4 4 0 0,-5-1 0 0,12 4 0 16,-1-7 0-16,1 3 0 0,6-2 0 15,-3-1 0-15,7 4 0 0,4-4 0 0,-1-3 0 16,1-6 0-16,6 13 0 0,1-10 0 0,3-3 9 0,4 0-9 16,-1 0 0-16,8-4 0 0,3-2 0 0,4-6 0 15,3 8-19-15,7-14-1 0,-3-4-1 0,7 0 0 16,0-4-82-1,-4-2-16-15,1 0-3 0,-1-4-1 16,0-5-122-16,-3-1-25 0,35-25-5 0,-24 1-554 0</inkml:trace>
  <inkml:trace contextRef="#ctx0" brushRef="#br0" timeOffset="18935.28">25576 2570 2962 0,'0'0'65'0,"-3"9"14"0,-4 4 2 0,3-4 3 0,-3 10-68 0,4 6-16 16,-1-6 0-16,4 9 0 0,4-3 0 0,-4 3 0 15,3-3 0-15,1 4 0 0,-1-7 0 0,4 3 0 16,0-6 10-16,-3 2-10 0,7-2 0 0,-4 0 0 0,3-3 8 0,1-1-8 16,-4 1 0-16,3-6 0 15,4 8 0-15,-3-15 0 0,3 7 0 0,-3 2 0 16,3-5 8-16,-4-4-8 0,5 3 12 0,-1-6-2 0,0-6-1 15,0 6 0-15,0-3 20 0,0-7 4 16,4-9 1-16,-4 10 0 0,0-7 3 0,4 1 1 0,-4-10 0 16,3 3 0-16,1-7-10 0,0-2-3 0,3-3 0 0,0-7 0 15,0 6-10-15,-3-5-3 0,3-1 0 0,0 6 0 16,-3-9-12-16,-1 7 8 0,-2 2-8 0,-1 4 0 16,0 0 0-16,-7 2 0 0,0 4 0 0,-4 3 0 31,4 4-66-31,-7-1-16 0,4 9-3 0,-8-2-1 15,4 2-115-15,-3 7-23 0,3 3-5 0</inkml:trace>
  <inkml:trace contextRef="#ctx0" brushRef="#br0" timeOffset="19253.18">26434 2821 2775 0,'0'0'123'0,"0"0"25"0,0 0-118 0,10 3-30 16,1-3 0-16,3 0 0 0,4-3 36 0,3-4 2 15,0 4 0-15,4-6 0 0,3 6-29 0,0-16-9 16,-3 9 0-16,-1 1 0 0,1-7 13 0,0-2-4 16,-4-4-1-16,4 0 0 0,-4 0-16 0,-4-7-4 15,-2 8-1-15,-1-5 0 0,0-2 1 0,-4 6 1 16,-3-9 0-16,1 9 0 0,-5-6 11 0,-3 12-12 16,-3 0 12-16,-5 7-12 0,1-7 12 0,-7 10 0 0,-3 3 0 15,-8 6 8-15,0 3-8 0,-6 10 11 0,-1-7-11 16,-4 10 12-16,-6 3-12 0,3 0 0 15,1 6 0-15,6-3 0 0,0 7 0 0,4 5 10 0,3 1 1 16,7-7 0-16,1 7-1 0,3-7 0 0,7-6 0 0,0 7 0 16,3-4-2-16,4 3 0 0,4-6 0 0,-1 4 0 15,4-4-8-15,4-3 10 0,-1 6-10 0,8-6 10 16,0-3-10-16,6 3 0 0,5-10 0 16,2 7 8-1,5-6-148-15,6-1-31 0,4-6-5 0</inkml:trace>
  <inkml:trace contextRef="#ctx0" brushRef="#br0" timeOffset="19716.96">27206 2739 2948 0,'0'0'65'0,"0"9"14"0,-7 4 2 0,7-4 1 0,-3 13-66 0,3-3-16 15,-4 3 0-15,4 0 0 0,0 0 0 0,0-3 0 16,0 0 0-16,-3-4 0 0,6 4 0 0,1 0 0 0,-4-6 0 0,0 5 0 31,3-5-22-31,1-4-8 0,-1 1-2 0,1-1 0 0,-4-9 20 0,7 3 3 0,-7-3 1 0,0 0 0 16,7 0 8-16,0 0-8 0,0-9 8 0,0 6-8 15,4-16 22-15,-1 6 5 0,-3-9 1 0,4-6 0 16,3 6 8-16,4-9 1 0,-8 0 1 0,4-1 0 16,0-2-14-16,4-4-4 0,0 4 0 0,-4 2 0 15,-4 7-12-15,1 6 9 0,0-3-9 0,-1 7 8 16,1 2 28-16,-4 10 4 0,3 3 2 0,1 0 0 16,3 0-34-16,-3 3-8 0,3 7 0 0,-4 2 0 15,1-3 0-15,3 10 0 0,0 0 0 0,-3 3 0 16,3 0 0-16,0 3 10 0,0-3-10 0,0 3 10 15,-3 0-10-15,3-3 0 0,0 6-10 0,0-6 10 16,0 0 0-16,-3 0-9 0,6 0 9 0,-6-3 0 16,3-6-36-16,-3 5-1 0,3-5-1 0,-4-1 0 15,4-5-91-15,1-4-19 0,-5-3-3 16,4 0-1045-16</inkml:trace>
  <inkml:trace contextRef="#ctx0" brushRef="#br0" timeOffset="19942.82">28459 2134 3265 0,'0'0'72'0,"-4"3"14"0,4 19 3 0,0 6 3 0,-3 4-73 0,3 2-19 16,0 10 0-16,0-3 0 0,3 9 0 0,-3-6 0 0,0 0 0 0,-3-4 0 15,3 14 0-15,0-10 0 0,0 6-8 0,0-6 8 31,0-4-72-31,0 1-9 0,0 0-2 0,0-10 0 16,0 4-68-16,0-7-13 0,-4-3-4 0,-3 3 0 16,0-6 13-16,0-9 3 0,-4 6 0 0,-3-7 0 0</inkml:trace>
  <inkml:trace contextRef="#ctx0" brushRef="#br0" timeOffset="20111.16">27764 2529 1267 0,'-18'-16'56'0,"11"7"12"0,-7-1-55 0,3 1-13 0,4 0 0 0,0-4 0 15,0 10 427-15,7-3 82 0,7 3 17 0,7-7 3 16,7 1-393-16,8 6-80 0,9-4-15 0,8 4-3 16,4-9-2-16,17 2 0 0,10-5 0 0,15 2 0 15,3 10-22-15,8-16-5 0,6 10-1 0,7-4 0 16,4 1-60-16,0 2-13 16,0-9-3-16,4 7-1404 0</inkml:trace>
  <inkml:trace contextRef="#ctx0" brushRef="#br0" timeOffset="21423.18">21336 4426 2163 0,'0'0'96'0,"0"0"20"0,0 0-93 0,0 0-23 15,0 0 0-15,-4 13 0 0,1-7 40 0,-1 6 3 16,4 1 1-16,-3 6 0 0,-4 0-28 0,3 6-6 16,1-3-1-16,-1 9 0 0,-3 7 35 0,4-4 8 15,-1 10 0-15,1-3 1 0,-1 3 1 0,1 3 0 16,3-3 0-16,3 0 0 0,1-1-32 0,-1 5-6 16,1-5-2-16,-1 4 0 0,1-6-6 0,-1 0-8 15,4 0 11-15,0-7-11 0,-3 4 0 0,3-7 0 16,0 1 0-16,0-7 0 15,-3-3-65-15,-1 0-17 0,4 0-3 0,-7-13-695 16,4 0-140-16</inkml:trace>
  <inkml:trace contextRef="#ctx0" brushRef="#br0" timeOffset="21892.83">21082 4417 2289 0,'0'-22'101'0,"4"19"22"0,-1-7-99 0,1-2-24 0,3 2 0 0,0 1 0 16,3-4 32-16,1 4 0 0,3 3 1 0,0-7 0 16,0 10-2-16,4-6-1 0,-4-1 0 0,4 7 0 15,-1-3-2-15,4 3-1 0,1-4 0 0,-1 1 0 0,3 0 11 0,1-4 2 16,3 1 1-16,-3 6 0 0,0 0-26 0,-1-4-6 15,1 7-1-15,3 0 0 0,-3 0-8 0,3 7 0 16,-3-4 0-16,7 0 0 0,3 6 0 0,-3 7 0 16,-8-3 0-16,1-1 0 0,7 10 0 15,-4-3 0-15,-3 3 0 0,-4-3 0 0,4 3 0 0,-4-7 0 16,0 10 0-16,-3-3 0 0,-11-6 0 0,3 3 0 16,1 3 0-16,-1-3 0 0,-6-7 0 0,-4 7 0 15,0 0 0-15,0-4 0 0,0 1 0 0,-4-3 0 16,-3-1 0-16,4-2 0 0,-1-1 0 0,-3 0 0 15,-7-2 0-15,0 2 8 0,3-3 2 0,-3-2 0 16,0 2 0-16,-7-3 0 0,-4 0-10 0,1-3 8 16,3 0-8-16,-4 0 8 0,-7 0-8 0,4-3-12 0,-4-6 2 15,4 9 1 1,-7-4-15-16,3-2-2 0,0 3-1 0,0-3 0 16,1-1-54-16,2-2-11 0,1 3-3 0,3-4 0 15,1 7-55-15,3-6-11 0,3 6-3 0,4-7-441 0,0 1-89 16</inkml:trace>
  <inkml:trace contextRef="#ctx0" brushRef="#br0" timeOffset="22395.29">23093 3975 2718 0,'0'0'60'0,"0"0"12"0,0 0 2 0,0 0 2 0,0 0-60 0,0 0-16 15,0 0 0-15,0 0 0 0,-4 0 0 0,4 0 0 0,-10 0 0 0,3 0 0 16,-4 6 0-16,1-3 0 0,-1 6 0 0,-3 1 0 31,3-1-23-31,-3 4-7 0,-4 6-2 0,4-7 0 0,0 10 32 0,-3 6 0 0,-8-6 0 0,4 10 0 16,3-1 0-16,-3 3 0 0,-4 17 0 0,1-4 0 16,-12 0 20-16,8 6 9 0,0 3 3 0,0 7 0 15,-8 6-32-15,1 0 0 0,3 3 0 16,1 0 0-16,2-6 0 0,-2-3 0 0,2 3 0 0,5-16 0 15,10 10 22-15,-1-7-2 0,1 0 0 16,11-6 0-16,6 7-3 0,1-14-1 16,3 1 0-16,4 0 0 0,-1-7-16 0,8-2 0 0,6 12 0 0,1-16-9 15,0 3 9-15,7 4 0 0,6-4 0 0,5-3 0 32,6-3-30-32,0-3-1 0,11 3 0 0,0-3 0 0,0 0-129 15,0-3-25-15,-7-3-6 0</inkml:trace>
  <inkml:trace contextRef="#ctx0" brushRef="#br0" timeOffset="23559.54">23467 5219 2073 0,'0'0'184'0,"0"0"-147"0,0 0-29 0,0 0-8 0,0 0 144 0,0 0 28 16,0 0 6-16,0 0 1 16,0 0-188-16,7 0-38 0,3 0-7 0,1 0-2 0,3 0 45 0,4 0 11 15,-1 0 0-15,5-6 0 0,-1 0 0 0,3 3 0 16,1-3 0-16,3 2 0 0,8-5 0 0,-5 0 0 15,5-1 8-15,-1-2-8 0,0 2 11 0,-3 1-3 16,3-4 0-16,-3 10 0 0,0-6 4 0,-8-4 0 16,1 4 0-16,0-1 0 0,-8 1 12 0,1 0 2 15,0-1 1-15,-4-2 0 0,-4 2-11 16,-3 1-3-16,1-4 0 0,-1 1 0 0,-4-1-13 0,-3-3 0 16,0 4-12-16,0 3 12 0,-7-1-8 0,4-6 8 15,-8 1 0-15,-3 2 0 0,0 10 0 0,-4-6 0 16,-3-1 12-16,-4 7-3 0,1 3-9 0,-5 3 0 0,5 0 0 15,-12 13 0-15,1-13 0 0,0 10 0 0,3 6 0 16,0-1 8-16,1 4-8 0,2 3 10 16,5-6-10-16,-1 3 10 0,0 10 4 15,8-4 1-15,-1-3 0 0,7 3 0 0,1 3-15 0,3 1 0 0,3-1 8 0,4-9-8 16,0 3 27-16,7 3 2 0,0-2 1 0,4-1 0 16,-1-3-30-16,5-7 0 0,-1 4 0 0,3-6 0 15,1 9 8-15,3-16-8 0,4 6 0 0,0-2 0 16,-1-7-31-1,8 3-12-15,0-3-2 0,3-3-1 0,0 0-128 0,1-3-26 16,31-6-4-16,-18-4-2 0</inkml:trace>
  <inkml:trace contextRef="#ctx0" brushRef="#br0" timeOffset="24008.73">24366 4934 2786 0,'-14'10'124'0,"11"-1"24"0,-4 3-118 0,3-2-30 0,-3 9 0 0,7 0 0 16,0-4 22-16,4 7-2 0,-1 6 0 0,4-3 0 16,-3-6-20-16,3 3 0 0,0 6 0 0,3-2 8 15,-3-5-8-15,4-2 0 0,0 0 0 0,-1 3 0 16,4-3 0-16,-3-3 0 0,3 6 0 0,-3-7 0 15,-1 1 0-15,4 3 0 0,-3-7 0 0,-1 7 0 16,-2-10 20-16,2-5 4 0,1 5 0 16,-1 4 0-16,1-13-12 0,-1 0-1 0,1 0-1 0,0 0 0 15,-1-13 26-15,4 4 4 0,-3-4 2 0,3 4 0 16,0-13-15-16,-3 3-3 0,3 3-1 16,0-15 0-16,-3 3-15 0,3-4-8 0,-4 7 8 0,4-6-8 15,0-1 12-15,1 1-3 0,-5 0 0 0,4 3 0 16,-3-4-1-16,-4 1 0 0,3-1 0 0,1 10 0 15,-4-9-8-15,0 9 0 0,0 0 0 0,0 0 0 16,-3 3 0-16,-1-2 0 0,4 11 0 0,-3-2 0 16,-1-1-65-16,4 7-15 15,-3-7-4-15,3 10 0 0,0-13-141 16,4 13-29-16,20-9-6 0,-6-7 0 0</inkml:trace>
  <inkml:trace contextRef="#ctx0" brushRef="#br0" timeOffset="24706.16">25061 5176 1785 0,'0'0'159'0,"0"0"-127"16,0 0-32-16,0 0 0 0,0 0 173 0,0 0 29 16,7 0 6-16,4 6 0 0,0-6-161 0,3 0-33 15,0 0-6-15,0-6-8 0,7 6 8 0,-3 0-8 16,3-10 0-16,4 10 9 0,-1-3-9 0,1-6 0 16,0 6 0-16,6-4 0 0,1-2 0 0,0-4 0 15,0 4 0-15,-1-1 0 0,1-5 0 0,-4-1 0 0,1 4 11 0,-5 2-11 16,1-2 0-16,-7-7 8 0,-1 6-8 0,-6-6 0 15,3 7 11-15,-7-4-1 16,0-3 0-16,-3 1 0 0,-1-1-10 0,-3-6 10 0,-3 6-10 16,-1 3 10-16,1-3-10 0,-8 1 0 0,0 8 0 15,-3 1 0-15,-3 9 0 0,-1 0 0 0,4 0 0 0,-7 0 0 16,-4 15-8-16,0 1 8 0,1 9-10 0,-1 0 10 16,-3-3-9-16,3 10 9 0,4-1-8 0,0 3 8 15,0-2 0-15,-1-4 0 0,5 7 9 0,-1-4-9 16,4 0 11-16,0 1-11 0,3-1 10 0,1 0-10 15,6 1 29-15,-3-1 0 0,7 4 0 0,0-10 0 16,4 0-17-16,3-3-4 0,3-4-8 0,1-5 12 16,3 0-72-16,7 2-16 15,0-12-2-15,4 7-696 0,3-10-139 0</inkml:trace>
  <inkml:trace contextRef="#ctx0" brushRef="#br0" timeOffset="25132.18">25933 5154 2538 0,'0'0'112'0,"-4"9"24"0,1 4-109 0,3-1-27 16,0 7 0-16,0-7 0 0,0 7 53 0,0 3 6 0,0-3 1 16,3-6 0-16,-3 5-47 0,4-5-13 0,-1 0 0 0,-3 2 8 15,4-5-8-15,-1-4 0 16,1 3 0-16,-1-2 0 0,-3-7 0 0,0 0 0 0,0 0-11 15,0 0 11-15,0 0-12 0,11-7 12 0,-8-2-13 0,5-4 5 16,-1 4 8-16,-4-7 11 0,4 1-3 16,-3-7 0-16,-1 0 4 0,-3 0 0 0,7-7 0 0,0 4 0 15,0-6-12-15,0 3 8 0,4 6-8 16,0 0 8-16,-1 0-8 0,1 9 0 0,3-5 0 0,-4 8 0 16,-2 1 0-16,2 9 12 0,1 0-2 0,-1 0 0 15,4 0 18-15,0 0 3 0,-3 0 1 0,3 6 0 16,4-3-20-16,-4 7-4 0,4-4-8 0,-1 0 12 15,-3 4 4-15,4-1 1 0,0 4 0 0,-1-4 0 16,-3 3 3-16,4 7 0 0,3-6 0 0,-7 6 0 16,4-1-1-16,0 4 0 0,-4-3 0 0,3 3 0 15,-3-6-19-15,1 9 0 0,-1-9 0 0,0 2 0 16,0-5-19-16,-4 0-10 16,1 2-3-16,-4-2 0 0,0-10-45 0,4 6-10 0,-4 1-1 0,-7-10-1 15,0 0-123-15,0 0-25 0,0 0-5 0,0 0-1 0</inkml:trace>
  <inkml:trace contextRef="#ctx0" brushRef="#br0" timeOffset="25401.66">27002 4614 2304 0,'0'0'204'0,"0"0"-163"0,0 0-33 0,3 3-8 15,-3 7 186-15,4-1 35 0,3 10 7 0,3-3 2 16,-3 9-200-16,4 0-40 0,0 6-8 0,-4 4-2 16,0-4 20-16,3 0 0 0,-6 7 0 0,3-3 0 15,7-4-13-15,-7 3 4 0,-3 4 1 0,-1-3 0 16,4-4-12-16,-3 0-1 0,3 1-1 0,-4-1 0 31,1 3-50-31,-1-15-9 0,4 3-3 0,-3-3 0 16,-4 0-92-16,0-3-20 0,0-1-3 0,0-8-1 0</inkml:trace>
  <inkml:trace contextRef="#ctx0" brushRef="#br0" timeOffset="25623.34">26748 4837 3409 0,'0'0'75'0,"-4"0"15"0,1 6 3 0,3-6 3 0,0 0-76 0,0 0-20 0,14 3 0 0,0 0 0 0,7-3-8 0,4 7-6 15,3-4-1-15,0-3 0 0,4 0-3 0,3 0-1 16,0 0 0-16,8 0 0 0,-4 0 19 0,3 0 0 16,4 0 0-16,0 6 0 15,-4-3-18-15,0 0-6 0,-3 4-2 0,-4-7 0 16,-6 3-61-16,-1 3-12 0,-4-6-2 0,-2 0-1 16,2 0-80-16,-6 0-16 0,0 0-3 0</inkml:trace>
  <inkml:trace contextRef="#ctx0" brushRef="#br0" timeOffset="26111.67">27093 3909 2588 0,'-17'-3'115'0,"6"3"23"0,4 3-110 0,0-3-28 0,7 0 0 0,0 0 0 0,0 9 27 0,7 1 0 15,4-7 0-15,3 6 0 0,3 0-13 0,8 1-2 16,0-7-1-16,3 10 0 0,7 2 9 0,1 1 1 16,-1 3 1-16,7 3 0 0,1 6-3 0,2 3-1 15,1-6 0-15,7 13 0 0,4 0 2 0,-1-1 1 16,0 7 0-16,-3 0 0 0,-3-3-21 0,-1 9 0 16,-3-6 0-16,-4 0 0 0,4 6 28 0,-3-6 2 15,2 6 0-15,-2-3 0 0,-1 0 3 0,-7 0 1 16,-3 0 0-16,-4 0 0 0,1-3-23 0,-12-3-11 15,1 3 10-15,-11 3-10 0,0 6 16 0,-7-6-4 16,0 0 0-16,-7 0 0 0,0-6-12 0,-7 3 0 0,0-6 0 16,-4-4 0-16,-3 7 0 0,-7-10-8 15,3 1 8-15,-7-7 0 16,-3 6-112-16,-4-9-15 0,-3 3-3 0,-1-19-1 0</inkml:trace>
  <inkml:trace contextRef="#ctx0" brushRef="#br0" timeOffset="37666.08">19763 2491 2530 0,'0'0'56'0,"0"0"11"0,0-6 2 0,-4 3 3 0,4-10-58 0,0 7-14 0,-3-3 0 0,-1 6 0 16,-3-10 0-16,-4-3-10 0,1 13 2 0,-11-9 0 31,-4 2-17-31,-7-9-3 0,-3 10-1 0,-4-3 0 16,-10-1-8-16,-4 4-2 0,-4-10 0 0,-6 9 0 15,-4 1-7-15,-7-4-2 0,-4 1 0 0,1 2 0 0,2 1 48 0,1 9 23 0,0-3-3 0,0-3 0 16,0 6 13-16,4 0 3 0,-1 6 0 0,4-3 0 16,7 3-26-16,4 1-10 0,-1 8 8 0,4-5-8 15,7 2 0-15,0 1 0 0,8 6 0 0,6-7 0 16,7 10 0-16,4 6 0 0,3-3 0 0,8 4 0 16,-1 2-15-16,8 3 5 0,3-2 1 0,0 9 0 15,7-1-19-15,3 4-4 16,4 0-1-16,4 0 0 0,3-3 18 0,0 9 4 0,1-6 1 0,-1 6 0 0,3-3 10 15,-2 3 0-15,-1 4 0 0,-4-1 0 0,5 6 0 16,-8-2 0-16,0 2-9 0,0-5 9 16,-3-1 0-16,-4 10 0 0,0 3 0 0,0-4 0 0,-4 10 0 0,1-9 0 15,-1 0 0-15,-3 6 0 0,0-16 9 0,0 10 0 16,-3-3 0-16,3-4 0 0,-7 4-9 0,3-7 8 16,-3-3-8-16,-3-3 8 0,-1-6-8 0,-3 3 0 15,-4-4 9-15,-3-8-9 0,-4 9 12 0,-3-7-3 16,0-3 0-16,-4 1 0 0,4-4 10 0,0-6 1 15,-1 0 1-15,1 0 0 0,0 0 16 0,7-10 3 16,3 7 1-16,1-6 0 0,-1-4 4 0,7 1 1 0,1-1 0 16,-1-6 0-16,8 7-11 0,3-10-3 15,0 0 0-15,0 0 0 0,0 0-11 0,10 0-2 0,1 0-1 16,3 0 0-16,7 0-5 0,0-4-1 0,8 4 0 16,2 0 0-16,8-6-4 0,3 6-8 0,1 0 11 0,3 0-11 15,-1 0 0-15,5 0-9 0,3 0-1 0,3 0 0 31,1-3-22-31,3 3-5 0,0 0-1 0,-4 3-764 0,4-3-153 0</inkml:trace>
  <inkml:trace contextRef="#ctx0" brushRef="#br0" timeOffset="52556.97">21519 7179 2167 0,'0'0'96'0,"0"0"20"0,0 0-93 0,0 0-23 0,0 0 0 0,0 0 0 0,8 10 13 0,-5-7-1 16,4 6-1-16,-3 1 0 0,-1 2 1 0,-3 7 1 16,7-6 0-16,-3 9 0 0,-4-4-13 0,0 14 0 15,-4-10-9-15,1 9 9 0,-1 7 0 0,1-4 0 16,-4 1 13-16,0 2-4 0,-4-2 7 0,0 6 0 15,1-7 1-15,-1 4 0 0,1-1 22 0,-1-5 4 16,4 8 1-16,0-8 0 0,3-1-25 0,1 1-5 16,3-4-1-16,-4-3 0 0,4-6-13 0,4 3 0 15,-4-10 0-15,0 7 0 0,3-10 9 0,-3 1-1 16,0-10 0-16,0 0 0 0,0 0-8 0,0 0-17 16,0-10 4-16,-3-2 1 15,3-4-100-15,-7-6-19 0,3 0-4 0,-6-6-1 16,3 3-96-16,0-3-19 0,0-7-4 0,-4 1-1 15,4-4 138-15,0-3 27 0,3 4 6 0,4-1 1 16,-3-3 46-16,3 7 10 0,-4-1 1 0,4 4 1 0,-3 0 211 0,3 2 43 16,0-2 8-16,0 9 1 0,0-9-69 0,0 9-13 0,0 0-3 0,3 0-1 15,1 0-59-15,-1 0-12 0,4-6-3 16,-3 9 0-16,3-6-30 0,0-3-7 0,0 6 0 0,0-3-1 16,4-4 11-16,-1 7 2 0,1-6 1 0,3 3 0 15,0-3-33-15,4 3-6 0,-1-3-2 0,5 6 0 16,-5-3-4-16,4 3 0 0,8 3-8 0,-8 0 12 15,-4-3-12-15,8 9 0 0,3-5 0 0,-3 8 0 16,0 1 0-16,-1 3 0 0,1-1 0 0,0-2 0 16,3 9 0-16,-3 0 0 0,-8 0 0 0,4 0 0 15,1 0 9-15,-1 6-9 0,-4-3 8 0,1 7-8 0,-4-7 0 0,4 6 8 16,3 1-8-16,-3 2 0 0,-4-2 0 16,3 8 0-16,1-5 0 0,3-1 0 0,-7-2 0 0,-3 9 0 15,3-7 8-15,0 7-8 0,-3 3 0 0,-4-3 0 16,-7 3 0-16,3 0 0 0,1 0 0 0,-1-4 0 15,-10-2 8-15,4 3-8 0,-1 0 0 0,-3-7 0 16,0 1 9-16,-3-4-9 0,-1 1 28 0,0 2 2 16,1-2 0-16,-4-4 0 0,-4-3-6 0,4-3-2 15,0 0 0-15,0 0 0 0,-4 0-10 0,-3-3-3 16,3 3 0-16,-3-6 0 0,0 3-9 0,-4-4 0 0,-3-5 0 16,3 9 0-16,1-4-9 0,-1-2-4 0,-3 6-1 15,-1 0 0 1,5-4-18-16,-1 7-3 0,0 0-1 0,4 0 0 15,-3 7-16-15,6-7-4 0,0 0-1 0,1 3 0 16,2-3-71-16,5 0-13 0,3 0-3 0,0 0-897 0</inkml:trace>
  <inkml:trace contextRef="#ctx0" brushRef="#br0" timeOffset="53077.11">23439 6069 2214 0,'0'0'48'0,"0"0"11"0,0 0 1 0,0 0 3 0,0-6-51 0,0 0-12 16,0 6 0-16,3-7 0 0,-3 7 0 0,0-9 0 15,-3 6 0-15,3 3 0 0,-4-6 12 0,-3 6-1 16,-4 0 0-16,1 0 0 0,-4 6-3 0,0-3-8 0,-8 6 12 0,5 4-4 15,-8-4 5-15,0 13 1 0,1-3 0 0,-5 3 0 16,1 0 24-16,-3 9 5 0,2 1 1 0,-2 5 0 16,-5 1-16-16,8 3-4 0,-4 0 0 15,1 3 0-15,-5-1 18 0,1 4 3 0,10-3 1 16,-6 7 0-16,-5-4-34 0,8 6-12 0,7-3 0 0,0 0 9 16,3-3-9-16,0 3 0 0,4-6 9 0,7 0-9 15,4-3 12-15,-1 3-1 0,-3-3-1 0,4 3 0 16,6-4-10-16,4 1 12 0,-3-6-12 0,3 5 12 15,3 4-12-15,4-6 0 0,11 3 0 0,-4-4 0 16,-3 4-41 0,7 0-4-16,6-7-1 0,5 4 0 0,-1-4-187 0,0-2-38 15,4-1-7-15,3 0-618 0</inkml:trace>
  <inkml:trace contextRef="#ctx0" brushRef="#br0" timeOffset="54921.48">23795 6947 2631 0,'0'0'58'0,"-7"0"12"0,3 0 2 0,4 0 2 0,0 0-59 0,0 0-15 0,0 0 0 0,0 0 0 0,0 0 0 0,0 0 0 16,7 0 0-16,0 10-10 0,-3-1 10 0,3 4-10 16,4-1 10-16,-4 7-10 0,-4 0 10 0,4 6 0 15,-3-3-9-15,3 9 9 0,3 1 0 0,-3-1 0 16,-3 0 0-16,3 1 0 0,-3-1 0 0,3 0 0 16,-4-2 0-16,4-4 0 0,4-3 0 0,-8 6 0 15,4-6 0-15,0-3 0 0,4-4 23 0,-4 4 5 16,4-6 2-16,-1-4 0 0,1 4 2 0,3-7 1 15,-4-3 0-15,5-3 0 0,-1-9 0 0,0 9 0 16,3-7 0-16,-2-8 0 0,-1 2-1 0,0-6-1 16,-4-3 0-16,4-3 0 0,1-3-12 0,-1-3-3 15,0-1 0-15,0-2 0 0,0-4-5 0,0-6-2 16,7 4 0-16,-3 2 0 0,3-3-1 0,0 0-8 0,0 1 12 16,1 8-4-16,-1 7-8 0,0-3 0 0,-7 9 0 15,4 3 0-15,-4-2 0 0,0 8 0 0,0 1 0 0,-3-4 8 31,3 10-104-31,-4-3-22 0,1 3-4 0,-1 3-1 0,1 0-111 0,0 0-22 0,3 3-5 16,3-3-1-16</inkml:trace>
  <inkml:trace contextRef="#ctx0" brushRef="#br0" timeOffset="55418.27">25231 6985 2746 0,'0'0'122'0,"0"-6"25"16,-4-4-118-16,4 7-29 0,0-3 0 0,-3 0 0 0,-1-1 0 15,1-2 0-15,-1 9-13 0,-7-3 4 16,-3-3-38-16,0 6-7 0,-10 0-2 0,-1 6 0 16,-7-3-4-16,-3 6 0 0,0 4-1 0,-4 6 0 0,0-1 61 0,4 4 16 15,3-3 2-15,0-3 0 0,4 6 38 0,3 3 8 16,1-3 2-16,2 0 0 0,1-6-39 0,4 9-8 15,6-10-2-15,-3 7 0 0,3 0-1 0,4-6 0 16,4 0 0-16,-1-1 0 16,4-2-38-16,4-1-8 0,-1-2-2 15,4-1 0-15,0-6 20 0,4 4 3 0,0-7 1 0,3 0 0 0,3-7 8 0,1 7 0 16,3-3 0-16,0-6 0 0,-3-1 0 0,3 1 11 16,0 3-3-16,0-10 0 0,-3 3 4 0,3-5 1 15,-3 8 0-15,3-5 0 0,-3-4 3 0,-1 0 1 0,-3 3 0 16,0-3 0-16,4-3-3 0,0 4-1 0,-8 2 0 0,4 0 0 15,1 4-3-15,-5 2-1 0,1 1 0 0,-4 6 0 16,-7 3-9-16,0 0 8 0,10 3-8 0,-6 6 8 16,3 4 3-16,-4-4 0 0,1 10 0 0,3-6 0 15,-3 5 14-15,-1-5 3 0,1 9 1 0,-1-3 0 16,1-7-29-16,3 7 0 0,-4 0 0 0,4-3-10 16,0-1 10-16,4 1 0 0,0 3 8 0,-1-7-8 15,4 1 0-15,-3 3 0 0,3-4 0 0,0-2 0 16,4-1-30-16,-4-6-10 0,0 6-3 0,0-5 0 15,-3-4-107-15,3 0-22 0,-4 0-4 0,1-4-887 16</inkml:trace>
  <inkml:trace contextRef="#ctx0" brushRef="#br0" timeOffset="55742.32">25760 6188 2602 0,'0'0'116'0,"0"0"23"0,0 0-111 0,-4 10-28 16,4 9 0-16,-3-4 0 0,3 10 37 0,3 1 3 0,-3 5 0 0,4 0 0 16,-1 4-18-16,1 6-3 0,-1-1-1 0,1-5 0 15,3 6 12-15,-3-4 2 0,3 1 1 0,0-1 0 16,0 4-13-16,0-3-4 0,-4 3 0 0,1 2 0 15,-1-2-7-15,1 3-1 0,-4-3-8 16,3 0 12-16,-3-1-12 0,0-5 0 0,0-4 0 0,0 10 0 16,0-10-9-16,0-2-8 0,0-4-2 0,0 3 0 31,4-6-70-31,-1 0-15 0,1-3-2 0,3-4-1 16,0-5-126-16,0-1-26 0,-7-9-5 0,14-9 0 0</inkml:trace>
  <inkml:trace contextRef="#ctx0" brushRef="#br0" timeOffset="56230.28">26236 6812 2973 0,'0'0'132'0,"0"0"27"0,0 0-127 0,-7 7-32 15,0 2 0-15,0 4 0 0,3-1 10 0,-3 10-10 0,4-3 10 0,-1 3-10 16,-3 9 0-16,4-9 0 0,-1 10 0 0,1-4 0 16,-1-3-13-16,4 6 4 0,0-9 1 0,0 10 0 15,4-10 8-15,3 6 0 0,-4-6 0 0,8 0 0 16,-4 0 0-16,0-7 0 0,4 1 0 0,-4 0 0 16,7-10 0-16,-4 3 0 0,4 1 0 0,4-7 0 15,-4-3 0-15,4 0 0 0,3-3 0 0,-3-7 0 16,3 1 0-16,3-4 0 0,-2-5 0 15,2-4 0-15,-3 6-12 0,-3-3 0 0,3-9 0 16,-3 6 0-16,0-9 12 0,-4 9 0 0,0-3 10 0,0 3-10 16,4-3 18-16,-8 12-2 0,-6 0-1 0,-1 4 0 15,1 0 17-15,-4 9 3 0,0 0 1 0,0 0 0 16,0 0-14-16,0 0-2 0,0 0-1 0,3 12 0 16,1-2-19-16,3 8 0 0,-4-8-13 0,1 2 5 15,3 1 16-15,-4 3 4 0,4-1 1 0,1-5 0 16,-1 8-13-16,0-5 8 0,0 0-8 0,0 2 0 15,-4 1 0-15,4 0 0 0,0-1 0 0,0 1 0 16,1-4 0-16,-1 1 0 0,0 0-13 0,3 2 4 16,-3-5-70-16,7-4-13 15,-3 3-4-15,0 1 0 0,-1-1-28 0,4-6-7 16,-3-3-1-16,-1 0-995 0</inkml:trace>
  <inkml:trace contextRef="#ctx0" brushRef="#br0" timeOffset="56571.16">27129 7170 3081 0,'14'0'68'0,"-14"0"13"0,0 0 3 0,0 0 4 0,0 0-71 0,7-3-17 0,7-3 0 16,0 2 0-16,4-5-10 0,3 6-6 0,0-3 0 16,0-7-1-16,4 10 0 0,0-3 0 0,-8-4 0 0,1-2 0 15,3 2 17-15,-7 1 0 0,0-4 0 0,-3 4 0 16,3 0 0-16,-7-4 0 0,-4 0 0 0,5 1 9 15,-8-4 0-15,0 4 0 0,-8 2 0 0,1-5 0 16,-3-1-1-16,-4 0 0 0,-4 1 0 0,-3 2 0 16,-4 4-8-16,-3 9 0 0,-4-4 0 0,4 8 0 15,-7 2 0-15,3 0 0 0,4 10-9 16,-4 0 9-16,7 9 0 0,1-3 12 0,-1 3-1 0,7 3-1 16,4-3 8-16,4 6 2 0,-1 1 0 15,4-4 0-15,7-3-4 0,0 6-1 0,4 1 0 0,-1-1 0 16,8-9-4-16,-4 9-1 0,7-9 0 0,0 7 0 15,0-8-10-15,7-2 0 0,0-3 0 0,4 3 8 16,7-7-54 0,3 4-11-16,0-10-3 0,1 4 0 0,2-10-104 0,1 0-20 0,-3 0-5 0</inkml:trace>
  <inkml:trace contextRef="#ctx0" brushRef="#br0" timeOffset="56978.63">27280 5934 2718 0,'0'0'60'0,"0"0"12"0,0 0 2 0,0 0 2 0,0 0-60 0,0 0-16 0,0 0 0 0,0 0 0 15,0 0 19-15,0 0 1 0,0 0 0 0,7 13 0 16,4-4 3-16,3 10 1 0,4-6 0 0,3 9 0 16,4 0 12-16,3 9 4 0,4-3 0 0,3 7 0 15,4 2 0-15,3-2 1 0,4 6 0 0,7-1 0 16,-4 4-30-16,-3 0-11 0,-4 0 0 0,1 3 9 16,-8 0-9-16,4-3 0 0,-4 6 0 0,-7 0 0 15,4 4 0-15,-4-1 0 0,-3-3 10 0,-4-3-10 16,0 7 13-16,-7-4-4 0,0-6-1 0,-6 0 0 15,-1 3-8-15,0-10 8 0,-4 4-8 0,1 0 8 16,-4-1-8-16,-4-5 0 0,4-4 0 0,-3 1 0 16,-4-4 0-16,3-3 0 0,-3-6 0 0,0 0 0 15,-4-7-60-15,-3 1-7 16,-3-7-1-16,-1-3-1299 0</inkml:trace>
  <inkml:trace contextRef="#ctx0" brushRef="#br0" timeOffset="61544.09">21516 9017 345 0,'0'0'15'0,"0"0"4"0,0 0-19 0,-4 6 0 0,1 4 0 0,-1-4 0 15,1 3 590-15,-1 1 114 0,4 2 24 0,-3 4 4 16,3-7-597-16,0 4-119 0,0-1-24 0,0 1-5 15,0 6 13-15,3 3 0 0,-3 0 0 0,4 0 0 16,-1 6 0-16,-3 3 10 0,4 4-2 0,-1 5 0 16,-3 4 12-16,4 3 3 0,-1 0 0 0,1 7 0 15,-4-4-7-15,4 0 0 0,-4-3-1 0,0 3 0 16,0 0-5-16,0-2-1 0,-4 5 0 0,4-3 0 16,-4 0 2-16,4-3 0 0,-3-3 0 0,-1-3 0 15,1 0-11-15,3-7 0 0,0-2 0 0,-4-4 0 16,4-6-53-1,0-10-7-15,0 7 0 0,0-10-841 0,0-9-168 0</inkml:trace>
  <inkml:trace contextRef="#ctx0" brushRef="#br0" timeOffset="62047.21">21202 8932 1670 0,'-4'-15'74'0,"4"8"15"0,-3-2-71 0,3-4-18 0,0 4 0 0,3 0 0 15,1-4 204-15,3 4 38 0,0-1 7 0,4 4 2 16,-1-3-188-16,1-1-38 0,3 1-7 0,4-1-2 16,-1 1 5-16,4 6 1 0,1-7 0 0,2 7 0 15,-3-3-1-15,8 3 0 0,-5-3 0 16,5 6 0-16,2-4 0 0,5 4 0 0,2 0 0 0,5 0 0 15,-1 4-5-15,4-4-2 0,-4 6 0 0,4-3 0 16,0 6-14-16,-4 1 9 0,-3-1-9 0,-4 4 8 16,-3-4-8-16,0 4 10 0,0-1-10 0,-1 7 10 15,-6 0-2-15,0 3-8 0,7-3 12 0,-4 3-4 16,0 0-8-16,-7 3 0 0,-7 3 0 0,4-6 8 16,0 9-8-16,-1-9 0 0,-13 6 9 0,-1-3-9 15,4-3 9-15,-3 0-9 0,-8 3 12 0,-3-3-12 16,0-6 17-16,0 3-3 0,-3 3-1 0,-1-3 0 15,-7-7 15-15,1 1 2 0,-8 5 1 0,4-5 0 16,-4-4-31-16,0 4 0 0,-3-4 0 0,0 1 0 0,3 2 15 16,-3-2-3-16,-4-4-1 0,1-3 0 15,2 7-11-15,-2-7 0 0,-1 3 0 0,-3-3 0 16,-1-3-10-16,1 0 10 0,3 6-13 0,-3-2 5 16,0-4-20-16,6 0-3 0,1 0-1 0,0 0 0 0,3 0 11 0,4-4 1 15,7-2 1-15,-4 6 0 16,8 0-45-16,-1 0-10 0,1 0-2 0,3 0 0 15,7 0-86-15,3-9-18 0,4-4-3 0</inkml:trace>
  <inkml:trace contextRef="#ctx0" brushRef="#br0" timeOffset="62650.63">23255 8468 57 0,'0'0'0'0,"4"0"0"16,-4 0 0-16,7-9 0 0,0 6 351 0,3-7 65 16,1 7 12-16,0-3 4 0,-1 3-331 0,-3 0-65 15,0-4-14-15,0 7-2 0,0-3 30 0,-7 3 6 16,0 0 2-16,0 0 0 0,0 0 42 0,0 0 9 15,0 0 2-15,0 0 0 0,-7 3-20 0,0 4-4 16,-3-1-1-16,-1 3 0 0,-3 10-17 0,0 0-3 16,-4 3-1-16,1 0 0 0,-5 3-42 0,1 3-9 15,4-3-2-15,-5 7 0 0,1-1-12 0,4 0 8 16,-8 7-8-16,7-4 0 0,1 1 20 0,-5 6-3 16,-2-1 0-16,-1 4 0 0,0 3 3 0,8 0 0 15,3-3 0-15,-4 3 0 0,-3-3 8 0,7 0 3 0,3 0 0 16,1 6 0-16,-5 3-18 0,1-2-3 15,7-4-1-15,4 0 0 0,-4 0-9 0,0 6 8 0,0-3-8 0,7-6 8 16,7 6-8-16,-4-6 12 0,-3 0-12 16,7 3 12-16,7 0-2 0,0-3 0 0,-3 3 0 15,7 0 0-15,-1-6-10 0,4 3 8 0,1-3-8 0,2-1 8 16,5-5-8-16,-1-4-12 0,4 1 2 0,3-1 1 31,0 0-16-31,4-9-3 0,0 0-1 0,7 3 0 0,-1-9-56 16,5 6-11-16,-1-6-3 0,-3-4-764 0,-4 1-153 0</inkml:trace>
  <inkml:trace contextRef="#ctx0" brushRef="#br0" timeOffset="63909.44">24698 8888 2131 0,'0'0'94'0,"0"0"20"0,0 0-91 0,0 0-23 0,0 0 0 0,0 0 0 16,0 0 47-16,0 0 5 0,0 0 0 0,0 0 1 15,0 0-5-15,0 0-2 0,0 0 0 0,0 0 0 16,0 0-23-16,0 0-5 0,0 0-1 0,0 0 0 16,0 0 8-16,0 0 2 0,0 10 0 0,-4-1 0 15,1 1 10-15,-1 2 3 0,-3 1 0 0,0 9 0 16,0 0 3-16,-3 3 1 0,-4 0 0 0,-1 3 0 16,-6 3-21-16,0 4-4 0,-4-1-1 15,-6 4 0-15,2 6-2 0,-6 0 0 0,0 6 0 0,0 3 0 16,-4 1-16-16,4-1 0 0,-4 0 0 0,3 0-9 15,5-2 34-15,-1-7 7 0,0-1 2 16,4 8 0-16,0-11-21 0,3 1-4 0,0-3-1 0,1 3 0 16,-1-4-8-16,4-2 0 0,0-4 0 0,-1 0 0 15,8-6 0-15,-3 1-14 0,-1-1 5 16,0-3 1-16,1 0-24 0,3-4-4 16,-4 1 0-16,4-3-1 0,-4 0-43 0,8-4-8 15,-4-3-1-15,3 1-1 0,0-4-66 16,4 0-12-16,0-2-4 0,7-4 0 0</inkml:trace>
  <inkml:trace contextRef="#ctx0" brushRef="#br0" timeOffset="65313.35">23837 8857 1036 0,'0'0'46'0,"0"0"10"0,0 0-45 0,0 0-11 0,-3-9 0 0,3 9 0 0,0 0 169 0,0-4 32 15,0-2 7-15,0 6 0 0,0 0-140 0,0 0-28 16,0 0-5-16,0 0-2 0,0 0 23 0,0 0 4 16,0 0 0-16,0 0 1 0,0 0 7 0,0 0 0 15,0 0 1-15,0 0 0 0,3 6-5 0,4 4-2 16,0-7 0-16,0 10 0 0,4 2-15 0,0-2-3 15,-4-1-1-15,3 7 0 0,-3-6-14 0,7 6-2 0,0-7-1 16,1 10 0-16,-1 6-8 0,0-3-2 16,0 4 0-16,4-4 0 0,-4 3 3 0,3-3 0 15,-3 6 0-15,4-2 0 0,0-1-5 0,-4-3-1 16,0 6 0-16,0-9 0 0,0 9 3 0,0-9 0 16,0 0 0-16,-3 7 0 0,3-7 8 0,-3 0 3 15,-1-1 0-15,1 1 0 0,-4-3-27 0,3 0-9 0,-3-3 0 0,4-7 0 16,-7 4 9-16,3-4 0 0,0 0 0 0,-4 1 0 15,1-7-8-15,-4-3-7 0,0 0-1 16,0 0-908-16,0 0-181 0</inkml:trace>
  <inkml:trace contextRef="#ctx0" brushRef="#br0" timeOffset="66164.25">25008 9638 230 0,'0'0'20'0,"0"0"-20"0,0 0 0 0,0 0 0 16,4 0 214-16,-1-10 38 0,-3 10 8 0,8 0 2 15,-5-3-109-15,4-3-21 0,0 3-5 0,0 0-1 16,4-4 4-16,3 7 1 0,-3-3 0 0,3-3 0 15,3 6-12-15,1 0-3 0,-4-3 0 0,4 3 0 16,-1-6-32-16,-3 3-6 0,4 3-2 0,0 0 0 16,-1 0-41-16,1 0-9 0,3 0-2 0,0 3 0 15,4 3-24-15,0-6-14 0,-1 0 2 0,5 3 0 16,2-3 12-16,1 0 16 0,-4 0-3 0,4 0-1 16,0 0-12-16,0 6-16 0,3-6 3 0,-3 0 1 15,-1 0-7-15,-2 0-1 0,-1-6 0 0,0 6 0 16,-3 0-108-16,-1 0-23 15,1-3-4-15,-7 3-569 0,-1 0-115 0</inkml:trace>
  <inkml:trace contextRef="#ctx0" brushRef="#br0" timeOffset="66542.55">24998 9986 1209 0,'0'0'108'0,"0"0"-87"0,0 0-21 0,0 0 0 16,0 0 324-16,0 0 61 0,0 0 12 0,0 0 3 16,0 0-334-16,10 0-66 0,-3 0-14 0,8 0-2 15,-5 0 41-15,8 0 9 0,-1 0 2 0,8-3 0 16,3-3 19-16,1 6 4 0,2 0 1 0,1 0 0 16,3 0-25-16,4-4-5 0,4 4-1 0,2-6 0 15,1 6-19-15,4 0-10 0,-5 0 10 0,5-3-10 16,-1 3-52-1,-6-9-16-15,2 9-3 0,1-4-791 0,0-2-158 0</inkml:trace>
  <inkml:trace contextRef="#ctx0" brushRef="#br0" timeOffset="67543.09">26779 9011 2156 0,'0'0'96'0,"0"0"19"0,0 0-92 0,0 0-23 16,-3-7 0-16,3 7 0 0,0 0 28 16,0 0 2-16,0 0 0 0,0 0 0 0,0 0-1 0,0 0 0 15,0 0 0-15,0 0 0 0,0 0 3 0,0 0 1 16,0 0 0-16,0 0 0 0,0 0-1 0,-4 10 0 16,1 2 0-16,-1-2 0 0,1 12 7 0,3-3 1 15,0 2 0-15,0 1 0 0,3 7 12 0,-3-4 4 16,0 6 0-16,0 0 0 0,4 1-20 0,-4 2-3 15,-4-2-1-15,4 5 0 16,0-2 0-16,-3 9 0 0,3-4 0 0,-4 4 0 0,-3-3-21 0,0 3-11 16,0-3 10-16,-4 0-10 15,1-1 16-15,3-5-2 0,-4 6-1 0,4-7 0 0,-7 4-1 0,3-4-1 16,1-2 0-16,3-4 0 0,3-3-11 0,-3-3 0 0,0 6 9 16,4-9-9-16,-1-3 0 0,1 2-10 15,-4-5 1-15,0-4 0 16,-1 4-67-16,5-4-12 0,-1 1-4 0,1-7 0 15,-8 3-116-15,4-3-23 0,7-3-5 0,-17-9 0 0</inkml:trace>
  <inkml:trace contextRef="#ctx0" brushRef="#br0" timeOffset="71446.1">27005 8415 1404 0,'0'0'62'0,"0"0"13"0,0 0-60 0,0-3-15 0,4-7 0 0,-4 1 0 0,3 0 26 0,-3 9 2 15,0-4 1-15,0 4 0 0,0 0 12 0,0 0 3 16,0 0 0-16,0 0 0 0,0 0 43 0,0 0 9 16,0 0 1-16,0 0 1 0,0 0-33 0,7 0-6 15,4 0-2-15,-1 4 0 0,1 2-10 0,3 3-3 16,4-3 0-16,-1 4 0 0,5 9-19 0,2-7-4 16,1 7-1-16,3 0 0 0,7 3 1 15,1 0 0-15,-5 3 0 0,5-3 0 0,-1 3-3 16,4 0-1-16,0-3 0 0,-1 6 0 0,5-3-6 0,3 7-2 15,0-1 0-15,-1 0 0 0,-2 1-9 0,-1 8 0 16,-3 4-12-16,-4 0 12 0,-3 3 0 0,-4 0 0 16,0 7 0-16,-3 5 12 15,0-2-33-15,-4 2-7 0,-3 4 0 0,-1 3-1 0,-3-7 12 0,-3-2 2 16,-4 2 1-16,0-5 0 0,-4-1 14 0,1 0 0 0,0 1 0 0,-8-4 0 16,0 6 0-16,-3-2 0 0,0-1 0 0,-3 0 0 15,-4 0 8-15,-4 1-8 0,0-4 0 0,-3 0 0 16,-3-3 8-16,-5-6-8 0,-6 3 9 0,0-3-9 15,-1-1 0-15,-9-8 0 0,-1 2 0 0,-4-2-742 16,1-4-145-16</inkml:trace>
  <inkml:trace contextRef="#ctx0" brushRef="#br0" timeOffset="76936.57">20475 7286 1911 0,'0'0'42'0,"-7"0"9"0,-3 0 1 0,-5-9 2 0,1 9-43 0,-3-7-11 0,-4 1 0 0,-1 3 0 16,-6-3-13-16,0-4-5 0,-7 4-1 16,-4 0 0-16,-3-4 4 0,3-2 1 0,-7 2 0 0,0 1 0 31,0 3-11-31,0-1-3 0,0-2 0 0,-6 0 0 0,2 5 46 0,-6-5 9 0,-1 6 1 0,-3-3 1 16,4 6-17-16,-4-4-4 0,3 4-8 0,1 0 12 15,0 0-12-15,3 0 0 0,0 4 0 16,0-4 0-16,3 6 0 0,8-3 0 0,0 3 0 15,6 1-10-15,1-7 10 0,3 9 0 0,8-9 0 0,-1 9-8 16,4-2 8-16,3-4 8 0,1 0-8 0,2 6 11 16,1 1-11-16,4-4 12 0,3 0-12 0,0 4 12 15,0-1-2-15,3 0 0 0,1 4 0 0,3 0 0 16,0 2-1-16,0 1 0 0,3 3 0 0,-3 3 0 16,4 0-9-16,-1 0 0 0,1 6 0 0,-1-3 8 15,1 6-8-15,-1-3 0 0,-3 4 0 0,4 2 0 0,-1-2 0 16,1-1 0-16,-1 0 0 0,1 7 8 15,3 0 16-15,0 2 4 0,-3 1 0 0,3 0 0 0,-4 3-10 16,4 0-2-16,-3 3 0 0,-1 0 0 0,1 3-1 16,-1-3-1-16,-3 3 0 0,0 4 0 0,0 5-2 0,-3-2-1 15,3-4 0-15,0 10 0 0,-4-10-11 0,4 0 10 16,-7 1-10-16,4-1 10 0,-1-3-10 0,1 3 0 16,-1 7 0-16,1-4 8 0,-1-2-8 0,0-1 0 15,-3-3 0-15,4-6 0 0,-4 0 13 0,3-3 1 0,-3-1 0 16,0-8 0-16,4 2-14 0,-4-2 0 15,3-1 8-15,1-3-8 0,-5-6 8 0,8 0-8 16,-3 0 11-16,3 0-11 0,0-6 16 0,0-4-3 16,3 1-1-16,-3-1 0 0,4-5 7 0,-4-7 1 15,0 0 0-15,0 0 0 0,7 3 13 0,4-3 3 0,-11 0 1 16,7-3 0-16,0-4 13 0,3 4 2 0,-3-6 1 16,0 6 0-16,4-7-37 0,-4 1-8 0,0-1-8 0,0 1 11 15,0 6-11-15,4-6 12 0,-1-1-12 0,1 1 12 16,3 6-12-16,0-7 0 0,4 1 0 0,0-1 0 15,3 7-10-15,3-6 10 0,5 6-13 0,-1-4 5 16,7-2 8-16,-7 6 0 0,8-7 8 0,-1 7-8 16,0-3 0-16,0 6 0 0,4-3 0 0,0 3 0 15,3 0 0-15,1 0 0 0,-1 0 0 0,4 3-12 16,3-3 12-16,-3 0 0 0,0 6 8 0,-4-3-8 16,-3 4 0-16,-4-1 8 0,1 3-8 0,-1 1 0 15,0-1 0-15,-3-6 0 0,3 7 0 0,4-1 0 0,-4-3 0 16,4 1-16-16,-4-7 2 0,1 6 1 0,3-3 13 0,-4 3 13 15,0-6-2-15,-3 0-1 0,0-6-10 16,-1 6 0-16,-2 0 9 0,-5 0-9 0,1-3 0 0,0-3 0 16,-4 3 0-16,-4-7 0 0,-2 10 0 0,-1-9 0 15,-4 6 0-15,-3-4 0 0,-3 1 0 0,-4-3-10 16,0 2 10-16,-4-2-13 0,-3 3 13 0,-3-10 0 16,-4 3 0-16,-4 4 0 0,0 0 0 0,-3-4 0 15,0 4 0-15,0-4 0 0,-4 1 0 0,0-4 0 16,-3 3 0-16,3 1 0 0,-3-7 0 0,4 10 10 15,2-7-2-15,-2 0 0 0,-1 1-8 0,4-4 0 16,0 9 9-16,3-2-9 0,-3-1 0 0,3 4 0 16,1-1 0-16,-1 1 0 0,7 0 0 0,-3 9-8 15,4-10 8-15,3 7 0 0,-4 3-9 0,11 0 9 0,0 0-10 16,0 0 10-16,0 0-16 0,0 0 4 0,7 10 0 0,0-1 0 16,4 0-4-16,3-2 0 0,3 2 0 15,5 0 0-15,-1 4 4 0,7-4 1 0,0 1 0 0,8 2 0 16,-1-2 11-16,-7 2-10 0,4-2 10 15,0 5-10-15,-1-8 10 0,-6 8 0 0,0-2 0 0,-4-4 0 16,0 4 0-16,0-1 0 0,-3-2 0 0,-4 2 8 16,0 4-8-16,0 0 0 0,-3-1 0 0,-1 1 0 15,-6 0 8-15,-1-1 0 0,1 4 0 0,-1 0 0 16,1-3-8-16,-8 3 0 0,1 2 0 0,-4-2 0 16,3 0 0-16,-3-3 0 0,-3 3 0 0,-4-7 0 15,3 7 8-15,-3-7 0 0,0 7 0 0,0-6 0 16,-4-4-8-16,0 1 11 0,-3-1-11 0,0 0 12 0,0-2-12 15,0 2 0-15,-4-9 0 0,0 10 0 0,1-10-23 0,2-4 0 16,1-2 0-16,4-3-747 16,-1 2-150-16</inkml:trace>
  <inkml:trace contextRef="#ctx0" brushRef="#br0" timeOffset="77675.14">20384 7104 1803 0,'0'0'80'15,"0"0"16"-15,0 0-76 0,-4-9-20 0,4 9 0 0,0-3 0 0,0-4 41 0,0 7 5 16,7-9 1-16,0 3 0 0,0-1-47 0,4-2-13 15,-1 0-1-15,-3 5 0 0,0-5 14 0,0 0 0 16,1 5-10-16,-5-5 10 0,1 9 0 0,-4 0 18 16,0 0-3-16,-4-9-1 0,-3 9 23 0,0-10 5 15,0 10 1-15,-7-3 0 0,-4 0-26 0,1-3-5 16,-5 6 0-16,-2-10-1 0,-1 7 10 0,-3-3 3 16,0 0 0-16,-1-4 0 0,5 1 17 0,-5-1 4 15,1 1 1-15,0-4 0 0,3 1 0 0,1-4 0 16,-1 4 0-16,0-1 0 0,4-6-5 0,0 10-1 15,0-7 0-15,3 1 0 0,0 2-25 0,1 0-6 16,-1-5-1-16,4 8 0 0,0 1-8 0,0-4 0 16,3 10 0-16,-3-6 0 0,3 2 0 0,1 4-11 15,3 0 3-15,-4 3 0 0,8-6 8 0,-4 12 0 16,0-3 0-16,7-3-8 16,0 10-32-16,3-1-7 0,4 4-1 0,4-1 0 0,3 7 34 0,4-6 14 15,3 5-12-15,3-5 12 0,5 9-14 0,2-3 5 16,5-7 1-16,-1 7 0 0,4 0 8 0,3-3 0 0,0 6 0 0,4-4 0 15,-3 4 0-15,-5-3 0 0,-2 3 0 16,-5-3 0-16,-2-3 0 0,-1 9 0 0,-7-3 0 0,0-7 0 16,-3 7 0-16,-4 3 0 0,4-3 0 0,-8 0 0 15,-3 0 0-15,4-3 11 0,-4-3-3 0,0 6 0 16,-7-4-8-16,0-5 0 0,0 6 0 0,0 3 0 16,-4-10 18-16,1 4 2 0,-1-4 0 0,-3 1 0 15,0-4 5-15,-3 4 2 0,3-4 0 0,-4 4 0 16,0-4-13-16,-3 1-2 0,-3 2-1 0,-1-2 0 15,-3-1-21-15,-4 4-4 0,-3-4-1 0,-4 7-1181 16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8:25:27.861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2297 13012 2487 0,'-11'-6'55'0,"7"-1"11"0,-6 1 2 0,-1-3 2 0,8-4-56 0,-8 4-14 0,4-1 0 0,-3 4 0 15,6-10 0-15,-7 7 0 0,8-4 0 0,-8 4 0 16,-3 0 0-16,4-4-13 0,-1 4 2 0,-10-4 1 15,-4 1 2-15,1 2 0 0,-5 1 0 0,-2-1 0 16,-5 1 8-16,1 6-8 0,0 0 8 0,-4-4-8 16,0 7 8-16,-3 0 0 0,-1 7 0 0,8-4 0 15,-4 0 21-15,-3-3 7 0,7 9 0 0,-4-9 1 16,4 0-1-16,-1 10-1 0,1-10 0 0,0 6 0 16,0-3-27-16,-1 0 0 0,8-3 0 0,-4 10 0 15,1-10 0-15,-1 6 0 0,4-3 12 0,-1 3-4 16,12 1-8-16,-8-1 0 0,4-3 0 0,7 7 0 15,-7-7 0-15,6 6 0 0,1 0 8 0,4 1-8 0,-1 2 0 16,-3-2 0-16,3 2 0 0,8 7 0 0,-4-6 0 0,-4 9-9 16,11 3 9-16,-3 0-10 0,3 9 0 0,3 4 0 15,-3 3 0-15,7 3 0 0,-3 0 10 0,3 9 0 16,0 0 0-16,0 0 0 0,4 1 0 0,-4 5 0 16,3 4 0-16,1 0 0 0,3 3 0 0,-3-4 0 15,3 4 0-15,7 3-8 0,-7 3 8 0,4-3 0 16,-4 13 0-16,0-4 0 0,-4 4 0 0,-6 9 0 15,7-3 0-15,-11-1 0 0,0 7 0 0,0 0 0 16,-4 1 0-16,-3-1 0 0,-4-10 0 0,4 4 0 16,-3 0 0-16,-4-10 0 0,3 4 0 0,-3-7 0 15,-7-3 0-15,10-3 0 0,-3 3 11 0,0-9-3 16,-4 9 0-16,4-15 0 0,4 2 14 0,-5-9 2 16,5-3 1-16,-4-3 0 0,3-3-1 0,1 0 0 0,-1-7 0 15,8 4 0-15,-8-4-13 0,0-5-3 0,1 2-8 0,6-6 12 16,-6 6-3-16,6-9-1 0,-3 7 0 0,4-7 0 15,3 0-8-15,-4-4 0 0,4-2 0 0,-7 3 0 16,7 0 8-16,0-10 0 0,-4 4 0 0,-3-4 0 16,4 0 13-16,3-5 3 0,0 8 0 0,0-6 0 15,0-2-12-15,0 5-3 0,0 0 0 0,0 1 0 16,0-1-9-16,3-3 10 0,-3 4-10 0,0-1 10 16,7 4-10-16,-7-4 0 0,4 1 9 0,-4 2-9 15,7-2 15-15,-7-1-2 0,4 3 0 0,-1 4 0 16,4-3-1-16,4-1 0 0,-8 1 0 0,8 6 0 15,-8-7 4-15,8 7 1 0,0-6 0 0,-1 5 0 16,1-5 3-16,-4 6 1 0,0-7 0 0,3 7 0 16,1-6-10-16,-8-1-3 0,8 7 0 0,-7-7 0 15,3-2-8-15,-4-1 12 0,1 4-12 0,3-7 12 0,-7-3 17 0,3 7 4 16,-3-10 1-16,7 6 0 0,-3-3-26 0,6 0-8 16,1-3 0-16,0-3 0 0,3 0 20 0,7-3 1 15,4 6 0-15,3-3 0 0,7-4-9 0,0 7-1 16,1 0-1-16,-1 7 0 0,4-4-10 0,0 6 0 15,-4-6 0-15,7 7 0 0,-14-1 0 0,8-6 0 16,-1 7 0-16,0-1 0 0,0 0 0 0,-10 1 0 16,3-1 0-16,4-6 0 15,-7 4-88-15,3-7-16 0,4-7-3 0</inkml:trace>
  <inkml:trace contextRef="#ctx0" brushRef="#br0" timeOffset="8233.91">10075 2745 2286 0,'4'-15'50'0,"-1"12"10"0,-3-7 3 0,4 7 1 0,-4-3-51 0,0-1-13 16,3 1 0-16,-3 6 0 0,0 0 14 0,0 0 0 16,0 0 0-16,0 0 0 0,0-9-2 0,0 9-1 15,-7 0 0-15,0 0 0 0,-3 0-1 0,-4 9 0 16,-4 1 0-16,-3 2 0 0,0-2 7 0,-8 8 2 15,1-2 0-15,-4 9 0 0,-3 0 17 0,0 10 3 16,0-7 1-16,-1 13 0 0,1-7 9 0,0 10 3 16,0 3 0-16,-1 6 0 0,1 1-12 0,3 2-1 15,-3 4-1-15,3-4 0 0,4-2-38 0,3-1 0 0,8 6 0 16,-5-2 0-16,12 2 0 0,3-2 0 16,3-1 0-16,4 4 0 0,0-10 0 0,4 3 0 0,3 1 0 15,7-1 8-15,4-3-8 0,-1 7 0 0,1-7 0 16,7 0 0-1,-1-3-36-15,5 3-1 0,2-6-1 0,5-3 0 16,2 0-179-16,5-7-36 0,6-6-7 0,8-6-2 0</inkml:trace>
  <inkml:trace contextRef="#ctx0" brushRef="#br0" timeOffset="9192.92">10040 3209 748 0,'0'0'67'0,"0"0"-54"0,0 0-13 0,4-6 0 16,-1 3 140-16,4-3 24 0,-3-1 6 0,3 1 1 16,0-3-66-16,-4-1-13 0,4 7-2 0,-3-6-1 15,-1 9 11-15,1-3 3 0,-4 3 0 0,4-7 0 16,-4 7-23-16,0 0-4 0,3-3 0 0,-3 3-1 15,0 0-24-15,0 0-5 0,0 0-1 0,0 0 0 16,0 0-29-16,7 10-7 0,0-7-1 0,0 3 0 16,0 7-8-16,-3-4-11 0,3 7 3 0,0-1 0 15,3-2 8-15,1 6 0 0,-4 3 0 0,0-10 0 16,0 10 8-16,0 6 3 0,0-6 1 0,-3 0 0 16,-1 0-2-16,4 0 0 0,1 6 0 0,-5-6 0 0,1-3-2 0,3-3-8 15,0 6 12-15,3 0-4 16,-3-13 22-16,4 1 4 0,-4 2 1 0,4-2 0 15,3-4 2-15,0-3 1 0,0-3 0 0,0 0 0 0,7 0 3 16,-3-9 1-16,-4 5 0 0,0-5 0 16,4-10-14-16,3 10-4 0,0-16 0 0,0 3 0 0,-3-6-7 15,-1 6-1-15,8-10-1 0,0-2 0 0,0-4-15 16,-4-6 8-16,7 0-8 0,-3 4 0 16,-1-1 0-16,-3 3 0 0,1 1 0 0,-1 5 0 0,3 7-17 0,-9-3 0 15,-8 15 0-15,0-5 0 16,3-1-54-16,1 12-10 0,-11 1-3 0,-4 3-780 15,4 3-156-15</inkml:trace>
  <inkml:trace contextRef="#ctx0" brushRef="#br0" timeOffset="9653.34">10470 3548 1152 0,'0'0'51'0,"0"0"10"0,-10-6-49 0,6 6-12 16,4 0 0-16,0-6 0 0,-7-1 316 0,4 7 61 16,3 0 12-16,0 0 3 0,0 0-316 0,0 0-62 15,0 0-14-15,0 0 0 0,0 0 0 0,0 0-10 16,-7 7 10-16,3-1-12 0,8 3 12 0,-4 7-10 16,-4-4 10-16,-3 1-10 0,0 6 10 0,4-3 0 15,6 2 0-15,-3 11 0 0,-7-4 0 0,7 6 0 16,4 0 0-16,-1 1 8 0,-3-1 8 0,0 4 1 15,4-4 1-15,3 7 0 0,-7-4 12 0,-7-3 2 16,0 1 1-16,-1-1 0 0,12 4-33 0,-8-7 0 16,-6-6 0-16,3 0 0 0,0 0 8 0,7 0-8 0,-4-7 0 15,1-2 0-15,-4-4-13 0,3 1-7 0,4-10 0 0,0 0-1 32,0 0-174-32,0 0-34 0</inkml:trace>
  <inkml:trace contextRef="#ctx0" brushRef="#br0" timeOffset="9916.04">10844 3727 2944 0,'18'0'131'0,"-18"0"26"0,0 0-125 0,0 0-32 0,0 0 0 0,14 0 0 0,0 3 24 0,0-3 0 16,-3-3-1-16,10 3 0 0,11 0-12 0,-4-10-3 16,0 1 0-16,1 6 0 0,6-7-8 0,-3 1-17 15,-1-3 4-15,1 2 1 16,-4 4-79-16,8-7-15 0,-1 10-3 0,-7-3-1 16,0-3-27-16,1 2-6 0,2 1-1 0,-3 6-544 15,-6-3-110-15</inkml:trace>
  <inkml:trace contextRef="#ctx0" brushRef="#br0" timeOffset="10143.99">11134 3859 2149 0,'-18'6'95'0,"18"-6"20"0,0 0-92 0,0 0-23 0,0 0 0 0,0 9 0 15,0-9 44-15,4 10 5 0,3-4 1 0,-7-6 0 16,3 9-38-16,4 1-12 0,4-1 8 0,-1 1-8 15,-10-10 36-15,11 3 4 0,3-3 1 0,0 6 0 16,0-3-14-16,4-3-3 0,-4 0-1 0,4 0 0 16,3 0-23-16,0 0 0 0,-3 0 0 0,-1-3 0 15,12-3-98 1,-5 3-21-16,-3 3-4 0,1-10-563 0,-1 7-113 0</inkml:trace>
  <inkml:trace contextRef="#ctx0" brushRef="#br0" timeOffset="10445.33">12076 3181 2016 0,'0'0'89'0,"0"0"19"0,-7 0-87 0,3 13-21 15,-3-4 0-15,3 7 0 0,-3 6 174 0,4 3 30 16,-1 3 7-16,4 7 1 0,-3-4-176 0,-1 3-36 16,1 7 0-16,-1 0-9 0,1 3 9 0,-1-3 0 0,-3 9 0 0,4-3 0 15,-1-6 0-15,1 3-8 0,-1 3 8 0,4-7 0 16,-4 4-11-16,4-9 11 0,0-4-13 16,0 4 5-16,0-4 8 0,0 7-10 0,4-7 10 0,0-6-10 31,-1-3-83-31,1 3-17 0,3 0-3 0,0-6-619 0,0-3-123 15</inkml:trace>
  <inkml:trace contextRef="#ctx0" brushRef="#br0" timeOffset="10963.17">12129 2369 691 0,'-11'9'30'0,"4"-9"7"0,0 4-29 0,-4 5-8 16,8-3 0-16,-8 4 0 0,4 2 358 0,0 1 70 15,3 6 15-15,1-7 2 0,-1 7-349 0,8-7-71 16,-1 7-13-16,5 3-4 0,2-9 28 0,4 9 4 16,4 6 2-16,7-6 0 0,-1 3-4 0,8 0-1 0,3 6 0 0,4-2 0 15,3 8-1-15,8-5-1 0,3-1 0 0,3 4 0 16,1 5-16-16,-1 1-3 0,-7 6-1 0,1 3 0 15,-4 0-15-15,-4 4 0 0,-7-1 0 0,1 0 0 16,-1 4 11-16,-10-10-1 0,-1 6 0 0,-6 0 0 16,-4-9-10-16,-3 10 0 0,-4-4 0 0,-4-3 8 15,-3-6 20-15,0 3 3 0,0 3 1 0,-7-7 0 16,4-2-32-16,-8-7 0 0,0 7 0 0,1-7 0 16,-4-6 10-16,0 7-1 0,0-1 0 0,-4 4 0 15,-7-4-9-15,0 0-11 0,-3 1 3 0,-3-1 0 16,-5-3-36-16,1 4-6 15,-4-10-2-15,4 3 0 0,0-10-92 16,6 1-20-16,5-7-3 0,-1 1-892 0</inkml:trace>
  <inkml:trace contextRef="#ctx0" brushRef="#br0" timeOffset="11826.88">13395 3570 2109 0,'-4'0'46'0,"1"-3"10"0,-1 3 1 0,-3-6 3 0,7 6-48 0,0 0-12 0,0 0 0 0,0 0 0 16,0 0 12-16,4-10 0 0,6 7 0 0,1-3 0 0,7 6-1 0,-1-6-1 16,8-1 0-16,0 7 0 0,6-3 26 0,1-3 4 15,3 3 2-15,4-7 0 0,0 10-26 16,3-9-6-16,-3 9-1 0,-3 0 0 0,-5-3 19 16,5 3 3-16,-5 0 1 0,-2-6 0 0,-1 2-40 15,0 1-8-15,0 3-2 0,-7-6 0 16,1 6-58-16,-1 0-11 0,-4-3-2 15,1 3-898-15</inkml:trace>
  <inkml:trace contextRef="#ctx0" brushRef="#br0" timeOffset="12092.28">13430 3780 2311 0,'0'0'51'0,"0"0"10"0,0 0 3 0,0 0 0 0,0 0-51 0,0 0-13 0,11 3 0 0,-4 4 0 16,-7-7 8-16,7 3 0 0,4-3-8 0,-4 6 12 16,3-3 9-16,1 0 2 0,-4 4 0 0,7-7 0 15,-3 0-12-15,6 0-3 0,-3 0 0 0,4 3 0 16,0-3-23-16,3 0-5 0,0 0 0 0,4 0-1 15,-1-3-164 1,8 3-33-16,3-10-6 0</inkml:trace>
  <inkml:trace contextRef="#ctx0" brushRef="#br0" timeOffset="12616.65">15300 3445 2754 0,'0'0'60'0,"-11"0"13"0,1 0 3 0,-4-4 1 0,0-2-61 0,-1 6-16 15,1 0 0-15,0 0 0 0,0 0 11 0,0 0-1 0,0 6 0 0,-4-2 0 16,-6 2-24-16,2 0-5 0,-2 4-1 0,-1 5 0 31,-7 1-19-31,1-4-4 0,-1 7-1 0,0 3 0 0,0 6 29 0,4-9 6 0,0 3 1 0,0 0 0 16,6 0 32-16,1 0 6 0,7 0 2 0,4-3 0 15,-1 3-4-15,7-3 0 0,1-4 0 0,6 4 0 16,1-6-28-16,10 5 0 0,0-5 0 0,4 0 0 16,0 2 0-16,6-12 0 0,4 4 0 0,4-1 0 15,0-6 9-15,0 0-9 0,3 0 8 0,4 0-8 16,-4 0 0-16,4-6 0 0,3-1 0 0,1 4 0 15,-5-3 9-15,1-3-9 0,0 2 10 0,-4-2-10 16,0-1 12-16,-3 1-4 0,-4 0-8 0,-3-4 12 16,-4 4 22-16,0-4 4 0,-6-6 1 0,-1 10 0 15,0-4-8-15,-7-5-2 0,3-4 0 0,-6 0 0 16,0 3 4-16,-4-3 1 0,0-3 0 0,-4-3 0 0,-3 6-26 16,-4 3-8-16,1-6 0 0,-4 3 0 0,-4 0 0 15,0 3 0-15,-6 0 0 0,3 10 0 0,-8-7 0 0,5-3 0 16,-8 10 0-16,7 0 0 0,-3-4 0 15,0 4 0-15,-1 5 0 0,5-2 0 16,-1 3-19-16,4 0-10 0,7-3-3 0,0 6 0 16,0 0-83-16,3 0-17 0,4 0-3 0,7 0-691 15,0 0-138-15</inkml:trace>
  <inkml:trace contextRef="#ctx0" brushRef="#br0" timeOffset="12947.56">15625 2886 1951 0,'0'0'86'0,"0"0"18"0,0 0-83 0,-8 0-21 0,8 0 0 0,0 0 0 15,-7 10 71-15,0-10 9 0,0 9 3 0,0 1 0 16,0-7-50-16,0 16-9 0,0-7-3 0,0 10 0 15,0 6-13-15,-4 4-8 0,-3-1 10 0,0 0-10 16,-7 10 38-16,0 6 2 0,0 3 0 0,-8-6 0 16,-2 16-23-16,-5-4-4 0,1 4-1 0,0-4 0 15,-4 16 32-15,0-9 7 0,4-6 1 0,0 12 0 16,3-13 9-16,0 4 3 0,4-4 0 0,3-3 0 16,1-2-43-16,2-4-8 0,1 3-1 0,7 0-1 15,7-16-69-15,4 7-14 16,6-6-2-16,4-7-1 0</inkml:trace>
  <inkml:trace contextRef="#ctx0" brushRef="#br0" timeOffset="26105.9">10439 4755 115 0,'10'0'10'0,"-10"0"-10"0,0 0 0 0,-7 7 0 16,0-4 392-16,-3 3 76 0,3-3 15 0,-4 10 3 16,-7-4-380-16,1 10-76 0,3-6-15 0,-4 5-3 15,-7-5 15-15,8 9 3 0,-5 0 1 0,1-3 0 16,-3 3 10-16,2 6 3 0,-6-3 0 0,3-3 0 15,1 9 1-15,-1 1 1 0,-3 8 0 0,0-2 0 0,-1 0 9 0,1 2 1 16,0 4 1-16,0 10 0 0,3-4-9 16,0-6-1-16,-3 9-1 0,7-6 0 15,0 6-30-15,3-9-5 0,8 6-2 0,-1-3 0 0,4-6-9 16,3 3 8-16,4 3-8 0,0-9 8 0,4 2-8 16,3-2 0-16,4-10 0 0,-1 4 0 0,4-4-16 0,4 0-6 15,3-3-1-15,4-3 0 16,-4-3-25-16,4 0-4 0,-1-4-2 0,5-2 0 15,-5 3-84-15,8-4-17 0,-4-2-3 16,4-7-787-16</inkml:trace>
  <inkml:trace contextRef="#ctx0" brushRef="#br0" timeOffset="26539.75">10358 5194 2718 0,'0'0'60'0,"0"0"12"0,0 0 2 0,0 0 2 0,14-9-60 0,-7 9-16 0,-7 0 0 0,10 0 0 16,4 0-26-16,-3 0-8 0,-11 0-2 0,7 9 0 0,-3 4 16 0,6-1 4 15,1 4 0-15,-4 0 0 0,-7 3 8 16,0 3 8-16,10 6-12 0,-3 3 12 0,-7-6 0 0,4 7 0 16,0-4 0-16,3 3 0 0,10-6 11 15,-6-3 2-15,-4 6 1 0,7-2 0 0,4-8 22 0,-4 4 5 16,-4-6 1-16,1 0 0 0,3-7-18 16,0 4-3-16,0-4-1 0,0-3 0 15,-3 1 3-15,-1-7 0 0,8 0 0 0,-4-7 0 0,-3-2-2 16,-1 0 0-16,5-4 0 0,-1-3 0 0,-4 1-7 15,1-4-2-15,-1 0 0 0,-3-6 0 0,8-3-4 0,-8 3 0 16,-4-4-8-16,4-2 12 0,4-10-12 0,-4 10 8 16,0 0-8-16,-4-4 0 0,4 4 0 0,4-1 0 15,-4 7-8-15,4 0 8 0,-8 3-20 0,4 7 4 16,7-1 0-16,-7 10 0 16,-7-4-132-16,7 4-25 0,4 3-6 0,0 3-951 0</inkml:trace>
  <inkml:trace contextRef="#ctx0" brushRef="#br0" timeOffset="26951.57">10583 5659 2484 0,'0'0'110'16,"-3"-7"22"-16,-8 7-105 0,4-3-27 0,7 3 0 0,0 0 0 0,-3 0 20 0,3 0-2 16,0 0 0-16,0 0 0 0,0 0-18 0,0 0 8 15,0 0-8-15,0 0 0 0,14 0 0 0,-7 10 0 16,0-7-12-16,0 12 3 0,0-2 9 0,0-1 8 15,0 1-8-15,-3 6 11 0,-1 3 28 0,4 6 5 16,4-6 2-16,-4 3 0 0,-4 0-30 0,4 0-7 16,-3 3-1-16,7-3 0 0,-8 4-8 0,4-4 0 15,0-3 0-15,0 0 0 0,4 3 0 0,-8-3 0 16,1-7 0-16,-1 7 0 16,4-3-30-16,-7-6-8 0,0 2-2 0,0-2 0 15,0-1-44-15,0-2-10 0,0-1-2 0,0-9-617 16,0 3-124-16</inkml:trace>
  <inkml:trace contextRef="#ctx0" brushRef="#br0" timeOffset="27446.81">11134 5649 864 0,'0'0'76'0,"-4"3"-60"0,-3-3-16 0,4-3 0 16,3 3 338-16,0 0 65 0,-11 0 13 0,11 0 2 15,0 0-283-15,0 0-57 0,0 0-11 0,0 0-3 16,11-3-6-16,6-3-2 0,4-4 0 0,4 7 0 16,0-6-32-16,7 6-8 0,10-7 0 0,0 1-1 15,1-1-15-15,6 7 11 0,4-12-11 0,3 15 10 16,1-13-10-16,-8 13-17 0,0-9 4 0,-6 9 1 31,-1-4-16-31,-3-2-4 0,-4 6 0 0,-3 0 0 0,-4 0-128 16,-3 0-27-16,0 0-5 0,-8 0-823 0</inkml:trace>
  <inkml:trace contextRef="#ctx0" brushRef="#br0" timeOffset="27814.83">11204 5856 2602 0,'0'0'57'0,"0"0"12"0,0 0 3 0,0 0 1 0,0 0-58 0,0 0-15 0,0 0 0 0,0 0 0 16,0 0 28-16,7 3 4 0,0 0 0 0,4-3 0 16,0 7-32-16,-1-4 0 0,1-3 0 0,3 0 0 15,7 0 0-15,-3 0 0 0,-1 0 0 0,1 0 0 16,10 0 0-16,-3-3 0 0,-1-4 0 0,-2 7 0 31,2-3-26-31,1 0-11 0,7-3-3 0,-4 6 0 0,-3 0-90 16,3-10-18-16,7 10-4 0,-3-9-1 0</inkml:trace>
  <inkml:trace contextRef="#ctx0" brushRef="#br0" timeOffset="28279.94">12425 5458 2250 0,'0'0'49'0,"0"0"11"0,0-6 1 0,-4 6 3 0,1-13-52 0,-1 10-12 16,1-3 0-16,-4 6 0 0,3-4 0 0,-3 4 0 16,-3 0 8-16,-1 4-8 0,0 2 0 0,1-3 0 15,-4 10 0-15,0-4 0 0,-4 0 9 0,4 4-1 16,-4 6 0-16,1 3 0 0,-1-4 0 0,0 1 0 16,1 3 0-16,-1 0 0 0,4 3 32 0,-4-3 5 15,8 10 2-15,-1-14 0 0,-3 4-31 0,7 7-5 0,-4-4-2 16,4-3 0-16,0 3-9 0,4-3 0 15,-1 3 0-15,1-3 0 0,3 0 0 0,0-4 0 16,3 1 0-16,4-6-11 16,0 6-12-16,4-7-2 0,3 1-1 0,4-7 0 0,-1-3 10 15,1 3 1-15,7-6 1 0,-4-6 0 0,3-3 14 0,1 6 0 0,0-10 0 0,-4-3 0 16,4 4 40-16,-4-7 5 0,4-3 1 0,-4 0 0 16,7 0 4-16,-7-3 1 0,4 0 0 0,-4-6 0 15,0 6-30-15,-3-4-5 0,-1 4-2 0,-3-3 0 16,1 6-6-16,-1 0 0 0,-7 3-8 0,-4-3 12 15,4 7 0-15,-7-1 0 0,-3-6 0 0,-1 9 0 16,1-5 16-16,-4 2 4 0,-4 0 0 0,1 4 0 16,-5-1-32-16,1-2 0 0,-3-7 0 0,-1 9 0 15,4 1-20-15,-4-1-9 16,1-3-3-16,-1 4 0 0,0 2 16 0,4-2 4 0,0-1 0 0,0-2 0 16,3 5-109-16,-3-2-22 0,4 2-4 0</inkml:trace>
  <inkml:trace contextRef="#ctx0" brushRef="#br0" timeOffset="28743.95">12598 4965 2419 0,'-14'-12'107'0,"7"9"22"0,-1-3-103 0,5-4-26 0,-1 7 0 0,1 0 0 16,-4-3 29-16,3-4 1 0,1 10 0 0,3 0 0 16,0 0-30-16,0 0 0 0,0 0 0 0,0 0 0 15,0 0-8-15,0 0 8 0,7 10-12 0,0 2 12 16,3-2 0-16,1 8 0 0,0-5 0 0,6 9 0 15,4 0 0-15,1-3 0 0,2 12 11 0,5-9-11 16,-5 6 16-16,8 4-4 0,0 2-1 0,-1 0 0 16,1 4-11-16,0-3 0 0,3 9 0 0,1-13 0 15,-5 10 0-15,1-4 0 0,0 1 0 0,0 0 0 16,-8 2 0-16,-3 4 0 0,-3 0 8 0,-4 0-8 16,-3-3 9-16,-4 3 0 0,-4 3 0 0,1-3 0 15,-8 3 0-15,1-10 0 0,-1-2 0 0,-6 9 0 16,-1-13 10-16,1 0 1 0,-1-2 1 0,0-4 0 0,-6 3-13 0,-1-6-8 15,-3 0 10-15,3 0-10 0,-3-3 0 16,0-7-8-16,3 4-1 0,-3-10 0 16,0 0-120-16,0-3-24 0,0-12-5 15</inkml:trace>
  <inkml:trace contextRef="#ctx0" brushRef="#br0" timeOffset="29131.05">13737 5458 2163 0,'0'0'96'0,"0"0"20"0,0 0-93 0,0 0-23 0,11 9 0 0,-4-9 0 0,3 3 40 0,5 4 3 16,-5-4 1-16,4 0 0 0,0 6 20 0,0-9 4 16,4 7 0-16,3-4 1 0,-3-3-6 15,7 0-2-15,-1 0 0 0,1-3 0 16,3-4-35-16,4 7-7 0,0-9-2 0,3 6 0 0,4-7-17 15,-4 10 0-15,4-3 0 0,-4-3 0 16,4 3-101-16,-4 3-15 0,-3 0-2 0,0 0-1 16,-4 3-42-16,-3 3-9 0,-4-6-2 0,0 3-439 15,-7 4-88-15</inkml:trace>
  <inkml:trace contextRef="#ctx0" brushRef="#br0" timeOffset="29407.87">13691 5847 2970 0,'0'0'132'0,"-7"3"26"0,-3-3-126 0,3 6-32 0,0-3 0 0,7-3 0 15,0 0 19-15,0 0-3 0,7 3 0 0,10 7 0 16,8-10-16-16,7 0 0 0,7 0-8 0,10-3 8 16,4-4 0-16,7-5 0 0,7 2 0 0,7 1 10 15,7-4-10-15,0 10 0 0,0-3 0 0,0-3 0 16,1-4-116-16,-1 4-15 16,0-4-3-16,-4 4-678 0,-2-1-136 0</inkml:trace>
  <inkml:trace contextRef="#ctx0" brushRef="#br0" timeOffset="31329.53">16055 4903 2412 0,'0'0'107'0,"0"0"21"0,0 0-102 0,0 0-26 0,0 0 0 0,0 0 0 15,0 0 47-15,0 0 4 0,0 0 1 0,-7 0 0 16,0 9-40-16,0 1-12 0,-4 2 8 0,1 13-8 16,-5 3 0-16,1 4 0 0,-3 5 0 0,-1 10 0 15,0-6 0-15,-3 13 0 0,-3 8 0 0,2-8 0 16,5 8 23-16,-1-2 7 0,1-4 2 0,-1 4 0 16,4-4-32-16,-4 4 0 0,8-13 0 15,-5 3 0-15,5 0-8 0,-1-6 8 0,4-9-12 0,4-4 12 16,-1 0-96-16,1-2-12 15,-1-4-2-15,8-3-619 0,3-13-124 0</inkml:trace>
  <inkml:trace contextRef="#ctx0" brushRef="#br0" timeOffset="31636.36">16207 5649 3013 0,'0'0'133'0,"0"0"28"0,0 0-129 0,0 0-32 0,0 0 0 0,0 0 0 15,10 3 16-15,4 7-4 0,4-10-1 0,3 6 0 16,7-6-11-16,1-6-12 0,-1 6 2 0,0-3 1 31,4-7-35-31,3 7-6 0,4-3-2 0,-4-4 0 16,4 4-16-16,0-3-3 0,-8 2-1 0,5-2 0 15,-4 3-81-15,6-4-17 0,-2 4-3 0,-1-3-797 0</inkml:trace>
  <inkml:trace contextRef="#ctx0" brushRef="#br0" timeOffset="32108.18">17762 5329 1785 0,'0'0'79'0,"-7"-6"17"0,0 6-77 0,0 0-19 15,-3-3 0-15,-1-3 0 0,0 6 286 0,-3 0 54 16,4 0 10-16,-4 0 2 0,0 9-289 0,-4 4-63 16,-3-4 0-16,0 7-12 15,-4-1-20-15,4 7-5 0,-4-3-1 0,7 3 0 16,4 0 5-16,0 0 1 0,0-3 0 0,7 3 0 0,0 0 17 0,0 6 4 16,3-6 1-16,4-3 0 0,4 3-5 0,-4-7-1 0,3 4 0 15,4 3 0-15,4-6 16 0,3-1 15 0,7-5-3 0,0 2-1 16,1-2-3-16,2-4-8 0,8-3 12 15,-4-3-4-15,-3 0-8 0,7 0 0 0,-4-9 0 0,0 9 0 16,4-10 0-16,-4 4 0 0,0-10 0 0,1 7 8 16,-5-4 0-16,-3 1 0 0,-3-7 0 0,0 7 0 15,-4-7 16-15,0 3 4 0,-3-3 0 0,-4 0 0 16,-7 1-1-16,0-4 0 0,-4 0 0 0,-3 6 0 16,0-9-11-16,-4 9-3 0,1-6 0 0,-8 3 0 15,1 1-13-15,-5-4 9 0,5 3-9 0,-4 3 8 16,-1 1-8-16,-2 2 8 0,3 0-8 0,-4 1 8 15,4 6-8-15,-4-4-9 0,7 10 9 0,-3-3-13 16,0 3-84-16,3 0-17 16,1 3-3-16,6-3-708 0,-3 10-142 0</inkml:trace>
  <inkml:trace contextRef="#ctx0" brushRef="#br0" timeOffset="32395.39">18302 4752 3088 0,'0'0'68'0,"0"0"15"0,-7 3 2 0,-4 13 1 0,1-13-69 0,-1 10-17 16,1-4 0-16,-4 10 0 0,3-6 8 0,-3 8-8 0,0 1 9 0,-7 10-9 15,-1-7 0-15,-6 9-20 0,-3 7 4 0,-1 0 0 16,0 12 16-16,-3 4-10 0,-4 8 10 0,-3-2-8 15,3 6 8-15,4-3 0 0,-4 0 0 0,0 3-8 16,7-3 8-16,-3 0 0 16,7-4 8-16,-4-2-8 0,7-7 0 0,4-9-13 0,3 0 1 0,1-3 1 31,6 3-163-31,4-16-33 0,11 25-6 0,3-31-2 0</inkml:trace>
  <inkml:trace contextRef="#ctx0" brushRef="#br1" timeOffset="55690.41">25273 1736 633 0,'0'0'28'0,"0"0"6"0,0 0-34 0,0 0 0 0,4-4 0 0,-1-2 0 16,-3 6 320-16,7-3 56 0,-7 3 12 0,0 0 3 0,0 0-292 0,0 0-59 16,0 0-11-16,0 0-2 0,0 0-7 0,0 0-2 15,0 0 0-15,0 0 0 0,0 0 6 16,4 9 0-16,-4-9 1 0,3 10 0 0,1 2 17 16,-1 1 3-16,1-4 1 0,-1 4 0 15,-3-1 22-15,4 7 4 0,-4 0 0 0,3-6 1 0,1 9-33 0,-1 6-6 16,-3-6-2-16,0 9 0 0,0 0 7 15,0 1 1-15,-7 2 0 0,4 10 0 16,-1-3-24-16,4 3-5 0,-3-6-1 0,-1 2 0 0,4-2-10 0,-3 0 0 16,3-7 0-16,-4 0 0 0,4-6 0 15,0 7 0-15,0-4 8 0,0 3-8 0,4-9 0 0,-4-3 0 16,3-3 0-16,-3 3-11 16,4-7-23-16,-4 1-5 0,0 2-1 0,3-12 0 15,-3 10-104-15,0-13-22 0,0 0-4 0</inkml:trace>
  <inkml:trace contextRef="#ctx0" brushRef="#br1" timeOffset="56370.89">25206 1670 2563 0,'0'0'113'0,"0"0"24"0,7-10-109 0,-3 7-28 0,6-3 0 0,-3 3 0 0,7-3 59 0,-3 6 6 15,3-4 2-15,0 4 0 0,4 0-25 0,-1 0-5 16,5 0-1-16,-5 0 0 0,4 0-20 16,4 0-4-16,0 0 0 0,-1 4-1 0,5-4-11 0,-1 6 0 15,-3-3 0-15,3 3 0 0,-3 0 0 0,-1 1 0 16,1-4 0-16,-4 9 0 0,-3 4 0 0,-1-13 0 15,-3 16 0-15,1-10 0 0,-5 4 0 0,-3 0 0 16,0-4 0-16,-3 10 0 0,-1-7 0 0,-3 1 0 16,0-4 0-16,0 4 0 0,-3 3 8 15,-1-13-8-15,-3 9 8 0,0-2-8 0,-3-1 12 0,-5 4-4 16,1-4 0-16,-3 0 0 0,-1 1-8 0,-3-1 0 16,0-6 0-16,0 4 0 0,-4-1 12 0,0 0-4 15,4-3 0-15,0 4 0 0,0-4-8 0,3-3 0 16,0 6 0-16,4-3 0 0,-3 0 0 0,6 3 0 15,-3-2-14-15,3 5 5 0,4-9 1 0,0 9 0 16,4 1 0-16,-1-10 0 0,1 3 8 0,3-3 0 0,0 0 0 16,0 9-8-16,0-9-4 0,3 10-1 0,4-1 0 15,4-9 0-15,3 3 13 0,4 10 0 0,-1-13 0 0,4 6 0 16,1-6 0-16,2 10 13 0,1-7-4 0,0-3-1 16,6 9-8-16,-2-6 0 0,2 4 0 0,-2-4 0 15,-1 3 0-15,-3 3 0 0,-4 4 0 0,0-10 0 16,0 10 0-16,-7 2-11 0,0 1 3 0,-3 3 0 15,-1 0 8-15,-3-1-8 0,-3-2 8 0,0 12-8 16,-4-12 8-16,-4 3 16 0,4 3-4 0,-4-3-1 16,1 2-11-16,-1-2 0 0,-3 3 0 0,4-9 0 15,-1 9 0-15,1-3 0 0,-4-7 0 0,0 7 0 16,0-7 0-16,0 1 0 0,-1-4 0 0,-2 1 0 16,-1-1 0-16,-3 4 8 0,-3-4-8 0,-5 1 0 15,1-1 9-15,-7-6-9 0,0 7 10 0,-4-7-10 16,0 3 8-16,-3 3-8 0,3-6 0 0,-3 4 0 0,0-1 0 15,6 0-8-15,-2-6-1 0,6 3 0 16,0-3-35-16,8 0-8 0,-1 0 0 0,4-3-1 16,3 3-96-16,4 0-19 0,0-6-4 0,0 6-550 15,4-13-110-15</inkml:trace>
  <inkml:trace contextRef="#ctx0" brushRef="#br1" timeOffset="56814.18">26091 2441 2559 0,'0'0'113'0,"8"-9"24"0,-1 9-109 0,3-3-28 0,1-4 0 0,3 4 0 16,-4-3 76-16,5-7 9 0,2 10 3 0,1-6 0 15,-4-1-58-15,0 1-11 0,0 0-3 0,0-4 0 16,-3 4-16-16,3-4-9 0,-3 1 1 0,-1-4 0 16,1 0-23-1,-4-3-4-15,0 7-1 0,0-7 0 0,-4 7 4 0,1-7 1 16,-4 6 0-16,0 1 0 0,0 2 31 0,-4 1 18 0,-3-1-2 0,0 1-1 16,0 6 9-16,-3 3 3 0,-4 0 0 0,-1 0 0 0,-2 0-6 0,3 3-1 15,-4 3 0-15,4-3 0 0,0 7-2 16,0-1-1-16,-4 7 0 0,4-7 0 0,3 7-17 15,-3 0 0-15,4 6 0 0,-1-4-9 0,1 11 9 16,2-4-8-16,5-3 8 0,-1 6-8 16,-3 3 8-16,7-6 0 0,0 4 0 0,0-7 0 0,0 3 0 0,0 6 0 15,4-12 0-15,-1 3 0 0,4-3 0 16,-3 3 9-16,7-4-1 0,-1 4-8 0,1-9 8 0,3 6-8 16,-4-10 0-16,5 4 0 15,2-4-45-15,4 0-13 0,-3-5-2 0,3-1-1 16,0-6-97-16,0 3-19 0,4-10-4 0,0 7-519 0,0-6-103 0</inkml:trace>
  <inkml:trace contextRef="#ctx0" brushRef="#br1" timeOffset="57248.64">26515 2413 2278 0,'0'0'50'0,"0"0"10"0,0 6 3 0,0 4 1 0,0 2-51 0,0 1-13 0,0-4 0 0,3 10 0 15,-3-7 16-15,4 7 1 0,-1-3 0 0,1-7 0 0,-1 10-6 0,4-6-2 16,-3 2 0-16,3-2 0 0,-3-4 19 0,6-2 3 16,-3 2 1-16,0-3 0 0,0-3-20 0,-7-3-3 15,0 0-1-15,0 0 0 16,7 0 23-16,-7 0 4 0,0 0 1 0,7-3 0 0,1-6 9 0,-1 0 3 15,0-1 0-15,-4-2 0 0,1-7-11 0,-1 6-1 16,-3-6-1-16,0 4 0 0,0-10-8 0,4 9-2 16,-4-12 0-16,0 6 0 0,7 3 11 0,-7-12 3 15,0 15 0-15,0-12 0 0,0 6-24 0,0 3-5 16,0-6-1-16,3 6 0 0,-3-3-1 0,4 3-8 16,-1 4 12-16,1-1-4 0,3 0-8 0,0-3 0 15,4 7 9-15,-1-7-9 0,1 10 0 16,3-4 0-16,4 4 0 0,-1-1-8 0,1 1 8 0,-1 9-12 15,1-13 12-15,0 13-12 0,-1 0 3 0,1 0 0 16,0 0 0-16,-1 13 0 16,1-13-69-16,0 6-14 0,-1 4-2 0,-3-1-1 15,0 4-52-15,1-4-10 0,-1 0-3 0,0 4-583 0,-7-10-117 0</inkml:trace>
  <inkml:trace contextRef="#ctx0" brushRef="#br1" timeOffset="57908.75">27249 2165 1324 0,'0'0'118'0,"0"0"-94"0,0 0-24 0,0 0 0 0,0 0 328 0,0 0 60 15,0 0 13-15,0 0 3 0,7 3-318 0,3 10-63 0,-6-7-13 0,3 4-2 16,0 2-8-16,-4 1 0 0,4 5 0 0,-7-5 0 15,4 9 0-15,-1 0 0 0,-3-3-11 16,0 3 11-16,0 6 0 0,-3-12 0 0,-1 15 0 16,-3-12 0-16,4 3 0 0,-1 6 8 0,1-16 1 0,-1 10 0 15,4-3-1-15,0-6 0 0,0 6 0 0,4-7 0 16,-1-2 16-16,1-1 4 0,-4 0 0 0,0-9 0 16,0 0-13-16,10 0-3 0,1 0 0 0,-4-6 0 15,4 3 4-15,-4-3 1 0,3-7 0 0,1 1 0 16,-4-7-5-16,0 6-2 0,-3-6 0 0,3-3 0 15,0-3-10-15,0 7 0 0,-4-14 9 0,4 10-9 16,-3-6 0-16,-1-3 0 0,1 9 0 0,-1 3 8 16,4-6-8-16,-3 6 0 0,-1 6 8 0,1 1-8 0,3 3 19 0,-3-4-1 15,3 7 0-15,0 3 0 16,0-7-9-16,7 10-1 0,0 0-8 0,0-6 12 16,4 6-12-16,3 6 0 0,0-6 0 0,4 10 0 15,3-7-8-15,4 6 8 0,-11 4-12 0,0-4 12 0,4 10 0 16,-1-3 0-16,-2 2 0 0,-1 4 0 0,0 7 0 0,-3-7 8 15,-4-4 0-15,0 4 1 0,-4 0-9 0,1 0 0 16,0 0 9-16,-4 0-9 0,-4-3 0 0,4 0 0 16,-3-4 0-16,-1 4 0 15,-3-6-84-15,4 2-17 16,-4-2-4-16,0-10-1218 0</inkml:trace>
  <inkml:trace contextRef="#ctx0" brushRef="#br1" timeOffset="59726.97">29961 1544 1324 0,'0'0'59'0,"0"0"12"0,0 0-57 0,0 0-14 0,-3-9 0 0,3 9 0 15,0 0 217-15,0 0 41 16,0 0 8-16,0 0 2 0,0 0-194 0,0 0-38 0,0 0-8 0,0 0-2 16,0 0 12-16,0 0 2 0,0 0 1 0,0 0 0 15,0 0-17-15,0 0-3 0,7 0-1 0,-7 0 0 16,3 9 3-16,-3-9 0 0,0 0 0 0,4 13 0 15,0-4-6-15,-1 13-1 0,1 6 0 0,-4-6 0 16,3 10 1-16,1-1 0 0,-1 4 0 0,1 2 0 16,-4 7 5-16,7-9 1 0,-4 15 0 0,1-9 0 15,-1 6 1-15,1-7 1 0,3 11 0 0,0-8 0 16,-3-2-16-16,3-6-9 0,0 5 10 0,-4-5-10 16,4-4 8-16,-3 1-8 0,-1-1 0 0,1-3 9 15,-1-3-9-15,1 4 0 0,-4-11 0 0,0-2 8 16,0 12-8-16,-4-12 0 0,1 0 0 0,-1-1 0 15,1 4-61-15,-1-6-18 0,-3-4-3 0,0 1-1 16,0 2-81-16,0-6-16 0,0-6-3 0,7 0-841 16</inkml:trace>
  <inkml:trace contextRef="#ctx0" brushRef="#br1" timeOffset="60520.93">29831 1406 1785 0,'-7'-6'159'0,"-4"-6"-127"0,1 12-32 0,3-4 0 15,0-2 135-15,0 3 21 0,7 3 4 0,0 0 0 16,0 0-85-16,0 0-18 0,0 0-3 0,0 0-1 16,0 0-17-16,0 0-4 0,7-9-1 0,0 9 0 15,3-4-5-15,1-2-1 0,6 6 0 0,1-3 0 16,7 3 3-16,-1 0 1 0,5-6 0 0,2 6 0 16,5-3-6-16,-1 3-2 0,0 0 0 0,8 3 0 15,-1 3-9-15,0-6-3 0,4 3 0 0,0 7 0 16,0-1-9-16,-4 0 0 0,1-5 0 0,-5 8 8 15,-2-3-8-15,-1 1 0 0,-7 2 0 0,-3-2 0 16,-1 9 0-16,-6-7 0 0,0 7 0 0,-1-6 0 16,-6 5 0-16,3-5 0 0,-7 6 0 0,0-7 0 0,-3 7 0 0,-1-6 0 15,-3 5 0-15,-3 4 0 0,-4-9 0 0,0 6 0 16,0-7 0-16,-4 1 0 0,-7 3 0 0,1-4 0 16,-4 1 9-16,-1 5-9 0,-2-8 0 0,-5 2-8 15,5-2 0-15,-8 2 0 0,4-2 8 0,0-1 0 16,-1-6 10-16,1 10-10 0,3-7 0 0,1-3 0 15,3 4 0-15,3-4 0 0,0-3 0 0,8 0 0 16,-4 0 0-16,7 0 0 0,-1 6-11 0,1-3 11 16,7-3-10-16,0 0 10 0,0 0-16 0,0 0 4 0,0 0 0 15,0 0 0-15,0 0 0 0,0 0 1 16,0 0 0-16,11 3 0 0,3 3 11 0,0-2 0 0,0-4 0 16,4 6 0-16,0-3 0 0,3 6 0 15,0-5 0-15,4 5 0 0,-1 0 0 0,-2 1 0 16,2-1 0-16,1 7 11 0,-4-7-11 0,0 1-11 0,4 8 3 0,-7-5 0 15,-1 6 8-15,-3-7 0 0,0 10 0 0,1-3 0 16,-5-6 0-16,1 6 0 0,-4-7-9 0,0 7 9 16,-4-7 0-16,1 7 0 0,-1-3 0 0,-3 0 0 15,0-1 11-15,-3 1 9 0,3 0 3 0,-4-1 0 16,1 1-14-16,-4-7-9 0,0 10 12 0,0-16-12 16,-7 13 11-16,3-3-11 0,-3-4 10 0,0 0-10 15,-7 4 11-15,-1-10-11 0,-2 6 12 0,-5 4-12 16,5-4 10-16,-8-2-10 0,0 5 8 0,1-9-8 15,-5 4 12-15,5-4-2 0,-1 9-1 0,0-5 0 16,4-4-9-16,3 6 0 0,0-9 9 0,1 10-9 0,-1-1 0 16,4-9-10-16,0 3 1 0,3 3 0 15,0-3-91-15,1-3-17 0,6 0-4 16,-3 0-1-16,3 0-90 0,1 0-17 0,-8 0-4 16,18 0-1-16</inkml:trace>
  <inkml:trace contextRef="#ctx0" brushRef="#br1" timeOffset="61901.82">31175 2030 345 0,'0'0'31'0,"0"0"-31"16,0 0 0-16,0 0 0 0,0 0 455 0,0 0 85 16,0 0 16-16,0 0 4 0,0 0-373 0,7 13-75 15,-3 9-16-15,-4-6-2 0,0 6-20 0,3-4-4 16,-3 7-1-16,4-3 0 0,-4 10-50 0,-4-4-11 15,4-3-8-15,0 6 12 0,0-9-12 0,0 7 0 0,-3-7 0 16,-1-1 8-16,4 1-8 0,-7 0 8 16,3 7-8-16,1-17 8 0,-4 10-19 0,3-9-4 0,-3 5-1 0,0 1 0 31,4-6-96-31,-4-1-19 0,3-2-4 0,1-4-653 0,-1-3-130 16</inkml:trace>
  <inkml:trace contextRef="#ctx0" brushRef="#br1" timeOffset="62087.66">31186 1685 2649 0,'0'-3'236'0,"3"-6"-189"16,-3 9-38-16,0 0-9 0,7-3 39 0,-3 3 5 15,3 0 2-15,0 0 0 16,-4 9-59-16,4-3-12 0,-3 10-3 0,3 0 0 15,-4-1-134-15,1-2-27 0,0 0-6 0</inkml:trace>
  <inkml:trace contextRef="#ctx0" brushRef="#br1" timeOffset="62590.88">31411 2231 979 0,'0'0'87'0,"0"0"-70"0,0 0-17 0,0 0 0 16,4 9 288-16,-4 1 53 0,3-1 11 0,1 4 3 16,-4-4-234-16,0 7-46 0,3-10-10 0,-3 7-1 15,4 6-30-15,-4-10-6 0,0 4 0 0,4-1-1 16,-1 1-13-16,-3 2-2 0,0 1-1 0,0-10 0 15,0 7 19-15,0-4 4 0,-3 1 1 0,-1-1 0 16,4 0-7-16,0-9-2 0,0 7 0 0,0-7 0 16,0 0 3-16,0 0 1 0,0 0 0 0,0 0 0 15,0 0-30-15,0 0 0 0,0 0 0 0,0-13 0 16,0 4 9-16,7-1-1 0,-3-2 0 0,3-1 0 16,-4-9-8-16,8 3 10 0,-1-2-10 0,1-1 10 15,-1-7-10-15,5 7 0 0,-1-9 0 0,0 9 8 0,0 0-8 16,4 0 0-16,-4 0 0 0,0 3 0 0,3 1 0 15,1 5 0-15,-4 1 0 0,0 2 0 0,0 1 0 0,1 6-11 16,-1 3 11-16,0 0-8 0,-4 0 8 16,1 0 0-16,-1 3 0 0,1 3 0 0,0 0 0 0,-4 4 0 15,3-1 0-15,-6 10 0 0,6-3-12 16,-6 2-1-16,-1 11 0 0,1-7 0 0,-4-1 13 0,4 1 0 16,-4 0 0-16,0 0 0 0,0 7 0 0,-4-11 0 15,4 4 0-15,-4 0 0 0,1 0-9 0,-1-9 1 16,1 9 0-16,-1-7 0 15,1 1-76-15,3-3-16 0,0 5-2 0,0-5-1 16,0-7-81-16,0-3-16 0,0-3-3 0</inkml:trace>
  <inkml:trace contextRef="#ctx0" brushRef="#br1" timeOffset="62984.96">32209 2115 2264 0,'0'0'100'0,"0"0"21"0,0 0-97 0,0 0-24 0,0 0 0 0,0 0 0 16,-4 6 34-16,-3 1 2 0,0 2 0 0,0 0 0 15,-7 4 7-15,3 3 1 0,-6-1 1 0,-1 4 0 16,4 3-17-16,-4 0-3 0,-3 6-1 0,0-6 0 16,0 0-4-16,7 0 0 0,-1-3-1 0,5 3 0 0,-1-10-19 0,1 10 0 15,3-3 0-15,3-6 0 0,1 6 0 0,3-7 0 16,3-3 8-16,1 4-8 0,-1-4 0 0,8-2 0 15,3-1 0-15,0 0 0 0,0-6 10 0,4 0-2 16,-1 0 0-16,5-6 0 0,-1 0 4 0,0-4 0 16,-3 1 0-16,-1-1 0 0,1 1 0 0,-4 0 0 15,0-7 0-15,0 7 0 0,-7-10 12 0,4 6 2 16,-8-9 1-16,4 3 0 0,-3 1-6 0,-4-4-1 16,0 0 0-16,-4 3 0 0,1-6-20 0,-1 3 9 15,-3-6-9-15,-3 6 0 0,3 9 0 0,-4-9 0 16,0 3 0-16,1 7-9 0,-1-7-4 0,1 10-1 15,-1-1 0-15,1-2 0 16,2 9-117-16,5-7-23 0,3 10-5 0,-4 0-617 16,-3-6-124-16</inkml:trace>
  <inkml:trace contextRef="#ctx0" brushRef="#br1" timeOffset="63684.62">32431 2197 1324 0,'0'0'59'0,"0"0"12"0,0 0-57 0,0 0-14 0,0 0 0 0,0 0 0 0,7 3 222 0,-4 6 42 16,-3-9 8-16,4 10 1 0,0-7-173 0,-4 6-36 15,0 0-6-15,0 1-2 0,0 2-36 0,-4-2-8 16,4-1-2-16,0 1 0 15,-4 2 3-15,1-9 1 0,-1 7 0 0,4-10 0 0,0 9 22 0,0-9 4 16,0 0 0-16,-3 10 1 0,3-10-10 0,0 0-3 16,0 0 0-16,0 0 0 0,0 0-3 0,0 0-1 15,0 0 0-15,0 0 0 0,0 0-8 0,0 0-1 16,7-10-1-16,0 1 0 0,0 6-6 0,0-7 0 16,-3-2-8-16,3 2 12 0,0-9-12 0,0 7 8 15,0-16-8-15,0 12 0 0,0-3 0 0,0 0 0 16,4 1 0-16,-4 5 0 0,3 4 0 0,1-4-8 15,-1 4 8-15,1 6-10 0,0-7 10 0,-1 7-10 16,1-3 10-16,-1 6-10 0,1 0 10 0,-1 0 0 16,1 6 0-16,0-3 0 0,-1-3 0 0,-3 10 0 15,4-7 0-15,-4-3 0 0,0 9 0 0,0 0 0 16,-3 1 0-16,-1-1 0 0,-3-2 0 0,4 8-13 0,-4 1 5 16,0 0 8-16,-4-7 0 0,4 7 0 0,-3-7 0 0,-1 10 0 15,4-10 0-15,-3-2 0 0,3 8 0 16,0-12 0-16,0-3 0 0,0 0 8 0,0 0-8 0,0 0 8 15,0 0-8-15,0 0 12 0,0 0-12 0,7 0 12 16,3 0-4-16,-3-3-8 0,0-6 12 0,0-1-4 16,0-2-8-16,0-1 12 0,0-2-12 0,1-7 12 15,-1 9-12-15,0-6 0 0,3-3 0 0,1 10 0 16,-4-7 0-16,0 7 0 0,4-1 0 0,-4 4 0 16,0-1 0-16,0 4 0 0,0 0 0 0,3-1 0 0,1 7-8 15,-1 7 8-15,1-1 0 0,0-6 0 0,-1 6 0 0,1 4-9 16,-1-7 9-16,1 9 0 0,-4-2 0 15,4-1 0-15,-1 0 0 0,1 4 0 16,-1-4 0-16,-3 10-8 0,0-3 8 0,1 0 0 0,-1 6 0 16,-4-10 0-16,1 7 0 0,-4 3 0 15,3-3-8-15,1-4 8 0,-1 7 0 0,1-3 0 0,-1 3-23 0,1-3 3 16,-1-7 0-16,4 7 0 16,-3-6-131-16,3 6-25 0,4-7-6 15,-1-2-1-15,4 2-1 0,4-3-1 0,24 4 0 0,-6-7 0 0</inkml:trace>
  <inkml:trace contextRef="#ctx0" brushRef="#br1" timeOffset="64901.47">33390 2601 2016 0,'0'0'179'0,"0"0"-143"0,0 0-36 0,0 0 0 0,0 0 177 0,0 0 29 15,0 0 6-15,0 0 0 0,0 0-108 0,0 0-23 16,0 0-4-16,0 0-1 0,0 0-51 0,7 0-10 0,-7 0-3 0,0 0 0 16,0 0-27-16,0 0-5 15,0 0-2-15,0 0 0 16,0 0-134-16,0 0-26 0,0 0-6 0</inkml:trace>
  <inkml:trace contextRef="#ctx0" brushRef="#br1" timeOffset="83465.25">27069 626 57 0,'24'3'0'0,"-10"-3"0"0,1 0 0 0,6 0 0 0,0 0 0 0,4 0 0 16,3-3 190-16,4 3 33 0,-1-10 6 0,-2 10 2 15,2-3-133-15,-2-3-26 0,2 6-6 0,1-3-1 16,-4 3-5-16,0 0 0 0,4-7-1 0,-4 4 0 15,4 3-28-15,0 0-6 0,0 0-1 0,-1 0 0 16,5-6 13-16,-5 6 3 0,1 6 0 0,0-6 0 16,0 0-26-16,-1 3-5 0,-2 4-1 0,2-7 0 15,-2 0-8-15,2 0 0 0,5 0 0 0,-5 0-11 16,1 0 11-16,3 0 0 0,4 0 0 0,0 0 0 0,0 0 0 0,-4 0 0 16,0 0 12-16,1 0-4 0,-1 0 25 0,-3-7 6 15,-1 4 1-15,-2 3 0 0,2 0-2 16,-2-6 0-16,2 0 0 0,-2-1 0 15,2 4 2-15,5 3 0 0,-5-6 0 0,5 3 0 0,-5 3-40 0,5-10 0 16,-5 10 0-16,1 0 0 0,-4 10 0 16,1-10-15-16,-1 0 3 0,0 0 0 0,-3 0 12 0,3 0 0 15,-3 0 0-15,-1-10-9 0,5 10 19 0,-5 0 4 16,1 0 1-16,0-3 0 0,-1-3-15 0,-2 6 0 0,-1 0 0 16,0-3 0-16,0 3 0 0,-3 0 0 0,-1 0 0 0,1 0 0 15,0 0 8-15,-4 0 4 16,3 0 2-16,1 0 0 0,-4 0-5 0,0 0-1 0,0 0 0 15,-3 0 0-15,7 0-8 0,-4 0 12 0,-4 0-12 16,1 0 12-16,-1 0-12 0,1 0 0 0,0 0-12 0,-1-6 12 16,-3 6-15-16,0-4 5 0,0 4 1 15,0 0 0-15,-7 0 9 0,0 0 12 0,0 0-2 0,0 0-1 16,7-9 10-16,-7 9 1 0,0 0 1 0,0 0 0 16,0 0 2-16,4-9 0 0,3 9 0 15,-7 0 0-15,0 0-23 0,4-3-12 0,-1-4 2 0,-3 7 0 16,4-12 10-16,-1 9 0 0,1-4 0 0,3 4 0 15,-7-6 11-15,3-1-3 0,-3 7 0 0,4-3 0 16,-4 3-8-16,-4-7 0 0,1 1 0 0,-1 6 0 0,1-7 15 16,-1 1 7-16,-3 6 2 0,0-3 0 0,0-4 0 15,-4 4 1-15,1-3 0 0,-1 2 0 0,1 4-6 16,-8-6-2-16,4-1 0 0,-4 7 0 0,1-6-17 0,-5 9 0 16,-2-10 0-16,-1 1 0 0,0 6 0 15,1 3 0-15,-1-6 0 0,-3 2 0 0,3 4 0 16,0-9 0-16,1 9 0 0,3-3 0 0,-1-3 0 0,5 6 0 15,3 0 0-15,0 0 0 0,3 0 0 0,0 0 0 16,8 0 0-16,3 0 0 0,0 0 0 0,0 0-16 16,0 0 4-16,7 0 0 15,7 0-16-15,0 0-4 0,0 0 0 0,7 0 0 16,1 6 13-16,2-3 3 0,1-3 0 0,3 0 0 0,4 0 1 0,-4 9 1 16,-3-9 0-16,3 4 0 0,0 2 14 0,0-6 0 15,-3 3-10-15,-4-3 10 0,4 0 0 0,-4 6 13 16,0-6-1-16,1 0-1 0,-1 3-11 0,0-3 0 15,4 0 0-15,-4 10 0 0,3-10 0 0,-2 3 0 0,2 3 0 16,-6-6 0-16,3 3 0 0,-3-3-11 16,-1 7 3-16,-3-4 0 0,1-3 17 0,-1 9 4 0,-7-6 1 15,3 4 0-15,-6-4 1 0,-4-3 0 0,3 12 0 0,-3-6 0 16,-7 7 0-16,0-4 0 0,-3 1 0 0,-4-7 0 16,-1 16-4-16,1-10-1 0,0 4 0 0,-3-1 0 15,-1-2 8-15,-3 9 2 0,0-7 0 0,3 7 0 16,-3-7-20-16,0 10 0 0,0 0 0 0,-1-3 0 15,1-6-20-15,-4 5-7 16,4 1-1-16,-7-3-1049 0</inkml:trace>
  <inkml:trace contextRef="#ctx0" brushRef="#br1" timeOffset="88756.76">32801 952 345 0,'-31'0'15'0,"16"-7"4"0,-9 4-19 0,-1 3 0 0,-7 0 0 0,1 3 0 16,-8-6 249-16,0 3 47 0,0 0 8 0,-3 0 3 16,-1 0-220-16,1 3-44 0,3-3-9 0,-7 0-2 15,1 0-32-15,-5 0 0 0,-3-3 0 0,-7 3 0 16,4 0 0-16,-1 0 0 15,1 0 0-15,0 0 0 0,-1 0 0 0,1 0 0 0,-4 0 0 0,-4 0 0 16,1 3 0-16,-4 4 0 0,0-7 0 16,0 3 0-16,3-3 0 0,-3 6 0 0,-3 0 0 0,-8 1 0 15,-3-4-9-15,0-3-3 0,3 6 0 0,-3-3 0 16,-7 7 12-16,-1-10 14 0,-2 0-3 0,3 0-1 16,-1 0 21-16,1 0 4 0,-4 3 1 0,-3-3 0 15,0 0-4-15,0 0-1 0,3 0 0 0,0 0 0 16,4-3-22-16,-7 3-9 0,0-10 8 15,-1 10-8-15,5 0 0 0,-1 0 8 0,-10 0-8 0,-1 10 0 16,4-10 11-16,1 3-3 0,-1-3-8 0,0 6 12 16,-3-3-12-16,0 3 8 0,-1-2-8 0,8 5 0 0,-7-6 8 0,3 3-8 15,-7 4 0-15,7-4 9 0,4 0-9 0,-4-6 0 16,0 10 0-16,1-10 8 0,-1 3-8 0,7 3 0 16,4-3 0-16,-4-3 0 0,4 0 0 0,-4 0 0 15,4 0 9-15,-4 3-9 0,8-3 13 0,-1 0-1 16,-3-3-1-16,3 0 0 0,-3 3-1 0,3 0 0 15,4 0 0-15,4-6 0 0,-8 3-10 0,4 3 0 16,-7 0 0-16,7-7 0 0,3 4 0 0,0 3 0 16,1 0 0-16,-1 0-11 0,4 0 11 0,-4 0 0 15,-3 0 0-15,4 0 0 0,3 10 0 0,3-10-8 0,0 0 8 16,1 0 0-16,-1 0 0 0,1 0 0 16,3 0 0-16,7 0 0 0,0 3 0 0,3-3 14 0,4 0-2 15,4 0 0-15,0-3 4 0,-1 3 1 0,4 0 0 16,4 0 0-16,0 0-17 0,3 3 8 0,0-3-8 0,4 6 0 15,3 0 8-15,0 1-8 0,8-4 0 0,-1 3 0 16,4-3 0-16,0 7 0 0,3-1 0 0,0-6 0 16,1 3 0-16,6-2 0 0,-3-4 0 0,7 0 0 15,-4 9 0-15,4-9 0 0,4 0 8 0,3 0-8 16,0 0 12-16,0 0 0 0,0 0-1 0,0 0 0 16,0 0-11-16,0 0 8 0,0 0-8 0,0 0 8 15,0 0-8-15,0 0 0 0,0 0 0 0,3 9 0 16,1 1 0-16,-4-10 0 0,0 0 0 0,7 12 0 15,0-2 14-15,-4-1-2 0,5 4-1 0,-5-10 0 16,4 6-11-16,0 10 0 0,-3-10 0 0,3 7 0 16,-4 0 0-16,4-1 0 0,-3 14 0 0,3-10 0 0,-4 6 0 15,1 3 0-15,0 6 0 0,-1 1 0 16,1 6 0-16,3-1 0 0,-4 1 0 0,1 6 0 0,3-6 0 0,-4 9 0 16,-3-6 0-16,4 0 0 0,-1 6 0 15,-3 0 0-15,0 4 0 0,0-1 0 0,0 10 18 16,0-10-2-16,0 10 0 0,0-7 0 0,0 7 3 0,0 9 0 15,-3-6 0-15,-1 15 0 0,4-2-19 0,-3 8 10 16,3-2-10-16,0 12 8 0,0-3-8 0,0 7 0 16,0-7 0-16,-4 0 0 0,4 0 0 0,-3 3 0 15,3-3 0-15,0-3 0 0,0-6 0 0,3 0 0 16,-3-7 11-16,0 0-11 0,0 1 17 0,-3-4-2 16,3-3-1-16,-4 0 0 0,1-6 18 0,3-3 4 15,-7-1 1-15,3 1 0 0,-3 9-14 0,3-6-3 0,1-3-1 16,-4 3 0-16,3-4-19 0,-3 1 8 0,4 0-8 0,-1-4 0 15,1 4 0-15,-1-6 0 0,4 8 0 0,0-14 0 16,0 8 10-16,0-12-10 0,4 3 8 0,-4-6-8 16,0-6 0-16,0 0 0 0,0-1 0 0,0-5 0 15,0-1 0-15,0-6 0 0,0-3 0 0,-4 0 8 16,4-3 0-16,0 0-8 0,-3-7 12 0,3 1-4 16,0-4-8-16,-4 4 12 0,4-13-12 0,4 6 12 15,-4-3 8-15,0-3 1 0,0 0 1 0,0 0 0 16,0 0 2-16,0 0 0 0,0 0 0 0,0 0 0 15,0 0 12-15,0 0 4 0,0 0 0 0,0 0 0 16,0 0-26-16,0 0-5 0,3-9-1 0,-3 9 0 0,4-13-8 16,-4 13 0-16,0 0 0 0,0-9 0 0,0-4 0 15,3 4 0-15,1-1 0 0,-4 10 0 0,0-3 0 16,3-6 0-16,1-1 11 0,3 7-11 0,0-3 12 16,0 3-3-16,0-7-1 0,4 10 0 0,3-9-8 0,0 9 8 15,3-3-8-15,1-3 8 0,3 6-8 0,4-7 0 16,3 1 9-16,0 3-9 0,8-3 0 0,3 6 0 15,-1-3 0-15,5-7 8 0,3 10-8 0,3-3 8 16,0-3-8-16,11 6 8 0,4 0-8 0,6-3 0 16,4-4 0-16,4 7-8 0,0-3 8 0,6 3 0 15,4-3 0-15,11-3 0 0,4 3 0 0,-1-4 0 16,0-2 0-16,4-4 0 0,10 10 0 0,-3-12 0 16,4 2 0-16,-1-6 0 0,11 7 0 0,-3-4 0 0,-1 0 0 15,4 4 0-15,0-1 0 0,0-2 0 0,-3 2 0 16,6 0 0-16,8-5 0 0,126 5 0 0,-126 4 0 15,3-1 0-15,-3 10 0 0,-8-9 0 0,1 9-8 16,6 0 8-16,-3 0-10 0,-7 0 10 0,4 0-10 16,3 0 10-16,-4 0 0 0,-3 6-9 0,-3-6 9 15,-4-6 0-15,0 6 0 0,3 0 0 0,1 0 0 16,-4-3 0-16,3 0 0 0,1 3 0 0,-5-7 0 16,1 7 0-16,-3 0 0 0,-1 0 0 0,-3-3 0 15,-3 3 0-15,-1 0 0 0,-3 0 0 0,0 0 0 16,-1 0 0-16,-6 0 0 0,-11 3 0 0,1-3 0 15,-1 0 0-15,-4 7 0 0,5-4-9 0,-8 0 9 16,-7 3 0-16,-4-3-12 0,1-3 12 0,-4 0-10 16,0-3 10-16,0-3 0 0,-3 6 0 0,-1-3-8 15,-3 3 8-15,0-3 0 0,-7-4 0 0,0 7 0 0,3-3 0 16,-3-6 0-16,4 3 0 0,-1-7 0 0,0 13 0 16,1-3 0-16,-4-3 0 0,-4 2 0 0,-3-2 0 15,-4 6 0-15,-3-3 0 0,0 3 0 0,-4 0 0 0,1 0 0 16,-1-3 0-16,-3 3 0 0,-1-6 0 0,-9 6 0 15,2 0 0-15,-3 0 0 0,1 0 0 0,-1 0 8 16,-4 0-8-16,5 0 0 0,-8-4 0 0,7-2 9 16,-4 6-9-16,-2 0 0 0,-1-3 10 0,0 3-10 15,0 0 8-15,0 0-8 0,0 0 0 0,0-3 0 16,0 3 8-16,0-6-8 0,1 6 0 0,2 0 0 0,-3 0 0 16,0 0 0-16,1-3 0 0,-1-4 0 0,0 7 0 15,0 0 0-15,-4 0 0 0,1 7 0 0,0-7 0 16,-1 3 0-16,-3-3-12 0,0 0 12 0,4 0-10 15,-8 0 10-15,-3 0 0 0,7 0 0 0,-7 0-8 16,0 0 8-16,8 0 0 0,-8 0 0 0,0 0 0 0,7 0 0 16,0 0 0-16,0-3 0 0,0-4 10 0,-4 7-10 15,4-9 9-15,0 6-9 0,0 0 10 0,1-4-10 16,-1-2 11-16,0-1-11 0,0-2 12 0,0 3-12 16,-4-4 10-16,4 4-10 0,0-1 8 0,-3-2-8 15,3-1 9-15,-4 1-9 0,1-4 10 0,0 0-10 16,-1 1 9-16,4 2-9 0,-3-6 8 0,-1-3-8 15,1 0 21-15,-1-9-1 0,1 6 0 0,3-7 0 16,-4 1-20-16,4-7-15 0,-3 1 3 0,3-4 0 0,-3-3 12 0,3-3 0 16,0 6 0-16,0-3 0 0,-4-3 0 0,4-3 10 15,0-3-10-15,-3 0 8 0,-1-10 0 0,1 10 0 16,-1-10 0-16,1 10 0 0,-1-10-8 0,-3 10 0 16,4-10 0-16,0 3 0 0,-1-2 0 0,1 2 0 15,-1 0 9-15,4-2-9 0,-3 8 8 16,3-2-8-16,3-4 10 0,-3 10-10 0,0-3 0 0,1 0 0 15,-1-1 0-15,0 7 0 0,-4-3 0 0,-3 0 0 16,0 6-13-16,0 3 4 0,0 0 9 0,0 4 0 16,-3-4 0-16,-1 3-8 0,1-5 8 0,-1 8-12 15,1-6 12-15,-5 0-12 0,1 7 12 0,0-7 11 16,4 0-3-16,-4 1 0 0,3 2-8 0,1 0 0 16,-1 4 0-16,4-7 0 0,-3 7-28 0,3-4 3 0,3-3 0 15,-3 4 0-15,4-1 6 0,-1 4 2 0,-3-4 0 16,0 3 0-16,0 4 5 0,0 0 2 0,0-1 0 15,-3 10 0-15,-1 0 10 0,-3 0 0 0,4 1 0 0,-4-8 0 16,-4 10 0-16,4 4 0 0,-4-7 0 0,1 3 0 16,-1 0 0-16,1-3 0 0,-1 0 0 0,0 4-8 15,4-8 0-15,0 4 0 0,0 1 0 0,0-5 0 16,4 11 8-16,-4-13 0 0,3 2 0 0,1-2 0 16,3 6 8-16,-4 0 0 0,4-6 0 0,0 3 0 15,-4 3-8-15,1-6-15 0,3 6 4 0,-4 3 1 16,-3-6 10-16,4 3-12 0,-1 0 12 0,1 0-12 15,-4-3 12-15,3 0-10 0,-3 3 10 0,4-6-10 16,-4-4 10-16,3 10 0 0,-3-9 0 0,3 6-8 16,1-3 8-16,-1 3 0 0,1-7 0 0,-1 4 0 15,1 6 12-15,3 0 2 0,-4-9 0 0,4 9 0 0,-3 0-23 16,3 0-5-16,0 3-1 0,-4 0 0 0,4-3 15 16,0 4 0-16,0-4 0 0,0 9 0 0,-3 1 0 15,3-4 0-15,-4 0-8 0,4 7 8 0,-3-1 0 16,3 1 0-16,-4 0-10 0,4 5 10 0,0 4 0 0,-3-9-11 15,-1 6 11-15,4 3-8 0,0 0-4 0,0 0 0 16,0 0 0-16,0 0 0 16,0 0-12-16,0 0-2 0,-7 3-1 0,3 6 0 15,-3-5 15-15,0 2 4 0,0-3 0 0,-3 6 0 0,3 1 8 0,-4-1 0 16,1 1 0-16,-8 2 0 0,4-2 0 0,-4-1 0 16,-3 4 0-16,0-4 8 0,0 4-8 0,-4-1 0 15,0-3 0-15,-3 1-8 0,0-1 8 0,3-6 0 16,-3 10 0-16,0-7 0 0,-8-3 0 0,1 4 9 0,0-4-1 0,0 6-8 15,-1-6 16-15,-10 4-3 0,4-7-1 0,-4 3 0 16,4 3-4-16,-8-3 0 0,5-3-8 0,-5 0 12 16,-3 10-12-16,0-7 0 0,4-3 0 0,-4 6-828 15,4-3-160-15</inkml:trace>
  <inkml:trace contextRef="#ctx0" brushRef="#br1" timeOffset="91606.43">29993 4627 172 0,'0'0'16'0,"0"0"-16"0,0 0 0 0,0 0 0 16,0 0 180-16,0 0 32 0,0 0 8 0,0 0 0 15,0 0-130-15,0 0-26 0,0 0-6 0,0 0-1 16,0 0 0-16,0 0 0 0,0 0 0 0,0 0 0 16,0 0 3-16,0 0 0 0,0 0 0 0,0 0 0 15,0 0 12-15,0 0 4 0,0 0 0 0,0 0 0 16,0 0-16-16,0 0-4 0,-3-3 0 0,6-4 0 15,-3 7-21-15,4-12-5 0,-1 2-1 0,4 1 0 16,0 3 8-16,0-10 2 0,0 7 0 0,1-7 0 16,2 0 7-16,-3 1 2 0,4-4 0 0,-4-3 0 15,3 0-24-15,1-6-5 0,0-4-1 0,-1-2 0 16,1-1-2-16,-1-2-1 0,1-7 0 0,-1 3 0 16,1 0-15-16,0-3 9 0,-4 10-9 0,3-7 8 15,-3 7-8-15,0-4 0 0,0 7 0 0,0-1 0 16,1 7 9-16,-5 3-9 0,4-6 10 0,-3 16-10 15,-1-1 16-15,-3-3-4 0,4 13 0 0,-4 3 0 0,0 0-12 0,0 0 0 16,0 0 0-16,0 13 0 0,0 6 0 16,0 2-12-16,3 5 12 0,1-8-10 0,-4 14 21 0,3-10 4 15,-3 9 1-15,4 0 0 0,-1 1-29 0,-3-4-6 16,4-3-1-16,-4 6 0 0,0-2 20 0,3-4 0 16,-3 3 0-16,7-6 0 0,-7 0 0 0,4-3 0 15,0-4 0-15,-1-5 0 0,-3 2 0 0,4 4 0 16,-1-13 0-16,-3-3 0 0,0 0 0 0,7 0 0 15,0 0 0-15,0-3 9 0,0-6-1 0,0-1-8 16,0 1 12-16,0-1-4 0,1-2 6 0,-1-7 1 16,-4 6 0-16,4-5 0 0,0-7-15 0,0 3 0 15,-3-7 8-15,-1 4-8 0,1-3 0 0,3-3 0 0,-4-1 0 16,1 7 0-16,0-6 0 0,-1 0-15 0,4 2 3 0,0 4 1 16,-3-3 11-16,-1 6-8 0,4 10 8 0,-3-10-8 15,-1 6 8-15,4 0 0 0,0 1 0 0,0 8 0 16,1-2-8-16,-1 3 8 0,0-7-8 0,0 10 8 15,-7 3 0-15,10-6-10 0,-3 2 10 0,-7 4 0 16,11 0-11-16,-4 4 11 0,4 5-10 0,-4-3 10 16,-4 7-11-16,1-1 11 0,6 7-12 0,-3-3 12 15,-3 3 0-15,3 3 0 0,-4 6 0 0,1 3 0 16,3-9 0-16,-3 10 0 0,-4-1 0 16,0 0 0-16,0 1 0 0,0 2 0 0,-4 1 0 0,4 5 0 15,-7-2 0-15,3 0 0 0,1-1 0 0,-4-2 0 16,3-4-19-16,-3 0 3 0,4-9 1 0,-1 10 0 15,1-10-26-15,-1 0-6 16,1-7-1-16,3 1 0 0,0 0-148 0,-4-4-29 16,4 1-7-16,0-13 0 0</inkml:trace>
  <inkml:trace contextRef="#ctx0" brushRef="#br1" timeOffset="92101.9">30685 4150 1724 0,'0'0'76'0,"0"0"16"0,3 10-73 0,1 2-19 0,-1 1 0 0,1 2 0 16,-1 1 20-16,-3 0 0 0,4-1 0 0,-4 4 0 15,0 0-4-15,0 3-1 0,0-6 0 0,0-1 0 16,0 1-15-16,0 3 0 0,0 0 8 0,0-7-8 15,0 1 0-15,3-4 0 0,1 4 0 0,-1-4 0 16,-3-9 19-16,4 6 1 0,-4-6 0 0,3 3 0 16,-3-3 8-16,0 0 3 0,0 0 0 0,7 10 0 15,1-10-13-15,-8 0-2 0,7-3-1 0,0-4 0 16,0 4-5-16,0-3-1 0,0-3 0 0,-4-4 0 16,4 4-1-16,0-4 0 0,4 1 0 0,-4-10 0 15,0 6 0-15,0 0 0 0,4 1 0 0,-4 2 0 16,-4 1-8-16,4 2 0 0,-3 1 0 0,3-1 0 15,0 4 8-15,0 0 0 0,-7 6 0 0,0 0 0 16,0 0-8-16,7 0 0 0,0 0 0 0,0 6 0 0,0-3 0 0,0 7 0 16,-3-7 0-16,-1 6 0 0,1 1 0 0,0 2 16 15,3 1 0-15,0 5-1 0,-4-5-24 16,1 6-5-16,3 0-1 0,0-4 0 0,0 4 15 0,-4 0 0 16,4 0 0-16,-3-4 0 0,3 4 0 0,0 0 0 15,-3-3 0-15,3-7 0 0,0 10 0 16,-4-6 0-16,4-4 0 0,-3 3 0 15,3-5-42-15,0-4-6 0,-7-3 0 0,3 6-576 16,-3-6-114-16</inkml:trace>
  <inkml:trace contextRef="#ctx0" brushRef="#br1" timeOffset="92367.17">31267 3520 1911 0,'-7'9'42'0,"7"4"9"0,-4-4 1 0,-3 13 2 0,4 3-43 0,-1 0-11 0,4 10 0 0,-4 6 0 16,1-1 27-16,-1 1 3 0,-3 0 1 0,4 3 0 15,3-3-14-15,-4-4-2 0,-3 10-1 0,4-12 0 16,-4 9-14-16,3-4 8 0,1 1-8 0,-1 0 0 0,-3-7 8 0,4 4-8 15,-5-3 0-15,5-4 9 0,-4-6-9 0,3 13 0 16,-3-16 0-16,4 3 0 16,-4-7-48-16,3 4-6 0,1-6-1 0,-1-3-530 15,1-4-107-15</inkml:trace>
  <inkml:trace contextRef="#ctx0" brushRef="#br1" timeOffset="92695.4">31538 3928 2325 0,'0'0'103'0,"0"0"21"0,0 0-99 0,0 3-25 0,-3 9 0 0,-1 4 0 16,4 0 15-16,0-1-3 0,0 1 0 0,0 3 0 15,-3 3 1-15,-1 6 0 0,1-3 0 0,3-3 0 16,-4 9-13-16,1-2-16 0,-1 2 3 0,1-6 1 16,3 13 12-16,0-7 0 0,-7-9 0 0,3 3 0 15,0 3-44-15,1-3-15 0,-8 7-3 0,4-14-1 16,-3 4-110-16,3-3-23 0,0-6-4 0,-4 6-557 15</inkml:trace>
  <inkml:trace contextRef="#ctx0" brushRef="#br1" timeOffset="92901.72">31284 4194 2286 0,'0'0'50'0,"0"0"10"0,0 0 3 0,7-3 1 0,0 3-51 0,4-9-13 15,3 2 0-15,4 4 0 0,3 3 17 0,0-3 1 16,0-3 0-16,0 6 0 0,4-3-18 0,0 3 10 16,0-7-10-16,-4 7 8 0,0-3-8 0,-3 3 0 0,3 0-12 0,-4 0 12 31,-3 0-182-31,1 0-29 0,2 0-5 0,-6-3-2 0</inkml:trace>
  <inkml:trace contextRef="#ctx0" brushRef="#br1" timeOffset="93114.53">31754 4244 2188 0,'0'0'48'0,"0"0"11"0,0 0 1 0,0 0 1 0,3 10-49 0,1-7-12 0,-1 9 0 0,1-2 0 16,-4-1 52-16,3 1 8 0,-3 2 2 0,-3 1 0 15,3-7-26-15,-4 3-6 0,4 4-1 0,0-4 0 16,-3 1-29-16,3 2 0 0,0-2 0 0,-4-1 0 15,4-9-28-15,-3 6-12 0,3-6-3 16,-4 10 0-16,4-10-172 0,0 0-34 16,-14 6-7-16,14-6-2 0</inkml:trace>
  <inkml:trace contextRef="#ctx0" brushRef="#br1" timeOffset="93256.97">31821 3859 864 0,'0'0'76'0,"0"0"-60"16,0 0-16-16,0-13 0 0,3 10 342 0,-3 3 66 16,0 0 12-16,0 0 4 0,4-10-339 0,-4 10-67 15,0 0-18-15,0 0-704 0,0 0-146 0</inkml:trace>
  <inkml:trace contextRef="#ctx0" brushRef="#br1" timeOffset="94612.28">32050 4097 1407 0,'0'0'62'0,"0"0"14"0,0 0-61 0,0 0-15 0,0 0 0 0,0 0 0 0,0 0 60 0,-4 9 10 16,4-9 2-16,0 3 0 0,4 10-11 0,-4-4-1 16,0 1-1-16,3 2 0 0,4-2-15 0,1-1-2 15,-5 10-1-15,4-16 0 16,-3 10-25-16,3 2-4 0,-4-2-2 0,1-4 0 0,-4 4 3 0,0-4 1 15,0 4 0-15,-4-1 0 0,1 7 14 0,-4-6 2 16,0 5 1-16,-4-5 0 0,4 3-2 0,0-4 0 16,-4 1 0-16,8-4 0 0,-4-6-6 0,3 7-2 15,-3-4 0-15,7-6 0 0,0 0-12 0,0 0-9 16,0 0 12-16,0 0-12 0,0 0 16 0,0 0-3 16,0 0-1-16,0 0 0 0,-3-16 8 0,6 4 2 15,4-1 0-15,-3-6 0 0,3-3-8 0,-4 4-2 16,8-7 0-16,-1 3 0 0,1-7-12 0,0 7 0 0,-1 4 0 15,4-4 0-15,-3 0 0 0,3 9-12 16,-7-6 3-16,4 10 0 0,-1-4 9 0,1 10 0 16,-1 3 0-16,1-6 0 0,-4 3 0 0,4 3 0 0,-1 0-9 0,1 3 9 15,-1 3 0-15,1-3 0 0,-4 4 0 16,4-1 0-16,-4 3-11 0,3 1 11 0,-6 9-8 16,3-7 8-16,0 7 0 0,0-3-10 0,-4-1 10 0,1-2 0 15,3 6 0-15,-3 3 0 0,-1-10 0 0,1 7 0 16,-4-3 0-16,0 2 8 0,3 1-8 0,-3 0 0 15,0-3-17-15,0-7-7 0,0 10 0 0,0-3-1 16,0-1-126 0,4-12-25-16,-4 10-4 0,0-13-726 0</inkml:trace>
  <inkml:trace contextRef="#ctx0" brushRef="#br1" timeOffset="95042.7">32678 4175 2091 0,'0'0'92'0,"0"0"20"0,-7 7-89 0,-4 2-23 0,1-9 0 0,-1 3 0 15,0 10 41-15,-3-13 4 0,0 9 1 0,0 0 0 16,0 1-21-16,0 2-4 0,-4-2-1 0,1 9 0 15,2-7-20-15,1 10 8 0,0-3-8 0,4-7 0 16,-1 10 0-16,1-3 0 0,6-6 0 0,0 9 0 16,1 0 0-16,3-7-8 0,3-2 8 0,1-1-8 15,7 4 8-15,-1-3-12 0,-3-10 12 0,7 6-12 16,4 1 12-16,0-7 0 0,-1 3 0 0,4-6-8 16,1 0 16-16,-1-6 3 0,0 3 1 15,0-7 0-15,0 1 3 0,0 6 1 0,-3-10 0 0,-4-3 0 16,0 7 9-16,-3-4 3 0,3-5 0 0,-3 5 0 15,-4-6-7-15,0 4-1 0,-4-4 0 0,1 0 0 16,-4-3-6-16,0 0-2 0,0 0 0 0,0 3 0 16,0-3-12-16,-4 0 0 0,1 4 0 0,-1 2 0 15,-3 0 0-15,4 4-15 0,-1 9 3 0,0-7 1 16,1 1-43-16,3 9-9 16,-4-3-1-16,4 3-1 0,0 0-179 0,0 0-35 0,-7-16-7 15,7 16-2-15</inkml:trace>
  <inkml:trace contextRef="#ctx0" brushRef="#br1" timeOffset="95631.81">32964 4128 2239 0,'0'0'49'0,"-4"10"11"0,1 2 1 0,3 1 2 0,0-4-51 0,0 10-12 0,-4-3 0 0,4-1 0 15,0-2 23-15,0-1 1 0,-4 17 1 0,4-17 0 16,-3 7-17-16,-1-3-8 0,4 2 8 0,-3-5-8 16,-1 6 9-16,4 0-9 0,-3-7 10 0,-1 1-10 15,4-4 11-15,-3 4-11 0,-1 2 12 0,4-12-12 16,-3 10 36-16,3-7 1 0,0-6 0 0,0 0 0 16,0 0 15-16,0 0 2 0,0 0 1 0,0 0 0 15,0 0-18-15,10-6-3 0,-3-7-1 0,4 10 0 16,-4-12-14-16,4-1-3 0,-1-3-1 0,4-3 0 15,-7 0 1-15,4 0 0 0,3-6 0 0,-3 6 0 16,-4 10-16-16,0-7 0 0,0 9 0 0,-4 1 0 16,4 6 0-16,0 0 0 0,-3-4 0 0,3 7 0 15,-3 10-22 1,3-7-7-16,0 13-2 0,-4-4 0 0,1 1 31 0,-4 6 0 0,3-7 0 0,1 7 10 16,-1-7-10-16,1 7 0 0,-4-6 0 0,3-1 0 15,-3-2 0-15,4-1 0 0,-1-6 0 0,-3-3 0 0,0 0 0 0,0 0 0 16,0 0-11-16,0 0 11 0,0 0 0 15,0 0 14-15,0 0-2 0,0 0 0 0,7-3-4 0,0-6 0 16,1-4-8-16,-5 1 12 0,8-4-12 0,-4 0 0 16,0 1 8-16,0-10-8 0,0 3 12 15,3-7-1-15,-2 7 0 0,-1 4 0 16,3-7-11-16,-3 6 0 0,0 9 0 0,0-2 0 0,4 2 0 0,-11 10 0 16,0 0 0-16,0 0 0 0,0 0 0 0,10 10 0 15,1 9 0-15,0-7 0 0,-4 7 0 0,0-3 0 0,0-1 0 16,3 1 0-16,-6 3 0 0,3 0-17 0,0-7 4 15,0 7 1-15,0-3 12 0,-3-1 0 16,-1-2 0-16,4-1 0 0,-3-2 0 0,-1 9 16 0,1-10-3 0,-1 4-1 31,1-4-133-31,-1 0-27 0,1 4-6 0</inkml:trace>
  <inkml:trace contextRef="#ctx0" brushRef="#br1" timeOffset="118279.14">25552 3993 1497 0,'0'0'66'0,"0"-9"14"0,0 0-64 0,0 2-16 0,0 1 0 0,3-3 0 15,-3-1 160-15,4 7 29 0,-4-6 6 0,-4 6 1 16,4-7-196-16,-3 1-41 0,-4-1-7 0,0 1-2 0,-8-4 28 16,5 4 6-16,-4 0 0 0,0-4 1 15,0 4 25-15,-1-4 5 0,1 10 1 0,-3-3 0 16,3 3-16-16,-4 3 0 0,0-7 0 0,4 7 0 15,-3 0 9-15,2 0-9 0,-2 7 8 0,3-7-8 16,-4 3 10-16,4 6-10 0,-4-3 12 0,4 7-12 0,-3-10 11 16,-1 10-11-16,0-4 10 0,-3 0-10 15,3 10 0-15,-3-6 8 16,4 6-8-16,-1 2 0 0,0 5 0 0,1-1 0 0,-1 6 0 16,0-3 0-16,8 10 0 0,-1-4 0 0,4 4 0 0,0 0 0 15,4 2 0-15,3-2 12 0,0 0 0 0,3 2 0 0,4-8-1 16,-3 12-1-16,-1-13 0 0,4 7 0 0,0-4-10 0,-3 4 8 15,-1-4-8-15,5 1 8 0,-1-7-8 0,0-3-11 16,-4 0 3-16,8-3 0 0,-4 0 32 0,3-6 6 16,1-1 2-16,3 1 0 0,0-6-32 0,0-1 0 0,0 3 0 15,8-5 0-15,-5-4 0 0,1-3 0 0,3 0 0 16,0-3 0 0,0-4-116-16,1 4-28 0,-1-6-7 0</inkml:trace>
  <inkml:trace contextRef="#ctx0" brushRef="#br1" timeOffset="118972.52">25767 4404 1490 0,'0'0'32'0,"0"0"8"0,0 0 0 0,0 0 3 0,0 0-35 16,0 0-8-16,0 0 0 0,-4-3 0 0,1-3 0 0,3 3 0 0,-4-7 0 0,4 7 0 15,-3-3 14-15,-4-4 7 0,3 1 2 0,-3 6 0 16,0-7-3-16,-3 7-1 0,2 3 0 0,-2-9 0 16,-4 3 20-16,0 6 4 15,0 0 1-15,-4 6 0 0,0 3-18 0,-3-6-3 0,-4 10-1 16,4 3 0-16,-3-4-13 0,-1 1-9 0,0 9 12 16,0-7-12-16,4 7 0 0,4-6 0 0,-1 3 0 0,0 0 0 15,1-7 0-15,3 10 0 0,0-9 0 0,6 6 0 16,1-1 0-16,0-5 0 0,4 9 8 0,-1-3-8 15,4-1 17-15,4-2-3 0,-1 3-1 0,4-7 0 16,-3 7-13-16,3-6 9 0,0-4-9 0,4 1 8 16,-1-1 2-16,1-6 0 0,3 3 0 0,0 1 0 15,4-7 11-15,-4 0 3 0,3 0 0 0,1-7 0 16,0 1-12-16,-1 3-3 0,-6-3 0 0,3-4 0 16,0 4-1-16,-3-3 0 0,3-1 0 0,-4 1 0 15,-3-4 19-15,1-5 3 0,2 5 1 0,-3-6 0 16,-3 7-31-16,-1-7 0 0,-3 3 0 0,0 0 0 0,0-5 16 0,0 8-4 15,-3-6 0-15,-1 16 0 0,4-16-1 0,0 10-1 16,0 6 0-16,4-7 0 0,-4 7 8 0,0 3 2 16,0 0 0-16,0 0 0 0,0 0 0 0,7 0 1 15,0 0 0-15,3 3 0 0,1 0-21 16,-4 4 0-16,4-4 0 0,-4 6 0 0,3 1 0 0,1 2 0 16,-4 1 0-16,0-7 8 0,4 7 0 0,-4-4 0 15,0 3 0-15,0-2 0 0,0 9-8 0,0-10 0 16,-4 4 0-16,1-1 0 15,3 7-98-15,-4 0-21 0,1-4-4 16,-1 4-1-16</inkml:trace>
  <inkml:trace contextRef="#ctx0" brushRef="#br1" timeOffset="123282.1">26190 4056 633 0,'0'0'28'0,"0"0"6"0,-3 0-34 0,3 0 0 15,-7-3 0-15,3-3 0 0,1 3 229 0,3 3 39 16,-4-10 8-16,1 7 2 0,3 3-164 0,-4-6-33 16,4-4-6-16,-7 10-2 0,3-9-16 0,4 9-3 15,-3-3-1-15,3 3 0 0,0 0 5 0,0 0 1 16,0 0 0-16,0 0 0 0,-7 3-6 0,0 3-1 16,3 4 0-16,4 2 0 0,-3 7-35 0,-1 3-7 15,1 0-2-15,3 3 0 0,-4 3-8 0,1 4 0 16,-1-1 0-16,4 3 0 0,-3 4 0 0,3 0 8 15,0-7-8-15,0 7 8 0,-4-4-8 0,4-3 0 0,0 1 0 16,0-4 0-16,-3-3 0 0,3 3-12 0,3-3 2 16,-3 4 1-1,0-7-82-15,0 3-16 0,0-10-3 0,0 1-1 16,0-7-65-16,0 7-12 0,0 0-4 0,0-16 0 0</inkml:trace>
  <inkml:trace contextRef="#ctx0" brushRef="#br1" timeOffset="123562.51">25852 4407 1152 0,'0'0'51'0,"-4"-3"10"0,-3 3-49 16,0-3-12-16,7 3 0 0,0 0 0 0,0 0 185 15,-4-6 35-15,4 6 6 0,0 0 2 0,0-3-122 0,0 3-24 16,0-10-5-16,4 1-1 0,3 9-16 0,-3-10-4 15,3 7-1-15,0-3 0 0,0 3-6 0,3 0-1 16,4-4 0-16,0 4 0 0,4 3-16 0,0-6-3 16,3 3-1-16,0-3 0 0,4 6-28 0,-1 0 0 15,1 0-13-15,0-7 4 0,0 1 9 0,3 6-12 16,0 0 12-16,-3-3-12 16,3 3-27-16,0 0-5 0,0-9-2 0,1 2 0 15,-1 4-154-15,0 0-30 0,0-3-6 0</inkml:trace>
  <inkml:trace contextRef="#ctx0" brushRef="#br1" timeOffset="124062.34">26416 4423 1476 0,'0'0'65'0,"0"0"14"15,0 0-63-15,0 0-16 0,0 0 0 0,0 0 0 0,0 0 90 0,0 0 15 16,0 0 3-16,0 0 1 0,0 0-36 0,0 0-7 16,7-6-2-16,4 3 0 0,-1 3-16 0,4 0-3 15,0-7-1-15,4 4 0 16,3 0-2-16,0-3-1 0,1 6 0 0,-1-3 0 0,3-7-23 0,-2 7-5 15,2-3-1-15,1-4 0 0,-4 7 0 0,-3-3-1 16,3 0 0-16,-3-4 0 0,-1 4-11 0,-3-3 0 16,-3 2 0-16,0-2-11 0,-1 3 11 15,-3-7 14-15,-3 4-3 0,3 6-1 0,-4-7-2 16,1 1-8-16,-4-1 12 0,-4 1-4 0,1 6-8 0,-1-7 0 16,1 7 0-16,-4-12 0 0,-4 8 0 0,0 1-16 15,1 3 4-15,-4 3 1 0,3-6 11 0,-3 6 0 16,-4 6 0-16,1-6-8 0,3 3-12 0,-4 10-3 15,0-7 0-15,4 6 0 0,-3 1 23 0,-1 6-11 16,0 3 11-16,1 6-8 0,-1-6 8 0,4 3 0 16,0 6-9-16,0-2 9 0,3-4-8 0,1 6 8 15,-1-3-10-15,4-3 10 0,0 7 0 0,3-7 0 16,4 0 0-16,0-3 10 0,0 6-10 0,4-6 0 0,3-3 0 16,4-4 0-16,-1 1 0 0,1-3-16 0,3-1 4 15,3-2 1 1,5-1-93-16,-1-6-20 0,-4 3-3 0,5-6-785 0</inkml:trace>
  <inkml:trace contextRef="#ctx0" brushRef="#br1" timeOffset="124914.7">27153 4407 1666 0,'0'0'74'0,"4"-3"15"0,-8-6-71 0,4 6-18 0,-3-7 0 0,3 1 0 16,-4-1 41-16,4 1 5 0,0 3 1 0,0-4 0 16,4-5-28-16,-4 2-6 0,-4 1-1 0,-3-1 0 15,0 4-12-15,4-10-13 0,-1 9 2 0,-3 1 1 16,-4 6 10-16,1-7 0 0,-1 10 0 0,-3-3 0 16,0 3 39-16,-4 3 9 0,4-3 3 0,-3 10 0 15,3-1-23-15,-4 4-5 0,0-1-1 0,4 4 0 16,-3 0-10-16,2 6-1 0,-2-7-1 0,6 1 0 15,-3 3-10-15,4 0 0 0,-1-7 0 0,4 10 0 16,0-9 0-16,0 2 0 0,3-2 0 0,4-1 0 16,0-2-10-16,4 2 10 0,-1-5 0 0,-3-7-9 0,11 3 9 0,-1 6-12 15,5-9 12-15,-1 0-12 0,0 0 12 0,0 0 0 16,0-9 0-16,4 6-8 0,-1-4 8 16,1-5 0-16,0 2 0 0,-1 1 0 0,1 3 0 0,3-4 0 15,-7-5 0-15,4 2 0 0,-4-6 11 0,0 7-3 16,-3-4 0-16,-1 0 0 0,4 4 4 15,-7 2 0-15,0-2 0 0,0 6 0 0,0-7 14 0,-3 10 3 16,-4 3 1-16,0 0 0 0,0 0-10 0,0 0-3 0,0 0 0 0,0 0 0 16,4 3-17-16,-1 10 8 0,-6-4-8 0,3 0 0 15,-4 4 0-15,4 6 0 0,-4-7 0 0,4 7 0 16,0 0 0-16,-3-3 0 0,3 9 0 16,0-3 0-16,0 0 0 0,0 0 0 0,0 3 0 15,0-6 0-15,0 2 0 0,0 8 0 0,-7-4 0 0,3-3 0 16,-3 3 0-16,4 0 0 0,-1-3 0 15,1 6 0-15,-4-12 0 0,0 9 8 0,0-3-8 0,-4 0 10 16,0-7-10-16,1 4 0 0,-1 0 0 0,1-6 8 16,-4 5 0-16,3-5 0 0,0-1 0 15,-3 4 0-15,0-3-8 0,-7-4-14 0,7-6 3 0,-7 10 1 16,3-13-12-16,0 0-2 0,1 6-1 0,-4-12 0 16,-1 6-149-16,5-6-30 0,-4-4-5 15,7 1-590-15</inkml:trace>
  <inkml:trace contextRef="#ctx0" brushRef="#br1" timeOffset="125382.12">27570 4238 1728 0,'-15'0'153'0,"8"0"-122"0,-3 6-31 0,3-3 0 0,-4 4 133 0,-3-4 21 16,4 9 4-16,-8-2 1 0,4-1-123 0,-4 4-24 16,4-4-4-16,-4 10-8 0,-3-7 0 0,4 10 0 0,-5-6 0 0,5 0 0 15,-1 12 0-15,4-12 0 0,0 2 0 0,-4 4 0 16,8-6 0-16,-1 0 0 0,1-4 0 0,6 7 0 16,0-6 0-16,4-4 0 0,0 7 0 0,4-4 0 15,3-2 0-15,4-7 0 0,-1 9 9 0,1-5-9 16,3-7 15-16,0 3-3 0,4-6 0 0,-1 3 0 15,1-7-12-15,0 4 0 16,-1-6 0-16,4-1 0 0,-7 1 12 0,4-3-1 0,0-1 0 0,-4 7 0 16,4-10 14-16,-4-3 3 0,-4 7 1 0,1-10 0 15,-1 3-11-15,-3 0-2 0,0-3-1 0,-3 0 0 16,0 10 4-16,-4-17 1 0,-4 14 0 0,4-4 0 16,-4 0 7-16,-3 7 1 0,0-1 1 0,-3 4 0 15,-1-1-20-15,1 1-9 0,-1 9 8 0,4-3-8 16,-4-4 0-16,1 7 0 0,3 0 0 0,0 0 0 15,0 0-20-15,0 7-10 16,0-4-2-16,3 6 0 0,0-6-29 16,4-3-7-16,-3 7 0 0,3-4-1 0,3 6-178 15,5 1-35-15,-5-1-7 0</inkml:trace>
  <inkml:trace contextRef="#ctx0" brushRef="#br1" timeOffset="125686.17">27686 4542 460 0,'4'6'41'0,"-4"1"-33"16,3-1-8-16,-3-3 0 0,7 7 168 0,-3-1 32 0,-4-9 7 0,3 3 1 16,1 6-63-16,-4-9-12 0,0 0-2 0,0 0-1 15,7 7-7-15,-7-7-2 0,0 0 0 0,0 0 0 16,3 3-36-16,-3-3-7 0,0 0-2 0,0 0 0 16,0 0-12-16,0 0-4 0,0 0 0 15,4-3 0-15,-4-7-3 0,0 1-1 0,0-4 0 0,0 4 0 16,0-10-16-16,-4 10-3 0,4-7-1 0,-3 0 0 15,3-6-18-15,-4 10-4 0,4-10-1 0,0 3 0 16,0-6-13-16,-3 3 11 0,3-3-11 0,3 3 10 16,1 0-1-16,-1 0 0 0,1 0 0 15,-1 3 0-15,4 4-1 0,-3-1 0 0,7 7 0 0,-4-7 0 16,0 0 1-16,0 10 0 0,0-3 0 0,0-1 0 16,0 1-21-16,0 6-4 0,-7 3 0 0,0 0-1 15,10 0-150 1,-2 3-29-16,-1-3-7 0,0 9-940 0</inkml:trace>
  <inkml:trace contextRef="#ctx0" brushRef="#br1" timeOffset="125907.89">28208 4348 864 0,'-10'6'76'0,"10"-6"-60"16,-8 9-16-16,1 1 0 0,4 9 327 0,-4-7 62 15,3 7 13-15,-3-10 2 0,0 7-272 0,0 0-54 16,0-1-11-16,0-5-3 0,0 9-21 0,0-7-5 16,0 1-1-16,0-4 0 0,0 4-28 0,3-4-9 15,-3 1 0-15,0-1 0 16,4 0-90-16,-1-6-25 0,1 7-5 0,3-10-604 16,-8 0-122-16</inkml:trace>
  <inkml:trace contextRef="#ctx0" brushRef="#br1" timeOffset="126080.97">28215 3962 2073 0,'0'0'92'0,"-7"-3"19"0,4 3-89 0,3 0-22 0,-7 0 0 0,7 0 0 16,-8 3 132-16,1 3 21 0,4 1 5 0,3-7 1 15,-7 6-179-15,3 3-36 0,1-6-8 0,3-3-680 16,0 10-137-16</inkml:trace>
  <inkml:trace contextRef="#ctx0" brushRef="#br1" timeOffset="126831.38">28557 4426 2473 0,'0'0'109'0,"-3"-3"23"0,-4-6-105 0,7-1-27 16,-4 1 0-16,4 6 0 0,-3-7 28 0,-1 1 0 15,1-1 0-15,-1 1 0 0,-3 6-28 0,0-7 8 16,0 10-8-16,3 0 0 0,-6-3-8 0,3 6-8 15,-4-3 0-15,-3 7-1 0,0-1 1 0,0 3 1 16,-4 1 0-16,4 9 0 0,-3-7 15 0,-5 7 0 16,5-3 0-16,-1-1 0 0,4 1-8 0,3 3 8 15,1 0-13-15,3-7 5 0,3 7 16 0,1-10 4 16,3 7 1-16,3-6 0 16,1-1-36-16,3 0-7 0,0-6-2 0,0 4 0 15,3-7 32-15,1 3 0 0,3-6-8 0,0-4 8 0,0 7 0 0,1-9 0 16,-1 6 12-16,-4-6-12 0,1-1 0 0,-1 7 0 15,1-3 0-15,-4-7 0 0,0 4 0 0,0-4 0 0,0 4 0 16,-3 6 0-16,3-7 0 0,-4 1 0 0,-3 9 10 0,0 0-10 16,0 0 15-16,0 0-3 0,4 12 0 0,-1-2 0 15,1-1 1-15,-1 4 0 0,1-4 0 16,-1 10 0-16,1-6-13 0,3-1-8 0,-3 4 8 0,3-4-13 16,0-2 13-16,0 2-9 0,0-2 9 0,0-1-8 15,0-6 8-15,0 10 16 0,-7-13-4 0,7 0-1 16,-7 0-11-16,7 0 0 0,-7 0-10 0,0 0 10 15,7-7-79 1,-3 1-9-16,-1-3-3 0</inkml:trace>
  <inkml:trace contextRef="#ctx0" brushRef="#br1" timeOffset="127115.95">28945 3721 2325 0,'0'0'103'0,"0"0"21"0,-7 6-99 0,4-3-25 15,-1 6 0-15,1 10 0 0,-1-3 44 0,1-7 4 16,-1 13 1-16,1 3 0 0,-4 4-4 0,3-4-1 0,4 0 0 0,-3 6 0 16,-1 10-20-16,1-7-4 0,-1 7 0 15,0 9-1-15,4-6-2 0,-3 6 0 0,-1-3 0 16,1 4 0-16,-1-8-17 0,1 8 0 0,-1-17 0 15,-3 10 0-15,4 3-14 0,-8-9 0 16,4 2 0-16,0-2 0 16,-4-7-78-16,1 4-16 0,6-4-4 0,-6 1-990 0</inkml:trace>
  <inkml:trace contextRef="#ctx0" brushRef="#br0" timeOffset="158323.14">2106 4787 2487 0,'0'0'55'0,"0"0"11"0,-3 0 2 0,-8 0 2 0,11 0-56 0,0 0-14 0,-7 0 0 0,7 0 0 0,0 0 12 0,0 0 0 15,0 0 0-15,0 0 0 0,0 0 7 0,0 0 1 16,0 0 0-16,7 9 0 0,-3 1-20 0,6 2 0 16,-6-2 0-16,3 11 0 0,-4-2 9 0,4 3-1 15,4 0-8-15,-8 6 12 0,8 4 11 0,0 2 1 16,-8-2 1-16,8 12 0 0,-11-4-10 0,3 4-3 15,4-3 0-15,-7 3 0 0,0 3-3 0,0-9-1 16,0 2 0-16,0 1 0 0,0-6 4 0,0-4 0 16,0 0 0-16,11-9 0 0,-11-3 12 0,3 3 2 15,8-6 1-15,-8-4 0 0,8-2 8 0,0-7 1 16,-1 3 1-16,4-6 0 0,7-6-1 0,-3-4 0 0,3 1 0 16,-7-7 0-16,8 1-9 0,2-7-3 0,-3-3 0 0,4-4 0 15,-7 7-6-15,6-9-2 0,-2 0 0 16,2-4 0-16,-3 4-8 0,-3-7-8 0,3 13 12 0,0-6-12 15,-10 2 11-15,7-5-11 0,-1 0 10 0,-3 2-10 16,-3 1 11-16,3-1-11 0,-3-5 12 0,3 5-12 16,0-2 11-16,-3 3-11 0,-1-4 10 0,4-3-10 15,0 7 0-15,4 0 0 0,-4 6 0 16,-3-7 0-16,3 4 0 0,-4 3 0 0,4 3 0 0,-3 0 0 16,3 3-12-16,0 0-3 0,-3 7 0 0,3 3 0 15,-3-1-94 1,-4 7-19-16,0 3-4 0,-7 0-1227 0</inkml:trace>
  <inkml:trace contextRef="#ctx0" brushRef="#br0" timeOffset="158916.47">2392 5586 1857 0,'0'0'82'0,"0"0"18"0,-7 0-80 0,3 7-20 0,-6-4 0 0,6 0 0 0,4-3 73 16,-10 0 11-16,-1 0 3 0,7 6 0 0,4-6-17 0,-7 3-3 15,-3-3-1-15,6 0 0 0,4 0 0 0,0 0 0 16,-7 0 0-16,7 0 0 0,0 0-14 0,0 0-4 16,0 0 0-16,-3 7 0 0,-1-4-10 0,-3 6-2 15,4-6-1-15,-4 7 0 0,3 9-3 0,4-7-1 16,0 1 0-16,-4 5 0 0,-3 4 9 0,4 10 1 15,3-10 1-15,-7 9 0 0,3 0-13 16,4 1-2-16,-3-1-1 0,-4 7 0 0,3-4-1 0,4-2 0 16,-7-1 0-16,4 0 0 0,3-6-9 0,0 7-1 15,0-4-1-15,3-3 0 0,-3 3-14 0,7-6 0 16,4 0 8-16,-8 0-8 16,8-3-60-16,-1-7-14 0,5 1-3 0,-1-4-1378 0</inkml:trace>
  <inkml:trace contextRef="#ctx0" brushRef="#br0" timeOffset="160750.76">3814 5194 1850 0,'0'0'40'0,"0"0"9"0,7-9 2 0,-4 0 1 0,-3-1-41 0,7 7-11 0,-3-6 0 0,-4-1 0 15,3 1 37-15,4 6 6 0,-7-7 1 0,0 7 0 16,0-13-28-16,0 10-6 0,0 0-1 0,0-3 0 16,0 5-9-16,0-2-11 0,-7 3 3 0,4-6 0 15,-8 9-4-15,1-4 0 0,-1-2 0 0,4 6 0 16,-14 0 12-16,7 0 0 0,-8 6 0 0,8-2 8 16,-10 2 22-16,-1-3 5 0,0 6 1 0,4-5 0 15,-11 11 20-15,4-2 4 0,-4-4 0 0,4 7 1 16,3-7-16-16,-6 13-3 0,2-3-1 0,5 0 0 15,-8 3-41-15,7 3-14 0,-3 3 0 0,3 3 0 16,4-5 14-16,0 5 0 0,3 0 0 0,1 1 0 16,3 5 0-16,0-12 0 0,3 7 0 0,7 5 0 15,-6-2 0-15,3-4 0 0,7 4 0 0,0-4 0 0,7 0 13 0,-4 1 3 16,8-4 0-16,0-3 0 0,-1 3-2 0,4-3 0 16,7-3 0-16,-6 3 0 0,9-9 2 0,-3 6 1 15,4-3 0-15,0-7 0 0,0 4-5 0,10-3 0 16,-7-4-1-16,4 7 0 0,3-10-11 0,0 3-14 15,-6-6 3-15,2 7 1 0,-6-7 10 0,0 3 0 16,-8-3 0-16,4 4 0 16,1-4-38-16,-5-3-6 0,1 6 0 0,0-6-1 15,-1 0-151-15,-3 0-29 0,-3 0-7 0</inkml:trace>
  <inkml:trace contextRef="#ctx0" brushRef="#br0" timeOffset="161054.09">3249 5684 2732 0,'-10'-13'121'0,"10"13"25"0,-4 0-117 0,0-3-29 0,4-3 0 0,0 6 0 15,0 0 19-15,0 0-3 0,0 0 0 0,0-3 0 16,0 3-16-16,0 0-16 0,15-7 4 0,-12 4 0 16,8 3 12-16,3 0 0 0,3 0 0 0,-2 0 0 0,-1 10 0 0,7-7-9 15,-7-3 9-15,7 9-8 0,-3-9 8 0,3 6 0 16,0 1 8-16,4-7-8 0,-8 6 0 0,8-3 0 16,-4-3 0-16,4 0 0 15,-4 0-72-15,4 0-15 0,0 6-3 16,-4-12-1038-16</inkml:trace>
  <inkml:trace contextRef="#ctx0" brushRef="#br0" timeOffset="162953.63">5253 5298 403 0,'0'0'17'0,"0"0"5"0,0 0-22 0,0 0 0 0,0 0 0 0,0 0 0 0,0 0 167 16,-4 0 29-16,4 0 5 0,-7-6 2 0,4 6-153 0,3 0-30 15,0 0-7-15,0 0-1 16,0-10-57-16,0 10-12 0,0 0-3 0,0 0-252 15,-7 0-52-15</inkml:trace>
  <inkml:trace contextRef="#ctx0" brushRef="#br0" timeOffset="163037.7">5207 5251 680 0,'0'0'30'0,"-4"0"6"0,4 9-28 0,-3-9-8 0,3 0 0 0,0 0 0 0,0 0 92 0,0 0 18 15,0 0 3-15,0 0 1 16,0 0-165-16,0 0-33 0,0 0-6 0,0 0-2 0</inkml:trace>
  <inkml:trace contextRef="#ctx0" brushRef="#br0" timeOffset="163122.87">5249 5248 172 0,'0'0'16'0,"0"0"-16"15,0 0 0-15,0 0 0 0,0 0 284 0,0 0 53 0,0 0 11 0,0 0 3 16,0 0-252-16,0 0-51 0,0 0-9 0,0 0-713 16</inkml:trace>
  <inkml:trace contextRef="#ctx0" brushRef="#br0" timeOffset="166662.81">5260 4774 230 0,'0'0'20'0,"0"0"-20"0,0 0 0 0,0 0 0 15,0 0 301-15,7-3 56 0,-7-6 11 0,7-1 3 32,-7 10-319-32,0 0-64 0,0 0-13 0,0 0-3 0,0 0 28 0,0 0 0 0,0 0 0 0,0 0 0 15,0 0 16-15,0 0 8 0,0 0 1 0,0 0 1 16,0 0 15-16,-11 3 3 0,11-3 1 0,-7 7 0 15,0-4 46-15,0 3 9 0,4-6 1 0,-11 0 1 16,7 0-25-16,-4 0-5 0,4 0 0 0,0 0-1 16,-4 0-31-16,-3 0-5 0,4 0-2 0,-8 0 0 0,0 0-14 0,1 0-3 15,-1 3-1-15,0-3 0 16,-6 0-15-16,-1 13 0 0,-3-13 0 0,3 0 0 16,-3 6 12-16,3-3 4 0,1 3 0 0,-1-2 0 0,0-4 10 15,4 6 2-15,0-6 1 0,3 3 0 16,1-3-4-16,2 0-1 0,5 0 0 0,-1 0 0 0,4 0-24 0,-3 0 0 15,10 0 0-15,0 0 0 0,0 0 0 0,0 0 0 16,0 0 9-16,0 0-9 0,0 0 0 0,0 0 0 16,0 0 0-16,0 0 0 0,0 0 0 0,0 0 0 15,0 0 0-15,0 0 8 0,0 0-8 0,0 0 0 16,0 0 0-16,0 0 0 0,0 0 0 0,0 0 8 16,0 0-8-16,0 0 8 0,0 0-8 0,10 0 9 15,-10 0-9-15,0 0 10 0,0 0-1 0,0 0 0 16,4 0 0-16,-4 0 0 0,0 0 2 0,0 0 0 0,0 0 0 15,0 0 0-15,0 0 1 0,0 0 0 16,0 0 0-16,0 0 0 0,0 0 3 0,0 0 1 0,0 0 0 0,0 0 0 16,0 0-16-16,0 13 0 0,0-4 0 0,-4 0 0 15,4-6 0-15,0-3 0 0,0 0 0 0,-7 7 0 16,7-7 0-16,0 0 0 0,-3 3 0 0,3-3 0 16,0 0 11-16,0 0-1 0,-7 9 0 0,7-9 0 15,0 0-1-15,0 0 0 0,-8 0 0 0,8 0 0 16,-3 10 2-16,-1-1 0 0,1-6 0 0,-8-3 0 15,4 13-11-15,0-7 0 0,0 7 0 0,4-4 8 16,-8 0-8-16,4 1 0 0,0 2 0 0,0 1 0 16,-4-1 0-16,4-2 0 0,0-1 0 0,4 4 0 15,-4-4 0-15,0 1 0 0,-1-1 0 0,5 0 0 16,3 1 0-16,-11-4 0 0,11 4 0 0,0-10 0 0,-7 6 0 16,7 3 0-16,0-3 0 0,0 10 0 0,0-16 0 15,0 3 0-15,0 10 8 0,0-4-8 0,7 1 0 16,-3 2 0-16,3-2 0 0,-4-1 0 0,5 4 0 15,-1-4 0-15,3 3 0 0,-3-5 0 16,7 2 0-16,-3 1 8 0,0-4-8 0,3 3 8 0,0-2 8 0,0 2 0 16,0-3 1-16,4 4 0 0,-8-10-17 0,8 9 0 15,-4-9 0-15,4 9 0 0,-8-9 0 0,4 4 10 16,-3-4-2-16,3 6 0 0,-3-6-8 0,-1 3 0 16,-3 3 0-16,4 1 8 0,-4-7-8 0,-7 0 0 0,3 0 0 15,-3 0 0-15,0 0 0 0,0 0 0 0,0 0-12 0,4 6 12 16,-4-6 0-16,0 0 0 0,0 9 0 0,0-9 12 15,-7 3-12-15,0 7 0 0,3-7 0 0,-10 3 0 16,7-3 0-16,-4 7 0 0,1-10 0 16,3 9 0-16,-11-6 0 0,11 4 0 0,-3-4 0 0,-5 3 0 15,8-3 0-15,-3 6 0 0,-1-5 0 0,4-4 0 16,-3 9 0-16,-5 4 0 0,8-13 0 0,-3 9 0 16,6-3 0-16,-3-3 0 0,0 7 0 0,0-7 0 15,4 6-12-15,3-2 3 0,-7-4 0 0,7-3 0 16,-4 9 9-16,4-9 0 0,11 3 0 0,-11-3 0 15,3 10 0-15,8-10 0 0,3 6-8 0,0-3 8 16,4-3 0-16,-8 3 0 0,4-3 0 0,0 6 11 0,8-6-11 16,-12 0 0-16,4 4 0 0,4-4 0 0,0 0 0 15,-8 6 0-15,4-3 0 0,-3-3 0 0,-4 6 0 0,3 1 0 16,1-7 0-16,-4 0 8 0,-7 0-8 0,7 9 0 16,-7-9 0-16,7 6 0 0,-7-6 0 0,0 3-9 15,0-3 9-15,0 13-13 0,-7-4 13 0,0 1 0 16,0-1 12-16,-4 4-12 0,1-4 12 0,-4 4-12 15,0 9 12-15,0-13-12 0,-4 13 0 0,0 6 0 16,-3-9 0-16,0 3 0 0,3 3 0 0,-6-3 0 16,-1 6 0-16,4-6-9 0,0 0 9 0,-4 0 0 15,7 0 0-15,-6 6 0 0,6-9 0 0,4-3 0 16,3 6 0-16,1-7 0 0,3 7 0 0,0 0 0 0,3-3 0 16,-7-3 0-16,11 6 0 0,0 6 0 0,-7-6 0 0,4 6-8 15,3-3 8-15,0 7 0 16,3-4 0-16,4-3 0 0,-3 6 0 0,3 1 0 0,4-1 0 15,-4-3 0-15,10-3 0 0,-3-3 0 0,0 0 0 0,1-3 0 16,2 3 0-16,-3-3 0 0,0-7 0 16,8 1 0-1,-12-4-18-15,15 1-8 0,-15 2-2 0,15-2 0 16,-11-4-89-16,7-3-19 0,4-3-3 0,0 0-689 0,3 0-137 16</inkml:trace>
  <inkml:trace contextRef="#ctx0" brushRef="#br0" timeOffset="167226.84">5609 5207 2869 0,'0'0'63'0,"-10"0"13"0,3 6 2 0,-1 0 3 0,-2-6-65 0,-1 0-16 16,1 0 0-16,-1 10 0 0,8-4-14 0,-11-3-6 16,6 7-2-16,-2-1 0 0,-1 1 12 0,-3 2 10 0,4 1-13 0,-5-1 5 15,1 7 8-15,0 9 0 0,4-6 0 0,-11 3-8 16,3 3 8-16,0-2 12 0,1 5-2 0,-1 0-1 15,0 1 3-15,1 8 0 16,-1 1 0-16,0-6 0 0,4 5 16 0,-3 4 3 16,-1 3 1-16,7 0 0 0,4-6-20 0,-3 3-3 0,10-3-1 0,-7 0 0 15,7-7-8-15,7-3 0 0,-4 1 0 16,8-4 0-16,-1-6 0 0,5 0 0 0,-1 0 0 0,3-10 0 16,-6 4 0-16,7-10 0 0,3 1 0 0,-7-4 0 15,7-3 8-15,-3 0-8 0,6-10 12 0,5 7-4 16,-12-9 10-16,8-7 2 0,7 0 0 0,-8-3 0 15,5 0 5-15,-1 0 2 0,0-3 0 16,0-3 0-16,-7 0-10 0,1-10-1 0,-5 0-1 0,1-2 0 16,-4-4-5-16,0 3-1 0,-7-3 0 0,4 3 0 15,-8 4-9-15,1-1 12 0,-4-3-12 0,-4 7 12 16,1-1-12-16,-8-2 8 0,1 5-8 0,-5 7 8 16,-2-3-8-16,-1 6 10 0,1 3-10 0,-1 7 10 15,-7-7-10-15,0 6 0 0,4 10 0 0,0-6 0 16,4 3-59-1,-5-1-7-15,8 7-2 0,-3 0 0 0,2 7-124 0,5-7-26 0,-4 6-5 0</inkml:trace>
  <inkml:trace contextRef="#ctx0" brushRef="#br0" timeOffset="167578.87">5909 6232 2761 0,'0'0'122'0,"0"0"26"0,0 0-119 0,-7 7-29 0,3-4 0 0,4 6 0 15,-7 1 0-15,7-1-13 0,-3 0 1 0,3 4 0 16,3-1 12-16,4-2 0 0,-7 2 0 0,4-2 0 31,3 9-28-31,-3-7-4 0,3 1 0 0,0 6 0 0,0-7 52 0,0 7 9 0,3 3 3 0,-3-3 0 16,-3-1-14-16,3-2-2 0,-7 3-1 0,0-6 0 16,0 5 1-16,0 1 1 0,0-3 0 0,0 0 0 15,-7-4-17-15,3 1 0 0,-6 5 0 0,3-5 0 16,0 0-41-16,-7-4-12 15,3 3-3-15,0-5-749 0,-6-4-151 0</inkml:trace>
  <inkml:trace contextRef="#ctx0" brushRef="#br0" timeOffset="168029.58">6442 5430 2782 0,'0'0'61'0,"0"0"13"0,-4 0 2 0,4 0 3 0,0-4-63 0,0 4-16 0,0 0 0 0,0 0 0 0,0 0 9 0,0 0-1 15,0 13 0-15,4 0 0 0,-1 5 0 0,8 11 0 16,-4-4 0-16,3 6 0 0,-2 0-8 0,2 13 12 15,1-3-12-15,-4 3 12 0,7 6-12 0,-11-6-11 16,4 6 3-16,-7-6 0 0,8 0 16 0,-5-3 3 16,-3 3 1-16,7-13 0 0,0 0-12 0,-3-2-11 15,-4-4 3-15,3 0 0 16,1-10-119-16,-1-2-23 0,1-4-5 0,3 1-1 16</inkml:trace>
  <inkml:trace contextRef="#ctx0" brushRef="#br0" timeOffset="168890.63">6583 4918 1785 0,'0'0'159'0,"0"0"-127"0,0 0-32 0,0 0 0 16,0 0 215-16,0 0 37 0,0 0 7 0,0 0 1 15,0 0-200-15,0 0-40 0,10 4-8 0,-3 5-1 16,4-6-11-16,3-3 0 0,7 10 0 0,-3-10 0 0,7 9 0 0,-1-3 13 16,5 0-3-16,2 1-1 15,-6-4-1-15,7-3 0 0,0 12 0 0,-1-12 0 16,1 0-8-16,0 0 8 0,0 0-8 0,-4 0 8 0,0 0 20 0,0 0 3 15,-3 7 1-15,3-7 0 0,-3 0-16 16,-8 3-4-16,1 3 0 0,-4-3 0 0,4-3 3 16,-11 7 0-16,0-1 0 0,4 3 0 15,-11-9-5-15,0 10-1 0,-8-1 0 0,1 4 0 16,0-4-9-16,-3 4 0 0,-8-4 0 0,-3 3-11 0,0 4 11 0,0-3 0 16,-1-1 0-16,-2-2 0 0,3 2 0 15,-4-2 0-15,0-1 0 0,4 4 0 0,7 2 0 0,-7-2 0 16,7-1 0-16,0 1 0 0,3-4 0 0,-3 1 0 15,7 2 0-15,0-2 0 0,3-1 0 0,1 4-15 16,3-4 3-16,0 4 0 0,3 2 12 16,4-2 0-16,0-1 0 0,4 4 0 0,-4-3 0 0,7-1 0 15,0-3 0-15,0 1 0 0,4-7 0 0,-4 10 0 0,4-13 0 0,-1 6 10 16,1-3-10-16,0 3 0 0,-4-6 0 0,0 0 0 16,-4 0 0-16,5 0 0 0,-8 0 0 0,-7 0 8 15,0 0-8-15,0 0 12 0,0 0-12 0,0 0 12 16,0 0-12-16,0 0 0 0,-11 0 0 0,-3 3 0 15,0 4 0-15,0-1 0 0,0 3-12 0,-4-2 12 16,0 2-9-16,1-3 9 0,-1 4 0 0,0-1 0 16,1 0 0-16,3 4 0 0,0 0 0 0,-1-4 0 15,1 0-8-15,4 4 8 0,-1 6 0 16,4-10 0-16,0 4-8 0,0-4 8 0,3 10 0 0,4-3 0 16,0-10 0-16,4 6 0 0,3-2 0 0,-7-1 0 15,11 4 0-15,3-1 0 0,-7-2 0 0,7-1 0 16,0 4 0-16,0-4 0 0,4 4 0 0,-4-7 9 0,3-3-1 0,-2 6-8 15,-1 1 12-15,0-1-4 0,3 4-8 0,-2-4 0 16,-1 1 0-16,0-1 0 0,3 4 0 0,-2-1 8 16,-1 1 2-16,3 2 0 0,-6 1-10 0,-4 0 0 15,4-1 9-15,3 4-9 0,3-6 0 0,-13 9-20 16,3-7 4-16,-7 1 1 0,7 3 15 0,-4 3 0 16,1-3 0-16,-1-1 0 0,-3-2 26 0,-3 6 5 15,3 0 1-15,-4 3 0 0,-3-3-18 0,4 0-3 16,-4-3-1-16,3-4 0 0,4 7-10 0,-7-3 0 15,0 3 9-15,4 0-9 0,-4 0 10 0,-4 6-2 16,0-6-8-16,1 0 12 0,-4 0-12 0,0 0 8 16,-4 6-8-16,-3-6 0 0,3 0 9 0,-3 0-9 0,-7 6 8 15,0-2-8 1,-8-5-92-16,-6-2-23 0,-11 3-5 0</inkml:trace>
  <inkml:trace contextRef="#ctx0" brushRef="#br0" timeOffset="180237.41">2081 9478 1152 0,'0'0'102'0,"0"0"-82"0,0 0-20 0,0 0 0 16,0 0 179-16,0 0 31 0,0 0 6 0,0 0 2 15,0 0-158-15,4-9-31 0,-4 9-6 0,7-4-2 16,-3-2-1-16,6-3 0 0,-10 6 0 0,4-7 0 16,3 1 4-16,-4 6 1 0,4-4 0 0,-7 7 0 15,0 0 2-15,0 0 0 0,0 0 0 0,0 0 0 16,0 0 11-16,0 0 2 0,0 0 1 0,0 0 0 16,0 0 1-16,0 0 0 0,0 0 0 0,0 0 0 15,0 0-13-15,0 0-2 0,0 0-1 0,4 10 0 16,3-1-14-16,-4-3-2 0,-3-6-1 0,4 7 0 0,3 2-9 0,4 1 12 15,-8-1-12-15,1 0 12 0,3 1-12 16,3-4 0-16,1 10 9 0,-8-1-9 0,1 1 9 16,3 0-9-16,-4-7 12 0,8 10-12 15,-7 0 0-15,3-4 0 0,-4 7 0 0,4-3 0 0,7 3 12 0,-10 0 0 16,3-3-1-16,-4 0 0 0,8 3 0 16,-7-4 0-16,3-2 0 0,-4 6 0 0,4-3 5 0,-3 0 0 15,6-4 1-15,-6 1 0 0,3-3-2 0,-7-1-1 16,3 7 0-16,-3-6 0 0,7-1-6 0,-3-2 0 15,-4-1-8-15,0 0 12 16,4 4-3-16,3-4-1 0,-7 1 0 0,0 2 0 0,0-2-8 0,0 2 0 16,0-2 9-16,0-1-9 0,0 0 9 0,0 1-9 0,0-7 12 15,0 6-12-15,0-9 14 0,0 0-4 0,0 0-1 0,0 0 0 16,0 0-1-16,0 0 0 0,0 0 0 16,0 0 0-16,0 0 4 0,0 0 0 0,3 0 0 0,-3 0 0 15,11 0 0-15,-1-3 0 0,-6-3 0 0,3-3 0 16,3-1-1-16,-3-2 0 0,1 2 0 0,-5-6 0 15,8 1-2-15,-1 2 0 0,1-6 0 0,-1-2 0 16,-6 5-9-16,7-3 12 0,-1-9-12 0,-3 6 12 16,0 0-12-16,4 0 12 0,-1 0-12 0,-6 3 12 15,6-6-12-15,-10 3 12 0,11 3-12 0,-7-9 12 16,-1 6-12-16,4 0 0 0,4 3 0 0,-8-3-11 16,8 7 11-16,-8-4 0 0,4 0 8 0,-3-3-8 0,3 10 0 15,-3-7 0-15,6 6 0 0,-6-6 0 16,3 10-9-16,3 3 0 0,-6-10 0 0,-1 7 0 0,4-4-8 0,-7 4-2 15,4 9 0-15,3-10 0 16,-7 10-61-16,0 0-13 0,0 0-3 16,0 0 0-16,4 0-106 0,-4 0-22 0,0 0-4 0</inkml:trace>
  <inkml:trace contextRef="#ctx0" brushRef="#br0" timeOffset="180803.81">2455 10111 2487 0,'-3'-12'110'0,"3"12"23"0,0 0-106 0,-7-6-27 0,3 6 0 0,-3-4 0 0,0-2 21 0,7 6-1 15,0 0 0-15,0 0 0 0,-7-6-20 0,4 0-13 16,3-4 1-16,0 10 1 0,0 0 11 0,-8-3 0 16,5-6 0-16,3 9 8 0,0-4-8 0,0 4 0 15,0 0 0-15,0 0 0 0,0 0 9 0,0 0 1 16,0 0 0-16,0 0 0 0,0 0 26 0,0 0 4 16,0 0 2-16,-4 7 0 0,-6 2-18 0,10 7-4 15,0-4-1-15,0 1 0 0,0 6-7 0,3-7 0 16,-3 10-1-16,11-3 0 0,-8 3 18 0,5 0 4 15,-5 0 1-15,8 9 0 0,-1-3-20 0,1 4-4 16,-8-1-1-16,8 4 0 0,-8-1 2 0,5 7 0 16,2-3 0-16,-6-1 0 0,-1 4-11 0,4 0 0 15,-3-7 0-15,3 4 0 0,-7-4 0 0,-7-2 0 16,7-1 0-16,-4 0 0 0,-3-9 0 0,4 10 12 0,-1-10-12 16,-3 6 12-16,4-6-25 0,-8-3-5 0,7-7-1 0,-6 1-871 15,-1-7-174-15</inkml:trace>
  <inkml:trace contextRef="#ctx0" brushRef="#br0" timeOffset="183859.63">5112 8496 748 0,'0'0'67'0,"0"0"-54"0,0 0-13 0,0 0 0 15,-7-6 207-15,7 6 38 0,0 0 8 0,0-3 2 16,-11 0-178-16,1-3-35 0,-1 6-7 0,0 0-2 16,8 6-5-16,-11-3 0 0,-4-3-1 0,0 3 0 15,1 3-14-15,-1-2-2 16,-7 2-1-16,1-3 0 0,-1 9 7 0,-3-5 2 0,3-4 0 0,0 6 0 16,1-2 27-16,-1-4 6 0,0 0 0 0,-3-3 1 15,0 9-1-15,0-9 0 0,-4 7 0 0,7-4 0 16,-3-3-24-16,3 9-6 15,1-6-1-15,3 7 0 0,-1-10-21 0,5 9 0 0,-8 0 0 0,4-5 0 16,7 5 0-16,-7 0 0 0,6 4 0 16,1-4 0-16,4 1 0 0,-4 2 0 0,7-2-9 0,3 2 9 15,-7-2 0-15,11 2 0 0,-7 4 0 0,7-4 0 16,0 1 8-16,0 6 5 0,7-7 2 0,-7 7 0 16,4 3-15-16,3-3 0 0,4-3 0 0,-11 2 0 0,7 4 0 0,0 0 0 15,3 7 8-15,-6-4-8 0,6 6 0 0,-6 0 0 16,7 1 0-16,-4 8 0 0,0-8 0 0,3 9 0 15,-3 2 0-15,0 1 0 0,0 10 0 0,4 8 0 16,0-2 0-16,-11-4 0 0,7 7 0 0,0 0 0 16,-7-4 0-16,3-2 0 0,4 6 15 0,-3-1 0 15,-8-5 0-15,4 5 0 0,0 1 12 0,0-10 2 16,0 10 1-16,-7-9 0 0,4 5-10 0,3-2-1 16,-7 2-1-16,7-2 0 0,-7 2-6 0,7-6 0 15,-11 4-1-15,4-7 0 0,3 10 5 0,-6-4 2 16,6 4 0-16,4-4 0 0,-10 10-5 0,3-3-1 0,0-1 0 15,0 1 0-15,-4-3-4 0,7-4 0 0,-6 4-8 0,6-7 12 16,-6 3 0-16,3-2 0 0,0-7 0 0,0 0 0 16,3-3 1-16,-3-3 0 0,3-1 0 0,-3 1 0 15,4-6-13-15,-1 2 9 0,-6-2-9 0,10-4 8 16,-11 0-8-16,8 4 10 0,-4-4-10 0,3 1 10 16,-3-1-10-16,4 0 12 0,-8 1-12 0,7 5 12 15,-3-8-4-15,4 2-8 0,-4 0 12 0,0 1-4 16,0-1-8-16,3-3 0 0,-6-3 9 0,10 3-9 15,-11-6 12-15,7 0-1 0,4-3-1 0,0 0 0 16,-7-3-10-16,4-1 0 0,3-2 0 0,0-1 0 16,0 1 0-16,0-4 0 0,-7 1 0 0,3-1 8 15,1-6-8-15,3 7 0 0,0-1 9 0,0 1-9 16,-7-7 0-16,7 6 8 0,-4 4-8 0,4-4 0 16,-7 0 0-16,7-5 8 0,-3 5-8 0,3 0 0 15,0-9 0-15,0 7 9 0,0-7-9 0,0 0 0 0,0 0 13 16,0 0-4-16,0 0-1 0,0 0 0 0,0 0 2 0,0 0 0 15,0 0 0-15,0 0 0 0,0 0 0 0,0 0 0 16,0 0 0-16,0 0 0 0,0 0-10 0,0 0 12 16,0 0-12-16,10 3 12 0,-6-3-12 0,3 3 0 15,7-3 0-15,-4 6 0 0,-3-3 0 0,11-3 0 16,-7 0 0-16,3 0 0 0,3 0 0 0,12 0 0 16,-12-3 0-16,8-3 0 0,7 6 0 0,-8 0 0 15,12 0 0-15,-8-3 0 0,4 3 0 0,-4 0 0 16,4 0 0-16,-4 0 0 0,4 0-8 0,-8-3 8 15,-2 3 0-15,2 0 0 0,1 0-19 0,-7 0 1 0,-1 0 0 0,1 0 0 32,-4 0-56-32,4 0-11 0,-8 0-3 0,-3-7-1240 0</inkml:trace>
  <inkml:trace contextRef="#ctx0" brushRef="#br0" timeOffset="205696.17">5189 8760 403 0,'0'0'36'0,"0"0"-36"0,0 0 0 0,4-6 0 16,-8-7 323-16,4 13 57 0,0 0 12 0,0 0 3 16,7-9-294-16,-7 9-58 0,0 0-12 0,0 0-3 15,7 6-3-15,-7-6-1 0,11 3 0 0,-11-3 0 16,11 6 3-16,-11 1 0 0,7-1 0 0,0-3 0 16,3 6 9-16,-10 1 3 0,4-1 0 0,-1 1 0 15,1-7 6-15,-1 9 2 0,1-2 0 0,3 2 0 16,-3-2-16-16,3-1-3 0,0 4-1 0,0 5 0 15,3-5-6-15,-3 6-1 0,4 3 0 0,0 0 0 16,-4 0-10-16,7 6-2 16,-4-6-8-16,1 0 12 0,3 0-12 15,-3 0 9-15,3-4-9 0,0 4 8 0,0-9-8 0,4 6 10 0,-4-7-10 16,0-2 10-16,0-1-2 0,4 4 0 0,-4-7 0 16,-4-3 0-16,4-3 24 0,-3-3 5 0,-1-3 1 0,5 3 0 15,-5-7 5-15,4-2 1 0,0-7 0 0,-3-3 0 0,3 3-12 16,-3-6-1-16,3-3-1 0,0-4 0 0,4 1-17 15,-8 0-3-15,8-7-1 0,-1 0 0 0,-2 7-9 16,2-4 0-16,4 4 9 0,0 0-9 16,-6-1 0-16,6 4 0 0,-7-3 0 0,7 9 8 0,-10-9-8 0,6 9 0 15,-6 0 0-15,3 0 0 0,0 0 0 0,4 3 0 16,-11 3 0-16,3 1 0 0,1 2-22 0,0 0 1 16,-1 4 0-16,4 0 0 15,-10-1-23-15,6 1-5 0,-3 6-1 0,4-7 0 16,-11 7-71-16,7-3-15 0,-7 6-2 0,0 0-626 15,0 0-126-15</inkml:trace>
  <inkml:trace contextRef="#ctx0" brushRef="#br0" timeOffset="206299.15">5599 9174 1324 0,'0'0'118'0,"0"0"-94"16,0 0-24-16,0 0 0 0,0 0 126 0,0 0 21 15,0 0 4-15,0 0 1 0,0 0-133 0,0 0-19 16,-11 0-19-16,11 0 4 0,0 0 15 0,0 0 0 15,0 0 12-15,0 0-12 0,0 0 31 0,0 0-1 0,0 0 0 16,0 0 0-16,0 0 25 0,0 0 5 0,0 0 0 16,0 6 1-16,0-6 4 0,4 6 1 0,-4 4 0 0,0-1 0 15,0-9-10-15,7 6-1 0,-7 1-1 0,0 2 0 16,0 0-11-16,3-2-3 0,-3-1 0 0,0 3 0 16,0 1-24-16,0 2-6 0,0-2-1 0,0 2 0 15,0-2 2-15,-3 5 0 0,3-2 0 0,0-1 0 16,3 10 0-16,-3-3 0 0,0 0 0 0,0-3 0 15,0 6-11-15,7-3 10 0,-7-1-10 0,0 4 10 16,4-3 8-16,-1-3 2 0,1 6 0 0,-1-7 0 16,1 1-20-16,3 0 0 0,-7-4 0 0,3 1 0 15,4-4-19 1,-7 1-7-16,8-7-2 0,-8-3 0 0,0 0-94 16,0 0-19-16,10 0-4 0,-3-3-975 0</inkml:trace>
  <inkml:trace contextRef="#ctx0" brushRef="#br0" timeOffset="206694.98">6043 9381 1555 0,'-7'3'138'0,"0"-3"-110"0,0 0-28 0,3 0 0 15,4 0 211-15,0 0 37 0,0 0 7 0,0 0 1 31,0 9-226-31,0 1-46 0,0-7-8 0,4 9-3 0,3-2 27 0,-7 5 0 0,7-8 0 0,0 8 0 16,-3-2 16-16,3-1 9 0,-7 1 2 0,3 3 0 16,-3-4 5-16,4 7 0 0,-4-3 1 0,0 3 0 15,-4-7 11-15,4 7 3 0,-3 0 0 0,3-4 0 16,0 1-31-16,0-3-5 0,-7-1-2 0,7-2 0 16,0 2-9-16,0-2 0 0,0-10-10 0,0 9 10 15,7-6-168 1,3 3-28-16,15-6-6 0,-7-9-1 0</inkml:trace>
  <inkml:trace contextRef="#ctx0" brushRef="#br0" timeOffset="207783.92">5680 10293 1497 0,'0'0'66'0,"-4"0"14"0,-3 0-64 0,0 0-16 0,-3 0 0 0,6 0 0 15,4 0 348-15,0 0 67 0,0 0 13 0,0 0 2 32,0 0-536-32,14 0-107 0</inkml:trace>
  <inkml:trace contextRef="#ctx0" brushRef="#br0" timeOffset="207943.4">5592 10723 3106 0,'0'0'68'0,"-8"0"15"0,-2 0 2 0,-8 0 3 0,11-6-71 0,-3 2-17 0,10 4 0 0,0 0-1377 0</inkml:trace>
  <inkml:trace contextRef="#ctx0" brushRef="#br0" timeOffset="208105.65">5662 10767 3571 0,'-18'-3'317'0,"8"-4"-253"0,-4 7-52 0,3 0-12 16,1 0-80 0,-5 0-20-16,15 0-3 0,0 0-1380 0</inkml:trace>
  <inkml:trace contextRef="#ctx0" brushRef="#br0" timeOffset="209167.34">5193 11366 2469 0,'0'0'109'0,"0"0"23"0,-4 3-105 0,-3-3-27 0,4 9 0 0,-4-9 0 16,0 10 67-16,7-10 8 0,0 0 1 0,0 3 1 16,0 6-68-16,3 4-9 0,1-4-11 0,3 7 3 15,3-1 8-15,-6 1 0 0,3 0 0 0,7 3 0 16,-10 3 0-16,3 6 0 0,0-3 0 0,3-3-8 16,-3 9 8-16,-3-3 14 0,3-2-3 0,0 5-1 15,0-9-10-15,-7 9 0 0,4-9 0 0,-4 3 0 16,7-9 28-16,-7 3 3 0,0-7 1 0,3-2 0 15,1-1 15-15,-4-9 3 0,0 0 1 16,0 0 0-16,0 0-14 0,0 0-2 0,10 0-1 0,-3-6 0 16,0 3-6-16,4-7 0 0,-4 1-1 0,4 6 0 15,3-10-10-15,-4-3-1 0,-3 4-1 0,4-7 0 0,7-3-4 0,-4 0-1 16,-4 0 0-16,4 0 0 0,8 0-10 16,-8 0 12-16,3-6-12 0,4 6 12 0,1-3-12 15,-8 0 10-15,7 0-10 0,-3 3 10 0,-1 0-10 0,1 0 8 16,-1-3-8-16,-2 3 8 0,2 0-8 0,1 6 0 15,-4-9 9-15,7 3-9 0,-3 7 8 0,-1-4-8 16,1-3 10-16,0 3-10 0,3 0-9 0,-4-3-8 16,1 7-2-16,3-4 0 15,0 0-13-15,1 3-2 0,-5 1-1 0,4 5 0 16,1-2-85-16,-5-1-16 0,-3 4-4 16,4-1-736-16,-4 7-148 0</inkml:trace>
  <inkml:trace contextRef="#ctx0" brushRef="#br0" timeOffset="209669.89">5345 11833 2152 0,'0'0'48'0,"0"0"9"0,0 0 3 0,0 0 0 0,0 0-48 0,0 0-12 16,0 0 0-16,0 0 0 0,0 0-16 0,0 0-6 15,0 0-1-15,0 9 0 0,0-9 23 0,0 10 0 16,-7-7 0-16,3 6 8 0,-3-9 56 0,0 10 10 0,3-7 2 16,1 3 1-16,3-6 27 0,0 9 6 15,-4 1 1-15,8 2 0 0,-4-2-41 0,0 2-8 0,3 1-2 16,-3-1 0-16,4 7-36 0,3 0-8 0,0 3-2 0,-3 0 0 15,3 6-14-15,-7-3 9 0,3 4-9 16,1-4 8-16,3 6-8 0,-7-9 0 0,0 9 0 16,0-2 8-16,0-4-8 0,0 3 0 0,-7-6 0 15,3 0 0-15,1 0 0 0,3-4 0 0,-11-5 0 0,11 6 0 16,-7-7-18-16,0 1-6 0,3-4 0 0,1 1-1 16,-1-10-79-1,4 0-15-15,0 0-3 0,0 0-681 0,0 0-136 0</inkml:trace>
  <inkml:trace contextRef="#ctx0" brushRef="#br0" timeOffset="210075.74">5764 12178 3034 0,'0'0'67'0,"-3"0"13"0,-4 3 4 0,0-3 1 0,3 9-68 0,-3-5-17 0,7 5 0 0,-3 0 0 16,3-2-10-16,0-7-6 0,0 6 0 0,3 3-1 15,-3 1 17-15,4-1 0 0,-1 1 0 0,1-1 0 16,3 3 8-16,-7-2 3 16,3 2 0-16,1 1 0 0,-1-4 2 0,1 10 1 0,-4 0 0 0,0-3 0 15,0 2-14-15,0-5 11 0,-4 9-11 0,4 0 10 16,-3-3-10-16,-1 3 0 0,1 6 0 0,3-6 0 31,-7 3-76-31,0-6-8 0,3 3-2 0,-3 0 0 16,7-7-38-16,-7 1-7 0,7-7-1 0,-3 1-608 0,3-7-120 0</inkml:trace>
  <inkml:trace contextRef="#ctx0" brushRef="#br0" timeOffset="210574.15">6114 12231 2595 0,'0'0'115'0,"-11"3"24"0,4 7-111 0,-7-1-28 0,3 4 0 0,-3-4 0 16,4 0 42-16,-1 1 3 0,-3 2 1 0,3-2 0 15,1-1-37-15,-4 4-9 0,3-1 0 0,-3-2 0 16,-4 2 0-16,8 4 0 0,-8-4 0 0,4 1 0 16,-7 6 0-16,7-7 0 0,-4 1 0 0,7-4 0 15,-10 1 8-15,7 2 0 0,0 4 0 0,4-7 0 16,-5-2 10-16,5-1 2 0,-1-3 0 0,4 6 0 16,0-5-4-16,7 2-1 0,-10-3 0 0,10-3 0 15,0 6-15-15,-8-3 0 0,5 7 0 0,-1-7 0 16,4 3 12-16,-3-3-3 0,3-3-1 0,0 10 0 15,0-1-16-15,0-9-4 0,3 3-1 0,4 7 0 16,-7-10 13-16,11 0 12 0,0 9-3 0,3-3 0 16,0-2 11-16,4-1 3 0,-4-3 0 0,7 9 0 0,-4-9-11 15,1 6-1-15,7-3-1 0,-8-3 0 0,5 4-10 16,2 2 0-16,-3-3 0 0,1 3 0 0,2-3-8 16,1 4-4-16,-7-1-1 0,-1 3 0 15,1-2-72-15,-4 2-15 0,4-3-2 0,-8 10-1 16,4-3-46-16,-3-1-10 0,3-2-1 0,-3 2-1 0</inkml:trace>
  <inkml:trace contextRef="#ctx0" brushRef="#br0" timeOffset="211944.64">6498 8393 518 0,'0'0'46'0,"0"0"-37"16,0 0-9-16,-7 0 0 0,0 0 329 0,7 0 64 0,-3-3 13 0,3 3 2 15,-8-6-264-15,8 6-52 0,0-4-12 0,0-5-1 16,0 9-45-16,4-9-9 0,0 9-1 15,-4 0-1-15,0 0-23 0,10-4 0 0,-3 4 0 16,4 0-8-16,-4 4 8 0,3 2-10 0,1 0 10 0,3 4-10 16,0-1 10-16,4 0 0 0,-8 1-9 0,8 2 9 15,0-2 0-15,6 2 0 0,-6-2 0 0,7 2 8 16,-1-2 13-16,1-1 3 0,3 0 0 0,-3-5 0 16,3 5 8-16,-3-3 1 0,7-3 1 0,-11 0 0 15,4-3-10-15,-1-3-3 0,1 0 0 0,3-3 0 16,-3-3-2-16,-4 5-1 0,0-2 0 0,4 0 0 15,-11 0 2-15,4-4 1 0,-8 7 0 0,1-3 0 16,-4 3-8-16,3 3-1 0,5-3-1 0,-12-4 0 16,-3 7-11-16,0 0 12 0,0 0-12 0,0 0 12 15,4 10-12-15,-4-1 0 0,0 4 0 0,0-4 8 0,0 4 0 16,0 5 0-16,-4-5 0 0,1 9 0 0,3-3 4 16,-11 3 0-16,4 0 0 0,3 6 0 15,1-3-12-15,3 6 0 0,-7 1 0 0,3 8 0 16,4 4 0-16,0 3 0 0,0 0 0 0,0 13 0 0,0-4 0 15,0 13-9-15,4 0 9 0,3 3 0 0,-7 4 0 0,3-1 0 16,-3 7 0-16,0-7 0 0,4 0 0 0,-4 3 0 16,0 1 0-16,0 2 0 0,-4-5 0 0,1-1 0 15,3 0 0-15,0-3 0 0,-7 4 0 0,3-4 0 16,4 3 8-16,0-3-8 0,-10 3 14 0,6 4-3 16,4-10-1-16,-3 6 0 0,-1-3-10 0,1 0 0 0,3-6 9 15,-7 3-9-15,7-6 12 0,0-1-3 0,-4-2 0 16,4-4 0-16,0 1-9 0,0-4 12 0,0 1-12 0,0-1 12 15,0 0-12-15,0-3 8 0,0-6-8 0,0 0 8 16,0-3 4-16,0 3 1 0,0-7 0 0,0-2 0 16,0-4 16-16,0 1 3 0,0-1 1 0,4-3 0 15,-4-3-25-15,7 7-8 0,-7-1 0 0,0-3 0 16,3-3 8-16,1 4-8 0,-4-4 9 0,3 3-9 16,1-3 0-16,-4 6 0 0,0-9 0 0,-4 3 0 15,4-3 9-15,-3-6-9 0,3 6 8 0,-4-3-8 16,1 3 12-16,3-7-2 0,-7 1-1 0,3-3 0 15,-3 2-9-15,3-2 12 0,1-1-12 0,-4-2 12 16,0 2-12-16,3 4 0 0,-3-3 0 0,4-4 0 16,-1 3 0-16,4-2 0 0,-3 2 9 0,3 1-1 15,-7-4-8-15,7 7 11 0,-4-3-11 0,1-1 12 16,-1 1-12-16,4 2 0 0,-4-2 0 0,1-1-11 0,3 1 11 0,0 6 12 16,0-10-2-16,-7 4-1 15,3 2-9-15,1-8-11 0,3 8 3 0,0-8 0 0,0 2 16 0,-4 0 4 16,1 4 1-16,3-7 0 0,-4 4-13 0,4-7 8 15,0 6-8-15,0 1 0 0,0-7 9 0,-3 6-9 16,3-9 8-16,0 10-8 0,0-1 0 0,0 0 0 16,0-2 0-16,0-1 0 0,0-3 0 0,0-3 0 15,3 9 0-15,-3 1 0 0,0-1 0 0,0-6 0 16,0 7 0-16,-3-4 0 0,3 0 8 0,-4 1-8 16,1-4 0-16,3 6 8 0,0-9 4 0,-7 3 0 15,0 4 0-15,3-4 0 0,-3 3-1 0,7-3 0 0,0-3 0 0,-7 6 0 16,3-2-11-16,1-1 12 0,-1 3-12 15,4-6 12-15,0 0-12 0,-7 0 12 16,7 0-12-16,-3 3 12 0,-1 3-12 0,4-6 10 0,-3 4-10 0,-4-4 10 16,7 0-10-16,-7 6 0 0,3-3 0 0,-3-3 8 15,0 0 7-15,0 0 1 0,-4 0 0 0,1 0 0 16,-4 0-8-16,3 0-8 0,-7 3 11 0,4-3-11 16,-3 0 8-16,-1 0-8 0,0 0 0 0,-3 0 0 31,7 0-14-31,-7 0-10 0,7-3-1 0,-4 0-1 0,-3-3-103 15,10-4-21-15,-10 7-4 0</inkml:trace>
  <inkml:trace contextRef="#ctx0" brushRef="#br0" timeOffset="213641.76">3052 10177 1324 0,'0'0'59'0,"0"0"12"0,0 0-57 0,0 0-14 0,0 0 0 0,3 0 0 16,8 0 192-16,3 0 36 0,0-3 8 0,4 3 0 16,6 0-176-16,-6-6-35 0,14 3-7 0,-8 0-2 15,1-4-7-15,7 7-1 0,-1-9-8 0,1 9 12 16,4-3-4-16,-8 0-8 0,3-4 11 0,5 7-11 16,-8-9 16-16,4 9-4 0,-8 0-1 0,1 0 0 15,0 0-11-15,0 0 0 0,-4 0 0 0,-4 0 8 16,4 0-8-16,1 0 0 0,-8 0-10 0,7 0 10 15,-7 6-15-15,7-3 3 0,4-3 1 0,0 0 0 16,-11 0-25-16,10 0-4 16,-2 7-2-16,2-7 0 0,-6 3-176 15,0-3-35-15,17 0-7 0,-18 3-2 0</inkml:trace>
  <inkml:trace contextRef="#ctx0" brushRef="#br0" timeOffset="213944.11">3154 10478 864 0,'0'0'38'0,"0"0"8"0,0 0-37 0,0 0-9 0,0 0 0 0,0 0 0 15,0 0 356-15,0 0 68 0,0 0 15 0,0 0 2 16,7 3-345-16,3 4-70 0,-10-7-14 0,8 3-2 16,2 0 43-16,8-3 9 0,-4 0 2 0,11 0 0 15,-1-3-21-15,12 0-4 0,-8-4-1 0,14 7 0 16,0-9-10-16,4 6-1 0,4-3-1 0,-1-1 0 16,4 1-46-16,-4-3-10 0,1 5-2 0,6-2 0 15,4-6-147 1,0 2-29-16</inkml:trace>
  <inkml:trace contextRef="#ctx0" brushRef="#br0" timeOffset="-200139.51">9419 9848 1382 0,'-3'-9'123'16,"3"-1"-99"-16,0-2-24 0,-11 2 0 0,4 1 198 0,0 2 34 15,0-2 8-15,3 0 0 0,-3 2-111 0,4 1-22 16,-1 0-5-16,1 3-1 0,3 3-28 0,0-7-5 15,-7 4-2-15,7 3 0 0,3-9-32 0,-3 9-6 16,4-3-2-16,-4 3 0 0,7 0-26 0,0 3 0 0,-7-3 0 0,10 3 0 16,-3 6 0-16,1 10-12 0,-1-6 0 0,0 15 1 15,-7-3 27-15,0 6 4 0,0 7 2 16,3-3 0-16,-3 5-7 0,0 1-2 16,4 3 0-16,-1-3 0 0,4 0-3 0,-3-4-1 15,3-5 0-15,0-1 0 0,4 0-9 0,3 1 0 0,-4-10 0 0,4 6 0 16,0-9 8-16,1-4 10 0,-1-2 2 0,0-4 0 15,0 1-1-15,0-1 0 0,0-9 0 0,0 0 0 16,0-3 1-16,0-3 1 0,1-7 0 0,-1 1 0 16,0-7-3-16,-4-3-1 0,1 0 0 0,3-6 0 15,-3-4-6-15,-1 1-2 0,1-10 0 0,3-3 0 16,-4 0-9-16,5-6 12 0,-5 6-12 16,1-6 12-16,6-3-12 0,-6-1 0 0,3 7 0 0,-3-6 8 15,3-3-8-15,3 2 0 0,-6 10 0 0,7-3 0 16,-1 0-12-16,-3 4 3 0,4 11 0 0,-4 1 0 15,-3-1-57-15,3 10-11 16,0 1-3-16,0 2 0 0,-3 6-162 16,-1 4-33-16</inkml:trace>
  <inkml:trace contextRef="#ctx0" brushRef="#br0" timeOffset="-199768.25">9493 10378 2016 0,'0'0'179'0,"0"0"-143"0,0 0-36 0,0 0 0 16,0 0 196-16,0 0 32 0,0 0 6 0,7 6 2 16,0-3-188-16,0 7-36 0,0-1-12 0,1 4 0 15,-1-1 0-15,3 7-12 0,-3 3 0 0,4 0 1 16,-4 6 11-16,0-6 0 0,0 6 0 0,4-3 0 16,-11 4 0-16,7-4 0 0,-7 6 0 0,0-9 0 15,0 6 0-15,0-6 0 0,-7 0 0 0,7 0 0 16,-7-9 0-16,3 5 0 0,-3 1-11 0,0-6 11 15,3-1-80 1,1-2-9-16,-4 2-3 0,3-2-688 0,4-1-137 0</inkml:trace>
  <inkml:trace contextRef="#ctx0" brushRef="#br0" timeOffset="-199424.86">9917 10478 1497 0,'0'10'133'0,"3"-4"-106"0,-3-6-27 0,0 9 0 15,4 4 331-15,-1 3 61 0,4-1 12 0,4 4 2 16,-1 3-322-16,1 0-64 0,7 9-12 0,-1-9-8 15,-3 6 0-15,0 4-18 0,-3-7 3 0,0 6 1 16,-1 1-2-16,-3-4 0 0,0-3 0 0,-3 6 0 16,-1-2-1-16,-3-4-1 0,0 6 0 0,0-6 0 15,-7 0 18-15,4-3 12 0,-1 0-1 0,-3 0-1 16,4-3-10-16,-4-7 0 0,0 7-12 0,0-6 12 16,-1-4-132-1,1 1-20-15,4-7-3 0,3-3-941 0</inkml:trace>
  <inkml:trace contextRef="#ctx0" brushRef="#br0" timeOffset="-199089.43">10340 10779 1209 0,'0'0'53'0,"0"0"12"0,0 0-52 0,0 0-13 16,0 0 0-16,-7 7 0 0,0-4 349 0,0-3 67 15,7 0 14-15,0 0 2 16,-7 9-383-16,0 4-77 0,7-4-15 0,-4 0-3 16,-3 1 7-16,0-1 2 0,-4 4 0 0,1-1 0 0,3-2 13 0,-7 2 2 0,0 7 1 0,-4-6 0 15,-3 5 54-15,-4 4 11 0,4-3 3 16,-7 3 0-16,3 0 4 0,-3-3 1 0,0-7 0 16,3 10 0-16,-3-3-26 0,6 0-5 0,1-3-1 0,7-7 0 15,4 4-11-15,3-4-9 0,3 1 12 0,4-7-12 16,4 6 0-16,3-3 0 0,0-3 0 0,7 4 0 15,0-4 12-15,7-3 3 0,0 3 0 0,4-3 0 16,0 6 1-16,-1-3 0 0,1-3 0 0,-4 0 0 16,0 10-16-16,0-4 0 0,4 0 0 0,0-6 0 31,-4 10-37-31,-3-1-14 0,3 1-2 0,-7-7-1 0,0 6-80 16,-3 1-16-16,6 2-3 0,-3-6-571 0,8-3-113 0</inkml:trace>
  <inkml:trace contextRef="#ctx0" brushRef="#br0" timeOffset="-198397.77">11501 9754 1177 0,'0'0'52'0,"0"0"11"0,-7 9-51 0,7-9-12 0,0 0 0 0,0 0 0 16,-11 0 38-16,11 0 5 0,0 0 1 0,7 0 0 15,7 0 71-15,-14 0 14 0,0 0 3 0,0 0 1 0,7 0-1 16,-7 0-1-16,0 0 0 0,0 0 0 0,0 0-49 0,0 0-10 16,-7-3-1-16,-3 3-1 0,-1 0-41 0,0 3-8 15,4-3-1-15,-7 3-1 0,-11 7-19 0,4-1 0 16,4-3-11-16,-1 1 11 0,-7 12-15 0,1-7 4 16,2 4 1-16,1-1 0 0,0 4 10 0,-4 0 0 15,-3-3 0-15,4 6 8 0,6-3-8 0,-7 3 0 16,-3-1 8-16,10 5-8 0,4-5 36 0,4-5 4 15,-1 6 0-15,-3 3 0 0,3-3-16 0,4 3-2 16,11-3-1-16,-1 0 0 0,-6-3-10 0,3 3-3 16,7 0 0-16,0-3 0 0,-4 3-8 0,1 0 10 15,7 0-10-15,-1-4 10 0,4 4-10 0,0 0 12 16,-3-3-12-16,0 3 12 0,6-3 9 0,1 3 3 16,-8-3 0-16,5-4 0 0,-1 1-12 0,3 0-3 15,1-7 0-15,-4 4 0 0,0-4-9 0,7-3-11 0,4-3 3 0,-4-3 0 31,-3 0-66-31,7 0-13 0,3-9-2 0,-4 9-1 16,5-9-40-16,-5 2-8 0,5-2-2 0,-5-7-553 0,4 4-111 0</inkml:trace>
  <inkml:trace contextRef="#ctx0" brushRef="#br0" timeOffset="-197957.02">11130 10162 2343 0,'0'0'52'0,"0"0"10"0,0 0 2 0,0 0 2 0,0 0-53 0,0 0-13 16,0 0 0-16,0 0 0 0,0 0 0 0,0 0 0 0,11 0-9 0,-11 0 9 16,0 0 0-16,0 0 20 0,10 0-4 0,-10 0 0 15,0 0 32-15,0 0 5 0,0 0 2 0,11 3 0 16,-4-3 12-16,-7 0 2 0,0 0 1 0,0 0 0 15,11 0-18-15,-1 3-4 0,-10-3-1 0,11 6 0 16,-1-6-26-16,4 0-5 0,1 0 0 0,2 0-1 16,-3 0-15-16,4 0 0 0,7-6 0 0,-1 3 0 15,-3 3 0-15,4 0-8 0,7-10 8 0,-4 10-13 32,0 0-61-32,1-3-12 0,-5-3-2 0,4 6-1 15,1-3-78-15,-5 0-15 0,-6-4-3 0</inkml:trace>
  <inkml:trace contextRef="#ctx0" brushRef="#br0" timeOffset="-196259.01">12658 9183 864 0,'0'0'76'0,"0"0"-60"0,0 0-16 0,0 0 0 15,-4 0 271-15,4 0 51 0,-10 0 10 0,3 0 3 16,3-3-252-16,4 3-51 0,-11-6-9 0,4 6-3 16,-3 6-20-16,-1-6-16 0,-3 3 2 0,0 0 1 15,-4 4 1-15,-3-4 1 0,-7 6 0 0,0 4 0 16,-4 2 11-16,4-2 0 0,-8-1 0 0,5 10 0 16,-8-3 44-16,4 0 4 0,-1-3 0 0,1 2 1 15,0 1 15-15,3-3 4 0,4 3 0 0,3-7 0 16,4 7-48-16,3-6-8 0,1-4-3 0,3 1 0 15,3-1-9-15,7-6 0 0,4-3 0 0,0 9 0 16,4 4 0-16,3-7 0 0,7-3 0 0,0 7 0 16,4-10 0-16,3 0 13 0,4 0-3 0,3 0-1 15,-3 6 2-15,3-6 0 0,0 0 0 0,-3 0 0 16,3 3-11-16,-3-3 0 0,-1 0 0 0,1 0 8 16,-4-3-8-16,4 3 0 0,-4 3 0 0,-3 0 8 0,-1-3-8 15,1 0 0-15,-4 7 9 0,-3-4-9 0,-1 6 0 16,-3-3 9-16,-3 1-9 0,-1 2 0 0,-6 1 8 0,3-1-8 15,-7 0 0-15,0 4 0 0,-4-4 0 0,1 4 0 16,-1-4 0-16,0 1 0 0,-3 2 0 0,0-2 0 16,0-1 0-16,0 0 0 0,0-2 0 0,0 2 0 15,0-3 0-15,3 4 0 0,4-4 0 0,-4 3 0 16,4-9 0-16,-3 10 0 0,6-4 0 16,4-6 0-16,0 0 0 0,0 0 0 0,0 0 27 0,0 0-2 15,0 0 0-15,0 0 0 0,0 0-25 0,0 0 0 0,11 3 0 16,-1 0 0-16,1-3 0 0,3 7 0 0,-3-7 0 0,3 0 0 15,0 0-10-15,0 0-7 16,0 3-2-16,0-3 0 0,0 0 19 0,1 0 0 0,-1 0 0 16,0 6 0-16,-4-3 0 0,-3 3-8 0,4 1 8 15,-4-7 0-15,-3 9 0 0,-1-3-10 0,-3 1 10 0,0 2-8 16,-7 7 8-16,0-4 0 0,-4 1 0 0,1 6 0 16,-4-7 0-16,-4 1 0 0,0 6 0 0,1 3 0 15,-1 0 0-15,-3-1 0 0,3-2 0 0,1 3 0 16,-1 0 0-16,0-3 0 0,1 0 0 0,-1-4 0 15,4 11 0-15,0-11 8 0,3 4-8 0,-3 0 0 16,4-3 10-16,3 2-2 0,3 1-8 0,-3-3 12 16,3 3 2-16,1-7 0 0,3 7 0 0,0 0 0 15,3-3-14-15,-3 2 0 0,8-5 0 0,-5 6 0 0,4-7 0 16,0 4 14-16,0-4-4 0,4 1-1 0,-1 0-9 16,1 5 8-16,3-5-8 0,0 3 8 15,0-1-8-15,0 1 0 0,4 0 0 0,0-1 0 16,3-2 0-16,0-1 0 0,0-2 0 0,0 2 0 0,4-2-13 15,0-1-5-15,-1 1-1 0,1-7 0 16,0-3-110-16,-4 6-23 0,4-6-4 0,-8-6-884 16</inkml:trace>
  <inkml:trace contextRef="#ctx0" brushRef="#br0" timeOffset="-195705.36">13035 9594 2246 0,'0'0'49'0,"0"0"11"0,0 0 1 0,0 0 3 0,-3-9-52 0,3 9-12 0,-4 0 0 0,4 0 0 16,0 0 10-16,0 0-1 0,0 0 0 0,0 0 0 16,0 0-9-16,-3 0 12 0,-1 12-12 0,-3-3 12 15,3 1 5-15,-3 2 2 0,0 7 0 0,0 3 0 16,-7 0 21-16,4 0 4 0,-1 6 0 0,0-3 1 16,-3 4-10-16,4-4-3 0,-1 12 0 0,1-5 0 15,-1-1-9-15,4 0-3 0,0 4 0 0,0-4 0 0,3 4-20 16,1-4 0-16,3 0 0 0,3 1 0 0,1-4 0 15,3-3 0-15,0 0 0 0,4-9 0 16,-1 6 0-16,4-6 0 0,0-4 0 0,4 1 0 16,0-7-18-1,-1 0-8-15,4-6-2 0,1 0 0 0,-5-3 28 0,1-6 0 16,-1 5 0-16,1-5 0 0,0-3 0 0,-4-4 8 0,4 3 0 0,-4-9 0 16,3 0 20-16,1 0 5 0,-4-6 1 0,0-3 0 0,0 6-13 0,0-13-2 15,-3 7-1-15,0-4 0 0,-4 1 11 0,3-4 3 16,-6 7 0-16,3-1 0 0,-4 1-32 0,-6 6 0 15,-1-3 0-15,1-4 0 0,-8 1 0 0,4 9 0 0,-4-9 0 16,-3 9 0-16,0-3 10 0,0 0-1 16,-4 9 0-16,1-3 0 0,-1 10-9 0,1-4-11 0,-8 4 3 15,4-4 0 1,0 7-27-16,-1 3-5 0,1-7 0 0,7 7-1 16,-4-3-79-16,8 6-15 0,-1 0-3 0,4 0-608 0,0 0-122 0</inkml:trace>
  <inkml:trace contextRef="#ctx0" brushRef="#br0" timeOffset="-195123.81">13628 10321 1728 0,'0'0'153'0,"0"0"-122"0,0 0-31 0,0 0 0 16,0 0 212-16,0 0 36 0,0 0 7 0,0 0 1 15,10 0-209-15,-10 0-47 0,0 0 0 0,0 0 0 16,7 4-36-16,-3 5-1 16,0 0-1-16,-1 4 0 0,-3-4-2 15,4 10 0-15,-1-3 0 0,-3 3 0 0,0 3 24 0,-3-4 5 0,-1 4 1 0,1 0 0 0,-1 0 10 0,4 0 16 16,-4 6-4-16,1-6-1 0,-1 0 2 15,1-3 1-15,-1 3 0 0,-3-3 0 0,4-3-14 16,-4-7 0-16,3 0 8 0,-3 4-8 16,0-13-122-16,0 9-27 15,7-9-6-15</inkml:trace>
  <inkml:trace contextRef="#ctx0" brushRef="#br0" timeOffset="-194566.08">14079 9563 1821 0,'0'0'80'0,"0"0"18"0,0 0-78 0,4 3-20 16,-4-3 0-16,3 9 0 0,1 1 52 0,-1-1 8 15,1 3 0-15,3-2 1 0,-3 2-7 0,-1 7-2 0,4 0 0 0,0 3 0 16,0 0 15-16,4 3 2 16,-8-6 1-16,4 12 0 0,4 1-49 0,-4-4-9 0,4-3-3 0,-8 6 0 15,1-3-9-15,-1-2 0 0,4 2 0 0,-3-3 0 32,-1 3-52-32,-3-3-4 0,4-3 0 0,-1 6 0 15,-3-6-92-15,4-3-20 0,-4-6-3 0,0-1-679 0</inkml:trace>
  <inkml:trace contextRef="#ctx0" brushRef="#br0" timeOffset="-193624.19">14139 9280 2073 0,'0'0'184'0,"-7"-3"-147"16,0-6-29-16,0 6-8 0,0-4 108 0,7-2 20 16,0 6 4-16,0-7 0 0,7 1-124 0,0 0-24 0,4 2-6 0,-1-2-1 15,8 3 0-15,-4-4 0 0,7 7 0 0,0-6 0 16,4 6 6-16,0-4 1 0,0 7 0 0,-1 0 0 16,4 0 32-16,-3 7 8 0,0-7 0 0,-4 3 1 15,4 3 7-15,-4-3 0 0,-3 0 1 0,3-3 0 16,0 7-7-16,-3-4-2 0,-1-3 0 0,1 6 0 15,-4-6-5-15,4 0-2 0,-4 3 0 0,3-3 0 16,-3 0-8-16,1 6-1 0,-8-2-8 16,3-4 12-16,-3 3-12 0,-7-3 0 0,0 0 0 0,-3 9 0 15,-1 7-18-15,-6-10 3 0,-1 10 1 0,-7-4 0 16,1-2 14-16,-1 2-11 0,-3 1 11 0,-4-4-10 16,4 1 22-16,0 2 4 0,0-3 0 0,0 1 1 15,3-1 8-15,-3 1 2 0,7-4 0 0,-4 3 0 16,7-2-17-16,1-4-10 0,3 6 12 0,0-6-12 15,7 7 0-15,0-1 0 0,3-3 0 0,4 1 0 16,4 2-9-16,3-3-3 0,4-2 0 0,-1 5 0 0,1-6 12 16,3 3-8-16,0-3 8 0,4 7-8 0,-4-7 0 0,4-3 0 15,-1 6 0-15,1-6 0 0,-4 3 8 0,1-3 0 16,2 0 0-16,-6 0 0 0,-1 0 0 16,-2 0 8-16,-1 0-8 0,-4 10 11 0,1-10-3 0,-4 0 0 15,-7 0 0-15,0 0 0 0,0 0 2 0,0 9 0 16,0-6 0-16,-4 7 0 0,-3-1-10 15,0 1 0-15,0 2 0 0,-3-2 0 0,-4-1 0 0,-1 3 0 16,1 1 0-16,-3-4 0 0,-1 1 0 16,4 2-9-16,-4-2 9 0,1 5 0 0,3-8-9 0,-4 8 9 15,7-8 0-15,1 2-9 0,3 7 9 0,0-10 0 16,3 3 0-16,4-9 0 0,0 10 0 0,4-1 8 0,-1 4-8 16,4-4 0-16,4 1 0 0,-1 2 0 15,4-2 0-15,1 2 0 0,2-2 0 0,1 2 0 0,3-3 0 0,0 7 0 16,0-3 0-16,1-1-8 0,-1 1 0 0,0-4 0 15,4 10 8-15,-4-10 0 0,0 4 0 0,-3 0 0 16,-1-4 0-16,1 3 0 0,-4-2 0 0,0 6 0 16,0-4 0-16,0 1 0 0,-3 9 0 0,-1-4 0 15,1 1 0-15,-4-3 11 0,0 6-3 0,0-3 0 16,0 3-8-16,-3 0 0 0,-1 0 0 0,1 3 0 16,-1-3 0-16,-3-1 0 0,-3 5 0 0,3-4 0 15,-4 3 0-15,1-3 8 0,-8 3-8 0,1-3 8 16,-1 0 0-16,0-4 0 0,-6 4 0 0,-1-3 0 15,1 0 25-15,-5-3 5 0,1 2 1 0,-4-5 0 16,1 6-28-16,-1-10-11 0,4 1 8 0,-4-4-8 16,1 3 0-16,-1-9 0 0,0 0 0 0,4-9-1328 15</inkml:trace>
  <inkml:trace contextRef="#ctx0" brushRef="#br0" timeOffset="-186535.4">18874 8625 1929 0,'0'0'85'0,"0"0"19"0,0 0-84 0,0-3-20 0,-4-3 0 0,4 2 0 15,4-5 0-15,-4 6-13 0,0 3 1 0,3-6 1 16,-3 6-41-16,7-10-8 0,-7 10-1 0,0 0-1 15,0 0 62-15,0 0 0 0,0 0 0 0,0 0 0 16,-7-3 56-16,0 3 5 0,0 0 1 0,4 0 0 16,-8 0 2-16,4 3 1 0,0-3 0 0,0 6 0 15,-4-2-11-15,4 5-2 0,0-6-1 0,0 7 0 0,-4-1-6 16,4 0-1-16,-3 1 0 0,-1 2 0 0,-3 1-25 16,4 6-6-16,-5 0-1 0,-2 6 0 0,-1-3-3 15,0 15-1-15,-3-2 0 0,-3 9 0 0,-1-4-8 16,0 11 0-16,-3-8 9 0,3 11-9 0,1-1 34 15,-1 0 2-15,-3 1 1 0,3 5 0 0,-3-5-4 0,10-1-1 16,-3 0 0-16,3 7 0 0,4-7 4 0,4-6 0 16,-1 6 0-16,0-2 0 0,4 2-36 0,4-3 0 15,3 3 0-15,0 1 0 0,0-1 0 0,7 0 0 16,0 1 0-16,0-4 0 0,7-6 0 0,-3 6-9 16,3-3-1-16,4 6 0 15,-1 7-21-15,8-4-4 0,-4 4-1 0,4-7 0 16,-8-9-64-16,8 6-12 0,3-6-4 0,0-3-639 15,4-7-128-15</inkml:trace>
  <inkml:trace contextRef="#ctx0" brushRef="#br0" timeOffset="-178785.03">19128 9415 403 0,'-22'3'17'0,"19"-3"5"0,3 0-22 0,-11 0 0 0,1 0 0 0,-1 0 0 15,4 0 233-15,-3 0 43 0,2-3 8 0,1 3 1 16,0-3-232-16,0-3-53 0,0 3 0 0,0-4 0 16,4 4-19-16,-4-6-2 0,0 9-1 0,-4 0 0 15,7-3 13-15,-3-4 9 0,0 7-12 0,0 0 12 16,0 0 27-16,0 0 12 0,0 0 2 0,0 0 1 16,0 10 33-16,0-10 6 0,0 0 2 0,3 3 0 15,4-3-15-15,-7 6-2 0,7-6-1 0,0 0 0 16,-3 3 4-16,3-3 1 0,0 0 0 0,0 0 0 15,0 0-7-15,0 0-2 0,0 0 0 0,0 0 0 16,0 0-24-16,0 0-5 0,0 0 0 0,0 0-1 16,0 0 0-16,0 0 0 0,0 0 0 0,0 0 0 15,0 0-3-15,0 0-1 0,0 0 0 0,0 0 0 16,0 0-3-16,0 0 0 0,0 0 0 0,0 0 0 16,0 0 2-16,0 0 0 0,0 0 0 0,0 0 0 15,0 0-14-15,0 0-4 0,0 0 0 0,0 0 0 0,0 0 0 16,0 0-8-16,0 0 12 0,0 0-4 0,0 0 0 0,0 0-8 15,0 0 12-15,0 0-4 0,7 0 0 0,-7 0 0 16,0 0 0-16,0 0 0 0,0 0 3 0,10 0 0 16,-10 0 0-16,0 0 0 0,0 0-3 0,0 0 0 15,0 0 0-15,0 0 0 0,0 0-8 0,0 0 12 16,0 0-12-16,0 0 12 0,0 0-3 0,0 0 0 16,0 0 0-16,0 0 0 0,0 0-9 0,7 0 0 15,-7 0 0-15,0 0 0 0,0 0 0 0,8 0 0 16,-8 0 9-16,0 0-9 0,0 0 0 0,0 0 0 0,0 0 0 0,0 0 8 15,0 0-8-15,0 0 0 0,0 0 8 0,0 0-8 16,0 0 11-16,0 0-3 0,0 0 0 0,0 0 0 16,0 0 0-16,0 0-8 0,0 0 12 0,0 0-4 15,0 0-8-15,0 0 0 0,0 0 0 0,0 0 8 16,0 0-8-16,0 0 0 0,0 0 0 0,0 0 0 16,0 0 0-16,0 0 0 0,0 0 0 0,0 0 0 15,0 0 0-15,0 0 0 0,0 0 0 0,0 0 0 31,0 0-52-31,0 0-2 0,0 0-1 0,0 0 0 0,0 0-172 0,0 0-34 0</inkml:trace>
  <inkml:trace contextRef="#ctx0" brushRef="#br0" timeOffset="-178041.57">18800 8992 2116 0,'0'0'94'0,"0"0"19"0,-8-6-90 0,5 2-23 0,-4 1 0 0,7-3 0 15,-4-3 25-15,4-1 1 0,0 4 0 0,4-3 0 16,-4-1-26-16,3 1 0 0,1-1 0 0,-1 1 0 15,1-4 0-15,0 4 13 0,-4 6-3 0,3-3-1 16,-3 2 26-16,0 4 5 0,4-9 0 0,-4 9 1 16,0 0 21-16,0 0 4 0,0 0 1 0,0 0 0 15,0 0-4-15,0 0-1 0,0 0 0 0,0 0 0 16,0 0-19-16,0 0-4 0,0 9-1 0,0 4 0 16,3 3-15-16,1-1-3 0,-1 4-1 0,4 3 0 15,0 0-19-15,0 0 0 0,4 0 0 0,0 6 0 0,-4-3 0 0,3 0 0 16,1 0 0-16,-1-3 0 0,1 0 18 0,-1-3-3 15,-2 0-1-15,2-3 0 0,-3 2-6 16,0 1 0-16,-3-3-8 0,-1 3 12 0,-3 3 5 0,4-3 1 16,-4-7 0-16,0 7 0 0,0-7 2 0,0 7 0 15,0-6 0-15,0-1 0 0,0-12-5 0,3 10-1 16,1-4 0-16,6-3 0 0,-6 7-1 0,7-7 0 16,-4-3 0-16,3 0 0 0,1-3-1 0,3-1-1 15,-4-5 0-15,1 3 0 0,7-4-3 0,-1-2-8 16,-3-1 12-16,4 1-4 0,0-4 2 0,-1 3 0 15,-3-5 0-15,1 5 0 0,-1-9 0 0,-4 3 0 0,4-3 0 16,1 0 0-16,-5 1-10 0,4-1 0 0,-3-7 0 16,3-2 0-16,-4 6 0 0,1-3 8 15,3-4-8-15,0 1 8 0,0-4-8 0,1 4 0 16,-1 0 0-16,3-1 0 0,-3-2 0 0,4 6 0 0,-4-4-8 0,0 10 8 16,0 0-16-16,0 0 0 0,1 4 1 0,-5-1 0 31,1 6-37-31,-4 4-8 0,0 6-2 0,0-7 0 15,-7 10-87-15,0 0-18 0,0 0-3 0,0 0-1093 0</inkml:trace>
  <inkml:trace contextRef="#ctx0" brushRef="#br0" timeOffset="-177609.95">19071 9456 2538 0,'-14'3'112'0,"7"-3"24"0,0 0-109 0,3 0-27 0,4 0 0 0,0 0 0 16,0 0 0-16,0 0 0 0,0 0-12 0,0 0 12 16,0 0 0-16,0 0 0 0,0 0 0 0,0 0 0 15,0 10 0-15,0-10 0 0,4 9 0 0,-4-6 0 16,3 6 36-16,-3 1 14 0,4-1 3 0,0 4 1 16,-4-1 4-16,0 7 1 0,0-6 0 0,0 9 0 15,0 3 10-15,0-3 3 0,0 3 0 0,0-3 0 16,3 6-54-16,-3-3-10 0,0 3-8 0,0 0 9 15,7-2-9-15,-3 2 0 0,-1-3 0 0,4-3 8 16,-3 0-8-16,3 6 0 0,-4-9 0 0,4-3 0 31,0-1-32-31,1-2 2 0,-5-1 0 0,4-2 0 16,-3-7-102-16,-4-3-21 0,0 0-4 0,0 0-1056 0</inkml:trace>
  <inkml:trace contextRef="#ctx0" brushRef="#br0" timeOffset="-174296.28">20257 9597 1094 0,'0'0'48'0,"0"0"11"0,0 0-47 0,0 0-12 16,0 0 0-16,0 0 0 0,10 6 363 0,-3-3 70 16,0 4 15-16,4-4 2 0,3 0-354 0,0-3-70 15,7 0-14-15,-3 0-4 0,-1-3-8 0,5 0 8 16,2-4-8-16,1 4 8 0,0-3-8 0,-1-3 0 16,5 6 0-16,-1-7 0 0,0 1 0 0,-3 9 0 15,-1-3-10-15,1-7 10 16,-4 10-100-16,4-3-15 0,-11-3-2 0,4-4-625 15,-1 10-125-15</inkml:trace>
  <inkml:trace contextRef="#ctx0" brushRef="#br0" timeOffset="-173969.84">20260 9839 1785 0,'0'0'159'0,"0"0"-127"15,0 0-32-15,0 0 0 0,14 0 288 0,4 0 52 16,-1-4 11-16,5 4 1 0,2-6-291 0,1 6-61 15,3-9 0-15,0 6-16 0,4-1-2 0,0-2 0 16,0-3 0-16,3 6 0 16,-7-7-30-16,4 7-7 0,0-3-1 0,-4 3 0 15,-3-4-81-15,-1 4-17 0,5-6-3 0,-8 9-562 16,0-10-112-16</inkml:trace>
  <inkml:trace contextRef="#ctx0" brushRef="#br0" timeOffset="-173555.17">21304 8870 2548 0,'0'0'56'0,"0"0"12"0,0 0 3 0,-3 9 0 0,3-9-57 0,-4 9-14 16,4 1 0-16,0 2 0 0,0 7 0 0,4-6 8 15,-4 9-8-15,3 0 0 0,4 3 12 0,-3 0-3 16,3 9-1-16,-4-2 0 0,4 8 28 0,1 1 6 15,-5 3 1-15,1 6 0 0,-1 4-15 0,1-1-2 16,-1 0-1-16,1 0 0 0,-4 1-25 0,0-1 0 16,0 0 0-16,0 1 0 15,-4-4 15-15,4 0-3 0,0-3 0 0,-3-6 0 0,-1 0-12 0,1-1-16 16,3-5 3-16,-7 6 1 0,7-7 3 16,0-3 1-16,0 1 0 0,0-13 0 15,0 3-95-15,3-4-18 0,-3-5-4 0,4-4-631 16,-1-5-125-16</inkml:trace>
  <inkml:trace contextRef="#ctx0" brushRef="#br0" timeOffset="-172803.47">21276 8362 1940 0,'0'0'43'0,"-7"0"9"0,3-4 1 0,-3-2 1 0,0 6-43 0,4 0-11 0,3 0 0 0,0 0 0 15,0 0 20-15,0 0 3 0,0 0 0 0,0 0 0 16,7 6 3-16,7 4 1 0,7-4 0 0,0 4 0 16,0 5 18-16,8 1 4 0,-1 3 1 0,7 0 0 15,8-4-24-15,-1 13-5 0,4-6-1 0,10 7 0 16,4-1 9-16,0 9 2 0,-10-2 0 0,-1 3 0 16,0-1-31-16,1 13-16 0,-12 1 1 0,-2 5 1 15,-8 4 23-15,0 5 5 0,0 1 1 0,-6 3 0 16,-12 3-27-16,1-3-6 0,-1 3-1 0,-3 13 0 0,-7 0 31 15,-3 9 5-15,-1-9 2 0,1-10 0 16,-4 6-6-16,3-9-1 0,-6-9 0 0,-1-6 0 0,8-4 48 16,-8-3 10-16,0-6 2 0,-3-3 0 0,4-7-56 15,3 4-16-15,-7-4 8 0,-1-5-8 0,1-4 0 0,0-3 0 16,7 0 0-16,-7-7 0 16,-7-2-116-16,3-4-19 0,4-6-3 0,0-6-1 15</inkml:trace>
  <inkml:trace contextRef="#ctx0" brushRef="#br0" timeOffset="-171687.14">22595 9374 3070 0,'0'0'136'15,"0"0"28"-15,0 0-131 0,0 0-33 0,0 0 0 0,7-9 0 16,11 6-27-16,-4-7-12 0,4 7-2 0,3-3-1 0,14-3 18 0,-3-4 3 16,3 4 1-16,1-1 0 15,2-2-5-15,5 2-1 0,-1 1 0 0,0 6 0 16,-3-7-17-16,0 7-3 0,-4-3-1 0,1 6 0 16,-5-3-25-16,-2 3-4 0,-1 0-2 0,-4 0-641 15,-2 0-128-15</inkml:trace>
  <inkml:trace contextRef="#ctx0" brushRef="#br0" timeOffset="-171382.44">22571 9657 2944 0,'0'0'65'0,"0"0"14"0,0 0 2 0,0 0 1 0,0 0-66 0,0 0-16 0,0 0 0 0,0 0 0 16,0 0 0-16,10-7 0 0,8 4 0 0,3-6 0 16,-3-1-11-16,10 1-9 0,4-4-1 0,10 4-1 15,-3-3 11-15,7 2 3 0,0 1 0 0,-4-4 0 16,7 4-72-1,-3-1-15-15,-3-2-2 0,-5 2-1 0,1 1-135 0,0 6-27 0,31-16-6 16,-13 7-573-16</inkml:trace>
  <inkml:trace contextRef="#ctx0" brushRef="#br0" timeOffset="-170274.25">24888 9067 979 0,'0'0'43'0,"0"0"9"15,0-9-41-15,-3-1-11 0,3-2 0 0,0 2 0 16,0 1 196-16,0-4 38 0,0 4 7 0,0 0 2 16,-4 2-171-16,1 1-33 0,-1-3-7 0,-3 6-2 0,0-4 41 0,0 4 8 15,-3 0 1-15,-1 6 1 0,-3 0-37 0,-4 4-7 16,1-4-1-16,-5 6-1 0,1 4-4 0,-3-4-1 16,-5 10 0-16,-6 3 0 0,0 0-30 15,0 0 0-15,-1 9 0 0,5-3 0 0,-8 7 28 16,7-4-1-16,0 0 0 0,8 4 0 0,-1-4 17 0,4 1 3 15,3 5 1-15,7-5 0 0,1-1-38 16,3 0-10-16,0 1 0 0,7-7 0 0,3 6 0 0,8-9-15 16,-1-3 3-16,5-7 0 15,2 7-12-15,4-6-1 0,4-4-1 16,3-6 0-16,1 7 26 0,6-10 0 0,-3 6 0 0,-1-6 8 0,5-6-8 0,-1 3-15 16,0-4 4-16,0-5 1 0,1 2 32 0,-1-2 6 15,-3-1 2-15,3-5 0 0,-3 5-30 0,3-6 0 16,-7 0 0-16,0 4 0 0,-6-4 0 0,-5 0 17 0,4-3-1 15,-6 0-1-15,-1 0 8 0,-4 0 1 0,1-6 1 0,-4 6 0 16,-4 0-2-16,-3-3-1 0,0-3 0 0,-7 9 0 16,0-6-4-16,0 3-1 0,-3 0 0 0,-1-3 0 15,-7 3-4-15,1 6-1 0,-8 1 0 0,0-1 0 16,1 0-4-16,-5 4-8 0,1 2 11 0,4 1-11 16,-5 6 0-16,5-7 0 0,-5 1 0 0,1 9-9 15,4-3-36 1,-1 3-7-16,-3 0-2 0,3 3 0 15,4 3-136-15,0-3-27 0,-18 7-6 0,14 2-1 0</inkml:trace>
  <inkml:trace contextRef="#ctx0" brushRef="#br0" timeOffset="-169613.66">25093 8424 518 0,'0'0'23'16,"0"-9"5"-16,-3-1-28 0,-1 7 0 0,1-6 0 0,3 6 0 0,-8-7 260 0,8 4 46 15,-3-6 10-15,3 8 1 0,0 4-224 0,-4-6-45 16,1 3-8-16,3 3-3 0,0 0 2 0,0 0 0 16,0 0 0-16,0 0 0 0,0 0-11 0,0 0-3 15,0 0 0-15,0 9 0 0,0 4-1 0,-4 0 0 16,1 2 0-16,-4 1 0 0,3 15 32 0,-6-3 5 16,-1 7 2-16,0 6 0 0,-3 3 10 0,-3 6 3 15,-1 3 0-15,-7 4 0 0,-3 12-27 0,-4 6-5 16,4 0 0-16,-4 7-1 0,-3-4-30 0,3 4-5 0,1-7-8 15,-5 0 11-15,5-3 26 0,2 0 6 16,-2-9 1-16,2-7 0 0,5 4-16 0,3-7-4 0,6-3 0 0,1-2 0 31,7-8-92-31,4-5-18 0,3-4-4 0,10-12-1 0</inkml:trace>
  <inkml:trace contextRef="#ctx0" brushRef="#br0" timeOffset="-163263.83">18062 6380 864 0,'-7'-3'76'0,"-3"-7"-60"0,-1 7-16 0,-3-3 0 15,3 6 242-15,-3 0 46 0,-7 0 8 0,0 9 3 16,-4-3-249-16,-3 1-50 0,0 2-9 0,0 1-3 15,-4 2 12-15,0-2 0 0,0-1 0 0,-3 3-8 16,0-2 8-16,-1-1 0 0,-2-6 0 0,2 4 0 16,-2-4 8-16,-5 3 4 0,1-3 1 0,0-3 0 15,-4 6 13-15,0-2 2 0,0-4 1 0,0 0 0 16,0 3 10-16,-3-3 1 0,-1 0 1 0,1 6 0 0,3-3-13 16,0 3-2-16,0-2-1 0,4 2 0 0,3 0-25 15,4 4 0-15,3-1 0 0,1 0 0 0,2-6 16 16,5 7 0-16,2 2 1 0,1-2 0 0,4-4 7 0,-1-3 0 15,4 4 1-15,0-1 0 0,3-6-5 16,4 9 0-16,0-9-1 0,0 6 0 0,7-6-1 0,0 0 0 16,0 0 0-16,0 0 0 0,0 0-7 0,0 0-2 15,0 0 0-15,0 0 0 0,0 0-9 0,0 0 0 16,0 10 9-16,4-4-9 0,-1 4 0 0,4-1 0 16,-3 0 0-16,3 4 8 0,-4-4-8 0,4 4 8 15,0 6-8-15,-3-1 8 0,-1-2 15 0,1 3 3 16,0 3 1-16,-1 6 0 0,-3-3-18 0,0-3-9 0,0 10 10 15,4-1-10-15,-4 0 20 0,0 1-3 0,0-1 0 16,0 10 0-16,3-7-3 0,-3 7-1 0,0 3 0 0,4 3 0 16,-1 0-3-16,1 6-1 0,-1 7 0 15,1-4 0-15,-1 7-9 0,1 0 10 0,-1-1-10 0,4 11 10 16,-3-1 4-16,3 3 1 0,-4 3 0 0,5 4 0 16,-5-1-15-16,1 4-13 0,-1 3 2 0,-3 6 1 15,0 0 10-15,0-6 0 0,0 6 0 0,-3 9 0 16,-1-5 0-16,1 2 14 0,-1-9-3 0,-3 3-1 15,3 6-10-15,-3 1 0 0,4-7 0 0,-4 9 0 16,3-6 0-16,-3 10 0 0,4 6 0 0,-1-6 0 16,-3 5 9-16,7-2-9 0,-3 6 10 0,3 0-10 15,0 7 10-15,0-7-10 0,0 3 10 0,3-3-10 16,1 0 12-16,-1 0-3 0,-3 0-1 0,4 0 0 0,3 0-8 16,-4 0 0-16,1 0 0 0,-4 0 0 0,7 0 0 0,-7 0 0 15,0 0 0-15,0-3 0 0,0 3 0 0,0 3 0 16,0-6 0-16,-4-3 0 0,1 6 0 0,-1 0 0 15,1 0 0-15,3 0 8 0,-4 0-8 0,1 0 0 16,3-3 0-16,0-3 0 0,0 2 15 0,0-5-3 16,3 6 0-16,1-3 0 0,-1-4-12 0,4-2 0 15,0 2 0-15,-3-2 0 0,3-7 8 0,-4 7-8 16,8-10 0-16,-7-7 9 0,-1 4-9 0,4-3 0 16,0-3 0-16,0-4 0 0,0 1 8 0,-3-13-8 15,3 3 0-15,-4-6 8 0,5 6-8 0,-5-9 0 16,1-1 0-16,-1-2 0 0,4-4 8 0,-3-2-8 0,-4-4 0 15,0-3 8-15,0 3-8 0,0-6 0 0,-4-3 9 16,1 0-9-16,-1-1 0 0,1-2 8 0,-1 0-8 0,1-4 0 16,-5-3 12-16,5 7-1 0,-1-7-1 0,-3-5 0 15,4 5-10-15,-1-9 0 0,1 0 0 0,-1 0 0 16,1-3 0-16,-1-1 0 0,1-5 0 0,-1-1 0 16,1 7 0-16,-1-9 0 0,1 2 0 0,-1-2 8 15,0-7-8-15,1 6 0 0,3 1 0 0,-4-1 8 16,1-6-8-16,-1 7 0 0,4-10 0 0,-3 6 8 15,-4-3-8-15,3 6 0 0,4-9 0 0,-3 3 0 16,3 7 8-16,-4-1-8 0,4-9 8 0,-3 3-8 16,3-3 20-16,0 10 0 0,-4-1-1 0,4-9 0 15,0 0-8-15,4 7-2 0,-4-7 0 0,7 6 0 16,0 3-9-16,0-3 0 0,3-2 0 0,-3 5 0 16,4-6 0-16,3 3 12 0,4 4-12 0,-4-4 12 15,7 4-12-15,0-1 8 0,4-3-8 0,3 0 8 0,0 1-8 0,4-4 0 16,0 3 9-16,3-3-9 0,0-3 0 15,1-3 0-15,-1 3 0 0,0-6 8 16,1 6-117-16,-1-10-23 0,-3 4-5 16,-18-3-1-16</inkml:trace>
  <inkml:trace contextRef="#ctx0" brushRef="#br0" timeOffset="-161280.72">24638 6408 1555 0,'0'0'68'0,"0"0"16"0,-7-9-68 0,3 9-16 0,1-4 0 0,3 4 0 16,0 0 168-16,0 0 31 0,0-6 5 0,-4-3 2 15,1 9-159-15,3 0-32 0,-7-3-7 0,7 3 0 16,-7 0-8-16,0 0 0 0,0 3 0 16,0-3 0-16,-4 9 0 0,4-3 9 0,-4 4-9 0,1 2 10 15,-1 1 2-15,-3 6 0 0,3 3 0 0,-3 0 0 16,4 0-12-16,-1 9 0 0,1-3 9 0,-1 4-9 15,-3 2 0-15,0 1 0 0,3 2 0 0,1-2 8 16,3-1-8-16,0-3 0 0,3 1 0 16,0-1 0-16,4-3 0 0,4-6 0 0,0-9-9 0,3 6 9 15,3-7 0-15,4-2 0 0,0-4 10 0,4-6-10 16,0-6 20-16,6 3-4 0,1-7 0 0,3-2 0 16,4-4 9-16,-4-6 2 0,0 3 0 0,4-3 0 15,-4-9-16-15,1 9-3 0,-1-9-8 0,4 5 12 16,-4-2-12-16,-3 3 0 0,3-3 8 0,-4 6-8 15,-2-3 0-15,-1 0 9 0,-7 3-9 0,-3 0 8 16,3 3 4-16,-7-3 0 0,-4 6 0 0,-3 1 0 16,-3-7 12-16,-1 9 4 0,-3-6 0 0,-7 7 0 0,0 3-12 0,-7-4-1 15,0 4-1-15,-4-1 0 0,0 1-14 0,0-4 0 16,1 10 8-16,-1-3-8 0,0-4 8 0,1 7 0 16,-5 0-8-16,5-3 12 0,-4 6-12 0,-1-3 0 15,5-4 0-15,-5 7 0 0,5 0-14 0,-1 0-6 16,7 0 0-16,1 0-1 15,-1 0-103-15,8 0-20 0,-1 0-4 0,4 0-579 16,7 0-116-16</inkml:trace>
  <inkml:trace contextRef="#ctx0" brushRef="#br0" timeOffset="-160941.72">24934 6104 1929 0,'0'0'85'0,"0"0"19"0,0 0-84 0,0 0-20 0,0 0 0 0,0 0 0 0,-7 0 35 0,4-3 2 16,-4-4 1-16,7 7 0 16,-4 0-11-16,-3 0-3 0,-3 0 0 0,6 0 0 15,-3 7 6-15,0-4 1 0,0 3 0 0,3 0 0 0,-3 4 0 0,0 5 0 16,0-2 0-16,-3 9 0 0,3 0 6 0,-1 9 2 15,-2 1 0-15,-4 2 0 0,3 7-28 0,-3 3-11 16,-4 6 8-16,1 0-8 16,-4-3 24-16,-4 6-1 0,0 4 0 0,-3-1 0 15,-7-2-23-15,-1 8 0 0,1-8 0 0,0-1 0 0,0 0 8 16,3-3 6-16,-3-6 2 0,6-3 0 16,5-6-16-16,6 5 0 0,4-11 0 0,3-4 0 15,8-3-95-15,10 0-25 0,7-13-4 0</inkml:trace>
  <inkml:trace contextRef="#ctx0" brushRef="#br0" timeOffset="-160247.65">25396 6765 2534 0,'0'0'112'0,"-3"0"24"0,-4 4-109 0,3-4-27 0,-3 9 0 0,4-6 0 16,-4 7 46-16,3-1 4 0,1 3 1 0,-4 4 0 15,3 0-22-15,1 3-4 0,3-1-1 0,0 4 0 16,0 4-14-16,3-1-10 0,-3 0 12 0,0-3-12 0,0 0 8 0,4 0-8 15,-4 3 0-15,3-10 0 0,1 7 0 0,-1-6-12 16,1-4 0-16,3 1-820 16,0-4-164-16</inkml:trace>
  <inkml:trace contextRef="#ctx0" brushRef="#br0" timeOffset="-158274.04">24864 11231 3416 0,'-11'0'152'0,"11"0"30"0,-7 0-146 0,7 0-28 16,-3 0-8-16,3 0 0 15,0 0-9-15,10-3-3 0,4-7-1 0,0 4 0 16,4 0-93-16,3-1-18 0,0-2-4 0,4 0-793 16,7 6-159-16</inkml:trace>
  <inkml:trace contextRef="#ctx0" brushRef="#br0" timeOffset="-158127.65">24878 11610 748 0,'0'0'67'0,"-4"7"-54"0,1-4-13 0,3-3 0 16,0 0 554-16,0 0 108 0,0 0 22 0,0 0 4 31,7 0-819-31,0 3-163 0</inkml:trace>
  <inkml:trace contextRef="#ctx0" brushRef="#br0" timeOffset="-157987.66">24917 12194 2804 0,'-11'9'62'0,"1"-3"13"0,2-3 2 0,1 4 1 0,4-4-62 0,3-3-16 0,0 0 0 0,10 3-828 16,1 3-169-16</inkml:trace>
  <inkml:trace contextRef="#ctx0" brushRef="#br0" timeOffset="-157846.33">25001 12426 3524 0,'-17'9'156'0,"6"-9"32"0,1 6-150 0,-1-3-30 15,0-3-8-15,11 0 0 16,0 0-73-16,0 0-16 0,11 0-3 0,0-3-1382 0</inkml:trace>
  <inkml:trace contextRef="#ctx0" brushRef="#br0" timeOffset="-156987.09">24977 14840 1940 0,'0'0'86'0,"0"0"18"0,0 0-84 0,0 0-20 0,0 0 0 0,0 0 0 16,0 0 131-16,0 0 21 0,0 0 5 0,0 0 1 15,0 0-96-15,0 0-19 0,0 0-4 0,0 0-1 16,0 0-9-16,0 0-1 0,0 0-1 0,0 0 0 16,-4-9 5-16,1 6 0 0,-4-1 1 0,-4-2 0 15,-3 6-1-15,-7 6 0 0,0 1 0 0,-4 2 0 16,-3 1-32-16,-1 8 0 0,-6-5-12 0,0 9 3 15,0 0 9-15,-4 0 0 0,-7 6-9 0,7 0 9 16,4 0 0-16,3 4 10 0,0 5-1 0,4-2 0 16,3-4 2-16,4 7 0 0,4-4 0 0,6 1 0 15,4-4-11-15,0 10 0 0,3-10 0 0,8 1 0 16,3-4 0-16,4-3 0 0,-1-3 8 0,4 0-8 16,0-3 0-16,4-7 0 0,3 4 0 0,0-3 0 0,0-4 0 15,8-3 8-15,-5 0-8 0,5-2 8 16,2-4 1-16,1 0 0 0,0-10 0 0,0 7 0 0,3-6 17 15,4-4 3-15,0-6 1 0,-4-3 0 0,4 4-18 0,-4-4-4 16,7-10-8-16,-3 7 12 0,0-3-12 0,-4-3 9 16,-7-4-9-16,4 1 8 0,-4-4-8 0,-7-3 0 15,1 7 0-15,-5-1 0 0,-6-2 12 0,-1-4-4 16,1 6 0-16,-7 1 0 0,-4-4 2 0,-4 4 0 16,0-7 0-16,-3 10 0 0,0-4-2 0,-7 4 0 15,0-1 0-15,-7 4 0 0,3 3-8 0,-3 3 0 16,-4 3 0-16,1 0-11 0,-4 4 11 0,3-1-8 15,-3 7 8-15,3 6-8 0,0-7-9 0,4 1-2 0,-4 9 0 16,1 0 0 0,3 0-71-16,3 9-14 0,4 1-4 0,0-1 0 15,3 0-105-15,1 4-22 0</inkml:trace>
  <inkml:trace contextRef="#ctx0" brushRef="#br0" timeOffset="-156436.33">25294 14191 1209 0,'-17'13'108'0,"9"-4"-87"0,-6 4-21 0,0-1 0 16,0 7 196-16,0 3 36 0,-4 9 6 0,1 1 2 16,-4 2-161-16,-1 7-32 0,1 3-7 0,0 3 0 15,0 0 46-15,-4 3 10 0,4 3 1 0,0 1 1 16,-7 5-14-16,3-2-4 0,-3-4 0 0,0 6 0 15,-1-5-20-15,1 2-4 0,0 4 0 16,0-4-1-16,-1 7-17 0,1 3-3 0,-7-3-1 0,3-1 0 16,0-2-34-16,1-4 0 0,2 7-10 0,5-10 10 15,3 1 0-15,3-1 0 0,0-3 0 0,4-6 0 16,0 6-39 0,7-15-9-16,7-4-3 0,0 0 0 15,0-9-112-15,7 7-22 0,4-17-5 0,3 1-1 0</inkml:trace>
  <inkml:trace contextRef="#ctx0" brushRef="#br0" timeOffset="-155707.29">25527 15125 921 0,'0'0'40'16,"0"0"10"-16,0 0-40 0,0 0-10 0,0 0 0 0,-7 7 0 0,7-7 401 0,0 0 79 0,-7 3 15 0,7-3 3 15,0 0-399-15,0 0-80 0,-4 9-19 0,4 4 0 16,4-4 0-16,-1 13 0 0,4 0 0 0,-3 6 0 15,-4-3 0-15,0 7 0 0,0 9 0 0,0-1 0 16,0 4 0-16,-7-3 0 0,0 0 0 0,0 0 0 16,-7 2 0-16,3-2 0 0,-3 3 0 0,0-9 0 15,3 5-18-15,-3-2 1 0,0 0 0 0,4-7 0 16,-1 0-15 0,4-9-4-16,-4 7 0 0,4-8-726 0,0-8-146 0</inkml:trace>
  <inkml:trace contextRef="#ctx0" brushRef="#br0" timeOffset="-155023.78">25746 15295 2743 0,'-11'9'121'0,"4"-9"26"0,0 7-118 0,-4-4-29 0,1 3 0 0,6-3 0 31,-6 0-26-31,3-3-11 0,0 10-3 0,0-1 0 15,0 0-9-15,-4-5-3 0,0 5 0 0,-3 3 0 0,0-2 52 0,0-1 20 0,0 4 0 0,0-4-1 16,0 7 4-16,3-4 1 0,-3 1 0 0,0-4 0 16,0 4 13-16,0-4 3 0,3 1 1 0,-3 2 0 15,7-2-27-15,0-7-6 0,0 6 0 0,0 1-8 16,0-4 8-16,3 0-8 0,1 4 0 0,3-10 0 16,0 6 8-16,0 0-8 0,0 4 0 0,3-1 0 15,-3-3 8-15,4 1-8 0,-4-7 0 0,3 9 0 16,4-3 12-16,0-3-12 0,0 4 12 0,0-1-12 15,4 0 28-15,3-3-2 0,-3-3 0 16,6 7 0-16,1-4 12 0,0-3 2 0,3 6 1 0,4-3 0 16,-4-3-17-16,3 3-4 0,1-3-1 0,0 10 0 15,-1-10-19-15,1 6 8 0,-4-3-8 0,0 6 0 16,-3-5 14-16,0 5-4 0,-1 4-1 0,-2-4 0 0,-5 0 4 0,1 4 1 16,-1 6 0-16,1-7 0 15,-4 7-2-15,0 0 0 0,4 3 0 0,-4-3 0 0,0-4 0 0,0 7-1 16,0-3 0-16,0 0 0 0,-4-3-11 0,1 2 0 15,3-5 9-15,-4 3-9 0,-3-4 10 0,4 1-2 16,0-4-8-16,-1 4 12 0,-3-4-12 0,4-3 9 0,-4 1-9 16,0-7 8-16,0 0-8 0,0 0 12 0,0 0-12 0,0 0 12 15,0 0-12-15,0 0 0 16,0 0 0-16,0 0 0 0,0 0-17 0,0 0 4 0,0 0 1 16,0 0 0-16,-7 6-8 0,7-6 0 0,-8 0-1 15,8 0 0-15,0 0 9 0,-7 0 1 0,7 0 1 0,0 0 0 31,-7-6-34-31,7 6-6 0,0 0-2 0,-7-3 0 16,0-7-100-16,4 1-20 0,-1-4-4 0,4 1-975 0</inkml:trace>
  <inkml:trace contextRef="#ctx0" brushRef="#br0" timeOffset="-154160.28">25464 15580 2142 0,'0'0'95'0,"-4"6"19"0,-3-2-91 0,0-4-23 0,7 0 0 0,-4 0 0 31,-3 0-109-31,7 0-27 0,-3-4-4 0,3 4-2 16,-7 0 61-16,7 0 12 0,-4-6 2 0,4 6 1 0,-3-3 66 0,3 3 0 0,0 0 16 0,0 0-4 15,0 0 75-15,0 0 14 0,0 0 3 0,0 0 1 16,3-9-16-16,1 9-3 0,3-10-1 0,-4 7 0 16,4 0-33-16,4-3-8 0,-4 3 0 0,4-4-1 15,-1 4 18-15,1-3 4 0,3 3 1 0,0-7 0 16,4 1 2-16,-4 6 0 0,3-3 0 0,1-7 0 15,0 4-25-15,-1-1-5 0,1-2-1 0,0 2 0 16,-1-2-8-16,-3-7-1 0,4 6-1 0,-4-6 0 16,0 7-15-16,0-10-2 0,0 9-1 0,0-5 0 0,1-1-9 15,-5-3 8-15,4 6-8 0,-3 1 8 0,-4-1-8 16,0 0 0-16,4 0 0 0,-8 1 8 0,4 2-8 16,-3 4 8-16,-1-4-8 0,1 4 8 0,-1-1 1 15,-3 7 0-15,0-6 0 0,4 0 0 0,-1-1-9 16,1 10 0-16,-4 0 0 0,0-6 8 0,3 0-8 15,-3 6 0-15,7-10 0 0,-7 10 0 0,4 0-10 0,-4 0 10 16,7-9 0-16,0 9-9 0,-3-3 9 0,-4 3 0 0,7-3 0 16,0-4 0-16,-7 7 0 0,0 0 0 0,3-3 0 0,-3 3 0 15,4-6 0-15,-4 6 0 0,0 0 0 0,0 0 0 16,0 0 0-16,0 0 0 0,0 0 0 0,0 0 8 16,0 0-8-16,-4 9 0 0,1 1-11 15,-4-1 11-15,-4 4-10 0,0-4 10 0,4 4-10 16,-3-1 10-16,3 4-12 0,-4-4 12 0,1 1-13 0,3 6 5 15,-4-7 8-15,0 10 0 0,1-6 0 0,-4 0 0 16,3 2 8-16,1-5 0 0,-5 6 0 0,5-7 0 16,-1 7-8-16,-3-6 12 0,4-1-4 15,-5 4 0-15,1-4-8 0,0 1 0 16,0 3 0-16,-4-4 8 0,4 1-8 0,-3-4 0 0,-1 4 0 16,-3-4 8-16,0 4-8 0,0 2 0 0,-1-2 0 0,5-1 0 15,-4 7-11-15,3 0 0 0,-3-3 0 0,3 2 0 16,4-5 11-16,0 6 0 0,-4-7 0 0,8 1 0 15,3-4-46-15,0 1-14 0,3-10-2 0,4 0-1235 16</inkml:trace>
  <inkml:trace contextRef="#ctx0" brushRef="#br0" timeOffset="-151945.75">18415 6016 1612 0,'0'0'144'0,"0"0"-116"16,0 0-28-16,0 0 0 0,0 0 137 0,0 0 22 16,0 0 4-16,0 0 1 0,0 0-128 0,-7 3-24 15,3 3-12-15,-6 1 10 0,3 2-10 0,0 0 0 16,-4 4 0-16,-3 6 0 0,3 0 17 0,-3-4-1 16,0 10-1-16,0-3 0 0,0 3 17 0,-4 7 3 15,4-1 1-15,-3 1 0 0,-1 8-2 0,0-5 0 16,-3 6 0-16,4-1 0 0,-5 1-5 0,5-6-1 15,-4 8 0-15,3-5 0 0,4 6-3 0,0-3-1 16,3 0 0-16,1 2 0 0,2 1-16 0,5 0-8 0,3-3 0 16,0 3 8-16,3-3-8 0,1 3 0 15,7-4 0-15,-1 1 8 0,4-6-8 0,-3 5 0 0,3 1-10 16,-3-6 10 0,3 5-41-16,3-5-3 0,1 3 0 0,0-13 0 15,3 6-211-15,0-9-42 0,18 16-9 0,-8-20-2 0</inkml:trace>
  <inkml:trace contextRef="#ctx0" brushRef="#br0" timeOffset="-151349.18">18461 6295 1843 0,'7'9'81'0,"-4"-9"18"0,1 0-79 0,0 0-20 0,-4 7 0 0,3-4 0 16,1 6 131-16,3-6 22 0,0 7 5 0,-4-1 1 15,8 1-147-15,-1-7-28 0,-3 6-7 0,0 1-1 16,4 2 24-16,0-2 0 0,-4-1-9 0,3 0 9 16,-3 4 0-16,0-1 0 0,0 7 0 0,4-6 0 15,0 9 0-15,-4-3 17 0,0 3-3 0,0-1-1 16,-4 1 11-16,4 4 3 0,-3-5 0 0,3-5 0 15,-4 6-7-15,5-3-2 0,-1 0 0 0,0-7 0 16,3 1-2-16,1 2 0 0,-1-5 0 16,1-4 0-16,3-6 16 0,0 0 4 0,0-3 0 0,0-6 0 15,4-1-10-15,-4 1-2 0,7-4 0 0,-7 1 0 16,1-7 2-16,2-3 0 0,-3 3 0 0,0-3 0 16,1-3-1-16,-5-3 0 0,1 6 0 0,-1-9 0 15,1-1-9-15,-4 1-3 0,0 0 0 0,0-1 0 0,0 1-13 16,-3-1 9-16,-1 1-9 0,-3 0 8 15,4 6-8-15,-1-4 0 0,-3 7 0 0,0 1 0 0,4 2 0 0,-4 3 0 16,3 0-9-16,-3 4 9 16,0-1-65-16,4 4-7 0,-1-1 0 0,1 1-1 15,-1-4-73-15,4 4-14 0,-3 0-4 0,3 2-902 16</inkml:trace>
  <inkml:trace contextRef="#ctx0" brushRef="#br0" timeOffset="-150974.89">18782 6684 2314 0,'0'0'51'0,"0"0"10"0,0 0 3 0,0 0 1 0,0 0-52 0,0 0-13 0,-4 9 0 0,4-6 0 0,0 7 18 16,0-1 1-16,0-2 0 0,0-1 0 0,0 3 8 0,0 1 1 15,4 2 1-15,-4-2 0 0,0-1-17 16,3 4-3-16,-3 5-1 0,4-5 0 0,-4 9 7 0,0-3 1 15,0 3 0-15,3-4 0 0,-3 4-3 0,0 0 0 16,0 0 0-16,4 0 0 0,-4-3-13 0,4-6 0 16,-4 5 0-16,0-5 0 15,3 3-63-15,1-10-18 16,-4 3-4-16,3 1-1 0,1 2-124 0,-4-12-25 0</inkml:trace>
  <inkml:trace contextRef="#ctx0" brushRef="#br0" timeOffset="-150636.46">19248 7095 1209 0,'0'0'108'0,"0"0"-87"0,0 0-21 0,0 0 0 16,-4 9 383-16,1 1 72 0,-1 2 14 0,4-3 3 16,0 4-449-16,0 6-91 0,0-7-17 0,4 10-4 15,-4-3 4 1,-4 0 1-16,4-3 0 0,0 12 0 0,-4-6 8 0,4 0 1 0,-3 0 1 0,3 0 0 15,-4-4 26-15,4 4 4 0,-3-9 2 0,3 6 0 16,0 0-50-16,0-7-9 0,0 1-3 16,0 2-622-16</inkml:trace>
  <inkml:trace contextRef="#ctx0" brushRef="#br0" timeOffset="-150045.54">19727 6618 1612 0,'0'0'72'0,"0"0"14"0,0 0-69 0,0 0-17 15,0 0 0-15,0 0 0 0,0 0 214 0,11 0 39 16,-4-6 8-16,4 6 2 0,-1 0-230 0,4 0-45 0,4 0-10 0,-4-3-2 16,4 0 24-16,-1-4 15 0,8-2-3 0,0 9 0 15,-1-10 5-15,8 7 1 0,3-6 0 0,-3 9 0 16,3-10-8-16,4 10-2 0,0-3 0 0,-4-6 0 16,1 9-18-16,-1-3-4 0,-3-3-1 0,-4 6 0 31,0 0-96-31,-3-4-19 0,-1-2-4 0,-2 6-1 15,-5-3-48-15,1 3-9 0,-4 0-3 0</inkml:trace>
  <inkml:trace contextRef="#ctx0" brushRef="#br0" timeOffset="-149758.03">19734 6881 2833 0,'0'0'62'0,"0"0"13"0,-3 4 2 0,3-4 3 0,0 0-64 0,0 0-16 16,0 0 0-16,14 0 0 0,4 0 0 0,3 0-16 15,0 0 4-15,4 0 0 0,3-10 0 0,0 7 0 16,4 0 0-16,0-3 0 15,6-4-53-15,1 1-11 0,-4-4-1 0,4 4-1 16,0-1-72-16,-4-2-14 0,4 3-4 0,-4-4-760 0</inkml:trace>
  <inkml:trace contextRef="#ctx0" brushRef="#br0" timeOffset="-148751.86">20969 6072 1555 0,'0'0'138'0,"0"0"-110"0,0 0-28 0,0 7 0 15,0 5 148-15,4 1 25 0,-1-1 5 0,1 7 1 16,-4 3-147-16,7 9-32 0,-7 1 0 0,0 5 0 16,0 1 0-16,0 3-11 0,0 0 11 0,-4-1-10 15,4 1 10-15,0-3 0 0,0-7 0 0,0 7 0 16,-3-4 0-16,3-2 0 0,0-1 0 0,0 0 0 15,0-2 0-15,0-4 0 0,-4 3 0 0,4-6 0 0,0 0-12 16,-3-3-8-16,-1-4 0 0,4 1-1 16,-3-10-180-16,3 4-36 0,0-1-7 0,0-9-2 0</inkml:trace>
  <inkml:trace contextRef="#ctx0" brushRef="#br0" timeOffset="-148251.54">21015 5627 2487 0,'-11'-9'110'0,"11"9"23"0,0 0-106 0,0 0-27 0,0 0 0 0,0 0 0 16,-3-3 12-16,3 3-4 0,0 0 0 0,0 0 0 15,0 0-8-15,0 0 0 0,10 3 0 0,1 6 0 16,0 1 0-16,3 2-11 0,0 1 3 0,3 9 0 15,5 3 8-15,-1 0 0 0,0-3 0 0,4 9 0 0,3 7 8 0,-3-4-8 16,6 1 10-16,-2 5-10 16,2 1 10-16,-2-6-10 0,2 5 10 0,-2 4-10 15,-1 3 12-15,0 0-3 0,0-3-1 0,-3 7 0 0,-4-8 5 0,0 11 1 16,0-7 0-16,-7-3 0 0,-3 6 8 0,-4-3 2 16,0-3 0-16,-3 3 0 0,-4-3-5 0,-4 0-1 15,-3-4 0-15,4 1 0 0,-8 0-18 0,0-3 0 16,-3 2 0-16,0-8 0 0,0-1 0 0,0-3 0 15,0-3 0-15,-4-3 0 0,4 0 0 0,0-3-11 16,3 0 11-16,-3-7-13 16,4 1-68-16,-1-7-14 0,4-3-2 0,0 4-654 15,-4-14-130-15</inkml:trace>
  <inkml:trace contextRef="#ctx0" brushRef="#br0" timeOffset="-147758.22">22204 6358 2948 0,'0'0'65'0,"0"0"14"0,0 0 2 0,0 0 1 0,17 6-66 0,1-6-16 16,-4 0 0-16,11 0 0 0,3 0 0 0,0 0 0 0,8 3 0 0,-5-3 0 16,1 0 0-16,0 0 0 15,7 6 0-15,-8-6 0 16,1 4-40-16,0-4-11 0,7-4-2 0,0-2-1 15,-4 6-21-15,-3 0-4 0,-4 0-1 0,0 0 0 16,0 0-4-16,-3 6-2 0,-7-6 0 0,-1 0 0 16,4 4-114-16,-6-4-22 0,-5 0-5 0,-3-4-1 0</inkml:trace>
  <inkml:trace contextRef="#ctx0" brushRef="#br0" timeOffset="-147460.68">22246 6621 2948 0,'0'0'131'0,"7"0"26"0,11 0-125 0,-8 6-32 16,1-2 0-16,10-4 0 0,14 0 28 0,1 6 0 16,-1-6 0-16,0 3 0 0,8-6-28 0,-1 3-16 15,4-6 1-15,0 6 1 16,0 0-67-16,3-4-14 0,7-2-2 0,57 3-181 16,-60-3 82-16,0 3-3 0,-3 0-1 0</inkml:trace>
  <inkml:trace contextRef="#ctx0" brushRef="#br0" timeOffset="-144210.85">17614 15194 1267 0,'0'0'56'0,"0"0"12"0,0 0-55 0,-7 0-13 16,4 0 0-16,-4 0 0 0,0 0 223 0,7 0 41 0,0 0 9 0,-8 4 2 15,1-4-214-15,7 0-42 0,0 0-9 0,-3 9-2 16,-1 4 45-16,4-1 9 0,-3 4 2 0,3-1 0 16,0 4-7-16,3 3-1 0,-3 6 0 0,4 4 0 15,3 2-28-15,-4 7-7 0,5-6-1 0,-5 12 0 16,1 0-20-16,-1 3 0 0,-3 6 0 0,0 4 0 15,0 6 0-15,-3 3 0 0,-1-3 0 16,1-4 0-16,-1-5 11 0,0 5-3 0,1-8 0 0,-1-1 0 16,1 0-8-16,3-6 0 0,-4-3 0 15,4-3 0-15,0-6-12 0,0-7-5 0,0-3-1 16,4-6 0-16,-1-7-147 16,1-6-30-16,-4-6-5 0,0 0-2 0</inkml:trace>
  <inkml:trace contextRef="#ctx0" brushRef="#br0" timeOffset="-143761.22">17325 15358 2073 0,'0'0'92'0,"-4"-13"19"0,1 4-89 0,-1-1-22 16,1-2 0-16,3-1 0 0,0-6 64 0,3 7 8 15,8-7 1-15,3 6 1 0,4-5-105 0,-1 8-21 0,8-6-4 0,-7 1 0 16,-1 2 73-16,-3 4 15 16,8-1 4-16,-1 7 0 0,-4-6 43 0,1 9 9 0,3-3 1 0,0 3 1 15,1 0-41-15,-1 3-8 0,3-3-1 0,1 0-1 16,0 9-26-16,-1-6-5 0,5 4 0 0,-5-4-8 16,5 6 0-16,-1 1 0 15,-3-1 0-15,3 0 0 0,-4 4 8 0,1-4-8 16,0 4 0-16,0 0 0 0,-1-4 0 0,1 10 0 0,0-7 0 0,-4 7 0 15,0 0 0-15,0 3-16 0,-7-6 5 16,4 12 1-16,-4-6 10 0,-7 0 0 0,0 0 0 0,-7 0 0 16,4 6 0-1,-8-6 0-15,1 0 0 0,-8 0 0 0,0 0 0 0,1 6-13 0,-4-9 5 0,0 3 8 16,-8-7 14-16,5 7 10 0,-4-3 3 0,-1-6 0 16,-2 5 1-16,3-5 0 15,-8-4 0-15,1 1 0 0,-4-10-20 0,1 9-8 16,-5-6 8-16,1 4-8 0,-4-14-16 0,0 7-8 15,1-3-1-15,-5-6-1 0,5 6-2 16,2-7-1-16,-3 1 0 0,8-4 0 0,-1 4-120 16,4-4-24-16,7-2-5 0</inkml:trace>
  <inkml:trace contextRef="#ctx0" brushRef="#br0" timeOffset="-143019.56">18969 14671 403 0,'0'0'17'0,"0"0"5"0,0 0-22 0,0 0 0 16,0 0 0-16,-7 0 0 0,7 0 521 0,0 0 100 0,0 0 20 0,-11 0 4 31,11 0-569-31,-7 9-115 0,0-9-22 0,-3 13-5 16,2-4 17-16,-6 10 3 0,0 0 1 0,0 6 0 0,-3-3 72 0,-5 9 14 0,-2 1 3 15,-1 8 1-15,0-5-25 0,-3 12-4 16,-4 0-2-16,1 3 0 0,-5 3 2 0,1 4 1 0,3-7 0 0,0 13 0 15,1-10 11-15,3 7 3 0,3-4 0 16,4-3 0-16,-1 1 2 0,5-1 1 0,3 10 0 0,0-10 0 16,3 10-2-16,0-4 0 0,1-2 0 0,3-4 0 15,0 7-32-15,0-7 0 0,3 0 0 0,1 4 0 16,3-7 0-16,-4 3 0 0,4 0 0 0,4 1 0 16,3-13 0-16,0 2 0 0,0-2 0 0,7 0 0 15,0-7-25 1,7-2-12-16,7-10-3 0,1 3 0 0,6-3-83 15,4-7-17-15,3-5-3 0,0-4-1 0,4-3-35 16,0-6-7-16,39-13-2 0,-22 4 0 0</inkml:trace>
  <inkml:trace contextRef="#ctx0" brushRef="#br0" timeOffset="-142431.72">18937 15238 2804 0,'0'0'124'0,"0"0"26"0,0 0-120 0,0 0-30 0,0 0 0 0,0 0 0 16,0 0-45-16,0 0-15 0,11 4-4 0,-4 2 0 15,0-3 39-15,0 9 7 0,0 4 2 0,-4 0 0 0,1 3 16 0,0 3 0 16,-1 0 0-16,-3 9 0 0,4 0 0 0,-4 1 14 16,3 5-2-16,1-2-1 15,-1-1 1-15,1-2 0 0,-1-1 0 0,4 7 0 16,0-7 16-16,0-6 4 0,4 6 1 0,0-9 0 0,-4-3-11 16,3-6-2-16,-3 6-1 0,4-7 0 0,-1-6-7 0,-3 1 0 15,8-1-1-15,-5-6 0 0,1 0 24 0,3-10 5 16,0 1 0-16,0 0 1 0,0-4-12 0,0-9-2 15,0 0-1-15,1-6 0 0,-1 6-1 0,0-9 0 16,-4-1 0-16,4 1 0 0,-3 0-9 0,3-4-3 16,-3-6 0-16,-1 1 0 0,4-4-13 0,-3 0 11 15,3 0-11-15,0-3 10 0,0 9-10 0,0 1 0 16,4 5 0-16,-4 1-11 16,0-1-23-16,4 11-5 0,-4 5-1 0,4-3 0 15,3 7-79-15,-4-4-16 0,1 6-3 0,-4 4-1 16,7 0-97-16,-6-4-19 0,16 4-4 0,-10 0-1 0</inkml:trace>
  <inkml:trace contextRef="#ctx0" brushRef="#br0" timeOffset="-141860.89">19184 15706 403 0,'4'9'17'0,"-4"-9"5"0,0 0-22 0,-4 9 0 0,-3-5 0 0,3 5 0 16,-3-3 478-16,4-3 91 0,-1 7 19 0,-3-7 3 15,7-3-477-15,0 9-95 0,0 1-19 0,4 2 0 16,-1-2-11-16,1-1 3 0,-1 10 0 0,1-3 0 16,3 2 8-16,0 4 11 0,0 0-3 0,0 10 0 15,0-1-8-15,0 0 0 0,0 7 0 0,0-3 0 16,4-1 0-16,-4 4 8 0,-3-4-8 0,3 7 8 15,-4-7 4-15,1 7 0 0,3-3 0 0,-7-1 0 16,0 4-12-16,0-9 0 0,-7 2 0 0,7-3 0 16,-7 1-13-16,3-13-5 0,-3 3-1 0,4-4-1106 15</inkml:trace>
  <inkml:trace contextRef="#ctx0" brushRef="#br0" timeOffset="-140145.18">19600 16063 979 0,'0'0'87'0,"0"0"-70"0,0 0-17 0,-3 6 0 15,-1-2 235-15,4-4 43 0,0 0 9 0,0 0 1 16,0 0-245-16,0 0-43 0,0 0-22 0,0 0 2 15,0 0 49-15,0 0 10 0,0 0 1 0,0 0 1 16,0 0 30-16,7 0 5 0,4-4 2 0,0 4 0 16,-1-6-20-16,1 6-4 0,-1 0-1 0,1 0 0 15,-4 0-12-15,-7 0-2 0,10 0-1 0,-10 0 0 16,0 0-2-16,0 0-1 0,0 0 0 0,0 0 0 16,0 0-1-16,0 0 0 0,4 10 0 0,0-1 0 15,-1-6-2-15,-3 6 0 0,0 4 0 0,0-4 0 16,4 1-19-16,-4 2-4 0,0-2-1 0,3 9 0 15,1-7-8-15,-1 10 0 0,-3-3 0 0,4 3 0 0,-1 0 0 0,1 0 0 16,-4 6 0-16,3-3 0 0,-3 6 18 0,4 1 2 16,-4-1 0-16,3 0 0 0,-3 1-20 0,-3 5-17 15,3-2 3-15,-4-4 1 0,1 4 13 0,3-4 0 16,-4 1 0-16,1-1 0 0,3 0 0 0,-4-9 0 16,1 10 0-16,3-10 0 0,0-1 0 0,0-2 0 15,-4 3-8-15,1-3 8 16,3-6-72-16,0-1-8 0,0-2-1 15,0-1-1-15,-4 0-61 0,4-9-12 16,0 0-2-16</inkml:trace>
  <inkml:trace contextRef="#ctx0" brushRef="#br0" timeOffset="-139462.92">20175 16126 1785 0,'0'0'159'15,"0"0"-127"-15,-3 12-32 0,-4-2 0 0,-4-1 175 0,4 1 29 16,-3-1 5-16,-1 4 2 15,0-1-193-15,1 7-38 0,3-7-8 0,-4 7-2 0,-3-6 10 0,3 6 3 16,-3-1 0-16,4-2 0 0,-1 0 17 0,1-1 9 16,-4-2-1-16,3 6 0 0,0-7 12 0,-3 7 3 15,4-6 0-15,-1 2 0 0,-3-2-12 16,0-1-3-16,3 1 0 0,-3 3 0 0,-3-4 4 0,-1 1 0 16,0-4 0-16,1 4 0 0,-1 2 0 0,4-5 0 15,0-4 0-15,3 4 0 0,-3-1 25 16,3 0 6-16,4-6 1 0,0 7 0 0,4-10-21 15,-1 9-4-15,1-6-1 0,3-3 0 0,0 0-18 0,0 0 0 16,0 0 8-16,0 0-8 16,0 0 0-16,0 0 0 0,0 0 0 0,7 7 0 0,-7-7 24 0,3 3 8 15,4 6 2-15,-3 1 0 0,-1-7-34 0,1 6 0 0,0 1 0 16,-1-4 0-16,1 0 0 0,-1 4 0 0,1-1 0 16,3 3 0-16,0-5 16 0,0 2-4 0,0-3-1 0,0 4 0 15,3-1 8-15,5-2 1 0,-5-1 1 0,4 3 0 16,-3 1 7-16,3-1 2 0,4-6 0 0,-4 7 0 15,0-4-16-15,0-3-3 0,0 6-1 16,4-5 0-16,-4 5-10 0,0-3 0 0,0 0 0 16,0 4 0-16,-3-1 0 0,6 1 0 0,-6-7 11 0,3 6-11 15,0 1 9-15,0 2-9 0,0-2 8 0,1 8-8 16,-5-5 0-16,4-1 0 0,-3 4 0 0,-1-3 0 16,4-1 0-16,-3-2 0 0,3 2 0 0,-3 4 0 15,-1-10 0-15,1 4 0 0,3-1 0 0,-3-3 0 16,-1-3 0-16,1 1 0 0,-4-4 8 0,3 6-8 0,-10-6 0 15,7 0 0-15,-7 0 0 0,0 0 0 16,8 0 0-16,-8 0-14 0,0 0 2 0,0 0 0 0,0 0 12 0,0 0-12 16,0 0 12-16,0 0-12 15,0 0-77-15,0 0-15 0,0 0-4 0,0 0 0 16,-4-6-108-16,-3-1-23 0,-4-12-4 16,-6 1-1-16</inkml:trace>
  <inkml:trace contextRef="#ctx0" brushRef="#br0" timeOffset="-135709.65">19530 11548 1785 0,'0'0'159'0,"0"0"-127"0,0 0-32 0,0 0 0 0,0 0 282 0,-4 12 50 16,1-3 11-16,3 1 1 16,3 2-388-16,-3-2-79 0,7-1-15 0,-3 4-1065 15</inkml:trace>
  <inkml:trace contextRef="#ctx0" brushRef="#br0" timeOffset="-135548.56">19689 12444 2707 0,'-18'0'120'0,"11"0"24"0,-7 0-115 0,0 7-29 0,-4-7 0 0</inkml:trace>
  <inkml:trace contextRef="#ctx0" brushRef="#br0" timeOffset="-135393.02">19607 12959 2847 0,'-14'3'63'0,"0"3"13"0,4-3 2 0,-5-3 2 0,8 10-64 0,7-10-16 0,0 0 0 0,11 0-1263 16</inkml:trace>
  <inkml:trace contextRef="#ctx0" brushRef="#br0" timeOffset="-134405.72">20546 15643 2570 0,'-4'0'56'0,"-6"0"12"0,-1 0 3 0,1 0 1 0,-1 0-57 0,7 0-15 16,4 0 0-16,0 0 0 0,0 0-16 0,0 0-5 16,0 0-2-16,0 0 0 0,0 0 23 0,0 0 15 15,0 0-3-15,7 0 0 0,4 0 32 0,0 0 7 16,6 0 1-16,1 0 0 0,7 0-28 0,3 0-4 16,0 0-2-16,4-3 0 0,3 0-2 0,4-4-1 15,0 7 0-15,-1-9 0 0,5 9-15 0,-4-3 0 16,3-3 0-16,0 2 0 15,4-5-68-15,0 9-17 0,-4-9-3 0,-3 9-700 16,3-10-139-16</inkml:trace>
  <inkml:trace contextRef="#ctx0" brushRef="#br0" timeOffset="-134158.12">20666 16029 3002 0,'-11'12'133'0,"4"-9"27"0,0 4-128 0,7-7-32 0,0 0 0 0,0 0 0 16,14 0-159-16,11 0-38 0,3-7-8 0,4 4-2 16,3-6 140-16,0 6 28 0,4-4 6 0,-4 1 1 0,1 0 24 0,-5-4 8 15,1 10 0-15,-4-3 0 0,-3-3 0 0,0 6 0 16,-8 0 0-16,-2 0-640 15,-1 0-120-15</inkml:trace>
  <inkml:trace contextRef="#ctx0" brushRef="#br0" timeOffset="-133803.89">21544 15094 1958 0,'-3'10'174'0,"-4"8"-139"0,0-5-35 0,-4 9 0 15,0 9 150-15,4-3 23 0,0 7 5 0,0-4 1 16,4 7-111-16,3 0-23 0,0 2-4 0,3 1-1 15,4 0-12-15,-3 3-4 0,6 0 0 0,1 0 0 16,-4 12 7-16,4 0 1 0,-1-2 0 0,1 5 0 16,-1-2-32-16,1-4 0 0,-8 7 0 0,4-7 0 15,-3 0 0-15,0 1-20 0,-4-1 4 0,0-3 0 16,0-6-7-16,0 0-1 0,-4-3 0 0,-3-7 0 16,3-3-36-1,1-9-8-15,-4 7-2 0,3-11-719 0,1-5-144 0</inkml:trace>
  <inkml:trace contextRef="#ctx0" brushRef="#br0" timeOffset="-133333.56">21347 14354 1440 0,'0'0'64'0,"0"9"12"0,0-5-60 0,-4 2-16 0,1-3 0 0,3 3 0 15,3 4 287-15,1 2 54 0,6 1 11 0,1-1 3 16,3 7-310-16,4 3-61 0,3-3-13 16,0 3-3-16,7 0 32 0,4 6 8 0,0-3 1 0,6 6 0 15,1 1-9-15,4 9 8 0,6-7-8 0,-7 7 8 16,-3 3 9-16,3-3 2 0,4 2 0 0,-3 11 0 16,-8-7-28-16,0 0-6 0,0 6-1 0,-3 7 0 15,-4-4 26-15,-3 4 5 0,-7 2 1 0,-1-5 0 16,1 6-16-16,-7-1-8 0,-8 1 8 0,-3 3-13 15,0-3 21-15,-3 6 4 0,-1-7 0 0,-7-5 1 16,1-4-13-16,-1-9 0 0,8 3-9 0,-4-9 9 16,-4 2 0-16,4-2 10 0,0-7 0 0,0 1 0 0,-4-7-1 0,4 6 0 15,-3-9 0-15,3 0 0 16,-4 0-49-16,1-3-9 0,-8-7-3 0,0 4 0 16,4 0-108-16,-7-7-21 0,-4-3-5 0</inkml:trace>
  <inkml:trace contextRef="#ctx0" brushRef="#br0" timeOffset="-133010.45">22758 15398 3171 0,'0'0'70'0,"0"0"14"0,3-9 4 0,11 6 0 0,15-10-70 0,-1 4-18 0,-4-1 0 0,12-2 0 15,6-4-20-15,-3 4-8 0,0-1-2 0,0 4 0 0,-4-1 5 0,0 1 1 16,-3 6 0-16,-4 3 0 15,-3 0-64-15,-4 0-13 0,0 3-3 0,-3-3 0 16,-4 6-41-16,-7-3-9 0,3 4-2 0,-10-7-844 16</inkml:trace>
  <inkml:trace contextRef="#ctx0" brushRef="#br0" timeOffset="-132730.72">22765 15637 921 0,'0'0'82'0,"0"0"-66"0,0 0-16 0,7 6 0 16,0-6 454-16,-7 0 87 0,0 0 18 0,10 9 3 31,8-9-490-31,-4 7-97 0,0-4-20 0,0-3-4 15,4 0 18-15,0 6 4 0,6-3 1 0,-2-3 0 16,-5 0-3-16,8 0-1 0,0-3 0 0,3 3 0 0,4-6 18 0,-1 6 3 0,5-10 1 0,2 10 0 16,1-9-12-16,4 9-3 0,-1-6 0 0,0-1-715 15,1 7-143 1</inkml:trace>
  <inkml:trace contextRef="#ctx0" brushRef="#br0" timeOffset="-130773.96">24973 5756 1670 0,'-14'6'148'0,"-4"-3"-118"0,-6-3-30 0,3 3 0 0,3 4 173 0,4-4 29 16,0-3 6-16,7 0 0 0,0 0-131 0,7 0-26 16,0 0-6-16,0-13-1 0,7 10 2 0,3-6 0 15,4-1 0-15,7 1 0 0,4-1-30 0,7 1-5 16,0 3-2-16,3-1 0 0,4-2 8 16,-4 9 2-16,4-3 0 0,-7 3 0 0,3 0-10 0,0 0-1 15,0 0-8-15,4 3 12 0,0-3-12 0,0 6 0 16,0-3 0-16,3 4 0 0,-3-4 22 15,3 0-2-15,-3-3 0 0,0 6 0 0,0-3-9 0,-4-3-3 16,-3-3 0-16,-1 3 0 0,-2 0 0 0,2 3 0 16,-6-3 0-16,-4 0 0 0,0 0 5 0,-3 0 1 15,0-3 0-15,-4 3 0 0,-4 0 14 16,-3 0 2-16,-7 0 1 0,0 0 0 0,0 0-31 0,0 0 8 16,0 0-8-16,0 10 0 0,-3-1 9 0,-1-3-1 15,-3 4 0-15,4 9 0 0,-8-7-8 0,4 10 0 16,0-3 0-16,3 0 0 0,1 3 0 0,-1 0 0 15,-3 3 0-15,4-7 0 0,3 11 0 0,-4-4 0 16,1 3 0-16,3-3 0 0,0 6 0 0,0 1 0 0,0-1 0 0,0 7 0 16,3-1 0-16,1 4 0 0,-4 3 0 0,3 3 0 15,1 0 8-15,-1 3 0 0,1 0 0 0,-4-2 0 16,3 11 0-16,1-2-8 0,-4 5 12 0,0 10-4 16,0-6 1-16,-4 6 0 0,4-6 0 0,-3 6 0 15,3 4 4-15,0-4 1 0,0 3 0 0,3 0 0 16,1 4-5-16,3-4-1 0,0 0 0 0,4 0 0 15,-4 1 1-15,7 2 0 0,0-3 0 0,0 1 0 16,4-1-1-16,-1-3-8 0,1 3 12 0,-4 0-4 16,4-2-8-16,-1 2 0 0,-2 6 9 0,-1-5-9 15,0 5 0-15,-4-2 0 0,1-7 0 0,-1 9 8 0,-2-2-8 16,2-4 0-16,-6-3 0 0,-1 3 8 0,1 4-8 16,-1-4 8-16,4 0-8 0,-3 0 8 0,3-2 0 15,-4-8 0-15,4 8 0 0,1 2 0 0,-1-3-8 0,0 3 11 16,0 0-11-16,0-2 12 0,0 2-12 15,0-3 10-15,0 0-10 0,0 0 10 0,-4-3-10 0,5 3 0 16,-1 4 0-16,-4-7 0 0,4-4 0 0,0 1 8 16,-3 6-8-16,3-3 12 0,0 0-12 0,0 0 0 15,0 0-12-15,0 0 12 0,-3-3 0 0,6 6 0 16,-3 0 14-16,0-3-4 0,7 4-10 0,-3 2-14 0,0-3 3 0,3 3 1 16,-4-3 22-16,4 0 4 15,0 7 0-15,1-7 1 0,-1 9-9 0,0-2-8 0,-4-1 9 16,1 1-9-16,0-4 9 0,-1 6-9 0,1-5 8 0,-4 5-8 15,0-5 0-15,0-1 0 0,3 0 8 0,-2-3-8 16,-5 3 0-16,1-2 0 0,3 2 0 0,-4-3 8 16,1 0-8-16,-1-6 0 0,1 6 0 0,3-6 0 15,-4 6 0-15,4-6 0 0,0 3 0 0,-3-3 0 16,7-4 0-16,-4 4 0 0,0 3 0 0,3-3 0 16,-3 0 0-16,4 3 0 0,-1-3 0 0,1 0 0 15,3-4 0-15,-3 1 0 0,3 0 0 0,-4 6 8 16,1-10-8-16,3 4 0 0,-3 0 0 0,3-1-11 15,-4-8 11-15,1 9 0 0,0-10 0 0,-1 10 0 16,1-4 0-16,-4 4 0 0,-4-7 0 0,4 7 0 0,0-10 0 16,-3 10 0-16,-1-10 0 0,1 7 0 15,3-4 0-15,0-2 0 0,-3-1 0 0,-1 7 0 0,1-4 0 16,3-3 0-16,0-3 0 0,0-6 0 0,-4 7 0 16,1-11 0-16,3 4 0 0,0-3 0 0,0 0 0 15,0-4 0-15,0 4 0 0,0 0 0 0,4-7 0 0,-4 7 0 16,0 0 0-16,0-7 0 0,-3 4 0 0,3-3 0 15,-4-1 0-15,1 4 0 0,3-4 0 0,-4-2 0 16,1-1 0-16,3 0 0 0,-7 1 0 0,3-1 0 16,1-3 0-16,-1-3 0 0,1-3 0 0,-1 6 0 15,1-6 0-15,-4-3 0 0,4-3 0 0,-1 3 0 16,-3-7 0-16,4-2 0 0,-1 2 0 0,1-2 0 16,-4-1 0-16,0-6 0 0,0-3 0 0,0 10 0 0,0-10 0 15,0 0 0-15,0 0 0 0,0 0 0 0,0 0 0 16,0 6 8-16,-7-3-8 0,3 3 0 15,4-6 0-15,-7 7 0 0,-4-1 0 0,4-3 8 0,-7 3-8 0,4-3 0 16,3 4 0-16,-8-1 8 0,5-6-8 16,-1 6 0-16,1-3 0 0,-4 4 8 0,3-4-8 0,0-3 0 15,-3 0 0-15,4 0 0 0,-4 6 0 0,0-6 8 16,-1 3-8-16,-2-3 0 0,3 0 0 0,-7 3 0 16,-1-3 0-16,1-3-12 15,-4 3 12-15,1-3-12 16,-8-3-46-16,0 3-10 0,4-4-1 0,-4-5-1 15,4-1-135-15,0-15-27 0</inkml:trace>
  <inkml:trace contextRef="#ctx0" brushRef="#br0" timeOffset="-125773.93">29870 8368 748 0,'0'0'33'15,"0"0"7"-15,-4-6-32 0,1 2-8 0,3 4 0 0,0 0 0 0,0-6 437 0,0 6 86 16,-4-6 17-16,4 6 3 0,0 0-426 0,0 0-85 16,0 0-16-16,0 0-4 0,4-6-12 0,-4 6 0 0,0 0 9 0,0 0-9 15,-11 0 10-15,0 0-2 16,-3 9-8-16,0-6 12 0,-10 7-4 0,-1 2-8 0,-3-2 11 16,-1 5-11-16,-2-2 13 0,2-1-4 0,-2 7-1 15,-1-6 0-15,-3-1 20 0,-1-2 3 16,1 2 1-16,0-2 0 0,0 5-32 0,3-2 0 15,4-1 0-15,3 1 0 0,0-4-10 0,4 1-5 0,0 2-1 16,3-2 0-16,4 2 16 0,4-2 0 0,-1-4 0 16,7 3 0-16,-3-2 0 0,4 2 0 0,3-9 0 0,7 9 0 15,3 1 13-15,1-1 3 0,7-6 0 0,-1 4 0 16,1-4-16-16,7 0 0 0,3 6 0 16,7-9 0-16,0 10 0 0,1-10 12 0,-1 0 0 0,0 6 0 15,1-3-4-15,-5 0-8 0,5-3 11 0,-5 0-11 16,5 0 16-16,-5 0-4 0,1 0-1 0,-4 0 0 15,1 6 2-15,-5-6 1 0,-3 4 0 0,-3-4 0 16,0 0 7-16,-4 6 2 0,-4-3 0 0,1 3 0 16,-4-3-23-16,-7-3 0 0,7 4 0 0,-7-4 0 15,4 9 0-15,-4 0 0 0,-4 1 0 0,1-7 0 16,-4 6-12-16,-4 1-8 0,-3-1 0 0,0-6-1 0,-4 13 12 0,-3-10 9 16,0 4-12-16,0 5 12 0,-8-8 0 0,5 2 0 15,-1 7 0-15,0-10 0 0,1 10 0 0,-1-4 0 16,0 1 12-16,0-1-3 0,1 4-18 0,-1-4-4 15,0 1-1-15,1 3 0 0,3-1 14 0,-4-2 0 16,4 6 0-16,-4-7 0 0,7 7 0 0,1-6 16 16,-1 5-3-16,4-5-1 0,-4 6-12 0,4-7 0 15,-3 7 0-15,2-6 0 0,1-4 0 0,4 4 0 16,-1 5 0-16,1-5 0 0,3-4 0 0,-1 4 0 16,1 3 0-16,0-4 0 0,4 1-9 0,3-4-2 15,0 10 0-15,0-7 0 0,0 1 19 0,0-4 3 16,3 1 1-16,1 2 0 0,-1-2-12 0,4-1 0 0,4-6 0 0,0 7 0 15,3-1 20-15,0-9-2 0,4 10 0 16,-4-7 0-16,3-3-18 0,1 0 0 0,7 6 8 16,-1-3-8-16,5-3 0 0,-1 0 0 0,-4 0 0 15,5-3 0-15,-1 3 8 0,4-6-8 0,-1 6 12 16,1 0-12-16,3 0 8 0,4 0-8 0,4 0 0 16,-1 0 0-16,4-3 0 0,-4 3 0 0,-3-4 0 0,3-2 0 15,-7 6 0-15,-3-3 0 0,-4-3 0 0,-3 6 0 16,0 0 0-16,-4 0-12 0,-3-3 0 0,-4-4 0 15,0 7-68-15,-4 0-14 16,-10 0-2-16,0 0-783 0,0 0-156 0</inkml:trace>
  <inkml:trace contextRef="#ctx0" brushRef="#br0" timeOffset="-124778.78">31489 8685 2214 0,'0'0'98'0,"0"0"20"0,0-7-94 0,0-2-24 0,0 6 0 0,0 0 0 16,0-4 48-16,-4-2 6 0,4 6 1 0,0 3 0 16,0 0-21-16,0-6-4 0,-3 2-1 0,3 4 0 15,-7-9-4-15,0 9-1 0,-4-3 0 0,1 6 0 16,-8-3 7-16,0 9 1 0,1-5 0 0,-4 5 0 15,-1 0-13-15,-2 4-3 0,-1 6 0 0,0-7 0 16,1 7-3-16,2 0-1 0,1-3 0 0,0 9 0 16,-4 0-12-16,4 3 0 0,0-3 0 0,3 6-10 15,1-2 10-15,3-4-8 0,3-3 8 0,1 6-8 0,6-3 8 16,4 3 0-16,4-9 0 0,-1-3 0 16,4 6 0-16,7-4 0 0,0-5 0 0,0 3 0 15,8-10-10-15,-1 3 0 0,0-2 0 0,4-4 0 0,-1-3 10 16,5 0 0-16,-1 0 8 0,0 0-8 0,0-10 12 0,0 7-3 15,-3-6 0-15,-4-1 0 0,4-2 10 0,0-1 1 16,-8-6 1-16,1 1 0 0,-4 2-1 0,-3-3 0 16,-4 0 0-16,0-6 0 0,-4-3-20 0,1-3 0 15,-4 6 0-15,-4-4-8 0,-3-2 8 0,4 0 0 16,-8-1 0-16,4 1 0 0,-7 9 12 0,3-3-1 16,-3 0-1-16,-3 9 0 0,-1-3-2 0,0 10-8 15,-3-4 12-15,4 1-4 0,-1 6-8 0,4-4 0 16,0 7 0-16,-4 0 0 0,7-3-17 0,-3 6 4 15,7 0 1-15,-3 0 0 16,3 0-115-16,3 6-22 0,4-6-5 0,0 0-1002 0</inkml:trace>
  <inkml:trace contextRef="#ctx0" brushRef="#br0" timeOffset="-124441.36">31803 8004 1555 0,'0'0'138'0,"0"0"-110"0,0 0-28 0,0 0 0 0,-7-3 176 0,3 3 29 16,-3 3 7-16,0 3 0 0,0 7-166 0,0-1-34 15,-3 7-12-15,2 0 9 0,-2 6 25 0,-4 3 5 16,-4 7 1-16,4-4 0 0,-7 13 20 0,3 6 4 15,-3-6 0-15,0 10 1 0,3 5-33 0,-6-2-6 16,2 2-2-16,1-2 0 0,4-4-4 0,-5 6 0 16,-2-2-1-16,3-4 0 0,-4-3-19 15,4 1 0-15,-4-4 8 0,0 3-8 0,1-6 0 0,2-4 8 16,-2 1-8-16,3-6 0 0,3 5 0 0,-3-5 0 16,0-4 0-16,3 1-12 15,4-1-114-15,0-9-22 0,3 3-5 0,8-9-967 0</inkml:trace>
  <inkml:trace contextRef="#ctx0" brushRef="#br0" timeOffset="-123583.45">31944 8901 1872 0,'0'0'83'0,"0"0"17"0,0 0-80 0,0 0-20 16,0 0 0-16,0 0 0 0,0 0 53 0,0 0 7 15,0 0 2-15,0 0 0 0,0 0 6 0,0 9 0 16,0 4 1-16,-3-4 0 0,3 10-17 0,-4-6-4 15,0 5-1-15,1-5 0 0,-1 9-35 0,-3 6-12 16,4-6 9-16,-4 0-9 0,0 6 0 0,0-3 0 0,3-3 0 16,1 0 0-16,-4 7 0 0,3-8 0 0,-3-2 8 0,3 3-8 31,1 0-28-31,-1-3-7 0,1-3-1 0,-4 2-1 16,7-5-95-16,-4 3-18 0,1-4-4 0,-1-2-757 0</inkml:trace>
  <inkml:trace contextRef="#ctx0" brushRef="#br0" timeOffset="-123201.22">32124 9111 2296 0,'0'0'102'0,"-7"6"21"16,0-3-99-16,3 4-24 0,-3-4 0 0,-3 0 0 0,3 3-14 0,-4-3-8 16,0 7-2-16,4-7 0 0,-3 6 0 0,-1 1-1 15,1-4 0-15,-8 0 0 0,7 1 15 0,-3-4 10 16,-3 6-12-16,3 1 12 0,-4-7 0 0,4 6 19 16,0 0-3-16,0-9 0 0,3 10 20 0,0-7 3 15,4 3 1-15,7-6 0 0,0 0-14 0,0 0-2 16,0 0-1-16,0 0 0 0,0 0-23 0,7 3 8 15,4 7-8-15,3-1 0 0,0-6 16 0,4 4-2 0,0 2 0 0,3-3 0 16,3 4 2-16,1-4 1 16,-7 3 0-16,6-2 0 0,-2 2-7 0,-1 0-2 15,0 4 0-15,0-7 0 0,-3 4-16 0,-1-4-4 16,1 3-1-16,-4 1 0 16,0-4-129-16,-7 0-26 0,0 1-4 0</inkml:trace>
  <inkml:trace contextRef="#ctx0" brushRef="#br0" timeOffset="-122607.71">29524 9691 403 0,'0'0'17'0,"0"0"5"0,0 0-22 0,-4 10 0 0,1-1 0 0,-1 4 0 15,1-1 425-15,-4-3 81 0,3 13 16 0,-3-3 3 16,4 3-419-16,-8 0-84 0,4 9-22 0,0-9 0 0,-4 10 0 0,1-4 0 15,-1-3 0-15,1 3 0 0,-4 1 0 0,3-4 0 16,-7-3 0-16,4 6 0 0,4-3 0 0,-4-3-8 16,-4-3 8-16,-3 3 0 15,3 0-142-15,-3-7-25 0</inkml:trace>
  <inkml:trace contextRef="#ctx0" brushRef="#br0" timeOffset="-122186.39">29633 9914 1497 0,'0'0'133'0,"-7"0"-106"0,-3 0-27 0,3 0 0 15,-4 9 212-15,4-9 36 0,0 10 8 0,-4-10 2 16,4 9-222-16,0-6-45 0,-3 3-9 0,-1-2-2 16,1 8 11-16,-1-2 9 0,0-4-13 0,1-3 5 15,-4 6 8-15,0-6 14 0,3 7-3 0,-3-10-1 16,0 9 19-16,0-9 4 0,0 10 1 0,-1-7 0 16,5 3-21-16,-4-3-4 0,3-3-1 0,4 10 0 15,7-10-8-15,-7 0 0 0,3 3 9 0,4-3-9 16,0 0 17-16,0 0-1 0,0 0 0 0,0 9 0 0,8-3-16 15,-1 4 0-15,0-4-11 0,0 0 11 0,3 4 0 0,1-1 0 16,7-3 0-16,-4 10 0 0,-4-3 0 16,4-4 0-16,0 4 0 0,-3-1 0 15,3-2 0-15,0-1 0 0,-3 4 0 0,3-4 0 0,-3 0 0 16,3 1 0-16,-7-1 0 0,3-6 0 0,1 7-16 16,-1-7-7-16,1 3-1 0,0-3 0 15,-1-3-124-15,-3 7-26 0,4-7-5 0</inkml:trace>
  <inkml:trace contextRef="#ctx0" brushRef="#br0" timeOffset="-121849.58">29838 10058 1209 0,'0'0'53'0,"0"0"12"0,0 0-52 0,0 0-13 0,11-6 0 0,-4 3 0 0,3 3 303 0,4 0 57 16,4-4 12-16,-4-2 3 0,0-3-291 15,0 9-57-15,4-3-12 0,0 0-3 16,-1-4 16-16,1 4 4 0,-4 3 0 0,4-6 0 0,-4 6-32 0,0-3 0 16,0-4 0-16,-4 7 0 15,5 0-72-15,-5 0-20 0,-3-3-4 0,4 3-651 16,-11 0-130-16</inkml:trace>
  <inkml:trace contextRef="#ctx0" brushRef="#br0" timeOffset="-121602.14">29789 10224 230 0,'0'0'20'0,"0"0"-20"0,0 0 0 0,7 0 0 15,3-6 489-15,1 6 94 0,-4 0 18 0,7 0 4 16,0 0-467-16,0 0-94 0,0 0-18 0,4-3-4 16,0 3-11-16,-1-6-3 0,-3 6 0 0,0 0 0 15,8 0-39 1,-5-4-8-16,-3-2-1 0,4 6-681 0,-4-3-136 0</inkml:trace>
  <inkml:trace contextRef="#ctx0" brushRef="#br0" timeOffset="-121286.54">30339 9754 2700 0,'0'0'120'0,"0"0"24"0,-7 6-116 0,3 0-28 15,-3 4 0-15,4 12 0 0,3-3 32 0,0 3 1 16,-4-1 0-16,4 11 0 0,0-1-33 0,0 1-19 0,4 5 3 0,-4-2 0 31,3-1-13-31,-3-2-3 0,4-1 0 0,-1 0 0 16,1-3-9-16,-4-2-3 0,3-4 0 0,4 6 0 15,-3-9-17-15,-1-4-4 0,1 4-1 0,-4-6-631 0,0 2-127 0</inkml:trace>
  <inkml:trace contextRef="#ctx0" brushRef="#br0" timeOffset="-120025.47">29587 7295 1918 0,'0'0'85'0,"0"0"18"0,0 0-83 0,0 0-20 15,0 0 0-15,0 0 0 0,0 0 86 0,0 0 13 0,0 0 2 0,0 0 1 16,0 0-27-16,0 0-6 0,0 0-1 0,0 0 0 15,0 0-3-15,4 10-1 0,0-7 0 0,-1 6 0 16,-3 10-35-16,4-6-7 0,-4 6-2 0,0 2 0 16,3 1-20-16,-3 10 0 0,4-10 0 0,-4 9 0 15,0 0 0-15,0 1 0 0,3-1 0 0,-3-3 0 16,0 4 8-16,0-4-8 0,4 3 10 16,-4-2-10-16,0 2 0 0,0-6 0 0,0 6 0 0,0-2-10 15,0-1-8-15,0-3-2 0,0-3 0 0,-4 0 0 16,4 0-19-16,0-7-4 15,-3 1-1-15,3 0 0 16,0-4-69-16,0-2-15 0,0-1-2 0,0-3-562 0,0-6-113 0</inkml:trace>
  <inkml:trace contextRef="#ctx0" brushRef="#br0" timeOffset="-119420.68">30039 7402 1267 0,'0'0'112'0,"0"0"-89"0,0 0-23 0,0 0 0 16,0 0 224-16,0 0 40 0,0 0 8 0,0 0 1 15,0 0-213-15,0 0-42 0,0 0-9 0,0 0-1 16,0 0 4-16,0 0 0 0,0 0 1 0,0 0 0 16,0 0 3-16,-7 9 1 0,3-2 0 0,-3-1 0 15,-3 3 9-15,3 4 2 0,-4 3 0 0,-3-1 0 16,3-5-28-16,-3 12 0 0,0-7 0 0,-3 1 0 16,3 3 0-16,-4-7 0 0,-7 10 0 0,-3-3-11 15,3 0 11-15,4-7 0 0,0 7 0 0,3-6 0 16,1-1 0-1,3-2 0-15,3-1 0 0,4 1 8 0,-4-1 4 0,4-6 2 0,0 10 0 0,4-7 0 16,-4 3-5-16,3-6-1 0,4-3 0 0,-7 10 0 16,7-10-8-16,-7 3 0 0,3 6 0 0,4-9 0 15,0 0 12-15,0 0 0 0,0 0 0 0,0 0 0 16,0 0 25-16,0 0 6 0,0 0 1 0,0 0 0 16,0 0-23-16,0 0-4 0,0 0-1 0,8 0 0 15,2 10-5-15,-3-10-2 0,4 0 0 0,-1 0 0 0,1 0 2 16,3 0 0-16,-3 3 0 0,3 3 0 0,3-3 8 15,1-3 1-15,-4 10 1 0,4-1 0 0,-1-6-6 16,5 7-2-16,-5-1 0 0,4 1 0 0,1-7-3 0,-5 12-1 16,1-5 0-16,-1-4 0 0,-2 3-9 0,2 1 0 15,-3-1 0-15,4-6 8 0,-7 7-8 0,3-1 0 16,-4 1 0-16,1-7 0 0,-4 6-8 0,0-3-1 16,-4 1 0-16,4 2 0 15,-7-9-30-15,4 10-5 0,0-4-2 0,-1 0 0 16,1 3-114-16,-1 1-22 0,-3-1-5 0,0-9-892 15</inkml:trace>
  <inkml:trace contextRef="#ctx0" brushRef="#br0" timeOffset="-118499.72">28063 8954 2408 0,'0'0'53'0,"0"0"11"0,0 0 3 0,0 0 0 0,0 0-54 0,0 0-13 0,11 0 0 0,3 0 0 16,0-3 0-16,4 0 0 0,7-3-12 0,-4 3 12 15,3-7-10-15,1 1 10 0,0 6-8 0,3-4 8 16,4-2-8-16,-4 6 8 0,0-7-8 0,-3 7 8 16,3-3-48-16,-7-3-4 0,1 9 0 15,-5-4-615-15,4 1-122 0</inkml:trace>
  <inkml:trace contextRef="#ctx0" brushRef="#br0" timeOffset="-118168.52">28071 9258 2156 0,'14'-3'96'0,"-7"3"19"0,7-6-92 0,3 6-23 0,5-3 0 0,6 0 0 16,4-4 25-16,-4-2 1 0,4 9 0 0,3-9 0 16,-3 6-26-16,-1-1 0 0,1-2 0 0,-4-3 0 15,1 6 0-15,-1-4 0 0,0 4 0 0,-3-6 0 31,-4-1-29-31,0 7-8 0,0-3-2 0,-3 3-603 0,-1 0-121 0</inkml:trace>
  <inkml:trace contextRef="#ctx0" brushRef="#br0" timeOffset="-116857.38">27460 8321 2746 0,'0'0'60'0,"-10"0"13"0,3 0 3 0,0 6 1 0,-1-3-61 0,5 7-16 0,-4 2 0 0,3-2 0 15,1 12 0-15,3-4 0 0,0 4 0 0,-4 10 0 16,4 2 0-16,0 4-8 0,4 3 8 0,-4 6-13 16,0 0 13-16,3 6 0 0,-3 3 0 0,0 7 0 15,0 0 8-15,0 0 2 0,0 2 0 0,0-5 0 16,4-4-10-16,-4 7 8 0,0-10-8 0,0 1 8 15,0-4-8-15,0 0 0 0,0-3 0 0,0-6 0 0,0 3 0 16,0-7 0-16,0-2 8 0,0-4-8 0,3 1-12 16,1-10-5-16,-1 6-1 0,1-6 0 15,0-7-178-15,-1 1-36 16,8 6-8-16,-11-22 0 0</inkml:trace>
  <inkml:trace contextRef="#ctx0" brushRef="#br0" timeOffset="-87098.23">17043 6653 1803 0,'0'0'40'0,"0"0"8"0,0 0 1 16,0 0 2-16,0 0-41 0,0 0-10 0,0 0 0 0,0 0 0 0,0 0 58 0,0 0 10 15,0 0 1-15,0 0 1 0,0 0-31 0,-7 0-7 16,0 6 0-16,3-3-1 0,4-3 11 0,0 0 2 15,0 0 1-15,0 0 0 0,0 0 27 0,4 9 6 16,-4-9 1-16,3 4 0 0,1 5-1 0,-1 0 0 16,4-6 0-16,-3 7 0 0,3-4-27 0,0-3-6 15,0 10-1-15,-4-4 0 0,5 7-17 0,-1 0-4 16,-4 6-1-16,1-1 0 0,-1 5-1 0,-3-1 0 16,0 9 0-16,0 4 0 0,-3 3-21 0,-1-4 0 15,1 4-12-15,-4 6 4 0,-1 0 8 0,-2-3 0 16,6 6 0-16,-3-6 0 0,0 0 0 0,0-3 8 0,4-1-8 15,-1-5 0-15,1 3 8 0,3-7-8 0,3-6 8 16,1-3-8-16,-4-3 0 0,3 0 0 0,4-7 0 16,-3-2 8-1,3-1-48-15,0-6-8 0,-7-3-3 0,0 0 0 16,10-9-112-16,-2 2-22 0,-1-8-5 0</inkml:trace>
  <inkml:trace contextRef="#ctx0" brushRef="#br0" timeOffset="-86463.09">16887 6558 1785 0,'0'0'79'0,"0"0"17"0,0 0-77 0,0 0-19 0,0 0 0 0,0 0 0 16,0 0 115-16,0 0 19 0,0 0 4 0,0 0 1 15,0 0-113-15,8 10-26 0,2-10 0 0,4 0 0 16,-3 0 30-16,6 0 6 0,-2 0 0 0,2 0 1 15,-3-10 6-15,7 10 1 0,-3-9 0 0,3 3 0 16,0-4 13-16,1 1 3 0,-5-4 1 0,8-2 0 16,0 2-7-16,3 1-2 0,-3-7 0 0,3 6 0 15,4-5-33-15,-1 5-7 0,1 0-2 0,3 4 0 16,-6 0-10-16,-1-1 10 0,-4 1-10 0,5 6 10 16,-1-4-10-16,-3 7 0 0,-1 0 0 0,-3 0 0 15,-3 10 0-15,0-4 0 0,3-3 0 0,-7 10 0 16,0-4 0-16,0 1 0 0,0-1 0 0,-3 0 0 15,0 4 0-15,-1-1 0 0,1 7 0 0,-4-6 0 16,0 6 0-16,0-7 8 0,0 7-8 0,0 0 0 16,-4-4 0-16,5 1 8 0,-1 0-8 0,-4 3 0 15,-3-7 0-15,4 7 8 0,-4-6-8 0,0 5 0 16,-4-5 0-16,1 6 0 0,-1-7 0 0,-3 7 0 16,0-6 29-16,-4 5 4 0,4-2 1 0,-10 3 0 15,3-7-34-15,-4 4 0 0,0-3 0 0,-6-1 0 0,-1 4 0 16,-3-4 13-16,-4 1-4 0,4-4-1 0,-4 1-8 15,-3-1 0-15,-1-2 0 0,1 2 0 0,3 0 0 0,-3 1 8 16,3-7-8-16,1 6 8 0,2-2-8 0,5-4 0 16,-5 3 0-16,8 0 8 0,-3 0-8 0,2-2 0 15,1 2 0-15,0-3 0 16,0 10-65-16,3-7-6 0,4-3-1 0,-3 6-835 16,2-5-167-16</inkml:trace>
  <inkml:trace contextRef="#ctx0" brushRef="#br0" timeOffset="-85597.68">16909 9089 1785 0,'0'0'159'0,"0"0"-127"15,-4-9-32-15,4 9 0 0,-10 0 158 0,10 0 26 16,0 0 4-16,0 0 2 0,0 0-145 0,0 0-29 15,-4 9-5-15,4 4-2 0,0 5-9 0,0 1 0 16,7 3 9-16,0 3-9 0,0 7 0 0,4-1 0 16,3 7 0-16,0-4 0 0,4 10 0 0,3-3 0 15,-7 3 0-15,0 6 0 0,4-6 0 0,-4 6 11 16,-4-6-11-16,-3 0 12 0,-3-3 12 0,3 9 2 16,-7-6 1-16,0 9 0 0,-4-9 33 0,-3 9 8 15,0-3 0-15,0 4 1 0,-7-4-30 0,4-3-7 16,-1 3 0-16,-3-6-1 0,0 6-20 0,0-6-11 15,3-3 12-15,1-7-12 0,6-2 0 0,-3-1 0 16,3-3 0-16,1-6 0 16,6-3-61-16,4-3-16 0,-3-7-3 0,3-3-1 15,4-6-89-15,-1-9-18 0</inkml:trace>
  <inkml:trace contextRef="#ctx0" brushRef="#br0" timeOffset="-85094.7">16757 9102 403 0,'0'0'36'0,"-7"0"-36"16,0-4 0-16,3 1 0 0,1-3 428 0,3 6 78 15,-7-3 16-15,7 3 3 0,0 0-401 0,0-6-80 16,3 3-16-16,1-4-3 0,-1 1 3 0,1-3 0 16,3-1 0-16,0 1 0 0,0-1 28 0,7 1 5 15,4 6 2-15,-1-7 0 0,5 1-31 0,-1 0-5 16,3 2-2-16,5-2 0 0,2 0 12 0,5-4 3 16,-5 7 0-16,1-4 0 0,3 7-25 0,1-3-5 15,3 3-1-15,-1 3 0 0,1 0-9 0,3 9 0 16,1-6 0-16,-4 7 0 0,-1 9 0 0,1-7 0 15,0 1 0-15,-7 5 0 0,3 4 0 0,-3-3-14 16,-4 3 5-16,0 0 1 0,-7 0 8 0,1 0 0 16,-1-3 0-16,-4 3 0 0,-2 0 9 0,-5 0-9 15,1 3 12-15,-1-10-12 0,-6 7 14 0,3 0-4 0,-7-3-1 0,-4-6 0 16,4 12 3-16,-7-10 1 0,0 4 0 0,-3 0 0 16,-4-3 17-16,-1 6 3 0,1-7 1 0,-7 1 0 15,-4 0-20-15,1-1-4 0,-4 1-1 0,-4-3 0 16,-4-4-9-16,5 0 0 0,-5-2 0 0,1 2 0 15,-4 1 0-15,4-10 0 0,0 0 0 0,0 0 8 16,3-4-8-16,4-2 0 0,-4-3 0 0,4-4 0 31,3 4-55-31,0-1-16 0,-3-2-3 0,7 2-1 0,0 7-138 16,-1-6-28-16,-13-10-6 0,11 7-1 0</inkml:trace>
  <inkml:trace contextRef="#ctx0" brushRef="#br0" timeOffset="-77681.58">8065 3272 172 0,'3'-22'8'0,"4"13"1"0,0-1-9 0,-3-2 0 0,3-4 0 0,-4 7 0 16,8-7 77-16,-11-3 14 0,7 0 2 0,-7 4 1 31,3-1-110-31,-3 0-21 0,-3 1-5 0,3-7-1 0,-7 0 31 0,7 6 12 0,-7-3-8 0,0 1 8 16,3 5 132-16,4-6 32 0,-3 7 7 0,3-7 1 15,-4 6-27-15,8 1-5 0,-1 2 0 0,1-2-1 16,-1 2-66-16,1 4-13 0,3-3-2 0,0 9-1 16,0 0-17-16,0 0-3 0,-7 0-1 0,7 0 0 15,4 0-28-15,-4 6-8 0,0 3 0 0,0-5 0 16,-4 5 0-16,1 0 9 0,-1 4-9 0,-3-1 10 16,0-2 38-16,-3 12 8 0,3 0 2 0,0-3 0 15,0 9 23-15,3-3 5 0,-3 6 1 0,7 1 0 16,-3 11 1-16,0-2 0 0,-1 0 0 0,1 3 0 15,3 0-43-15,0-3-8 0,0-1-1 0,0 4-1 0,3 3-21 0,-3-3-4 16,4 0-1-16,-7 0 0 0,6 0-9 0,-6-3 0 16,-1-1 0-16,1-5 8 0,-4 6-8 15,0-10 12-15,0 0-12 0,-4 1 12 0,-3-10-12 0,7 6 0 16,0-12-12-16,0 2 12 0,0 1-27 0,0-6 3 16,0-1 0-16,-3-5 0 15,3-7-38-15,0 0-7 0,0 0-2 0,-4-7 0 16,1-5-94-16,3-1-19 0,0-6-4 0</inkml:trace>
  <inkml:trace contextRef="#ctx0" brushRef="#br0" timeOffset="-77183.52">8117 2877 2602 0,'-10'-6'57'0,"3"0"12"0,-7-4 3 0,3 1 1 0,1 9-58 0,-1-13-15 0,4 10 0 0,0 3 0 16,0-6 28-16,3 3 4 0,4 3 0 0,0 0 0 16,0 0-32-16,0 0 0 0,0 0 0 0,0 0 0 15,4-7 0-15,10 4 0 0,-11-6 0 0,8 9 0 16,0-3 0-16,-1 3-13 0,4-7 1 0,4 4 0 0,0 0 12 15,3-3 16-15,0 6-3 0,4 0-1 0,3 0-4 0,4 0 0 16,3 6-8-16,4-3 12 16,3 0 1-16,0 4 0 0,8-7 0 0,-4 3 0 0,6-3-13 0,5 0 9 15,3 0-9-15,0 6 8 0,0-3 4 0,-4 0 0 16,-3 7 0-16,-7-4 0 0,0-3-12 0,-7 10 0 16,-4-7 0-16,-7 7 0 0,-3-4 0 0,-4 3-11 15,-3-2 3-15,-4 9 0 0,-11-7 8 0,4 7 0 16,-7-3 0-16,-3-1 0 0,-4-2 8 0,-4-1 3 15,1 7 1-15,-8 0 0 0,0-3 9 0,-3 6 3 16,0-7 0-16,-7-2 0 0,3 0-24 0,0 2 0 16,-6-2 0-16,2-10 0 0,-2 6 11 0,-1 4-3 15,0-7 0-15,0 3 0 0,-3-2-8 0,0-1 0 16,3 3 0-16,-3-9 0 0,0 4-9 0,3 2 9 0,-3-3-12 16,-1 0 12-1,1 3-90-15,-4-6-11 0,4 4-3 0,0-4 0 16,-1 0-89-16,1 9-19 0,-35 3-3 0,20 4-1 0</inkml:trace>
  <inkml:trace contextRef="#ctx0" brushRef="#br0" timeOffset="-76134.39">8682 4987 2019 0,'0'0'89'0,"0"0"19"0,0 0-86 0,0 0-22 0,-4-6 0 0,4 6 0 16,0 0 59-16,0 0 7 0,0 0 2 0,0 0 0 15,11 0-39-15,0 6-7 0,-1-6-2 0,1 10 0 16,-1-1-20-16,1 13 0 0,-1 0 0 0,1 0 0 16,0 9 0-16,-4 1 0 0,3-1 0 0,-10 10 0 0,7 0 12 15,-7 3-3-15,0 0 0 0,0-4 0 0,0 10 22 16,0-6 4-16,-3 0 1 0,-1 10 0 16,4-14-9-16,0 4-2 0,0 3 0 0,0 0 0 0,0 0-17 15,4 0-8-15,-4-6 0 0,0 3 8 0,3-3-8 16,1 0 0-16,-1-7 0 0,-3 7 0 15,4-7-20-15,-4-2-10 0,0-1-2 0,0-3 0 16,0-6-100-16,0 0-20 0,3-9-4 16,-3-4-486-16,0-9-98 0</inkml:trace>
  <inkml:trace contextRef="#ctx0" brushRef="#br0" timeOffset="-75644.09">8516 4859 2372 0,'-11'-13'105'0,"8"4"22"0,-1 6-102 0,4-3-25 0,-3-4 0 0,3 10 0 15,0-3 40-15,0 3 4 0,7-3 0 0,0-3 0 16,7-4-44-16,-3 1-11 0,6 9-1 0,-3-7 0 0,8 1-6 0,2 3-2 16,-6-3 0-16,7-4 0 15,-1 7 7-15,1 3 1 0,3-9 0 0,0 9 0 0,4-3 35 16,-4 3 7-16,4-7 2 0,0 7 0 0,3 7-20 0,-3-7-3 16,0 3-1-16,3 6 0 0,-3-6-8 15,3 13 10-15,0-7-10 0,1 7 10 0,-1 3-10 0,0 3 8 16,-3-3-8-16,7 3 8 0,-11-3-8 15,4-4 0-15,-11 7 0 0,4-3 0 0,-4 3 9 16,-4-3-9-16,-3-7 10 0,1 7-10 0,-8-6 13 16,3-1-3-16,-6 7-1 0,-1-6 0 0,-3 2 9 0,-3-2 2 15,-4-1 0-15,0 1 0 0,-7 6 3 0,-1-7 1 16,-6-2 0-16,0 8 0 0,0-5-7 0,-4-1-1 16,-7 4 0-16,4-3 0 0,-4-1-16 0,1 7 10 15,-5-6-10-15,5-1 8 0,-5 4-8 0,1 0 8 16,0-10-8-16,-4 3 8 0,0-6-8 0,0 10 0 0,4-7 0 0,-11-3-11 31,4 4-116-31,0-4-23 0,-43-3-5 0,18-10-1 0</inkml:trace>
  <inkml:trace contextRef="#ctx0" brushRef="#br0" timeOffset="-58907.4">19364 9785 1209 0,'0'0'108'0,"0"0"-87"0,0 0-21 0,0 0 0 0,0 0 148 15,0 0 26-15,0 0 5 0,0 0 1 0,0-9-104 0,0 9-20 16,4-3-4-16,-1-4 0 0,-3 7 16 0,7-3 3 16,0 0 1-16,0-3 0 0,-7 6-10 0,7-3-2 15,0-4 0-15,4 7 0 0,-4-9-22 0,0 9-5 16,0-3-1-16,4-6 0 0,-1 9-6 0,1-10-2 15,3 7 0-15,0-6 0 0,0 5-13 0,0-5-3 16,0 3-8-16,0-7 12 0,-3 13-12 0,0-9 0 16,-4 9 0-16,-7 0 0 0,0 0 0 0,7 9 0 15,0-3 0-15,0 7 0 0,-7 0 0 0,3-1 0 16,-6 7-8-16,3 0 8 0,-4-4-12 0,1 10 4 0,-1-3 8 16,1-6-13-16,-4 12 13 0,0-6 0 0,-4 0 0 15,4 0 10-15,-4 0-10 0,1-3 0 0,-4 0 0 16,3-4 0-16,1 4 0 0,-5-6-9 0,5 6 9 15,-1-7-10-15,4 4 22 0,-3-4 4 0,3-2 0 16,0 2 1-16,-1-2-17 0,5 2 0 0,-1-2 0 16,1-1 0-16,3 4 9 0,-4-4-1 0,4 4-8 0,4-4 12 15,-1 0-12-15,1 4 0 0,3-4 8 0,4-5-8 16,-1 5 0-16,4 0 0 0,4-9 0 0,0 10 0 16,-1-7 37-16,8-3 5 0,-4-3 1 0,4 3 0 15,-1 0-27-15,1-10-4 0,3 10-2 0,1-9 0 16,-5 0-10-16,1 5-12 0,3-5 2 0,-3 0 1 15,3 5-111 1,0-5-23-16,1 0-4 0,2-4-1013 0</inkml:trace>
  <inkml:trace contextRef="#ctx0" brushRef="#br0" timeOffset="-58050.41">25160 9541 1555 0,'-18'3'68'0,"11"-3"16"0,-3 0-68 0,3 0-16 0,-4-3 0 0,4 3 0 16,7 0 185-16,0 0 34 0,0 0 6 0,0 0 2 15,7-7-182-15,0 1-36 0,4 0-9 0,3 6 0 16,0-10 0-16,0 10 0 0,4-3 0 0,-1 3 0 15,1-6 11-15,0 6 0 0,-1-3 0 16,1 3 0-16,0-3 8 0,3-4 1 0,-4 7 1 0,1 0 0 16,0 0-7-16,-1 0-2 0,-3 0 0 0,1 0 0 15,-1 0 32-15,-4 0 7 0,-3 7 1 0,0-4 0 16,0 0-33-16,-7-3-7 0,0 0 0 0,0 0-1 16,0 0-11-16,0 9 0 0,0 7 9 0,-3-3-9 15,-4-1 8-15,-4 7-8 0,1-6 8 0,-1 8-8 16,-3-8 0-16,0 6 0 0,-4-7-12 0,1 7 4 15,3-6 8-15,-8 6 0 0,5-7 0 0,-1 4 0 16,0-4 9-16,1 1 7 0,-1-1 2 0,-3 4 0 16,3-3-2-16,1-1 0 0,-1 7 0 0,0 0 0 0,1-4 4 15,6 4 0-15,1 0 0 0,6-3 0 0,1-1-11 16,6 1-1-16,1 0-8 0,6-4 12 0,4-8-12 0,7 5 11 16,-3 0-11-16,7-6 10 0,0 4 1 0,3-14 0 15,3 7 0-15,8-6 0 16,4 0-104-16,2-3-21 0,5-4-4 0,6-6-1110 15</inkml:trace>
  <inkml:trace contextRef="#ctx0" brushRef="#br0" timeOffset="-121206.16">956 11802 1803 0,'-28'9'80'0,"17"-9"16"0,-3 9-76 0,-7-6-20 0,7 7 0 16,-7-4 0-16,3-3 0 0,-3 0-9 16,10 4 1-16,-3-4 0 0,4-3 24 0,-1 0 6 0,7 0 1 0,4 0 0 15,-10 0 6-15,10 0 2 0,-7-10 0 16,3 7 0-16,1 0-6 0,3 3-1 0,-7-6 0 0,3 3 0 16,-3-4 25-16,7 7 5 0,7-12 1 0,-7 3 0 15,4-1-15-15,6-2-4 0,1 2 0 0,10-5 0 16,-7-4-23-16,11-3-5 0,3-6 0 0,4 6-8 15,-4-10 24-15,7 10-1 0,1-9-1 16,6 0 0-16,-3 5-22 0,-4-5-12 16,4 3 2-16,7-3 0 0,-7 5 10 0,-1-2 11 0,-2 6-3 15,-1-6 0-15,0 6-8 0,0-3-11 0,1-3 3 0,-5 6 0 16,-2 0 8-16,-5 0 0 0,8 0 0 16,-4-6 0-16,4 12 0 0,3-9 0 0,-6 3 0 0,6 0 8 15,-7 6-8-15,4-2 0 0,-4-1 0 0,4 0 0 16,-7 6 8-16,-1 1-8 0,1-7 8 0,-4 10-8 15,-3-4 0-15,-1 4 0 0,-3-1 0 0,-3 7-8 16,-7-6 8-16,6-1 0 0,-6 7 0 0,-4 3 0 0,-4-6 14 16,1 3-2-16,-8 0 0 0,0-4 0 0,-3 7 0 15,-3-3 0-15,-1-3 0 0,4 6 0 0,-7 0-12 0,-4 0 0 16,11 0 0-16,-7-3 0 0,-4 3 12 0,0 0-4 16,8-6-8-16,-1 6 12 0,4-4-1 0,-7 4-1 15,7 0 0-15,-4 0 0 0,0 0 13 0,8 0 2 16,-11 0 1-16,7 0 0 0,0 0-26 0,3 0 0 15,0 0 0-15,8 0 0 0,-8 0 0 0,4 4-16 16,7-4 3-16,0 0 0 0,0 0 13 0,0 0 0 0,0 0 0 0,0 0-9 16,0 0 9-16,0 0-12 0,11-4 12 0,6 4-12 15,-2 0 12-15,-1-3-8 0,0-3 8 16,10 6-8-16,-2-3 8 0,9-3 0 16,-6 6 0-16,3-4 0 0,-7 4 0 0,4 0 0 15,0 0 0-15,-4 0-8 0,-7 0 8 0,4 4-10 0,-1-4 10 16,-3 6-10-16,-3-3 10 0,0 3 8 0,-4-3-8 0,0 7 11 15,-4-1-11-15,-3-6 12 0,0 10-12 16,0-4 12-16,-3 1 6 0,3 2 2 0,-11 7 0 0,8-6 0 16,-8 5-20-16,0 4 0 0,-3 0 0 0,4 7 0 15,-1-7 0-15,-3 3 0 0,4 12 0 0,-5-2 0 32,5-4-113-32,-4 13-27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8:33:00.414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8936 4646 403 0,'-14'18'36'0,"7"-11"-36"15,-4 8 0-15,1-2 0 0,-1-1 73 0,0-2 8 16,8 2 2-16,-1-2 0 0,1-10-3 0,3 0-1 15,0 0 0-15,0 0 0 0,0 0 21 0,0 0 4 16,3 9 0-16,4-9 1 0,0 0-17 0,-7 0-4 16,0 0-1-16,7 3 0 0,4 4 4 0,3-4 1 15,-14-3 0-15,0 9 0 0,7 4-11 0,-3-4-1 0,3 10-1 0,-7 3 0 16,0 0-21-16,0 9-4 16,-7 7-1-16,3-1 0 0,-3 4-3 0,-3 3-1 15,3 9 0-15,-4-2 0 0,4 2-32 0,-4-3-13 0,1-6 11 0,6 6-11 16,4-6 0-16,0-3 8 0,-7-7-8 0,4 4 0 15,-1-13 0-15,4 10 0 0,-3-7 0 0,3-6 0 16,-4-3-8-16,1-7 8 0,3 1 0 16,-4-4 0-16,4 4 0 0,-4-13 17 0,4 0-1 0,0 0-1 15,0 0-6-15,0-7-1 0,-3-8 0 0,3-7 0 16,3-3 2-16,-3-7 0 0,4-9 0 0,0-2 0 16,3-11-10-16,3-5 0 0,-3-4 0 0,4-9 0 15,3 6-25-15,-4-9-4 16,5-7-1-16,-1 7 0 0,0 0 30 0,3-7 13 0,1 16-1 0,0-6 0 15,-1 9-2-15,1 10-1 0,0 0 0 0,-1 9 0 0,-3 0 12 16,4 3 3-16,0 4 0 0,-1 2 0 0,1 10-16 0,3 0-8 16,-3 9 8-16,3-6-8 0,0 7 0 0,4 2 8 15,-4 4-8-15,4 6 0 0,-4 3 0 0,0 0-10 16,-3 3 1-16,3 9 0 0,3 7 9 0,-2 9 0 16,-5-6 0-16,4 10-8 0,1 2 8 0,-8 4 0 15,0 6 0-15,-4-10 0 0,-3 4 0 0,1 6 0 16,-1-10 0-16,-7 7 0 0,-11 0 0 0,4-7 0 15,-7 7 0-15,0 0 0 0,-7-7 0 0,-4 7-12 16,-3-10 4-16,-4 1 0 0,-3-1 8 0,-1-6 9 16,-6 0-1-16,7-9-8 0,-4 3 15 0,0-7-4 15,4 1-1-15,0-4 0 0,3-9-10 0,7 0 0 0,-7-3 0 16,4-3 8-16,-4-7-8 0,8 1-9 0,6-7 9 16,0-3-13-1,1-3-95-15,6 0-20 0,4-10-3 0,7 4-964 0</inkml:trace>
  <inkml:trace contextRef="#ctx0" brushRef="#br0" timeOffset="457.31">10562 3542 2487 0,'-3'-13'110'0,"-4"10"23"0,0-6-106 0,3 2-27 15,4 7 0-15,-4-3 0 0,-6 3 40 0,6-3 4 16,4 3 0-16,0 0 0 0,-7-6-44 0,-3 12-11 16,-1-3-1-16,1 10 0 0,3-4 12 0,-11 10 0 15,-10 0 0-15,-4 6 0 0,4 3 0 0,-8 10 0 0,-2 3 0 16,-5 3 0-16,4 6 24 0,-3 0 6 16,0 3 2-16,-4 10 0 0,-3-7-16 0,3 7-4 15,3 12 0-15,1-3 0 0,3 4 8 0,4-4 2 16,3 9 0-16,7-15 0 0,1 9 6 0,6-6 2 0,4 0 0 0,3-6 0 15,4-3-30-15,7-4 0 0,0-6 0 0,0 1 0 32,7-4-20-32,-3-4-9 0,7-2-3 0,3 0 0 15,0-7-41-15,7-2-9 0,0-4-2 0,7-6-704 0,4 0-142 0</inkml:trace>
  <inkml:trace contextRef="#ctx0" brushRef="#br0" timeOffset="3840.72">10340 4417 1785 0,'0'0'159'0,"0"0"-127"16,0 9-32-16,-4 4 0 0,4-7 172 0,4 3 28 15,-4 4 5-15,0-1 2 0,-4-2-161 0,4 9-32 16,4-7-6-16,-4 7-8 0,-4-3 15 0,4 3-3 16,7 2-1-16,1 1 0 0,-1-3 9 0,3 3 3 15,4 0 0-15,4 6 0 0,3-6-7 0,0 0-2 16,-3 0 0-16,3 6 0 0,4-2-14 0,-1-5 9 15,-6-2-9-15,0 3 8 0,3-9-8 0,-3 6-9 16,-1-7 9-16,-3-2-13 16,-7-1-29-16,4 3-6 0,-1-5 0 0,-2-4-1 15,-8-3-126-15,10 0-25 0,1-3-4 0</inkml:trace>
  <inkml:trace contextRef="#ctx0" brushRef="#br0" timeOffset="4095.47">11035 4338 2757 0,'-18'3'122'0,"8"4"26"0,3-1-119 0,-4 3-29 0,8 10 0 0,-8-6 0 16,-3 15 20-16,3-6-3 0,4 0 0 0,0 9 0 15,-14 1-17-15,3 2 0 0,1 7 0 0,-1 3-9 16,-7 9 9-16,-3-3 0 0,0 13 0 0,0-10-8 15,-1 10 8-15,-6-7 8 0,-11 7-8 0,4 6 11 16,10-12-3-16,-7 5 0 0,1 1 0 0,2-10 0 0,-2 7-8 16,9-4 12-16,5-2-12 0,-1-4 12 15,0 0-112-15,4-6-21 16,7 3-5-16,3-6-648 0,1 3-130 0</inkml:trace>
  <inkml:trace contextRef="#ctx0" brushRef="#br0" timeOffset="5517.84">11758 4348 2494 0,'-18'-7'111'0,"11"4"22"0,0 3-106 0,0 0-27 0,-3 0 0 0,3 0 0 16,7 0 61-16,0 0 7 0,-7-6 2 0,7 6 0 16,0 0-70-16,0 0 0 0,0 0-12 0,0 0 0 15,0 0-87 1,0 0-17-16,0 0-4 0,7 6-610 0,-4-3-122 0</inkml:trace>
  <inkml:trace contextRef="#ctx0" brushRef="#br0" timeOffset="5912.01">11631 4965 2995 0,'0'0'132'0,"0"0"28"0,0 0-128 0,0 0-32 0,11 10 0 0,3-4 0 15,0 0 0-15,0 4 0 0,0-4 0 0,0 4 0 16,4-4-11-16,-4 3 1 0,4 1 0 0,-4 2 0 31,0-2-14-31,0 2-4 0,0 7 0 0,-3 0 0 0,-1 0 13 0,1 3 3 0,-1-1 0 0,1 5 0 16,-7 2 12-16,-1-3-9 0,-3 3 9 0,0-3-8 15,-3 7 8-15,-1-14 0 0,-3 11 8 0,0-7-8 16,0-7 11-16,0 4-3 0,-4 3 0 16,1-6 0-16,-1-4-8 0,0 1 0 0,-6-1 0 0,-4-2 0 31,-1-1-55-31,-2 0-3 0,-8-5-1 0,-3 2 0 0,-11-3-114 0,4 3-23 15,6 1-5-15,-6-1-757 0</inkml:trace>
  <inkml:trace contextRef="#ctx0" brushRef="#br0" timeOffset="6639.61">12344 5552 2422 0,'0'0'108'0,"0"0"21"0,-4-10-103 0,1 1-26 0,-1-3 0 0,4-7 0 16,4 0 77-16,3 3 11 0,3-15 1 0,4 0 1 15,4-10-76-15,3 0-14 0,7-3 0 0,4 0-9 16,3-6 9-16,4 0 0 0,4-3 0 0,-5-1 0 16,5-2-9-16,-4 2 0 0,-4 4 0 0,-3 0 0 15,-1 6 9-15,-2 0 8 0,-5 4-8 0,-6 8 11 16,3 1 1-16,-7-1 0 0,0 7 0 0,-3 3 0 15,-1-3 8-15,-3 10 1 0,-3-7 1 0,3 6 0 16,-3 0-11-16,-1 1-3 0,-3 2 0 0,4 10 0 16,-4-6-8-16,0-1-14 0,0 10 3 0,0 0 1 15,0 0 2-15,-4 19 0 0,1-3 0 0,-1 9 0 16,-7 6 8-16,1 4-10 0,-1-1 10 0,-3 7-10 0,-3 3 10 16,2 6 0-16,-2 0 0 0,-1-3 0 0,1 0 0 0,2-3 0 15,1-3 0-15,4-4-8 0,-4-5 8 16,7-1 0-16,3-9 0 0,1 6 0 0,6-15 8 0,1 6 0 15,3-7 0-15,3-5 0 0,1-1-8 0,3-9 0 16,4 0 0-16,3-7 8 0,3-6-8 0,5 4 8 16,-1-13-8-16,4-3 8 0,-1 3-8 0,1-13 0 15,0 3 0-15,0-2-8 0,-4-10 8 0,0-3 0 16,4 6 10-16,-8 0-10 0,-6 3 0 0,3 0 0 16,-7 10 0-16,4 0 0 0,-4 12 0 0,-3-3 0 15,-4 9 8-15,3 1-8 0,-6 2 0 0,3 1 0 16,-4-1 0-16,-3 10 0 0,0 0 0 0,0 0 0 15,0 0 0-15,4 16 0 0,0-3 0 0,-4 2-12 16,0 10 12-16,0 1-10 0,-4 5 10 0,4 0 0 0,-4 10 8 16,1-7-8-16,-1 7 0 0,1 0 0 0,-4-6 0 0,3 2 0 15,1-5 14-15,-1-1-2 0,4-6 0 16,0 3 0-16,4-6-12 0,3 0 0 0,-4-3 0 0,4-3 0 16,4-7-12-16,-4 4-4 0,7-4-2 0,-3 3 0 31,3-12-99-31,4 7-20 0,-4-7-4 0,7 3-607 0,-4-3-120 0</inkml:trace>
  <inkml:trace contextRef="#ctx0" brushRef="#br0" timeOffset="7757.39">14796 4457 1324 0,'0'0'118'0,"0"0"-94"0,-4 0-24 0,-3 0 0 16,7 0 197-16,0 0 35 0,0 0 8 0,0 0 0 15,0 0-163-15,0 0-33 0,-4 10-6 0,1-7-2 16,3 13-18-16,-4-4-4 0,1 1-1 0,-1 6 0 16,1 6-13-16,-4 0 9 0,0 0-9 0,0 6 8 15,0 4-8-15,-1-4 0 0,-9 7 0 0,3-4 0 16,0 4 24-16,0-4 4 0,-4-2 0 0,4-7 0 15,-4 6-19-15,0-3-9 0,4-3 10 16,0-6-10-16,0 3 17 0,0-3-2 0,3-6-1 16,1-1 0-16,-1 4 2 0,1-7 1 0,-1-3 0 0,4 1 0 15,0-4 0-15,-4-3 0 0,4-3 0 0,0-4 0 16,0 7 6-16,-3-15 1 0,3-1 0 0,0 4 0 16,-4-10-7-16,0 3-1 0,4-6 0 0,0-7 0 0,-3 1-16 15,6-3 0-15,1-4 0 0,-1 7 0 0,1-10 0 16,3-3 0-16,3 12 0 0,1-2-9 0,-4-4 9 15,7 13 0-15,-4-3 0 0,4 3 0 0,0 3 0 0,0 0 0 16,0 6 0-16,1 1 0 0,-1-1 8 0,3 3 4 16,1 4 1-16,-1 0 0 0,4-4-13 0,1 4 11 15,-1-4-11-15,0 10 10 0,0-3-10 0,0 3 0 16,0-4 0-16,0 4 0 0,0 3 0 16,0 10 0-16,1-7-9 0,-1 6 9 0,-4 1 0 0,1 2-8 15,3 7 8-15,0 3 0 0,0-3 0 0,-3 3 0 16,-1 0 8-16,1-4-8 0,-1 4 18 0,-2 0-2 0,2 0-1 15,4-9 0-15,0 6-6 0,0-1-1 16,1-2 0-16,2-6 0 0,1-1 9 0,-1-6 2 0,8 6 0 16,-4-9 0-16,4 0-7 0,3-3 0 15,-3-3-1-15,3 3 0 0,-3-6-11 0,0-1 0 0,3 1 0 16,-4-7 0-16,5-3 0 0,-8 7-12 16,0-7 0-16,-3-3 1 15,-4 0-67-15,0 0-14 0,0-6-2 0,-3 6-744 0,-4 0-149 16</inkml:trace>
  <inkml:trace contextRef="#ctx0" brushRef="#br0" timeOffset="8244.28">15452 4031 1670 0,'0'0'148'0,"0"0"-118"0,0 0-30 0,7-6 0 0,0-4 213 0,3 7 37 0,1-6 7 0,3-1 2 15,4 7-205-15,3-12-41 0,-3 8-13 0,3-2 8 16,0-1-24-16,0 1-5 0,0 0-1 0,0 6 0 16,-3-4 22-16,-4 4 0 0,0-6-9 0,-3 9 9 15,-4 6 0-15,0-3 0 0,-7-3 0 0,-4 10 0 16,1-1 0-16,-1 3 0 0,-3 1 0 0,-3 6 0 16,-4-7 0-16,-1 10 11 0,1-3-3 0,-3-6-8 15,3 9 11-15,-4 0-11 0,0-4 10 16,1 1-10-16,-1 3 0 0,4-3 0 0,0 3 0 0,3-6 0 15,-3 2 0-15,7 1 0 0,-4 0 0 16,4-3 0-16,4 3 12 0,-1-7-3 0,4 7-1 0,0-7 0 16,0-2 20-16,7 2 3 0,0-2 1 0,1 2 0 15,2-2-16-15,4-1-4 0,-3-6 0 0,6 7 0 16,-2-4-12-16,2-3-13 0,4-3 2 0,1 6 1 16,6 1-74-16,0-7-16 15,0 0-2-15,0 6-643 0,4-6-129 0</inkml:trace>
  <inkml:trace contextRef="#ctx0" brushRef="#br0" timeOffset="9077.76">16147 3225 2433 0,'14'10'108'0,"-7"5"22"0,3 1-104 0,5 15-26 0,6 1 0 0,7 8 0 16,4 1 35-16,3 12 1 0,4-6 1 0,3 13 0 16,0 3-28-16,1-1-9 0,-4-5 0 0,-4 3 0 0,-3-4 0 15,-4-3 0-15,-7 1-10 0,0 5 10 0,-3-2-12 0,-8-1 12 16,-3 4-10-16,-7-10 10 15,0 9-9-15,-7-5 9 0,-3-1-8 0,-8 3 8 16,-3 4-8-16,-7-4 8 0,-4 4-8 0,-7 3 8 16,-10 6-125-16,-1-7-20 0,-3-8-4 0,4 5-1 15,0-15 3-15,-1 0 1 0,-48 28 0 0,27-28 0 0</inkml:trace>
  <inkml:trace contextRef="#ctx0" brushRef="#br0" timeOffset="9577.78">13797 5088 1324 0,'0'0'59'0,"0"0"12"0,-3 3-57 0,3-3-14 15,0 0 0-15,0 12 0 0,3-2 277 0,4-1 53 16,7 10 10-16,0 0 3 0,4-3-281 0,3 6-62 15,0-1 0-15,4-2 0 0,0 3 0 0,-1 0 0 0,1 0 0 16,-4 10 0-16,4-14-16 0,-7 14 3 16,-4-4 1-16,0 3 0 15,-11 1-162-15,1-1-32 0,-8 3-6 0,-3 1-680 0</inkml:trace>
  <inkml:trace contextRef="#ctx0" brushRef="#br0" timeOffset="10468.69">17600 4119 2084 0,'-42'12'92'0,"24"-5"20"0,-3-4-90 0,-4 6-22 16,1 1 0-16,-1-1 0 0,0-3 24 0,4 4 0 15,0-4 0-15,7-3 0 0,0 10-15 0,3-13-9 0,0 0 12 0,11 0-12 16,0 0 14-16,0 0-4 0,15 0-1 0,2 0 0 16,1 0 6-16,10 0 1 0,-3 0 0 0,7 0 0 15,3 0 15-15,4-7 3 0,3 7 1 0,-3-6 0 16,7 6-24-16,-4 0-11 0,4-3 10 0,0 3-10 15,0 0 0-15,3 0 0 0,-3 0 0 0,0-6 0 16,-4 6 0-16,-3-3-8 0,-4-4-1 16,-3 4 0-1,0 3-83-15,-4 0-17 0,-4-9-3 0,-2 6-840 0</inkml:trace>
  <inkml:trace contextRef="#ctx0" brushRef="#br0" timeOffset="10693.76">17268 4555 2786 0,'0'0'124'0,"11"6"24"0,0-3-118 0,3 7-30 16,7 2 0-16,7-3 0 0,7 1 28 0,1 2-1 15,6-5 0-15,0-4 0 0,4-3-7 0,0 0-2 16,7 0 0-16,0-3 0 16,7-4-84-16,3-5-17 0,8 2-3 0,0-2-735 15,-1-7-147-15</inkml:trace>
  <inkml:trace contextRef="#ctx0" brushRef="#br0" timeOffset="11533.61">21343 2761 1209 0,'0'0'53'0,"4"-6"12"0,-4 6-52 16,0 0-13-16,0 0 0 0,0 0 0 0,0 0 212 0,0 0 40 16,7 12 8-16,-4 1 2 0,1 9-186 0,-4 6-38 15,0 3-7-15,-4-6-2 0,4 16-13 0,-7 3-4 16,0 3 0-16,0 0 0 0,0 3-3 0,0-3-1 0,-4 4 0 0,4 2 0 16,-3-3-8-16,-1-6 8 0,1 6-8 0,-1-9 8 15,0 3-8-15,1-3 0 0,-1 2 0 0,4-8 0 16,0 3-16-16,-4-7 2 0,1 0 0 0,3-2-670 15,0 2-133 1</inkml:trace>
  <inkml:trace contextRef="#ctx0" brushRef="#br0" timeOffset="11884.27">19643 4091 1900 0,'0'0'84'0,"0"0"18"0,10 0-82 0,4 0-20 16,8 6 0-16,2-3 0 0,12 3 264 0,6-6 48 15,7 0 9-15,15 0 3 0,13-6-257 0,8-3-51 16,7 2-16-16,7-2 8 0,3 0-8 0,7-10 0 16,8 6 8-16,-1-6-8 0,0 7 0 0,8-1 0 15,-1-2 0-15,4-1 0 0,-7-3 0 0,0 10 0 16,7-4 0-16,-14 4 0 0,-7-1-10 0,0 1 0 16,7 3 0-16,-11-1 0 15,-7 7-26-15,-3 0-6 0,-4 0-1 0,-3 0 0 16,-4 7-126-16,-7-1-26 0,0-6-5 0,-7 0 0 0</inkml:trace>
  <inkml:trace contextRef="#ctx0" brushRef="#br0" timeOffset="12852.38">19124 5304 403 0,'0'0'36'0,"0"0"-36"0,0 0 0 0,0 0 0 16,4-3 476-16,-4 3 89 0,7 3 18 0,-7-3 3 15,7 0-459-15,-7 0-92 0,7 10-19 0,0-1-3 16,-4 4-13-16,1 2-10 0,-1 1 2 0,-3 9 0 16,4 0 8-16,-1-3 0 0,-3 6 0 0,4-3 0 15,0-3 10-15,-1-3-2 0,1 3-8 0,-1 6 12 0,4-12 2 0,-3 3 0 16,3 0 0-16,0-4 0 15,0 1 12-15,0 0 2 0,0-7 1 0,4 0 0 16,-4 4-7-16,3-4-2 0,1-2 0 0,-1-4 0 16,1 3-6-16,-4-6-2 0,4-6 0 0,-4 6 0 15,3-10 23-15,1 1 4 0,-1-4 1 0,1-5 0 16,3-4-20-16,-3 0-4 0,3-3-1 0,-4-7 0 16,1-5-7-16,3 2-8 0,0-9 11 0,0-6-11 0,-3 0 8 15,3-3-8-15,0 6 0 0,0-1 0 0,0-5 13 16,-3 6-4-16,3-3-1 0,-3 0 0 0,-8 6-8 15,1 3-11-15,-1-3 3 0,-3 13 0 0,-3 0 8 0,-4-1 0 16,-4 10 0-16,0 0 0 0,-3 0 0 0,0 3 14 16,-3-2-2-16,2 8 0 0,-6 0-12 0,7 4-13 15,-3-10 2-15,-1 7 1 0,4 2 10 0,3 1 0 16,1-4 0-16,3 4 8 0,0 0 0 0,3-1 0 16,0 1 0-16,1 2 0 0,3 1-8 0,0 6 0 15,0 0 0-15,0 0 0 0,11 0 0 0,-4 0-8 0,3 6 8 16,1 1-8-16,6-7 8 0,5 9-8 0,2-9 8 15,8 6-8-15,0-2 8 0,7 2 0 16,6-3 10-16,1 0-10 0,4-3 24 0,3 0-2 16,-1 6 0-16,8-3 0 0,4-3-22 0,7 7 0 0,3-7 0 15,0 3 0-15,3-3 12 0,4 0 2 0,4 0 0 0,7-3 0 16,3-4-6-16,0 4 0 0,-3-3-8 0,7 0 12 16,3 0-12-16,4-4 0 0,0 1 0 0,0-4 0 15,-1 4 0-15,1-4 0 0,-3 1 0 0,-1-7 0 16,0 9-10-16,-7-2-5 0,-3-1-1 0,3-2 0 15,-3 2 8-15,-7 10 8 0,-1-6-13 0,-6-1 5 16,-4 1 0-16,-3 6 0 0,-1-7 0 0,4 1 0 16,-3 6-25-16,-4-4-5 0,0 7-1 15,-7-9 0-15,-11 9-73 0,1-3-16 16,-8-7-2-16,-3 7-1 0,-4 3-115 16,-10-6-23-16,10-3-5 0,-24 9-1 0</inkml:trace>
  <inkml:trace contextRef="#ctx0" brushRef="#br0" timeOffset="13522.66">20292 5091 2602 0,'0'0'116'0,"-7"-3"23"0,0 3-111 0,-4-6-28 0,11 6 0 0,0 0 0 0,0 0 31 0,0 0 1 16,4 0 0-16,3-13 0 15,3 4-49-15,1-1-10 0,3-2-1 0,0 2-1 0,0 1 21 0,4-4 8 16,3 1 0-16,-3 5-9 0,-1-5 33 0,4 2 6 15,1-2 2-15,-5 9 0 0,1-3-32 0,3-4 0 16,-3 7 0-16,3 0 0 0,-7-3 11 0,4 6-1 16,-8 6 0-16,-3-3 0 0,4 0-10 0,-4 3 0 15,-4 4-10-15,-3 2 10 0,-3-2-11 0,-1 5 11 16,-3 1-12-16,-3 0 12 16,-4 3-50-16,-4 3-3 0,-3 0-1 0,-4-1 0 15,0 5 19-15,1-1 4 0,3-3 1 16,-4 0 0-16,-3-1 48 0,-1 5 10 0,1-1 1 0,0-3 1 0,0 6 2 0,-4 3 0 15,4-9 0-15,3 3 0 0,7-6-5 0,1 9-1 16,3-6 0-16,3-6 0 0,4 3-1 0,4 3 0 16,3-10 0-16,3 7 0 0,1-6-25 0,3 5 0 15,7-5 0-15,0-4 0 0,0 7 0 0,4-10 0 0,3 4 0 16,0-1 8-16,0 4-8 0,0-4-11 0,4-3 3 16,0 1 0-16,-4-7-10 0,4 0-2 0,3 0 0 0,0 0 0 31,7-7-37-31,1 1-8 0,-1-3-2 0,4 6 0 15,-1-7-117-15,1 1-24 0,-4-4-5 0,4 1-1 0</inkml:trace>
  <inkml:trace contextRef="#ctx0" brushRef="#br0" timeOffset="13772.15">21131 5251 3063 0,'0'0'68'0,"-7"6"13"0,0 4 3 0,0-1 2 0,0 3-69 0,0 1-17 15,4 9 0-15,-1-3 0 0,4 0 0 0,4 3-16 16,-4 0 4-16,3-1 0 16,1 5-80-16,-1-11-16 0,1 7-4 0,-1-3 0 15,1-3-19-15,-1 6-4 0,-3-7-1 0,0 7 0 16,0-9-83-16,0-1-17 0,-7 10-3 0,4-6-1 0</inkml:trace>
  <inkml:trace contextRef="#ctx0" brushRef="#br0" timeOffset="13958.3">21622 5367 3175 0,'0'0'70'0,"-7"0"14"0,-4 9 4 0,1 1 0 0,-5 2-70 0,5 7-18 0,3-6 0 0,-4 9 0 16,1-7-98-16,3 1-23 0,0 3-5 0,-4-7-1 15,4 10-71-15,-4-3-14 0,1 0-4 0,-1-7 0 16</inkml:trace>
  <inkml:trace contextRef="#ctx0" brushRef="#br0" timeOffset="14430.92">20712 5323 3207 0,'-15'0'142'0,"15"0"30"0,0 0-138 0,0 0-34 16,0 0 0-16,0 0 0 0,8-9 14 0,9 5-4 15,8-2-1-15,3 0 0 16,4-4-33-16,0-2-6 0,3-4-2 0,0 7 0 0,4-4 11 0,0 1 1 0,3-1 1 0,0-2 0 31,1 2-14-31,3 4-3 0,-4-4-1 0,0 1 0 16,-3-4 3-16,-4 10 1 0,-3-1 0 0,-4-2 0 0,1-1 23 0,-8 4 10 0,0 0-8 16,-3-3 8-16,-1-1-15 0,1 7 3 0,-4-6 0 15,4 9 0-15,-1-4 2 0,1-2 1 0,-1 6 0 0,-2-3 0 16,-1 3 9-16,-4 3 0 0,8-3 0 0,-4 0 0 15,-7 0 0-15,7 6 0 0,4-2 0 0,-4 5 0 16,-3 0 8-16,-1 1 0 0,4 5 0 0,-3-5 0 16,3 6 12-16,-3-1 4 0,-4 1 0 0,0 0 0 15,7 2 6-15,-4 1 2 0,-3 3 0 0,0-6 0 16,0 0-12-16,4-1-1 0,0 4-1 0,-8 0 0 16,1-3-18-16,3 2 0 0,7 4 8 0,-7-6-8 15,0 0 0-15,0 2 0 0,4-5 0 0,-1 6 0 16,-3-10 0-16,0 4 0 0,0-4 0 0,0 1 0 0,4-1 0 15,0-6-12-15,-11-3 1 0,7 3 1 16,3-3-51-16,1 0-11 16,-1-3-1-16,5-6-767 0,-5-1-152 0</inkml:trace>
  <inkml:trace contextRef="#ctx0" brushRef="#br0" timeOffset="15555.01">22835 5436 633 0,'-14'-6'28'0,"14"6"6"0,7-10-34 0,0 7 0 0,-3-6 0 0,-4-1 0 15,0-2 224-15,0 2 39 0,3 1 7 0,1 6 2 0,-8-7-210 0,4 10-42 16,0 0-8-16,0 0-1 0,0 0 74 15,0 0 15-15,0 0 4 0,-10 10 0 0,3-1-11 0,0 4-1 16,-4-1-1-16,4-2 0 0,7 8-20 16,-3-5-4-16,-8 6-1 0,4-7 0 0,3 10-28 15,-3-3-6-15,4 0 0 0,-4-3-1 0,-4 6-23 0,4-4-8 16,4 4 0-16,-5 0 9 0,-2 0-9 0,-1 3 0 16,4-9 0-16,-3 6 8 0,-1 3-22 0,1-9-5 15,-1-4-1-15,0 4 0 0,8 0 7 0,-4-10 1 16,-4-3 0-16,4-3 0 0,7 0 35 0,-7 0 7 15,-4-9 2-15,4-4 0 0,-3 4-32 0,3-4 0 16,-4-6 0-16,-3 7 0 0,0-7 0 0,0-3 0 16,3-3 0-16,1-3 0 0,-8 6 20 0,7-3-1 15,1 0-1-15,3-10 0 0,0 4 6 0,-4-1 2 16,4 7 0-16,4-3 0 0,3 6-5 0,-4-6-1 0,1 12 0 16,3-6 0-16,7 3-20 0,-4-3 0 0,-3 4 0 15,4-1 0-15,3 6 0 0,0-6 0 0,7 7 0 0,-4-7 0 16,1 7 0-16,0-1 0 0,6 4 0 0,1-4-8 15,-4 4-1-15,0-1 0 0,4 7 0 0,-4 3 0 16,4 0 9-16,-4 0-13 0,-4 3 5 0,4 7 8 16,4 2 0-16,-4 7 0 0,-3-6 0 0,3 9 0 15,0-1 20-15,0-2-2 0,-3 0 0 0,-1 0 0 16,1-3-6-16,-1 2-2 0,4-5 0 0,1 6 0 16,-5-7-10-16,4-2 0 0,4-1 0 0,0 1 0 15,-4-7 0-15,3 3 0 0,1-3 0 0,3-3 0 16,0 0 0-16,0 0-17 0,-3-9 4 0,3 9 1 15,-3-10-118-15,3 1-23 16,-3-4-5-16,-4 10-620 0,0-12-124 0</inkml:trace>
  <inkml:trace contextRef="#ctx0" brushRef="#br0" timeOffset="15939.84">23227 4897 3013 0,'0'0'66'0,"-4"-7"14"0,4 7 2 0,-3-3 3 0,3-6-68 0,3-1-17 0,1 1 0 0,3-4 0 15,0 4 0-15,7-4-12 0,0 1 1 0,-3-4 1 16,6 7 1-16,-2-4 0 0,2 1 0 0,-3-1 0 31,0 4-18-31,1-4-3 0,-1 7-1 0,0-4 0 0,-4 7 8 0,-3 3 2 0,-7 0 0 16,11 3 0-16,-11-3 21 0,7 7-9 0,-7-7 9 0,7 12 0 15,-7 1-13-15,0-4 4 0,-3 10 1 0,-1-3 0 16,-3-1-10-16,0 1-2 0,-4-6 0 0,1 8 0 16,-1-5 4-16,1-4 0 0,-1 10 0 15,0-9 0-15,4-4 41 0,0 3 9 0,4 1 2 0,-4 2 0 16,3-2 0-16,4-1 0 0,0 0 0 0,4 1 0 16,-1 5-8-16,4-5 0 0,4-1-1 0,-1 4 0 15,5 2-15-15,-1-2-2 0,7 0-1 0,-3-4 0 16,-1 4-9-16,8-4-11 0,-4 3 3 0,4 4 0 15,-1-13-39-15,5 10-7 16,-5-7-2-16,1-3 0 0,7-3-102 0,0 7-21 16,3-14-4-16,7 4-1 0</inkml:trace>
  <inkml:trace contextRef="#ctx0" brushRef="#br0" timeOffset="21148.72">25001 4627 1911 0,'-17'9'84'0,"10"-9"19"0,0 0-83 0,0 10-20 0,0-7 0 0,-1 3 0 16,1-6 36-16,7 0 4 0,-3 3 0 0,3-3 0 15,-7 0-8-15,7 0-2 0,0 0 0 0,0 0 0 16,0 0-8-16,0 0-2 0,7 0 0 0,3-3 0 16,-2 3 14-16,2-6 2 0,4 3 1 0,4-4 0 15,7 4 15-15,-4-6 2 0,0 9 1 0,0-3 0 16,4-7-11-16,-1 7-1 0,1-6-1 0,-4 2 0 15,4-2-27-15,-4 3-6 0,4-4-1 0,-4 1 0 16,0 3 4-16,4-7 0 0,-4 1 0 0,4 2 0 0,-1-2-12 16,1-7 10-16,3 6-10 0,-3-6 10 0,-4 7-10 15,0-7 0-15,-3-3 0 0,-4 10 8 0,-3-17-8 0,-1 14 0 16,-6-1 0-16,-4-6 0 0,-4 10 0 0,-3-1 0 16,0 4 0-16,-3-4 0 0,-12 7 0 0,-2 3 0 15,-1 3 8-15,-3 3-8 0,0 6 0 0,-4 4 0 16,0-1 9-16,-3 7-9 0,3 9 21 0,-7-12 0 15,0 12 0-15,1-3 0 0,6 7-9 0,0-1-1 16,4-3-1-16,3 4 0 0,8-1-10 16,6 0-9-16,0 4 9 0,4-7-13 0,4 3 13 0,3 1 8 0,3-1 0 15,1-6-8-15,-1 7 10 0,4-1-10 0,4-9 8 0,3 6-8 16,4-12 9-16,-1 9-9 0,5-9 10 0,2-1-10 16,1-2 0-16,7 2 0 0,3-15 0 0,4 7 0 31,7-4-22-31,3-6-7 0,8-4-2 0,3 1-831 0,3-3-166 0</inkml:trace>
  <inkml:trace contextRef="#ctx0" brushRef="#br0" timeOffset="22006.06">25890 2639 1209 0,'0'0'108'0,"0"0"-87"16,0 0-21-16,-3-7 0 0,-4 7 185 0,7 0 33 0,0 0 6 0,0 0 2 15,0-3-146-15,0 3-30 0,0 0-6 0,0 0 0 16,0 0 31-16,3-6 6 0,1 3 2 0,3-3 0 15,3 3-23-15,1 3-5 0,7 0-1 0,-1 0 0 16,12-4 1-16,-1 4 0 0,0-6 0 0,7 6 0 16,1-3-27-16,-1 3-4 0,0-9-2 0,4 5 0 15,-4-2-22-15,0 3 0 0,1-3 0 0,-1 6 0 32,-3-3-112-32,3-4-28 0,-3 4-4 0,3-6-2 15,-3-1-110-15,0 7-23 0,17-16-4 0,-3-3-1 0</inkml:trace>
  <inkml:trace contextRef="#ctx0" brushRef="#br0" timeOffset="27133.1">27968 1325 2336 0,'0'0'52'0,"0"0"10"0,-7 6 2 0,0-6 1 0,0 3-52 0,0-3-13 0,0 7 0 0,-4-4 0 16,4 0 46-16,-3 3 6 0,-4 3 2 0,0 4 0 15,-1-4-27-15,-6 7-6 0,0-7-1 0,-4 20 0 16,1-4-20-16,-5 3 0 0,1 7 0 0,-4 5 0 0,1 14 8 0,-1-1-8 15,4 0 8-15,0 7-8 16,-1-7 0-16,5 10 0 0,2 0 0 0,1-7-8 16,4 7 8-16,6-1 8 0,0-8-8 0,4-1 11 15,4 0-11-15,-1-6 8 0,4-3-8 0,4 0 8 0,3-3-8 16,4-7-14-16,-4 4 3 0,7-7 1 16,3-5-54-16,5-5-12 15,2 1-1-15,11-6-1 0,1-3-150 0,6-13-31 0,43 3-5 16,-15-6-2-16</inkml:trace>
  <inkml:trace contextRef="#ctx0" brushRef="#br0" timeOffset="28402.1">28896 2291 3013 0,'0'0'133'0,"0"0"28"15,0 0-129-15,11-7-32 0,3 4 0 0,3-3 0 0,1-3 16 0,3 5-3 0,4 1-1 0,-4-3 0 16,4 3-12-16,-1 3 0 0,1-10 0 0,0 7 0 16,-4-3-10-16,4 3-2 0,-4-3 0 0,0 3 0 31,0 3-141-31,-3-7-29 0,-1 4-6 0,-2-6-960 0</inkml:trace>
  <inkml:trace contextRef="#ctx0" brushRef="#br0" timeOffset="29182.65">29330 2799 1267 0,'0'0'112'0,"0"0"-89"0,0 0-23 0,0 0 0 0,0 0 252 0,7 0 47 16,4-7 9-16,-1 1 1 0,1-3-224 0,-1-1-45 16,4 4-8-16,4-7-3 0,3 1-4 0,0-7-1 15,-3 3 0-15,3-2 0 0,4-11-12 0,0 7-4 16,-1-3 0-16,1-6 0 0,3 0-8 0,4-1 0 16,0 1 0-16,-4-7 0 0,7 1 8 0,-3-1 0 0,-4-3 0 15,0-3 0-15,1 10 20 0,-5-7 3 0,5 0 1 16,-8 10 0-16,0-3-4 0,-3 2 0 0,3-5 0 0,-4 8 0 15,1 1 0-15,-4 0 0 0,0-4 0 0,0 11 0 16,0-5-17-16,-3 8-11 0,0 5 12 0,-1-6-12 16,-3 10 8-16,-3-1-8 0,-1 7 0 0,-3 3 0 15,0 0 0-15,0 0 0 0,0 0-13 0,-3 13 5 16,-4 9 8-16,0-6 0 0,-4 5 0 0,4 1 0 16,-4 3 0-16,1 7 0 0,-4 5 0 0,0-5 0 15,0 2 0-15,3 4 0 0,-3-4 0 0,3 1 0 16,4 3 0-16,0-13 0 0,4 6 0 0,3-3 0 15,0-3 0-15,3-3 0 0,-3-3 0 0,7 0 0 16,-3-7 0-16,6 1 0 0,-3-4 0 0,4-2 0 16,0-1 0-16,-1 0 0 0,1-6 0 0,-1 0 0 15,4-6 0-15,0 0 8 0,-3-1 0 0,3-2 0 16,0-4-8-16,0 4 0 0,-3-7 0 0,3 1 0 0,0-7 0 0,0 9 0 16,0-9 0-16,4-6 0 0,-4-3 0 15,4 9 0-15,-4-10-8 0,0 10 8 0,-3 0 0 0,-1 4 0 16,1-4 0-16,-4 9 0 0,0-6 0 0,-4 7 0 15,1-1 0-15,-4 4 0 0,0-4 0 0,3 4 0 16,1-1 0-16,-4 4 0 0,0 0 0 0,0 0 9 16,0 6-9-16,4-3 0 0,-1-4 9 0,-3 7-9 15,0 0 0-15,0 0 9 0,0 0-9 0,0 0 0 16,0 0-12-16,0 0 12 0,4 10-8 0,-1 8 8 16,1-5 0-16,3 6 0 0,-7 3 0 0,0 3 0 0,0-6 0 15,0 9 0-15,-4-3 0 0,1 3 0 0,-1-6 0 16,-3 0 0-16,4 0 0 0,3 0 0 15,-4 0 0-15,4-6 0 0,4-1-11 0,-1 1-7 0,1-3-2 0,3-1 0 32,0-2-100-32,0-1-20 0,3-6-4 0,1 3-629 0,0-3-127 0</inkml:trace>
  <inkml:trace contextRef="#ctx0" brushRef="#br0" timeOffset="32216.28">27961 1861 2487 0,'0'0'110'0,"0"0"23"0,0 0-106 0,0 0-27 0,-3 3 0 0,3-3 0 0,0 0 24 0,0 0-1 16,0 0 0-16,0 0 0 0,0 0 22 0,0 0 5 16,0 0 1-16,0 0 0 0,0 0-25 0,10 6-5 15,1 4-1-15,3-1 0 0,4 4-8 16,-1-4-1-16,1 4-1 0,3-1 0 0,0 10-10 0,0-3 8 16,1 3-8-16,-1-3 8 0,-4 3 0 0,-3 3 0 15,-3-6 0-15,0 3 0 0,-1 6-8 0,-3-6 0 16,0 3 0-16,0 0 0 0,0 0 0 15,-3-3 0-15,-4-3 0 0,3 6 0 0,-3-16 0 0,0 10 0 16,4-6 0-16,-4 2 0 16,0-2-71-16,4-4-9 0,-1-2-3 0,4 2 0 15,0-3-135-15,-3-6-27 0,6-6-6 0,1-7-1 16</inkml:trace>
  <inkml:trace contextRef="#ctx0" brushRef="#br0" timeOffset="32537.16">28455 1773 2840 0,'0'0'63'0,"0"0"13"0,0 0 2 0,0 0 1 0,-7 7-63 0,7 2-16 0,0 0 0 0,0 10 0 0,0-9 0 0,0 5 0 15,0 1 0-15,0 0-10 0,0 2 10 0,0 1 0 16,0 6 0-16,0-3 0 0,-4 6 0 0,1-2 0 16,-4 2 0-16,-4 13 0 0,1-10 0 0,-1 3 0 15,-6 10 0-15,-1-3 0 0,-7 0 32 0,0 0 3 16,4 3 0-16,-7 6 0 0,0-3-22 0,-7-3-4 16,3 6-1-16,0 0 0 0,4-3-8 15,0-6 0-15,6 3 0 0,5-4 8 0,-1-2-8 16,4 0 0-16,7-10 0 0,0 3-11 15,3-9-182-15,8 0-37 0,3 10-7 0,7-23-2 16</inkml:trace>
  <inkml:trace contextRef="#ctx0" brushRef="#br0" timeOffset="33822.58">30258 1293 1036 0,'0'0'92'0,"0"0"-73"0,0 0-19 0,0 0 0 0,0 0 263 0,0 0 49 16,0 0 9-16,0 0 3 0,7 0-232 0,0 0-45 15,3 0-10-15,-2 0-1 0,-1 0-5 0,3 0-1 16,1 0 0-16,-1 10 0 0,1-10-10 0,3 9-1 15,-3-6-1-15,3 4 0 0,3 2 18 0,5 4 3 16,-1-1 1-16,3 7 0 0,1-6-4 0,3 8-1 16,-3 11 0-16,3-1 0 0,0 1-15 0,4 8-2 15,-4 4-1-15,4 6 0 0,0-6-5 16,0 10-2-16,-4-4 0 0,4-3 0 0,-4 3 6 0,-3 0 0 16,3 3 1-16,-7-12 0 0,-3 3-3 15,-4 0-1-15,0-3 0 0,-4 3 0 0,-3-7-13 0,0-2 0 16,-3-1 8-16,0-2-8 0,-4-4 0 0,-4 3 0 15,-3-6 8-15,-4 4-8 0,-3-7 0 0,-3-1 0 16,-5 8-9-16,-2-4 9 16,-4-3-97-16,-1 6-14 0,1-12-2 0,-4 2-1095 15</inkml:trace>
  <inkml:trace contextRef="#ctx0" brushRef="#br0" timeOffset="35006.21">31055 1008 864 0,'-14'0'38'0,"14"0"8"0,0 0-37 0,-4 0-9 0,1 0 0 0,-4-3 0 16,3 3 283-16,1-6 54 0,3 6 11 0,0-3 3 16,-4-7-233-16,4 10-46 0,0-3-10 0,0-3-2 15,0 3-13-15,4-10-3 0,3 4-1 0,3-7 0 16,-3 3-11-16,8 4-3 0,-5-4 0 0,8 1 0 16,-4-7 7-16,7 7 0 0,-7 2 1 0,7-2 0 0,-3 2-12 15,3-9-2-15,-3 16-1 0,-1-6 0 0,1-1-2 0,0 1-1 16,-1 9 0-16,-3-3 0 15,1 3-7-15,-5 3-2 0,4-3 0 0,-7 9 0 0,0 4-10 16,0-4 0-16,-3 10 0 0,-4-6 0 0,0 9 0 0,-7-3 10 16,-4 2-2-16,4-2-8 0,-3 3 0 0,-4-3-12 15,-1 3 0-15,-2 0 0 0,3 3 12 16,-4-3-9-16,4-3 9 0,0 0-8 0,-7 3 8 0,3-10-8 16,-3 10 8-16,0-6-8 0,3-1 8 0,-3-5-12 15,3 2 12-15,4-2-12 0,0-1 12 0,3 1 0 16,4-1 0-16,0-6 0 0,7-3 0 0,-3 6 0 15,-4 7 0-15,7-10 0 0,0-3 0 0,0 10 9 16,3 2 0-16,1-6 0 0,6-3 7 0,-3 7 2 0,4-1 0 0,0 1 0 16,3-7 4-16,0 6 1 0,3-9 0 0,1 10 0 15,0-1-8-15,6-9-2 0,1 0 0 0,3 0 0 16,4 0-13-16,3 0 0 0,4 0 0 16,7 0 0-1,7-6-116-15,-4 3-20 0,1 0-4 0,-1-4-1081 0</inkml:trace>
  <inkml:trace contextRef="#ctx0" brushRef="#br0" timeOffset="35906.99">25679 3209 2718 0,'0'0'60'0,"0"0"12"0,0 0 2 0,10 0 2 0,1 0-60 0,10 0-16 0,0 0 0 0,11 0 0 16,0-6 12-16,10 3 0 0,7 3 0 0,8-6 0 15,6 6 7-15,4-7 1 0,7 1 0 0,11 3 0 16,10-13 16-16,8 10 3 0,3-3 1 0,13-10 0 15,8 10-20-15,8-1-4 0,9-2-1 0,15 2 0 16,7 1 5-16,3-4 0 0,0 4 1 0,8-4 0 16,3 4-5-16,7 6-2 0,10-7 0 0,1 1 0 15,-1-1-14-15,1 1 11 0,7-3-11 0,-1 2 10 16,1 1-10-16,3-7 0 0,0 7 0 0,-7-4 0 16,0 4 0-16,-14-10 0 0,-7 6 0 0,-4-5 0 15,8 8-12-15,-11 1-8 0,-7-7-2 0,-11-3 0 16,-4 7-126-16,-9-1-26 15,-1-3-5-15</inkml:trace>
  <inkml:trace contextRef="#ctx0" brushRef="#br0" timeOffset="38555.8">27637 3573 115 0,'0'0'0'0,"-4"-3"10"0,4 3-10 0,0 0 0 0,-3-9 0 0,-1 9 0 16,4-10 339-16,0 10 65 0,0-3 14 0,4-3 2 15,-4 0-248-15,3-4-49 0,4 1-11 0,0-1-1 0,0 1-26 0,0 6-5 16,0-7 0-16,4 1-1 0,0 0-3 16,-1 5 0-16,1-14 0 0,3 8 0 0,3 1-24 0,1-7-4 15,0 0-2-15,3 4 0 0,0 3-18 0,0-4-4 16,0 0-1-16,1 4 0 0,-1-4-9 16,0 4-2-16,0 3 0 0,-3 0 0 0,-1-1-12 15,5 7 0-15,-5 0 0 0,1 13 0 0,-1-13 0 16,1 15 0-16,0-2 0 0,-1 0 0 0,-3 5 14 0,1 4 6 15,-5-3 2-15,4 3 0 0,-7 3-30 0,0 0-7 16,0 3-1-16,-3 4 0 0,-1 5 26 0,-6-5 5 16,-1-1 1-16,1-6 0 0,-8 16-16 0,-3-10-16 15,4 4 3-15,-4-4 1 0,-4 1 12 16,0-4 16-16,1-3-3 0,-1 0-1 0,-3-3-12 0,0 0-13 0,-1-6 2 16,-2 2 1-16,-1-5 10 0,0-4 14 0,-3 1-3 0,0-1-1 15,3 1-10-15,-3-10 0 0,0 0 0 0,3 0 0 16,0-7 0-16,4-5-14 0,0 2 5 0,3 1 1 15,1-4 8-15,3 4 0 0,3-7 0 0,8 7 0 16,-1-10 0-16,1 7 0 0,6-1-9 0,4-3 9 16,0 7 0-16,7-4 0 0,0 10 0 0,4-6 0 15,7 3-8-15,-1 6 8 0,1 0 0 0,3 0 0 16,1 0 0-16,-1 6 0 0,0 3 0 0,-3-9 8 16,3 3-8-16,0 10 8 0,-3-7-8 0,3-3 8 15,0 7-8-15,0 2 0 0,1-2 0 0,-5-4 8 16,-2 0-8-16,-1 10 0 0,3-13 0 0,1 10 0 15,-4-13 0-15,0 9-11 0,-3-3 3 0,3-3 0 16,-7-3-134-16,4 7-26 16,-4-4-6-16</inkml:trace>
  <inkml:trace contextRef="#ctx0" brushRef="#br0" timeOffset="39259.32">29154 3623 2073 0,'0'0'184'0,"0"0"-147"0,0 0-29 0,0 0-8 15,0 0 88-15,0 0 16 0,0 0 3 0,0 0 1 16,0 0-87-16,0 0-21 0,0 0 0 0,0 0 0 16,-7-3 16-16,-1 3 0 0,1 0-1 0,4 3 0 15,-8 1 0-15,4 5 0 0,0 0 0 0,-3 4 0 16,-5 6 0-16,5-1 0 0,-1 4 0 0,1 0 0 16,-4 0-3-16,0 0-1 0,-4 7 0 0,4-4 0 15,0-3 2-15,0 9 1 0,-1-12 0 0,5 0 0 16,-1 2-2-16,4-8-1 0,-3 6 0 0,3-7 0 15,3-2-1-15,-3 2 0 0,3-5 0 0,1-4 0 16,3-3 3-16,0 0 1 0,-7 0 0 0,0 0 0 16,-4 0-3-16,4-3-1 0,0-7 0 0,-3 1 0 0,-1-1-2 0,0-2 0 15,1-1 0-15,-1-2 0 0,1-1-8 0,-1-3 0 16,0 0 9-16,-3-3-9 0,4 4 0 0,-4-11 9 16,0 4-9-16,3 0 0 0,-3 3 12 0,3-6-12 15,1 6 12-15,-1 9-12 0,4-15 0 16,0 13 0-16,0-4-12 0,3 0 3 0,1 3 9 0,-1 1 11 15,8 2-3-15,-1-6 0 0,-3 10-8 0,7-4 0 16,1 10 0-16,-1-13 0 0,7 10 0 0,-4-3-16 16,1-1 4-16,-1 1 1 0,1 6 11 0,3-3 0 15,0 6-9-15,0-4 9 0,-3 4 0 0,3-6 0 16,0 3-9-16,-3 3 9 0,3-3 0 0,0-3 0 16,4 6 0-16,-4-4 0 0,0-2 0 0,0 6 0 15,4 0 0-15,-4 0 0 0,3 0 0 0,1 6 0 0,-4-2 0 0,4 5 0 16,-4 0 9-16,3 4 6 0,1 0 1 0,-4-4 0 15,4 10-16-15,-4-7 0 0,0 1 0 0,0 6 0 16,0-7 0-16,0 4 8 0,1-4-8 0,-5 1 0 16,4-4 8-16,0 4-8 0,0-4 0 0,-3 4 0 15,3-13 8-15,-3 6-8 0,-1-3 0 0,1-3 9 16,-1 0-9-16,1 0 0 0,-11 0 0 0,7 0 8 16,0-9-22-16,4 9-5 0,-4-6-1 0,0-1 0 15,3 4-67 1,1-6-13-16,0-4-4 0,-1 4-696 0,-3-4-140 0</inkml:trace>
  <inkml:trace contextRef="#ctx0" brushRef="#br0" timeOffset="39751.07">29633 3272 864 0,'0'0'76'0,"0"0"-60"0,0 0-16 0,0 0 0 16,0 0 338-16,4-9 65 0,-1 2 13 0,4 1 2 15,4-3-299-15,0-1-60 0,3 1-12 0,0 0-3 16,0-4-21-16,7 7-5 0,-3-7-1 0,-1 10 0 15,8-16-1-15,-4 10-1 0,0-1 0 0,1-2 0 16,-1-1 4-16,3 1 1 0,-2 2 0 0,2-5 0 16,-3 8-20-16,-6-2 0 0,2 3 0 0,-3 3 0 15,0-4 10-15,-3 7-2 0,-4 7 0 0,4-4 0 16,-8 6-8-16,4 4 8 0,-3-4-8 0,-4 7 8 16,0 0 0-16,0 2 0 0,-4 1 0 0,1 3 0 15,-4-6-8-15,3 3 0 0,-3-1-10 0,-3 4 10 16,2-9 0-16,-6 9 0 0,4 0 0 0,-4-7 10 15,-4 1-10-15,0 3 0 0,1 0 0 0,-4-4 0 16,6 4 0-16,1 3 0 0,-3 0 0 0,3-3 8 16,3 0 4-16,4-7 1 0,3 7 0 0,1-3 0 15,6 0-4-15,4-4-1 0,8 1 0 0,2-4 0 0,1 4-8 16,3-7-16-16,7-3 4 0,4 3 1 0,3-6-7 0,1-6-2 16,2 3 0-16,1-3 0 15,7-1-140-15,0-8-29 0,49-10-6 16,-21-4-1-16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7T20:06:31.8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8950 3654 1148 0,'0'0'25'0,"0"0"6"0,0 0 1 0,0 0 0 0,0 0-32 0,0 0 0 0,0 0 0 0,0 0 0 15,0 0 0-15,0 0 0 0,0 0-13 0,0 0 4 16,0 0 9-16,4 10 0 0,-4-1 0 0,0-9 0 15,0 0 14-15,0 0 5 0,0 6 1 0,3-3 0 16,-3 7 25-16,0 2 6 0,0-2 1 0,4 2 0 16,-4 4 5-16,-4 3 2 0,4 0 0 0,0 0 0 15,-3 6-11-15,3 3-3 0,-4-3 0 0,0 3 0 16,1 3-1-16,3-2 0 0,-7-1 0 0,3 6 0 0,-3 1-9 16,4 3-3-16,-1-1 0 0,1-2 0 0,3 2-32 0,-4 4 0 15,4-6 0-15,0 2 0 0,0-9 0 16,0 7 0-16,0-7 0 0,4-3 0 0,-1 3 13 0,1-9-4 15,-4 0-1-15,3-3 0 16,1 3-38 0,-1-4-8-16,-3-12-2 0,4 10 0 0,-4-13-128 0,0 0-25 0,0 0-6 0,0 0-1 0</inkml:trace>
  <inkml:trace contextRef="#ctx0" brushRef="#br0" timeOffset="755.52">8816 3777 288 0,'3'-7'12'0,"-3"7"4"0,4-3-16 0,-4-3 0 15,0 6 0-15,0-3 0 0,0-10 132 0,4 10 23 16,-4-3 5-16,3-4 0 0,1 1-87 0,-4 6-17 16,7-3-4-16,-4-4-1 0,4 4 0 0,0-4 0 15,0-2 0-15,0-4 0 0,0 7-3 0,0-7 0 16,1 13 0-16,-1-13 0 0,3 7 4 0,-6 0 0 0,3-1 0 0,0 4 0 16,3-4-27-16,-3 1-5 0,4 0 0 0,-4-1-1 15,4-2 14-15,-1-1 3 0,1 10 1 0,-1-13 0 16,1 7-21-16,-4 0-5 0,4-7-1 0,-4 6 0 15,3 7 14-15,1-3 2 16,-4-3 1-16,0 5 0 0,0-2-7 0,4-3-2 0,-4 9 0 16,3 0 0-16,1 0-18 0,3 0 0 0,-3 0 0 15,-1 6 0-15,4-3 0 0,0 3 0 0,-3-2 0 16,3 5-9-16,-3 0 17 0,3 1 3 0,0-4 1 16,0 4 0-16,-7 8-12 0,4-8 0 0,3-1 0 15,0 7 0-15,-4 0 0 0,-3-4 0 0,-7 7 0 0,4-3 0 16,3 2 0-16,-3-2-19 0,-4 3 3 0,0-3 1 15,7-4 15-15,-7 7 0 0,7-7 0 0,-14 1 10 16,7 3-2-16,0-4-8 0,-4 1 12 0,1-1-4 16,-4-2 0-16,-1 5-8 0,-2-2 12 0,-1-7-4 15,1 10 0-15,-4-4-8 0,-1-5 12 0,-2 2-4 0,-1 1-8 16,1-1 10-16,-5-3-10 0,5 4 10 0,-4-7-10 16,-1 3 10-16,1-3-10 0,0-3 10 0,3 6-10 0,-3-2 0 15,0-4 0-15,0 0 0 0,0 0 8 0,3 0-8 16,-3-4 8-16,3 4-8 0,-3-6 0 0,4 6 0 15,2 0 0-15,1-3 0 0,0-3 0 16,7 6-16-16,4-3 3 0,-4-4 0 16,7 4-103-16,0 3-20 0,0-9-4 0,3 3 0 15</inkml:trace>
  <inkml:trace contextRef="#ctx0" brushRef="#br0" timeOffset="2728.75">10213 2786 403 0,'0'0'36'0,"0"0"-36"0,0 0 0 0,0 0 0 15,0 0 124-15,-4 3 19 0,-3-3 3 0,4 0 1 16,-4 9-99-16,0-9-19 0,0 6-4 0,0-6-1 16,0 4 5-16,-1 2 1 0,1-6 0 0,0 3 0 15,0 6 5-15,0-9 1 0,-3 7 0 0,3-7 0 16,0 6-1-16,0-3 0 0,-4 3 0 0,4-2 0 16,0 5 17-16,-4-3 4 0,1 4 1 0,-1-1 0 0,0 0-15 0,-3 1-3 15,0 5-1-15,0-5 0 16,0 9 1-16,0 0 0 0,0 6 0 0,0 0 0 15,0 3-20-15,-1 0-4 0,1 0-1 0,0 7 0 0,0 2 13 16,0-2 2-16,0 9 1 0,3-3 0 0,1-1-30 0,-1 4 8 16,4-9-8-16,0 2 0 0,0 14 9 0,0-14-1 15,3 7 0-15,4 0 0 0,-3 0-8 0,-1-6 0 16,8-1 0-16,-4 4 8 0,3-7-8 16,4 4 0-16,-3-10 9 0,3 1-9 15,4 5 8-15,3-6-8 0,-4-3 10 0,4 4-10 0,4 5 11 0,0-9-11 16,3 3 12-16,0 1-12 0,4-7-10 0,-1-1-9 15,1-5-1-15,0 3-1 16,3-10-37-16,4 7-7 0,-4-3-2 0</inkml:trace>
  <inkml:trace contextRef="#ctx0" brushRef="#br0" timeOffset="5411.85">10781 3403 853 0,'0'0'37'0,"0"0"9"16,0 0-37-16,0 0-9 0,0 0 0 0,0 0 0 15,0 0 11-15,0 0 0 0,0 0 0 0,0 0 0 16,0 0 25-16,0 0 4 0,7-6 2 0,-7 6 0 16,0 0 12-16,0 0 2 0,0 0 1 0,0 0 0 0,0 0-11 0,0 0-2 15,0 0-1-15,-4 13 0 16,4-10 8-16,-7 6 1 0,0 1 1 0,-3-1 0 16,-1 7 5-16,-3-7 1 0,3 10 0 0,-3-3 0 0,-3-4-6 0,-4 4-1 15,6 3 0-15,-2-1 0 0,-8 4-8 0,0 0-1 16,1-3-1-16,3 6 0 0,-4-6-15 0,4 0-3 15,-8 6-1-15,1 0 0 0,7 0-11 16,-4-3-1-16,-3 3-1 0,7-6 0 0,0 0-10 0,3-3 0 16,4-1 9-16,-4-5-9 0,8-1 0 0,-1 0-16 15,4-5 2-15,0 2 1 16,0-3-87-16,7-3-16 16,0 0-4-16,0 0-750 0</inkml:trace>
  <inkml:trace contextRef="#ctx0" brushRef="#br0" timeOffset="5759.96">10206 3476 1324 0,'0'0'118'0,"0"0"-94"0,0 0-24 0,0 0 0 16,0 0 132-16,0 0 21 0,0 0 5 0,10 6 1 16,5-3-122-16,-5 6-24 0,1 1-5 0,-1-4 0 0,1 10 16 0,-1-7 4 15,5 4 1-15,-5 2 0 0,-3 4-29 0,4 0 0 16,6 0 0-16,-2 3 0 0,-5-10 0 0,1 7 0 16,3 0-9-16,3 6 9 0,5 0 0 0,-1-6 16 15,-7 0-1-15,4 6-1 0,3-6-14 0,0 6-12 16,-7-13 3-16,0 10 0 0,0-3-4 0,0-6-1 15,0 2 0-15,-3-5 0 16,3 8-28-16,-3-8-6 0,3-4 0 16</inkml:trace>
  <inkml:trace contextRef="#ctx0" brushRef="#br0" timeOffset="6754.64">10851 2754 230 0,'-17'-9'10'0,"10"9"2"0,3-10-12 0,4 1 0 15,-3 6 0-15,-1-3 0 0,-3-1 302 0,7 7 58 16,0 0 11-16,0 0 2 0,0 0-283 0,0 0-57 16,4 0-11-16,-4 0-2 0,0 0-12 0,0 0-8 15,7 0 9-15,7 7-9 0,0-1 11 0,0-3-11 16,-10 6 12-16,6 7-12 0,8-6 30 0,-4-1-1 0,0 0 0 0,-7 10 0 15,4-3-15-15,6-4-3 0,1 10-1 0,0-3 0 16,-4 0 13-16,7 9 2 0,4-9 1 0,-1 6 0 16,1 3 3-16,0 7 1 0,-1-10 0 0,5 3 0 15,-1 0-12-15,-4 4-2 0,1-4-1 0,3 0 0 16,1 10-5-16,-5-4-1 0,-6 1 0 0,0 2 0 16,-4 7-9-16,0-9 12 0,-11 12-12 0,1 3 12 15,-4-6-2-15,-4-6 0 0,4 5 0 0,-7-5 0 16,-7 3-10-16,0 3 12 0,3-13-12 0,-3 4 12 15,-3 2 4-15,-1-2 0 0,-3-1 1 0,0-6 0 16,0 7-17-16,-4-7 0 0,-3 7 0 0,3-1 0 16,0-9-89-1,1-3-25-15,-8 3-5 0</inkml:trace>
  <inkml:trace contextRef="#ctx0" brushRef="#br0" timeOffset="27360.95">13007 3316 403 0,'0'0'17'0,"-7"0"5"15,-4 0-22-15,1-4 0 0,3-2 0 0,0 6 0 0,0 0 272 0,7 0 51 16,0 0 9-16,0 0 3 0,0 0-235 0,0 0-46 16,0 0-10-16,0 0-1 0,10-3-22 0,1-3-4 15,-1 6-1-15,4 0 0 0,1 0-5 0,2 0-2 16,1 0 0-16,-1 0 0 0,1 0-9 0,-4 0 8 15,4 0-8-15,-1 0 8 0,5 0 1 0,-1 0 0 16,0 0 0-16,0 0 0 0,0 0 22 0,4 6 4 16,-4-6 1-16,4 3 0 0,0-3-20 15,-1 0-4-15,1-3-1 0,3 3 0 0,4-6 6 0,0 6 2 16,-1-3 0-16,1-4 0 0,-4 1-19 0,4 6 10 16,3-3-10-16,-3 3 8 15,0 0-27-15,0 0-5 0,-4 0-2 0,-3 0 0 16,-1 0-184-16,1 3-37 0,10-3-7 0,-7 0-2 0</inkml:trace>
  <inkml:trace contextRef="#ctx0" brushRef="#br0" timeOffset="27740.69">12827 3563 864 0,'0'0'38'0,"0"0"8"0,0 0-37 0,-7 0-9 0,3-6 0 0,4 6 0 0,0 0 174 0,0 0 33 16,0 0 6-16,0 0 2 0,0 0-137 0,11 0-27 16,3 0-6-16,0 0-1 0,4 0-25 0,3 0-6 15,7 0-1-15,0 0 0 0,4 0 5 0,4 0 1 16,-1 0 0-16,0 0 0 0,0-3-18 0,1 3 8 16,-1 0-8-16,0 0 0 0,-3 0 9 0,3 0-9 15,-3 0 0-15,3-6 9 0,1 6 9 0,2-10 2 0,5 7 0 16,-5-3 0-16,1-4 6 0,0 1 2 0,0 3 0 15,3-4 0-15,-3 10-28 0,-4-9 0 0,1 0 0 0,-5-1-616 16,-2 10-129-16</inkml:trace>
  <inkml:trace contextRef="#ctx0" brushRef="#br0" timeOffset="29264.97">15610 2403 172 0,'0'0'8'0,"0"0"1"0,0 0-9 0,7 0 0 15,1-6 0-15,2 6 0 0,-3 0 84 0,0-10 14 16,0 10 3-16,4-3 1 0,-8-3-65 0,8 6-13 16,-7-3-2-16,3 3-1 0,0-6 13 0,-7 6 2 15,7 0 1-15,-7 0 0 0,7-7 46 0,-7 7 9 16,0 0 1-16,0 0 1 0,0 0-14 0,0 0-4 16,0 0 0-16,0 0 0 0,0 0-7 0,0 0-1 15,0 0-1-15,0 0 0 0,0 0-11 0,0 0-1 16,0 0-1-16,0 0 0 0,-7 0-25 0,-4 7-5 15,4-7 0-15,0 0-1 0,-4 6 1 0,1-3 1 0,-1-3 0 16,-3 9 0-16,0-9-7 0,0 10-2 0,0-4 0 0,-4-6 0 16,4 9-16-16,0-9 8 0,-4 4-8 15,1-4 0-15,-5 6 24 0,5 0-1 16,-4-3-1-16,-4-3 0 0,4 0 14 0,-4 7 2 0,4-4 1 0,0-3 0 16,-7 0-25-16,-1 9-5 0,1-9-1 15,0 0 0-15,3 6 0 0,1-2-8 0,2 2 12 16,1-6-4-16,4 0 5 0,-1 3 1 0,4-3 0 15,0 6 0-15,3-3-6 0,1-3-8 0,-1 7 11 0,0-7-11 16,4 9 0-16,-3-9 0 0,3 9 0 0,0 1 0 16,-4-4 0-16,4 4 0 0,0-7 0 0,0 3 0 15,0 3 0-15,-4 1 0 0,4-1 0 0,4-9 0 16,-1 16 0-16,1-13 0 0,-1 6 12 0,4-9-12 16,0 0 23-16,0 0-3 0,0 0 0 0,0 0 0 15,4 7-3-15,-4-7-1 0,7 0 0 0,0 9 0 0,3-9 0 0,-3 9 0 16,4-9 0-16,3 10 0 0,-3-10-4 0,3 6-2 15,3-6 0-15,-3 3 0 0,4 4-10 16,3-7 10-16,0 3-10 0,1-3 10 0,2 0-10 0,1 6 0 16,0-6 0-16,-1 0 8 0,1 6-8 15,3-3 8-15,1-3-8 0,2 0 8 0,-3 7-8 0,4-4 10 16,0-3-10-16,0 0 10 0,-1 9 8 0,-2-9 2 16,2 0 0-16,1 0 0 0,0 0-20 15,0-9 0-15,3 9 8 0,-7 9-8 0,0-9 0 0,1 0 0 16,-5 0 0-16,1 0 0 0,-4 6 9 0,0-2-9 15,-3 2 0-15,-4-3 9 0,4-3-9 0,-8 9 0 16,-3-2 0-16,-3-1 8 0,-4-6-8 0,3 9 10 0,-6 4-10 16,-1-7 10-16,-3 4-2 0,0-1-8 0,-3 0 12 0,-4 1-4 15,-1-1 0-15,1 1 0 0,-3-1 0 0,-1 0 0 16,-3 4 0-16,-4-4 0 0,1 4 0 0,-1-7 0 16,0 7-8-16,-3-7 8 0,0 3-8 0,3 10 8 15,-3-13-8-15,0 7 0 0,-4-4 9 0,-7 7-9 16,0 3 0-16,0-10 0 0,1 7 0 0,-1 3 8 15,-4-3 3-15,5-4 1 0,-1 4 0 0,4 3 0 16,-1-1-12-16,5-2 0 0,-1 3 0 0,4 0 0 16,-4-1 0-16,4-2 0 0,-4 3 0 0,4 6 0 15,-1-6 0-15,1 6 0 0,0-6 0 0,3 0 0 16,1-1-12-16,2-2-4 0,5 3 0 0,3 0-1 16,0-10 17-16,6 7 0 0,1-1-8 0,0-5 8 0,4-1 0 0,3 4 0 15,0-7 0-15,3 4 0 16,1-1 0-16,3 0 0 0,0 7 0 0,4-13 0 0,-1 10 0 15,4-1 0-15,0-2 0 0,4-1 0 0,0 0 0 0,3 1 0 16,-4 6 0-16,5-7 0 0,2 0 12 16,-2 7-4-16,-5 0-8 0,4-13 12 0,-3 6-12 0,0 1 8 15,3-1-8-15,-4 0 0 0,1 1 8 0,3 2-8 16,-3-8 0-16,7 5 0 0,-4 0 0 0,7-2 8 16,0-4-8-16,4 3 0 0,-4-6 8 0,0 0 0 15,1 3-8-15,2-3 12 0,5 0-12 0,-8-3 0 16,4 3 0-16,-8 0 0 0,4 0 0 0,-3-6 0 15,-4 3 0-15,4-4 0 0,0 7 0 0,-1-9-21 0,-2 9 3 0,2 0 1 32,1-3-113-32,-4 3-22 0,0 0-5 0,0 0-1 15,1 3 13-15,-5-3 2 0</inkml:trace>
  <inkml:trace contextRef="#ctx0" brushRef="#br0" timeOffset="30707.59">16799 3234 403 0,'0'0'36'0,"0"0"-36"0,0 0 0 0,0 0 0 16,0 0 222-16,0-6 38 0,-3-4 7 0,3 10 1 15,3-3-196-15,1-3-40 0,-1-3-8 0,-3 9-2 16,0 0-22-16,0 0 0 0,0 0 0 0,0 0 0 16,7 0 8-16,-7 0 0 0,0 0 0 0,4 9 0 15,-1 0 29-15,1 1 7 0,3 2 0 0,-7 1 1 16,0 3 12-16,0-4 3 0,0 4 0 0,0 3 0 15,0-1-4-15,0 8-1 0,-3 2 0 0,3-3 0 0,0 3-18 16,-4 7-3-16,0-1-1 0,1 4 0 0,-1-4 7 0,1 10 0 16,-1-9 1-16,4-4 0 0,-3 10-20 0,3-7-4 15,0-2-1-15,0 2 0 0,-4-9-4 0,4 3-2 16,4-9 0-16,-1 6 0 0,-3-6-10 16,4-3 0-16,-1-4 0 0,1 1 0 0,-4-4 18 0,0-6 2 15,0-3 0-15,0 0 0 0,0 0-20 0,0 0-14 16,0 0 2-16,-4-9 1 0,4 0 19 0,-3-7 3 15,-1-6 1-15,1 0 0 0,-1-6-12 0,1-7 0 16,-4 4 0-16,3-10 0 0,-3 10 0 0,4-13 0 16,-1 0 0-16,-3 0 0 0,3 6 0 0,1-2 0 0,-1 2 0 15,4-6 0-15,-3 10 8 0,-1-4 0 0,1-6 0 0,3 10 0 16,-4-4-8-16,4 3 8 0,-3 1-8 0,3-1 8 16,3 7-8-16,1 0 0 0,-1 3 0 15,4-3 0-15,0 9 0 0,4-6 0 16,-4 6 0-16,4 0 0 0,6 4 0 0,-3-4-14 0,4 9 3 0,0 1 1 15,-1-7 10-15,1 7-8 0,-4-1 8 0,4 1-8 16,3 3 8-16,0 3-8 0,0-4 8 16,-3 7-8-16,0-3 8 0,-1 6 0 0,4-3 0 0,-3 0-8 15,0 10 8-15,-4-4 0 0,3 0-9 0,-3 4 9 16,1 2 0-16,-1-2-9 0,-4-1 9 0,1 7 0 16,-1-7 0-16,1 10 0 0,0-3 0 0,-4 2 0 15,3 1 0-15,-6-3 0 0,3-4 0 0,-4 14 0 16,1-11 0-16,-4 4 0 0,0 0 0 0,0 0 0 15,-4-1 0-15,4-2 0 0,-3 3 0 0,-4 0 0 16,3-4 0-16,-3 4 0 0,0-3 8 0,0 0-8 16,-3-4 0-16,2 7 9 0,-2-10-9 0,-1 1 8 0,-3 6-8 0,-3-7 0 15,-1 0 9-15,0-2-9 0,-6 2 0 0,-1 0 0 16,0-2 0-16,0-4 0 0,-3 3 0 0,0-3 0 16,3 3 0-16,1-2-8 0,-1-4-8 0,4 0-2 15,3-4 0-15,1-2 0 16,6 6-78-16,0-9-15 0,1 6-3 0,3-10-838 0</inkml:trace>
  <inkml:trace contextRef="#ctx0" brushRef="#br0" timeOffset="31756.7">18094 2196 979 0,'0'0'43'0,"4"-6"9"0,-4 6-41 0,7-6-11 16,-4 2 0-16,1-5 0 16,-4 9 36-16,3-6 6 0,-3 6 1 0,0 0 0 15,0 0-22-15,4-10-4 0,-1 7-1 0,-3 3 0 0,0 0-6 0,0 0-2 16,0 0 0-16,0 0 0 0,0 0 14 0,0-6 2 16,0 6 1-16,0 0 0 0,-7-3 2 0,4-3 0 15,-4 6 0-15,0 0 0 0,-1 0 1 0,1 6 1 16,0-3 0-16,0-3 0 0,7 0 3 0,-7 6 1 15,-7-3 0-15,4 7 0 0,2-4-1 0,-2 7 0 16,-1-1 0-16,1-2 0 0,-1 2-6 0,1 4-2 16,3-4 0-16,-8 4 0 15,1 9-8-15,0-12-1 0,0 9-1 0,0 0 0 0,0-4-5 0,0 7-1 16,0 0 0-16,3-6 0 0,-3 16 2 0,0-16 0 0,3 15 0 16,1-6 0-16,-1 7 6 0,0-7 2 0,-3 7 0 15,7 2 0-15,-3-9 2 16,-1 13 0-16,4-13 0 0,-3 7 0 0,2 3-1 0,-2-10 0 15,3 6 0-15,-4 1 0 0,1-7 8 0,3 6 1 16,-4 1 1-16,0-10 0 0,4 3-6 0,0 0-2 16,4 7 0-16,-4-16 0 0,7 9-8 0,0 3-1 15,-4-9-1-15,4 10 0 0,4-10-2 0,-1-4 0 0,1 8 0 0,3-8 0 16,0 1 10-16,3 6 1 0,-2-6 1 0,2 0 0 16,1 3-21-16,3-10 0 0,0 7 0 0,0 3 8 15,0-9-8-15,4 5 0 0,-1-2 0 0,-2-6 0 16,-1 8 0-16,3-2 0 0,-3 0 0 0,1-7 0 15,-1 1-52-15,0-1-6 16,0-6-1-16,0 6 0 16,-3 1-80-16,-1-4-16 0,4 0-3 0,-7-2-690 0</inkml:trace>
  <inkml:trace contextRef="#ctx0" brushRef="#br0" timeOffset="32322.04">18507 2817 403 0,'0'0'17'16,"0"0"5"-16,0 0-22 0,0 0 0 0,7-3 0 0,-4 3 0 0,4-6 119 0,-3 2 19 15,3-2 4-15,0 6 1 16,0-9-100-16,-7 9-20 0,0 0-4 0,0 0-1 16,0 0 42-16,0 0 8 0,0 0 1 0,0 0 1 0,0 0 17 0,0 0 3 15,-7 9 1-15,3-9 0 0,-3 6-21 0,-3 4-4 16,-1-1-1-16,-3 1 0 0,0 5-2 0,0-2-1 15,-7 3 0-15,3 2 0 0,0 1-34 0,1 0-6 16,-4 6-2-16,3 0 0 16,0-6-6-16,1 9-2 0,-1-3 0 0,4 4 0 15,-4-4-12-15,4 0 0 0,0-3 8 16,0 3-8-16,0 3 0 0,3-9 0 0,-3 3 0 0,0-3 0 16,4-1 0-16,-5-2 0 0,8-3 0 0,-3 5 0 15,3-8-29-15,0 2-3 0,-4-2 0 0,8 2 0 16,-4-12-177-16,3 7-36 0,-7 2-7 0,11-9-2 0</inkml:trace>
  <inkml:trace contextRef="#ctx0" brushRef="#br0" timeOffset="32595.62">18052 2886 2030 0,'0'0'90'0,"0"0"18"15,0 0-86-15,0 0-22 0,0 0 0 0,0 0 0 16,0 0 44-16,0 0 5 0,0 0 1 0,0 0 0 0,7 6-50 0,-4-3 0 16,8 7 0-16,-1-1-9 0,1 7 9 0,3-13 0 15,4 13 8-15,-1-1-8 0,-3-2 16 0,8 6 0 16,-5-4-1-16,1 4 0 0,3 0-25 0,-3 6-5 16,-1-6-1-16,1 0 0 0,0 3 7 0,-4-3 1 15,0-1 0-15,0 1 0 16,0 0-26-16,0-10-5 0,0 7-1 0,0 3 0 15,-3-3-54-15,3-7-11 0,0 7-3 0,-3-13-428 16,-1 6-85-16</inkml:trace>
  <inkml:trace contextRef="#ctx0" brushRef="#br0" timeOffset="33765.89">19011 3369 1191 0,'0'0'52'0,"0"0"12"0,0 0-51 0,0 0-13 0,0 0 0 0,4 9 0 16,-1-9 19-16,1 10 1 0,-4-10 0 0,7 6 0 16,-4-3-8-16,4 10-2 0,-3-10 0 0,3 3 0 15,7-3 6-15,-7 7 2 0,0-1 0 0,0-3 0 0,4 4 14 0,-1-1 4 16,1 1 0-16,-4 8 0 0,0-8-7 0,0-1-1 16,0 7 0-16,-3 3 0 0,-1-1-8 15,-3 4-1-15,0 0-1 0,-3-6 0 0,-4 3-18 0,0 0 0 16,0-1 0-16,-4-2 0 15,0 3 13-15,1 0-4 0,-4-4-1 0,3-5 0 16,-3 6-8-16,3-4-11 0,-3-2 3 0,0-1-489 16,0-3-98-16</inkml:trace>
  <inkml:trace contextRef="#ctx0" brushRef="#br0" timeOffset="35452.37">19692 2852 403 0,'0'0'36'0,"0"0"-36"0,0 0 0 0,0 0 0 0,0 0 175 0,0 0 28 15,-3-4 5-15,-5-2 2 0,1 3-106 0,7 3-22 16,0 0-4-16,0 0-1 0,0 0-12 0,0 0-2 16,0 0-1-16,0 0 0 0,0 0-14 0,0 0-2 15,0 0-1-15,0 0 0 0,0 0-12 0,0 0-2 16,0 0-1-16,7 9 0 0,-3 4-13 0,0-7-2 15,3-3-1-15,-4 13 0 0,4-7 6 0,-3 10 0 16,3-9 1-16,0 5 0 0,-4 1 1 0,8-3 0 16,-4 5 0-16,0-2 0 0,4 3-10 0,-1 0-1 15,-3-1-1-15,0 4 0 0,4-9-10 0,-1 6 10 16,-2 3-10-16,2-10 10 0,1 7-10 16,-1-3 0-16,-3-1 0 0,4-2-11 15,-4-4-40-15,4 7-8 0,-4-7-1 0,0-2-1 16,3-4-143-16,-3 6-29 0,11-9-6 0,-7 0-1 0</inkml:trace>
  <inkml:trace contextRef="#ctx0" brushRef="#br0" timeOffset="35821.67">20327 2764 460 0,'0'0'41'0,"0"0"-33"15,0 0-8-15,-3 0 0 0,3 0 237 0,-8 0 46 16,5 0 9-16,3 0 1 0,0 0-228 0,0 0-45 16,0 0-10-16,-7 6-2 0,7 0-8 0,-4-3 0 15,1 7 0-15,-1-1 0 0,1 1 0 0,-4-4 0 16,3 6 0-16,-3-5 0 0,-3 8 0 0,3 4 8 15,-4-6 0-15,-3 2 0 0,0 10 18 0,-7-3 3 16,3 4 1-16,-3 8 0 0,3 1 53 0,-7-1 10 16,1 7 3-16,-5 3 0 0,5 0-52 0,-4-1-11 15,-1 8-1-15,5-4-1 0,2-3-9 0,1-7-2 16,4 7 0-16,-1-6 0 0,7-4 8 0,-3 4 0 0,4-4 1 16,3 1 0-16,0-7-18 0,3 7-11 0,-3-7 12 0,4-3-12 31,3 0-84-31,3-3-24 0,1-6-5 0,-1 2-810 0</inkml:trace>
  <inkml:trace contextRef="#ctx0" brushRef="#br0" timeOffset="36697.35">20228 2002 633 0,'0'0'56'0,"0"0"-44"0,0 0-12 0,0 0 0 0,0 0 136 0,0 0 24 15,0 0 6-15,11 0 1 0,-11 0-111 0,7 3-23 0,4 3-4 16,-1-3-1-16,1 4 2 0,-1-1 0 0,1 3 0 16,3 4 0-16,-3-7 13 0,3 7 2 0,0 2 1 15,3 4 0-15,1 0-8 0,0 3-2 0,3 6 0 0,7-3 0 16,0 3-9-16,1 1-3 0,6 5 0 0,0 1 0 15,-3 2-10-15,0 7-2 0,6-6-1 0,-2 6 0 16,2 3-11-16,-6 3 0 0,-4 3 0 0,1-6 8 16,-8 6-8-16,-4-2 0 0,-2-4 0 0,-5 6 8 15,1-6-8-15,-4 3 0 0,-7-3 0 16,0-6 0-16,0 0 10 0,0 0-10 0,-7-4 12 16,3-9-12-16,-3 7 11 0,-3-1-11 0,-1-5 10 15,0-4-10 1,-3 0-89-16,-3-3-24 0,-15 18-5 0,0-18-618 0</inkml:trace>
  <inkml:trace contextRef="#ctx0" brushRef="#br0" timeOffset="37880.94">14591 4288 115 0,'0'0'10'0,"0"0"-10"0,0 0 0 0,0 0 0 16,0 0 282-16,0 0 54 15,0 0 12-15,0 0 1 0,0 9-244 0,0-9-49 16,0 0-9-16,7 10-3 0,-4-4-20 0,1 3-4 0,0-9 0 0,3 3-1 16,0 10-11-16,0-10-8 0,0 6 12 0,0-2-12 15,0 2 16-15,3 1-4 0,-2-7-1 0,-1 6 0 16,3 7 5-16,1-7 0 0,-8 7 1 0,4-7 0 16,0 10 9-16,0-3 2 0,0-4 0 0,1 7 0 15,-1 3-12-15,-4-3-3 0,4 0 0 0,-3-1 0 16,-4 8-13-16,3-8 8 0,1 11-8 0,-1-14 0 15,1 4 0-15,-1-3 0 0,1-4 0 0,-1-2 0 16,1-1-30-16,3-3-12 0,0 4-2 0,-7-10-748 16</inkml:trace>
  <inkml:trace contextRef="#ctx0" brushRef="#br0" timeOffset="38727.85">15120 4206 115 0,'0'0'10'0,"0"0"-10"15,0 0 0-15,0 0 0 0,0 0 157 0,0 0 30 0,0 0 5 0,0 0 2 16,0 0-72-16,0 0-14 0,0 0-4 0,0 0 0 16,0 0-46-16,0 0-10 0,0 0-1 0,0 0-1 15,0 0-30-15,0 0-7 0,0 0-1 0,-3 10 0 16,-1-4-8-16,0-3 0 0,1 6 0 0,-1 1 0 15,-3-1 10-15,4 1 0 0,-4 5 0 0,0 1 0 16,0-3 16-16,-4 2 3 0,4 4 1 0,-4-3 0 16,-3 3 11-16,4-1 3 0,-8 1 0 0,4 6 0 15,0-6-3-15,0 9 0 0,-7-3 0 0,-1 4 0 16,5-4-1-16,-4 9 0 0,-4 4 0 0,4-4 0 0,0-6-4 16,-1 10-2-16,5-3 0 0,3-1 0 0,0 1-10 15,3-1-1-15,4-6-1 0,0 7 0 0,0-7-2 0,3 0 0 16,1-3 0-16,-1 4 0 15,4-11-59-15,-3 14-12 0,-1-10-2 0,1 3-1 16,3 0-141-16,0-6-28 0,-4-1-5 0</inkml:trace>
  <inkml:trace contextRef="#ctx0" brushRef="#br0" timeOffset="46939.16">22994 3218 403 0,'0'0'36'0,"0"0"-36"0,0 0 0 0,0 0 0 0,0 0 214 0,0 0 36 16,-3 10 7-16,3-10 2 0,0 0-131 0,0 0-25 15,0 0-6-15,0 0-1 0,0 0 0 0,0 0 0 16,7-3 0-16,0-4 0 0,3 7-25 0,-3-9-6 16,4 9-1-16,-1-9 0 0,1-1-23 0,3 1-5 15,-3 2 0-15,-1-5-1 0,4 3 1 16,-3-7 1-16,3-3 0 0,0 3 0 0,0 7-22 0,0-13-5 16,1 0-1-16,2 3 0 0,1-3 3 0,-4-3 0 15,4 0 0-15,-4-3 0 0,3 0-4 16,-3-7 0-16,4 1 0 0,0-10 0 0,-4 6-8 15,3-3 12-15,-2-6-12 0,-1 13 12 0,3-10-12 0,1 3-16 16,-4 0 4-16,4 7 1 0,-4 6 11 0,0-1 16 0,0 4-4 16,0 0-1-16,-7 13-11 0,4-4 0 15,-1-3 0-15,-3 10 0 0,1 3 0 0,-1 2-9 16,0 4 9-16,-7 0 0 0,7 0-11 0,-7 0 11 16,7 4-10-16,0 2 10 0,-4 3 0 0,4 10-9 0,-3-3 9 0,-1-4 0 15,4 4 0-15,-3 12 0 0,-4-3 0 0,4 4 0 16,-1 5 0-16,1 1 0 0,-1-7 0 0,-3 6 0 15,4 4 10-15,-4-13 4 0,0 9 1 0,3-5 0 16,1 5-5-16,-4-15-1 0,3 9 0 0,-3-12 0 16,4 3-1-16,-4 0 0 0,3-1 0 0,-3-8 0 15,4 5-8-15,-1-5 0 0,1-1 0 0,-1-3 0 16,1 4 10-16,-4-10 0 0,7 0 0 0,0 0 0 16,0 0 0-16,0-10 0 0,4 4 0 0,-1-3 0 15,-3-1 0-15,4-5 0 0,-4 2 0 0,4-12 0 16,-4 0-10-16,0 6 0 0,3-15 9 0,-3 5-9 15,0 1 0-15,4 3 0 0,-7-9 0 0,3 2 0 0,-4-2-8 16,1-1-4-16,3 7 0 0,-4-6 0 0,1 15 12 0,-1-16-10 16,1 16 10-16,-1-9-10 0,1 6 10 0,3 0-8 15,-4 4 8-15,1 2-8 0,-4 0 8 0,3-3-10 16,5 10 10-16,-5 0-10 0,1 2 10 16,-4-2 0-16,0 9 0 0,0 0-8 0,0 0-1 0,0 0 0 15,0 0 0-15,7 9 0 0,0-2 9 0,-4 8-13 16,1 4 5-16,-1-6 8 0,-3 9-8 0,0 6 8 15,0-3 0-15,0 6 0 0,-3 4 0 0,3 2 16 16,-4 4-2-16,-3 6-1 0,0-12-13 0,-3 9-18 0,2-7 4 16,1 7 1-16,-3-6 13 0,3-4 0 0,3 1 0 0,-3-1 0 31,4-6-41-31,-1 1-9 0,4-4-2 0,4-6 0 16,-1-1-48-16,1-2-9 0,-1 3-3 0,4-10 0 15,0 7-43-15,4-16-9 0,0 9-1 0,-1-9-1 0</inkml:trace>
  <inkml:trace contextRef="#ctx0" brushRef="#br0" timeOffset="47464.81">24282 2814 115 0,'0'0'0'0,"0"0"10"0,0-10-10 0,-4 4 0 0,4-6 0 0,0 5 0 15,-3-2 364-15,3 9 72 0,-4-6 13 0,1 3 3 16,-1-4-340-16,-3 4-69 0,-4 3-14 0,4 0-2 0,-3 10 0 0,-4-10 0 16,3 3 0-16,-7 3 0 0,8 3-12 0,-4-2-3 15,-4 5 0-15,4-6 0 0,-4 4 6 0,8 2 1 16,-4-5 0-16,3 8 0 0,-3-2 1 0,3-4 1 16,1 1 0-16,3 2 0 0,0 1 13 0,3-4 2 15,-3 7 1-15,4-7 0 0,-1 1-23 0,4-1-5 16,0 10-1-16,4-19 0 0,-1 9-8 0,4-2 8 15,0-4-8-15,4 3 8 0,-1-6 0 0,1 0-8 16,3 0 12-16,0 0-4 0,-3 0 0 0,3-6 0 16,-4 3 0-16,1-4 0 0,0-2-8 0,-1 0 10 0,1 5-10 15,-1-5 10-15,-3-4-10 0,1 4 0 0,-1 6 0 16,0-7 0-16,-4 4 0 0,1-13 0 0,-1 10 9 0,-3 0-9 16,4-1 0-16,-4 4 9 0,-4-7-9 0,4 4 0 15,0 3 0-15,-3-1 0 0,-1 4 0 16,4 3 0-16,0-9 0 0,0 9 0 0,0 0-9 0,0 0 9 15,0 0 0-15,0 0-10 16,0 0 10-16,0 12 0 0,-3-5 0 0,3 2 0 0,0 10 0 0,3-13 0 16,-3 7 0-16,0-1 0 0,4 1 0 0,-1 2 0 15,-3-2 0-15,4 3 0 0,-1-1 0 0,1-2 0 16,-1-4 8-16,-3 7-8 0,4 0 0 0,-1-4 0 16,1 4 0-16,-1-7 0 0,1 1 0 0,-1-1 0 15,1 1-23-15,3-1-10 0,-3 0-3 16,3-9 0-16,3 7-68 0,-3-4-13 0,7-3-3 0,-3 0-476 15,3-3-94-15</inkml:trace>
  <inkml:trace contextRef="#ctx0" brushRef="#br0" timeOffset="47845.82">24596 2996 172 0,'0'0'16'0,"0"0"-16"0,-7 0 0 0,7 0 0 0,0 0 290 0,-4 6 55 0,1 0 11 0,3-6 3 16,0 0-255-16,0 0-52 15,0 0-9-15,0 0-3 0,0 0 25 0,0 0 5 0,0 0 1 0,0 0 0 16,0 0-11-16,0 0-3 0,0 0 0 16,0 0 0-16,0 0-4 0,0 0-1 0,0 0 0 0,0-6 0 15,0-3-11-15,0 2-2 0,0-2-1 0,0 0 0 16,-4-1 0-16,4 1 0 0,-3-1 0 0,-1 1 0 15,0-7-13-15,4 4-2 0,-3-4-1 0,-1 0 0 16,1-2 6-16,3-1 2 0,-4 0 0 16,4 3 0-16,0-6-30 0,0 7 0 0,0-11-8 15,0 8 8-15,4 2 0 0,-4 3 0 16,3-2 0-16,1 5 0 0,-1 1-9 0,5 3 9 0,-5 3 0 0,1-7-9 16,3 4 9-16,0-4 12 0,-4 10-2 0,4-3-1 31,-7 3-49-31,11-6-11 0,-4 6-1 0,3 0-1 0,-2 0-95 15,2-3-18-15,1 6-4 0,-1-3-1 0,1 0-53 0,3 9-10 16,0-9-2-16</inkml:trace>
  <inkml:trace contextRef="#ctx0" brushRef="#br0" timeOffset="48438.71">25245 2701 518 0,'0'0'46'0,"0"0"-37"16,0-3-9-16,-4-3 0 0,4 6 297 0,0 0 58 16,0-10 11-16,0 10 2 0,-7-9-274 0,0 6-55 0,0-4-11 15,-3 4-3-15,-1-3-10 0,-3 6-3 0,-4 0 0 0,-3 0 0 16,0 9-12-16,-4-9 11 0,-3 10-11 0,0-1 10 16,7 1 2-16,-4-1 0 0,0 0 0 0,4 7 0 15,0 3 9-15,3-3 3 0,1-7 0 0,-1 7 0 16,4-4 0-16,3 4 1 0,1-4 0 0,3 1 0 15,3 0-9-15,4-4-1 0,-3 0-1 0,6 1 0 16,1 2-14-16,3-2 11 16,3 2-11-16,4-12 10 0,0 10-10 0,8-4 0 0,-5-6 9 0,8 3-9 15,0-3 8-15,-1-3-8 0,1 3 8 16,0 0-8-16,-1-6 0 0,1-4 0 0,-4 1 0 0,-3 6 0 16,-4-7 0-16,0-2 0 0,4 2 0 0,-8 1 0 15,-3-4 8-15,0-2-8 0,1 5 8 0,-5 1-8 16,1-7 18-16,-1 4-1 0,-3-4 0 0,0 10 0 15,-3-4 9-15,3 1 2 0,-4-1 0 0,-3 7 0 16,3-3-39-16,-3 6-7 0,0 0-2 0,0 6 0 16,0-3 20-16,0 13-12 0,0-6 12 0,0-7-10 15,4 9 10-15,-1 1 0 0,0-4-9 0,4 7 9 16,-3-4 0-16,6 1 0 0,-3 0 0 0,8 5 0 16,-5-2 0-16,4 3 0 0,0-4 0 0,0 4 0 0,4 0 0 0,-4 0 12 15,0 0-12-15,0 6 12 0,0 0 6 0,-3-6 2 16,-1 9 0-16,1-9 0 0,-1 15-10 15,-3-15-2-15,0 6 0 0,0 3 0 0,-3 7-8 0,-1-10 0 16,-3 3 0-16,0 0 0 0,0-2 0 0,0-1 8 16,-4 0-8-16,-3-7 8 0,4-5-8 0,-5 6 0 15,-2-3 0-15,-1 2 0 0,1-2 0 0,-1-13 0 16,-3 10 0-16,3-10 0 16,4 6-36-16,0-9-5 0,0-3-2 0,0-3 0 15,0 3-176-15,3-10-35 0,-7-15-7 0,4-7-2 16</inkml:trace>
  <inkml:trace contextRef="#ctx0" brushRef="#br0" timeOffset="48693.52">25672 2638 2181 0,'0'0'48'0,"0"10"9"0,-4 2 3 0,1 1 2 0,-1 12-50 0,4-6-12 0,-3-1 0 0,-1 11 0 0,0-4 26 0,1 0 2 16,-4 0 1-16,3-3 0 0,-3-3-29 0,0 6 0 15,0-6 0-15,4-1 0 0,-1-2 0 0,1 3 0 16,-1-10 9-16,1 1-9 16,3 2-22-16,0-9-10 0,0-3-1 0,0 0-1 15,0 0-143-15,0 0-29 0,10 0-6 0,1-9 0 0</inkml:trace>
  <inkml:trace contextRef="#ctx0" brushRef="#br0" timeOffset="48852.25">25538 2362 1094 0,'0'0'97'0,"-11"-9"-77"16,4 9-20-16,0-3 0 0,-4 3 255 0,11 0 47 15,0 0 10-15,0 0 1 0,0 0-231 0,0 0-46 16,0 0-10-16,4 3-2 0,-4 6-24 0,7-2 0 15,-4 2 0-15,8 0-11 16,0 1-102-16,-1-4-21 0,8 3-4 0,-4 1-1 0</inkml:trace>
  <inkml:trace contextRef="#ctx0" brushRef="#br0" timeOffset="49243.88">25961 2770 1440 0,'0'0'128'15,"-7"6"-103"-15,3-3-25 0,1 7 0 0,-4-1 79 0,3 7 10 16,1-13 3-16,-1 13 0 0,1-7-66 0,-4 1-13 16,3-1-2-16,1-3-1 0,-5 4 20 0,5-1 4 15,-1-3 1-15,4-6 0 0,0 3 5 0,0-3 0 16,0 0 1-16,0 0 0 0,0 0 13 0,0 0 2 16,0 0 1-16,0 0 0 0,0 0-1 0,7 0 0 15,4-9 0-15,0 3 0 0,-4 3-25 0,0-7-6 16,3 4-1-16,1-13 0 0,3 3 13 0,-3 4 3 15,3-13 0-15,0 6 0 0,3 0-26 0,-2-6-5 16,-5 0-1-16,4 6 0 16,0 0-8-16,-3 4 0 0,3 2 9 0,-7-3-9 0,4 7 11 0,-1-7-3 15,-3 7 0-15,0 6 0 0,4 3-8 0,-4-6 0 16,4 6 0-16,-1 6 0 0,-3-3 0 0,0 6-9 16,4-2 0-16,-4 2 0 0,0 0 9 0,4 7 0 0,-4-3 0 0,3 2 0 15,-3 4 0 1,4-3 0-16,-4-4 0 0,0 4 0 0,4 9-8 0,-1-12-4 0,-3 2 0 15,0 4 0 1,0-3-67-16,4-7-13 0,-8 1-4 0,8-1 0 16,-7 1-83-16,6 5-17 0,-3-15-3 0,4 3-655 0</inkml:trace>
  <inkml:trace contextRef="#ctx0" brushRef="#br0" timeOffset="49709.95">26790 2638 864 0,'0'0'76'16,"0"-3"-60"-16,-4 3-16 0,1-6 0 16,-1 6 204-16,1-10 39 0,-4 10 7 0,0-3 2 15,0-3-181-15,-4 6-36 0,-3 6-7 0,3-3-2 16,-3 7 5-16,0-10 1 0,-3 9 0 0,-1 1 0 0,0 5-9 16,1 4-2-16,3-3 0 0,-4-4 0 0,4 4-1 0,3 3-1 15,1-3 0-15,-1-1 0 0,4-2 14 0,3-4 3 16,-3 7 1-16,7-7 0 0,-3 1-37 0,3-1 0 15,0-9 0-15,3 10 0 16,4-1 0-16,0-9 12 0,4 6-4 0,0-6 0 0,-1 0 0 0,4-6 1 16,0 6 0-16,1-9 0 0,2-1-9 0,4 7 0 15,-3-10 0-15,3 4 8 0,-3 0-8 0,-1-1 0 16,1-2 0-16,0-4 0 0,-4 7 0 0,0-7 0 16,0-3 0-16,-3 3 8 0,-1 4-8 15,-3-4 0-15,0 4 9 0,4 2-9 0,-8-2 0 0,5 2 0 16,-5 7 0-16,-3 3 8 0,0 0-8 0,0 0 9 15,0 0-9-15,0 0 10 0,0 0-10 0,-3 3 0 16,-5 7 0-16,5 2 0 0,-1 1 0 0,1 6 0 0,-1-4 0 16,1 4 0-16,-1 0 0 0,4 0 0 0,-3-4 0 15,3 4 0-15,0-3 0 0,0-4 0 0,3 1 0 16,1 0 0-16,-1 2 0 0,-3-12 0 16,7 7 9-16,-3 2-9 0,-1-9 0 0,1 7 0 0,-4-10 0 0,7 0-8 31,-7 0-15-31,11 0-2 0,-4 0-1 0,3-10 0 0,-3 7-126 0,4-9-26 0,3 2-5 0,-3-8-636 15</inkml:trace>
  <inkml:trace contextRef="#ctx0" brushRef="#br0" timeOffset="50009.86">27390 1773 1875 0,'0'0'83'0,"0"0"17"0,0 0-80 0,0 0-20 16,-4 9 0-16,1-3 0 0,3 10 12 0,-4-3-1 15,1 2-1-15,3 4 0 0,-4 0 0 0,1 9 0 16,-5-3 0-16,5 16 0 0,-1-10 3 0,1 4 1 16,-1 9 0-16,-3 0 0 0,4 3 2 0,-4-6 0 15,0-1 0-15,0 10 0 0,-4-12-16 0,0 6 9 16,-3 0-9-16,0 3 8 0,4-3 0 0,-8-10 0 15,0 4 0-15,4 6 0 0,-3-13 0 0,6 7 0 0,-3-13 0 16,7 3 0-16,0-9-8 0,0 9 0 0,-4-12-12 16,4-4-616-16,7 4-124 0</inkml:trace>
  <inkml:trace contextRef="#ctx0" brushRef="#br0" timeOffset="50339.71">27488 2619 2372 0,'0'0'52'0,"0"0"12"0,0 0 1 0,0 0 1 0,0 0-53 0,0 16-13 16,4-6 0-16,0-1 0 0,-4 10 0 0,0-10 0 16,0 10 0-16,-4-3 0 0,4-1 0 0,-4 4 0 0,1-6 0 15,3 2 0 1,-4 4-46-16,1-9-12 0,3-1-2 0,-4 7-1 15,1-7-56-15,3 1-11 0,0-10-3 0,0 0-695 0</inkml:trace>
  <inkml:trace contextRef="#ctx0" brushRef="#br0" timeOffset="50510.66">27517 2271 1591 0,'-4'-9'35'0,"4"9"7"0,0 0 2 0,0 0 0 0,0 0-35 0,0 0-9 0,0 0 0 0,0 0-705 15</inkml:trace>
  <inkml:trace contextRef="#ctx0" brushRef="#br0" timeOffset="50926.88">27905 2478 1324 0,'0'0'59'0,"0"0"12"0,0 0-57 0,0 0-14 16,0 0 0-16,10-3 0 0,-3 3 210 0,4 0 39 16,0 0 8-16,-1 3 2 0,1-3-182 0,-1 0-36 15,-3 0-7-15,4 0-2 0,0 0-22 0,3 0-10 16,-4 0 8-16,1-3-8 0,-1 3 0 0,4 0 0 15,-3 0 0-15,0 3 0 0,-1-3 0 0,-3 0 0 0,4 0 0 0,-4 0 0 16,-7 0 0-16,0 0 8 16,0 0-8-16,0 0 0 0,0 0 0 0,0 0 0 0,-7 7 0 0,-4 2 0 15,1 0 0-15,-4 1 0 0,-1 6 0 0,-2-13 0 16,-1 12 0-16,1 4 0 0,-5 0 0 16,1-3 0-16,4 2 0 15,-5 1 0-15,1-3 0 0,0 3 0 0,0 6 0 16,3-13 0-16,-3 4-11 0,7-7 11 0,-4 10 0 0,4-9 14 0,4 5-2 15,-1-5 0-15,4-1-12 0,0 7-18 0,3-16 4 16,4 0 1-16,0 0 21 0,0 12 4 0,0-12 0 0,8 7 1 16,2-1-13-16,1-3 0 0,-1 3 8 0,4-2-8 15,0 5-13-15,1-9-6 0,2 0-1 0,1 6 0 32,0-6-49-32,-1 0-11 0,4-6-1 0,-3 6-567 0,0-9-112 0</inkml:trace>
  <inkml:trace contextRef="#ctx0" brushRef="#br0" timeOffset="51190.02">28487 2478 2282 0,'0'0'101'0,"0"0"21"0,0 13-98 0,0-1-24 15,0 4 0-15,0-3 0 0,0 9 19 0,0 0-2 0,0-4 0 0,0 7 0 16,0 1-7-16,0-8-2 16,0 7 0-16,0-3 0 0,0-6 3 0,0 9 0 15,0-12 0-15,0 2 0 0,3-5-11 0,-3 5-16 16,4-5 4-16,-4-1 1 0,0-9-1 0,0 0 0 0,0 0 0 0,0 0 0 31,0 0-134-31,0 0-27 0,3-6-6 0,4 3-1 0</inkml:trace>
  <inkml:trace contextRef="#ctx0" brushRef="#br0" timeOffset="51348.67">28575 2118 2253 0,'0'0'100'0,"0"0"20"0,0 0-96 0,0 0-24 0,0 0 0 0,0 0 0 0,0 0 35 0,7 3 1 15,0 3 1-15,0-3 0 0,0 4-28 0,-3 2-9 16,3 0 0-16,-4 7 0 15,4-7-67-15,0 7-20 0,1-3-4 0,-5-4-881 16</inkml:trace>
  <inkml:trace contextRef="#ctx0" brushRef="#br0" timeOffset="51702.95">28822 2654 1807 0,'0'0'80'0,"0"0"16"0,-7 9-76 0,3 1-20 0,1-1 0 0,3-9 0 0,0 0 30 0,0 0 2 0,0 0 1 0,-4 6 0 16,4-6-5-16,0 0-2 0,0 0 0 0,0 0 0 16,0 0-26-16,0 0 0 0,0 0-9 0,0 0 9 15,0-6 22-15,4-3 11 16,3 6 3-16,0-13 0 0,0 7 17 0,4-7 4 0,-1-3 1 0,4 0 0 16,0 0-14-16,1-6-2 0,-1 10-1 0,3-4 0 15,-3 0-32-15,4 3-9 0,-4 7 0 0,0 0 0 16,0-1 11-16,-3 10-3 0,0-9 0 0,-1 9 0 15,1 0 0-15,-1 0 0 0,1 9 0 0,-1-9 0 16,-3 6-8-16,4 4 0 0,-4-7 0 0,4 6 0 16,-8 7 0-16,8-7 0 0,-4 1 0 0,0 6 0 15,0-7 0-15,-3 0 0 0,-1 1 0 0,4 5 0 16,-3-2 0-16,-1-4-11 0,1-2 11 16,-1 2-8-1,-3 0-27-15,4 7-5 16,-1-6 0-16,-3-10-1 0,4 3-126 0,-1 3-25 0,1 3-4 0,-4-9-662 0</inkml:trace>
  <inkml:trace contextRef="#ctx0" brushRef="#br0" timeOffset="52209.77">29686 2441 1094 0,'0'-10'48'0,"0"1"11"0,-3 3-47 0,-4 2-12 0,3-5 0 0,1 3 0 0,-4 6 231 0,0-10 44 15,-4 10 9-15,0 0 1 0,1 0-192 0,-4 0-38 0,0 10-8 0,-4-10-2 16,0 9-36-16,-3 1-9 16,-4 2 0-16,-3 1 0 0,0 12 0 0,3-13 0 0,1 4 0 0,2 3 0 15,1 0 0-15,4 3 0 16,2 0 0-16,1-4 0 0,4-5 0 0,3-1 0 0,3-2 0 0,1 6 0 16,6-7 0-16,1 0 10 0,-1 1-10 0,8-10 10 15,3 9 4-15,4-9 1 0,-1 0 0 0,4 0 0 16,4 0-15-16,0-9 9 0,3 6-9 0,0-4 8 15,-7-2 6-15,4 0 1 0,-4-1 0 0,0 4 0 16,1-13-7-16,-8 3-8 16,3 4 11-16,-6-4-11 0,0-3 22 0,-4 4-2 0,0 2-1 0,-4-3 0 15,1-2-3-15,-4 8 0 0,-4 1 0 0,1-1 0 16,-4 4-8-16,0-3-8 0,-1 6 12 0,1 3-12 16,0 0 0-16,0 3 0 0,0-3-10 0,0 9 10 15,-3 1-13-15,3-1 5 0,-1 7 8 0,5 2-13 16,-4 1 13-16,3-3 0 0,1 12 0 0,3-9 0 15,0 6 0-15,0 0 0 0,3 0 0 0,1 3 10 16,-1 1-10-16,4-1 0 0,-3-3-12 0,7 9 12 0,-1-5 0 0,1 5 0 16,-1-6 0-16,1 7 0 0,0-7 0 0,-1 0 0 15,4 7 0-15,-3-1 0 0,-4-5 0 0,0 5 0 16,-4 1 0-16,-3-7 0 0,0 6 14 16,-3-6 1-16,-4 7 0 0,-4-10 0 0,-3-3-6 0,0 9-1 15,-7-9 0-15,0 3 0 0,-4-6 13 0,-3 9 3 16,-7-2 0-16,-8-1 0 15,-6 0-24-15,-4 3 0 0,0 0 0 0</inkml:trace>
  <inkml:trace contextRef="#ctx0" brushRef="#br0" timeOffset="59795.71">8065 6520 979 0,'0'0'87'0,"0"0"-70"0,3-3-17 0,-3 3 0 15,0 0 272-15,0 0 50 0,0 0 10 0,0 0 3 16,0 0-253-16,0 0-50 0,0 0-11 0,4 10-1 16,-4-1-9-16,0 0-2 0,-4 7 0 0,4-3 0 15,0 2-9-15,0 4 0 0,-3 0 0 0,3 6 0 16,0 0 0-16,0 3 0 0,0 1 0 0,0 5 0 15,0-6 0-15,3 7 0 0,-3 2 0 0,0 4 0 16,-3-6 22-16,3 2 2 0,0 1 1 0,-4-4 0 16,0 4-25-16,1-3 0 0,3-1 0 0,-4 4 0 0,1-4 0 0,3 1 0 15,0-1 0-15,0-6 0 0,0 1-15 16,0-1-5-16,0-6 0 0,0 0-671 16,3-7-133-16</inkml:trace>
  <inkml:trace contextRef="#ctx0" brushRef="#br0" timeOffset="60300.98">8033 6467 2257 0,'-4'-12'100'0,"4"12"20"0,-3-7-96 0,3 7-24 0,-4-9 0 0,4 9 0 16,0 0 0-16,0 0 0 0,0-3 0 0,0 3 0 15,0-10 0-15,4 4-9 0,-1-3 0 0,4 2 0 16,4-2 9-16,-4 0 12 0,4-1-2 0,-1-9-1 16,1 10-9-16,-1 0 0 0,4-7-12 0,0-3 12 15,1 10 0-15,-5-7 15 0,1-3-1 0,3 10 0 16,-4-7 8-16,1 7 2 0,-4-1 0 0,4 1 0 15,3 9-5-15,-11-10-1 0,4 10 0 0,7 0 0 16,-6 7-18-16,2-4 0 0,8 3 0 0,-4 3 0 16,4 1 0-16,3-1-11 0,-4 1 11 0,4 9-10 0,-3-10 10 15,0 7-8-15,-1 2 8 0,-2-2-8 0,-1 3 8 0,-4 0-12 16,1 0 12-16,-1-1-12 0,-6-2 12 0,-1 3-13 16,1 0 5-16,-4-10 8 0,0 7-9 0,-4-1 9 15,1-2 0-15,-1 3 0 16,-6-7 0-16,3 7 0 0,0-7 12 0,-7 4-3 0,3-4 3 0,0 4 0 15,-6-4 0-15,3-6 0 0,0 7 6 0,-1-1 2 16,-2 0 0-16,3-2 0 0,-4-4-33 0,7 3-7 16,-6 4 0-16,3-4-1 15,-7-3-15-15,3 3-2 0,4-3-1 0,-11 4 0 16,7-4-17-16,1-3-4 0,-1 0-1 0,1 0 0 16,2 0-33-16,5 0-6 0,-8-3-2 0,8 3-445 15,-1-7-89-15</inkml:trace>
  <inkml:trace contextRef="#ctx0" brushRef="#br0" timeOffset="60734.65">9200 5655 1094 0,'0'0'97'0,"0"0"-77"0,0 0-20 0,0 0 0 0,0 0 108 0,0 0 19 16,0 0 3-16,0 0 1 15,0 0-105-15,-3 12-26 0,-4-8 0 0,0 5 0 16,0 7 10-16,0-4-10 0,-4 4 12 0,1 3-12 0,-1 0 27 0,-3 6-2 15,3 0 0-15,-3-3 0 0,-3 9 11 0,-1-3 3 16,0 7 0-16,4-7 0 0,-14 10-10 0,7-4-1 16,0 1-1-16,-1-1 0 0,1 4 9 0,0-1 1 15,3-2 1-15,4 6 0 0,0-10-6 0,4 13-2 16,3-10 0-16,0 4 0 0,-1 6-13 0,5-10-2 16,-1 4-1-16,8-4 0 0,-1 4-14 0,5-3 9 0,-1-1-9 0,3-6 8 15,4 7 1-15,0-7 0 0,4-3 0 16,3 0 0-1,0-6-30-15,4 0-7 0,0-3 0 0,3-4-1 16,-3-3-116-16,3 1-23 0,0-4-5 0,0 4-1 0</inkml:trace>
  <inkml:trace contextRef="#ctx0" brushRef="#br0" timeOffset="61074.77">9610 6091 1954 0,'0'0'43'0,"0"0"9"0,0 0 1 0,-4 0 3 0,-3-3-45 0,7 3-11 15,-3 3 0-15,-4 3 0 0,-1 3 0 0,5 1-17 16,-8 6 4-16,4-4 1 0,0 7 12 0,-7 6 10 16,4 0-2-16,-8 3 0 0,0 1-8 0,1-1 8 15,-8 3-8-15,4-3 8 0,7 10-8 0,-15-4 8 16,5-5-8-16,-1 5 8 0,0-6 0 0,1-3 0 16,2-6 0-16,1 6 0 0,4-6-8 0,-1 0 0 15,4-3 0-15,0-1 8 16,0-2-108-16,3-7-21 0,1-3-5 0,2 4-1 0</inkml:trace>
  <inkml:trace contextRef="#ctx0" brushRef="#br0" timeOffset="61302.21">9073 6320 1555 0,'0'0'138'0,"0"0"-110"0,0 0-28 0,0 0 0 16,0 0 97-16,0 0 15 0,0 0 2 0,8 3 1 15,-8-3-90-15,7 16-17 0,3-7-8 0,1 0 0 16,-4 10 0-16,7-3 0 0,0-4 0 0,-3 10 0 16,3-9 0-16,0 6 0 0,0 6 0 0,0-10-10 15,4 4-1-15,-1 0 0 0,1 0 0 0,-4-3 0 16,4-7-36-16,-1 7-7 0,-3-4-2 0,4-2 0 31,3-1-43-31,-3-9-9 0,0 9-1 0,-1-9-1 0</inkml:trace>
  <inkml:trace contextRef="#ctx0" brushRef="#br0" timeOffset="61645.25">9917 6605 1785 0,'0'0'79'0,"3"3"17"0,4-3-77 0,4 6-19 0,-1-2 0 0,4 5 0 16,-3 0 40-16,7-2 4 0,-1 2 0 15,1 7 1-15,0-4-36 0,-4-2-9 16,3 5 0-16,-3-5 0 0,1 9 0 0,-5-1 0 0,1-2-12 0,-4 3 12 15,-4 0-18-15,1-4 4 0,-1 4 1 0,-3 0 0 16,-3-3-7-16,-1 9 0 0,-3-6-1 0,0-7 0 16,-3 10 21-16,-1-9-9 0,4 2 9 0,-4-5 0 15,1 5-32-15,-4-2 1 0,3-4 0 0,-3 1-481 16,-4 5-97-16</inkml:trace>
  <inkml:trace contextRef="#ctx0" brushRef="#br0" timeOffset="61983.35">10379 6339 1152 0,'0'0'102'0,"0"0"-82"0,0 0-20 0,3 9 0 15,-6 0 272-15,6 7 49 0,8 3 11 0,-4 0 1 16,-4-1-281-16,1 1-52 0,10 6-20 0,0-6 0 31,0 0-6-31,4 0-2 0,-4 6 0 0,4-9 0 16,3 2-3-16,-7-2-1 0,-3-3 0 0,-1 2 0 0,8-5-36 0,-4 5-7 0,-7-2-1 0,4-4-1 15,-8-2-40-15,4-4-8 0,11 6-2 16,-18-9 0-16</inkml:trace>
  <inkml:trace contextRef="#ctx0" brushRef="#br0" timeOffset="62268.58">10887 6270 2098 0,'-21'6'93'0,"17"-3"19"0,-3-3-89 0,3 9-23 15,-3 7 0-15,0-7 0 0,0 7 24 0,0 3 1 16,4 0 0-16,-4 0 0 0,-4 6-25 0,4 3 0 16,0 0 0-16,0 3-11 0,-7-2 11 0,3 8 0 15,-3-2 0-15,0 9 0 0,3 0 0 0,-6 3 0 16,-1-3 0-16,0 6 8 0,4-3-8 0,0-3 0 15,-7-7 0-15,3 1 8 0,4-4 1 0,4-2 1 0,-1-4 0 16,-6-6 0-16,2 3-10 0,8-6 0 16,7 3 0-16,-3-10 0 15,-4-2-65-15,10-1-15 0,4 1-4 0,0-4-820 0</inkml:trace>
  <inkml:trace contextRef="#ctx0" brushRef="#br0" timeOffset="62734.25">10820 5602 1839 0,'0'0'40'0,"0"0"9"0,0 0 2 0,0 0 1 0,0 0-42 0,0 0-10 15,0 0 0-15,0 0 0 16,10 6-24-16,-3-6-6 0,-7 0-2 0,0 0 0 0,7 6 32 0,4-3 0 15,3-3-8-15,-3 7 8 0,-11-7 0 0,14 3 0 16,7 6 0-16,-3 1 0 0,-4-1 22 0,7 7 4 16,4-1 1-16,3 4 0 0,0 0-2 0,0 9 0 0,-3 3 0 15,0 1 0-15,6 2 15 0,-6 4 4 16,0 3 0-16,3-7 0 0,0 4 6 16,4 6 2-16,-4-7 0 0,-3 7 0 0,7 0-24 0,-4 0-5 0,4-6-1 15,-8 6 0-15,-3 3-11 0,1-7-3 16,-1-2 0-16,-4 6 0 0,-6-6-8 0,-4 2 10 0,0-2-10 15,-3 0 10-15,-4-4-10 0,-11 1 0 0,-3-7 0 0,-4 0 0 16,8 3-16 0,-11-2-8-16,-18-1-1 0</inkml:trace>
  <inkml:trace contextRef="#ctx0" brushRef="#br0" timeOffset="64544.71">16461 6172 921 0,'0'0'82'0,"0"0"-66"16,0 0-16-16,0 0 0 0,0 0 152 0,0 0 26 15,10 0 6-15,-6 0 0 0,-4 0-152 16,7 7-32-16,0-7 0 0,0 9 0 0,0 0-9 0,0 1 9 16,0 5 0-16,0-2 0 0,0 12 0 0,-3-6 0 15,3 6 0-15,-4 3 0 0,1 7 0 0,-4-1 0 16,0 1 0-16,0-4 9 0,0 4 22 0,-4-1 4 15,1 4 1-15,3-4 0 0,-7 1-4 0,3 2 0 16,1 4 0-16,-1-10 0 0,1 4-15 0,-4-1-3 16,3 1-1-16,0-7 0 0,1 0-13 0,-1-9-18 15,4 6 4-15,0-6 1 16,4-10-143-16,-1 7-28 0,5-6-5 0,-8-10-2 16</inkml:trace>
  <inkml:trace contextRef="#ctx0" brushRef="#br0" timeOffset="65007.82">16499 6078 2098 0,'-14'-12'93'0,"11"9"19"0,-8-4-89 16,1 4-23-16,6-3 0 0,-3 3 0 0,4-4 29 0,3 4 2 16,0-3 0-16,3-3 0 15,-3 9-42-15,7 0-8 0,4-10-1 0,3 4-1 0,-7-3-2 0,7 9 0 16,0-10 0-16,4 7 0 0,-4-3-1 0,3 3-1 16,1-4 0-16,0 4 0 0,-4-3 25 0,3 0-8 15,1 3 8-15,-4 3 0 0,0 0 0 0,0 0 0 16,8 0 0-16,-8 0 0 0,3 0 0 0,1 3 12 15,-4 3 0-15,4 0-1 0,-1-3 8 16,5 7 1-16,-8-4 1 0,3-3 0 0,-3 7-21 0,1-1 9 16,-5 7-9-16,1-7 0 0,-1 10 0 0,1-3 0 15,-8-1-10-15,4 4 10 0,1 0-17 0,-5 0 4 16,-3-4 1-16,0 4 0 0,0 0 12 0,0 0 0 16,-3-4 0-16,-1-2 10 0,-7 3-10 0,4-1 0 0,0-2 0 15,-7 3 0-15,0-7-11 0,-4 0-4 16,1 7-1-16,-4-3 0 0,-1-4 16 0,-2 7 0 15,-1-7 0-15,0 7 0 0,4-4 10 0,-3-2 5 0,-1 2 1 16,4-9 0 0,3 7-46-16,0-4-9 0,1-6-1 0,-1 0-1 15,4-6-27-15,3 6-6 0,4-10-1 0,0 1-685 0</inkml:trace>
  <inkml:trace contextRef="#ctx0" brushRef="#br0" timeOffset="65445.31">17628 5366 1652 0,'-14'10'36'0,"7"-4"8"0,-3-3 2 0,-5-3 0 0,-2 10-37 0,3-1-9 0,0 0 0 0,-1 1 0 0,-2 6 18 0,3-1 2 16,3-2 0-16,-3 2 0 0,3 4-1 0,-3 0 0 0,0 0 0 0,0 6 0 16,0-6 12-16,0 12 2 0,0-3 1 0,0 1 0 15,0 8 4-15,-4-2 1 16,4 5 0-16,3 1 0 0,-3 3-28 0,4 0-11 0,-5 0 8 0,8 0-8 15,0 0 12-15,4 0-2 16,-1-7-1-16,4 7 0 0,4-6 27 0,-1 6 4 0,4-7 2 16,0-2 0-16,4 6-26 0,3-4-6 0,0-2-1 0,4-4 0 15,3 4-20-15,0-10-4 0,-3 3-1 16,3-9 0 0,4 3-29-16,-4-4-7 0,0-5 0 0,0 3-1 15,4-7-122-15,0 1-24 0,20-1-5 0,-13-9 0 0</inkml:trace>
  <inkml:trace contextRef="#ctx0" brushRef="#br0" timeOffset="65771.73">18055 5947 2055 0,'0'0'45'0,"-7"3"10"0,-7 3 1 0,0 3 2 0,3 1-46 0,-3 9-12 0,0-4 0 0,0 4 0 16,-4 0 0-16,4 6 0 0,-3 0 0 0,-1-6-11 15,-3 6 11-15,3-3 11 0,1 3-3 0,2 3 0 16,-2-3-8-16,-1 4 0 0,4-4 0 0,0-7 0 16,0 11 0-16,0-7-17 0,0 0 4 0,-1-4 1 31,5-2-58-31,-4 0-11 0,0-4-3 0,3-2-732 0</inkml:trace>
  <inkml:trace contextRef="#ctx0" brushRef="#br0" timeOffset="66004.89">17568 6132 1785 0,'0'0'79'0,"0"0"17"15,0 0-77-15,7-7-19 0,-3 1 0 0,-4 6 0 16,0 0 88-16,11-3 13 0,-1-3 3 0,1 6 1 0,-4 0-81 0,3 0-24 16,1 0 9-16,-1 6-9 0,1-3 0 0,3 3 0 15,-3 4 0-15,3-1 0 0,0 1 0 0,4-1 0 16,-1 7 0-16,1 2 0 0,3 1 0 0,0 0 0 15,4 6 0-15,-4-6-8 16,4 0-27-16,-4 3-5 0,4-3 0 0,-8-7-1 16,4 4-118-16,4 3-23 0,0-4-5 0,0-5-519 0</inkml:trace>
  <inkml:trace contextRef="#ctx0" brushRef="#br0" timeOffset="66280.7">18359 6436 1209 0,'0'0'53'0,"0"0"12"0,0 0-52 0,0 0-13 0,0 9 0 0,3 4 0 15,1-4 267-15,-1 7 50 0,8-7 11 0,-4 10 1 16,3-3-277-16,1-1-52 0,0 4-16 0,3 0-1 15,0 0-23-15,-4 0-4 0,1-1 0 0,-4 8-1 16,0-1-44-16,-3-7-9 0,-1 7-2 0,-3-3 0 16,-3 4 4-16,-4-1 0 0,-1-7 0 0,-2 8 0 0,-4-5 56 0,0-5 12 15,0 3 3-15,-4 0 0 0,0-4 10 0,4-5 3 16</inkml:trace>
  <inkml:trace contextRef="#ctx0" brushRef="#br0" timeOffset="67032.87">18983 5994 979 0,'0'0'87'0,"0"0"-70"0,0-10-17 0,0 10 0 16,0 0 280-16,0 0 53 0,0 0 11 0,0 0 1 15,0 0-277-15,11 6-56 0,-1-2-12 0,4 5 0 16,-3 4 0-16,3-1-9 0,0-3 9 0,0 10-10 15,0-3 21-15,4 3 4 0,0 6 1 0,3-6 0 16,-4 6-16-16,1-6 0 16,0 9 0-16,-1-9 0 0,-3 6-42 15,4 0-11-15,-7-6-3 0,3-1 0 0,-4 1-31 0,4-9-6 0,-3 5-2 16,-4-5-457-16,4-1-91 0</inkml:trace>
  <inkml:trace contextRef="#ctx0" brushRef="#br0" timeOffset="67265.42">19477 5981 2746 0,'0'0'60'0,"-7"3"13"0,-4 7 3 0,1 5 1 0,-1 1-61 0,0 3-16 16,4 0 0-16,-3 6 0 0,3-3 0 0,-4 12-10 0,8-6 2 0,-4 7 0 31,-4-7-26-31,8 7-5 0,-5-1-1 0,1 4 0 16,0-4-21-16,4-6-5 0,-4 7-1 0,0-1 0 15,0 1-104-15,0-7-21 0,0 0-4 0,-1-3-376 16,1 0-76-16</inkml:trace>
  <inkml:trace contextRef="#ctx0" brushRef="#br0" timeOffset="67606.62">19988 6483 2253 0,'0'0'49'0,"0"9"11"0,4 1 1 0,-8-1 3 0,4 7-51 0,-3 2-13 16,-1 1 0-16,1 6 0 0,3-6 0 0,0 0-12 16,-4 6 3-16,1-6 0 15,-1 6-24-15,1 3-5 0,3-9-1 0,-4 6 0 16,1 3-25-16,3-9-6 0,-4 6-1 0,1-6 0 15,-1 0 6-15,4 6 1 0,-3-9 0 0,-5 2 0 16,5 1-29-16,-4-3-6 0,0-4-1 0,-4-2 0 0</inkml:trace>
  <inkml:trace contextRef="#ctx0" brushRef="#br0" timeOffset="68210.98">20373 5956 1666 0,'0'0'74'0,"0"0"15"0,0 0-71 0,3-6-18 16,1 3 0-16,3 3 0 0,0-7 48 0,0-2 5 0,4 6 2 15,3-4 0-15,0 4-39 0,7-3-7 16,0-3-1-16,4 6-8 0,0-10 12 0,6 10-12 16,1-3 12-16,0-4-12 0,0 10 8 0,-1-3-8 15,1 3 0-15,0 0 0 0,-4 0 0 0,0 0 0 16,-3 3 0-16,-7-3 0 0,-1 6 0 0,-3-2 0 16,-3 2-8-16,-4-3 8 0,-3 10-19 0,-4-4 3 0,-4 0 0 0,-3 4 0 15,-4-4 16-15,-6 7 0 0,-1 0 0 0,-7 2 0 16,1-5 9-16,-1 3 6 0,-7 2 1 0,1 1 0 15,-1-3 0-15,0 3 0 0,4 0 0 16,0-4 0-16,-4 4 11 0,7 0 2 0,4-3 1 0,0 2 0 16,3 1-16-16,1 6-3 0,6-6-1 0,-3 0 0 15,3 6 0-15,4-6 0 0,0 0 0 0,4 6 0 16,3-6 4-16,0-1 1 0,0 4 0 0,7-3 0 16,-4 0-1-16,4 0 0 0,4 0 0 0,-4-4 0 0,4-5-14 0,3 5 0 15,0-2 0-15,0-7 0 16,4 4-119-16,-1-7-17 15,8-3-3-15,0 6-711 0</inkml:trace>
  <inkml:trace contextRef="#ctx0" brushRef="#br0" timeOffset="68553.42">21230 6536 2610 0,'0'0'57'0,"0"0"12"0,0 0 3 0,0 9 1 0,-3 7-58 0,6-3-15 0,4 2 0 0,-3 4 0 31,6-3-40-31,4 3-12 0,-3-4-1 0,3 4-1 16,-3 0-21-16,3 0-4 0,0 6-1 0,-3-6 0 0,-4 9-35 0,0-9-7 0,-4 12-2 0,-3-9 0 16,0 3 48-16,-7-6 8 0,0 6 3 0,-4-6 0 15,1 6 52-15,-11-6 13 0,0-4 0 0,-1-2 0 16,1-4 46-16,-7 1 12 0,7-4 2 0,-4 3 1 31,4-9-113-31,0 0-22 0,3 0-5 0,1-9-1 0</inkml:trace>
  <inkml:trace contextRef="#ctx0" brushRef="#br0" timeOffset="69161.17">21611 5884 2574 0,'0'0'56'0,"0"0"12"0,0 9 3 0,-3 1 1 0,-1 8-57 0,1 1-15 0,6 6 0 0,-3 4 0 15,0-4 0-15,4 3-16 16,3-3 3-16,0 3 1 16,-4-3-27-16,4 4-5 0,0-11 0 0,4 7-1 15,0 0-27-15,3-6-6 0,-7-3-1 0,3-3 0 16,8-4 7-16,-4 0 2 0,0-2 0 0,-3-4 0 0,-1-3 60 0,4-3 10 0,4-4 0 0,-4-2 10 15,-7 6 31-15,7-7 7 0,0 1 0 0,1 0 1 16,-5-4-5-16,1 4 0 0,6-1-1 0,-6 1 0 16,3-1-18-16,-3 1-3 0,-4 0-1 15,3 2 0-15,4 7-21 0,-3 0 0 0,0 0 0 0,-4 7 0 16,3 2 0-16,1 0 0 0,-8 1 0 0,4-1 0 16,0 1 0-16,1-1 0 0,2-3 0 0,1 4 0 15,-8-1 0-15,4 1 0 0,4-4 0 0,-1-3 0 16,-3 3 0-16,4-3 0 0,3-3 0 0,-3 0 0 15,-1 0 0-15,4 7 0 0,-3-7 0 0,3 0 0 0,0 0 27 0,0 0 1 16,-7 9 0-16,4-9 0 0,3 9 16 16,-3-2 3-16,-1-4 1 0,-6 3 0 0,-4-6-23 0,10 3-4 15,1 4-1-15,-4-4 0 0,-7-3 10 0,11 0 2 16,6 0 0-16,-6 0 0 0,-4 0-32 0,3-10 0 16,8 7 0-16,-4-3 0 0,0-4 9 0,0 1-9 15,-6-7 8-15,6 7-8 16,0-10 18-16,-4 0-2 0,-6 4 0 0,3-4 0 0,3-6-16 0,-2 3 10 15,-1-3-10-15,-4 0 8 0,1-4-8 0,-1-5-17 16,8 6 4-16,-8-7 1 16,1 7-52-16,-1-7-9 0,1 7-3 0,-1 0 0 15,-3 3-32-15,0 6-6 0,0 3-2 0,-3-2-551 0,3 8-110 16</inkml:trace>
  <inkml:trace contextRef="#ctx0" brushRef="#br0" timeOffset="69632.59">22031 5037 2142 0,'-11'-9'95'0,"11"9"19"0,0-10-91 0,0 10-23 16,0 0 0-16,0 0 0 0,0 0 20 0,11 10 0 15,3-1 0-15,0 1 0 0,4 5-32 0,3-5-6 16,11 8-2-16,7 1 0 0,-1-3 20 0,5 9 0 0,-1 3 0 0,4 0 0 16,7 1 0-16,-4 2-15 0,-6 0 5 0,-1 4 1 15,7-1-3-15,-10 4 0 0,0-3 0 0,-4 2 0 16,0-2 12-16,4 9-8 0,0-1 8 0,-7 5-8 16,-4-5 49-16,-3 8 11 15,3-4 1-15,-3 6 1 0,-4-6-16 0,-4-3-3 0,1 6-1 16,0-6 0-16,-4-6 5 0,-7 5 1 0,0-5 0 15,0 6 0-15,-3 0-30 0,-8-6-10 0,-3 2 0 0,0-2 9 16,-4 0-9-16,-3 2-16 0,-3-8 4 0,-8 2 1 31,0-6-114-31,-3 7-23 0,3-10-5 0,-3-6-1 0</inkml:trace>
  <inkml:trace contextRef="#ctx0" brushRef="#br0" timeOffset="118750.9">8195 9339 1900 0,'0'0'169'0,"0"0"-135"0,0 0-34 0,0 0 0 16,-3 10 112-16,3 6 15 0,3-1 3 0,-3-2 1 15,0 6-110-15,0 3-21 0,0-4 0 0,4 4-10 16,-4 3 10-16,3 0-8 0,-3 4 8 0,7-1-8 0,-3-3 8 0,-1 10 0 16,1-10 0-16,3 3 0 0,-7 0 11 0,3 0 4 15,1 4 1-15,-4-1 0 16,0 3 13-16,0 1 3 0,0 3 1 0,0-4 0 0,-4 1-21 0,1 2-12 16,-4-2 12-16,0-7-12 0,0 6 0 0,0-8 0 15,0-5 0-15,3 1 0 16,0-3-77-16,-3-6-23 0,4-7-4 0,3 3 0 15,0-9-100-15,0 0-19 0</inkml:trace>
  <inkml:trace contextRef="#ctx0" brushRef="#br0" timeOffset="119234.19">8251 9223 979 0,'-17'-9'87'0,"10"9"-70"0,-4-3-17 0,1-3 0 0,-1 6 252 0,4-3 48 0,3-4 8 0,1 1 3 16,3 3-214-16,0-3-42 0,3-4-9 0,5 7-2 15,-5-6-24-15,4-1-6 0,4 4-1 0,3-3 0 16,-7-1-13-16,3 1 8 0,-3 2-8 0,1 4 0 15,-1-3 0-15,3-3 0 0,1 9 0 0,-8-4 0 16,4-2 0-16,7 0 0 0,-6 3 0 0,2-3 0 16,1 2 0-16,-1-2 14 0,4 3-2 0,-3-3-1 0,3 6 6 0,4 0 2 15,-4 6 0-15,3-3 0 16,-2 3-8-16,2-2-2 0,4 5 0 0,-7 7 0 16,4-7 3-16,3 10 0 0,-3-10 0 0,3 7 0 15,0 3-12-15,-3-4-11 0,0-2 3 0,-4 3 0 0,3 2 8 16,-6-2 0-16,-4-3-9 0,4 2 9 0,-4 4 0 0,-4-3 12 15,-3 3-2-15,0-10 0 0,-3 10-10 0,-1-10-17 16,1 7 4-16,-1-7 1 0,0 7 12 0,-6-7 13 16,6 1-2-16,-3-1-1 0,-3 1-10 0,3-1 0 15,-7 1 0-15,3-1 0 0,-3 0 0 0,0-2 0 16,-4-4-12-16,0 3 12 0,4 3 0 0,-10 1 0 0,-5-10 14 16,5 6-4-16,-8-3-10 0,0 3 0 0,0-2 0 15,1 2 0 1,-5-6-44-16,5 3-10 0,2 3-2 0,5-6-1 15,-8 0 1-15,11 0 1 0,0 0 0 0,3 0 0 16,0 0-10-16,8 0-3 0,-1-6 0 0,4 3-508 0,7 3-103 16</inkml:trace>
  <inkml:trace contextRef="#ctx0" brushRef="#br0" timeOffset="119822.78">9596 8261 1695 0,'0'0'75'0,"0"0"16"0,-11 0-73 0,4 6-18 0,-4-6 0 0,1 0 0 16,3 0 32-16,-4 9 4 0,1-9 0 0,-1 10 0 15,-3-10-13-15,3 9-3 0,-6 1 0 0,3-1 0 16,-4 7-8-16,4-1-1 0,0-2-1 0,-4 3 0 16,7 2 13-16,1 1 2 15,-4 0 1-15,7 3 0 0,-14 0 3 0,6 3 1 16,-2 3 0-16,-1 1 0 0,0 5 2 0,1 1 1 0,-1-1 0 0,-3 4 0 16,7-4-16-16,-4 4-3 0,1 6-1 0,-1 0 0 15,0-7 3-15,8 7 0 0,-4 0 0 0,3 0 0 16,4-6 16-16,0 2 3 0,-4-2 1 0,8-10 0 15,-1 7-23-15,1-7-4 0,6 6-1 0,1 1 0 16,-1-1 4-16,4-5 0 0,1 5 0 0,2 1 0 16,-3-4-12-16,4 3 0 0,-1-5 0 0,4 5 0 15,1-9 0-15,-1 3 0 0,0 1 0 0,0-4 0 16,0-6-14-16,4-1-5 0,-1 4-1 0,1-9 0 16,-4 3-48-16,11-4-9 0,-8 4-3 0,1-7 0 15,7 1-128-15,-1-1-25 0,29-9-6 0,-17 0-1 0</inkml:trace>
  <inkml:trace contextRef="#ctx0" brushRef="#br0" timeOffset="120190.03">9991 8973 2041 0,'0'0'44'0,"-4"6"10"0,-3-6 2 0,0 3 2 0,-4 6-46 0,4 1-12 0,-3-1 0 0,-4 7 0 16,3 3 0-16,-3 0 0 0,-4 2-12 0,1 1 12 15,-4 4 0-15,-1-8 15 0,1 11-1 0,0-4 0 16,0-7 6-16,0 8 0 0,0-8 1 0,-1 7 0 16,-2-6-13-16,3 0-8 0,-1 0 10 0,1 0-10 15,4 3 0-15,-12-10 0 0,8 4 0 0,-4 3 0 16,4-10-24-16,0 1-12 0,7-4-1 16,0-3-1-16,0-3-155 0,0 0-31 15,7 0-7-15,0-3-1 0</inkml:trace>
  <inkml:trace contextRef="#ctx0" brushRef="#br0" timeOffset="120380.53">9384 9133 2185 0,'0'0'96'0,"0"0"21"0,3-7-93 0,8 7-24 16,-11 0 0-16,7-3 0 0,4 3 40 0,6 3 3 15,-3-3 1-15,1 7 0 0,2-4-24 0,1 9-4 16,3-2 0-16,-3 2-1 0,3 4-4 0,-4 0-1 15,5 2 0-15,-1 1 0 0,-4 0 3 0,5 0 1 0,-5-4 0 16,4 4 0 0,-3 0-36-16,0 6-7 0,3-6-2 0,0 0 0 15,0 0-105-15,-3-4-20 0,3 4-5 0</inkml:trace>
  <inkml:trace contextRef="#ctx0" brushRef="#br0" timeOffset="121256.66">10664 8430 864 0,'0'0'76'0,"0"0"-60"0,-3 0-16 0,-1 10 0 16,4 5 291-16,-3 1 55 0,-4 3 11 0,3 9 3 16,1 0-285-16,3 7-57 0,0-1-18 0,-4 4 10 15,1-4 2-15,3 10 0 0,-4-6 0 0,1 6 0 16,-8 0-12-16,8-7 0 16,3 7 9-16,-4 0-9 0,-3-6 12 0,-4 2-1 0,4-2-1 0,0-3 0 15,4-1 2-15,-4-6 1 0,-7 7 0 0,7-7 0 16,7 0-5-16,-4-3 0 0,-7 0-8 0,8-3 12 15,3 0-12-15,-4-3 0 0,4 0 8 0,0 0-8 16,-3-4-10-16,6-2-5 0,4-4-1 0,-7-2 0 16,-3 2-131-1,3-9-26-15,7 0-6 0,-7 0-1 0</inkml:trace>
  <inkml:trace contextRef="#ctx0" brushRef="#br0" timeOffset="121535.7">11031 8935 2332 0,'-7'-6'52'0,"7"6"10"0,0 0 2 0,0 0 1 0,-7 6-52 0,7-6-13 0,4 9 0 0,-1 1 0 0,-3-1 0 0,4 7 0 16,-1-4-9-16,4 7 9 0,8 6 0 0,-8 0 10 15,-4-6 0-15,4 9 0 0,7-2 5 0,0-1 1 0,-7-3 0 0,1 3 0 16,2-7-16-16,4 1 11 16,-3 6-11-16,-1-9 10 0,-3-3-10 0,4 2 0 15,3 1 9-15,-3-7-9 16,-8 4-34-16,4-4-11 0,4-2-3 0,-1-4-645 16,-2 3-130-16</inkml:trace>
  <inkml:trace contextRef="#ctx0" brushRef="#br0" timeOffset="121794.69">11543 8988 2592 0,'-21'3'230'0,"-4"7"-184"15,11-1-37-15,-4 7-9 16,-3 3 75-16,3 9 13 0,1 3 2 0,3-2 1 15,-4 8-91-15,0-2-24 0,1 2-1 0,-1 7-1 0,4 0 3 0,0 0 1 16,-7 3 0-16,0 6 0 16,3-3-39-16,0-6-8 0,1 0-2 0,-4-6 0 15,-4 0 3-15,4-4 0 0,3 1 0 0,-3-7 0 16,-4-3 12-16,11-6 2 0,3-1 1 16,4-2-581-16,-7-6-116 0</inkml:trace>
  <inkml:trace contextRef="#ctx0" brushRef="#br0" timeOffset="122242.16">11476 8026 1728 0,'-28'-7'153'0,"21"7"-122"0,7 0-31 0,-7 0 0 16,-8 0 128-16,8 7 19 0,7 2 4 0,4 7 1 15,3-4-136-15,0 7-26 0,-3-3-6 0,13 9 0 16,4-6 0-16,1 9 0 0,-1 0 0 0,3 7 0 0,8-1 16 0,3 4 0 15,1 6 0-15,-1 6 0 16,0-9 0-16,4 2 0 0,-4 1 0 0,4-3 0 0,0-3 17 0,0-4 1 16,0 4 0-16,-4-4 0 0,0 4 12 0,0-4 2 15,-6 10 1-15,-5-6 0 0,1-4 15 16,-4 10 2-16,-3-6 1 0,-4 6 0 0,-4-6 1 0,-2 2 0 16,-5-2 0-16,-3 6 0 0,-3 3-34 0,-1 6-6 15,-7 0-2-15,1 7 0 0,-1-13-10 0,1 3 0 16,-4-9 0-16,-4 3 0 0,4-10-11 0,0-5 3 15,-7 5 0-15,-4-9-801 16,0 3-160-16</inkml:trace>
  <inkml:trace contextRef="#ctx0" brushRef="#br0" timeOffset="123890.99">16584 9042 2073 0,'0'0'45'0,"0"0"10"0,0 0 1 0,0 0 4 0,0 0-48 0,0 0-12 15,0 0 0-15,0 9 0 0,-3 0 12 0,-1 1 0 16,1 9 0-16,3-4 0 0,-4-2 7 0,0 3 1 0,1 9 1 0,3-3 0 16,0 3 4-16,3 3 1 0,-3-3 0 0,4 9 0 15,3 4 24-15,0-3 5 0,0 2 1 0,0 7 0 16,0 6-39-16,0-3-7 0,4-3-2 15,-4 3 0-15,4-3-8 0,-4 0 12 0,0 0-12 16,0 0 12-16,0-7-12 0,-4 1-16 0,1 3 4 16,-1-13 1-1,4 10-33-15,-3-7-6 0,-4-9-2 0,0 3-656 16,0-6-132-16</inkml:trace>
  <inkml:trace contextRef="#ctx0" brushRef="#br0" timeOffset="124409.65">16496 8900 2206 0,'0'0'48'0,"-4"-6"11"0,4 6 1 0,-3-3 3 0,-1-3-51 0,4 6-12 16,0 0 0-16,0 0 0 0,0 0 0 0,0 0 0 16,0 0 8-16,7-10-8 0,-3 7 0 0,3-3 0 15,-7 6 0-15,7-3 0 0,0-3 0 0,0 6 14 16,0-4-4-16,4-2-1 0,-1 6-1 0,4 0 0 0,-3-6 0 0,3 3 0 16,0-4 8-16,4 4 0 0,0-3 1 0,3 3 0 15,-4-3 5-15,5 6 1 16,6-3 0-16,3 3 0 0,-2 0-3 0,2 3 0 0,-2-3 0 0,2 9 0 15,-2-3-20-15,-1 4 0 0,-3-1 0 0,-1 7 0 16,-3-4 0-16,-3 4 0 0,0 3 0 0,-4 0 0 16,0 0 0-16,-3 2-8 15,-4 1 0-15,0-3 0 0,-4-3-2 0,4 3 0 0,-3-4 0 0,-4-2 0 16,0 3 10-16,0-1 0 0,-4-2 0 0,-3 3 0 16,0-1 8-16,0-5 4 0,-4-1 1 0,-3 4 0 15,4-7-2-15,-4 3-1 0,-4 7 0 0,-3-7 0 16,3 4-10-16,-6-4 0 0,-1 1 9 0,0 5-9 15,-3-5 0-15,0 5 0 0,-1-5 0 0,1 6 0 16,0-4-12-16,3-6-3 0,4 4-1 0,4-7 0 16,-1 3-16-16,4-3-3 0,0 4-1 15,0-7 0-15,3 0-21 0,0-7-5 0,1 4-1 0,6-3 0 16,-3-4-141-16,4 1-29 16,-8-19-6-16,8 9-1 0</inkml:trace>
  <inkml:trace contextRef="#ctx0" brushRef="#br0" timeOffset="124899.31">17826 8198 748 0,'-18'6'33'0,"11"-3"7"0,-3 4-32 0,-5 2-8 0,1 1 0 0,0-1 0 15,-3 7 210-15,-1-1 40 0,0 4 8 0,1-6 2 16,-1 12-200-16,0-6-40 0,1 6-8 0,-1 0-2 16,1-3 17-16,2 3 3 0,1 0 1 0,-3 3 0 15,6 7 18-15,-3-7 4 0,0 9 1 0,0-2 0 0,3-1 6 0,1 4 2 16,-5 3 0-16,5-4 0 0,-1 7-17 0,1 0-3 16,-1-6-1-16,8 0 0 0,-1 2-13 0,1-2-2 15,3 0-1-15,0 2 0 0,3-11-25 16,4 5 0-16,4-6 0 0,-1 0 0 0,1-2 0 0,3 2 0 15,4-9 0-15,-1 6 0 0,4-7-15 0,4 1-5 16,0-3 0-16,0 3-1 16,3-10-38-16,-4 7-7 0,5-7-2 0,-1 10 0 15,-3-13-164-15,3 4-34 0,28-1-6 0,-20-6-2 0</inkml:trace>
  <inkml:trace contextRef="#ctx0" brushRef="#br0" timeOffset="125257.9">18337 8650 2487 0,'0'0'55'16,"0"0"11"-16,-10 9 2 0,3 0 2 0,0 1-56 0,-4 6-14 0,4-4 0 0,-4 4 0 16,4 3-23-16,-7-1-7 0,4 1-2 0,-4 6 0 15,3 3 22-15,-7-2 10 0,1 2-10 0,-1 6 10 16,-3-9 0-16,3 4 0 0,-3-1 0 0,0-3 0 15,0 3-9-15,0-3 1 0,-1 0 0 0,5-3 0 0,-4 0-10 0,0-3-2 16,3-6 0-16,0 2 0 16,1 1-116-16,-1-7-24 0,0 1-5 0,4-7-672 0</inkml:trace>
  <inkml:trace contextRef="#ctx0" brushRef="#br0" timeOffset="125441.89">17731 8822 1728 0,'0'0'153'0,"0"0"-122"0,0 0-31 0,0 0 0 16,0 0 144-16,3 9 24 0,8-2 4 0,-4 2 0 15,3 7-137-15,1-4-35 0,7 7 0 0,-4 3 0 16,3-3 0-16,5 0 0 0,6 0-12 0,-7-4 3 31,4-2-24-31,-1 2-5 0,8 11-1 0,-4-14 0 16,0 4-127-16,1 3-26 0,-5-4-4 0,1-2-2 0</inkml:trace>
  <inkml:trace contextRef="#ctx0" brushRef="#br0" timeOffset="125733.84">18507 9126 2556 0,'0'0'56'0,"0"0"12"0,0 0 3 0,0 7 0 0,7 2-57 0,-4 0-14 15,4 7 0-15,0-7 0 0,4 1 0 16,0 6-10-16,-1-4 2 0,1-3 0 0,-1 10 8 0,4-3 0 16,-3 0-9-16,3-4 9 15,-7 7-50-15,4 3-6 0,-4-3 0 0,-4 0-1 16,1-1 5-16,-1 7 0 0,-6-6 1 0,-1 0 0 0,1 0 25 0,-8-3 5 0,1 2 1 0,-1-2 0 31,1-3-32-31,-1 2-7 0,-7 1-1 0,4-13-793 0</inkml:trace>
  <inkml:trace contextRef="#ctx0" brushRef="#br0" timeOffset="126602.69">20313 7913 403 0,'0'0'36'0,"0"0"-36"15,0 0 0-15,0 0 0 0,0 0 496 0,0 0 92 0,3 12 18 0,1 1 4 16,3 12-476-16,-7 3-95 16,4 0-19-16,-1 7-4 0,-3 2 0 0,0 7 1 0,0-3 0 15,-3 6 0-15,3 3-4 0,0-3-1 0,0 16 0 0,0-10 0 16,0 4-12-16,0 2 0 0,0-12 0 0,0 7 0 16,0-4 0-16,3-3 0 0,1 6 0 0,-4 1 0 15,0-11 0-15,3 5 0 0,-3-5 0 16,4-2 0-16,-1-9 0 0,1 2-16 0,-1-6 3 0,4 4 1 31,0-10-94-31,0 3-18 0,-3-7-4 0,7 1-600 0,-4 3-120 0</inkml:trace>
  <inkml:trace contextRef="#ctx0" brushRef="#br0" timeOffset="127472.53">20994 8668 1555 0,'0'0'68'15,"0"0"16"-15,0 0-68 0,0 0-16 0,-7 0 0 0,7 0 0 0,0 0 164 0,0 0 28 16,0 0 7-16,0 0 1 16,0 0-189-16,0 0-38 0,7 4-7 0,3 2-2 0,1 0 36 0,3-3 0 0,4-3 12 0,6 0-3 15,5 0 15-15,2 0 4 0,5 0 0 0,2-3 0 16,-2-3-11-16,3 6-1 0,-4-6-1 0,0 2 0 16,0 4-15-16,-6 0 0 0,-1-6 8 0,-3 6-8 15,-8 0 0-15,4 0 0 0,-10 6 0 0,0-6 0 16,-4 4-27-16,-4 2 2 0,-6 3 0 15,-1 1 0 1,-7 5-1-16,1-2 0 0,-8 3 0 0,-3-1 0 0,-4-2 5 0,-3 12 1 0,-7-6 0 0,-4-1 0 16,-3-2 12-16,3 9 8 0,0-3-10 0,0 3 10 15,8-6 16-15,2 0 10 0,1 6 2 0,7 3 0 16,0-3 31-16,3 0 6 0,1-6 2 0,2 9 0 16,5-9-35-16,-1 6-6 0,1-6-2 0,3 0 0 15,3-3-24-15,1 2 0 0,3-8 0 0,3 6 0 16,1-7-26-1,3 0-1-15,0 1 0 0,7-4 0 0,-4-6-21 0,8 0-4 0,0 0 0 16,3 0-620-16,4-6-123 0</inkml:trace>
  <inkml:trace contextRef="#ctx0" brushRef="#br0" timeOffset="127813.19">21586 9202 2458 0,'0'0'54'0,"0"0"11"0,0 0 3 0,0 0 1 16,0 0-55-16,8 9-14 0,-5 0 0 0,4 4 0 15,4-4-39-15,-1 1-10 0,1 5-3 0,3 4 0 16,-3-3 20-16,3 3 3 0,3-1 1 0,1 1 0 16,-7 6 0-16,3-6 0 0,0 0 0 0,-4 6 0 0,1-9 16 0,-8 3 3 0,5-1 1 0,-5 1 0 15,4-3 8-15,-7 3 0 0,-3 0 8 0,-4-4-8 16,3-2 14-16,-3 2-2 0,-11 1 0 0,4-3 0 31,0-7-44-31,-4 3-8 0,1 1-3 0,3-4-847 16</inkml:trace>
  <inkml:trace contextRef="#ctx0" brushRef="#br0" timeOffset="131804.78">19071 8659 806 0,'0'0'72'0,"0"0"-58"16,0-6-14-16,0 6 0 0,0-3 348 0,0 3 68 16,0 0 12-16,0 0 4 0,0 0-336 0,0 0-68 15,0 0-12-15,11 0-4 0,-1 3-12 0,-3 3 0 16,0-3 0-16,1 7 0 0,-5 5-8 0,8-5 8 16,-4 5 0-16,0-2 0 0,-4 3 0 0,4 2 0 0,0 1 12 0,-3 6-3 15,3-6 15-15,-4 0 4 0,5 3 0 0,-1-3 0 16,-4-1-4-16,4 1 0 0,-3-3 0 15,3-3 0-15,-4 2-24 0,1-5 0 16,3-1 0-16,-7 0 0 0,3 1 21 0,-3-10-1 0,0 0 0 16,0 0 0-16,0 0 0 0,11 0 0 0,-4 0 0 15,0 0 0-15,0-3-12 0,4-4-8 0,-11 7 8 16,7 0-8-16,0-9 0 0,0 9 0 0,-7 0 0 0,0 0-12 16,7 0 12-16,-7 0-13 0,11 6 5 0,-8-3 8 15,4 7-20-15,-3-1 3 0,-1 1 1 0,1 5 0 16,-1 1 16-16,1-3 0 0,-1 8 0 0,1-8 0 15,-4 6 0-15,7-10 0 0,-4 7 0 0,4-7 0 16,1 1 9-16,-5-1 6 0,8-3 1 0,-1-2 0 16,1-4-7-16,-1 0-1 0,1 0 0 0,3-4 0 0,0-5 15 15,0 3 2-15,0-4 1 0,1-5 0 16,-1 5 6-16,0 1 2 0,-4-1 0 0,4 1 0 16,-3 0-2-16,-4-1-1 0,0-5 0 0,-3 5 0 15,-1-2-14-15,1-4-2 0,-1 6-1 0,1 4 0 16,-1-13-14-16,-3 10 11 0,4-10-11 0,-1 0 10 15,1 1-10-15,-4-8 0 0,3 11 9 0,-3-4-9 16,4-6 0-16,-4 6 0 0,0 0 0 0,0 0 8 0,0-6-8 0,0 7 0 16,-4-8 0-16,4 8 0 0,4-7 0 0,-4 6-12 15,0 0 4-15,-4-9 0 16,1 3-88-16,-1 6-18 0,1-6-3 0,3 3-739 16,-4-3-148-16</inkml:trace>
  <inkml:trace contextRef="#ctx0" brushRef="#br0" timeOffset="134715.53">22377 8803 979 0,'-25'-9'87'0,"18"3"-70"0,3 2-17 0,1-2 0 15,-4 3 313-15,0-3 59 0,7 6 12 0,0 0 3 31,0 0-363-31,0 0-72 0,-4-3-14 0,4 3-3 0,11-7 37 0,-11 7 8 0,0 0 2 0,0 0 0 16,7 10 18-16,0-1 0 0,0-3 0 0,-3 10 0 16,-4-3 9-16,7 5 6 0,3-2 1 0,-3 3 0 15,-7 6 13-15,4-6 3 0,6 0 1 0,1 6 0 16,-4-6-17-16,0 6-4 0,4-7-1 0,-4 8 0 16,7-4-11-16,-7-7 0 0,0 10 0 0,0-6 0 31,7-9-19-31,-3 8-5 0,-4-8-2 0,0 5 0 15,3-11-118-15,1 2-24 0,0 3-5 0,-1-9-1 0</inkml:trace>
  <inkml:trace contextRef="#ctx0" brushRef="#br0" timeOffset="134992.94">22874 8750 2516 0,'-28'-3'112'0,"14"6"22"0,-4-3-107 0,1 9-27 0,-5 1 0 0,1 9 0 31,0 6-21-31,3 0-10 0,4 3-1 0,-3 0-1 0,-1 13 16 0,0 3 3 0,1-7 1 0,-1 11 0 16,0 2 13-16,1-3 0 15,-8 3 0-15,0 3-9 0,4 4 9 0,-7 2 0 0,-7-2 0 16,7 2-8-16,-1-2-12 0,1-4-1 0,0-9-1 0,-4 3 0 31,7-3-34-31,4-10-8 0,7-5 0 0,0-1-1 16,0-3-87-16,7-6-18 0,3 6-3 0,4-25-1 0</inkml:trace>
  <inkml:trace contextRef="#ctx0" brushRef="#br0" timeOffset="135459.1">22532 7662 2041 0,'-7'-10'90'0,"7"10"19"0,0 0-87 0,0 0-22 16,0 0 0-16,10 0 0 0,1-3 17 0,0 3-1 15,-1 0 0-15,1 3 0 0,6-3-16 0,5 10 0 0,-1-1 0 16,3 7-9-16,-2 0 18 0,9 2 4 0,8 1 1 0,0 9 0 15,0 7-1-15,3-1 0 0,4 4 0 0,0 6 0 16,-7 3-13-16,-1 3 8 0,1-3-8 0,0 7 0 16,0-1 18-16,-4 10-2 0,-3-1-1 0,3 7 0 15,-3-3 5-15,-4 3 2 0,0 3 0 0,-3-9 0 16,0-3 25-16,-4 2 5 0,-3 4 0 0,-4-3 1 16,-4 6-30-16,-6-7-7 0,-8-5 0 0,1 3-1 15,-11 2-7-15,-4 1 0 0,-3 0-8 0,-7 6 12 31,-4-7-30-31,0-5-6 0,-3 2-2 0,-4-5-1102 0</inkml:trace>
  <inkml:trace contextRef="#ctx0" brushRef="#br0" timeOffset="140302.47">20257 10826 172 0,'0'0'16'0,"0"0"-16"15,0 0 0-15,0 0 0 0,0 0 345 0,7 3 67 16,-7-3 12-16,7 9 4 0,-4-9-324 0,4 7-65 16,0-4-13-16,-7-3-2 0,0 0-6 15,0 0-1-15,7 6 0 0,-7-6 0 16,0 0 18-16,7 3 3 0,-7-3 1 0,0 0 0 0,0 0 15 0,0 10 3 15,0-10 1-15,0 0 0 0,0 0-10 0,0 0-1 16,0 0-1-16,0 0 0 0,0 0-2 0,0 0 0 16,0 0 0-16,0-10 0 0,4 1-16 0,3-1-3 15,-4-2-1-15,5-4 0 0,-1 0-1 0,0-2-1 0,0-1 0 0,3-6 0 16,1-3-6-16,-4 2-2 16,4-2 0-16,-1 0 0 0,-3-6-14 0,4 5 0 0,-4-5 0 15,0 9 0-15,-4-3 0 0,4 2 0 0,-3-2-12 0,-1 3 12 16,-3 6 0-16,-3-9 0 0,3 9 12 0,-4-6-3 15,4 6 6-15,-3-6 1 0,-1 6 0 0,1 1 0 16,-1-1-4-16,1 0 0 0,-1-3 0 0,1 3 0 16,3 0-4-16,0 4-8 0,-4 2 11 0,4-2-11 15,0 5 0-15,0 1-14 0,0 2 1 0,0 7 0 16,0-3 13-16,0 3 0 0,0-6 0 0,0 6 0 16,0 0 0-16,0 0 0 0,0 0 0 0,0 0 0 15,-3 0 0-15,3 0 13 0,-7-3-4 0,0 3-1 16,3-6-8-16,-3 6 8 0,3 0-8 0,1 0 8 15,-4 0 10-15,3 0 2 0,-3 0 0 0,7 0 0 16,0 0-20-16,0 0 0 0,0 0 0 0,0 0 0 0,0 0 0 16,0 0 0-16,0 0 0 0,0 0 0 0,0 0 0 0,0 0 0 15,0 0 0-15,0 0 0 0,0 0 0 0,0 0 0 16,0 0 0-16,4 9 0 0,-4-9 0 0,0 0 0 16,3 6 0-16,-3 4 0 0,0-10 0 0,0 0 0 15,0 0 0-15,0 0 0 0,0 0 0 0,0 0 0 16,0 0 0-16,0 0 0 0,0 0 10 0,0 0-2 15,0 0 0-15,0 0 0 0,0 0-8 0,0 0 0 16,0 0 0-16,4-10 0 0,-1 4 8 0,1 3 0 16,-1-3 0-16,-3-4 0 0,0 1-8 0,0 6 0 15,0-10 9-15,4 10-9 0,-4-3 0 0,0-4 0 16,0 7 0-16,4-3 0 0,-4-3 0 0,0 9 0 16,0-10 0-16,0 10 0 0,0 0 8 0,0 0-8 0,0-6 10 15,0 6-10-15,0 0 0 0,0 0-8 0,-4-3-1 0,4 3 0 16,0 0 9-16,0 0 0 15,0 0 0-15,-7 0 0 0,0 9 0 0,0 1 0 0,0-1 0 16,-4 0 0-16,1 7 0 0,3-7 8 0,-4 7-8 16,0-3 8-16,1 2-8 0,-1 1 0 0,1-3 0 0,-1 5 0 15,4-2 0-15,-4 0 0 0,4-4 10 0,-3 4-10 16,3-7 9-16,0 1-9 0,0-1 8 0,0 1-8 16,-1-1 0-16,5-3 0 0,-8-3 0 0,8 4 0 15,3-7 8-15,-7 3-8 0,0 3 8 0,0-6-8 16,3 0 0-16,-3 0 0 0,0 0 0 0,0 0 0 15,3-6 0-15,4 6 8 0,-3 0-8 0,-1-10 0 16,1 1 0-16,-1 0 0 0,8-1 0 16,-4 1 0-16,3-7 0 0,1 4 0 0,3-4 0 0,0-3 0 0,0 3 0 15,7 7 0-15,0-10 0 0,4 0 0 16,-4 4 0-16,0 2 0 0,0-3 0 0,0 1 0 0,1 5 0 16,-1 1 0-16,-4 0 0 0,1-1 0 0,-4 10-10 0,0-9 10 15,-7 9 0-15,0 0-9 0,0 0 9 0,10 3 0 16,-10-3-9-16,4 6 9 0,3 4 0 0,-3-4 0 15,-4 3 0-15,3 1 8 0,4-1-8 0,-3 10 0 16,-4-10 0-16,7 7-11 0,-4-4 11 0,4 10 0 16,-3-9 0-16,3 6 0 0,0-4 0 0,4-5 0 15,-4 6 8-15,0-4-8 0,3-3 0 0,1-2 0 0,-1 2 0 16,1-3-8-16,3-2-9 0,-3-4-2 0,6 0 0 0,-3 0 0 31,1 0-125-31,2-4-24 0,1-2-6 0</inkml:trace>
  <inkml:trace contextRef="#ctx0" brushRef="#br0" timeOffset="143926.87">20285 7778 446 0,'-4'0'20'0,"4"0"4"0,0 0-24 0,0 0 0 0,-7 0 0 0,7 0 0 0,0 0 89 0,0 0 14 16,0 0 2-16,4-3 1 0,-4-4-22 0,0 7-4 16,3-9 0-16,1 6-1 0,-1-10-16 0,1 10-3 15,-1-3-1-15,1-3 0 0,3 5 5 0,-4-2 2 16,-3 6 0-16,4-9 0 0,-4 9 7 0,0 0 2 16,0 0 0-16,0 0 0 0,0 0 2 0,0 0 1 15,0 0 0-15,-4-3 0 0,-3-4-29 0,7 7-5 16,0 0-2-16,-3 0 0 0,-1 0-21 0,4 0-4 15,-3 0-1-15,3 0 0 0,0 0-16 0,0 0 10 0,0 0-10 0,0 0 8 16,0 0 3-16,0 0 0 0,0-9 0 16,0 9 0-16,10-6 9 0,-6 3 3 0,3 3 0 0,-4-7 0 15,5 7 3-15,-8 0 1 0,0 0 0 0,0 0 0 16,0 0 6-16,0 0 2 0,0 0 0 16,0 0 0-16,0 0 2 0,0 7 1 0,-4 2 0 0,4 0 0 15,0 1-16-15,-4-1-3 0,4 1-1 0,-3-1 0 16,3 0-2-16,-4 7-1 0,4-7 0 0,4 7 0 15,-4-6-3-15,3-1-1 0,-3 7 0 0,4-4 0 16,3-2-11-16,-3-1 0 0,3 0 0 0,-4 7 0 16,1-7 0-16,-1 1 0 0,1-1 0 0,-1 7 0 15,1-7 0-15,-1 1 0 0,-3-1 11 0,4 1-11 0,-4 5 17 16,-4-5-2-16,4-1-1 0,-3 7 0 16,-1-4 3-16,4-2 1 0,-3 5 0 0,3-5 0 15,0-1-4-15,-4 7-1 0,1-7 0 0,3 1 0 16,0 5-5-16,0-5 0 0,-4 2-8 0,4-2 12 0,0 5-3 15,0-5-1-15,0-1 0 0,0 1 0 0,0-1 0 0,0-3-8 16,0 4 12-16,0-1-4 0,0 1-8 0,4-1 0 16,-4 0 0-16,3 1 8 0,-3-4-8 0,4 3 0 15,-4 1 0-15,0 6 0 0,0-7 8 0,0 0-8 16,0 1 8-16,0-1-8 0,0 1 8 0,0-1-8 16,0 0 0-16,0 7 8 0,-4-7-8 0,4 7 0 15,-3-6 9-15,3 2-9 0,0-2 0 0,-4 5 0 16,4 1 0-16,0-4 8 0,0 4-8 0,0 0 0 15,0-4 0-15,0-2 8 0,4 5-8 0,-4-5 0 16,3 9 0-16,-3-10 0 0,4 7 0 16,-4-7 8-16,3 7-8 0,-3-4 0 0,0-2 0 0,0-1 8 0,4 1-8 0,-1 5 0 15,-3-5 0-15,0-1 0 0,0 0 0 0,0-2 0 16,0 2 0-16,0 7 8 0,-3-7-8 0,-1 4 0 16,4-4 0-16,-3 1 0 0,3 2 0 0,-4 1 8 15,1-4-8-15,-1 0 0 0,4 7 0 0,0-6 0 16,0-1 0-16,0 7 0 15,0-4 0-15,0-6 8 0,4 10-8 0,-4-3 0 0,0-4 0 0,3 1 0 16,1-1 0-16,-4 3 0 0,0 1 0 16,3-4 0-16,-3 1 0 0,0-1 0 0,0-3 0 0,0 4 0 15,0-1 0-15,0 1 0 0,0-4 0 16,0 3 8-16,-3-5-8 0,3 5 0 0,-4-3 0 0,1 4 8 16,3-1-8-16,-4-3 0 0,4 4 0 0,0-7 0 15,-3 6 0-15,3 1 0 0,-4 2 0 0,4-2 0 0,0-7 0 16,-3 6 0-16,3 1 0 0,0-1 0 0,0-3 0 0,0 4 0 15,-4-1 0-15,4 0 0 0,0-9 0 0,0 10 0 16,0-1 0-16,-3-2 0 16,3-7 0-16,0 9 0 0,-4 0 0 0,4-2 8 0,0-7-8 0,0 9 0 15,-4 0 0-15,4-5 0 0,0 2 0 0,0-6 0 16,0 9 0-16,0 1 0 0,0-1 0 0,0-9 0 16,0 9 0-16,-3 1 0 0,3-1 0 0,0-2 0 15,0 2 0-15,-4 0 0 0,4 1 0 16,0-1 0-16,-3 1 0 0,3-4 0 0,0 3 0 15,0 1 0-15,0-1 0 0,0-3 0 0,0 4 0 16,0-10 0-16,0 0 0 0,3 3 0 0,1 6 0 16,-4-9 0-16,0 0 0 0,0 7 0 0,3 2 0 0,-3-9 0 0,0 0 0 15,0 9 0-15,0 1 0 0,4-1 0 0,-4-9 0 16,0 6 8-16,-4 4-8 0,4-7 0 0,0 10 0 0,0-10 0 16,0-3 0-16,0 0 0 0,0 9 0 0,0-9 0 15,0 10 0-15,0-10 0 0,0 9 0 0,0-9 0 16,0 0 0-16,4 6 0 0,-4-6 0 0,0 0 0 15,0 10 0-15,0-10 0 0,0 0 0 0,0 0 0 16,0 0 0-16,0 0-8 0,0 0 8 0,0 0 0 16,0 0 0-16,0 0 0 0,0 0 0 0,0 0 0 15,0-10 0-15,0 4 0 0,0 3 0 0,0-3 0 16,0-4 0-16,0 1 0 0,0 6 0 16,0-10-8-16,0 4 8 0,0-1 0 0,-4 1 0 0,4-1 0 0,0 1 0 15,0-7 0-15,0 4 0 0,0-4 0 0,0 4 0 16,0-4 0-16,0 0 0 0,0 4-8 15,0-4 8-15,0 0 0 0,4-3 0 0,-4 10 0 16,0-10 0-16,0 4 0 0,0-4 0 0,0 6 0 16,0-9 0-16,-4 3 0 0,4 1 0 0,0 2 0 0,-3-3 0 15,3 0 0-15,0 1 0 0,-4-1 0 0,1-6 0 16,3 6 0-16,0 3 0 0,-4-3 0 16,4-6 0-16,0 6 0 0,-3 1 0 0,3-1 0 0,-4 3 0 0,4-3 0 15,0 4 0-15,-3 2 0 0,3-3 0 0,0 4 0 16,0-4 0-16,0 0 0 0,-4 7 0 0,4-3 0 15,0-4 0-15,4 6 0 0,-4-5 0 0,0 5 0 16,0-2 0-16,3-4 0 0,-3 0 0 0,0 7 0 16,0-10 0-16,0 4 0 15,0 2 0-15,0-3-8 0,0-2 8 16,0-1 0-16,4 0 0 0,-4 0 0 0,0-3 0 0,-4 3 11 16,4 0-11-16,4 1 0 0,-4 2-12 0,0 3 12 0,0-2 0 0,3-1 0 0,-3 4 0 15,0-4 0-15,4 3 0 0,-4-2 0 0,0 5 0 0,3 1 0 16,-3-7-8-16,0 7 8 15,0-1 0-15,0 4 0 0,4-3 0 0,-4-1 0 0,3 1 0 0,-3-1 0 16,0 1 0-16,4 0 0 0,-4-1 0 0,4 1 0 16,-4 3 0-16,0-4 0 0,0 1 0 0,0-1 0 15,0 1 0-15,0 0 0 0,-4-1 0 0,4 4 0 16,-4-4 0-16,1 1 0 0,3 3 0 0,-4-4 0 16,1 7 0-16,-1-6 0 0,4 3 0 0,-3-4 0 15,-1 1-8-15,4 2 8 0,-3 4 0 0,3-3 0 16,-4-3 0-16,4 5 0 0,0-2 0 0,0-3 0 0,4-1-8 15,-4 7 8-15,0-9 0 0,0 9 0 0,3-4 0 0,-3-2 0 16,0-1 0-16,4 1 0 16,-1 6 0-16,-3-3 0 0,4-4 0 0,-4 4 0 0,0-3 0 15,3-1 0-15,-3 7 0 0,0-3 0 0,4-4 0 0,-4 7 0 16,0-9 0-16,0 9 0 16,-4-4 0-16,4 7 0 0,0-3 0 0,-3-3 0 0,3 6 0 0,0-10 0 15,-4 1 0-15,4 9 0 0,0 0 0 0,0 0 0 16,0-3 0-16,0-3 0 0,4-4 0 0,-4 4 0 0,0 6 0 15,3-9 0-15,1 5 0 0,-4-2 0 0,3-3 0 16,1 6 0-16,-4-4-8 0,4-2 8 16,-1 0 0-16,-3 2 0 0,4-2 0 0,-4-1 0 0,3 7 0 15,-3-3 0-15,0-3 0 0,0 9 0 16,0-10 0-16,0 4 0 0,0 3 0 0,0 3 0 0,-3-6 0 0,3 6 0 16,0-10 0-16,0 10 0 0,-4 0 0 0,-3-9 0 15,7 9 0-15,0 0 0 16,-4-10 0-16,4 10 0 0,-3 0 0 0,3 0 0 0,0 0 0 0,0 0 0 15,-7-9 0-15,7 9 0 0,0 0 0 0,0 0 0 16,0 0 0-16,0 0 0 0,0-9-9 0,0 9 9 16,0 0 0-16,0 0-8 0,0 0 8 0,0 0 0 15,3-7-12-15,-3 7 4 0,0 0 8 0,0 0-13 16,0 0-11-16,0 0-3 16,0 0 0-16,0 0 0 0,0 0-79 0,0 0-16 15,0 0-3-15,0 0-733 0,0 0-146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8:37:13.453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9433 7904 1936 0,'-10'-10'86'0,"10"4"18"0,0 3-84 0,0 3-20 0,-7 0 0 0,7 0 0 16,0 0 24-16,0 0 1 0,0 0 0 0,0 0 0 15,0 0-1-15,0 0 0 0,0 0 0 0,0 3 0 16,0 6 23-16,0 1 4 0,0-1 1 0,3 4 0 15,-3-4 16-15,0 4 3 0,0 6 1 0,4-1 0 16,-1 4-15-16,1 3-2 0,-1-3-1 0,1 10 0 16,3-4-29-16,-4 3-5 0,-3 1-2 0,0 2 0 15,0 4-8-15,0-1-2 0,-3 4 0 16,-4 3 0-16,0-3-8 0,0 0-17 0,0 3 4 16,0-4 1-16,-8 1 12 0,5-6 0 0,3 5 0 15,-4-8 0-15,1-4 0 0,3-3-9 0,-4-3 9 16,4 0-8-16,-4-13-91 15,4 4-17-15,-3-4-4 0,3 1-1 0,-4-10-107 16,1-10-20-16</inkml:trace>
  <inkml:trace contextRef="#ctx0" brushRef="#br0" timeOffset="423.79">9296 7540 1036 0,'3'-22'92'0,"1"13"-73"16,-1-4-19-16,1-6 0 0,-1 7 288 0,1-1 53 16,3 1 11-16,0-4 3 0,4 10-272 0,3-1-55 0,-4-2-10 0,8 0-2 15,-4 5-4-15,4 4-1 0,3 0 0 16,4 0 0-16,-4 4-11 0,7-4 0 0,-3 9 0 16,3 0 0-16,4 4-8 0,-4-4 8 15,4 1 0-15,6 9 0 0,1-7 0 0,-4 1 0 0,4 9 0 0,-3-7 0 16,-1 1 0-16,0 3 0 0,0 3 0 15,-6-3 0-15,-5 3 0 0,-3-1 0 0,-3 1 11 0,0 0-11 16,-4 0 18-16,-7 7-2 0,0-8-1 0,0 1 0 16,-7 10 3-16,-4-1 1 0,-3-3 0 0,0-3 0 15,0 7 5-15,-3-4 2 0,-1-3 0 0,-7-3 0 16,-3 6 2-16,0-6 1 0,0 0 0 0,0-3 0 16,-4-6-13-16,-3 5-2 0,0-5-1 0,-4-1 0 15,4-2 1-15,-4-4 0 0,0 0 0 0,0-6 0 16,1 7-2-16,-1-7 0 0,0-7 0 0,0 7 0 15,-3-12-12-15,7 2 0 0,-4 1 0 0,4-3 0 16,3-1-18 0,8 4-6-16,-5-4-2 0,8 0 0 0,-3-2-17 15,10 12-3-15,-7-7-1 0,3 1 0 0,4 9-119 16,7 0-24-16,0 0-5 0,0 0-770 0</inkml:trace>
  <inkml:trace contextRef="#ctx0" brushRef="#br0" timeOffset="905.7">11127 7242 1324 0,'0'0'59'0,"-11"0"12"0,0-3-57 0,4-3-14 0,7 6 0 0,-7 0 0 15,-7-3 226-15,4-4 42 0,10 7 9 0,0 0 2 16,-11 0-224-16,0 7-45 0,4-4-10 0,0 3 0 16,7-6 0-16,-14 6 0 0,-3 4 0 0,-1-1-9 15,0 10 9-15,1 3 0 0,-12 0 0 0,-2 0 0 16,-1 6 0-16,4-3 0 0,-4 6 0 0,4 1 8 15,-7 8 18-15,3-5 4 0,4 6 1 0,-4 0 0 16,4 2 9-16,-4 8 1 0,7-8 1 0,4 11 0 16,0-4-5-16,0 3-1 0,-1-3 0 0,12-3 0 0,6 7-8 15,-6-4-1-15,-1 0-1 0,1-3 0 0,6 6-13 16,1-2-2-16,-5-7-1 0,5 6 0 16,-4-6-10-16,7 0 12 0,7 3-12 0,0-10 12 0,-7 4-12 0,7-10 12 15,7 4-12-15,0-4 12 0,-3 7 3 0,7-4 1 16,6-2 0-16,1-1 0 15,3 7-37-15,0-4-7 0,-3-2-2 0,3-7 0 16,4 3-3-16,-4-6-1 0,0-3 0 0,4-4 0 16,3 4-106-16,8-10-20 0,-4 1-5 0,3-1-541 15,0-6-108-15</inkml:trace>
  <inkml:trace contextRef="#ctx0" brushRef="#br0" timeOffset="1895.22">11215 7854 1785 0,'0'0'79'0,"0"0"17"0,-7-10-77 0,3 10-19 15,4 0 0-15,0-9 0 0,0 9 148 0,4 0 25 16,-4-10 6-16,7 7 1 0,0 0-144 0,0-3-28 16,-7 6-8-16,11 0 0 0,-1 6 0 0,1-3 0 15,-4 7-8-15,0-1 8 0,3 4-18 0,1-1 2 16,3 7 1-16,-3 0 0 0,-8-4 29 0,8 14 6 16,3-4 0-16,-4 3 1 0,-2-3-3 0,-1 3-1 15,3 0 0-15,-3-2 0 0,7 2 6 0,-7-3 1 16,0-3 0-16,4 0 0 0,7 6 5 0,-8-6 2 0,-3-10 0 15,0 7 0-15,7-6-2 0,-3-4 0 16,0 1 0-16,-1-7 0 0,4 3 11 0,4-12 3 0,0 6 0 16,-1-13 0-16,-3 4-9 0,4-4-2 0,3-9 0 15,-3 0 0-15,-1-6-7 0,1 3-1 0,0-6-1 16,-4-7 0-16,0-6-11 0,0 3-3 0,-3-2 0 0,3-8 0 16,-4 7-9-16,-3 1 0 0,4-1 0 15,0 0 0-15,-1 3 0 0,-3 3 0 0,0 4 0 0,4 3-11 16,-8-1-1-16,4 4 0 0,0 6 0 0,-3 0 0 15,3 6-4-15,-3 1-2 0,-1-1 0 0,4 0 0 32,-3 7-94-32,3 3-18 0,0-1-4 0,-4 4-694 0,8-3-138 0</inkml:trace>
  <inkml:trace contextRef="#ctx0" brushRef="#br0" timeOffset="2264.98">11451 8315 2674 0,'18'3'119'0,"-18"-3"24"0,0 0-115 0,0 0-28 0,0 0 0 0,7 3 0 16,3 6 35-16,-2 7 1 0,-8-4 0 0,7 1 0 15,3 0-24-15,1 2-12 0,-8 1 12 0,1 3-12 16,3 0 0-16,3-4 0 0,-6 13 0 0,-1-6 0 16,-6 0 0-16,3 7 0 0,3-4 0 0,-3 6 0 15,-7-3 12-15,4-3-12 0,-1 4 12 0,4-4-12 16,-3-3 0-16,-1 6 0 0,-3-6 0 0,7 0 0 15,7 0-12-15,-3-4 3 0,-8-5 1 0,8 6 0 16,-1-10-120 0,4 1-23-16,-3-4-5 0,-4-6-933 0</inkml:trace>
  <inkml:trace contextRef="#ctx0" brushRef="#br0" timeOffset="2617.55">12358 8352 2984 0,'0'0'66'0,"0"0"14"0,0 0 2 0,0 0 1 0,0 0-67 0,0 0-16 0,0 0 0 0,0 0 0 16,7 0 0-16,7 0 0 0,0 0 0 0,7 0 0 15,4 0-26-15,3-3 1 0,4 0 0 0,7-3 0 16,0 2 9-16,3-2 1 0,-3-3 1 0,3 9 0 16,0-3 2-16,-3-7 0 0,0 10 0 0,-4-3 0 31,1-3-32-31,-5 6-7 0,1 0-1 0,-4 0 0 15,0 0-110-15,-3 0-22 0,0 0-5 0,-8 0-1 0</inkml:trace>
  <inkml:trace contextRef="#ctx0" brushRef="#br0" timeOffset="2924.91">12245 8616 403 0,'0'0'36'0,"0"0"-36"16,0 0 0-16,0 0 0 0,0 0 496 0,7 9 92 16,0 0 18-16,7-5 4 0,0-4-469 0,0 9-93 15,4-9-20-15,3 6-3 0,4-6 12 0,0 0 3 16,10 0 0-16,0 0 0 0,0-6-3 0,43 6 37 15,-39 0-37-15,0 0-28 0,-4 0-9 0,-3 0 0 0,3 0 0 16,-3 0 0-16,-1 0 0 0,-2 0-10 0,-1 0 10 31,4-3-145-31,-4 3-22 0,0-6-4 0,-3 6-599 16,-4-4-120-16</inkml:trace>
  <inkml:trace contextRef="#ctx0" brushRef="#br0" timeOffset="3313.88">13402 8390 2948 0,'0'0'65'0,"0"0"14"0,0 0 2 0,0 0 1 0,-3 3-66 0,3-3-16 16,0 0 0-16,3 9 0 0,4 1 8 0,0-1-8 15,4 1 12-15,-1-4-12 0,4 3 0 0,1 4 0 16,-1 2 0-16,3-2-12 0,1 0 12 0,0 5 0 0,3 1 0 0,0-3 0 15,0 6 0-15,-3 3 0 16,-1-3 0-16,1 0 0 0,-4 0 0 0,4 0-9 0,-4 0 9 16,0-4 0-1,0 1-35-15,0-3-1 0,-3 0-1 0,3-4 0 16,0 1-86-16,-3-4-17 0,-4 4-3 0,3-13-601 0,-3 6-121 16</inkml:trace>
  <inkml:trace contextRef="#ctx0" brushRef="#br0" timeOffset="3618.87">13991 8352 2948 0,'0'0'65'0,"-7"10"14"0,-3-1 2 0,-1 4 1 0,4 8-66 0,-4 8-16 0,4 2 0 0,-3 0 0 15,-1 1-38-15,4 2-11 0,-7 4-3 0,3 0 0 0,-3-1 28 0,0 4 6 16,-7-3 1-16,0 2 0 0,0 4 17 0,-1-3 17 16,-6 3-3-16,7 3-1 0,-4 0-13 15,4-6 8-15,-7 3-8 0,3 3 0 0,-3-3 16 0,0-4-2 16,3 4-1-16,4 0 0 16,3 0-55-16,-3-3-11 0,7 0-3 15,3-7 0-15,1-3-160 0,6 1-33 16,-3 5-7-16,11-21 0 0</inkml:trace>
  <inkml:trace contextRef="#ctx0" brushRef="#br0" timeOffset="4273.89">13832 7054 1958 0,'0'0'174'0,"0"0"-139"0,0 0-35 0,0 0 0 16,0 0 135-16,0 0 20 0,0 0 4 0,7 6 1 15,-3-3-143-15,7 7-28 0,-4-1-5 0,3 4-2 16,4-1 4-16,4 10 1 0,0 3 0 0,3 0 0 15,7 7 13-15,7-1 0 0,4 10 9 0,7 0-9 16,7 6 41-16,0 0 3 0,7 0 0 0,0-3 0 16,0 6 0-16,-4 0 1 0,4-3 0 0,-3 3 0 15,-5 3-31-15,-2-2-6 0,-4-4-8 0,0 3 11 16,-11 3-11-16,0 0 0 0,-10-2 0 0,0-1 8 16,-8-3-8-16,-3 6 0 0,-3 0 0 0,-8 1 0 15,1-1 0-15,-8 4 8 0,1-1-8 0,-8-6 8 16,-3-3-8-16,0 0 10 0,-7-9-10 0,-4 3 10 15,-3 3 2-15,-4-4 1 0,4 1 0 0,-7-6 0 0,3 5-25 16,-3-2-4-16,-4 0-2 0,0-7-822 16,0 10-164-16</inkml:trace>
  <inkml:trace contextRef="#ctx0" brushRef="#br0" timeOffset="23732.88">26472 5806 1324 0,'-14'-6'59'0,"11"6"12"0,-4 0-57 0,0-7-14 0,3 1 0 0,1-3 0 15,-1-1-28-15,8-2-9 0,3-4-2 0,3-9 0 16,1 3-47-16,-1 0-10 0,8-3-1 0,3-3-1 0,-3 6 149 0,0 0 29 16,-1 0 7-16,-3 3 1 0,0 0 89 0,-3 4 19 15,-4-1 3-15,0 10 1 0,0-4-23 0,-3 10-4 16,-1-9-1-16,-3 9 0 0,0 0-84 0,0 0-18 16,0 0-3-16,0 0-1 0,4 9-27 0,-4 4-6 15,0-1-1-15,-4 10 0 0,1 10-11 0,-1-1-2 16,-3 7-1-16,0 6 0 0,0-4 1 15,-4 14 0-15,-3 2 0 0,-3 4 0 0,-5-4-19 0,1 7 8 0,-7 6-8 16,0 0 0-16,-7 3 11 0,-1 0-11 0,-2 0 10 16,-1-3-10-16,-4-6 9 0,1 0-9 0,3-1 8 15,0-2-8-15,-6-4 0 0,6-2 0 16,-4-1 0-16,8-3 0 0,3-9 0 0,1 0 0 0,2-10-14 16,8-6 5-1,4-3-77-15,3 0-15 0,3-13-3 0,4 1-1 16,3-7-1-16,4-3 0 0,7-6 0 0,4-10-604 0,7-6-121 0</inkml:trace>
  <inkml:trace contextRef="#ctx0" brushRef="#br0" timeOffset="24049.7">26607 5354 2833 0,'0'-9'62'16,"-4"0"13"-16,0-7 2 0,4 0 3 0,-3 13-64 0,3 3-16 0,0-9 0 0,0 9 0 0,0 0 0 0,0 0 0 15,0 0 8-15,11 9-8 0,-1 10 0 0,1 3 0 16,-1 3 0-16,-3 6 0 0,4 10 15 0,-1 0-1 16,1 0 0-16,0 6 0 0,-1 9 11 0,-3 4 3 15,7-4 0-15,-3 4 0 0,0 2 0 0,-1 7 1 16,-3-3 0-16,4 0 0 0,-4 3-11 0,0 6-2 16,0 1-1-16,-4-1 0 0,5 6-7 0,-1 1 0 15,-4 6-8-15,4-1 12 0,0-5-12 0,-3 0 0 16,6-13 8-16,-3 3-8 0,4-10 8 0,-4-2-8 15,4-7 11-15,-4-6-11 0,3 0 8 0,1-9-8 16,-4 0 0-16,3-13 0 0,1 6 0 0,0-9 0 0,-4-3-11 16,0-7 11-1,0-2-110-15,-4-10-15 0,-3 0-3 0,0-10-739 0,-3-2-147 0</inkml:trace>
  <inkml:trace contextRef="#ctx0" brushRef="#br0" timeOffset="24284.27">25904 6769 3034 0,'-14'-10'135'0,"7"10"27"0,4-3-130 0,3 3-32 0,0 0 0 0,0 0 0 0,14 0 25 0,7 0-1 16,14 0-1-16,4 0 0 0,3 0-7 0,8 0 0 16,3 0-1-16,3 0 0 0,1 0-4 0,3 0-1 15,3 3 0-15,1-3 0 0,-1 0-10 0,-3 6 0 16,4-2 0-16,-8-4 0 15,-3 6-48-15,-4-3-9 16,1-3-2-16,-8 3-855 0,-3 3-171 0</inkml:trace>
  <inkml:trace contextRef="#ctx0" brushRef="#br0" timeOffset="25534.84">26046 8741 115 0,'-7'0'10'0,"-1"0"-10"0,-6-3 0 0,-3-3 0 15,6 6 485-15,-3 0 95 0,7 0 20 0,-4 0 3 16,1-4-471-16,3 4-95 0,0 4-18 0,0-4-4 16,0 0 51-16,0 0 10 0,3 0 3 0,4 0 0 15,0 0 2-15,0 0 1 0,0 0 0 0,11 6 0 16,6-3-30-16,4 3-7 0,8-3-1 0,6 1 0 15,4-4-13-15,7 0-3 0,-1 0-1 0,5 6 0 16,3-6-14-16,0 3-2 0,7-3-1 0,0 0 0 16,-4 0-10-16,4 6 0 0,-4-3-10 0,1-3 10 15,-8 10 0-15,-3-7 0 0,-7 3 0 0,-4 4 0 16,-7-7-9-16,-3 9 9 0,-7-2-8 0,-4 2 8 16,-7-2-12-16,-4-1 4 0,-3 4 0 0,-10-4 0 15,-1 10 8-15,-10-7 0 0,-7 10 0 0,0-6 8 16,-11 0 4-16,-3-1 0 0,-4 1 1 0,-4 6 0 0,-6-3-5 15,-1 3-8-15,-3 0 11 0,-3 0-11 16,-4-4 10-16,0 4-10 0,-4 0 8 0,1 0-8 0,3 3 9 16,7-3-9-16,0 0 10 0,10 0-10 15,5-3 22-15,2-3-2 0,8 3 0 0,7-7 0 0,3 4-1 0,11-4-1 16,-4 1 0-16,8-4 0 0,3-6-18 0,7 7 8 16,0-1-8-16,7-6 0 0,7 7 0 0,0-4 0 15,7 3 0-15,4-2 0 0,3-7 0 0,4 6 0 16,7-3 0-16,-1 3 0 0,12-2 0 0,-1-4 0 15,-3 6 0-15,3-3-9 0,-3-3-3 0,0 0-1 0,-4 0 0 16,-3 0 0 0,-3-3-119-16,-5-3-23 0,1 6-5 0,-11-4-1165 15</inkml:trace>
  <inkml:trace contextRef="#ctx0" brushRef="#br0" timeOffset="26131.56">25862 8446 2977 0,'-10'-3'65'0,"3"-3"14"0,-4 6 2 0,4-3 3 0,-4-7-67 0,8 10-17 0,-1-9 0 0,4 9 0 0,0 0 0 0,0 0 0 15,7 0 0-15,4-3 0 0,7-4 0 0,3 7 0 16,7 0 0-16,7 0 0 0,8 0 18 0,2 0 0 16,1 0 0-16,4 0 0 0,3 0-2 0,3 0 0 15,-3 0 0-15,7 0 0 0,-4 7-16 0,4-4 0 16,-7-3 8-16,0 6-8 0,0-3 0 0,-4 4 0 15,-3-4 0-15,0 0 0 0,-7 6 0 0,-4-9 0 16,1 7 0-16,-8-4 0 0,3-3 15 0,-2 3 5 16,-5 3 2-16,1-6 0 0,0 0-22 0,-4 3 0 15,-3-3 0-15,-1 0 0 0,4 0 0 0,-6 0 11 16,-8 0-3-16,0 0 0 0,3-3 0 0,-3-3-8 16,0 3 12-16,0 3-4 0,-3 0 8 0,-4 0 2 0,0 0 0 15,0-10 0-15,-4 1 10 0,-3 3 3 0,4-4 0 0,-8 1 0 16,4-1-23-16,-3 1-8 0,-5 0 0 0,5-4 0 15,-4 4 12-15,0-4-3 0,0 0-1 0,3-2 0 16,-3 2-8-16,3 4 12 0,-3-7-12 0,4 0 12 16,-5 4-12-16,5 3 0 0,-1-7 0 0,1 0 8 15,3 7-8-15,-4-4 8 0,0 1-8 0,4 2 8 16,-3-2-8-16,-1-4 8 0,-3 4-8 0,4 2 8 16,-5 4-8-16,1-4 8 0,4 1-8 0,-4 0 8 15,3-1-8-15,-3 7 0 0,0-3 0 0,0 3-11 16,0-4-13-1,0 7-2-15,-1-3-1 0,1 3-1500 0</inkml:trace>
  <inkml:trace contextRef="#ctx0" brushRef="#br0" timeOffset="83644.17">9747 17317 1382 0,'0'0'123'0,"-10"0"-99"16,-1-9-24-16,-3 9 0 0,0-9 230 0,-4 5 41 15,4-2 8-15,-7 3 1 0,0 0-220 0,-4-3-45 16,-3 3-15-16,-7-4 9 0,3 4-9 0,-7-6-12 16,-3-1 2-16,-4 1 1 0,0 9 9 0,0-13-10 15,-3 10 10-15,-4-3-10 0,-4-3 10 0,-3 5 0 16,-3-5 0-16,-1 6 0 0,-6-3 14 0,-1 2 2 16,4-2 0-16,-10 3 0 0,-1 3 2 0,-3-9 1 15,-4 9 0-15,4 0 0 0,-4-4 1 0,-3-2 0 16,-3 6 0-16,-1 0 0 0,0 0-12 0,-3 0-8 15,3 0 12-15,0 0-12 0,-3 0 0 0,3 0 0 0,4 0 0 0,-7 6-9 16,10-6 9-16,1 4 0 0,-8-8 0 16,4 4 0-16,-4 0 0 0,4 0 0 0,3 0 0 0,-7 4 0 15,4-4 0-15,-7 0 0 0,-4 6 0 0,4-3 8 16,-7-3-8-16,-1 9 8 0,1-5-8 0,-4 2 8 16,4 3-8-16,-7-2 0 0,6 2 0 0,1 0 0 15,-4 1 0-15,11-1 0 0,-4 1 0 0,4-7 0 16,0 6 0-16,-1 1 9 0,5-1-9 0,2-6 10 15,5 6-10-15,3-5 0 0,6 5 0 0,-6 0 0 16,4-5 0-16,-1 5 0 0,1 0 0 0,-1 1 0 16,4-1 0-16,-4 1 0 0,1 2 8 0,-1 1-8 0,-3-1 8 15,7 4-8-15,7 0 8 0,0 2-8 0,0 4 0 16,3-3 0-16,4 0-14 0,0-3 5 0,0 6 9 16,11-4 0-16,3 4 0 0,0-3 0 0,7 0 0 0,15-3 11 15,-1 2-3-15,4 1 0 0,7-3-8 16,3 0 0-16,4-1 0 0,14 4 0 0,4 3 0 0,3-9 0 15,10 5 11-15,8-5-11 16,7 6 20-16,10 0-1 0,1-10-1 0,6 4 0 16,4-1-18-16,4 1 0 0,6-4 8 0,11 7-8 0,-6-10 0 0,9 3 0 15,-3 10 0-15,-3-6 0 0,7 9 0 0,-1-7 0 16,8 1 0-16,3 6 0 0,-7-3 0 0,4 3 0 0,7-3 0 16,0-7 0-16,14 10 16 0,-4-3 0 15,0-7 0-15,11 1 0 0,4 6 0 0,6-7 0 0,1-2 0 16,3-1 0-16,18 1-16 0,-8-1 0 0,8 4 0 15,-4-4 0-15,0 0 12 0,4 4 0 0,-7-1-1 0,6-2 0 16,-3 2-11-16,1 4 0 0,6-3 0 0,-4-1 0 16,-2-2 0-16,-1 8-16 0,0-5 4 0,-3 6 1 15,-1-4 11-15,1 4 0 0,-4-6 0 0,4 6 0 16,-4-7 22-16,3-2 6 0,1-1 2 0,3-6 0 16,-3 7-30-16,3-10 0 0,4 9 0 0,-1-3 0 15,8-6 12-15,-7 3-4 0,-4 0-8 0,4-3 12 16,3 0-12-16,-3 0 0 0,-8 0 0 0,-3 0 0 15,-3 7 8-15,-4-7-8 0,4-7 0 0,-1 7 0 0,1 0 8 16,-1 0-8-16,1-3 0 0,0-6 9 0,3 9-9 16,-7-3 0-16,-7-3 9 0,0-4-9 0,0 4 0 0,0 0 8 15,-7-7-8-15,-7 4 0 0,-1-1 0 0,-6-2 9 16,0 2-9-16,-7-2 0 0,-11 2 9 16,0 1-9-16,-3-4 0 0,-7 4 9 0,-4 0-9 0,-7-1 0 15,-4-2 9-15,-6 2-9 0,-8 1 8 16,-3 3-8-16,-4-4 8 0,-10 1-8 0,-4-1 12 0,0 1-1 15,-6-1-1-15,-5-2 0 0,-3 3 0 0,-3-4 0 16,-4 4 0-16,-4-4 0 0,-3 0-10 0,-7-5 0 16,-3-1 0-16,-8-3 0 0,1 0 0 0,-15-6-17 15,-4 3 4-15,-9-7 1 0,-8 4 3 16,-4-3 1-16,4-4 0 0,-10 4 0 0,-1 6 8 0,-3-3-12 16,0-1 12-16,-7 4-12 0,-7-3 12 0,0 6 0 15,-7 0 0-15,0-3 0 0,-8-3 0 0,1 9 0 16,-11-3 0-16,0 0 0 0,1 0 0 0,-8 0 0 0,-4 0 0 15,-6 0 0-15,-1 3 0 0,-3-2 0 0,-3-1 0 16,-1 3 8-16,-6-3-8 0,6 3 0 16,4 3-8-16,0 1 8 0,-3-1 0 0,-1 0 0 0,4 4 0 0,-3-1 0 15,3-6 0-15,0 10 0 0,3-4 0 16,1 4 0-16,-1-4 0 0,8 4 0 0,-1-3 0 0,1 2 0 16,-1 1 0-16,5-4 11 0,-1 4-11 0,3-4 12 15,-3-2-12-15,4 2 0 0,-4 4 0 0,4-4 0 16,7 0 0-16,-4 1-14 0,-11-4 5 0,4 4-891 15,0 2-179-15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04:57:11.56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144 1 1375 0 0,'0'0'128'0'0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8:39:58.850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9059 9923 2257 0,'0'0'100'0,"-3"-9"20"0,3 6-96 0,0 3-24 0,0 0 0 0,0 0 0 15,0 0 20-15,0 0 0 0,0 0-1 0,-7 3 0 16,3 16-19-16,-3-1 0 0,0 8-13 0,0 5 5 16,0 0 0-16,-4 7 0 0,4-1 0 0,-3 1 0 15,-1 3 8-15,4-3 0 0,0 2 8 0,0 4-8 16,-4 3 0-16,4-3 0 0,0 0 0 0,0 0 0 16,0-3 0-16,0-1 0 0,0-5-10 15,4 3 10-15,-1-7 0 0,1-6 0 16,-5 3 0-16,1-6 0 0,0-3 0 0,4-3-10 0,-4-7 10 15,3 4-12 1,-3-7-107-16,7-6-21 0,0 0-5 0,-10 0-434 0,-1-6-86 0</inkml:trace>
  <inkml:trace contextRef="#ctx0" brushRef="#br0" timeOffset="364.59">8682 10077 1152 0,'-11'-28'102'0,"11"18"-82"0,0 1-20 0,-7-4 0 0,0 1 199 0,4-1 35 16,-1-2 7-16,4 2 2 0,0 4-151 0,0-4-29 15,4 4-7-15,-1-1 0 0,4-2-19 0,0 2-3 16,4 1-1-16,7-1 0 0,-1 7-33 0,4-6 0 16,4-1 0-16,7 7 0 0,0-3 0 0,6 3 0 15,-2-6 0-15,2 5 0 0,1 8 0 0,-4-4 0 16,4 0 0-16,0 0 0 0,0 0 0 0,0 6 0 16,0-3 10-16,-1 0-10 0,1 6 9 0,-4-2-9 15,1-4 10-15,-5 3-10 0,-2 0 0 0,-1 4 8 16,4-4-8-16,-15 4 0 0,1-4 28 0,7 3 4 15,-15-3 0-15,4-2 0 0,-3 5-16 0,-1 0-4 0,-2-5 0 16,-1 8 0-16,-7-2-12 0,0-1 0 0,3 3 8 0,-6 4-8 16,3-3 9-16,-11-1-1 0,4-2 0 0,-4 8 0 15,1-5 0-15,-4 0-8 0,-4 5 12 0,0-5-4 16,4 6-8-16,-3-7 8 0,-12-2-8 0,5 2 8 16,-1 7-8-16,0-6 8 0,-6-4-8 0,2 0 8 15,1 4-8-15,-4-4 0 0,4 1-10 0,0-7 10 16,0 6-25-16,-4-2 1 0,7-4 0 0,1-3 0 15,-1 3-24-15,4-3-5 0,0-3-1 16,3 3 0-16,7-3-97 0,1-4-19 0,-1 4-4 0,11-3-683 16</inkml:trace>
  <inkml:trace contextRef="#ctx0" brushRef="#br0" timeOffset="739.31">9684 10585 2592 0,'-7'3'57'0,"3"6"12"0,-3 1 3 0,4 2 0 0,-4 1-58 0,3 3-14 0,0-1 0 0,1-5 0 31,3 8-18-31,0-8-6 0,0 2-2 0,-4-2 0 16,4-10-6-16,0 0-2 0,0 0 0 0,0 0 0 15,0 0 2-15,0 0 1 0,0 0 0 0,4-10 0 0,-1 1 51 0,-3 0 9 0,-3-4 3 0,-1-6 0 16,1 7 16-16,-1-10 4 0,1 0 1 0,-1-6 0 16,-3 6 0-16,4-10 0 0,-1 7 0 0,-3-3 0 15,7-3-28-15,-3 9-5 0,3-3-2 0,0 3 0 16,3-3-18-16,1 9 8 0,3-3-8 0,3 0 0 16,1 7 0-16,3-7 0 0,0 6 0 0,7 4 0 15,4-4 0-15,0 4-14 0,3-4 1 0,4 7 0 31,-1 0-75-31,1 0-16 0,3-4-2 0,1 10-1 0,-1 0-78 16,-3 0-16-16,-4 6-3 0,4-2-660 0</inkml:trace>
  <inkml:trace contextRef="#ctx0" brushRef="#br0" timeOffset="1128.91">10308 10343 288 0,'0'0'25'0,"0"0"-25"0,0 0 0 0,0 0 0 0,0 0 244 0,0 0 44 15,0 0 9-15,0 0 2 0,0 0-173 0,0 0-34 16,0 0-8-16,7 4 0 0,4-4-32 0,-11 0-7 15,0 0-1-15,0 0 0 0,0 0-3 0,0 0-1 16,-11 0 0-16,1 6 0 0,-4-3-14 0,-4-3-3 16,-3 9-1-16,-4-2 0 0,0-1 7 0,-3 3 2 15,0 1 0-15,-4-1 0 0,0 4 21 0,1-1 5 16,2 7 1-16,-2-6 0 0,6 5 6 16,0-5 0-16,4 6 1 0,0-7 0 0,3 4-25 0,4 0-6 15,7 2-1-15,0 1 0 0,0 3-41 0,7-6-9 0,4 3-2 16,-1 3 0-16,4-7 19 0,4 1-10 0,3-7 10 15,0 4-8-15,7-4-2 0,0 1 0 0,4-7 0 16,3 3 0-16,0-3 10 0,1-6 9 16,-1-3-1-16,4 3-8 0,-1-7 21 0,1 1-2 0,-4-4-1 15,8 4 0-15,-1-7-4 0,-3 1-1 0,-4-7 0 0,-3 9 0 16,-1-6-13-16,1-3 11 0,3 4-11 0,-10-4 10 16,-4 0-1-16,0 0 0 0,7 0 0 0,-7-6 0 15,-7 6-9-15,0 0 10 0,0 0-10 0,-3 0 10 16,0 3 2-16,-8-3 0 0,-3 0 0 0,3 3 0 15,4 4-12-15,-3-4 0 0,-11 0 0 0,3 10 0 16,1-4-9-16,-1 4 9 0,4-1-12 0,-7 7 12 16,0 0-116-16,3-3-16 0,4 6-3 15,-3 6-981-15</inkml:trace>
  <inkml:trace contextRef="#ctx0" brushRef="#br0" timeOffset="1593.93">11098 10428 1612 0,'-14'3'72'0,"11"-3"14"0,-1 0-69 0,4 0-17 0,0 0 0 16,-10-3 0-16,-4 0 195 0,3-3 35 0,11 6 7 0,-7-3 2 15,-7-4-191-15,3 4-39 0,4-6-9 0,4-1 0 16,-1 7 0-16,-3-3 8 0,-4 3-8 0,4-7 8 15,7 7-8-15,-10-3 0 0,-4 3 0 0,3 3 0 16,1 0 0-16,-5 3 0 0,-2-3 0 0,-1 9 0 16,-3 4 8-16,0 3-8 0,3-1 12 0,-3 4-4 15,-4 3-8-15,4 0 10 0,7 6-10 16,-4-3 10-16,-3-3-10 0,4 6 0 0,2-6 0 16,8 0 0-16,4 0-8 0,-1 0 8 0,-3-12 0 0,7 8 0 15,7-5 0-15,0-4 0 0,-3 1 0 0,-4-10 8 16,7 3-8-16,0 6 0 0,4-9 0 0,-1 0-11 15,-3-9 19-15,4 6 4 0,7-7 1 0,-4 1 0 16,0-4 12-16,0-5 3 0,7 2 0 0,4-3 0 16,-4-3-1-16,0 0 0 0,0 0 0 0,4-3 0 15,0 0-10-15,-4-3-1 0,-11 6-1 0,8-9 0 16,0-1-2-16,-1 7 0 0,-6-6 0 0,-4-1 0 0,3 1-5 16,1-3-8-16,0-4 11 0,-8 7-11 0,-3-10 21 15,4 9-2-15,3-2-1 0,-4 3 0 16,-10-1-46-16,4 1-10 0,3-4-2 0,3 7 0 15,1-3-12-15,-4-1-4 0,0 11 0 0,0-5-741 16,10 4-149-16</inkml:trace>
  <inkml:trace contextRef="#ctx0" brushRef="#br0" timeOffset="2053.86">11197 10334 2070 0,'0'22'92'0,"-3"-6"18"0,-4-1-88 0,0-2-22 0,-1 6 0 0,8-1 0 15,-3-5 11-15,3 9-3 0,-4-6 0 0,8-1 0 16,3-2 4-16,-3 6 0 0,-4-7 0 0,3 4 0 16,4-4-2-16,0 1 0 0,4 6 0 0,-4-7 0 15,-4 1 10-15,4-4 1 0,8 10 1 0,-8-6 0 16,-4-4-22-16,4 4-20 0,4-4 4 0,3 0 1 15,-4-5 15-15,-3 5 0 0,4-9 9 0,0 6-9 16,3-3 44-16,-7-6 2 0,-7 3 1 0,7-6 0 16,11-3 5-16,-8 2 0 0,-6-8 1 0,3 2 0 15,0 1-13-15,0-7-4 0,0 0 0 0,0-3 0 16,-7 0-27-16,7 0-9 0,4-3 0 0,-1-3 0 16,-10 6 0-16,7 0 0 0,4 3 0 0,-1 0 0 15,4 7-12-15,-6 2-8 0,-8-2-3 0,7 12 0 0,7-10 23 16,-14 10-9-16,0 0 9 0,0 0 0 0,7 10-9 0,0-1 9 15,-7 1 0-15,0 2-9 0,-4-3 9 16,4 4 0-16,4 0 0 0,-4 2 0 0,-7-2-8 0,7-1 8 16,7 1-8-16,3 6 8 0,-10-7 0 0,7 7 0 15,4 0 0-15,3-7-8 0,0 7-8 0,0-3 0 16,-3 0-1-16,3-4 0 16,7 1-167-16,-7-4-32 0,0 0-8 0</inkml:trace>
  <inkml:trace contextRef="#ctx0" brushRef="#br0" timeOffset="2412.42">12164 10431 748 0,'0'0'67'0,"0"0"-54"0,0 0-13 0,0 0 0 15,0-6 439-15,-4-3 85 0,1-1 16 0,-1-2 4 16,4 2-457 0,0-2-87-16,0-4-28 0,-3 7 0 15,-1-4-31-15,1 4-6 0,-4-1-2 0,0 4 0 0,-1 0-29 0,-2 6-5 16,-1-4-2-16,-3 4 0 0,4 4 56 0,-5 2 11 16,1 0 3-16,-3 4 0 0,-1-1 59 0,0 4 12 0,-3 2 2 0,4 1 1 15,-1 0 28-15,4-1 6 0,-4 7 1 0,4-3 0 0,0 3-20 16,3 0-3-16,4 0-1 0,-3 6 0 15,3-6-35-15,3 6-7 0,4-3-2 0,4-3 0 0,-1-3-8 0,4 0 0 16,0-3 0-16,8 2 0 0,-5-5 0 0,4 6-17 16,4-10 4-16,-1 1 1 15,8-7-24-15,-4 6-4 0,1-6 0 0,2-3-1 16,1 0-75-16,3 0-14 0,0-3-3 16,-3-6-767-16</inkml:trace>
  <inkml:trace contextRef="#ctx0" brushRef="#br0" timeOffset="3146.27">12622 9807 2214 0,'0'0'98'0,"0"0"20"0,0 0-94 0,0 10-24 0,-3 2 0 0,6 7 0 0,-3-7 40 0,0 10 4 16,0 10 1-16,0-4 0 0,0 3-45 0,4 4 0 15,-1 2 0-15,-3 7 0 0,0 0 0 0,4 0 11 16,-4-3-2-16,0 3 0 0,0 3-9 15,0-3 0-15,-4 0 0 0,-3 0 0 0,0-4 0 0,7-8-11 16,-3 2 3-16,-1 4 0 0,4-13-8 0,0 3-2 16,-3-3 0-16,-1-6 0 15,1-6-43-15,3-4-9 0,0 0-2 0,-4 1-566 16,4-10-114-16</inkml:trace>
  <inkml:trace contextRef="#ctx0" brushRef="#br0" timeOffset="3353.16">12358 10165 2923 0,'0'0'129'0,"0"0"27"0,7-3-124 0,-4-4-32 0,8-2 0 0,0 6 0 16,3-7 46-16,7 7 3 0,0-3 1 0,4-4 0 15,-1 7-50-15,5 0 0 0,2-3 0 0,1 6 0 31,0 0-72-31,3 0-12 0,-3 0-3 0,3 0 0 0,-3 0-84 16,3 6-17-16,-3-12-3 0,0 6-850 0</inkml:trace>
  <inkml:trace contextRef="#ctx0" brushRef="#br0" timeOffset="3893.17">13582 10240 345 0,'0'0'31'0,"0"0"-31"0,0 6 0 0,-4 7 0 16,4-1 544-16,4 7 104 0,-4 0 20 0,7 3 4 31,-3 3-591-31,3 3-117 0,0 4-24 0,0-7-5 16,-4 6 0-16,4-9 0 0,-3 9 0 0,-1-9 0 15,-3 3-2-15,4-3 0 0,-1-6 0 0,1 6 0 0,-4-13 67 0,0 7 9 0,0-10 4 0,0 4 87 16,0-10 0-16,0 0 4 0,0 0 0 15,0 0-26-15,0 0-5 0,0-13-1 0,0 1 0 16,-4 2-36-16,4-9-8 0,0 4-2 0,-3-4 0 16,-1-9 4-16,4 6 1 0,0-10 0 0,0 7 0 15,0-3-31-15,0-3 0 0,0-1 0 0,0 10 0 16,0-9 0-16,0 9 0 0,4-6 8 0,-4 6-8 16,3 0 25-16,1 0-1 0,-4 0 0 0,3 3 0 15,1 7-11-15,0-7-2 0,-1 6-1 0,1 1 0 16,-1-7-10-16,-3 10-11 0,4-1 3 0,6-2 0 15,1 2-16-15,3 1-4 0,7 6 0 0,0-7 0 16,4 10-21-16,0-3-5 0,6 3-1 0,-2 3 0 16,2-3-13-16,-2 10-4 0,-1-7 0 0,0 6 0 15,0-3-119-15,-3-2-24 0,-4 5-5 0,0-6-664 16</inkml:trace>
  <inkml:trace contextRef="#ctx0" brushRef="#br0" timeOffset="4340.6">14305 10111 1810 0,'0'0'80'0,"-3"3"17"0,-1 7-77 0,-6-1-20 0,-1 1 0 0,0 2 0 15,4 1 98-15,-3 6 16 0,3-7 3 0,0 7 1 16,0 0-66-16,-1 0-14 0,1-4-2 0,0 7-1 16,4-3-9-16,3 0-2 0,-7-3 0 0,3 9 0 15,4-10-11-15,-3 4-2 0,3-6-1 0,0 5 0 16,3-5 2-16,1 6 1 0,-1-7 0 0,4-2 0 15,-3 2-13-15,3-2 0 0,4-7 0 0,3 3 0 16,0-3 0-16,0-3 0 0,0 0 0 0,0-3-10 16,0-6 10-16,0 6 0 0,0-7 0 0,1 1 0 15,-1-1 0-15,0-8-8 0,-4 5 8 0,1 0-8 16,-4-5 8-16,4-1 11 0,-4-3-3 0,3 6 0 16,-3-3 0-16,0 1-8 0,4-4 12 0,-4 3-4 15,0 3-8-15,0-3 0 0,0 10 0 0,4-4 8 16,-4 4-8-16,0 0 0 0,-4 5 0 0,-3 4 0 0,0 0 0 0,0 0 0 15,0 0 0-15,0 0 0 0,7 0 0 0,-7 0 0 16,0 0 0-16,4 10 0 0,-1-1 11 16,1 4 0-16,0-1 0 0,-1 1 0 0,1 6 23 0,-1-1 5 15,1-2 1-15,3 9 0 0,0-3-13 16,0 3-3-16,3-3 0 0,1 6 0 0,3-6-12 0,-3 0-4 16,6 0 0-16,-3 0 0 0,4-3-8 0,0-6-11 15,-1 5 3-15,-3-5 0 16,4-4-22-16,-4 4-4 0,0-7-1 0,0-3 0 15,1-3-174-15,-5 0-35 0,4 0-8 0</inkml:trace>
  <inkml:trace contextRef="#ctx0" brushRef="#br0" timeOffset="4808.1">15155 9418 2286 0,'0'0'50'0,"0"7"10"0,-3 5 3 0,3 1 1 0,-4 6-51 0,1 9-13 15,-1-3 0-15,4 6 0 0,0 1 0 0,0 2 11 16,4 7-11-16,-1 0 10 0,-3-1 25 0,4 1 5 15,-1 3 0-15,4 0 1 0,-3 0-10 0,3 6-3 16,-3-6 0-16,3 6 0 0,-4-6-28 0,1-3 0 16,-1 3 0-16,1-4 0 0,-4-5 0 0,0 6 0 15,0-10 0-15,0 7 0 16,0-10-32-16,0 3-4 0,3 1 0 0,-3-7 0 16,0-3-108-16,0-7-23 0,0 4-4 0,0-6-1 0</inkml:trace>
  <inkml:trace contextRef="#ctx0" brushRef="#br0" timeOffset="5221.95">15501 10325 2602 0,'0'0'116'0,"0"0"23"0,0 0-111 0,0 0-28 16,7 0 0-16,4-4 0 0,3-2 31 0,0 3 1 15,4-6 0-15,-1 5 0 16,4-2-52-16,1-6-9 0,-1 2-3 0,0-2 0 0,4-1 12 0,-1-2 1 16,1-1 1-16,-4-3 0 0,-3 0 10 0,3 7 8 15,-7-10-12-15,4 3 12 0,-4-3 0 0,-4 0 0 16,1 0 0-16,-4 3 0 0,-7-3 0 0,-4 0 8 16,1 0 0-16,-4 4 1 0,-7-4 2 0,0 12 0 15,-4-2 0-15,0 2 0 0,-6 7-11 0,-5 3-12 16,5 0 2-16,-1 3 1 0,0 10 9 0,1 6 0 15,3-7-9-15,-1 16 9 0,5-3 8 0,3 7 7 16,0-1 1-16,-1 1 0 0,5-1 12 0,3 10 4 16,3-7 0-16,4-2 0 0,-3-1-32 0,3 0-16 15,0-3 1-15,3-2 1 0,1 2 22 0,-4-6 5 0,3 0 1 16,1 0 0-16,-1 6-14 0,1-9 0 0,3-4 0 16,-4 4 0-16,5-6 0 0,-1-1 0 0,3 7 0 15,1-10 0-15,3-5 0 0,3 5 0 0,5 0 0 0,2-2 0 31,8-7-48-31,7-7-13 0,0 7-3 0,10-3-703 0,0-3-141 0</inkml:trace>
  <inkml:trace contextRef="#ctx0" brushRef="#br0" timeOffset="6384.92">21837 10858 1324 0,'11'-7'118'0,"-1"7"-94"0,4-9-24 0,7 6 0 16,4-7 282-16,7 10 52 0,10-9 10 0,4 9 3 15,10-3-290-15,8-3-57 0,14 6-12 0,-1 0-3 16,1-4 15-16,3 4-11 0,11 0 11 0,-1 0-10 31,5 4-31-31,-8-4-7 0,-3 0 0 0,-1 0-1 16,1 0-71-16,-8 0-13 0,-2 0-3 0</inkml:trace>
  <inkml:trace contextRef="#ctx0" brushRef="#br0" timeOffset="6589.13">23894 10864 2649 0,'0'0'236'0,"7"-3"-189"0,0 0-38 0,7-4-9 0,14-2 97 0,7 9 18 15,4-3 3-15,7 3 1 0,3 0-108 0,11 0-22 16,4 3-4-16,10-3-887 15,11 0-178-15</inkml:trace>
  <inkml:trace contextRef="#ctx0" brushRef="#br0" timeOffset="7943.31">19579 17584 1324 0,'11'9'59'0,"-11"-9"12"0,0 0-57 0,10-3-14 0,1-3 0 0,14 3 0 16,6 3 55-16</inkml:trace>
  <inkml:trace contextRef="#ctx0" brushRef="#br0" timeOffset="8144.99">20228 17593 1134 0,'0'0'24'0,"0"0"6"0,7-9 1 0,4 6 1 0,7-7-32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590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520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013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009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572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030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026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829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584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4567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9759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499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2099" y="1009691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 sz="2800"/>
            </a:lvl2pPr>
            <a:lvl3pPr marL="460375" indent="-230188">
              <a:buFont typeface="Wingdings" panose="05000000000000000000" pitchFamily="2" charset="2"/>
              <a:buChar char="§"/>
              <a:defRPr sz="2800"/>
            </a:lvl3pPr>
            <a:lvl4pPr marL="684213" indent="-223838">
              <a:buFont typeface="Wingdings" panose="05000000000000000000" pitchFamily="2" charset="2"/>
              <a:buChar char="§"/>
              <a:defRPr sz="2800"/>
            </a:lvl4pPr>
            <a:lvl5pPr marL="914400" indent="-228600">
              <a:buFont typeface="Wingdings" panose="05000000000000000000" pitchFamily="2" charset="2"/>
              <a:buChar char="§"/>
              <a:defRPr sz="2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7431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9578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1603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8658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46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210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3636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4102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4826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693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676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299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customXml" Target="../ink/ink16.xml"/><Relationship Id="rId7" Type="http://schemas.openxmlformats.org/officeDocument/2006/relationships/customXml" Target="../ink/ink18.xm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4.png"/><Relationship Id="rId5" Type="http://schemas.openxmlformats.org/officeDocument/2006/relationships/customXml" Target="../ink/ink17.xml"/><Relationship Id="rId4" Type="http://schemas.openxmlformats.org/officeDocument/2006/relationships/image" Target="../media/image10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ink/ink20.xml"/><Relationship Id="rId7" Type="http://schemas.openxmlformats.org/officeDocument/2006/relationships/customXml" Target="../ink/ink22.xml"/><Relationship Id="rId12" Type="http://schemas.openxmlformats.org/officeDocument/2006/relationships/image" Target="../media/image18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4.png"/><Relationship Id="rId11" Type="http://schemas.openxmlformats.org/officeDocument/2006/relationships/customXml" Target="../ink/ink24.xml"/><Relationship Id="rId5" Type="http://schemas.openxmlformats.org/officeDocument/2006/relationships/customXml" Target="../ink/ink21.xml"/><Relationship Id="rId10" Type="http://schemas.openxmlformats.org/officeDocument/2006/relationships/image" Target="../media/image17.png"/><Relationship Id="rId4" Type="http://schemas.openxmlformats.org/officeDocument/2006/relationships/image" Target="../media/image103.png"/><Relationship Id="rId9" Type="http://schemas.openxmlformats.org/officeDocument/2006/relationships/customXml" Target="../ink/ink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7" Type="http://schemas.openxmlformats.org/officeDocument/2006/relationships/customXml" Target="../ink/ink27.xml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0.png"/><Relationship Id="rId5" Type="http://schemas.openxmlformats.org/officeDocument/2006/relationships/customXml" Target="../ink/ink26.xml"/><Relationship Id="rId4" Type="http://schemas.openxmlformats.org/officeDocument/2006/relationships/image" Target="../media/image10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8.xml"/><Relationship Id="rId7" Type="http://schemas.openxmlformats.org/officeDocument/2006/relationships/image" Target="../media/image19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9.xml"/><Relationship Id="rId5" Type="http://schemas.openxmlformats.org/officeDocument/2006/relationships/hyperlink" Target="https://www.desmos.com/calculator/kr7m2m6cf7" TargetMode="External"/><Relationship Id="rId4" Type="http://schemas.openxmlformats.org/officeDocument/2006/relationships/image" Target="../media/image1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30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customXml" Target="../ink/ink32.xml"/><Relationship Id="rId2" Type="http://schemas.openxmlformats.org/officeDocument/2006/relationships/image" Target="../media/image8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customXml" Target="../ink/ink31.xml"/><Relationship Id="rId4" Type="http://schemas.openxmlformats.org/officeDocument/2006/relationships/hyperlink" Target="https://www.desmos.com/calculator/kr7m2m6cf7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customXml" Target="../ink/ink34.xml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customXml" Target="../ink/ink33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5.xml"/><Relationship Id="rId5" Type="http://schemas.openxmlformats.org/officeDocument/2006/relationships/hyperlink" Target="https://www.desmos.com/3d/988327bd26" TargetMode="External"/><Relationship Id="rId4" Type="http://schemas.openxmlformats.org/officeDocument/2006/relationships/image" Target="../media/image3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36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37.xml"/><Relationship Id="rId5" Type="http://schemas.openxmlformats.org/officeDocument/2006/relationships/image" Target="../media/image3210.png"/><Relationship Id="rId4" Type="http://schemas.openxmlformats.org/officeDocument/2006/relationships/customXml" Target="../ink/ink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8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9.xml"/><Relationship Id="rId13" Type="http://schemas.openxmlformats.org/officeDocument/2006/relationships/image" Target="../media/image46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customXml" Target="../ink/ink41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11" Type="http://schemas.openxmlformats.org/officeDocument/2006/relationships/image" Target="../media/image45.png"/><Relationship Id="rId5" Type="http://schemas.openxmlformats.org/officeDocument/2006/relationships/image" Target="../media/image35.png"/><Relationship Id="rId15" Type="http://schemas.openxmlformats.org/officeDocument/2006/relationships/image" Target="../media/image47.png"/><Relationship Id="rId10" Type="http://schemas.openxmlformats.org/officeDocument/2006/relationships/customXml" Target="../ink/ink40.xml"/><Relationship Id="rId4" Type="http://schemas.openxmlformats.org/officeDocument/2006/relationships/image" Target="../media/image41.png"/><Relationship Id="rId9" Type="http://schemas.openxmlformats.org/officeDocument/2006/relationships/image" Target="../media/image42.png"/><Relationship Id="rId14" Type="http://schemas.openxmlformats.org/officeDocument/2006/relationships/customXml" Target="../ink/ink4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13" Type="http://schemas.openxmlformats.org/officeDocument/2006/relationships/customXml" Target="../ink/ink46.xml"/><Relationship Id="rId18" Type="http://schemas.openxmlformats.org/officeDocument/2006/relationships/image" Target="../media/image52.png"/><Relationship Id="rId3" Type="http://schemas.openxmlformats.org/officeDocument/2006/relationships/image" Target="../media/image1011.png"/><Relationship Id="rId7" Type="http://schemas.openxmlformats.org/officeDocument/2006/relationships/customXml" Target="../ink/ink43.xml"/><Relationship Id="rId12" Type="http://schemas.openxmlformats.org/officeDocument/2006/relationships/image" Target="../media/image49.png"/><Relationship Id="rId17" Type="http://schemas.openxmlformats.org/officeDocument/2006/relationships/customXml" Target="../ink/ink48.xml"/><Relationship Id="rId2" Type="http://schemas.openxmlformats.org/officeDocument/2006/relationships/image" Target="../media/image460.png"/><Relationship Id="rId16" Type="http://schemas.openxmlformats.org/officeDocument/2006/relationships/image" Target="../media/image51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11.png"/><Relationship Id="rId11" Type="http://schemas.openxmlformats.org/officeDocument/2006/relationships/customXml" Target="../ink/ink45.xml"/><Relationship Id="rId5" Type="http://schemas.openxmlformats.org/officeDocument/2006/relationships/image" Target="../media/image1210.png"/><Relationship Id="rId15" Type="http://schemas.openxmlformats.org/officeDocument/2006/relationships/customXml" Target="../ink/ink47.xml"/><Relationship Id="rId10" Type="http://schemas.openxmlformats.org/officeDocument/2006/relationships/image" Target="../media/image48.png"/><Relationship Id="rId19" Type="http://schemas.openxmlformats.org/officeDocument/2006/relationships/customXml" Target="../ink/ink49.xml"/><Relationship Id="rId4" Type="http://schemas.openxmlformats.org/officeDocument/2006/relationships/image" Target="../media/image1110.png"/><Relationship Id="rId9" Type="http://schemas.openxmlformats.org/officeDocument/2006/relationships/customXml" Target="../ink/ink44.xml"/><Relationship Id="rId1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50.xml"/><Relationship Id="rId2" Type="http://schemas.openxmlformats.org/officeDocument/2006/relationships/image" Target="../media/image5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7" Type="http://schemas.openxmlformats.org/officeDocument/2006/relationships/customXml" Target="../ink/ink53.xml"/><Relationship Id="rId2" Type="http://schemas.openxmlformats.org/officeDocument/2006/relationships/customXml" Target="../ink/ink5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40.png"/><Relationship Id="rId5" Type="http://schemas.openxmlformats.org/officeDocument/2006/relationships/customXml" Target="../ink/ink52.xml"/><Relationship Id="rId4" Type="http://schemas.openxmlformats.org/officeDocument/2006/relationships/image" Target="../media/image10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54.xml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7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6.xml"/><Relationship Id="rId5" Type="http://schemas.openxmlformats.org/officeDocument/2006/relationships/image" Target="../media/image160.png"/><Relationship Id="rId4" Type="http://schemas.openxmlformats.org/officeDocument/2006/relationships/customXml" Target="../ink/ink5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customXml" Target="../ink/ink5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58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59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ustomXml" Target="../ink/ink62.xml"/><Relationship Id="rId3" Type="http://schemas.openxmlformats.org/officeDocument/2006/relationships/customXml" Target="../ink/ink60.xml"/><Relationship Id="rId7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1.xml"/><Relationship Id="rId5" Type="http://schemas.openxmlformats.org/officeDocument/2006/relationships/image" Target="../media/image600.png"/><Relationship Id="rId4" Type="http://schemas.openxmlformats.org/officeDocument/2006/relationships/image" Target="../media/image201.png"/><Relationship Id="rId9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ustomXml" Target="../ink/ink64.xml"/><Relationship Id="rId13" Type="http://schemas.openxmlformats.org/officeDocument/2006/relationships/image" Target="../media/image67.png"/><Relationship Id="rId18" Type="http://schemas.openxmlformats.org/officeDocument/2006/relationships/customXml" Target="../ink/ink69.xml"/><Relationship Id="rId3" Type="http://schemas.openxmlformats.org/officeDocument/2006/relationships/image" Target="../media/image63.png"/><Relationship Id="rId7" Type="http://schemas.openxmlformats.org/officeDocument/2006/relationships/image" Target="../media/image64.png"/><Relationship Id="rId12" Type="http://schemas.openxmlformats.org/officeDocument/2006/relationships/customXml" Target="../ink/ink66.xml"/><Relationship Id="rId17" Type="http://schemas.openxmlformats.org/officeDocument/2006/relationships/image" Target="../media/image69.png"/><Relationship Id="rId2" Type="http://schemas.openxmlformats.org/officeDocument/2006/relationships/image" Target="../media/image221.png"/><Relationship Id="rId16" Type="http://schemas.openxmlformats.org/officeDocument/2006/relationships/customXml" Target="../ink/ink6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3.xml"/><Relationship Id="rId11" Type="http://schemas.openxmlformats.org/officeDocument/2006/relationships/image" Target="../media/image66.png"/><Relationship Id="rId5" Type="http://schemas.openxmlformats.org/officeDocument/2006/relationships/image" Target="../media/image252.png"/><Relationship Id="rId15" Type="http://schemas.openxmlformats.org/officeDocument/2006/relationships/image" Target="../media/image68.png"/><Relationship Id="rId10" Type="http://schemas.openxmlformats.org/officeDocument/2006/relationships/customXml" Target="../ink/ink65.xml"/><Relationship Id="rId19" Type="http://schemas.openxmlformats.org/officeDocument/2006/relationships/image" Target="../media/image70.png"/><Relationship Id="rId4" Type="http://schemas.openxmlformats.org/officeDocument/2006/relationships/image" Target="../media/image241.png"/><Relationship Id="rId9" Type="http://schemas.openxmlformats.org/officeDocument/2006/relationships/image" Target="../media/image65.png"/><Relationship Id="rId14" Type="http://schemas.openxmlformats.org/officeDocument/2006/relationships/customXml" Target="../ink/ink6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72.png"/><Relationship Id="rId7" Type="http://schemas.openxmlformats.org/officeDocument/2006/relationships/customXml" Target="../ink/ink70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72.png"/><Relationship Id="rId7" Type="http://schemas.openxmlformats.org/officeDocument/2006/relationships/customXml" Target="../ink/ink71.xml"/><Relationship Id="rId12" Type="http://schemas.openxmlformats.org/officeDocument/2006/relationships/image" Target="../media/image14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customXml" Target="../ink/ink73.xml"/><Relationship Id="rId5" Type="http://schemas.openxmlformats.org/officeDocument/2006/relationships/image" Target="../media/image74.png"/><Relationship Id="rId10" Type="http://schemas.openxmlformats.org/officeDocument/2006/relationships/image" Target="../media/image131.png"/><Relationship Id="rId4" Type="http://schemas.openxmlformats.org/officeDocument/2006/relationships/image" Target="../media/image73.png"/><Relationship Id="rId9" Type="http://schemas.openxmlformats.org/officeDocument/2006/relationships/customXml" Target="../ink/ink7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72.png"/><Relationship Id="rId7" Type="http://schemas.openxmlformats.org/officeDocument/2006/relationships/customXml" Target="../ink/ink74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151.png"/><Relationship Id="rId4" Type="http://schemas.openxmlformats.org/officeDocument/2006/relationships/image" Target="../media/image73.png"/><Relationship Id="rId9" Type="http://schemas.openxmlformats.org/officeDocument/2006/relationships/customXml" Target="../ink/ink75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72.png"/><Relationship Id="rId7" Type="http://schemas.openxmlformats.org/officeDocument/2006/relationships/customXml" Target="../ink/ink76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customXml" Target="../ink/ink7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customXml" Target="../ink/ink7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customXml" Target="../ink/ink7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customXml" Target="../ink/ink8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customXml" Target="../ink/ink8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png"/><Relationship Id="rId4" Type="http://schemas.openxmlformats.org/officeDocument/2006/relationships/customXml" Target="../ink/ink8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customXml" Target="../ink/ink8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customXml" Target="../ink/ink8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1.png"/><Relationship Id="rId4" Type="http://schemas.openxmlformats.org/officeDocument/2006/relationships/customXml" Target="../ink/ink8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customXml" Target="../ink/ink8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customXml" Target="../ink/ink8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customXml" Target="../ink/ink8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ustomXml" Target="../ink/ink89.xm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251.png"/><Relationship Id="rId2" Type="http://schemas.openxmlformats.org/officeDocument/2006/relationships/image" Target="../media/image109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0.xml"/><Relationship Id="rId5" Type="http://schemas.openxmlformats.org/officeDocument/2006/relationships/image" Target="../media/image210.png"/><Relationship Id="rId4" Type="http://schemas.openxmlformats.org/officeDocument/2006/relationships/image" Target="../media/image1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5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customXml" Target="../ink/ink5.xml"/><Relationship Id="rId7" Type="http://schemas.openxmlformats.org/officeDocument/2006/relationships/customXml" Target="../ink/ink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customXml" Target="../ink/ink6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customXml" Target="../ink/ink8.xml"/><Relationship Id="rId7" Type="http://schemas.openxmlformats.org/officeDocument/2006/relationships/customXml" Target="../ink/ink10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customXml" Target="../ink/ink9.xml"/><Relationship Id="rId4" Type="http://schemas.openxmlformats.org/officeDocument/2006/relationships/image" Target="../media/image10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5.png"/><Relationship Id="rId3" Type="http://schemas.openxmlformats.org/officeDocument/2006/relationships/image" Target="../media/image11.png"/><Relationship Id="rId12" Type="http://schemas.openxmlformats.org/officeDocument/2006/relationships/customXml" Target="../ink/ink14.xml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4.png"/><Relationship Id="rId5" Type="http://schemas.openxmlformats.org/officeDocument/2006/relationships/image" Target="../media/image12.png"/><Relationship Id="rId10" Type="http://schemas.openxmlformats.org/officeDocument/2006/relationships/customXml" Target="../ink/ink13.xml"/><Relationship Id="rId4" Type="http://schemas.openxmlformats.org/officeDocument/2006/relationships/customXml" Target="../ink/ink12.xml"/><Relationship Id="rId9" Type="http://schemas.openxmlformats.org/officeDocument/2006/relationships/image" Target="../media/image1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4" y="2310075"/>
            <a:ext cx="5496485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MLE and</a:t>
            </a:r>
            <a:br>
              <a:rPr lang="en-US" sz="4600" dirty="0"/>
            </a:br>
            <a:r>
              <a:rPr lang="en-US" sz="4600" dirty="0"/>
              <a:t>Probabilistic Formulation of Machine Learning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631897E-21AA-DFF6-7160-49E48A0AF010}"/>
                  </a:ext>
                </a:extLst>
              </p14:cNvPr>
              <p14:cNvContentPartPr/>
              <p14:nvPr/>
            </p14:nvContentPartPr>
            <p14:xfrm>
              <a:off x="10917000" y="275040"/>
              <a:ext cx="770400" cy="10551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631897E-21AA-DFF6-7160-49E48A0AF01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907640" y="265680"/>
                <a:ext cx="789120" cy="107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66346-0179-4564-B040-8998A77AC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22F4E3-FBF4-42FE-86C3-1CCDCE70E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Pre-reading</a:t>
            </a:r>
          </a:p>
        </p:txBody>
      </p:sp>
    </p:spTree>
    <p:extLst>
      <p:ext uri="{BB962C8B-B14F-4D97-AF65-F5344CB8AC3E}">
        <p14:creationId xmlns:p14="http://schemas.microsoft.com/office/powerpoint/2010/main" val="3801103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Likelihood</a:t>
                </a:r>
                <a:r>
                  <a:rPr lang="en-US" dirty="0"/>
                  <a:t>: The probability (or density) of random variable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taking on value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given the distribution parameters,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r="-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2428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Likelihood</a:t>
                </a:r>
                <a:r>
                  <a:rPr lang="en-US" dirty="0"/>
                  <a:t>: The probability (or density) of random variable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taking on value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given the distribution parameters,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r>
                  <a:rPr lang="en-US" dirty="0"/>
                  <a:t>Grades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Gaussian PDF: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endParaRPr lang="en-US" dirty="0"/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r="-174" b="-16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8D23106-CC88-38EF-B678-E58A9FC6A2C1}"/>
                  </a:ext>
                </a:extLst>
              </p14:cNvPr>
              <p14:cNvContentPartPr/>
              <p14:nvPr/>
            </p14:nvContentPartPr>
            <p14:xfrm>
              <a:off x="217080" y="2247120"/>
              <a:ext cx="8385120" cy="3619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8D23106-CC88-38EF-B678-E58A9FC6A2C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7720" y="2237760"/>
                <a:ext cx="8403840" cy="3638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69734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Trick coin: comes up heads only 1/3 of the time</a:t>
                </a:r>
              </a:p>
              <a:p>
                <a:endParaRPr lang="en-US" dirty="0"/>
              </a:p>
              <a:p>
                <a:r>
                  <a:rPr lang="en-US" dirty="0"/>
                  <a:t>1 flip:	  </a:t>
                </a:r>
                <a:r>
                  <a:rPr lang="en-US" dirty="0">
                    <a:solidFill>
                      <a:srgbClr val="00B0F0"/>
                    </a:solidFill>
                  </a:rPr>
                  <a:t>H</a:t>
                </a:r>
                <a:r>
                  <a:rPr lang="en-US" dirty="0"/>
                  <a:t>		probability: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2 flips:  </a:t>
                </a:r>
                <a:r>
                  <a:rPr lang="en-US" dirty="0">
                    <a:solidFill>
                      <a:srgbClr val="00B0F0"/>
                    </a:solidFill>
                  </a:rPr>
                  <a:t>H</a:t>
                </a:r>
                <a:r>
                  <a:rPr lang="en-US" dirty="0"/>
                  <a:t>,</a:t>
                </a:r>
                <a:r>
                  <a:rPr lang="en-US" dirty="0">
                    <a:solidFill>
                      <a:srgbClr val="00B0F0"/>
                    </a:solidFill>
                  </a:rPr>
                  <a:t>H</a:t>
                </a:r>
                <a:r>
                  <a:rPr lang="en-US" dirty="0"/>
                  <a:t>		probability: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3 flips:  </a:t>
                </a:r>
                <a:r>
                  <a:rPr lang="en-US" dirty="0">
                    <a:solidFill>
                      <a:srgbClr val="00B0F0"/>
                    </a:solidFill>
                  </a:rPr>
                  <a:t>H</a:t>
                </a:r>
                <a:r>
                  <a:rPr lang="en-US" dirty="0"/>
                  <a:t>,</a:t>
                </a:r>
                <a:r>
                  <a:rPr lang="en-US" dirty="0">
                    <a:solidFill>
                      <a:srgbClr val="00B0F0"/>
                    </a:solidFill>
                  </a:rPr>
                  <a:t>H</a:t>
                </a:r>
                <a:r>
                  <a:rPr lang="en-US" dirty="0"/>
                  <a:t>,</a:t>
                </a:r>
                <a:r>
                  <a:rPr lang="en-US" dirty="0">
                    <a:solidFill>
                      <a:srgbClr val="C00000"/>
                    </a:solidFill>
                  </a:rPr>
                  <a:t>T</a:t>
                </a:r>
                <a:r>
                  <a:rPr lang="en-US" dirty="0"/>
                  <a:t>	probability: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  <a:p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But why can we just multiply these?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07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9D5A024-46CB-4D40-87D0-97270C5ADC07}"/>
                  </a:ext>
                </a:extLst>
              </p14:cNvPr>
              <p14:cNvContentPartPr/>
              <p14:nvPr/>
            </p14:nvContentPartPr>
            <p14:xfrm>
              <a:off x="4935112" y="1828068"/>
              <a:ext cx="2160" cy="3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9D5A024-46CB-4D40-87D0-97270C5ADC0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26112" y="1819428"/>
                <a:ext cx="1980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DE3C2FB-2789-4382-86BE-BF7993444189}"/>
                  </a:ext>
                </a:extLst>
              </p14:cNvPr>
              <p14:cNvContentPartPr/>
              <p14:nvPr/>
            </p14:nvContentPartPr>
            <p14:xfrm>
              <a:off x="4853392" y="2681268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E3C2FB-2789-4382-86BE-BF79934441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44752" y="267262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CE35D5B-61F8-806C-3D4E-FDD0D0C70A13}"/>
                  </a:ext>
                </a:extLst>
              </p14:cNvPr>
              <p14:cNvContentPartPr/>
              <p14:nvPr/>
            </p14:nvContentPartPr>
            <p14:xfrm>
              <a:off x="5057280" y="434160"/>
              <a:ext cx="6909120" cy="5367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CE35D5B-61F8-806C-3D4E-FDD0D0C70A1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47920" y="424800"/>
                <a:ext cx="6927840" cy="538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661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 and </a:t>
            </a:r>
            <a:r>
              <a:rPr lang="en-US" dirty="0" err="1"/>
              <a:t>i.i.d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Likelihood</a:t>
                </a:r>
                <a:r>
                  <a:rPr lang="en-US" dirty="0"/>
                  <a:t>: The probability (or density) of random variable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taking on value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given the distribution parameters,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sz="1200" b="1" dirty="0"/>
              </a:p>
              <a:p>
                <a:r>
                  <a:rPr lang="en-US" b="1" dirty="0" err="1"/>
                  <a:t>i.i.d</a:t>
                </a:r>
                <a:r>
                  <a:rPr lang="en-US" b="1" dirty="0"/>
                  <a:t>.</a:t>
                </a:r>
                <a:r>
                  <a:rPr lang="en-US" dirty="0"/>
                  <a:t>: Independent and identically distributed</a:t>
                </a:r>
                <a:endParaRPr lang="en-US" b="1" dirty="0"/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r="-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6C743EF-3A7C-DD06-CB02-EA32CBCE4C51}"/>
                  </a:ext>
                </a:extLst>
              </p14:cNvPr>
              <p14:cNvContentPartPr/>
              <p14:nvPr/>
            </p14:nvContentPartPr>
            <p14:xfrm>
              <a:off x="359280" y="2645640"/>
              <a:ext cx="10848960" cy="4167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6C743EF-3A7C-DD06-CB02-EA32CBCE4C5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9920" y="2636280"/>
                <a:ext cx="10867680" cy="418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43912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Bernoulli Likelihood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706760" cy="4084154"/>
              </a:xfrm>
            </p:spPr>
            <p:txBody>
              <a:bodyPr/>
              <a:lstStyle/>
              <a:p>
                <a:r>
                  <a:rPr lang="en-US" dirty="0"/>
                  <a:t>Bernoulli distribution: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𝐵𝑒𝑟𝑛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	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      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</m:eqAr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What is the likelihood for three </a:t>
                </a:r>
                <a:r>
                  <a:rPr lang="en-US" dirty="0" err="1"/>
                  <a:t>i.i.d</a:t>
                </a:r>
                <a:r>
                  <a:rPr lang="en-US" dirty="0"/>
                  <a:t>. samples, given parameter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:</a:t>
                </a:r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={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nary>
                      <m:naryPr>
                        <m:chr m:val="∏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en-US" b="0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706760" cy="4084154"/>
              </a:xfrm>
              <a:blipFill>
                <a:blip r:embed="rId2"/>
                <a:stretch>
                  <a:fillRect l="-1094" t="-2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9D5A024-46CB-4D40-87D0-97270C5ADC07}"/>
                  </a:ext>
                </a:extLst>
              </p14:cNvPr>
              <p14:cNvContentPartPr/>
              <p14:nvPr/>
            </p14:nvContentPartPr>
            <p14:xfrm>
              <a:off x="4935112" y="1828068"/>
              <a:ext cx="2160" cy="3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9D5A024-46CB-4D40-87D0-97270C5ADC0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26112" y="1819428"/>
                <a:ext cx="1980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DE3C2FB-2789-4382-86BE-BF7993444189}"/>
                  </a:ext>
                </a:extLst>
              </p14:cNvPr>
              <p14:cNvContentPartPr/>
              <p14:nvPr/>
            </p14:nvContentPartPr>
            <p14:xfrm>
              <a:off x="4853392" y="2681268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E3C2FB-2789-4382-86BE-BF79934441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44752" y="267262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95D1BE5-46AC-A280-28DF-7DBCFB6E7353}"/>
                  </a:ext>
                </a:extLst>
              </p14:cNvPr>
              <p14:cNvContentPartPr/>
              <p14:nvPr/>
            </p14:nvContentPartPr>
            <p14:xfrm>
              <a:off x="1785600" y="2964960"/>
              <a:ext cx="8911800" cy="27810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95D1BE5-46AC-A280-28DF-7DBCFB6E735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76240" y="2955600"/>
                <a:ext cx="8930520" cy="27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E3BE656-F7BA-580C-A920-96038D6D0A72}"/>
                  </a:ext>
                </a:extLst>
              </p14:cNvPr>
              <p14:cNvContentPartPr/>
              <p14:nvPr/>
            </p14:nvContentPartPr>
            <p14:xfrm>
              <a:off x="2321625" y="4637880"/>
              <a:ext cx="404280" cy="331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E3BE656-F7BA-580C-A920-96038D6D0A7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312265" y="4628520"/>
                <a:ext cx="42300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44E62AB-D4E6-FD56-A4CE-028BA70D0423}"/>
                  </a:ext>
                </a:extLst>
              </p14:cNvPr>
              <p14:cNvContentPartPr/>
              <p14:nvPr/>
            </p14:nvContentPartPr>
            <p14:xfrm>
              <a:off x="2166480" y="5010480"/>
              <a:ext cx="5990040" cy="1872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44E62AB-D4E6-FD56-A4CE-028BA70D042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157120" y="5001120"/>
                <a:ext cx="6008760" cy="20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3169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1C1E1-5D34-44CB-A389-041DC1DB5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1FF095-D9E5-416A-B874-56371F86DB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Maximum likelihood estimation</a:t>
            </a:r>
          </a:p>
        </p:txBody>
      </p:sp>
    </p:spTree>
    <p:extLst>
      <p:ext uri="{BB962C8B-B14F-4D97-AF65-F5344CB8AC3E}">
        <p14:creationId xmlns:p14="http://schemas.microsoft.com/office/powerpoint/2010/main" val="892258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Probability to Statistics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9D5A024-46CB-4D40-87D0-97270C5ADC07}"/>
                  </a:ext>
                </a:extLst>
              </p14:cNvPr>
              <p14:cNvContentPartPr/>
              <p14:nvPr/>
            </p14:nvContentPartPr>
            <p14:xfrm>
              <a:off x="4935112" y="1828068"/>
              <a:ext cx="2160" cy="3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9D5A024-46CB-4D40-87D0-97270C5ADC0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26112" y="1819428"/>
                <a:ext cx="1980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DE3C2FB-2789-4382-86BE-BF7993444189}"/>
                  </a:ext>
                </a:extLst>
              </p14:cNvPr>
              <p14:cNvContentPartPr/>
              <p14:nvPr/>
            </p14:nvContentPartPr>
            <p14:xfrm>
              <a:off x="4853392" y="2681268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E3C2FB-2789-4382-86BE-BF79934441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44752" y="267262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8CDB438-D19D-066C-52C8-8581FFA3EF01}"/>
                  </a:ext>
                </a:extLst>
              </p14:cNvPr>
              <p14:cNvContentPartPr/>
              <p14:nvPr/>
            </p14:nvContentPartPr>
            <p14:xfrm>
              <a:off x="1278000" y="780480"/>
              <a:ext cx="10726200" cy="5190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8CDB438-D19D-066C-52C8-8581FFA3EF0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68640" y="771120"/>
                <a:ext cx="10744920" cy="520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7017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Parameters with Likelihood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We model the outcome of a single mysterious weighted-coin flip as a Bernoulli random variable: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𝐵𝑒𝑟𝑛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∣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       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  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h𝑒𝑎𝑑𝑠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=0  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𝑡𝑎𝑖𝑙𝑠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Given the ordered sequence of coin flip outcomes: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1, 0, 1, 1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r>
                  <a:rPr lang="en-US" dirty="0"/>
                  <a:t>What is the estimate of parameter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acc>
                  </m:oMath>
                </a14:m>
                <a:r>
                  <a:rPr lang="en-US" dirty="0"/>
                  <a:t>?</a:t>
                </a:r>
              </a:p>
              <a:p>
                <a:endParaRPr lang="en-US" sz="80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b="0" i="1" dirty="0">
                    <a:latin typeface="Cambria Math" panose="02040503050406030204" pitchFamily="18" charset="0"/>
                  </a:rPr>
                  <a:t> </a:t>
                </a:r>
              </a:p>
              <a:p>
                <a:r>
                  <a:rPr lang="en-US" b="0" dirty="0"/>
                  <a:t>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68781A9-35E0-455C-56BD-E7D89B7BDAF4}"/>
                  </a:ext>
                </a:extLst>
              </p14:cNvPr>
              <p14:cNvContentPartPr/>
              <p14:nvPr/>
            </p14:nvContentPartPr>
            <p14:xfrm>
              <a:off x="8491680" y="3350160"/>
              <a:ext cx="2990520" cy="3009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68781A9-35E0-455C-56BD-E7D89B7BDAF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82320" y="3340800"/>
                <a:ext cx="3009240" cy="302832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D5D41F6-1A1F-40F8-3119-883095520B87}"/>
              </a:ext>
            </a:extLst>
          </p:cNvPr>
          <p:cNvSpPr txBox="1"/>
          <p:nvPr/>
        </p:nvSpPr>
        <p:spPr>
          <a:xfrm>
            <a:off x="552099" y="6203521"/>
            <a:ext cx="609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hlinkClick r:id="rId5"/>
              </a:rPr>
              <a:t>https://www.desmos.com/calculator/kr7m2m6cf7</a:t>
            </a:r>
            <a:endParaRPr lang="en-US" sz="2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66E4F29-F480-32A5-756E-D73765C30651}"/>
                  </a:ext>
                </a:extLst>
              </p14:cNvPr>
              <p14:cNvContentPartPr/>
              <p14:nvPr/>
            </p14:nvContentPartPr>
            <p14:xfrm>
              <a:off x="1824840" y="2985840"/>
              <a:ext cx="9929520" cy="3546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66E4F29-F480-32A5-756E-D73765C3065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15480" y="2976480"/>
                <a:ext cx="9948240" cy="356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7609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 and Maximum Likelihood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Likelihood</a:t>
                </a:r>
                <a:r>
                  <a:rPr lang="en-US" dirty="0"/>
                  <a:t>: The probability (or density) of random variable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taking on value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given the distribution parameters,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b="1" dirty="0"/>
              </a:p>
              <a:p>
                <a:endParaRPr lang="en-US" sz="800" b="1" dirty="0"/>
              </a:p>
              <a:p>
                <a:r>
                  <a:rPr lang="en-US" b="1" dirty="0"/>
                  <a:t>Likelihood function</a:t>
                </a:r>
                <a:r>
                  <a:rPr lang="en-US" dirty="0"/>
                  <a:t>: The value of likelihood as we change theta</a:t>
                </a:r>
              </a:p>
              <a:p>
                <a:r>
                  <a:rPr lang="en-US" dirty="0"/>
                  <a:t>(same as likelihood, but conceptually we are considering many different values of the parameters)</a:t>
                </a:r>
              </a:p>
              <a:p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sz="800" b="0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b="1" dirty="0"/>
                  <a:t>Maximum Likelihood Estimation (MLE)</a:t>
                </a:r>
                <a:r>
                  <a:rPr lang="en-US" dirty="0"/>
                  <a:t>: Find the parameter value that maximizes the likelihood.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r="-406" b="-1371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AC976E2-6CF8-B625-BDEB-DDDF138437B7}"/>
                  </a:ext>
                </a:extLst>
              </p14:cNvPr>
              <p14:cNvContentPartPr/>
              <p14:nvPr/>
            </p14:nvContentPartPr>
            <p14:xfrm>
              <a:off x="2634840" y="1745640"/>
              <a:ext cx="7087320" cy="4827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AC976E2-6CF8-B625-BDEB-DDDF138437B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25480" y="1736280"/>
                <a:ext cx="7106040" cy="4846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67485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7F6B1-E993-0082-E206-DFE95D086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B0C4F5C-61A3-BDCA-AA0F-1E5F15EDC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Logistics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0C5546-8D1D-B890-4017-3CB33FCCF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044354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Exam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Wed in class, see Piazza for details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Coming this week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chemeClr val="tx1"/>
                </a:solidFill>
              </a:rPr>
              <a:t>Probability Primer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MAP Pre-reading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Mini project info</a:t>
            </a:r>
            <a:endParaRPr lang="en-US" sz="2800" dirty="0">
              <a:solidFill>
                <a:schemeClr val="tx1"/>
              </a:solidFill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Today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Wrap-up regularization (for now)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chemeClr val="tx1"/>
                </a:solidFill>
              </a:rPr>
              <a:t>MLE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</a:rPr>
              <a:t>Maximum li</a:t>
            </a:r>
            <a:r>
              <a:rPr lang="en-US" sz="2800" dirty="0"/>
              <a:t>kelihood estimation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Probabilistic formulation of linear and logistic regression</a:t>
            </a:r>
            <a:endParaRPr lang="en-US" sz="2800" dirty="0">
              <a:solidFill>
                <a:schemeClr val="tx1"/>
              </a:solidFill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021170-9048-B631-6E37-243D9FC82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69BEE48-B948-C109-82B6-3341E4E78357}"/>
                  </a:ext>
                </a:extLst>
              </p14:cNvPr>
              <p14:cNvContentPartPr/>
              <p14:nvPr/>
            </p14:nvContentPartPr>
            <p14:xfrm>
              <a:off x="233280" y="399600"/>
              <a:ext cx="11962800" cy="61840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69BEE48-B948-C109-82B6-3341E4E7835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3920" y="390240"/>
                <a:ext cx="11981520" cy="6202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64917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MLE as Data Increases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Given the ordered sequence of coin flip outcomes: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1, 0, 1, 1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𝒟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∣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∏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nary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 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</m:sSub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What happens as we flip more coins?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6BBB91E-2A5B-4804-9122-70C73116F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2051" y="3353954"/>
            <a:ext cx="3117850" cy="33038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9221EE-7D6F-96DA-A5AA-8B1C1CFC744F}"/>
              </a:ext>
            </a:extLst>
          </p:cNvPr>
          <p:cNvSpPr txBox="1"/>
          <p:nvPr/>
        </p:nvSpPr>
        <p:spPr>
          <a:xfrm>
            <a:off x="552099" y="6203521"/>
            <a:ext cx="609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hlinkClick r:id="rId4"/>
              </a:rPr>
              <a:t>https://www.desmos.com/calculator/kr7m2m6cf7</a:t>
            </a:r>
            <a:endParaRPr lang="en-US" sz="20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F99AF49-EAE4-E3FA-04F2-2028730E8DC7}"/>
                  </a:ext>
                </a:extLst>
              </p14:cNvPr>
              <p14:cNvContentPartPr/>
              <p14:nvPr/>
            </p14:nvContentPartPr>
            <p14:xfrm>
              <a:off x="612720" y="460800"/>
              <a:ext cx="10652760" cy="37738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F99AF49-EAE4-E3FA-04F2-2028730E8DC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3360" y="451440"/>
                <a:ext cx="10671120" cy="37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77E22D0-D6EC-6A02-8775-EC99387338DC}"/>
                  </a:ext>
                </a:extLst>
              </p14:cNvPr>
              <p14:cNvContentPartPr/>
              <p14:nvPr/>
            </p14:nvContentPartPr>
            <p14:xfrm>
              <a:off x="8093880" y="1218240"/>
              <a:ext cx="2996280" cy="8989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77E22D0-D6EC-6A02-8775-EC99387338D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084520" y="1208880"/>
                <a:ext cx="3015000" cy="91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066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MLE for Gaussian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420826" cy="2039539"/>
              </a:xfrm>
            </p:spPr>
            <p:txBody>
              <a:bodyPr/>
              <a:lstStyle/>
              <a:p>
                <a:r>
                  <a:rPr lang="en-US" dirty="0"/>
                  <a:t>Gaussian distribution: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endParaRPr lang="en-US" dirty="0"/>
              </a:p>
              <a:p>
                <a:endParaRPr lang="en-US" sz="120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={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=65,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95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85}</m:t>
                    </m:r>
                  </m:oMath>
                </a14:m>
                <a:endParaRPr lang="en-US" dirty="0"/>
              </a:p>
              <a:p>
                <a:endParaRPr lang="en-US" sz="1200" dirty="0"/>
              </a:p>
              <a:p>
                <a:r>
                  <a:rPr lang="en-US" dirty="0"/>
                  <a:t>Formulate the likelihood for three </a:t>
                </a:r>
                <a:r>
                  <a:rPr lang="en-US" dirty="0" err="1"/>
                  <a:t>i.i.d.</a:t>
                </a:r>
                <a:r>
                  <a:rPr lang="en-US" dirty="0"/>
                  <a:t> samples, given parameters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?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:endParaRPr lang="en-US" sz="2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b="0" dirty="0">
                    <a:solidFill>
                      <a:schemeClr val="tx1"/>
                    </a:solidFill>
                  </a:rPr>
                  <a:t> 		</a:t>
                </a:r>
              </a:p>
              <a:p>
                <a:endParaRPr lang="en-US" sz="3200" dirty="0">
                  <a:solidFill>
                    <a:schemeClr val="tx1"/>
                  </a:solidFill>
                </a:endParaRPr>
              </a:p>
              <a:p>
                <a:r>
                  <a:rPr lang="en-US" sz="2400" b="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420826" cy="2039539"/>
              </a:xfrm>
              <a:blipFill>
                <a:blip r:embed="rId2"/>
                <a:stretch>
                  <a:fillRect l="-1121" t="-5090" b="-120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9CCD3D0-D968-48C9-9C5D-CFD34E6BCDDB}"/>
                  </a:ext>
                </a:extLst>
              </p:cNvPr>
              <p:cNvSpPr txBox="1"/>
              <p:nvPr/>
            </p:nvSpPr>
            <p:spPr>
              <a:xfrm>
                <a:off x="1952686" y="4518906"/>
                <a:ext cx="3427525" cy="1138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∏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=1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kumimoji="0" lang="en-US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𝑦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)</m:t>
                                              </m:r>
                                            </m:sup>
                                          </m:sSup>
                                          <m:r>
                                            <a:rPr kumimoji="0" lang="en-US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−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𝜇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sup>
                          </m:sSup>
                        </m:e>
                      </m:nary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9CCD3D0-D968-48C9-9C5D-CFD34E6BC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86" y="4518906"/>
                <a:ext cx="3427525" cy="11387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1A7772-9BB6-4E38-A8C0-6FDD90920213}"/>
                  </a:ext>
                </a:extLst>
              </p:cNvPr>
              <p:cNvSpPr txBox="1"/>
              <p:nvPr/>
            </p:nvSpPr>
            <p:spPr>
              <a:xfrm>
                <a:off x="7226711" y="4518906"/>
                <a:ext cx="4406817" cy="1130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𝑀𝐿𝐸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limLow>
                        <m:limLow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argmax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</m:e>
                        <m:lim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𝜽</m:t>
                          </m:r>
                        </m:lim>
                      </m:limLow>
                      <m:nary>
                        <m:naryPr>
                          <m:chr m:val="∏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𝜽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1A7772-9BB6-4E38-A8C0-6FDD909202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6711" y="4518906"/>
                <a:ext cx="4406817" cy="113082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BE2F8F9-F64E-3DFC-164C-6E7E95CE703D}"/>
                  </a:ext>
                </a:extLst>
              </p14:cNvPr>
              <p14:cNvContentPartPr/>
              <p14:nvPr/>
            </p14:nvContentPartPr>
            <p14:xfrm>
              <a:off x="8391600" y="14760"/>
              <a:ext cx="3300480" cy="3338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BE2F8F9-F64E-3DFC-164C-6E7E95CE703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82240" y="5400"/>
                <a:ext cx="3319200" cy="335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EDBF386-0748-2C9F-F1D5-5A07FFA68F7E}"/>
                  </a:ext>
                </a:extLst>
              </p14:cNvPr>
              <p14:cNvContentPartPr/>
              <p14:nvPr/>
            </p14:nvContentPartPr>
            <p14:xfrm>
              <a:off x="626040" y="5417280"/>
              <a:ext cx="11202480" cy="13190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EDBF386-0748-2C9F-F1D5-5A07FFA68F7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6680" y="5407920"/>
                <a:ext cx="11221200" cy="133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7938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F35466-7CD8-BA58-2020-C2D6E23CCB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90" b="8922"/>
          <a:stretch/>
        </p:blipFill>
        <p:spPr>
          <a:xfrm>
            <a:off x="6192601" y="2661138"/>
            <a:ext cx="5447300" cy="39506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MLE for Gaussian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Assume that exam scores are drawn independently from the same Gaussian (Normal) distribution.</a:t>
            </a:r>
          </a:p>
          <a:p>
            <a:r>
              <a:rPr lang="en-US" dirty="0"/>
              <a:t>Given three exam scores 2, 3, 4, which pair of parameters is the best fit (the highest likelihood)?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92F12E5-AD67-4E97-8203-8CA6E125D00D}"/>
                  </a:ext>
                </a:extLst>
              </p:cNvPr>
              <p:cNvSpPr txBox="1"/>
              <p:nvPr/>
            </p:nvSpPr>
            <p:spPr>
              <a:xfrm>
                <a:off x="650574" y="3150311"/>
                <a:ext cx="4828112" cy="1138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𝒟</m:t>
                          </m:r>
                        </m:e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 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𝜎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=1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kumimoji="0" lang="en-US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𝑦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)</m:t>
                                              </m:r>
                                            </m:sup>
                                          </m:sSup>
                                          <m:r>
                                            <a:rPr kumimoji="0" lang="en-US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−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𝜇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sup>
                          </m:sSup>
                        </m:e>
                      </m:nary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92F12E5-AD67-4E97-8203-8CA6E125D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574" y="3150311"/>
                <a:ext cx="4828112" cy="11387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5AA9A52-CABE-9C1C-4036-C197B382D334}"/>
              </a:ext>
            </a:extLst>
          </p:cNvPr>
          <p:cNvSpPr txBox="1"/>
          <p:nvPr/>
        </p:nvSpPr>
        <p:spPr>
          <a:xfrm>
            <a:off x="461931" y="6326154"/>
            <a:ext cx="6094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https://www.desmos.com/3d/988327bd26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B2B5FCD-ABEA-396A-8D94-0353C90332EE}"/>
                  </a:ext>
                </a:extLst>
              </p14:cNvPr>
              <p14:cNvContentPartPr/>
              <p14:nvPr/>
            </p14:nvContentPartPr>
            <p14:xfrm>
              <a:off x="652320" y="899640"/>
              <a:ext cx="10706760" cy="57092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B2B5FCD-ABEA-396A-8D94-0353C90332E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2960" y="890280"/>
                <a:ext cx="10725480" cy="5727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3644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A686D-026C-C98C-C2EF-7D53FE5A6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2E166-22DB-9E4F-46B5-D3B103D4E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EF2C98-7D4F-0708-99FA-360BD6590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Picture 6" descr="latex-image-1.pdf">
            <a:extLst>
              <a:ext uri="{FF2B5EF4-FFF2-40B4-BE49-F238E27FC236}">
                <a16:creationId xmlns:a16="http://schemas.microsoft.com/office/drawing/2014/main" id="{5A9809A5-ABBE-6BE0-F0CC-506146CC94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89"/>
          <a:stretch/>
        </p:blipFill>
        <p:spPr>
          <a:xfrm>
            <a:off x="1783343" y="997098"/>
            <a:ext cx="6261100" cy="6002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A604DF9-1706-307C-62B0-E41383AF7A75}"/>
              </a:ext>
            </a:extLst>
          </p:cNvPr>
          <p:cNvSpPr/>
          <p:nvPr/>
        </p:nvSpPr>
        <p:spPr>
          <a:xfrm>
            <a:off x="1783343" y="1493736"/>
            <a:ext cx="8211800" cy="24313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Principle of Maximum Likelihood Estimation: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Choose the parameters that maximize the likelihood of the data.</a:t>
            </a:r>
          </a:p>
        </p:txBody>
      </p:sp>
      <p:pic>
        <p:nvPicPr>
          <p:cNvPr id="21" name="Picture 20" descr="latex-image-1.pdf">
            <a:extLst>
              <a:ext uri="{FF2B5EF4-FFF2-40B4-BE49-F238E27FC236}">
                <a16:creationId xmlns:a16="http://schemas.microsoft.com/office/drawing/2014/main" id="{DAA68747-430A-B6F7-6A63-5BFE4E26E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706" y="2365612"/>
            <a:ext cx="4564573" cy="113573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28D1EC3-A07F-9CBC-AF56-84F4D150977B}"/>
              </a:ext>
            </a:extLst>
          </p:cNvPr>
          <p:cNvSpPr txBox="1"/>
          <p:nvPr/>
        </p:nvSpPr>
        <p:spPr>
          <a:xfrm>
            <a:off x="3835025" y="3303934"/>
            <a:ext cx="4209418" cy="8343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Maximum Likelihood Estimate (MLE)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7CC166-3102-4D06-27A3-5175680B627F}"/>
              </a:ext>
            </a:extLst>
          </p:cNvPr>
          <p:cNvGrpSpPr/>
          <p:nvPr/>
        </p:nvGrpSpPr>
        <p:grpSpPr>
          <a:xfrm>
            <a:off x="1981200" y="4257844"/>
            <a:ext cx="2946400" cy="1900188"/>
            <a:chOff x="841829" y="707085"/>
            <a:chExt cx="2946400" cy="190018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5D4DF13-A725-2DDB-8A28-50719693EBEF}"/>
                </a:ext>
              </a:extLst>
            </p:cNvPr>
            <p:cNvGrpSpPr/>
            <p:nvPr/>
          </p:nvGrpSpPr>
          <p:grpSpPr>
            <a:xfrm>
              <a:off x="1284286" y="707085"/>
              <a:ext cx="2092626" cy="1900188"/>
              <a:chOff x="1284286" y="707085"/>
              <a:chExt cx="2092626" cy="1900188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D5A87194-FDE3-E9B7-AEA3-2B516554AA97}"/>
                  </a:ext>
                </a:extLst>
              </p:cNvPr>
              <p:cNvCxnSpPr/>
              <p:nvPr/>
            </p:nvCxnSpPr>
            <p:spPr>
              <a:xfrm>
                <a:off x="1284286" y="2607272"/>
                <a:ext cx="2092626" cy="1"/>
              </a:xfrm>
              <a:prstGeom prst="line">
                <a:avLst/>
              </a:prstGeom>
              <a:ln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3DDF371C-33F2-BF4A-9551-F25C26F6542A}"/>
                  </a:ext>
                </a:extLst>
              </p:cNvPr>
              <p:cNvCxnSpPr/>
              <p:nvPr/>
            </p:nvCxnSpPr>
            <p:spPr>
              <a:xfrm flipV="1">
                <a:off x="1284286" y="707085"/>
                <a:ext cx="0" cy="1900188"/>
              </a:xfrm>
              <a:prstGeom prst="line">
                <a:avLst/>
              </a:prstGeom>
              <a:ln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2468AFF-B863-5FD3-8F52-30020000D720}"/>
                </a:ext>
              </a:extLst>
            </p:cNvPr>
            <p:cNvSpPr/>
            <p:nvPr/>
          </p:nvSpPr>
          <p:spPr>
            <a:xfrm>
              <a:off x="841829" y="1277145"/>
              <a:ext cx="2946400" cy="961081"/>
            </a:xfrm>
            <a:custGeom>
              <a:avLst/>
              <a:gdLst>
                <a:gd name="connsiteX0" fmla="*/ 0 w 2946400"/>
                <a:gd name="connsiteY0" fmla="*/ 958055 h 961081"/>
                <a:gd name="connsiteX1" fmla="*/ 783771 w 2946400"/>
                <a:gd name="connsiteY1" fmla="*/ 812912 h 961081"/>
                <a:gd name="connsiteX2" fmla="*/ 1422400 w 2946400"/>
                <a:gd name="connsiteY2" fmla="*/ 112 h 961081"/>
                <a:gd name="connsiteX3" fmla="*/ 2293257 w 2946400"/>
                <a:gd name="connsiteY3" fmla="*/ 754855 h 961081"/>
                <a:gd name="connsiteX4" fmla="*/ 2946400 w 2946400"/>
                <a:gd name="connsiteY4" fmla="*/ 885484 h 961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6400" h="961081">
                  <a:moveTo>
                    <a:pt x="0" y="958055"/>
                  </a:moveTo>
                  <a:cubicBezTo>
                    <a:pt x="273352" y="965312"/>
                    <a:pt x="546704" y="972569"/>
                    <a:pt x="783771" y="812912"/>
                  </a:cubicBezTo>
                  <a:cubicBezTo>
                    <a:pt x="1020838" y="653255"/>
                    <a:pt x="1170819" y="9788"/>
                    <a:pt x="1422400" y="112"/>
                  </a:cubicBezTo>
                  <a:cubicBezTo>
                    <a:pt x="1673981" y="-9564"/>
                    <a:pt x="2039257" y="607293"/>
                    <a:pt x="2293257" y="754855"/>
                  </a:cubicBezTo>
                  <a:cubicBezTo>
                    <a:pt x="2547257" y="902417"/>
                    <a:pt x="2746828" y="893950"/>
                    <a:pt x="2946400" y="885484"/>
                  </a:cubicBezTo>
                </a:path>
              </a:pathLst>
            </a:cu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EF3FC06-7BC5-146E-6BDE-4973FA715D30}"/>
              </a:ext>
            </a:extLst>
          </p:cNvPr>
          <p:cNvSpPr/>
          <p:nvPr/>
        </p:nvSpPr>
        <p:spPr>
          <a:xfrm>
            <a:off x="4410188" y="5308444"/>
            <a:ext cx="595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49327B-69DD-D24C-F66D-7C951768AD19}"/>
              </a:ext>
            </a:extLst>
          </p:cNvPr>
          <p:cNvSpPr/>
          <p:nvPr/>
        </p:nvSpPr>
        <p:spPr>
          <a:xfrm>
            <a:off x="3230373" y="6177823"/>
            <a:ext cx="604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006FD5C-351F-549D-97EE-3759F2781778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3395454" y="4828017"/>
            <a:ext cx="8146" cy="1330015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1D37E7F-C5E0-7FC7-299E-AD09E953D75F}"/>
              </a:ext>
            </a:extLst>
          </p:cNvPr>
          <p:cNvGrpSpPr/>
          <p:nvPr/>
        </p:nvGrpSpPr>
        <p:grpSpPr>
          <a:xfrm>
            <a:off x="7218922" y="4282907"/>
            <a:ext cx="2092626" cy="1900188"/>
            <a:chOff x="1284286" y="707085"/>
            <a:chExt cx="2092626" cy="1900188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FD7B760-5C30-1878-1665-B55602C5EBC3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7260D35-95B1-C1DC-FDC5-5F92FB35C62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A692B041-ED99-340E-7D5E-FE81FE12C26B}"/>
              </a:ext>
            </a:extLst>
          </p:cNvPr>
          <p:cNvSpPr/>
          <p:nvPr/>
        </p:nvSpPr>
        <p:spPr>
          <a:xfrm>
            <a:off x="8478952" y="4237014"/>
            <a:ext cx="604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54EC9A0-36F3-ECC6-E7AD-5E9589126332}"/>
              </a:ext>
            </a:extLst>
          </p:cNvPr>
          <p:cNvSpPr/>
          <p:nvPr/>
        </p:nvSpPr>
        <p:spPr>
          <a:xfrm>
            <a:off x="6784598" y="4201145"/>
            <a:ext cx="388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7966E91-5955-86AD-6262-03BF02C6F4F9}"/>
              </a:ext>
            </a:extLst>
          </p:cNvPr>
          <p:cNvSpPr/>
          <p:nvPr/>
        </p:nvSpPr>
        <p:spPr>
          <a:xfrm>
            <a:off x="9139705" y="6156602"/>
            <a:ext cx="372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48F4E38-DF73-BF47-68F6-E5E9A1821BE0}"/>
              </a:ext>
            </a:extLst>
          </p:cNvPr>
          <p:cNvGrpSpPr/>
          <p:nvPr/>
        </p:nvGrpSpPr>
        <p:grpSpPr>
          <a:xfrm rot="1386540">
            <a:off x="7389179" y="4560458"/>
            <a:ext cx="1303795" cy="1521933"/>
            <a:chOff x="6604527" y="2731881"/>
            <a:chExt cx="1508157" cy="1521933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74CC4B0-0993-3FB9-6BFB-F1695645DA12}"/>
                </a:ext>
              </a:extLst>
            </p:cNvPr>
            <p:cNvSpPr/>
            <p:nvPr/>
          </p:nvSpPr>
          <p:spPr>
            <a:xfrm>
              <a:off x="7155543" y="3280229"/>
              <a:ext cx="406400" cy="396493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445625A-5A5B-DFCD-6302-C5984F722960}"/>
                </a:ext>
              </a:extLst>
            </p:cNvPr>
            <p:cNvSpPr/>
            <p:nvPr/>
          </p:nvSpPr>
          <p:spPr>
            <a:xfrm>
              <a:off x="6983527" y="3111691"/>
              <a:ext cx="738074" cy="73117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515A288-A84B-6747-82D1-CB0C5857D0F6}"/>
                </a:ext>
              </a:extLst>
            </p:cNvPr>
            <p:cNvSpPr/>
            <p:nvPr/>
          </p:nvSpPr>
          <p:spPr>
            <a:xfrm>
              <a:off x="6812587" y="2921786"/>
              <a:ext cx="1100930" cy="1110986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FA69E91-4AC0-7C80-A517-CAE29BA7E50A}"/>
                </a:ext>
              </a:extLst>
            </p:cNvPr>
            <p:cNvSpPr/>
            <p:nvPr/>
          </p:nvSpPr>
          <p:spPr>
            <a:xfrm>
              <a:off x="6604527" y="2731881"/>
              <a:ext cx="1508157" cy="1521933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BB4DB2A-7C5A-0C42-F357-BEABFB76511A}"/>
              </a:ext>
            </a:extLst>
          </p:cNvPr>
          <p:cNvCxnSpPr>
            <a:cxnSpLocks/>
          </p:cNvCxnSpPr>
          <p:nvPr/>
        </p:nvCxnSpPr>
        <p:spPr>
          <a:xfrm flipH="1">
            <a:off x="8046648" y="4570477"/>
            <a:ext cx="478380" cy="755054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C799B65F-7DDA-A95E-26AF-F5A6D8B1E117}"/>
              </a:ext>
            </a:extLst>
          </p:cNvPr>
          <p:cNvSpPr/>
          <p:nvPr/>
        </p:nvSpPr>
        <p:spPr>
          <a:xfrm>
            <a:off x="8488570" y="5655589"/>
            <a:ext cx="960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L(θ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θ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CDFD21-1CB6-4774-2D82-565A288A1C8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59516DE-DADB-DDDD-AF85-BDCB2CC80B1D}"/>
                  </a:ext>
                </a:extLst>
              </p14:cNvPr>
              <p14:cNvContentPartPr/>
              <p14:nvPr/>
            </p14:nvContentPartPr>
            <p14:xfrm>
              <a:off x="3333600" y="4771080"/>
              <a:ext cx="92520" cy="810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7D0323D-912F-4245-9455-89CDF77AE3F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5720" y="2243520"/>
                <a:ext cx="9744840" cy="430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5E6DF0B-475E-06D0-933A-FEE5443F3089}"/>
                  </a:ext>
                </a:extLst>
              </p14:cNvPr>
              <p14:cNvContentPartPr/>
              <p14:nvPr/>
            </p14:nvContentPartPr>
            <p14:xfrm>
              <a:off x="9081720" y="2306520"/>
              <a:ext cx="2164320" cy="8780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5E6DF0B-475E-06D0-933A-FEE5443F308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72360" y="2297160"/>
                <a:ext cx="2183040" cy="896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88072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 and Log Likelihood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Likelihood</a:t>
                </a:r>
                <a:r>
                  <a:rPr lang="en-US" dirty="0"/>
                  <a:t>: The probability (or density) of random variable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taking on value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given the distribution parameters,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𝒟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∣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∏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b="1" dirty="0"/>
              </a:p>
              <a:p>
                <a:r>
                  <a:rPr lang="en-US" b="1" dirty="0"/>
                  <a:t>Likelihood function</a:t>
                </a:r>
                <a:r>
                  <a:rPr lang="en-US" dirty="0"/>
                  <a:t>: The value of likelihood as we change theta</a:t>
                </a:r>
              </a:p>
              <a:p>
                <a:r>
                  <a:rPr lang="en-US" dirty="0"/>
                  <a:t>(same as likelihood, but conceptually we are considering many different values of the parameters)</a:t>
                </a:r>
              </a:p>
              <a:p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r="-174" b="-72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272B902-905A-A93F-72E9-4BF1A15C9999}"/>
                  </a:ext>
                </a:extLst>
              </p14:cNvPr>
              <p14:cNvContentPartPr/>
              <p14:nvPr/>
            </p14:nvContentPartPr>
            <p14:xfrm>
              <a:off x="1628280" y="152280"/>
              <a:ext cx="10355400" cy="6071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272B902-905A-A93F-72E9-4BF1A15C999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18920" y="142920"/>
                <a:ext cx="10374120" cy="6090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18947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D4C8A-3CA4-8924-635B-61DD2674C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D8703-330D-F395-C319-9769CA3E8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MLE 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3B63A-2E6D-B66B-DED3-AE81187A2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Updating our objective: Minimize neg. log likelihood</a:t>
            </a:r>
          </a:p>
          <a:p>
            <a:endParaRPr lang="en-US" dirty="0"/>
          </a:p>
          <a:p>
            <a:endParaRPr lang="en-US" b="0" dirty="0">
              <a:solidFill>
                <a:schemeClr val="tx1"/>
              </a:solidFill>
            </a:endParaRPr>
          </a:p>
          <a:p>
            <a:r>
              <a:rPr lang="en-US" b="0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1374A82-92EB-3049-9D18-04D34CC48F5C}"/>
                  </a:ext>
                </a:extLst>
              </p:cNvPr>
              <p:cNvSpPr txBox="1"/>
              <p:nvPr/>
            </p:nvSpPr>
            <p:spPr>
              <a:xfrm>
                <a:off x="605194" y="1445651"/>
                <a:ext cx="5490806" cy="1303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𝑀𝐿𝐸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limLow>
                        <m:limLow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argmax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</m:e>
                        <m:li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lim>
                      </m:limLow>
                      <m:nary>
                        <m:naryPr>
                          <m:chr m:val="∏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=1</m:t>
                          </m:r>
                        </m:sub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1374A82-92EB-3049-9D18-04D34CC48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194" y="1445651"/>
                <a:ext cx="5490806" cy="13038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5BD6DFE-2CA2-0F67-ADBB-E61068236578}"/>
                  </a:ext>
                </a:extLst>
              </p:cNvPr>
              <p:cNvSpPr txBox="1"/>
              <p:nvPr/>
            </p:nvSpPr>
            <p:spPr>
              <a:xfrm>
                <a:off x="1040323" y="2804714"/>
                <a:ext cx="6029228" cy="1303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limLow>
                        <m:limLow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argmax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</m:e>
                        <m:li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lim>
                      </m:limLow>
                      <m:nary>
                        <m:naryPr>
                          <m:chr m:val="∑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=1</m:t>
                          </m:r>
                        </m:sub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log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5BD6DFE-2CA2-0F67-ADBB-E61068236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323" y="2804714"/>
                <a:ext cx="6029228" cy="13038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4B1CA017-1F9C-6B95-B824-ADBBD4204FCF}"/>
              </a:ext>
            </a:extLst>
          </p:cNvPr>
          <p:cNvGrpSpPr/>
          <p:nvPr/>
        </p:nvGrpSpPr>
        <p:grpSpPr>
          <a:xfrm>
            <a:off x="8915620" y="302191"/>
            <a:ext cx="3001754" cy="3046988"/>
            <a:chOff x="8330499" y="2029460"/>
            <a:chExt cx="3001754" cy="30469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C0ADA51-FC6E-8D3F-B597-17136A1F281F}"/>
                    </a:ext>
                  </a:extLst>
                </p:cNvPr>
                <p:cNvSpPr txBox="1"/>
                <p:nvPr/>
              </p:nvSpPr>
              <p:spPr>
                <a:xfrm>
                  <a:off x="8330499" y="2029460"/>
                  <a:ext cx="3001754" cy="3046988"/>
                </a:xfrm>
                <a:prstGeom prst="rect">
                  <a:avLst/>
                </a:prstGeom>
                <a:noFill/>
                <a:ln w="19050">
                  <a:solidFill>
                    <a:srgbClr val="7030A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>
                      <a:solidFill>
                        <a:srgbClr val="7030A0"/>
                      </a:solidFill>
                    </a:rPr>
                    <a:t>Log is monotonic:</a:t>
                  </a:r>
                </a:p>
                <a:p>
                  <a:r>
                    <a:rPr lang="en-US" sz="2400" dirty="0">
                      <a:solidFill>
                        <a:srgbClr val="7030A0"/>
                      </a:solidFill>
                    </a:rPr>
                    <a:t>    If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&lt; </m:t>
                      </m:r>
                      <m:r>
                        <a:rPr 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a14:m>
                  <a:endParaRPr lang="en-US" sz="2400" dirty="0">
                    <a:solidFill>
                      <a:srgbClr val="7030A0"/>
                    </a:solidFill>
                  </a:endParaRPr>
                </a:p>
                <a:p>
                  <a:r>
                    <a:rPr lang="en-US" sz="2400" dirty="0">
                      <a:solidFill>
                        <a:srgbClr val="7030A0"/>
                      </a:solidFill>
                    </a:rPr>
                    <a:t>    then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24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4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func>
                      <m:r>
                        <a:rPr 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func>
                        <m:funcPr>
                          <m:ctrlPr>
                            <a:rPr lang="en-US" sz="24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4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func>
                    </m:oMath>
                  </a14:m>
                  <a:endParaRPr lang="en-US" sz="2400" dirty="0">
                    <a:solidFill>
                      <a:srgbClr val="7030A0"/>
                    </a:solidFill>
                  </a:endParaRPr>
                </a:p>
                <a:p>
                  <a:endParaRPr lang="en-US" sz="2400" dirty="0">
                    <a:solidFill>
                      <a:srgbClr val="7030A0"/>
                    </a:solidFill>
                  </a:endParaRPr>
                </a:p>
                <a:p>
                  <a:endParaRPr lang="en-US" sz="2400" dirty="0">
                    <a:solidFill>
                      <a:srgbClr val="7030A0"/>
                    </a:solidFill>
                  </a:endParaRPr>
                </a:p>
                <a:p>
                  <a:endParaRPr lang="en-US" sz="2400" dirty="0">
                    <a:solidFill>
                      <a:srgbClr val="7030A0"/>
                    </a:solidFill>
                  </a:endParaRPr>
                </a:p>
                <a:p>
                  <a:endParaRPr lang="en-US" sz="2400" dirty="0">
                    <a:solidFill>
                      <a:srgbClr val="7030A0"/>
                    </a:solidFill>
                  </a:endParaRPr>
                </a:p>
                <a:p>
                  <a:endParaRPr lang="en-US" sz="24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C0ADA51-FC6E-8D3F-B597-17136A1F28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30499" y="2029460"/>
                  <a:ext cx="3001754" cy="3046988"/>
                </a:xfrm>
                <a:prstGeom prst="rect">
                  <a:avLst/>
                </a:prstGeom>
                <a:blipFill>
                  <a:blip r:embed="rId4"/>
                  <a:stretch>
                    <a:fillRect l="-3030" t="-1394"/>
                  </a:stretch>
                </a:blipFill>
                <a:ln w="19050"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B4AEE9-39A4-0284-9F4F-DF907EC9F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54863" y="3249185"/>
              <a:ext cx="2696814" cy="1786751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D3299E-7F59-C882-F474-75315750577B}"/>
                  </a:ext>
                </a:extLst>
              </p:cNvPr>
              <p:cNvSpPr txBox="1"/>
              <p:nvPr/>
            </p:nvSpPr>
            <p:spPr>
              <a:xfrm>
                <a:off x="1210590" y="4192311"/>
                <a:ext cx="6029228" cy="1303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limLow>
                        <m:limLow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argmin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</m:e>
                        <m:li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lim>
                      </m:limLow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nary>
                        <m:naryPr>
                          <m:chr m:val="∑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=1</m:t>
                          </m:r>
                        </m:sub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log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D3299E-7F59-C882-F474-7531575057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590" y="4192311"/>
                <a:ext cx="6029228" cy="13038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52C47166-854A-194A-4B3D-30EEEFF6C48C}"/>
              </a:ext>
            </a:extLst>
          </p:cNvPr>
          <p:cNvSpPr txBox="1"/>
          <p:nvPr/>
        </p:nvSpPr>
        <p:spPr>
          <a:xfrm>
            <a:off x="605194" y="5903620"/>
            <a:ext cx="88565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Minimize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0C8859-D234-BC20-8FB3-E532CDA6ECBF}"/>
                  </a:ext>
                </a:extLst>
              </p:cNvPr>
              <p:cNvSpPr txBox="1"/>
              <p:nvPr/>
            </p:nvSpPr>
            <p:spPr>
              <a:xfrm>
                <a:off x="1210590" y="5496194"/>
                <a:ext cx="8856511" cy="1303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𝐽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  <m:r>
                        <m:rPr>
                          <m:sty m:val="p"/>
                        </m:rP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log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ℒ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;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𝒟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nary>
                        <m:naryPr>
                          <m:chr m:val="∑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=1</m:t>
                          </m:r>
                        </m:sub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log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0C8859-D234-BC20-8FB3-E532CDA6EC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590" y="5496194"/>
                <a:ext cx="8856511" cy="13038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16D05B0-DCCB-D736-FE9B-6CC20B54BB8E}"/>
                  </a:ext>
                </a:extLst>
              </p14:cNvPr>
              <p14:cNvContentPartPr/>
              <p14:nvPr/>
            </p14:nvContentPartPr>
            <p14:xfrm>
              <a:off x="2068200" y="361800"/>
              <a:ext cx="9974160" cy="63172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16D05B0-DCCB-D736-FE9B-6CC20B54BB8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58840" y="352440"/>
                <a:ext cx="9992880" cy="63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BE2F9EE-75C5-E153-FBE4-3A1FAE1CD7FE}"/>
                  </a:ext>
                </a:extLst>
              </p14:cNvPr>
              <p14:cNvContentPartPr/>
              <p14:nvPr/>
            </p14:nvContentPartPr>
            <p14:xfrm>
              <a:off x="6476486" y="1869120"/>
              <a:ext cx="2386440" cy="38667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BE2F9EE-75C5-E153-FBE4-3A1FAE1CD7F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467126" y="1859760"/>
                <a:ext cx="2405160" cy="388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4572874-E816-54E2-A9CE-713F11DE6147}"/>
                  </a:ext>
                </a:extLst>
              </p14:cNvPr>
              <p14:cNvContentPartPr/>
              <p14:nvPr/>
            </p14:nvContentPartPr>
            <p14:xfrm>
              <a:off x="11910240" y="6084720"/>
              <a:ext cx="223920" cy="2851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4572874-E816-54E2-A9CE-713F11DE614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900880" y="6075360"/>
                <a:ext cx="24264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A857289-4602-A3CE-A728-8E83F8C0C76E}"/>
                  </a:ext>
                </a:extLst>
              </p14:cNvPr>
              <p14:cNvContentPartPr/>
              <p14:nvPr/>
            </p14:nvContentPartPr>
            <p14:xfrm>
              <a:off x="10677960" y="5200560"/>
              <a:ext cx="675720" cy="4359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A857289-4602-A3CE-A728-8E83F8C0C76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668600" y="5191200"/>
                <a:ext cx="694440" cy="454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551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MLE for Gaussian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420826" cy="2039539"/>
              </a:xfrm>
            </p:spPr>
            <p:txBody>
              <a:bodyPr/>
              <a:lstStyle/>
              <a:p>
                <a:r>
                  <a:rPr lang="en-US" dirty="0"/>
                  <a:t>Gaussian distribution: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endParaRPr lang="en-US" dirty="0"/>
              </a:p>
              <a:p>
                <a:endParaRPr lang="en-US" sz="1200" dirty="0"/>
              </a:p>
              <a:p>
                <a:r>
                  <a:rPr lang="en-US" dirty="0"/>
                  <a:t>What is the log likelihood for three </a:t>
                </a:r>
                <a:r>
                  <a:rPr lang="en-US" dirty="0" err="1"/>
                  <a:t>i.i.d</a:t>
                </a:r>
                <a:r>
                  <a:rPr lang="en-US" dirty="0"/>
                  <a:t>. samples, given parameters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?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={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=75,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80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90}</m:t>
                    </m:r>
                  </m:oMath>
                </a14:m>
                <a:endParaRPr lang="en-US" sz="1000" b="0" dirty="0">
                  <a:solidFill>
                    <a:schemeClr val="tx1"/>
                  </a:solidFill>
                </a:endParaRP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:endParaRPr lang="en-US" sz="2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b="0" dirty="0">
                    <a:solidFill>
                      <a:schemeClr val="tx1"/>
                    </a:solidFill>
                  </a:rPr>
                  <a:t> 		</a:t>
                </a:r>
              </a:p>
              <a:p>
                <a:endParaRPr lang="en-US" sz="3200" dirty="0">
                  <a:solidFill>
                    <a:schemeClr val="tx1"/>
                  </a:solidFill>
                </a:endParaRPr>
              </a:p>
              <a:p>
                <a:r>
                  <a:rPr lang="en-US" sz="2400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b="0" dirty="0">
                    <a:solidFill>
                      <a:schemeClr val="tx1"/>
                    </a:solidFill>
                  </a:rPr>
                  <a:t>		</a:t>
                </a:r>
              </a:p>
              <a:p>
                <a:endParaRPr lang="en-US" sz="2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420826" cy="2039539"/>
              </a:xfrm>
              <a:blipFill>
                <a:blip r:embed="rId2"/>
                <a:stretch>
                  <a:fillRect l="-1121" t="-5090" b="-158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9CCD3D0-D968-48C9-9C5D-CFD34E6BCDDB}"/>
                  </a:ext>
                </a:extLst>
              </p:cNvPr>
              <p:cNvSpPr txBox="1"/>
              <p:nvPr/>
            </p:nvSpPr>
            <p:spPr>
              <a:xfrm>
                <a:off x="1952686" y="4518906"/>
                <a:ext cx="3427525" cy="1138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∏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=1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kumimoji="0" lang="en-US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𝑦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)</m:t>
                                              </m:r>
                                            </m:sup>
                                          </m:sSup>
                                          <m:r>
                                            <a:rPr kumimoji="0" lang="en-US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−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𝜇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sup>
                          </m:sSup>
                        </m:e>
                      </m:nary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9CCD3D0-D968-48C9-9C5D-CFD34E6BC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86" y="4518906"/>
                <a:ext cx="3427525" cy="11387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CC386D-6E57-432C-85EC-BB2350357A35}"/>
                  </a:ext>
                </a:extLst>
              </p:cNvPr>
              <p:cNvSpPr txBox="1"/>
              <p:nvPr/>
            </p:nvSpPr>
            <p:spPr>
              <a:xfrm>
                <a:off x="1952685" y="5657616"/>
                <a:ext cx="4324229" cy="1138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=1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log</m:t>
                          </m:r>
                          <m:rad>
                            <m:radPr>
                              <m:degHide m:val="on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sSup>
                                <m:sSup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𝑦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(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CC386D-6E57-432C-85EC-BB2350357A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85" y="5657616"/>
                <a:ext cx="4324229" cy="11387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1A7772-9BB6-4E38-A8C0-6FDD90920213}"/>
                  </a:ext>
                </a:extLst>
              </p:cNvPr>
              <p:cNvSpPr txBox="1"/>
              <p:nvPr/>
            </p:nvSpPr>
            <p:spPr>
              <a:xfrm>
                <a:off x="7226711" y="4518906"/>
                <a:ext cx="4406817" cy="1130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𝑀𝐿𝐸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limLow>
                        <m:limLow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argmax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</m:e>
                        <m:lim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𝜽</m:t>
                          </m:r>
                        </m:lim>
                      </m:limLow>
                      <m:nary>
                        <m:naryPr>
                          <m:chr m:val="∏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𝜽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1A7772-9BB6-4E38-A8C0-6FDD909202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6711" y="4518906"/>
                <a:ext cx="4406817" cy="113082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2F00A53-1661-4869-8643-401775EC752B}"/>
                  </a:ext>
                </a:extLst>
              </p:cNvPr>
              <p:cNvSpPr txBox="1"/>
              <p:nvPr/>
            </p:nvSpPr>
            <p:spPr>
              <a:xfrm>
                <a:off x="7226711" y="5649728"/>
                <a:ext cx="4838944" cy="1130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𝑀𝐿𝐸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limLow>
                        <m:limLow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argmax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</m:e>
                        <m:lim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𝜽</m:t>
                          </m:r>
                        </m:lim>
                      </m:limLow>
                      <m:nary>
                        <m:naryPr>
                          <m:chr m:val="∑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log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r>
                                <a:rPr kumimoji="0" lang="en-US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𝜽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2F00A53-1661-4869-8643-401775EC75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6711" y="5649728"/>
                <a:ext cx="4838944" cy="113082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382BE91-7582-165C-C794-54593A425659}"/>
                  </a:ext>
                </a:extLst>
              </p14:cNvPr>
              <p14:cNvContentPartPr/>
              <p14:nvPr/>
            </p14:nvContentPartPr>
            <p14:xfrm>
              <a:off x="7796901" y="5043616"/>
              <a:ext cx="3485880" cy="408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382BE91-7582-165C-C794-54593A42565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87541" y="5034256"/>
                <a:ext cx="3504600" cy="427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8B2229CC-7928-2763-512B-60D307202BC3}"/>
              </a:ext>
            </a:extLst>
          </p:cNvPr>
          <p:cNvGrpSpPr/>
          <p:nvPr/>
        </p:nvGrpSpPr>
        <p:grpSpPr>
          <a:xfrm>
            <a:off x="4578446" y="128706"/>
            <a:ext cx="7287154" cy="1127520"/>
            <a:chOff x="4578446" y="128706"/>
            <a:chExt cx="7287154" cy="112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F674DC1-57C8-17D5-4473-BCBDE3394D0C}"/>
                    </a:ext>
                  </a:extLst>
                </p14:cNvPr>
                <p14:cNvContentPartPr/>
                <p14:nvPr/>
              </p14:nvContentPartPr>
              <p14:xfrm>
                <a:off x="4578446" y="254693"/>
                <a:ext cx="2470320" cy="7333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F674DC1-57C8-17D5-4473-BCBDE3394D0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569086" y="245333"/>
                  <a:ext cx="2489040" cy="75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AA33ECCD-646C-502D-F70D-43E9B5631E4E}"/>
                    </a:ext>
                  </a:extLst>
                </p14:cNvPr>
                <p14:cNvContentPartPr/>
                <p14:nvPr/>
              </p14:nvContentPartPr>
              <p14:xfrm>
                <a:off x="7182326" y="128706"/>
                <a:ext cx="3874680" cy="5914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AA33ECCD-646C-502D-F70D-43E9B5631E4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172966" y="119346"/>
                  <a:ext cx="3893400" cy="61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05565DD-9AFC-7112-0E24-B48419DBBAB8}"/>
                    </a:ext>
                  </a:extLst>
                </p14:cNvPr>
                <p14:cNvContentPartPr/>
                <p14:nvPr/>
              </p14:nvContentPartPr>
              <p14:xfrm>
                <a:off x="5295926" y="904146"/>
                <a:ext cx="1145520" cy="3520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05565DD-9AFC-7112-0E24-B48419DBBAB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286566" y="894786"/>
                  <a:ext cx="116424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B5DD31D-07EE-F4B8-AC76-D037843ADE1E}"/>
                    </a:ext>
                  </a:extLst>
                </p14:cNvPr>
                <p14:cNvContentPartPr/>
                <p14:nvPr/>
              </p14:nvContentPartPr>
              <p14:xfrm>
                <a:off x="6652080" y="739440"/>
                <a:ext cx="5213520" cy="4068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B5DD31D-07EE-F4B8-AC76-D037843ADE1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642720" y="730080"/>
                  <a:ext cx="5232240" cy="425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C537155-E3DF-A399-A269-BC47BD5C1E4F}"/>
                  </a:ext>
                </a:extLst>
              </p14:cNvPr>
              <p14:cNvContentPartPr/>
              <p14:nvPr/>
            </p14:nvContentPartPr>
            <p14:xfrm>
              <a:off x="4228560" y="1172160"/>
              <a:ext cx="6944400" cy="7239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C537155-E3DF-A399-A269-BC47BD5C1E4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219200" y="1162800"/>
                <a:ext cx="6963120" cy="74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1A8315F-5835-6C94-C954-D9DFD12617CA}"/>
                  </a:ext>
                </a:extLst>
              </p14:cNvPr>
              <p14:cNvContentPartPr/>
              <p14:nvPr/>
            </p14:nvContentPartPr>
            <p14:xfrm>
              <a:off x="5864040" y="5419080"/>
              <a:ext cx="253800" cy="4406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1A8315F-5835-6C94-C954-D9DFD12617C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854680" y="5409720"/>
                <a:ext cx="272520" cy="45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7925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for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225052-F95A-494F-9031-A147801896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MLE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Formulate the likelihood,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Set objective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equal to negative log of likelihood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J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unc>
                      <m:func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sepChr m:val="∣"/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𝒟</m:t>
                            </m:r>
                          </m:e>
                          <m:e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 startAt="3"/>
                </a:pPr>
                <a:r>
                  <a:rPr lang="en-US" dirty="0">
                    <a:solidFill>
                      <a:schemeClr val="tx1"/>
                    </a:solidFill>
                  </a:rPr>
                  <a:t>Compute derivative of objective,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𝜕𝜃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 startAt="3"/>
                </a:pPr>
                <a:r>
                  <a:rPr lang="en-US" dirty="0">
                    <a:solidFill>
                      <a:schemeClr val="tx1"/>
                    </a:solidFill>
                  </a:rPr>
                  <a:t>Find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either</a:t>
                </a: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/>
                  <a:t>Set derivate equal to zero and solve 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/>
                  <a:t>Use (stochastic) gradient descent to step towards better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225052-F95A-494F-9031-A147801896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02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5B01291-CD76-709D-5DC1-77514D6A3EE5}"/>
                  </a:ext>
                </a:extLst>
              </p14:cNvPr>
              <p14:cNvContentPartPr/>
              <p14:nvPr/>
            </p14:nvContentPartPr>
            <p14:xfrm>
              <a:off x="10298160" y="879840"/>
              <a:ext cx="1014480" cy="4272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5B01291-CD76-709D-5DC1-77514D6A3EE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288800" y="870480"/>
                <a:ext cx="1033200" cy="429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183814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1C1E1-5D34-44CB-A389-041DC1DB5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Probabilistic Formulation for ML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1FF095-D9E5-416A-B874-56371F86DB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MLE for Linear and Logistic Regression</a:t>
            </a:r>
          </a:p>
        </p:txBody>
      </p:sp>
    </p:spTree>
    <p:extLst>
      <p:ext uri="{BB962C8B-B14F-4D97-AF65-F5344CB8AC3E}">
        <p14:creationId xmlns:p14="http://schemas.microsoft.com/office/powerpoint/2010/main" val="17978164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Statistics for Machine Learning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9D5A024-46CB-4D40-87D0-97270C5ADC07}"/>
                  </a:ext>
                </a:extLst>
              </p14:cNvPr>
              <p14:cNvContentPartPr/>
              <p14:nvPr/>
            </p14:nvContentPartPr>
            <p14:xfrm>
              <a:off x="4935112" y="1828068"/>
              <a:ext cx="2160" cy="3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9D5A024-46CB-4D40-87D0-97270C5ADC0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26112" y="1819428"/>
                <a:ext cx="1980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DE3C2FB-2789-4382-86BE-BF7993444189}"/>
                  </a:ext>
                </a:extLst>
              </p14:cNvPr>
              <p14:cNvContentPartPr/>
              <p14:nvPr/>
            </p14:nvContentPartPr>
            <p14:xfrm>
              <a:off x="4853392" y="2681268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E3C2FB-2789-4382-86BE-BF79934441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44752" y="267262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C1DE67-9C62-F91B-E3A1-19C8F6120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Likelihood vs conditional likelihood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A1D1682-C2F7-23FB-EC25-03519E6B7FEB}"/>
                  </a:ext>
                </a:extLst>
              </p14:cNvPr>
              <p14:cNvContentPartPr/>
              <p14:nvPr/>
            </p14:nvContentPartPr>
            <p14:xfrm>
              <a:off x="371160" y="201960"/>
              <a:ext cx="11450880" cy="4063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A1D1682-C2F7-23FB-EC25-03519E6B7F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1800" y="192600"/>
                <a:ext cx="11469600" cy="408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2265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EDBF1-CA9F-0722-5DA5-9A56333EE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EA17A-AF95-6AA1-4A8F-4828AD01D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10EB1-B760-3B06-B913-BE6088DA5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312710"/>
          </a:xfrm>
        </p:spPr>
        <p:txBody>
          <a:bodyPr/>
          <a:lstStyle/>
          <a:p>
            <a:r>
              <a:rPr lang="en-US" dirty="0"/>
              <a:t>Course feedback link on Piazza</a:t>
            </a:r>
          </a:p>
          <a:p>
            <a:r>
              <a:rPr lang="en-US" dirty="0">
                <a:solidFill>
                  <a:schemeClr val="tx1"/>
                </a:solidFill>
              </a:rPr>
              <a:t>Are you finished with the course feedback form?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Yes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No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Still working on it</a:t>
            </a:r>
          </a:p>
        </p:txBody>
      </p:sp>
    </p:spTree>
    <p:extLst>
      <p:ext uri="{BB962C8B-B14F-4D97-AF65-F5344CB8AC3E}">
        <p14:creationId xmlns:p14="http://schemas.microsoft.com/office/powerpoint/2010/main" val="11638493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for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225052-F95A-494F-9031-A147801896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MLE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Formulate the likelihood,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Set objective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equal to negative log of likelihood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J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unc>
                      <m:func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sepChr m:val="∣"/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𝒟</m:t>
                            </m:r>
                          </m:e>
                          <m:e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 startAt="3"/>
                </a:pPr>
                <a:r>
                  <a:rPr lang="en-US" dirty="0">
                    <a:solidFill>
                      <a:schemeClr val="tx1"/>
                    </a:solidFill>
                  </a:rPr>
                  <a:t>Compute derivative of objective,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𝜕𝜃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 startAt="3"/>
                </a:pPr>
                <a:r>
                  <a:rPr lang="en-US" dirty="0">
                    <a:solidFill>
                      <a:schemeClr val="tx1"/>
                    </a:solidFill>
                  </a:rPr>
                  <a:t>Find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either</a:t>
                </a: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/>
                  <a:t>Set derivate equal to zero and solve 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/>
                  <a:t>Use (stochastic) gradient descent to step towards better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225052-F95A-494F-9031-A147801896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02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E33299A-C027-B4C7-9306-30E3436D560A}"/>
                  </a:ext>
                </a:extLst>
              </p14:cNvPr>
              <p14:cNvContentPartPr/>
              <p14:nvPr/>
            </p14:nvContentPartPr>
            <p14:xfrm>
              <a:off x="5443560" y="111240"/>
              <a:ext cx="3468600" cy="1317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E33299A-C027-B4C7-9306-30E3436D560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34200" y="101880"/>
                <a:ext cx="3487320" cy="133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973150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M(C)LE for Logistic Regression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Learn to predict if a patient has cancer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) or not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 given the input of just one test results,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𝑀𝐿𝐸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argmax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li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lim>
                      </m:limLow>
                      <m:nary>
                        <m:naryPr>
                          <m:chr m:val="∏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b="1" i="1">
                                                  <a:latin typeface="Cambria Math" panose="02040503050406030204" pitchFamily="18" charset="0"/>
                                                </a:rPr>
                                                <m:t>𝜽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p>
                                          <m:r>
                                            <a:rPr lang="en-US" b="1" i="0">
                                              <a:latin typeface="Cambria Math" panose="02040503050406030204" pitchFamily="18" charset="0"/>
                                            </a:rPr>
                                            <m:t>𝐱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</m:den>
                              </m:f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𝕀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d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1+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p>
                                                <m:sSup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b="1" i="1">
                                                      <a:latin typeface="Cambria Math" panose="02040503050406030204" pitchFamily="18" charset="0"/>
                                                    </a:rPr>
                                                    <m:t>𝜽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𝑇</m:t>
                                                  </m:r>
                                                </m:sup>
                                              </m:sSup>
                                              <m:r>
                                                <a:rPr lang="en-US" b="1" i="0">
                                                  <a:latin typeface="Cambria Math" panose="02040503050406030204" pitchFamily="18" charset="0"/>
                                                </a:rPr>
                                                <m:t>𝐱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𝕀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=0</m:t>
                                  </m:r>
                                </m:e>
                              </m:d>
                            </m:sup>
                          </m:sSup>
                        </m:e>
                      </m:nary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CB47387-DB0E-4089-A18B-6612D582CF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350404" y="3200677"/>
            <a:ext cx="3635218" cy="2921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65C1C4-5193-4B21-8959-7DC0958772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4278391" y="3200676"/>
            <a:ext cx="3635218" cy="2921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C2288C-994E-4CE7-84A3-2A2D7C2094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8206378" y="3200675"/>
            <a:ext cx="3635218" cy="29216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A9C239C-26F8-4FBA-8C7E-794E12BA1746}"/>
                  </a:ext>
                </a:extLst>
              </p14:cNvPr>
              <p14:cNvContentPartPr/>
              <p14:nvPr/>
            </p14:nvContentPartPr>
            <p14:xfrm>
              <a:off x="519442" y="2734560"/>
              <a:ext cx="11356560" cy="4123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A9C239C-26F8-4FBA-8C7E-794E12BA174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0082" y="2725200"/>
                <a:ext cx="11375280" cy="414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D218C27-E402-38C9-C08D-63D95011871B}"/>
                  </a:ext>
                </a:extLst>
              </p14:cNvPr>
              <p14:cNvContentPartPr/>
              <p14:nvPr/>
            </p14:nvContentPartPr>
            <p14:xfrm>
              <a:off x="10080" y="5400"/>
              <a:ext cx="10711440" cy="33505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D218C27-E402-38C9-C08D-63D95011871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0" y="-3960"/>
                <a:ext cx="10730160" cy="336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512082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M(C)LE for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Learn to predict if a patient has cancer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) or not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 given the input of just one test results,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𝑀𝐿𝐸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argmax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li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lim>
                      </m:limLow>
                      <m:nary>
                        <m:naryPr>
                          <m:chr m:val="∏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0" smtClean="0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CB47387-DB0E-4089-A18B-6612D582CF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350404" y="3200677"/>
            <a:ext cx="3635218" cy="2921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65C1C4-5193-4B21-8959-7DC0958772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4278391" y="3200676"/>
            <a:ext cx="3635218" cy="2921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C2288C-994E-4CE7-84A3-2A2D7C2094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8206378" y="3200675"/>
            <a:ext cx="3635218" cy="29216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A9C239C-26F8-4FBA-8C7E-794E12BA1746}"/>
                  </a:ext>
                </a:extLst>
              </p14:cNvPr>
              <p14:cNvContentPartPr/>
              <p14:nvPr/>
            </p14:nvContentPartPr>
            <p14:xfrm>
              <a:off x="519442" y="2734560"/>
              <a:ext cx="11356560" cy="4123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A9C239C-26F8-4FBA-8C7E-794E12BA174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0082" y="2725200"/>
                <a:ext cx="11375280" cy="414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011329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M(C)LE for Multi-class Logistic Regression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Learn to predict if probability of output belonging to class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, given input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𝑀𝐿𝐸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argmax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lim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𝚯</m:t>
                          </m:r>
                        </m:lim>
                      </m:limLow>
                      <m:nary>
                        <m:naryPr>
                          <m:chr m:val="∏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nary>
                            <m:naryPr>
                              <m:chr m:val="∏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sSubSup>
                                                <m:sSubSupPr>
                                                  <m:ctrlPr>
                                                    <a:rPr lang="en-US" b="1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b="1" i="1">
                                                      <a:latin typeface="Cambria Math" panose="02040503050406030204" pitchFamily="18" charset="0"/>
                                                    </a:rPr>
                                                    <m:t>𝜽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𝑇</m:t>
                                                  </m:r>
                                                </m:sup>
                                              </m:sSubSup>
                                              <m:r>
                                                <a:rPr lang="en-US" b="1" i="0">
                                                  <a:latin typeface="Cambria Math" panose="02040503050406030204" pitchFamily="18" charset="0"/>
                                                </a:rPr>
                                                <m:t>𝐱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</m:num>
                                    <m:den>
                                      <m:nary>
                                        <m:naryPr>
                                          <m:chr m:val="∑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=1</m:t>
                                          </m:r>
                                        </m:sub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𝐾</m:t>
                                          </m:r>
                                        </m:sup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𝑒</m:t>
                                                  </m:r>
                                                </m:e>
                                                <m:sup>
                                                  <m:sSubSup>
                                                    <m:sSubSupPr>
                                                      <m:ctrlPr>
                                                        <a:rPr lang="en-US" b="1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SupPr>
                                                    <m:e>
                                                      <m:r>
                                                        <a:rPr lang="en-US" b="1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𝜽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𝑙</m:t>
                                                      </m:r>
                                                    </m:sub>
                                                    <m:sup>
                                                      <m:r>
                                                        <a:rPr lang="en-US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𝑇</m:t>
                                                      </m:r>
                                                    </m:sup>
                                                  </m:sSubSup>
                                                  <m:r>
                                                    <a:rPr lang="en-US" b="1" i="0">
                                                      <a:latin typeface="Cambria Math" panose="02040503050406030204" pitchFamily="18" charset="0"/>
                                                    </a:rPr>
                                                    <m:t>𝐱</m:t>
                                                  </m:r>
                                                </m:sup>
                                              </m:sSup>
                                            </m:e>
                                            <m:sup>
                                              <m:d>
                                                <m:d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e>
                                              </m:d>
                                            </m:sup>
                                          </m:sSup>
                                        </m:e>
                                      </m:nary>
                                    </m:den>
                                  </m:f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𝕀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e>
                                          </m:d>
                                        </m:sup>
                                      </m:sSub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91195DE-8C98-C7DD-39BE-7C7A603107D9}"/>
                  </a:ext>
                </a:extLst>
              </p14:cNvPr>
              <p14:cNvContentPartPr/>
              <p14:nvPr/>
            </p14:nvContentPartPr>
            <p14:xfrm>
              <a:off x="10195920" y="2316600"/>
              <a:ext cx="762120" cy="306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91195DE-8C98-C7DD-39BE-7C7A603107D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86560" y="2307240"/>
                <a:ext cx="780840" cy="325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376464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M(C)LE for Multi-class Logistic Regression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Learn to predict if probability of output belonging to class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, given input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Θ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nary>
                            <m:naryPr>
                              <m:chr m:val="∏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sSubSup>
                                                <m:sSubSupPr>
                                                  <m:ctrlPr>
                                                    <a:rPr lang="en-US" b="1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b="1" i="1">
                                                      <a:latin typeface="Cambria Math" panose="02040503050406030204" pitchFamily="18" charset="0"/>
                                                    </a:rPr>
                                                    <m:t>𝜽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𝑇</m:t>
                                                  </m:r>
                                                </m:sup>
                                              </m:sSubSup>
                                              <m:r>
                                                <a:rPr lang="en-US" b="1" i="0">
                                                  <a:latin typeface="Cambria Math" panose="02040503050406030204" pitchFamily="18" charset="0"/>
                                                </a:rPr>
                                                <m:t>𝐱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</m:num>
                                    <m:den>
                                      <m:nary>
                                        <m:naryPr>
                                          <m:chr m:val="∑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=1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𝐾</m:t>
                                          </m:r>
                                        </m:sup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𝑒</m:t>
                                                  </m:r>
                                                </m:e>
                                                <m:sup>
                                                  <m:sSubSup>
                                                    <m:sSubSupPr>
                                                      <m:ctrlPr>
                                                        <a:rPr lang="en-US" b="1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SupPr>
                                                    <m:e>
                                                      <m:r>
                                                        <a:rPr lang="en-US" b="1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𝜽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𝑙</m:t>
                                                      </m:r>
                                                    </m:sub>
                                                    <m:sup>
                                                      <m:r>
                                                        <a:rPr lang="en-US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𝑇</m:t>
                                                      </m:r>
                                                    </m:sup>
                                                  </m:sSubSup>
                                                  <m:r>
                                                    <a:rPr lang="en-US" b="1" i="0">
                                                      <a:latin typeface="Cambria Math" panose="02040503050406030204" pitchFamily="18" charset="0"/>
                                                    </a:rPr>
                                                    <m:t>𝐱</m:t>
                                                  </m:r>
                                                </m:sup>
                                              </m:sSup>
                                            </m:e>
                                            <m:sup>
                                              <m:d>
                                                <m:d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e>
                                              </m:d>
                                            </m:sup>
                                          </m:sSup>
                                        </m:e>
                                      </m:nary>
                                    </m:den>
                                  </m:f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𝕀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e>
                                          </m:d>
                                        </m:sup>
                                      </m:sSub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77498B0-838D-255E-D472-1AFA4A871BA3}"/>
                  </a:ext>
                </a:extLst>
              </p14:cNvPr>
              <p14:cNvContentPartPr/>
              <p14:nvPr/>
            </p14:nvContentPartPr>
            <p14:xfrm>
              <a:off x="1112760" y="3927240"/>
              <a:ext cx="4666680" cy="834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77498B0-838D-255E-D472-1AFA4A871BA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3400" y="3917880"/>
                <a:ext cx="4685400" cy="85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70435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M(C)LE for Linear Regression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420826" cy="2039539"/>
              </a:xfrm>
            </p:spPr>
            <p:txBody>
              <a:bodyPr/>
              <a:lstStyle/>
              <a:p>
                <a:r>
                  <a:rPr lang="en-US" dirty="0"/>
                  <a:t>Probabilistic interpretation of linear regression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𝑀𝐿𝐸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argmax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li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lim>
                      </m:limLow>
                      <m:nary>
                        <m:naryPr>
                          <m:chr m:val="∏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0" smtClean="0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420826" cy="2039539"/>
              </a:xfrm>
              <a:blipFill>
                <a:blip r:embed="rId2"/>
                <a:stretch>
                  <a:fillRect l="-1121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ED0D179-DE8F-B4D1-342F-29777E567A7F}"/>
                  </a:ext>
                </a:extLst>
              </p14:cNvPr>
              <p14:cNvContentPartPr/>
              <p14:nvPr/>
            </p14:nvContentPartPr>
            <p14:xfrm>
              <a:off x="539280" y="2260080"/>
              <a:ext cx="9934200" cy="3814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ED0D179-DE8F-B4D1-342F-29777E567A7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9920" y="2250720"/>
                <a:ext cx="10013040" cy="383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27DD401-EF74-AE81-03E9-0D421B7C0289}"/>
                  </a:ext>
                </a:extLst>
              </p:cNvPr>
              <p:cNvSpPr txBox="1"/>
              <p:nvPr/>
            </p:nvSpPr>
            <p:spPr>
              <a:xfrm>
                <a:off x="7535917" y="198376"/>
                <a:ext cx="4449827" cy="9148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27DD401-EF74-AE81-03E9-0D421B7C02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5917" y="198376"/>
                <a:ext cx="4449827" cy="9148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89B3ECE-B30B-AF10-8B97-EA9A8CDCC24A}"/>
                  </a:ext>
                </a:extLst>
              </p14:cNvPr>
              <p14:cNvContentPartPr/>
              <p14:nvPr/>
            </p14:nvContentPartPr>
            <p14:xfrm>
              <a:off x="889560" y="1617120"/>
              <a:ext cx="10818000" cy="4007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89B3ECE-B30B-AF10-8B97-EA9A8CDCC24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0200" y="1607760"/>
                <a:ext cx="10836720" cy="428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0500648-2308-C34E-17ED-9EB7AB85D60E}"/>
                  </a:ext>
                </a:extLst>
              </p14:cNvPr>
              <p14:cNvContentPartPr/>
              <p14:nvPr/>
            </p14:nvContentPartPr>
            <p14:xfrm>
              <a:off x="6797880" y="2683080"/>
              <a:ext cx="4002120" cy="3540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0500648-2308-C34E-17ED-9EB7AB85D60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788520" y="2673720"/>
                <a:ext cx="4020840" cy="355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491783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M(C)LE for Linear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1420826" cy="2039539"/>
          </a:xfrm>
        </p:spPr>
        <p:txBody>
          <a:bodyPr/>
          <a:lstStyle/>
          <a:p>
            <a:r>
              <a:rPr lang="en-US" dirty="0"/>
              <a:t>Probabilistic interpretation of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21FE09B-CD3D-F667-F6B6-3403EB9DBED1}"/>
                  </a:ext>
                </a:extLst>
              </p:cNvPr>
              <p:cNvSpPr txBox="1"/>
              <p:nvPr/>
            </p:nvSpPr>
            <p:spPr>
              <a:xfrm>
                <a:off x="8613894" y="198376"/>
                <a:ext cx="3371850" cy="9148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21FE09B-CD3D-F667-F6B6-3403EB9DB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3894" y="198376"/>
                <a:ext cx="3371850" cy="91480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669AC98E-7129-3D56-B526-AA58C189F5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9280" y="1703729"/>
                <a:ext cx="4972401" cy="1306516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0" smtClean="0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669AC98E-7129-3D56-B526-AA58C189F5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280" y="1703729"/>
                <a:ext cx="4972401" cy="13065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D7027C-7BF8-DDA9-A73C-509A6BF86A3A}"/>
                  </a:ext>
                </a:extLst>
              </p:cNvPr>
              <p:cNvSpPr txBox="1"/>
              <p:nvPr/>
            </p:nvSpPr>
            <p:spPr>
              <a:xfrm>
                <a:off x="7867772" y="1231413"/>
                <a:ext cx="3427525" cy="9645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∏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=1</m:t>
                          </m:r>
                        </m:sub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20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20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𝑧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20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kumimoji="0" lang="en-US" sz="20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kumimoji="0" lang="en-US" sz="20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)</m:t>
                                              </m:r>
                                            </m:sup>
                                          </m:sSup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−</m:t>
                                          </m:r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𝜇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sup>
                          </m:sSup>
                        </m:e>
                      </m:nary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D7027C-7BF8-DDA9-A73C-509A6BF86A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7772" y="1231413"/>
                <a:ext cx="3427525" cy="9645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42DA30-BF21-DE76-5879-30453C97D8D3}"/>
                  </a:ext>
                </a:extLst>
              </p:cNvPr>
              <p:cNvSpPr txBox="1"/>
              <p:nvPr/>
            </p:nvSpPr>
            <p:spPr>
              <a:xfrm>
                <a:off x="7867771" y="2370123"/>
                <a:ext cx="4324229" cy="9578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=1</m:t>
                          </m:r>
                        </m:sub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log</m:t>
                          </m:r>
                          <m:rad>
                            <m:radPr>
                              <m:degHide m:val="on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𝑧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(</m:t>
                                          </m:r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42DA30-BF21-DE76-5879-30453C97D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7771" y="2370123"/>
                <a:ext cx="4324229" cy="95782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AE539AE-820E-C9FC-2849-50115EF30A4E}"/>
                  </a:ext>
                </a:extLst>
              </p14:cNvPr>
              <p14:cNvContentPartPr/>
              <p14:nvPr/>
            </p14:nvContentPartPr>
            <p14:xfrm>
              <a:off x="2039760" y="1665360"/>
              <a:ext cx="5388480" cy="22060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AE539AE-820E-C9FC-2849-50115EF30A4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30400" y="1656000"/>
                <a:ext cx="5407200" cy="222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9F69334-30DF-5BB9-08FB-068E9B76FB13}"/>
                  </a:ext>
                </a:extLst>
              </p14:cNvPr>
              <p14:cNvContentPartPr/>
              <p14:nvPr/>
            </p14:nvContentPartPr>
            <p14:xfrm>
              <a:off x="2865960" y="2442960"/>
              <a:ext cx="5244120" cy="13136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9F69334-30DF-5BB9-08FB-068E9B76FB1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56600" y="2433600"/>
                <a:ext cx="5262840" cy="13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72B3E7F-298C-0F84-5B9D-2376BAEBB1EF}"/>
                  </a:ext>
                </a:extLst>
              </p14:cNvPr>
              <p14:cNvContentPartPr/>
              <p14:nvPr/>
            </p14:nvContentPartPr>
            <p14:xfrm>
              <a:off x="5909040" y="101160"/>
              <a:ext cx="5551200" cy="22518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72B3E7F-298C-0F84-5B9D-2376BAEBB1E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99680" y="91800"/>
                <a:ext cx="5569920" cy="227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8FEEC10-DADA-DF84-444D-C4720B9FB85A}"/>
                  </a:ext>
                </a:extLst>
              </p14:cNvPr>
              <p14:cNvContentPartPr/>
              <p14:nvPr/>
            </p14:nvContentPartPr>
            <p14:xfrm>
              <a:off x="1844280" y="3463920"/>
              <a:ext cx="6215760" cy="15472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8FEEC10-DADA-DF84-444D-C4720B9FB85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34920" y="3454560"/>
                <a:ext cx="6234480" cy="156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0D30879-EBD6-B267-E8DC-2EC92C862E2C}"/>
                  </a:ext>
                </a:extLst>
              </p14:cNvPr>
              <p14:cNvContentPartPr/>
              <p14:nvPr/>
            </p14:nvContentPartPr>
            <p14:xfrm>
              <a:off x="459360" y="4102200"/>
              <a:ext cx="1271880" cy="7448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0D30879-EBD6-B267-E8DC-2EC92C862E2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50000" y="4092840"/>
                <a:ext cx="1290600" cy="76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01477FF-2D69-B072-0825-D97C63AB68A0}"/>
                  </a:ext>
                </a:extLst>
              </p14:cNvPr>
              <p14:cNvContentPartPr/>
              <p14:nvPr/>
            </p14:nvContentPartPr>
            <p14:xfrm>
              <a:off x="556920" y="4941000"/>
              <a:ext cx="8174160" cy="12182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01477FF-2D69-B072-0825-D97C63AB68A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47560" y="4931640"/>
                <a:ext cx="8192880" cy="12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B6355B4-9038-7057-CE10-EB716AA0E073}"/>
                  </a:ext>
                </a:extLst>
              </p14:cNvPr>
              <p14:cNvContentPartPr/>
              <p14:nvPr/>
            </p14:nvContentPartPr>
            <p14:xfrm>
              <a:off x="6914520" y="5852520"/>
              <a:ext cx="3398400" cy="6044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B6355B4-9038-7057-CE10-EB716AA0E07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905160" y="5843160"/>
                <a:ext cx="3417120" cy="623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5786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798EF-CD87-3C7B-32D8-BDC589F07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384A2-A954-9E17-7923-787CEB0B3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B52FD6-D60A-D2AA-2532-9563A6D412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9981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E635C-FD86-E9B4-F67C-9C9127E53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55B5C-24D0-57FE-0A0A-E1C665201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Primer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13407C-73F7-521B-1022-E4735EE99F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611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3752F-3E6D-EB2A-FB7C-E9C5B6184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06F81-B9AF-DF3F-344F-87B46BF4F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Vocab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205DB-C2B2-0504-507D-90DB6FE54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312710"/>
          </a:xfrm>
        </p:spPr>
        <p:txBody>
          <a:bodyPr/>
          <a:lstStyle/>
          <a:p>
            <a:r>
              <a:rPr lang="en-US" dirty="0"/>
              <a:t>Outcomes</a:t>
            </a:r>
          </a:p>
          <a:p>
            <a:r>
              <a:rPr lang="en-US" dirty="0"/>
              <a:t>Sample space</a:t>
            </a:r>
          </a:p>
          <a:p>
            <a:r>
              <a:rPr lang="en-US" dirty="0"/>
              <a:t>Events</a:t>
            </a:r>
          </a:p>
          <a:p>
            <a:r>
              <a:rPr lang="en-US" dirty="0"/>
              <a:t>Probability</a:t>
            </a:r>
          </a:p>
          <a:p>
            <a:r>
              <a:rPr lang="en-US" dirty="0"/>
              <a:t>Random variable</a:t>
            </a:r>
          </a:p>
          <a:p>
            <a:r>
              <a:rPr lang="en-US" dirty="0"/>
              <a:t>Discrete random variable</a:t>
            </a:r>
          </a:p>
          <a:p>
            <a:r>
              <a:rPr lang="en-US" dirty="0"/>
              <a:t>Continuous random variable</a:t>
            </a:r>
          </a:p>
          <a:p>
            <a:r>
              <a:rPr lang="en-US" dirty="0"/>
              <a:t>Probability mass function</a:t>
            </a:r>
          </a:p>
          <a:p>
            <a:r>
              <a:rPr lang="en-US" dirty="0"/>
              <a:t>Probability density function</a:t>
            </a:r>
          </a:p>
          <a:p>
            <a:r>
              <a:rPr lang="en-US" dirty="0"/>
              <a:t>Parameters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511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9116-F125-4830-B609-90124A9D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Exercises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45FD62-A996-483E-96DE-0D897DD64F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4312710"/>
              </a:xfrm>
            </p:spPr>
            <p:txBody>
              <a:bodyPr/>
              <a:lstStyle/>
              <a:p>
                <a:pPr rtl="0" font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effectLst/>
                    <a:latin typeface="Calibri" panose="020F0502020204030204" pitchFamily="34" charset="0"/>
                  </a:rPr>
                  <a:t>Calculate the probability of these event sequences happening</a:t>
                </a:r>
              </a:p>
              <a:p>
                <a:pPr rtl="0" fontAlgn="ctr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latin typeface="Calibri" panose="020F0502020204030204" pitchFamily="34" charset="0"/>
                </a:endParaRPr>
              </a:p>
              <a:p>
                <a:pPr marL="514350" indent="-514350" rtl="0" fontAlgn="ctr">
                  <a:spcBef>
                    <a:spcPts val="0"/>
                  </a:spcBef>
                  <a:spcAft>
                    <a:spcPts val="0"/>
                  </a:spcAft>
                  <a:buFont typeface="+mj-lt"/>
                  <a:buAutoNum type="arabicPeriod"/>
                </a:pPr>
                <a:r>
                  <a:rPr lang="en-US" dirty="0">
                    <a:effectLst/>
                    <a:latin typeface="Calibri" panose="020F0502020204030204" pitchFamily="34" charset="0"/>
                  </a:rPr>
                  <a:t>Coin</a:t>
                </a:r>
              </a:p>
              <a:p>
                <a:pPr marL="974725" lvl="2" indent="-514350" fontAlgn="ctr">
                  <a:spcBef>
                    <a:spcPts val="0"/>
                  </a:spcBef>
                  <a:buFont typeface="+mj-lt"/>
                  <a:buAutoNum type="alphaLcParenR"/>
                </a:pPr>
                <a:r>
                  <a:rPr lang="en-US" sz="28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Fair:</a:t>
                </a:r>
              </a:p>
              <a:p>
                <a:pPr lvl="2" indent="0" fontAlgn="ctr">
                  <a:spcBef>
                    <a:spcPts val="0"/>
                  </a:spcBef>
                  <a:buNone/>
                </a:pPr>
                <a:r>
                  <a:rPr lang="en-US" sz="2800" dirty="0">
                    <a:latin typeface="Calibri" panose="020F0502020204030204" pitchFamily="34" charset="0"/>
                  </a:rPr>
                  <a:t>	{</a:t>
                </a:r>
                <a:r>
                  <a:rPr lang="en-US" sz="28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H, H, T, H}</a:t>
                </a:r>
              </a:p>
              <a:p>
                <a:pPr marL="688975" lvl="2" indent="-228600" fontAlgn="ctr">
                  <a:spcBef>
                    <a:spcPts val="0"/>
                  </a:spcBef>
                  <a:buFont typeface="+mj-lt"/>
                  <a:buAutoNum type="alphaLcParenR"/>
                </a:pPr>
                <a:endParaRPr lang="en-US" sz="8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  <a:p>
                <a:pPr marL="974725" lvl="2" indent="-514350" fontAlgn="ctr">
                  <a:spcBef>
                    <a:spcPts val="0"/>
                  </a:spcBef>
                  <a:buFont typeface="+mj-lt"/>
                  <a:buAutoNum type="alphaLcParenR" startAt="2"/>
                </a:pPr>
                <a:r>
                  <a:rPr lang="en-US" sz="28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Biased,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=3/4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 heads</a:t>
                </a:r>
                <a:endParaRPr lang="en-US" sz="2800" dirty="0">
                  <a:latin typeface="Calibri" panose="020F0502020204030204" pitchFamily="34" charset="0"/>
                </a:endParaRPr>
              </a:p>
              <a:p>
                <a:pPr lvl="2" indent="0" fontAlgn="ctr">
                  <a:spcBef>
                    <a:spcPts val="0"/>
                  </a:spcBef>
                  <a:buNone/>
                </a:pPr>
                <a:r>
                  <a:rPr lang="en-US" sz="28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	{H, H, T, H}</a:t>
                </a:r>
                <a:endPara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  <a:p>
                <a:pPr marL="514350" indent="-514350" rtl="0" fontAlgn="ctr">
                  <a:spcBef>
                    <a:spcPts val="0"/>
                  </a:spcBef>
                  <a:spcAft>
                    <a:spcPts val="0"/>
                  </a:spcAft>
                  <a:buFont typeface="+mj-lt"/>
                  <a:buAutoNum type="arabicPeriod"/>
                </a:pPr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  <a:p>
                <a:pPr marL="514350" indent="-514350" rtl="0" fontAlgn="ctr">
                  <a:spcBef>
                    <a:spcPts val="0"/>
                  </a:spcBef>
                  <a:spcAft>
                    <a:spcPts val="0"/>
                  </a:spcAft>
                  <a:buFont typeface="+mj-lt"/>
                  <a:buAutoNum type="arabicPeriod"/>
                </a:pPr>
                <a:r>
                  <a:rPr lang="en-US" dirty="0">
                    <a:effectLst/>
                    <a:latin typeface="Calibri" panose="020F0502020204030204" pitchFamily="34" charset="0"/>
                  </a:rPr>
                  <a:t>4-sided die with sides: A, B, C, D</a:t>
                </a:r>
              </a:p>
              <a:p>
                <a:pPr marL="974725" lvl="2" indent="-514350" fontAlgn="ctr">
                  <a:spcBef>
                    <a:spcPts val="0"/>
                  </a:spcBef>
                  <a:buFont typeface="+mj-lt"/>
                  <a:buAutoNum type="alphaLcParenR"/>
                </a:pPr>
                <a:r>
                  <a:rPr lang="en-US" sz="28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Fair:</a:t>
                </a:r>
              </a:p>
              <a:p>
                <a:pPr lvl="2" indent="0" fontAlgn="ctr">
                  <a:spcBef>
                    <a:spcPts val="0"/>
                  </a:spcBef>
                  <a:buNone/>
                </a:pPr>
                <a:r>
                  <a:rPr lang="en-US" sz="2800" dirty="0">
                    <a:latin typeface="Calibri" panose="020F0502020204030204" pitchFamily="34" charset="0"/>
                  </a:rPr>
                  <a:t>	{</a:t>
                </a:r>
                <a:r>
                  <a:rPr lang="en-US" sz="28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A, B, D, D, A}</a:t>
                </a:r>
              </a:p>
              <a:p>
                <a:pPr marL="974725" lvl="2" indent="-514350" fontAlgn="ctr">
                  <a:spcBef>
                    <a:spcPts val="0"/>
                  </a:spcBef>
                  <a:buFont typeface="+mj-lt"/>
                  <a:buAutoNum type="alphaLcParenR"/>
                </a:pPr>
                <a:endParaRPr lang="en-US" sz="8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  <a:p>
                <a:pPr marL="974725" lvl="2" indent="-514350" fontAlgn="ctr">
                  <a:spcBef>
                    <a:spcPts val="0"/>
                  </a:spcBef>
                  <a:buFont typeface="+mj-lt"/>
                  <a:buAutoNum type="alphaLcParenR" startAt="2"/>
                </a:pPr>
                <a:r>
                  <a:rPr lang="en-US" sz="28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Weighted,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28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] = [1/10,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2/10,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3/10,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4/10]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  <a:p>
                <a:pPr rtl="0" font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	{A, B, D, D, A}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45FD62-A996-483E-96DE-0D897DD64F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4312710"/>
              </a:xfrm>
              <a:blipFill>
                <a:blip r:embed="rId2"/>
                <a:stretch>
                  <a:fillRect l="-1217" t="-2263" b="-27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15528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237FD-C5B5-50D1-22C0-DB847989A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F0A02-5C7A-68F4-18F0-15D9FE640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EAAC2-4A74-E9BE-30B4-6E502DED9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6486876" cy="477497"/>
          </a:xfrm>
        </p:spPr>
        <p:txBody>
          <a:bodyPr/>
          <a:lstStyle/>
          <a:p>
            <a:r>
              <a:rPr lang="en-US" dirty="0"/>
              <a:t>Random variable for spinach or no spinach</a:t>
            </a:r>
          </a:p>
          <a:p>
            <a:endParaRPr lang="en-US" dirty="0"/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1F7E31E-8B2A-32F6-C244-FDAE44361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874" y="98452"/>
            <a:ext cx="3179125" cy="19191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BFF4FC-BF7F-EA3D-66C5-B28B90E451FE}"/>
              </a:ext>
            </a:extLst>
          </p:cNvPr>
          <p:cNvSpPr txBox="1"/>
          <p:nvPr/>
        </p:nvSpPr>
        <p:spPr>
          <a:xfrm>
            <a:off x="189210" y="6381750"/>
            <a:ext cx="575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Icons: CC, https://openclipart.org/detail/296791/pizza-slice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1B0B13C-2C2B-E253-9D7C-751599100E2D}"/>
              </a:ext>
            </a:extLst>
          </p:cNvPr>
          <p:cNvSpPr txBox="1">
            <a:spLocks/>
          </p:cNvSpPr>
          <p:nvPr/>
        </p:nvSpPr>
        <p:spPr>
          <a:xfrm>
            <a:off x="2376136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Random variable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3EADC30-B19A-E953-4CEC-317CA0CC78CB}"/>
              </a:ext>
            </a:extLst>
          </p:cNvPr>
          <p:cNvSpPr txBox="1">
            <a:spLocks/>
          </p:cNvSpPr>
          <p:nvPr/>
        </p:nvSpPr>
        <p:spPr>
          <a:xfrm>
            <a:off x="7184407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C2A4C5-DAF8-494B-EDAA-A629EC2B57DD}"/>
              </a:ext>
            </a:extLst>
          </p:cNvPr>
          <p:cNvSpPr txBox="1">
            <a:spLocks/>
          </p:cNvSpPr>
          <p:nvPr/>
        </p:nvSpPr>
        <p:spPr>
          <a:xfrm>
            <a:off x="356836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space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D7E4878-496F-17B0-5503-6C1C2B8EEDDD}"/>
              </a:ext>
            </a:extLst>
          </p:cNvPr>
          <p:cNvSpPr txBox="1">
            <a:spLocks/>
          </p:cNvSpPr>
          <p:nvPr/>
        </p:nvSpPr>
        <p:spPr>
          <a:xfrm>
            <a:off x="4611954" y="5790984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030EC4-0AA0-3675-A322-54BD9DDB7755}"/>
              </a:ext>
            </a:extLst>
          </p:cNvPr>
          <p:cNvSpPr txBox="1">
            <a:spLocks/>
          </p:cNvSpPr>
          <p:nvPr/>
        </p:nvSpPr>
        <p:spPr>
          <a:xfrm>
            <a:off x="9439275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Probabilities or Densities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AF7F2DDD-EADF-D162-B014-D5DE91E7212C}"/>
              </a:ext>
            </a:extLst>
          </p:cNvPr>
          <p:cNvSpPr/>
          <p:nvPr/>
        </p:nvSpPr>
        <p:spPr>
          <a:xfrm>
            <a:off x="3168341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02BA682F-CE2F-9F0E-9A14-517CC390BA36}"/>
              </a:ext>
            </a:extLst>
          </p:cNvPr>
          <p:cNvSpPr/>
          <p:nvPr/>
        </p:nvSpPr>
        <p:spPr>
          <a:xfrm>
            <a:off x="7184407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C6200E0-D443-8748-EEEA-9EAF59F017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4" r="723"/>
          <a:stretch/>
        </p:blipFill>
        <p:spPr>
          <a:xfrm>
            <a:off x="901604" y="5155875"/>
            <a:ext cx="560492" cy="406435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50FA6223-2E2F-CF05-50D3-95A9002A52CC}"/>
              </a:ext>
            </a:extLst>
          </p:cNvPr>
          <p:cNvGrpSpPr/>
          <p:nvPr/>
        </p:nvGrpSpPr>
        <p:grpSpPr>
          <a:xfrm>
            <a:off x="1585519" y="2586212"/>
            <a:ext cx="558720" cy="406435"/>
            <a:chOff x="9947671" y="146201"/>
            <a:chExt cx="1219199" cy="88408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A465153-8CA3-D7FA-AAC3-B2D48A4E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9947671" y="146201"/>
              <a:ext cx="1219199" cy="884089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637123F-D491-45EE-F4A1-63502CED9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867" y="545031"/>
              <a:ext cx="432317" cy="427907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9C1F81E-14FC-D799-008E-607D4DEF56A2}"/>
              </a:ext>
            </a:extLst>
          </p:cNvPr>
          <p:cNvGrpSpPr/>
          <p:nvPr/>
        </p:nvGrpSpPr>
        <p:grpSpPr>
          <a:xfrm>
            <a:off x="359456" y="3598733"/>
            <a:ext cx="558720" cy="406435"/>
            <a:chOff x="7300268" y="139348"/>
            <a:chExt cx="1219199" cy="88408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3D438CA-C174-E01C-9176-4412670DBF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7300268" y="139348"/>
              <a:ext cx="1219199" cy="884089"/>
            </a:xfrm>
            <a:prstGeom prst="rect">
              <a:avLst/>
            </a:prstGeom>
          </p:spPr>
        </p:pic>
        <p:pic>
          <p:nvPicPr>
            <p:cNvPr id="47" name="Content Placeholder 42">
              <a:extLst>
                <a:ext uri="{FF2B5EF4-FFF2-40B4-BE49-F238E27FC236}">
                  <a16:creationId xmlns:a16="http://schemas.microsoft.com/office/drawing/2014/main" id="{4CAE3246-FA01-E4B1-3746-50A8CAA66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71603" y="182912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5418193-176E-D208-468E-8F07B2F9F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9683" y="526131"/>
              <a:ext cx="432317" cy="427907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13E42FE-D885-8B05-1068-A82F8E6AC27A}"/>
              </a:ext>
            </a:extLst>
          </p:cNvPr>
          <p:cNvGrpSpPr/>
          <p:nvPr/>
        </p:nvGrpSpPr>
        <p:grpSpPr>
          <a:xfrm>
            <a:off x="1525306" y="4014571"/>
            <a:ext cx="558720" cy="406435"/>
            <a:chOff x="7310833" y="1177387"/>
            <a:chExt cx="1219199" cy="884089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1020D9D0-A659-F4E7-37BB-6783C4CD82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7310833" y="1177387"/>
              <a:ext cx="1219199" cy="884089"/>
            </a:xfrm>
            <a:prstGeom prst="rect">
              <a:avLst/>
            </a:prstGeom>
          </p:spPr>
        </p:pic>
        <p:pic>
          <p:nvPicPr>
            <p:cNvPr id="51" name="Content Placeholder 42">
              <a:extLst>
                <a:ext uri="{FF2B5EF4-FFF2-40B4-BE49-F238E27FC236}">
                  <a16:creationId xmlns:a16="http://schemas.microsoft.com/office/drawing/2014/main" id="{DF29F534-848C-13FE-ECD4-C0FAE2182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615973" y="1210248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39BD935-8444-77E9-7217-26C6A97C8936}"/>
              </a:ext>
            </a:extLst>
          </p:cNvPr>
          <p:cNvGrpSpPr/>
          <p:nvPr/>
        </p:nvGrpSpPr>
        <p:grpSpPr>
          <a:xfrm>
            <a:off x="1804666" y="3261247"/>
            <a:ext cx="558720" cy="406435"/>
            <a:chOff x="5986931" y="146201"/>
            <a:chExt cx="1219199" cy="884089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EA8F47A-7A17-16D9-1B6B-3F0B715217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5986931" y="146201"/>
              <a:ext cx="1219199" cy="884089"/>
            </a:xfrm>
            <a:prstGeom prst="rect">
              <a:avLst/>
            </a:prstGeom>
          </p:spPr>
        </p:pic>
        <p:pic>
          <p:nvPicPr>
            <p:cNvPr id="54" name="Content Placeholder 42">
              <a:extLst>
                <a:ext uri="{FF2B5EF4-FFF2-40B4-BE49-F238E27FC236}">
                  <a16:creationId xmlns:a16="http://schemas.microsoft.com/office/drawing/2014/main" id="{F58A5B8D-038D-56F1-FE5C-DFE276700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95605" y="188552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A0C67CE2-2B80-22A4-B9EA-B3D9F3621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3306" y="516756"/>
              <a:ext cx="432317" cy="427907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3AF35177-84B1-8198-ACC8-861285045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1881" y="538968"/>
              <a:ext cx="456707" cy="427906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F9C990F-F26B-D255-017A-F5D36555807A}"/>
              </a:ext>
            </a:extLst>
          </p:cNvPr>
          <p:cNvGrpSpPr/>
          <p:nvPr/>
        </p:nvGrpSpPr>
        <p:grpSpPr>
          <a:xfrm>
            <a:off x="638816" y="2927950"/>
            <a:ext cx="558720" cy="406435"/>
            <a:chOff x="5997496" y="1184240"/>
            <a:chExt cx="1219199" cy="884089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D11F9BED-C41D-85AF-EBD8-6759ECCBAC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5997496" y="1184240"/>
              <a:ext cx="1219199" cy="884089"/>
            </a:xfrm>
            <a:prstGeom prst="rect">
              <a:avLst/>
            </a:prstGeom>
          </p:spPr>
        </p:pic>
        <p:pic>
          <p:nvPicPr>
            <p:cNvPr id="59" name="Content Placeholder 42">
              <a:extLst>
                <a:ext uri="{FF2B5EF4-FFF2-40B4-BE49-F238E27FC236}">
                  <a16:creationId xmlns:a16="http://schemas.microsoft.com/office/drawing/2014/main" id="{DF75D884-32B2-E3DB-C21E-D23740F97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39975" y="1215888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59819BD-1813-D2D8-F3C1-61881D3B0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9660" y="1567117"/>
              <a:ext cx="456707" cy="427906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E7D44B9-5BDE-4D9C-E99E-AA1C0E4EF627}"/>
              </a:ext>
            </a:extLst>
          </p:cNvPr>
          <p:cNvGrpSpPr/>
          <p:nvPr/>
        </p:nvGrpSpPr>
        <p:grpSpPr>
          <a:xfrm>
            <a:off x="614241" y="4421006"/>
            <a:ext cx="558720" cy="406435"/>
            <a:chOff x="8613606" y="146201"/>
            <a:chExt cx="1219199" cy="884089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64AC772A-00EB-C98B-B9FF-B2DED75E7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8613606" y="146201"/>
              <a:ext cx="1219199" cy="884089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054A2A8F-CD44-B1B7-8B25-875F0399F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6709" y="516757"/>
              <a:ext cx="432317" cy="427907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FC74B0F5-2FFB-2383-4F43-7C5AC03CB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3337" y="508723"/>
              <a:ext cx="456707" cy="427906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61A74C9-8EB3-0C23-7BD5-D54E6908D90C}"/>
              </a:ext>
            </a:extLst>
          </p:cNvPr>
          <p:cNvGrpSpPr/>
          <p:nvPr/>
        </p:nvGrpSpPr>
        <p:grpSpPr>
          <a:xfrm>
            <a:off x="1686216" y="4777115"/>
            <a:ext cx="558720" cy="406435"/>
            <a:chOff x="8624171" y="1184240"/>
            <a:chExt cx="1219199" cy="884089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8B47B95E-FFFA-29CB-E510-113E1B3838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8624171" y="1184240"/>
              <a:ext cx="1219199" cy="884089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315279A5-364B-71EB-99E3-5C30F9015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1116" y="1536872"/>
              <a:ext cx="456707" cy="427906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8E2E60B-B305-1455-6158-2CB02DCB58E8}"/>
                  </a:ext>
                </a:extLst>
              </p14:cNvPr>
              <p14:cNvContentPartPr/>
              <p14:nvPr/>
            </p14:nvContentPartPr>
            <p14:xfrm>
              <a:off x="0" y="146160"/>
              <a:ext cx="7373880" cy="6165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9453FF1-C09B-1DE3-BC6F-FB724C72508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9360" y="136800"/>
                <a:ext cx="7392600" cy="618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031514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2EAB1-CAF5-E817-1CB6-D5953AB9A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5E138-9610-47CF-53E8-A8F4FD75B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F272D-C963-9405-2EDF-B749CEBFE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6486876" cy="477497"/>
          </a:xfrm>
        </p:spPr>
        <p:txBody>
          <a:bodyPr/>
          <a:lstStyle/>
          <a:p>
            <a:r>
              <a:rPr lang="en-US" dirty="0"/>
              <a:t>Random variable for spinach or no spinach</a:t>
            </a:r>
          </a:p>
          <a:p>
            <a:endParaRPr lang="en-US" dirty="0"/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FAE247-DC01-672A-4381-C9003CEBC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874" y="98452"/>
            <a:ext cx="3179125" cy="19191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C2F6EF-5A5C-3E8D-E302-DC271D9FA304}"/>
              </a:ext>
            </a:extLst>
          </p:cNvPr>
          <p:cNvSpPr txBox="1"/>
          <p:nvPr/>
        </p:nvSpPr>
        <p:spPr>
          <a:xfrm>
            <a:off x="189210" y="6381750"/>
            <a:ext cx="575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Icons: CC, https://openclipart.org/detail/296791/pizza-slice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57C8A85-6CAE-D5E5-ECBF-77478336CB9C}"/>
              </a:ext>
            </a:extLst>
          </p:cNvPr>
          <p:cNvSpPr txBox="1">
            <a:spLocks/>
          </p:cNvSpPr>
          <p:nvPr/>
        </p:nvSpPr>
        <p:spPr>
          <a:xfrm>
            <a:off x="2376136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Random variable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C8F4E63-8BEA-A10C-79FF-D8B7086C8CEC}"/>
              </a:ext>
            </a:extLst>
          </p:cNvPr>
          <p:cNvSpPr txBox="1">
            <a:spLocks/>
          </p:cNvSpPr>
          <p:nvPr/>
        </p:nvSpPr>
        <p:spPr>
          <a:xfrm>
            <a:off x="7184407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2B17C61-23F2-D2EB-EA45-14D7B5770507}"/>
              </a:ext>
            </a:extLst>
          </p:cNvPr>
          <p:cNvSpPr txBox="1">
            <a:spLocks/>
          </p:cNvSpPr>
          <p:nvPr/>
        </p:nvSpPr>
        <p:spPr>
          <a:xfrm>
            <a:off x="356836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space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70F35A-0F6F-675C-F686-3785AA84B39C}"/>
              </a:ext>
            </a:extLst>
          </p:cNvPr>
          <p:cNvSpPr txBox="1">
            <a:spLocks/>
          </p:cNvSpPr>
          <p:nvPr/>
        </p:nvSpPr>
        <p:spPr>
          <a:xfrm>
            <a:off x="4611954" y="5790984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75BD65A-CC70-E0F0-B4F4-20E4022A4624}"/>
              </a:ext>
            </a:extLst>
          </p:cNvPr>
          <p:cNvSpPr txBox="1">
            <a:spLocks/>
          </p:cNvSpPr>
          <p:nvPr/>
        </p:nvSpPr>
        <p:spPr>
          <a:xfrm>
            <a:off x="9439275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Probabilities or Densities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7FCD767C-410B-4D85-7FF7-829F458ED3AA}"/>
              </a:ext>
            </a:extLst>
          </p:cNvPr>
          <p:cNvSpPr/>
          <p:nvPr/>
        </p:nvSpPr>
        <p:spPr>
          <a:xfrm>
            <a:off x="3168341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7D89159A-B699-376D-D699-5026DC4E549D}"/>
              </a:ext>
            </a:extLst>
          </p:cNvPr>
          <p:cNvSpPr/>
          <p:nvPr/>
        </p:nvSpPr>
        <p:spPr>
          <a:xfrm>
            <a:off x="7184407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45C0AC5-8CEC-0320-B5E6-DBEEF7745A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4" r="723"/>
          <a:stretch/>
        </p:blipFill>
        <p:spPr>
          <a:xfrm>
            <a:off x="901604" y="5155875"/>
            <a:ext cx="560492" cy="406435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8CA5A-F53B-7E7C-9EF1-94CAEF3B52FF}"/>
              </a:ext>
            </a:extLst>
          </p:cNvPr>
          <p:cNvGrpSpPr/>
          <p:nvPr/>
        </p:nvGrpSpPr>
        <p:grpSpPr>
          <a:xfrm>
            <a:off x="1585519" y="2586212"/>
            <a:ext cx="558720" cy="406435"/>
            <a:chOff x="9947671" y="146201"/>
            <a:chExt cx="1219199" cy="88408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FE0DF65-431A-1DD8-CB21-7282FB7A4C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9947671" y="146201"/>
              <a:ext cx="1219199" cy="884089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ED1E6F1-DFD3-40EA-9676-655ED4ACE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867" y="545031"/>
              <a:ext cx="432317" cy="427907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6018344-FF90-662D-A7E6-FBEDEE245E08}"/>
              </a:ext>
            </a:extLst>
          </p:cNvPr>
          <p:cNvGrpSpPr/>
          <p:nvPr/>
        </p:nvGrpSpPr>
        <p:grpSpPr>
          <a:xfrm>
            <a:off x="359456" y="3598733"/>
            <a:ext cx="558720" cy="406435"/>
            <a:chOff x="7300268" y="139348"/>
            <a:chExt cx="1219199" cy="88408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4866AAA-9788-52FA-E84F-DBE3E8B19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7300268" y="139348"/>
              <a:ext cx="1219199" cy="884089"/>
            </a:xfrm>
            <a:prstGeom prst="rect">
              <a:avLst/>
            </a:prstGeom>
          </p:spPr>
        </p:pic>
        <p:pic>
          <p:nvPicPr>
            <p:cNvPr id="47" name="Content Placeholder 42">
              <a:extLst>
                <a:ext uri="{FF2B5EF4-FFF2-40B4-BE49-F238E27FC236}">
                  <a16:creationId xmlns:a16="http://schemas.microsoft.com/office/drawing/2014/main" id="{8F09AE07-DDE7-7546-6AA6-9E3D68980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71603" y="182912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FEA6323-4810-03E6-71D4-000BAE259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9683" y="526131"/>
              <a:ext cx="432317" cy="427907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BAB32A9-528B-C6D1-5BFC-96432D58B51E}"/>
              </a:ext>
            </a:extLst>
          </p:cNvPr>
          <p:cNvGrpSpPr/>
          <p:nvPr/>
        </p:nvGrpSpPr>
        <p:grpSpPr>
          <a:xfrm>
            <a:off x="1525306" y="4014571"/>
            <a:ext cx="558720" cy="406435"/>
            <a:chOff x="7310833" y="1177387"/>
            <a:chExt cx="1219199" cy="884089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1D29C1ED-D34D-D358-EBDF-E8450836E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7310833" y="1177387"/>
              <a:ext cx="1219199" cy="884089"/>
            </a:xfrm>
            <a:prstGeom prst="rect">
              <a:avLst/>
            </a:prstGeom>
          </p:spPr>
        </p:pic>
        <p:pic>
          <p:nvPicPr>
            <p:cNvPr id="51" name="Content Placeholder 42">
              <a:extLst>
                <a:ext uri="{FF2B5EF4-FFF2-40B4-BE49-F238E27FC236}">
                  <a16:creationId xmlns:a16="http://schemas.microsoft.com/office/drawing/2014/main" id="{FB90980F-D784-0B70-2662-E880179C2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615973" y="1210248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2C89ED3-34E5-BD93-098E-15D8F2D8D073}"/>
              </a:ext>
            </a:extLst>
          </p:cNvPr>
          <p:cNvGrpSpPr/>
          <p:nvPr/>
        </p:nvGrpSpPr>
        <p:grpSpPr>
          <a:xfrm>
            <a:off x="1804666" y="3261247"/>
            <a:ext cx="558720" cy="406435"/>
            <a:chOff x="5986931" y="146201"/>
            <a:chExt cx="1219199" cy="884089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F6D071D-891A-CDF5-F075-A129DE26DB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5986931" y="146201"/>
              <a:ext cx="1219199" cy="884089"/>
            </a:xfrm>
            <a:prstGeom prst="rect">
              <a:avLst/>
            </a:prstGeom>
          </p:spPr>
        </p:pic>
        <p:pic>
          <p:nvPicPr>
            <p:cNvPr id="54" name="Content Placeholder 42">
              <a:extLst>
                <a:ext uri="{FF2B5EF4-FFF2-40B4-BE49-F238E27FC236}">
                  <a16:creationId xmlns:a16="http://schemas.microsoft.com/office/drawing/2014/main" id="{F696B7FA-4474-F5EC-730B-E0B8562C3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95605" y="188552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661036A-AFFD-DEED-9797-EC4255B78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3306" y="516756"/>
              <a:ext cx="432317" cy="427907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4C2D6A78-6EC7-CC15-F19D-EC05C1D8A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1881" y="538968"/>
              <a:ext cx="456707" cy="427906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EA5E73B-682B-AC1C-4830-5D8B8F9B80FB}"/>
              </a:ext>
            </a:extLst>
          </p:cNvPr>
          <p:cNvGrpSpPr/>
          <p:nvPr/>
        </p:nvGrpSpPr>
        <p:grpSpPr>
          <a:xfrm>
            <a:off x="638816" y="2927950"/>
            <a:ext cx="558720" cy="406435"/>
            <a:chOff x="5997496" y="1184240"/>
            <a:chExt cx="1219199" cy="884089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4E16E69D-4767-A967-28DC-90FC5257B9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5997496" y="1184240"/>
              <a:ext cx="1219199" cy="884089"/>
            </a:xfrm>
            <a:prstGeom prst="rect">
              <a:avLst/>
            </a:prstGeom>
          </p:spPr>
        </p:pic>
        <p:pic>
          <p:nvPicPr>
            <p:cNvPr id="59" name="Content Placeholder 42">
              <a:extLst>
                <a:ext uri="{FF2B5EF4-FFF2-40B4-BE49-F238E27FC236}">
                  <a16:creationId xmlns:a16="http://schemas.microsoft.com/office/drawing/2014/main" id="{657235F1-ADA0-1D11-EB8F-04AEB211F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39975" y="1215888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ABA1A0B5-6A1E-BA88-FF2F-CA7CC70FC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9660" y="1567117"/>
              <a:ext cx="456707" cy="427906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10859E6-9600-94EA-B043-B644B3653664}"/>
              </a:ext>
            </a:extLst>
          </p:cNvPr>
          <p:cNvGrpSpPr/>
          <p:nvPr/>
        </p:nvGrpSpPr>
        <p:grpSpPr>
          <a:xfrm>
            <a:off x="614241" y="4421006"/>
            <a:ext cx="558720" cy="406435"/>
            <a:chOff x="8613606" y="146201"/>
            <a:chExt cx="1219199" cy="884089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91F21647-3C34-7E92-F792-3E59E65C4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8613606" y="146201"/>
              <a:ext cx="1219199" cy="884089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D581B6B3-1083-77D8-3E6B-04B040190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6709" y="516757"/>
              <a:ext cx="432317" cy="427907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182BB96E-A307-5A97-4B91-A22D4F28B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3337" y="508723"/>
              <a:ext cx="456707" cy="427906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AF8BEF6-CD33-0304-97E1-7318FD4FF6C3}"/>
              </a:ext>
            </a:extLst>
          </p:cNvPr>
          <p:cNvGrpSpPr/>
          <p:nvPr/>
        </p:nvGrpSpPr>
        <p:grpSpPr>
          <a:xfrm>
            <a:off x="1686216" y="4777115"/>
            <a:ext cx="558720" cy="406435"/>
            <a:chOff x="8624171" y="1184240"/>
            <a:chExt cx="1219199" cy="884089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C53575E4-858B-1F9B-1AC8-96DCF8CE2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8624171" y="1184240"/>
              <a:ext cx="1219199" cy="884089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3EDC31D2-649F-DDA8-4D35-DF61C81BE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1116" y="1536872"/>
              <a:ext cx="456707" cy="427906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0CC5752-27B5-9865-D156-3232D30C7EB5}"/>
                  </a:ext>
                </a:extLst>
              </p14:cNvPr>
              <p14:cNvContentPartPr/>
              <p14:nvPr/>
            </p14:nvContentPartPr>
            <p14:xfrm>
              <a:off x="485280" y="498240"/>
              <a:ext cx="8332560" cy="38847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E811CD4-600C-498D-9A38-5B346AD3F98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5920" y="488880"/>
                <a:ext cx="8351280" cy="39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70A5DE1-3AAE-70C0-6F5D-0A5197E9CE5B}"/>
                  </a:ext>
                </a:extLst>
              </p14:cNvPr>
              <p14:cNvContentPartPr/>
              <p14:nvPr/>
            </p14:nvContentPartPr>
            <p14:xfrm>
              <a:off x="880200" y="2828160"/>
              <a:ext cx="9239400" cy="23914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650CC09-9DC6-4C4C-BE8A-9473908B262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0840" y="1073520"/>
                <a:ext cx="9258120" cy="415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53DC84F-E17E-812A-5AB2-D31BDBA419C2}"/>
                  </a:ext>
                </a:extLst>
              </p14:cNvPr>
              <p14:cNvContentPartPr/>
              <p14:nvPr/>
            </p14:nvContentPartPr>
            <p14:xfrm>
              <a:off x="7189560" y="2589120"/>
              <a:ext cx="4086000" cy="36950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A54CC32-F3B2-C718-4EF3-07C8686C384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80200" y="2579760"/>
                <a:ext cx="4104720" cy="371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34364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7B0E0-E2F4-B56C-2E99-4944B35BF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72F61-24EC-8EDD-57A1-5D3E71BE7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6FF59-7E7D-FA5D-6B4B-93FE50673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6486876" cy="477497"/>
          </a:xfrm>
        </p:spPr>
        <p:txBody>
          <a:bodyPr/>
          <a:lstStyle/>
          <a:p>
            <a:r>
              <a:rPr lang="en-US" dirty="0"/>
              <a:t>Random variable for topping type with</a:t>
            </a:r>
          </a:p>
          <a:p>
            <a:r>
              <a:rPr lang="en-US" dirty="0"/>
              <a:t>three categories: none, non-meat, meat</a:t>
            </a:r>
          </a:p>
          <a:p>
            <a:endParaRPr lang="en-US" dirty="0"/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55B33E-315F-5B42-EF98-8DEB23D7E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874" y="98452"/>
            <a:ext cx="3179125" cy="19191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FBAB45-FC5A-A8C0-AF5B-7712C3AAFF8E}"/>
              </a:ext>
            </a:extLst>
          </p:cNvPr>
          <p:cNvSpPr txBox="1"/>
          <p:nvPr/>
        </p:nvSpPr>
        <p:spPr>
          <a:xfrm>
            <a:off x="189210" y="6381750"/>
            <a:ext cx="575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Icons: CC, https://openclipart.org/detail/296791/pizza-slice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293997E-4081-5712-EDFC-CD6E34481081}"/>
              </a:ext>
            </a:extLst>
          </p:cNvPr>
          <p:cNvSpPr txBox="1">
            <a:spLocks/>
          </p:cNvSpPr>
          <p:nvPr/>
        </p:nvSpPr>
        <p:spPr>
          <a:xfrm>
            <a:off x="2376136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Random variable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26915E-425D-84C2-76CC-7ACBDA3650B7}"/>
              </a:ext>
            </a:extLst>
          </p:cNvPr>
          <p:cNvSpPr txBox="1">
            <a:spLocks/>
          </p:cNvSpPr>
          <p:nvPr/>
        </p:nvSpPr>
        <p:spPr>
          <a:xfrm>
            <a:off x="7184407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8C7FDD7-B01D-D568-97B4-4EC0C7465654}"/>
              </a:ext>
            </a:extLst>
          </p:cNvPr>
          <p:cNvSpPr txBox="1">
            <a:spLocks/>
          </p:cNvSpPr>
          <p:nvPr/>
        </p:nvSpPr>
        <p:spPr>
          <a:xfrm>
            <a:off x="356836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space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239B1DA-724B-37A0-A641-1A1C5E4F0ECD}"/>
              </a:ext>
            </a:extLst>
          </p:cNvPr>
          <p:cNvSpPr txBox="1">
            <a:spLocks/>
          </p:cNvSpPr>
          <p:nvPr/>
        </p:nvSpPr>
        <p:spPr>
          <a:xfrm>
            <a:off x="4611954" y="5790984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BC9C2D-2411-7927-B2ED-696041DC9F39}"/>
              </a:ext>
            </a:extLst>
          </p:cNvPr>
          <p:cNvSpPr txBox="1">
            <a:spLocks/>
          </p:cNvSpPr>
          <p:nvPr/>
        </p:nvSpPr>
        <p:spPr>
          <a:xfrm>
            <a:off x="9439275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Probabilities or Densities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1F108EDC-A876-2526-1B9F-294DD359F78B}"/>
              </a:ext>
            </a:extLst>
          </p:cNvPr>
          <p:cNvSpPr/>
          <p:nvPr/>
        </p:nvSpPr>
        <p:spPr>
          <a:xfrm>
            <a:off x="3168341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D356C80-1A37-1153-C3F4-D10957446B45}"/>
              </a:ext>
            </a:extLst>
          </p:cNvPr>
          <p:cNvSpPr/>
          <p:nvPr/>
        </p:nvSpPr>
        <p:spPr>
          <a:xfrm>
            <a:off x="7184407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3DFDCF4-7784-8767-0D7D-549E57FD0E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4" r="723"/>
          <a:stretch/>
        </p:blipFill>
        <p:spPr>
          <a:xfrm>
            <a:off x="901604" y="5155875"/>
            <a:ext cx="560492" cy="406435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DE3989A2-1728-C863-8762-FDF9B3AD5F2E}"/>
              </a:ext>
            </a:extLst>
          </p:cNvPr>
          <p:cNvGrpSpPr/>
          <p:nvPr/>
        </p:nvGrpSpPr>
        <p:grpSpPr>
          <a:xfrm>
            <a:off x="1585519" y="2586212"/>
            <a:ext cx="558720" cy="406435"/>
            <a:chOff x="9947671" y="146201"/>
            <a:chExt cx="1219199" cy="88408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782A971-8B1E-B478-2111-CC4BB3D5E5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9947671" y="146201"/>
              <a:ext cx="1219199" cy="884089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DB38AC2-68D3-4814-EA60-3C3A3700D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867" y="545031"/>
              <a:ext cx="432317" cy="427907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23230BF-714B-6E47-9E49-A83F3D2E9136}"/>
              </a:ext>
            </a:extLst>
          </p:cNvPr>
          <p:cNvGrpSpPr/>
          <p:nvPr/>
        </p:nvGrpSpPr>
        <p:grpSpPr>
          <a:xfrm>
            <a:off x="359456" y="3598733"/>
            <a:ext cx="558720" cy="406435"/>
            <a:chOff x="7300268" y="139348"/>
            <a:chExt cx="1219199" cy="88408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4038DA7-C798-87B5-2450-9E13B99546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7300268" y="139348"/>
              <a:ext cx="1219199" cy="884089"/>
            </a:xfrm>
            <a:prstGeom prst="rect">
              <a:avLst/>
            </a:prstGeom>
          </p:spPr>
        </p:pic>
        <p:pic>
          <p:nvPicPr>
            <p:cNvPr id="47" name="Content Placeholder 42">
              <a:extLst>
                <a:ext uri="{FF2B5EF4-FFF2-40B4-BE49-F238E27FC236}">
                  <a16:creationId xmlns:a16="http://schemas.microsoft.com/office/drawing/2014/main" id="{880D609E-6163-3338-9D02-6A0554D97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71603" y="182912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ADCE3726-C648-D83A-7CC4-625A901E2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9683" y="526131"/>
              <a:ext cx="432317" cy="427907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A922F6A-E39A-AA39-7131-2705B5A9A537}"/>
              </a:ext>
            </a:extLst>
          </p:cNvPr>
          <p:cNvGrpSpPr/>
          <p:nvPr/>
        </p:nvGrpSpPr>
        <p:grpSpPr>
          <a:xfrm>
            <a:off x="1525306" y="4014571"/>
            <a:ext cx="558720" cy="406435"/>
            <a:chOff x="7310833" y="1177387"/>
            <a:chExt cx="1219199" cy="884089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CEF3709-45D5-1D92-8C02-51482AE111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7310833" y="1177387"/>
              <a:ext cx="1219199" cy="884089"/>
            </a:xfrm>
            <a:prstGeom prst="rect">
              <a:avLst/>
            </a:prstGeom>
          </p:spPr>
        </p:pic>
        <p:pic>
          <p:nvPicPr>
            <p:cNvPr id="51" name="Content Placeholder 42">
              <a:extLst>
                <a:ext uri="{FF2B5EF4-FFF2-40B4-BE49-F238E27FC236}">
                  <a16:creationId xmlns:a16="http://schemas.microsoft.com/office/drawing/2014/main" id="{A309E7BD-18A9-0A2B-4517-B08A661DE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615973" y="1210248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89ED827-2059-AD04-5947-D77CF8AD2D4E}"/>
              </a:ext>
            </a:extLst>
          </p:cNvPr>
          <p:cNvGrpSpPr/>
          <p:nvPr/>
        </p:nvGrpSpPr>
        <p:grpSpPr>
          <a:xfrm>
            <a:off x="1804666" y="3261247"/>
            <a:ext cx="558720" cy="406435"/>
            <a:chOff x="5986931" y="146201"/>
            <a:chExt cx="1219199" cy="884089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4C42884-7A34-1EFB-B394-501A5573D9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5986931" y="146201"/>
              <a:ext cx="1219199" cy="884089"/>
            </a:xfrm>
            <a:prstGeom prst="rect">
              <a:avLst/>
            </a:prstGeom>
          </p:spPr>
        </p:pic>
        <p:pic>
          <p:nvPicPr>
            <p:cNvPr id="54" name="Content Placeholder 42">
              <a:extLst>
                <a:ext uri="{FF2B5EF4-FFF2-40B4-BE49-F238E27FC236}">
                  <a16:creationId xmlns:a16="http://schemas.microsoft.com/office/drawing/2014/main" id="{A7503014-0E23-B4EE-02E3-FA656AFB9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95605" y="188552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782396B1-63F6-05F5-7004-51A1FC975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3306" y="516756"/>
              <a:ext cx="432317" cy="427907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E935050F-2100-20C9-73B0-26C78F4BE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1881" y="538968"/>
              <a:ext cx="456707" cy="427906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0E4BE0F-A600-794A-0AD3-0C96AE79805A}"/>
              </a:ext>
            </a:extLst>
          </p:cNvPr>
          <p:cNvGrpSpPr/>
          <p:nvPr/>
        </p:nvGrpSpPr>
        <p:grpSpPr>
          <a:xfrm>
            <a:off x="638816" y="2927950"/>
            <a:ext cx="558720" cy="406435"/>
            <a:chOff x="5997496" y="1184240"/>
            <a:chExt cx="1219199" cy="884089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88E694FE-B4B0-0A1B-5EA7-327FE5D102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5997496" y="1184240"/>
              <a:ext cx="1219199" cy="884089"/>
            </a:xfrm>
            <a:prstGeom prst="rect">
              <a:avLst/>
            </a:prstGeom>
          </p:spPr>
        </p:pic>
        <p:pic>
          <p:nvPicPr>
            <p:cNvPr id="59" name="Content Placeholder 42">
              <a:extLst>
                <a:ext uri="{FF2B5EF4-FFF2-40B4-BE49-F238E27FC236}">
                  <a16:creationId xmlns:a16="http://schemas.microsoft.com/office/drawing/2014/main" id="{E38E6571-27D4-ACF9-7528-5D6FF333A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39975" y="1215888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328DEBC4-6AA4-9A83-A0D5-30BB4159B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9660" y="1567117"/>
              <a:ext cx="456707" cy="427906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F41B62C-0C66-3E6D-4DDA-EAD6D991DC6D}"/>
              </a:ext>
            </a:extLst>
          </p:cNvPr>
          <p:cNvGrpSpPr/>
          <p:nvPr/>
        </p:nvGrpSpPr>
        <p:grpSpPr>
          <a:xfrm>
            <a:off x="614241" y="4421006"/>
            <a:ext cx="558720" cy="406435"/>
            <a:chOff x="8613606" y="146201"/>
            <a:chExt cx="1219199" cy="884089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61949D02-B16E-2DD3-4C02-B77B4A7607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8613606" y="146201"/>
              <a:ext cx="1219199" cy="884089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40D9D0A3-5EEA-2ABF-F42D-17BBAF7A5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6709" y="516757"/>
              <a:ext cx="432317" cy="427907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9F8F3D1-B31C-EF16-16AB-479725687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3337" y="508723"/>
              <a:ext cx="456707" cy="427906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4955289-E4A0-D89F-1DD5-F488C45E1D4D}"/>
              </a:ext>
            </a:extLst>
          </p:cNvPr>
          <p:cNvGrpSpPr/>
          <p:nvPr/>
        </p:nvGrpSpPr>
        <p:grpSpPr>
          <a:xfrm>
            <a:off x="1686216" y="4777115"/>
            <a:ext cx="558720" cy="406435"/>
            <a:chOff x="8624171" y="1184240"/>
            <a:chExt cx="1219199" cy="884089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D5693CDC-EBB8-E0B3-9128-01F5BBC5CD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8624171" y="1184240"/>
              <a:ext cx="1219199" cy="884089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D2905B97-92D7-D58A-91FF-3FE49C7E6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1116" y="1536872"/>
              <a:ext cx="456707" cy="427906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D14EDA4-2308-2E45-B698-3ADCCE9E500B}"/>
                  </a:ext>
                </a:extLst>
              </p14:cNvPr>
              <p14:cNvContentPartPr/>
              <p14:nvPr/>
            </p14:nvContentPartPr>
            <p14:xfrm>
              <a:off x="3660120" y="707040"/>
              <a:ext cx="4998960" cy="5183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E15AFE8-5FA3-4AEF-A23D-F86150EA08A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68400" y="697680"/>
                <a:ext cx="9332280" cy="520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2857074-7F11-A87B-4E19-12BC6D8E73E1}"/>
                  </a:ext>
                </a:extLst>
              </p14:cNvPr>
              <p14:cNvContentPartPr/>
              <p14:nvPr/>
            </p14:nvContentPartPr>
            <p14:xfrm>
              <a:off x="5229720" y="2205360"/>
              <a:ext cx="6834240" cy="38023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560C96E-24F5-FC63-7AE6-969099D7082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20360" y="2196000"/>
                <a:ext cx="6852960" cy="382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164313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31A1B-749C-FAE4-46DE-8EC547762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1060C-BEAB-BFB6-A3DB-2C5EF0685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2C167-32FE-DD85-1DDA-001FB8D98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6486876" cy="477497"/>
          </a:xfrm>
        </p:spPr>
        <p:txBody>
          <a:bodyPr/>
          <a:lstStyle/>
          <a:p>
            <a:r>
              <a:rPr lang="en-US" dirty="0"/>
              <a:t>Random variable for topping type with</a:t>
            </a:r>
          </a:p>
          <a:p>
            <a:r>
              <a:rPr lang="en-US" dirty="0"/>
              <a:t>three categories: none, non-meat, meat</a:t>
            </a:r>
          </a:p>
          <a:p>
            <a:endParaRPr lang="en-US" dirty="0"/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57816E-A59F-022A-68EB-2307B83F4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874" y="98452"/>
            <a:ext cx="3179125" cy="19191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2952D0-3424-F46D-488C-1C58C6877DFE}"/>
              </a:ext>
            </a:extLst>
          </p:cNvPr>
          <p:cNvSpPr txBox="1"/>
          <p:nvPr/>
        </p:nvSpPr>
        <p:spPr>
          <a:xfrm>
            <a:off x="189210" y="6381750"/>
            <a:ext cx="575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Icons: CC, https://openclipart.org/detail/296791/pizza-slice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8855BE4-BF47-F61D-4CD5-877BAD059870}"/>
              </a:ext>
            </a:extLst>
          </p:cNvPr>
          <p:cNvSpPr txBox="1">
            <a:spLocks/>
          </p:cNvSpPr>
          <p:nvPr/>
        </p:nvSpPr>
        <p:spPr>
          <a:xfrm>
            <a:off x="2376136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Random variable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538443F-40C8-5AD9-52C8-1E9C6DA68D78}"/>
              </a:ext>
            </a:extLst>
          </p:cNvPr>
          <p:cNvSpPr txBox="1">
            <a:spLocks/>
          </p:cNvSpPr>
          <p:nvPr/>
        </p:nvSpPr>
        <p:spPr>
          <a:xfrm>
            <a:off x="7184407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0C402A5-6ED7-D941-75A3-7E56332CBF58}"/>
              </a:ext>
            </a:extLst>
          </p:cNvPr>
          <p:cNvSpPr txBox="1">
            <a:spLocks/>
          </p:cNvSpPr>
          <p:nvPr/>
        </p:nvSpPr>
        <p:spPr>
          <a:xfrm>
            <a:off x="356836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space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2934A9F-9DED-D2C1-E355-5E19046559A4}"/>
              </a:ext>
            </a:extLst>
          </p:cNvPr>
          <p:cNvSpPr txBox="1">
            <a:spLocks/>
          </p:cNvSpPr>
          <p:nvPr/>
        </p:nvSpPr>
        <p:spPr>
          <a:xfrm>
            <a:off x="4611954" y="5790984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4342A5F-15C2-E548-B965-FC213652FCD8}"/>
              </a:ext>
            </a:extLst>
          </p:cNvPr>
          <p:cNvSpPr txBox="1">
            <a:spLocks/>
          </p:cNvSpPr>
          <p:nvPr/>
        </p:nvSpPr>
        <p:spPr>
          <a:xfrm>
            <a:off x="9439275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Probabilities or Densities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BFBA1329-0FD9-5817-73DA-9419B9C2C2DC}"/>
              </a:ext>
            </a:extLst>
          </p:cNvPr>
          <p:cNvSpPr/>
          <p:nvPr/>
        </p:nvSpPr>
        <p:spPr>
          <a:xfrm>
            <a:off x="3168341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F8EA95C8-63FF-71E0-36E3-12774024548F}"/>
              </a:ext>
            </a:extLst>
          </p:cNvPr>
          <p:cNvSpPr/>
          <p:nvPr/>
        </p:nvSpPr>
        <p:spPr>
          <a:xfrm>
            <a:off x="7184407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FA449B3-0C7C-5CA6-A6F1-E70D837295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4" r="723"/>
          <a:stretch/>
        </p:blipFill>
        <p:spPr>
          <a:xfrm>
            <a:off x="901604" y="5155875"/>
            <a:ext cx="560492" cy="406435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3315081F-CDB3-51EB-B3E3-25CD552571B5}"/>
              </a:ext>
            </a:extLst>
          </p:cNvPr>
          <p:cNvGrpSpPr/>
          <p:nvPr/>
        </p:nvGrpSpPr>
        <p:grpSpPr>
          <a:xfrm>
            <a:off x="1585519" y="2586212"/>
            <a:ext cx="558720" cy="406435"/>
            <a:chOff x="9947671" y="146201"/>
            <a:chExt cx="1219199" cy="88408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6DF91CE-FB96-C81F-14B4-82A8D3C7D0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9947671" y="146201"/>
              <a:ext cx="1219199" cy="884089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FDF8508-DF6B-4F92-0466-BB5BABA87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867" y="545031"/>
              <a:ext cx="432317" cy="427907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00D8F80-549B-AA1D-A78E-F86E2EDC55E1}"/>
              </a:ext>
            </a:extLst>
          </p:cNvPr>
          <p:cNvGrpSpPr/>
          <p:nvPr/>
        </p:nvGrpSpPr>
        <p:grpSpPr>
          <a:xfrm>
            <a:off x="359456" y="3598733"/>
            <a:ext cx="558720" cy="406435"/>
            <a:chOff x="7300268" y="139348"/>
            <a:chExt cx="1219199" cy="88408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33DEDEA-4C38-900E-0D21-E93A040D26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7300268" y="139348"/>
              <a:ext cx="1219199" cy="884089"/>
            </a:xfrm>
            <a:prstGeom prst="rect">
              <a:avLst/>
            </a:prstGeom>
          </p:spPr>
        </p:pic>
        <p:pic>
          <p:nvPicPr>
            <p:cNvPr id="47" name="Content Placeholder 42">
              <a:extLst>
                <a:ext uri="{FF2B5EF4-FFF2-40B4-BE49-F238E27FC236}">
                  <a16:creationId xmlns:a16="http://schemas.microsoft.com/office/drawing/2014/main" id="{C17D2278-4CDB-8D41-F9A1-CE813D8D5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71603" y="182912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4D6C305-4403-A912-BD18-6B26C5FAD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9683" y="526131"/>
              <a:ext cx="432317" cy="427907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1A40ACB-E8BC-EFD0-A10B-EBD0EADF9D97}"/>
              </a:ext>
            </a:extLst>
          </p:cNvPr>
          <p:cNvGrpSpPr/>
          <p:nvPr/>
        </p:nvGrpSpPr>
        <p:grpSpPr>
          <a:xfrm>
            <a:off x="1525306" y="4014571"/>
            <a:ext cx="558720" cy="406435"/>
            <a:chOff x="7310833" y="1177387"/>
            <a:chExt cx="1219199" cy="884089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375B9ACD-1257-0C4E-BFD1-E37C8C3F6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7310833" y="1177387"/>
              <a:ext cx="1219199" cy="884089"/>
            </a:xfrm>
            <a:prstGeom prst="rect">
              <a:avLst/>
            </a:prstGeom>
          </p:spPr>
        </p:pic>
        <p:pic>
          <p:nvPicPr>
            <p:cNvPr id="51" name="Content Placeholder 42">
              <a:extLst>
                <a:ext uri="{FF2B5EF4-FFF2-40B4-BE49-F238E27FC236}">
                  <a16:creationId xmlns:a16="http://schemas.microsoft.com/office/drawing/2014/main" id="{EC613EE1-EEA4-9884-098A-CAD681012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615973" y="1210248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4504007-5C57-8C34-946A-266647B080AE}"/>
              </a:ext>
            </a:extLst>
          </p:cNvPr>
          <p:cNvGrpSpPr/>
          <p:nvPr/>
        </p:nvGrpSpPr>
        <p:grpSpPr>
          <a:xfrm>
            <a:off x="1804666" y="3261247"/>
            <a:ext cx="558720" cy="406435"/>
            <a:chOff x="5986931" y="146201"/>
            <a:chExt cx="1219199" cy="884089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C0BB55E-A077-DED0-97A9-EB84280F83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5986931" y="146201"/>
              <a:ext cx="1219199" cy="884089"/>
            </a:xfrm>
            <a:prstGeom prst="rect">
              <a:avLst/>
            </a:prstGeom>
          </p:spPr>
        </p:pic>
        <p:pic>
          <p:nvPicPr>
            <p:cNvPr id="54" name="Content Placeholder 42">
              <a:extLst>
                <a:ext uri="{FF2B5EF4-FFF2-40B4-BE49-F238E27FC236}">
                  <a16:creationId xmlns:a16="http://schemas.microsoft.com/office/drawing/2014/main" id="{E78D62A2-0A80-6AEE-6E48-DD6440801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95605" y="188552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05223B2-112B-A0B1-9E40-2EE40FC81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3306" y="516756"/>
              <a:ext cx="432317" cy="427907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54772E2-DD69-2031-6DF9-C27B56B41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1881" y="538968"/>
              <a:ext cx="456707" cy="427906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5791C81-37EC-6101-D04F-34ABD3CCB58B}"/>
              </a:ext>
            </a:extLst>
          </p:cNvPr>
          <p:cNvGrpSpPr/>
          <p:nvPr/>
        </p:nvGrpSpPr>
        <p:grpSpPr>
          <a:xfrm>
            <a:off x="638816" y="2927950"/>
            <a:ext cx="558720" cy="406435"/>
            <a:chOff x="5997496" y="1184240"/>
            <a:chExt cx="1219199" cy="884089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FCAF7751-5A57-FC63-AB2D-AD2EF76772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5997496" y="1184240"/>
              <a:ext cx="1219199" cy="884089"/>
            </a:xfrm>
            <a:prstGeom prst="rect">
              <a:avLst/>
            </a:prstGeom>
          </p:spPr>
        </p:pic>
        <p:pic>
          <p:nvPicPr>
            <p:cNvPr id="59" name="Content Placeholder 42">
              <a:extLst>
                <a:ext uri="{FF2B5EF4-FFF2-40B4-BE49-F238E27FC236}">
                  <a16:creationId xmlns:a16="http://schemas.microsoft.com/office/drawing/2014/main" id="{C6C1B973-0D70-E2BC-F4B4-2EE588EC1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39975" y="1215888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AF814A96-0E6B-BB2D-EEF1-0ED1D9FEA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9660" y="1567117"/>
              <a:ext cx="456707" cy="427906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41CDA52-74B4-358C-8A57-29CEF4AE0BA8}"/>
              </a:ext>
            </a:extLst>
          </p:cNvPr>
          <p:cNvGrpSpPr/>
          <p:nvPr/>
        </p:nvGrpSpPr>
        <p:grpSpPr>
          <a:xfrm>
            <a:off x="614241" y="4421006"/>
            <a:ext cx="558720" cy="406435"/>
            <a:chOff x="8613606" y="146201"/>
            <a:chExt cx="1219199" cy="884089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91C0EA9A-77FD-4DA1-47DB-B599E86730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8613606" y="146201"/>
              <a:ext cx="1219199" cy="884089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D9FB0CE1-3482-8E0A-BC95-9547C583D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6709" y="516757"/>
              <a:ext cx="432317" cy="427907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81D574A4-4686-8F56-FD79-45FDCD9CE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3337" y="508723"/>
              <a:ext cx="456707" cy="427906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3CA90E4-530D-FDCB-C840-98D941EA0DAC}"/>
              </a:ext>
            </a:extLst>
          </p:cNvPr>
          <p:cNvGrpSpPr/>
          <p:nvPr/>
        </p:nvGrpSpPr>
        <p:grpSpPr>
          <a:xfrm>
            <a:off x="1686216" y="4777115"/>
            <a:ext cx="558720" cy="406435"/>
            <a:chOff x="8624171" y="1184240"/>
            <a:chExt cx="1219199" cy="884089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2C8100C-DEE2-AAB4-80EE-76317A99E8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8624171" y="1184240"/>
              <a:ext cx="1219199" cy="884089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6CD50E2-DF77-3356-D1E1-F703A2BCF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1116" y="1536872"/>
              <a:ext cx="456707" cy="427906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04F76CF-577C-2A15-D225-7BE4B08A728F}"/>
                  </a:ext>
                </a:extLst>
              </p14:cNvPr>
              <p14:cNvContentPartPr/>
              <p14:nvPr/>
            </p14:nvContentPartPr>
            <p14:xfrm>
              <a:off x="977760" y="707040"/>
              <a:ext cx="9313560" cy="5183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E15AFE8-5FA3-4AEF-A23D-F86150EA08A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68400" y="697680"/>
                <a:ext cx="9332280" cy="520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26964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0385D-61AA-884D-05F9-E81C4640D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CC6FB-FB94-9063-3EB6-3834BF1B4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F7FBB-28A2-8A1C-FB52-C77E7CDC7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6486876" cy="477497"/>
          </a:xfrm>
        </p:spPr>
        <p:txBody>
          <a:bodyPr/>
          <a:lstStyle/>
          <a:p>
            <a:r>
              <a:rPr lang="en-US" dirty="0"/>
              <a:t>Random variable for number of heads after two flips of a fair coin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EFF83E-D8A0-618B-99F9-41D63C82C471}"/>
              </a:ext>
            </a:extLst>
          </p:cNvPr>
          <p:cNvSpPr txBox="1"/>
          <p:nvPr/>
        </p:nvSpPr>
        <p:spPr>
          <a:xfrm>
            <a:off x="189210" y="6381750"/>
            <a:ext cx="575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Icons: CC, https://openclipart.org/detail/296791/pizza-slice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7700A1F-FE74-6DF3-08A5-48172B8DD545}"/>
              </a:ext>
            </a:extLst>
          </p:cNvPr>
          <p:cNvSpPr txBox="1">
            <a:spLocks/>
          </p:cNvSpPr>
          <p:nvPr/>
        </p:nvSpPr>
        <p:spPr>
          <a:xfrm>
            <a:off x="2376136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Random variable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E8E512-D6B6-9282-A3B4-43F089161766}"/>
              </a:ext>
            </a:extLst>
          </p:cNvPr>
          <p:cNvSpPr txBox="1">
            <a:spLocks/>
          </p:cNvSpPr>
          <p:nvPr/>
        </p:nvSpPr>
        <p:spPr>
          <a:xfrm>
            <a:off x="7184407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272D2DB-AF9F-0B86-54E5-E2D9C3278881}"/>
              </a:ext>
            </a:extLst>
          </p:cNvPr>
          <p:cNvSpPr txBox="1">
            <a:spLocks/>
          </p:cNvSpPr>
          <p:nvPr/>
        </p:nvSpPr>
        <p:spPr>
          <a:xfrm>
            <a:off x="356836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space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D886313-DF4A-9F5E-F86A-6F7FA154B402}"/>
              </a:ext>
            </a:extLst>
          </p:cNvPr>
          <p:cNvSpPr txBox="1">
            <a:spLocks/>
          </p:cNvSpPr>
          <p:nvPr/>
        </p:nvSpPr>
        <p:spPr>
          <a:xfrm>
            <a:off x="4611954" y="5790984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FE7C200-7637-8FE9-0867-A397138F398F}"/>
              </a:ext>
            </a:extLst>
          </p:cNvPr>
          <p:cNvSpPr txBox="1">
            <a:spLocks/>
          </p:cNvSpPr>
          <p:nvPr/>
        </p:nvSpPr>
        <p:spPr>
          <a:xfrm>
            <a:off x="9439275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Probabilities or Densities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351AEEC5-DC1F-8D13-074E-8EF311470053}"/>
              </a:ext>
            </a:extLst>
          </p:cNvPr>
          <p:cNvSpPr/>
          <p:nvPr/>
        </p:nvSpPr>
        <p:spPr>
          <a:xfrm>
            <a:off x="3168341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5D05DAC6-0FDE-65A1-204C-D9B543BA9828}"/>
              </a:ext>
            </a:extLst>
          </p:cNvPr>
          <p:cNvSpPr/>
          <p:nvPr/>
        </p:nvSpPr>
        <p:spPr>
          <a:xfrm>
            <a:off x="7184407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837B6D3-E18A-C91B-5737-0C2AA4623910}"/>
                  </a:ext>
                </a:extLst>
              </p14:cNvPr>
              <p14:cNvContentPartPr/>
              <p14:nvPr/>
            </p14:nvContentPartPr>
            <p14:xfrm>
              <a:off x="736560" y="1916280"/>
              <a:ext cx="9516600" cy="38293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5DC5EFA-8A57-46D8-8F8F-7247593BE87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7200" y="1906920"/>
                <a:ext cx="9535320" cy="384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4499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449B5-91E0-E81C-436E-196E3AC00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091C6-4120-0417-DB26-F721D9703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99" y="375829"/>
            <a:ext cx="10515600" cy="627812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2996D-E93F-1D45-1418-3995C0FDE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6944076" cy="477497"/>
          </a:xfrm>
        </p:spPr>
        <p:txBody>
          <a:bodyPr/>
          <a:lstStyle/>
          <a:p>
            <a:r>
              <a:rPr lang="en-US" dirty="0"/>
              <a:t>Random variable for number of heads after two flips of a </a:t>
            </a:r>
            <a:r>
              <a:rPr lang="en-US" i="1" dirty="0"/>
              <a:t>biased</a:t>
            </a:r>
            <a:r>
              <a:rPr lang="en-US" dirty="0"/>
              <a:t> coin that lands heads 75%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88EE91-0E31-CCE5-708C-5F6CCBB4DEC4}"/>
              </a:ext>
            </a:extLst>
          </p:cNvPr>
          <p:cNvSpPr txBox="1"/>
          <p:nvPr/>
        </p:nvSpPr>
        <p:spPr>
          <a:xfrm>
            <a:off x="189210" y="6381750"/>
            <a:ext cx="575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Icons: CC, https://openclipart.org/detail/296791/pizza-slice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8A45969-0A8C-12A3-7F1C-0D6EB1236125}"/>
              </a:ext>
            </a:extLst>
          </p:cNvPr>
          <p:cNvSpPr txBox="1">
            <a:spLocks/>
          </p:cNvSpPr>
          <p:nvPr/>
        </p:nvSpPr>
        <p:spPr>
          <a:xfrm>
            <a:off x="2376136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Random variable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93BA475-621D-0534-57C0-169FEBE11594}"/>
              </a:ext>
            </a:extLst>
          </p:cNvPr>
          <p:cNvSpPr txBox="1">
            <a:spLocks/>
          </p:cNvSpPr>
          <p:nvPr/>
        </p:nvSpPr>
        <p:spPr>
          <a:xfrm>
            <a:off x="7184407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5688FC1-6BA4-1E95-3823-9D49DBEF5B83}"/>
              </a:ext>
            </a:extLst>
          </p:cNvPr>
          <p:cNvSpPr txBox="1">
            <a:spLocks/>
          </p:cNvSpPr>
          <p:nvPr/>
        </p:nvSpPr>
        <p:spPr>
          <a:xfrm>
            <a:off x="356836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space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A578ECF-47ED-BC41-D521-32F4A751C3AF}"/>
              </a:ext>
            </a:extLst>
          </p:cNvPr>
          <p:cNvSpPr txBox="1">
            <a:spLocks/>
          </p:cNvSpPr>
          <p:nvPr/>
        </p:nvSpPr>
        <p:spPr>
          <a:xfrm>
            <a:off x="4611954" y="5790984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10B49D7-342C-053D-130C-A57C53BCFF73}"/>
              </a:ext>
            </a:extLst>
          </p:cNvPr>
          <p:cNvSpPr txBox="1">
            <a:spLocks/>
          </p:cNvSpPr>
          <p:nvPr/>
        </p:nvSpPr>
        <p:spPr>
          <a:xfrm>
            <a:off x="9439275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Probabilities or Densities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09058405-2B61-1104-7962-D5F09CD3E7F1}"/>
              </a:ext>
            </a:extLst>
          </p:cNvPr>
          <p:cNvSpPr/>
          <p:nvPr/>
        </p:nvSpPr>
        <p:spPr>
          <a:xfrm>
            <a:off x="3168341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D2EA36E-DC3C-3C0A-6323-1F3EAAA9F60E}"/>
              </a:ext>
            </a:extLst>
          </p:cNvPr>
          <p:cNvSpPr/>
          <p:nvPr/>
        </p:nvSpPr>
        <p:spPr>
          <a:xfrm>
            <a:off x="7184407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23D7919-1D6B-3036-E7ED-95027CC67140}"/>
                  </a:ext>
                </a:extLst>
              </p14:cNvPr>
              <p14:cNvContentPartPr/>
              <p14:nvPr/>
            </p14:nvContentPartPr>
            <p14:xfrm>
              <a:off x="5717520" y="2556360"/>
              <a:ext cx="5455080" cy="26406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FC40DB7-5708-475E-ACFA-E1D9DD07F8E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08160" y="2547000"/>
                <a:ext cx="5473800" cy="265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FBB41D4-00DE-ADAC-635C-BB7F9B85B4B2}"/>
                  </a:ext>
                </a:extLst>
              </p14:cNvPr>
              <p14:cNvContentPartPr/>
              <p14:nvPr/>
            </p14:nvContentPartPr>
            <p14:xfrm>
              <a:off x="736560" y="3179160"/>
              <a:ext cx="4708440" cy="20145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63FCFD1-AEB0-FEF3-24E1-EA1D800E9E8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7200" y="3169800"/>
                <a:ext cx="4727160" cy="203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58642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E923E-939C-0A3C-33F9-1692BA26A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A2F46-0F93-66B2-0225-96D5058DA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19C41-8366-F126-FB99-01B5B235E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6486876" cy="477497"/>
          </a:xfrm>
        </p:spPr>
        <p:txBody>
          <a:bodyPr/>
          <a:lstStyle/>
          <a:p>
            <a:r>
              <a:rPr lang="en-US" dirty="0"/>
              <a:t>Random variable for cat in picture or not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6BD65C-00F9-90F4-AB20-9682E41A9981}"/>
              </a:ext>
            </a:extLst>
          </p:cNvPr>
          <p:cNvSpPr txBox="1"/>
          <p:nvPr/>
        </p:nvSpPr>
        <p:spPr>
          <a:xfrm>
            <a:off x="189210" y="6381750"/>
            <a:ext cx="575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Icons: CC, https://openclipart.org/detail/296791/pizza-slice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6C1B771-A74F-332A-4FBD-6F7E3ADD022B}"/>
              </a:ext>
            </a:extLst>
          </p:cNvPr>
          <p:cNvSpPr txBox="1">
            <a:spLocks/>
          </p:cNvSpPr>
          <p:nvPr/>
        </p:nvSpPr>
        <p:spPr>
          <a:xfrm>
            <a:off x="2376136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Random variable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7089AC-DE44-1653-7A12-FFF19B717569}"/>
              </a:ext>
            </a:extLst>
          </p:cNvPr>
          <p:cNvSpPr txBox="1">
            <a:spLocks/>
          </p:cNvSpPr>
          <p:nvPr/>
        </p:nvSpPr>
        <p:spPr>
          <a:xfrm>
            <a:off x="7184407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7D82275-B463-841A-2646-B98AE1D15896}"/>
              </a:ext>
            </a:extLst>
          </p:cNvPr>
          <p:cNvSpPr txBox="1">
            <a:spLocks/>
          </p:cNvSpPr>
          <p:nvPr/>
        </p:nvSpPr>
        <p:spPr>
          <a:xfrm>
            <a:off x="356836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space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67115D4-9A03-8B73-AB5F-0E892667997B}"/>
              </a:ext>
            </a:extLst>
          </p:cNvPr>
          <p:cNvSpPr txBox="1">
            <a:spLocks/>
          </p:cNvSpPr>
          <p:nvPr/>
        </p:nvSpPr>
        <p:spPr>
          <a:xfrm>
            <a:off x="4611954" y="5790984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A2F7FCA-A172-2753-2958-DFE31BE3C1B2}"/>
              </a:ext>
            </a:extLst>
          </p:cNvPr>
          <p:cNvSpPr txBox="1">
            <a:spLocks/>
          </p:cNvSpPr>
          <p:nvPr/>
        </p:nvSpPr>
        <p:spPr>
          <a:xfrm>
            <a:off x="9439275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Probabilities or Densities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60A36502-209C-1249-22C8-590AB3DAC242}"/>
              </a:ext>
            </a:extLst>
          </p:cNvPr>
          <p:cNvSpPr/>
          <p:nvPr/>
        </p:nvSpPr>
        <p:spPr>
          <a:xfrm>
            <a:off x="3168341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8A0F0458-1F5E-98CA-4A24-AF6B501BB442}"/>
              </a:ext>
            </a:extLst>
          </p:cNvPr>
          <p:cNvSpPr/>
          <p:nvPr/>
        </p:nvSpPr>
        <p:spPr>
          <a:xfrm>
            <a:off x="7184407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3E4405F-623E-DBA3-7208-B8D5E54ADF9C}"/>
                  </a:ext>
                </a:extLst>
              </p14:cNvPr>
              <p14:cNvContentPartPr/>
              <p14:nvPr/>
            </p14:nvContentPartPr>
            <p14:xfrm>
              <a:off x="463680" y="2104560"/>
              <a:ext cx="10032120" cy="3548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46F6F78-2CE1-48BC-8D75-6ACB3BFFA81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4320" y="2095200"/>
                <a:ext cx="10050840" cy="3567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603905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8A490-859F-A02D-359D-05CF70194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2A8E7-C935-4872-A7DE-903A80A0A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DF85F-DAF9-AF77-12E1-D88DE67F2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8287101" cy="477497"/>
          </a:xfrm>
        </p:spPr>
        <p:txBody>
          <a:bodyPr/>
          <a:lstStyle/>
          <a:p>
            <a:r>
              <a:rPr lang="en-US" dirty="0"/>
              <a:t>Random variable for animal species in picture assuming one animal picture and available species: dog, cat, pig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674396-648C-D8DE-DF45-120D9ED7B936}"/>
              </a:ext>
            </a:extLst>
          </p:cNvPr>
          <p:cNvSpPr txBox="1"/>
          <p:nvPr/>
        </p:nvSpPr>
        <p:spPr>
          <a:xfrm>
            <a:off x="189210" y="6381750"/>
            <a:ext cx="575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Icons: CC, https://openclipart.org/detail/296791/pizza-slice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4E80FD4-BCFE-D1A3-71B6-0F06EBCE8412}"/>
              </a:ext>
            </a:extLst>
          </p:cNvPr>
          <p:cNvSpPr txBox="1">
            <a:spLocks/>
          </p:cNvSpPr>
          <p:nvPr/>
        </p:nvSpPr>
        <p:spPr>
          <a:xfrm>
            <a:off x="2376136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Random variable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F28768-2399-42EF-06CB-E715A3E33A8A}"/>
              </a:ext>
            </a:extLst>
          </p:cNvPr>
          <p:cNvSpPr txBox="1">
            <a:spLocks/>
          </p:cNvSpPr>
          <p:nvPr/>
        </p:nvSpPr>
        <p:spPr>
          <a:xfrm>
            <a:off x="7184407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58419FC-8AA5-EC87-7132-AE8EBE1AED16}"/>
              </a:ext>
            </a:extLst>
          </p:cNvPr>
          <p:cNvSpPr txBox="1">
            <a:spLocks/>
          </p:cNvSpPr>
          <p:nvPr/>
        </p:nvSpPr>
        <p:spPr>
          <a:xfrm>
            <a:off x="356836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space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135B3EB-07DB-3BCE-79BE-41466FFC1354}"/>
              </a:ext>
            </a:extLst>
          </p:cNvPr>
          <p:cNvSpPr txBox="1">
            <a:spLocks/>
          </p:cNvSpPr>
          <p:nvPr/>
        </p:nvSpPr>
        <p:spPr>
          <a:xfrm>
            <a:off x="4611954" y="5790984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DC1D742-90DC-479B-1085-95D48ECC315F}"/>
              </a:ext>
            </a:extLst>
          </p:cNvPr>
          <p:cNvSpPr txBox="1">
            <a:spLocks/>
          </p:cNvSpPr>
          <p:nvPr/>
        </p:nvSpPr>
        <p:spPr>
          <a:xfrm>
            <a:off x="9439275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Probabilities or Densities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8E22BB29-F67E-1559-9374-9A12C9E21EC6}"/>
              </a:ext>
            </a:extLst>
          </p:cNvPr>
          <p:cNvSpPr/>
          <p:nvPr/>
        </p:nvSpPr>
        <p:spPr>
          <a:xfrm>
            <a:off x="3168341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C61DDFF7-5EE7-B9E5-9C1C-AC74FB6C19C5}"/>
              </a:ext>
            </a:extLst>
          </p:cNvPr>
          <p:cNvSpPr/>
          <p:nvPr/>
        </p:nvSpPr>
        <p:spPr>
          <a:xfrm>
            <a:off x="7184407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11C30BC-108E-903C-F4D5-11A8CBF36BF2}"/>
                  </a:ext>
                </a:extLst>
              </p14:cNvPr>
              <p14:cNvContentPartPr/>
              <p14:nvPr/>
            </p14:nvContentPartPr>
            <p14:xfrm>
              <a:off x="355680" y="1116720"/>
              <a:ext cx="11557440" cy="47779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AD3F89B-C8D8-441B-ACFF-858F7AC70BE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6320" y="1107360"/>
                <a:ext cx="11576160" cy="47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12CBBB8-0102-B15A-2850-FEAA74A3A40F}"/>
                  </a:ext>
                </a:extLst>
              </p14:cNvPr>
              <p14:cNvContentPartPr/>
              <p14:nvPr/>
            </p14:nvContentPartPr>
            <p14:xfrm>
              <a:off x="6684120" y="2009880"/>
              <a:ext cx="1756800" cy="1065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2D2FD31-7CF8-22A0-E5B9-4A989DBDC7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74760" y="2000520"/>
                <a:ext cx="1775520" cy="12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512178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A0F2D-E8DF-E039-2244-4F467FC82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140A0-D3D2-4251-8D53-845709A6E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43834-B7FC-547F-465C-829FE4FED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8287101" cy="477497"/>
          </a:xfrm>
        </p:spPr>
        <p:txBody>
          <a:bodyPr/>
          <a:lstStyle/>
          <a:p>
            <a:r>
              <a:rPr lang="en-US" dirty="0"/>
              <a:t>Random variable for height of student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DFB40A-C0C5-99C7-9E9B-ECE3BBB09D5B}"/>
              </a:ext>
            </a:extLst>
          </p:cNvPr>
          <p:cNvSpPr txBox="1"/>
          <p:nvPr/>
        </p:nvSpPr>
        <p:spPr>
          <a:xfrm>
            <a:off x="189210" y="6381750"/>
            <a:ext cx="575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Icons: CC, https://openclipart.org/detail/296791/pizza-slice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014963F-6156-5FA6-4990-184B5BCD501F}"/>
              </a:ext>
            </a:extLst>
          </p:cNvPr>
          <p:cNvSpPr txBox="1">
            <a:spLocks/>
          </p:cNvSpPr>
          <p:nvPr/>
        </p:nvSpPr>
        <p:spPr>
          <a:xfrm>
            <a:off x="2376136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Random variable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96353B1-A490-1DEF-4C76-C4E9847AEA81}"/>
              </a:ext>
            </a:extLst>
          </p:cNvPr>
          <p:cNvSpPr txBox="1">
            <a:spLocks/>
          </p:cNvSpPr>
          <p:nvPr/>
        </p:nvSpPr>
        <p:spPr>
          <a:xfrm>
            <a:off x="7184407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A9109D-47D0-ADF4-F07D-D3888F5FB59A}"/>
              </a:ext>
            </a:extLst>
          </p:cNvPr>
          <p:cNvSpPr txBox="1">
            <a:spLocks/>
          </p:cNvSpPr>
          <p:nvPr/>
        </p:nvSpPr>
        <p:spPr>
          <a:xfrm>
            <a:off x="356836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space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C62D4CC-C033-BDFE-7271-8454DEA78A84}"/>
              </a:ext>
            </a:extLst>
          </p:cNvPr>
          <p:cNvSpPr txBox="1">
            <a:spLocks/>
          </p:cNvSpPr>
          <p:nvPr/>
        </p:nvSpPr>
        <p:spPr>
          <a:xfrm>
            <a:off x="4611954" y="5790984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329D15D-9BEF-031F-64D5-BA42AAFAB0EE}"/>
              </a:ext>
            </a:extLst>
          </p:cNvPr>
          <p:cNvSpPr txBox="1">
            <a:spLocks/>
          </p:cNvSpPr>
          <p:nvPr/>
        </p:nvSpPr>
        <p:spPr>
          <a:xfrm>
            <a:off x="9439275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Probabilities or Densities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B7BE3724-C8B4-17C2-568B-60AE9DCECD3F}"/>
              </a:ext>
            </a:extLst>
          </p:cNvPr>
          <p:cNvSpPr/>
          <p:nvPr/>
        </p:nvSpPr>
        <p:spPr>
          <a:xfrm>
            <a:off x="3168341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5C55144F-7617-A68D-A18A-DE1C23E36090}"/>
              </a:ext>
            </a:extLst>
          </p:cNvPr>
          <p:cNvSpPr/>
          <p:nvPr/>
        </p:nvSpPr>
        <p:spPr>
          <a:xfrm>
            <a:off x="7184407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5DF1E01-3193-F9B8-93D7-E145940087EA}"/>
                  </a:ext>
                </a:extLst>
              </p14:cNvPr>
              <p14:cNvContentPartPr/>
              <p14:nvPr/>
            </p14:nvContentPartPr>
            <p14:xfrm>
              <a:off x="256680" y="1367640"/>
              <a:ext cx="11488680" cy="5249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79757B2-89A1-43CB-BF50-E49166F9229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7320" y="1358280"/>
                <a:ext cx="11507400" cy="5268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231700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93E7D-E083-22BB-095C-F4B5F39D1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6EEFD-43A0-491D-C3F3-A22501479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Vocab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DFACD-6212-E3A1-6902-859AB041C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312710"/>
          </a:xfrm>
        </p:spPr>
        <p:txBody>
          <a:bodyPr/>
          <a:lstStyle/>
          <a:p>
            <a:r>
              <a:rPr lang="en-US" dirty="0"/>
              <a:t>Outcomes</a:t>
            </a:r>
          </a:p>
          <a:p>
            <a:r>
              <a:rPr lang="en-US" dirty="0"/>
              <a:t>Sample space</a:t>
            </a:r>
          </a:p>
          <a:p>
            <a:r>
              <a:rPr lang="en-US" dirty="0"/>
              <a:t>Events</a:t>
            </a:r>
          </a:p>
          <a:p>
            <a:r>
              <a:rPr lang="en-US" dirty="0"/>
              <a:t>Probability</a:t>
            </a:r>
          </a:p>
          <a:p>
            <a:r>
              <a:rPr lang="en-US" dirty="0"/>
              <a:t>Random variable</a:t>
            </a:r>
          </a:p>
          <a:p>
            <a:r>
              <a:rPr lang="en-US" dirty="0"/>
              <a:t>Discrete random variable</a:t>
            </a:r>
          </a:p>
          <a:p>
            <a:r>
              <a:rPr lang="en-US" dirty="0"/>
              <a:t>Continuous random variable</a:t>
            </a:r>
          </a:p>
          <a:p>
            <a:r>
              <a:rPr lang="en-US" dirty="0"/>
              <a:t>Probability mass function</a:t>
            </a:r>
          </a:p>
          <a:p>
            <a:r>
              <a:rPr lang="en-US" dirty="0"/>
              <a:t>Probability density function</a:t>
            </a:r>
          </a:p>
          <a:p>
            <a:r>
              <a:rPr lang="en-US" dirty="0"/>
              <a:t>Parameters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24F67BA-F47F-9C1D-5158-CA9FD6B077DE}"/>
                  </a:ext>
                </a:extLst>
              </p14:cNvPr>
              <p14:cNvContentPartPr/>
              <p14:nvPr/>
            </p14:nvContentPartPr>
            <p14:xfrm>
              <a:off x="636120" y="4286880"/>
              <a:ext cx="10602360" cy="2003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22B13EE-9875-49B2-A9AE-B0BCEF356CA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6760" y="4277520"/>
                <a:ext cx="10621080" cy="202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9B5684E-7B76-A9DE-A851-94EAEBFF958A}"/>
                  </a:ext>
                </a:extLst>
              </p14:cNvPr>
              <p14:cNvContentPartPr/>
              <p14:nvPr/>
            </p14:nvContentPartPr>
            <p14:xfrm>
              <a:off x="4702680" y="513000"/>
              <a:ext cx="6283080" cy="52012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F0D77CF-6CD4-FFA1-BFCA-5B2570C7701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93320" y="503640"/>
                <a:ext cx="6301800" cy="522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94515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9116-F125-4830-B609-90124A9D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Exercises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45FD62-A996-483E-96DE-0D897DD64F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4312710"/>
              </a:xfrm>
            </p:spPr>
            <p:txBody>
              <a:bodyPr/>
              <a:lstStyle/>
              <a:p>
                <a:pPr rtl="0" font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effectLst/>
                    <a:latin typeface="Calibri" panose="020F0502020204030204" pitchFamily="34" charset="0"/>
                  </a:rPr>
                  <a:t>Calculate the probability of these event sequences happening</a:t>
                </a:r>
              </a:p>
              <a:p>
                <a:pPr rtl="0" fontAlgn="ctr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latin typeface="Calibri" panose="020F0502020204030204" pitchFamily="34" charset="0"/>
                </a:endParaRPr>
              </a:p>
              <a:p>
                <a:pPr marL="514350" indent="-514350" rtl="0" fontAlgn="ctr">
                  <a:spcBef>
                    <a:spcPts val="0"/>
                  </a:spcBef>
                  <a:spcAft>
                    <a:spcPts val="0"/>
                  </a:spcAft>
                  <a:buFont typeface="+mj-lt"/>
                  <a:buAutoNum type="arabicPeriod"/>
                </a:pPr>
                <a:r>
                  <a:rPr lang="en-US" dirty="0">
                    <a:effectLst/>
                    <a:latin typeface="Calibri" panose="020F0502020204030204" pitchFamily="34" charset="0"/>
                  </a:rPr>
                  <a:t>Coin</a:t>
                </a:r>
              </a:p>
              <a:p>
                <a:pPr marL="974725" lvl="2" indent="-514350" fontAlgn="ctr">
                  <a:spcBef>
                    <a:spcPts val="0"/>
                  </a:spcBef>
                  <a:buFont typeface="+mj-lt"/>
                  <a:buAutoNum type="alphaLcParenR"/>
                </a:pPr>
                <a:r>
                  <a:rPr lang="en-US" sz="28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Fair:</a:t>
                </a:r>
              </a:p>
              <a:p>
                <a:pPr lvl="2" indent="0" fontAlgn="ctr">
                  <a:spcBef>
                    <a:spcPts val="0"/>
                  </a:spcBef>
                  <a:buNone/>
                </a:pPr>
                <a:r>
                  <a:rPr lang="en-US" sz="2800" dirty="0">
                    <a:latin typeface="Calibri" panose="020F0502020204030204" pitchFamily="34" charset="0"/>
                  </a:rPr>
                  <a:t>	{</a:t>
                </a:r>
                <a:r>
                  <a:rPr lang="en-US" sz="28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H, H, T, H}</a:t>
                </a:r>
              </a:p>
              <a:p>
                <a:pPr marL="688975" lvl="2" indent="-228600" fontAlgn="ctr">
                  <a:spcBef>
                    <a:spcPts val="0"/>
                  </a:spcBef>
                  <a:buFont typeface="+mj-lt"/>
                  <a:buAutoNum type="alphaLcParenR"/>
                </a:pPr>
                <a:endParaRPr lang="en-US" sz="8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  <a:p>
                <a:pPr marL="974725" lvl="2" indent="-514350" fontAlgn="ctr">
                  <a:spcBef>
                    <a:spcPts val="0"/>
                  </a:spcBef>
                  <a:buFont typeface="+mj-lt"/>
                  <a:buAutoNum type="alphaLcParenR" startAt="2"/>
                </a:pPr>
                <a:r>
                  <a:rPr lang="en-US" sz="28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Biased,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=3/4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 heads</a:t>
                </a:r>
                <a:endParaRPr lang="en-US" sz="2800" dirty="0">
                  <a:latin typeface="Calibri" panose="020F0502020204030204" pitchFamily="34" charset="0"/>
                </a:endParaRPr>
              </a:p>
              <a:p>
                <a:pPr lvl="2" indent="0" fontAlgn="ctr">
                  <a:spcBef>
                    <a:spcPts val="0"/>
                  </a:spcBef>
                  <a:buNone/>
                </a:pPr>
                <a:r>
                  <a:rPr lang="en-US" sz="28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	{H, H, T, H}</a:t>
                </a:r>
                <a:endPara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  <a:p>
                <a:pPr marL="514350" indent="-514350" rtl="0" fontAlgn="ctr">
                  <a:spcBef>
                    <a:spcPts val="0"/>
                  </a:spcBef>
                  <a:spcAft>
                    <a:spcPts val="0"/>
                  </a:spcAft>
                  <a:buFont typeface="+mj-lt"/>
                  <a:buAutoNum type="arabicPeriod"/>
                </a:pPr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  <a:p>
                <a:pPr marL="514350" indent="-514350" rtl="0" fontAlgn="ctr">
                  <a:spcBef>
                    <a:spcPts val="0"/>
                  </a:spcBef>
                  <a:spcAft>
                    <a:spcPts val="0"/>
                  </a:spcAft>
                  <a:buFont typeface="+mj-lt"/>
                  <a:buAutoNum type="arabicPeriod"/>
                </a:pPr>
                <a:r>
                  <a:rPr lang="en-US" dirty="0">
                    <a:effectLst/>
                    <a:latin typeface="Calibri" panose="020F0502020204030204" pitchFamily="34" charset="0"/>
                  </a:rPr>
                  <a:t>4-sided die with sides: A, B, C, D</a:t>
                </a:r>
              </a:p>
              <a:p>
                <a:pPr marL="974725" lvl="2" indent="-514350" fontAlgn="ctr">
                  <a:spcBef>
                    <a:spcPts val="0"/>
                  </a:spcBef>
                  <a:buFont typeface="+mj-lt"/>
                  <a:buAutoNum type="alphaLcParenR"/>
                </a:pPr>
                <a:r>
                  <a:rPr lang="en-US" sz="28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Fair:</a:t>
                </a:r>
              </a:p>
              <a:p>
                <a:pPr lvl="2" indent="0" fontAlgn="ctr">
                  <a:spcBef>
                    <a:spcPts val="0"/>
                  </a:spcBef>
                  <a:buNone/>
                </a:pPr>
                <a:r>
                  <a:rPr lang="en-US" sz="2800" dirty="0">
                    <a:latin typeface="Calibri" panose="020F0502020204030204" pitchFamily="34" charset="0"/>
                  </a:rPr>
                  <a:t>	{</a:t>
                </a:r>
                <a:r>
                  <a:rPr lang="en-US" sz="28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A, B, D, D, A}</a:t>
                </a:r>
              </a:p>
              <a:p>
                <a:pPr marL="974725" lvl="2" indent="-514350" fontAlgn="ctr">
                  <a:spcBef>
                    <a:spcPts val="0"/>
                  </a:spcBef>
                  <a:buFont typeface="+mj-lt"/>
                  <a:buAutoNum type="alphaLcParenR"/>
                </a:pPr>
                <a:endParaRPr lang="en-US" sz="8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  <a:p>
                <a:pPr marL="974725" lvl="2" indent="-514350" fontAlgn="ctr">
                  <a:spcBef>
                    <a:spcPts val="0"/>
                  </a:spcBef>
                  <a:buFont typeface="+mj-lt"/>
                  <a:buAutoNum type="alphaLcParenR" startAt="2"/>
                </a:pPr>
                <a:r>
                  <a:rPr lang="en-US" sz="28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Weighted,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28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] = [1/10,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2/10,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3/10,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4/10]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  <a:p>
                <a:pPr rtl="0" font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	{A, B, D, D, A}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45FD62-A996-483E-96DE-0D897DD64F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4312710"/>
              </a:xfrm>
              <a:blipFill>
                <a:blip r:embed="rId2"/>
                <a:stretch>
                  <a:fillRect l="-1217" t="-2263" b="-27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689645E-4D84-9098-8E71-ED4AF99E31E8}"/>
                  </a:ext>
                </a:extLst>
              </p14:cNvPr>
              <p14:cNvContentPartPr/>
              <p14:nvPr/>
            </p14:nvContentPartPr>
            <p14:xfrm>
              <a:off x="4120920" y="2437200"/>
              <a:ext cx="7683840" cy="43534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689645E-4D84-9098-8E71-ED4AF99E31E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11560" y="2427840"/>
                <a:ext cx="7702560" cy="437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025063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E2B2E-2AF4-1A47-69B3-06ADD9524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AF5A8-1864-DD09-4CA4-75BE9ECC1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Discrete Distributions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6AB0D-5AD8-4C98-B78D-7AD75A920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312710"/>
          </a:xfrm>
        </p:spPr>
        <p:txBody>
          <a:bodyPr/>
          <a:lstStyle/>
          <a:p>
            <a:r>
              <a:rPr lang="en-US" dirty="0"/>
              <a:t>Bernoulli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Categorical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Binomial</a:t>
            </a:r>
          </a:p>
          <a:p>
            <a:r>
              <a:rPr lang="en-US" dirty="0"/>
              <a:t>Multinomial</a:t>
            </a:r>
          </a:p>
          <a:p>
            <a:r>
              <a:rPr lang="en-US" dirty="0"/>
              <a:t>Uniform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89FBBC1-B33B-21E7-0E7D-414EB0922582}"/>
                  </a:ext>
                </a:extLst>
              </p14:cNvPr>
              <p14:cNvContentPartPr/>
              <p14:nvPr/>
            </p14:nvContentPartPr>
            <p14:xfrm>
              <a:off x="257760" y="101160"/>
              <a:ext cx="11933280" cy="6073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7C384C2-47B5-5723-E21E-E56F77A124D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8400" y="91800"/>
                <a:ext cx="11952000" cy="6092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327736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0EB11-C052-54A7-9A0E-87CA7B74F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B18AD-D50A-5471-4B6B-A742D56C6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Continuous Distributions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64371-4A15-10E4-1B83-5FB1035E1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312710"/>
          </a:xfrm>
        </p:spPr>
        <p:txBody>
          <a:bodyPr/>
          <a:lstStyle/>
          <a:p>
            <a:r>
              <a:rPr lang="en-US" dirty="0"/>
              <a:t>Gaussian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Beta</a:t>
            </a:r>
          </a:p>
          <a:p>
            <a:r>
              <a:rPr lang="en-US" dirty="0"/>
              <a:t>Laplace</a:t>
            </a:r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4E684BF-C78D-13FD-6AB1-D7B7B8C405B4}"/>
                  </a:ext>
                </a:extLst>
              </p14:cNvPr>
              <p14:cNvContentPartPr/>
              <p14:nvPr/>
            </p14:nvContentPartPr>
            <p14:xfrm>
              <a:off x="3173760" y="278280"/>
              <a:ext cx="8402760" cy="1813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063DA13-7B49-CB24-D1AD-EB9A3E83F83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64400" y="268920"/>
                <a:ext cx="8421480" cy="183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837408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F6840-8FA4-D433-70B0-D12D8177F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2E3CB-A083-379E-28BA-BE19657B9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Vocab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CC528-CF69-3B47-C172-6DD6AB3F5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312710"/>
          </a:xfrm>
        </p:spPr>
        <p:txBody>
          <a:bodyPr/>
          <a:lstStyle/>
          <a:p>
            <a:r>
              <a:rPr lang="en-US" dirty="0"/>
              <a:t>Marginal</a:t>
            </a:r>
          </a:p>
          <a:p>
            <a:endParaRPr lang="en-US" dirty="0"/>
          </a:p>
          <a:p>
            <a:r>
              <a:rPr lang="en-US" dirty="0"/>
              <a:t>Joint</a:t>
            </a:r>
          </a:p>
          <a:p>
            <a:endParaRPr lang="en-US" dirty="0"/>
          </a:p>
          <a:p>
            <a:r>
              <a:rPr lang="en-US" dirty="0"/>
              <a:t>Conditional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A8F7DAB-9C52-F576-0DA9-281A927764BC}"/>
                  </a:ext>
                </a:extLst>
              </p14:cNvPr>
              <p14:cNvContentPartPr/>
              <p14:nvPr/>
            </p14:nvContentPartPr>
            <p14:xfrm>
              <a:off x="2887920" y="638280"/>
              <a:ext cx="7806960" cy="3274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302E722-9F80-4A77-97E3-73C3C6E6236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78560" y="628920"/>
                <a:ext cx="7825680" cy="3292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706494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45899-51CC-445F-5652-4A087510F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954B0-202B-A72A-B9FD-DF54E56ED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A4DB00-73FD-A734-108B-CE9905E113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5554322"/>
              </a:xfrm>
            </p:spPr>
            <p:txBody>
              <a:bodyPr/>
              <a:lstStyle/>
              <a:p>
                <a:pPr rtl="0" font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effectLst/>
                    <a:latin typeface="Calibri" panose="020F0502020204030204" pitchFamily="34" charset="0"/>
                  </a:rPr>
                  <a:t>Dataset</a:t>
                </a:r>
              </a:p>
              <a:p>
                <a:pPr rtl="0" font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latin typeface="Calibri" panose="020F0502020204030204" pitchFamily="34" charset="0"/>
                  </a:rPr>
                  <a:t>P</a:t>
                </a:r>
                <a:r>
                  <a:rPr lang="en-US" sz="2400" dirty="0">
                    <a:effectLst/>
                    <a:latin typeface="Calibri" panose="020F0502020204030204" pitchFamily="34" charset="0"/>
                  </a:rPr>
                  <a:t>arameters, generically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400" dirty="0">
                  <a:effectLst/>
                  <a:latin typeface="Calibri" panose="020F0502020204030204" pitchFamily="34" charset="0"/>
                </a:endParaRPr>
              </a:p>
              <a:p>
                <a:pPr marL="457200" lvl="1" indent="0" font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en-US" i="1" dirty="0" smtClean="0">
                        <a:effectLst/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dirty="0" smtClean="0"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 dirty="0" smtClean="0">
                        <a:effectLst/>
                        <a:latin typeface="Cambria Math" panose="02040503050406030204" pitchFamily="18" charset="0"/>
                      </a:rPr>
                      <m:t> | </m:t>
                    </m:r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dirty="0" smtClean="0">
                        <a:effectLst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effectLst/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;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effectLst/>
                  <a:latin typeface="Calibri" panose="020F0502020204030204" pitchFamily="34" charset="0"/>
                </a:endParaRPr>
              </a:p>
              <a:p>
                <a:pPr rtl="0" font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effectLst/>
                    <a:latin typeface="Calibri" panose="020F0502020204030204" pitchFamily="34" charset="0"/>
                  </a:rPr>
                  <a:t>Random variables </a:t>
                </a:r>
              </a:p>
              <a:p>
                <a:pPr marL="457200" lvl="1" indent="0" rtl="0" font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dirty="0">
                    <a:effectLst/>
                    <a:latin typeface="Calibri" panose="020F0502020204030204" pitchFamily="34" charset="0"/>
                  </a:rPr>
                  <a:t>Capital</a:t>
                </a:r>
              </a:p>
              <a:p>
                <a:pPr rtl="0" font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effectLst/>
                    <a:latin typeface="Calibri" panose="020F0502020204030204" pitchFamily="34" charset="0"/>
                  </a:rPr>
                  <a:t>Values</a:t>
                </a:r>
              </a:p>
              <a:p>
                <a:pPr marL="457200" lvl="1" indent="0" rtl="0" font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dirty="0">
                    <a:effectLst/>
                    <a:latin typeface="Calibri" panose="020F0502020204030204" pitchFamily="34" charset="0"/>
                  </a:rPr>
                  <a:t>lower case</a:t>
                </a:r>
              </a:p>
              <a:p>
                <a:pPr rtl="0" font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effectLst/>
                    <a:latin typeface="Calibri" panose="020F0502020204030204" pitchFamily="34" charset="0"/>
                  </a:rPr>
                  <a:t>Random variable: function that maps events to values</a:t>
                </a:r>
              </a:p>
              <a:p>
                <a:pPr marL="457200" lvl="1" indent="0" rtl="0" font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dirty="0">
                    <a:effectLst/>
                    <a:latin typeface="Calibri" panose="020F0502020204030204" pitchFamily="34" charset="0"/>
                  </a:rPr>
                  <a:t>Y is rand variable that maps the event of a coin toss being heads to value one and the event of a coin toss being tails to zero</a:t>
                </a:r>
              </a:p>
              <a:p>
                <a:pPr marL="457200" lvl="1" indent="0" rtl="0" font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dirty="0">
                  <a:effectLst/>
                  <a:latin typeface="Calibri" panose="020F0502020204030204" pitchFamily="34" charset="0"/>
                </a:endParaRPr>
              </a:p>
              <a:p>
                <a:pPr marL="914400" lvl="2" indent="0" font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</a:rPr>
                      <m:t>=1 | 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</a:rPr>
                      <m:t>)= 3/4</m:t>
                    </m:r>
                  </m:oMath>
                </a14:m>
                <a:r>
                  <a:rPr lang="en-US" sz="2400" dirty="0">
                    <a:effectLst/>
                    <a:latin typeface="Calibri" panose="020F0502020204030204" pitchFamily="34" charset="0"/>
                  </a:rPr>
                  <a:t>, where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effectLst/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</a:rPr>
                      <m:t> =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3/4</m:t>
                    </m:r>
                  </m:oMath>
                </a14:m>
                <a:endParaRPr lang="en-US" sz="2400" dirty="0">
                  <a:effectLst/>
                  <a:latin typeface="Calibri" panose="020F0502020204030204" pitchFamily="34" charset="0"/>
                </a:endParaRPr>
              </a:p>
              <a:p>
                <a:pPr marL="914400" lvl="2" indent="0" font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=1)=3/4</m:t>
                    </m:r>
                  </m:oMath>
                </a14:m>
                <a:r>
                  <a:rPr lang="en-US" sz="2400" dirty="0">
                    <a:effectLst/>
                    <a:latin typeface="Calibri" panose="020F0502020204030204" pitchFamily="34" charset="0"/>
                  </a:rPr>
                  <a:t> </a:t>
                </a:r>
              </a:p>
              <a:p>
                <a:pPr marL="684213" lvl="1" indent="0" font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dirty="0">
                    <a:latin typeface="Calibri" panose="020F0502020204030204" pitchFamily="34" charset="0"/>
                  </a:rPr>
                  <a:t>   Sometimes even</a:t>
                </a:r>
                <a:endParaRPr lang="en-US" sz="2800" dirty="0">
                  <a:latin typeface="Calibri" panose="020F0502020204030204" pitchFamily="34" charset="0"/>
                </a:endParaRPr>
              </a:p>
              <a:p>
                <a:pPr marL="684213" lvl="1" indent="0" font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2400" dirty="0">
                    <a:effectLst/>
                  </a:rPr>
                  <a:t> 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</a:rPr>
                      <m:t>h𝑒𝑎𝑑𝑠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</a:rPr>
                      <m:t>) 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3/4</m:t>
                    </m:r>
                  </m:oMath>
                </a14:m>
                <a:endParaRPr lang="en-US" sz="2400" dirty="0">
                  <a:effectLst/>
                  <a:latin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endParaRPr lang="en-US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45FD62-A996-483E-96DE-0D897DD64F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5554322"/>
              </a:xfrm>
              <a:blipFill>
                <a:blip r:embed="rId2"/>
                <a:stretch>
                  <a:fillRect l="-928" t="-878" b="-2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C90D561-1441-263B-0AEF-454FD2119B16}"/>
                  </a:ext>
                </a:extLst>
              </p14:cNvPr>
              <p14:cNvContentPartPr/>
              <p14:nvPr/>
            </p14:nvContentPartPr>
            <p14:xfrm>
              <a:off x="984240" y="1905120"/>
              <a:ext cx="8795160" cy="4781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C7E854A-9DDE-68B4-0B41-5DF887FD804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4880" y="1895760"/>
                <a:ext cx="8813880" cy="479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079949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A368E-D991-557E-A4F9-DE78DB4F9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AE1A1-2FBE-9E2A-F98F-D9E08E011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Toolbox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594562F-FC4E-18E7-EC77-245DCC2980C6}"/>
              </a:ext>
            </a:extLst>
          </p:cNvPr>
          <p:cNvSpPr txBox="1">
            <a:spLocks/>
          </p:cNvSpPr>
          <p:nvPr/>
        </p:nvSpPr>
        <p:spPr bwMode="auto">
          <a:xfrm>
            <a:off x="168858" y="990457"/>
            <a:ext cx="57150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Algebra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Three axioms of probability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Theorem of total probability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Definition of conditional probability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Product rule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Bayes’ theorem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Chain rule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Independence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Conditional independence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3796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717D6-24DE-DB58-AFC1-60D5D88E7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EB002-60A9-8B54-414A-AAB531E62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Tools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C166B-D836-3D3A-0D6A-8A697FAFF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6832600" cy="4729164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Adding to the toolbox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dirty="0"/>
              <a:t>Definition of conditional probability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dirty="0"/>
              <a:t>Chain Rule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dirty="0"/>
              <a:t>Bayes’ theorem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dirty="0"/>
              <a:t>Chain Rule…</a:t>
            </a:r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36AE678-42A1-666B-0B52-25221A73CC6B}"/>
                  </a:ext>
                </a:extLst>
              </p:cNvPr>
              <p:cNvSpPr/>
              <p:nvPr/>
            </p:nvSpPr>
            <p:spPr>
              <a:xfrm>
                <a:off x="7653983" y="2206966"/>
                <a:ext cx="3010568" cy="10049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 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</m:d>
                        </m:num>
                        <m:den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51374D6-329F-4AF2-8EE0-60EBE40FC9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3983" y="2206966"/>
                <a:ext cx="3010568" cy="100495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2419FD2-C398-0AA8-9518-3D2045C47209}"/>
                  </a:ext>
                </a:extLst>
              </p:cNvPr>
              <p:cNvSpPr/>
              <p:nvPr/>
            </p:nvSpPr>
            <p:spPr>
              <a:xfrm>
                <a:off x="7653983" y="3437164"/>
                <a:ext cx="392517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𝐵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</m:e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𝐵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F91028D-97C6-42C9-8117-638AD4AA36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3983" y="3437164"/>
                <a:ext cx="3925177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EC15E31-B2BC-D83C-FB15-C65285785642}"/>
                  </a:ext>
                </a:extLst>
              </p:cNvPr>
              <p:cNvSpPr/>
              <p:nvPr/>
            </p:nvSpPr>
            <p:spPr>
              <a:xfrm>
                <a:off x="7730183" y="4275364"/>
                <a:ext cx="3905300" cy="10049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| 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</m:d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5E075F2-96CA-460C-98B7-660C960A9E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0183" y="4275364"/>
                <a:ext cx="3905300" cy="10049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ACA8BDC-48A0-0152-4919-0D9D6C70EE86}"/>
                  </a:ext>
                </a:extLst>
              </p:cNvPr>
              <p:cNvSpPr/>
              <p:nvPr/>
            </p:nvSpPr>
            <p:spPr>
              <a:xfrm>
                <a:off x="6096000" y="5392532"/>
                <a:ext cx="5935727" cy="13038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,…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  <m:nary>
                        <m:naryPr>
                          <m:chr m:val="∑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=2</m:t>
                          </m:r>
                        </m:sub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∣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−1</m:t>
                              </m:r>
                            </m:sub>
                          </m:s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841812D-6F93-BBC7-36F5-434F369415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5392532"/>
                <a:ext cx="5935727" cy="13038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11BDD8C-5C53-9158-879D-C3FBF7F5E342}"/>
                  </a:ext>
                </a:extLst>
              </p14:cNvPr>
              <p14:cNvContentPartPr/>
              <p14:nvPr/>
            </p14:nvContentPartPr>
            <p14:xfrm>
              <a:off x="3114000" y="3390480"/>
              <a:ext cx="5671080" cy="2943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D5DCDB7-142C-4921-4AE3-5975FEE3F13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04640" y="3381120"/>
                <a:ext cx="5689800" cy="296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1267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9116-F125-4830-B609-90124A9D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45FD62-A996-483E-96DE-0D897DD64F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4312710"/>
              </a:xfrm>
            </p:spPr>
            <p:txBody>
              <a:bodyPr/>
              <a:lstStyle/>
              <a:p>
                <a:r>
                  <a:rPr lang="en-US" dirty="0"/>
                  <a:t>Implement a function in Python for the pdf of a Gaussian distribution.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Python </a:t>
                </a:r>
                <a:r>
                  <a:rPr lang="en-US" dirty="0" err="1">
                    <a:solidFill>
                      <a:schemeClr val="tx1"/>
                    </a:solidFill>
                  </a:rPr>
                  <a:t>numpy</a:t>
                </a:r>
                <a:r>
                  <a:rPr lang="en-US" dirty="0">
                    <a:solidFill>
                      <a:schemeClr val="tx1"/>
                    </a:solidFill>
                  </a:rPr>
                  <a:t> or math packages are fine, no </a:t>
                </a:r>
                <a:r>
                  <a:rPr lang="en-US" dirty="0" err="1">
                    <a:solidFill>
                      <a:schemeClr val="tx1"/>
                    </a:solidFill>
                  </a:rPr>
                  <a:t>scipy</a:t>
                </a:r>
                <a:r>
                  <a:rPr lang="en-US" dirty="0">
                    <a:solidFill>
                      <a:schemeClr val="tx1"/>
                    </a:solidFill>
                  </a:rPr>
                  <a:t>, etc.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rgbClr val="7030A0"/>
                    </a:solidFill>
                    <a:latin typeface="Consolas" panose="020B0609020204030204" pitchFamily="49" charset="0"/>
                  </a:rPr>
                  <a:t>def gaussian(x, mu, </a:t>
                </a:r>
                <a:r>
                  <a:rPr lang="en-US" sz="2400" dirty="0" err="1">
                    <a:solidFill>
                      <a:srgbClr val="7030A0"/>
                    </a:solidFill>
                    <a:latin typeface="Consolas" panose="020B0609020204030204" pitchFamily="49" charset="0"/>
                  </a:rPr>
                  <a:t>sigmaSq</a:t>
                </a:r>
                <a:r>
                  <a:rPr lang="en-US" sz="2400" dirty="0">
                    <a:solidFill>
                      <a:srgbClr val="7030A0"/>
                    </a:solidFill>
                    <a:latin typeface="Consolas" panose="020B0609020204030204" pitchFamily="49" charset="0"/>
                  </a:rPr>
                  <a:t>):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What is </a:t>
                </a:r>
                <a:r>
                  <a:rPr lang="en-US" sz="2400" dirty="0">
                    <a:solidFill>
                      <a:srgbClr val="7030A0"/>
                    </a:solidFill>
                    <a:latin typeface="Consolas" panose="020B0609020204030204" pitchFamily="49" charset="0"/>
                  </a:rPr>
                  <a:t>gaussian(3.3, 2.2, 1.1)</a:t>
                </a:r>
                <a:r>
                  <a:rPr lang="en-US" sz="2400" dirty="0">
                    <a:solidFill>
                      <a:schemeClr val="tx1"/>
                    </a:solidFill>
                  </a:rPr>
                  <a:t>?</a:t>
                </a:r>
                <a:endParaRPr lang="en-US" sz="2400" dirty="0">
                  <a:solidFill>
                    <a:srgbClr val="7030A0"/>
                  </a:solidFill>
                  <a:latin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45FD62-A996-483E-96DE-0D897DD64F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4312710"/>
              </a:xfrm>
              <a:blipFill>
                <a:blip r:embed="rId2"/>
                <a:stretch>
                  <a:fillRect l="-1217" t="-2405" b="-16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24FBF47-BA16-2A83-E738-E04E9A629B65}"/>
                  </a:ext>
                </a:extLst>
              </p14:cNvPr>
              <p14:cNvContentPartPr/>
              <p14:nvPr/>
            </p14:nvContentPartPr>
            <p14:xfrm>
              <a:off x="7466760" y="2290320"/>
              <a:ext cx="952920" cy="1427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24FBF47-BA16-2A83-E738-E04E9A629B6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57400" y="2280960"/>
                <a:ext cx="971640" cy="144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69611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AAB3E-FEB8-A9A3-B245-3166EB476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1D222-CF54-3ADB-E25E-73D0DC16A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322C74-5646-2C09-5485-6A635213AC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5212977"/>
              </a:xfrm>
            </p:spPr>
            <p:txBody>
              <a:bodyPr/>
              <a:lstStyle/>
              <a:p>
                <a:r>
                  <a:rPr lang="en-US" dirty="0"/>
                  <a:t>Assume that exam scores are drawn independently from the same Gaussian (Normal) distribution.</a:t>
                </a:r>
              </a:p>
              <a:p>
                <a:r>
                  <a:rPr lang="en-US" dirty="0"/>
                  <a:t>Given three exam scores {75, 80, 90}, which pair of parameters is a better fit (a higher likelihood)?</a:t>
                </a:r>
              </a:p>
              <a:p>
                <a:pPr marL="514350" indent="-514350">
                  <a:buAutoNum type="alphaUcParenR"/>
                </a:pPr>
                <a:r>
                  <a:rPr lang="en-US" dirty="0">
                    <a:solidFill>
                      <a:schemeClr val="tx1"/>
                    </a:solidFill>
                  </a:rPr>
                  <a:t>Mean 80, standard deviation 3</a:t>
                </a:r>
              </a:p>
              <a:p>
                <a:pPr marL="514350" indent="-514350">
                  <a:buAutoNum type="alphaUcParenR"/>
                </a:pPr>
                <a:r>
                  <a:rPr lang="en-US" dirty="0">
                    <a:solidFill>
                      <a:schemeClr val="tx1"/>
                    </a:solidFill>
                  </a:rPr>
                  <a:t>Mean 85, standard deviation 7</a:t>
                </a:r>
              </a:p>
              <a:p>
                <a:pPr marL="514350" indent="-514350">
                  <a:buAutoNum type="alphaUcParenR"/>
                </a:pPr>
                <a:r>
                  <a:rPr lang="en-US" dirty="0">
                    <a:solidFill>
                      <a:schemeClr val="tx1"/>
                    </a:solidFill>
                  </a:rPr>
                  <a:t>I don't know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Use a calculator/computer.</a:t>
                </a:r>
              </a:p>
              <a:p>
                <a:r>
                  <a:rPr lang="en-US" dirty="0"/>
                  <a:t>Gaussian PDF: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322C74-5646-2C09-5485-6A635213AC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5212977"/>
              </a:xfrm>
              <a:blipFill>
                <a:blip r:embed="rId2"/>
                <a:stretch>
                  <a:fillRect l="-1217" t="-1988" b="-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AEC44CA-4474-E877-4912-E71263D8DCDA}"/>
                  </a:ext>
                </a:extLst>
              </p14:cNvPr>
              <p14:cNvContentPartPr/>
              <p14:nvPr/>
            </p14:nvContentPartPr>
            <p14:xfrm>
              <a:off x="99000" y="2256840"/>
              <a:ext cx="11870280" cy="3661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AEC44CA-4474-E877-4912-E71263D8DCD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640" y="2247480"/>
                <a:ext cx="11889000" cy="368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EAE465C-CC08-4BBA-F09E-4A0119321638}"/>
                  </a:ext>
                </a:extLst>
              </p14:cNvPr>
              <p14:cNvContentPartPr/>
              <p14:nvPr/>
            </p14:nvContentPartPr>
            <p14:xfrm>
              <a:off x="6225480" y="210240"/>
              <a:ext cx="2108160" cy="3225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EAE465C-CC08-4BBA-F09E-4A011932163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16120" y="200880"/>
                <a:ext cx="2126880" cy="34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66052FF-1D7A-E68D-79B8-E044337E00C3}"/>
                  </a:ext>
                </a:extLst>
              </p14:cNvPr>
              <p14:cNvContentPartPr/>
              <p14:nvPr/>
            </p14:nvContentPartPr>
            <p14:xfrm>
              <a:off x="5150160" y="678960"/>
              <a:ext cx="3131640" cy="343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66052FF-1D7A-E68D-79B8-E044337E00C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40800" y="669600"/>
                <a:ext cx="3150360" cy="36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96987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674D7-DA94-6517-B4CB-14F83F66F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5B68D-DD92-E11D-0AE1-2053CF3C3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6ED3230-D6C4-1C51-962E-86B49236DC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711291"/>
              </a:xfrm>
            </p:spPr>
            <p:txBody>
              <a:bodyPr/>
              <a:lstStyle/>
              <a:p>
                <a:r>
                  <a:rPr lang="en-US" dirty="0"/>
                  <a:t>Trick coin: comes up heads only 1/3 of the time</a:t>
                </a:r>
              </a:p>
              <a:p>
                <a:endParaRPr lang="en-US" dirty="0"/>
              </a:p>
              <a:p>
                <a:r>
                  <a:rPr lang="en-US" dirty="0"/>
                  <a:t>1 flip:	  </a:t>
                </a:r>
                <a:r>
                  <a:rPr lang="en-US" dirty="0">
                    <a:solidFill>
                      <a:srgbClr val="00B0F0"/>
                    </a:solidFill>
                  </a:rPr>
                  <a:t>H</a:t>
                </a:r>
                <a:r>
                  <a:rPr lang="en-US" dirty="0"/>
                  <a:t>		probability: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2 flips:  </a:t>
                </a:r>
                <a:r>
                  <a:rPr lang="en-US" dirty="0">
                    <a:solidFill>
                      <a:srgbClr val="00B0F0"/>
                    </a:solidFill>
                  </a:rPr>
                  <a:t>H</a:t>
                </a:r>
                <a:r>
                  <a:rPr lang="en-US" dirty="0"/>
                  <a:t>,</a:t>
                </a:r>
                <a:r>
                  <a:rPr lang="en-US" dirty="0">
                    <a:solidFill>
                      <a:srgbClr val="00B0F0"/>
                    </a:solidFill>
                  </a:rPr>
                  <a:t>H</a:t>
                </a:r>
                <a:r>
                  <a:rPr lang="en-US" dirty="0"/>
                  <a:t>		probability: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3 flips:  </a:t>
                </a:r>
                <a:r>
                  <a:rPr lang="en-US" dirty="0">
                    <a:solidFill>
                      <a:srgbClr val="00B0F0"/>
                    </a:solidFill>
                  </a:rPr>
                  <a:t>H</a:t>
                </a:r>
                <a:r>
                  <a:rPr lang="en-US" dirty="0"/>
                  <a:t>,</a:t>
                </a:r>
                <a:r>
                  <a:rPr lang="en-US" dirty="0">
                    <a:solidFill>
                      <a:srgbClr val="00B0F0"/>
                    </a:solidFill>
                  </a:rPr>
                  <a:t>H</a:t>
                </a:r>
                <a:r>
                  <a:rPr lang="en-US" dirty="0"/>
                  <a:t>,</a:t>
                </a:r>
                <a:r>
                  <a:rPr lang="en-US" dirty="0">
                    <a:solidFill>
                      <a:srgbClr val="C00000"/>
                    </a:solidFill>
                  </a:rPr>
                  <a:t>T</a:t>
                </a:r>
                <a:r>
                  <a:rPr lang="en-US" dirty="0"/>
                  <a:t>	probability: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  <a:p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But what property allows us to just multiply these?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6ED3230-D6C4-1C51-962E-86B49236DC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711291"/>
              </a:xfrm>
              <a:blipFill>
                <a:blip r:embed="rId2"/>
                <a:stretch>
                  <a:fillRect l="-1217" t="-14655" b="-497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86B3408-E734-7F6E-5861-563AECD562C4}"/>
                  </a:ext>
                </a:extLst>
              </p14:cNvPr>
              <p14:cNvContentPartPr/>
              <p14:nvPr/>
            </p14:nvContentPartPr>
            <p14:xfrm>
              <a:off x="4935112" y="1828068"/>
              <a:ext cx="2160" cy="3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9D5A024-46CB-4D40-87D0-97270C5ADC0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26112" y="1819428"/>
                <a:ext cx="1980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47A2DA9-F2AE-2A0B-3D28-2AE3E147E0AB}"/>
                  </a:ext>
                </a:extLst>
              </p14:cNvPr>
              <p14:cNvContentPartPr/>
              <p14:nvPr/>
            </p14:nvContentPartPr>
            <p14:xfrm>
              <a:off x="4853392" y="2681268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E3C2FB-2789-4382-86BE-BF79934441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44752" y="267262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2A38DF5-CB5D-5790-4583-9B9F59E30A9C}"/>
                  </a:ext>
                </a:extLst>
              </p14:cNvPr>
              <p14:cNvContentPartPr/>
              <p14:nvPr/>
            </p14:nvContentPartPr>
            <p14:xfrm>
              <a:off x="5243040" y="1534320"/>
              <a:ext cx="4835160" cy="3614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2A38DF5-CB5D-5790-4583-9B9F59E30A9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33680" y="1524960"/>
                <a:ext cx="4853880" cy="363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3447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8E8A6-7B1C-5AA0-6D75-17B71DBA2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5AF08-0F8D-106C-CE7A-0399A1CAA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3BCAE-1E32-FF53-7542-80CFF8EC5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711291"/>
          </a:xfrm>
        </p:spPr>
        <p:txBody>
          <a:bodyPr/>
          <a:lstStyle/>
          <a:p>
            <a:r>
              <a:rPr lang="en-US" dirty="0"/>
              <a:t>Which of these is the correct labeling of these properties?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250A454-8CD3-03A5-A870-8F541739090E}"/>
                  </a:ext>
                </a:extLst>
              </p14:cNvPr>
              <p14:cNvContentPartPr/>
              <p14:nvPr/>
            </p14:nvContentPartPr>
            <p14:xfrm>
              <a:off x="4443230" y="1828068"/>
              <a:ext cx="2160" cy="3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250A454-8CD3-03A5-A870-8F541739090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34230" y="1819068"/>
                <a:ext cx="1980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55FBF69-31DA-29DE-BBCD-A0B088AB1B68}"/>
                  </a:ext>
                </a:extLst>
              </p14:cNvPr>
              <p14:cNvContentPartPr/>
              <p14:nvPr/>
            </p14:nvContentPartPr>
            <p14:xfrm>
              <a:off x="4361510" y="2681268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55FBF69-31DA-29DE-BBCD-A0B088AB1B6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52510" y="267226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F6F6F46-B860-0E4E-AB54-AF0C94D2D056}"/>
                  </a:ext>
                </a:extLst>
              </p:cNvPr>
              <p:cNvSpPr txBox="1"/>
              <p:nvPr/>
            </p:nvSpPr>
            <p:spPr>
              <a:xfrm>
                <a:off x="3116719" y="1937071"/>
                <a:ext cx="21336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sepChr m:val="∣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F6F6F46-B860-0E4E-AB54-AF0C94D2D0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719" y="1937071"/>
                <a:ext cx="2133600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787A732-7F12-BAF8-3AAD-E7C81536E5D6}"/>
                  </a:ext>
                </a:extLst>
              </p:cNvPr>
              <p:cNvSpPr txBox="1"/>
              <p:nvPr/>
            </p:nvSpPr>
            <p:spPr>
              <a:xfrm>
                <a:off x="9600849" y="945603"/>
                <a:ext cx="252412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𝐵𝑒𝑟𝑛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787A732-7F12-BAF8-3AAD-E7C81536E5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0849" y="945603"/>
                <a:ext cx="2524125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6E895EC-828A-BE36-767D-12BDB6AC0E51}"/>
                  </a:ext>
                </a:extLst>
              </p:cNvPr>
              <p:cNvSpPr txBox="1"/>
              <p:nvPr/>
            </p:nvSpPr>
            <p:spPr>
              <a:xfrm>
                <a:off x="8686800" y="225120"/>
                <a:ext cx="3305175" cy="5857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6E895EC-828A-BE36-767D-12BDB6AC0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6800" y="225120"/>
                <a:ext cx="3305175" cy="58573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30F34C0-21A1-019A-1F20-0B39DED434DC}"/>
                  </a:ext>
                </a:extLst>
              </p14:cNvPr>
              <p14:cNvContentPartPr/>
              <p14:nvPr/>
            </p14:nvContentPartPr>
            <p14:xfrm>
              <a:off x="177907" y="819000"/>
              <a:ext cx="11592720" cy="59540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30F34C0-21A1-019A-1F20-0B39DED434D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8547" y="809640"/>
                <a:ext cx="11611440" cy="597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A8305D7-E272-3059-283F-629EF5D71994}"/>
                  </a:ext>
                </a:extLst>
              </p14:cNvPr>
              <p14:cNvContentPartPr/>
              <p14:nvPr/>
            </p14:nvContentPartPr>
            <p14:xfrm>
              <a:off x="6984360" y="3245760"/>
              <a:ext cx="4343040" cy="1492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A8305D7-E272-3059-283F-629EF5D7199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975000" y="3236400"/>
                <a:ext cx="4361760" cy="151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803165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Custom 5">
      <a:dk1>
        <a:sysClr val="windowText" lastClr="000000"/>
      </a:dk1>
      <a:lt1>
        <a:sysClr val="window" lastClr="FFFFFF"/>
      </a:lt1>
      <a:dk2>
        <a:srgbClr val="7030A0"/>
      </a:dk2>
      <a:lt2>
        <a:srgbClr val="E7E6E6"/>
      </a:lt2>
      <a:accent1>
        <a:srgbClr val="2E75B5"/>
      </a:accent1>
      <a:accent2>
        <a:srgbClr val="2E75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2E75B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7950</TotalTime>
  <Words>2191</Words>
  <Application>Microsoft Office PowerPoint</Application>
  <PresentationFormat>Widescreen</PresentationFormat>
  <Paragraphs>425</Paragraphs>
  <Slides>55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55</vt:i4>
      </vt:variant>
    </vt:vector>
  </HeadingPairs>
  <TitlesOfParts>
    <vt:vector size="65" baseType="lpstr">
      <vt:lpstr>Arial</vt:lpstr>
      <vt:lpstr>Calibri</vt:lpstr>
      <vt:lpstr>Calibri Light</vt:lpstr>
      <vt:lpstr>Cambria Math</vt:lpstr>
      <vt:lpstr>Candara</vt:lpstr>
      <vt:lpstr>Consolas</vt:lpstr>
      <vt:lpstr>Wingdings</vt:lpstr>
      <vt:lpstr>Office Theme</vt:lpstr>
      <vt:lpstr>1_Office Theme</vt:lpstr>
      <vt:lpstr>2_Office Theme</vt:lpstr>
      <vt:lpstr>  10-315 Introduction to ML  MLE and Probabilistic Formulation of Machine Learning</vt:lpstr>
      <vt:lpstr>Logistics</vt:lpstr>
      <vt:lpstr>Poll 1</vt:lpstr>
      <vt:lpstr>Exercises</vt:lpstr>
      <vt:lpstr>Exercises</vt:lpstr>
      <vt:lpstr>Poll 2</vt:lpstr>
      <vt:lpstr>Poll 3</vt:lpstr>
      <vt:lpstr>Poll 4</vt:lpstr>
      <vt:lpstr>Poll 5</vt:lpstr>
      <vt:lpstr>Likelihood</vt:lpstr>
      <vt:lpstr>Likelihood</vt:lpstr>
      <vt:lpstr>Likelihood</vt:lpstr>
      <vt:lpstr>Likelihood</vt:lpstr>
      <vt:lpstr>Likelihood and i.i.d</vt:lpstr>
      <vt:lpstr>Bernoulli Likelihood</vt:lpstr>
      <vt:lpstr>MLE</vt:lpstr>
      <vt:lpstr>From Probability to Statistics</vt:lpstr>
      <vt:lpstr>Estimating Parameters with Likelihood</vt:lpstr>
      <vt:lpstr>Likelihood and Maximum Likelihood Estimation</vt:lpstr>
      <vt:lpstr>MLE as Data Increases</vt:lpstr>
      <vt:lpstr>MLE for Gaussian</vt:lpstr>
      <vt:lpstr>MLE for Gaussian</vt:lpstr>
      <vt:lpstr>MLE</vt:lpstr>
      <vt:lpstr>Likelihood and Log Likelihood</vt:lpstr>
      <vt:lpstr>MLE Objective</vt:lpstr>
      <vt:lpstr>MLE for Gaussian</vt:lpstr>
      <vt:lpstr>Recipe for Estimation</vt:lpstr>
      <vt:lpstr>Probabilistic Formulation for ML</vt:lpstr>
      <vt:lpstr>Using Statistics for Machine Learning</vt:lpstr>
      <vt:lpstr>Recipe for Estimation</vt:lpstr>
      <vt:lpstr>M(C)LE for Logistic Regression</vt:lpstr>
      <vt:lpstr>M(C)LE for Logistic Regression</vt:lpstr>
      <vt:lpstr>M(C)LE for Multi-class Logistic Regression</vt:lpstr>
      <vt:lpstr>M(C)LE for Multi-class Logistic Regression</vt:lpstr>
      <vt:lpstr>M(C)LE for Linear Regression</vt:lpstr>
      <vt:lpstr>M(C)LE for Linear Regression</vt:lpstr>
      <vt:lpstr>Additional Slides</vt:lpstr>
      <vt:lpstr>Probability Primer</vt:lpstr>
      <vt:lpstr>Probability Vocab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Probability Vocab</vt:lpstr>
      <vt:lpstr>Example Discrete Distributions</vt:lpstr>
      <vt:lpstr>Example Continuous Distributions</vt:lpstr>
      <vt:lpstr>Probability Vocab</vt:lpstr>
      <vt:lpstr>Notation</vt:lpstr>
      <vt:lpstr>Probability Toolbox</vt:lpstr>
      <vt:lpstr>Probability Tools 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202</cp:revision>
  <dcterms:created xsi:type="dcterms:W3CDTF">2020-05-18T13:01:09Z</dcterms:created>
  <dcterms:modified xsi:type="dcterms:W3CDTF">2024-03-19T23:49:26Z</dcterms:modified>
</cp:coreProperties>
</file>