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</p:sldMasterIdLst>
  <p:notesMasterIdLst>
    <p:notesMasterId r:id="rId58"/>
  </p:notesMasterIdLst>
  <p:sldIdLst>
    <p:sldId id="2327" r:id="rId4"/>
    <p:sldId id="2450" r:id="rId5"/>
    <p:sldId id="2451" r:id="rId6"/>
    <p:sldId id="2449" r:id="rId7"/>
    <p:sldId id="2438" r:id="rId8"/>
    <p:sldId id="2454" r:id="rId9"/>
    <p:sldId id="2453" r:id="rId10"/>
    <p:sldId id="2457" r:id="rId11"/>
    <p:sldId id="2437" r:id="rId12"/>
    <p:sldId id="2160" r:id="rId13"/>
    <p:sldId id="2161" r:id="rId14"/>
    <p:sldId id="2207" r:id="rId15"/>
    <p:sldId id="2165" r:id="rId16"/>
    <p:sldId id="2227" r:id="rId17"/>
    <p:sldId id="1285" r:id="rId18"/>
    <p:sldId id="2447" r:id="rId19"/>
    <p:sldId id="2456" r:id="rId20"/>
    <p:sldId id="2237" r:id="rId21"/>
    <p:sldId id="2225" r:id="rId22"/>
    <p:sldId id="2241" r:id="rId23"/>
    <p:sldId id="2169" r:id="rId24"/>
    <p:sldId id="2455" r:id="rId25"/>
    <p:sldId id="2446" r:id="rId26"/>
    <p:sldId id="2458" r:id="rId27"/>
    <p:sldId id="2205" r:id="rId28"/>
    <p:sldId id="2206" r:id="rId29"/>
    <p:sldId id="2440" r:id="rId30"/>
    <p:sldId id="2448" r:id="rId31"/>
    <p:sldId id="2439" r:id="rId32"/>
    <p:sldId id="2155" r:id="rId33"/>
    <p:sldId id="2217" r:id="rId34"/>
    <p:sldId id="2441" r:id="rId35"/>
    <p:sldId id="2445" r:id="rId36"/>
    <p:sldId id="2442" r:id="rId37"/>
    <p:sldId id="2444" r:id="rId38"/>
    <p:sldId id="2452" r:id="rId39"/>
    <p:sldId id="2416" r:id="rId40"/>
    <p:sldId id="2431" r:id="rId41"/>
    <p:sldId id="2420" r:id="rId42"/>
    <p:sldId id="2435" r:id="rId43"/>
    <p:sldId id="2436" r:id="rId44"/>
    <p:sldId id="2422" r:id="rId45"/>
    <p:sldId id="2423" r:id="rId46"/>
    <p:sldId id="2424" r:id="rId47"/>
    <p:sldId id="2425" r:id="rId48"/>
    <p:sldId id="2426" r:id="rId49"/>
    <p:sldId id="2432" r:id="rId50"/>
    <p:sldId id="2427" r:id="rId51"/>
    <p:sldId id="2430" r:id="rId52"/>
    <p:sldId id="2433" r:id="rId53"/>
    <p:sldId id="2419" r:id="rId54"/>
    <p:sldId id="2434" r:id="rId55"/>
    <p:sldId id="903" r:id="rId56"/>
    <p:sldId id="945" r:id="rId5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993" autoAdjust="0"/>
  </p:normalViewPr>
  <p:slideViewPr>
    <p:cSldViewPr snapToGrid="0">
      <p:cViewPr varScale="1">
        <p:scale>
          <a:sx n="76" d="100"/>
          <a:sy n="76" d="100"/>
        </p:scale>
        <p:origin x="51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18:40.0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24787 11509 1839 0,'-2'0'160'0,"2"0"-160"0,0 0 0 0,0 0 0 0,0 0 128 16,-1 0-128-16,1 0 192 0,-1-3-64 0,1 3-128 0,-1-2 0 0,-1 1 0 0,2 1 0 0,0 0 0 0,0 0 0 0,0 0 0 0,-2-19 0 0,2 13 0 0,0 0 0 0,1 2 0 0,-1 0 0 0,0-1 208 0,0 2-32 0,0 0-16 0,0-1 0 0,0 2 528 0,-1-2 96 0,1 1 32 0,0-1 0 0,0 1-256 0,0 0-48 16,0 0-16-16,0 0 0 0,-1 0-32 0,1-1 0 0,-1 2 0 0,-2-2 0 0,2 0 288 0,-2 2 48 15,2-2 16-15,0-2 0 0,1 1-160 0,0 0-16 0,0-1-16 0,0 1 0 16,0 1-112-16,0-2 0 0,0 2-16 0,0-1 0 15,1 2-240-15,-1 2-64 0,-1 1 0 0,1-3 0 16,0 3 160-16,0 3 32 0,-1-3 0 0,1 0 0 16,0 0 208-16,-2 0 48 0,2 0 16 0,0 0 0 15,0 0 224-15,0 0 32 0,0 0 16 0,0 0 0 16,0 0-96-16,0 0-32 0,0 0 0 0,0 0 0 16,0 0-176-16,0 0-48 0,0 0 0 0,0 0 0 15,0 0-208-15,0 0-48 0,-11-15-16 0,13 15 0 16,-2 0-304-16,0 0 160 0,0 0-160 0,0 2 128 15,0 2-128-15,0-2 0 0,-2 2 144 0,1-1-144 16,1 0 496-16,-1 3 16 0,1 1 16 0,-1 0 0 0,-2 2-48 0,2-2-16 16,-2 2 0-16,2-1 0 15,0 0 0-15,-2 1 0 0,2 0 0 0,0-1 0 16,-2 3-16-16,2-4 0 0,0 2 0 0,0 1 0 0,1-4-176 0,0 3-32 16,0-4-16-16,0 3 0 15,0-1-16-15,0 1 0 0,1-3 0 0,-1 4 0 0,0-1-16 0,1 0-16 0,-1-2 0 16,0 3 0-16,1 1 16 0,-1-3 0 15,2 4 0-15,-2-5 0 16,1 4-64-16,0-4 0 0,2 2 0 0,-2 0 0 0,0-1-128 0,0-1 0 0,1 4 0 0,0-2 128 16,-1 4-128-16,2-1 0 0,-2 2 0 0,2-3 0 15,-2 1 128-15,0 0-128 0,0 2 128 0,0-1-128 16,1-3 208-16,-1 1-32 16,0 0-16-16,0-2 0 0,-1 2-160 0,0 0 160 0,2-1-160 0,-2-2 160 15,0 2-160-15,0-2 0 16,0 2 0-16,0-2 128 0,0 2-128 0,1 0 0 0,-1-3 0 0,1 0 0 0,0 1 0 0,-1 2 0 15,3-3 0-15,-1 0 0 0,0 2 128 16,0-2-128 0,0 0 192-16,1 4-64 0,1-4-128 0,-2 3 128 15,2 1-128-15,-2 0 128 0,1-2-128 0,-1 2 0 0,0 0 0 0,-1 0 0 16,0 0 160-16,0 1-160 0,0 1 192 16,1-2-192-16,-2 0 144 0,1-1-144 15,0 1 0-15,-1-3 144 0,1 2-144 0,1 1 192 16,-1-2-192-16,-1 0 192 0,1 2-192 0,-1 1 0 15,0-4 0-15,1 2 0 0,-1-2 0 0,0 2 0 0,0-3 0 16,2 0 0-16,-2 2 0 0,1 0 0 16,-1-1 0-16,1 2 0 0,-1 0 0 0,1 1 0 0,2 0 128 0,-2 0-128 15,0 0 160-15,0 1-160 0,1 1 192 0,-1-2-192 16,-1 2 0-16,1-2 0 0,0 0 0 0,1-1 0 16,-2-2 128-16,0 2-128 0,1-3 0 0,0 2 0 15,0 0 0-15,-1-2 0 0,2 2 0 0,-2 0 0 16,0 0 0-16,1 1 0 0,-1-3 0 0,1 0 0 15,-1 1 0-15,1 2 0 0,-1 0 0 0,0-2 0 16,0 2 0-16,2 1 0 0,-2-4 0 0,0 4 0 16,0 0 0-16,0 1 0 0,1 0 0 0,-1 0 0 15,1-1 0-15,0 0 0 0,-1-2 0 0,1 2 0 0,2 0 176 0,-1 3-32 16,1-4 0-16,1 1 0 0,-1 3-144 0,1-1 0 16,0-2 0-16,1 2 0 0,0 1 0 0,-2-1 0 15,2 0 0-15,-1-2 0 0,-2 0 0 0,1-1 0 16,-1 2 0-16,1 0 0 0,-2 2 0 15,-1-4 0-15,0 1 0 0,0 3 0 0,0-3 0 0,-1-1 0 16,1 4 0-16,-1-3 0 0,1 1 0 0,0 0 0 16,0 0 0-16,0 0 0 0,-2-2 0 0,4 1 0 15,-2 0 0-15,1 1 0 0,0-1 0 0,0 2 0 16,1 0 0-16,-2-2 0 0,1 0 128 0,0 0-128 16,0 0 0-16,1 1 128 0,-1 2 0 0,0 0-128 15,-1-1 192-15,0 2-64 0,0 1-128 0,0-3 0 16,0 1 0-16,-1 0 0 0,1 2 0 0,0-1 0 15,0 2 0-15,0-1 0 0,-1 1 0 0,1-4 128 16,0 2-128-16,1 0 128 0,-1-4-128 0,0 3 0 0,0-1 0 0,1-2-176 16,-1 2 176-16,0 1 0 0,0 3 0 0,0-3 0 15,0 6 0-15,1-5 0 0,-1 3 0 0,0-1 0 16,0 1 0-16,2 1 0 0,-2-1 0 0,0 0 0 16,0-1 0-16,0-2 0 0,0 2 0 0,1 0 0 0,0-1 0 0,-1-2 0 15,1 2 0-15,0-2 0 0,1-1 0 0,-1 2 0 16,1 0 0-16,0 0 0 0,-1 1 0 0,0-1 0 15,-1 0 0-15,1 2 0 0,-1 1 0 0,0-1 0 16,0 2 0-16,0 1 0 0,2-3 0 0,-2 4 0 16,0 1 0-16,1-2 0 0,-1-3 0 0,0-1 0 15,0-2 0-15,0 3 0 0,0 1 0 16,0 4 0-16,0 1 0 0,1 1 0 0,0 1 0 0,-1-1 0 16,3-1 0-16,-2 0 0 0,-1 0 0 0,1-3 0 0,-1 3 0 15,0-3 0-15,1 0 0 16,-1 0 0-16,2 0 0 0,-1 0 0 0,-1 0 0 15,0 1 0-15,1 1 0 0,-1-1 0 0,0 1 0 0,1-2 0 0,-1 4 0 0,0-1 0 16,0 3 0-16,2-1 0 0,-2-6 0 0,0 4 0 16,0 6 0-16,-2 3 0 0,2 0 0 0,-1-2 0 15,1-1 0-15,-1 0 0 16,-2-2 0-16,3-1 0 0,-1 1 0 0,1-4 0 0,0 3 0 0,0-3 0 16,0 1 0-16,1-1 0 15,-1 0 0-15,2-1 0 0,0 3 0 0,-1 0 0 16,1 1 0-16,-1 1 0 0,0 3 0 0,0-3 0 15,1 1 0-15,-1-1 0 0,-1 5 0 0,1-2 0 0,-1 2 0 0,1-2 0 0,-1-1 0 0,2 1 0 16,-2-1 0-16,0 0 0 0,0 1 0 0,-2-1 0 16,1 3 0-16,0 1 0 15,0-2 0-15,-2 0 0 0,2-2 0 0,-2 2 0 0,2 1 0 0,-3-3 0 16,2 1 0-16,0-3 0 16,-1 2 0-16,1-2 128 0,-1 1-128 0,1 2 128 15,-1-3-128-15,1-2 144 0,0 1-144 0,1-5 160 0,0-2-160 0,1 2 0 16,0 1 0-16,-1 1 0 15,2 1 0-15,-1-1 0 0,1-3 0 0,-1 3 0 0,1-2 0 0,1 1 0 0,-2-2 0 16,0 1 0 0,-2 1 0-16,2-2 0 0,-2 1-160 0,0-2 160 0,-2 2 0 0,0-2 0 15,0-1 0-15,1 1 0 16,0-2 144-16,1 4-144 0,-1-2 0 0,1 3 144 0,-1-4-144 0,1 1 0 0,1-1 0 0,-1 1 0 16,2-2 0-16,0 0 128 15,0 0 0-15,0 0 0 0,2 0-128 0,-1-1 0 16,0 1 0-16,-1-4 0 0,1 4 0 0,1-2 0 0,-2 1 0 15,0-3 0-15,0-2 0 0,0 3 0 0,1-1 128 0,-1 2-128 16,0 0 0 0,0 0 192-16,0-2-192 0,-1 1 192 0,1 0-192 15,-2 0 0-15,1-1 0 0,0 0 128 0,1 1-128 0,-1-3 0 16,-1 2 0-16,1-2 0 0,0 0 0 0,0-2 0 16,-1 2 0-16,0-3 0 0,2 1 0 0,-1 0 160 15,-1-5-160-15,1 2 160 0,0 1-160 0,1-2 0 16,-1-1 0-16,1 0 0 0,0-1 0 0,0 0 0 15,0 1 0-15,0-3 0 0,0 0 0 0,0 0-144 16,0 0 0-16,0-3 0 16,0-1-272-16,1 1-48 0,-1 3-16 0,0 0 0 15,2-21-416-15,0 7-96 0</inkml:trace>
  <inkml:trace contextRef="#ctx0" brushRef="#br0" timeOffset="1682.76">23737 16121 5519 0,'-11'0'496'0,"2"0"-496"0,4 0 0 0,1 0 0 0</inkml:trace>
  <inkml:trace contextRef="#ctx0" brushRef="#br0" timeOffset="7312.48">23613 16282 18431 0,'-4'-2'1632'0,"1"-1"-1312"15,2 2-320-15,1 1 0 0,0 0 224 0,-2-3-32 0,0 1 0 0,-1-2 0 0,0 1-976 0,-1-6-208 0,3 3-32 0,-1 2-16 16,4 0-1568-16,0-1-304 0,1 4-64 0,0-1-16 0,1 0 2416 0,0 1 576 0,1 0 0 0,-2 1 0 16,2-3 2048-16,0 3 448 0,0 0 96 0,0 0 16 15,0 0-416-15,0 0-80 0,1 3 0 0,0-3-16 16,1 0-208-16,0-3-32 0,0 2-16 0,3-1 0 0,0-1-912 0,0 2-176 15,3 1-48-15,0-2 0 0,2-1-16 0,0 2-16 16,0 1 0-16,1 0 0 0,-3 0 352 0,2 0 64 16,1 0 0-16,0 0 16 15,-1 0-320-15,1-3-64 0,0 3-16 0,0 0 0 0,0 0-288 0,2-2-64 0,-2 1-16 16,2-3 0-16,1 1-96 0,-1 0-32 0,1 0 0 0,-2 0 0 16,1 0-16-16,-2-1 0 0,1 2 0 0,2-2 0 15,-2 1-32 1,1 0-16-16,3-1 0 0,-1-1 0 0,1 2 0 0,0-1 0 0,2 1 0 0,-1 0 0 0,0-1 0 31,0 4 0-31,2-2 0 0,-1 2 0 0,1 0-144 0,-3 0 0 0,-1 0 0 0,-1 0 0 0,1 2 0 0,-1-2 0 31,-1 1 0-31,1 2 0 0,-2-3 0 0,2 0 160 16,-2 0-160-16,0 0 160 0,2-3 160 0,-2 2 16 16,3-1 16-16,0-2 0 0,1-1-16 0,0 1 0 15,0 1 0-15,1 0 0 0,-1-1-112 0,1 2-32 16,2 1 0-16,-2-2 0 0,-1 1-192 0,1-2 0 15,1 1 0-15,-2 2 0 0,0-1 144 0,0-1-16 16,0 2 0-16,-3-1 0 0,1-1-128 0,-1 2 0 16,2 1 0-16,-3-3 0 0,2 2 0 0,-2 1 0 15,1-2 0-15,0-1 0 0,-1 2 208 0,2-1 64 16,1-1 16-16,-2 2 0 0,1-2-80 0,1 3-16 0,-1-2 0 16,1 1 0-16,1 1 0 0,2 0-16 15,-2-3 0-15,2 3 0 0,1 0-176 0,-1-2 0 0,-1 0 0 0,1 2 0 16,-2-2 0-16,0 1 0 0,0-2 0 0,-2 3 0 15,0-3 0-15,0 0 160 0,-1 1-32 0,-1 0-128 16,1 0 0-16,-2-2 0 0,1 2 0 0,-1-1 0 0,0 2 0 16,0 1 0-16,0 0 128 0,0 0-128 15,1 0 0-15,-1 1 0 0,0 2 128 0,-1-1-128 16,2-1 144-16,0 2-16 0,2-1-128 0,-1-2 192 0,1 2-192 0,-1 0 0 16,2-2 0-16,-1 0 0 0,-1 0 0 0,2 0 0 15,-1 0 0-15,0 0 0 0,0 0 0 0,1 0 0 16,-2 0 0-16,2 3 0 15,0-3 0-15,-2 0 224 0,2 1-64 0,1 1-16 0,0-2-144 0,0 3 0 16,1-3 0-16,1 0-176 0,0 0 176 0,1 0 0 0,0 0 0 16,1 0 0-16,1-3 0 0,-2 3 0 0,2 0 0 0,-2-2 0 15,0 2 144-15,-1 0-144 0,1-1 192 0,-2 1-192 16,-1-3 208-16,1 1-64 0,1 0-16 0,1 0 0 16,-1-1-128-16,0 2 0 0,1-1 0 0,-1 2 128 15,-1-3-128-15,1 2 0 0,0 1 0 0,-1-2 128 16,3 2-128-16,-1-2 0 0,-2 2 0 0,0 0 0 15,2 0 0-15,-1-2 0 16,2 2 0-16,-3 0 0 0,2 0 0 0,-3 0 0 0,1-3 0 0,-1 3 0 16,0-1 0-16,0 1 0 0,1 0 0 0,-1 0 128 15,1-2-128-15,-1 2 160 0,2-4-160 16,-1 1 160-16,0 3-160 0,2-3 0 0,0 3 0 16,1-3 0-16,1 1 0 0,-1 1 128 0,2 1-128 15,-2 0 0-15,0 0 0 0,-3 1 0 16,1 1 0-16,1-2 0 0,-1 3 0 0,1-2 0 0,-2 1 0 0,0 1 0 15,2-2 0-15,-1 2 0 0,1-1 0 0,-1-1 0 0,1-1 0 0,1 3 0 16,0-3 0-16,1 0 0 0,2 0 0 0,0 0 0 16,1-3 0-16,0 2 0 0,0 1 0 0,-1-2 0 15,1-1 0-15,-1 2 0 0,-1-2 0 0,-1 0 0 16,1 3 0-16,-1-3 0 0,0 3 192 0,0-2-32 16,0 1-16-16,0 1 0 15,1-3-144-15,1 2 0 0,0 1 0 0,0-3 0 0,1 3 0 0,-1-2 0 16,1 1 0-16,-1 1 0 0,-1 0 0 15,1 0 0-15,-2 0 0 0,0 0 0 0,1-3 0 16,-2 3 0-16,0 0 0 0,-1-2 0 0,-1 0 0 0,1 2 0 16,1-2 0-16,1 0 0 0,2 0 0 0,1 0 0 0,0-2 0 0,1 2 0 15,1 0 0-15,0 0 0 0,-2-1 0 16,1 2 0-16,-3 1 0 0,0 0 0 0,-1-2 0 0,2 2 0 16,-2 0 0-16,0 0 0 15,-4 0 0-15,1-3 0 0,5 3 0 0,-1 0 0 0,1 0 0 0,2 3 0 16,-2-3 0-16,2 0 0 0,0 0 0 0,-2 0 0 15,-1-3 0-15,1 3 0 0,1 0 0 0,0-1 0 16,-1 1 0-16,1 0 0 16,-2 0 0-16,0 0 0 0,0-2 0 0,-2 2 0 15,-3-3 0-15,3 2 0 0,1-2 0 0,1 2 0 16,0-1 0-16,0 2 0 0,1 0 0 0,-2-3 0 0,1 3 0 0,0 0 0 16,-1 3 0-16,0-3 0 0,1 1 0 0,0 0 0 0,-1 0 0 0,2 2 0 15,-3-3 0 1,1 1 0-16,0-1 0 0,-2 0 0 0,2-1 0 0,-1 1 0 15,-2 0 0-15,1-3 0 0,-1 2 0 0,-1 0 0 16,-1 0 0-16,0 1 0 0,2-4 0 0,-1 4 0 16,0 0 0-16,-2-2 0 0,2 2 0 0,-1 0 0 0,-1-3 0 0,1 3 0 15,-1-1 0-15,0 1 0 16,-1-3 0-16,1 1 0 0,0 1 0 0,0-4 0 16,-3 3 0-16,2-3 0 0,-2 4 0 0,1-2 0 0,1 0 0 0,0 1 0 15,-1 0 0-15,2 0 0 0,-2-2 0 16,1 4 0-16,1-2 0 0,1 2 0 15,0 0 0-15,0 0 0 0,0 0 0 0,0 0 0 0,0 0 0 0,-1 2 0 0,-1-2 0 16,1 0 0 0,0 1-128-16,-3-1 128 0,2 3 0 0,-3-3 0 15,0-3 0-15,-2 3 0 0,0 0 0 0,3 0 0 16,-3 0 0-16,1 0 0 0,0 0 0 0,-1 0 0 0,-1-1 0 0,1 1 0 16,0 0 0-16,-1 0 0 0,2 0 0 0,-1 0 0 15,-1-2 0-15,2 2 0 0,-1 0 0 0,0 0 0 16,0 0 0-16,0 0 0 0,-1 0 0 0,-2 0 128 15,-1 0-128-15,-1 0 0 0,-2 0 128 0,0 0-128 16,-1 0 128-16,-1 0-128 0,-2 0 0 0,1 0 0 16,-1 0 0-16,-1 0 0 0,0 0 0 0,1 0 0 0,-1 0-224 0,0 0 80 15,-1 0 144-15,-1-3 0 16,1 3 0-16,-1 0 0 0,0 0 0 0,-1 0-128 0,1 0 128 0,0 0 0 31,0 0-432-31,0 0 0 0,0 0 0 16,0 0-15072-16,-24-17-3024 0</inkml:trace>
  <inkml:trace contextRef="#ctx0" brushRef="#br0" timeOffset="9119.34">30346 15651 4655 0,'3'-1'416'0,"-2"-1"-416"0,0 2 0 0,0-3 0 0,-1 2 0 0,0 1 0 0,0 0 0 16,0 0 0-16,2-2 480 0,-2 0 16 0,0 2 0 0,0 0 32 0,0 0 1664 0,0 0 336 0,0 0 64 0,0 0 32 0,0 0-448 0,0 0-64 0,0 0-32 0,0 0 0 0,10-18-576 0,-9 15-112 0,-1 1-32 0,0 1 0 0,-1 2-352 0,-1-1-80 15,1 2-16-15,-1 1 0 0,0 0 48 0,-1 0 0 0,0 1 0 0,-1-2 0 0,2 2-352 0,-2 2-64 0,2-2-16 0,-1-2 0 16,2 2 128-16,-1 0 32 0,0 1 0 0,1-2 0 15,0 0-176-15,0 0-48 0,1-1 0 0,0 3 0 16,0-2-128-16,-2 0-16 0,2 3-16 0,0-2 0 16,-1 2 0-16,1 0 0 0,0-2 0 0,-1 2 0 15,0 3-144-15,-1-2-32 0,2 3 0 0,-1 1 0 16,0 0-128-16,1 0 0 0,0 3 0 0,-1 1 0 16,0 1 224-16,-1-3-32 0,0 6-16 0,1-3 0 0,-1 3 32 15,1-3 16-15,0 2 0 0,0-2 0 16,-1 3 96-16,1-1 32 0,-1 0 0 0,-1 0 0 0,2 1 0 15,-1-1 0-15,2 0 0 0,-2-1 0 16,1 0-128-16,0 1-32 0,0-1 0 0,-1 1 0 0,1-1-32 0,0 1-16 16,0 1 0-16,-1 0 0 0,0 2-144 0,1-3 0 15,-1 3 0-15,1-3 128 0,-1-2-128 0,-1 1 0 16,2-4 0-16,-1 2 0 0,0-3 0 0,1 2 0 16,-1-2 0-16,0-3 0 0,1 1 0 0,-1-4 0 15,0 1 0-15,0-2 0 0,1 2 0 0,-1-6 0 0,1 1 0 16,0 1 0-16,0-3 0 0,1 0 0 0,-1-3 0 0,1 0 0 31,0-4-560-31,0-1 16 0,0-2 0 0,0-3 0 16,1-3-560-16,0 0-112 0,3-5-32 0,1-2-18368 0</inkml:trace>
  <inkml:trace contextRef="#ctx0" brushRef="#br0" timeOffset="11186.49">30272 16873 9215 0,'-2'-2'816'0,"-1"-2"-656"0,2 2-160 0,1-1 0 16,0 2-848-16,0-2-208 0,-1-3-32 0,-1-1-16 0,0-2 848 0,-1-1 256 0,2 0 0 0,-1 2 0 0,-1 4-176 0,2-2 176 0,0 0-128 0,1-1 128 0,0 1 320 16,0 3 96-16,1-2 32 0,-1 0 32 0,1-2 960 0,-1 1 192 0,1 4 32 0,-2 2 48 0,1 0-1072 0,-1 0-192 0,-1 0-64 0,-1 2 0 0,-1-2-544 0,1 4-112 0,-2 0-32 0,1-1 0 0,-1 0 304 0,3-1 256 15,-1 2-64-15,1-1 0 0,2-2 1504 0,0 1 288 16,0 1 64-16,0-3 16 0,1 1 112 0,0-1 0 16,0 0 16-16,1 0 0 0,0 0-608 0,-1 0-128 15,2 0-32-15,-2 0 0 0,0 0-288 0,-1 2-64 16,0-2-16-16,0 0 0 0,0 0-416 0,0 0-64 0,0 0-32 15,0 0 0-15,-6 19-224 0,4-13-32 0,-2 0-16 0,0-1 0 16,2 4 32-16,-2-3 0 16,0 0 0-16,2 0 0 0,1 7 80 0,-1-3 32 15,2 0 0-15,0-2 0 0,0 2-96 0,0 0 0 16,0 2-16-16,2 1 0 0,-2-1-80 0,-2 1-16 0,2 0 0 0,-1 3 0 16,0-1 0-16,-2 2 0 15,1 2 0-15,-1 2 0 0,0 1 96 0,-2 0 16 16,0 2 0-16,0-1 0 0,0 3 16 0,-1-1 16 15,0-1 0-15,-2-2 0 0,2-1 96 0,0-3 32 0,0 2 0 0,-1-4 0 16,2 3-192-16,2-3-32 0,-1-4-16 0,2 1 0 0,-1-3-240 16,1-1 0-16,-1 0 0 0,1-3 0 0,-1 0 0 0,2 1 0 31,0-4-208-31,-1-3 64 0,1 2-192 0,1-1-48 0,0-2 0 0,0-1 0 16,0-1-192-16,0 0-64 15,1-3 0-15,1 0 0 16,0-2-272-16,1 0-64 0,-1 2-16 0,2-4-18880 0</inkml:trace>
  <inkml:trace contextRef="#ctx0" brushRef="#br0" timeOffset="12350.04">31758 16558 31327 0,'0'-4'2784'0,"0"2"-2224"16,0-1-560-16,2 2 0 0,-1 1-1008 0,-1 0-304 0,1-3-64 0,0 0-16 0,-1-1-240 0,0-1-48 0,-1 1-16 0,-1 4 0 0,-2 0 3008 0,0 0 608 0,-1 3 112 0,0-3 16 0,0 4 256 15,-2-4 64-15,-1 2 0 0,0-2 0 0,-2 0-944 0,-1 1-176 0,-2-1-32 0,0 0-16 0,-2 0-688 0,0 0-144 0,0 0-32 0,0 3 0 0,1-3-16 0,-1 3-16 0,0 0 0 0,-1 1 0 16,1-2-48-16,-1 4 0 0,0 1 0 0,0 2 0 16,0-1-256-16,0 3 128 15,0 3-128-15,-2-2 0 0,2 2 256 0,0 3-64 16,1 0-16-16,-1 4 0 0,3 1 64 0,-1 1 16 0,0 1 0 0,2-1 0 16,2-1-48-16,0-2 0 0,2-2 0 0,0 1 0 15,2 1-80-15,0-4-128 0,2 0 176 0,-1 1-176 0,3-1 192 0,0 0-192 16,1-2 192-16,1 1-192 15,1-3 256-15,2 0-64 0,-1 0-16 0,3 0 0 0,0 0 16 0,0-2 16 16,3 3 0-16,-1-1 0 16,3-2-208-16,0 2 144 0,1-2-144 0,0 2 128 0,1 1-128 0,2-3 0 15,1 0 0-15,-1 1 0 0,0-1 0 0,2-3 0 16,1 2 0-16,-1-1 0 0,0-3-128 0,0 0 128 16,0-1 0-16,0-2 0 0,-1 0 0 0,1-2 0 15,-1-2 0-15,1 0 0 0,-1-4 0 0,-2 0 0 16,2-2 0-16,1-1 0 0,-1 1 0 15,2-3 0-15,-1-2 0 0,2 1 192 0,-1-3-64 0,0 2 0 16,1-2 0-16,-2 1 0 0,0 2 48 0,-3-4 0 16,2 1 0-16,-1 1 0 0,-2 2 64 0,-2-2 16 0,0 2 0 0,-1-1 0 15,-2 4-48-15,0-4 0 16,0 1 0-16,-1-1 0 0,-1 1-48 0,-2 0-16 0,0 1 0 0,-1-2 0 0,-2-2-144 0,-1 2 0 16,0 0 144-16,-3-3-144 15,0-2 0-15,-2 3 0 16,0 1 0-16,-1-2 128 0,-2 1-128 0,-1 2 0 15,0 3 0-15,0-1 0 0,0 3-256 0,1-1-80 16,-1 0-16-16,0-1 0 0,-1 4 352 0,0 0 0 16,-2-1 160-16,2 1-160 0,0 0 0 0,-1 2 0 0,-1 2 0 15,1 2 0-15,-2 2-144 0,2-2 16 0,-2 0 0 0,2 2 0 0,1-1 0 0,0 0 0 16,1 2 0-16,0-2 0 0,1-1-80 0,3 0-16 16,-1 0 0-16,2-1 0 15,0 1-224-15,0-4-64 0,1 1 0 16,2 0 0-1,-1-2-48-15,1-1-16 0,0 2 0 0,2-5 0 16,0 2-240-16,0-2-48 0,2 2-16 0,-1-2-18384 0</inkml:trace>
  <inkml:trace contextRef="#ctx0" brushRef="#br0" timeOffset="12875.62">31881 16208 36863 0,'-4'2'1632'15,"0"-2"336"-15,2-2-1584 0,1 2-384 0,1-1 0 0,1 1 0 16,-1 0-144-16,0 0-112 0,0-3-32 0,-1 1 0 0,-1 2 160 0,2 0 128 0,0 0-192 15,0 0 192-15,0 0 944 0,-14 15 288 0,10-9 64 0,-1 1 16 0,0-1-528 0,0 3-96 0,-1 1-32 0,0 2 0 0,-1 1-208 0,0 0-32 0,0 5-16 0,-2 1 0 16,2 4 96-16,-3 1 16 0,1 2 0 0,-1 3 0 0,0 5-48 0,-2 3 0 0,1 3 0 0,-4 3 0 16,0 2 32-16,-1-1 0 0,0 1 0 0,-1 1 0 0,-2-2 0 0,0 1 0 0,0 2 0 15,-2-3 0-15,-2 4-112 0,1-1-32 16,0-2 0-16,0-4 0 0,1 0-224 0,1-6-128 0,-1 4 128 16,2-2-128-16,2-3 336 0,1-1 0 0,1 0 0 0,3-3 0 15,1 2-160-15,2-4-48 0,1 1 0 0,2-2 0 16,1-2-256-16,2-2-64 0,0-1-16 0,2-3 0 15,0-1-512-15,1-5-112 16,1-3 0-16,1-4-16 0,1-2-224 0,-1-4-32 0,1-3-16 0,1-2 0 16,2-1-96-16,0-6-32 0</inkml:trace>
  <inkml:trace contextRef="#ctx0" brushRef="#br0" timeOffset="15004.26">25033 17117 10127 0,'-1'-5'896'15,"-2"1"-704"-15,2 4-192 0,1 0 0 0,0 0 1440 0,-1-2 256 0,-1 0 48 0,0-3 16 0,-1 1 256 0,-2-1 48 0,2 1 16 0,-2 0 0 0,1 2-32 0,0 2-16 0,1-3 0 0,-2 3 0 16,0 0-624-16,0 3-112 0,-1-1-16 0,-1 2-16 0,0-2-352 0,0 5-64 16,-1-1-16-16,1 1 0 0,-2 2-288 0,2 1-64 15,-2 0-16-15,0-1 0 0,-1 4-96 0,2-1-32 16,-1 4 0-16,1-3 0 0,0 3 0 0,-2-1 0 15,3 4 0 1,-1-3 0-16,2-1-16 0,0 1-16 0,1 0 0 0,0 0 0 16,1 3-128-16,2 0-32 0,-1-2 0 0,2 0 0 0,0 1-144 0,2-1 0 15,2 0 0-15,0-1 0 0,4-1 0 0,-1-3 0 16,1 1 0-16,2-3 0 0,-1 0 0 0,4-4 0 16,0 2-128-16,4-4 128 0,0-1 0 0,1-2-144 0,1-1 144 0,0-1 0 15,2-2-144 1,0-1 144-16,-2-2 0 0,0 0-144 0,-1-3 144 0,-1 0-128 15,0-1 128-15,0-2-128 0,2 1 128 0,-2-3 0 16,0 0 0-16,-1-3-128 0,-2 3 128 0,0-5 0 16,-4 3 0-16,1-2 0 0,-1 1 0 0,-2-2 0 0,-2 0 0 0,-1 3 0 15,-1 0 0-15,-3 0 144 0,-2 1-144 0,-1-1 0 16,-2 0 208-16,-2 0-64 16,0-1-16-16,-3 1 0 0,0 2 128 0,-1 2 0 15,-1-1 16-15,-2 4 0 0,1-1-272 0,-1 0 128 16,-1 4-128-16,0-3 0 0,0 5 128 0,3 2-128 15,0-2 0-15,-1 4 0 0,2 0 0 0,0 0-320 0,0 0 32 16,1 0 16 0,0 0-144-16,0 1-32 0,0-1 0 0,2 3 0 15,0-3-192-15,2-3-64 0,1 2 0 0,1 1-17712 0</inkml:trace>
  <inkml:trace contextRef="#ctx0" brushRef="#br0" timeOffset="16703.84">25193 10426 4655 0,'-2'-2'416'0,"1"0"-416"0,1 2 0 0,-1-3 0 0,1 3 0 0,0 0 0 0,-2 0 1504 0,2 0 288 0,-1-1 64 0,0 1 64 0,0 1 640 0,1-1 128 0,0 0 16 0,0 0 48 16,0 0-352-16,0 0-80 0,0 0-16 0,-16 15 48 16,14-11-816-16,0 0-144 0,-1 1-48 0,2 1 48 15,0 0-416-15,0 1-80 0,1 2 0 0,0 1 16 0,-2 0-320 16,2 2-64-16,2 2-16 0,-2 7 48 0,1 1-80 0,-1 3-16 16,1 1 0-16,-1 2 32 0,-1 4-144 0,0 2-32 15,-1 4 0-15,0-2 48 16,2 4-144-16,-4-2-32 0,1 0 0 0,-1 1 48 0,-1-2-240 0,-3 1 0 15,1-2 0-15,-2-2 128 0,1 0 0 0,-2-6 0 16,1-2 0-16,-1-1 48 0,3-3 96 0,1-3 32 16,-2-3 0-16,3-4 32 0,0-2-128 0,0-2-16 15,3-4-16-15,-1-2 32 16,2 0 16-16,1-6 0 0,0 2 0 0,3-4 0 0,-1-2-224 0,1-3 0 16,-1-2 128-16,2 0-128 0,0-3 0 0,0-2 128 0,1-5-128 15,3-5 0-15,-1-3 0 0,2-1 128 16,-2-3-128-16,1-1 0 0,0-1 0 0,1-3 0 0,0-1 0 0,-1-1 0 15,0 1 0-15,0-4 0 0,0 1 0 0,1-3 0 16,-2 2 0-16,0 1 0 0,1 1 0 0,-1 0 0 16,1 0 0-16,-2 5 0 0,1 0 0 0,2 3 0 15,1 3 0-15,1 3 0 0,0 1 0 0,1 1 0 16,1 4-256-16,-1 4 64 0,3 0 16 0,0 3 0 16,0 0 176-16,1 4 0 0,1-1-144 0,0 3 144 0,4-2 0 15,-1 2 0-15,0-1 0 0,-2 3 0 0,-1 2-128 0,-3 0 128 16,0 2 0-16,-2 4 0 0,1-2 0 0,-1 4 0 15,-1 2-144-15,0 2 144 0,-1 3 0 0,1 1 0 16,-1 2 0-16,1 4 0 16,-1 3 0-16,0 1-128 0,0 2 128 0,-1 0 0 0,-2 3-144 0,-1-2 144 15,2 5 0-15,-3-4-144 16,0-1 144-16,0-1 0 0,-3-2 0 0,1 1 0 0,-2-2 0 0,-1 0 0 16,-1-3 0-16,-1 0 0 0,-3 3 224 0,0-3-32 15,-2 0 0-15,0-4 0 16,2-3 64-16,-3 1 16 0,-4 2 0 0,-4 4 0 0,-4 0-64 0,-1 0-16 15,-1-2 0-15,-1 1 0 0,0-3-16 0,-2-2-16 0,0 2 0 0,0-4 0 16,1 0-32-16,1 1 0 0,0-5 0 0,1 0 0 16,2-1-128-16,2 0 0 0,2-3 0 0,1-2 0 15,2 0 0-15,1-2-176 0,3 2 176 0,2-2-192 32,2 2-320-32,1-5-80 0,3 4-16 0,1-1 0 0,1 2-48 0,2-2-16 0,0 1 0 31,1 0 0-31,0-2-32 0,1 1-16 15,1 2 0-15,1-2-17968 0</inkml:trace>
  <inkml:trace contextRef="#ctx0" brushRef="#br0" timeOffset="17579.55">26325 9619 11055 0,'0'-1'976'0,"0"1"-784"0,1 0-192 0,-1 0 0 0,0 0 1216 0,0 0 208 0,0 0 48 16,0 0 0-16,0 0 816 0,0-2 160 0,-1 2 48 0,1 0 0 0,0 0-560 0,0 0-96 0,0 0-32 0,-20 9 0 0,13-5-208 0,-2 1-64 0,-1 1 0 0,-2 2 0 0,-1 2-480 0,0-2-96 0,0 5-32 0,0-1 0 0,1 0-480 0,-2 2-112 0,2 5-16 0,-1-3 0 0,0 2-32 0,0 4-16 0,1-2 0 0,-1 1 0 16,1 2 128-16,0 2 32 0,-2 4 0 0,3-4 0 0,1-3 80 0,-2 6 32 0,-3 8 0 0,-2 7 0 15,-3 4-96 1,1-1-32-16,2 0 0 0,3-4 0 15,1-1-96-15,0-4-32 0,4 1 0 0,1-3 0 16,2-3-128-16,1 3-32 0,2-3 0 0,2 2 0 0,2-1-128 0,2 0 192 16,2-1-192-16,1-3 192 0,2 0-192 0,0-2 0 15,1-2 0-15,2-3 0 0,0-2 0 0,3-5 0 16,1 1 0-16,2-6 0 0,1 2-384 0,2-2-96 0,0-4-32 16,1-2 0-16,4 0-320 0,2-4-64 0,1 2 0 15,0-4-16-15,0 1-112 16,0-6-32-16,0 4 0 0,-2-6-17696 15</inkml:trace>
  <inkml:trace contextRef="#ctx0" brushRef="#br0" timeOffset="18817.5">26599 9853 2751 0,'4'-2'256'0,"-1"0"-256"0,-1 2 0 0,-1 0 0 0,1 0 1008 0,-1 0 144 16,0-2 48-16,2 1 0 0,0-1 768 0,1 1 144 0,1-1 48 0,-1 0 0 0,-1 0 208 0,0-1 32 0,-2 2 16 0,0-1 0 0,0 2-496 16,-1 0-112-16,2 0-16 0,-2 0 0 0,0 0-304 0,-2 2-64 0,2-1-16 0,0 2 0 0,-1 1-608 0,1-4-128 0,0 0-32 0,-2 21 0 15,1-11-208-15,-2 2-48 0,2 0-16 0,-2 4 0 16,2 0 16-16,-1 3 0 0,0-2 0 0,1 4 0 15,0-2-80-15,0 3-16 0,-1 0 0 0,1 2 0 0,-1-1-48 16,-1 0-16-16,1 0 0 0,-2 2 0 16,-1-3 0-16,1 3 0 0,0 1 0 0,-1-1 0 0,0-1 32 0,-2-1 16 15,2 0 0 1,-2-1 0-16,0 1-112 0,-2 0-32 0,0-3 0 0,-1 2 0 0,1 0 48 0,-3 3 0 16,-1 0 0-16,-1-3 0 0,1 0-48 0,0 1-128 15,2-7 192-15,-1 0-64 0,-1 0 64 0,1-1 0 16,-2-2 0-16,1-3 0 15,0 1 16-15,1-5 16 0,0 2 0 0,-1-6 0 0,1 2 16 0,1-1 0 0,0-3 0 16,-2 0 0-16,3-3 0 0,1-1 0 0,0-2 0 0,0 0 0 16,2-3-96-16,1-1-16 0,-1 1 0 0,1-4 0 15,1 1-128-15,2-1 0 0,-1 0 144 0,3 1-144 16,-1-1 0-16,2 0 0 0,2-2-160 0,0 1 160 16,2 2-208-16,1-1 64 0,1 1 16 0,0 2 0 15,2 1 128-15,-1 2-128 0,2 1 128 0,-1 0-128 16,2 2 128-16,0-2 0 0,0 3 0 0,1 0 0 15,0 3 0-15,2-3 0 0,-1 3 0 0,2 0 0 16,0 3-192-16,1-2 0 0,-1 1 0 0,-1 4 0 16,1 1 192-16,-3-1-208 0,-1 4 80 0,-1-2 128 0,-2 6 0 0,-1-2 0 15,1 1 0-15,-2-1 0 0,-2 4 0 0,2 0 0 16,0 0 0-16,1 0 0 0,-1 0 0 0,1-1 0 16,2-1 0-16,-1 1 192 0,1-3-192 0,-1-2 0 15,1 0 0-15,-1-1 0 0,2-2 0 0,-1-1 0 16,1 0 0-16,1 1 128 0,0-5 16 0,1 2 0 15,0-1 0-15,0 0 0 16,1 1-144-16,0-4 192 0,0 0-192 0,0 0 192 16,1 0-192-16,-1-3 160 0,2 2-160 0,-1-3 160 0,2 2-16 0,-1-2 0 0,1-2 0 15,-2-3 0-15,1 2 80 0,1-2 16 0,-1-1 0 0,1 0 0 16,0-2-80-16,0 1-16 0,1-3 0 0,0-1 0 16,-1 2 16-16,1-6 0 0,0 3 0 0,-1-4 0 15,1-1-32-15,-1-1 0 0,1 0 0 0,-3-4 0 16,1 1 0-16,-2-1 0 0,0 1 0 0,-1-1 0 15,-1-2-128-15,-3 0 0 0,0 0 0 0,0-1 0 16,-1 1 0-16,-4-1 0 0,2 0 0 0,-3 1 128 16,-1 3 48-16,-1-1 0 0,-1-2 0 0,-3 1 0 15,0 1-16-15,-3 0 0 0,1 2 0 0,-2 2 0 16,2 2-16-16,-2 0 0 0,2 2 0 0,-1 2 0 0,1-2-144 16,1 5 0-16,1 3 0 0,0 1 128 0,0 6-128 0,0-1 0 31,-1 1 0-31,-2 3 0 0,1 3 0 0,-3 1-224 15,0-2 48-15,-1 4 16 0,-1 2-112 0,-1-2-32 16,-2 4 0-16,0-2 0 0,-1 5 96 0,0-3 16 16,0 2 0-16,-1-2 0 0,0 0 192 0,-1 0 0 15,2 1-160-15,-1-4 160 0,0-1 0 0,1 1 0 0,1-1 0 16,0-4 0-16,0 2 0 0,0-3-176 0,2 2 176 16,-2-1-128-1,2-2-448-15,1 1-64 0,0 2-32 0,1-3 0 16,1 0-208-16,1 2-32 0,3-2-16 0,2 0-12960 0,2 0-2576 0</inkml:trace>
  <inkml:trace contextRef="#ctx0" brushRef="#br0" timeOffset="19531.03">27743 9476 911 0,'3'-6'0'0,"-2"0"0"0,0 3 0 0,0-1 0 0,1 4 2208 0,-1-2 352 0,0 1 80 0,-1-2 16 0,3-1 576 0,-2 2 112 0,0-2 32 0,0-2 0 0,1 4-272 0,-2-1-48 0,0 6-16 0,-2-3 0 0,1 2-880 0,-1 2-176 0,-1-1-48 0,-1 6 0 15,2-3-1120-15,0 4-240 16,-1 3-32-16,1-1-16 0,-2 4-256 0,1 3-48 0,0-3-16 16,0 3 0-16,1 2 256 0,-1 5 48 0,1 3 16 15,-1 5 0 1,1 5 144-16,-1-1 32 0,0 5 0 0,-1 2 0 16,0 2-96-16,-2 1-16 0,-1 5 0 0,-3 4 0 0,-1 0-352 0,-4 1-80 15,0 2-16-15,-1-6 0 0,-1-5 48 0,-1 0 16 16,2-2 0-16,-1-4 0 0,0-1 64 15,0-1 16-15,1-3 0 0,2-3 0 0,1-4-112 16,1-5-32-16,1-4 0 0,1-6 0 16,2-1-144-16,0-5 0 0,2-3 0 0,-1-2 0 0,2-4-704 0,2-2 0 15,-1-1-16-15,2-5 0 16,-1 0-432-16,2-2-96 0,0-4-16 0,2 0-12736 16,0-3-2544-16</inkml:trace>
  <inkml:trace contextRef="#ctx0" brushRef="#br0" timeOffset="20214.07">28369 9967 19343 0,'-4'0'848'0,"2"-3"192"0,-1 2-832 0,1 1-208 0,1 0 0 16,-1 0 0-16,0 1 2016 0,-1-1 352 0,-2 3 80 0,-2-3 16 0,-3 2 0 0,0-2 0 0,2 4 0 0,-2-4 0 0,1 4-1104 0,-1-2-208 0,0 2-64 0,-1 2 0 0,1 0-544 0,-1 0-112 0,-1 1-32 0,1 0 0 0,1 2 128 0,-3 1 32 0,-1 2 0 0,-3 4 0 0,-1 5-32 0,-1-1 0 16,1 2 0-16,-1 3 0 0,2-3-80 0,0 3 0 15,1-2-16-15,-1 2 0 0,4-3 48 0,2 3 16 16,0-5 0-16,3 2 0 0,2-1-192 0,1 1-48 16,1-2 0-16,3 1 0 0,2-1-256 0,2-4 0 0,1 3 0 15,2-5 0-15,4 0-144 0,1-4-96 16,4 0-16-16,1-2 0 0,3 1 0 0,4-5 0 15,1 0 0-15,2-2 0 0,2-4 0 0,1-2-16 0,5 0 0 0,0-5 0 16,0 0 272-16,0-4 0 0,1 1 0 0,0-4 0 16,0 0 192-16,1-3-16 0,-1-1 0 0,0-1 0 15,-5 2 16-15,0 0 0 0,-1-3 0 0,-3-1 0 16,-2 2-192-16,-3-1 160 0,-1-1-160 0,-3-5 160 16,-2 5 96-16,-2-5 32 0,-4 0 0 0,-1 2 0 0,-2 4-16 0,-2-3 0 15,-3-1 0-15,-2-1 0 0,-2 4 32 0,-2 0 0 16,-1 1 0-16,-4 4 0 0,0-1 0 0,-1 5 0 15,-1 3 0-15,-3 4 0 16,-1 1-144-16,-4 0-32 0,0 6 0 0,-2 0 0 0,-3 0-128 0,1 2 0 16,-1 2 0-16,-1-1 0 0,-1 1 0 0,1 1 0 15,0 1 0-15,1 0 0 0,2 2 0 0,0-2 0 16,2 0 0-16,2 0 0 16,2 1-672-16,1-1-16 0,3 0 0 0,0 0 0 15,4-1-352-15,-1 1-80 0,3 1-16 0,3-3 0 16,1 3-48-16,3-2-16 0,1 0 0 0,2-2 0 15,0 0-400-15,2 0-96 0,2-3-16 0,0 0-15760 16</inkml:trace>
  <inkml:trace contextRef="#ctx0" brushRef="#br0" timeOffset="20682.43">28598 9581 9215 0,'-5'-6'400'0,"2"0"96"0,1-1-496 0,1 4 0 0,1 3 0 15,0-3 0-15,-2 2 992 16,1 1 96-16,0-5 32 0,0 1 0 0,-2 1 1344 0,1 0 272 0,-1 1 48 0,1 0 16 0,-1 4-256 0,0 3-48 0,-1-2-16 0,1 4 0 0,0-1-496 0,-2 1-112 0,1 4-16 0,-1 2 0 0,0 0-720 0,0 2-160 0,0 5-16 0,-1 0-16 0,1 2-272 0,-1 5-48 0,0 2-16 0,0 3 0 16,-1 2-48-1,0 1-16-15,1 3 0 0,-2 3 0 0,1 0-128 0,0 3-32 0,-3 7 0 0,0 0 0 16,0 2-192-16,-3-5-64 0,1 2 0 0,0-2 0 15,-2-5-128-15,1-1 160 16,-1-5-160-16,-1 2 160 0,1-7 80 0,2 0 16 0,0 1 0 0,1-7 0 0,1 0-256 0,1-3 128 31,2-2-128-31,-1-8 0 16,3 2-256-16,0-5-128 0,3-1-48 0,1-3 0 16,1-3-320-16,0-1-64 0,2 0-16 0,1 1 0 15,0-3-96-15,3-3-32 0,3 1 0 0,-1-3-18144 0</inkml:trace>
  <inkml:trace contextRef="#ctx0" brushRef="#br0" timeOffset="21341.04">28761 9313 10127 0,'-1'2'896'0,"-1"-4"-704"0,2 0-192 0,0 0 0 0,0 2 1904 16,0 0 336-16,0 0 80 0,0 0 16 0,-1 0 960 0,1-3 192 0,-1 6 32 0,1-3 16 0,0 0-960 0,0 0-192 0,0 0-32 0,2 22-16 0,2-14-1408 0,0 0-288 0,1 5-48 0,1-1-16 0,1 0-192 0,1 4-32 0,2-3-16 0,0-1 0 15,2 4 208-15,0 0 32 0,3 3 16 0,1 1 0 16,3 2-112-16,3 3-32 0,3 3 0 0,2 4 0 16,3 3-192-16,-2-1-64 0,-1 2 0 15,1 1 0-15,-6 1 16 0,-2-3 0 0,-3 3 0 0,-3 0 0 0,-3 0 160 16,-3-1 16-16,0 4 16 0,-2 1 0 15,-1-1-112-15,-3-3-32 0,1 1 0 0,-3-2 0 0,0-3 0 16,-1-2 0-16,-3-1 0 0,-1-5 0 16,0 0 128-16,-2-1 32 0,-1-3 0 0,-2 1 0 0,-2-2-64 0,-3-2-16 15,-1 2 0-15,-3 2 0 0,-2-4-336 16,2 0 144-16,0-3-144 16,-3 0 0-16,-5 3 0 0,-6 3 0 0,0-2-160 0,-3 1 160 15,0 1-688-15,0-3-16 0,1-2 0 0,0 0 0 16,3-6-176-16,1 0-32 0,2-4-16 0,4-6 0 15,3-2-224-15,4-4-32 0,2-3-16 0,2-7-18960 0</inkml:trace>
  <inkml:trace contextRef="#ctx0" brushRef="#br0" timeOffset="35164.68">27581 15768 3679 0,'2'-4'320'0,"-2"1"-320"16,0 3 0-16,1-2 0 0,-1 1 992 0,0 1 128 0,1-3 32 0,0 2 0 0,2-1-256 16,-1-2-64-16,1-1 0 0,-1 1 0 0,2-2-224 0,-3 2-48 0,2 1-16 0,-2 0 0 0,0 1 368 0,-1 0 80 0,0 0 16 0,0-1 0 0,0 2 112 0,-1-1 32 0,0-1 0 0,-1 2 0 0,1 1-16 0,0-2 0 0,0-1 0 0,-1 2 0 15,2 1-432-15,0-4-96 0,0 4-16 16,-1 0 0-16,1 0 112 0,0 0 32 15,0 0 0-15,0 0 0 0,0 0 96 0,0 0 0 0,0 0 16 0,0 0 0 0,0 0 48 0,0 0 16 16,0 0 0-16,0 0 0 16,0 0 144-16,0 0 32 0,9 20 0 0,-8-16 0 15,1 1-512-15,0 2-80 0,0-1-32 0,1 3 0 0,-1-2-96 0,1 3-32 16,-2 1 0-16,1 3 0 16,1-2-64-16,-1 4-16 0,1-1 0 0,-1 3 0 0,1 0 0 0,0 1-16 0,0 3 0 0,-1 0 0 31,1 3 32-31,-2-2 16 0,0 2 0 0,1 0 0 15,-1 1-32-15,-1-1-16 0,-1-1 0 16,-1-4 0-16,1 1-64 0,0-5-16 0,-2 0 0 0,1 0 0 16,-1-3-160-16,1-3 0 0,-1-2 144 0,0-2-144 15,2-2 0-15,-3 0-192 0,0-4 32 0,2 0 0 16,-2 0-608-16,1-4-112 16,0 0-16-16,-1-1-12320 0,2-1-2464 0</inkml:trace>
  <inkml:trace contextRef="#ctx0" brushRef="#br0" timeOffset="36385.14">28894 15739 10127 0,'0'0'896'0,"0"-2"-704"16,0 2-192-16,0-1 0 0,0 1 512 0,2 0 64 0,-1 0 0 0,0-3 16 0,0 3 768 0,1-4 160 0,-1 4 16 0,-1 0 16 0,0 0-112 0,0 0-32 0,0 0 0 0,0 0 0 0,0 0-48 0,0 0-16 0,0 0 0 0,0 0 0 16,12-16-512-16,-10 14-96 0,-1-1-32 0,-1 2 0 15,1-1-128-15,-1-1-48 0,0 3 0 0,0-1 0 0,0 1-160 0,0 1-48 16,0 2 0-16,-1-3 0 0,1 0 208 0,0 0 48 15,0 0 0-15,0 0 0 16,0 0 0-16,0 0 0 0,0 0 0 0,0 0 0 0,0 0-16 0,0 0 0 16,-1 21 0-16,1-18 0 15,0-1-240-15,1 0-32 0,0 4-16 0,-1-2 0 16,1 2-64-16,-1 0-16 0,1 3 0 0,1 3 0 0,-1-2 0 0,0 3-16 16,0 3 0-16,1 0 0 15,-1 0 96-15,0 2 32 0,0 5 0 0,1-1 0 0,-2 3 128 0,0 1 16 16,0 0 16-16,0 1 0 0,0-1 16 0,0-2 0 15,0 1 0-15,-2-1 0 0,2-3-288 0,-1-2-48 0,1 0-16 0,-1-5 0 16,0 0-288-16,1-4-64 0,-2-1-16 0,2-3 0 31,0-2-464-31,0-4-80 0,-1 1-32 0,0-2-18768 0</inkml:trace>
  <inkml:trace contextRef="#ctx0" brushRef="#br0" timeOffset="37567.04">25932 15818 4607 0,'-2'-2'400'0,"2"1"-400"0,0 1 0 0,0-3 0 0,2 2 224 0,-2-2-32 0,1 1-16 0,0-2 0 0,0-2 368 0,1-3 80 0,0 2 16 0,1-2 0 0,-2 2 0 0,1 2 16 16,0 1 0-16,-1 3 0 0,0-1 416 0,0-1 80 0,1 2 0 0,-1 1 16 16,-1 0 112-16,0 0 0 0,1 1 16 0,-1-1 0 15,0 3-304-15,0-3-64 0,0 0-16 0,0 0 0 0,0 0-112 0,0 0-32 16,0 0 0-16,0 0 0 0,0 0 240 0,0 0 32 16,0 0 16-16,0 0 0 15,0 0 176-15,0 0 48 0,0 0 0 0,0 0 0 0,12-16-256 0,-10 13-32 16,-1 3-16-16,-1-2 0 0,1 2-592 0,0 0-112 15,1 0-16-15,-2 0-16 0,1 2-64 0,0-2-16 16,-1 3 0-16,1 0 0 0,-1-3 0 0,0 0 0 16,0 0 0-16,0 0 0 0,0 0 32 0,1 19 16 15,-1-16 0-15,0 1 0 0,0 1 48 0,-1-1 16 0,0-2 0 0,0 2 0 16,1-1-112-16,-1 0-32 0,-1 1 0 0,1 2 0 16,0-3 112-16,0 3 16 15,1-1 0-15,-2 1 0 0,1 3-128 0,1-1 0 0,0 2-128 0,-1 2 192 16,1 0 64-16,0 5 16 0,0 0 0 0,0 5 0 15,-1 3-64-15,-1 6-16 0,1 1 0 0,0 3 0 16,-2 2 64-16,0 1 16 0,-2 1 0 0,0-5 0 16,-1 1-16-16,-1-5 0 0,3-3 0 0,-3-2 0 15,2-2 32-15,0-2 0 0,2-4 0 0,0-2 0 16,2-5-288-16,0-1 0 16,1-3 128-16,1 0-128 15,2-5-624-15,-1-1-176 0,2-1-32 0,6-5-19216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18:10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9516 13398 11967 0,'0'0'1072'0,"-1"-11"-864"0,1 11-208 0,-2-10 0 16,1 1 3584-16,1 9 688 0,0-7 128 0,0 7 16 15,-3-6-3168-15,3 6-640 0,0 0-128 0,-5-10-32 0,-1 5-80 0,-1 0-32 16,1 1 0-16,6 4 0 0,-10-5 352 0,1 4 64 16,1-5 16-16,1 5 0 0,-2-3 160 0,9 4 32 15,-11-2 16-15,1 0 0 0,1 1-96 0,9 1-32 16,-11-3 0-16,2 2 0 0,9 1-336 0,-9-1-64 16,0-1 0-16,9 2-16 0,0 0-48 0,0 0-16 15,0 0 0-15,-8-1 0 0,8 1-192 0,0 0-48 16,0 0 0-16,-8 4 0 0,8-4-128 0,0 0 0 15,-6 9 144-15,2 2-144 0,1-2 0 0,0 1 0 16,1 1 0-16,1-2 0 0,-1 1 128 0,1 2-128 16,0 0 128-16,1 1-128 0,1-2 128 0,-1 1-128 15,0-3 128-15,0 2-128 0,0-11 0 0,1 9 144 0,-1-9-144 16,0 0 0-16,0 0 160 0,5 8-160 0,-5-8 128 0,8 6-128 16,-8-6 272-16,12-2-16 0,0-2-16 0,-1-2 0 15,0-1 128-15,-1-3 16 0,1 3 16 0,0-4 0 16,-3 1-80-16,0 1 0 0,-1-2-16 0,-2 2 0 15,-1-1-112-15,-2 1 0 0,1-1-16 0,-2 0 0 16,-1 0-48-16,-1-1 0 0,0 1 0 0,-2 1 0 16,0 1 0-16,0 1-128 0,-3-1 192 0,1 2-64 15,-1-1-128-15,-2 2 160 0,0 1-160 0,0 0 160 16,-1-1-160-16,0 2 0 0,0 1 0 0,0 2 0 16,0 0 0-16,-1 1 0 0,0 0 0 0,0 2 0 15,-1 0 0-15,2 1 0 0,0 0 0 0,0 2 0 16,1 1 0-16,1 2 0 0,1 1 0 0,-1 3 0 0,2 0 0 15,1 2-176-15,2-2 176 0,0 1-128 16,2-1 128-16,2 0 0 0,0-1 0 0,2-2 0 0,1-1 0 16,2-1 0-16,2 1 0 0,1-2 0 0,1-3 0 0,1 0 0 15,-1-2 0-15,1 1 0 0,1-3 0 0,0 0 128 16,0 0-128-16,0-2 128 0,-1 0-128 0,-2-1 0 16,-10 3 128-16,12-5-128 0,-3 1 128 0,-9 4-128 15,9-6 128-15,-1-1-128 0,-3-1 192 0,-5 8-48 16,7-9 0-16,-3 0 0 0,-2 0-144 0,1 0 192 15,-3 0-192-15,0 2 192 0,0 7-192 0,-3-12 0 16,0 5 0-16,-1-1 128 0,-2 1-128 0,1 2 0 16,5 5 0-16,-10-4 128 0,-2 1-128 0,0 3 0 15,1 3 0-15,-1-2 0 0,0 3 0 0,0 2-144 16,2 0 144-16,-1 1 0 0,1 0-128 0,2 1 128 0,3 0 0 0,0 0 0 16,5-8-128-16,-4 12 128 0,1-5 0 0,3-7 0 15,2 13-144-15,1-3 144 0,-3-10 0 0,7 9-144 16,1-3 144-16,1 1 0 0,0-3 0 0,3-2-128 15,0-2 128-15,1 0 0 0,0 0 0 0,0-1 0 16,0 0 0-16,0-2 0 0,-2 2 0 0,0-2 0 16,-1-1 128-16,-10 4-128 0,11-5 128 0,-2 1-128 15,-3-4 128-15,-6 8-128 0,6-8 160 0,-6 8-160 16,1-10 192-16,-2 1-48 0,-2 0-16 0,-1 2 0 16,4 7-128-16,-8-6 128 0,-1 1-128 0,0 1 128 15,-1-3-128-15,-2 3 0 0,0 2 0 0,0-4 0 16,1 1 0-16,-1 0 0 0,0 1 128 0,2 0-128 15,-1 0 0-15,2 2 0 0,0-4 0 0,1 5 0 0,0-3 0 16,8 4 0-16,-7-2 0 0,7 2 0 0,0 0 0 0,0 0 0 16,0 0 0-16,0 0 0 0,0 0 0 0,0 0-176 15,0 0 176-15,0 0-128 0,0 0-80 0,4 13-16 16,1-4 0-16,0 1 0 16,1 1-1136-16,2-4-240 0,1 3-32 0,3 0-16 15,1 2-848-15,2-1-160 0,-1 1-32 0,2 1-14464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2:49:47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23222 7691 4927 0,'0'-2'0'0,"0"-1"0"16,-1 3 0-16,1 0 0 0,0 0 0 0,-1 0 0 16,0-1 0-16,-1 0 0 0,1 1 0 0,-2-2 0 15,-2 2 0-15,0-2 0 0</inkml:trace>
  <inkml:trace contextRef="#ctx0" brushRef="#br0" timeOffset="17">32885 6557 2751 0,'-3'0'256'0,"1"0"-256"0,1 0 0 0,-1 0 0 15,1 0 272-15,0 0 16 0,0 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1T17:35:46.1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16295 15081 40543 0,'-2'-3'3600'0,"-1"0"-2880"16,2 1-576-16,1 0-144 15,1 2 544-15,2 0 80 0,-2-2 16 0,3 0 0 16,1-2-832-16,2 0-144 0,4 0-48 0,0 2 0 16,-1 2-2064-16,0 0-432 0,-1 1-64 0,-2 2-12512 15</inkml:trace>
  <inkml:trace contextRef="#ctx0" brushRef="#br0" timeOffset="524.29">16571 16273 42383 0,'-1'3'3776'0,"1"-3"-3024"0,0 0-608 0,1 0-144 15,1 0 352-15,2-3 32 0,2 3 16 0,4-3 0 0,8 0-800 0,3-3-176 0,5 2-16 0,1 1-16 0,1-2 112 0,1 1 32 0,-1 2 0 0,1 0 0 0,-1 2 320 0,-1-2 144 0,-1 2-128 0,-2 0 128 16,-2 0-352-16,-1 0 16 0,-3-3 0 0,-3 2-11248 16,-2-1-2240-16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6:40:32.7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3708 7299 5519 0,'0'0'240'0,"-8"-4"64"0,-1-1-304 0,2 1 0 0,1-3 0 0,6 7 0 16,-9-6 3008-16,2-1 560 0,7 7 96 0,-5-8 32 16,-2 3-2608-16,7 5-528 0,-6-4-112 0,6 4 0 15,-5-6 80-15,5 6 32 0,-6-4 0 0,6 4 0 16,0 0 176-16,0 0 32 0,0 0 16 0,0 0 0 15,0 0-112-15,0 0-32 0,-5-5 0 0,5 5 0 16,-5-2-64-16,5 2 0 0,0 0-16 0,0 0 0 16,0 0 176-16,0 0 32 0,-4 15 16 0,2-4 0 15,2-11-80-15,-3 13-32 0,2 2 0 0,-1-1 0 16,1 3-176-16,1 1-48 0,0 3 0 0,-1 4 0 0,1 0-224 0,0 3-48 16,0 2-16-16,1 3 0 0,-1 1 32 0,1-3 16 15,2 0 0-15,0-2 0 0,-1-2 80 0,1 2 16 16,-2 0 0-16,2 2 0 0,-1 0-16 0,1 9 0 15,1 4 0-15,-7 3 0 0,-2 0-128 0,2 4-32 16,3 1 0-16,0-1 0 0,-1-3-128 0,5 3 192 16,5 1-192-16,-2 9 192 0,-6 3-192 0,-5 2 160 15,-5 0-160-15,1 0 160 0,2-2-160 0,0 4 192 16,0 2-192-16,-1 3 192 0,3 7-16 0,3 1 0 16,4-1 0-16,-6-3 0 0,-5-4-48 0,6 4 0 15,4 7 0-15,0 4 0 0,-4 5 96 0,0-7 16 0,-2-12 0 16,0 6 0-16,0 5-96 0,0 3-16 0,1 9 0 15,1-7 0-15,-3-11-128 0,-1 2 0 0,0 8 0 0,-1 4 0 16,2 7 0-16,-4-9 0 0,-4-10 0 0,2 5 0 16,4 9 0-16,-1-4 0 0,-1 3 0 0,0 0 0 15,-1-2 144-15,1 5-144 0,-1 2 160 0,1 0-160 16,1-4 0-16,-1 3 0 0,-3 0 0 0,2 2 0 16,-1-1 0-16,1-1 0 0,-1-5 0 0,2 2 0 15,-1-1 0-15,2 3 0 0,0 4 0 0,2-7 0 16,-2-8 0-16,1 5 144 0,2 5-144 0,1 0 128 15,-2-6 32-15,2-3 0 0,0-2 0 0,0 5 0 16,-1 0-32-16,1 2-128 0,1 1 192 0,1-6-64 16,-2-2-128-16,0 5 0 0,-3-2 0 0,3 2 128 15,2-2-128-15,-1-6 0 0,-1-7 0 0,2 0 0 16,-1-1 0-16,2 0 0 0,1-1 128 0,1-2-128 0,-1-5 0 16,3-2 0-16,-1-5 0 0,1 0 0 0,-3-2 0 0,4 4 0 15,2 3 0-15,-2 0 0 0,-1 0 144 0,-1-7-144 16,2-6 160-16,-4-5-160 0,-1-5 192 0,1 4-48 15,0 0-16-15,0 4 0 0,1 0-128 0,-1 1 0 16,2-2 0-16,0-1 128 0,2-3-128 0,-1-2 0 16,-1-3 0-16,1-1 128 0,0-2-128 0,-1 1 0 15,-1-2 0-15,1 2 0 0,0-1 0 0,2-1 0 16,0-1 144-16,0 0-144 0,-1-4 0 0,1 1 0 16,0 1 0-16,-2-2 0 0,-1-4 0 0,2 0 0 15,0-4 0-15,-1 0 128 0,-2 0-128 0,0 0 0 16,0 1 0-16,0-3 128 0,2-1-128 0,-2-1 0 15,-2-1 128-15,1-2-128 0,1 1 0 0,-1-2 128 0,-1 2-128 0,1-3 0 16,1-1 0-16,-1 0 0 0,1-12 0 0,-3 10 0 31,3-10-528-31,0 0-32 0,3 9 0 0,-3-9 0 16,0 0-2320-16,4 8-448 0,-4-8-112 0</inkml:trace>
  <inkml:trace contextRef="#ctx0" brushRef="#br0" timeOffset="1">1570 15442 33167 0,'-17'-8'2944'0,"1"1"-2352"16,-1 0-464-16,5-1-128 0,7 1 1136 0,3-1 208 16,-1 2 32-16,6-3 16 0,2 0-800 0,0 0-144 0,0 2-48 0,4-1 0 15,2 2-272-15,2-1-128 0,0 1 128 0,1-1-128 16,4 1 0-16,2-1 0 0,-2 2 0 0,2 1 0 16,1-1 0-16,5 2 0 0,2 1 128 0,2-1-128 15,0 2 0-15,4-2 160 0,1 3-160 0,2 0 160 16,2 3-160-16,2-3 160 0,0 2-160 0,4 3 160 15,3 1-160-15,3 0 192 0,-1 1-192 0,5 1 192 16,7 1-64-16,-1-1-128 0,-1 1 192 0,4 1-64 16,3 6-128-16,-3-8 160 0,-8-5-160 0,6 3 160 15,3-2 48-15,4 5 16 0,1-3 0 0,1 2 0 16,-2-1-224-16,0-2 144 0,0-1-144 0,3 2 128 0,1-3-128 16,2 2 0-16,2 3 144 0,-2-3-144 0,-6-2 128 0,2-1-128 15,4 1 128-15,3-1-128 0,3 1 0 0,1 2 0 16,0 6 0-16,-2-2 128 0,-5-1-128 0,6 1 0 15,4 1 0-15,1-1 0 0,1 3 0 0,-1 0 0 16,-2-2 0-16,6 1 0 0,5-2 0 0,1 1 0 16,2 3 128-16,0-4-128 0,-3-3 0 0,1-2 0 15,2 1 0-15,-1-1 0 0,0 2 0 0,-3-2 0 16,-1-1 0-16,-1-1 0 0,2 0 0 0,-1 0 0 16,-1 2 0-16,-2 0 128 0,-4-5 128 0,3 2 16 15,6 2 16-15,-1 2 0 0,-4 0 80 0,-1 0 16 16,-3-3 0-16,4 2 0 0,2 2-208 0,-2 2-48 15,-5-2 0-15,1 2 0 0,0 0-128 0,5 0 0 0,3 0 0 0,0 1 0 16,-4-3 0-16,0 2 0 0,-1-3 0 0,3 1 0 16,3-3 0-16,-3 0 0 0,-4 2 0 0,1-1 128 15,0-1-128-15,4-1 0 0,9-2 0 0,-9 2 0 16,-12 0 0-16,-1 1 0 0,3 0 144 0,1-1-144 16,6 1 176-16,-2 1-48 0,-5 0 0 0,0 1 0 15,4-1 16-15,-3 5 0 0,2-3 0 0,0 3 0 16,0 1-144-16,-2-1 128 0,-2-3-128 0,1 1 128 15,2-2-128-15,-1 0 0 0,-4 0 144 0,1-1-144 16,-3-1 0-16,5-3 0 0,-3-3 0 0,1 1 128 16,1 0-128-16,-3 0 0 0,-5-1 128 0,-2-1-128 15,-2-2 0-15,2 2 0 0,-1-3 0 0,0 1 128 16,-2 2-128-16,-4 0 0 0,-5 0 128 0,-3 0-128 16,0-1 0-16,-3 2 0 0,1-2 0 0,0 1 128 15,0 2-128-15,-5 0 0 0,-4 0 0 0,-2 2 0 16,-2 0 0-16,-3 2 144 0,-4-2-144 0,-1 3 0 0,-2-2 0 0,-1-1 0 15,-4 0 0-15,2 0 0 0,-2 0 0 0,-2 3 0 16,-3-6-160-16,-1 1 160 16,-3-4-624-16,-1 4 0 0,0-2 0 0,-4 1 0 15,-2-3-3040-15,2-2-624 0</inkml:trace>
  <inkml:trace contextRef="#ctx0" brushRef="#br0" timeOffset="2">13978 15637 7359 0,'0'0'656'0,"0"0"-528"0,0 0-128 0,0 0 0 16,0 0 3840-16,0 0 720 0,0-6 160 0,0 6 16 16,-1-5-2944-16,1 5-608 0,0 0-112 0,-5-4-32 15,-2 0-144-15,2 1-16 0,-1 6-16 0,-2 1 0 16,0-2-240-16,-1 4-48 0,-2-1-16 0,-3 1 0 16,0 3-112-16,-3 3 0 0,-4 0-16 0,-2 4 0 15,-5 2-16-15,1 4 0 0,-3 5 0 0,-3 3 0 16,2-1-32-16,1 4-16 0,-1 6 0 0,2-4 0 15,2-5-16-15,-1 0 0 0,2 0 0 0,3 1 0 0,3 0 0 0,3-6 0 16,-1-5 0-16,1-5 0 0,-1 0-224 0,1-2-128 16,0-3 128-16,5-1-128 0,3 0-192 0,2-1-96 15,7-8-32-15,0 0-11472 16,0 0-2304-16</inkml:trace>
  <inkml:trace contextRef="#ctx0" brushRef="#br0" timeOffset="3">13435 15679 41007 0,'-17'-8'1808'0,"8"6"384"0,9 2-1744 0,0 0-448 0,0 0 0 0,0 0 0 16,0 0 336-16,9 15-16 0,4 0 0 0,4 0 0 15,2 1-320-15,1 5 0 0,-2 4 0 0,3 3 0 16,0 5 0-16,1 1 0 0,2 2 0 0,-1-3 0 15,-1-4 0-15,0-2 0 0,1 0 0 0,-1-1 0 16,-1 0 0-16,1 0 0 0,-3 1 0 0,0 0 0 16,-3-4 0-16,1 0 144 0,0-1-144 0,0-1 0 15,0-3 144-15,0 0-144 0,4 0 0 0,-5-1 144 16,-7-2-352-16,3-1-80 0,2-2-16 0,2-1-12112 16,-3 0-2416-16</inkml:trace>
  <inkml:trace contextRef="#ctx0" brushRef="#br0" timeOffset="4">2674 6524 21183 0,'-8'-20'944'0,"3"5"192"0,-2 2-912 0,2 1-224 0,3 9 0 0,2 3 0 15,0 0 2624-15,0 0 496 0,0 0 80 0,10 7 32 16,2 2-2656-16,-1 2-576 0,0 2 0 0,-1 1 0 16,-1 5 0-16,2-5-144 0,1 0 144 0,1 1 0 15,0-1-144-15,1 0 144 0,2 1 0 0,1 2-144 16,1-2 144-16,0 5 0 0,-1 1 0 0,1-1 0 15,-1 3 0-15,-2 0 0 0,-2 4 0 0,0 2 0 16,0-3 0-16,-2 2 0 0,2-2 0 0,1-2 128 16,-1-1-128-16,0-1 144 0,-3-3-144 0,0-2 160 15,1-2-160-15,2 0-256 0,1 6 64 0,1-7 16 16,-1-2-784-16,-1-5-176 0,0-1-16 0</inkml:trace>
  <inkml:trace contextRef="#ctx0" brushRef="#br0" timeOffset="5">3411 6290 14735 0,'-12'-8'640'0,"3"5"160"0,-2 2-640 0,1 1-160 0,-1 0 0 0,4 5 0 15,0 3 3504-15,2 4 656 0,1 2 144 0,0 3 32 16,0 3-3504-16,0 4-688 0,0 5-144 0,0 6 0 16,0 4 0-16,-1-1 208 0,-1-1-48 0,-3 2-16 15,-2 0 304-15,-1 5 64 0,-1 8 16 0,-2 11 0 16,-6 16 160-16,-3 0 16 0,0-5 16 0,-6-2 0 16,-6-6 48-16,-4 9 0 0,-6 12 0 0,2 0 0 15,2-2-400-15,3-7-80 0,4-6-16 0,5 1 0 16,4 3-512-16,4 7-96 0,6 10-32 0,3-11-10960 15,3-9-2208-15</inkml:trace>
  <inkml:trace contextRef="#ctx0" brushRef="#br0" timeOffset="13">22775 8324 30815 0,'0'0'1360'0,"0"0"288"0,0 0-1328 0,0 0-320 16,0 0 0-16,0 0 0 0,0 0 640 0,0 0 64 16,0 0 16-16,0 0 0 0,0 0-416 0,0 0-96 15,0 0-16-15,0 0 0 0,-2 13 112 0,2-3 16 16,0-10 0-16,3 14 0 0,1-1 240 0,1 3 48 15,2-2 16-15,0 6 0 0,1 2-48 0,1 2-16 16,4 2 0-16,0 1 0 0,2 2-240 0,-1 2-64 16,-2 2 0-16,0-2 0 0,-2-2-112 0,-1 1-16 0,0 1-128 0,-1-1 192 15,-1-2-64-15,-2 0 0 0,-1-3-128 0,-2-1 192 16,1 4-192-16,-2-6 0 0,1-1-192 0,0-2 192 31,2 0-576-31,1-2-16 0,-3-4 0 0,0-2 0 16,2-5-368-16,-4-6-80 0,0 0-16 0,9 3 0 15,0-3-2208-15,-1-2-432 0</inkml:trace>
  <inkml:trace contextRef="#ctx0" brushRef="#br0" timeOffset="14">23524 8227 11055 0,'-17'-12'976'0,"7"8"-784"16,-1 2-192-16,0 3 0 0,-1 2 3712 0,0 2 688 15,2 0 144-15,1 2 16 0,0 3-3536 0,1-2-704 16,-1 4-128-16,-2 1-48 0,1 1 288 0,1 6 48 16,0-3 16-16,-2 6 0 0,-3 4 224 0,-1 5 48 15,1 5 16-15,-3 5 0 0,1 0 352 0,1 2 64 16,0 1 16-16,0 0 0 0,-2-2-128 0,0 0 0 15,-1 3-16-15,-2 1 0 0,-1 2-560 0,2 5-96 16,-2-2-32-16,-1 0 0 0,-2-2-240 0,2-3-144 16,1-4 160-16,2-3-160 0,-2-1 0 0,1-1 0 0,1-2 0 0,2 1 0 31,1-1-560-31,4 4 0 0,5 0 0 0,1-2 0 16,2-3-720-16,3-5-160 0,0-8-32 0,1-1-9584 0,1-9-1920 0</inkml:trace>
  <inkml:trace contextRef="#ctx0" brushRef="#br0" timeOffset="15">23867 8463 14735 0,'0'0'1312'0,"-8"-4"-1056"0,-1 0-256 0,3 0 0 15,6 4 5040-15,0 0 944 0,0 0 192 0,0 0 32 16,0 0-4640-16,0 0-928 0,0-6-192 0,0 6-48 16,0 0-80-16,10-4-32 0,3-1 0 0,1 1 0 15,1-3-48-15,3 2-16 0,2-2 0 0,4 1 0 16,4-2 96-16,0-1 0 0,4 5 16 0,0-2 0 15,1-1-112-15,0 3-32 0,-2 0 0 0,0 0 0 16,-2-1-192-16,-1 0 0 0,0 1 0 0,-1 0 0 16,1 0 0-16,-2 2 144 0,1-1-144 0,0 2 128 15,1-2-272-15,-2 2-64 0,-3-1-16 0,-2 1 0 16,-1 1-1760-16,-1 1-336 0,-3 2-80 0,-4 0-13744 16</inkml:trace>
  <inkml:trace contextRef="#ctx0" brushRef="#br0" timeOffset="16">23842 8788 24879 0,'0'0'2208'0,"-9"4"-1760"16,0-2-448-16,9-2 0 0,0 0 1856 0,0 0 272 0,0 0 64 0,0 0 16 15,0 0-1120-15,0 0-240 0,1-9-32 0,5 3-16 16,1-1 0-16,5 2 0 0,4-2 0 0,1 3 0 16,2 0 64-16,4 3 16 0,1 0 0 0,4 0 0 15,0 1-368-15,2 0-80 0,3 1-16 0,0 0 0 16,-1 3-256-16,-1 0-160 0,1 0 192 0,-5-3-192 15,0-1 0-15,0-1 0 0,-4 0-160 0,2-3 160 32,0 0-1056-32,-1 1-96 0,1 1 0 0,2-2-16 15,2 0-2464-15,4-2-480 0</inkml:trace>
  <inkml:trace contextRef="#ctx0" brushRef="#br0" timeOffset="17">25060 8317 23615 0,'0'0'1040'0,"-6"-4"224"0,0-2-1008 0,6 6-256 0,0 0 0 0,0-12 0 16,0 3 608-16,0 9 80 0,2-9 16 0,0-2 0 15,-2 11-80-15,3-9-16 0,-3 9 0 0,0-9 0 16,0 9 272-16,0 0 48 0,-3-8 16 0,3 8 0 16,-5-12 272-16,1 5 48 0,-1-3 16 0,0 5 0 15,5 5-160-15,0 0-32 0,-6-6 0 0,4 3 0 16,2 3-384-16,0 0-96 0,0 0-16 0,0 0 0 16,0 0-96-16,14 3-32 0,-1 1 0 0,0 1 0 15,0 1-144-15,-1 2-16 0,0 4-16 0,0 1 0 16,-1 0-144-16,0 0-16 0,-4 3-128 0,1 1 192 15,0-3-64-15,0 2 0 0,0-2-128 0,-2 3 192 16,1 1-192-16,-2 0 144 0,0 1-144 0,-1-2 128 0,0 2-128 16,0-3 128-16,0-2-128 0,1 2 128 0,0-3-128 0,1-1 160 15,0-3-160-15,1 0 160 16,-2 0-160-16,0-1 192 0,-5-8-192 0,8 8 192 0,-2-2-64 0,2-1-128 16,-8-5 192-16,8 4-64 0,-8-4-128 0,9 1 160 15,-1-2-160-15,0-4 160 0,0 0-32 0,-1-2-128 16,1-2 192-16,1-1-64 0,-1-2 0 0,1-2-128 15,0-3 192-15,-1-3-64 0,0 1-128 0,0 2 0 16,-2 2 144-16,1 1-144 0,-1 1 0 0,1 1 0 16,1 6 0-16,-2-1 0 0,-6 7 0 0,9-4 0 15,-9 4 0-15,12 4-128 0,-12-4 128 0,15 4-160 16,-1 1 160-16,-1 2-160 0,-1-1 160 0,-1 2 0 16,2-1-144-16,0-1 144 0,0 1 0 0,1-1 0 15,-1 2 0-15,0 1 0 0,0-5 0 0,-2 3 0 0,1-1 0 0,0 1 0 16,0-1 0-16,1 1 0 0,-2-5 0 0,0 2 0 15,-1 0 0-15,1 0 0 0,-1 0 0 0,0-2 0 16,1 0 0-16,-2-1 0 0,-9-1 0 0,9 1 0 16,-9-1 0-16,11 0 0 0,-11 0 128 0,10-1-128 15,-2-2 192-15,-8 3-64 0,8-5 0 0,-1-1 0 16,0-2 48-16,-2-1 0 0,-1-2 0 0,1 0 0 16,2-2-32-16,-2-2 0 0,-1 0 0 0,0-2 0 15,1-2-144-15,-1 1 192 0,-1 0-192 0,1 0 192 16,-1 1-192-16,1-2 160 0,2 0-160 0,-1 1 160 15,-1-1-160-15,1 2 0 0,0 4 0 0,0 3-176 32,-5 10-336-32,7-8-80 0,-7 8-16 0,6-9 0 0,-6 9-2528 0,0 0-496 15,8 0-96-15</inkml:trace>
  <inkml:trace contextRef="#ctx0" brushRef="#br0" timeOffset="18">26365 7593 21183 0,'0'0'1888'0,"0"0"-1504"0,0 0-384 0,0 0 0 16,0 0 2576-16,0 0 448 0,0 0 96 0,0 0 16 16,0 0-2048-16,0 0-384 0,0 0-96 0,0 0-16 15,0 0-192-15,0 0-32 0,0 0-16 0,0 0 0 16,0 0 224-16,1 19 64 0,3-2 0 0,0-2 0 0,-1 2 16 0,-1 1 16 16,-2-1 0-16,2 3 0 0,-1 0-224 0,2 0-32 15,1 0-16-15,-2 1 0 0,1-2-256 0,-2 4-144 16,0 0 160-16,-1 0-160 0,0 1 192 0,-1-3-64 15,2 1-128-15,1-4 192 0,0 0-320 0,1 1-80 16,-1-1-16-16,0-4 0 16,-2-1-1440-16,-2-2-304 0,0-2-48 0,-2 0-16 15,0-2-960-15,4-7-192 0,0 0-32 0,0 0-16 0</inkml:trace>
  <inkml:trace contextRef="#ctx0" brushRef="#br0" timeOffset="19">26163 7648 23951 0,'0'0'2128'0,"0"0"-1696"0,-9 0-432 0,9 0 0 16,-7-1 2288-16,7 1 368 0,0 0 80 0,2-9 16 15,2 2-1328-15,1 1-256 0,1-2-48 0,2 1-16 16,1 1-336-16,2-1-80 0,-1-2-16 0,2 3 0 0,0 0-32 0,2 1-16 16,-1 1 0-16,3 0 0 0,1 2-176 0,-1-5-48 15,0 5 0-15,-2-1 0 0,1 2-224 0,2 0-48 16,2-2-128-16,1 0 192 0,-1-2-192 0,2 1 128 15,0 0-128-15,3 2 0 16,0-4-304-16,4 1-144 0,-2-3-48 0,3 1 0 16,2-1-1744-16,0 0-368 0,0 0-64 0,-2-1-16 0</inkml:trace>
  <inkml:trace contextRef="#ctx0" brushRef="#br0" timeOffset="20">27360 8227 16463 0,'0'0'720'0,"0"0"176"0,0 0-720 0,0 0-176 0,0 0 0 0,9-5 0 15,-1 0 1168-15,-8 5 208 0,8-6 32 0,-8 6 16 16,7-6-336-16,-7 6-64 0,0 0 0 0,0 0-16 16,0 0-32-16,0 0 0 0,0 0 0 0,0 0 0 15,0 0 224-15,0 0 32 0,0 0 16 0,0 0 0 0,0 0-80 0,-10 0-16 16,-2 1 0-16,2 0 0 15,1 3-320-15,-2 2-80 0,1 0-16 0,-1 5 0 0,2-4-80 0,-4 5-16 16,0 2 0-16,-1 2 0 16,0 2-192-16,-3 2-64 0,0 2 0 0,0 2 0 0,-2 2 32 0,0 5 0 15,-1 4 0-15,2-4 0 0,0 1-160 0,1-1-16 16,1-1-16-16,2-1 0 0,1-6-224 0,1 1 144 16,2-1-144-16,-1-3 128 0,1-3-128 0,1-2 0 15,0 0 144-15,1-1-144 0,1 0-176 0,1-3-96 16,-1-4-32-16,1 1 0 15,6-8-1360-15,0 0-256 0,-7 5-64 0,7-5-16 16,0 0-1600-16,0 0-320 0</inkml:trace>
  <inkml:trace contextRef="#ctx0" brushRef="#br0" timeOffset="21">27065 8260 11967 0,'0'0'528'0,"0"0"112"15,-9-6-512-15,9 6-128 0,0 0 0 0,-6-2 0 0,6 2 3392 0,0 0 656 16,-6-7 128-16,6 7 32 0,0 0-2624 0,0 0-528 16,0 0-96-16,0 0-32 0,-1-9 304 0,1 9 64 15,-3-6 16-15,3 6 0 0,-1-7 160 0,1 7 48 16,0 0 0-16,0 0 0 0,0 0-432 0,0 0-64 16,0 0-32-16,0 0 0 0,9 12-512 0,-1 0-96 15,0 1-32-15,-2 1 0 0,2-1-144 0,3 3-16 16,-1 1-16-16,-1 6 0 0,3 1-176 0,2 2 0 15,2-3 144-15,0 4-144 0,1 3 0 0,-1-1 144 16,1-3-144-16,-1 2 0 0,-2-2 0 0,1 0 0 16,-4-3 0-16,1 1 0 0,0-5 160 0,0 1-160 15,-2-2 128-15,1 0-128 0,0 3-176 0,0-4-112 16,-2-4-32-16,-1-1 0 16,-1-6-1856-16,-3 2-384 0,-4-8-80 0</inkml:trace>
  <inkml:trace contextRef="#ctx0" brushRef="#br0" timeOffset="22">28125 8234 8511 0,'0'0'384'0,"0"0"64"0,0 0-448 0,0 0 0 0,1-10 0 0,-1 10 0 16,0 0 2240-16,0 0 368 0,0 0 64 0,0 0 16 15,-5-3-192-15,5 3-48 0,-6-7 0 0,0 3 0 16,3 1-912-16,3 3-176 0,0 0-32 0,0 0-16 15,0 0-416-15,0 0-96 0,-4 15-16 0,4-15 0 16,-6 12-336-16,5 2-64 0,1 2 0 0,-1 0-16 16,-2 0-48-16,2 2-16 0,1-1 0 0,0 3 0 15,-3-2-80-15,2 3-16 0,0 0 0 0,1 1 0 16,0 1-80-16,0 0-128 0,-2-2 176 0,0-1-176 16,0 0 128-16,1-2-128 0,0-1 0 0,1-3 0 15,1 3-288-15,-1 2-160 16,0-5-48-16,1 2 0 0,1-3-1360 0,-1-4-288 0,-2 3-48 0,1-12-11776 15</inkml:trace>
  <inkml:trace contextRef="#ctx0" brushRef="#br0" timeOffset="23">27876 8530 24703 0,'0'0'1088'0,"0"0"240"0,0 0-1072 0,0 0-256 0,0 0 0 0,0 0 0 16,0 0 592-16,12-6 64 0,-2 0 16 0,3 2 0 16,-1 0 112-16,1 0 32 0,0 0 0 0,1 0 0 15,-1 2 112-15,2-2 32 0,-1 2 0 0,0 1 0 16,2 0-448-16,0-1-64 0,-2 1-32 0,0 1 0 16,1-1-416-16,0 0 0 0,2-2 128 0,0 2-128 15,0-1-240-15,0 0-80 0,-1-1 0 0,0-3-14944 16</inkml:trace>
  <inkml:trace contextRef="#ctx0" brushRef="#br0" timeOffset="24">28602 7862 10127 0,'0'0'896'0,"0"0"-704"16,0-8-192-16,0 8 0 0,0 0 3728 0,0 0 720 16,4-8 144-16,-4 8 16 0,4-6-3040 0,-4 6-608 15,0 0-128-15,0 0-32 0,0 0 160 0,0 0 16 16,5 13 16-16,-1 0 0 0,-1 1-96 0,-1 5 0 16,1 1-16-16,0 4 0 0,-1-1-240 0,2 6-32 15,1 7-16-15,1 1 0 0,-3-6-208 0,1-1-32 16,-1-2-16-16,2-1 0 0,-2-2-48 0,-1 1-16 15,1 0 0-15,-2 0 0 0,1 0-144 0,-2 1-128 0,1 3 192 16,-1 2-192-16,0 2 160 0,0-2-160 0,1 0 128 16,1-2-128-16,-4-2 128 0,2 0-128 0,0-5 128 0,-1-6-128 15,1-17 256-15,-3 10-16 0,1 1-16 0,2-11 0 16,-3 10 96-16,3-10 0 0,0 0 16 0,0 0 0 16,0 0-80-16,0 0-32 0,0 0 0 0,0 0 0 15,0 0-32-15,0 0 0 0,1-11 0 0,2-3 0 16,0 0-192-16,-1-3 0 0,1-2 0 0,-1-2 0 15,2-1 0-15,2-3 0 0,-1 0-128 0,0 2 128 16,0-3-224-16,0 3 64 0,1 3 16 0,0 0 0 16,1-1 144-16,1 4-160 0,2 3 160 0,0 2-160 15,0-4 160-15,0 3-128 0,2 6 128 0,1-3-128 16,0 3 128-16,0 0-160 0,0 1 160 0,1 0-160 16,-1 1 160-16,2 3-128 0,-1 2 128 0,0 2-128 0,2 2 128 15,0 1-208-15,-1 2 80 0,1 1 128 0,-1 2-224 16,0-1 80-16,-2 2 16 0,1 0 0 0,-3 1 128 0,-1 0-208 15,-1 1 80-15,-1 1 128 0,-1 1-176 0,-2 0 176 16,-1 1-128-16,-2-1 128 0,1 2 0 0,-2-1 0 16,0 0 0-16,-1-2 0 0,-1 2 0 0,-1-2 0 15,-1-1 0-15,-1 0 128 0,0-2 16 0,-1-1 16 16,0 0 0-16,-2 2 0 0,-1-3-16 0,1 0 0 16,-4-1 0-16,-2 3 0 0,0-4 0 0,-1 3 0 15,-2-3 0-15,-1 1 0 0,-1-1 0 0,0-2 0 16,-2 0 0-16,0-2 0 0,1 3 16 0,-1-2 0 15,1-1 0-15,1-2 0 0,-1-1-160 0,2 0 0 16,2 0 0-16,0 1 0 0,2-1-320 0,3 2 64 0,-1 0 16 0,11-2 0 31,-9 3-1680-31,9-3-320 0,0 0-80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4:48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6971 7295 2718 0,'0'0'60'0,"0"0"12"0,-7-3 2 0,0-3 2 0,3 3-60 0,1-3-16 0,-1-7 0 0,4 10 0 16,0-7-14-16,0 4-6 0,0-6 0 0,4 9-1 15,-4-4 7-15,0 7 2 0,7-6 0 0,-7 6 0 16,0 0-5-16,0 0-1 0,0 0 0 0,0 0 0 15,0 0 18-15,0 0 0 0,0 0 0 0,-4 6 0 16,1 4 24-16,3-1-2 0,-4 0 0 0,1 1 0 16,3-7 13-16,0-3 2 0,0 0 1 0,0 9 0 15,0-9 11-15,10 4 3 0,4 5 0 0,4-9 0 0,7 0-23 16,6 0-4-16,8-3-1 0,14-3 0 16,4 2 3-16,10-5 0 0,7 6 0 0,3-3 0 15,12-4-16-15,6 4-3 0,7 0-8 0,-3-4 12 16,3 7-4-16,8-6-8 0,2 6 11 0,5-4-11 0,-4 7 0 0,7 0 0 15,0 0 0-15,7 0-9 0,0 7 9 16,10-4 0-16,4 6 0 0,7-6 8 0,1-3 10 16,9 7 2-16,12-7 1 0,6 0 0 0,11-7-5 0,4 7 0 15,-4-12-1-15,0 2 0 0,-4 1-15 16,7-4 0-16,12 4 0 0,-1-4 0 0,-7 4 0 0,-4-4 17 16,-6 4-1-16,-1 0-1 0,4-4-15 0,-4 4 0 0,1 9 0 15,-11-10 0 1,-4 10-67-16,0 0-19 0,-3 0-4 0,-53 0-1 0</inkml:trace>
  <inkml:trace contextRef="#ctx0" brushRef="#br0" timeOffset="3732.7">1877 6179 1047 0,'0'0'46'0,"0"0"10"16,0-6-44-16,0 6-12 0,-7-6 0 0,3 2 0 0,4-2 66 0,-10-3 11 16,6 9 3-16,-6 0 0 15,6-7-92-15,-7 1-17 0,4 6-4 0,-3 0-1 16,3 0 2-16,-4 0 0 0,4 0 0 0,4 0 0 0,-8 0 32 0,7-3 14 15,-6-3-1-15,10 6 0 0,0 0 82 0,0 0 16 16,0-3 3-16,0 3 1 0,0-7-31 0,0 7-7 16,-7-3-1-16,3-6 0 0,4 9-1 0,0 0-1 0,0 0 0 0,0-10 0 15,-10 10-3-15,10 0-1 0,0 0 0 16,0 0 0-16,-4 0-18 0,4 0-3 0,0 0-1 0,0 0 0 16,-7 0-17-16,4 7-4 0,3-7-1 0,0 0 0 15,0 0-14-15,0 0-4 0,0 0 0 0,0 0 0 16,0 0 0-16,0 3-8 0,0-3 12 0,0 0-4 15,0 0 0-15,0 0 0 0,0 0 0 0,0 0 0 16,3 12 4-16,-3-12 0 0,0 0 0 0,0 7 0 16,0-7-12-16,0 0 12 0,-3 3-12 0,3-3 12 15,0 0 5-15,0 0 2 0,0 0 0 0,0 0 0 16,0 0 30-16,0 0 7 0,0 0 0 0,0 0 1 16,0 0-21-16,0 0-5 0,0 0-1 0,0 0 0 15,0 0-22-15,0 0-8 0,0 0 0 0,0 0 9 16,0 9-9-16,0-9 0 0,0 0 0 0,0 13 0 15,0-13 0-15,0 0 0 0,0 0 0 0,-4 6 0 0,4-6 0 0,0 0 0 16,0 0 0-16,0 0 0 0,0 0 0 0,0 0 12 16,0 0-12-16,-7 9 12 0,3-5-12 0,4-4 0 15,0 0 0-15,-7 9 0 0,7-9 0 0,0 0 0 16,0 0 0-16,0 0 0 0,0 0 8 0,0 0-8 16,0 0 12-16,0 0-4 0,0 0-8 0,7 0 0 15,4 3 0-15,-4-3 0 0,4 0 0 0,-1 0 0 16,1 0 0-16,-1-3 0 0,1 0 0 0,-4-3 0 15,4 6 0-15,3 0 0 0,3 0 0 0,-2 0 0 16,6 0 0-16,-7-4 0 0,10-2 0 0,-2 6 0 16,-5 0 0-16,8-3 0 0,0-3 0 0,3 6 0 15,-3-13 0-15,-1 4 0 0,5 6 0 0,-5-7 0 0,1 1 0 16,7-1 0-16,-8-2 0 0,1 2 0 0,0-2 0 16,-4-1-11-16,-7 4 11 0,-3 3 0 15,-1-10 0-15,4 0 0 0,-10 4 0 0,3 2 9 16,-7-2-9-16,0-7 0 0,0 6 15 0,0-5-4 0,-11 2-1 0,4-3 0 15,0 0 1-15,-10 7 0 0,2-1 0 0,-2 1 0 16,-4-4-11-16,-4 13 0 0,4-3 0 0,-4-1 8 16,0 7-8-16,-6 7-9 0,2-7 9 0,-6 9-13 15,0 10 13-15,0-7 0 0,-1 10 0 0,1 7 10 16,7-4-10-16,-4 0-12 0,7 0 2 0,8 3 1 16,-4-3 9-16,6-3-10 0,5 0 10 0,3 6-10 15,3-6 10-15,4 0-10 0,0 0 10 0,4 0-10 16,3 6 10-16,3-6 0 0,5 6-9 0,-5-2 9 15,1-5 0-15,3 1 0 0,7 7 0 0,-3-4 0 16,3 0 0-16,3-3 0 0,1-7 0 0,0 7 0 16,0-6 0-16,-1-3 0 0,8-4 0 0,-7 0 0 15,3-5-35-15,4-4-5 0,-8 0-2 16,5-10 0-16,2 7-59 0,-2-3-12 0,-1-7-3 0,-11 1 0 16,5-7-16-16,-5 0-4 0,4-3-1 0,1 6 0 15,-8-6-46-15,-4-3-9 0,1 0-1 0,-1-3-1 0</inkml:trace>
  <inkml:trace contextRef="#ctx0" brushRef="#br0" timeOffset="4149.49">2466 5784 3074 0,'0'0'68'0,"0"0"13"0,0 0 3 0,0 0 3 0,0 0-70 0,3 3-17 0,5 10 0 0,2-4 0 16,-3 0 0-16,11 10-17 0,-4 3 3 0,-4 0 1 16,5 0 13-16,-1 9-12 0,3-2 12 0,-3-4-12 15,-3 6-4-15,3-3 0 0,-3-3 0 0,-1-3 0 32,-3 7-15-32,11-4-3 0,-14-6-1 0,6-1 0 0,1-2 35 0,-8 0 0 0,8-4 0 0,-1-2 0 15,-6-7 20-15,3 6 12 0,0-9 1 0,4 10 1 16,-1-14 9-16,1-2 1 0,-1 3 1 0,4-6 0 15,-3-1-7-15,3-2-2 0,0-7 0 0,4 6 0 16,-15-5-20-16,8-1-4 0,0-6 0 0,-8-4-1 0,-3 4-11 16,4-6 10-16,-4 0-10 0,0-1 10 0,-4 1-10 15,1-4 12-15,3-2-12 0,-7 5 12 0,3-2-12 16,-7 3 12-16,11-1-12 0,-10 4 12 0,6-3-4 0,-3 6-8 16,4-4 12-16,-1 7-4 0,-3 0-8 15,4 4 0-15,3-4 0 0,0 6 8 0,0 0-8 0,0 4 0 16,0-7-12-16,0 6 12 15,0 10-92-15,3-6-12 16,4 3-1-16,-3 6-1277 0</inkml:trace>
  <inkml:trace contextRef="#ctx0" brushRef="#br0" timeOffset="4932.18">3094 5806 2534 0,'0'0'56'0,"0"0"11"0,10-6 2 0,1 6 3 0,3-7-58 0,4 1-14 0,-4-3 0 0,4-4 0 15,10 4 27-15,-11 6 2 0,5-7 1 0,2 1 0 16,-3 6-7-16,-3-4-2 0,3 7 0 0,0-3 0 16,-3-3-21-16,3 6 0 0,-10 0 0 0,6-3 0 15,1 3 0-15,-4-3-15 0,-3 3 3 0,3-7 0 16,0 7 12-16,0-9 0 0,4 6-10 0,-8-3 10 16,4-7-9-16,-3 4 9 0,-4-1-12 0,0-2 12 15,-3 2 0-15,3-2 0 0,-7-1 0 0,0 1 0 16,0 2 20-16,0-5-3 0,-11-7 0 0,4 9 0 15,0-6-17-15,-4 7-17 0,-3-7 3 0,-3 6 1 16,-1 1 13-16,-3 6 0 0,0-1 0 0,3 1 10 16,-7 12-10-16,1 1 0 0,-8 8 0 0,7 1 0 15,-7 3 0-15,4 9 0 0,4-3 0 0,2 6 0 0,5 1-10 16,-4-1 10-16,10 4 0 0,0-4-9 0,8 0 9 16,-4 7 0-16,7-4-9 0,0-2 9 0,0-1 0 15,0 4 0-15,7-10-9 0,-4 0 9 0,4 3 0 16,-7-3 0-16,8-3 0 0,-1 0 0 0,3-3 0 15,-6-7 0-15,6 7 0 0,1-6 0 0,-1 2-11 16,5-8-1-16,6 2-1 0,-4-3 0 16,8-2-92-16,7-8-19 0,3-2-3 0,0-3-567 15,4-4-114-15</inkml:trace>
  <inkml:trace contextRef="#ctx0" brushRef="#br0" timeOffset="5870.25">3799 5546 1382 0,'0'0'123'0,"0"0"-99"0,0 0-24 0,0 0 0 15,0 0 210-15,0 0 37 0,0 0 7 0,0 0 2 16,0 0-181-16,0 0-36 0,0 0-7 0,0 0-2 0,4 15-21 16,-4 1-9-16,0 3 8 0,0 3-8 0,0 0 17 0,0 9-1 15,0-3-1-15,7-3 0 0,-7-3-26 0,11 7-5 16,-8-4 0-16,4-10-1 0,0 1 26 0,0 0 6 16,4-4 1-16,-11-2 0 0,7-7-16 0,0 6 8 15,-3-9-8-15,-4 0 0 0,0 0 56 0,0 0 4 16,7-9 2-16,3-1 0 0,-6-2-29 0,-4-7-5 15,3 6-2-15,4-5 0 0,-3-7 10 0,3-4 3 16,-7 4 0-16,0-3 0 0,0 3-39 0,3-3 0 16,-3-4 0-16,4 1 0 0,-4 0 0 0,7-1 0 15,-7 1 0-15,3 9 0 0,-3 0 0 0,8 0 8 16,-5 3-8-16,4 7 0 0,-3 2 0 0,-1 7 0 16,8-3 0-16,-4 6 0 15,7 6-26-15,0-3-3 0,0 7-1 0,4-1 0 0,-1 1 30 0,5 2 0 0,-8 1 0 16,7-4 0-16,-7 10 0 0,7-7 12 0,-10 1-1 0,6 6 0 15,-3-7-11-15,4 7-16 0,-7 3 4 0,3 0 1 16,0 0 11-16,0 9 14 0,4 7-3 0,-4-4-1 16,-4 10-10-16,4-3 0 0,-3 3 0 0,-7-3 0 15,6-4-11-15,1-5 3 0,-8-7 0 0,8-3 0 16,-1 0 8-16,-6-7 11 0,3-2-3 0,4-1 0 16,-4-5-8-16,0-4 0 0,3 0-12 0,-6-6 12 15,6-7-161-15,-6-2-25 0,7-7-5 16,-4 0-1-16</inkml:trace>
  <inkml:trace contextRef="#ctx0" brushRef="#br0" timeOffset="6130.94">4445 4918 2898 0,'0'0'64'0,"0"0"12"0,-7 4 4 0,3 2 1 0,-3 0-65 0,7 10-16 16,7-1 0-16,-3 7 0 0,3 4 0 0,7 5 0 16,7-3 0-16,4 19 0 0,-7-12-18 0,6 9 2 15,1-4 1-15,3 4 0 0,-3 10 15 0,-7-14 15 16,3 1-3-16,0-6-1 0,-3 5-19 0,-1-8-4 16,-3-1-1-16,-3 0 0 15,-1 1-14-15,5-1-2 0,-5-9-1 0,-10 6 0 16,4-3-21-16,-1-3-4 0,4-3-1 0,-7-6 0 15,0 9-142-15,-7-13-29 0</inkml:trace>
  <inkml:trace contextRef="#ctx0" brushRef="#br0" timeOffset="6319.32">4265 5248 3168 0,'0'0'70'0,"0"0"14"0,0 0 4 0,0 0 0 0,0 0-71 0,4 3-17 0,10-3 0 0,3 0 0 16,-3-3-26-16,8 3-9 0,-5 0-1 0,8 0-1 15,7-3-69-15,-8-4-14 0,12 4-2 0,-1-6-1104 16</inkml:trace>
  <inkml:trace contextRef="#ctx0" brushRef="#br0" timeOffset="6726.56">5338 5038 3009 0,'0'0'133'0,"0"0"28"0,0 0-129 0,0 0-32 15,-11 6 0-15,4-3 0 0,3 0 36 0,-3 7 1 16,-3-1 0-16,-4 4 0 0,3-4-49 0,-10 3-9 16,0 7-3-16,-8-6 0 15,5 6-4-15,-8-1-2 0,4-5 0 0,3 6 0 16,0-4-16-16,4-5-3 0,7-1-1 0,0 1 0 0,7-7 35 0,3 6 15 0,-3-9-12 0,7 0 12 15,0 0 0-15,0 0 0 0,0 0 0 0,0 0 0 16,0 0 0-16,7 0 0 0,4 0 0 0,-4 0 0 16,11-3 12-16,-4-3 1 0,0 6 0 0,7 0 0 15,4-3-5-15,-8-7 0 0,12 10-8 0,-12 0 12 16,4-3-12-16,1 3 0 0,-5 0 0 0,4 0 0 16,1 0 0-16,-8 0 0 0,7 0 0 0,-3 0 0 15,3 3 0-15,0-3 0 0,4 10 0 0,-1-7 0 16,-6 3 15-16,7-3-3 0,-4 7-1 0,0-1 0 15,4 0 8-15,-11 4 1 0,7 0 1 0,-11 9 0 16,5-7-11-16,-12 1-2 0,4 3-8 0,-3 3 12 16,-1 0 4-16,-3 0 0 0,-3-4 0 0,-1 4 0 15,-6 0 2-15,-1-3 1 0,0 3 0 0,1-3 0 16,-4 0 0-16,3-4 0 0,1 4 0 0,3-6 0 0,-11-4-19 16,11 1-11-16,-4-7 2 0,4 3-924 15,-3-3-185-15</inkml:trace>
  <inkml:trace contextRef="#ctx0" brushRef="#br0" timeOffset="8701.79">14873 17528 2833 0,'-35'3'125'0,"17"-3"27"0,-3 0-122 0,-4 0-30 0,-3 0 0 0,0-10 0 31,0 7-43-31,7-6-14 0,3 6-3 0,4-4-1 15,0-5 1-15,3 2 0 0,8-2 0 0,3-7 0 0,7-3 48 0,3 3 12 0,15 4 0 0,3-4 0 16,7 0 16-16,11 6 5 0,7 1 2 0,0 6 0 16,7-1-3-16,4 1 0 0,6 6 0 0,8 6 0 15,3-3 3-15,0 1 0 0,4 5 0 0,-4 0 0 16,0 4 1-16,7-4 1 0,7 4 0 0,-3 6 0 16,-4-7 4-16,4 4 1 0,0-4 0 0,-1-8 0 15,5 5 1-15,-5 0 0 0,-2-2 0 0,-1-4 0 16,0-6 8-16,0-4 1 0,0 4 1 0,-6-6 0 15,-8-1-11-15,-4 1-2 0,-6-4-1 0,-8 1 0 0,-3-4-19 16,-7 4-8-16,0 2 0 0,-11-2 8 0,-7 2-24 0,-7-2-6 16,-3 2-1-16,-7 1 0 15,-11 0-113 1,-11-4-22-16</inkml:trace>
  <inkml:trace contextRef="#ctx0" brushRef="#br0" timeOffset="9507.75">15977 6167 2880 0,'0'0'256'0,"0"0"-205"0,-7-4-41 0,4-2-10 15,3 6 135-15,0 0 25 0,0 0 4 0,0 0 2 0,0 0-139 0,0 0-27 16,-4 16 0-16,1 6-14 0,-1 12 5 16,1 10 1-16,-1 9 0 0,1 10 0 0,-1 9 8 0,1 4-13 15,-1 8 5-15,4 7 8 0,0-3-24 0,-4 3 2 16,4-3 1-16,-3-7 0 16,3-2-8-16,0-7-2 15,-4 3 0-15,4-12 0 0,4-1-19 0,-4-8-4 0,3-10-1 16,1-4 0-16,0-8-96 0,-1-4-19 0,4-12-4 15,4-7-989-15</inkml:trace>
  <inkml:trace contextRef="#ctx0" brushRef="#br0" timeOffset="9759.84">16143 6148 2937 0,'0'0'261'0,"-7"0"-209"0,-4 6-41 0,4-3-11 15,-3 7 111-15,3-1 20 0,3 0 4 0,-3 7 1 16,7 12-128-16,-3 7-24 0,-1 2-6 0,1 10-1 16,-4 4 7-16,0 8 2 0,3 4 0 0,-3 6 0 15,-4 3 14-15,8 9 0 0,-4-2 0 0,3 6 0 16,1-13 0-16,3 3-12 0,0-6 12 0,0-13-12 31,7 7-34-31,0-13-6 0,0-3-2 0,0-6 0 16,4 0-78-16,-1-10-16 0,4-6-4 0,-3-6-668 0,3-6-135 0</inkml:trace>
  <inkml:trace contextRef="#ctx0" brushRef="#br0" timeOffset="10454.06">15910 6505 3060 0,'-14'-16'136'0,"7"7"27"0,0 0-131 0,0-4-32 0,7-6 0 0,4 1 0 16,6-8 31-16,4-2-1 0,4-3 0 0,7-4 0 15,-4-2-39-15,3 5-8 0,5-2-2 0,-1 3 0 16,0-10 6-16,4 9 1 0,3-2 0 0,4-7 0 15,7 10 12-15,0-4 10 0,0 7-2 0,-1-3 0 16,5 9-8-16,-1 0 0 0,1 3-12 0,-5 6 12 16,1 4-8-16,-3 6 8 0,2 3 0 0,1 3 0 15,-3 3 0-15,-5 7 0 0,-2-1 0 0,-5 17 0 16,1-4 0-16,-7 6 0 0,-4 0 0 0,-7 1 0 0,-3 5-8 16,-4 1 8-16,-7 0 0 0,-4 2 0 0,-6-2-8 15,-8 9 8-15,-3-9-10 0,-7 2 10 16,-4 11-29-16,-3-7 0 0,-4-10 0 0,0 7 0 15,-3-4 1-15,-1-5 1 0,-2-1 0 0,-12-6 0 16,-3 7 27-16,-3-10 0 0,-1 6 0 0,4-6-8 0,4-3 8 0,3-4 0 16,3-5 0-16,5 2 0 0,2-6 27 0,8-2 4 15,-4-4 1-15,7 0 0 0,8-4-14 0,-1-2-2 16,7 6-1-16,1-3 0 0,6 3-15 0,1 0 9 16,2 0-9-16,1 3 8 0,7-3-8 0,0 0 0 15,0 10 9-15,11-1-9 0,0 4 10 0,6-4-2 0,4 10-8 16,11-7 12-16,0 7 23 0,7-6 4 0,3 5 1 15,11-5 0-15,7-4-13 0,3 4-3 0,4-4 0 0,0 4 0 16,4-4-16-16,-7 4-8 0,-4-4 0 0,-1 1 8 16,1 2 7-16,-3 7 1 0,-1-6 0 0,-6 2 0 15,-4 1-16-15,-8 0 0 0,-2-1 0 0,-5 4 0 16,-2-6-75 0,-8 9-21-16,0-7-4 0</inkml:trace>
  <inkml:trace contextRef="#ctx0" brushRef="#br0" timeOffset="24642.07">12245 883 1382 0,'0'0'123'0,"0"0"-99"0,-4-3-24 0,4-7 0 0,4 7 164 0,-8-3 28 16,4 6 6-16,4-3 1 0,-1-7-155 0,-3 7-30 15,4-3-6-15,0 3-8 0,-4-7 8 0,3 4-8 16,-3 0 0-16,0-1 0 0,0 4 11 0,0-6-11 16,-3-1 12-16,3 7-12 0,-4-3 0 0,0 3 0 15,1-6 0-15,-1 9-12 0,-3-10 12 0,4 7 0 16,-8 3 12-16,1 0-12 0,-1 0 27 0,0 0-2 15,-3-6 0-15,0 12 0 0,-3-3 8 0,-1-3 2 16,0 0 0-16,-3 10 0 0,-7-7-13 0,3 3-2 16,-3-3-1-16,3 6 0 0,1-9-19 15,-1 10 10-15,0-1-10 0,1-6 8 0,2 10 3 16,1-7 0-16,4-3 0 0,-1 4 0 0,4-4-11 0,3 9 0 0,-3-5 0 16,4 2 0-16,3 4 0 0,-1-4 0 0,-2-6 0 0,3 6 0 15,0 10 0-15,0-9 0 0,7 2 0 0,-4-2 0 16,4-1 0-16,4 4 0 0,3-4 0 15,0 4 0-15,0-4 12 0,7 0 0 0,-3 4 0 16,6-4 0-16,1-6-12 0,3 4 0 0,-3-1 0 0,6 0 8 16,-2 4 0-16,2-10-8 0,1 3 12 0,3 6-4 15,-3 1-8-15,3-1 0 0,0 0 0 0,-3 4 0 16,3-4 0-16,-3 4 0 0,-4-1 0 0,0 1 0 0,0-4 0 16,-3 10 0-16,-4-6 0 0,0-4 0 15,0 10 0-15,-3-10 0 0,3 4 0 0,-3 0 8 0,-1-1 3 16,1-3 0-16,-1 10 0 0,1-6 0 0,-4 3 2 15,7-1 1-15,-3-5 0 0,-1 8 0 0,1-2 2 16,-1-7 0-16,5 7 0 0,-5-3 0 0,1-1-4 16,-1 7 0-16,-3-6 0 0,4 5 0 0,0-2 0 0,-4-6 0 15,-4 11 0-15,4-2 0 0,-3 0-3 0,-1-6-1 16,-3 9 0-16,0 0 0 0,0 6-8 0,0-13 0 16,-3 11 9-16,-1-5-9 0,-3 1 0 0,0-9 0 15,4 9 0-15,-5-3 0 0,-2-7 0 16,3 7 0-16,-4-6 0 0,4 5 0 0,-3-8 0 15,3 2 19-15,-4-2-3 0,0-7-1 0,1 6 1 0,-4 1 0 16,3-1 0-16,-3-9 0 0,0 3 9 0,-4 4 3 16,1-1 0-16,-1 0 0 0,-3-6-4 0,-4 0-1 15,4 3 0-15,-4-3 0 0,4 7-1 0,-4-7 0 0,1 0 0 0,-1 0 0 16,0-7-7-16,1 4-2 0,-1-3 0 0,-3 0 0 16,3-1 3-16,-3 4 0 0,3-6 0 0,0-1 0 15,1 1-16-15,-1 0 0 0,0-4 8 16,4 0-8-1,0 1-89-15,0-4-21 0,-4-6-4 0,7 0-1 0</inkml:trace>
  <inkml:trace contextRef="#ctx0" brushRef="#br0" timeOffset="28543.86">13907 901 230 0,'0'0'20'0,"0"0"-20"0,0 0 0 0,0 0 0 16,0 0 266-16,0 0 49 0,0 0 9 0,0 0 3 16,0 0-217-16,0 0-43 0,0 0-9 0,0 0-2 15,-8 0-36-15,1 0-8 0,0 0-2 0,0 0 0 16,7 0-10-16,-7 10 0 0,0-10 0 0,-3 0-11 15,3 0 11-15,7 0 0 0,-4 0 0 0,-3 0 0 16,0 0 0-16,0 0 0 0,0 0 0 0,0 0 0 16,-4 0 40-16,1 0 3 0,-5 0 1 0,1 3 0 15,0 3 13-15,-3-6 3 0,-1 3 1 0,-3-3 0 16,-4 13-11-16,4-7-2 0,-7 4-1 16,3-7 0-16,-3 9-12 0,0-2-3 0,3-1 0 0,0 4 0 15,0 2-23-15,4 1-9 0,4-7 0 0,-4 10 9 16,3-6-9-16,0 6 10 0,4-7-10 0,0 7 10 0,0-10-10 0,0 7-11 15,0 0 3-15,0-1 0 0,3 4 8 0,0-6 0 16,1 2 0-16,-4 1 0 0,3 3 0 0,1 0 0 16,-5-4 0-16,5 7 0 0,3-6 0 0,0 6 0 15,-4-9 0-15,8 5 0 0,-4-2 0 0,3 0 14 16,4-4-3-16,4 1-1 0,-1-4 23 0,4 10 5 16,0-16 1-16,0 7 0 0,4 2-29 0,3-2-10 15,0-4 0-15,4 6 9 0,-4-8 3 0,3 5 0 0,1 3 0 16,0-2 0-16,-4-1-3 0,3 4 0 0,1-4 0 15,-4 10 0-15,0-6-9 0,4 5 0 0,-4-14 0 16,0 14 0-16,0-5 0 0,-3-1 0 0,3 4 8 0,4-6-8 16,-4 2 8-16,3-3 0 0,5-5 0 0,-1 2 0 15,0-3 20-15,0 6 4 0,0-9 1 0,4 0 0 16,0 0-23-16,-1 0-10 0,-3 4 8 0,4-4-8 16,-4 0 12-16,1 0-4 0,-8 0 0 0,3 0 0 15,-3 0 0-15,0 6 0 0,1-6 0 0,-1 3 0 16,-4-3-8-16,1 0 0 0,-1 0 0 0,5 0 0 15,-5 0-9-15,1 0 9 0,-4 0-12 0,3 0 12 16,1-3-42-16,-4-3-2 16,4 6 0-16,-4-4 0 0,-4-2-114 0,4 0-23 15,-3 0-5-15</inkml:trace>
  <inkml:trace contextRef="#ctx0" brushRef="#br0" timeOffset="28915.36">13173 1431 2516 0,'0'0'56'0,"0"0"11"0,0 0 2 0,0 0 1 0,0 0-56 0,0 0-14 0,0 0 0 0,0 0 0 16,10 0 0-16,1 0 0 0,-1-3 0 0,5 3 0 16,2 0 0-16,1 0 0 0,3 0 0 0,4-3 0 15,-4-3 8-15,4 6-8 0,3-3 0 0,-3-4 9 16,3 4-17-16,0-3-4 0,4 6-1 0,-1-6 0 31,5 0-37-31,-5 2-7 0,5-2-2 0,-4 3 0 16,6-6-145-16,-2 9-28 0,-1-10-7 0,4 7-1 0</inkml:trace>
  <inkml:trace contextRef="#ctx0" brushRef="#br0" timeOffset="34049.68">15423 406 1670 0,'-10'0'148'0,"-8"0"-118"16,4 9-30-16,-4 1 0 0,1-7 144 0,3 3 22 15,0 7 5-15,3-13 1 0,0 3-138 0,1 3-34 16,-1-3 0-16,1 7 0 0,3-1 0 0,7-9 0 0,0 0 0 16,-11 0 0-16,0 3-9 0,1 4 1 0,3-7 0 0,0 0 0 15,-4 3 8-15,-3-3-12 0,0 12 12 0,-4-5-12 16,-3-4 29-16,4 6 6 0,-8 10 1 15,0-7 0-15,-3 7-5 0,0-3-1 0,-1 0 0 16,1-1 0-16,-3 1-18 0,2 0 0 16,-2-1 0-16,2-2 0 0,5-1 20 0,-1 7 6 0,4-9 2 15,3-1 0-15,-3 4-9 0,7-10-2 0,0 6 0 0,3 1 0 16,4-1-5-16,0-6 0 0,0 6-1 0,3 1 0 16,1-7-11-16,-4 6 0 0,3 4 9 15,1-7-9-15,3-6 0 0,0 10 0 0,0 2 0 16,0-2 0-16,0-7 0 0,3 6 0 0,4 1 0 15,-3-1 0-15,-1 0 0 0,5 4 0 0,-1-13 8 0,0 9-8 16,7-6 16-16,-4-3-2 0,1 13 0 0,7-13 0 16,-4 6 5-16,3-6 1 0,4 0 0 0,-3 3 0 0,3 4-1 0,4-7 0 15,-7 3 0-15,3-3 0 0,0 9-7 0,-3 1-2 16,-1-7 0-16,-3 3 0 0,0 7-10 0,1-4 0 16,-5 4 0-16,1 5-11 0,-1-2 11 15,-3 0 0-15,0-4 0 0,-3 1 0 0,-1 6 0 16,-3-7 0-16,0 7 0 0,0-7 0 0,-3 1 0 0,-1-4 0 15,1 1 0-15,-1-1 0 0,4-9 0 16,-7 10 0-16,4-7 0 0,-4 6 0 0,0-3 0 0,0-2 0 16,0-1 8-16,-4 3-8 0,0-3 8 0,1-3-8 15,-1 6 10-15,1-2-10 0,-4 5 8 0,-1-9-8 16,1 3 0-16,0 3 0 0,4-6 0 0,-5 4 8 16,8-4-8-16,0 12 0 0,0-12 0 0,7 0 0 15,-3 6 0-15,3-6 0 0,0 0 0 0,0 0 0 0,0 3 0 0,3 7 0 16,4-4 0-16,0 0 0 15,4 1 0-15,0-4 0 0,3 6 0 0,0-2 0 16,0-1 0-16,4 0 0 0,-4-3 0 0,0 7 0 16,3-1 0-16,1 0 0 0,-4-5 0 0,-3 8-10 0,3-6 10 15,-4 4-8-15,1-1 8 0,-4 4 0 0,0-4 0 0,4 1-8 16,-4-4 8-16,0 3-8 0,3 1 8 0,-6 8-8 16,3-14 8-16,-3 14 0 0,-1-14 0 0,-3 11 0 15,4-2 0-15,-8-10 0 0,1 13 0 0,-1-1 0 16,-3-5 0-16,0 8 11 0,0-2-3 0,-4 0 0 15,-3-1-8-15,0 4 0 0,0 0 0 0,-4 3 0 16,4 0 0-16,-7-3 0 0,0 3 0 0,3 0 0 16,-3 3-8-16,3-6 8 0,-6 3 0 0,6 0 0 15,4-4 0-15,0 1 0 0,3-3 0 0,1 0 0 16,3 5 0-16,3-8 8 0,4 6 0 0,0-3 0 0,4 2-8 0,-1 1 0 16,1-6 0-16,6 6-11 0,1-7 11 0,-1 7 0 15,5-7 0-15,-1 7 0 0,0-9 0 0,3 2 0 16,1 1-9-16,0-4 9 15,3 1-28-15,0-7 0 0,0 6-1 0,4-9 0 16,-4 6-98-16,7-6-19 0,4-6-4 0,0 6-1 16,0-9-8-16,3 6-1 0,0-10-1 0,4 4 0 15</inkml:trace>
  <inkml:trace contextRef="#ctx0" brushRef="#br0" timeOffset="34562.03">16087 964 2131 0,'0'0'94'0,"-7"-3"20"0,-4-3-91 0,4 12-23 0,-4-3 0 0,1 7 0 16,-1-7 144-16,1 6 25 0,-4 1 5 0,3 2 1 15,-3 7-140-15,0 0-35 0,0 3 0 0,0 3 0 16,-4 3 0-16,4-6 0 0,-4 9-15 0,0 1 5 16,1-1 10-16,3 0 0 0,3 1 0 0,4 2-8 15,-3 7 8-15,-1-10 0 0,7 4 0 0,-3-4 0 16,7 1 0-16,4-1 9 0,3 0-9 0,-4-2 0 16,8-4 0-16,0-3 0 0,3 6 0 0,3-6 0 15,1-3 0-15,3-4 0 0,4-5 10 0,0 2-10 0,-1-6 0 0,4-2 0 16,1-4 0-16,-5 0-11 0,5-4 11 15,-1-5 12-15,0-4-2 0,-3 4-1 0,-1-10-1 0,1 0 0 16,-4 4 0-16,-3-4 0 0,7 6 19 16,-8-9 3-16,-3 1 1 0,1-1 0 0,-5-7 4 0,1 7 1 15,-4-9 0-15,-4 3 0 0,1 3 4 0,-4-7 0 16,0 1 1-16,-4 0 0 0,1-1-33 0,-4 4-8 16,3-6 0-16,-3 2 0 0,-7 10 0 0,3 0 10 15,1 0-10-15,-4-6 10 0,0 12-10 0,-1 1 0 16,1-1 0-16,0 0 0 0,0 7 0 0,0-7-9 15,0 7 0-15,-4 0 0 16,8-1-29-16,-4 1-6 0,-1 6 0 0,1-7-1 16,4 1-115-16,-4 6-22 0,3-4-5 0,4 4-1 15</inkml:trace>
  <inkml:trace contextRef="#ctx0" brushRef="#br0" timeOffset="35212.65">16905 1789 2358 0,'0'0'104'0,"0"0"22"0,0 0-101 0,4 0-25 0,-4 0 0 0,3 9 0 15,4 4 43-15,0-4 3 0,-3 4 1 0,3 3 0 16,7-7-38-16,-7 3-9 0,4 1 0 0,3 6 0 0,-4-7 0 0,8 7 0 15,-7-3 9-15,-1 0-9 0,4-1 0 0,-7 4 8 16,4 0-8-16,-4-7 0 0,-4 10 0 0,-3 0 0 16,4-3 0-16,-8 3-8 15,1-3-21-15,-4-3-4 0,0 2-1 0,-4 1 0 16,-3-6-72-16,-4 6-14 0,-6-7-4 0,-1-3 0 0</inkml:trace>
  <inkml:trace contextRef="#ctx0" brushRef="#br0" timeOffset="36191.89">17664 851 2055 0,'0'0'91'0,"0"0"19"0,0 0-88 0,0 10-22 0,0-1 0 0,0 1 0 16,3 2 29-16,1 10 2 0,-1 0 0 0,1-3 0 15,-1 12-19-15,4 1-4 0,-3 2-8 0,-1 4 12 16,1-7 9-16,-1 3 2 0,1-2 0 0,-1 5 0 15,1-2-7-15,-4-4-2 0,4 1 0 0,-1-1 0 16,-3 0-14-16,0-9 0 0,0 3 0 0,0-6 0 16,4 9 0-16,-4-6 0 0,0-6 0 0,0-6 0 15,3 8-41-15,-3-8-15 0,4-7-2 16,-4-3-597-16,0 0-119 0</inkml:trace>
  <inkml:trace contextRef="#ctx0" brushRef="#br0" timeOffset="37181.43">18105 563 2408 0,'0'0'107'0,"0"0"21"0,0 0-102 0,0 0-26 0,0 0 0 0,10 0 0 16,4 0 23-16,0 0-1 0,0 0 0 0,4 0 0 15,0 0-22-15,-1 0 0 0,8 0-10 0,-4 0 10 0,4 0 0 0,0 0 0 16,3 0 0-16,0 0 0 0,0 0 0 0,1 0 0 15,-1 3 0-15,4-3 0 0,-8 6 0 0,1-6 0 16,0 3 0-16,-8-3 0 16,1 0 0-16,-4 13 0 0,-3-13 0 0,-1 0 0 0,-3 6 10 0,-7-6 6 15,0 0 0-15,0 0 1 0,0 0-5 0,-3 3 0 16,-4 4-1-16,-7-4 0 0,-1 6-3 0,-2 1 0 16,-1 2 0-16,0-3 0 0,-3 1-8 0,4-1 0 15,-4 4 0-15,-1-4 0 0,5 1 0 0,-1 2 0 16,4-2 0-16,0 2 0 0,3-2 0 0,1-1 0 15,-1 4 0-15,4-4 0 0,0-6 0 0,3 6 0 16,4-9 0-16,0 19 0 0,0-16 0 0,0 10 0 0,4-4 0 16,3 1 0-16,0-4-12 0,0 0 12 0,4 4-10 15,3-4 10-15,3-3 0 0,1 7 0 0,-4-7 0 16,7 3 0-16,1-6 0 0,-1 0 0 0,-4 3 0 16,1 3 10-16,0-3-10 0,-1-3 0 0,1 10 0 15,-7-7-11-15,-1 3 11 0,1-3 0 0,-1 4 8 16,-3-1-8-16,-7-6 0 0,4 6 0 0,-4-6 0 0,0 10-8 15,0-7 8-15,-4 9 0 0,1-2 0 0,-4-1 0 16,0 1 0-16,0-1 0 0,0-6 0 0,-4 7 0 16,4-1 0-16,-4-6 0 0,-3 6 0 0,4-2 0 15,-1 5 0-15,4-2 14 0,-4-7-3 0,4 9-1 16,0-2-10-16,4 5 0 0,-4-2 0 0,3 0 0 16,4-1 0-16,0-3-11 0,4 10 11 0,-1-6-12 15,1-1 12-15,-1-2 0 0,1 9 0 0,3-7 0 16,0 7 0-16,4-6 0 0,-1 5 0 0,1-5 0 15,3 6 0-15,0-10-8 0,0 4 8 0,0-1 0 0,0-2 0 0,0 8 0 16,0-8 0-16,1 2 0 0,-1 1 0 0,3 6 0 16,-3-10 0-16,1 4 8 0,-1-1-8 0,0 7 0 15,-4-6-8-15,4 9 8 0,-3-7 0 0,0 1 0 16,3 6 0-16,-4-3 0 0,1-1 0 0,-4 4 0 16,0-3 0-16,0-3 11 0,0 6-1 0,-3 0 0 15,-1-7 0-15,-6 7 0 0,-1-9 5 0,1 9 1 16,-4-3 0-16,-4-7 0 0,0 10 4 0,-3-3 0 15,0-6 1-15,-3 2 0 0,-5 1-10 0,1-7-3 16,0 10 0-16,-4-9 0 0,1 2 0 0,2-2-8 16,-6-7 12-16,4 6-4 0,-1-9-8 0,0 0-12 15,0 0 2-15,1-9-1233 0</inkml:trace>
  <inkml:trace contextRef="#ctx0" brushRef="#br0" timeOffset="40303.54">12481 2422 2286 0,'0'0'101'0,"-7"0"21"0,-3 0-98 0,3 0-24 0,-4 0 0 0,4 0 0 16,0 0 76-16,0 0 9 0,-4 0 3 0,4 0 0 16,0 0-71-16,-3 0-17 0,-1 0 0 0,0 0 0 15,-3-3 0-15,0 6 0 0,0-3-11 0,-4 0 11 32,1 0-36-32,-1 0 0 0,-7 7 0 0,4-4 0 0,0 3 16 0,0-3 4 0,-4 7 0 0,4-10 0 15,0 3 40-15,7 6 8 0,0-3 1 0,0 7 1 16,3-10-1-16,0 6 0 0,4 1 0 0,0-1 0 15,0 7-18-15,0-10-4 0,7 7-1 0,0-1 0 16,0-2 2-16,7 5 1 0,-3-2 0 0,3-4 0 16,3-5-13-16,5 5 0 0,6 0 0 0,0-6 0 15,4 4 0-15,-1-1 0 0,1 3 0 0,3-2 0 16,4 2 0-16,-4-3 0 0,4 1-10 0,0-4 10 16,3 3 0-16,0-3 0 0,0 10 9 0,1-4-9 0,-1 1 8 15,-3 2-8-15,-4-3 0 0,0 10 0 16,-3-6 0-16,-4 6 0 0,-3-7 0 0,-4 7 0 15,0-3 9-15,0-1-1 0,-7 1-8 0,0 0 12 0,0-1 5 16,-3 1 1-16,-4 6 0 0,0-6 0 16,-4-7-2-16,-3 7-1 0,0-1 0 0,-3 1 0 0,-1 0-15 0,-3-4 0 15,3 7 8-15,-3-6-8 0,-3 2 19 0,2-2 1 16,-2 0 0-16,3-4 0 0,-4 3-20 0,0-2-9 16,-3-10 1-16,0 9 0 0,3 1 16 0,-3-1 3 15,0-9 1-15,3 3 0 0,-3 3-4 0,0 1-8 16,3-7 12-16,-3 6-4 0,0-3 0 0,3 3-8 0,1-6 12 15,-1 0-4-15,4 0-8 0,-4 0 0 16,4 0 0-16,0-6 0 16,4 3-100-16,-1 3-12 0,-3-6-2 0,7 6-1 15,0 0-119-15,0-13-24 0,-7 10-5 0,14 3-1 0</inkml:trace>
  <inkml:trace contextRef="#ctx0" brushRef="#br0" timeOffset="40610.71">13314 2620 2592 0,'0'0'115'0,"-7"-6"23"0,3 3-110 0,-3 3-28 0,0-4 0 0,7 4 0 0,0 0 124 0,0 0 19 16,0 0 4-16,0 0 1 15,0 0-148-15,0 0-30 0,0 0-6 0,0 0 0 16,0 0-153-16,0 0-31 0,0 0-5 0</inkml:trace>
  <inkml:trace contextRef="#ctx0" brushRef="#br0" timeOffset="40859.51">13095 3031 2847 0,'0'0'126'0,"0"0"26"0,0 0-121 0,0 0-31 0,0 0 0 0,0 0 0 15,0 0 0-15,0 0 0 0,0 0 0 0,0 0 0 16,11 3-26-16,-11-3 2 0,0 0 0 0,7 0 0 16,-7 0-205-1,10 0-41-15,4-3-8 0,-14 3-2 0</inkml:trace>
  <inkml:trace contextRef="#ctx0" brushRef="#br0" timeOffset="42983.24">4590 5881 2599 0,'-25'-9'57'0,"-7"-1"12"0,-7-2 3 0,1 12 0 0,-5-3-57 0,-3 3-15 0,4 3 0 0,-4 3 0 0,0 0-16 0,0 10-5 16,-6 0-2-16,2 6 0 16,-10-4-37-16,0 11-8 0,0-4-2 15,0 6 0-15,-7 0-17 0,0 7-3 0,-3 0-1 0,-8 3 0 16,0 2 41-16,4 8 8 0,-7-1 2 0,-3-3 0 0,-1 6 21 0,0-3 5 16,-10 0 1-16,3 4 0 0,8-7 13 0,-5 12 0 15,-6-2 0-15,0 6 0 0,-4-1 10 0,4 7-2 16,-7-3 0-16,-1 0 0 0,-3 6 1 15,1 10 0-15,-1 2 0 0,3 1 0 0,1 3-9 0,0-4-11 16,0 7 3-16,6 7 0 0,8-4 8 16,0 3 0-16,7-3 0 0,21-19 0 15,0 0 0-15,-7 10 12 0,3 9-2 0,-6 0-1 0,6 7-9 0,4-4 0 16,-7 0-10-16,-21 41 10 0,7-13 0 0,7-9-9 16,3 0 9-16,8-9 0 0,3-3 0 0,3-10 0 0,15-7 0 15,42-87 0-15,0 0 0 0,0 0 0 0</inkml:trace>
  <inkml:trace contextRef="#ctx0" brushRef="#br0" timeOffset="43736.21">0 12927 2012 0,'14'47'12'0,"14"44"-12"0,8-3 11 0,9 3-11 0,-6-3 10 0,11-4-2 0,3 11-8 0,-4-11 12 0,0 7-4 0,4-3-8 0,4-3 0 15,-11-1 0-15,-1-21 0 0,-2 12 0 16,3 7 0-16,3-1 0 0,0 7 0 0,1 3 0 16,3 0 0-16,-11 9 0 0,25 32 0 0,-7-7 0 15,0-12 0-15,-7-6 9 0,3-10-9 16,-3 4 29-16,0-14 2 0,0-5 0 0,-3-7 0 0,2-3 1 16,1-3 1-16,7-6 0 0,0 6 0 0,7-13-17 15,0 4-3-15,11-7-1 0,-4-6 0 0,0 7-12 0,7-4 8 16,-3-6-8-16,7 9 0 0,6-3 0 0,-6 4 0 15,0-1 0-15,6 0 0 0,-2 0 0 0,6-2-13 16,0 2 1-16,0-3 0 0,-7-3-8 0,8 3-2 16,-1-9 0-16,0-6 0 0,-7-4 22 0,4-3-9 15,-4-12 9-15,4 3 0 0,3-10 0 16,1-9 0-16,-8-3 10 0,7-13-2 0,-3-6 12 0,7 0 4 16,6-9 0-16,-6-4 0 0,7-5-4 0,-4-1 0 0,4-9 0 15,11-4 0-15,-8 1-12 0,-3-10-8 0,3 1 8 0,-3-4-8 16,10 0 17-16,-3-3-1 0,-10-6 0 15,2 3 0-15,-2-13-16 0,6 7 0 0,-10-4 0 0,-4-3 0 16,0 1 0-16,-10-4 0 0,10-12 0 16,-7 5-9-16,4-2 9 0,-7-6 0 0,-11-4 8 15,7-9-8-15,-3 0 0 0,-4 0 0 0,3-12-12 16,-3-7 4-16,8-3 8 0,-15-10 0 0,3 1 0 0,1-7 0 31,-8-2-34-31,4-8-2 0,-3 5 0 0,-8-5 0 0,1-2 16 16,-8 0 4-16,-3 12 0 0,-7-9 0 0,-4 3 16 0,-7 4 0 0,-3 5 0 0,-8-6 0 15,-2 7 49-15,-8-4 11 0,-4 7 1 0,-3-1 1 16,-7-2-7-16,-3-7-2 0,-5 7 0 0,-2-4 0 0,-8 3-21 16,-3-9-4-16,-4-6 0 0,-7 3-1 15,1 0-45-15,-5-6-9 0,-3 9-1 16,-3-6-1-16,3-4-8 0,-3 10-2 16,-1 4 0-16,4 5 0 0,-14-6 23 0,0 16 4 0,1 0 0 0,-9 13 1 15,-2-1 11-15,-4 4 0 0,0 9 0 0,0-1 0 0,-11 11 21 0,0 2 7 16,-6 7 0-16,2 3 1 0,1 9-3 0,-3 4-1 15,-5-4 0-15,-6 10 0 0,0 0-25 16,-1 3 0-16,5 9 0 0,-8 0 0 16,-4 7-24-16,5-4-3 15,6-3-1-15,0 10 0 0,-7 0-7 0,7 0-1 0,-3-1-1 0,3 10 0 0,11 0 37 16,-7-3 0-16,3 13 0 0,-3-7 0 0,7 7 0 0,3 2 10 0,7 1-1 16,-6 3 0-16,6-4-9 0,-7 10 0 0,4 0 0 0,7 10-678 15,-7 2-135 1</inkml:trace>
  <inkml:trace contextRef="#ctx0" brushRef="#br0" timeOffset="45215.01">409 5336 2152 0,'0'0'48'0,"0"0"9"0,0 0 3 0,0 0 0 0,0 0-48 0,0 0-12 15,4-13 0-15,-4 13 0 0,0 0 12 0,3 0 1 16,8-9 0-16,-1 9 0 0,1-4-2 0,0 4-1 16,-8-6 0-16,8 3 0 0,-1 3-10 0,1 0 0 15,-1 0 0-15,-2-3 0 0,2-3 0 0,4 6 0 16,-3 0 0-16,6-4 0 0,-2-2 0 0,-5 6 0 16,4-3 0-16,0 3 0 0,-3-9 0 0,3 6 0 15,-3-7 0-15,-1 4 0 0,1-7 30 0,-4 10 1 16,0-6 0-16,7 2 0 0,-7-8 10 0,-3 5 3 15,6-2 0-15,-6-4 0 0,6 13-17 0,-6-9-3 0,3 2-1 16,-4 1 0-16,8-1 5 0,-4 1 0 0,-3-1 1 0,6-2 0 16,1 9-13-16,-4-7-4 0,0 1 0 0,7-4 0 15,-3 4-12-15,-1-4-10 0,1-2 2 0,-4 2 0 16,0 1 8-16,3-1 14 0,-6-3-3 0,3 4-1 16,-3-7-10-16,-4 7 8 0,0-1-8 0,3-6 8 15,-6 10-8-15,3-7 10 0,-11-3-10 0,7 1 10 16,-3-4 4-16,-3 3 1 0,-4 3 0 0,3-6 0 15,-3 3 13-15,3-3 4 0,1 4 0 0,-4-1 0 16,0-3-32-16,3 9 0 0,-3 1 0 0,3-7 0 16,-3 6 0-16,4 1 0 0,-4-4-13 0,-4 7 4 15,4-4 9-15,0 1 9 0,-8-1-1 0,8 4-8 16,0-1 13-16,0 1-4 0,-3-1-1 0,9 7 0 16,-9-3 0-16,6 0 0 0,4-4 0 0,-3 4 0 0,-1-3 4 15,7-4 1-15,-6 4 0 0,-1-4 0 0,4 1-1 16,4-7-1-16,-8 9 0 0,8-5 0 15,-4 5-11-15,3-12 0 0,4 7 9 0,-3-7-9 0,3 9 0 0,0-6 0 16,0 4 0-16,3-4 0 0,-3 0 0 0,4 7 0 16,3-7 0-16,-7 9 0 0,10-5 0 0,-6-1 0 15,6 10 0-15,-6-4 0 0,6 1-8 0,1 3 8 16,-7-7-8-16,6 10 8 0,1-6 0 0,3-1-10 16,-4 1 10-16,1 6 0 0,3-4-8 0,0 4 8 15,4 0 0-15,-4-3 0 0,7 6-8 0,-7 0 8 16,4 0 0-16,3 0 0 0,0 6-8 0,4-6 8 15,0 3 0-15,-1-3 0 0,8 3 0 0,0 4-8 16,0-7 8-16,-4 0 0 0,4 3 0 0,-8 3 0 16,8-3 0-16,-7 7 0 0,-1-1 0 0,1-6 0 0,0 10-8 0,-1 2 8 15,-2-5 0-15,-5 2 0 0,4 1 0 0,1 6 0 16,-8-7-8-16,0 1 8 0,0-4 0 0,4 10 0 16,-4-7 0-16,-4 1 0 0,4-4 0 0,-3 7 0 15,3 0 0-15,-3-7 0 0,-1 10 0 0,-6-3 0 16,6-1 0-16,-6 1 0 0,3 0 0 0,-7 6 0 15,0-10 0-15,0 10 0 0,0 0 0 0,0 0 0 16,-7-3 0-16,3 9 8 0,-6-3-8 0,-1 3 0 16,1-3 0-16,6 7 0 0,-10-4 0 0,7-3 0 15,3 3 0-15,-6-6 0 0,6 0 0 0,-6 0 0 16,3 0 0-16,3 0 0 0,1-3 0 0,-8 3 0 0,11-3 0 16,-7 6 0-16,3-16 0 0,4 13 0 0,-7-6 0 0,7-1 0 15,7 7 0-15,-7-6 0 0,0 0 0 0,4-7 0 16,3 1 0-16,4 2 0 0,-8-2 8 0,8-1-8 15,3 4 0-15,-4-4 9 0,12-3-9 0,-8 0 8 16,3 1-8-16,4-4 8 0,1-3 0 0,2 0-8 16,5 0 12-16,-5-3-4 0,8-4-8 0,-4 7 0 15,7-12 9-15,1 12-9 0,-5-9 0 0,8 5 0 16,0-5-10-16,3 6 10 16,1-3-156-16,3-4-25 0</inkml:trace>
  <inkml:trace contextRef="#ctx0" brushRef="#br0" timeOffset="47011.74">13818 3231 979 0,'0'0'87'0,"0"0"-70"0,0 0-17 0,0 0 0 16,0 0 201-16,0 0 37 0,0 0 7 0,0 0 2 15,0 0-163-15,0 0-32 0,0 0-6 0,0 0-2 16,0 0-28-16,0 0-7 0,0 0-1 0,0 0 0 15,7 0-8-15,0 0 0 0,0 0 0 0,1 4 0 16,2-4 0-16,-3 6-9 0,0-3 9 0,0-3-13 16,4 9 13-16,-4-6 0 0,0 4 0 0,4-7 0 15,-1 3 24-15,1-3-1 0,-4 0-1 0,3-3 0 16,1 3 17-16,3 0 3 0,-3-7 1 0,3 1 0 16,3 0-15-16,1-3-4 0,0 5 0 0,-1-5 0 15,4 0-14-15,1-1-10 0,-1 1 12 0,0 9-12 0,-3-13 8 16,-1 13-8-16,-3-3 0 0,0 3 0 15,-3-6 0-15,-4 6 10 0,0-3-10 0,0 3 8 0,-7 0 3 16,4-7 0-16,-4 7 0 0,0 0 0 0,0 0 17 0,0 0 4 16,3-3 1-16,1-6 0 0,-4 9-17 0,3-3-3 15,-3-7-1-15,0 1 0 0,4 0 18 0,-1 5 3 16,-3-14 1-16,4 14 0 0,-4-11-13 0,3 2-2 16,1 10-1-16,0-16 0 0,-4 10-2 0,3-4 0 15,-3-6 0-15,0 16 0 0,0-15-8 0,0 8-8 0,-3 1 12 0,-1-7-12 16,4 0 14-16,-4 4-4 15,-3 2-1-15,4-2 0 0,-1 2-9 0,1 1 8 0,-4-3-8 16,0 2 8-16,3 1-8 0,1-7 12 0,-1 7-12 0,1-10 12 16,-1 9-1-16,1-2 0 0,-1-1 0 0,4-6 0 15,-4 1-1-15,1 2 0 0,-1-3 0 0,4 7 0 16,0-7 0-16,0 9 0 0,0-5 0 16,0-1 0-16,0 4-2 0,4-1 0 0,-4 0 0 0,3 4 0 15,1 0-8-15,0-1 0 0,3 1-10 0,0-1 10 16,-4 7-8-16,4-3 8 0,4 6 0 0,3-6-9 15,-3-1 9-15,3 4-8 0,0 3 8 0,0-6-8 16,3 3 8-16,-2 3-10 0,-1-6 10 0,3 2-10 16,1 4 10-16,3-3-8 0,-3-3 8 0,-1 3-8 15,1 3 8-15,0-6 0 0,3-1 0 0,-3 1 0 16,3 6 0-16,0 0 0 0,4-3 0 0,-1 3 0 0,4 0 0 16,-3 0 0-16,3 0 0 0,1 3 0 0,-5-3 0 0,5 10 0 15,-5-7 0-15,4 3 0 0,-6-3 0 16,-1 3 0-16,-4-3 0 0,1 7 0 0,-4-7 0 0,0 3 0 15,-3-3 0-15,-1-3 0 0,1 7 0 0,0-1 0 16,-4 0 0-16,0-6 0 0,-7 0 0 0,10 3 0 16,-3 4 0-16,0-4 0 0,0 3 0 0,1-3 0 15,-1 7 0-15,0-7 0 0,-4 3 0 0,4-3 0 16,-7-3 0-16,4 13 8 0,-4-4-8 0,0 1 0 16,0 8 0-16,-4-8 8 0,1 2-8 0,-1 1 0 15,-3 9 0-15,0-3 0 0,-4-7 0 0,1 10 0 16,-1 0 0-16,1-13 0 0,-1 10 0 0,4-6-8 15,-4 6 8-15,1-7 0 0,-1 1 0 0,4 2 0 16,-3-11 0-16,3 14 0 0,-4-15 0 0,4 16 0 0,-4-6 0 16,1-4 0-16,-1 13 0 0,1-3 0 0,-1-6 0 0,-3 8 0 15,3-2 0-15,1 0 0 0,-1 3 0 0,4-6 0 16,-3 3 0-16,3-1 0 0,-1-5 0 0,5 6 8 16,-1-7-8-16,1 1 0 0,3-4 0 0,0 10 0 15,0-6 0-15,0-1 0 0,3-2 0 0,1-1 0 16,-1 3 0-16,1-2 8 0,0-1-8 0,3 1 0 15,-4-1 0-15,8-6 0 0,-4 10 0 0,0-13 0 16,3 6 8-16,4 3 1 0,-3-9 0 0,3 4 0 16,0-4-9-16,0 6 10 0,4-3-10 0,-4 0 10 15,4-3-10-15,-1 6 0 0,-2-6-12 0,2 0 12 16,1 0 0-16,-1 0 0 0,-2 0 14 0,2 0-4 16,1 0-10-16,-4 0-11 0,0 0 3 0,0 0 0 15,0 0 8-15,-3 0 0 0,3 0 0 0,-7 0 0 16,4 0-69-16,-1 0-12 0,-3 0-3 0,4 0 0 15,-4-6-118-15,0 3-24 0,4-6-5 0</inkml:trace>
  <inkml:trace contextRef="#ctx0" brushRef="#br0" timeOffset="48051.25">15582 2927 1267 0,'0'0'112'0,"-3"0"-89"0,3 0-23 0,-7 3 0 0,0-3 231 0,7 0 41 16,0 0 9-16,0 0 2 0,0 0-215 0,0 0-42 15,0 0-9-15,0 0-1 0,14 0-4 0,0 0-1 16,0 0 0-16,0-3 0 0,7 3 21 0,0-3 5 16,4-3 1-16,3 6 0 0,-3-3-22 0,7-4-5 15,-4 1-1-15,4 0 0 0,-1 6 3 0,1-3 1 16,-4-4 0-16,4 7 0 0,-7 0 14 0,3 0 4 16,-3 0 0-16,-1 0 0 0,-2 0-10 0,2 0-2 15,1 0 0-15,0 0 0 0,3-3-6 0,0 3-2 16,4 0 0-16,-4 0 0 0,4-6-12 0,-4 3 0 15,4 0 0-15,0-3 0 0,-4 6 0 0,0-4 0 16,0 4 0-16,-3 0 0 0,-4 0 12 0,0 0 0 16,-3 0 0-16,-4 0 0 0,4 0-12 0,-8 0-16 0,4 0 3 0,-3 0 1 15,0 0 35-15,-1 0 7 0,1 4 2 0,-4-4 0 16,0 0-32-16,0 0 0 0,-7 0 0 0,7 0 0 16,-7 0 12-16,7 0-3 0,-7 0-1 0,0 0 0 15,0 0-8-15,7 0 0 0,-7 0 0 0,0 0 0 16,0 0 0-16,0 0 0 0,0 0 11 0,0 0-11 15,0 0 11-15,0 0-11 0,0-4 12 0,0 4-12 16,-3-9 13-16,-1 3-4 0,0-7-1 0,-3 10 0 16,0 3 2-16,0-16 0 0,0 10 0 0,0-3 0 15,4-1-10-15,-4 1 0 0,0-1-12 0,-1 7 12 16,1-9 10-16,0 2 10 0,4-5 1 0,-4 2 1 16,0 10-8-16,0-6-2 0,0-1 0 0,0 1 0 15,-4 6-12-15,0-7 0 0,1 1 0 0,-1 9 0 0,1-10 0 16,-4 10 0-16,3-3 0 0,-3-3 0 0,7 6 0 0,-4-6 0 15,1-1 0-15,3 7 0 16,0-3 0-16,-1 3 0 0,8 0 0 0,0 0 0 0,0 0 0 0,0 0 0 16,0 0 0-16,0 0 0 0,0 0-15 0,11 0-5 15,0 0-2-15,3 0 0 0,-4 0 13 0,4 3 9 16,1-3-12-16,-5 0 12 0,8 7-12 0,-4-1 12 16,0 0-12-16,0-6 12 0,4 3 0 0,-4 4 0 15,0 2 0-15,-3-6 0 0,3 7 0 0,0-10 0 16,0 3 0-16,0 3 0 0,-3-3 0 0,3 7 0 15,-4-7 9-15,1 3-9 0,-1-3 0 0,1 7 0 16,-4-1 0-16,4 0 0 0,-4 1 0 0,0 2 0 16,0-9 0-16,0 7 0 0,0-1 0 0,-4 1-9 0,1-7 9 0,0 6-10 15,-1 1 10-15,1-1 0 0,-4-6 0 0,0-3 0 16,-4 13 0-16,4-4 0 0,0 1 0 0,-7 2 0 16,3-3 0-16,-6 1 0 0,6 9 0 0,-6-10 8 15,-1 4 3-15,1-1 1 0,-1 1 0 0,0 2 0 16,-3-2 4-16,4-1 2 0,-1-2 0 0,-3 9 0 15,3-16-18-15,1 6 0 0,-1 4 8 0,4-7-8 16,0-3 0-16,7-3 0 0,0 0 0 0,0 0 0 31,0 0-176-31,4-3-38 0,13-25-8 0,8-4-2 0</inkml:trace>
  <inkml:trace contextRef="#ctx0" brushRef="#br0" timeOffset="49561.01">17854 2441 691 0,'0'0'61'0,"0"0"-49"0,0 0-12 0,7-3 0 15,-7 3 119-15,7-6 21 0,-7 6 4 0,0 0 0 16,0 0-63-16,0 0-13 0,0 0-2 0,0 0-1 15,0 0-1-15,0 0-1 0,0 0 0 0,0 0 0 0,0 0-10 0,0 0-1 16,0 0-1-16,0 0 0 0,0 0-20 0,0 0-4 16,-3 0-1-16,-4-3 0 0,0 3-10 0,-4 0-3 15,-3 3 0-15,3-3 0 0,-6 6-2 0,3-3-1 16,-4 7 0-16,-3-10 0 0,3 3 6 0,-3 3 0 16,0-3 1-16,-4-3 0 0,0 10 5 0,1-7 1 15,-5 3 0-15,5-3 0 0,-4 3 5 0,6-3 2 16,5 1 0-16,-1 2 0 0,0-3-10 0,1 3-1 15,3-3-1-15,0 10 0 0,-1-7-10 0,5-3-8 16,-1-3 9-16,4 10-9 0,4-1 0 0,-1 1 8 16,4-10-8-16,4 3 0 0,3 6 0 0,0 4 0 15,7-7 0-15,-3 3 0 0,-1-5 0 0,4-1 0 16,0 6 0-16,8-3 0 0,-5-6 12 0,1 3-3 16,3-3-1-16,0 0 0 0,0 7 12 0,-3-1 3 0,3 0 0 15,-7-6 0-15,4 3-23 0,-4 7-18 0,0-4 3 0,-3 0 1 16,-1 1 14-16,-3-4 0 0,0 6 0 15,0 1 0-15,0-1 0 0,-3-6 0 0,-4 7 10 0,0 2-10 16,0-6 11-16,0-3-3 0,-4 10-8 0,4-7 12 16,-7-3-4-16,7-3 0 0,-3 7-8 0,3-7 12 15,-4 3-3-15,4-3-1 0,-7 9 0 0,7-9 0 16,-7 3 0-16,7-3-8 0,-7 7 12 0,7-7-4 16,-7 0-8-16,7 0 0 0,-7 3 0 0,7-3 0 15,-7 0 0-15,7 0 0 0,0 0 0 0,-4 9 0 16,-3-9 0-16,7 0 0 0,0 0 0 0,0 0 0 15,0 0 0-15,0 0 0 0,0 0 0 0,0 0 0 16,4 10 0-16,3-7 0 0,0 3 0 0,0-6-11 16,0 3 11-16,4-3 0 0,-1 0 0 0,1 0 0 15,0 0 0-15,-1 6 0 0,-3-6 0 0,4 7 0 0,-4-7 0 16,-7 0 0-16,0 0 0 0,0 0 0 0,0 0 0 0,3 0 0 16,-3 0 0-16,0 9 0 0,0 1 0 0,-3-1 0 15,-1 0 0-15,-3-6 0 0,0 7 0 0,-3 2 0 16,3-2 0-16,-8-1 8 0,1 4-8 0,0-4 0 15,0 4 0-15,0 2 0 0,-4-11 0 0,1 14 9 16,-1-8-9-16,0 2 10 0,-3 1-10 0,4 6 0 16,-1-7 0-16,4 1 0 0,3 6 0 0,1-7 8 15,-4 4-8-15,3-1 8 0,0 1-8 0,1 0 0 16,3-1 0-16,0 1 0 0,0 0 0 0,3 0 0 16,4-1 9-16,0-2-9 0,4-1 0 0,3 7 0 15,0-3 0-15,-4-7 0 0,8 7 31 0,-1-4 1 16,1 1 1-16,7 6 0 0,-4-7-33 0,3 1 0 0,5-4 0 15,-1 4 0-15,0-4 8 0,-3 1 2 0,3 2 0 0,-4-2 0 16,5-1-10-16,-5 0 0 0,4 1 0 0,-3-10 0 31,0 3-20-31,-1-3-7 0,1 0-1 0,3 0 0 0,0 0-134 16,0-3-27-16,1-3-6 0</inkml:trace>
  <inkml:trace contextRef="#ctx0" brushRef="#br0" timeOffset="50241.55">18613 2654 1792 0,'3'-3'40'0,"1"3"8"0,-4-6 1 0,0-7 1 0,0 10-40 15,0-6-10-15,3 0 0 0,-3 9 0 0,0 0 22 0,0 0 2 0,0 0 1 0,-3-4 0 16,-4-2-4-16,0 12-1 0,-4-2 0 0,-3-1 0 16,0 6-20-16,-4 0 0 0,-3 10 0 0,0-6 0 15,0 9 20-15,-8 6 0 0,5-3 0 0,-5 3 0 16,5 4 12-16,-1-10 3 0,0 3 0 0,4 3 0 15,0 0 22-15,3-3 5 0,1-3 1 0,6 6 0 16,1-6-17-16,-1 0-3 0,4 0-1 0,0 0 0 16,7 6-34-16,-4-12-8 0,8 3 0 0,-1 0 0 15,4-7 0-15,1 7 0 0,2-16 0 0,1 10 0 0,6-4 0 16,1-3 0-16,0-6 0 0,6 0 8 0,1 0 2 16,0-6 0-16,3 3 0 0,0-3 0 0,4-7 5 15,0 10 1-15,-1-6 0 0,-2-4 0 0,2 4 12 16,-2-10 4-16,-1 6 0 0,-4-5 0 0,1-1-16 15,-4 6-4-15,1-9 0 0,-1 10 0 0,-7-7-12 16,0-3 9-16,-4 3-9 0,-2-3 8 0,-1 0 0 0,-4 0 0 16,-3 0 0-16,-3 0 0 0,-1-6-8 0,-3 6 0 15,0 0 0-15,-4 0 8 0,-3 0-8 0,0-6-14 16,-3 12 3-16,-1-2 1 0,0-1 10 0,-3 6 0 16,0-6 0-16,3 7 0 0,-3 3-21 0,3-1-3 0,-3 7 0 15,4-6 0 1,3-1-214-16,3 10-43 0,-10-9-9 0,21 9-2 0</inkml:trace>
  <inkml:trace contextRef="#ctx0" brushRef="#br0" timeOffset="50589.51">19039 3147 2563 0,'0'0'56'0,"0"0"12"0,0 0 3 15,0 0 1-15,7 0-58 0,4 3-14 0,-4 3 0 0,7-3 0 0,0 10 0 0,-3-4-12 16,3 4 3-16,0-4 0 0,0 1 9 0,0 8 0 15,-3 1 0-15,0-3 0 0,-1 6 0 0,-3 0-13 16,-3-7 5-16,-1 7 8 16,-3 0-28-16,-3 0 1 0,-1 0 1 0,-3-3 0 0,-7 3 5 0,3-9 1 15,-3 5 0-15,4-5 0 0,-1-1 9 0,-3 4 3 16,0-6 0-16,3-4-681 16,1 0-136-16</inkml:trace>
  <inkml:trace contextRef="#ctx0" brushRef="#br0" timeOffset="51069.84">19502 2701 864 0,'0'0'76'0,"0"13"-60"0,0-4-16 0,0 4 0 0,-4 6 265 0,4-4 51 0,4 7 9 16,-1 0 3-16,1 3-233 0,3 1-47 0,0-5-8 0,-4 8-3 15,4-7-5-15,4 3-2 0,-8-6 0 0,8 2 0 16,-4 1-30-16,0-3 8 15,0 0-8-15,0-3 0 0,4 3 12 0,-4-1-1 0,0-8 0 0,0 2 0 16,4 1-11-16,-8-7-12 0,-3-6 2 0,4 6 1 31,-1 4-141-31,-3-10-28 0,0 0-6 0</inkml:trace>
  <inkml:trace contextRef="#ctx0" brushRef="#br0" timeOffset="51911.75">19950 2369 1958 0,'0'0'174'0,"0"0"-139"0,-7 0-35 0,-1 0 0 0,5 0 192 0,3 0 31 15,0 0 6-15,0 0 2 0,0 0-185 0,0 0-37 16,0 0-9-16,0 0 0 0,0 0-12 0,0 0-4 16,0 0 0-16,11 6-1 0,-1-3 17 0,4-3 0 15,0 4 8-15,8 2-8 0,-5-6 0 0,4 3 0 16,4 3-11-16,-4-3 11 0,4-3 0 0,-4 13 0 15,-3-7 9-15,3-6-1 0,0 3 2 0,-3 7 1 16,-4-4 0-16,0 0 0 0,-4 1 1 0,1-4 1 16,-4 6 0-16,4-3 0 0,-8-2-13 0,4 5 0 0,-7-9 0 0,0 3 0 15,0 6 0-15,-7 1-12 0,0-1 12 0,0-6-13 16,-3 10 1-16,-5-7 0 0,1-3 0 0,-7 7 0 16,3-1 12-16,1 1-12 0,3-7 12 0,-4 3-12 15,0 3 12-15,4-2 0 0,4-1 0 0,-1 3 0 16,-3-5 0-16,7 5 18 0,7-9-2 0,-7 9-1 15,0-6-15-15,7 10 0 0,-4-4 0 0,1 1 0 16,6-1 0-16,-3 1 0 0,4-1 0 16,-1 4 0-16,4-4 0 0,1 4 0 0,2-4 0 15,4 0 0-15,-3 1 0 0,6-4-10 0,1 0 2 0,3-3 0 16,-3 7 8-16,3-4 0 0,0-3 0 0,0 0 0 0,1 4 0 0,-5-7 0 16,4 0 0-16,-7 3 0 0,1-3 0 0,-5 6 11 15,-10-6-3-15,7 3 0 0,-7-3-8 0,0 0 0 16,0 0-12-16,-3 10 12 0,-4-1 0 0,-4-6 0 15,0 3 0-15,-3 1 0 0,-3-1 0 0,-4 3 0 16,-1-5 8-16,1 5-8 0,-3 0 0 0,2-6 0 16,5 7 0-16,3-4 0 0,-4 0 0 0,4 1 0 15,3-4 0-15,1 6 0 0,-1 1 0 0,4-1 0 16,-4-6 0-16,4 10 0 0,4-7 0 16,3 3 8-16,0-5-8 0,0 8 0 0,3-6 0 0,1 4 8 15,3-7-8-15,0 9 0 0,0-5 0 0,4 2 0 16,3-6 0-16,-4 10 0 0,5-7 0 0,-1 3 0 15,3-2 0-15,1 2 0 0,0-3 8 16,3 7 0-16,-4-4 0 0,5-5 0 0,-1 5-8 16,0 10 0-16,0-16 0 0,0 16 0 0,-3-7 0 0,-1 1 0 15,5 2 0-15,-8-5 0 0,3 6 0 0,-3-7 0 16,-3 10 0-16,0-7 0 0,-4 7 0 0,-4-3 0 0,1 3 0 0,-1-1 0 16,-6-5 31-16,-1 6 1 0,1-4 0 0,-8 4 0 15,4-6-20-15,-4 6-3 0,-3-1-1 0,0 1 0 16,-7-3 6-16,0-4 1 0,0 4 0 0,-4 0 0 15,-3-7-6-15,0 1-1 0,-4 8 0 0,0-14 0 16,-3 2-8-16,0-3-16 0,3-3 4 0,-7 0-1337 16</inkml:trace>
  <inkml:trace contextRef="#ctx0" brushRef="#br0" timeOffset="63897.74">16528 9312 403 0,'0'0'17'0,"0"0"5"0,3-3-22 0,-3-4 0 0,0-5 0 0,0 9 0 0,0 3 248 0,4-7 44 15,3-2 10-15,-4 6 2 0,1-7-257 0,-1 7-47 16,-3 3-18-16,4-6 1 0,-4 3 50 0,0 3 11 16,3-10 1-16,-3 10 1 0,0-3 63 0,0-3 13 15,0 6 2-15,0 0 1 0,-3-9-29 0,-4 9-5 16,7 0-2-16,-4 0 0 0,-3-3-10 0,0-1-3 16,-3-2 0-16,-5 6 0 0,5 0-29 0,-4 0-7 15,-4 6 0-15,1-2-1 0,-5-1-18 0,5 6-3 16,-1 0-1-16,-3 1 0 0,-7 2-17 0,3 7 0 15,0 6 8-15,1 0-8 0,-1 0 0 0,0 7 0 16,4 2-11-16,0 7 11 0,3-3 0 0,1-1 0 16,2 1 0-16,5-4 0 0,-1 7 0 0,4-6 0 15,0-4 0-15,4 0 0 0,3 1 0 0,0-1 0 16,3 1 0-16,1-1 0 0,-1 0 12 0,4-3-3 16,4-2-1-16,-1-4 0 0,1-1 16 0,3-2 2 15,4-6 1-15,3-4 0 0,4 1-8 0,-1-1-2 0,8-9 0 0,0-6 0 16,3 3 0-16,-3-7 0 0,7-5 0 0,-4-4 0 15,4-3-2-15,-7 0-1 0,-1-6 0 0,-2 3 0 16,-1-4-2-16,0 1 0 0,-3-6 0 0,-4 2 0 16,-4 1 0-16,1 0-1 0,0-1 0 0,-4 1 0 15,-4-1 8-15,1 1 1 0,-4 0 1 0,0-1 0 16,-3 1-7-16,-8 3-2 0,1 0 0 0,-4-1 0 16,-1 7-12-16,-2 0 9 0,-4 0-9 0,0 1 8 15,0 2-8-15,-4 3 0 0,0-3 0 0,-3 0 0 16,0 4 0-16,-4-1-14 0,-3 0 3 0,0 1 1 15,0 5-82-15,-4-2-17 0,4-1-3 16,3 7-1254-16</inkml:trace>
  <inkml:trace contextRef="#ctx0" brushRef="#br0" timeOffset="64535.28">16531 12172 2804 0,'0'0'62'0,"0"0"13"0,0 0 2 0,-3 6 1 0,-1 3-62 0,1 4-16 0,3-1 0 16,-4 7 0-16,-3 0 40 0,3 3 6 0,1 0 1 0,-1 3 0 16,1 6-4-16,-1 1-1 0,1-1 0 0,3 10 0 15,3-7 7-15,1 7 2 0,-4 9 0 16,7-6 0-16,-4 9-9 0,5 1-2 0,-1-1 0 0,0 0 0 16,-4 1-21-16,4-4-5 0,0 3-1 15,-3-3 0-15,3-6-5 0,-4 10 0 0,1-11-8 16,-1-2 12-16,-3 3-12 0,0-13 0 0,4 1 0 15,-4-4-1041-15,0-9-211 16</inkml:trace>
  <inkml:trace contextRef="#ctx0" brushRef="#br0" timeOffset="68995.81">3401 8202 1782 0,'-14'-19'79'0,"7"9"16"16,3 4-76-16,-6-3-19 0,2-7 0 0,5 4 0 0,-1 2-14 0,-3-2-6 15,-3-1-2-15,3 4 0 16,-4-10-110-16,1 9-21 0,-1-2-5 0,-3-1-1 16,3 4 77-16,-3-10 15 0,-7 7 3 0,7 2 1 0,-11-2 52 0,4-7 11 15,-4 9 0-15,1-2 0 0,-1-1 68 0,-10-6 12 16,-1 10 1-16,-2-3 1 0,2-1-2 0,-6 4 0 15,0-1 0-15,-4 1 0 0,-4-1-33 16,1 7-7-16,-4 0-2 0,-7 3 0 0,0 3-22 16,-3 7-5-16,-1-1-1 0,-6 7 0 0,3 3-21 0,0 2-4 15,-4 11-1-15,0-1 0 0,-3 1 2 0,4 8 0 16,-1-5 0-16,-3 12 0 0,7-10 14 0,7 14 0 0,7-7 0 0,-3 9 0 16,3 0 0-16,3 7 8 0,-2-4-8 15,9 7 0-15,-3 0 8 0,0-1-8 0,8 4 0 16,6 6 0-16,4 4 0 0,7-4-19 0,6 3 3 0,5-6 0 15,10-3 0-15,10-3 1 0,5-7 0 16,9 4 0-16,12-10 15 0,2-3-12 0,15 0 12 0,0-3-12 16,4-10 12-16,6 1 0 0,8-7 0 0,3-6 0 15,7-3 0-15,0-7 0 0,4-2 0 0,-1-7 10 16,1-3-10-16,3-3 0 0,7-7 9 0,-3-2-9 16,-7-7 23-16,0-3 0 0,-8-9 0 0,1-1 0 0,-4 1 33 15,0-10 8-15,-7 7 0 0,-4-10 1 16,-3 3 15-16,-3-9 4 0,-8 6 0 0,-6-9 0 0,-1-7-28 0,4 3-4 15,-7-8-2-15,-11-4 0 0,4 6-20 0,-11-3-4 16,-4-6-1-16,5 9 0 0,-12-6-16 0,-10 0-9 16,4 3 10-16,-4 4-10 0,-4 2 0 15,-6 4 0-15,-12 5 0 0,5 4 0 0,-4 0 0 16,-4 10 12-16,-7-4-3 0,4 3-1 0,-7 4-8 16,-4 12 0-16,-7-6 0 0,0 15 0 15,-3 1-32-15,-8 2-9 0,4 7-2 0,-7 6-644 16,4 7-129-16</inkml:trace>
  <inkml:trace contextRef="#ctx0" brushRef="#br0" timeOffset="70691">6322 8979 403 0,'-4'-9'36'0,"-10"0"-36"0,4-1 0 0,-1-2 0 16,-7-7 390-16,1 9 71 0,3-5 15 0,-8-1 2 15,8 3-350-15,-10-5-71 0,2 8-13 0,-2-2-4 16,-1 2-25-16,-7-2-6 0,-3 9-1 0,-4-4 0 15,0 7-8-15,-10 7 0 0,0-1 0 0,-11 10-11 16,-11-1 3-16,1 4 0 0,-12 9 0 0,1-3 0 0,4 16-6 16,-8-6-1-16,0 12 0 0,1-3 0 0,-1-1 15 15,4 8 0-15,14-4 0 0,7 6 0 16,0-3 24-16,11 3 0 0,6 1 1 0,11-4 0 0,4 3-25 16,11-3 0-16,6-3 0 0,7 4 0 0,8-7-12 0,7-1 3 15,6 8 0-15,8-8 0 0,3 8-13 0,7-7-2 16,4-1-1-16,14-2 0 15,0 3-5-15,14-13-1 0,7 7 0 16,-3-13 0-16,6-3-1 0,15-3 0 0,3-6 0 16,1-7 0-16,2-3 45 0,1-12 9 0,-4 2 2 0,1-8 0 0,9-7-7 0,-9-3-1 15,-8-4 0-15,4-5 0 0,-15-7 41 0,1-3 8 16,-1-3 2-16,-6 0 0 0,-4-3 1 0,-7 0 1 16,-4-4 0-16,-10 1 0 0,-3-10-17 0,-8 7-3 0,-7-7-1 15,-7 1 0-15,-3-1-30 0,-11 9-6 0,-3-2-2 0,-8-4 0 16,-3 7-10-16,-11 0 10 15,-6 3-10-15,-12 6 10 0,-6 0-19 0,-7 3-4 0,-11 0-1 0,-4 10 0 32,-3 6-34-32,-11 3-6 0,-6 3-2 0,-8 7 0 15,4 5-9-15,-7-2-3 0,-1 9 0 0,5 9 0 16,-8 1 0-16,7 2-1 0,8 4 0 0,9 0-887 0</inkml:trace>
  <inkml:trace contextRef="#ctx0" brushRef="#br0" timeOffset="71562.64">3425 12118 2718 0,'0'-3'60'0,"-14"-3"12"0,4 0 2 0,-4-1 2 0,-4-2-60 0,0 6-16 0,-3-4 0 0,0 4 0 15,3-6-27-15,-6 9-8 0,-4-9-1 0,-1 5-1 0,-10-5 11 0,4 6 2 16,-11-3 1-16,0-4 0 16,-6 10-5-16,-5-3 0 0,1 0-1 0,-1-3 0 0,1 6 29 15,-8 9-9-15,-13-6 9 0,3 7 0 16,0 8 16-16,-8-5 8 0,-2 9 1 0,3 6 1 0,-4-6-26 15,0 9 0-15,-3 1 8 0,3 2-8 0,4 4 0 0,7-4 0 16,0 7-12-16,7 0 12 0,7-3 0 0,7 2 0 16,0 11 0-16,11-8 12 0,0 8-12 0,6 2 0 15,8 3 0-15,3-2 0 0,11 5-21 0,4-5 0 16,-1 5 0-16,11-2 0 0,11 2 10 0,3-2 3 16,7-4 0-16,4 0 0 0,10-3-3 0,4-3 0 15,7-6 0-15,3 0 0 0,11 0 11 0,11-10 0 0,3-6 0 16,10-6-8-16,1 0 8 0,7-7 0 15,-4 1 0-15,7-13 0 0,4-3 0 0,3-7 8 0,-7-2-8 0,-3-7 0 16,3 0 8-16,1-6-8 0,-5-3 8 0,-6-4-8 16,-11-2 15-16,-3-7-2 0,-8-3 0 0,-3-6 0 15,-3-3 11-15,-12 6 1 0,5-3 1 0,-4-10 0 16,-18 7 2-16,-3-10 0 0,-4 7 0 0,-11-17 0 16,-10 1 0-16,-10 6 1 0,-1-6 0 0,-3 7 0 15,-11-1-16-15,-10 3-3 0,0-6-1 0,-7 13 0 16,-1-4 8-16,-13 7 2 0,-4 6 0 0,-4 0 0 15,-3 3-19-15,4 12 10 0,-11 1-10 0,3 6 8 16,-3 3-8-16,3 6 0 0,4 7 0 0,0 6 0 16,0 3-80-1,7 9-16-15,7 4-2 0,8 15-677 0,-1 3-135 0</inkml:trace>
  <inkml:trace contextRef="#ctx0" brushRef="#br0" timeOffset="72208.75">6237 13162 288 0,'-3'-9'25'0,"-8"-3"-25"0,-3-1 0 0,-7 0 0 16,7-2 519-16,-11 2 98 0,-7 1 20 0,4 2 4 15,-4 1-524-15,-3-1-105 0,-4 1-20 0,-3 6-5 16,-1 3-3-16,-6-3-1 0,-11-3 0 0,-7 12 0 31,-3-6-20-31,2 3-4 0,1 0-1 0,4 3 0 0,-15-3 31 0,4 7 11 0,-3-1 0 16,6 4-9-16,-3-1 9 0,-4 13 16 0,15 1-4 0,-4 2-1 15,7 6 25-15,0 1 4 0,0 6 2 0,11-1 0 0,-1 14-7 16,11-1-2-16,1 0 0 0,6 10 0 0,7 9-9 16,11-6-3-16,-4 12 0 0,11-9 0 15,7 13-41 1,0-7-9-16,14 0-2 0,1 1 0 0,6-4-2 0,-4-10-1 15,12 4 0-15,2-3 0 0,5-13 5 0,6 3 1 0,-7 1 0 16,8-13 0-16,2-1 57 0,5-5 12 0,6-4 3 0,4-9 0 16,4-3-15-16,6-7-2 0,4-2-1 0,4-10 0 0,7 0-2 0,-1-13-1 15,15-5 0-15,-4-1 0 0,1-6-23 0,-12-4 8 16,11-2-8-16,-10-3 0 0,3-7 9 0,-10 0-9 16,-4 3 12-16,-3-9-12 0,-11 0 18 0,-11-3-3 0,-7-3-1 0,-3 3 0 15,0-4-2-15,-18 7 0 0,0-3 0 0,-3-3 0 16,-8-7 23-16,-10 7 4 0,0-4 1 15,0-2 0-15,-17 6-20 0,3-4-3 0,-7 7-1 0,3 0 0 16,-7 6-16-16,1 3 8 0,-5 7-8 0,-2 2 0 16,-1 1 0-16,-3 0-11 0,-1 9 0 0,1 0 0 31,-7 3-83-31,-4 3-17 0,0 1-3 0,0 11-707 0,4-2-142 0</inkml:trace>
  <inkml:trace contextRef="#ctx0" brushRef="#br0" timeOffset="73596.08">6576 13805 460 0,'0'0'41'0,"0"0"-33"0,0 0-8 0,0 0 0 15,-11 0 201-15,4 0 39 0,0 0 7 0,0 0 1 16,7 0-187-16,-7 0-37 0,3 0-8 0,4 0-2 16,0 0 7-16,0 0 2 0,-10 0 0 0,10 0 0 15,0 0 1-15,0 0 0 0,0 0 0 0,0 0 0 16,0 0 8-16,0 0 1 0,0 0 1 0,0 0 0 15,0 0 2-15,0 0 0 0,0 0 0 0,0 0 0 16,0 10 15-16,0-10 3 0,0 0 1 0,0 0 0 16,0 0 10-16,0 0 3 0,-7 3 0 0,7-3 0 15,0 0-28-15,0 0-6 0,0 0-1 0,0 0 0 16,0 0-1-16,0 0-1 0,-4 6 0 0,4-6 0 16,0 0 0-16,0 0 0 0,0 0 0 0,0 0 0 15,0 0-18-15,0 0-3 0,0 0-1 0,11 0 0 0,-1 0-1 0,1 0-8 16,3 0 12-16,4 0-4 0,3 0 10 0,7 3 2 15,7-3 0-15,8 0 0 0,-1 7-20 0,4-7 8 16,7 0-8-16,3-7 0 0,8 7 8 16,10-9-8-16,4 6 0 0,3-7 0 0,0 1 0 15,3-4 0-15,8 4 0 0,3-4 0 0,8 1 13 0,-1-4-4 16,0 4-1-16,8-7 0 0,6 6 7 0,8-6 1 16,-4 7 0-16,7-1 0 0,7-5-8 0,3 5 0 15,1-6-8-15,3 7 12 0,4-7-12 0,-4 3 0 0,-7 1 0 16,7 2 0-16,3-6 0 0,-6 7 0 15,0 2 0-15,6-2 0 0,4 2 21 0,-6-2-1 0,-8 2-1 0,0-2 0 16,10 2-19-16,-3-2 0 0,1-4 0 0,2 4 0 16,4-1 12-16,-3-6-4 0,3 0 0 15,0 7-8-15,-7-4 8 0,1 1-8 0,-1 2 0 0,-7-6 0 16,0 7 0-16,0 2 0 0,0 1 0 0,-7-1 0 16,-4 4 0-16,-10-3 0 0,-3 2 0 15,-12 4 0-15,5-6 0 0,-12 9 0 0,1-3 0 0,-7-4 0 16,-11 7 0-16,0-3 0 0,-7 3 8 0,0 0-8 15,0 0 0-15,-3-6 0 0,-1 6 0 0,1-3 0 16,-5 3 10-16,1-3-2 0,0-3 0 0,0 2 0 16,0-2 2-16,0 6 0 0,-3-3 0 0,-4-3 0 15,0 3-10-15,-4-1 0 0,-7-2 0 0,-3 6 0 16,-4 0 0-16,-3-3 0 0,0 3 0 0,-4 3 0 16,-3-3 0-16,0 0 0 0,-1 0 0 0,-3 0 0 0,1 6 0 15,-5-6 0-15,4 4 8 0,-3-4-8 0,0 0 0 0,3 0 0 16,0-4 0-16,4-2 0 0,3 6 0 15,-3 0 0-15,-1-3 0 0,5-3 0 0,-5 6 32 0,4-3 0 16,1-4 1-16,-5 4 0 0,-2 3-33 0,2 0-14 16,-6-3 1-16,3-3 0 0,-3 6 21 0,-4 0 4 15,0 0 0-15,-4 0 1 0,5 0-13 0,-8 0 0 16,0 0 0-16,-7 0 0 16,0 0-91-16,0 0-11 0,0 0-2 0,-11 0-1200 0</inkml:trace>
  <inkml:trace contextRef="#ctx0" brushRef="#br0" timeOffset="74616">3605 12623 2761 0,'-14'-19'122'0,"7"16"26"0,4-6-119 0,-8-1-29 16,4-2 0-16,0 2 0 16,-4 1-34-16,4 6-13 0,4-7-2 0,3 10-1 0,0 0 26 0,0 0 4 0,0 0 2 0,0 0 0 31,0 0-36-31,0 0-7 0,10 0-2 0,1 0 0 0,3 0 42 0,7 0 8 0,-3 0 1 0,7 0 1 16,-1 0 20-16,8 4 4 0,3 2 1 0,4-3 0 15,7-3 13-15,7 6 2 0,14-3 1 0,-4 4 0 16,8-4 10-16,10 0 1 0,7-3 1 0,15 0 0 15,6 0 2-15,4 0 0 0,7 0 0 0,7 0 0 16,7-3-29-16,7 3-6 0,7 0-1 0,4 0 0 16,0 3-8-16,10-3 0 0,0 0 0 0,0 0 0 15,-3 0 0-15,7 0 0 0,-4 0 9 0,4 0-9 16,3 0 0-16,4 0 0 0,0-3 0 0,3 3 0 16,8-10 0-16,3 10 0 0,7-9 0 0,-7 9 8 15,0-9 0-15,3 5 0 0,1-5 0 0,6 0 0 16,1 9-8-16,3-3 8 0,-3-7-8 0,-11 10 8 15,-4 0 7-15,4-3 1 0,4 3 1 0,-5 3 0 0,-6-3 4 16,-7 0 1-16,0 0 0 0,0 0 0 0,3 6-22 16,-6-2 0-16,-4-1 0 0,-4 3 0 0,-3-3 0 0,-1 3 0 15,1-3 0-15,-4 1 8 0,-7 2-8 0,4-6 0 16,-4 3 0-16,0-3 0 0,-6 0 8 0,-5 0 0 16,1 0 0-16,-4 0 0 0,-11-3 5 0,-3 3 2 15,-7 0 0-15,0 3 0 0,-4-3-7 0,-6 0 0 16,-8 0-8-16,-7 6 12 0,0-3-12 0,-7 4 0 15,1-1 0-15,-5 3 0 0,-13-2 0 0,-1 2 0 16,-6-3 0-16,-4 4 0 0,-4-4 0 0,4-3 0 16,0 7 8-16,0-7-8 0,-7 3 28 0,-1-3 2 15,1-3 1-15,-3 0 0 0,-1 0-18 0,-3-3-3 16,-4-3-1-16,-3 6 0 0,0-3-9 0,-8 3 0 0,4-10 0 0,-3 10 0 16,-4-9 0-16,0 9 8 0,-3 0 0 0,0-3 0 15,-8 3 3-15,1-7 0 0,-1 7 0 0,1 0 0 16,-4 0-3-16,-3 0-8 0,-4 0 12 0,7-3-4 15,-7 3-8-15,0 0 10 0,0 0-10 0,7 0 10 16,0 0-10-16,-7 0 0 0,0 0 0 0,0 0 8 16,0 0-8-16,0 0 0 0,3-3 0 0,-3 3 8 15,0 0-8-15,0 0 0 0,0 0 9 0,0 0-9 16,0 0 0-16,0 0 9 0,0-6-9 0,0 6 0 16,0-10 0-16,0 7-14 0,0-3 1 0,-3 0 0 15,3-4-122-15,0 4-24 16,0-7-5-16,0 4 0 0</inkml:trace>
  <inkml:trace contextRef="#ctx0" brushRef="#br0" timeOffset="78921.28">7070 9434 2948 0,'-14'-16'131'0,"7"10"26"0,3-10-125 0,4 7-32 16,0-4 0-16,7 4 0 16,4-7-30-16,-1 1-12 0,8-7-2 0,-1 6-1 0,1-3 45 0,7 0 0 15,7 10 8-15,-4-4-8 0,4 10 10 0,-4-3-10 16,7 6 8-16,-3 9-8 0,0 1 0 0,-1 2 0 0,1 7 0 0,3 3 0 15,4 6 0-15,-4 4 0 0,11-4 0 0,0 13 0 16,7-4 0-16,7 1 0 16,0 3 12-16,0 0-4 0,3 2-8 0,12-2 0 0,13 3 0 15,11-3 0-15,3 3 12 0,11 3-2 0,14 0-1 16,3 3 0-16,8 0 9 0,6 7 2 0,12-4 0 0,-1 10 0 16,4-1-20-16,-1 1 0 0,12 3 0 0,3 6 0 15,-4 0 8-15,0 3 0 0,8-2 1 0,-4 2 0 16,3-3 5-16,0-3 1 0,-3 3 0 0,0 3 0 15,0-3-2-15,0 1 0 0,3-8 0 0,-7-2 0 16,-6 6-5-16,-1-3-8 0,4-3 11 0,-4-1-11 16,0-5 22-16,-6 2-2 0,-8-2-1 0,0-7 0 15,0 0-19-15,-10-3 0 0,-1-3 0 0,-10 6 0 16,4-6 8-16,-8 6-8 0,-6-6 0 0,-4 6 0 16,-4-6 13-16,-7-3-4 0,1 0-1 0,-12-7 0 15,-3 1-8-15,-6-4-9 0,-5 1 9 0,1-1-13 0,-4-9 13 16,0 6 0-16,-3-9 0 0,-4-3 0 15,-7 2-12-15,-8-5 3 0,-2-4 1 0,-11 1 0 0,-1-1-12 0,-6-6-3 16,-4-3 0-16,-6 0 0 16,-1-9-138-16,-7 6-28 0</inkml:trace>
  <inkml:trace contextRef="#ctx0" brushRef="#br0" timeOffset="79926.28">3436 9302 1612 0,'-11'-3'144'0,"-3"-6"-116"0,4-1-28 0,-1 7 0 16,-3-3 170-16,4 3 28 0,-1 0 6 0,7-4 0 15,-6 7-160-15,-1 0-32 0,8-3-12 0,3 3 9 16,0 0-9-16,0 0 0 0,-7 3 0 0,7-3 0 16,0 0-9-16,0 0-1 0,0 0 0 0,-4 10 0 15,4-1 10-15,0-9 9 0,0 10-1 0,0-1-8 16,0-3 32-16,11 4-1 0,-8 5 0 0,8-8 0 15,-1 8 8-15,5 1 1 0,6 0 1 0,-4-1 0 16,8 7 5-16,7 3 1 0,3 1 0 0,0-5 0 16,8 11-16-16,3-1-3 0,-1 1-1 0,8 2 0 15,14-3-13-15,4 1-2 0,-4 5-1 0,11-2 0 16,-1 2-2-16,8 1 0 0,10 3 0 0,7-3 0 16,-6-1-9-16,13 4 0 0,-7 0 0 0,11-1 0 15,7 1 0-15,0-3 0 0,-7 9 0 0,10-9-11 16,15 9 11-16,-4 0 0 0,7 0 0 0,-3 0 0 0,13 3 8 0,-2-3 3 15,-5 3 1-15,8 3 0 0,7-2-12 0,6-4 0 16,1 3 0-16,4 3 0 0,-1-3 12 0,4 4 4 16,7 2 1-16,-4 0 0 0,8 4-9 15,-1-4-8-15,4 1 12 0,0-4-12 0,3 0 12 0,1 1-12 16,7-1 12-16,-4 0-12 0,7 1 0 16,-14 2 0-16,3-3 0 0,-3-5 0 0,-7 5 0 0,7-12 0 15,-4 2 0-15,-6-2 0 0,-8 3 0 0,0-3 10 16,11 0-10-16,-7-7 12 0,-3 7 4 0,-5 0 0 15,-6-1 1-15,0 1 0 0,-4-3-3 0,-7 0-1 0,-3-4 0 16,-4-3 0-16,-3 7 0 0,-4-7 0 0,-7-6 0 0,-7 7 0 16,-4-4-3-16,-7-3-1 0,-6-3 0 15,-5 0 0-15,-6-3-1 0,-7 0 0 0,-4-4 0 16,-3 1 0-16,-1-7-8 0,-3-2 0 0,0-7 0 16,-3 6 0-16,-4-12 0 0,0 6 0 0,-4-7 0 0,1 1 0 15,-1-6 0-15,-3 2 0 0,0-9-10 0,-3 10 10 16,-4-4-8-16,-4 1 8 0,-6-1 0 0,-5-2-9 31,1 12-16-31,-7-7-3 0,-4 1-1 0,-3 6 0 16,-4-4-13-16,-3 4-2 0,-4 0-1 0,-7 3 0 15,0-6-183-15,-7 6-37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1:09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22599 1889 1036 0,'0'0'92'0,"0"0"-73"0,-4 0-19 0,4 0 0 15,0 0 82-15,0 0 13 0,-3 0 2 0,3 0 1 16,0 0-18-16,0 0-4 0,0 0-1 0,0 0 0 15,3-3-24-15,1-7-5 0,3 4-1 0,-3-3 0 16,-1-1 10-16,4 7 1 0,4-9 1 0,-4 8 0 16,0-11 3-16,3 5 1 0,1-2 0 0,3-1 0 15,4 4-18-15,-8-1-4 0,1 1-1 0,3-10 0 16,7 16-10-16,-3-10-1 0,-11 10-1 0,7-6 0 16,0 3-3-16,4-7-1 0,3-3 0 0,0 10 0 15,0-3-8-15,4-1-2 0,0 1 0 0,-1 0 0 0,1-1-2 0,-4 7-1 16,4-10 0-16,0 10 0 15,-4-3-9-15,3-3 10 0,1-1-10 0,3 7 10 0,1-3-2 16,2-4-8-16,1 4 12 0,3-3-4 0,1 6 4 0,2-4 0 16,-2-2 0-16,3 0 0 0,-8 9-12 0,1-4 0 15,-4-2 0-15,0 3 0 0,1-10 0 0,-5 13 0 16,1-3 0-16,-7-6 0 0,3 9 0 0,0-6 13 16,0 6-3-16,0 0-1 0,1-10 2 0,-1 10 0 15,0 0 0-15,0 10 0 0,-3-10-11 0,3 6 0 16,-4-6 0-16,5 9 0 0,-5-6 0 0,4 10 0 15,1-10 0-15,2 7 0 0,-3 5 0 0,-3-2-9 16,3-4 9-16,0 7-13 0,-3 3 13 0,0-4 0 16,-1-12 0-16,-3 13 0 0,4-6 0 0,-4 5 0 0,4-5 0 0,-4-1 0 15,4-6 0-15,-1 3 10 0,4-6-2 0,-3 7 0 16,3-14-8-16,0 7 0 0,1 0 0 0,2 0 0 16,-6-6 0-16,3 6 0 0,-3-3 0 0,-1-3 0 15,1 6 0-15,-4 6 0 0,-3-12 0 16,3 6 0-16,-7 0 0 0,-7 0 0 0,0 0 0 0,0 0 0 15,0 0 0-15,0 0 0 0,0 0 0 0,0 0 0 16,3-3 15-16,-3-13 1 0,0 16 0 0,-7-9 0 16,4 5-16-16,-4-2 0 0,3 3 0 0,-3-10 0 15,0 4 0-15,0 0 14 0,0-1-4 0,0 1-1 16,0-7-1-16,0 7-8 0,-4-4 12 0,1-2-4 16,3 2-8-16,-4-3 0 0,4 7 0 0,-4-7 0 15,1 4 0-15,3-1 0 0,-4 4 0 0,1 6 0 16,3-7 0-16,-1 4 0 0,1-4 0 0,0 1 0 0,0 9 10 0,7 0 3 15,-3-3 1-15,3 3 0 0,-7 0-14 0,7 0 0 16,0 0 0-16,0 0 0 0,-7 0-14 16,7 0-6-16,0 0 0 0,0 0-1 0,-7 3 21 0,7-3 0 15,-4 6 0-15,4-6 0 0,0 13 0 0,0-13-9 16,0 16 9-16,4-13-10 0,-1 6 10 16,1-3 0-16,-1-6 0 0,4 10 0 0,0 9 0 15,0-13 0-15,4 3 0 0,-4 1 0 0,0-1 0 0,0 10 0 16,4-10 0-16,-4 1 0 0,0-1 0 0,0 7-13 15,-4 3 5-15,1-4 8 0,-1-5 0 0,1-1 0 0,-4 10 12 16,0-3-4-16,0-4-8 0,0 4 0 0,0-7 0 0,-4 7 0 16,1-4 0-16,-1 1 8 0,-3 0-8 0,4-4 8 15,-4 0-8-15,0 1 0 0,0-1 0 0,0-3 0 16,0 1 0-16,-4-4 0 0,4 6 0 0,-4 1 0 16,1-10 0-16,-1 6 0 0,4-6 0 0,0 0 0 15,0-6 0-15,0 6-14 0,0-10 3 0,3 10 1 31,1-9-174-31,-4-1-36 0</inkml:trace>
  <inkml:trace contextRef="#ctx0" brushRef="#br0" timeOffset="2127.27">21248 2021 748 0,'0'0'33'0,"0"0"7"0,0-7-32 0,-4-2-8 0,1 6 0 0,3 3 0 16,0-10 286-16,0 4 55 0,3-3 11 0,1 5 3 15,-4-5-278-15,7 9-55 0,0-12-11 0,-7 12-3 16,0 0-8-16,0 0 8 0,0 0-8 0,3 0 8 16,5 0 0-16,-1 12 0 0,-4-9 0 0,1 7 0 15,-1 5 3-15,-3-2 0 0,0 9 0 0,0 0 0 16,0-3 35-16,0 6 7 0,-3 3 2 0,-1-3 0 0,1 0-4 15,-1 3-1-15,-3-3 0 0,0-3 0 0,0 13-11 16,-4-16-3-16,4 6 0 0,0 3 0 0,0-6-22 0,-3 6-5 16,2-9-1-16,-2 9 0 0,-1-9 4 0,4 3 0 15,0 0 0-15,0-3 0 16,0-4-64-16,0 4-12 0,7 0-2 0,0-10-1 16,-3 4-112-16,3-13-22 0,0 0-5 0,0 0-688 0</inkml:trace>
  <inkml:trace contextRef="#ctx0" brushRef="#br0" timeOffset="2363.61">20846 2281 230 0,'7'-19'10'0,"-7"10"2"0,0 2-12 0,3-2 0 0,1-1 0 0,3 1 0 15,3 0 404-15,1-1 79 0,3 7 15 0,0 3 3 16,4-6-356-16,-1 0-71 0,1 6-14 0,0 0-4 16,6 0-23-16,1 0-5 0,3 0 0 0,1 0-1 15,-1 6-16-15,0-6-3 0,0 0-8 0,0 0 12 16,1 6-12-16,-1-6 8 0,-3-6-8 0,-1 0 0 16,-3 2-27-16,-3 4-11 0,3-9-2 15,-7 3-1-15,4-7-143 0,-4 4-28 0,0-4-5 0,-3 4-2 0</inkml:trace>
  <inkml:trace contextRef="#ctx0" brushRef="#br0" timeOffset="2917.46">21505 2406 1036 0,'0'0'92'0,"0"0"-73"0,0 0-19 0,0 10 0 15,0-4 234-15,0 3 43 0,4 10 9 0,-1-13 2 16,1 7-221-16,3-4-44 0,-3 4-9 0,3-4-2 16,-4 4-12-16,1-4 8 0,-1 1-8 0,-3-4 0 15,4 3 13-15,-1-2-3 0,-6 5-1 0,3-12 0 16,0 0 27-16,0 0 6 0,-4 0 1 0,4 0 0 16,0 0 14-16,0 0 3 0,0 0 1 0,0 0 0 15,0 0-8-15,-3 0-1 0,-4-9-1 0,3 6 0 16,1-4-6-16,-1-2-1 0,0 0 0 0,4-1 0 15,0-6-8-15,-3 4-3 0,3-4 0 0,0 1 0 16,3-4-16-16,-3 6-3 0,8-3-1 0,-5 1 0 0,-3-13-2 16,4 12-1-16,3-3 0 0,-4-3 0 15,4 6-10-15,0-9-12 0,0 7 2 0,4 2 1 0,-1-3 9 16,1 0 0-16,3 4-9 0,0 2 9 16,7-6 0-16,-3 4 0 0,0 8 0 0,-1-2 0 0,5-4-10 15,-1 7 10-15,-7-3 0 0,0-1-9 0,-3 7 9 0,3 3 0 16,-4-6-9-16,1 0 9 0,-11 6-12 0,0 0 3 15,10 12 0-15,-6-12 0 16,-4 0-51-16,3 3-9 0,4 7-3 0,-7-10 0 16,0 0-140-16,0 9-29 0,0-9-6 0,4 6-1 0</inkml:trace>
  <inkml:trace contextRef="#ctx0" brushRef="#br0" timeOffset="3395.02">22031 2130 460 0,'0'0'41'0,"0"0"-33"0,0 0-8 0,0 0 0 15,0 0 280-15,0 0 55 0,0 0 10 0,0 0 3 16,-4 7-234-16,1 2-46 0,3 0-10 0,-4 7-2 16,4-7-15-16,-7 7-3 0,4-3-1 0,-1 2 0 15,4-2-22-15,-7 9-5 0,4-10-1 0,-4 13 0 16,3-15-9-16,4 9 0 0,-3 0 0 0,-4-4 0 0,3-5 0 0,4 8 12 15,4-2-12-15,-4-3 12 16,0 2 4-16,3 4 0 0,4-3 1 0,-3-7 0 0,-1 1 7 0,4 8 2 16,0-8 0-16,0-1 0 15,0 1-26-15,4-4 0 0,-4 3 0 0,4-2 0 0,-1-4 11 0,1-3-3 16,-1 0-8-16,1 0 12 16,-4-3-12-16,4-4 0 0,-1-2 0 0,-3 3 0 15,0-4 0-15,-3 1 0 0,3-1 0 0,0-2 0 0,-7-1 0 0,3 1 0 16,8-13 0-16,-7 12 0 0,-1-3 10 0,1-9-1 15,3 7 0-15,0-1 0 0,3-6-9 0,-3 6 10 16,-3 9-10-16,3-5 10 0,0-4 1 16,0 10 0-16,-7 2 0 0,0 7 0 0,0 0 9 0,0 0 3 15,0 0 0-15,0 0 0 0,-7 7-23 0,7 8 0 0,0 4 0 16,0-6 0-16,-4-1 0 0,4 1-8 0,8 6 8 0,-5-4 0 16,1 1 0-16,-1 6 14 15,4-7-2-15,4-5 0 0,3 9-12 16,-7-4 0-16,-7-2 0 0,7 3 0 0,4-7 0 15,-4 10 0-15,-4-3 0 0,1-13 0 16,-4 9-96-16,7-2-26 0,0-7-5 0,-7-3-849 0</inkml:trace>
  <inkml:trace contextRef="#ctx0" brushRef="#br0" timeOffset="3794.7">22426 2460 2127 0,'25'-4'47'0,"-25"4"9"0,0 0 3 0,0 0 1 0,7-6-48 0,3 6-12 0,1 0 0 0,0 0 0 16,-1 0 37-16,4 0 6 0,0 0 1 0,1 0 0 16,-5 0-23-16,4 0-4 0,4 0-1 0,-4-9 0 0,0-1-16 0,0 7 0 15,0-3 0-15,4 0 0 0,3-4 0 0,-7 1-14 16,0-1 1-16,0 1 0 0,4 0 13 0,-4-7-9 15,-7 7 9-15,0-1-8 0,7-9 8 0,-7 10 0 16,-3-7 8-16,-4-3-8 0,-4 1 14 0,4 2-2 16,0-3 0-16,-3 7 0 0,-8-4 23 0,-3 6 4 15,4-5 1-15,-1 2 0 0,-3 4-16 0,-4 3-4 16,4-1 0-16,-3 7 0 0,-1 7-6 0,-3-1-2 16,0-3 0-16,-1 16 0 0,5-4-12 0,-4 1 0 15,-1-3 0-15,-2 12 0 0,6-6 0 0,4 9 0 16,3-9 0-16,-3 3 0 0,4 6 31 0,3-9 0 0,10 9 0 15,1-9 0-15,-1 6-31 0,4 0 0 0,4 0 0 0,3 3 0 32,-3-9-20-32,6 0-9 0,1 0-3 0,3-4 0 15,4-5-72-15,-1-1-14 0,5 0-3 0</inkml:trace>
  <inkml:trace contextRef="#ctx0" brushRef="#br0" timeOffset="21301.31">1912 6373 172 0,'0'0'8'0,"0"0"1"15,0 0-9-15,0 0 0 0,0 0 0 0,0 0 0 16,4-6 232-16,6 3 44 0,1-4 8 0,-8 1 3 16,8 3-201-16,-1 3-40 0,-10 0-8 0,11-6-2 0,-11 6-12 0,0 0-4 15,0 0 0-15,0 0 0 0,0 0 37 0,0 0 7 16,0 0 2-16,0 0 0 0,4 0 12 0,-4 0 2 16,10 0 1-16,-10 0 0 0,11 0-14 0,-8 6-3 15,8-6-1-15,-11 0 0 0,10 3-3 0,-10-3 0 16,4 0 0-16,3 6 0 0,4-6-25 0,-11 0-6 15,7 0-1-15,-7 0 0 0,0 0-16 0,7-6-3 16,-7 6-1-16,10 0 0 16,1 0-8-16,-11 0 0 0,7 0 0 0,4 6 0 0,-11-6 15 0,10 0-3 15,1 7 0-15,-8-4 0 0,4 3 5 0,4-3 1 16,-4-3 0-16,3 0 0 0,1 6 6 0,-7-12 0 16,6 6 1-16,8 0 0 0,-11-3 3 0,11-3 0 0,-11 6 0 15,10-3 0-15,1-4-8 0,-1 1-2 16,-2 3 0-16,-1-3 0 0,0 6 1 0,3-10 0 0,-2 7 0 0,-1-6 0 15,0 2-3 1,3-2 0-16,-2 0 0 0,-5 2 0 0,-3-2 7 0,4-4 1 0,-4 4 0 0,3-7 0 16,-10 10 0-16,4-3 0 0,-4-4 0 0,0-3 0 15,3 1-13-15,-3 5-3 0,-3-8 0 0,3 5 0 16,0-9-8-16,-4 3 0 0,-3 0 0 0,4-6 0 16,-8 6 0-16,11-9 0 0,-10 9 0 0,6-6 0 15,-3-3 0-15,4 3 0 0,-5 6 0 0,5 0 0 16,-8 1 8-16,8 2-8 0,-8 0 8 0,4-3-8 15,4 7 10-15,-1-4-10 0,-6 1 12 0,10 2-12 16,-11 4 9-16,11-7-9 0,-4 6 0 0,4-5 9 0,0 5-9 16,0 1 0-16,0 0 0 0,0-7 0 0,0 7 0 0,4-4 0 15,-4-3 0-15,4 7 0 0,3-7 0 0,-4 7 0 16,4-10 0-16,7 10 0 0,-3-7 0 0,-1 6 0 16,-3-8 0-16,11 8 0 0,-4 1 0 0,-3-1 0 15,3-5 0-15,0 15 0 16,7-10 0-16,-7 1 0 0,7 0 0 0,-3 9 0 0,3-10-8 0,0 10 8 15,-3-6-10-15,3 3 10 0,0 3 0 0,4 0-9 16,-4-7 9-16,-3 7 0 0,3 0 0 0,4 0 0 16,-4 0 0-16,-3 7 0 0,3-7 0 15,0 3 0-15,-7-3 0 0,4 6-8 16,3-6 8-16,0 3 0 0,-7 4 0 0,7 2 0 0,-7-3 0 0,1 7 0 16,-5-13 0-16,4 9 0 0,4 7 0 0,-11-7-8 15,11 1 8-15,-11 5 0 0,3-5 0 0,1-1 0 16,-1 10 0-16,1-10 0 0,-8 7 0 0,5-7 0 15,-1 7 0-15,0-3 0 0,3 2 0 0,-10-5 0 0,11 9 0 0,-8-10 0 16,-3 7 0-16,0-4 0 0,4 4 0 16,-4 3 0-16,0-4 0 0,0-2 0 0,0 3 0 0,-4 2 0 15,4-2 0-15,-3 3 0 0,-4 0 0 0,3 0 0 16,-6-4 0-16,3 10 0 0,0-12 0 0,-4 6 0 16,4 6 0-16,0-6 0 0,-4 3 0 0,-6-1 0 15,10-2 0-15,-4 3 0 0,-3-3 0 0,3 0 8 16,1 0-8-16,-4 0 0 0,3-1 0 0,0-2 0 15,1 3 10-15,-1-4-2 0,-3-5-8 0,4 9 12 16,6-4-12-16,-7 4 0 0,-3-9-12 0,7 8 12 16,4-8 0-16,-4 6 0 0,7-7 0 0,-4 7 0 15,1-7 0-15,3 0 0 0,0 4 0 0,0-4 0 16,3-2 0-16,1 2 0 0,3-3 0 0,3 4 0 0,1-7 9 0,-4 6-9 16,11-2 8-16,-4-4-8 0,0 3 0 0,7-6 8 15,-7 3-8-15,0 3 0 0,7 1 0 0,1-4 8 16,-8-3-8-16,7 0 0 0,-7 6 0 0,0-3 8 15,7-3-8-15,-7 6 0 16,-3-6-16-16,-1 4-8 0,5-4-1 0,-5 6-1 16,1-3-142-16,-8-3-28 0,8 9-5 0,-8-9-1012 0</inkml:trace>
  <inkml:trace contextRef="#ctx0" brushRef="#br0" timeOffset="22434.98">2649 6752 576 0,'0'0'51'16,"0"0"-41"-16,0-3-10 0,0-3 0 15,0 6 191-15,0 0 36 0,0 0 7 0,0 0 2 16,0 0-147-16,0 0-29 0,0 0-5 0,0 0-2 0,0 0-6 0,0 0-2 16,7 9 0-16,-7-2 0 0,0 2-5 0,0 7-2 15,0-4 0-15,0 4 0 0,0 3-5 0,4-3-1 16,-4-4 0-16,7 13 0 0,-7-6 0 0,4 0-1 15,-1 3 0-15,4 0 0 0,-3-4 7 0,3 8 2 16,-4-1 0-16,4-7 0 16,-3 1-2-16,-4 6 0 0,3-6 0 0,4 6 0 0,-7-3-13 0,0 3-2 15,0 0-1-15,0 0 0 0,0-3-2 0,0 4 0 16,4-1 0-16,-4-7 0 0,0 1 16 0,0 6 4 16,0-12 0-16,0 3 0 0,0 2-32 0,0 1-8 15,0-3 0-15,0-7 0 0,0 1 0 0,0 5 0 16,-4-5 0-16,4-10 0 0,0 0 0 0,0 0 12 15,0 0-4-15,0 0 0 0,0 0 11 0,0 0 2 0,-7 0 1 0,7 0 0 16,-3-7 10-16,-1 4 3 0,-6-12 0 16,3 5 0-16,3 1-23 0,-6-7-4 0,-1 4 0 0,7 2-8 15,-6-5 8-15,-4 5-8 0,3 4 0 0,1-7 0 16,6 7 0-16,-7-3 8 0,1 6-8 0,-1-4 0 16,1-2 10-16,6 9-10 0,-6-6 8 0,10 6-8 15,-4-4 8-15,4 4-8 0,0 0 8 0,0 0-8 16,0 0 0-16,0 0 0 0,0-6 0 15,0 6 0-15,0 0 0 0,0 0 0 0,0 0 0 0,0 0 0 16,0 0-8-16,0 0 8 0,0 0 0 0,0 0 0 16,0 0 0-16,0 0 0 0,0 0 0 0,4 6 0 15,-1-2 0-15,4 11 0 0,-3-5 0 0,3 5 0 16,3-2 0-16,-6-4 0 0,-1 7 0 16,8 0 0-16,-4-4 0 0,0 4 0 0,0-7 0 0,4 7 8 0,-8-7-8 0,8 1 8 15,-8-1-8-15,8-6 8 0,0 4 0 0,-1-1 0 16,1-6 0-16,3 0 0 0,-4-6 21 0,5 6 4 15,-1-7 1-15,3 4 0 16,-3-3-18-16,0-4-3 0,-3 7-1 0,3-3 0 0,-3-3-12 0,-1-1 9 16,-6 1-9-16,6-1 8 15,1 1-70-15,-7 0-14 0,3-7-4 0,0-3-1278 0</inkml:trace>
  <inkml:trace contextRef="#ctx0" brushRef="#br0" timeOffset="28303.6">1506 11773 1785 0,'-3'0'159'0,"-4"3"-127"0,-4 3-32 0,8 4 0 15,-11-7 60-15,3 9 5 0,0-2 2 0,1-1 0 31,-4 1-95-31,3-1-20 0,1-6-3 0,2 3-1 0,-2 4 52 0,-1-1 0 0,4-3 12 0,4-2-3 16,-1 2 27-16,-3-3 6 0,4 6 1 0,3-2 0 16,3 2-19-16,-3 1-3 0,7-1-1 0,-3 0 0 15,-4 7-20-15,10-3 9 0,-6 9-9 0,3-4 0 16,3 1 0-16,-6 0 0 0,7 0 0 0,-1 6 0 16,-3-9 0-16,4-4 0 0,6 4 0 0,-9-7 0 15,9 1 0-15,-10-1 0 0,11-9 0 0,-4 6 0 16,0-12 0-16,0 6 0 0,4-3 0 0,-4-7 0 15,-3-2 11-15,3 2 1 0,-4-2 1 0,1-4 0 0,3-3 20 16,-4 4 4-16,1-4 1 0,-7 0 0 0,-1 3-13 16,4-2-2-16,-3-1-1 0,-4-6 0 0,0 6 7 0,-4 0 2 15,4 3 0-15,-10-2 0 0,6-7-7 0,-3 12-2 16,-4-3 0-16,8-3 0 0,-11 4-7 0,3 2-2 16,4-2 0-16,0 5 0 0,-3 1-13 0,-1-1 0 15,7 4 8-15,-6 6-8 0,-1-9 0 0,4 9-10 16,4 0 2-16,-1-3 0 0,-6-4-12 0,10 7-1 15,0 0-1-15,0 0 0 16,0 0-31-16,0 0-7 0,0 0 0 0,0 0-1 16,0 0-35-16,0 0-8 0,3 10 0 0,4-1-509 0,-3-3-102 15</inkml:trace>
  <inkml:trace contextRef="#ctx0" brushRef="#br0" timeOffset="29075.97">2018 11647 2091 0,'0'0'92'0,"-7"-6"20"0,3 3-89 0,-6-3-23 0,-1-1 0 0,8 7 0 31,-8-3-56-31,4 3-16 0,3 0-4 0,1 3 0 16,-4-3 24-16,3 7 5 0,-3-7 1 0,4 9 0 15,3-9 16-15,0 0 3 0,0 0 1 0,0 0 0 0,-7 10 26 0,7-10 0 0,0 0 0 0,0 0 0 16,0 6 11-16,0-3 7 0,0-3 2 0,0 9 0 16,0-2 47-16,-4 2 9 0,4 0 3 15,4 1 0-15,-4-4-11 0,0 7-1 16,0-4-1-16,0 1 0 0,0 5-32 0,0-5-6 15,0 8-2-15,0-2 0 0,7 0-10 0,-7-4-1 0,0 4-1 0,3 3 0 16,-3-4-14-16,7-2 9 0,4 3-9 0,-8-7 8 16,1 1-8-16,3-1 0 0,4-3 9 0,-8-3-9 15,8 7 9-15,-1-10-9 0,-6 0 12 0,6 0-12 16,1 0 14-16,3-3-4 0,-3-7-1 0,-1 4 0 16,-6-3 7-16,6-1 0 0,5 1 1 0,-5-7 0 15,1 7-5-15,-1-4 0 0,-6-3-1 0,6 7 0 0,-6 0-11 16,3-7 8-16,4 6-8 0,-8 1 8 0,-3-7-8 15,4 7 12-15,-4 0-12 0,7-4 12 0,-7 1-12 0,0 2 0 16,0 1 9-16,-7 6-9 0,7-7 0 0,-4 4 0 16,4 6 0-16,0-10 0 0,-3 10 12 0,3 0-3 15,0 0 0-15,0 0 0 0,0 0 4 0,0 0 1 16,0 0 0-16,0 0 0 0,0 0-14 0,0 10 0 16,3-1 0-16,-3 1 0 0,4-1 0 15,3-3 0-15,3 4 0 0,-6-1 0 0,6-3 0 0,-6-2 0 16,3 5 0-16,4 0 0 0,-4-2 0 15,3-4 0-15,-3 3 0 0,7 3-10 0,-10-9 0 0,6 10 0 16,1-4 0-16,0-3 0 0,-1 4-1 0,-3-4 0 16,4-3 0-16,-1 6 0 15,1-3-24-15,0 3-5 0,-1-2 0 0,4 2-1 16,-3-6-95-16,-1 6-18 0,-3-6-4 0,1-6-1 0</inkml:trace>
  <inkml:trace contextRef="#ctx0" brushRef="#br0" timeOffset="29355.79">2367 11246 2538 0,'0'0'112'0,"-7"3"24"0,4-3-109 0,-4 6-27 16,3-2 0-16,4-4 0 0,4 9 0 0,3 0-20 15,-7 4 3-15,3-1 1 16,4 4-12-16,0-3-1 0,4 2-1 0,-1 4 0 0,1 0 20 0,3 6 10 16,0 3-10-16,4-3 10 15,-8 4-17-15,5 5 2 0,-5-6 1 0,4-3 0 16,-10 4-12 0,6 2-2-16,1-3-1 0,-1-9 0 0,1 6-41 0,-7-3-8 0,6-6-2 0,-6-7 0 15,3 7-162-15,-4-13-33 0</inkml:trace>
  <inkml:trace contextRef="#ctx0" brushRef="#br0" timeOffset="29566.93">2307 11578 2073 0,'0'0'184'0,"0"0"-147"0,0 0-29 0,0-3-8 15,0-9 116-15,0 2 23 0,7 7 4 0,0-6 1 31,4-1-144-31,3-5-20 0,-3 5-8 0,-1 1-1 0,8-7 12 0,3 7 2 0,-7-10 1 0,7 10 0 16,-7-7 3-16,8 7 1 0,-5-4 0 0,1-3 0 31,-1 1-17-31,1 5-3 0,-4 1-1 0,0-1 0 16,0 1-124-16,4 0-25 0,0 2-4 0,-1-2-646 0</inkml:trace>
  <inkml:trace contextRef="#ctx0" brushRef="#br0" timeOffset="29963.08">3090 11042 2192 0,'0'0'97'0,"-10"0"20"0,6 0-93 0,-6-6-24 16,3 6 0-16,7 0 0 16,0 0-26-16,0 0-10 0,-4 0-1 0,4 0-1 15,0 0-18-15,0 0-3 0,0-9-1 0,0 9 0 0,0-4 48 0,0 4 12 0,0 0 0 0,0 0 0 16,0 0 0-16,0 0-13 0,0 0 5 0,0 0 8 16,-3 4-12-16,3 5 12 15,-8 0-12-15,5 7 12 0,3 0 12 0,0-4 11 0,-7 10 1 0,3-3 1 16,1 3 11-16,3 3 3 0,-7 3 0 15,3-3 0-15,4 0-26 0,0-3-5 0,-7 3 0 0,7 1-8 16,0-8 8-16,0 7-8 0,7-6 0 0,-7 0 0 16,0-3 0-16,4-4 0 0,6 4 0 0,-6-7 0 15,3 1-12-15,4-1 3 0,-4-2 1 0,10-4 0 16,-3-3-24 0,0 0-4-16,1-3 0 0,2-4-538 0,1 4-107 0</inkml:trace>
  <inkml:trace contextRef="#ctx0" brushRef="#br0" timeOffset="30430.53">3418 10964 288 0,'-14'6'25'0,"11"-3"-25"0,-8 4 0 0,8 2 0 15,-8 0 424-15,1 10 80 0,-5 0 16 0,5 3 4 32,3-3-485-32,3 0-97 0,-6-1-19 0,6 7-4 15,-6-6 40-15,10 9 8 0,-8-9 1 0,5 6 1 0,3-6 31 0,0 0 8 0,0 3 1 0,3-10 0 16,5 4 4-16,-5-3 1 0,8-1 0 0,-1-2 0 15,1-1-14-15,-1-6 0 0,8 3 8 0,3-6-8 32,-7-6-24-32,0 6-7 0,4-3-1 0,-4-3-1 0,-3-4-6 15,3 1-1-15,-4 0 0 0,1-1 0 0,-4-6 48 0,0 4 8 0,-3-4 3 16,-4 1 0-16,0-4 29 0,0 0 7 0,0 3 1 0,-4-3 0 16,-3-6-10-16,4 7-2 0,-1-1 0 0,-7 0 0 15,4 0-28-15,0 0-5 0,-3-3-2 0,-1 10 0 16,1-7-1-16,-1 3 0 0,0-2 0 0,4 8 0 15,-3-6-8-15,-1 7 8 0,-3 0-8 0,4 2 8 16,-1 4-8-16,0-3 0 0,1 3 0 0,6-3 0 16,-6 6-19-16,10 0-9 0,-4 0-1 0,4 0-576 15,-10 0-115-15</inkml:trace>
  <inkml:trace contextRef="#ctx0" brushRef="#br0" timeOffset="31143.71">3591 10873 2322 0,'0'0'51'0,"0"0"10"0,0 0 3 0,0 0 1 0,0 0-52 0,0 0-13 15,-7 9 0-15,7-9 0 16,0 0-48-16,0 0-13 0,0 0-3 0,0 7 0 0,0 2 47 0,7-6 9 0,-7 7 8 0,7-1-12 15,0 0 12-15,-3 4 0 0,3-1 0 0,-3-2 0 16,-1-1 0-16,4 1 0 0,-3-4 0 0,3 3 0 16,-4 1 16-16,-3-10 9 0,7 6 2 0,-7-6 0 15,0 0 5-15,0 0 2 0,0 0 0 0,0 0 0 16,0 0 8-16,0 0 2 0,0 0 0 0,0 0 0 16,0-9-12-16,0-7-3 0,-7 7 0 0,4-1 0 15,3-6-5-15,0-2 0 0,-7 2-1 0,7-3 0 16,-4 0-15-16,4 0-8 0,4 1 8 0,-4-1-8 15,0-3 0-15,7 3-15 0,-7 7 3 0,3-4 0 16,4 0 12-16,-7 7 0 0,4-1 0 0,-1 10 0 16,-3 0 0-16,0 0 0 0,0 0 0 0,0 0 0 0,0 0 0 0,11 0 0 15,-11 0 0-15,7 0 10 0,7 7-10 0,-10-4 0 16,-4-3 0-16,7 6-11 16,3-3 11-16,-3 3 0 0,-7-6 0 0,7 4 0 15,4 2 0-15,-8-6 0 0,8 6 0 0,-7-3 0 0,-4-3 0 0,7 0 0 16,3 0 0-16,-10 0 0 0,0 0 0 0,0 0 0 15,0 0 0-15,0 0 0 0,0 0 0 0,0 0 0 16,4 0 0-16,-4 0 0 0,0 0 8 16,3-9 0-16,4 3 0 0,-7 2 0 0,0-5 2 15,0 0 1-15,0-1 0 0,4-5 0 0,3-1 1 0,-7 6 0 0,3-8 0 16,1 5 0-16,3-3-12 0,-3 7 0 0,3 0 0 0,3-7 0 16,-6 7 0-16,6-1 0 0,1 4 0 15,-4-4-11-15,4 1 3 0,-4 6 0 0,7-3 0 0,-4 6 0 16,1 0 8-16,3 0 0 0,-11 6 0 15,5-3 0-15,2 6 8 0,-3-2 3 16,0-4 1-16,-3 3 0 0,3 4-12 0,0-1 0 16,0 0 0-16,4 7 0 0,-8-7 0 0,8 1 8 0,-8-1-8 0,4 7 8 15,4-4 0-15,-8-2 0 0,8-1 0 0,-1 7 0 16,-6-7-8-16,7 1 0 0,-8 5 0 0,4-5 0 16,4-1-10-16,3 1-1 0,-11-1 0 0,4 0 0 15,1-2-23 1,2-4-5-16,1-3-1 0,-4 6 0 15,7-6-78-15,-4 0-16 0,-3-6-3 0,4 3-1 0,-4-7-56 0,4 4-11 16,-4-3-3-16,3-1 0 0</inkml:trace>
  <inkml:trace contextRef="#ctx0" brushRef="#br0" timeOffset="32226.83">4195 10603 2098 0,'0'0'46'0,"0"0"10"0,-11 0 1 0,7 0 3 0,-3 0-48 0,7 0-12 0,-3-6 0 0,-4 6 0 15,0 0 16-15,7 0 2 0,0 0 0 0,0 0 0 16,-7-3-18-16,7 3 0 0,7-6-11 0,-4-4 11 16,8 4-22-16,-8-4 2 0,4 1 1 0,8 6 0 0,-12-7 19 0,4 1-8 15,4 3 8-15,-4-4 0 0,3 4 0 0,1 3 0 16,0-3 0-16,-8-4 0 0,4 7 8 0,4-3 8 16,-11 3 1-16,7-3 1 15,0-4 12-15,-4 10 2 0,4-6 1 0,-7 6 0 16,4-10 4-16,-1 7 1 0,-3-3 0 0,7-3 0 0,-7 5-17 15,0-2-3-15,4-3-1 0,3 3 0 0,-7 2-17 0,0-2 0 16,0-3 0-16,0 6 0 0,0-4 0 0,0 7-11 16,0-3 2-16,0-3 0 0,-7-4-10 0,3 10-1 15,4-9-1-15,-10 9 0 0,6-6 21 0,-6 6 0 16,-1-3 0-16,8 3 0 0,-8 0 0 0,1 0 0 16,-5 3 0-16,5 3 8 0,-4 3 4 0,3 1 1 0,1-1 0 15,-1 7 0-15,0-3 10 0,8 8 1 16,-8-2 1-16,8 0 0 0,3 0-13 0,0 6-4 15,0-6 0-15,7 0 0 0,0-1-8 0,-7 8-11 16,10-8 3-16,-6 7 0 0,-1-6-12 0,5 6-3 16,-5-6 0-16,4 0 0 15,-3-3-5-15,3-4-2 0,-4 4 0 0,1 0 0 16,3-7-6-16,-7 0-2 0,3 1 0 0,-3-10 0 16,7 3-4-16,0-3-1 0,1 0 0 0,2-10 0 15,1 7-20-15,3-12-4 0,0 5-1 0,0-5-485 0,7 2-98 0</inkml:trace>
  <inkml:trace contextRef="#ctx0" brushRef="#br0" timeOffset="32743.96">4628 10177 2127 0,'-14'-10'94'0,"14"10"20"0,-7 0-91 0,0 0-23 16,0 0 0-16,4 0 0 0,3 0 0 0,0 0 8 16,-11 0-8-16,11 0 0 0,0 0 0 0,0 0-12 15,-3 3 2-15,3-3 0 0,0 0 10 0,-4 7 11 16,0 2-3-16,1 1 0 0,3-1 5 0,-7 0 1 0,3 1 0 16,-3 5 0-16,0-5 2 0,0 9 0 15,-3-4 0-15,3 1 0 0,0 3-6 0,-4 0-1 0,-3-1 0 0,0 1 0 16,3-3-9-16,1-3 10 15,6-1-10-15,-7-3 10 0,4-5 5 0,7-4 1 0,0 0 0 16,0 0 0-16,0 0 9 0,0 0 3 0,11 6 0 16,7-12 0-16,-4 6-28 0,0-10 0 0,7 7 0 15,-3-3 0-15,-1 0 0 0,8 2 0 0,-11-2-8 0,7 6 8 16,-7 0 0-16,0 0-9 0,1 0 9 0,-5 0 0 16,1 0-13-16,-1 0 4 0,-10 0 1 0,11 6 0 15,-11-6 8-15,7 4-8 0,0 2 8 0,-7-6-8 16,4 9 25-16,3-3 6 0,-4 4 1 0,4-7 0 15,-3 6-5-15,-1-2-1 0,4-4 0 0,-7 6 0 16,4-2 5-16,3 2 1 0,-7 0 0 0,0 7 0 16,3-7 4-16,-3 7 2 0,0-3 0 0,-3-4 0 15,3 10-18-15,-7-3-3 0,3 2-1 0,-3-2 0 0,0 3-8 16,-3 0 0-16,3-4 0 0,-4-2 0 0,-3 3 0 0,0 2 0 16,3-8 0-16,-6 5 0 15,6-5-30-15,-10-1-8 0,7-2-2 0,-4-4-749 16,4-3-151-16</inkml:trace>
  <inkml:trace contextRef="#ctx0" brushRef="#br0" timeOffset="115421.52">10696 4742 748 0,'0'0'67'0,"0"-6"-54"15,7-3-13-15,-7-1 0 0,0 1 102 0,0-1 18 16,4 7 3-16,-1-6 1 16,-3-4-91-16,0 10-17 0,0-6-4 0,0 3-1 0,0 6 29 0,0 0 5 15,-3-10 2-15,3 10 0 0,0 0 14 0,0 0 3 16,-7 0 1-16,0 0 0 0,0 0 10 0,0 0 1 16,-4 0 1-16,0 0 0 0,-6 10-2 0,3-10-1 15,0 6 0-15,-4 3 0 0,-10-9-30 0,7 3-5 16,3 4-2-16,-3 2 0 0,-4 0-16 0,0-2-3 15,1 2-1-15,-1-6 0 0,0 7 11 0,1-1 3 0,-1 4 0 0,-3-4 0 16,3 4-23-16,0 2-8 16,4-5 0-16,0-1 9 0,3 7-9 0,4-4 10 0,0-2-10 0,3-1 10 15,1 7-10-15,3-7 8 0,3 7-8 0,1-7 8 16,3 1-8-16,3-1 8 16,1 1-8-16,3-1 8 0,0 0-8 0,0 1 10 0,4-4-10 0,3 3 10 15,3-9-10-15,-3 10 12 0,8-4-12 0,-5-3 12 16,11 7-4-16,1-10-8 0,-5 6 12 0,1 3-4 15,0-9 0-15,3 0-8 0,-3 3 12 0,-4 4-4 16,-3 2-8-16,-1-3-16 0,4 4 4 0,0-7 1 16,-6 6 11-16,2 1 0 0,4-1 0 0,1 7 0 15,-8-7 12-15,0 1-3 0,-4 5 0 0,4 4 0 16,4-9-9-16,-7 8-12 0,-4-2 2 0,0 0 1 16,0-4 9-16,0 7 0 0,-4-3 0 0,5 9 0 0,-8-6 10 0,3 0 4 15,4-1 1-15,-7 1 0 0,-7 6-15 0,7-6 9 16,0 0-9-16,0 3 8 0,0 0 1 0,-3-13 0 15,3 7 0-15,0 3 0 0,0-4 6 0,-4-5 1 16,0 5 0-16,1-2 0 0,3 6-7 0,0-13-1 16,-7 3 0-16,0 1 0 0,3 6 4 0,1-7 0 15,-4 0 0-15,0-5 0 0,0 5 22 0,0-3 5 16,-4-6 1-16,-3 10 0 0,0-10-25 0,-4 6-5 16,0-12-1-16,-6 6 0 0,-4-10 6 15,-4 10 1-15,-3-9 0 0,-1 3 0 0,-3-4-16 0,1 1 0 16,-5 6 0-16,1-7 0 0,-4-2 0 15,0 2 0-15,-3 1 0 0,-4 9 0 16,-4 0-77-16,-2-10-15 16,-5 20-4-16,18-10-1169 0</inkml:trace>
  <inkml:trace contextRef="#ctx0" brushRef="#br0" timeOffset="129345.06">11254 4940 748 0,'-14'-3'67'0,"10"3"-54"0,-3-6-13 0,3 6 0 16,1 0 249-16,-4 0 47 0,3-4 10 0,-3 4 2 15,7 0-212-15,0 0-43 0,-3-6-8 0,3 6-1 16,0 0 0-16,-4-3 0 0,1-3 0 15,-1 6 0-15,1-10-12 0,3 10-3 0,0-9 0 0,0 3 0 16,3 6-21-16,-3 0-8 0,4-10 0 0,3 1 9 16,-4 9-9-16,1-10 0 0,-4 10 0 0,0 0 0 15,0 0 0-15,0 0 0 0,0 0 0 0,7 0 0 16,0 0-13-16,-7 0 5 0,0 0 8 0,0 0-676 16,0 0-128-16</inkml:trace>
  <inkml:trace contextRef="#ctx0" brushRef="#br0" timeOffset="129759.8">11176 5385 1958 0,'4'-3'174'0,"-1"-3"-139"0,-3-4-35 0,0 10 0 15,0 0 182-15,4-6 30 0,-1 6 5 0,-3 0 2 16,7-3-175-16,4 3-36 0,-4-6-8 0,0 6 0 16,-7 0 0-16,10 0-11 0,1 0 3 0,0 6 0 15,-4-6-45-15,-7 0-9 16,7 3-2-16,-4 3 0 15,4-2-169-15,-7-4-35 0,0 0-6 0,0 0-555 0</inkml:trace>
  <inkml:trace contextRef="#ctx0" brushRef="#br0" timeOffset="132336.4">11885 5614 806 0,'0'0'72'0,"0"0"-58"16,0 0-14-16,0 0 0 15,0 0 120-15,0 0 20 0,0 0 5 0,0 0 1 16,0 0-114-16,0 0-22 0,-3 3-10 0,3-3 8 16,0 0 1-16,0 0 0 0,0 0 0 0,0 0 0 15,0 0 10-15,0 0 1 0,0 0 1 0,0 0 0 0,0 0 18 0,0 0 3 16,0 0 1-16,0 0 0 0,0 0 15 0,0 0 3 16,0 0 1-16,0 0 0 0,0 0-14 0,0 0-2 15,7 0-1-15,-7 0 0 0,0 0-13 0,10-3-2 16,-10 3-1-16,7-6 0 0,-7 6-5 0,7 0 0 15,4 0-1-15,-1-6 0 0,1 6 1 0,0 0 1 0,-1-4 0 0,4 4 0 16,-3-6-9-16,3 6-1 16,0 0-1-16,-3-3 0 0,3-3-5 0,-4 6-1 0,5 0 0 15,-5 0 0-15,1-10 0 0,-1 10-8 0,4 0 12 0,-7 0-4 16,1 0-8-16,2-3 0 0,-3-3 0 16,-7 6 0-16,7 0 10 0,4 0 10 0,-4-3 1 0,3-3 1 15,-3 6-22-15,4 0 9 0,-4-10-9 0,0 10 0 16,4-6 10-16,-11 6-10 0,7-3 8 0,0-4-8 15,0 4 9-15,-4-3-9 0,1 3 10 0,0-3-10 16,-4-4 16-16,0 1-2 0,0 3-1 0,0-4 0 16,0 7 5-16,-4-3 1 0,4-13 0 0,-4 10 0 15,1-7-5-15,-1 6-1 0,1-8 0 0,-1-1 0 16,1 3-13-16,-1 7 11 0,-3-13-11 0,4 0 10 16,-1 3 3-16,1 0 1 0,-4 0 0 0,3-6 0 0,-3 6-2 0,0 1-1 15,0-1 0-15,3 3 0 0,-3-3 5 0,0 4 2 16,0-4 0-16,0 3 0 0,0 4-2 0,0-4-1 15,0 3 0-15,3-2 0 0,-3 5-15 0,4-5-16 16,-1-4 3-16,1 0 1 0,3 3 12 0,0 7 16 16,0-4-3-16,0-2-1 0,3 5-12 0,1-5-10 15,-1 2 2-15,-3-3 0 0,4 1 8 0,3 5 0 16,0-2 0-16,0-4 0 0,-3 7-9 16,3-1 9-16,3-5-10 0,-3-4 10 0,-3 3 0 0,3 7 0 15,0-4 0-15,0 4 0 0,0-7 0 0,4 7 0 16,-4 2 0-16,3 4 0 0,-3-3 0 0,4 3 0 15,0-3 0-15,3-4 0 0,0 1 0 0,0 6-9 16,3-4 9-16,1 1-12 0,3-3 12 0,0 6 0 16,4-7 0-16,0 4 0 0,0-4 0 0,-1 7 0 15,1-3 0-15,0-3 0 0,-1 2 0 0,-3 4 0 0,1-3 0 0,-1-3 0 16,-4 9 0-16,5 0 0 0,-8-10 0 0,0 10 0 16,3 0 0-16,-2 0 0 0,-5 0 0 0,1 0 0 15,-1 0 0-15,1 10 0 0,-4-10 0 0,4 6-8 16,-4 3 8-16,0-9 0 0,3 10 0 0,-3-1 0 15,0 0 0-15,0 1 0 0,4-1 0 0,-4 1 0 16,0 5 0-16,0 1 0 0,0-3 0 0,0 5 0 16,0-2 0-16,-3 3 0 0,-1 0 0 0,-3-4 0 15,0 4 0-15,0 0 0 0,4-3 0 0,-8 3 0 16,1-1 0-16,-1 1 0 0,1-3 0 0,-1 3 0 16,1-4 0-16,-1 4 8 0,1-3-8 0,-1-4 11 15,1 7-11-15,-4 3 12 0,3-3-12 0,-3-7 12 0,0 14-12 16,0-8 0-16,-4 1 0 0,8 6-11 0,-8 0 11 15,1 4 0-15,-1-11 0 0,0 7 0 16,4 4 0-16,-3-14 0 0,3 10 0 0,0-3 0 0,0-6 0 0,0 3 0 16,0 0 0-16,3 0 0 0,-3-4 0 0,3 4 0 15,4-3 0-15,-3-4 0 0,-1 4 0 0,4-7 0 16,0 1 0-16,0-1 0 0,0 1 0 0,4 2 0 16,-1-2 8-16,1-1-8 0,-1 0 0 0,5-6 0 15,-5 7 0-15,4 2-8 0,-3-2 8 0,3 2 9 16,3-2-1-16,-3-1-8 0,4-3 27 0,0 4-2 15,3-1 0-15,0 1 0 0,-4-1-25 0,8 1 0 0,-4-1 0 0,4 3 0 16,-1-2 0-16,1-1 0 0,0-6 0 0,3 7 0 16,-4-4 0-1,5-3 0-15,2-3 0 0,-3 0 0 16,8 0-47-16,-5 0-14 0,5 0-3 0,2-9-771 16,1 6-153-16</inkml:trace>
  <inkml:trace contextRef="#ctx0" brushRef="#br0" timeOffset="140593.62">13688 5144 115 0,'0'0'10'0,"0"0"-10"0,0 0 0 0,0 0 0 16,0 0 273-16,0 0 53 0,0-10 10 0,0 10 3 15,0 0-265-15,0 0-53 0,0 0-10 0,0 0-3 16,0 0-8-16,0 0 0 0,0 0 0 0,0 0 0 0,0 0 0 0,0 0 0 16,0 0 0-16,0 0 0 0,7 0 15 0,0 0 1 15,-7 0 0-15,10 0 0 0,1 0 28 0,0 4 7 16,-1-4 1-16,-3 0 0 0,7 0 5 16,1 0 2-16,-5 0 0 0,1 0 0 0,-1-4-18 0,1 4-3 15,3 0-1-15,-3 0 0 0,-1 0-5 0,1 0 0 16,-1-6-1-16,4 6 0 0,-3 0-7 0,0 0-2 15,3 0 0-15,0 0 0 0,-4 0-7 16,4 0-2-16,4-3 0 0,0 3 0 0,-1 0-5 0,1 0 0 16,3 0-8-16,0 0 12 0,4-6 0 0,-4 6-1 15,-3 0 0-15,0 0 0 0,3 6-3 0,0-6 0 16,0 0 0-16,0 0 0 0,-3 3-8 0,3-3 0 0,-3 0 9 0,-1 6-9 16,1-6 8-16,3 0-8 0,-7 0 8 0,4 0-8 15,3 0 12-15,-3 0-3 16,-1 0 0-16,1 0 0 0,-4-6 2 0,4 6 0 0,-1 0 0 0,-3-3 0 15,4-3-11-15,-4 6 0 0,4 0 0 0,-4-10 0 16,4 10 0-16,-4-9 12 0,3 6 0 0,1-4 0 16,-4 1 6-16,4 3 2 0,-4-3 0 0,3 3 0 15,-2-4-20-15,-5 4 0 0,4-3 0 0,-3 6 0 16,-1-3 0-16,-3-3 0 0,1 6 0 0,2 0 0 16,-10 0 0-16,0 0 10 0,0 0-10 0,0 0 8 15,7-4-8-15,-7 4 0 0,0 0 9 0,0 0-9 16,0 0 15-16,0 0-2 0,4-6 0 0,-4 6 0 15,0-9-13-15,0 2 8 0,0 4-8 0,0-3 0 16,0 3 9-16,0 3-9 0,-4-6 8 0,4-4-8 16,-7 7 8-16,4-3-8 0,-4 3 0 0,3-4 8 15,0 1-8-15,-3 3 0 0,-3 3 0 0,-1-6 8 0,4 6-8 0,-7-3 0 16,0 3 9-16,0-7-9 0,-4 7 12 0,1 0-3 16,2-3 0-16,1 3 0 0,0-6-9 0,-3 6 0 15,6-3 0-15,-3-3 0 0,0 6 0 16,3-4 10-16,1-2-10 0,3 6 10 0,-4 0 4 0,4-3 1 15,0-3 0-15,7 6 0 0,0 0-15 0,0 0-18 16,0 0 4-16,0 0 1 0,-4-7 13 0,4 7 0 16,0 0-10-16,0 0 10 0,7-3 0 0,4 3-11 15,0 0 11-15,-4 0-8 0,3 0 8 0,4 0 0 16,-3 3-9-16,7 4 9 0,-4-7 0 0,0 6 0 0,3-3 0 0,1 7 0 16,0-4 0-16,-4-3 0 0,3 6 0 15,-2-2 0-15,2-4 0 0,-3 3 0 0,0 3 0 0,1 1 0 16,2-10 0-16,-3 9 0 0,-3-9 0 15,3 10 0-15,-3-10 0 0,3 6 0 0,-4 3 0 16,4-9 0-16,-3 0 0 16,-4 10 0-16,0-10 0 0,4 9 0 0,-8 1-14 15,4-4 5-15,-3-3 1 0,3 6 0 0,-4 1 8 0,1-4 16 0,-1 3-4 16,-3 7-1-16,4-3-11 0,-1-4 0 0,-3-3 0 0,-3 4 0 16,3 5 0-16,0-5-16 0,-4-1 4 0,4 1 1 15,-3-1 35-15,-1 0 6 0,1 1 2 0,-8-1 0 16,4 1-32-16,-3-1-10 0,-1-3 0 0,0 4 0 15,1-4 10-15,-4-3 14 0,3 3-3 0,-3-2-1 16,3 5-10-16,-6-3 8 0,3 4-8 0,0-7 8 16,3 3-8-16,0 4 0 0,1-4 0 0,-1-3 0 15,1 6-31 1,6-9-5-16,4 0 0 16,0 0-1140-16</inkml:trace>
  <inkml:trace contextRef="#ctx0" brushRef="#br0" timeOffset="149778.9">15840 4573 1105 0,'0'0'48'0,"0"0"12"0,-4-3-48 0,-3 3-12 0,4-6 0 0,3 6 0 16,0 0 32-16,0 0 5 15,-4 0 1-15,4 0 0 0,0 0-14 0,0 0-2 0,0 0-1 0,0-10 0 16,4 10-6-16,-4 0-2 0,0 0 0 0,0 0 0 0,0 0-13 16,0 0 0-16,0 0 0 0,-7-6 0 0,-4 3 0 0,7 3 0 15,4 0 9-15,-7-6-9 0,-3 6 28 0,3 0 0 16,0 0 0-16,-4 0 0 15,1 0 22-15,-1 0 5 0,0 0 1 0,4 0 0 0,-3-10 0 0,3 10 1 16,-4 0 0-16,1 0 0 0,2 10-14 0,-2-10-3 16,-1 0-1-16,1 6 0 0,3 3-25 0,0-9-5 15,-4 3-1-15,0 4 0 16,4 2-8-16,0 0-11 0,-3 1 3 0,-1-1 0 0,4 7 8 0,0-7 0 16,-4 1 0-16,4-1 0 0,0 1 0 0,0 5 0 15,0-12 0-15,0 10 0 0,4-10 9 0,-4 6 4 16,3-2 1-16,1 2 0 0,-1-6 0 0,0 7 0 15,1-10 0-15,3 0 0 0,-4 9-6 0,4-9-8 16,0 0 11-16,-3 6-11 0,3-6 15 0,3 10-4 16,1-1-1-16,3 1 0 0,-7-10 0 0,7 9 0 15,-3-3 0-15,3-3 0 0,0 4-10 0,0 2 0 0,0-3 0 16,0-2 8-16,0 5-8 0,4-3 0 0,-4-3 9 16,0 4-9-16,0-4 8 0,0 3-8 0,3-3 10 0,-3 3-10 15,4-6 0-15,-4 10 8 0,0-10-8 0,-3 6 0 16,3-3 8-16,-4 7 0 0,4-10-8 0,-7 0 12 15,0 0-12-15,4 9 0 0,-4-9 0 0,3 6 0 16,-3-6 12-16,4 10-4 0,-8-1-8 0,4-9 12 16,0 10-12-16,0-4 0 0,-3 3 0 0,-1-6 0 15,4-3 8-15,-3 10-8 0,-1-4 0 0,1-3 0 16,-1 3 8-16,4-6-8 0,-3 10 0 0,3-10 9 16,-7 0-9-16,3 9 0 0,-3 1 0 0,3-10 0 15,-3 6 0-15,4-3 0 0,-4 3 0 0,3-6 0 0,-3 3 0 16,0 4 0-16,0 2 0 0,4-9 0 15,-4 10 0-15,3-4 0 0,0-3 0 0,1 3 0 0,3-6 0 0,-7 3 0 16,7-3 0-16,-4 7 0 16,4-7 0-16,0 0 0 0,0 3 0 0,0-3 0 0,0 0 0 0,0 0 0 15,0 0 0-15,0 0 0 0,0 0 0 0,0 0 0 16,0 6 0-16,0-6 0 0,0 0 0 0,7 3 0 16,-7-3 0-16,0 0 0 0,7 6 0 0,1 4 0 15,-8-10 0-15,7 0 0 0,0 9 0 0,0-9 0 16,0 10 0-16,0-4 0 0,-4-3 0 15,1 3 0-15,3-6 0 0,-4 10 0 0,4-4 0 0,-3 3 0 16,0-5 0-16,-1 5 0 0,1 0 0 0,-4-2 0 0,3 2 0 0,-3 0 0 16,0 1 0-16,0-1 0 15,0 1 0-15,0-1 0 0,0 1 0 0,0 2 0 16,-3 1 0-16,3-4 0 0,-7 0 0 0,3 7 0 0,0-6 0 0,1 8 0 16,-4-2 12-16,0-7-4 0,0 10 0 0,0 0 0 15,0-3 0-15,0 3 0 0,-4-4 0 0,0-2 0 16,1 6-8-16,-1 3 0 0,-3-4 9 15,0-5-9-15,3 12 0 0,-6-6 0 0,3-4 0 16,-4 1 0-16,4-3 0 0,3 6 8 0,-3-4-8 0,0 1 0 16,0-4 0-16,3 7-13 0,1-3 1 0,-1-7 1 15,1 7 11-15,-1-3 0 0,8-4 0 0,-1 7 0 16,1-7 0-16,3 0 14 0,3 1-2 0,1 6 0 16,3-1-12-16,0-2 0 0,3 2 0 0,4-5 0 15,1 6 18-15,2-4 1 0,1-3 0 0,-1 1 0 16,5 6-34-16,-5-7-6 0,4 0-2 0,-3 1 0 15,3-4-13-15,-3 3-2 16,0-5-1-16,-1 2 0 0,-3-6-47 0,0 3-10 16,0-3-1-16,1 0-513 0,-1 0-102 0</inkml:trace>
  <inkml:trace contextRef="#ctx0" brushRef="#br0" timeOffset="150333.76">16037 5037 1897 0,'0'0'41'0,"0"0"9"0,0 0 2 0,0 0 2 0,-7 0-43 0,0 0-11 0,0 10 0 0,0-10 0 16,0 9 0-16,0 0 0 0,-4-2 0 0,1 2 0 15,-1 7 0-15,-3-4-11 0,4 4 3 0,-1-3 0 16,4 8 8-16,-4-2-8 0,1 0 8 0,3 0-8 16,0 0 8-16,3 0 0 0,-3 2 0 0,3 1 0 0,-3-3 0 15,4 6 11-15,-1 0-3 0,4-6 0 0,0 9-8 0,0-9 12 16,4 6-12-16,-4-6 12 15,3-3-12-15,4 3 8 0,-3-1-8 0,3-2 8 0,0 0-8 16,0-4 12-16,4-2-12 0,3-1 12 16,0-3 9-16,0-2 3 0,0 2 0 0,0-6 0 0,4-6-24 15,-4 2 0-15,4-2 0 0,-4-3 0 0,0-1 8 0,0-8-8 16,0 8 8-16,0-6-8 0,0-2 24 16,0-1 0-16,1 0 0 0,-5 0 0 0,1-6-4 0,-4 6 0 15,0-6 0-15,0 0 0 0,-4 3-8 0,1-3-1 16,-4 6-1-16,0-6 0 0,4 6 6 0,-8-6 2 15,0 6 0-15,-3-6 0 0,0 13-2 0,0-7-1 16,0 3 0-16,-3 1 0 0,-1 2-15 0,0-3 11 0,1 1-11 16,-1 5 10-16,4-2-10 0,-3 2 0 0,-1-5 0 15,1 5 0-15,-1 10 0 0,0-9 0 0,-3 3 0 0,4 6 0 32,-1-10-51-32,0 10-12 0,1 0-2 0,3 0-599 0,3 10-119 0</inkml:trace>
  <inkml:trace contextRef="#ctx0" brushRef="#br0" timeOffset="150914.16">16588 5583 1652 0,'0'0'73'0,"0"0"15"0,3 0-70 0,-3 0-18 0,11-10 0 0,-4 10 0 16,0 0 36-16,7 0 3 0,-7 10 1 0,4-10 0 16,-1 9-48-16,1-3-10 0,3 4-2 0,-4 6 0 15,-2-4 20-15,2 7-8 0,1-3 8 0,-4 9 0 16,-4-7 0-16,1 1 0 0,3 0 0 0,-4 0 0 16,-3 3 0-16,-3 0 0 0,-1-6 0 0,4 2 0 15,-3 1 0-15,-1-3 14 0,-3 3-4 0,4-4-1 16,-4-5 0-16,0 2 0 0,-4-2 0 0,4 5 0 15,-4-5 1-15,1-4 0 0,-1 3 0 0,-3-5 0 16,0 2-110-16,0 3-21 0,0-2-5 16,-4-4-1-16</inkml:trace>
  <inkml:trace contextRef="#ctx0" brushRef="#br0" timeOffset="151280.87">17159 5053 1890 0,'0'0'84'0,"0"0"16"0,-7 0-80 0,0 0-20 0,0-6 0 0,7 6 0 15,0 0 35-15,-7 9 2 0,3-3 1 0,4 4 0 16,4-1-30-16,-4 7-8 0,3 6 0 0,1-13 0 16,-1 13-15-16,5 0-4 0,-5 3-1 0,1 3 0 15,3-3 7-15,-4 4 1 0,4-4 0 0,-3 3 0 16,-1 0 12-16,1-3 0 0,3 3 0 0,-4-2 0 15,4 2 0-15,-3-9 0 0,3 3 0 0,0-10 0 16,0 4-16-16,0 3 0 0,0-10 0 0,-3 0-540 16,6 1-109-16</inkml:trace>
  <inkml:trace contextRef="#ctx0" brushRef="#br0" timeOffset="152578.53">17399 4689 957 0,'-14'6'42'0,"7"-3"10"0,0-3-42 0,7 0-10 15,0 0 0-15,-7-3 0 0,3-3 75 0,4 6 13 0,0 0 2 0,0 0 1 16,0 0-47-16,0 0-8 0,0-9-3 0,4 9 0 15,-1-10-18-15,-3 10-4 0,0 0-1 0,7 0 0 16,-7 0 34-16,4 0 8 0,6 3 0 0,-3-3 1 16,4 0-24-16,-4 7-5 0,4-7 0 0,-1 0-1 15,4 0-8-15,1 0-2 0,2 6 0 0,1-6 0 16,-1 0 0-16,-2 0 0 0,6 0 0 0,-4 0 0 16,1 0-1-16,0 0 0 0,-4-6 0 0,3 6 0 15,-6 0 3-15,3 0 0 0,-3 0 0 0,-4 6 0 16,0-3 2-16,-7-3 1 0,0 0 0 0,7 0 0 15,-7 0-2-15,0 0-1 0,0 9 0 0,0-9 0 16,0 0 5-16,0 7 2 0,-4-4 0 0,-3 6 0 16,0 1-12-16,4-1-2 0,-4-3-8 0,0 1 12 15,-1-4-12-15,1 6 0 0,0 1 8 0,4-10-8 16,-4 15 0-16,3-15 0 0,-3 10 0 0,4-1 0 0,-1 1 0 16,-3-1 0-16,4 0 0 0,-1 1 0 0,1-1 0 0,-1 4 0 15,4-1 0-15,-4-2 0 0,1 5-8 0,3-12 8 16,0 13 0-16,0-6 0 0,-4 5 0 0,4-5 0 15,4-1 0-15,-4 7 0 0,3-7 0 0,5 4 0 16,-5-4 0-16,1-3 0 0,-1 4 0 0,4-1 0 16,-3 1 0-16,3-4 0 0,0-3 0 0,0 6 0 15,-4-9 0-15,4 7 0 0,0-4 0 0,1 3 0 16,-1-6 0-16,0 3 9 0,0 3-9 0,0-6 0 16,0 0 9-16,0 0-9 0,3 0 8 15,-2 0-8-15,2 0 8 0,-3 7-8 0,4-7 0 0,-4 0 0 0,0 0 0 0,-7 0 8 16,7 3-8-16,0 3 0 15,-7-6 0-15,0 0 0 0,0 0 0 0,0 0 0 0,0 0 0 0,0 0 0 16,0 0 0-16,0 0 0 0,0 0 0 0,0 0 0 16,0 0 0-16,-4 3 0 0,1 7 0 0,-1-4 0 15,4-6 0-15,-3 3 0 0,-4-3 0 0,7 0 8 16,-4 6-8-16,1 4 0 0,-4-4 8 0,3-3-8 16,1 7 0-16,-1-1 0 0,1 0 0 0,-1 1 0 15,4 5 0-15,-3-5 0 0,3 9 0 0,0-10 0 16,0 7 0-16,0 3 0 0,3-10 0 0,1 7 0 15,-1 3 0-15,1-1 0 0,-1-2 0 0,1-3 0 16,-1 2 0-16,4 4 0 0,0-3 0 0,-3-7 0 16,3 10 0-16,0 0 0 0,0-10 0 0,0 7 0 15,4-7 0-15,-4 10 0 0,3-10 0 0,1 7 0 16,-1 3 0-16,5 0 8 0,-5-4 0 0,4 4 0 16,-7-3 3-16,7 3 1 0,1 0 0 0,-8-1 0 0,3-2-2 0,1 3 0 15,-8-3 0-15,4 2 0 0,-7 1-10 0,4 0 10 16,-8 0-10-16,1-3 10 0,-4 2-2 0,3 1 0 15,-3-3 0-15,0 3 0 0,-3-4 7 0,-5-2 1 16,1-4 0-16,0 7 0 0,-3-7 10 0,-1 7 2 16,0-3 1-16,-6-4 0 0,2 7-29 15,-2-1 0-15,-4-2 0 0,-1-4 0 0,1 1 0 0,-4 5 0 16,1-5 0-16,-1-4-736 16,4-3-145-16</inkml:trace>
  <inkml:trace contextRef="#ctx0" brushRef="#br0" timeOffset="160383.16">11035 7355 1335 0,'0'0'59'0,"0"-7"13"0,7-2-58 0,-7 9-14 0,0 0 0 0,7-6 0 16,4 2 19-16,-1-2 1 0,-10 6 0 0,0 0 0 16,0 0-20-16,0 0 0 0,0 0 0 0,0 0 0 15,-7-3 39-15,0-3 4 0,7 6 1 0,-7 0 0 16,-7-3-13-16,3 3-3 0,11 0 0 0,-7 0 0 0,-10 0 12 0,6 0 3 16,11 0 0-16,0 0 0 15,-7 0 11-15,-4 0 2 0,-6 0 1 0,6 3 0 0,11-3-10 0,-10 6-3 16,-5-3 0-16,1-3 0 15,0 6-11-15,0-6-2 0,0 10-1 0,-4-10 0 0,1 9-17 0,-1 1-3 16,0-1-1-16,4-3 0 0,-7 4-9 0,4-7 10 16,2 6-10-16,5 4 10 0,-8-4-10 0,4 1 0 15,0-1 0-15,3 0 0 0,1 1 9 0,3-1 0 16,-7-2 0-16,7-4 0 0,3 6-9 16,1-3 12-16,-4-3-12 0,-1 7 12 0,1-4-12 15,7 4 0-15,-3-1 0 0,-4 0 8 0,0-2-8 0,7 2 0 16,0-6 0-16,0 7 8 0,-7-4 11 0,7-6 1 15,10 9 1-15,-3 1 0 0,0-1-10 0,0-3-3 16,4-2 0-16,3 5 0 0,0-3-8 0,0-3 8 0,-3 4-8 16,0-1 8-16,3-3 0 0,0-3 0 0,-4 0 0 0,1 6 0 15,-4-3 1-15,0-3 0 0,-7 0 0 0,0 0 0 16,0 0 0-16,11 7 0 0,-1-4 0 0,1 6 0 16,-8-2 3-16,4-4 0 15,4 3 0-15,0 3 0 0,-4 1 1 0,0-4 1 0,0 3 0 16,0-5 0-16,7 5-5 0,-4 7-1 0,-6-7 0 0,3 0 0 15,0 1-8-15,4 6-11 0,-8-7 3 16,1 10 0-16,3-10 8 0,-4 7 11 0,4-7-3 0,-3 10 0 16,-8-10-8-16,1 7 0 0,10-6-12 0,-7-1 12 15,-4 0 0-15,4-9 0 0,4 10 0 0,-1 5 0 16,-3-11 0-16,-3 5 8 0,-1 0-8 0,1 4 12 16,6-4-4-16,-3 1 0 0,-3-1 0 0,-1-6 0 15,8 7-8-15,-4 2 0 0,0-12 0 0,-4 10 0 0,4-1 0 0,-3 0 0 16,3-5 8-16,-4 5-8 0,1-3 0 0,3-6 0 15,0 10 0-15,3-1 0 16,-10 1 0-16,4-4 0 0,3 3 0 0,0 1 0 0,-4-7 0 16,4 3 0-16,-7 3 0 0,4 1 0 0,3-4 8 15,-7-3-8-15,-4 4 0 0,4-4 8 0,0 3-8 0,0-3 12 16,-4-3-12-16,1 0 12 0,-5 0 1 0,5 0 1 16,6 0 0-16,-6-3 0 0,-8-3-2 0,8 6-1 15,-1-10 0-15,0 7 0 0,-6-3 5 0,3-4 0 16,3 1 1-16,0 0 0 0,-3 2-17 0,0-2-9 15,-3 0 1-15,3-1 0 0,3 1 8 0,-3 2 0 16,0 4 0-16,-4-3 0 0,7-3 0 0,1 5 0 0,-4-2 0 0,-4 3 0 16,4-3 0-16,-4-4 0 0,4 10-9 0,0-3 9 15,-3-3 0-15,2 0 0 0,8 3 0 0,-3-4 0 16,-1 4-9-16,4-3 9 0,0 3-12 0,0-4 12 31,4 4-32-31,-1-3 0 0,-3-3 0 0,3 9 0 16,4 0-34-16,0 0-6 0,-3-7-2 0,3 7 0 15,-4-3-140-15,1-3-28 0,-1-3-6 0,-6-1 0 0</inkml:trace>
  <inkml:trace contextRef="#ctx0" brushRef="#br0" timeOffset="163509.87">11938 7060 633 0,'0'0'28'0,"-4"-7"6"0,4-2-34 0,-3 9 0 0,-4-6 0 0,3 3 0 16,-3-4 163-16,4 7 25 0,-1-3 6 0,-3 3 1 16,0 0-135-16,0 0-26 0,0 0-6 0,0 3 0 0,3 4-20 0,-3-4-8 15,0-3 8-15,0 6-8 16,0-3 0-16,0 3 0 0,0 1 0 0,-3-4 0 0,-1 3 0 0,0-3 0 16,4 7 0-16,-3-4 0 0,-1-3 0 0,1 7 0 15,-5-4 0-15,5 3 12 0,-1-3 29 0,-3 4 7 16,0-7 0-16,0 6 1 0,0 7 13 0,0-6 2 15,-4-1 1-15,0 7 0 0,-3-4-16 0,0 4-3 16,7 3-1-16,-4-1 0 0,-6-2-17 0,3 3-3 16,10 6-1-16,0-12 0 0,1 9-12 0,-4-4-4 15,3 1 0-15,0 0 0 0,8 0-8 0,-4 6 0 16,-7 0 0-16,3-3 0 0,1 3 0 0,-1 0 0 16,8 3 0-16,-1-3 0 0,0-3 13 0,1 10 1 15,3-10 0-15,-4 9 0 0,-3-9 11 0,7 9 3 16,4-2 0-16,-1-1 0 0,-3 0-10 0,0 3-2 0,7-2 0 15,1-1 0-15,-8 0-16 0,3-3 0 0,-3 3 0 16,4-3 0-16,6 0 0 0,-3-6 10 16,-7 0-10-16,4 0 8 0,10 0 1 0,-4-4 0 0,-3-5 0 0,1 6 0 15,-5-4 11-15,8-6 1 0,3 10 1 0,-7-13 0 16,0 7-22-16,7-1-10 0,7-3 1 0,0-3 0 16,0 4-2-16,1 2 0 0,2-9 0 0,1 9 0 31,-4-9-26-31,4 0-6 0,-4 7-1 0,4-7 0 15,-4 0-93-15,0-7-19 0,0 7-4 0,0-9-678 0</inkml:trace>
  <inkml:trace contextRef="#ctx0" brushRef="#br0" timeOffset="164615.31">12054 7571 921 0,'11'0'82'0,"-7"-6"-66"0,3 2-16 0,0 4 0 16,-7 0 133-16,10-6 23 0,1 6 5 0,-4 0 1 15,-7 0-108-15,7-3-22 0,-7 3-4 0,7 0 0 16,-7 0 16-16,0 0 4 0,0 0 1 0,7 0 0 15,-7 0 0-15,0 0 0 0,0 0 0 0,0 0 0 16,0 0-10-16,4 3-3 0,-4 7 0 0,0-4 0 16,0-6-11-16,-4 9-2 0,1 1-1 0,-1-1 0 15,-3 1-2-15,0-1 0 0,3-3 0 0,1 4 0 16,-1-1-8-16,-3-3-3 0,4 4 0 0,-1-7 0 0,1 6 3 16,-1 1 1-16,1-1 0 0,-1 4 0 0,1-4 5 0,-1 0 1 15,0 4 0-15,1-7 0 0,-1 13 8 16,4-10 1-16,0 7 1 0,4-6 0 0,-4 8-29 0,0 1 0 15,-4-9 0-15,8 5-10 0,-4 1 10 16,0-4 14-16,0 4-3 0,0-6-1 0,0 5-10 0,0-2 10 16,0 2-10-16,3-2 10 0,5-7-10 0,-5 10 8 15,4-4-8-15,-3-2 8 0,3-1-8 0,0-2 12 16,0 2-12-16,3-3 12 0,-3-3-12 0,4 7 8 16,-11-10-8-16,11 0 8 0,-1 6-8 0,1-6 0 15,-1 0 9-15,4 0-9 0,-3 0 8 0,0-6-8 16,3 6 10-16,-4-3-10 0,4-4 9 0,-3-2-9 0,0 3 8 0,3 3-8 15,-4-4 0-15,1-2 8 0,-4-1-8 0,4 1 0 16,-4-7 8-16,0 7-8 16,-4 0 0-16,1 5 8 0,3-5 12 0,-4 0 3 0,-3-1 0 0,0-2 0 15,4 2-23-15,-4 1 0 0,-4 6 0 0,4-4 0 16,0-2 0-16,0 9 0 0,0 0 0 0,-3-3 0 16,3 3 0-16,0 0 0 0,-4-6 0 0,4 6 0 15,0 0 0-15,0 0 0 0,0 0 0 0,0 0 0 16,0 0 0-16,0 0 0 0,0 0 0 0,0 0 0 15,-3 9 0-15,3-3 0 0,-4 4 0 0,4-7 0 16,0-3-12-16,0 0-6 0,4 9-2 0,-4-2 0 16,3 2 20-16,1 0 0 0,-1 1 0 0,1-1 0 15,-1 1-8-15,1 5 8 0,-1-5 0 0,1 5 0 16,-1-2 0-16,5-4 0 0,-1 7 0 0,-4-7 0 16,4 10 0-16,0-9-8 0,0-1 8 0,0 0 0 0,0 4 0 15,4-4 0-15,0 1 0 0,-1-7 0 0,1 3 0 0,-1-3 0 16,4-3-8-16,-7 0 8 15,4 0 0-15,0 0 0 0,3 0 0 0,-4-3 0 0,1-3 0 0,3 3 11 16,-3-3-11-16,3-4 10 0,3 1-1 16,-3 2 0-16,1-2 0 0,-1 0 0 0,-4-1 1 15,4 1 0-15,4-1 0 0,-7 1 0 0,3 0-10 0,0-7 0 16,-4 6-10-16,5 1 10 0,-5 0 0 0,1-7 0 16,-1 7 0-16,-3 5 0 0,4-5 0 0,-4 0 0 15,4-7 0-15,-4 7 0 0,3 2 0 0,-3-5 16 0,0-4-3 0,0 7-1 16,-3-1-12-16,-1-5 0 15,1 5 0-15,-1 1 0 0,-3-4 12 0,-3 1 0 16,3 2 0-16,-4-2 0 0,1-4-4 0,-1 0-8 16,-3 7 11-16,4-4-11 0,-4-2 10 0,3-1-10 0,-3 4 8 0,0-4-8 15,4 6 8-15,-5 1-8 0,1-7 0 0,0 7 8 16,0 0-8-16,0-1 0 0,0-2 0 0,0-1-11 16,0 4-5-16,0 5 0 0,4-2-1 0,-1 3 0 31,-3-3-27-31,3 6-4 0,4-3-2 0,0 3-738 0,0 0-148 0</inkml:trace>
  <inkml:trace contextRef="#ctx0" brushRef="#br0" timeOffset="172620.5">12905 7044 828 0,'0'0'36'0,"0"0"8"0,0 0-35 0,0 0-9 0,0 0 0 0,0 0 0 15,7 0 15-15,-7 0 1 16,7 0 0-16,-7 0 0 0,10 0-3 0,-10 0 0 0,7 0 0 0,0-6 0 15,-7 6 35-15,11 0 6 0,0 0 2 0,-4-3 0 16,0-4-8-16,-7 7 0 0,7 0-1 16,-7 0 0-16,0 0-9 0,7 7-2 0,3-4 0 0,-3-3 0 15,1 6 9-15,2-3 2 0,-6 3 0 0,3 4 0 16,3-4-6-16,-3-3-1 0,0 7 0 0,0-1 0 16,0 1-9-16,1-4-3 0,6 3 0 0,-4 1 0 15,1-1 8-15,-4 0 0 0,7 1 1 0,0-4 0 16,0 4-17-16,0 5-3 0,0-5-1 0,8 2 0 15,-1 4-8-15,-4 3-8 0,5-4 9 0,-5 4-9 16,1 9 0-16,-4-9 0 0,4 6 0 0,-4 3 0 0,-4 4 0 16,4-4 0-16,-3 0 0 0,0 7 0 0,-4-7 13 15,3-3 3-15,-3 3 1 0,-3-3 0 0,-1 4 19 16,4-4 3-16,-3-6 1 0,-1 9 0 0,-3-9-25 0,4 6-5 16,-4-7-1-16,3 1 0 0,-3-3 1 0,0 3 0 15,0 0 0-15,0-4 0 0,-3 4-10 16,3 0 8-16,-4-3-8 0,1 2 8 0,3 1-8 15,-7 6 0-15,0-6 0 0,0 0 8 0,0 0-8 0,-4 3 0 16,1-10 0-16,-1 7 8 0,-3-3-8 0,0-7 12 16,0 7-12-16,-1-4 12 0,1-5-12 0,-3 2 0 15,3 0 9-15,-4 1-9 0,0-10 0 0,1 9 0 16,-1-9 0-16,4 7 8 0,0-4-8 0,-4-3 0 0,1 0 0 16,-1 6 0-16,-3-6-16 0,3 0-4 0,0 0 0 0,1 0-1 31,-1 3-115-31,1-3-22 0,2 6-5 0,1-6-700 0</inkml:trace>
  <inkml:trace contextRef="#ctx0" brushRef="#br0" timeOffset="175068.74">13674 7756 288 0,'0'0'12'0,"0"0"4"0,0 0-16 0,0 0 0 16,10 0 0-16,-3-6 0 0,0 6 212 0,4-7 39 16,3 4 8-16,0 3 1 0,-3 0-188 0,3-6-37 15,4 6-8-15,-4-3-2 0,0 3-17 0,0-6-8 16,3 6 0-16,-2 0 8 0,2-4 2 0,-3 4 0 0,0-6 0 16,-3 6 0-16,3 0 8 0,-3 0 2 15,-1 0 0-15,4 0 0 0,-3 0 11 0,0-3 2 16,-1 3 1-16,4-6 0 0,4 6 1 0,-4 0 0 0,7-3 0 0,-3-4 0 15,-1 7 2-15,5-6 1 0,-1 6 0 0,4-3 0 16,-8 3-26-16,4-6-12 0,0 6 10 0,1-3-10 16,2 3 9-16,-2 0-9 0,-1-7 8 0,-4 7-8 15,4 0 0-15,-3 0 0 0,0 0 0 0,-1-3 0 16,1 3 0-16,-4 0 0 0,0 0 0 0,-3 0 0 16,3 0 0-16,-3 0 0 15,3 0 0-15,-4 3 0 0,1-3 0 0,-1 0 0 0,1 0 0 0,0 0 0 16,-4 0 0-16,3 0 0 0,-3 0 0 0,0 0 0 15,0 0 0-15,4 0 0 0,-11 0 0 0,7-3 8 16,0 3-8-16,-7 0 12 0,0 0-12 0,0 0 12 16,0 0 8-16,0 0 3 0,0 0 0 0,0 0 0 15,0 0 9-15,0 0 1 0,0 0 1 0,-7-6 0 16,-4 6-12-16,4-3-2 0,-3-4-1 0,-1 4 0 16,1-3-3-16,-1 6-1 0,0-9 0 0,1 9 0 0,-4-10 5 15,0 4 2-15,3-3 0 0,-3 5 0 0,0-2-10 0,0-3-1 16,-4-1-1-16,0 1 0 0,4 3-10 15,-3 2 0-15,-1-2 9 0,0 3-9 0,1-3 0 0,3 3 0 16,0-4 0-16,-1 7 0 16,5 0 0-16,-1 0 0 0,4 0-9 0,7 0 9 0,0 0 0 0,0 0 0 15,0 0 0-15,0 0 0 0,0 0 0 0,0 0-17 16,0 0 4-16,7 7 1 16,4-4-13-16,-1 3-3 0,1-3 0 0,7 3 0 0,-4-6 18 0,0 4 10 0,4 2-12 15,-4-3 12-15,0 3-12 0,-4 1 12 16,4-4-12-16,-3 3 12 0,0-3 0 0,-4 3 0 0,3-2 0 15,-3 5 0-15,-3-3 0 0,3-3 0 0,0 4 0 16,0 2 0-16,0-3 0 0,0 4 0 0,-3-7 0 16,3 3 0-16,3-3 0 0,-3 4 0 0,0-4 0 0,4 3 0 15,0 3 0-15,-4-2 0 0,0-4 0 0,3 3 0 16,-3-3 0-16,0 7 0 0,-3-4 0 0,3-3 0 16,-4 3 8-16,-3 4 0 0,0-1-8 0,0 0 12 15,0 1 10-15,-3-1 2 0,-1 1 0 0,1 2 0 16,-1 1-13-16,-3-4-3 0,0 1 0 0,0-1 0 15,0-3-8-15,0 4 8 0,4-1-8 0,-4 0 8 16,-1-2-8-16,1-4 0 0,4 3 0 0,3-6 0 16,-7 3-24-16,7-3-8 15,0 0 0-15,0 0-1 0,0 0-162 16,0 0-32-16,0 0-6 0,0 0-2 0</inkml:trace>
  <inkml:trace contextRef="#ctx0" brushRef="#br0" timeOffset="181112.79">15328 7154 1058 0,'0'0'47'0,"0"0"9"0,0 0-44 0,0 0-12 0,0 0 0 15,0 0 0-15,0 0 12 0,4 0 1 0,-4 0 0 0,3-10 0 16,1 7-28-16,3-3-5 0,-4 3-2 0,-3 3 0 15,4-6 35-15,3-4 7 0,-4 10 2 0,5-9 0 16,-8 9-2-16,3-6 0 0,1 2 0 0,-4 4 0 16,0 0 29-16,0 0 6 0,0 0 1 0,0 0 0 15,0-6 19-15,0 6 4 0,-7 0 1 0,3 0 0 0,-3 0-42 0,0 0-8 16,0 6-2-16,-4-2 0 16,1 2-15-16,3 3-3 0,0-3-1 0,-4 4 0 15,-3-1-9-15,-4 1 10 0,4-7-10 0,-4 13 10 16,-3-7 2-16,4 7 1 0,-1-7 0 0,4 4 0 15,0-7 4-15,0 9 1 0,-4-5 0 0,7-1 0 0,1 1-7 0,3-1-2 16,-4 1 0-16,4-1 0 0,0 7-9 16,0-7 0-16,4-6 0 0,-1 3 8 0,4-6-8 0,0 10 0 15,-3-1 0-15,3-9 0 0,0 0 0 0,3 7 0 16,-3 2 0-16,4-6 0 0,-4-3 14 0,7 6-2 16,-7-6-1-16,10 3 0 0,1 4-1 15,-1-4 0-15,1-3 0 0,0 6 0 0,3-6-10 0,0 10 0 16,0-10 0-16,0 6 8 0,0-3-8 0,4 6 0 0,-4-9 0 15,0 10 0-15,-7-4 0 0,4 3 0 0,-1-5 0 0,-3 5 0 16,-3 4 0-16,-1-10 0 0,-3-3 0 0,4 9 0 16,-1 7 0-16,-3-13 0 0,0-3 0 0,4 9 0 15,-1-2 0-15,1 2 10 0,-4-9-10 0,0 0 10 16,0 0 6-16,-4 9 0 0,-3 1 1 0,0-4 0 16,0-3-9-16,0 7-8 0,-3-4 12 0,3 3-12 15,-4-2 0-15,0-4 0 0,4 3 0 0,0-3 0 16,-3 7 0-16,3-4 0 0,0-3 0 0,0 3 0 15,-1-3 0-15,1 4 0 0,7-7 0 16,-7 9 0-16,4-9 0 0,3 0 0 0,-4 9 0 0,4-9 0 16,0 0 0-16,0 0 0 0,0 0 0 15,0 0 0-15,0 0 0 0,0 7 0 0,0-7 0 0,7 3 0 16,0 3 0-16,0-3 0 0,4-3 0 0,-4 7 0 16,0-7 0-16,4 3 0 0,-1-3 0 0,1 6 0 15,-1-3 0-15,-2 3 0 0,-1-6 0 0,3 7 0 16,1-4 0-16,-4 3 0 0,-7-6 0 0,7 3 0 15,0 7 0-15,-4-4 0 0,-3-6 0 0,0 0 0 0,-3 9 0 0,3-6 0 16,-4 4 0-16,1 2 0 0,-4 0 0 0,0-2 0 16,3 2 0-16,1-6 0 0,-8 7 0 0,4-4 0 15,0 10 0-15,0-4 0 0,-4-2 0 0,1 5 0 16,-4 1 0-16,3-4 10 0,-3 4-10 0,0-3 0 16,3 2 0-16,-3 1 0 0,4-3 0 0,-1 2 0 15,0 4 0-15,1-3 0 0,3-4 0 0,0-2 8 0,0 5-8 0,3-5 0 16,-3 5 0-16,4-2 0 0,-1-4 0 0,1 7 0 15,-1-6 0-15,4 5 0 16,0-5 0-16,4 5 0 0,-1-2 0 0,1-4-11 0,-1 1 11 16,1-1-12-16,3 0-5 0,0-2-2 0,3 2 0 15,1 1 0-15,-1-4-2 0,1-3-1 0,3 3 0 16,0-3 0 0,-3-3-45-16,7 0-9 0,-4 0-1 0,3-3-1 15,-3-3-83-15,-3 3-17 0,17-7-3 0,-3-5-1 0</inkml:trace>
  <inkml:trace contextRef="#ctx0" brushRef="#br0" timeOffset="181591.77">15766 7502 1785 0,'0'0'159'0,"0"0"-127"0,-4-3-32 0,-6 3 0 0,2-7 72 0,1 14 8 16,-3-4 1-16,-1 3 1 0,1 4-82 0,-1 5-9 15,1-2-6-15,2-4-1 0,-2 7 16 0,-1 3 0 16,1 0 0-16,-1-4 0 0,1 13-9 0,2-9-3 0,-2 6 0 15,-1-6 0-15,4 6 12 0,0 3 0 0,0-9 0 0,0 6-8 16,4 4 17-16,-1-4 4 0,4-7 1 0,-3 1 0 16,3-3-14-16,0 3 0 0,3 0 0 0,1-4 0 15,3 1 0-15,0-4-12 16,0-2 3-16,3-1 0 0,1-9 9 0,3 0 0 0,0-3 0 16,4-3 0-16,-1-4 0 0,5-2 0 0,2-4 0 0,-3 1-8 15,1-4 21-15,-1 0 5 0,3 0 1 16,-2-6 0-16,-1 0-6 0,-4 3-1 0,5-3 0 0,-8 6 0 15,0-6 7-15,-4 6 1 0,1-6 0 0,-4 6 0 16,-3-6 3-16,3 6 1 0,-4-6 0 0,1 7 0 16,-8-1-13-16,4 0-3 0,-3 3 0 0,-1-3 0 15,1 7-8-15,-1-4 0 0,-3 7 0 16,0-1 0-16,-4 1-35 0,1 3-9 0,-1-4-1 0,-3 10-1 16,0-6-124-16,3 3-25 0,1 3-5 0,-1 0-541 15</inkml:trace>
  <inkml:trace contextRef="#ctx0" brushRef="#br0" timeOffset="182051.8">16129 7957 288 0,'0'0'12'0,"0"0"4"0,0 0-16 0,0 0 0 0,0 0 0 0,0 0 0 15,0 9 348-15,4-3 66 0,-1 4 14 0,4 5 2 16,0-2-375-16,0-4-75 0,-3 7-16 0,3 0-2 16,0-4-25-16,-4 4-5 0,4-7 0 0,-3 10-1 15,-4-3 29-15,0-4 7 0,-4 4 1 0,1-7 0 16,-1 7 19-16,-3-3 4 0,0-4 1 0,0 0 0 0,0 4 23 15,4-10 5-15,-4 7 0 0,0-4 1 0,7-6-5 0,0 0-2 16,0 0 0-16,0 0 0 16,-8 0-33-16,8 0-6 0,-10-16-2 0,6 7 0 0</inkml:trace>
  <inkml:trace contextRef="#ctx0" brushRef="#br0" timeOffset="182335.67">16514 7511 864 0,'0'0'38'0,"0"0"8"0,0 0-37 0,0 0-9 0,0 0 0 0,-8 7 0 16,5 2 278-16,-1 7 54 0,1-4 10 0,3 4 2 15,0 3-281-15,0 0-63 0,3-1 0 0,-3 7 0 32,4-6-28-32,-1 6 2 0,-3-6 0 0,4 6 0 0,0-6-23 0,-4 0-5 15,7 0-1-15,-7 3 0 16,-4-4 11-16,1 1 3 0,3-3 0 0,-4-4 0 16,4 7-9-16,-4-9-2 0,1 2 0 0,-1-2-402 0,1-1-81 0</inkml:trace>
  <inkml:trace contextRef="#ctx0" brushRef="#br0" timeOffset="183195.59">16690 7204 1036 0,'0'0'46'0,"0"0"10"0,-4-6-45 0,4 6-11 0,-7-3 0 0,7 3 0 15,0 0 180-15,0 0 35 0,0 0 6 0,0 0 2 16,0 0-182-16,0 0-41 0,0 0 0 0,4 9 0 15,-1 0 0-15,4-5 0 0,1 2 0 0,-1 3 0 16,0 1 0-16,7-10 0 0,0 9 0 0,0-3 0 16,0-3 0-16,0-3 0 0,7 7 0 0,-3-4 0 15,0-3 0-15,-4 6 0 0,0-6 0 0,3 3 0 16,1 4 0-16,-4-7 0 0,-3 9 0 0,-4-9 0 16,-7 0 0-16,0 0 8 0,0 0-8 0,7 9 12 15,-4 1 8-15,1-4 1 0,-4-3 1 0,0 7 0 16,-7-4 5-16,3 3 1 0,-3 1 0 0,0-4 0 15,-3 3-20-15,-1-6-8 0,4 7 8 0,0-4-8 0,-7 4 0 0,3-1 0 16,1-3 0-16,-1-3 0 0,1 7 0 0,3-1 0 16,-4-3 0-16,0-2 0 0,4 2 0 0,4 3 8 15,-4-2-8-15,7-7 0 0,0 0 0 0,-4 9 8 16,4-9-8-16,0 0 0 0,-7 9 0 0,7-6 8 16,4 7-8-16,-4-10 0 0,3 6 0 0,4 4 0 15,4-4 8-15,-4-3-8 0,3 6 0 0,5-9 8 16,-5 7-8-16,4-7 8 0,-3 3-8 0,3 3 0 15,-3-6 0-15,-1 3 0 0,1-3 8 0,-1 0-8 16,-10 0 8-16,7 6-8 0,4-6 0 0,-11 0 0 16,0 0 0-16,7 0 0 0,-7 0 0 0,0 0 0 0,7 10 0 15,-7-10 0-15,4 9 0 0,-4-9 0 16,3 7 0-16,-3 2 0 0,-3-6 0 0,-1 7 0 0,1-1 0 16,-1-3 0-16,0-3 0 15,-3 4 0-15,0 2 0 0,0-9 0 0,0 9 0 0,4-2 0 0,-4-4 0 16,3 6 0-16,-3-2 0 0,0-4 0 0,7 3 0 0,-7 3 0 15,3 1 0-15,4-1 0 0,0 1-12 0,0-1 12 16,0 0-8-16,4 4 8 0,-1-4 0 0,5 1 0 16,-5 2 0-16,4-2 0 0,-3-4 0 0,3 10 0 15,0-4 0-15,0-2 0 0,-4-1 0 0,4 0 0 16,-3 7 0-16,3-7 8 0,0 1-8 0,-3-1 8 16,3 7-8-16,0-7 0 0,0 1-12 0,0-1 12 15,0 7 0-15,0-7 0 0,0 7 12 0,0-4-4 16,-3 4 0-16,3-6 0 0,3 8 0 0,-3-8 0 0,0 9-8 15,0-10 0-15,-3 7 0 0,3 3 0 16,-7-10 0-16,0 7 12 0,0-1-12 0,-7-2 12 16,3 6-4-16,-6-10-8 0,-1 7 12 0,1-1-4 0,-8-2-18 15,-3 3-4-15,0-7-1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5:01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16372 9775 1879 0,'0'0'83'0,"0"0"17"0,-7 0-80 0,7 0-20 16,0 0 0-16,0 0 0 0,0 0 15 0,0 0-2 16,0 0 0-16,0 0 0 0,-3-9-5 0,3 9-8 15,0 0 11-15,0 0-11 0,-4-6 24 0,4 6-1 16,0 0-1-16,0 0 0 0,0 0 5 0,4-3 1 16,-4 3 0-16,0 0 0 0,3-7 11 0,-3 7 2 15,0 0 1-15,0 0 0 0,0 0-10 0,0 0-1 16,0 0-1-16,0 0 0 0,0 0 10 0,0 0 1 15,0 0 1-15,0 0 0 0,0 0-3 0,0 0-1 16,0 0 0-16,0 0 0 0,0 0-19 0,0 0-4 0,0 0-1 16,0 0 0-16,-7-9-14 0,7 9 9 0,-10 0-9 0,3-10 8 15,0 7 4-15,7 3 1 0,-7-6 0 0,-4 0 0 16,4 3-2-16,0 3-1 0,-4 0 0 0,4 0 0 16,-3 0-10-16,3 0 0 0,7 0 9 0,-7 3-9 15,-4 3 13-15,0-6-1 16,4 9-1-16,0-9 0 0,7 0 8 0,-7 7 1 0,0-4 1 15,0 3 0-15,7-6-21 0,0 0-10 0,-7 3 1 0,7-3 0 16,-7 7 18-16,3-4 4 0,4-3 1 0,-7 6 0 16,7-6-5-16,-3 3-1 0,-1 3 0 0,1 4 0 15,-4-1-8-15,3 1 12 0,-3-1-12 0,4 0 12 16,-4 1-12-16,3 5 10 0,-3-5-10 0,3-1 10 0,1 7-2 0,-4 3 0 16,0-10 0-16,3 10 0 0,-3 0-8 15,0 3 0-15,0-3 9 0,0-1-9 0,0 1 0 0,0 0 9 16,0 6-9-16,3-6 0 15,-3 6 11-15,4-6-11 0,-1 0 10 0,-3-4-10 0,4 4 12 16,3-3-4-16,0-4-8 0,0 4 12 0,-4 0 2 16,4-4 0-16,4-2 0 0,-4-1 0 0,3 7-6 0,-3-7 0 15,4 10-8-15,3-10 12 0,-4 7-12 0,4-7 9 16,0 10-9-16,1-9 8 0,-1 5-8 0,3 1 0 16,-3-3 0-16,7 5 0 0,-3-2 0 0,-1-6 0 15,5 8 0-15,-1-8 0 0,-4 5 0 0,8-5 8 16,0-1-8-16,-1 1 0 0,1-1 0 0,-1-3 0 15,5-3 0-15,-5 4 0 0,1-4 0 0,-4-3 0 0,4 0 0 16,-1 6 0-16,4-6 8 0,-3 0-8 0,0 0 0 16,-4-6 8-16,4 6 2 0,-1 0 0 0,1 0 0 15,-1-3 0-15,-2 3-2 0,2-7 0 0,-3 7 0 0,0 0 0 16,1 0-8-16,-5-3 0 0,4-3 0 0,-3-3 0 16,3-1 0-16,-4 1 10 0,1-1 1 15,0 1 0-15,-1-7-11 0,1 4 0 16,-1-4 0-16,-3 0 0 0,1-2 0 0,-1-1 0 0,0 0 0 0,0-6 8 15,0 0 9-15,0 6 2 0,-7-9 0 0,3 3 0 16,-3-4-19-16,4 4 0 0,-4-3 0 0,0 3-9 16,0 3 9-16,-4-3 11 0,4 0-3 0,-3 6 0 15,3-6-8-15,-4 6 8 0,1-6-8 0,3 6 8 16,0 7-8-16,-4-4 0 0,1-3 0 0,-4 4 0 16,3 2 0-16,1-3 0 0,-4 1 0 0,3-4 0 15,-3 9 0-15,3 1 0 0,-3-7 0 0,0 7 0 0,0 0 0 0,-3-1 0 16,-1 1 0-16,0-1 0 0,-3 1 0 0,0 0 0 15,0-1 0-15,-3 4 0 0,-5-4 8 0,1 1-8 16,-4 0 0-16,4 2 8 0,-3-2-8 0,2 6 0 16,1-3 0-16,4 6 0 0,-5 0 0 0,1-4-17 15,0 4 4-15,-4 0 1 16,4 4-16-16,4 2-2 0,-1-3-1 16,0-3 0-16,4 0-81 0,4 6-16 0,3-6-3 0,0 0-1202 0</inkml:trace>
  <inkml:trace contextRef="#ctx0" brushRef="#br0" timeOffset="1093.23">16242 12096 403 0,'0'-6'36'0,"0"6"-36"0,0-4 0 0,0 4 0 16,-4-9 224-16,4 9 37 0,0 0 8 0,-3-6 2 15,3 6-141-15,0 0-28 0,0 0-6 0,0 0 0 16,0 0-34-16,0-10-6 0,-4 7-2 0,4 3 0 15,0 0-1-15,-3-6 0 0,3 6 0 0,0 0 0 16,0 0 12-16,0 0 3 0,0 0 0 0,0 0 0 16,0 0 10-16,0 0 2 0,0 0 1 0,-7 0 0 15,3 6-22-15,1-3-5 0,-1 7-1 0,4-4 0 16,4 3-17-16,-1 7-3 0,1-3-1 0,3-4 0 16,0 7-22-16,0 3-10 0,0-1 8 0,4 7-8 15,3 4 14-15,-4-1-2 0,1 6-1 0,-1 1 0 16,-3 3 4-16,1 5 1 0,-1 1 0 0,-7 10 0 15,0-1 4-15,0 0 0 0,0 7 1 0,-7-4 0 0,3-2 8 0,-7 2 2 16,8-3 0-16,-4 1 0 0,3-1-9 0,-3-9-2 16,4 0 0-16,-1 0 0 0,1-10-12 0,3-6-8 15,-4 1 8-15,8-4-8 16,-1 0-66-16,4-13-18 0,0-2-3 0</inkml:trace>
  <inkml:trace contextRef="#ctx0" brushRef="#br0" timeOffset="11550.09">6071 7884 288 0,'0'0'12'0,"-7"0"4"0,0 0-16 0,-3-3 0 0,-1-3 0 0,-3 6 0 16,3 0 192-16,1 6 35 0,-4-3 7 0,-4-3 2 15,7 0-188-15,1 0-36 0,-1 0-12 0,8 0 0 16,-11 0 48-16,14 0 4 0,0 0 0 0,-4-3 1 15,4 3 30-15,0 0 5 0,0 0 2 0,0-9 0 16,0 3 10-16,0 6 3 0,7-10 0 0,-7 10 0 16,0 0-29-16,11 0-6 0,-8 3 0 0,8 4-1 15,-1 2-38-15,1 0-7 0,0 1-2 0,3-1 0 16,3-2-20-16,1 2 0 0,-4 7 0 16,4-4 0-16,-1-2 0 0,-3 5 9 0,11 1-1 0,0-4-8 0,7-2 24 15,-8-1-3-15,12 1 0 0,-5 5 0 0,5-5 7 16,-1-1 2-16,7-3 0 0,-3 4 0 15,7-7-2-15,0 3-1 0,3 4 0 0,-3-1 0 0,7 7-11 16,3-4-3-16,-6-2 0 0,-1 5 0 16,4 1-2-16,0-3-1 0,0-4 0 0,0 7 0 0,0 3-10 0,3-1 0 15,4-2 0-15,-3 3 0 0,3 0 0 0,0-4 0 16,0 4 0-16,3 0 0 0,4-3 12 0,4-1-2 16,-1 4-1-16,1-6 0 0,-1 2-9 0,-6-5 0 15,6-1 0-15,1 7-11 0,3-4 11 0,4-2 0 16,-4 5 0-16,0 4 8 0,-7 0-8 0,0-3 0 15,3 3 0-15,-3-1 0 0,4-2 0 0,-1 9 8 16,5-3-8-16,-5 0 0 0,-3 0 0 0,4 3 0 0,3 0 0 16,0 3 0-16,3 1 8 0,-2-11-8 0,-1 14 10 15,3-10-10-15,-3 3 0 0,0-6 0 0,8 0 0 16,-1 6 0-16,0 0 0 0,0-7 0 0,-3 1 0 16,6 6 9-16,4-6-9 0,-3 0 8 0,-7 0-8 15,-1 0 8-15,4 3-8 0,-3-4 0 16,-7 1 0-16,3-3 0 0,3-4 10 0,-3 7 0 0,1 3 0 15,-8-3 0-15,0 0-10 0,0 0 0 0,7-4 0 16,-4 4 0-16,4 0 0 0,0 6 8 0,11-6 0 0,-4 0 0 16,-3 6 13-16,3-6 3 0,-3-4 0 0,3 7 0 15,0-3-24-15,-7 6 0 0,-7-6 0 0,0 6 0 16,0-6 0-16,0 0 0 0,0-4 0 0,0 4-8 16,-3 0 8-16,-1-3 0 0,-3 2 8 0,-3 1-8 15,-1-3 0-15,0-7 0 0,8 10 0 0,-4-9-8 16,-7 5 8-16,3-5 16 0,4-1-4 0,-7 7-1 15,0-7-11-15,0 4 0 0,-4-7 0 0,4 10 0 0,0-7 17 16,4 0-1-16,-4 1-1 0,-1-7 0 0,1 6-7 0,-3-2-8 16,-1 2 11-16,-7 1-11 0,1-1 8 0,-4 0-8 15,-4 1 0-15,0-4 0 0,0 3 0 0,1 1 0 16,-5-4 0-16,-2-3 0 0,-5 7 0 0,5-4 0 16,-1-3 0-16,0 3 0 0,-3-3 8 0,3 4-8 15,-3-7 0-15,-1 6 0 0,-2-3 8 0,-1-3-8 16,0 0 0-16,0 6 0 0,-3-12 13 0,-1 6-4 15,-3 0-1-15,1 0 0 0,-1 0 1 0,-4-3 0 16,1-3 0-16,-4-1 0 0,0 4-9 0,0 3 10 16,-3-6-10-16,-4 6 10 0,0-3-10 0,0-3 12 0,-4-4-12 0,0 1 12 15,1-1-12-15,-4-5 12 0,-4 2-12 0,-3-2 12 16,0-4-12-16,-4 3 0 0,1 7 9 0,-4-10-9 16,-1 3 0-16,1 4 8 0,-3-4-8 15,2 6 0-15,1-5 0 0,4 5 9 0,-1 1-9 0,0 0 0 16,8-1 0-16,-1 1 0 0,-3 6 0 15,3-4 0-15,1 1 0 0,3 3 0 0,7 3 0 0,0 0 0 16,0 0 0-16,0 0-16 0,0 0 5 0,10 0 1 16,5 0-6-16,6 3 0 0,3 3-1 0,5-6 0 15,-1 10 1-15,4-4 0 0,3 3 0 16,0 1 0-16,0-1 5 0,1 1 2 0,-5-1 0 16,5 10 0-16,-1-10 9 0,-3 7 0 0,0 0-9 0,-4-4 9 15,0 4 0-15,0-4 0 0,-3 4 0 0,0-6 0 16,-4 5 0-16,-4-2 0 0,1-7 0 0,-4 3 0 15,-7 1 0-15,0-4 0 0,0 3 11 0,-3-5-11 16,-4-4 10-16,3 9-10 0,-3-9 10 0,-3 6-10 16,-4 4 12-16,0-1-4 0,-4 1-8 0,1-1 12 15,-5 0-12-15,-6 1 9 0,0-4-9 0,-4 3 8 0,1 7-8 16,-5-6 0-16,-2 2 9 0,3-3-9 0,-4 4 0 0,7-4 9 16,-3-5-9-16,0 5 0 0,-4-3 9 15,0-3-9-15,0-3 0 0,1 0 9 0,-1 0-9 0,-3 0 0 16,-4 0 0-16,7-3 8 0,4 3-24 15,-4-6-6-15,4 3-1 0,-4-3 0 16,0 6-204-16,1-10-41 0</inkml:trace>
  <inkml:trace contextRef="#ctx0" brushRef="#br0" timeOffset="14783.01">3549 8653 576 0,'-11'-3'51'0,"4"3"-41"0,-3-7-10 0,-8 7 0 0,4 0 155 0,0 0 29 16,0 7 5-16,3-7 2 0,-3 3-124 0,-4 3-25 15,11-3-5-15,-3-3-1 0,-1 6 10 0,11-6 2 16,0 0 0-16,0 0 0 16,0 0 12-16,0 0 2 0,0 0 1 0,0 0 0 0,0 0-2 0,11 0 0 15,-1 0 0-15,-6 0 0 16,10-6-15-16,-3 6-3 0,-1 0-1 0,1-3 0 0,-1-3-6 0,4 6-2 15,-3-3 0-15,-4 3 0 0,-7 0-18 0,11-7-3 16,-1 7-1-16,-10 0 0 0,0 0 0 0,11 0 0 16,-1 0 0-16,1 0 0 0,-11 0 0 0,7 7-1 15,0-7 0-15,4 0 0 16,-1 3 8-16,-10-3 1 0,0 0 1 0,7 0 0 0,4 6-10 0,-11-6-3 16,0 0 0-16,7 3 0 0,0 3-8 0,-7-6 0 0,0 0 0 0,0 0-11 15,0 0 11-15,7 0 9 0,-7 0-1 0,0 0-8 16,0 0 21-16,11 0-2 0,-11 0-1 0,3 0 0 15,-3 0 2-15,0 0 0 0,0 0 0 0,7-6 0 16,0 6-2-16,-7 0 0 0,0 0 0 0,0 0 0 16,0 0-1-16,0 0 0 0,0 0 0 0,0 0 0 15,0 0-17-15,0 0 0 0,0 0-8 0,0 0 8 16,0 0 0-16,0 0 0 0,0 0 0 0,0 0 10 16,0 0-10-16,0 0 0 0,0 0-10 15,0 0 10-15,0 0 0 0,0 0 0 0,0 0 0 0,0 0 0 16,0 0 20-16,0 0-2 0,0 0-1 15,0 0 0-15,0 0 3 0,0 0 0 0,0 0 0 0,0 0 0 16,7-9-1-16,-7 9 0 0,0 0 0 0,0 0 0 16,0 0-7-16,0-3-2 0,0 3 0 0,0 0 0 15,0 0-10-15,0 0 0 0,0 0 9 0,0 0-9 16,0 0 0-16,0 0 0 0,0 0 0 0,0 0 0 0,0 0 0 0,0 0 0 16,0 0 0-16,0 0 0 0,0 0 0 0,0 0 0 15,0 0 0-15,0 0 0 0,0 0 8 0,0 0-8 16,0 0 8-16,0 0-8 0,0 0 0 0,0 0 0 15,0 0 0-15,0 0 0 0,0 0 0 0,0 0 0 16,0 0-10-16,0 0 10 0,0 0 0 0,0 0 0 16,0 0 0-16,0 0 9 0,0 9-9 0,0-9 0 15,0 3 0-15,0-3 8 0,4 10-8 0,-4-10 0 16,0 6 0-16,0-6 8 0,7 9-8 0,-7 1 0 16,3-4 9-16,1 3-9 0,-4-9 8 0,7 3-8 0,4 4 8 15,-8 2-8-15,4 1 8 0,0-4-8 0,0 3 10 0,4 1-10 16,-8-7 0-16,8 12 8 0,0-5-8 0,-8-1 0 15,8 7 0-15,-1-7 0 0,1 1 0 0,-4 9 0 16,4-4 0-16,6-2 0 0,-10 2 0 0,11-5 0 16,-4 9 0-16,-3-4 0 0,6-2 0 0,4-1 0 15,-10-2 9-15,10-1-1 0,-7 4 0 0,4-4 0 16,0 1 0-16,-1 5 0 0,4 4 0 0,0-3 0 16,4-1-8-16,-7 4 0 0,3-6 0 0,0 6 8 15,-3 6-8-15,3-6 0 0,0-4 0 0,-3 4 0 16,3 0 0-16,0 6 0 0,4-6 0 0,-1 0 0 15,-2-4 0-15,2 10 0 0,5-3 0 0,-5 0 0 0,8 0 8 16,-7-6-8-16,-1 3 0 0,12 0 8 0,-12-1 0 16,5-2 0-16,2 9 0 0,-2-6 0 0,2 0 2 0,-2-4 0 15,2 4 0-15,-6 0 0 0,3 0-10 0,4 0 0 16,3-4 0-16,4 10 8 0,0-6-8 0,3 0 0 16,-3 6 9-16,0-3-9 15,3 9 0-15,-3-9 0 0,0 13 0 0,3-10 0 0,-14 9 0 0,8-5 9 16,-1 5-9-16,0-6 0 0,0 1 0 0,4-4 0 15,7 9 0-15,0-6 0 0,0-2 0 0,3 2 13 16,1 0-2-16,-8-3-1 0,4 0-1 0,3-3 0 16,4-6 0-16,0 9 0 0,7-3-9 0,0-7 10 15,0 14-10-15,0-10 10 0,-4 6-10 0,4 0 0 16,-10 0 0-16,6 3 8 0,4 0-8 0,-3-3 0 16,3-3 0-16,-1 10 0 0,5-4 0 0,-1 6 0 15,-3-5 0-15,4-1 0 0,3 3 0 0,0-3 0 0,0 1 0 0,4-4 0 16,3 3 12-16,0 0-4 0,0-3 0 0,3 3 0 15,-6-2-8-15,10 2 0 16,-3-9 0-16,3 6 0 0,-3-7 0 0,-1 1 12 0,1 3-2 16,3-3 0-16,0 3-10 0,0 0 0 0,4 0 0 15,-4-3 0-15,0 6 0 0,0-6 0 0,4 6 0 0,3-7 0 16,0 8 11-16,-3-1-3 0,-4-3-8 16,4 3 12-16,-1-6-12 0,1 6 0 0,-4 0-12 0,-3-3 12 15,-1 3 0-15,5-6 0 0,-12 6 0 0,8-7 0 16,-1 1 0-16,1 0 0 0,0 6 0 0,-1-6 0 15,1-3 0-15,-1 2 8 0,5-2-8 0,2-3 0 16,4 2 11-16,1 4-11 0,-8 0 12 16,0 0-12-16,0 3 8 0,4-3-8 0,13-1 0 0,-6 7 0 15,-11-3 0-15,0 4 0 0,8-8 0 0,-1 7 0 0,4 1 0 0,-4-5 0 16,0 5 0-16,0-1 0 0,-3-7 0 0,3 8 0 16,-3-8 0-16,-1 1 0 15,-6 0 8-15,0 0-8 0,-4 0 0 0,3 6 0 16,4-6 0-16,-3 2 0 0,3 1 0 0,-7-3 0 0,-3 3 8 15,-4-3-8-15,3 0 0 0,-3 0 0 0,0-1 0 0,-3 1 0 16,-4 3 0-16,0-3 0 0,-7 0 0 0,0 0 0 16,-4 6 0-16,1-6 0 0,-1-1 0 0,0 1 0 15,-3-3 0-15,4 3 0 0,-5-4 8 0,8-2-8 16,-3 3 0-16,-4-7 0 0,-1 10 9 0,-2-10-9 16,-1 7 0-16,4 0 9 0,-4-4-9 0,1-2 0 15,-5-1 9-15,8 7-9 0,0 2 0 0,0-2 0 0,-4-3 0 16,1 2 0-16,-8-5 0 0,0 5 0 0,-3-2 0 15,0-4 0-15,-4 4 0 0,0-1 0 16,-3-5 0-16,3 5 0 0,-7-5 0 0,4-4 0 16,0 3 8-16,-1 3-8 0,-6-9 9 0,3 7-9 15,0-4 12-15,0-3-12 0,-3 0 26 0,0 6-2 16,-4-6 0-16,4 0 0 0,-1-6-24 0,-3 6-14 0,0-3 2 0,-3-4 0 16,3 1 12-16,-3 3 10 15,-1-3-2-15,-3 3 0 0,0-7-8 0,0 1 0 0,-3-1 0 0,-4-5 0 16,0 5 0-16,-4-5 0 0,1 2 0 0,-4-3 0 15,0-3 8-15,0-6 0 0,-7 7 0 0,-1-1 0 16,1-6-8-16,-7 6 0 0,4-6 0 0,-5 3 0 16,-2-3 0-16,-1 0 0 0,4 0 0 0,-4 6 0 15,-3-9 0-15,3 12 0 0,1-3 0 0,2 0 0 16,-2 4 0-16,6 5 0 0,0-2-12 0,1-4 12 16,-1 7 0-16,4-1 0 0,3 4 0 0,1-4 0 15,-1 7-9-15,8-3 9 0,-4 6 0 0,7 0 0 0,0 0-11 0,0 0 11 16,0 0-10-16,0 0 10 15,0 0-16-15,3 6 2 0,4 4 1 0,0-1 0 0,4 1 1 0,-1 8 1 16,5-2 0-16,-1-3 0 0,7 2 11 0,-3 4-13 16,3 0 5-16,0 6 8 0,4-6 0 0,-4 6 0 15,0-6 0-15,4-1 0 0,-4 1 0 0,0-3 0 16,0 0 0-16,-3-4 0 0,3 4 0 16,-3 3 0-16,-1-4 0 0,-3-2 0 0,4 3 0 0,-4-1 0 15,0-2 0-15,0 2 0 0,-3-2 0 0,-1 3 0 0,1-1 0 0,0-2 0 16,-4 3 0-16,0 2 0 0,0-8 0 0,-4 9 0 15,1-4 0-15,-4 1 0 0,0-3 0 0,-4 2 0 16,-3 4 0-16,0-3 0 16,-3-4 0-16,-1 4 0 0,0 0 0 0,-6-4 0 15,-4-2 0-15,-1 5 0 0,1-5 8 0,-3-1-8 0,-1 0 8 16,-3 1-8-16,3-1 8 0,-3 1-8 16,7-4 8-16,-4-6-8 0,0 9 0 0,8-9 0 0,-1 7 0 0,0-4 0 15,1 6 0-15,-1-3 0 16,0-2 0-16,4 5 0 15,-3-3-33-15,-1-3 1 0,0 4 0 0,1-1 0 16,-1-3-128-16,-3 3-26 0,-4-12-5 0</inkml:trace>
  <inkml:trace contextRef="#ctx0" brushRef="#br0" timeOffset="16392.82">6943 9822 403 0,'0'0'17'0,"7"-3"5"0,0 3-22 0,-4-6 0 0,-3 6 0 0,7 0 0 0,4 0 447 0,-4 0 85 16,0 6 16-16,4-6 4 0,-4 3-448 0,3 4-89 15,8-4-15-15,-11 3-10 16,4 3 10-16,-1 1 0 0,4-1 0 0,-3 1 0 0,6-1 0 15,-2 4 0-15,2-1 0 0,1-2 0 0,0 5 14 0,3 4-2 16,0-9 0-16,4 8 0 0,-1-8-2 0,-3 5-1 16,4 4 0-16,0 0 0 0,3 3 6 0,0-3 1 15,0-7 0-15,4 4 0 0,-4 3 4 16,4 0 2-16,3-4 0 0,4 4 0 0,0 0 2 0,3 0 0 16,-3 3 0-16,7 0 0 0,0 3 0 0,-4-6 1 15,1 9 0-15,-1-3 0 0,4 0-14 0,3 3-3 16,4-3-8-16,0 4 12 0,3-4 4 0,4-3 1 15,0 3 0-15,0 3 0 0,0 3-2 0,0-3-1 16,0-2 0-16,7 2 0 0,-3 0 2 0,3-3 1 0,3 3 0 0,-3-3 0 16,0 4-5-16,0-4 0 15,1-3-1-15,2 3 0 0,8 0 1 0,-4-6 1 16,3 9 0-16,-3-3 0 0,1-6-3 0,-1 6-1 16,3-6 0-16,4 6 0 0,1-3-9 0,-5 3 0 0,-3 3 0 15,0-3 0-15,0 0 0 0,4 0 0 16,-4-3 0-16,4 3 0 0,3 3 0 0,-7-2 0 0,-4-1 0 0,5-3 8 15,2 3-8-15,1 0 12 0,-1 3-12 0,-3-3 12 16,-3-3 4-16,0 3 0 0,3 3 1 0,-4-3 0 16,-3 4-17-16,7-4 0 0,4 0 0 0,0 3 0 15,-4 0 0-15,0-3 0 0,-4 4 0 0,-3-4 0 16,4 3 0-16,-4-9 0 0,3 12 0 0,-3-9 10 0,-7 3-2 16,0 0-8-16,4-3 12 0,-4 3-4 0,7 3-8 15,-4-2 0-15,1 2 0 0,-1-3 0 0,-3-6 0 0,0 6 0 16,-3 0 0-16,3-3 8 0,3-3-8 0,-3 6 8 15,0-6-8-15,-3 2 8 0,-4-2 0 0,-4 0 0 16,0-3 0-16,-6-4 0 0,-1 4-8 0,0-3 12 16,-3-7-12-16,0 9 12 0,0-5-3 15,-4-7 0-15,7 6 0 0,-6 1 0 16,-5-4 1-16,1-3 0 0,0 4 0 0,3-1 0 0,-3-3-10 0,0 6 10 16,-4-2-10-16,-3-4 10 0,-1 3-10 0,1-3 0 15,-4-3 0-15,-3 10 0 0,-1-10 0 0,1 6 0 16,-7-6 0-16,3 3 8 0,-4 3-8 0,1-6 0 0,0 0 9 15,-8 0-9-15,4 0 12 0,-7 0-3 16,0 0 0-16,0 0 0 0,0 0-1 0,0 0-8 16,0 0 12-16,0 0-4 0,0 0 4 0,0 0 1 0,0-6 0 0,-3 3 0 15,-1-3-4-15,4 6-1 0,-3-10 0 0,3 7 0 16,-8-3-8-16,8-4 8 0,-3 7-8 0,3-3 8 16,-4-3-8-1,1 2 0-15,-1-2 0 0,-3 6 0 0,0-7 0 0,0 1 0 0,4-1 0 16,-4-2 0-16,0 3 12 0,-1-1 0 0,1 1 0 0,-3-1 0 15,-1-2-4-15,4-4 0 0,-3 7 0 0,3-7 0 16,-4-3-8-16,0 4 0 0,1-4 0 0,-1 0 0 16,1 3 0-16,-1-3 0 0,0 1 0 0,1-1 8 15,-1 0 2-15,1 0 0 0,-1-3 0 0,1 3 0 16,3 1-10-16,-4 2 0 0,-3 3 0 0,3-2 0 16,1 5 0-16,-1 1 0 0,0-1 0 0,4 1 0 0,4 3 0 15,-1-4 0-15,1 10 0 0,3 0 0 16,0 0 0-16,-4-3 0 0,4 3 0 0,0 0 0 0,0 0 0 15,0 0 0-15,0 0 0 0,0 0 0 16,0 0-24-16,0 0-6 0,0 0-2 0,0 10 0 0,-3-1 32 0,6 0 0 16,1 1 0-16,3 6 0 0,0-4 0 0,4 4 0 15,-4-1 0-15,0 4 0 0,3-6 0 0,-3 2 0 16,0 4 0-16,4-3 0 0,3 3 0 0,-7-4 0 16,4-2 0-16,-4 6 0 0,3-10 0 0,-3 7 0 15,4 3 0-15,0-10 0 0,-1 7 0 0,1 3 0 16,-1-10 0-16,-3 10 0 0,0-10 0 0,4 7 0 15,0 0 0-15,-1-4 0 0,1-2 0 0,-1 5 0 16,1-5 0-16,-4-1 0 0,4 0 0 0,-1 1 0 16,-3-1 0-16,0-2 0 0,-3 2 0 0,3 0 0 15,-4-2 0-15,4-4 0 0,-7-3 0 0,0 9 0 16,4-3 0-16,-4-6 0 0,0 4 0 0,0-4 0 0,0 0 0 16,0 0 0-16,0 0 0 0,0 0 0 15,-4 6 0-15,4-6 0 0,-7 3 0 0,4 3 0 0,-8-6 0 0,4 10 0 16,0-10 20-16,-3 0 9 0,-5 0 3 0,5 6 0 15,-8-3-32-15,1 3 0 0,-5-6 0 16,1 3 0-16,-3 4 0 0,-1-4 0 0,0 3 0 0,0-3 0 16,1 4 0-16,-1 2 0 0,0-9 0 15,4 6 0-15,-3-3 0 0,2-3 0 0,5 0 0 0,-1 0 0 16,0 7 0-16,4-4 0 0,-3-3 0 0,3 0 0 16,-1 0 0-16,-2 0 0 0,3 0 0 0,3-3 0 15,-3 3-45-15,0-7-15 16,0 7-4-16,-4-9 0 0,1 6-92 15,-8-10-20-15,-3 4-3 0,-1-4-1 0</inkml:trace>
  <inkml:trace contextRef="#ctx0" brushRef="#br0" timeOffset="18083.91">6463 14015 2286 0,'0'0'50'0,"0"0"10"0,0 0 3 15,0 0 1-15,0 0-51 0,0 0-13 0,0 0 0 0,0 0 0 0,0 0 0 0,3 9-12 16,4-9 3-16,4 7 0 0,3-7-7 0,4 0-2 16,-1 0 0-16,8 0 0 0,0-7 18 0,10 7 0 15,0-3 0-15,8-3 0 0,6 3 31 0,4-3 6 16,0-4 2-16,3 4 0 0,8-4 7 0,6 1 2 15,12 0 0-15,-12-1 0 0,8 7-27 0,-1-9-5 16,8 8 0-16,3-5-1 0,4 3-15 0,-4 3 8 16,0-4-8-16,-3-2 0 0,3 9 13 0,0-9-3 15,4-1-1-15,3 10 0 0,-3-6 25 0,3-4 5 0,4 1 1 0,7 0 0 16,-4 5-20-16,1-5-3 0,-1-7-1 16,0 10 0-16,8-6-6 0,-5-4-2 15,1 7 0-15,0-1 0 0,0 4 20 0,3-4 3 0,-3 7 1 16,0-3 0-16,-7-3-32 0,3 5 0 0,7-2 0 0,-6-3 0 15,-8 3 0-15,0-4 0 0,-3 7 0 0,3-3 0 16,0-4 0-16,-3 1-13 0,0-7 1 16,-4 7 0-16,4-1 12 0,-8 1 0 15,-2 0 0-15,6-4 0 0,3-3 18 0,-6 7 0 0,0-7 0 0,-1 7 0 16,5-1-10-16,-8 1-8 0,0 0 9 0,-3 2-9 16,-4 4 23-16,-4-3-2 0,-6-3 0 0,-1 9 0 15,8-4-21-15,-4-2 0 0,-7 6 0 0,0 0 0 16,-7 0 0-16,0 0 0 0,-8-3 0 0,1-3 0 15,-3 6 0-15,2 0 8 0,1-7-8 0,0 7 0 16,-3-3 8-16,-5-3-8 0,1 6 8 0,0-3-8 0,-4-3 13 16,-3 3-1-16,0-4-1 0,-4 7 0 0,0 0 4 15,-3-3 1-15,-4-3 0 0,4 6 0 16,-8-3-7-16,5-4-1 0,-1 7 0 0,-4 0 0 0,1-6-8 0,0 3 0 16,-4 3 0-16,3-6 0 0,-3 6 0 0,1-3 0 15,-1-4 0-15,0 7 0 0,-4-3 0 0,4-3 8 16,-3 3-8-16,0-3 0 0,3 6 8 0,-7-10-8 15,3 7 8-15,-3-3-8 0,8-1 14 16,-8 4-2-16,-4-3-1 0,1-3 0 0,-1 5-3 0,1-2-8 16,3-3 12-16,-4 6-4 0,-3-4-8 0,0 1 10 15,0 3-10-15,0-3 10 0,-3-4 0 0,3 1 0 16,0 6 0-16,-4-7 0 0,-6 1 2 0,-4-4 1 0,-4 10 0 16,-3-3 0-16,-4-3-13 0,-3-1 0 0,3 1 0 15,-3-1 0-15,-4 1 0 0,4 3 0 16,-4-4 0-16,0 7 0 0,1-6 0 0,-1 2 0 0,-3-2 0 0,6 6 0 15,-2-3 0-15,2-1 0 0,1 4-8 0,4-3 8 16,-1 6 0-16,4-3 12 0,3-3-1 0,0 6-1 16,4 0-10-16,0-4 0 0,7 4 0 0,0 0 8 15,0 0-8-15,7 0-11 0,0 0 3 0,0 0 0 16,0 0 8-16,0 0 0 16,11 4 0-16,3-4 0 0,3 6-20 0,5-3-1 0,-1 3-1 0,7-3 0 15,4 4 13-15,3 2 9 0,4 0-12 0,0 1 12 0,-4-1-18 16,4-2 3-16,-4 2 1 0,0 0 0 0,4 1 5 15,-4-4 1-15,-3 3 0 0,3-5 0 0,-6 5 8 0,-5-9 0 16,1 6 0-16,0-3 0 0,-4 4 0 0,0-1 0 16,-3-3 0-16,-1 3 0 0,-3-2 0 0,0-4 9 15,-3 6-9-15,0 3 10 0,-4-6-10 0,0 7 12 16,-4-4-12-16,1 13 12 0,-1-10-12 0,-6 10 12 16,-1-3-12-16,1 3 12 0,-1-1-12 15,-6 7 8-15,-1 1-8 0,-3-5 8 0,-4 5-8 0,1 2 12 16,3-3-12-16,-4 0 12 0,0 3-12 15,-6-3 10-15,-1-3-10 0,0 3 10 0,0-6-10 0,1 3 0 16,-4-3 9-16,3-7-9 0,0 4 0 0,0 3 0 16,-3-10-10-16,0 1 10 15,0-4-116-15,-7-3-17 0,-1-3-3 0,-3 0-771 16,-6-3-153-16</inkml:trace>
  <inkml:trace contextRef="#ctx0" brushRef="#br0" timeOffset="19489.07">3320 12927 1843 0,'0'-10'164'0,"0"1"-132"0,0 6-32 0,0-3 0 16,7-1 211-16,-4 4 35 0,8-3 7 0,-1 6 2 31,8-3-255-31,7 3-53 0,6 0-10 0,5 3-1 0,-1-3 40 0,0 0 9 0,15 6 2 0,-8-6 0 16,11 3 13-16,0-3 0 0,14 0 0 0,0 0 0 15,0 0 9-15,4 7-9 0,3-7 0 0,-4 0 9 16,8 0 3-16,3 0 1 16,11 0 0-16,-8 6 0 0,1-3 11 0,0-3 1 0,-1 0 1 0,1 6 0 15,10-3-1-15,-7-3 0 0,4 7 0 0,-4 2 0 16,8-6-1-16,-1 7 0 0,11-4 0 0,-8-3 0 15,-2 10-7-15,2-4-1 0,12-6-1 0,-4 7 0 16,3-1-15-16,-3 0 11 0,-4 4-11 0,8-4 10 16,2 1-10-16,5-1 0 0,-11 4 0 0,7-7 8 15,6 3-8-15,-2 1 12 0,3-1-12 0,-7 7 12 16,7-13-12-16,-4 3 10 0,4-3-10 0,0 4 10 16,-11 2 2-16,8-9 1 0,3 9 0 0,-4-9 0 0,-7 10-2 0,4-1-1 15,7 1 0-15,-7-4 0 0,0 3 3 0,-4-2 1 16,4-4 0-16,0 6 0 0,-3-3 1 0,-1-2 0 15,-7 2 0-15,1-3 0 0,2-3-1 0,1 6 0 16,-7-6 0-16,-4 0 0 0,1 0-14 0,6 0 0 16,11-6 0-16,-7 3 0 0,-11-3 0 0,0 2 0 15,-3-2 0-15,7-3 0 0,6-1 0 0,-9 1 0 16,-8 3 11-16,0 3-11 0,7-4 11 0,-7 4-11 0,-6-3 10 16,-5 3-10-16,-6-4 9 0,-4 4-9 15,-4-3 8-15,-3 6-8 0,-3 0 0 0,-4 0 0 0,-8 0 0 16,1 0 0-16,0 0 0 0,-3 6 8 0,-1-6-8 0,-7 3 0 15,-3-3 10-15,0 0-10 16,-4 0 12-16,0 0-12 0,-7 0 10 0,4 0-10 0,-4 0 8 16,-3-3-8-16,-1-3 11 0,1 6-3 0,0 0-8 0,-1 0 12 15,1-3-12-15,-4-3 0 0,0 6 0 16,0 0 0-16,-7 0 16 0,4 0-4 0,-4-7 0 0,0 7 0 16,4 0 5-16,-8 0 1 0,-3 0 0 0,0 0 0 15,0 0-18-15,0 0-12 0,0 0 1 0,0 0 1 16,0 0 10-16,0 0 14 0,0 0-3 0,0 0-1 15,0 0-10-15,0 0 0 0,0 0 0 0,0 0 8 16,0 0-8-16,0 0 0 0,0 0 0 0,-7-3 0 16,0 3 0-16,-4-6 0 0,4-3 0 0,-7 5 0 0,0-2 0 15,-3-3 8-15,2 6 0 0,-2-10 0 0,-1 10-8 16,-3-6 0-16,0 2 0 0,-4-2 0 0,0-1 0 0,-3 1-11 16,-4 0 3-16,1-1 0 0,-5 1 8 0,5-7 0 15,-5 4 0-15,5-4 0 0,-5 7 0 0,5-1 0 16,2-6 0-16,1 7 0 15,3-7 0-15,1 7 0 0,3 0 0 0,-1-1 8 0,5 1-8 16,3-1 0-16,3 1 0 0,-3 3 0 0,7-4 0 0,-4 10-8 16,8-3 8-16,3 3-8 0,0 0-6 15,0 0-1-15,0 0 0 0,0 0 0 0,0 0-6 0,10 3-2 16,1 7 0-16,7-4 0 0,3 3 7 0,4-2 2 16,3 2 0-16,7 0 0 0,0 1 3 0,4-1 1 0,0 1 0 15,0-1 0-15,-4 0 10 0,0 1 0 0,-3-1 0 0,-4 7 0 16,-3-7 0-16,0 1 0 0,-4-1 0 0,-4-3 0 15,1 4 0-15,3-7-16 0,-3 6 2 16,3-2 1-16,0 2 21 0,0-3 4 0,4-3 0 16,-4 7 1-16,4-4-13 0,-4 4 0 0,0-7 0 0,-3 6 0 15,0 4 0-15,-4-4 14 0,-4-6-4 0,1 7-1 16,-1-1-9-16,-3 0 8 0,-3-2-8 0,0 8 8 16,-4-5 3-16,-4 2 0 0,-3 4 0 0,0-7 0 15,-11 7 6-15,1-3 2 0,-8 2 0 16,-3 4 0-16,-1-3-9 0,-2 6-2 0,-5-7 0 0,1 4 0 15,0-3 0-15,-4-4-8 0,-7 4 12 0,0-6-4 16,4 5-8-16,-4-2 0 0,0-7 9 0,0 3-9 0,1 1 8 16,6-1-8-16,0 1 10 0,4-4-10 0,3-3 0 15,4-3 0-15,-1 0 0 0,8 6-10 16,0-6-42-16,0-6-8 16,3 6-1-16,1-9-1 0,3 6-160 0,3-4-32 0</inkml:trace>
  <inkml:trace contextRef="#ctx0" brushRef="#br0" timeOffset="21244.23">6078 11776 1962 0,'0'0'87'0,"0"0"17"0,0 0-83 0,0 0-21 15,0 0 0-15,0 0 0 0,0 0 41 0,0 0 4 16,0 0 1-16,0 0 0 0,0 0-35 0,0 0-11 15,0 0 0-15,11 0 0 0,-8 6 13 0,8-6-4 16,0 0-1-16,3 0 0 0,7-6 10 0,-3 6 2 16,6 0 0-16,1-3 0 0,3-3 10 0,0 6 2 15,4-10 1-15,7 1 0 0,0-1 7 0,10-5 0 16,1 2 1-16,10-3 0 0,-1-2-14 0,5 2-3 16,3-6-1-16,7 0 0 0,4 0-5 0,-1-3-1 15,4 0 0-15,8 3 0 0,-1 0-7 0,0 0-2 0,0-3 0 16,4 0 0-16,3 6 4 0,0-6 0 0,1 6 0 0,-1-3 0 15,-3 0-12-15,6-6 0 0,5 3 0 0,-1 3 0 16,-3-9 0-16,7 2 0 16,0 1 9-16,3 0-9 0,4-6 11 0,3-1-3 15,4 7 0-15,-7-7 0 0,3 7-8 0,-3 0 0 0,-3-3 9 16,-4 12-9-16,6-6 9 0,-6 6-9 0,-7 0 12 16,0 0-12-16,-4 3 15 0,-3-2-4 0,-4 5-1 0,4-3 0 15,-4 10-1-15,-7-6 0 0,-3-4 0 0,-1 7 0 16,4-7-9-16,1 6 10 0,-5-2-10 0,-3-4 10 15,-3 1 8-15,-1 5 2 0,1-9 0 0,-1 7 0 16,1-4-20-16,3 7 0 0,4-7 0 0,-1 3 0 16,-3-2 0-16,4-1 0 0,-4 7 0 0,0-4 0 15,0 4 0-15,-3-4 0 0,-4 4 0 0,-7 6 0 0,-4-4 0 16,-3-2 0-16,0 6 0 0,-4-3 0 16,1 6 0-16,-4-10 0 0,3 7 0 0,-7-3 0 15,4 6 0-15,-3-6 10 0,-8 2-10 0,0-2 12 0,0 3 0 16,-3-3 1-16,3-4 0 0,-3 7 0 0,4-3-3 0,-1-4-1 15,4 1 0-15,-1 3 0 0,1-4-9 0,4 7 0 16,-1-3 0-16,0-3 0 0,-3 9 0 0,-4-4 0 16,4-2 8-16,-7 6-8 0,3 0 0 15,-7 0 0-15,4 0 0 0,-7 0 0 0,-1 0 0 0,-2 0 0 16,-1 6 0-16,-4-2 0 0,1-4 0 0,-4 0 0 16,-3 6 0-16,-4-6 0 0,3 0 0 0,-10 0 0 15,0 0 0-15,0 0 8 0,0 0 4 0,0 0 1 16,0 0 0-16,0 0 0 0,-10-6 3 0,-1 6 0 15,1-10 0-15,-1 10 0 0,1-9-8 0,-1 2-8 0,0-2 11 16,-3 6-11-16,4-6 12 0,-8 2-12 0,4-2 12 16,-4-1-12-16,1 1 8 0,-5 3-8 0,1-4 0 0,-7 1 0 15,0 0 0-15,-4-1 0 0,-7 1 0 0,4 2 0 16,0-2 8-16,-4 6-8 0,0-3 0 0,-3-4 0 16,7 7 10-16,-4-3-10 15,7-4 8-15,0 1-8 0,0 3 0 16,4-4 8-16,0 1-8 0,3 6 0 0,-3-7 0 15,3 4 0-15,1-3 0 0,-1 2 0 0,4 4 0 0,0-3 0 0,3 3 0 0,0 3 0 16,4-6 0-16,0 2 0 0,0 4 0 16,3-6 0-16,4 6 0 0,7 0 0 0,0 0-9 0,0 0 9 15,0 0-9-15,0 0 9 0,11 0-13 0,3 6 5 16,7-6 8-16,4 4 0 0,0 2 0 0,6-3 0 16,5 3 0-16,-1 4-12 0,4-4 2 0,3-3 0 15,8 7 10-15,-1-4 0 0,4 3 0 0,-4-6-8 0,4 7 8 0,-3 5 0 16,-5-5 0-16,1 6 0 0,-7-4 0 15,0-3 0-15,-4 7 0 0,-3-6-8 0,0-1 8 0,-4 0 0 16,4 1 0-16,-4-1 0 0,0 4 0 0,-3-4 0 16,-1 1 0-16,1-7 0 0,3 6 0 15,-3-3 0-15,3 4 0 0,-7-1 0 0,1 1 0 0,-5-1 0 16,1-3 0-16,-8-3 0 0,1 7 0 0,0-1 0 16,-8 7 0-16,1-7 8 0,-8 1 2 0,1 5 1 15,-4-5 0-15,0 9 0 0,-8-4-11 0,1-2 0 16,-3 3 0-16,-5 2 0 0,1-2 12 0,-7-7-2 15,0 7-1-15,-4-3 0 0,-3 2 1 0,0-2 0 0,-1-4 0 16,-3 7 0-16,1 0-2 0,-5-4 0 0,-3-2 0 16,4 5 0-16,3-5 0 0,4-1 0 0,-4-3 0 15,4 4 0-15,7-1-8 0,0-6 0 0,6 4 0 0,1 2 0 32,4-3-81-32,6-3-19 0,0-3-3 0,1 0-1276 0</inkml:trace>
  <inkml:trace contextRef="#ctx0" brushRef="#br0" timeOffset="23451.31">2469 10355 1602 0,'-7'-6'71'0,"7"6"14"0,-7-3-68 0,4 3-17 0,-4-6 0 0,7 6 0 15,0 0 62-15,0 0 9 0,0 0 1 0,0 0 1 16,0 0-58-16,0 0-15 0,7 0 0 0,7 0 0 16,-3-3 0-16,-1-4-8 0,4 7 8 0,-3 0-13 15,3 0 13-15,0-3-9 0,0 3 9 0,4-6-8 16,-4 6 8-16,0 0 0 0,0 0 8 0,-3 0-8 0,6 0 20 0,-3 0 0 15,1 0 0-15,-1 0 0 16,7 0 13-16,-7 0 3 0,7-3 0 0,0 3 0 0,-7-6-6 16,11 6-1-16,0 0 0 0,-1-4 0 0,-2 4-9 0,2-6-3 15,1 6 0-15,3 0 0 0,4 0-7 0,-7 6-2 16,3-6 0-16,4 4 0 0,-8-4-8 0,5 6 0 16,2-3 9-16,5-3-9 0,-8 0 19 0,7 6-1 15,7-3 0-15,-3-3 0 0,0 0-1 0,3 0 0 16,-3 0 0-16,0 0 0 0,3 0 12 0,-3 0 3 15,-4 0 0-15,4 0 0 0,0 0-22 0,3 0-10 16,-3 0 10-16,7 0-10 0,-7-3 18 0,10 3-2 16,-3-6-1-16,3 6 0 0,1 0-5 0,-4-3-1 0,0-3 0 15,-1 2 0-15,-2-2 0 0,10 6 0 0,-4-9 0 16,0 9 0-16,1-7-9 0,-1 4 12 0,1 3-12 0,-5-6 12 16,1 6 6-16,0-3 2 0,-3 3 0 15,-1-6 0-15,7 6-29 0,-3-3-6 0,4-4-1 0,-1 4 0 16,-3-3 26-16,7-4 5 0,-4 10 1 0,0-6 0 15,-3 3-16-15,0-3-12 0,0 3 3 0,0-4 0 16,3-2 9-16,4 6 0 0,4-3 0 0,-11-4 0 16,6 10 0-16,5-3 8 0,-11-3-8 0,3 6 8 15,1 0-8-15,-1-7 8 0,4 4-8 0,0 3 8 16,0 0-8-16,3 0-8 0,-3 0 8 0,0 0-12 16,7 0 12-16,-11 3 0 0,-3-3 0 0,7 0 0 15,4 0 0-15,-8-3 0 0,4-3 0 0,3 6 0 0,1 0 15 16,3-3 1-16,-4 3 1 0,4-6 0 0,-3-4-17 0,3 7 0 15,3-3 0-15,1-4 0 0,-1 1 0 0,8 3 13 16,-8 3-4-16,1-4-1 0,-1 4-8 0,4-3 0 16,0-3 0-16,0 5 0 0,-3-2 0 0,3 6 0 15,-4-9 0-15,-3 9 0 0,0 0 0 0,-3-7 0 16,-1 4 0-16,4 3 8 0,0 0-8 0,0 0 0 16,10 0 9-16,-10 0-9 0,4 0 0 0,-4-6 0 15,3 6 0-15,1 0 0 0,3 0 0 0,4 0 8 16,-4-3-8-16,3 3 0 0,4 0 0 0,-14 0 0 15,7-6 0-15,-3 2 0 0,6 4 0 0,-6-6 8 16,3 6-8-16,-4 0 0 0,1 0 0 0,-4 6 0 16,0-6 0-16,-4 0 8 0,4 0-8 15,0-6 0-15,4 6 0 0,-4 0 0 0,3 6 8 0,-3-6-8 16,-7 4 8-16,7-4-8 0,-4 0 8 0,8 0-8 0,-1-4 10 0,-3 4-10 16,-3-6 10-16,3 6-10 0,0 0 10 0,-4 0-10 15,-6 0 0-15,-1 6 0 0,4-12 0 0,3 6 0 16,-6 6 0-16,-1-6 0 0,0 4 0 15,4-4 0-15,0 9 0 0,-3-9 0 0,-8 6 0 0,-3-3 0 16,3-3 0-16,-3 7 0 0,-4-7 0 16,-3 0 0-16,7 0 8 0,-4 0-8 0,4 0 0 0,-4 6 0 15,-7-3 10-15,4-3-10 0,3 0 10 0,1 0-10 16,-8 0 13-16,0 6-3 0,4-2-1 16,-4-4 0-16,0 0-9 0,1-4 8 0,2-2-8 0,-6 6 8 15,3 0 0-15,-3-3 0 0,7 3 0 0,-4-6 0 0,-3 6-8 16,-1-7 0-16,-3 4 0 0,1-3-11 15,-1 6 11-15,-4-3 0 0,-2 3 0 0,2-6 0 0,-3 6 8 16,0-4-8-16,-3 4 10 0,0-6-10 16,-1 6 13-16,-10 0-3 0,0 0-1 0,4 0 0 0,3-9 4 15,-4 6 1-15,1-4 0 0,-4-2 0 16,0 3-2-16,0 3 0 0,0 3 0 0,0-7 0 0,-4-2-12 16,4 6 9-16,-3-3-9 0,-1-4 8 0,1 4-8 0,-4-4 0 15,-4 7 0-15,0-3 0 0,-3 3 0 0,0-3 0 16,-3-4 8-16,-1 10-8 0,0-9 0 0,-3-1 0 15,-4 1 0-15,1 3 0 0,-1 6 0 0,0-10 8 16,1 1-8-16,-1-1 0 0,-3 1 9 0,3 0-9 16,0-1 10-16,1 4-10 0,6-3 8 0,-7-1-8 15,4 1 0-15,0-1 9 0,0 4-9 0,3 3 0 16,4-3 0-16,0-4 0 0,-7 10 0 0,7-3 0 16,7-3 0-16,0 6 0 0,0-3-12 0,-1-4 3 0,8 7 0 0,0 0 0 15,11 7-7-15,-4-4 0 0,4-3-1 0,-1 6 0 16,11-3 5-16,-3 7 0 15,0-4 1-15,3-3 0 0,4 3 11 0,-1 4-8 0,1-4 8 16,0-3-8-16,6 7 0 0,-6-4 0 0,3-3 0 0,4 3 0 16,-7-6 8-16,7 3 0 0,-4 4 0 15,0-7 0-15,-3 3 0 0,-1 3 0 0,5-6 0 0,-8 0 0 16,0 0 0-16,4 6 0 0,-4-3 0 0,0-3 0 16,0 7 0-16,-3-4 0 0,-1 3 0 0,-2-3 0 15,-1 4 0-15,0-4 0 0,-4 3 0 0,1 3 0 16,-1 1 0-16,1-4 12 0,-4-3-4 0,0 7 0 15,-3-1-8-15,3 0 0 0,-4-2 0 0,-3 2 0 0,0 7 0 0,0-7 0 16,-3 1 0-16,-4-1 0 0,3 0 0 0,-6 7 8 16,-1-3 0-16,-3 2 0 0,-4-5 4 0,-3 5 2 15,-7-2 0-15,0-4 0 0,-8 7-5 0,1 0-1 16,-4-4 0-16,-3 4 0 0,-4-4-8 0,0 4 12 16,-3 3-12-16,-1-3 12 0,1-7-12 0,-4 7 12 15,4-4-12-15,-1-2 12 0,1-1-12 0,3-3 0 16,4 4 0-16,7-1 8 0,6 1-8 0,5-10 0 15,-8 9 0-15,11-9 0 0,7 6-17 0,-1-3-6 16,-2-3-1-16,3 10 0 16,3-10-175-16,4 6-35 0,-4-3-7 15,1 3-887-15</inkml:trace>
  <inkml:trace contextRef="#ctx0" brushRef="#br0" timeOffset="25979.33">3750 14498 403 0,'0'0'36'0,"0"0"-36"0,0 0 0 0,0 0 0 0,0 0 216 0,0 0 37 16,0 0 7-16,11-3 2 15,-8-4-213-15,8 4-49 0,-1-3 0 0,1 6 0 16,-4-3 13-16,4-3 3 0,-1 6 0 0,4 0 0 0,-3-7 12 0,-1 4 4 15,5 3 0-15,2-6 0 0,-3 3 7 0,0-3 1 16,0 2 1-16,8-2 0 16,-1 3 7-16,-4-6 2 0,5 2 0 0,-1-2 0 0,3 0 10 15,1-1 1-15,0-6 1 0,0 7 0 0,3-7-7 0,4 4-2 16,3-7 0-16,0-6 0 0,4 9-16 0,7-3-3 16,0-9-1-16,7 9 0 0,3-6-13 0,-3 0-4 15,3 6 0-15,-3 1 0 0,4-8-16 0,-1 8 8 0,4-7-8 0,7 6 0 16,0-3 12-16,4 0-12 0,-11 0 12 0,7-3-12 15,0 0 25-15,3-3-1 0,8-7-1 0,0 7 0 16,-4-7-1-16,0 7 0 0,7-6 0 0,-7-1 0 16,7-3-2-16,4 10-1 0,-1-13 0 0,1 13 0 15,-7-6-6-15,3-4-1 0,0 4 0 0,-3-1 0 16,6 4 9-16,4-4 2 0,-3 1 0 0,0-1 0 16,3 4-9-16,-3 0-2 0,3-7 0 0,-4 10 0 15,8-7-4-15,-7 1-8 0,3 6 11 0,-3-7-11 16,6 1 8-16,-2-4-8 0,2 10 0 0,-6-13 0 15,-4 3 0-15,11 1 10 0,-4-7-10 0,4 0 8 16,0 0-8-16,-1 0 12 0,1-3-12 0,3 3 12 16,0 7 0-16,4-4 1 0,-7 3 0 0,-4 4 0 0,0-1 2 15,-3-3 0-15,0 10 0 0,-1-6 0 16,-2 9-3-16,-1-4-1 0,-11 1 0 0,4-3 0 16,0 3-11-16,4-1 12 0,-4 4-12 0,0 3 12 0,0-3-4 0,-3 0 0 15,-1-3 0-15,8 3 0 0,3-3-8 0,0 3 0 16,-7-4 0-16,-3 4 0 0,-1-3 0 0,5 0 0 15,-1-7 0-15,-4 10 0 0,-10-3 8 0,7 0-8 16,7-7 8-16,-3 10-8 0,-11-3 16 0,-4 3-1 16,8-3-1-16,-4 3 0 0,0 3-14 0,0-3 0 15,-4 6-9-15,1-6 9 0,2 9 0 0,-6-3 0 16,-3 0 0-16,-4 1 0 0,-4-1 0 0,0 0 0 16,-3-3 8-16,3 3-8 0,-3 0 0 0,0 4 10 15,0-4-10-15,0 0 8 0,-1 0-8 0,1 4 0 16,0 2 0-16,-4-3 8 0,1 1-8 0,-5-4 0 15,1 6 0-15,-4-9 0 0,1 10 0 0,-1-4 0 16,4-3 0-16,-8 10 0 0,4-7 0 0,4 7 8 0,-4-1-8 16,1 1 0-16,-5-7 0 0,1 7 0 15,-4 0 8-15,0-1-8 0,1 7 0 0,-1-6 0 0,-4 2 0 0,1-2 8 16,0 3-8-16,-4-4 0 0,-4 7 0 16,4-3 0-16,-3 3 10 0,0-4-10 0,-4 4 12 0,0-3-12 15,0-3 8-15,0 2-8 0,0 4 0 0,0-3 0 16,-4-4 0-16,5 10 0 0,-1-9 0 0,0 6 0 15,0-3 0-15,0 3 0 0,0-4 0 0,0 4 0 16,0-3 0-16,0 0 0 0,0 6 0 0,-7 0 0 16,4-4 0-16,-4 4 0 0,7 0 0 0,-7 0 0 15,7 0 0-15,-7 0 0 0,0 0-8 0,0 0 8 0,0 0 0 0,0 0 0 16,0 0 0-16,0 0 0 0,0 0 0 0,0 0 0 16,0 0 0-16,0 0 0 0,-7 0 0 0,0-6 0 15,-4 6 0-15,4 0 10 0,-4 0-2 0,1 0-8 16,-1-3 12-16,1 3-4 0,-5-6-8 15,1 6 0-15,-3 0 0 0,-1 0 0 0,-3 0 0 16,-4 0 0-16,1 0 0 0,-1 6 0 16,0-6 0-16,0 3 0 0,-3 3 0 0,4-6 0 0,-5 4 0 0,5 2 0 15,-1-6 0-15,4 9 0 0,3-9 0 0,0 0 0 16,8 7 0-16,-4-4 0 0,3-3 0 16,4 6 0-16,-3-6 0 0,3 0 0 0,7 0 0 0,0 0 0 15,0 0 0-15,0 0 0 0,0 0 0 0,0 0 0 0,0 0 0 0,0 0 0 16,0 0-12-16,0 0 1 0,7 0 1 0,3 0 0 15,1-6 2-15,3 6 0 0,0 0 0 0,7-3 0 16,-3 3 8-16,3 0 0 0,0 0 0 0,4-7-8 16,3 7 8-16,-3 0 0 0,3 0 0 0,-3 0 0 15,-1 0 0-15,1 0 0 0,-7 0 0 16,3 0 0-16,0 0 0 0,-3 0 0 0,-1 0 0 0,1 0 0 16,0 0 0-16,-4 0 0 0,0 0 0 15,0 0 0-15,4 0 0 0,-4 0 0 0,-4 0 0 0,4 0 0 16,-7 7 0-16,0-4 0 0,0 3 0 0,1-3-8 15,-5 6 8-15,1 1 0 16,-1-4 0-16,-6 10 0 0,3-4 0 0,-7 4 0 0,3-3 8 0,-3 9-8 16,0-10 0-16,-4 7 9 0,1-3-9 0,-1 9 0 15,-3-6 14-15,3-1-4 0,1 1-1 0,-1 0 0 0,4-10-9 16,-3 7 0-16,3 3 0 0,3-3 0 16,4-1-128-16,0-2-30 0</inkml:trace>
  <inkml:trace contextRef="#ctx0" brushRef="#br0" timeOffset="140664.31">18165 12852 2404 0,'-32'-13'107'0,"18"13"21"0,-4-3-102 0,0 6-26 0,-3 3 0 0,0-6 0 15,0 10 28-15,7-10 0 0,3 9 0 0,1 1 0 16,-1-4-28-16,8 3 0 0,-1-6-12 0,4-3 12 16,0 0-31-16,7 7 2 0,0 2 0 0,11 0 0 0,3-9 11 15,4 10 2-15,6-4 1 0,5-3 0 16,2 4 24-16,5-4 5 0,3-3 1 0,7 6 0 0,3-6 17 0,7 0 4 16,8 0 1-16,3 0 0 0,0 0-13 15,4 0-2-15,-1-6-1 0,12 6 0 16,-1 0 15-16,0-3 2 0,-7 3 1 0,4-7 0 0,7 7-7 15,3 0-2-15,-3 0 0 0,-1 0 0 0,1 0-14 0,3 0-2 16,4 0-1-16,0 0 0 0,3 0 3 0,0 0 0 16,-3 7 0-16,3-14 0 0,8 7-2 0,-4 0 0 15,-1 0 0-15,1 0 0 0,0-3-5 0,4-3-1 16,2 6 0-16,1-3 0 0,-7-4-8 0,3 7 0 16,8-3 0-16,-8-3 0 0,-3 6 0 0,-4-3 0 15,11-3 8-15,-7 6-8 0,-4 0 0 0,-6-7 12 0,-1 7-12 16,-3 0 12-16,3-3-12 0,0 3 8 0,-3 0-8 15,-4 0 8-15,-3 3 4 0,-4-3 1 16,-4 0 0-16,5 0 0 0,-1-3-5 0,-7 3-8 0,0 0 11 16,-7 0-11-16,-4 0 9 0,1-6-9 0,-4 3 0 0,3-3 9 15,-3-4-9-15,0 7 0 0,0-3 9 16,0-4-9-16,-7 4 12 0,0 3-1 0,-7-13-1 0,0 7 0 16,-4-1-1-16,4 1 0 0,-4-7 0 0,1 7 0 15,-8 0-9-15,-3-1 0 0,-4 1 0 0,-3-1 0 16,-8-5 13-16,1 5-2 0,-4 7-1 0,-7-6 0 15,0-1 3-15,-7-5 1 0,-3 5 0 0,-1 4 0 16,-3-7-6-16,-4-2 0 0,1 5-8 0,-1 1 12 16,1-7-3-16,-4 7-1 0,-4-1 0 0,4 1 0 15,-4 0 1-15,4-1 0 0,-4 1 0 0,4-1 0 16,0 4-9-16,0-3 0 0,4 6 0 0,-1-4 0 0,-3-2 0 16,3 3 0-16,4 2 0 0,0-2 0 0,0 3 0 15,0-3 0-15,0 3 0 0,3-4 0 0,4 7 0 16,-3-9-12-16,-1 6 4 0,4 3 8 0,0 0-16 0,0 0 4 15,0 0 0-15,0 0 1 0,0 0 2 0,0 0 0 16,7-6 0-16,1 6 0 0,2 0-1 0,1 0 0 16,-1 0 0-16,4 0 0 0,4 6 10 0,0-3 0 15,3-3-9-15,4 6 9 0,-4-3 0 0,3 4-9 16,5-4 9-16,-5 3 0 0,1 3-9 0,0 1 9 16,-4-1 0-16,0 1-9 0,0-1 9 0,-3 0 0 15,-4 7 0-15,-3-6-8 0,3 8 8 0,-7-8 0 16,3 9 0-16,-6-4 0 0,-1 1 0 0,1-4 11 0,-1-2-3 15,-3 6 0-15,0-7 1 0,0 7 0 0,0-4 0 16,-3 4 0-16,3-7-1 0,0 1 0 0,-7 5 0 16,3-5 0-16,-3-1 0 0,4 7 0 15,-8-4 0-15,1-2 0 0,-5 5-8 0,1-2 0 0,0 3 0 16,-3-1 0-16,-5-2 0 0,1 9 0 0,0-10 0 0,-4 7 0 16,1-3 0-16,-1 3-16 0,-3 0 3 15,7-4 0-15,-1-5 13 0,5 8-9 0,-1-8 9 16,8-1-8-1,-1 7-87-15,4-7-17 0,7-9-3 0,0 0-787 0,7 0-158 0</inkml:trace>
  <inkml:trace contextRef="#ctx0" brushRef="#br0" timeOffset="141040.29">27704 11901 2804 0,'0'0'62'0,"-4"7"13"0,1 2 2 0,-1 10 1 0,1-10-62 0,-1 10-16 15,4 6 0-15,0-6 0 0,-4 12 0 0,4-2-16 0,0-1 3 0,0 0 1 16,-3 7 12-16,-1-7 0 16,1 6 0-16,-4-5-9 0,3 5-3 0,-3-6 0 0,0 7 0 0,-3-10 0 31,-1 3-40-31,4-3-8 0,-4 0-1 0,4-3-1 15,0 3-82-15,0-6-16 0,4 0-3 0,-4-3-778 0</inkml:trace>
  <inkml:trace contextRef="#ctx0" brushRef="#br0" timeOffset="141372.28">26801 13049 1555 0,'0'0'138'0,"10"0"-110"15,-3 0-28-15,4-6 0 0,6 6 305 0,1 0 56 16,7 6 11-16,10-6 3 15,7-6-321-15,4 6-64 0,7-3-13 0,0-4-2 0,11 4 25 0,-4-3 0 0,-4-3 0 0,4 2 0 16,-7 4 0-16,7-3 0 16,0 3 0-16,3-3 0 0,-3 2 0 0,-3 4 0 0,-8-6 0 0,-3 6 0 15,-4 0-20-15,-6 6 2 0,-1-6 0 0,-3 4 0 32,-4-4-34-32,-3 6-6 0,-1-6-2 0,-3 3 0 15,-3-3-51-15,0 0-10 0,-4 0-3 0,-4 6-551 0,-10-6-110 0</inkml:trace>
  <inkml:trace contextRef="#ctx0" brushRef="#br0" timeOffset="141956.07">27291 13504 172 0,'0'0'8'0,"0"0"1"0,0 0-9 0,0 0 0 16,0 0 0-16,0-6 0 0,3-4 542 0,1 7 106 15,3-3 22-15,4-10 4 0,3 7-552 0,0-1-110 16,0-2-23-16,4-4-4 0,-1 0 23 0,8 7 5 16,0-10 1-16,3 3 0 0,0 4 4 0,7-4 1 15,1 4 0-15,2-4 0 0,-2 7-10 0,2 2-1 16,-2-2-8-16,-4 9 12 0,-4 0-12 0,-4 0 0 15,-2 9 0-15,-5 1 0 0,-3 5 0 0,-3 1 0 16,-8 3 0-16,1 0 0 0,0 0 0 0,-8 6 11 0,-3 0-2 16,0-3 0-16,-4 3 3 0,-3 0 1 0,0-3 0 15,-4 3 0-15,1 0-5 0,-4 0-8 0,3-3 11 16,0 3-11-16,-3 0 8 0,0-3-8 16,3 3 0-16,-3 0 0 0,0 4 0 0,3-1-20 0,1-3 2 15,-1 0 1-15,0-3 5 0,-3 0 0 0,0-3 1 0,4-1 0 16,-5-2 11-16,-2-3 0 0,2-4 0 0,-2 0 0 15,-1-2 9-15,-3-4-9 0,-4-3 12 0,4 0-12 16,0-3 23-16,3-4-3 0,0-2 0 0,4 0 0 16,0-4-3-16,7-3-1 0,3 10 0 0,1-3 0 15,3-1 0-15,0 1 0 0,3 0 0 0,4 9 0 16,0 0-1-16,7-7-1 0,-7 7 0 0,11 0 0 0,-1 7-3 0,4-7-1 16,8 9 0-16,2-3 0 0,1-3 11 15,3 7 3-15,4-1 0 0,0-3 0 0,-1 4 1 16,5-1 1-16,-1 1 0 0,0-1 0 0,4 0-13 15,3 1-2-15,8 6-1 0,3-7 0 16,-4 7-10-16,0-4 0 0,1-2 0 0,-4 5 0 16,-4 1-40-16,-3-4-11 0,3-2-1 0,1 6-867 15,-1 2-173-15</inkml:trace>
  <inkml:trace contextRef="#ctx0" brushRef="#br0" timeOffset="-69144.2">18711 10001 1440 0,'22'6'64'0,"-12"-6"12"0,1 10-60 0,3-1-16 0,3 7 0 0,5-4 0 16,2 1 127-16,5 0 22 0,2-4 5 0,1 0 1 16,3 1-75-16,4 5-16 0,0-5-2 0,0 6-1 0,3-4-16 15,0-3-3-15,1 4-1 0,-1-4 0 0,0 1-21 16,1-1-5-16,3 1-1 0,-1-1 0 15,5 0 5-15,3 7 1 0,3-6 0 0,1 2 0 16,-1 4-7-16,-3-1-1 0,-4-2 0 0,4 3 0 0,4-4-12 16,-1 4 0-16,4 3 8 0,4-4-8 0,-1 4 8 0,1 0-8 15,-4 0 11-15,0 6-11 0,0-6 10 16,0 6-10-16,7-6 8 0,-4-1-8 0,8-2 11 16,-4 9-3-16,-4-6-8 0,1 0 12 0,-4 0 0 0,7-1 0 15,3-2 0-15,4 3 0 16,-7-3-3-16,4 2-1 0,-1 1 0 0,-3-3 0 0,-3-4 4 0,7 4 1 15,6 3 0-15,1 0 0 0,-8-4-13 0,1 4 0 16,-1 6-9-16,4-6 9 0,1 0 0 0,-1 6 0 0,0 0 0 16,3-3 10-16,1 3-2 0,-4-6 0 0,-7 9 0 15,4-6 0-15,6-3-8 0,-3 3 0 0,-3 3 0 0,-4-6 0 16,0 0 0-16,-4 6 12 0,-3-6-4 0,-3-4 0 16,3 4-8-16,-4 0 8 15,8-3-8-15,-4 2 8 0,-4-2-8 0,1 3 0 0,-4 0 0 0,-8 0 8 16,1-4-8-16,0 4 0 0,0 6 9 0,3-6-9 15,-3 0 0-15,4 6 0 0,-1-6 0 0,-3-1 0 16,0 1 0-16,0 0 0 0,-4-3 0 0,0 3 0 16,-3-4 0-16,0-5 0 0,0 8 0 0,-1-8 0 15,5 6 0-15,-4-4 0 0,-1-6 0 0,-2 10 0 16,3-3 13-16,-4-4-1 0,-3 0-1 16,-1 7 0-16,-2-7 14 0,-5 7 3 0,1-6 1 0,-4-1 0 15,-3 0-29-15,-1 7 0 0,1-7 0 0,-4 4 0 16,0-4 12-16,0-2-3 0,0 2-1 0,1 1 0 15,2-4-8-15,-3-3 0 0,-3 6-12 0,3-9 12 0,-3 7 0 16,6-4 0-16,-6-3 12 0,-1 0-4 0,4 0-8 16,-6 0 0-16,2 0 0 0,-3 0 0 15,-7 0 0-15,7 0 15 0,0 0-4 0,-7 0-1 16,0 0 1-16,0 0 0 0,0 0 0 0,0 0 0 0,0 0 2 0,-7-3 1 16,4-4 0-16,-4-2 0 0,0 6 10 0,-4-3 1 15,0-4 1-15,4 1 0 16,-7-1-15-16,4 1-3 0,3-7-8 0,-7 7 12 15,3-1-4-15,0 1 0 0,1-7-8 0,-1 7 12 0,-3-1-12 16,3-5 0-16,1 5 0 0,-4-2 0 0,3 2 0 0,1 1 0 16,-4 3 0-16,3-4 0 0,-3 4 0 0,3-3 0 15,1 9 0-15,3-3 0 0,-4-4 0 0,0 4 0 0,1-3 0 0,3 6 0 16,0-3 0-16,0-4 0 0,0 4-8 0,7 3 8 16,0 0-12-16,0 0 2 0,0 0 0 0,0 0 0 31,0 0-24-31,10 3-5 0,4 4-1 0,0-4 0 0,4 6 25 0,0-2 5 0,-1-4 1 0,5 6 0 15,-1-3 9-15,0 4-12 0,-4-1 12 0,8 1-12 16,-4-1 12-16,1 0 0 0,-5 1 0 0,1 5 0 16,3-5 0-16,-3 6-8 0,-1-4 8 0,-3 4-8 15,-3-7 8-15,0 10 0 0,-1-10 0 0,1 7 0 16,-8 3 0-16,1-10 11 0,3 7-3 0,-7-7 0 16,0 10 6-16,0-9 1 0,0 5 0 15,-4-5 0-15,-3 9-7 0,4-4 0 0,-8-2-8 0,1 2 12 16,-1 4 8-16,-3-9 2 0,0 5 0 0,0-5 0 15,-8-1-12-15,5 1-2 0,-4 5-8 0,-1-2 12 16,-2-7-12-16,-1 3 8 0,-3 1-8 0,-4-1 0 0,-3 1 13 16,-4-10-3-16,-3 6-1 0,-1-3 0 15,-6-3-9-15,3 0 0 0,0-3 9 0,7-3-9 16,1-4-115-16,9-5-27 0,-41-42-6 0,17-6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6:18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20098 14953 1666 0,'0'0'36'0,"0"0"8"0,0 0 2 0,0 0 2 0,0 0-39 0,0 0-9 15,-4 3 0-15,4-3 0 0,0 0-17 0,0 0-6 16,0 0-1-16,0 0 0 0,0 0 3 0,0 0 0 0,0 0 0 0,0 0 0 15,11 0 37-15,-1 0 7 0,1-3 1 0,-4-3 1 16,0 3-17-16,4-1-8 0,-4-2 8 0,-7 6-8 16,0 0 10-16,0 0-10 0,0 0 12 0,0 0-12 15,0 0 26-15,-7 0-2 0,-4 0 0 0,4 0 0 16,-4 0-24-16,1 0-16 0,-4 0 3 0,3 0 0 16,1 0 13-16,3 0 10 0,-4 0-2 0,4 0-758 15</inkml:trace>
  <inkml:trace contextRef="#ctx0" brushRef="#br0" timeOffset="1059.08">20059 15009 2714 0,'0'0'120'0,"0"0"25"0,0 0-116 0,0 0-29 16,3-3 0-16,-3 3 0 0,0-9 0 0,4 6 0 15,0-3 0-15,-4 6 0 16,0 0-41-16,0 0-11 0,7 0-3 0,-7 0 0 0,7 0 36 0,-7 0 7 16,0 9 2-16,0 3 0 0,-4-2 10 0,4 9 9 15,-7 0-1-15,4 2-8 0,-1 5 24 0,-3 2-1 16,0 6-1-16,3-2 0 0,1-1-3 0,-1 10-1 15,1-7 0-15,-1 7 0 0,4-7 8 0,0-2 2 16,4-1 0-16,-4 1 0 0,3-4-7 0,1-6-1 16,-1-3 0-16,1-4 0 0,-1 4-3 0,1 0-1 0,3-7 0 0,-7-2 0 15,4-7 1-15,-1 6 0 16,-3-9 0-16,0 0 0 0,0 0 8 0,0 0 2 0,0 0 0 0,0 0 0 16,-3-9-1-16,-1-4 0 0,0 1 0 0,-3-7 0 15,4 0-3-15,-1-3-1 0,-3 0 0 0,4-9 0 16,-4 0-7-16,3-1-2 0,1-2 0 15,-1-7 0-15,4 7-13 0,0-4 9 0,0-6-9 0,4 3 8 16,3 7-8-16,-4-4 0 16,4 4 0-16,4 2 0 0,-1 1 0 0,5-4 0 0,-1 4 0 0,0 3 0 15,3-4-10-15,1 10 10 0,-4 1 0 0,4 2-9 16,-4-3 1-16,7 9 0 0,-3 1 0 0,-1 2 0 16,1-2 8-16,0 2-8 0,-4-2 8 0,3 2-8 15,1 1 8-15,-4 3 0 0,0 3 0 0,0-1 8 16,1-2-8-16,-1 12 0 0,0-2 0 0,0 5 0 0,-4 0-13 15,5 4 2-15,-1-1 1 0,-4 4 0 0,1 0 10 16,-1 3 0-16,1 3 0 0,-4 0 0 0,-3-4-18 16,-1 4-2-16,1-3 0 0,-4 3 0 0,-4-6 20 15,1 3 0-15,-4 3 0 0,-1-4 0 0,1-5 0 16,-3 9 0-16,-4-6 8 0,3-4-8 0,-3 1 11 16,-4-1-11-16,-3-2 12 0,0-1-12 0,-4 0 12 15,1 1-12-15,-1-7 12 0,-7 6-12 0,4-6 12 0,-4-3-12 16,4 0 12-16,-4 0-12 0,4-3 10 0,3-6-10 15,1 9 8-15,2-10-8 0,5 7 0 0,-1-6-12 16,4 0 0-16,4-1 1 16,-1-2-51-16,4 2-10 0,0 7-3 0,3-3 0 15,1 0-101-15,3 6-20 0,0 0-4 0</inkml:trace>
  <inkml:trace contextRef="#ctx0" brushRef="#br0" timeOffset="1840.09">20761 14871 2602 0,'0'0'116'0,"0"0"23"0,0 0-111 0,0 0-28 0,0-3 0 0,4-3 0 16,3 3 37-16,0 0 3 0,0-3 0 0,0 2 0 15,3-2-65-15,-3 6-13 0,-7 0-2 0,11 0-1 16,-11 0 65-16,3 10 14 0,5-4 2 0,-5 0 1 0,-3 13 12 0,0-7 3 15,0 7 0-15,-3 3 0 0,-1 0-27 16,0 0-5-16,1-3 0 0,-1 3-1 0,-3-3 13 16,4 3 4-16,-4-10 0 0,3 10 0 0,1-12-25 0,-1 8-5 15,1-8-1-15,3-10 0 0,0 9 14 0,0-9 2 16,0 0 1-16,0 0 0 0,0 0-7 0,10-6-2 16,1 3 0-16,-1-7 0 0,-3-2-17 0,4-4 10 15,-4 0-10-15,4-2 8 0,-8-4-8 0,4-7 0 16,0 4 9-16,0-3-9 0,0-3 0 0,1-1 8 15,-5 10-8-15,1-3 0 0,3-3 8 0,-4 9-8 16,4 7 8-16,-3-1-8 0,3 4 0 16,3 6-8-16,-3-4 0 0,4 7 0 0,0 0 8 0,3 7 11 15,3-4-3-15,1-3 0 0,-4 9-8 0,7-6-17 16,-3-3 4-16,0 7 1 0,3-4 12 0,-4-3 15 16,1 0-3-16,0 0-1 0,-4 6-11 0,0-3 0 0,-4-3 0 15,1 3 0-15,0 4 0 0,-4-4 0 0,0 6 0 16,0-3 0-16,-4 1 0 0,1 2 0 0,-1 1 0 0,-3-4 0 15,4 0 0-15,-4-6 0 0,0 0 0 0,7 9 0 16,-7-9 0-16,7 0 0 0,-7 0 0 0,0 0 0 16,7 7 9-16,4-14 0 0,-1 7 0 0,-3-3 0 15,0-3-9-15,4 0 0 0,-4-4 0 0,4 1 0 16,-4 0 0-16,3-4 0 0,-3-6 0 0,4 10 0 16,-4-13 0-16,3 9 0 0,1-5 0 0,0-1 0 15,-4 6 0-15,3-6 0 0,1 7 0 0,-1-1 0 16,1 1 0-16,-4 2 0 0,4 1 0 0,-1-1 0 15,1 1 0-15,-4 9 0 0,7-3 0 0,-3-3-11 0,-4 6 3 16,3 0 0-16,4 6 0 0,-3-3 0 16,-1-3 8-16,-2 9 0 0,2 1 0 0,1 2-8 15,-1-2 8-15,1 2 0 0,-4 4 8 0,0-3-8 16,7-1 0-16,-3 7 8 0,-4 0-8 0,0-4 0 0,7 4 0 16,0 0 0-16,0-3 0 0,-3 6 0 0,-4-3 0 0,7-1 0 15,4 1 0-15,-4-3 0 16,-4 3 0-16,1-1 0 0,3-2 0 0,-4 0 0 0,5 0 0 0,-8-1 0 15,0-2-11-15,0-1 11 0,3 1-9 0,-3-4 9 16,-3 1-8-16,-1-1 8 0,5 0-20 0,-5-5 2 0,-3-4 0 0,0 0 0 31,0 0-14-31,0 0-4 0,0 0 0 0,0 0 0 16,-3 6-67-16,3-6-13 0,0 0-4 0,0 0 0 16,3-10-100-16,4-5-21 0</inkml:trace>
  <inkml:trace contextRef="#ctx0" brushRef="#br0" timeOffset="2359.06">23357 14059 2768 0,'0'-9'123'0,"0"6"25"0,-3-7-119 0,-1 1-29 16,1-4 0-16,-1-5 0 0,1 2 52 0,-1-3 4 15,-3 0 0-15,4-3 1 0,-1 0-57 0,1 0 0 16,-8-6 0-16,4 6-11 0,0 0 11 0,-4 0 9 15,1 0-1-15,-4 4-8 0,0 5 8 0,-4 1-8 16,4 2 0-16,-4 4 0 0,-3 3 0 0,-4 6 0 16,1-3 0-16,-5 9 0 0,-2 1 11 0,-1-1-2 0,0 4 0 15,0 9 0-15,4 0 1 0,0 9 0 16,0 0 0-16,3 1 0 0,4-1 6 0,3 0 0 16,-6 10 1-16,2 0 0 0,5 0-9 0,3 2-8 15,-1 8 9-15,1-4-9 0,-3 6 18 0,6 0-2 16,1 7-1-16,-1-7 0 0,-3 4-15 0,3-7 0 0,4 3 0 0,0 7 0 15,0-4 0-15,0-3 0 0,4 1 0 16,-1-4 0-16,4-6 12 0,0-3 0 0,-4-7 0 0,4 4 0 16,8-13-12-16,-5 6 0 0,-3-9 0 0,4-3 0 15,-1 3-13-15,4-10-6 0,-3 4-1 0,-1-6 0 16,-3-4-99 0,0-6-20-16,0 0-4 0,0 0-1 0,0 0-56 15,0 0-12-15,0-13-3 0</inkml:trace>
  <inkml:trace contextRef="#ctx0" brushRef="#br0" timeOffset="2580.42">22183 14583 3243 0,'0'0'72'0,"0"0"14"0,0 0 3 0,0 0 2 0,0 0-73 0,10 3-18 15,1-3 0-15,6 0 0 0,5 0 8 0,13 0-8 16,11-3 12-16,0-3-12 0,7 6 27 0,3 0-2 15,15-3 0-15,3-4 0 0,7 4 0 0,7 3 0 16,4-9 0-16,-4 6 0 0,0-4-16 0,4 1-9 0,3-3 10 16,-7-1-10-1,-7 1-34-15,-3-4-13 0,-4-2-2 0,-25 2-1440 0</inkml:trace>
  <inkml:trace contextRef="#ctx0" brushRef="#br0" timeOffset="13759.7">21100 7728 1267 0,'0'0'112'0,"0"0"-89"0,0 0-23 0,-4-9 0 0,4 6 189 0,0-4 34 15,-3 1 6-15,3 0 2 0,-4-4-135 0,4 10-28 16,0-3-4-16,0 3-2 0,-3-6-27 0,3 6-6 16,0 0-1-16,0 0 0 0,0 0-12 0,0 0-4 15,0 0 0-15,0 0 0 0,0 0-12 0,0 0 0 16,0 0 0-16,3 9 0 0,1 10 0 0,-4-6 8 15,0 9-8-15,0-4 9 0,0 14-9 0,-4 2 0 16,4-2 0-16,-3 8 0 0,-1 4 0 0,0-3 0 16,1 0 0-16,-4 3 0 0,0-3 0 0,-4 2 0 15,4-2 0-15,0 3 0 0,0-3 0 0,0 3 0 16,0-3 0-16,0 2 8 0,0-2-17 0,3-3-4 0,1-4-1 0,-1-2 0 31,4-1-29-31,-3-9-5 0,3 0-2 0,0-9 0 16,0 2-114-16,3-12-22 0,-3-3-5 0</inkml:trace>
  <inkml:trace contextRef="#ctx0" brushRef="#br0" timeOffset="14975.69">21001 7719 1324 0,'0'0'118'0,"-7"0"-94"0,3 0-24 0,-3-3 0 16,4 3 194-16,-4-7 34 0,7 7 8 0,0 0 0 0,-4-3-173 0,4 3-35 16,0 0-8-16,0 0 0 0,0 0-20 0,4-3 8 15,-4 3-8-15,3-6 0 0,1-4 16 0,-1 10-3 16,4-3-1-16,0-6 0 0,-3 9 9 16,6-10 2-16,1 1 0 0,3 9 0 0,4-3-11 0,-1-7-1 15,5 10-1-15,2-9 0 0,1 9-10 0,3 0 8 16,4 0-8-16,0 0 8 0,-1 9-8 15,1-9-9-15,0 10 9 0,3-7-13 0,-7 6 13 0,1 1 0 16,-1-7 0-16,-3 6 0 0,3 1 0 0,-3-4-9 16,-8 0 9-16,1 4 0 0,-1-4-8 0,1 3 8 15,-4-2-8-15,-3 2 8 0,-4 0 0 0,0 1-8 16,0-7 8-16,-4 6 0 0,-3 4 0 0,0-4-8 16,4 7 8-16,-4-3 0 0,-7-1 0 0,3-2 0 15,1-1 0-15,-4 4 0 0,3-4 0 0,-6 0 0 0,3 1 0 16,0-4 0-16,-4 3 0 0,0 7 0 0,-3-10 0 15,-3 4 0-15,-1-1 0 0,0 4 0 0,1-4 0 0,-4 1 0 16,-4 2 0-16,4-3 0 0,-4-2 0 0,-3-1 11 16,0 3-11-16,3-2 0 0,0-4 0 0,4-3 0 15,0 6 0-15,3-3-9 0,-3-3 9 0,7 0 0 16,-4 3 0-16,8-3 0 0,-4 0 0 0,3 0 0 16,0 0 0-16,1 7 0 0,3-7 0 0,-4 3 0 15,4-3 0-15,7 0 0 0,-7 0 0 0,7 0 0 16,-7 6 0-16,7-6 0 0,-3 3 0 0,3-3 0 15,0 0 8-15,0 0 0 0,0 0-8 0,0 0 12 0,0 0-12 16,-4 6 9-16,4-6-9 0,0 0 8 16,0 0 0-16,0 0 0 0,4 7 0 0,-4-7 0 15,7 6 3-15,-7-6 0 0,7 3 0 0,3-3 0 16,-3 6-3-16,-7-6-8 0,0 0 12 0,4 4-4 0,3 2-8 16,-7-6 0-16,0 0 0 0,0 0 0 0,3 6 8 0,1 4-8 15,-4-10 0-15,3 6 8 16,-3-6 2-16,0 6 0 0,0-6 0 0,4 9 0 0,-4-9 3 0,0 0 1 15,0 0 0-15,0 0 0 0,0 0 10 0,7 7 3 16,7-4 27-16,-14-3-31 0,7 0-1 16,-7 0 0-16,7 0 0 0,-7 0-8 0,0 0-2 15,4 6 0-15,-4-6 0 0,0 0-4 0,0 0 0 16,0 0-8-16,7 6 12 0,0 1-12 0,-4 2 0 0,1-6 0 16,-1 10 0-16,1-7 24 0,3 3 0 15,-3 1-1-15,3-4 0 0,-4 10-23 0,4-4 0 0,0 1 0 16,4 6 0-16,3-7 0 0,-3 10 0 15,3-3 0-15,0 0 0 0,0-3 0 0,0 2 0 0,0-5 0 16,0 6 8-16,0-7-8 0,0 7 0 0,1-6 0 0,-5-1 0 16,-3-2 0-16,4-1 0 0,-1 3 0 15,-3-2 0-15,0-1 0 0,1 1 0 0,-5-7 0 0,1 6 0 32,-4-9-76-32,7 7-16 0,-7-1-3 0,0 3-721 0,0 1-144 0</inkml:trace>
  <inkml:trace contextRef="#ctx0" brushRef="#br0" timeOffset="15427.46">21184 7389 1209 0,'0'0'108'0,"-3"0"-87"0,-1 0-21 0,-3 0 0 16,0-3 117-16,4 3 19 16,3 0 4-16,0 0 1 0,0 0-74 0,0 0-15 15,-4 0-4-15,4 0 0 0,0 0-1 0,0 0-1 0,0 0 0 0,0 0 0 16,0 0-8-16,0 0-2 0,0 7 0 0,0 2 0 15,0 7 12-15,0-4 1 0,0 1 1 0,0 6 0 16,-3 3-16-16,3 3-3 0,0 0-1 16,0 3 0-16,-4 10-19 0,1-4-11 0,3 7 12 15,-4 9-12-15,0 3 0 0,-3 4 0 0,0 5 0 16,4 1 0-16,-4 0 0 0,0 3 0 0,-4-4 0 0,1 1 0 16,2 0 0-16,1-10 13 0,-3 7-4 0,-1-13-1 15,8 6-8-15,-4-12 0 0,3 9 0 0,-3-9 0 31,4-7-34-31,-1 1-9 0,1-4-1 0,-1 1-1 0,0-14 2 16,4 4 1-16,-3-3 0 0,-1-9 0 0,4-7-43 16,0-3-9-16,0 0-2 0,0 0-499 0,0-3-100 0</inkml:trace>
  <inkml:trace contextRef="#ctx0" brushRef="#br0" timeOffset="15802.8">21445 7515 403 0,'0'-6'36'0,"0"-7"-36"0,0 4 0 0,0-1 0 16,0-2 240-16,0 2 40 0,0 1 9 0,4 3 2 15,-4-4-192-15,0 4-39 0,0 0-7 0,0 6-1 16,0 0 0-16,0 0 1 0,0 0 0 0,0 0 0 15,0 0 3-15,-7 3 0 0,0 0 0 16,0 3 0-16,0 4-30 0,-4 2-6 0,4 1 0 0,0 9-1 16,0-4 13-16,-4 4 4 0,4 0 0 0,0 0 0 15,0 10-26-15,0-10-10 0,4 9 8 0,-4 0-8 16,3 10 8-16,-3-3-8 0,3-1 0 0,-3 14 8 16,0-8-8-16,0 8 0 0,-3-1 0 0,-1-3 8 15,1 6-8-15,-1 0 0 0,0-2 0 0,1 2-11 16,-4-3 11-16,0 3 0 0,-1-6 0 0,1-6 0 15,7 3 0-15,-3-3 0 0,3-10 0 16,3 1 0-16,1-4-22 16,3-3-6-16,3-6 0 0,4-7-620 0,4 1-124 0</inkml:trace>
  <inkml:trace contextRef="#ctx0" brushRef="#br0" timeOffset="17107.3">22042 8167 2286 0,'0'0'101'0,"0"0"21"0,0 0-98 0,0 0-24 0,0 0 0 0,0 0 0 15,7-6 16-15,-7 6-1 0,0 0-1 0,7 0 0 0,0-3-14 0,0-4 0 16,0 7 0-16,0-3-10 0,0 3 10 0,4-6 0 16,3 3 0-16,0 3 0 0,0 0 0 0,11 0 16 15,6 0-4-15,1 0-1 0,-4-3 1 0,8 3 0 16,6 3 0-16,0-3 0 0,1 0-12 0,-1 3-12 15,-3 3 2-15,7-3 1 0,3-3 9 16,-3 10 16-16,-7-10-4 0,6 0-1 0,5 6-11 0,-1-3 0 16,-6 0 0-16,-1-3 0 0,4 0 0 0,-7 0 0 15,-1 0 9-15,1-3-9 0,-4 3 0 0,1-3 0 16,-1-3 0-16,0 6 8 0,-3-10-8 0,0 10 0 16,0-3 8-16,-4-3-8 0,-4 3 0 0,-2 3 0 15,-1-9 0-15,-4 9 8 0,-2 0 0 0,-5-4 0 16,1-2 0-16,-4 6 0 0,0-3 20 0,-7 3 5 0,3-3 1 15,-3 3 0-15,4-6-1 0,-4-4 0 0,-4 1 0 0,-3 6 0 16,4-7-14-16,-4 1-3 0,-7-1-1 0,3-2 0 16,-7 2-7-16,4-2-8 0,-3 2 11 0,-1-2-11 15,0-7 8-15,1 10-8 0,-1-4 0 0,-3 1 0 16,0-7 8-16,0 9-8 0,-1-2 12 0,1 2-12 16,0 1 0-16,3-3 0 0,-3 2 0 0,4 7 0 15,-1-3 0-15,4 6 0 0,0-3-9 0,3 3 9 16,-3-4 0-16,7 4 0 0,-4 0 0 0,11 0-8 15,0 0 8-15,0 0 0 0,0 0 0 0,0 0 0 16,8 7 0-16,-5 2-12 0,1 1 4 0,6 2 0 16,1-3 8-16,3 1-8 0,3-1 8 0,-2 1-8 15,2-1 0-15,4 4 0 0,4-4 0 0,-4 0 0 16,0-2-4-16,4 2-1 0,0 7 0 0,0-10 0 16,-4 3 21-16,0 4 4 0,-4-4 0 0,-2 1 1 15,2 2-13-15,-3-2 0 0,0-1 0 0,1 4 0 0,-5-4 0 0,4 1 0 16,-3 2 0-16,-4-2 0 0,3-1 0 15,-2 3 0-15,2-2 0 0,-6-1 0 0,3 1 0 16,-4 2 0-16,-3-2 0 0,0 2 0 0,-3-2 0 0,-1 2 0 16,-3 7 0-16,-3-7 0 0,-5 4 0 0,1 0 11 15,0 0-3-15,-3-1-8 0,-1 1 11 0,-3-4-11 16,0 1 10-16,-1 0-10 0,1-4 0 0,0 3 0 16,0-5-13-16,0-4-800 15,3-3-160-15</inkml:trace>
  <inkml:trace contextRef="#ctx0" brushRef="#br0" timeOffset="18888.55">24980 7515 864 0,'0'0'38'0,"0"0"8"0,0 0-37 0,0 0-9 0,0 0 0 0,0 0 0 15,0 0 261-15,0 0 51 0,0 0 9 0,0 0 3 16,-3-6-235-16,3 2-46 0,0 4-10 0,0 0-1 15,-11-9 9-15,8 6 3 0,-8-3 0 0,4 3 0 16,-4 3 8-16,-3-7 3 16,4 4 0-16,-4 3 0 0,-1 0-14 0,-2 0-2 0,-1 3-1 0,4-3 0 15,-7 7-17-15,3-4-3 0,1-3-1 0,-5 6 0 16,1-3-17-16,4-3 10 0,-5 9-10 0,1-5 8 16,0 2-8-16,3-3 0 0,1 3 0 15,-4-3 0-15,3 7 0 0,0-7 0 0,1 3 0 0,-1-3 0 16,0 4 0-16,1-4 0 0,3 6 0 15,7-6 0-15,-4-3 8 0,4 10 4 0,4-10 0 0,3 0 0 16,-8 9-3-16,8-9 0 0,0 0 0 0,0 0 0 0,0 0 1 16,0 3 0-16,4 7 0 0,-4-10 0 15,4 9 1-15,-1 1 0 0,-3-10 0 0,4 3 0 0,-4 6-11 16,0 0 10-16,0 4-10 0,0 3 10 0,-4-4-10 16,4 1 0-16,-3 6 0 0,-5-1 0 0,5-2 0 15,-4 6 0-15,0-3-12 0,0 3 12 0,3 0 0 16,1 0 0-16,-4 6 0 0,3-3 0 0,-3 3 0 0,7 4 0 15,-3-4 0-15,-1 0 0 0,4 3 0 0,-4 1 0 0,1-1 0 16,-4 0 0-16,3-2 0 0,-3 2 0 0,0-6 0 0,0 6 8 16,-3 1-8-16,3-4 0 0,-4-3 0 0,4 7 0 15,-4-4 19-15,1-3 1 0,-1 3 1 0,4-3 0 16,-3-6-21-16,2 3 0 0,-2 0 0 0,-1 0 0 16,1-3 0-16,3-1 0 0,0-5 0 15,0 0 0-15,0-4 0 0,-1 0 0 16,5 1 0-16,-1-7 0 0,4-3 11 0,0 0-3 0,0 0 0 0,0 0 0 15,0 0 5-15,0 0 1 0,0 0 0 0,0 0 0 16,15 0-6-16,-5 0 0 0,4 0-8 0,0 0 12 16,4 0-12-16,0-3 0 0,3 0 0 0,3-4 0 15,-2 4 0-15,2-3 8 0,1 6-8 0,3-3 0 16,-3-3 0-16,3 2 0 0,-3 4 0 16,0-3 0-16,-1-3 0 0,1 6 0 0,-4 0 0 0,0-3 0 31,0-3-24-31,1 6-5 0,-1 0-1 0,-4-4 0 0,1 4-147 15,0-6-30-15,-4 6-5 0</inkml:trace>
  <inkml:trace contextRef="#ctx0" brushRef="#br0" timeOffset="19478.32">25181 7813 2487 0,'0'0'55'0,"-10"9"11"0,-1-6 2 0,1 4 2 0,-1 2-56 0,0 0-14 0,-3-2 0 0,0 8 0 15,0-2 0-15,3-1 0 0,-6-2 0 0,-1 2 0 16,4 4 0-16,-4 0 0 0,1 6 0 0,-4 3 0 0,-1 0-14 0,1-3 1 15,7 6 0-15,-7-3 0 16,7 7 21-16,-4-1 5 0,4-9 1 0,4 9 0 0,-1-3-14 0,4-3 0 16,0 4 0-16,3-4 0 15,4 0-21-15,4-9-11 0,-1 6-1 16,8-7-1-16,0-9 10 0,6 4 3 0,1-1 0 0,3 1 0 16,4-10 21-16,-1-3 0 0,8-7 12 0,-4 1-4 0,4-4 6 0,0-2 1 15,-4 2 0-15,0-6 0 0,1-3 14 16,-8 0 3-16,0 0 1 0,0-6 0 0,-7 6-7 15,0-9-2-15,-3 6 0 0,-1-7 0 0,1 1 13 0,-4-4 3 16,-3-2 0-16,-1 5 0 0,-3-2-16 0,0 3-4 16,0-1 0-16,-7 4 0 0,4 3-12 15,-5-3-8-15,1 12 8 0,0 0-8 0,-3 1-12 0,-1-1-6 16,1 3-2-16,-4 4 0 16,-1 0-112-16,1 9-22 0,0-3-5 0,0-1-554 15,3-2-111-15</inkml:trace>
  <inkml:trace contextRef="#ctx0" brushRef="#br0" timeOffset="19949.57">25710 8424 518 0,'0'0'46'0,"0"0"-37"0,0 0-9 0,0 0 0 16,4 10 395-16,0-7 77 0,-1 6 15 0,1 1 3 16,3 2-398-16,0-2-80 0,0 2-12 0,0 4-11 15,-4-4-1-15,4 1-1 0,0 6 0 0,-3-7 0 16,-1 10 13-16,-3-6 0 0,0 0 0 0,-3 2 0 15,-1 1 8-15,-3-3 0 0,-3 3 1 16,-4 0 0-16,0-4-1 0,-8 4-8 0,1-6 12 0,-3 5-4 31,-1-5-54-31,-3-4-11 0,-4 1-3 0,4-1-889 0</inkml:trace>
  <inkml:trace contextRef="#ctx0" brushRef="#br0" timeOffset="20628.73">26412 7832 403 0,'0'0'17'0,"0"0"5"0,0 0-22 0,0 0 0 15,0 0 0-15,0 0 0 0,0 0 486 0,0 9 93 16,-3 4 18-16,6-1 4 0,1 10-489 0,-4-3-99 16,0 9-13-16,-4-3-15 0,4 7 15 0,-3-1-9 15,3 0 9-15,0 1-8 0,-7-1 0 0,3 3 0 16,1-2 0-16,-1-4 0 0,-3 3 8 0,0-6 0 16,4 7 0-16,-1-10 0 15,1 6-47-15,-1-6-7 0,4 0-2 0,0-3-647 16,4-7-129-16</inkml:trace>
  <inkml:trace contextRef="#ctx0" brushRef="#br0" timeOffset="21300.5">26296 7518 1958 0,'0'0'87'0,"-3"-3"17"0,-1-7-83 0,4 1-21 0,4 6 0 0,-1-3 0 0,8 3 96 0,-4-4 14 15,3 7 3-15,4-3 1 0,4-6-93 0,-4 9-21 16,4 0 0-16,-1 0 0 0,5 0 16 0,2 0 4 16,8 9 1-16,0-6 0 0,3 7 16 0,4-1 3 15,0 4 1-15,3-4 0 0,-3 0-25 0,3 4-4 16,-3-4-2-16,0 1 0 0,0-1-10 0,3-6 0 16,0 7 0-16,1-4 0 0,-1-3 0 0,-3 0 0 15,0 4 8-15,-1-4-8 0,-2-3 0 0,-5 6-12 16,-2-3 2-16,-5-3 1 0,-3 10 18 0,1-7 4 15,-8 3 1-15,0-3 0 0,-4 6-14 0,-3 1 9 0,1-7-9 16,-1 6 8-16,-4 1 0 0,-3-1 0 0,0 1 0 16,0 2 0-16,-3-2 7 0,-4 2 1 0,-1 1 0 15,1 5 0-15,-7-5-16 0,4 9 0 0,-4-3 0 0,-4 3 0 16,4 0 12-16,0 6 0 16,-4-6 0-16,4 6 0 0,0-3 0 0,0 7 0 0,0 2 0 0,0 4 0 15,6-7-12-15,-2 0 0 0,-1 4 8 0,4-4-8 16,4 1 0-16,-1-1 0 0,1 0 8 0,-1-2-8 15,1 2 0-15,3-3 0 0,0-3 0 0,-4 0 0 16,4 7 0-16,0-4 9 0,4-3-9 0,-8 3 8 16,1-3-8-16,3-3 0 0,0-3 0 0,0 0 0 0,-4-3 15 15,4 2 1-15,-3-5 0 0,3-4 0 0,-4 1-8 0,4 2 0 16,-7-5-8-16,3-4 12 16,-3 6 4-16,4-6 1 0,-8-3 0 0,-3 0 0 15,4 6 9-15,-5-6 2 0,-2-6 0 0,-1 6 0 0,-3 0-8 0,-4-3-2 16,4-6 0-16,-4-1 0 0,1 10-18 15,-1-9 0-15,0 3 0 0,-3-1 0 16,-4-2-54-16,4 3-5 0,-4-4-1 0,4 4-840 16,3-7-169-16</inkml:trace>
  <inkml:trace contextRef="#ctx0" brushRef="#br0" timeOffset="23497.45">28607 8299 633 0,'0'0'28'0,"0"0"6"0,0 0-34 0,0 0 0 0,0 0 0 0,0 0 0 16,-4 0 312-16,4 0 56 0,0 0 12 0,0 0 1 16,0 0-257-16,0 0-52 0,0 0-11 0,-3 6-1 15,-1 4-40-15,4-4-8 0,4 13-2 0,-4 3 0 16,3 0-1-16,-3 6 0 0,0 3 0 0,0 4 0 16,-3 5-9-16,-1-5 12 0,1 6-12 0,-4-1 12 15,0 1-12-15,-4 0 0 0,0-3 0 0,4 2 0 16,-3 1 0-16,-1-6 0 0,-3 2-12 0,3-2 12 0,1-4-15 15,-1 0 5-15,-3-9 1 0,4 0 0 0,-1 0-3 16,4-3 0-16,0-10 0 0,0 1 0 0,0-7-8 0,0 3-3 16,0-12 0-16,0 3 0 15,3-7-25-15,-3-8-4 0,4-4-2 16,3-3 0-16,0-13-11 0,0 7-3 0,0-13 0 0,0 3 0 16,3 0 51-16,1-6 17 0,-1-3-12 0,1 0 12 0,3-3 44 15,0-1 14-15,0 1 3 0,3 0 1 0,-3 9 6 0,4-6 0 16,-4 12 1-16,4 0 0 0,-1 4-9 15,1 2-3-15,-1 4 0 0,8-3 0 0,-4 6-13 0,4-3-2 16,3-4-1-16,0 1 0 0,0 9-13 0,4-3-2 16,3-3-1-16,-3 9 0 0,0 6-13 0,3 1-4 0,-3-7 0 15,-1 9 0-15,-3 1 0 0,1 6-8 0,-1-7 12 0,-4 10-4 16,1 0-8-16,-4 10 0 0,0-1 0 0,0 4 0 16,-3-1 0-16,-1 13 0 0,1-3-9 0,-4 3 9 15,0-3 0-15,0 7 0 0,0-4 0 0,-3 3 0 16,3-6 0-16,-4 0-8 0,1 0 8 15,-4 0 0-15,3 3 0 0,-3-9 0 0,0 5 0 0,0-2 0 16,-3-6 0-16,-4 6 8 0,0-7-8 0,0 4 9 16,-4 0 10-16,1-7 1 0,-5 0 1 0,1 1 0 15,-7-1-1-15,4-3 0 0,-8-6 0 0,4 7 0 16,-4-14-20-16,0 7 0 0,1 0 0 0,-1 0 0 16,0-3 0-16,4-6-18 0,0 6 3 0,0-7 1 15,0 1-101-15,3 0-20 0,0-1-4 0,4-2-589 16,0 2-117-16</inkml:trace>
  <inkml:trace contextRef="#ctx0" brushRef="#br0" timeOffset="24343.56">29326 8076 115 0,'-7'0'0'0,"7"0"10"0,0 0-10 0,0 0 0 0,0 0 0 0,0 0 0 16,0 0 352-16,0 0 68 0,0 0 13 0,0 0 3 16,0 0-317-16,0 0-64 0,11 6-13 0,-4-2-2 15,-7-4 45-15,11 9 10 0,-8 0 1 0,4 4 1 16,-7 0-9-16,-3 5-1 0,-1-5-1 0,-3 9 0 15,4 0-44-15,-5-3-9 0,-2 3-1 0,-1-1-1 0,1 1 0 16,-1-3 0-16,4 3 0 0,-3-3 0 0,2 0-31 16,1-3 0-16,7-1 0 0,-3-9 0 0,3 4 0 15,-4-1 8-15,4 1-8 0,0-7 0 16,0-3 12-16,0 0-4 0,0 0-8 0,0 0 12 0,7-6 0 0,-3-4-1 16,3-6 0-16,-3 4 0 0,3-1 1 0,0-9 0 15,-4 0 0-15,8-6 0 0,-1 6 16 0,1-6 3 16,-1 3 1-16,1-3 0 0,3-4-24 15,0 1-8-15,0 6 0 0,4-3 0 0,-4 6 0 0,0 9 0 16,0-6 0-16,4 10 0 0,-7 6 0 0,3 3 0 16,-4 0 0-16,4 3 0 0,-3 6 0 0,0 1 0 15,-1 2 0-15,1 4 0 0,3-3 0 0,-4-1 0 0,-3 7 0 16,4-6 0-16,0 5 0 0,-4-5 0 16,0-1 0-16,3 4 0 0,-3-3 0 0,0-1 0 0,4-2 0 15,-4 2 0-15,0-2 0 0,0-4 0 0,-7-6 0 16,7 3 0-16,-7-3 0 0,7 9-12 0,-7-9 1 0,11 3 0 15,-4-3 11-15,-7 0 0 0,0 0 8 0,7-3-8 16,0-6 14-16,0 6-2 0,0-3 0 0,0-7 0 16,-3 4-12-16,3-10 0 0,3 6 0 0,-3-9 0 15,4 0 0-15,0-6 0 0,3 6-8 0,-4-3 8 16,1 3 0-16,3 3-8 0,-3 0 8 0,-1 4 0 16,1-1 0-16,-1 7 0 0,1 6 0 0,-4 3 0 15,4-4 0-15,-4 8 0 0,3-4 0 0,-3 3 0 16,4 6-26-16,-1 1-5 15,1 2-1-15,0 7 0 0,-1-7 32 0,-3 7 0 0,4 0 0 0,-4-3 0 0,3 3 0 16,-6-1 0-16,3-5 0 0,-3 6 0 0,3-4 0 16,-4 1 0-16,1-3 0 0,-1-1 0 0,1-2 0 0,-1-1 0 15,-3 0 0-15,0-9 0 16,0 0-116-16,4 10-28 0,-4-10-4 16,0 0-966-16</inkml:trace>
  <inkml:trace contextRef="#ctx0" brushRef="#br0" timeOffset="25144.29">31059 7527 1911 0,'0'0'84'0,"7"-9"19"0,0 0-83 0,0-4-20 0,0 1 0 0,-4-1 0 16,8-3 36-16,-8-6 4 0,4 7 0 0,-3-10 0 15,0 3-8-15,-1-3 0 0,1 3-1 0,-4 0 0 16,0-3-7-16,-4 3-2 0,-3 6 0 0,0 0 0 16,-4 4-9-16,-3 2-1 0,-3 1-1 0,-5 9 0 15,1 0-11-15,-3 0 0 0,-5 9 9 0,1 1-9 16,3 2 10-16,-3 10-2 0,0-3-8 0,3 3 12 15,1 9 34-15,2 1 6 0,5-1 2 0,-4 10 0 16,-1-7-20-16,8 13-4 0,-3-9-1 0,3 12 0 16,0-6-1-16,-1 9-1 0,5-2 0 0,-1 2 0 15,1 0-15-15,3 0-4 0,0-2 0 0,3-1 0 16,4-6-8-16,-4 0 0 0,1-10 0 0,3 4 0 0,3-4 0 16,-3-2-11-16,4-1 3 0,-4 0 0 15,0-2-32-15,4-8-5 0,-1 5-2 16,1-8 0-16,-4 1-157 0,0-3-31 0,0 0-6 15</inkml:trace>
  <inkml:trace contextRef="#ctx0" brushRef="#br0" timeOffset="25345.92">30272 7888 3031 0,'0'0'134'0,"-4"-3"28"0,4 3-130 0,0 0-32 0,0 0 0 0,0 0 0 15,7-9 35-15,8-1 0 0,6 7 0 0,3-3 0 16,8 6-15-16,7-7-4 0,3 1 0 0,4 3 0 16,7-3-4-16,0 3-2 0,10-4 0 0,4 4 0 15,8 0-10-15,-5-3 0 0,4-4 0 0,-7 1 0 32,-3 3-76-32,-4-4-12 0,0 1-1 0,0-4-818 0,0-2-163 0</inkml:trace>
  <inkml:trace contextRef="#ctx0" brushRef="#br0" timeOffset="32714.55">26882 17455 1015 0,'-18'-9'44'0,"11"6"11"0,-4-3-44 0,4-7-11 0,-14-12 0 0,7-3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1:04.9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14619 15787 3002 0,'7'10'267'0,"7"-1"-214"0,0 4-42 0,4-4-11 0,0 0 0 0,3 4 0 0,4-1 0 16,3 1 0-16,11 6 0 0,-4-7 0 15,7 4 0-15,1-3 0 0,-5-1 8 0,8 1-8 16,4-4 8-16,2-3-8 0,8-3 0 0,4 10 0 0,3-4 0 15,4 1 0-15,3-1 0 0,7-6 0 0,3 13 0 0,8-3 0 16,3-1 0-16,4 1 0 0,-4 2 0 0,11 1 0 16,4 0-8-16,-1 6 8 0,0-7-10 0,4 10 10 15,7-3 0-15,4 0 0 0,-1 0 0 0,11-3 0 16,7-3 0-16,0 6 0 0,8-3 0 0,9-7 0 16,12 4 22-16,6-10-2 0,15 3-1 0,6-9 0 15,18 7-10-15,4-7-1 0,7 0-8 0,10-7 12 16,4 7-12-16,11-9-15 0,3 6 3 0,3-7 1 15,8 1 11-15,6-3 16 0,8 2-4 0,3 1-1 16,0 2-11-16,1 1 0 0,-1 3-10 0,0 3 10 16,-3 3 0-16,-1-3 0 0,1 13-8 0,-4-4 8 15,0 1 0-15,1 2 0 0,-1 7 0 0,-7-7-9 16,-3 7 9-16,6 0-10 0,-6-3 10 0,3 9-10 16,-4-10 1-16,-3 7 0 0,-3 0 0 0,-8-3 0 0,1-6-9 15,-4 6-2-15,-7-7 0 0,-4 7 0 16,-7-7-19-16,-6-2-4 15,-8 2-1-15,-10-2 0 0,-15 5 29 0,-7-8 6 0,-10 2 1 0,-7 1-814 16,0 2-162-16</inkml:trace>
  <inkml:trace contextRef="#ctx0" brushRef="#br0" timeOffset="1667.8">29693 16295 2750 0,'0'0'122'0,"0"0"25"0,0 0-118 0,0 0-29 0,0 0 0 0,-7 0 0 16,0 0 8-16,7 0-8 0,0 0 0 0,0 0 0 15,0 0 13-15,0 0-3 0,-3-3-1 0,3 3 0 16,7-6 7-16,0-4 2 0,3 7 0 0,8 0 0 16,7-3-10-16,10 3-8 0,7-4 12 0,8 7-12 15,3 0 0-15,7 0-12 0,3 7 0 0,4-4 0 16,11 6 12-16,3-6 0 0,7 7 0 15,0-10 0-15,-7 9 0 0,8-3-9 0,6 1 9 0,-3-7-8 16,-1 9 8-16,5-9 0 0,-12 6 0 0,4-2 0 16,4-4 0-16,-4 6-8 0,-3-6 8 0,-4-6-8 15,-3 2 8-15,-1-2 11 0,-3-3-3 0,1 2 0 16,2-8-8-16,-6-1 0 0,-1-3 0 0,-6-9 0 16,-4-3 18-16,0 6 8 0,0-16 2 0,0 6 0 15,0-12-2-15,3 0 0 0,-3-3 0 0,0-3 0 16,-4-10-2-16,-3 7 0 0,-3-4 0 0,-1-3 0 15,-3-9 5-15,0-3 1 0,0-3 0 0,-11 15 0 16,-3-6-6-16,3-10 0 0,0-5-1 0,1-7 0 0,-5-3-10 0,5-13-1 16,-8 1-1-16,14-51 0 0,-3 6-11 0,-7 1 0 15,-4-4 0-15,0 7 0 0,-7-4 0 0,1-6 0 16,-5 1 0-16,1-8-11 0,-4-2 11 0,0-3-12 16,-3-7 12-16,-1 4-12 0,1-7-3 0,-8 0-1 15,1 1 0-15,-1-1 0 0,-3 0 16 0,0 0 0 16,-3-2-10-16,-1-1 10 0,1 3 0 0,-8 0 0 15,4 0 0-15,-3-2 0 0,-5-4 0 0,5 3 0 16,-4 0 0-16,0 6 0 0,3-3 0 0,-3 10 0 0,-4-10 0 16,4 10 0-16,-3 0 0 0,2 9 0 0,5-6 0 15,-4 9 0-15,0-3-17 0,0 3 1 0,-1 10 0 0,1 9 0 16,0-3-4-16,0 6 0 0,-4 9 0 0,4 7 0 16,0 3 8-16,-3 10 0 0,2 5 1 0,5 26 0 15,-4 9 11-15,0-6 0 0,-4 6 0 0,0-3 0 16,1 13 0-16,-4-4 0 0,-1 7 0 0,-9-10-8 15,2 10 8-15,5 9 0 0,-8 3 0 0,4 10 0 16,0-1 0-16,-4 10 8 0,-3 7-8 0,-8-1 0 16,-6 7 8-16,-4-4-8 0,-4 10 10 0,1-3-10 15,-4 6 8-15,4 0-8 0,-4 6 0 0,-4-3 9 16,-3 10-9-16,-11-7 0 0,1 3 9 0,-4 4-9 16,3-1 0-16,-10 10 0 0,-7-3 0 0,-8 0 0 0,1-3 0 15,-11 9 0-15,-7-10 0 0,-7 14 0 0,-7-4-13 16,-10-3 2-16,-12 3 1 0,-2 0 0 15,-12-6 10-15,-3 3 0 0,-10 0 0 0,-11-4 0 0,-7-2 21 16,-4 0 7-16,-3-4 0 0,-7 1 1 16,-4-1-29-16,-7 4 0 0,-3-6 0 0,-7-4-10 0,-11 3 10 0,0 1 11 15,-4-4-3-15,1 0 0 0,-1-6 0 0,1 10-8 16,-4-10 12-16,0 6-4 0,0-6 2 0,3-6 0 16,-3 6 0-16,0-4 0 0,0-2-10 0,0 6 0 15,0 0 9-15,-3-3-9 0,3 0 0 0,-4 3 0 16,-3-6 0-16,7 6 8 0,-3 0-8 0,3 0 0 0,0 0 0 15,0 0 0-15,0 0 0 0,3 0 0 0,4 0 0 0,4 0 0 16,0 0 0-16,3 0 0 0,0 0 0 16,7-4 0-16,4-2 0 0,-1 6 0 0,1-3 0 0,3-3-8 15,4 0 8-15,7-4-12 0,10 1 12 0,4-1-12 16,14-2 12-16,-3-7-13 0,6 6 5 0,8-5 8 16,6-1-8-16,8-3 8 0,3 0 0 0,15 0 0 15,6-3 0-15,4-3 0 0,4-1 0 0,6 4 0 16,15-3 0-16,-1 6 0 0,5 0 0 0,2 3 8 15,12-3-8-15,2 7 0 0,12-1 0 0,-1 4 0 16,1-1 0-16,6 7 0 0,0-1 0 0,8 1 0 16,-1 6-11-16,4 0-1 0,8 0 0 0,2 13 0 15,1-4 12-15,3 10 0 0,0 3 0 0,0 0 8 16,0 9-39-16,4 7-7 0,3-1-2 16,0 14 0-16,4 2 18 0,3 0 3 0,4 1 1 0,0 18 0 15,7 3 18-15,0 10 9 0,3-1-1 0,0 10 0 16,4 4 0-16,0 5-8 0,7 13 12 0,0 0-4 0,0 9 2 0,3 4 0 15,4 9 0-15,0-3 0 0,0 12 2 0,0 1 0 16,0 2 0-16,0 16 0 0,4 1-4 0,-1-4-8 16,-3 3 12-16,4 3-4 0,-4 7-8 0,0-1 0 15,4 10 0-15,-4-3 8 0,0 6-8 0,0-6 8 16,0 6-8-16,0 1 8 0,3 2-8 0,-3 0 0 16,7-3 0-16,-3 0 8 0,3-3-8 0,3 4 10 15,1-8-10-15,-1 4 10 0,8-6 1 0,-4-6 0 16,4 2 0-16,-1-12 0 0,1 7-11 0,3-14 12 15,-7 1-12-15,0-6 12 0,1-4-12 0,-5 1 12 16,-3-1-12-16,0-9 12 0,0 3-12 0,-3-3 0 16,-1-6 9-16,-6-7-9 0,3 4 0 0,-7-4 8 0,0-9-8 15,-4 0 0-15,1 0 0 0,-5-9-10 0,1 3 1 16,-3-10 0 0,-1-6-175-16,-3-9-34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81896.32">6689 7794 691 0,'-4'-7'61'0,"1"-2"-49"0,-1-1-12 0,-3 7 0 16,4-6 175-16,-1 3 32 0,4-4 6 0,-4 4 2 15,1-3-144-15,3 9-29 0,0 0-6 0,0 0 0 16,0 0-16-16,0 0-2 0,0 0-1 0,7 0 0 16,7 0-17-16,-10 9 0 0,3-9 8 0,0 6-8 15,3 4 0-15,1-4 0 0,-1 3 0 0,5 1 0 16,-5-1 29-16,4-6 9 0,-3 7 2 0,3 5 0 16,-3-5 18-16,3-1 4 0,0 1 1 0,0 5 0 15,4-5-6-15,-4 5-1 0,3-12 0 16,1 7 0-16,0-1-20 0,3 7-5 0,0-7-1 15,0 1 0-15,0 5-2 0,4-2 0 0,3 3 0 0,4 9 0 0,-7-6-2 16,-1-1-1-16,5 7 0 0,2-3 0 16,-3 10-9-16,4-10-1 0,4 9-1 0,-8-3 0 0,7 7-5 15,0-7-1-15,1 7 0 0,2-1 0 0,-2-3-8 16,6 1 0-16,7-1 0 0,-6 0 0 0,3-2 0 16,3 8 0-16,4-2 0 0,-4-1 0 0,-3-5 8 0,0 8-8 15,0-5 0-15,3-4 8 0,1 6-8 16,-1-2 0-16,-3 2 0 0,7 1 0 0,0 2 0 0,0-2 8 15,-4-1-8-15,0 4 8 0,-3 3 13 16,4-4 3-16,3-2 0 0,-1-7 0 0,5 10-32 0,-4-4-7 16,7 10-1-16,0-6 0 0,-4 5 26 0,1 1 5 15,-1-6 1-15,1 6 0 0,6 0-16 0,-3 0-18 16,0 0 4-16,4 0 1 0,-5-7 13 0,-2 7 0 16,-1-6 0-16,-3 6 0 0,4-10 10 0,-4 10 2 15,3-6 0-15,1-4 0 0,-1 4-12 0,-3 6 0 16,3-4 0-16,-3-2 0 0,-7 0 0 0,4 2 0 0,-1-2 0 0,4 0 0 15,3 2 0-15,1-2 0 0,-11 0 0 0,-1 6 0 16,8 0 0-16,-3-1 0 0,-1 1 0 0,-3 0 0 16,-7 0 0-16,7-3 0 0,3 0 0 0,-3-4 0 15,-4 1 0-15,4-4 0 0,0 7 0 0,3-3 0 16,4-1 0-16,-3-2 0 0,-8 3 0 16,4-4 0-16,0 1 0 0,0-1 0 0,-8-6 0 0,8 7 0 15,7-7 12-15,-3 6 0 0,-5-5 0 0,1-1 0 16,4 3-12-16,-4 1 0 0,-1-7 9 0,-2 9-9 15,3-6 8-15,-1 10-8 0,-6-3 10 0,4-7-10 16,-1 6 0-16,4 1 0 0,-7-1 0 0,3-6 0 16,0 10 0-16,1-3-8 0,-5-10 8 0,-2 3 0 15,-1 0 0-15,-3 3 0 0,3-9 0 0,0 4 0 0,4 2 13 0,0-9 0 16,7 6 0-16,0 0 0 0,-1 0-13 0,1-3 0 16,0 3 8-16,0-6-8 0,-4 6 12 0,4-6 0 15,0 6 0-15,0-7 0 0,3 8-12 0,-3-8 0 16,4 1 0-16,-5 6 0 0,5-6 0 0,-8 0 8 15,4 6-8-15,-4-6 0 0,-3 6 0 0,0-3 9 16,0 3-9-16,0-6 8 0,-1 6 5 0,5 0 1 16,-1-3 0-16,0 3 0 0,4 3-14 0,-3-3 0 15,-1 0 0-15,4-6 0 0,0 0-8 0,-4 6-5 16,-7-6-1-16,4 6 0 0,0-6 14 0,0-7 0 0,-4 10 0 16,4-9 0-16,-4 6 0 0,0-4 0 0,4 4 10 0,0-3-10 15,0 3 8-15,-4-1-8 0,4 1 8 0,-4-3-8 16,0 3 0-16,-6 6 0 0,2-13 8 0,-2 13-8 15,-1-6 0-15,0 0 0 0,0 6 0 0,4-6 0 16,-7 6 0-16,3-6 0 0,-3 0 0 0,3-4 0 16,-4 4 0-16,5-3 0 0,-5-4 0 0,1 4 0 15,0 0 0-15,-1-4 0 0,1 4 10 0,-4-7-10 16,1 7 0-16,-5-3 0 0,4-4 0 0,-3 0 0 16,0 4 0-16,-4-4 0 0,3-5 0 0,-3 5 0 15,1-3 0-15,-1 4 10 0,0-7-10 0,-4 3 8 16,8-3-8-16,-4 3 8 0,0 1-8 0,0-4 8 15,0 3-8-15,-3-3 8 0,3-3-8 0,0 0 8 16,-7 0-8-16,7 0 8 0,1 0-8 0,-1 0 8 0,-7 0-8 0,0 0 8 16,0 0-8-16,0-9 8 0,3 9 4 0,-2-10 0 15,-1 10 0-15,0-9 0 16,-4 3 2-16,4-4 1 0,-3 1 0 0,-1 0 0 0,-3-1 0 16,4 1 0-16,-4-1 0 0,-4-5 0 0,1 5 0 0,-4-9 0 15,0 10 0-15,-4-7 0 0,8-2-3 16,-5 8-1-16,1-9 0 0,0 10 0 0,-7-7-11 0,0-3 0 15,0 4 9-15,3-4-9 0,-3 6 0 16,0-2 0-16,4-1 0 0,-1 3 0 0,4-2 0 0,-4 5 0 16,4-5 0-16,4 5 0 0,-1 7 0 0,-3-6 0 15,7 2 0-15,0 7 0 0,-3-9-11 0,3 9-3 0,0 0-1 0,0 0 0 16,0 0 2-16,7 0 0 0,-7 0 0 0,7 0 0 16,-7 0 4-16,10 0 1 0,-3 6 0 0,1-3 0 15,-1 7 8-15,0-4-8 0,0-3 8 0,0 7-8 16,0-4 8-16,0 3 0 0,0-2 0 0,0 2-8 15,-4-6 8-15,5 3 0 0,-5 4 0 0,4-7 0 16,0 3 0-16,0 4 0 0,0-4 0 0,0-3-8 16,-3 6 8-16,-1 1-12 0,-3 6 12 0,4-7-12 15,-4 0 12-15,3 10-13 0,-3-9 5 0,0 5 8 16,4 4-10-16,-4 0 10 0,-4 0 0 0,4 6-9 16,8-6 9-16,-5-1 0 0,-3-2 0 0,0 3 0 15,0 0 0-15,0-4 0 0,4 1 0 0,-8-3 0 16,4-4 0-16,-3 0-13 0,6 4 5 0,-3 0 8 15,4-7-120-15,-1 3-16 0,1-6-3 16,-1 7-673-16,1-4-136 0</inkml:trace>
  <inkml:trace contextRef="#ctx0" brushRef="#br0" timeOffset="83194.23">6890 9697 1612 0,'-7'-9'72'0,"0"5"14"0,0-2-69 0,0 6-17 16,3-9 0-16,-3 9 0 0,7 0 118 0,0 0 20 15,0 0 4-15,0 0 1 0,0 0-119 0,0 0-24 16,0 0 0-16,0 9 0 0,0-9-8 0,0 10 8 16,7-1 0-16,-3 0 0 0,3 1 0 0,7 5 0 15,-7-5 0-15,7-1 0 0,0 7 8 0,4 0 1 16,-1-4 1-16,8 4 0 0,0-4 1 0,-4 10 0 0,7-9 0 0,4 6 0 16,-4 6 13-16,7-6 4 0,4-1 0 15,0 8 0-15,7-8-5 0,-4 7-1 0,7 0 0 0,-6 4 0 16,3-4 0-16,3 3 0 0,4 0 0 0,0-3 0 15,3 4-2-15,4 5-1 0,-7-6 0 16,0 0 0-16,0 7-11 0,-4-10-8 16,1 10 9-16,-1-7-9 0,8 9 8 0,-4-11-8 15,3 8 0-15,0-6 0 0,4 0 24 0,-7 4 0 0,4-4-1 16,-4 0 0-16,3-3-4 0,1 4-1 0,6-4 0 16,4 3 0-16,0 0-4 0,0-3-1 0,-7 10 0 0,7-1 0 15,-3-2-13-15,-1 2 9 0,4 10-9 16,-3-6 8-16,-1-4-8 0,-3 4 0 0,4 6 0 0,-8-1-11 15,1-8 11-15,-4 3 0 0,6-4 0 0,1 1 0 16,0 2 0-16,0-2 0 0,4-1 0 0,-1 1 0 0,-3-4 0 16,4 4 11-16,3-1-3 0,0-6 0 0,3-3-8 15,5 10 0-15,-1-7 0 0,-4 0 0 0,-3 1 0 16,0 2 0-16,7-3 0 0,-7 0 0 16,-3-3 0-16,3 10 0 0,7-7 9 0,-7 7-9 0,0-1 8 15,-3-3-8-15,3 4 10 0,0-1-10 0,14 4 0 16,-7-3 0-16,3-1 0 0,-6 4 0 0,3-4 18 0,0-6-2 15,4-3-1-15,-1 4 0 0,5-1-7 0,-5 3-8 16,-3-9 11-16,4 10-11 0,-1-10 0 0,1 9 0 16,3-3-15-16,0 0 5 0,-3 1 10 0,0 5 16 15,-1-6-4-15,1 4-1 0,3-4-11 0,-3 0 0 16,-1 0 0-16,-6 4 0 0,-4-4 0 0,-4 0 0 0,1-3 0 16,-4 3 0-16,0-2 0 0,3-1 0 0,-3-3 0 15,4 3 0-15,-4 0 8 0,-4-3-8 0,0 3 0 16,-6 3 8-16,3-3 8 0,0 0 0 0,-4-12 1 0,4 12 0 15,7-6-28-15,0-1-5 16,-4 8-2-16,1-8 0 0,-4-2 18 0,-4 9 0 16,1-12 0-16,-1 2 9 0,0 4 4 0,-3-9 1 0,4 8 0 0,-5-8 0 15,-2 5-14-15,-4-5-13 0,-1 6 2 0,-6-7 1 16,0-6 10-16,0 6 0 0,-8-2 10 0,1 2-10 16,-4-3 8-16,0-2-8 0,1-4 0 0,-5 6 0 15,1-3 15-15,-4-3-3 0,0 0-1 0,0 0 0 16,0 6-11-16,-3-6 0 0,-4 0 0 0,0 0-11 15,0-6 11-15,-7 6 16 0,0 0-4 0,0 0-1 16,0 0 9-16,0 0 3 0,-4-3 0 0,1-3 0 0,-1-4-4 16,-6 1-1-16,3-1 0 0,-4 4 0 0,1-3-6 0,-5-1 0 15,1 1-1-15,0-7 0 0,0 7-11 0,0-4 12 16,-7-2-12-16,3-4 12 0,-3 3-4 0,-4-3 0 16,1 0 0-16,-5 10 0 0,-2-7-8 15,2 4 0-15,1-4 0 0,4 7 0 0,-5-1 0 16,5 1 0-16,2 3 0 0,1 2 0 0,4-2 0 15,3 3 0-15,-1 3-8 0,5-6 8 16,-1 6-12-16,4 0 1 0,-3 0 1 0,10 0 0 0,-7 0-6 0,7 0-2 16,0 0 0-16,-7 0 0 15,-4 6-17-15,11-6-3 0,0 0-1 0,-7 9 0 16,0 1-137-16,0-7-28 0,-4 6-6 0</inkml:trace>
  <inkml:trace contextRef="#ctx0" brushRef="#br0" timeOffset="84789.15">2720 10544 1094 0,'0'0'48'0,"0"0"11"0,-4-10-47 0,4 10-12 0,0 0 0 0,0 0 0 15,0 0 180-15,4-9 35 0,7 3 6 0,-1 2 2 16,4-2-171-16,7 6-35 0,-3 6-6 0,10-6-2 16,0 4-1-16,1 2-8 0,6 0 12 0,7-3-4 15,-6 7-8-15,6-4 0 0,0-3 0 0,1 6 0 0,-1 1 0 0,7-1 0 16,-3 7 0-16,4 0 0 0,2-7 0 0,1 4 8 16,0 2-8-16,-3 1 8 15,6-4 13-15,-6 4 3 0,6-6 0 0,4-1 0 0,0-3 16 16,3-3 4-16,8 7 1 0,0-1 0 0,-12-3-12 0,9 4-2 15,-1-1-1-15,3 1 0 0,1-1-15 0,3 7-3 16,-4-4-1-16,4 10 0 0,-10-3 17 0,3 0 4 16,0 0 1-16,3 9 0 0,-2-3-25 15,2 3-8-15,4 4 0 0,-10-4 0 0,3 0 0 0,0 0 0 16,0 4-8-16,3-10 8 0,4 9 0 0,8-9 12 16,-8 3-1-16,0-6 0 0,0 0-11 0,3-4 0 15,8 4 0-15,0-3 0 0,-1-4 10 0,1 4-10 16,-7 3 12-16,6 0-12 0,-3-4 8 0,1 1-8 0,-1 3 0 0,3 0 0 15,-6-1 0-15,0 1 0 0,-1 6 0 16,1 4 0-16,-4-4 0 0,11 0 0 0,-11-3 0 0,7 9 0 16,-7-3 8-16,4-3-8 0,6-3 12 0,4 3-12 15,-3 4 14-15,0-4-4 0,-4-7-1 0,4 11 0 16,6-14-9-16,1 10 10 0,3-3-10 0,0 0 10 16,-10-3-1-16,10 0 0 0,-6 6 0 0,2-3 0 15,1 3 10-15,-4 0 1 0,-3-3 1 0,0 3 0 16,6 3-10-16,-3-2-3 0,1-1 0 0,-1 3 0 15,-7-3 4-15,4-3 0 0,6 3 0 16,1 0 0-16,3 0-12 0,-3-3 10 0,-4-3-10 0,4 6 10 16,0-6-10-16,3-3 0 0,7 2 0 0,-14 1 0 15,-3 0 0-15,0 6 8 0,7-6-8 0,-1-3 0 0,1 12 8 0,-4-9-8 16,-7 6 8-16,7 0-8 0,1-6 12 0,2 9-4 16,1-3 0-16,0 3 0 15,-4-3-8-15,0 0 12 0,4-3-12 0,0-3 12 0,-1 6-12 0,-6-6 10 16,-4 6-10-16,0-6 10 0,4 0 0 0,-4-4 0 15,4 4 0-15,-4-3 0 0,-3 3-1 0,-4-1 0 16,3-2 0-16,1 3 0 0,7 0-9 0,-8-4 12 16,1 4-12-16,-8 0 12 0,-3 0-12 0,0-3 0 15,0-4 0-15,-3 4 0 0,-4 3 0 0,0-4 0 16,3 4 0-16,-6-3 0 0,-4 3 0 0,-4-1 0 16,0-2 0-16,-6-3 0 0,-1 2 0 0,-7 1 0 15,1-3 0-15,-1 2 0 0,0-2 0 0,-3 2 0 16,-4-5 0-16,4 6 0 0,0-4 0 0,3-3 0 15,-3 4 0-15,0 0 0 0,-1-7 0 0,-3 3 0 16,4-6 0-16,-4 7 0 0,-3-10 0 0,0 6 10 0,0-6-10 0,-1 0 10 16,-3 0-2-16,-3-6-8 0,3 6 12 0,-3 0-4 15,-4-3 8-15,0-4 0 0,-3 4 1 0,-1-3 0 16,1 3-1-16,-4-7-1 0,-4 4 0 16,1-3 0-16,-1-1-5 0,-3 4-1 0,0-3 0 0,-3-1 0 15,3 1-9-15,-7-1 10 0,3 1-10 0,-3-7 10 16,-3 7-10-16,-4 0 0 15,-1-4 0-15,1-3 0 0,-7 1 0 0,4 2 0 0,-8-9 8 0,-7 3-8 16,0 7 0-16,-6-4 0 0,-8-3 0 0,3 0 0 16,-2 1 0-16,2 2 0 0,1-3 0 0,3 3 0 15,0-2 8-15,4 8-8 0,3 1 0 0,8-1 8 0,-1 4-8 16,4-3 0-16,3-1-12 0,7 10 12 0,1-6-20 0,-1 3 4 16,11 3 1-16,0 0 0 15,0 0-25-15,0 0-4 0,11 3-2 0,3 3 0 16,0 4-6-1,7-4-2-15,0-3 0 0,4 7 0 0,3-1 28 0,1 7 6 0,-5-7 0 0,4 0 1 16,1 1 19-16,-1 6-10 0,0-13 10 16,0 12-8-16,-6-5 8 0,-1-1 0 0,-4 7 0 0,1-7-8 0,-7 7 16 15,3-3 3-15,-7-4 1 0,0 7 0 0,0-4 5 0,-4 4 2 16,-3-1 0-16,4-2 0 0,-4-4 1 0,0 7 0 16,-4 0 0-16,-3-4 0 0,4-2-1 0,-1 5 0 15,-6 1 0-15,3-3 0 16,-4 2-19-16,-3 4 0 0,3-3 0 0,-3-4 0 0,0 4 0 15,0 0 0-15,-7-4 11 0,7 7-3 16,0-10-32-16,3 7-7 0,-7 0-1 0,8-7 0 16,-4 4-150-16,0-7-30 0,-4 3-7 0</inkml:trace>
  <inkml:trace contextRef="#ctx0" brushRef="#br0" timeOffset="86220.76">3390 12952 1843 0,'0'-6'164'0,"-10"6"-132"0,6-3-32 0,-3-4 0 16,7 7 80-16,0 0 8 0,0 0 3 0,0 0 0 0,0 0-81 16,18 0-10-16,-11 7-14 0,10-4 3 15,1-3 11-15,7 0 8 0,6 6-8 0,5-3 11 0,-1 3 9 0,0-6 3 16,8 0 0-16,2 0 0 0,12 0 0 0,3-6 0 15,0 3 0-15,3 3 0 16,8-6-12-16,3 6-3 0,-3-3 0 0,3-4 0 0,10 4 0 0,8-3-8 16,-4 3 12-16,4 3-4 0,3-7 9 0,0 7 2 15,8-9 0-15,3 9 0 0,-1 0-3 0,5-3-1 16,10-3 0-16,-7 6 0 16,0 0-15-16,6 0 0 0,-6 0 8 0,4 0-8 0,3 0 0 0,-11 6 11 15,-3-3-11-15,3-3 10 0,4 6-2 0,-3-3 0 16,2 7 0-16,-2-4 0 0,10-3-8 0,0 7 0 15,0-4 0-15,0-3 0 0,-1 3 16 0,5-6-1 0,3 10-1 16,0-10 0-16,-11 6-14 0,15-3 0 0,-4 3 0 16,3-2 0-16,-10 2 25 0,7 3 6 15,4 1 1-15,-4-1 0 0,-4 0-32 0,-3 10-18 16,4 0 2-16,-4 6 1 0,0 0 24 0,0-6 5 0,0 6 1 0,0-6 0 16,-1 9-15-16,1-9 0 0,-3 3 0 0,-4-3 0 15,7 0 0-15,-7-1 0 0,-11 1 0 0,4-9 0 16,3 5 0-16,-3-5 0 15,-4-1-12-15,-3 1 12 0,3-1 0 0,1-3 16 0,-5-3-2 16,1 4 0-16,3-4 2 0,-3 3 0 0,0-3 0 0,0 3 0 16,3 4 19-16,-7-1 4 0,-6 1 1 0,2-1 0 15,4 7-32-15,-3-7-8 0,-4 10 0 0,1-3 0 16,-8-4 0-16,-4 10 0 0,8-9 0 0,-4 2 0 0,0 4 0 16,-7-9 0-16,4 8 0 0,-7-8 0 15,-8 5 8-15,1-5 0 0,-1-1 0 0,1-2 0 16,-4-4-8-16,-1 3 0 0,9-3 0 0,-9 3 0 15,1-6 12-15,0 4-3 0,-3-4 0 0,-1 0 0 0,1 0-9 16,3-4 0-16,-4 4 0 0,1-6-11 0,3 6 11 0,-4 0 0 16,-3 0 0-16,-4 0 0 0,-6 0 0 0,-1 6 0 15,0-6 0-15,1 4 0 0,-5-4 0 0,-2 0 0 16,-1 0 0-16,0 6 0 0,1-6 0 0,-5 6 0 16,-2-6 0-16,-5 0 8 0,1 3-8 0,-4-3 0 15,-3-3 0-15,-4-3 8 0,-4 6-8 0,1-6 0 16,-4 2 0-16,-7 4 8 0,4-6 2 0,-4 3 1 15,0 3 0-15,-4-9 0 0,-3-1 14 16,4-6 3-16,-5 7 1 0,-2-7 0 0,-4 4-21 0,0-4-8 16,-8 0 0-16,1 4 0 0,0-4 13 0,-4-3-3 0,-3 10-1 0,0-7 0 15,-4 4-9-15,4-4 8 0,-4 7-8 16,1-1 8-16,-5 1-8 0,1 0 0 0,0-1 0 16,-1 4 8-16,-2-4-8 0,-1 1 0 0,0 3 0 15,4 6 8-15,7-10-8 0,-1 10 0 0,5-3 0 0,2-3 8 16,5 6-8-16,-1 0 0 0,4 0-12 0,3 0 12 15,4 0-13-15,7 0 5 0,0 0 8 0,0 0-13 32,0 0-36-32,11 6-7 0,0-3-2 0,6 4 0 0,1-4 2 0,7 6 1 15,6-3 0-15,1 4 0 0,3-4 35 0,-3-3 6 0,0 7 2 0,-4-4 0 16,0-3 12-16,-3 6 0 0,0-2 0 0,-4 2 0 16,0 1 0-16,-7-1 8 0,-3 0 0 15,-1 1-8-15,1-1 30 0,-8 4-1 0,4-1 0 0,-3-2 0 0,-4-1-1 16,0 0 0-16,0 7 0 0,-4-6 0 0,1 5-20 0,-4-2-8 15,0 2 0-15,0 4 9 0,-4-3-1 0,1-3 0 16,-1 2 0-16,-3 1 0 0,-4 3-8 0,1 0 0 16,-5-4 0-16,1 4 0 0,0-6 0 15,-7 8 0-15,0-8 0 0,-4 6 0 0,-7-3-9 0,7 2-1 16,1-2 0-16,-1-7 0 16,0 10-179-16,0-9-36 0,-28 8-7 15,15-11-2-15</inkml:trace>
  <inkml:trace contextRef="#ctx0" brushRef="#br0" timeOffset="89231.89">3436 14454 1234 0,'0'0'55'0,"-7"6"11"0,-4-3-53 0,4 4-13 0,0-7 0 0,7 0 0 31,0 0-31-31,0 0-9 0,-10 0-1 0,3 0-1 16,7 0 12-16,0 0 2 0,0 0 1 0,-11 0 0 0,4 0 48 0,7 0 10 0,0 0 1 0,0 0 1 16,0 0 31-16,0 0 5 0,0 0 2 0,0 0 0 15,0 0-2-15,0 0 0 0,0 0 0 0,0 0 0 16,7-10-7-16,4 4-2 0,-8 3 0 0,1-3 0 15,6-4-16-15,-3 1-3 0,7-1-1 0,1-5 0 16,-1 5-2-16,3-9-1 0,1 7 0 0,3-4 0 16,-7-3-8-16,7 1-1 0,4-7-1 0,-4 9 0 15,-3-6 8-15,7-3 1 0,-1 0 1 0,1 0 0 16,3 3 5-16,4-3 1 0,0-1 0 0,3 8 0 0,0-11-13 16,4 11-2-16,7-7-1 0,-7-1 0 0,7 8-11 0,-8-7-3 15,5 3 0-15,-1-3 0 0,0-4-5 16,8 1 0-16,-4-3-8 0,3 3 12 0,0 2 4 0,4 4 1 15,4-9 0-15,-1 9 0 0,-3-9-17 0,4 3 0 16,-4 2 0-16,7-2 0 0,7 0 19 0,-7 0 0 16,3-4 0-16,4 4 0 0,-3-6-11 0,-1 2-8 15,-3-8 9-15,7 5-9 0,-3 4 11 0,3-4-11 16,7 1 12-16,-4-4-12 0,-3 4 10 0,-3 5-10 16,3-5 8-16,0 6-8 0,0-7 0 0,3 7 8 15,1-6-8-15,-1-1 0 0,1 7 8 16,0-7-8-16,-11 1 8 0,7-4-8 0,10 4 8 0,-10-4-8 15,11-3 0-15,-8 4 8 0,1-1-8 0,3-3 0 0,0 4 0 16,0 2 8-16,7-2 0 0,-3 2-8 16,3-3 12-16,0 1-4 0,-3-4 4 0,3 7 0 0,4-4 0 15,-4 0 0-15,3-3-12 0,-2 4 0 0,-5 2 0 0,1-2 0 16,3 9 0-16,0-7 0 0,0 1 0 0,0 5 0 16,1-5 0-16,-5 6 0 0,1-7 0 0,-1 1 0 15,12-1 0-15,-8-3 10 0,0 4-10 16,0-1 10-16,0 4-10 0,-3-3 0 0,3-4 9 0,4 4-9 15,3-1 0-15,-7 7 9 0,-4-7-9 16,5 7 0-16,-1-6 12 0,7 5-4 0,-3-2 0 0,-1 0-8 16,-3-1 0-16,4 1 0 0,3 0 0 0,-3-7 0 15,0 10 8-15,-1-7-8 0,4 1 0 0,-6-1 0 16,-1 7 0-16,0-6 0 0,7 2 0 0,0 1 0 0,-3-7 0 16,-4 10 0-16,0-13 0 0,4 4 0 0,3 2 8 15,-3-3-8-15,3 1 0 0,-3-4 0 0,-4 3 0 16,3 4 0-16,5-4 0 0,-1-2 0 0,4 2 11 0,-4 0-11 15,-4-3 10-15,1 4-10 0,7-7 0 0,-4 6 0 16,-3-6 0-16,-1 10 0 0,-6-1 0 0,0 7 0 16,6-6 0-16,-6 2 0 0,-1 1 0 0,1 3 0 15,-4 3 0-15,-7-4 0 0,-3 4 0 0,-1 3 0 16,4-9 0-16,-3 9 0 0,3-3 0 0,0 0 0 0,-4 6 0 16,1-9-10-16,-8 9 10 0,4-6 0 0,0 0 8 0,-3 6-8 15,-1-6 0-15,4 6 0 0,3 0 0 16,1 1-8-16,-4-1 8 0,-4-6 0 0,-6 6 0 15,-1 0 0-15,1 3 0 0,-1-2 0 0,0-1 10 0,1 3-10 16,-8-3 8-16,4 0-8 16,-4 4 0-16,-3-4 9 0,-4 10-9 0,1-7 8 0,-5-3-8 15,-2 10 8-15,-1-10 2 0,0 3 0 0,-3-3 0 0,-1 4 0 16,-2 2-10-16,2-3 0 0,-3-2 0 0,4 2 0 16,-4 3 9-16,-3-2-9 0,0-4 10 0,-4 9-10 15,0 4 12-15,0-3-3 0,-4-1-1 16,1-2 0-16,-4 2 0 0,-3-2 0 0,-1 3 0 0,1-4 0 15,-1 4-8-15,1-1 10 0,-1-2-10 0,4 8 10 16,0-5-10-16,-3 0 0 0,3 2 0 0,-3-2 8 16,3 0-8-16,-7 5 0 0,7-2 0 0,-4-3 0 15,-3 2 0-15,4-2 0 0,-1 6 0 0,1-3 0 0,-4 3 0 16,0-4 0-16,0 7 0 0,-4 0 0 16,1-9 0-16,-1 9 0 0,1 0 9 0,-4-6-9 0,-4 6 0 15,0-4 0-15,1 4 0 0,-4 4 8 0,0-4-8 16,-1 6 0-16,-6-6 0 0,0 6 0 0,-4-3 0 15,4-3 0-15,-3 0 0 0,2 0 0 0,1 7 0 0,0-4 0 16,0-3 0-16,0 0 0 0,0-3 0 0,3-4 9 16,0 7-9-16,-3-3 10 0,4-3-10 0,2 6 0 15,1-6 0-15,4 2 0 0,-4 4 0 0,7 0 0 16,-4-6 0-16,7 6 0 0,4 0 0 0,0 0 0 16,0 0 0-16,0 0 0 0,0 0-10 0,0 0-1 15,0 0 0-15,7 0 0 0,4 6-5 0,3-6-2 16,-3 0 0-16,6 4 0 0,-2 2 5 0,2-6 1 15,4 6 0-15,0-6 0 0,1-6 12 0,2 6-12 16,1 0 12-16,3 0-12 0,4 0 12 0,-4 0 0 0,4 6 0 0,3-3 0 16,-7-3 0-16,1 0 0 0,-1 0 0 0,0 0 0 15,7 7 0-15,-6-4 0 0,-1-3 0 0,0 0 0 16,0 6-9-16,-3-3 9 16,0 3-8-16,-1-3 8 0,-2-3 0 0,-1 7 0 0,0-4 0 15,-7 3 11-15,4-6-11 0,-4 10 10 0,0-4-10 0,-4-3 10 16,-2 3 0-16,-1-3 0 0,0 4 0 0,-4-4 0 15,-3 6 4-15,0 1 1 0,0 2 0 0,-7-2 0 16,4 2-2-16,-8-2 0 0,0-1 0 0,1 7 0 16,-4 2 2-16,0 1 0 0,-1-3 0 0,-2 9 0 15,-1-12-15-15,-3 12 0 0,0-7 0 0,0 1 0 0,-4-3 0 0,4 3 0 16,-4 0 0-16,4-4 0 16,0 4-20-16,0-3-8 0,3-4 0 15,0-2-1-15,4 5-163 0,4 1-33 0,3-3-7 16,0-7 0-16</inkml:trace>
  <inkml:trace contextRef="#ctx0" brushRef="#br0" timeOffset="91412.51">6057 8145 1440 0,'0'0'128'0,"0"0"-103"0,0 0-25 0,0 0 0 0,-3 0 123 0,3 0 19 16,0 0 4-16,0 0 1 0,0 0-105 0,-7 6-21 15,7-6-4-15,0 6-1 0,0 4-16 0,7-7 0 16,-7 6-11-16,7 1 11 0,3-4 0 0,8-3 0 0,-11 6 0 0,11 4 0 16,-4-10 0-16,7 7 11 0,4-1-3 0,-1 0-8 15,1-2 24-15,-4 2-1 0,7 0-1 0,1 7 0 16,-1-6-2-16,4 2 0 0,3 4 0 0,0-1 0 16,7-2 0-16,-3 6-1 0,7-4 0 15,0 4 0-15,3 0-3 0,11 6-1 0,-10 0 0 0,10 0 0 16,0-3-15-16,0 3 0 0,3 0 0 0,4-3 0 15,7 4 8-15,0-1-8 0,0-3 0 0,4 3 0 16,3-7 0-16,0 8 0 0,4-1 0 0,0-7 0 16,-4 1 0-16,3 6 0 0,1 0 0 0,7-3 0 15,-4 3 0-15,4 1 0 0,-4-4 0 0,4 3 0 16,-8 3 9-16,8-3-9 0,3 9 8 0,-3-5-8 16,0-1 0-16,0-3 0 0,-4 3 0 0,3-3 0 0,1 3 11 15,3-2-3-15,-6 2-8 0,2-9 12 0,-2 12 19 16,6-9 3-16,4 3 1 0,-1 0 0 15,-2-6-35-15,-1 9 0 0,0-9 0 0,7 6 0 16,4 3 0-16,-3-3 15 0,-1 4-3 0,-3-4-1 0,3-7-11 0,0 11-11 16,1-4 3-16,-1 0 0 0,-10-6 8 0,10 9 0 15,4-3 0-15,0 0 8 0,-4-3-8 0,-7 9 0 16,0-2 0-16,-3-1 0 0,3 0 8 0,-3 3 1 16,-7 1 0-16,-1-7 0 0,1 3 2 0,3 3 0 15,4 1 0-15,-7-7 0 0,-1 3-3 0,1 3-8 16,0-9 12-16,-1 3-4 0,4 1-8 0,-3-8 10 15,-4 1-10-15,-3 0 10 0,-1 0-10 0,1 3 0 16,0-3 0-16,-1-7 0 0,1 4 18 0,-4 3-2 0,-3-1 0 0,-4-2 0 16,-4 9-3-16,1-6-1 0,-4-6 0 0,0 8 0 15,7-2-3-15,-4 0-1 0,-3 6 0 16,-4-6 0-16,-3 0-8 0,-7 0 0 0,0-1-12 0,0-2 12 16,0 0 0-16,-4-4 0 0,1 4 0 15,-1-7 0-15,0 1 0 0,1 6 0 0,-5-7 0 0,-2 0 0 16,-1-6 10-16,-3 7-10 0,-1-4 12 0,-2-3-12 15,-1 4 13-15,0 2-4 0,-3-9-1 0,-1 6 0 16,1-3 8-16,0-3 2 0,0 0 0 0,-1 0 0 16,-3 0-8-16,-3 0-2 0,-7 0 0 0,3 0 0 15,0 0-8-15,-4 0 10 0,1 0-10 0,-4 0 10 16,4-3-10-16,-4-3 12 0,0 6-12 0,-7 0 12 16,3-9-2-16,4 2 0 0,-7 4 0 0,0-3 0 0,0-4-1 0,-3 1 0 15,-1 0 0-15,1-1 0 16,-4-5 1-16,3 5 0 0,1-2 0 0,-1-4 0 0,-10-3-2 15,3 3 0-15,-6 4 0 0,-1-4 0 16,0-3-8-16,-3 4 0 0,4 2 0 0,-4-2 0 0,-1 5 0 16,1-6 0-16,4 4 8 0,2-4-8 0,1 7 0 15,-3-1 0-15,6 1 0 0,-3 0 0 0,3-1 0 16,1 4 0-16,3-3 0 0,0 2 0 0,-4 4-10 0,8-3-4 16,3 6-1-16,-4 0 0 0,4 0-1 0,-7 6-1 15,7-6 0-15,0 10 0 16,0-1-19-16,0 0-3 0,4 7-1 0,-1-7 0 0,4 7 20 0,4-3 3 15,3 5 1-15,3-2 0 16,5 3-34-16,6 0-6 0,4-4-2 0,3 1 0 0,-3-3 35 0,6 2 7 0,5-2 2 0,-4 3 0 16,-4 2-6-16,-3-2-2 0,-1-3 0 0,-6 2 0 15,-4 4 35-15,0 0 7 0,-7-3 2 0,1 2 0 16,-5 1 8-16,-3 6 2 0,-3-9 0 0,-4 6 0 16,0 0 19-16,0 0 4 0,-4-3 1 0,4 3 0 15,-3-4-14-15,-1 1-2 0,1-3-1 0,-4-4 0 16,3 4-24-16,1-6-5 0,-5-1-1 15,5 0 0 1,-4 1-39-16,0-4-8 0,0-3-2 0,0-3 0 16,-4 6-164-16,1-12-34 0,-29-6-6 0,0-10-2 0</inkml:trace>
  <inkml:trace contextRef="#ctx0" brushRef="#br0" timeOffset="93067.14">3521 9302 2343 0,'0'-6'52'0,"-7"2"10"0,3-2 2 0,-3-3 2 0,0 9-53 0,7-3-13 16,-11-4 0-16,4 14 0 0,4-4 0 0,-1-3-12 16,4 0 3-16,0 9 0 0,-7-3-1 0,7 4 0 15,0-1 0-15,0 1 0 0,7-1 10 0,-7-3-10 0,7 4 10 0,0-7-10 16,4 6 10-16,-4-2 0 16,4 2 0-16,-1 0 8 0,-3 1-8 0,7-1 9 15,1-3-9-15,-1-2 10 0,3 5-2 0,1 4 0 16,-4-4 0-16,4 4 0 0,-1-4 14 0,4 0 2 15,4 7 1-15,0-7 0 0,0 7-9 0,6-3-1 0,5-4-1 0,-1 7 0 16,0-1-4-16,-3-2-1 0,10 6 0 0,1-4 0 16,-1 4-1-16,4-3-8 0,-7 0 12 0,6-4-4 15,-2 4 0-15,3-4-8 0,3-2 12 0,7 5-4 16,4 1-8-16,0-3 12 0,-7 2-12 0,4 4 12 16,-1 0-12-16,-3-3 0 0,4 2 0 0,3 1 0 15,-8 0 0-15,15 6 0 0,-7-6 0 0,4 6 0 16,-4-6 0-16,0 6 0 0,-4-6 0 0,8 6 0 15,-1-6 0-15,8 0 0 0,-1-1 14 0,1-2-4 16,0 3 6-16,-1 0 0 0,-3-4 1 0,11-5 0 0,-8 9-1 0,8-4-1 16,3-2 0-16,-10-4 0 0,-1 7-5 0,8 3-1 15,-4-4 0-15,3 1 0 0,1 3-9 0,0 3 0 16,6-7 0-16,-10 11 0 0,4-8 0 0,3 11 0 16,0-11 0-16,4 8 0 0,3 2 0 0,-3-9 0 15,0 2 0-15,3 1 0 0,3-6 0 0,-2 3 0 16,6 0 9-16,-7 0-9 0,0-4 8 0,4 1-8 15,7-4 10-15,-4 4-10 0,0 0 16 0,4-4-2 16,3-2-1-16,1 5 0 0,-1 1-1 0,0-3 0 16,1-4 0-16,-5 7 0 0,5-7-12 0,3 10 9 15,-1-10-9-15,1 7 8 0,0-7-8 0,0 1 0 0,3 6 0 16,-3-7 0-16,-4 4 0 0,4-4-9 0,7-3 0 0,-4 4 0 16,-3-1 22-16,-3 0 5 0,2-2 1 0,1 2 0 15,7-6-2-15,-4 7 0 16,-6-4 0-16,3 3 0 0,7 1-7 0,-1-1-2 15,-2 1 0-15,-1-1 0 0,-7-3 0 0,8 4 0 0,-1-1 0 16,-3 7 0-16,-7-7-8 0,0 1 0 0,3-7 0 0,0 9 0 16,-3 1 0-16,3-4 0 0,-7 1-12 0,4 5 12 15,0-5 0-15,0-1 0 0,3 0 0 0,-10 1 0 16,3-1 0-16,-3-2 0 0,0 2 0 0,-1 0 0 16,1-2 0-16,-4-4 0 0,-7 6 0 0,0-9 0 15,-3 6 0-15,0-2 0 0,3 2 0 0,-4-3 8 16,-2 3-8-16,-5-3 0 0,-6 4 0 0,3-1 8 0,0-3 0 0,0 6-8 15,-7-9 12-15,3 10-4 0,-6-4-8 0,-1-3 0 16,-7 4 0-16,-3 2 8 16,0-9-8-16,-4 9 0 0,1-9 0 0,-4 7 8 15,-1-4-8-15,-2-3 0 0,-8 0 0 0,0 6 0 16,-3-6 8-16,0 0-8 0,-4 0 0 0,-4 0 8 0,1 0-8 16,-4 3 12-16,-3-6-12 0,-1 3 12 0,4 0-1 0,-7-6 0 15,-7 6 0-15,0 0 0 0,11-3 2 0,-7-4 1 16,3 4 0-16,-4-3 0 15,-3-3 1-15,0 2 0 0,0-2 0 0,0-1 0 0,-3 1-5 0,-4 0-1 16,-4-7 0-16,4 7 0 0,-7-4-9 0,0-3 10 16,-4 7-10-16,4-7 10 0,0 7-10 0,-4-1 0 15,-3-2 0-15,0-4 0 0,0 7 0 0,-4-1 0 0,4 1 0 16,-4 0 0-16,4 2 0 0,-4-2 0 0,4 0-11 0,3 2 11 16,-3 7 0-16,0 0-8 15,3-3 8-15,-3-3 0 0,-3 6 0 0,2-3 0 0,5-4 0 0,-4 7 0 16,-1 0-11-16,5-3 0 15,-1-3 0-15,4 6 0 0,3 0-1 0,4 0 0 0,-3-3 0 0,10 3 0 16,0 0-6-16,0 0-2 0,0 0 0 0,14 3 0 31,0 6-5-31,4-2-2 0,3 2 0 0,0 1 0 0,4-1 10 0,-4 10 1 0,4-4 1 0,-1-2 0 16,1 3 15-16,0 2-11 0,3-2 11 0,-3-3-10 16,-1 2 10-16,-3 4 0 0,1-9 0 0,-1 5 0 15,0 4 0-15,-7-10 0 0,-3 10 0 0,3-3 8 16,-7-7 5-16,0 10 2 0,-7-9 0 0,3 5 0 15,-6 4 2-15,3-3 1 0,-4-4 0 0,1 10 0 16,-4-9-3-16,3 6-1 0,-3-10 0 0,0 7 0 0,0 3 0 16,-4-4 0-16,1-5 0 0,-1 5 0 15,-3-2-44-15,0-4-9 0,-7 10-1 16,-4-3-1-16,1-7-211 0,-12 7-41 0</inkml:trace>
  <inkml:trace contextRef="#ctx0" brushRef="#br0" timeOffset="96383.07">5613 12124 1404 0,'0'0'62'0,"-4"-3"13"0,4-3-60 0,-7-4-15 0,4 7 0 0,3-9 0 16,0 8 72-16,-7-5 11 0,7 3 2 0,0 6 1 15,0-10-31-15,-4 1-7 0,0 0 0 0,4-1-1 16,0 10-7-16,4-9-2 0,-4 2 0 0,0 7 0 0,4-3-23 0,-4 3-5 16,0 0-1-16,0 0 0 0,0 0 16 0,7-9 3 15,-7 9 1-15,3-6 0 0,4 3-1 0,4-4 0 16,3 7 0-16,-4-3 0 15,8-3-6-15,3 6-2 0,0 6 0 0,4-6 0 0,3 3-5 16,4-3-2-16,0 0 0 0,7 7 0 0,3-4-5 0,0-3-8 16,8 0 11-16,3 6-11 0,3-6 27 0,-3 0-2 15,3 3 0-15,1-3 0 0,-1-3-25 16,1 3-14-16,6-6 2 0,1 3 0 0,-1-4 24 0,8 7 6 16,-1-9 1-16,-6 9 0 0,3 0-19 15,0-6 10-15,7 2-10 0,4 4 8 0,-4 0 0 0,0 0-8 16,3 0 12-16,-3-6-4 0,11 6 3 0,-11-3 0 15,7 3 0-15,4 0 0 0,-4-6-11 0,0 6 0 0,-3 0 9 16,7-3-9-16,3-7 18 0,0 4-1 0,0 6 0 0,-3-9 0 16,0 9-8-16,3-10-1 0,3 4-8 0,1 3 12 15,0-4-12-15,0 7 9 0,-4-9-9 0,0 6 8 16,0-3 2-16,0 6 0 0,4-10 0 0,-4 10 0 16,-3-9-10-16,0 9-9 0,3-6 9 0,0 2-13 15,0 4 13-15,-3-6 0 0,-4 3 0 0,4 3 0 16,-1-6 0-16,5 3 0 0,-1-4 0 15,0 4 0-15,-3-3 21 0,-1-4-2 0,1 1-1 0,3 3 0 16,4 3-18-16,-4-7 0 0,-7 1 0 16,-3 3 0-16,6-4 13 0,-2 1-4 0,2-1-1 0,-3 4 0 15,1 3-8-15,-8-3 0 0,-4-4 0 0,4 7 0 16,0-6 0-16,-3 2 0 0,-1-2 0 0,1 3 0 16,-4 3 0-16,-3-4 0 0,-8 4 0 0,7-3 0 0,1 3 0 15,7-3 8-15,-8-4-8 0,4 10 0 0,-3-9 0 0,-1 9 0 16,1-10 0-16,-1 4 0 0,1-3 24 0,-1 9-1 15,-3-10 0-15,-4 1 0 0,1 9-13 0,-4-10-2 16,-4 10-8-16,-6-9 12 0,-1 9-4 0,-3-9 0 16,0 9-8-16,-1 0 12 0,1 0-12 0,0-7 0 15,0 7 0-15,-4 0 0 0,-3-3 0 16,3 3 8-16,-3 0-8 0,3 0 0 0,-3 0 0 0,0 0 0 16,-4 0 0-16,0 0 0 15,-3 0 9-15,-1 0-9 0,1 0 8 0,0-6-8 0,-4 6 0 0,4 0 0 16,-4-3 0-16,4-3 0 0,-1 6 0 15,1 0 0-15,-4-4 0 0,4 4 0 0,-8-6 0 0,5 6 0 16,2 0 0-16,-3-3 0 0,1 3 0 0,-1-6 0 0,0 6 0 16,0 0 0-16,-7 0 11 0,4 0-3 15,-4-7-8-15,0 4 12 0,0 3-12 0,0 0 0 0,0 0 0 16,-3 0 0-16,3 0 8 0,-3 0-8 16,-1 0 0-16,1 0 0 0,-1 0 0 0,-3 0 0 0,1 0 0 0,-1 0 0 15,-7 0 0-15,7 3 0 0,0-6-8 0,-7 3 8 16,0 0 0-16,7 0 0 0,-7 0 0 0,0 0 0 15,0 0 0-15,0 0 0 0,3-6 0 0,-3 6 9 16,0 0-1-16,-3-3-8 0,-1-3 12 0,4 6-4 16,-7-10-8-16,0 7 8 0,0-3-8 0,-4-4 8 15,1 10-8-15,-1-9 0 0,-3 3 0 16,0 3 0-16,-4 3 0 0,4-7 0 0,-3 4 0 0,-1-3 0 16,-3 3 0-16,-4-3 0 15,1 6 0-15,2-10 0 0,-2 7 0 0,-1-3 0 0,4-4 0 0,-4 4 12 16,0-3-12-16,-3 5 10 0,3-2-10 0,-3-3 10 0,4-1-10 15,-1 7 0-15,0-3 9 0,4-3-9 16,-4 2 0-16,8 4 0 0,-4-3 0 0,6 3 8 0,-2 3-8 16,3-7 0-16,0 7 0 0,6 0 0 0,-2 0 0 0,3 0 0 15,0 0-8-15,0 7 8 0,7-7-12 0,0 0 4 16,0 0 0-16,3 9 0 0,4 1-6 0,0-1-1 16,4 0 0-16,0 1 0 0,6 5 3 0,1-5 1 15,3-1 0-15,4 1 0 0,3-1 11 0,4-3-12 16,3-2 12-16,0 2-12 0,-3-3 12 0,7 6 0 15,3-2 0-15,0-4-8 0,-3 3 8 0,0 0 14 16,0-3-3-16,0 4-1 0,-11-4-10 0,0 3 0 16,-3 4 0-16,-4-1 0 0,0 0 0 0,-3 1 0 15,-4-1 0-15,-4 10 0 0,-2-3 0 0,-1 2 8 16,-4-2-8-16,-3 3 12 0,-3 0-4 16,-4 0 0-16,-1-1 0 0,1 7 0 0,-7-6 0 0,4 0 0 0,-4-3 0 0,-8 3 0 15,1-1 2-15,-3-2 0 0,-5 3 0 0,-2-3 0 16,-5 2-10-16,1 1 0 0,0 0-10 0,-4 6-903 15,-7 3-181 1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41796.23">18863 8741 288 0,'0'0'25'0,"0"0"-25"0,0 0 0 0,0 0 0 15,0 0 331-15,7 0 61 0,4 6 12 16,-1-3 2-16,4-3-311 0,4 0-63 0,0 6-12 0,-1-6-2 16,4 0-2-16,4 0-1 0,0 0 0 0,3 0 0 15,4-6-6-15,-4 6-1 0,7 0 0 0,-3-9 0 16,0 9 19-16,3-10 3 0,0 10 1 0,-3-6 0 16,7 3-3-16,0-4 0 0,3 7 0 0,4-3 0 15,-7-3 2-15,3 6 0 0,4 0 0 0,0 0 0 16,0 0-18-16,-4 0-3 0,0 0-1 0,4 0 0 15,-3 0-8-15,6-3 0 0,4-3 0 16,0 6 8-16,3 0 0 0,-3-3-8 0,0-4 12 0,-4 7-4 0,4 0 16 16,-3 0 2-16,3-3 1 0,0-3 0 0,7 0 9 15,-4 2 3-15,4 4 0 0,0-6 0 16,-4 6-19-16,-3-3-3 0,4-3-1 0,-4 6 0 0,3-10-7 16,4 7-1-16,4-3-8 0,-1 6 12 0,1-3-12 0,-1-3 0 15,-3 6 0-15,-4 0 0 0,1 0 0 16,6 0 0-16,8 0 0 0,-4 0 0 0,-4 0 0 15,-3 6 0-15,0-3 0 0,0-3 0 0,-3 0 0 0,-1 6 0 16,1-6 8-16,3 0-8 0,10 0 12 0,-6 0-1 16,-4 3 0-16,0-3 0 0,0 0 13 0,-4 0 4 15,1-3 0-15,-5 3 0 0,1 0-13 0,0 0-3 16,7 0 0-16,-3 0 0 0,-1 3-12 0,-3-3 9 16,4 0-9-16,-5 7 8 0,-2-14 2 0,6 7 0 15,4 0 0-15,0-3 0 0,4 3-10 0,-1 0 0 0,-3 0 0 16,-3 0 8-16,-4 0-8 0,-1-6 0 15,5 6-10-15,-4-3 10 0,0-3 0 0,0 6 0 0,0 0 0 0,0 0 0 16,-8 0 0-16,1 0 0 0,-3 0 0 16,-1 0 0-16,-3 0 0 0,3 0 0 0,-7 0 0 0,4 0 0 15,0-4 0-15,0 4 0 0,0-6 0 16,-1 6 10-16,5 0-10 0,-5 0 8 0,5 0-8 0,-4-6 8 16,-4 3 13-16,0 3 3 0,0-7 0 0,1 7 0 15,-1-9-24-15,4 6-16 0,0-3 2 0,-4-4 1 16,0 7 13-16,-3-3 0 0,-4 0 0 0,-3 2 0 15,0-2 0-15,-4 6 0 0,-4-3 0 0,1-3 0 16,-7 3 0-16,-1-4 8 0,1 7-8 0,-4-3 10 16,-7 3 3-16,3-6 1 0,1 3 0 0,-4 3 0 15,0 0-14-15,0-7 9 0,0-2-9 0,0 0 8 16,-4 2 0-16,4 4 0 0,-3-3 0 0,3-3 0 0,-4 5-8 0,1-2 0 16,-1-3 0-16,-3-1 0 0,0 4 0 0,0-3 0 15,-4-4 0-15,4 4 0 0,-7-1 8 0,4-2-8 16,-1 2 8-16,-3 1-8 0,-4 0 0 0,1-1 0 15,-4 1 0-15,3 2 0 0,-3 4 0 16,0-3 0-16,-1 3 0 0,5-3 0 0,-1 3 0 0,4-4 0 16,0 4 0-16,0-3 0 0,0 6 0 0,0-10 0 0,3 10 0 15,4 0 0-15,-4-3 0 0,4 3 0 0,0 0 0 16,7 0 0-16,0 0 0 0,0 0 0 0,0 0 0 0,0 0 0 16,0 0-16-16,0 0 4 0,4 3 0 15,3 7 1-15,0-4 1 0,3-3 0 0,5 7 0 0,-1-4 0 16,0-3 10-16,3 6-13 0,1-2 5 0,0 2 8 15,3 7 0-15,0-7 0 0,0-6 12 0,0 7-4 16,1 2-8-16,-5 1-12 0,-3-7 2 0,0 4 1 16,1-7 9-16,-1 6 0 0,-4-3 0 0,1-2 0 15,-1 2 0-15,1 3 0 0,0-9 0 0,-1 10 0 16,-3-4 0-16,0-3 8 0,-7-3-8 0,4 9 8 16,-4-9-8-16,3 7 0 0,1 2 0 0,-4 0 8 15,0 1-8-15,0-1 9 0,-4 1-9 0,1-1 10 16,-4-3-10-16,-4 4 0 0,4 5 0 0,-3-5 8 15,-1 2-8-15,0-2 0 0,1 2 9 0,-1-2-9 0,-6-1 0 16,-1 1 0-16,0-1 0 0,1 0 8 16,-5 1-18-16,1-1-3 0,0 1-1 0,3-1-861 15,-3 0-172-15</inkml:trace>
  <inkml:trace contextRef="#ctx0" brushRef="#br0" timeOffset="143415.76">18528 11268 633 0,'-7'0'56'0,"0"0"-44"0,-4 0-12 0,4 0 0 0,0 0 274 0,7 0 53 16,0 0 10-16,0 0 3 0,0 0-272 0,0 0-55 15,0 0-13-15,14 6 0 16,4-6 0-16,3 3 0 0,7-3 0 0,0 7 0 0,4-7 0 0,0 0 0 15,7 0 0-15,0 0 0 0,3 0 12 16,4-7 7-16,3 7 1 0,4-3 0 0,0 3 8 0,3 0 1 16,4 0 1-16,-3-6 0 0,-4 6-3 0,3 0-1 15,4 0 0-15,4 0 0 0,6-3-4 0,1-3-1 16,3 6 0-16,0 0 0 0,0-4-4 0,7-2-1 16,4 6 0-16,3-3 0 0,4 3 3 0,-4 0 0 0,0 0 0 0,0 0 0 15,1 0-3-15,6 3 0 0,0 3 0 0,0-2 0 16,-7 5-16-16,4-3 8 15,3 4-8-15,1-4 0 0,-5-3 0 0,1 6 0 16,-7-2 0-16,3-4 0 0,-3 3 12 0,3-3-12 16,-3-3 12-16,-1 7-12 0,-6-7 25 0,-1 0-1 0,-2 0-1 15,6 0 0-15,0-7 9 0,0 7 3 0,-11 0 0 16,-2 0 0-16,2 0-3 0,4-3 0 0,0-3 0 0,0 6 0 16,0 0-9-16,-3-3-3 0,0 3 0 0,-1 0 0 15,-6-7-12-15,3 7-8 0,3-9 8 0,-3 9-8 16,4-9 0-16,-8 9 0 0,-6-10 0 0,-1 4 0 15,-6 3 0-15,-1-3 0 0,-3-4 0 0,0 1 0 0,-1-1 0 16,-2 1 0-16,-1 0 0 0,0-1 0 16,-3 4 8-16,4-4-8 0,-8 1 10 0,0 0-10 15,0-1 13-15,-6 4-3 0,-1-3-1 0,0 5 0 0,-3-5-1 16,-4 3-8-16,0-4 12 0,0 7-4 0,0-3-8 16,-3 0 8-16,0 6-8 0,-4-3 8 0,0 3-8 0,-3-7 10 15,3 7-10-15,-4-3 10 0,-6-3-10 0,-1 3 8 16,-3 3-8-16,4-7 8 0,-8 4 4 0,1-3 0 15,-4 3 0-15,0-3 0 0,-4-4-12 0,4 4 12 16,-7-3-12-16,0 5 12 0,0-5 3 0,0 0 1 16,-1-1 0-16,-2-2 0 0,-1 9-16 0,4-4 0 15,-7-2 0-15,3-1 0 0,-3 1 0 0,-4 0 0 16,4 2 0-16,0 4 0 0,-4-3 0 0,4-3 0 0,0 5 0 0,3-2 0 16,4 3 0-16,0-3 0 0,0 3 0 0,4-4 0 15,2 4 0-15,1-3 0 0,0 6 0 0,7 0 0 16,0 0 0-16,0 0-10 0,0 0 2 0,0 0 0 15,11 0-12-15,0 9-1 0,6-9-1 16,4 7 0-16,0-4 7 0,4 3 2 0,0-3 0 0,0 7 0 16,-1-4 13-16,1-3-9 0,-4 3 9 0,0 4-8 15,-3-1 8-15,3-3 0 0,-7-3 0 0,4 4 0 16,-4-4 0-16,0 3 0 0,-3-3 0 0,-1-3 0 16,-3 7 8-16,4-7 4 0,-1 0 1 0,5 3 0 15,-5-3-13-15,1 0 0 0,3 0 0 0,0 0 0 16,0 6 0-16,4-6 9 0,-1 0-9 15,1 0 8-15,-4-6-8 0,0 12 0 0,-3-6 0 0,-1 6 0 16,-3-3 0-16,0 7 0 0,-7-10 0 0,8 9 0 16,-5 1 0-16,-3-1 0 0,0 0 11 0,-3 7-11 15,-1-7 11-15,0 1-11 0,-3-1 12 0,0 1-12 0,-7 5 17 0,4-5-3 16,-4 5-1-16,-1-2 0 0,-2-4 0 0,3 7 0 16,-4 0 0-16,4-4 0 0,0-2-5 0,0 2-8 15,3 1 11-15,1-4-11 0,-1 1 0 0,4-1 0 16,-4 0 0-16,4 4 0 15,0-4-49-15,0 1-17 16,4-1-3-16,-4 1-1 0,3 5-162 0,-3-2-32 0,-4 6-6 0</inkml:trace>
  <inkml:trace contextRef="#ctx0" brushRef="#br0" timeOffset="144592.57">18115 13799 2026 0,'0'0'44'0,"0"0"10"0,0 0 2 0,0 0 1 0,0 0-45 0,0 0-12 15,0 0 0-15,0 0 0 0,0 0-14 0,11 0-5 0,3 3-1 0,0 3 0 16,4-6 32-16,3 3 7 0,3-3 1 0,1 6 0 15,10-6-10-15,1 0-2 0,6 0 0 0,7 0 0 16,11 0 21-16,0 0 4 0,4 4 1 0,3-4 0 16,0-4 3-16,3-2 1 15,8 3 0-15,3 3 0 0,0-6 8 0,1 6 2 0,-5 0 0 0,4 0 0 16,4-3-29-16,7-4-6 16,-1 7-1-16,-2 0 0 0,-1 0 2 0,3 0 0 0,5-3 0 0,6-3 0 15,0 6 3-15,-3 0 1 0,0-9 0 16,3 9 0-16,4 0 4 0,0-7 1 0,-4 4 0 0,-3-3 0 15,7 3-11-15,-4-4-3 0,4 7 0 0,-4-3 0 16,1 3-1-16,-5-6 0 0,5 6 0 0,-1 0 0 16,-3 0 0-16,-4 0 0 0,-7-3 0 0,0 3 0 0,1 0-8 0,-1-6 0 15,0 6 9-15,-3 0-9 0,-11 0 0 16,3-4 0-16,4-2 0 0,4 3 8 0,-7-3 18 0,-1 6 4 16,1-6 1-16,-8 2 0 0,-2-2-31 0,-1-3 8 15,0 6-8-15,3-4 0 0,-6-2 9 0,-1-1-1 16,1 1 0-1,-8 0 0-15,-3-1 0 0,0 4-8 0,-4-3 12 0,4-1-4 0,0 7 1 16,-3-3 0-16,-5-1 0 0,1 4 0 0,0-3-9 16,-4 6 8-16,-3-3-8 0,-7 3 8 15,0 0-8-15,-4-6 0 0,-3 6 0 0,-4 0 0 0,-4 0 0 0,5 0 10 16,-8 0-2-16,-4 0-8 0,1 0 13 0,-1-3-4 16,1 3-1-16,0-7 0 0,-4 7-8 0,0 0 0 15,0-3 0-15,-7 3 8 0,3-6 0 0,1-4 0 16,-4 10 0-16,3-9 0 0,-3 3 3 0,0 6 0 15,-3-10 0-15,-4 7 0 0,0-6-11 0,0-1 0 16,-4 1 0-16,1-4 0 0,-1 4 0 0,0 0 13 16,-3-1 0-16,0-2 0 0,-3-1-2 0,-1 4-1 0,0-1 0 0,-3 1 0 15,0 0-10-15,-4-1 0 0,1-6 0 16,-1 7 0-16,-3 6 0 0,6-13 0 0,-2 13 0 0,-1-3 0 16,4-4 11-16,-4 1-3 0,4 3-8 15,3 6 12-15,1-10-2 0,3 7-1 0,0-3 0 0,-1 6 0 16,5-3-9-16,3 3-17 0,7 0 4 0,0 0 1 15,0 0 12-15,0 0 0 0,0 0 0 0,0 0 10 16,0 0-10-16,10 3-11 0,1 3 3 0,7-3 0 16,-1 7 0-16,4-4 0 0,1 3 0 0,2 1 0 0,4-1 8 15,1 1 0-15,2-1 0 0,-2 0 0 0,2 4 0 0,-2-4 0 16,-1 1 0-16,-3-1-8 0,-1-6 8 0,1 7 0 16,-4-4 0-16,4 3 0 0,-4 1 0 0,0-4 0 15,4-3 0-15,0 7 0 0,-4-4 0 16,0 3 0-16,-4-6 0 0,1 4 0 0,0 2 0 15,-8-3 0-15,1-2 0 0,-4 5 0 0,-3-3 0 16,-1-3 0-16,-3 7 0 0,-3-4 8 0,-1 3-8 0,-7 1 0 16,1 6 0-16,-4-4 0 0,-4-3 8 0,0 7-8 15,1 3 10-15,-4-10-10 0,-1 7 0 0,1 3 0 16,0-10-13-16,3 7 4 16,1-3-95-16,-1-1-18 0,1-3-4 0,6-5-1178 15</inkml:trace>
  <inkml:trace contextRef="#ctx0" brushRef="#br0" timeOffset="146480.34">26762 7768 1972 0,'0'0'88'0,"0"0"17"0,0 0-84 0,0 0-21 0,3-3 0 0,-3 3 0 16,0 0 21-16,0 0 0 0,0 0 0 16,0 0 0-16,0 0 3 0,0 0 1 0,4 10 0 0,-1-1 0 15,-3 1 6-15,0-1 1 0,0 7 0 0,0-4 0 16,4-2-32-16,-4 5 8 0,-7 4-8 0,7 0 0 15,0-10 0-15,0 1 0 0,0 5 0 0,-4-5 0 16,4-1 12-16,-3 7 0 0,3-7 0 0,0 1 0 16,0 5 7-16,0-5 1 0,0-1 0 0,0-6 0 15,0 7-12-15,3-4-8 0,1 3 12 0,3 1-12 16,0-1 8-16,0-3-8 0,-7-6 0 0,11 10 0 16,3-7 0-16,0 3 0 0,0 4 8 0,0-10-8 0,4 9 0 15,-1-3 0-15,1-2 0 0,3 5 0 16,0-3 0-16,0-3 0 0,1 4 0 0,-1 2 0 15,-4 0 0-15,-3 1 0 0,1-1 0 0,-5 1 0 0,-3-4 0 16,0 3 0-16,0-6 0 0,-7 10 0 0,0-10 0 16,0 7-11-16,-3-1 2 0,-1-3 0 0,1-3 19 0,-4 7 4 15,-4-4 1-15,1 3 0 0,2 1-15 0,-6-4 0 16,4-3 0-16,-4 7 0 16,0-1-31-16,-4-3-9 0,0 4-1 0,-3-1-1 15,-4 1-159-15,4-1-32 0,-25 10-7 0,11-7 0 0</inkml:trace>
  <inkml:trace contextRef="#ctx0" brushRef="#br0" timeOffset="146753.62">26624 7803 1324 0,'-3'0'118'0,"-1"-9"-94"0,4 2-24 0,4 4 0 16,-4 3 278-16,14-6 51 0,0 3 11 0,7 3 1 15,0-7-278-15,4 7-63 0,0 0 0 0,-1 0 0 16,1-3-16-16,0 3 0 0,-1 0 1 0,1-6 0 31,3 6-21-31,0 0-5 0,1-9-1 0,2 9 0 0,1-7-10 0,0 4-3 0,0-3 0 0,-1 3 0 16,1-3-109-16,0 2-23 0,-4-2-4 0,-3 6-1 0</inkml:trace>
  <inkml:trace contextRef="#ctx0" brushRef="#br0" timeOffset="147145.91">27852 7599 2055 0,'0'0'91'0,"0"0"19"0,-4 10-88 0,-3-1-22 0,4 0 0 0,-4 7 0 16,3 3 12-16,-3-3-1 0,-4 2-1 0,1 7 0 16,-4 4 7-16,0 5 2 0,-7-6 0 0,-4 10 0 15,0 6-4-15,-3 6-1 0,0-3 0 0,-8 6 0 16,1 1 23-16,-4 5 5 0,4-2 1 0,0 5 0 16,-4 1 2-16,4 0 1 0,-8 0 0 0,8-10 0 15,0 0-28-15,3-3-6 0,0-3 0 0,4 0-1 16,7-6-11-16,-4-3 0 0,4-1 0 0,7-5 0 31,3-4-121-31,1-3-30 0,3-6-5 0,0-6-2 0</inkml:trace>
  <inkml:trace contextRef="#ctx0" brushRef="#br0" timeOffset="147587.31">27580 8483 2170 0,'0'0'96'0,"0"0"20"0,0 0-92 0,4-9-24 0,6 6 0 0,1-7 0 16,3-5 16-16,-3 5 0 0,3 4-1 0,3-6 0 15,1 2 13-15,0 1 2 0,-1-7 1 0,4 10 0 16,-3-4-17-16,3 1-3 0,-3 6-1 0,-1-3 0 16,-2 2 18-16,-1-2 3 0,-4 6 1 0,1 0 0 15,-11 0-23-15,10 0-9 0,-6 10 8 0,3-4-8 16,-7 3 12-16,4 1-4 0,-8-1 0 0,1 7 0 16,-1-4 4-16,-3 4 0 0,0-3 0 0,-7 2 0 15,3 4-12-15,-3 6 0 0,-7-6 9 16,-4 6-9-16,1 0 0 0,-1-3 9 0,4-3-9 0,-1 6 0 15,-2-6 15-15,6 0-4 0,1 6-1 16,-1-7 0-16,4-2 5 0,3 3 1 0,1 0 0 0,-1-4 0 16,7 4-16-16,-3 0 0 0,4 0 0 0,3-3 0 0,3-1-17 15,1-2-7-15,3-4 0 0,0 1-1 16,7 2-35-16,0-9-6 0,4 4-2 16,3-4 0-16,0-3-138 0,4-3-28 15,7-4-6-15,-4-2 0 0</inkml:trace>
  <inkml:trace contextRef="#ctx0" brushRef="#br0" timeOffset="147957.43">28385 8421 1785 0,'0'0'159'0,"-11"0"-127"0,-3 0-32 0,0 9 0 15,-4-9 162-15,4 6 26 0,-7 4 6 0,-4 5 1 16,4-2-153-16,-4 6-30 0,1 6-12 0,-1 3 8 15,0-3 4-15,0 3 0 0,4 7 0 0,0-7 0 16,3-3 1-16,1 3 1 0,6-2 0 0,1-1 0 16,3-3 1-16,3 3 0 0,1-7 0 0,3-2 0 15,3 3-2-15,4-3 0 0,4-7 0 0,3 0 0 16,3 1-3-16,5-4-1 0,2-3 0 0,5-3 0 16,2-9 6-16,5 3 1 0,-1-4 0 0,0 1 0 15,4-1 2-15,-7-8 1 0,-1 2 0 0,1 3 0 16,-7-5-7-16,0-4 0 0,-4 3-1 0,0 0 0 15,0-9 0-15,-3 3 0 0,-4 0 0 0,-4 3 0 0,1-7 1 16,-4-2 0-16,-3 3 0 0,-4 3 0 16,-4-4-4-16,1 4-8 0,-5 7 12 0,1-11-4 15,-3 11-8-15,-1-8 0 0,-3 8 0 0,0-1-11 16,-4 3-81 0,1-3-16-16,-4 4-3 0,-4-4-707 0,-3 9-142 0</inkml:trace>
  <inkml:trace contextRef="#ctx0" brushRef="#br0" timeOffset="151546.79">27040 12366 172 0,'0'0'8'0,"-7"-4"1"0,0-2-9 0,-3 6 0 0,-1 0 0 0,4-3 0 16,-3 6 422-16,2-3 82 0,-2 0 17 0,3 6 3 15,0-2-427-15,-4 2-85 0,4 3-12 0,0-3-14 16,-4 4 5-16,4-1 1 0,-3 1 0 0,3-1 0 16,0 1 35-16,0-1 7 0,-4 10 2 0,1 0 0 15,2-4 0-15,5 4 0 0,-4 0 0 0,3 6 0 16,-3 3-19-16,4-3-3 0,-1 3-1 0,4 4 0 16,0-4-13-16,0-6 0 0,0 9 0 0,4-12 0 15,-1 6 0-15,4-6 0 0,4 0 8 0,0-3-8 0,-1-4 0 0,4-2 9 16,0-1-9-16,0-3 8 15,8-6-8-15,-1 0 0 0,0 0 9 0,4-6-9 0,-4 6 13 16,0-9-1-16,0 5-1 0,0-2 0 0,-3-3 5 16,0-1 0-16,-4 1 1 0,0-7 0 0,0 7 1 0,-7-1 0 15,0 1 0-15,-3-7 0 0,-1 7 7 0,-3 0 2 16,-7-1 0-16,0 1 0 0,-4 6 5 0,-3-4 0 16,4-2 1-16,-4 3 0 0,-4 6-20 0,-3-4-4 15,0 4-1-15,-1 4 0 0,-2-4-8 0,-1 6-14 16,0 3 3-16,4 1 1 0,-4-1 10 0,4-3-8 15,-3 4 8-15,2-7-8 0,5 6-4 0,-4-2-1 16,3 2 0-16,4 0 0 16,0-2-28-16,0-4-6 0,3 3-1 0,1-3 0 15,2 7-164-15,1-4-32 0</inkml:trace>
  <inkml:trace contextRef="#ctx0" brushRef="#br0" timeOffset="151929.51">27919 12328 2192 0,'0'0'48'0,"0"0"11"0,-7 6 1 0,-4-3 1 0,1 4-49 0,-1-4-12 0,0 6 0 0,1 1 0 0,-1-4 20 0,-3 3 0 16,4 7 1-16,-5-7 0 0,1 4 12 0,-3 3 3 15,-4 9 0-15,-1-3 0 0,1 3-4 0,-3 3 0 16,-1 13 0-16,-3-4 0 0,-1 1-5 0,1 12-2 16,0-3 0-16,0 6 0 0,0 1 6 0,-1-1 1 15,1 0 0-15,3 7 0 0,-3-4-32 0,-4 4 0 16,1-10 0-16,-1 3 0 0,4-2 0 0,-1-8 0 15,1 1 0-15,7-12 0 16,7 2-22-16,-4 1-10 0,1-7-3 0,3-3 0 16,-1-6-25-16,8 0-4 0,0-10-2 0,4 7 0 15,-4-10-163-15,7-6-33 0,0 0-6 0,0 0-2 0</inkml:trace>
  <inkml:trace contextRef="#ctx0" brushRef="#br0" timeOffset="152413.18">27633 13203 1728 0,'0'-10'153'0,"0"1"-122"0,-3 0-31 0,6-7 0 0,4 6 157 0,-3 1 26 16,3 0 5-16,0-1 0 0,0 4-155 0,3-3-33 15,5 5 0-15,-1-2 0 0,-4-3-10 0,8 6 10 16,0-4 0-16,-4 7-9 0,0 0 9 0,0 0-8 16,0 7 8-16,-3-4-8 0,-1 6 8 0,-3-3 0 15,0 4 0-15,-3-1 0 0,-1 1 0 0,-3 8 0 16,-3-8 0-16,-1 9 0 0,-3-10 0 0,0 7 0 15,0-1 0-15,-4-2 0 0,-3 3 0 0,-3 3 0 16,3-1 0-16,-8-2 0 0,-2 3 8 0,3 0-8 0,-1-1 8 0,-2 8-8 16,-1-8 0-16,0-2 0 0,4 9 0 0,4-6 8 15,2-7 13-15,1 4 3 16,0 0 1-16,4-4 0 0,3 4-13 0,0-7-4 16,3 1 0-16,0-1 0 0,4 1-16 0,4-1-4 0,0 0-1 0,-1-2 0 15,4 2 13-15,0 1 10 0,4-10-2 0,-1 9 0 31,1-9-30-31,7 6-6 0,3-3-2 0,0-3 0 16,4 0-34-16,-1 0-6 0,1 0-2 0,3 0 0 16,-3-3-43-16,0 3-9 0,-1-6-1 0,1 3-1 0,-7-3-141 0,3 2-28 0</inkml:trace>
  <inkml:trace contextRef="#ctx0" brushRef="#br0" timeOffset="152832.21">28286 13140 345 0,'-14'6'31'0,"7"-3"-31"0,-4-3 0 0,-3 10 0 16,-7-4 445-16,3-3 83 0,-3 7 17 0,0-1 3 15,0 7-444-15,3-1-90 0,-3-2-14 0,7 9-10 0,0-3 10 0,-1 3 16 16,1 3-4-16,7 3-1 0,-7-3-3 0,7 3 0 15,-3 4 0-15,6-4 0 0,-7-3 22 0,8-3 4 16,-1 3 1-16,4-6 0 0,0 6-22 0,0-13-4 16,4 10-1-16,3-9 0 0,0-4-8 0,0 7 0 15,4-7-10-15,-1 1 10 0,4-10 0 0,4 6 0 0,0-6 0 16,-1-6 0-16,8 3 8 0,-4-10-8 16,0 4 0-16,4-1 0 0,-4 1 13 0,4-4-1 0,0-2 0 0,-4-1 0 15,0-3-12-15,-4 0 9 0,-2-6-9 0,-1 7 8 16,0-1-8-16,-7 0 0 0,0-6 0 0,-4 6 0 15,1-6 8-15,-4 3 0 0,-4-3 0 0,1 0 0 16,-8 6-8-16,4 3 0 0,0-2 0 0,-3 5 0 16,-4-3-16-16,-1 1-3 0,-2 5 0 0,-1 1 0 31,1-1-33-31,2 1-8 0,-6 9 0 0,4-6-653 16,-1-4-131-16</inkml:trace>
  <inkml:trace contextRef="#ctx0" brushRef="#br0" timeOffset="155390.46">26980 10346 1839 0,'0'0'81'0,"0"0"18"0,0 0-79 0,-7 0-20 0,4-6 0 0,-1-4 0 16,4 10 15-16,-3 0-1 16,-1-9 0-16,-3 9 0 0,4-9-14 0,-4 9 9 15,0-10-9-15,0 10 8 0,-1-9 8 0,1 9 2 0,0 0 0 0,-3-7 0 16,-1 7 9-16,1 0 1 0,-1 7 1 0,-3-7 0 16,3 9-3-16,-3-3-1 0,0 4 0 0,-4-1 0 15,4-6-16-15,0 13-9 0,0-7 10 0,0 7-10 16,0-3 0-16,3 2 0 0,1 4 0 0,-1-3 0 15,1 3 0-15,3 0 0 0,-1-1 0 16,5-2-10-16,-1-3 10 0,4-1 0 0,0 1 0 0,4-4 8 16,-1 0-8-16,5-2-10 0,-1-4 10 0,0-3-13 15,3 6 13-15,1-6 0 0,-1-6 0 0,5 3 0 0,-5-4 0 16,8-2 0-16,-8 0 0 0,4-4 0 0,1-3 0 0,-1 7 0 16,-4-7-8-16,4-2 8 0,-3 2 0 0,0 6-9 15,-1-8 9-15,-3 8-8 0,0-5 8 16,-3 5 0-16,3 7 0 0,-4-6 0 0,1 2 0 0,-4 7 0 15,0 0 0-15,0 0 0 0,0 0 0 0,0 0-10 16,0 0 10-16,0 0 0 0,0 0 0 0,3 10 12 16,-3-1 0-16,0 1 0 0,0 5-12 0,0 1 0 15,0-4 0-15,4 4 0 0,-4 3 0 16,0-3 0-16,3-4 0 0,-3 4 0 0,0 3 0 16,0-4 0-16,4-2 0 0,-4 3 9 0,0 2-9 0,-4 1 0 15,4-3 0-15,-3 3 0 0,-1-1 0 0,4 1 0 16,-7 3-10-16,4-3 10 15,-1 0-34-15,-3 0-1 0,4-1 0 0,-1 8 0 16,1-8-93-16,-1-2-18 0,1-3-4 0</inkml:trace>
  <inkml:trace contextRef="#ctx0" brushRef="#br0" timeOffset="155763.15">27640 10221 2386 0,'0'0'106'0,"0"0"22"0,-10 3-103 16,-5 3-25-16,5 3 0 0,-1 7 0 15,-3-3 0-15,4 2-9 0,-5 10 0 0,-2-3 0 16,3 10 9-16,-4-1 0 0,-3 10-9 0,0 3 9 0,-4 3 0 0,0 0 0 16,1 6 0-16,-5 0 0 0,-2-2 12 0,-1 2-4 15,-3 3 0-15,3-2 0 0,-3-4 1 0,3 3 0 16,4 4 0-16,-4-10 0 0,4 6-9 0,-1-9 0 16,1 0-12-16,7-10 12 0,0 4-16 0,3-4 4 15,1-5 0-15,-1 5 1 16,7-9-13-16,4-6-2 0,-3 0-1 0,3 0 0 15,3-4-182-15,1-12-37 0</inkml:trace>
  <inkml:trace contextRef="#ctx0" brushRef="#br0" timeOffset="156186.1">27499 10857 1645 0,'0'0'72'16,"0"0"16"-16,0-9-70 0,0 9-18 0,0-3 0 0,4-4 0 15,-4 7 29-15,3-9 3 0,1 6 0 0,3-3 0 16,-4-4 19-16,8 4 4 0,-4-4 1 0,3 1 0 0,5 6-4 0,-1-6 0 16,3-1 0-16,1 4 0 0,0-4-12 0,-4 4-2 15,3 6-1-15,-3-3 0 0,4 3-12 0,-7 3-2 16,-1-3-1-16,-3 10 0 0,0-4-7 0,0 3-2 15,-7 7 0-15,0-4 0 0,-3 4 3 0,-1 3 1 16,-6-3 0-16,3 2 0 0,-11 1-5 16,7 0 0-16,-3 6-1 0,0 0 0 0,-7-3-11 15,3 3-12-15,4 0 2 16,-3-6 1-16,-1 0 9 16,0 0 0-16,1-3 0 0,3 2 0 15,3 1 0-15,-3-3 0 0,0 3 0 0,3-4 0 0,1-2 0 0,-1 3 0 16,1-1 0-16,2-2 0 0,-2 2 0 0,6-2 0 0,-3-4 0 0,4 7 0 15,-1-7 0-15,4 7-10 0,-3-6 10 0,6-1-10 0,-3 0-6 0,7 1 0 16,-3-1-1-16,3 1 0 16,0-4-33-16,4-3-6 0,3 3-2 0,0-6 0 15,0 0-182-15,4-6-37 0,20-3-7 0,-6-4-2 0</inkml:trace>
  <inkml:trace contextRef="#ctx0" brushRef="#br0" timeOffset="156570.26">28085 10936 2246 0,'-14'0'100'0,"10"0"20"0,-3 0-96 0,0 0-24 0,0 6 0 0,-4-3 0 16,4-3 0-16,-3 9-8 0,-1-2 0 0,0 5 0 15,-3-2 8-15,4 5 0 0,-1 4 0 0,1 6 0 0,-8-6 0 16,7 6 0-16,1 3 0 0,-1-3 0 0,1-3 18 0,-1 10-1 15,4-10 0-15,3 3 0 0,1-6 1 16,3 6 0-16,3-7 0 0,-3 1 0 16,8-3-18-16,-1 3 8 0,3-10-8 0,1 1 0 0,-1-1 8 0,8-3-8 15,0 4 0-15,-1-10 0 0,4 0 0 0,4-7 8 16,7 4-8-16,-4-3 0 0,4-3 19 16,0 5-3-16,-8-11-1 0,1 5 0 15,0-5 5-15,-4 5 2 0,-4-9 0 0,1 1 0 0,-7-7 13 0,-1 6 2 16,1-6 1-16,-8 3 0 0,-3-3-15 0,-3 0-3 15,-4 6-1-15,0-6 0 0,-4 6-5 0,1-3-1 0,-5 0 0 16,-2 3 0-16,-8 0-4 0,0 4-1 0,1 5 0 16,-4 1 0-1,-1-1-36-15,5 7-7 0,-5-3-1 0,5 6-1 16,-5 0-96-16,8 0-19 0,-3 9-4 0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1:20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464.34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795.04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1367.01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1668.11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1923.1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5354.0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5766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6097.15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6293.21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6518.19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7067.25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7310.8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7572.96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7941.85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8210.27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8731.84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2598.9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2886.6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3255.38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13587.92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19534.14">16055 8847 748 0,'0'0'67'16,"0"-9"-54"-16,-4-1-13 0,-3 1 0 0,4 3 364 0,3-4 71 16,-4 7 13-16,4 3 4 15,-7-6-395-15,7 6-78 0,-7 0-16 0,0 0-3 0,-3 0 24 0,-5 0 4 16,5 6 2-16,-4-3 0 0,-4 7-3 0,0 5-1 15,-3-5 0-15,0 9 0 0,3-4 42 0,-3 7 8 16,7-6 1-16,-7 9 1 0,3-3-5 0,-3 3-1 16,4 3 0-16,-1 7 0 0,-3-1-4 0,3 1-2 15,1-1 0-15,-1-2 0 0,4 2-18 0,0 1-8 16,3 2 8-16,0-2-8 0,4 2 8 0,4-2-8 16,-1-7 8-16,4 7-8 0,4-1 0 15,6-9 0-15,-2-3 0 0,9 3-11 0,1-6 11 0,7-10 0 16,-1 1 0-16,8-4 8 0,0 3-8 15,3-9 0-15,4 0 0 0,0-9 8 0,3 0-8 0,0-1 0 16,-6-5 0-16,2-4 0 0,-6-6 0 16,3 6 11-16,-3-9-11 0,0 3 12 0,-4-4-2 0,-3 4 0 0,-1-3 0 15,1 3 0-15,-7-3 23 0,-1-1 5 0,-2-5 1 16,-5 6 0-16,-3-7-21 0,-3 1-4 0,-1-1-1 16,1 7 0-16,-4-6 7 0,-4 5 2 0,-6-5 0 0,-4 2 0 15,-1 1-4-15,-2-3-1 0,-1 12 0 0,-7-7 0 16,4 7-3-16,-3 1-1 0,-1-1 0 0,-3 3 0 15,-1 9-27-15,1-2-6 0,0 2 0 0,3 4-1 16,-3-3-179-16,3 9-35 16</inkml:trace>
  <inkml:trace contextRef="#ctx0" brushRef="#br0" timeOffset="19975.82">15737 10472 2718 0,'0'0'60'0,"0"0"12"0,0 0 2 0,0 0 2 0,0 0-60 0,0 0-16 0,0 0 0 0,0 0 0 31,0 0-24-31,4 15-8 0,-1-2-2 0,1-4 0 0,0 7 22 0,-1 3 12 0,-3 6-12 0,0 3 12 16,4 0-12-16,-1 7 4 0,1 2 8 0,-4 7-13 16,3-3 13-16,1 6-9 0,-1-3 9 0,-3 3-8 15,4 6 8-15,-1-9 0 0,4 0 0 0,-3-6 0 16,-1 6 0-16,-3-4 0 0,0-2 0 0,0-4 0 16,0-5-61-16,-3-1-11 0,3 3-1 0,0-3-634 15,0 1-126-15</inkml:trace>
  <inkml:trace contextRef="#ctx0" brushRef="#br0" timeOffset="20666.4">15653 12532 2073 0,'0'0'184'0,"-4"-7"-147"0,1 4-29 0,-1-3-8 16,4-3 115-16,4 6 21 0,-1-4 5 0,4-2 1 31,4 3-151-31,3-4-31 0,4 1-5 0,-1-1-2 0,4 1 47 0,1 0 0 0,-1-1 0 0,0 4 0 0,0-4 12 0,4 7 3 15,-8-3 0-15,5 6 0 16,-5 0-24-16,1 0-5 0,-4 6-1 0,0-3 0 16,-3 4 23-16,-1-4 5 0,-3 6 1 0,0 4 0 0,-3-1-1 0,-1 7 0 15,-6-3 0-15,-1 3 0 0,1 6-2 0,-4 0-1 16,0 3 0-16,-4 0 0 0,-3 7-10 16,-4-7 0-16,4 0 0 0,-7 7 0 0,3-1 0 0,-6 1 10 15,3-7-10-15,-4 6 10 0,0-5-10 0,1-1 0 16,-1-3 0-16,0 3 8 0,0 0 0 0,4-3-8 15,-3 4 12-15,2-7-4 0,1-4-8 0,4-5 0 16,-5 9 0-16,5-10 0 0,3 7 0 0,0-9 0 0,-1 5 0 16,5-5 0-16,3 5 21 0,3-5 9 0,1 2 2 0,-1 1 0 15,8 0-32-15,-1-4 0 0,1 10 0 0,6-10 0 16,1 7 12-16,3-7-3 0,4 1-1 0,3-1 0 16,4-3 4-16,3 4 0 0,4-10 0 0,6 6 0 15,8-3-2-15,0-3 0 0,7 0 0 0,3 6 0 16,-6-6-10-16,-1 0 0 0,-6 0 0 0,-1 0 8 15,-3 0-8-15,0-6-11 0,-1 6 3 0,1 0 0 32,-4 0-73-32,-3 0-15 0,-4-3-2 0,1-3-674 0,-1-1-134 0</inkml:trace>
  <inkml:trace contextRef="#ctx0" brushRef="#br0" timeOffset="25387.8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6690.93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7893.9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9450.49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  <inkml:trace contextRef="#ctx0" brushRef="#br0" timeOffset="37011.83">8029 5570 2271 0,'0'0'50'0,"0"0"10"0,-3-6 3 0,3 6 1 0,0 0-52 0,-4-9-12 0,1 5 0 0,-1-2 0 16,4 6 0-16,-3-6 0 0,-4 3 0 0,-1-4 0 16,-2 4 0-16,-4-3 11 0,-4-3 0 0,-3 6 0 15,-4-4-3-15,-3-2 0 0,-4 3 0 0,-6 2 0 16,-5-2 12-16,1 6 3 0,-4 0 0 0,0-3 0 15,-3 3 8-15,-1-6 1 16,-3 6 1-16,4 0 0 0,-4 0-12 0,11 6-2 16,-11-6-1-16,11 0 0 0,6 3 13 0,-3-3 2 15,4 6 1-15,3-6 0 0,8 10-34 0,3-10 0 0,3 9 0 16,0-9-12-16,4 7 12 0,0-4 0 0,7-3 12 16,0 6-12-16,7-6 0 0,0 0 0 0,0 0 0 0,0 0 0 15,7 3 0-15,4-3 0 0,3 0 0 0,14-3 0 16,-3-3 0-16,10 6 0 0,4-10 0 0,10 1 0 0,8 3 0 0,-5 2 0 15,15-5 0-15,-7 3 0 0,11-7 13 16,3-2-4-16,-3 5-1 0,6-6 0 0,-6 13-8 16,-4-6 0-16,-4 3 0 0,-3-4 0 0,-7 1 0 0,0-1 0 15,0 4 0-15,-11-3-11 16,-6 9 11-16,-5 0 11 0,-6-10-3 0,-4 10 0 0,-7 0 0 0,-3 0 0 16,-11 0 0-16,0 0 0 0,0 0 12 0,-4-3 3 15,-6-3 0-15,-4 3 0 0,-11-3-2 0,-3 6 0 16,-4 0 0-16,-3 0 0 15,-11 0-48-15,-7 0-9 0,-7 0-3 0,-21 0-1233 0</inkml:trace>
  <inkml:trace contextRef="#ctx0" brushRef="#br0" timeOffset="39949.83">26254 9437 3236 0,'-11'0'72'0,"4"0"14"0,0-3 3 0,0 3 1 0,-4 0-72 0,1 3-18 0,-1-3 0 0,1 9 0 16,3-9-14-16,3 6-6 0,1 4-2 0,-1-7 0 15,4 6-127-15,0-2-26 0,0-7-5 0,0 0 0 16,4 9-59-16,3-3-11 0,-7-6-2 16,24-12-1-16</inkml:trace>
  <inkml:trace contextRef="#ctx0" brushRef="#br0" timeOffset="40404.42">26871 8775 2772 0,'0'-16'123'0,"4"7"25"0,-4 6-119 0,7-3-29 0,-4-4 0 0,8 1 0 31,-1-1-54-31,8-5-17 0,3 5-3 0,0-5-1 0,4 2 47 0,3-3 10 0,0 7 2 0,4 0 0 16,-4-1-8-16,1 4 0 0,-8 6-1 0,0-3 0 16,0 6 14-16,0 3 11 0,-7 0-13 0,-3 4 5 15,-4-1 8-15,0 4 0 0,0-4 0 0,-7 7 0 16,-3 3 12-16,-1-4-1 0,-3 4-1 0,-7 0 0 15,0 9 9-15,0-3 1 0,-4 3 1 0,0 7 0 16,-3-7-9-16,0 7-1 0,0-7-1 0,0 6 0 16,0-9-10-16,3 10 0 0,0-7 0 0,1 0 0 15,6-2 0-15,1-1 0 0,-1-3 0 0,7-7 8 0,-3 10 4 16,4-6 0-16,3 0 0 0,0 0 0 0,0 0-12 16,3-4 0-16,4 4 0 0,-3 0 0 15,3-3-20-15,4-1 1 0,-1-2 0 0,4 2 0 16,0-5-11-16,4-1-2 0,3 1-1 15,4-4 0-15,0-3-19 0,-1-3-4 0,8-3-1 0,-4-3 0 16,8 3-116-16,-1-4-23 0,28-18-5 0,-17 16-1 16</inkml:trace>
  <inkml:trace contextRef="#ctx0" brushRef="#br0" timeOffset="40845.68">27982 8687 2707 0,'0'0'240'0,"-7"-3"-192"0,0-3-38 0,0 6-10 15,0 0 56-15,0 9 8 0,0-2 3 0,0 2 0 16,3 3-113-1,1-2-22-15,-1 6-5 0,1 2-1 0,-4 1 26 0,3 6 4 0,1 0 2 0,-4-6 0 16,3 9-2-16,1-9-1 16,-1 6 0-16,1-6 0 0,3-9 32 0,0-1 13 0,3 3-11 0,1-2 11 15,-4-1 0-15,7-6 0 0,-4 4 0 0,4-4 10 16,0-3 18-16,4 0 4 0,-1 0 1 0,1 0 0 16,3 0-10-16,0 0-3 0,0 6 0 0,8-3 0 0,-5 3-20 15,4-2 0-15,4 2 0 0,0 10 0 0,-1-4 0 16,1 4-8-16,-7 3 0 0,3-1 0 0,0 1 8 0,-3 3 0 15,-1 0 0-15,-2-6 0 0,-5 3 0 0,1-1 0 16,-1 1 0-16,-6-3 0 0,-1 3 0 0,-6-4 0 16,-1-5 0-16,-3 6 0 0,0-4 0 0,0 4 0 15,-3-4 0-15,-5-5 0 0,1 8 0 0,-3-5-10 16,-5-1 10-16,-2-6 0 16,-1 3-153-16,-3-2-24 0</inkml:trace>
  <inkml:trace contextRef="#ctx0" brushRef="#br0" timeOffset="41036.92">27898 8725 3034 0,'7'-3'67'0,"-4"-4"13"0,4-2 4 0,4 0 1 0,-1 9-68 0,8-10-17 0,0 7 0 0,10-3 0 16,7-4 0-16,4 4-19 0,3 3 4 0,4-3 1 31,4 3-48-31,-4-4-10 0,-1 4-1 0,-2-3-1 0,-4 6-78 0,-4 0-15 0,-3 0-3 0,-4 0-867 16</inkml:trace>
  <inkml:trace contextRef="#ctx0" brushRef="#br0" timeOffset="41348.94">26391 11437 2977 0,'-10'7'132'0,"10"-7"27"0,-11 3-127 0,4 3-32 0,0-6 0 0,7 0 0 31,0 0-36-31,0 0-14 0,0 0-2 0,0 0-1 16,0 0-2-16,11-9 0 0,-1-7 0 0,4 7 0 15,0-1-173-15,1-6-36 0,20-2-6 0,-7-1-2 0</inkml:trace>
  <inkml:trace contextRef="#ctx0" brushRef="#br0" timeOffset="41849.39">27354 10434 2941 0,'-14'-10'130'0,"14"10"27"0,-7-6-125 0,4 3-32 16,-8 3 0-16,8 0 0 16,3 0-59-16,0 0-17 0,-4 9-4 0,1 1-1 0,3 2 45 0,0-2 8 15,0-1 3-15,3 7 0 0,-3 0 13 0,0-4 4 16,0 4 0-16,0-1 0 0,0-2 8 0,-3 3 0 16,-1-4 0-16,-3 4 0 0,0 3 0 0,-4-4 11 15,-3 1-3-15,0-3 0 0,0 5 3 0,0-8 0 16,0 6 0-16,3-1 0 0,4-2 24 0,-3-4 5 15,-1 7 0-15,4-7 1 0,3 1-20 0,1-1-4 16,-1-3-1-16,4-3 0 0,7 7-16 0,4-10 0 16,3 6 0-16,7-6 0 0,4 3 0 0,0-3 0 0,-1 0 0 0,1 0-9 15,0 0 1-15,-1 0 0 0,1 0 0 0,-4 7 0 16,4-7 8-16,-4 9-8 0,0-9 8 0,-3 9-8 16,3 1 0-16,-7-1 0 0,0 1 0 15,4 5 0-15,-4-5 8 0,0 5 0 0,-3-2 0 0,-4 3 0 16,0 9 0-16,0-6 0 0,4-1 0 0,-8 7 0 15,1-6 0-15,-4 6 11 0,3-3-3 0,-3 3 0 16,-3 0-8-16,-4-3 8 0,-1 3-8 0,-2 1 8 16,-1-8 0-16,1 7 0 0,-4-6 0 0,-1 6 0 15,-2-6-8-15,-1 0 0 0,1-3 0 0,-1-4 0 16,-3 4 0-16,3-7-17 0,-3 1 4 0,3-4 1 31,-3-3-141-31,-4-3-28 0,1 0-6 0,3-9-1 0</inkml:trace>
  <inkml:trace contextRef="#ctx0" brushRef="#br0" timeOffset="42084.25">27129 10594 3258 0,'0'0'72'0,"3"-6"14"0,4-1 3 0,0 4 3 0,7-6-74 0,4 2-18 15,7-2 0-15,3 0 0 16,4-1-40-16,3 1-12 0,0-1-3 0,4 1 0 16,0 0-22-16,3 2-5 0,8-2-1 0,-1 9 0 15,4-9-18-15,-4 9-4 0,-3-7-1 0,0 4 0 16,-4 3-19-16,1 0-4 0,-12-6-1 0,1 6 0 16,-4 6-117-16,1-6-23 0,13 0-5 0,-7 3-1 0</inkml:trace>
  <inkml:trace contextRef="#ctx0" brushRef="#br0" timeOffset="48244.82">17099 9286 403 0,'-7'-9'17'0,"4"9"5"0,-1-3-22 0,-3-4 0 0,0 7 0 0,0-3 0 16,3-3 279-16,4 6 51 0,0 0 10 0,0 0 3 16,0 0-266-16,0 0-53 0,0 0-10 0,0 0-2 15,11 0 16-15,0 0 4 0,6 0 1 0,1 0 0 16,3 0-20-16,7 0-4 0,0 6-1 0,4-3 0 15,7-3 7-15,0 7 1 0,7-4 0 0,-1-3 0 16,1 6-16-16,4-3 0 0,-1 3 0 0,1-2 0 16,-1 2 0-16,4-6 0 0,3 9 8 0,1-9-8 15,6 7 11-15,4-4-1 0,7-3 0 0,0 6 0 16,0-6 6-16,11 0 2 0,7 0 0 0,3 0 0 16,7 0 8-16,4-6 2 0,4 3 0 0,6-4 0 15,8-2-15-15,3 3-2 0,0 2-1 0,3-2 0 0,1-3-2 0,3 6 0 16,0-4 0-16,0-2 0 15,0 3-8-15,0 3 0 0,0-4 0 0,3 7 0 0,1-3 0 16,0-3 0-16,6 3 0 0,-3-4 0 0,1-2 0 16,6 9 0-16,3-9 0 0,-6 6 0 0,-7-4 17 0,3 1 11 15,7 3 3-15,-7-3 0 0,-7 2-31 16,7 4 0-16,4-6 0 0,3 3 0 0,-10 3 0 0,3-6 0 16,7 6 0-16,-11 0 0 0,-6-3 0 15,-4-4 14-15,3 7-2 0,-6 0-1 0,-8-3-11 0,-3-3 8 16,-3 6-8-16,-1-6 8 0,-7 3-8 0,-6 3 8 15,-12-7-8-15,-3 7 8 0,-3-9-8 0,0 6 10 16,-4-4-10-16,-4-2 10 0,-3 9 1 0,-3 0 0 16,-11-3 0-16,0-3 0 0,-8 6 17 0,1-10 3 0,-7 10 1 0,3-9 0 15,-6 3-32-15,-1 2 8 0,-3-2-8 0,-4 3 0 16,-7-3 18-16,-3-4 1 0,-4 10 0 0,-4-3 0 16,-3-3 10-16,-7 6 3 0,0 0 0 0,-7-6 0 15,-3 2-8-15,-1-2-2 0,-6-3 0 16,-1 6 0-16,-3-4-6 0,0 4 0 0,-4-6-1 0,4 3 0 15,-4-4-3-15,4 1-1 0,-4 3 0 0,1-4 0 16,-1-2 3-16,0-4 1 0,0 0 0 0,1 7 0 16,-1-4-2-16,-3-2 0 0,3 5 0 0,0 1 0 15,1-1-13-15,3 1 11 0,3 3-11 0,0-4 10 16,4 1-10-16,0 3 0 0,0-4 9 0,0 10-9 16,3-9 0-16,4 9 0 0,0-3 0 0,0 3 0 15,7 0 0-15,0 0 0 0,0 0 0 0,0 0-8 0,0 0 8 0,0 0 0 16,0 0 8-16,0 0-8 0,0 0 0 0,11 0-15 15,-1 0 3-15,4 0 0 0,4 3 3 0,0-3 1 16,-1 0 0-16,4 9 0 0,1-3 8 0,2 4 0 16,-2-4 0-16,-5 4-8 0,1-7 8 0,-1 6 0 15,-2 0 0-15,-5 1-8 0,1-4 19 16,-4 4 4-16,3-1 1 0,-6 0 0 0,3 1-16 0,-4-1 0 16,5 1 0-16,-5 5 0 0,-3-5-8 0,4-1-5 15,-1 1-1-15,-3-1 0 0,4-3 14 0,-4 10 0 16,3-4 12-16,-3-2-12 0,0 5 13 0,-3-5-4 15,-1 9-1-15,4-4 0 0,-3-2-8 0,-1 3 12 16,-3-1-12-16,0-2 12 0,0 3-12 0,-7 2 10 16,3-2-10-16,-3-3 10 0,-4 2-10 0,-3 4 0 0,-3-3 9 0,2-4-9 15,-6 4 8-15,0-7-8 16,0 7 8-16,-4-3-8 0,4-4 0 0,0 7-10 16,-4-7 1-16,4 0 0 15,-4 1-130-15,0 6-25 0,0-7-6 0,-6 0-984 0</inkml:trace>
  <inkml:trace contextRef="#ctx0" brushRef="#br0" timeOffset="49416.17">16376 12917 2286 0,'-21'0'101'0,"10"0"21"0,8 7-98 16,3-7-24-16,0 0 0 0,0 0 0 0,0 0 0 0,0 0-20 0,10-7 3 0,8-2 1 15,3 6-7-15,7-10-1 0,4 4 0 0,0-4 0 16,0-2 24-16,3-4 13 0,4 3-1 0,3-12-1 16,7 3-3-16,4-3 0 0,4 3 0 0,6-7 0 15,1 1 4-15,-1 3 0 0,1-7 0 16,6-2 0-16,8 2-12 0,3 1 0 0,4-7 0 0,-1 0 0 16,1-3 0-16,3-3 0 0,0-6 0 0,11-1 0 15,7 1 0-15,0 0 12 0,3 6-2 0,11-3 0 16,4-4-10-16,3 1 0 0,0 0 0 0,7-1 0 0,3 1 0 15,1 0 0-15,-4-4 0 0,7 4 0 16,-3 6 0-16,3-3 0 0,-4 3 0 0,1-3 0 0,-1 3 0 16,-2-4 0-16,-1 4-9 0,0 0 9 0,-7-3 0 0,0 6 0 15,-7-9 0-15,3 12 0 0,1-3 0 0,-5 0 0 16,-6 0 8-16,0 1-8 0,-3 5 19 0,-1-6-3 16,4-6 0-16,-7 3 0 0,-4 3 2 0,-3 0 0 15,7 0 0-15,-4 0 0 0,-3 7-18 0,-4-7 10 16,-10 6-10-16,3-6 8 0,11 7-8 0,-11-4 0 15,-7 9 0-15,-7-2 0 0,-3-1 0 0,-11 10 8 16,-1-3-8-16,-2 3 0 0,-1 6 8 0,-3-9-8 16,-7 9 8-16,0-6-8 0,0 9 20 0,-7 4 0 15,-4-7-1-15,-3 3 0 0,-1 1-3 0,1 2 0 0,0-3 0 16,0-2 0-16,3 2-5 16,0 3-2-16,11-2 0 0,-7-1 0 0,0 7-9 0,3-4 0 0,-7-3 0 15,4 7 0-15,-4 0 0 0,1-1 0 0,-12 1 0 16,1 3 0-16,0-4 0 0,-8 7 0 15,1-3 11-15,-4-4-11 0,0 10 14 0,-3-9-3 0,-4 9-1 0,4-6 0 16,-8 3 2-16,4 3 0 0,-3-7 0 0,-1 4 0 16,4-3-12-16,0 6 10 15,0-10-10-15,0 10 10 0,0-3-10 0,4-3 0 0,-4 0 0 0,4 3 0 16,-1-4 0-16,1 4 0 0,-4 3 0 0,3-6 0 16,1 6 0-16,-7-3 0 0,3-3 0 0,-4 2 0 15,-3 4 0-15,0 0 8 0,0-6-8 0,0 3 8 16,0 3 6-16,-7-6 1 0,0-4 0 0,-4 10 0 15,1-9-2-15,-1 9 0 0,-3-6 0 0,-3 6 0 16,-1-4-13-16,-3-2 9 0,0 3-9 0,-4 3 8 16,0 0-8-16,0 0 8 0,-3-6-8 0,-3 6 8 0,-1 0 12 15,0 0 3-15,4 0 0 0,-4 0 0 0,4 0-14 16,0 0-9-16,3 0 12 0,0 0-12 0,8 6 8 0,-1-3-8 16,4 3 0-16,0-6 0 0,7 4 0 0,0-4 0 15,7 0 8-15,0 0-8 16,0 0-28-16,10 0-8 0,4 0-3 0,4 0 0 15,7 0 8-15,3-4 2 0,0-2 0 0,7 3 0 16,4-3 1-16,0 6 1 0,0-3 0 0,0-4 0 0,-4 4 19 0,0-3 8 16,0 0-8-16,-3 3 8 0,-4-4 0 0,1 7 0 15,-5-9 0-15,-3 9 0 0,-3 0 0 0,0 0 12 0,-4 0 0 16,0 0-1-16,0 0 15 0,-7 0 3 0,4 6 1 0,-4-3 0 16,-7-3-3-16,0 0-1 0,0 0 0 0,0 10 0 15,3 5-8-15,-3-5-2 16,-3 5 0-16,-1-2 0 0,-3 9-16 0,0-3 0 0,-3 0 0 0,-1-1 0 31,-3 11-28-31,0-4-10 0,-4 3-2 0,-3 6 0 16,-7-5-174-16,-1 11-35 0,-45 33-7 0,4-20-2 0</inkml:trace>
  <inkml:trace contextRef="#ctx0" brushRef="#br0" timeOffset="50460.1">16944 11061 1846 0,'-11'0'40'0,"4"9"9"0,-10-9 2 0,3 7 1 0,-8-4-41 0,5 3-11 15,6-3 0-15,-3 4 0 0,3-7 16 0,11 0 2 16,0 0 0-16,8 3 0 0,2 3 30 0,8 0 7 0,3-3 1 0,11-3 0 16,3 0-16-16,11-3-2 0,0-3-1 0,10 0 0 15,8 3-4-15,6-4-1 0,8 7 0 0,3-3 0 16,0-3-20-16,4 3-12 0,-1 3 12 0,5-7-12 16,6 7 0-16,-3 0 0 0,6 7 0 0,-2-4 0 15,6-3 0-15,4 0 0 0,10 0 0 0,4-3 0 16,4-4 23-16,3-2-3 0,7 9 0 0,0-9 0 15,0-1 10-15,3 4 2 0,4-3 0 0,8-1 0 16,-1 1-15-16,3 6-2 0,5-4-1 0,2-2 0 0,5 3-6 16,-1-4 0-16,-7 10-8 0,4-9 12 15,0 6-12-15,-4-4 0 0,0-2 0 0,-3 0 0 16,-4-1 0-16,-3 4 0 0,-4 3 0 0,-7-3 0 0,-7 2 19 16,0-2 1-16,0-3 0 0,0-1 0 0,0 7 3 15,-7-3 1-15,-7-4 0 0,3 4 0 0,0 6 3 0,-6-9 1 16,-4 6 0-16,-8-4 0 0,1 4-15 0,-4-3-2 15,8 3-1-15,-12-3 0 0,-2-1-10 0,-8 4 12 16,0-3-12-16,-3 6 12 0,-1-3-12 0,-6-4 0 16,-4 7 9-16,-4 0-9 0,-6-3 0 0,-8 3 0 15,-7 0 0-15,1 0 0 0,-8 0 8 0,-3 0-8 16,3-6 8-16,-7 6-8 0,-3 0 11 0,0 0-3 16,-4-3 0-16,4-3 0 0,-8 6 2 0,1 0 0 15,-1-3 0-15,-2-4 0 0,-5 7-10 0,-3-3 12 16,4-3-12-16,-1 0 12 0,-3 2-3 0,-3-2 0 15,-1-3 0-15,5-1 0 0,-5 7-1 0,1-6 0 0,-4-4 0 0,0 4 0 16,-4-1-8-16,4 1 10 0,-3 0-10 0,3-1 10 16,-8 1-10-16,1-1 0 0,-3 1 0 0,-8 3 8 15,1-4-8-15,-5 1 0 0,-2 0 0 0,-1-1 0 16,-3 4 0-16,3-4 0 0,-3 1 0 0,3 0 0 16,-3 5 12-16,0-5-2 0,-4-3-1 0,4 8 0 15,0-2 2-15,-1-3 0 0,1 6 0 16,3-4 0-16,4-2-11 0,0 9 0 0,0-9 9 0,0 9-9 15,3-7 0-15,4 4 0 0,3 3 0 0,1 0 0 16,-1-6-13-16,4 6-1 0,7 0 0 0,0 0 0 16,0 0-4-16,0 0-1 0,0 0 0 0,11 6 0 0,6-6-2 15,1 3-1-15,3 4 0 0,4 2 0 0,7 0 13 0,-1-2 9 16,5 5-12-16,-1-2 12 0,0-4-17 0,4 9 3 16,0-5 1-16,0-1 0 0,3 1 13 15,0-1 0-15,-3-6 0 0,-4 10 0 0,1-1 0 0,-1-2-12 16,-3-1 3-16,-4 7 1 0,-3 0 8 0,-1-4 14 15,-10 4-3-15,4-4-1 0,-7 4 3 0,-4 3 1 16,0-4 0-16,-4 1 0 0,1-3 6 0,-8 2 2 16,1-2 0-16,-4 3 0 0,-4-1-5 0,1-2-1 15,-5 2 0-15,-2-5 0 0,-1 9-16 0,-7-4 0 16,4-2 0-16,-3 3 0 16,-12 2-156-16,-6-2-26 0</inkml:trace>
  <inkml:trace contextRef="#ctx0" brushRef="#br0" timeOffset="54868.23">21071 15141 1382 0,'0'0'123'0,"-3"0"-99"0,-1-10-24 15,1 1 0-15,-1 6 299 0,4-4 54 16,0 7 11-16,0-9 3 0,4 9-306 0,-4 0-61 0,7-6-12 0,0 6-2 16,4 6 2-16,-1-6 1 15,1 9 0-15,-1 7 0 0,4 3 11 0,-3 6-12 0,0 3 12 0,3 7-12 16,-4-4 4-16,1 13 0 15,-4 0 0-15,3 0 0 0,-2 3 8 0,-5-3 0 0,1 6 0 0,-4-6 0 16,-4-7 0-16,4 11 0 0,-7-8 0 0,0-2 8 16,0-4-8-16,-4 1 8 0,4-7-8 0,-3-3 8 15,-1-3-8-15,1-3-16 16,-1 3 4-16,0-10 0 0,4-2-213 16,-3-4-43-16,-8-6-9 0,0-6-2 0</inkml:trace>
  <inkml:trace contextRef="#ctx0" brushRef="#br0" timeOffset="55247.4">21050 15022 2865 0,'0'-16'127'0,"0"6"26"0,4 1-122 0,3 0-31 15,-4-7 0-15,11 7 0 16,4-4-39-16,0-9-13 0,3 10-4 0,4-14 0 15,6 8 12-15,-6 2 1 16,0 3 1-16,-4-2 0 0,4-1 28 0,-4 7 6 0,-4-1 8 0,5 1-13 0,-5-4 13 0,1 7 0 16,0-3 0-16,-1 2 0 0,-3 7 0 0,4 0 0 15,0 7 0-15,-4 2 0 0,3 0 0 0,-3 1 0 16,4 6 0-16,-4 2 0 0,4 1 0 0,-8 6 0 0,4 3 0 16,-3-2 0-16,3 2 8 0,-7 0-8 15,0-3 0-15,-3 3 0 0,3-3 8 0,-4 4-8 0,-3-4 0 0,0 3 0 16,0-9 8-16,-3 6-8 0,-4 0 0 0,0-3 0 15,-4 3 0-15,1-6 0 16,-5 3 0-16,1-3 0 0,-3-7 8 0,3 4-8 0,-8 3 9 0,5-4-9 16,-1-2 14-16,-3-4-3 0,0 4-1 0,0-4 0 15,0 1 4-15,3-7 1 0,-7-3 0 0,4 6 0 16,0-12-4-16,0 6-1 0,0-10 0 0,-1 7 0 16,8-3-28-16,-3-4-6 0,2 1 0 0,1 3-1 31,7-4-102-31,0 7-20 0,0-3-4 0,7 6-519 0,0 0-104 0</inkml:trace>
  <inkml:trace contextRef="#ctx0" brushRef="#br0" timeOffset="55944.92">22031 15128 2368 0,'0'0'52'0,"0"0"12"0,0 0 1 0,0 0 1 0,-11 3-53 0,11-3-13 0,0 0 0 0,0 0 0 0,-7 0 12 0,7 0 0 15,0 0 0-15,0 0 0 0,0 0 8 0,0 0 0 16,0 0 1-16,4 10 0 0,3-4 3 0,-4 3 0 16,-3-9 0-16,4 7 0 0,0-4 3 0,-1 6 1 0,-3-9 0 0,4 6 0 15,-1 4-7-15,-3-10-1 0,0 0 0 0,0 0 0 16,0 0-20-16,0 0 0 0,0 0 0 15,0 0 0-15,0 0 17 0,0 0-1 16,7 0 0-16,0 0 0 0,4 0 7 0,-4-6 1 0,0 2 0 0,7-5 0 16,4 0-14-16,-4-7-2 0,-4 7-8 15,8-7 12-15,3-3-12 0,0-6 0 0,4 6 0 0,-4-6 0 16,-3 6 0-16,3-3 0 0,7 0 0 0,-3 4 0 16,0 5 12-16,-8-3-3 0,1 7-1 0,-4 3 0 15,0-4-8-15,0 10 0 0,-3 0 0 0,6 7 0 16,-2-4 0-16,-1 3 0 0,0 3 0 0,0 1 0 15,0 5-10-15,0-2-4 0,0 3-1 0,-3 2 0 0,6-2 15 16,1-3 0-16,-4 9 0 0,-3-10 0 16,-4 7 0-16,3-3 0 0,5 2 0 0,-8-2 0 0,-4-3 0 0,4 2 0 15,0-5 0-15,0-1 0 0,-3 1 12 0,-1-1-4 16,4-3 0-16,-3-3-8 0,3-3 10 0,-7 0-10 16,0 0 8-16,7-3-8 0,4-3 16 0,-4-3-3 15,-4-1 0-15,-3 1 0 0,0-7-13 0,4 4 0 16,10-4 0-16,-4 3 0 0,-3-9 8 0,1 10-8 15,2-7 0-15,-3-3 0 0,-3 3 0 16,6 0 0-16,1 1 0 0,3-1 0 0,-3-6 0 16,-1 6 0-16,4 3 0 0,0-3 0 0,4 4 0 0,-4 5 0 15,0-2 0-15,4-4 0 0,-1 7 0 0,1 6-10 16,0-4 10-16,-4 1-8 0,4 3 8 0,-1 3 0 0,1 0 0 16,-1 3 0-16,-2 3-12 0,2 10 0 15,1-3 0-15,-4 2 0 0,4 4 3 0,-4 6 0 16,-4-6 0-16,4 9 0 0,-7 0 9 0,0 4 0 0,1-4 0 15,-1 6-8-15,0-2 8 0,-4 9-12 16,1-7 12-16,3-3-12 0,0 1-4 0,0-4 0 0,0 0-1 0,4-9 0 31,-1 6-28-31,1-6-6 0,-1-3-1 0,1-4 0 16,-1-6-120-16,5 4-24 0,-5-4-4 0</inkml:trace>
  <inkml:trace contextRef="#ctx0" brushRef="#br0" timeOffset="56685.98">23760 15006 1494 0,'0'0'32'0,"-7"9"8"0,3 1 0 0,0-1 3 0,1 7-35 0,-1-1-8 0,1-2 0 0,-1 3 0 16,4 2-38-16,-3 1-10 0,3-3-1 0,0 3-1 0,0 6 93 0,0-6 18 16,0 9 4-16,0-9 1 0,0 6 59 0,0-6 12 15,3-1 3-15,-3-2 0 0,7 3-61 0,-3-10-12 16,-1 7-3-16,1-7 0 0,0 7-41 0,3-3-9 16,-7-4-2-16,3 0 0 0,1-2 4 0,-4 2 0 0,0 1 0 0,-4-1 0 15,4 0 16-15,0 1 3 0,0-1 1 0,-3 4 0 16,3-4 16-16,0 1 3 15,-4-7 1-15,4 6 0 0,0 1-23 0,4-4-4 0,-4-3-1 16,0-3 0-16,0 0-19 0,0 0-9 0,0 0 8 0,0 0-8 16,0 0 24-16,0 0 0 0,0 0 0 0,0 0 0 15,0 0 2-15,0 0 0 0,0 0 0 0,-4-3 0 16,1-7-10-16,-1 1-1 0,-3 0-1 0,3-7 0 16,-6 6 14-16,3-5 2 0,0 2 1 0,-4-6 0 15,4-3-19-15,0 1-4 16,0-5-8-16,0 8 12 0,3-11-1 0,1-2-1 0,-1 9 0 0,-3-9 0 15,4 3 2-15,3 2 0 0,-4-2 0 0,4 0 0 16,0 3-4-16,0-3 0 0,0 9 0 0,0-9 0 16,4 3-8-16,-1-1 0 0,-3-2 0 0,0 0-11 15,4-3 35-15,-1-1 6 0,-3 1 2 0,4 3 0 16,-4 0-32-16,3-7 0 0,-3 10 0 0,4-3 0 0,-4 3 0 0,0 3 0 16,0-3 0-16,0-1 0 0,3-2 0 0,-3 9 0 15,4-6-8-15,-4-3 8 0,7 3 0 0,-3 0 14 16,3-3-1-16,-4 3 0 0,4 3-13 0,4-10-10 15,-1 14 2-15,1-11 0 0,0 11 8 0,3-8 9 16,3 8-1-16,-3-1-8 0,1 0 0 0,6 3 0 16,-4-3 0-16,4 4 0 15,1 5 0-15,-5-2 0 0,1-4 0 0,0 10-12 0,-1-4 12 0,1 7 0 16,-1-3 0-16,1 3-9 16,-7-3-17-16,3 6-3 0,0 0-1 0,-3 0 0 0,3 0 30 0,-4 6 0 15,1-3 0-15,3 6 0 0,-4-2-13 0,5 2 3 16,-1 1 1-16,0 5 0 0,0-2-6 0,0-4-1 15,0 7 0-15,4 3 0 16,-4-4-28-16,0 4-5 0,0-3-2 0,-3 3 0 16,-1 0-7-16,1 6-2 0,-4-7 0 0,-4 1 0 15,-3 0-115-15,0 6-23 0,0-6-5 0,-7 0-1 0</inkml:trace>
  <inkml:trace contextRef="#ctx0" brushRef="#br0" timeOffset="57001.21">23513 14871 2833 0,'-18'-9'125'0,"7"9"27"0,1 0-122 0,3 0-30 0,0 0 0 0,0 0 0 16,7 0-46-16,0 0-15 0,0 0-3 0,7 9-1 15,0-3 27-15,3-3 6 0,-3 4 0 0,4-4 1 0,0-3 31 0,-1 6 0 16,1-3 0-16,-1 4 0 16,1-7 20-16,0 3 9 0,-4-3 3 0,7 0 0 0,-4 0 51 0,8 0 10 15,-4 0 3-15,7 0 0 0,0-3-69 16,8 3-14-16,2-7-2 0,5-2-1 0,-1 6-18 0,4-4-4 16,7 4-1-16,-4-3 0 15,11 0-142-15,-4 3-28 0,-3-4-5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2:3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16379 8703 2098 0,'0'0'46'0,"8"-6"10"0,-5-4 1 0,1 1 3 0,-4-1-48 0,3 4-12 0,-3 6 0 0,0 0 0 16,0 0 0-16,0 0-12 0,0 0 2 0,0 0 1 15,-3 0 19-15,-4 0 4 0,-4 0 1 0,4 0 0 16,0 6-1-16,-4 4 0 0,-3-1 0 0,0 1 0 0,-4 5 12 16,4-5 2-16,-7 9 1 0,3-1 0 0,1 1-1 0,-1 6-1 15,1 3 0-15,-1 7 0 16,-3-7-10-16,0 13-1 16,3-3-1-16,-3 5 0 0,0-5-15 0,3 6 11 0,-3-6-11 0,7 6 10 0,-4-4 2 15,4-2 1-15,0 0 0 0,3-4 0 0,1 1-1 0,6 2-1 16,-3-2 0-16,7-7 0 0,0 3-11 15,7-9 0-15,4 3 0 0,-1 0 0 0,4-6 12 0,1 0 0 16,2-10 0-16,4 7 0 0,1-13 1 16,-1 4 1-16,7-7 0 0,0-7 0 0,7 4-2 0,1-3-1 15,-5-13 0-15,8 3 0 0,0-2 0 0,0-1 0 16,-4 0 0-16,-3 0 0 0,3-12 1 0,-7 3 0 0,-3-1 0 16,-4 1 0-16,0-6-12 0,-6-1 8 0,-1-3-8 15,0-5 8-15,-7 5 0 0,0-6-8 0,3-6 12 0,-6 3-4 16,-1 3-8-16,-3 0 10 15,0 0-10-15,0 6 10 0,-3 4 1 0,-1-1 0 0,-6 7 0 0,3 9 0 16,-7-6 0-16,0 7 0 0,-4 2 0 0,0 6 0 31,1-2-38-31,-1 6-7 0,-7 3-2 0,4-4 0 0,-4 7-98 16,8 7-20-16,-1-4-4 0,1 6-562 0,-5 7-113 0</inkml:trace>
  <inkml:trace contextRef="#ctx0" brushRef="#br0" timeOffset="500.04">16277 10722 2595 0,'0'0'115'0,"-7"0"24"0,-3 0-111 0,2 7-28 0,-2-7 0 0,-1 3 0 15,8 6 49-15,-1-3 5 0,4 10 1 0,0-3 0 16,7 2-55-16,0 4-20 0,0 6 1 0,4 3 0 15,-4 7 11-15,4 3 8 0,3-1-12 0,-4 13 12 16,-6-12 0-16,3 6 0 0,0 3 0 0,-3 3 0 16,-1-12-10-16,-3 6-8 0,-3-7-2 0,-1-2 0 15,0-1-8 1,-3 1-1-16,0-1-1 0,0-2-736 0,0 2-147 0</inkml:trace>
  <inkml:trace contextRef="#ctx0" brushRef="#br0" timeOffset="1282.08">15882 12889 172 0,'4'-9'16'0,"-4"-1"-16"0,3-5 0 0,-3-1 0 16,7 3 320-16,-3-2 62 0,3-4 12 0,3 3 2 0,-3 4-255 0,0-4-51 15,4-3-10-15,0 4-3 16,-1 2 2-16,1-3 0 0,-1 7 0 0,1-7 0 16,0 4-31-16,-1-4-5 0,4 7-2 0,0-7 0 0,0 3-19 15,4-2-4-15,3 5-1 0,0-2 0 0,4-4-4 16,3 0-1-16,1 7 0 0,2-3 0 0,5-4 0 0,-5 10-1 15,-2 2 0-15,-5-2 0 16,1 6-2-16,0 6 0 0,-1-2 0 0,-6 5 0 0,0 7-9 0,-4 2 0 16,-4 1 0-16,1 13 0 0,-8-4 0 0,-3 6 0 15,0-5 0-15,-3 8 0 16,-4-2 12-16,0-1 0 0,-7 1 0 0,0-7 0 0,3 6-12 0,-3-5 0 16,-4-1 0-16,4-3 0 0,7 3 13 0,-7-3-2 15,3-6-1-15,-3 9 0 0,-3-9-2 0,3 6 0 16,-4-6 0-16,0 3 0 0,1-3-8 0,-5-7 0 15,5 7 0-15,-1 3 0 0,-7-9-20 0,4 2-2 16,4-5-1-16,-5 5 0 0,5-5 1 0,-4-1 0 16,0-6 0-16,-1 4 0 0,5-7 30 0,-4-7 5 0,-4 4 2 0,4-3 0 15,7-3-15-15,-1-10 0 0,1 3 0 0,4 3 0 16,-1-2 0-16,11-4 0 16,0 0 0-16,4 3 0 0,3-2 9 0,7 2-1 0,0 3 0 0,4-2 0 15,-1 5 8-15,8 1 2 0,-4 3 0 16,4 6 0-16,0-3-6 0,6 3-2 0,-3 3 0 0,8 3 0 15,3-3-10-15,-1 10 0 0,-6-1 0 0,7-2 8 16,0 5-8-16,0-5 12 0,3 8-12 0,-3 1 12 16,-1-3 12-16,-2 0 4 0,-4 2 0 0,-4 1 0 15,3-3-16-15,-2 3-2 0,-1 0-1 0,4-1 0 16,-1 1-9-16,1 0 0 0,-4-3 0 0,4-1 0 31,0-2-38-31,0-4-10 0,-1 1-1 0</inkml:trace>
  <inkml:trace contextRef="#ctx0" brushRef="#br0" timeOffset="17312.09">25460 8954 1209 0,'0'0'53'0,"0"0"12"0,0 0-52 0,0 0-13 0,7 0 0 0,0-6 0 0,4 6 303 0,-1-4 57 15,1 4 12-15,3-6 3 0,7 6-295 0,-3 0-60 0,3 0-11 0,4 0-9 16,3 0 0-16,0-3 0 0,0 3 0 0,4-6 0 16,3 6 0-16,-3 0 0 0,3-10 0 0,1 7 0 15,-1-3 9-15,4-4-9 0,0 4 0 0,-1 3 9 16,-2-3-9-16,-1 3 0 16,-3-4 0-16,-1-2 0 15,1 9-24-15,-7-3-3 0,0-3-1 0,-4 6 0 0,0 0-97 16,-4 0-20-16,-2 0-4 0,-5 0-498 0,1 0-99 0</inkml:trace>
  <inkml:trace contextRef="#ctx0" brushRef="#br0" timeOffset="17717.12">25862 9136 1094 0,'-7'0'97'0,"0"0"-77"0,-4 0-20 0,4 6 0 15,-3 0 285-15,-1-3 54 16,1 7 10-16,3-1 3 0,-4 1-286 0,4-4-57 0,-4 3-9 0,1 1 0 15,3-1 0-15,-4 0-9 0,1 1 9 0,3-1 0 16,-1 1 0-16,-2 2 0 0,3-2 0 0,0-1 0 16,7 0 0-16,0-5 8 0,0-4 0 0,0 6 0 15,0-6 9-15,0 0 3 0,0 0 0 0,10 9 0 16,1-2-10-16,0-4-2 0,3-3 0 0,-4 0 0 16,4 0-8-16,-3 0 0 0,3 0 9 0,4 0-9 15,-1 0 0-15,-3 0 0 0,4-3 0 0,0 3 0 16,-1-7 0-16,4 7-15 0,1 0 3 0,2-6 0 15,1 3-24-15,0 3-4 0,-4-6 0 16,0 2-1-16,0-2-164 0,-3-3-33 0,17-4-6 16,-14-2-2-16</inkml:trace>
  <inkml:trace contextRef="#ctx0" brushRef="#br0" timeOffset="17941.32">26056 9195 2325 0,'0'0'51'0,"-7"10"10"0,4-1 3 0,-8 7 2 0,0-4-53 0,4 4-13 0,-3 3 0 0,-1-4 0 0,1 4 0 0,-1 6 11 16,0-3-11-16,1 3 10 0,-1 4-10 0,1 5 10 16,-4-6-10-16,3 4 10 0,0-4-10 0,4 10 0 15,-3-4 0-15,-1-6 0 0,4 4-11 0,0-4 3 16,0-9 0-16,4 9 0 15,-1-9-86-15,4-4-17 0,4 4-3 0,-1-3-506 0,1-7-100 0</inkml:trace>
  <inkml:trace contextRef="#ctx0" brushRef="#br0" timeOffset="18229.09">26698 8872 2556 0,'0'0'56'0,"0"0"12"0,0 0 3 0,-7 0 0 0,0 0-57 0,0 3-14 16,7-3 0-16,-7 0 0 0,7 0 0 0,-4 7-8 15,-3-4 8-15,7-3-13 16,0 0-50-16,0 0-9 0,0 0-3 0,0 0 0 16,0 0-166-16,0 0-34 0,0 0-6 0,0 0-2 0</inkml:trace>
  <inkml:trace contextRef="#ctx0" brushRef="#br0" timeOffset="19232.34">26808 9114 2602 0,'0'-7'57'0,"0"7"12"0,0 0 3 0,0 0 1 0,7-9-58 0,0 6-15 16,7-7 0-16,0 4 0 0,7-9 0 0,7 11-10 0,4-11 2 0,3 5 0 16,11 1 8-16,4-7 0 0,-1 7 0 0,4-4 0 15,3-2 0-15,-3 5 0 0,-3 1 0 0,-4 3 0 16,-1-4 0-16,-2 7 0 0,-1-3 0 0,-3 6 0 15,0-3 0-15,-4-4 8 0,-3 7-8 0,-1 0 11 16,-2 0-23-16,-1 0-5 0,-3 0-1 0,-1 0 0 16,-3 0-98-1,-3-3-19-15,-4 3-4 0,0-6-526 0,0 0-106 0</inkml:trace>
  <inkml:trace contextRef="#ctx0" brushRef="#br0" timeOffset="22727.1">25887 8223 403 0,'0'0'17'0,"-7"-3"5"0,3-10-22 0,1 4 0 0,-1 0 0 0,1-1 0 15,3 1 272-15,-4-1 51 16,4 1 9-16,-3 3 3 0,3-4-229 0,0 7-46 0,0-3-8 0,0 6-3 16,0 0 7-16,0 0 2 0,0 0 0 0,0 0 0 15,0 0 6-15,0 0 0 0,0 0 1 0,0 0 0 16,0 0-41-16,0 0-9 0,0 9-2 0,0 1 0 16,0 5-13-16,-4 1 0 0,4 3 0 0,0 0 0 15,-3 6 0-15,3-6 0 0,-4 9 0 0,1-3 0 16,3 3-11-16,-4 0 2 0,0 4 0 0,4-4 0 15,0 0-151-15,0 0-29 16</inkml:trace>
  <inkml:trace contextRef="#ctx0" brushRef="#br0" timeOffset="23048.1">27330 8082 2660 0,'-11'-9'118'0,"11"9"24"0,0 0-114 0,0 0-28 16,0 0 0-16,0 0 0 0,0 0 9 0,-3 6-9 15,-1-3 8-15,1 3-8 0,3 4 0 0,0 5-9 16,0-2 0-16,0-4 0 0,0 7-11 0,0 3-1 0,0 0-1 0,0 6 0 16,-4 3-19-1,4-3-4-15,-4 10-1 0,4-1 0 0,-3-3-83 0,-4 13-17 16,0-9-3-16,3 2-767 0</inkml:trace>
  <inkml:trace contextRef="#ctx0" brushRef="#br0" timeOffset="23614.08">27206 9180 2131 0,'0'0'189'0,"0"0"-151"0,-7 0-30 0,7 0-8 15,0 0 64-15,0 0 11 0,0 0 2 0,0 0 1 16,0 0-69-16,-3 6-9 0,-1 3-11 0,1 1 3 16,-4-1 8-16,-1 0-12 0,1 1 12 0,0 6-12 15,-3 2 12-15,3 1 0 0,0-3 0 0,0 3 8 0,-4-1-8 0,4-2 0 16,0 3 0-16,3 0 0 0,1-4 22 0,-1-5 6 16,1 6 2-16,3-4 0 15,3-2-30-15,4-1 8 0,-7-9-8 0,0 0 0 0,4 9 8 0,7-2 0 16,-1-7-8-16,4 0 12 15,4 3-12-15,3 3 0 0,0-12 8 0,4 3-8 16,0-4-23-16,-4 7-7 0,3-3-2 0,-2-3 0 16,2-3-14-16,-6 5-3 0,0-2-1 0,-1-3 0 15,-3 6-11-15,0-4-3 0,1-2 0 0,-5 3-857 16</inkml:trace>
  <inkml:trace contextRef="#ctx0" brushRef="#br0" timeOffset="23890.96">27541 9189 1900 0,'0'0'169'0,"-7"6"-135"0,0 4-34 0,-3-1 0 15,3 0 94-15,-4 7 12 0,4-6 2 0,0 8 1 16,-4 1-64-16,1-3-13 0,-1 12-2 0,1 0-1 16,-1-3 8-16,-3 10 2 0,3-7 0 0,1 7 0 15,-4 2-21-15,0-2-4 0,-1-1-1 0,1 1 0 16,0-7-13-16,4 6 0 0,3-12 0 0,-1 10-764 16,1-10-154-16</inkml:trace>
  <inkml:trace contextRef="#ctx0" brushRef="#br0" timeOffset="26407.33">25601 12783 1670 0,'0'0'148'0,"-7"-7"-118"16,0 4-30-16,7 3 0 0,0 0 207 0,0 0 35 16,0 0 7-16,0 0 2 15,0 0-265-15,0 0-53 0,0 0-10 0,0 0-3 16,4 0 32-16,6-6 7 0,-3 6 1 0,4 0 0 0,3-3 28 0,0 3 12 0,0 0-8 0,4 0 8 16,-1 0 22-16,5 3 10 0,-1-3 1 0,0 0 1 15,0 0-16-15,-3 0-3 0,-1 0-1 0,4 6 0 16,-3-6-14-16,0 3 0 0,-1-3 0 0,1 7-10 15,-4-1 10-15,0-3 0 0,-7 6-9 16,4-2 9 0,-1 2-9-16,-6-6 9 0,0 7-12 0,-1-4 12 0,1 3 0 0,-4 1 0 15,3-1 0-15,-6 1 0 0,3-10 12 0,-4 9-4 0,1 0-8 16,-1-2 12-16,-3 2-12 0,3 0 8 0,1-2-8 0,-4-4 0 16,7-3 8-16,-7 9-8 0,0-9 0 0,-4 10 0 15,4-10 0-15,-4 6 0 0,4-3 0 0,-3 3 0 16,3-6 0-16,0 10-8 0,0-10 8 0,7 0 0 15,-4 6 0-15,4-6-12 0,-7 3 12 0,7-3-10 0,-3 6 10 16,3-6-12-16,-4 4 12 0,4-4-12 16,-3 9-4-16,3-3-2 0,0-6 0 0,7 3 0 0,-4 4 6 15,-3-7 2-15,4 9 0 0,3-3 0 0,0-3-7 0,0 4-2 16,3-4 0-16,-3-3 0 0,8 6 9 0,-5-3 2 16,1 4 0-16,-1-4 0 0,-3 6 8 0,4 4 0 15,0-4 0-15,-4 0 0 0,-4 4 0 0,1-4 0 16,-1 7 0-16,-3-7-8 0,0 7 8 15,-3-6 0-15,3-1 0 0,-4 7 0 0,-3-7 0 16,4 0 0-16,-5 4 0 0,1-7 0 0,-3 4 0 0,-1-1 0 16,4 1 0-16,-3-4 0 0,-5 3-9 15,5-6-7-15,-4 7 0 0,0-4-1 0,0 3 9 0,-1-2 8 16,-2-4-12-16,-1 3 12 16,-3-3-32-16,3-3 0 0,-3 6 0 0,0-2 0 15,0-4-113-15,3-4-23 0</inkml:trace>
  <inkml:trace contextRef="#ctx0" brushRef="#br0" timeOffset="26799.64">25227 13648 1209 0,'0'0'53'0,"-10"0"12"0,-1 0-52 0,0-6-13 15,4 6 0-15,0 0 0 0,7 0 321 16,0 0 62-16,0 0 12 0,4-10 2 15,3 7-353-15,3-3-72 0,1-3-13 0,0-1-3 0,3 7 32 0,3-3 12 16,5-4 0-16,2 4-9 0,8 3 24 0,7-6 5 16,0 2 0-16,3-2 1 0,0 9-4 0,4-10-1 15,0 10 0-15,0-6 0 0,-7 3-16 0,-1 3 0 16,5 0 0-16,-8-6 0 0,0 6-11 0,1 0-2 16,-5 0-1-16,5 0 0 15,-1 0-45-15,-3 0-9 0,-4 0-1 0,-3-3-1 16,-1 3-110-16,1 0-21 0,-7 0-5 0</inkml:trace>
  <inkml:trace contextRef="#ctx0" brushRef="#br0" timeOffset="27374.96">25746 13651 1324 0,'0'0'118'0,"0"0"-94"0,0 0-24 15,0 0 0-15,0 0 72 0,0 0 11 0,-4 6 1 16,-6 1 1-16,3-4-73 0,0 6-12 0,-1 1 0 0,-2-1-12 16,3-3 36-16,0 10 6 0,-4-7 2 0,1 4 0 15,3-4 47-15,-4 7 9 16,0-6 3-16,1 8 0 0,-1-2-18 0,1-3-3 0,3 8-1 0,-4-8 0 16,0 3-40-16,1-4-8 0,3 4-1 0,0 0-1 15,-4-4-5-15,8 4-1 0,-4-7 0 0,3 1 0 16,0-1-13-16,4 0 0 0,0-9 0 0,0 0 0 15,0 0-12-15,8 7 12 0,2-4-12 0,4-3 12 16,4 0 0-16,0 0 0 0,-1-10 0 0,8 7 0 16,-4-3-25-16,0 3 1 0,0-3 1 0,4-4 0 31,-4 7-125-31,0-3-26 0,1-4-5 0,-1 4-394 0,-4-3-79 0</inkml:trace>
  <inkml:trace contextRef="#ctx0" brushRef="#br0" timeOffset="27623.66">25957 13748 1659 0,'-14'10'73'0,"7"-10"16"0,4 6-71 0,-4-6-18 16,-4 10 0-16,8-1 0 0,-5 0 62 0,1 1 9 15,4 5 1-15,-1 1 1 0,-3-3-19 0,4 5-4 0,-1 8-1 0,4-8 0 16,-3 7-4-16,-4-6-1 0,3 6 0 0,-3-3 0 15,4 3-14-15,-4 0-3 0,-1 4-1 0,1-4 0 16,0 3-18-16,-3 0-8 0,3 4 8 0,-4-4-8 31,4 0-17-31,-4 0-9 0,4-3-2 0,0-6 0 16,0-3-132-16,4-4-28 0,3 1-4 0</inkml:trace>
  <inkml:trace contextRef="#ctx0" brushRef="#br0" timeOffset="28677.08">26942 12899 2055 0,'0'0'91'0,"0"0"19"0,0 0-88 0,0 0-22 0,0 0 0 0,0 0 0 15,0 0 24-15,3 0 0 16,1-10 0-16,3 4 0 0,0 6-24 0,3-9 0 0,1 5 0 0,3-2 0 15,0-3 30-15,4 9 2 0,7-10 0 0,-4 4 0 16,-4 3-16-16,1 3-4 0,3-6 0 0,0 6 0 16,0-4-12-16,4 8 0 0,-4-4 0 0,-7 0 0 15,4 6 0-15,-4-6 8 0,-3 9-8 0,-4-9 0 16,0 10 0-16,-4-4 0 0,-3-6 0 0,0 9 0 16,-3 1 0-16,-1-7 0 0,-3 6 8 0,0 4-8 15,-3-1 12-15,-1-5-1 0,1 2 0 0,-5 1 0 16,1-1-3-16,0 0 0 15,0-2 0-15,0 2 0 0,3-6-8 0,1 7 0 0,-4-1 0 0,3-9 0 16,1 6 0-16,-1-3 0 0,0 4 0 0,4-7 0 16,7 0 0-16,0 0 0 0,0 0 0 0,0 0 0 15,0 9 0-15,0-9-9 0,0 0 0 0,0 0 0 16,0 0 9-16,7 6 0 0,4-3 0 0,0 4-8 0,-1-4 8 16,1 3-13-16,-1-3 5 0,1 4 8 0,3-4 0 0,0 3 0 15,0-6 0-15,0 9 0 0,-3-2 0 0,3-4 0 16,-3 6 0-16,-4 1 0 0,3-1 0 0,-6-3 8 15,-1 10 0-15,1-4 0 0,-1-2 24 16,-6-1 4-16,-1 1 0 0,4 5 1 0,-7-5-23 0,0 5-5 16,0-2-1-16,-3-4 0 0,2 4-8 0,-2-4 10 15,-4 1-10-15,3 2 10 0,1-2 4 0,-1-1 1 16,0 4 0-16,4-10 0 0,0 6-15 0,-3 1 0 16,-4-1 0-16,0-3 0 0,3-3-18 0,-3 4 0 15,0 2 0-15,0 1 0 16,-1-4-39-16,1-3-8 0,0 6-2 0,0 1-638 15,-3-4-128-15</inkml:trace>
  <inkml:trace contextRef="#ctx0" brushRef="#br0" timeOffset="29108.19">26642 13570 1094 0,'0'0'48'0,"-7"0"11"0,0 0-47 0,7 0-12 16,0 0 0-16,0 0 0 0,0 0 259 0,0 0 49 16,0 0 11-16,0 0 1 0,14 6-244 0,0-3-50 15,4-3-10-15,-1 0-1 0,4 0 51 0,4 0 10 16,3 0 3-16,-3 0 0 0,3-3-14 0,4 3-2 16,0 0-1-16,3-6 0 0,4 6-41 0,0-3-8 15,-1 3-1-15,5-7-1 0,3 7-11 0,-4-3 0 16,0-3 0-16,-3 6 0 0,0-3 0 0,0-4 0 0,-8-2 0 15,5 3-11-15,-8 3-5 0,4-4-2 16,-1-2 0-16,-2 6 0 16,-1-3-32-16,0-4-6 0,0 10-2 0,-3-9 0 15,-7 9-139-15,-1 0-28 0,-3 0-6 0,-3 0-674 0</inkml:trace>
  <inkml:trace contextRef="#ctx0" brushRef="#br0" timeOffset="29581.66">27040 13780 921 0,'0'0'40'0,"0"0"10"0,0 0-40 0,0 0-10 15,-3-6 0-15,-4 6 0 0,7 0 359 0,0 0 69 16,0 0 15-16,0 0 2 16,0 0-377-16,0 0-68 0,0 0-28 0,0 0 2 0,0 0 26 0,-4 6 0 15,-3-3 0-15,4 6 0 0,-4 1 8 0,3-1 6 16,-3 1 2-16,0 5 0 0,0-5 8 0,3 5 1 15,-6-2 1-15,6 3 0 0,-6-1 9 0,3-2 1 0,0 2 1 0,0 1 0 16,0-3-29-16,-1 2-8 16,1-2 0-16,4-4 0 0,-1 7 0 0,4-10 0 15,0-6 0-15,0 0 0 0,4 10 0 0,-4-10 0 0,0 0 0 0,10 3 0 16,1 3 0-16,3-3 0 0,-3-3 0 0,3 0 0 16,0 0-11-16,7 0-3 0,0-3-1 0,-3 3 0 31,3 0-9-31,0 0-1 0,8-6-1 0,-5 6 0 15,1 0-16-15,0 0-3 0,-4 0-1 0,0 0 0 16,0-3-29-16,-3 3-5 0,-4-7-2 0,0 7-582 0,0 0-116 0</inkml:trace>
  <inkml:trace contextRef="#ctx0" brushRef="#br0" timeOffset="29842.06">27365 13758 1094 0,'0'0'97'0,"-7"6"-77"0,-4-3-20 0,4 13 0 0,-3-7 236 0,-4 10 44 16,3-3 9-16,4 9 2 0,-4-3-236 0,-3 3-47 16,-3-6-8-16,3 6 0 0,-4 3 38 0,4-3 13 15,-4 3 2-15,0-3 1 0,1 10 17 0,-1-7 3 16,4 0 1-16,-7-3 0 0,3 4-15 0,1-4-4 15,3-6 0-15,3 6 0 0,-3-13-36 0,3 10-7 0,1-9-1 0,3-4-1 32,3 1-129-32,4-10-26 0,0 0-4 0</inkml:trace>
  <inkml:trace contextRef="#ctx0" brushRef="#br0" timeOffset="36491.37">25781 10675 230 0,'0'0'20'0,"0"0"-20"16,0 0 0-16,7-6 0 0,-7 6 71 0,7-3 9 0,4-3 3 0,-4 3 0 16,-7 3-25-16,3-7-5 15,4 4-1-15,-7 3 0 0,0 0 55 0,0 0 10 16,0 0 3-16,0 0 0 0,0 0-29 0,0 0-6 0,0 0-1 0,0 0 0 16,0 10 10-16,0-1 2 0,0 3 0 0,0 4 0 15,-3 0-73-15,3 3-15 0,-4-7-8 0,4 4 10 16,0 3-10-16,0-1 0 0,-3-2 0 0,3 3 0 15,0 0 0-15,0 0 0 0,3-4 9 16,-3 4-9-16,0 0-8 0,0-3-7 0,0 2-1 0,4-2 0 31,-4-3-33-31,3 2-7 0,-3 1-2 0</inkml:trace>
  <inkml:trace contextRef="#ctx0" brushRef="#br0" timeOffset="37021.17">25262 11299 2257 0,'0'0'49'0,"0"0"11"0,0 0 1 0,0 0 3 0,0 0-51 0,0 0-13 0,11-6 0 0,3 6 0 15,0 0 18-15,4-3 1 0,3-3 0 0,7 6 0 16,-3-10-4-16,3 10-1 0,7-6 0 0,-3 3 0 16,0-3-2-16,-4 6-1 0,0 0 0 0,1-4 0 0,-1 4 6 0,0-6 2 15,-7 6 0-15,4-3 0 16,-4 3-9-16,-3-6-2 0,3 6 0 0,-3-3 0 15,-1-4-8-15,1 7 12 0,-4-3-12 0,0-3 12 16,0 6-12-16,-3 0 0 0,3-6 0 0,-4 3 0 16,-3 3 0-16,4 0-9 0,0 0 0 0,-1 0 0 15,1 0-29-15,-4 3-6 0,3 3 0 0,-2-6-1 16,2 9-35 0,-3-2-6-16,-3-4-2 0,3 6 0 0,0-3-128 0,-4-2-25 15</inkml:trace>
  <inkml:trace contextRef="#ctx0" brushRef="#br0" timeOffset="37458.01">25650 11384 1670 0,'0'0'36'0,"0"0"8"0,0 0 2 0,0 0 2 0,0 0-39 0,0 0-9 0,0 0 0 0,0 0 0 16,0 0 17-16,0 0 2 0,0 0 0 0,0 0 0 15,0 0 9-15,-7 0 3 0,0 6 0 0,-3-6 0 16,3 10 13-16,3-1 4 0,1 1 0 0,-1-1 0 15,-3 0 8-15,4-2 3 0,3 2 0 0,-4 0 0 0,4 1-20 16,-3 6-4-16,-1-7-1 0,0 0 0 16,1 1-22-16,3 9-4 0,0-10 0 0,0 7-8 0,3-7 8 15,-3 7-8-15,4-7 0 0,-4 1 0 0,7-7 0 0,0 6 0 16,-3-3 0-16,6 4 0 0,-3-10 0 0,4 9 0 16,3-9 0-16,-3 0 0 0,3 6 0 0,-4-6 0 15,8 0-8-15,-4 0 8 0,0 0-14 0,0 0 0 16,-3-6 0-16,3 6 0 15,-4 0-33-15,5 0-6 0,-5 0-2 0,-3 0 0 16,4 0-58-16,-4 0-12 0,3 0-3 0,-2-3-688 0</inkml:trace>
  <inkml:trace contextRef="#ctx0" brushRef="#br0" timeOffset="37744.28">25950 11400 288 0,'0'0'25'0,"-7"9"-25"0,0-3 0 0,0-2 0 16,0 5 374-16,-3 0 70 0,2-2 13 0,1 8 3 15,0-2-352-15,4 3-72 0,-4-4-13 0,3 10-3 16,-3 0-20-16,0-6 8 0,4 2-8 0,-4 8 0 15,0-8 0-15,3 11-17 0,-7-4 1 0,4-7 1 16,0 11 15-16,4-10 0 0,-8 6 0 0,4-7 0 16,4 7-9-16,-4-6 1 0,-1 0 0 0,1 6 0 15,0-6-78-15,0-3-15 0,4 3-3 0</inkml:trace>
  <inkml:trace contextRef="#ctx0" brushRef="#br0" timeOffset="38838.17">26300 11259 2091 0,'0'0'46'0,"0"0"10"0,-7 6 1 0,-1-3 2 0,1-3-47 0,0 0-12 0,7 0 0 0,0 0 0 15,0 0 0-15,0 0 0 0,-7 0-12 0,7 0 12 16,0 0-59-16,0 0-4 0,0 0-1 15,0 0 0 1,0 0-43-16,0 0-9 0,0 0-1 0,0 0-1 0</inkml:trace>
  <inkml:trace contextRef="#ctx0" brushRef="#br0" timeOffset="39438.25">26617 10835 1990 0,'0'0'88'0,"4"-6"19"0,3-3-86 0,-4 9-21 16,4-10 0-16,-3 4 0 0,3 6 15 0,3-3-2 16,-3-4 0-16,4 7 0 0,3 0-13 0,-3 0 0 0,-1-3 0 0,1 3 0 15,0 0 0-15,-1-6 0 0,1 6 0 0,-1 0 0 16,1 0 0-16,-1 0 8 0,1 0-8 16,-4 6 0-16,4-6 15 0,-4 3-3 0,0-3-1 0,0 7 0 15,-7-7 0-15,7 3 0 0,0 3 0 0,-7-6 0 16,0 10-3-16,0-1 0 0,0 0 0 0,-4-2 0 15,1 2 16-15,-1-6 2 0,-3 3 1 0,0 4 0 16,4-4-15-16,-4 4-2 0,-4-7-1 0,4 3 0 16,0-3-9-16,0 3 0 0,-4-6 0 0,4 4 8 15,0-4-8-15,7 0 0 0,-7 6 0 0,0-3 8 16,0-3-8-16,7 0-17 0,0 0 4 0,0 0 1 16,0 0-20-16,0 0-3 0,0 0-1 15,0 0 0-15,7 6 20 0,4-3 4 0,-4 4 1 0,3-7 0 0,1 6 2 0,-1-3 0 16,-2-3 0-16,2 6 0 0,-3-3 1 0,0-3 0 15,-7 0 0-15,7 7 0 0,-7-7 8 16,7 3 0-16,4 3 0 0,-11-6 0 0,0 0 0 16,3 3 0-16,-3-3 0 0,8 0 0 0,-8 0 0 0,0 0 0 15,7 7 0-15,-4 2 0 16,-3-9-31-16,4 9-4 0,-4-2-1 0,0 2 0 16,-4 4 7-16,1-4 1 0,-4 7 0 0,-1-1 0 15,5-2-20-15,-8 3-3 0,1-1-1 0,3-2 0 16,-7 2 32-16,3-2 5 0,-3-7 2 0,3 10 0 0,-3-4 13 0,0-5 0 15,4 2 0-15,-1-6-466 0,0 4-90 0</inkml:trace>
  <inkml:trace contextRef="#ctx0" brushRef="#br0" timeOffset="39778.1">26508 11371 1555 0,'0'0'138'0,"0"0"-110"0,0 0-28 0,0 0 0 15,7-6 136-15,3-3 21 0,-3 6 5 0,8-4 1 0,-1-2-134 0,0 3-29 16,3-4 0-16,1 7 0 0,0-3 0 0,-1-4 0 15,4 1 11-15,1 6-11 0,-1-3 20 0,0-1-4 16,0 4 0-16,-3-3 0 0,3 6-2 0,-3-3-1 16,-1-3 0-16,-3 6 0 0,4 0-13 0,-4 0 0 15,-3 0 0-15,-1 0-10 16,1 6-21-16,-4-3-4 0,3-3-1 0,-10 0 0 16,0 0-53-16,8 0-11 0,-8 0-3 0,0 0-460 15,0 0-92-15</inkml:trace>
  <inkml:trace contextRef="#ctx0" brushRef="#br0" timeOffset="40179.01">26684 11453 748 0,'0'0'67'0,"-3"0"-54"0,-8 0-13 0,4 0 0 16,0 6 344-16,0-3 67 0,3 4 13 0,-3-4 2 15,0 6-375-15,7 1-75 0,0-1-16 0,-3-3-2 0,-4 10 23 0,0-7 5 16,3 1 1-16,1 2 0 0,-5-5 4 0,1 8 1 15,0-12 0-15,4 7 0 0,3-1 8 0,-4 1 0 16,4-4 8-16,0 3-8 0,4-6 0 0,-4 10 0 16,0-13 0-16,3 9 0 0,1 1 0 0,-1-7-12 15,-3-3 12-15,7 6-12 0,1-3 0 0,-1-3-1 16,0 0 0-16,3 0 0 0,4 0 13 0,-3 0 10 16,7-3-2-16,-4-3 0 15,3-3-30-15,-3 9-6 0,8-10-2 0,-8 1 0 16,3 2-135-16,1 4-27 0</inkml:trace>
  <inkml:trace contextRef="#ctx0" brushRef="#br0" timeOffset="40413.08">26825 11506 2170 0,'0'0'96'0,"0"0"20"0,-3 10-92 0,-4-1-24 0,0 1 0 0,3 5 0 15,1-5 13-15,-1 8-1 0,0-2-1 0,1-3 0 0,-1 12-26 16,1-6-5-16,-1-4 0 0,1 4-1 16,-1-3-18-16,1 3-3 0,-4-7-1 0,3 4 0 15,-3 3-6-15,4-1-2 0,-4-2 0 0</inkml:trace>
  <inkml:trace contextRef="#ctx0" brushRef="#br0" timeOffset="41264.47">27764 11052 1497 0,'0'0'133'0,"0"0"-106"0,-4 0-27 0,-3 0 0 0,7 0 184 0,-3 9 31 15,-1-3 6-15,0-3 2 16,1 7-172-16,-4-4-35 0,3-3-6 0,1 13-2 15,-4-7 1-15,0 7 0 0,3 3 0 0,1 0 0 0,-8-1-9 0,8 1 0 16,-5 3 0-16,1-3 0 0,4 0 0 0,-1 0 0 16,-3-1 0-16,4 1 0 0,-1 3 0 0,4-3-11 15,-3-6 3-15,-1 2 0 16,1 1-36-16,3-3-8 0,-4-4 0 0,4 0-608 16,-7-2-120-16</inkml:trace>
  <inkml:trace contextRef="#ctx0" brushRef="#br0" timeOffset="41512.28">27474 11353 2444 0,'0'0'108'0,"0"0"23"0,0 0-105 0,0 0-26 0,0 0 0 0,0 0 0 16,4-7-8-16,6 7-8 0,-2-3 0 15,2-3-1-15,-3 6 17 0,7-6 0 0,0 3 0 0,0-4 0 16,1 7 13-16,6-3 3 0,3 3 1 0,1-6 0 16,0 6-6-16,0 0-2 0,-1 0 0 0,-3 0 0 15,4 6-25-15,-4-3-6 0,0 4-1 0,-3-7 0 32,0 3-137-32,-4-3-27 0,0 0-5 0</inkml:trace>
  <inkml:trace contextRef="#ctx0" brushRef="#br0" timeOffset="42943.03">28515 10678 1922 0,'0'0'85'0,"0"0"18"0,0 0-83 0,4-3-20 0,-1-6 0 0,1 3 0 16,-1-4 42-16,4 10 4 0,4-9 1 0,-4 3 0 16,3 2-26-16,1 4-5 0,0-6 0 0,3 6-1 15,0 0-15-15,0 0 11 0,-3 0-11 0,3 6 10 16,0-6-10-16,-4 4 10 0,4 2-10 0,1 0 10 16,-5-3-10-16,1 7 0 0,-4-4 0 0,-4 3 0 15,-3-9 0-15,0 3 0 0,0 7 0 0,-3-4 0 16,3 4 0-16,-7-1 0 0,0 0 0 0,0-2 0 15,3-4 0-15,-7 6 0 0,4-9 0 0,-3 10 0 16,-1-4 0-16,1 3 0 0,-4-2 0 0,3-4 0 0,0 3 0 16,1 3 0-16,-4-6 0 0,3 4 0 0,1-4 0 15,-1 3-9-15,4-6 9 0,0 3 0 0,0-3 0 0,7 0 0 16,-4 0 0-16,4 0 0 16,0 0-11-16,0 0 11 0,0 0-10 0,0 0 10 0,0 0-16 0,11 7 2 15,-1-7 1-15,1 0 0 0,0 0 13 16,3 0-9-16,0 0 9 0,0 0-8 0,4 0 8 0,-1 0 0 15,-3 6-9-15,4-3 9 0,0-3 0 16,-4 6 0-16,3-3-9 0,1-3 9 0,0 7 0 0,-4-4 12 16,0 3-1-16,0-3-1 0,-3 3 3 15,-1-2 1-15,1 2 0 0,-8 3 0 0,1-2-14 0,-1 2 11 16,-6-6-11-16,-1 7 10 0,1-1-10 0,-4 7 0 0,-7-7 0 16,3 7 0-1,-3-4-28-15,0-2-2 0,-7 5 0 0,-4 1 0 16,0-3-26-16,0 2-4 0,-3 1-2 0,0-4 0 15,3 4-112-15,1-3-22 0,-22 12-5 0,18-10-1 16</inkml:trace>
  <inkml:trace contextRef="#ctx0" brushRef="#br0" timeOffset="43298.01">28265 11343 2127 0,'-15'0'94'0,"15"0"20"0,0 0-91 0,0 0-23 15,0 0 0-15,0 0 0 0,8 3 19 0,-1 4-1 16,7-4 0-16,3-3 0 0,4 0 2 0,4 0 1 15,0 0 0-15,7-3 0 0,-4-4 21 0,4-2 4 16,3 3 1-16,4-4 0 0,3 7-23 0,0-6-5 16,1 2-1-16,-1-2 0 0,0 0-8 0,1-1-2 15,-8 4 0-15,0 6 0 0,-3-9-8 0,-4 9 0 16,-7-4 0-16,1 4-11 16,-8 0-37-16,0 4-7 0,-4-4-1 0,-3 0-1 15,-7 0-106-15,4 9-21 0,-4-9-4 0,0 6 0 0</inkml:trace>
  <inkml:trace contextRef="#ctx0" brushRef="#br0" timeOffset="43735.15">28522 11481 864 0,'0'0'38'0,"0"0"8"0,0 0-37 0,0 0-9 0,0 0 0 0,0 0 0 0,0 0 291 0,0 0 56 16,0 0 11-16,7-3 2 0,-7 3-292 0,0 0-58 16,0 0-10-16,0 0 0 0,4 3 0 0,-4 7 0 15,-4-1 0-15,-3 0 0 0,0 7 11 0,0 0 1 16,0-4 1-16,0 4 0 0,0 3 9 0,0-3 2 16,0-4 0-16,0 4 0 0,3-7-13 0,1 7-3 0,3-7 0 15,-4 1 0-15,4-1-8 0,4 0 10 0,-4 1-10 0,3-4 10 16,-3-6-10-16,4 10 0 0,-1-7 9 15,4 6-9-15,0-3 0 0,0-6 0 16,-7 0-10-16,11 4 10 16,-4 2-36-16,4-6 0 0,-1 0 0 0,4-6 0 15,0 2-100-15,0-2-21 0,4 3-4 0,-4-6-391 0,4 2-79 0</inkml:trace>
  <inkml:trace contextRef="#ctx0" brushRef="#br0" timeOffset="44011.93">28766 11481 979 0,'0'0'43'0,"-8"7"9"0,1-4-41 0,0 3-11 15,-3-3 0-15,-1 3 0 0,4 10 321 0,-3-3 63 16,2 2 12-16,-2-5 2 0,-1 8-327 0,4 1-71 15,-3 0 0-15,-1 6-12 0,4-6 12 0,0 6-12 16,-4 0 12-16,4-3-12 0,-3 3 12 0,3 0 0 16,0-6 0-16,-4 6 0 0,8-6-9 0,-5 0 1 15,1 6 0-15,4-13 0 16,-1 4-52-16,1 3-11 0,3-3-1 0,3-7-573 16,-3-6-115-16</inkml:trace>
  <inkml:trace contextRef="#ctx0" brushRef="#br0" timeOffset="44978.46">29563 10616 1011 0,'0'0'44'0,"0"0"11"0,0 0-44 0,0 0-11 0,0 9 0 0,0-9 0 15,-4 6 128-15,1 4 24 0,3-10 5 16,-4 9 1-16,4 1-46 0,0-1-10 16,-3 0-2-16,3 1 0 0,0-1-28 0,0 7-5 0,0-7-2 0,0 7 0 15,0-7-33-15,-4 7-8 0,1-3 0 0,3 2-1 16,0-2-23-16,0 3 9 0,0-1-9 0,0-2 0 15,3 2 0-15,-3-5 0 0,0 6 0 0,4-4 0 32,-4-2-33-32,0-1-11 0,3 0-1 0,-3 4-1 0,4-10-126 15,-4 6-26-15,0-9-5 0,0 0-1 0</inkml:trace>
  <inkml:trace contextRef="#ctx0" brushRef="#br0" timeOffset="45402.87">29203 11299 2505 0,'0'0'55'0,"0"0"11"0,0 0 2 0,0 0 4 0,-7-6-58 0,7 6-14 0,0 0 0 0,0 0 0 15,0 0 0-15,7 0-10 0,4-9 2 0,-1 9 0 16,1-10 8-16,3 4 16 0,0 3-4 0,7-7-1 15,4 4-3-15,-1-3 0 0,1-1 0 0,3 7 0 16,4-3 5-16,-4-3 1 0,4 2 0 0,-4 4 0 16,4-3-14-16,-4 6 0 0,1-3 8 0,2 3-8 15,5 0 0-15,-1 0 11 0,0 0-11 0,4 3 10 16,-4-3-28-16,0 6-6 0,1-6 0 0,-4 3-1 16,-4-3-99-16,-4 0-20 15,1 0-4-15,-4 0-512 0,0 7-103 0</inkml:trace>
  <inkml:trace contextRef="#ctx0" brushRef="#br0" timeOffset="51965.21">29598 11506 1267 0,'0'0'112'0,"0"0"-89"0,0 0-23 0,0 0 0 15,0 0 152-15,0 0 25 16,0 0 6-16,0 0 1 0,0 0-151 0,0 0-33 0,0 0 0 0,0 0 0 16,0 0 0-16,0 0 0 0,0 0 0 0,0 0 0 15,0 0 0-15,0 0 0 16,0 0 0-16,0 0 0 0,0 0 35 0,0 0 3 0,0 10 1 0,0-10 0 16,0 0 16-16,0 9 3 0,0 1 1 0,0-10 0 15,0 6-30-15,0 3-5 0,0-6-2 0,0 7 0 16,0 2-8-16,-3-2-2 0,-1-7 0 0,4 6 0 15,-4 1-12-15,1-1 11 0,-4 7-11 0,3-7 10 16,4 7-10-16,-3-7 0 0,-1-6 0 0,4-3 0 16,0 0 18-16,0 7 2 0,0 2 0 0,0-9 0 15,4 9-32-15,-1 1-7 0,-3-4-1 0,0-6 0 16,0 0 20-16,7 10 0 0,-3-7 0 0,3 6 0 16,-7-9 0-16,4 6 0 0,-4-6 0 0,7 4 0 15,-7-4 0-15,7 6 0 0,3 0 0 0,-3-6 0 16,4 0 0-16,3 0 0 0,0-6 0 0,4 0 0 0,-1 2-24 15,5-2 1-15,-1-3 1 0,3 6 0 16,1-4-55-16,-4-2-11 16,-3 9-3-16,3-10-545 0,-7 10-110 0</inkml:trace>
  <inkml:trace contextRef="#ctx0" brushRef="#br0" timeOffset="52248">29778 11497 2282 0,'-14'-6'101'0,"14"6"21"0,-7 0-98 0,0 6-24 0,0-3 0 0,0-3 0 15,3 6 0-15,1 4 0 0,-1-1 8 0,4 1-8 16,-3-1 0-16,3 7 0 0,0 2-12 0,0 1 12 15,-4 6-10-15,0 4 10 0,4-4 0 0,-3 12-9 16,-1-2 9-16,1 2 0 0,-4-2 0 0,3-1 0 16,1 1 0-16,-1 3 0 0,-3-1 0 0,4 7 0 15,-4-9-133-15,0 2-25 0,0 4-5 16</inkml:trace>
  <inkml:trace contextRef="#ctx0" brushRef="#br0" timeOffset="55631.78">29806 7339 345 0,'0'0'15'0,"0"0"4"0,-3-6-19 0,-4 2 0 0,7 4 0 0,0 0 0 16,0 0 84-16,-4-6 12 0,4 3 4 0,0 3 0 16,-3-6-42-16,3 6-8 0,0 0-2 0,0 0 0 15,0-10-21-15,0 10-5 0,0 0-1 0,0 0-293 16,3-3-60-16</inkml:trace>
  <inkml:trace contextRef="#ctx0" brushRef="#br0" timeOffset="57074.12">29616 7195 2026 0,'0'0'44'0,"-4"-7"10"0,-3 4 2 0,0-3 1 0,4-3-45 0,-1 2-12 0,0 4 0 0,1-3 0 0,3 3 24 0,0 3 2 16,0-7 1-16,3-2 0 0,-3 9-17 0,8-9-10 15,-1 9 12-15,3-4-12 0,1-2 0 0,3 6 0 16,0-6 0-16,7 6 0 0,4-3 15 0,0 3-4 15,6 0-1-15,5-6 0 0,-1 6 14 0,4 0 2 16,-4 0 1-16,0 0 0 0,4 0-11 0,-7 0-3 16,3 0 0-16,-3 6 0 0,3-12 1 15,4 6 0-15,-4 0 0 0,0 0 0 0,4 0 2 0,0 0 0 16,-4 0 0-16,1 0 0 0,-1 0-1 0,-3 0 0 16,3 0 0-16,0 0 0 0,-7 0-15 0,1 0 0 15,-1 0 0-15,0 0 0 0,-3 6 0 0,-1-6 11 16,-2 0 0-16,2 0 0 0,-6 0-11 0,0 0 0 15,-1 3 0-15,-3-3-11 0,0 6 11 0,-3-6 12 16,0 0-2-16,-8 10-1 0,-3-10 6 0,0 0 1 16,7 6 0-16,-3-3 0 0,-4 6 0 0,0 7 0 0,0-6 0 0,0 5 0 15,0 4-1-15,0 0 0 0,0 0 0 0,0 9 0 16,3-3-3-16,1 9-1 0,-1-5 0 0,1 8 0 16,3 7-11-16,0 0 8 0,0 0-8 0,4 3 8 15,3 3-8-15,-4 7 0 0,-3 2 0 0,4 10 0 16,0-3 0-16,-1 6 0 0,1-9 0 0,-1 9 0 15,1 6 0-15,-4-5 0 0,0-1 0 16,0 6 0-16,0-6 9 0,0 0 0 16,-3 0 0-16,3 1 0 0,-4 5 12 0,1 3 3 0,-1-2 0 15,1-1 0-15,-1-2-13 0,-3 2-3 0,0 3 0 16,0 1 0-16,4 6 4 0,-4 0 0 0,-4 3 0 0,4 6 0 0,-3 0-12 16,-1 3 0-16,1-2 0 0,3-1 0 15,0 3 8-15,-4-3 0 0,4-6 0 0,0 6 0 16,0-3-8-16,0-3 0 0,-3-9 0 0,3 9 8 0,0-3 0 15,-4-7-8-15,-3 7 12 0,0-6-4 16,4-4 0-16,-1 3-8 0,0 1 12 0,-3-4-4 0,4 1 6 0,-4-4 1 16,3 3 0-16,-3-5 0 0,4-1 1 0,-4-3 0 15,3 9 0-15,4-12 0 16,-7 6 0-16,7-3 0 0,0-3 0 0,0 3 0 0,4-6-16 16,-1 6 11-16,-3-7-11 0,4 4 10 0,-1 3-10 0,1-6 0 15,-4-7 0-15,3 4 0 0,-3 3 0 0,0-10 0 16,0 10 0-16,-3-10 0 0,3 3 0 0,0-2 0 0,-7-1 0 15,3-3 0-15,1-3 8 16,-1-6-8-16,4 0 0 0,-3 0 8 0,-1-4 0 0,4 1-8 16,-3-4 12-16,6 1-4 0,1-1-8 0,-1-6 10 0,-3 7-10 0,4-7 10 15,-1 0-10-15,1 4 0 0,-4-4 0 0,3 0 0 16,1-3 0-16,-1-6 0 0,-3 9 0 0,4-9 0 16,-4 3 0-16,0-3 0 0,0 0 0 0,0 0 0 15,-4-1 0-15,4-2 0 0,0-7 0 0,0 10 0 16,-3-9 8-16,3 5-8 0,-4-5 0 0,4-1 8 15,0 1-8-15,0-1 0 0,-3 0 0 0,3-2 0 16,3 2 0-16,-3 0 0 0,-3 1 0 0,-1-1 0 16,4 1 0-16,0-4 0 0,0-3 0 0,0 7 0 15,0-1 0-15,-3 0 0 0,-1-2 0 0,4 2 0 16,0 0 0-16,0 1 0 0,-3-1 0 0,3-2 0 16,0 2 0-16,-4 0 0 0,1-2 0 0,3-4 8 0,-4 6 1 15,0-3 0-15,-3-2 0 0,4 2 0 16,-1-3-9-16,4-3 10 0,0 0-10 0,-3 6 10 0,-1-6-10 15,-3 10 12-15,4-10-12 0,-4 6 12 16,0-3-12-16,3-3 8 0,4 0-8 0,-7 9 8 0,-4-9-8 0,4 7 0 16,0-4 0-16,0-3 8 0,0 0 2 0,-3 6 0 15,-4-3 0-15,-1-3 0 0,5 7 3 0,-8-7 1 16,1 0 0-16,-1 3 0 0,0 3-5 0,-6-6-1 16,-1 0 0-16,0 6 0 0,-7-3-8 0,1-3 8 15,-5 0-8-15,-2 7 8 0,2-4-8 0,-2-3 8 16,-1 6-8-16,3-3 8 0,-2-3-8 0,6 0-12 15,4 0 2-15,3-9-1034 0,4-1-206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6:26:25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1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2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3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4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7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8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9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10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11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1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13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14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15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16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7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8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9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20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21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2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3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4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4:14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1743 7822 2257 0,'-7'-10'49'0,"3"7"11"0,4-3 1 0,-10 0 3 0,6 3-51 0,4 3-13 16,0 0 0-16,0 0 0 0,0 0 0 0,0 0 0 15,0 0-12-15,0 0 12 0,0 0-12 0,4 9 4 16,6 0 8-16,1 10-13 0,-4 0 13 0,3-3-11 0,1 9 11 15,0-6-10-15,-1 9 10 0,1 0 0 0,-8-3 0 0,1 3-8 16,3 7 8-16,-7-1 0 0,3 1 0 0,-3 2 0 16,-3 7 0-16,3 3 0 15,-7 7 0-15,0-1 0 0,-4 0 0 0,-3 1 11 16,-4-1-1-16,4-9 0 0,-7 3 31 0,7-3 7 0,0 0 0 0,0-4 1 16,3-8-14-16,1 2-3 15,-1-6-1-15,7-2 0 0,-3-1-13 0,4-7-2 0,-1 1-1 16,4 0 0-16,-7-9-5 0,7 5-1 0,-3-5 0 0,3-1 0 15,0 0-9-15,0-9 0 0,0 0 9 0,0 0-9 16,3 7 8-16,8-4-8 0,-11-3 8 0,10 9-8 16,-6-9 27-16,10 0 1 0,-3 6 0 0,10-6 0 15,4 0-28-15,-4 0 0 0,3-6 0 0,1 6 0 16,3 0 0-16,4 0 0 0,3-3 0 0,4-3 0 16,-4 3 0-16,4-4 0 0,4-2 0 0,-5 0 0 15,1-1 0-15,7 1 0 0,-7-1 0 0,14 1 0 16,-4 0-28-16,1-1-2 0,-1-2 0 15,-3 8 0-15,-4-2 30 0,0 3-9 0,-6 3 9 0,-8 0 0 16,4 3 0-16,3-3-10 0,-10 6 10 0,-1-6 0 0,1 4 0 0,0 2 0 16,-4 3 0-16,-3 1 0 0,-1-4 0 0,-3-3 8 15,0 3-8-15,-3-6 12 0,0 4-12 16,3-8 0-16,-4-2 0 0,1 6 0 16,-4-9 22-16,4 6 8 0,-1-13 2 0,1 6 0 0,3-8-32 15,-4 2 0-15,-6-9 0 0,7 3 0 0,-1-3 22 0,1-3-2 16,-8-7 0-16,8 1 0 0,-4-1-12 0,-4-12-8 15,1 3 8-15,-4 0-8 0,0-9 11 0,0 0-3 16,0-1 0-16,0 7 0 0,-4 0-8 0,4-3 8 16,-3-3-8-16,-4 6 8 0,3-7 0 0,4 4 0 15,0 3 0-15,-7 3 0 0,4 7-8 0,3-4 8 0,-7 3-8 16,3 10 8-16,4 0-8 0,-3 3 0 0,3 0 0 16,0 9 0-16,-7 4 0 0,7 2-14 0,0 1 3 15,0 2 1-15,-4-2 0 0,4 9 0 0,0 0 0 0,0 0 0 16,0 0 2-16,0 0 0 15,0 0 0-15,0 0 0 0,0 0 8 0,0 0 0 0,0 0 0 0,0 0-8 16,0-3 8-16,-7-3 0 0,3 6 0 0,1-7 0 16,-8 4 0-16,1 3 0 0,-4-6 12 0,-4 6-4 15,0 0-8-15,-3 0 11 0,-4 0-11 16,1 0 12-16,-8 6-12 0,4-3 0 0,-4 4 9 0,4 2-9 16,-11 0 0-16,4-2 0 0,-8 2 0 0,1-6 0 15,-4 7 8-15,0-1 0 0,0 4 0 0,4-4 0 16,-4-6-8-16,7 7 0 0,-6-1 8 0,9-3-8 15,1-6 21-15,7 3 0 0,0 4 0 0,3-7 0 16,7 0-21-16,-3 0 0 0,7 0 0 0,3 0 0 16,-3 0-179-16,4-7-40 0,-1 4-8 0</inkml:trace>
  <inkml:trace contextRef="#ctx0" brushRef="#br0" timeOffset="1262.33">4265 8615 2444 0,'-7'-28'108'0,"4"12"23"0,3 7-105 0,0-1-26 0,-8-5 0 0,8 12 0 15,0 3-8-15,0 0-8 0,0 0 0 0,11 3-1 32,-4 6-33-32,4 7-6 0,-8 9-2 0,8-3 0 0,-11 12 30 0,3 1 5 0,4 2 2 0,-7 7 0 15,0 0 5-15,0 10 2 0,-7-11 0 0,4 11 0 16,-4-7 14-16,0-3 0 0,7 0-10 0,-11-7 10 16,1 7 9-16,2-3 7 0,1-3 0 0,-3-4 1 15,-4 4 32-15,-4-1 7 0,4 4 0 0,0-3 1 16,-7-1-12-16,7 4-2 0,-8-3-1 0,8-4 0 0,0-6-19 15,4 7-4-15,-1-10-1 0,7-3 0 16,4-3-9-16,-7 6-1 0,7-16-8 0,0 7 12 16,7-7-12-16,-3 7 9 0,7-7-9 0,-8 1 8 15,8-7-8-15,-1 6 0 0,11-2 0 0,-6 2 0 0,-1-9 9 16,7 9-9-16,-7-9 10 0,11 7-10 0,-4-4 12 0,4-3-4 16,3 6-8-16,7-6 12 0,7 0-12 0,-6 0 0 15,6-6 0-15,7 6-10 0,4-3 10 0,-3-4 0 16,-1 7 0-16,0-3 8 0,1-3-8 0,6 6 0 15,-3 0 0-15,0-6 8 0,7 6-8 0,-11 6-15 16,11-6 4-16,-10 0 1 0,-4 6 10 0,-8-3 0 16,1 7-9-16,4-4 9 0,-12-3 0 0,5 7 0 0,-5-4 0 0,5 3 0 15,-8 1 0-15,4-1 0 16,-8-9 0-16,-2 6 0 0,2-2 0 0,-10-4 0 0,0 0 0 16,1 0 12-16,-8 0-12 0,3-4 12 0,-3-2-12 0,-3-3 12 15,3-1 16-15,0 1 3 0,-4-7 1 16,4-3 0-16,-7-6-12 0,8 3-3 0,-1-12 0 0,3 6 0 15,-3-13-8-15,0-3-1 0,4-3-8 0,-1 3 12 16,5-9-1-16,-12 0-1 0,4 5 0 0,0-5 0 16,4 0-10-16,-4 0 0 0,-4-7 0 0,1 4 0 15,-4-4 0-15,0 7 0 0,0 2 0 16,0 1 0-16,-4 3 0 0,1 3 0 0,3 0 0 0,-7 7 0 16,3 2 0-16,1 1-14 15,-1-1 3-15,-3 7 1 0,7 3 10 0,-7 6 0 0,4-6 0 16,-5 13 0-16,1-4 0 0,0 3-10 0,4 1 10 0,-11 2-10 15,3 7 10-15,1-3 0 0,-5-3 0 0,5 9 0 16,-8 0 0-16,4 0 0 0,-4 0 0 0,-3 6 0 0,0-3 0 16,-4 3-10-16,1-3 10 0,3 4 0 0,-4-7 0 15,0 9 0-15,-3-3 12 0,3-3-3 0,-6 7 2 0,2-10 0 16,-6 6 0-16,0-3 0 0,-11 4-3 16,0-4-8-16,4 6 12 0,-4 1-4 0,-4 2 0 0,1-3-8 15,3 1 12-15,-3 2-4 0,-4-5-8 0,0 2 0 16,-3 1 9-16,3-4-9 0,-7-3 8 0,10 6-8 15,-6-2 10-15,10-4-10 0,4 3 0 0,6-3 0 16,-6-3 0-16,14 0 0 16,-7 0-117-16,10 0-30 0,-7 0-5 0,14-3-2 0</inkml:trace>
  <inkml:trace contextRef="#ctx0" brushRef="#br0" timeOffset="2199.3">2007 10384 2782 0,'0'0'124'0,"-10"9"24"0,-4 1-118 0,-4 11-30 15,4 11 0-15,0 2 0 16,-7 10-47-16,6 10-15 0,-6-1-3 0,7 10-1 16,0-1 18-16,0 10 3 0,-7 1 1 0,7-1 0 0,-4 6 30 0,4-9 14 0,0-3-12 15,3-3 12-15,1-4-10 0,-1-6 10 0,8 4 0 16,-8-7-9-16,7-3 9 0,4-3 0 0,0-6 0 0,0 2 8 15,0-11 4-15,0 5 0 0,0-12 1 0,4 3 0 16,3-6-1-16,-7-3 0 0,4 2 0 0,-1-8 0 16,4-1 2-16,4 1 0 0,-8-4 0 0,11-6 0 15,4 0-4-15,-4 0-1 0,4-6 0 0,3 3 0 16,4-7-9-16,6 1 12 0,-2-7-12 0,6 7 12 16,0-1-12-16,0-5 0 0,4 2 0 0,4-3 0 15,-5 1 9-15,8 2-9 0,-7-3 10 0,7 7-10 16,-4-7 14-16,1 7-3 0,6 0-1 0,-10-1 0 15,3 1-10-15,-3-1 0 0,-4 4 0 0,0-3-11 16,1-1 35-16,-8 1 6 0,4-1 2 0,3 1 0 16,-7 0-32-16,4-1 0 0,-14 1 0 0,6-1 0 15,-3 1 0-15,1-4 0 0,-5 4 0 0,4 0 0 0,1 6 10 16,-8-7 2-16,-4 1 1 0,4-1 0 0,1-2 11 16,-1 2 3-16,3 1 0 0,-6 0 0 0,-4-1-3 0,11-6 0 15,-11 4 0-15,3-4 0 0,1 4-7 0,-1-4-1 16,1-3-1-16,-8 0 0 0,5-6-3 0,-1 6-1 15,0-6 0-15,-4 0 0 0,4-3-11 0,-7 3 12 16,0-6-12-16,0-4 12 0,0-6-12 0,-7 10 0 16,4-10 0-16,3 4 0 0,0 2 0 15,-7-3-9-15,3-5 9 0,1-1-10 0,3 0 10 0,0 0 0 16,0 3 0-16,-8 0 0 0,8 7 0 0,0 2 0 16,-3 1 0-16,3 12 0 0,0-6 10 0,-11 6 4 0,8 10 1 15,-4 0 0-15,-4-1-5 0,8 1-1 0,-11 3 0 0,3 2 0 16,0 4-9-16,-3-6 0 0,-7 6 0 0,7 0 0 15,-7 6-10-15,0-6 10 0,3 0 0 0,-7 4-9 16,1-4 9-16,-1 0 0 16,-7 0 0-16,4 0 0 0,-4 0 11 0,4-4-3 15,-7 4 0-15,3-6 0 0,-3 6 4 0,-1-3 0 0,-6-3 0 0,0-4 0 16,3 1-12-16,0 6 8 0,-3-4-8 0,3-2 8 16,-7 3-16-16,7 6-4 0,1 0-1 0,2 0 0 31,1 0-23-31,0 0-5 0,-1 6-1 0,5 3-865 0,6 1-173 0</inkml:trace>
  <inkml:trace contextRef="#ctx0" brushRef="#br0" timeOffset="3147.19">3944 11139 1497 0,'0'0'66'0,"0"-6"14"0,7-3-64 0,-7 6-16 0,0 3 0 0,0 0 0 16,4-7 178-16,-4 7 32 0,0 0 6 0,0 0 2 16,0 0-176-16,10 10-42 0,-6 9 0 0,3-4 0 15,7 10 21-15,-11-3 1 0,8 10 0 0,0-1 0 16,-11 13-9-16,3 0-1 0,4 0-1 0,-7 9 0 16,-7 0-11-16,4 10 0 0,-11 6-12 15,6-3 12-15,-2-3 0 0,-4-4 10 0,-4-2 1 0,-3 5 0 16,-4-2 17-16,1-4 4 0,2-2 1 0,-2 5 0 15,3-12 22-15,3 7 4 0,-3-11 1 0,7-5 0 16,-4 3-29-16,11-10-6 0,-4 4-1 16,1-7 0-16,6-3 7 0,-3 0 1 0,4 0 0 0,3-6 0 15,0-6-32-15,3-7 0 0,4 3 0 0,-7 1 0 16,7-4 0-16,4-3 0 0,-1 3 0 0,5-6 0 0,2 3 0 0,8 4 0 16,0-7 0-16,-1 3 0 15,1-3-15-15,10 6-9 0,1-3-1 0,2-3-1 0,8 7 16 16,-3-7 10-16,2-7-12 0,-2 7 12 0,6-3 0 0,1-3 0 15,-1-4 0-15,7 7 0 0,-3-6-13 0,4 0 4 16,-4-4 1-16,3 4 0 16,-3 5 8-16,0-2 0 0,-11 3 0 0,11-3 0 0,-3 6 0 15,-8 0 0-15,0 6 0 0,4-3 0 0,-7-3-12 0,0 10 0 16,3-10 0-16,-10 6 0 0,0-6 4 0,3 3 0 16,-14-3 0-16,4 0 0 0,-1-3 8 0,-6-3 11 0,17-13 5 15,-17 9 2-15,0 1 2 0,-4-10 0 16,3 3 0-16,-3-2-20 0,1-1 0 0,-1 0 0 0,-4-6 0 15,1-3 28-15,-1-7 3 0,1 1 0 0,-8-4 0 16,-3-6-15-16,8 0-2 0,-8-9-1 0,0 0 0 16,0-1-4-16,0 1-1 0,0 0 0 0,0-1 0 15,0-8-8-15,0-1 0 0,-8 0-12 16,8 7 12-16,0-4-14 0,0 7 5 0,0 0 1 0,0 9 0 16,0-3 8-16,0 9 0 0,-3-3 0 0,3 4 0 15,0 2 0-15,-7 7 8 0,3 0-8 0,1-4 8 16,-1 10-8-16,1-3 0 0,-1 0 0 0,4 13 0 15,-7-4 0-15,4 0-16 0,3 7 4 16,0 0 0-16,-7-1 12 0,7 7 0 0,0 3 0 0,0 0 0 16,0 0 0-16,0 0 0 0,0 0 0 0,0 0 0 15,0 0-18-15,0 0-2 0,-4 9 0 0,1 1 0 16,-4-1 32-16,3 1 7 0,-10-1 1 0,7 0 0 16,-4-2-20-16,-3 2 0 0,0-6 0 0,-4 4 0 0,-6-4 12 0,-5 3 0 15,-2 0-1-15,-8-3 0 0,0 7 0 0,-7-10 0 16,-3 0 0-16,-1 6 0 0,1-3 6 0,-4-3 2 15,0 6 0-15,4-6 0 0,-11 0 2 0,0-6 1 16,3 12 0-16,-3-6 0 0,1 0-22 0,6 4 0 16,0-4 0-16,10 0-12 15,-3 0-36-15,-3 6-8 0,7-3-2 0,-1 3-1287 16</inkml:trace>
  <inkml:trace contextRef="#ctx0" brushRef="#br0" timeOffset="4901.31">1446 12845 2304 0,'-3'-9'204'0,"-8"3"-163"16,-3-4-33-16,4 7-8 0,-1-3 78 0,7 6 14 16,4 0 2-16,0 0 1 15,0 9-115-15,4 1-24 0,0-1-4 0,6 7 0 16,1-1 14-16,-1-2 3 0,1 12 1 0,-1-6 0 0,-2 6 11 0,-1 3 3 16,3 7 0-16,-3 2 0 0,0 13 16 0,-7-3 0 15,0 7 11-15,0 9-11 0,-7-1 53 0,4 1 4 16,-11 6 1-16,3-3 0 0,-3 3-6 0,-4-7 0 15,4 1-1-15,0-3 0 0,0-7-41 16,-4-6-10-16,4-3 0 0,4-6 0 0,-5-1 10 16,5 4 0-16,6-6 0 0,-6-7 0 0,6 0 0 0,-3-3 0 0,4-6 0 15,3 0 0-15,3 0-10 0,4-4 0 16,-3-5 0-16,6-1 0 0,-6 0 0 0,14-2-11 0,-11-4 3 16,10 3 0-16,-3-3 8 0,0-3 0 0,11 7 0 0,-4-7 0 15,4 0 0-15,0 0 11 0,6-7-3 16,-2 7 0-16,6-3-8 0,11-3-11 0,-4-4 3 0,4 10 0 15,3-9 8-15,1 0 0 0,3-1 0 0,-11 4 0 16,11 6-12-16,-4-3 0 0,-6 3 0 0,10 0 0 31,-4 3-17-31,-10-3-4 0,7 6-1 0,-8-6 0 0,1 3 19 0,4 4 4 0,-5 2 1 0,-2-3 0 16,-5-3 10-16,-6 4 0 0,0-4 0 0,-8-3 0 16,1 6 8-16,0-3 3 0,-1-6 1 0,-10 3 0 15,4-6 25-15,0 3 6 0,-1-7 1 0,1 1 0 16,-1-7-20-16,-3 1-3 0,4-7-1 0,0-4 0 15,-1 1 10-15,1-3 2 0,-8-6 0 0,4-1 0 0,-3-2-21 16,-1-1-11-16,4-12 12 0,-7-4-12 0,0-2 8 0,0-4-8 16,4-2 0-16,-4-4 0 0,0-3 0 15,7-10-9-15,-3 4-1 0,6-6 0 0,-6-4 10 0,3 3 0 16,3 10 0-16,-3 0 0 0,4 3 0 0,-1 16 0 16,1 0 0-16,-7 12 0 0,6 0 10 0,-3 7-2 15,-3 12-8-15,-4-3 12 0,3 9-12 0,4 6 0 16,-7 1 0-16,0 6 0 15,0 3-27-15,0 0-1 0,0 0-1 0,0 0 0 0,0 0 12 0,0 0 2 16,-7 9 1-16,4-6 0 0,3-3 14 0,-4 10 0 0,4-10 0 0,-7 9 0 16,7-9 0-16,-3 7 0 0,-8 2 11 15,4-3-3-15,0-3 25 0,-4 4 6 0,-3-4 1 16,-3 3 0-16,-1-3-20 0,0 3-3 0,1-2-1 16,-8 2 0-16,0 3-6 0,-10-9-2 0,3 10 0 15,-7-4 0-15,-3-3 18 0,0 7 3 0,-1-1 1 0,1-3 0 16,-11 4-22-16,4 5-8 0,-4-2 0 15,4-4 0-15,-4 1 8 0,0-1-8 0,-7 7 0 0,0-7 9 16,0 1-9-16,10-1 0 0,-10 7 0 0,15-10 8 16,-5-3-8-16,11 3 0 0,-3-6 0 0,7-6 0 15,-1 6-112 1,8-16-14-16</inkml:trace>
  <inkml:trace contextRef="#ctx0" brushRef="#br0" timeOffset="6450.59">3665 6222 2246 0,'0'0'200'0,"0"0"-160"16,0 0-32-16,0 0-8 0,-7 0 48 0,7 0 8 16,-3 13 1-16,-1 3 1 0,4 9-58 0,0-6 0 15,0 9-15-15,-7 6 3 0,4 4 12 0,3 6-12 16,-11 0 12-16,4 0-12 0,0 3 12 0,-4 6 0 16,-3 0 0-16,4 1-8 0,-1-1 8 0,-3 0 0 0,3 1 0 15,-3-1 0-15,4-6 0 0,-1-3 0 0,1 0 0 0,6-10 0 16,-3 4 0-16,3-13-8 0,4 3 8 0,0-3-8 15,4-6 32-15,3-3 6 16,0-7 2-16,4 7 0 0,-1-7-32 0,11-6 0 0,-10 4 0 0,14-4 0 16,-8 3 12-16,8-6-3 0,3 0-1 0,-3 3 0 15,10-3-16-15,-3 6-4 0,3 4-1 0,8-1 0 16,-8-2 13-16,7 2 0 0,1-6 0 0,-1 6 0 16,0 1 0-16,-3-4 0 0,0 4 0 0,3-1 0 15,-7 0 0-15,-6 1 0 0,6-4 0 0,-3-3 0 16,-1 3 0-16,5-6 0 0,-5 4 0 0,-2 2 0 15,2-3 8-15,-9 3-8 0,2-6 0 0,-6 7 0 0,3-4 10 16,-7-3-10-16,0 0 8 0,-3 0-8 16,-1 6 13-16,-2-6-2 0,6-6-1 0,-11 6 0 0,4-3 18 0,0-4 4 15,4-2 1-15,-4-1 0 0,4-5-3 0,3 5-1 16,-4-8 0-16,4-1 0 0,0-6-13 16,-3-4-4-16,3 4 0 0,0-9 0 15,4 6 5-15,-8-7 1 0,5-9 0 16,-5 3 0-16,4-9 2 0,-3-6 1 0,3-4 0 0,0-2 0 0,-7-1-21 15,7 0 0-15,-3 0 0 0,-1-6 0 0,5 7 0 0,-12-4 0 16,4-6 0-16,0 3 0 0,4 6-16 0,-4 0-7 16,-4 1-1-16,1 8-1 0,6 1 5 0,-3 9 2 15,-7 0 0-15,4 10 0 0,-4 5 18 0,0 8-8 0,-4-1 8 0,4 12 0 16,-10 1 0-16,10-1 0 0,-11 7 0 0,8 3 0 16,-8 3 0-16,4 4 0 0,0-4 0 0,-3 3 0 15,-1 3 0-15,0 1-10 0,1-1 2 0,-1 1 0 16,4-1 8-16,-11-3 0 0,8-3 0 0,-4 7 0 15,-4-10 0-15,8 9 11 0,-8-9-3 0,0 7 0 16,-6-7-8-16,-1 3 0 0,-7 3 0 0,-3-6 0 16,0 6 0-16,-8-3 8 0,1 4-8 0,0-4 8 15,-4 3-8-15,-4-3 0 16,-3 3 0-16,1-2 0 0,-8 2 8 0,0 3 0 0,-11 1 0 16,8-1 0-16,-8 7-8 0,4-4 0 0,3-2 0 0,1 5 0 15,3 1 0-15,0-3 0 0,0 2-12 0,4 4-1243 16</inkml:trace>
  <inkml:trace contextRef="#ctx0" brushRef="#br0" timeOffset="24993.02">16104 9098 2246 0,'-7'-19'100'0,"0"13"20"0,4-3-96 0,-4-1-24 16,3 1 0-16,-3-1 0 0,4 1 31 0,3-1 1 16,-4 4 1-16,0 3 0 0,1-3-20 0,3-4-4 15,0 7-1-15,0 3 0 0,0 0-8 0,-7 0 0 16,0 0 0-16,3 3 0 0,-3 4 0 16,-3 2 0-16,-1 0-9 0,0 10 9 0,-6-3 0 0,-1-3 0 15,1 12 0-15,-8 0 0 0,0-6 24 0,0 9 1 16,1-3 1-16,-4 3 0 0,3 7-3 0,-3-1-1 15,-1 4 0-15,5-1 0 0,-4 7 2 0,6 0 1 0,1 0 0 16,4 0 0-16,-1 0-9 0,7-7-1 16,1 7-1-16,6-6 0 0,1-4-4 0,6-5-1 15,1 5 0-15,6-6 0 0,1-3-1 0,7 4 0 16,-1-7 0-16,8-4 0 0,10 1-8 0,-3-9 0 0,7-1 0 16,0 1 0-16,3-10 0 0,0 0 0 0,4-10 0 0,-7 1 0 15,0-1 0-15,3 1 0 0,-3-7 0 0,0-3 0 16,-4 4 0-16,0-4 0 0,0 0 0 0,-3 0 8 15,-7-6 5-15,-4 6 1 0,0-6 0 0,0-3 0 16,1 0 18-16,-5 0 3 0,-6-4 1 0,-1 4 0 16,-3 0-24-16,0-7-12 0,-3 7 12 0,-4-3-12 15,-4 3 17-15,-3-1-3 0,-3 1-1 0,-1 3 0 16,-3-3-1-16,-4 3-1 0,4 0 0 0,-7 3 0 0,0-3-2 0,0 6 0 16,0 0 0-16,-4-3 0 0,4 9-9 0,3-2 0 15,1-4 0-15,-1 3 0 0,0 4 0 0,4-4-9 16,0-3 0-16,3 10 0 15,1-7-21-15,-1 7-4 0,1-10-1 16,3 9 0-16,0-5-105 0,3 5-22 0,-3 1-4 0</inkml:trace>
  <inkml:trace contextRef="#ctx0" brushRef="#br0" timeOffset="25735.87">15942 11553 2786 0,'-3'-9'61'0,"-1"0"13"0,0-1 2 0,4 1 3 0,-7-1-63 0,7 10-16 0,-3-6 0 0,3 6 0 16,0 0 0-16,0 0 0 0,0 0 0 0,0 0 0 15,-7 6 0-15,0 4 9 0,0 9-9 0,7-1 12 0,-4-2-4 16,4 12 0-16,-3 7 0 0,-1-1 0 16,4 4 25-16,0 0 5 0,0 5 1 0,0 1 0 15,0 0-9-15,0 6-2 0,0-3 0 0,-3 7 0 16,-1-7-12-16,1 6-4 0,-1-3 0 0,0-3 0 0,1-3-12 0,-1-6 11 15,-3-4-11-15,4-5 10 0,-1-4-10 0,4-7-9 16,0-2 9-16</inkml:trace>
  <inkml:trace contextRef="#ctx0" brushRef="#br0" timeOffset="32151.31">3799 6658 1220 0,'0'0'54'0,"0"0"11"0,0 0-52 0,-3-6-13 0,3 6 0 0,0 0 0 0,0-6 60 0,-7 3 8 15,14-7 3-15,-7 4 0 0,0-3-3 0,3-1 0 16,8 1 0-16,-11 6 0 0,11-10-28 0,-8 4-5 15,8 6-2-15,-8-7 0 16,4 1-15-16,4-1-3 0,-11-2-1 0,3 2 0 0,1 1-1 0,3 0 0 16,-7-1 0-16,4-2 0 0,-4-1 12 0,7 4 3 15,-7-1 0-15,0-2 0 0,0-4 2 0,0 7 1 16,0-7 0-16,3 7 0 0,-3-1-6 16,0-2-1-16,0-1 0 0,7 4 0 0,-7-1 3 0,4 1 0 15,-4-1 0-15,0 7 0 0,0-3-6 0,3-3-1 16,4 2 0-16,-7-2 0 0,0 9-20 0,11-3 9 15,-8-3-9-15,-3 6 0 0,0 0 0 0,11 0 0 0,0 6 0 16,-8-3-9-16,-3 6 9 0,7-2-10 16,-7 8 10-16,4-2-10 0,-4-4 10 0,0 1 0 0,-4-1 0 0,8 7 0 15,-4-7 0 1,3 7 0-16,-6-4 0 0,3-2 0 0,0 5 8 0,0-5 1 0,0-1 0 0,-4 7 0 16,-3-7-9-16,4 1 12 0,6-1-12 0,-3 1 12 15,-3-1-12-15,3-9 10 0,3 9-10 0,4-2 10 16,-3 2-10-16,-4-9 0 0,0 0 9 0,0 0-9 15,3 9 8-15,-3-9-8 0,0 0 8 0,7 7-8 16,-7-7 12-16,0 0-3 0,0 0 0 0,11 0 0 16,-11 0-27-16,14 0-6 0,-3-7 0 0,3 7-1 15,-14 0-144-15,10-3-29 16,8-9-6-16,-18 12 0 0</inkml:trace>
  <inkml:trace contextRef="#ctx0" brushRef="#br0" timeOffset="33327.17">4064 6492 1580 0,'0'0'35'0,"4"-9"7"0,3-1 2 0,-7 4 0 0,10-3-36 0,-10 6-8 0,4-4 0 0,-4 7 0 16,7-9 8-16,-7 9 0 0,0 0 0 0,0 0 0 16,0 0-8-16,14 0 0 0,-11 0 0 0,-3 0 0 15,11 0 0-15,0 6 0 0,-1-6 0 0,1 0 0 16,3 0 0-16,-4-6 0 0,-3 6 0 0,4 0 0 16,7-3 8-16,-11-4 0 0,3 4 0 0,1-3 0 15,3-3 12-15,-3 9 3 0,-1-7 0 0,1 4 0 16,-1-3 2-16,-3 3 1 0,0-3 0 0,4 2 0 15,0-2-10-15,-4 6-1 0,0-9-1 0,3 9 0 0,-6 0-14 0,6-3 11 16,1 3-11-16,0 0 10 16,-8-7-10-16,8 7 8 0,-8 0-8 0,8 0 8 0,-1 0-8 15,1 0 0-15,-11 0 0 0,11 0 8 0,-8 0-8 0,8 0 10 16,-11 0-10-16,0 0 10 0,0 0-1 0,0 0 0 16,0 0 0-16,0 0 0 0,0 0 12 0,0 0 3 15,0 0 0-15,3 0 0 0,-3 0-10 0,7 0-2 16,-3 0 0-16,-4 0 0 0,0 0-12 0,0 0 9 15,10 7-9-15,-6-4 8 0,3 6-8 16,-7-3 12-16,0-6-12 0,4 10 12 0,3-7-2 0,-7 6 0 16,0-9 0-16,0 10 0 0,3 2-10 0,-3-12 10 15,4 10-10-15,-4-7 10 0,0-3 8 0,7 9 2 16,-7-9 0-16,0 10 0 0,0-10-20 0,0 0 0 0,0 0 8 0,0 0-8 16,0 0 0-16,0 6 8 15,0-6-8-15,0 0 0 0,0 0 24 0,0 0-3 0,0 0 0 0,0 0 0 16,0 0 3-16,0 0 0 0,0 0 0 0,0 0 0 15,0 0-6-15,0 0-1 0,0 0 0 0,0 0 0 16,0 0-17-16,0 0 0 0,0 0 0 0,0 0 0 16,0 0-8-16,0 0-3 0,0 0 0 0,0 0 0 15,0 0-6-15,0 0-2 0,0 0 0 0,0 0 0 32,0 0-5-32,0 0-2 0,0 0 0 0,0 0 0 0,0 0 18 0,0 0 8 0,0 0-8 0,0 0 8 15,0 0-10-15,0 0 10 0,0 0-12 0,0 0 12 16,-7 3 0-16,7-3 9 0,-7 6 1 0,7-6 0 0,0 0-2 0,0 0 0 15,0 0 0-15,0 0 0 0,0 0 5 0,0 0 1 16,0 0 0-16,0 0 0 0,0 0-14 0,0 0 8 16,0 0-8-16,7-6 0 0,-7 6 32 15,7-3 0-15,3 3 0 0,-10-6 0 0,7 3-20 0,0-7-3 16,4 4-1-16,-8-4 0 0,1-5 11 0,0 5 1 16,3-2 1-16,3-4 0 0,-3 4 11 15,0-10 3-15,0 9 0 0,-3-3 0 0,3-9-35 0,0 7 0 16,-3-1 0-16,-1 0 0 15,1 3 0-15,3-3 0 0,-7 4 0 0,0 2 0 0,3-2 13 0,4 5-4 16,-7 7-1-16,0 3 0 0,0 0-8 0,0 0-11 16,0 0 3-16,4-6 0 0,-4 6 8 0,10 9 0 0,1-9 0 0,-8 10 0 15,4-1 0-15,1 7 0 16,-1-7 0-16,-7 0 0 0,3 10 0 0,-3-3 0 0,7 3 0 0,-7-4 0 31,0-2-28-31,0 6-3 0,0-4-1 0,-7 4 0 0,7-3 32 0,-3 3 0 0,3-4 0 0,-7 4 0 16,7-6 0-16,-4 2 0 0,0 4 0 0,4-3 0 15,0 3 0-15,0-4 13 0,0-2-1 0,0 3 0 16,0 2-12-16,4-2-16 0,-4-3 3 0,0-4 1 16,4 4 12-16,-4-4 16 0,0 0-3 0,0-5-1 15,0-4 7-15,0 0 1 0,0 0 0 0,0 9 0 16,0-9-20-16,0 0 0 0,0 0 0 0,0 0 0 31,0 0-22-31,0 0-8 0,0 0-2 0,0 0 0 0,0 0-180 0,0 0-36 0,0 0-7 16,0 0-1-16</inkml:trace>
  <inkml:trace contextRef="#ctx0" brushRef="#br0" timeOffset="33941.44">3874 6696 518 0,'0'0'23'0,"0"0"5"0,0 0-28 0,0 0 0 0,0 0 0 0,0 0 0 16,0 0 189-16,-11 3 33 0,4 3 6 0,0-6 2 16,3 10-181-16,-6-10-36 0,-1 9-13 0,8-3 9 15,-8-2 3-15,4 2 0 0,0-3 0 0,7 6 0 16,-11-2 9-16,4 2 3 0,0 1 0 0,7 5 0 16,-10-2-7-16,-1 2-1 0,0 4 0 0,1 0 0 15,-1 6-2-15,4 3-1 0,-3 4 0 0,-1-4 0 16,0 0-5-16,8-3-8 0,-8-6 11 0,4 9-11 15,0-9 19-15,7 6-3 0,0-6-1 0,0 0 0 16,-7-3 6-16,14 2 2 0,-7-2 0 0,7 3 0 16,0-4-4-16,4-2-1 0,-4 3 0 0,11-7 0 15,-8 10-1-15,8-10 0 0,7 1 0 0,-1-1 0 16,12-9-1-16,-5 6 0 0,5-6 0 0,2 0 0 0,8-6-16 0,-7 3 8 16,7-6-8-16,-7 2 0 0,0-2 8 0,-4 0-8 15,0-1 0-15,0 4 0 0,-3-4 21 0,3 1-2 16,-6-4-1-16,2-2 0 0,-6 5-18 0,0-5 0 15,-8 5 0-15,5-8 0 0,-8 2 30 0,3-3-1 16,-3 0 0-16,-3 4 0 0,0-4-10 0,-11-3-3 16,3 0 0-16,1-6 0 0,3 2-16 0,-7 5 0 15,0-5 0-15,0-2-9 16,0-6-19-16,3 6-3 0,4-4-1 0,7 4 0 16,-10 0-176-16,6 3-35 0,12-19-7 15,-8 16-2-15</inkml:trace>
  <inkml:trace contextRef="#ctx0" brushRef="#br0" timeOffset="37241.42">1912 11186 345 0,'0'0'15'0,"0"0"4"0,0 0-19 0,0 0 0 15,0 0 0-15,0 0 0 0,0 0 198 0,0 0 36 16,-7-3 7-16,7-3 2 0,-4-3-107 0,4-1-20 16,0 4-5-16,4-3-1 0,3-1-50 0,-3 1-11 0,3-1-1 0,-4 1-1 15,1 0-23-15,3-1-5 16,3 1-1-16,-10-7 0 0,11 7 5 0,-8-7 1 0,1 3 0 0,3-2 0 15,-7 5 1-15,11-5 1 16,-8 2 0-16,1-3 0 0,3 4-10 0,-7-4-1 0,10 1-1 16,-6 5 0-16,3-9-6 0,-4 10-8 0,1-7 11 15,3 4-11-15,4-4 14 0,-8-3-4 0,8 10-1 0,-8-1 0 16,4 1-1-16,-3 0-8 0,6 2 12 0,-10-2-4 16,0 9 5-16,0 0 1 0,0 0 0 0,0 0 0 15,0 0-14-15,11 6 9 0,-11-6-9 0,4 3 8 16,6 7-8-16,-10-1 0 0,11-3 0 0,-11 4 0 15,3-1 0-15,4 1 0 0,-7-4 0 0,4 3 0 16,3-6 0-16,-4 7 0 0,-3-1 0 0,4-3 0 16,3 4 0-16,-4-4 0 0,5-3 10 0,-5 7-10 0,-3-4 10 15,4 3-10-15,3-5 8 0,-4 5-8 0,4-3 0 0,-7-6 0 16,0 3 0-16,4 4 0 0,-4-7 8 16,7 9-8-16,-4-3 0 0,-3-6 8 0,4 3 5 0,-4-3 1 15,0 0 0-15,7 7 0 0,4-7 11 0,-11 0 3 16,0 0 0-16,3-7 0 0,1 7-4 0,6-9-1 15,-3 6 0-15,-3-3 0 0,3-4-8 0,-4 4-2 16,8-3 0-16,-11-1 0 16,3 7-13-16,4-3 11 0,-3-4-11 0,0 1 10 0,3 3-10 0,-7 2 0 15,3-2 0-15,4 3 0 0,-3-6 0 0,-1 2 0 16,4 4 0-16,-7 3 0 0,0-6 0 0,0-3 0 16,4 9 0-16,3-10 0 0,-4 4 0 0,8 3 10 15,-7-4-10-15,3-2 10 0,3 6-10 0,-3-6 8 16,0 2-8-16,4-2 8 0,-1-1-8 0,-3 4 0 15,4 3 0-15,3-3 0 0,-3-4 0 0,-1 10 0 16,1-3 0-16,0 3 0 0,-1-6 11 0,4 6-3 0,-3 0-8 0,-1 6 12 16,-3-3-12-16,0-3 0 0,4 7 0 0,-4-4 0 15,0-3 0-15,4 6 0 0,-1-6 0 0,-6 3 0 16,6 3 0-16,1-6 0 0,-7 4-8 0,6 2 8 16,1 3 0-16,-1-9 0 0,-6 10 0 0,6-4 0 15,-6-3 0-15,3 3 0 0,-3-3 0 0,6 4 0 16,-6-4 0-16,3 3 8 0,-7-6-8 0,0 0 12 15,10 10-4-15,-6-10-8 0,6 9 11 0,-10-3-11 16,0-6 8-16,0 0-8 0,0 0 0 0,11 3 0 16,-11-3 9-16,0 0-9 0,0 0 0 0,0 0 9 15,0 0-9-15,0 0 12 0,0 0-12 0,0 7 12 0,0-7-4 16,0 0 0-16,0 0 0 0,0 0 0 0,0 0 2 16,0 9 0-16,0-9 0 0,0 0 0 0,0 3-10 0,0-3 0 15,0 0 0-15,0 0 0 0,-7 10 0 16,7-10 0-16,-4 6 0 0,4-6 0 0,0 0 0 0,0 0 0 15,0 0 0-15,0 9 0 0,0-9 0 0,0 0 0 16,0 0 0-16,0 0 0 0,0 0 0 0,-7 7 0 16,7-7 0-16,0 0 8 0,0 3-8 0,0-3 0 15,-3 9 0-15,3-9 0 0,0 6 0 0,0 4 0 16,-4-7 0-16,4-3 0 0,0 0 0 0,0 6 0 16,0-6 0-16,0 0 0 0,0 0 0 0,0 0 0 15,0 0 0-15,0 0 0 0,0 0 0 0,0 0 0 16,0 0 0-16,0 0 8 0,7 0-8 0,-7 0 10 0,7 0-10 15,-3-6 10-15,3 3-2 0,-3-3-8 0,-1-4 12 16,4 1-4-16,-7-1 0 0,4 1 0 16,-4-1 0-16,7 1 0 0,-7-7 0 0,0 7 0 0,0-10 0 15,3 10 0-15,-3-7-8 0,0-3 0 0,0 0 0 0,7 4 8 16,-7-4 7-16,4 0 1 0,-1 3 0 0,4 4 0 16,-3-4-28-16,3 1-6 0,-4 5-1 15,-3 1 0-15,11-1 6 0,-11 10 1 0,11-9 0 16,-8 9 0-16,4-3 12 0,0 3 0 0,-7 0 0 0,0 0 0 15,0 0 0-15,0 0 0 0,7 3 0 0,-7-3 0 16,0 0 0-16,0 9 0 0,4-2 0 0,-4-7 0 16,7 3 0-16,-7-3 0 0,3 9 0 0,8-3 0 15,-11-2 0-15,4 2 0 0,3 3 0 0,-4 7 0 16,1-7-11-16,3 4 11 0,-7 3-12 0,3-7 12 0,4 10 0 0,-3-4 0 16,-4-5 0-16,7 9 0 0,-4-4 0 0,-3-2 0 15,4 9 0-15,-4-10 0 0,0 7 0 0,0-3 0 16,0 0 0-16,0-4 0 0,0 7 0 15,0-10 0-15,0 4 0 0,7-4 0 16,-7 1 0-16,0-7 0 0,0-3 0 0,4 9 0 16,-4-9 11-16,7 7-11 0,-7-7 12 0,3 3-12 0,1 3 8 0,3 0-8 15,-7-6 0-15,10 3 0 0,-6 7 0 16,-4-10 0-16,10 6 0 0,-6-3 0 0,3 7 0 16,-7-4 0-16,4-3 0 0,-4-3 0 0,7 9 0 0,-7-9 0 15,0 0 0-15,0 7 0 0,0-7 0 0,0 0 0 16,0 0 0-16,0 0 0 0,0 0 0 0,0 0 0 15,0 0 0-15,0 0 0 0,0 0 20 0,0 0 9 0,0 0 3 0,0 0 0 16,-7 0-23-16,3-10-9 0,4 10 8 0,0-6-8 16,-7 3 8-16,7 3-8 15,0 0 8-15,-4-6-8 0,4 6 0 0,0 0 0 0,0 0 0 16,0 0 0-16,0 0 0 0,0 0 0 0,-3 0 0 0,3 0 0 16,0 0 0-16,0 0 0 0,-7 0 0 0,7 0 0 15,0 0 0-15,-4 6 0 0,4-6 0 0,-7 3 0 16,7-3 0-16,0 0 0 0,-3 6 0 0,3-6 0 15,-11 0 0-15,11 0 0 0,0 0 0 0,-3 0 0 16,-4 0 11-16,7 0-3 0,0 0-8 0,-11 0 12 16,11 0-12-16,-4 0 0 0,4 0 0 0,-10 3 0 15,6 4 0-15,-6-1 0 0,10-6 8 0,0 0-8 16,0 3 0-16,-7 6 0 0,7-9 0 0,0 10 0 16,-7-1 0-16,7 1 0 0,0 2 0 0,0 1 0 0,-7-4 0 0,3 1 0 15,4-1 0-15,0 0 0 0,-11 7 0 0,11-7 0 16,-3 1 0-16,-4 6 0 0,7-7 0 15,-4 0 0-15,4 7 0 0,0-7 0 0,-7 1 0 0,7-1 0 16,0 1 0-16,-3 5 0 0,3-2 0 0,-4-4 0 16,4 7 0-16,-7-7 0 0,7 7 0 0,-3-3 0 15,3 2 0-15,0 1 0 0,-7-3 0 0,3 2 0 16,4-2 0-16,0 2 0 0,-7-5 0 0,3 6 0 16,1-7 0-16,-4 0 0 0,3 1 9 0,-6-1-9 15,6 7 8-15,-3-13-8 0,4 6 9 0,-8-2-9 16,4-4 10-16,0 3-10 0,-4-6 12 0,1 6-4 15,-4-6-8-15,3 0 12 0,1 0-4 0,-5 0 0 16,5 0-8-16,-4 0 12 0,-7 0-12 0,6 3 9 0,-6-3-9 16,0 0 8-16,3 0 8 0,-6 10 0 0,-1-10 1 15,4 6 0-15,-4-3-27 0,1 7-6 0,2-1 0 16,1-9-1-16,4 6 17 0,-8 4 0 0,4-4 0 16,0-3 0-16,3 3 0 0,-3-2 0 15,7-4 0-15,-8 6 0 0,8-3 0 0,0-3 0 0,-3 0 0 0,2 0 0 16,1-3 9-16,0-3-9 0,-3 6 8 0,3-10-8 15,3 10 8-15,-3-9-8 0,0-1 8 0,3 1-8 16,-3-7 8-16,0 7-8 0,-4-10 0 0,4 3 8 16,0-2-8-16,3-1 0 0,-3-6 0 0,4 6 0 15,-4 0 0-15,3 3 0 0,0-2-10 0,-3-8 10 16,7 8-24-16,4-1 2 0,-8 0 0 0,8 3 0 0,-4 4 22 16,3-4 0-16,4-3 0 0,0 10 0 0,0-1-11 0,0-5-7 15,-7 5-2-15,7 1 0 16,0 0-12-16,7 2-2 0,-3-2-1 0,3-1 0 15,-4 1-7-15,1 6-2 0,3-3 0 0,3-4 0 16,-10 4-78-16,11 3-16 16,-8-3-3-16,8 2-925 0</inkml:trace>
  <inkml:trace contextRef="#ctx0" brushRef="#br0" timeOffset="43366.18">3641 10603 1094 0,'0'0'97'0,"-7"-6"-77"16,3-3-20-16,4 9 0 0,0 0 260 0,0 0 48 15,0-7 9-15,0 7 3 0,0 0-256 0,0 0-52 16,4-3-12-16,3 3 0 0,3 0 0 0,-3-6 0 16,11 6 8-16,-4 0-8 0,0 0 0 0,7 6 0 15,4-6 0-15,0 0 0 0,10 0 0 0,0 0 0 16,1 3 0-16,2 4 0 0,1-7 0 0,7 9 0 0,0-9 0 15,0 9 0-15,-4-9 14 16,7 7-3-16,-3-4-1 0,11 3 0 0,-11-3 3 0,14 3 1 0,0-6 0 16,0 10 0-16,0-4 4 0,3-3 1 0,1 7 0 0,3-4 0 15,7-3-11-15,0-3-8 16,0 6 12-16,-4-3-12 0,4 7 19 0,4-4-3 0,-4-3-1 16,7 4 0-16,4-1-6 0,0 3-1 0,-4 1 0 0,3-1 0 15,1-6 9-15,0 7 2 0,10 2 0 0,-10-2 0 16,10-1-1-16,-10 0 0 0,3-6 0 0,4 4 0 15,3-4 1-15,-4-3 0 0,5 6 0 0,-5-6 0 16,5 0-6-16,-1 0-1 0,0 0 0 0,-3 0 0 16,0 0-2-16,-4 0-1 0,4 0 0 0,-1 3 0 15,1 4 2-15,-4 2 0 0,-3 0 0 0,0 1 0 16,-4 9-11-16,7-4 0 0,-3 4 0 0,-1 0 0 16,1 6 8-16,0 0-8 0,-1 0 0 0,4-3 8 15,1-3-8-15,2 6 0 0,-2-6 0 0,-1 0 0 0,0-4 0 16,0 4 0-16,0-3 0 0,0-7-11 0,1 10 35 0,-8-10 6 15,3 1 2-15,-2-1 0 0,2-2-20 0,1 2-3 16,0 0-1-16,-1 1 0 0,-6 5-8 0,3-11 0 16,7 5 0-16,0 7 0 0,1-7 0 0,-5 7 0 15,-6-4 0-15,0-2 0 16,3 5 0-16,0 1 0 0,3-3 8 0,-6 2-8 0,0 1 0 0,-4-3 0 16,0 2 0-16,-4-2 0 0,1 9 8 0,3-10-8 15,11 7 0-15,-4-3 8 0,-4-1-8 0,5-2 12 16,-5 3-12-16,1-7 12 0,3 0-12 0,-7 1 0 15,4 6 0-15,-8-4 0 0,-3-6 0 0,-3 4 8 16,6 5-8-16,-6-5 8 0,6-1-8 0,-6 1 8 0,-1 8-8 0,-6-2 8 16,-1-3-8-16,-3 2 0 0,0 1 0 0,4-3-11 15,2-4 11-15,-2 0 0 0,-1 1 8 0,1 2-8 16,-1-9 11-16,-3 7-3 0,0-4 0 0,0-3 0 16,-4 4 16-16,1-4 4 0,3-3 0 0,0 0 0 15,-4 6-28-15,0-6-14 0,1 0 2 0,-4 3 0 16,0-3 12-16,-8 6 0 0,1-6 0 0,-4 0 10 15,1 0-10-15,-1 0 0 0,0 0 0 0,4 0 0 16,0 0 9-16,-4 0-9 0,0 0 10 16,4 0-10-16,4 0 0 0,-5 0 0 0,5 0 0 0,-5 0 0 15,-2 0 0-15,-1 0 0 0,0 0 0 0,-3-6 0 16,3 6 0-16,-3-3 0 0,-4 3 0 0,1 0 0 16,-5-6 0-16,1 6 0 0,0 0 0 0,-8 0 0 15,1 0 0-15,-4 0 0 0,-3 0 0 0,-1 0 0 16,-3 0 10-16,-7 0-10 0,0 0 10 0,0 0-10 15,0 0 20-15,0 0-3 0,0 0 0 0,0-10 0 0,-3 1-2 16,-1 6-1-16,-3-7 0 0,0-5 0 0,-4 5-4 16,1-5-1-16,-4 2 0 0,-4-9 0 0,4 10-9 0,-4-4 8 15,1-3-8-15,-4 3 8 16,3 4-8-16,0-4 0 0,1-3 0 0,-4 4 0 16,-1 2 0-16,1 4 0 0,0-7 0 0,-4 10 0 0,4 3 0 15,0-4-11-15,3 4 11 0,-3-3-8 0,4 6-2 16,-1 0 0-16,4 6 0 0,3-6 0 0,1 3 0 0,-1-3 0 0,4 0 0 0,-4 7 0 15,11-7 0-15,-7 0 0 16,7 0 0-16,0 0 0 0,0 0 10 0,0 9-13 16,0-9 5-16,0 9 8 0,7 1-16 0,0-4 4 15,4-3 0-15,3 7 1 0,0-4 11 0,4 3 9 0,0-6-1 16,-1 13-8-16,1-6 0 0,-1-1-19 0,-2 0 3 0,2 7 0 16,1 0 24-16,-4-4 4 0,4-2 2 0,-4 5 0 15,-4 1-14-15,1-3 0 0,-1-4 8 16,1 7-8-16,-4-7 0 0,-3 0 0 15,3 7 0-15,-4-3 0 0,1-7 0 0,-4 3 0 0,3 1 0 0,-3 5 0 16,4-5-9-16,-4 2 9 0,0-5-13 0,0 8 5 16,-4-2 8-16,4 3 12 0,-3-4-2 0,-1 10-1 15,-3-3-9-15,-3 3 0 0,-1 3 0 0,0 3 0 16,-3-3 0-16,-7 3 12 0,0 7-4 0,-4-7 0 16,1 7-8-16,-5-1 0 0,-2-6-12 0,-5-3 12 15,5 4-10-15,2-10 10 0,8 6 0 0,-4-7-9 0,1-2-3 16,-4 3 0-16,3-10 0 0,0 1 0 15,-7-1-85 1,4-9-18-16,-7 0-3 0,-4-9-1154 0</inkml:trace>
  <inkml:trace contextRef="#ctx0" brushRef="#br0" timeOffset="44743.2">5320 6759 1497 0,'-4'-10'133'0,"-3"1"-106"16,0 3-27-16,4-4 0 0,-8 10 259 0,8-3 46 15,3 3 10-15,0 0 1 0,0 0-268 0,0 0-48 16,0 0-20-16,0 0 0 0,0 9 20 0,0 1-8 16,0-7 8-16,3 13 0 0,8-7 0 0,-1 10 0 15,-3-3 0-15,11 2 0 0,-7-2 0 0,6 6-8 16,8-3 8-16,0 6 0 0,3 0 0 0,4 3 0 15,10 0 0-15,-3-2 0 16,7 2 0-16,-1 6 0 0,5-5 0 0,-1 5 0 0,4-6 0 0,7 7 0 16,4-1 0-16,3 4 9 0,3 3-1 0,1-4-8 15,-1 7 12-15,4 0-4 0,0-6-8 0,1 6 12 16,6-7-12-16,10 7 12 0,-6 0-12 0,3-6 0 16,4 6 0-16,3-1-11 0,4 1 27 0,7 3 6 0,-11 4 1 15,7-8 0-15,-3 4-8 0,7-3-2 0,0 0 0 0,0 3 0 16,-8-3-1-16,5 10 0 0,6-1 0 0,-3 0 0 15,3 0 4-15,4 7 1 0,4-7 0 0,-1-2 0 16,8 2-3-16,3 0-1 0,0 0 0 0,0 1 0 16,-4-1-2-16,4 0-1 0,-7-9 0 0,3 10 0 15,4-7-10-15,-7 3 0 0,-7-3 0 0,7-3 0 16,0 0 0-16,-3 0 0 0,-19-1 0 0,-2 1 0 16,-1 0 0-16,-3-6 13 0,-1 9-3 0,-10 3-1 15,-3-3-9-15,-4-3 0 0,4 0 0 16,-4 3 0-16,-11-3 0 0,8 6 0 0,10-3 0 0,0-3 0 15,-7 3 0-15,0-3 13 0,0-3-3 16,-3-4-1-16,0 1-9 0,3-4 0 0,0 1 0 0,-4-7-11 16,-3 7 11-16,-7-7 0 0,4-3 10 0,3 3-10 0,-4-3 8 0,1 3-8 15,-1-2 0-15,-3 2 0 0,0-3 0 16,-3 3 8-16,-4 0-8 0,-1 1 0 0,-2-4 0 0,6 3 0 16,-3-3 0-16,0 3 0 0,-7-3 0 0,-4 0 0 15,4-3 0-15,-7 3 0 0,0-6 8 0,-4 3-8 16,-3-3 0-16,3-7 9 0,-7 4-9 0,-3 3 0 15,3-3 0-15,0-4 8 0,-3-2-8 0,3 5 0 16,-3-5 0-16,3 5 8 0,1-5-8 0,-5-1 0 16,1 1 0-16,0-1 8 0,3-3-8 0,0 4 8 15,-3-7-8-15,-1 6 8 0,1-2-8 0,-4-4 0 16,0 3 0-16,-3-6 8 0,0 9-8 0,-4-2 8 16,0-4-8-16,0 3 8 0,-7-3-8 0,0-3 0 15,4 0 0-15,-4 6 8 0,-4-6 0 0,-3 0 0 16,0 0 0-16,0 0 0 0,0 0 11 0,0 0 1 0,4-6 1 0,-1-3 0 15,-3-1 5-15,-3 1 1 0,-1-7 0 0,1 4 0 16,-4-7-3-16,0-3-1 0,0 0 0 0,-4-3 0 16,1 0-4-16,2-3-1 0,-6 2 0 0,0-5 0 15,4 0-18-15,-4-7 0 0,-1 10 8 0,1-3-8 16,4 2 0-16,-4-5 0 0,0 6 0 0,3-1 0 16,-3 4 0-16,3-3 8 0,1 3-8 0,-1 3 0 15,0-3 0-15,1 6 0 0,6-3 0 0,-3 10 0 16,4-4-10-16,-1 7 10 0,1-1-10 0,3 1 10 15,-4-1-32-15,4 10 0 0,0 0 0 0,0 0 0 0,0 0 7 0,0 0 1 16,0 0 0-16,4 10 0 16,3 5-4-16,0-2-1 15,3 6 0-15,1 3 0 0,3 0 18 0,0 3 11 0,0 9-12 0,4-5 12 16,0 5-8-16,-1 0 8 0,1 4 0 0,0 0 0 0,-1-4-8 0,1 4 8 16,3 3 0-16,-7-13 0 0,4 9 0 15,-4-5 0-15,0-4 0 0,0 0 0 0,0 7 0 0,-3-7 0 16,-1 7 0-16,-3-7 0 15,0-3 0-15,1 3 0 0,-5-3-8 0,4 0 8 0,-7-3 0 0,0 3 16 16,0-6-2-16,-3 6 0 0,-1-6-6 0,1 0 0 16,-5-4-8-16,5 4 12 0,-8-3-2 0,1 3-1 0,3-7 0 0,-4-2 0 15,1 5 3-15,-1-5 0 0,0-1 0 0,1 1 0 16,-1-1-3-16,4-3 0 0,-3-6 0 0,3 10 0 16,-1-10-9-16,-2 6 10 0,3-6-10 0,7 0 10 15,-4-6-24-15,-6 6-5 0,3-10-1 0,-4 4 0 31,4-3-169-31,0-4-35 0,0-3-6 0</inkml:trace>
  <inkml:trace contextRef="#ctx0" brushRef="#br0" timeOffset="45969.48">6565 9418 230 0,'-14'-6'20'0,"-4"2"-20"0,1-2 0 0,-1-3 0 16,-3 6 336-16,7-4 62 0,-4 4 13 0,1-3 2 16,3 6-323-16,3 0-65 0,-3 0-13 0,7 0-2 15,-4 0-10-15,1 0 8 0,3 6-8 0,7-6 8 16,0 0-8-16,0 3 0 0,0-3 0 0,7 10 0 15,0-1 11-15,7 1 0 0,0-4 0 0,11 3 0 16,-1 1 1-16,12-1 0 0,6-3 0 0,0-2 0 16,11 5 8-16,7-9 1 0,4 6 1 0,6-6 0 15,1 0-2-15,6-6-1 0,8 6 0 0,0-3 0 0,6-7-6 16,1 4-1-16,7-3 0 0,3 6 0 16,4-13 4-16,-4 10 0 0,1-4 0 0,6 1 0 0,4-1-7 0,7 1-1 15,-14 0 0-15,10 2 0 0,4-2 4 16,3 6 1-16,-3-4 0 0,0 4 0 0,4-3 1 0,-4 6 0 15,3 0 0-15,-3 0 0 0,-3 0-4 16,3 0-1-16,-4 0 0 0,4 6 0 0,-7-3-1 0,3-3-8 16,1 7 12-16,-8-7-4 0,-7 0 4 0,1 0 0 15,2-7 0-15,-6 7 0 0,-11 0 26 0,4-3 6 16,0-3 0-16,-4 6 1 0,-14-3-28 0,7-3-5 16,4-4-2-16,0 4 0 0,3 3 10 0,-4-3 1 0,-6 6 1 0,0-4 0 15,-1-2-11-15,1-3-3 0,-4 9 0 0,-3-10 0 16,3 10 13-16,-7-3 3 0,-4-3 0 0,-3 6 0 15,7 0-33-15,0-6-7 0,-3 3 0 0,-1 3-1 16,-3 0 27-16,0 0 6 0,-7 0 0 0,0 0 1 16,-4-7-17-16,4 7 0 0,0 0 0 0,-3 0 0 15,-1-9-9-15,-3 9-6 0,0-3-1 0,-4-4 0 16,-7 7 26-16,4-3 5 0,-4-3 1 0,-3 6 0 16,-4-3-16-16,-3-3 8 0,3-4-8 0,-3 10 0 15,0-9 20-15,3 3-3 0,-3-4 0 0,-1 7 0 16,1-3-7-16,-4-4-2 0,-3 7 0 0,-1-3 0 15,-2-3 0-15,-1 2-8 0,-4 4 12 0,1-3-4 16,-8 3 1-16,-3-7 0 0,0 1 0 0,-3-1 0 16,-11-5 4-16,0 5 1 0,-4 1 0 0,-7-7 0 15,1 1-5-15,-8 2-1 0,0-3 0 0,-3 4 0 16,0-4 2-16,-1 1 0 0,-3 2 0 0,4 4 0 0,0-7 3 0,3 6 1 16,-7 1 0-16,4 0 0 0,7-1-6 0,-4 4-8 15,7 3 11-15,1-3-11 0,3-4 0 0,3 10 0 16,0 0 0-16,8-6 0 0,-1 6-12 0,4 0-4 15,3 0 0-15,4 0 0 16,0 0-26-16,0 0-6 16,0 0 0-16,15 6-1 0,2 4-9 0,8-10-2 0,10 9 0 15,0-9 0-15,8 6-10 0,-1-3-2 16,4 4-1-16,0-4 0 0,0 6 10 0,3-3 3 16,-3-2 0-16,0 8 0 0,-4-9 38 0,1 7 8 15,-8-1 2-15,-3 1 0 0,-1-4 22 0,-6 3 5 0,-4-3 1 0,0-2 0 16,-3 2 27-16,-4-3 5 0,-3 6 2 0,-1 1 0 0,-3-1-6 0,0-3 0 0,-3 4-1 0,-1-1 0 15,1 1-7-15,-4-1 0 0,3 1-1 16,-3-4 0-16,0 3-15 0,-3 7-4 0,3-7 0 0,-7 1 0 16,3-1 10-16,-6 1 2 0,-1 5 0 0,1-2 0 15,-5 2-2-15,-2-2 0 0,-4 3 0 0,0 2 0 16,-4 8-10-16,0-8-1 0,-7 1-1 0,4 0 0 16,0 6-2-16,0-6 0 0,3 6 0 0,-3-6 0 31,0 0-96-31,-4-4-19 0,-3 1-4 0,-4-3-1 15,-4-4-128-15,-6 0-25 0,-60 1-6 0,20-13-1 0</inkml:trace>
  <inkml:trace contextRef="#ctx0" brushRef="#br0" timeOffset="47184.65">3404 8320 2458 0,'-3'-18'54'0,"3"8"11"0,-11 1 3 0,8 2 1 0,-8-2-55 0,11 9-14 0,0-6 0 0,0 6 0 16,0 0 9-16,0 0-1 0,14-3 0 0,-3 3 0 15,-1 3-28-15,15-3-7 0,-7 6-1 0,13-6 0 0,-2 6 12 0,6-3 1 16,7 4 1-16,-3-4 0 0,7-3 2 0,3 6 1 16,11-6 0-16,0 3 0 0,4-3 11 0,3 7 0 15,-4-7 0-15,8 0 0 0,-1 0 0 0,5 0-10 16,-1 0 10-16,10 0-13 0,1 3 13 0,0-3 0 15,-4 0 0-15,7 0 0 0,4 0 8 0,3 9-8 16,4-3 12-16,-1-3-12 0,5 4 16 0,3 2-4 16,3 1-1-16,11-1 0 0,-7 0-2 15,14 1 0-15,-7 2 0 0,3-2 0 0,1-1-9 16,-1-6 10-16,11 4-10 16,-7-4 10-16,4 6-10 0,-1-3 0 0,-3-2 9 0,4 2-9 15,3 3 0-15,-4-9 8 0,4 10-8 0,-3-4 0 0,-4 3 0 0,3-6 9 16,1 4-9-16,-4 2 0 0,0 0 12 15,-4 1-4-15,4 6 0 0,-3-7-8 0,-1 0 14 0,-6 7-4 16,-4-7-1-16,3 1 0 0,-3 2 11 0,0-2 1 16,-11 2 1-16,8-2 0 0,-8-7-6 0,4 6-2 0,0 1 0 15,-1-4 0-15,-2-3-4 0,-1-3-1 0,4 0 0 0,0 0 0 16,0 0-9-16,-4 0 12 0,-7-9-12 0,7 9 12 16,1-3-12-16,-8-4 10 0,-7 4-10 0,-7-3 10 15,4-3-10-15,0 9 0 0,3-4 0 0,-7 4 8 16,-7 0-8-16,-3 4 0 0,-4-4 0 0,0 6 8 15,-4-3-8-15,-6 3 0 0,3-3 0 0,-4 7 0 16,0-4 0-16,-3 3 0 0,0 1 0 0,-7-4 0 0,0-3 0 16,-4 7 0-16,4-10 0 0,-3 6 0 15,2-6 0-15,-2 0 0 0,-1 0 0 0,4 0 0 0,-7 0 9 0,0-6-9 16,-8 6 10-16,1-3-10 0,-7-4 18 0,-1 7-2 16,-2-3-1-16,-5-3 0 15,-3-4 4-15,-3 10 1 0,-1-6 0 0,1 6 0 0,-7-9 5 16,-4 9 2-16,0 0 0 0,3-3 0 0,1-7-3 0,-8 4 0 15,1 3 0-15,-1-3 0 16,1-4-8-16,-5 4-1 0,5-4-1 0,-8 7 0 0,4-6-5 0,-7-1-1 16,4 1 0-16,-4-3 0 0,-1 2-8 0,1-2 0 15,-3 2 9-15,-1 1-9 0,-3-7 0 16,0 7 0-16,3-1 0 0,-3 1 0 0,0-1 0 0,-4 1-8 16,0-3 0-16,4 2 0 0,-4 7-6 0,8-3-1 15,-1-4 0-15,4 1 0 0,0 9 1 16,0-10 0-16,7 10 0 0,7 0 0 15,0 0-22-15,0 0-5 0,0 0-1 0,0 0 0 16,7-3-18-16,3-3-3 0,8 6-1 0,3 0 0 0,7-6 36 0,1 3 8 0,2 3 0 0,1-7 1 16,0 7 19-16,0 0 0 0,-4 0 0 0,4 0 0 15,-4 0-10-15,0 7 10 0,-3-7-8 0,-4 3 8 16,0 3 0-16,0 3 0 0,-3-2 0 0,0 2 0 16,-1 1 0-16,1-1 0 0,-4 0 12 0,0 1-4 15,0-1-8-15,0 7 8 16,0-7-8-16,-3 1 8 0,0 5-8 0,-4-2 8 0,0-4-8 0,-4 10 8 15,-3-9 8-15,-3 5 1 0,-1 1 1 0,-3-4 0 16,0-2 16-16,-7 6 3 0,0-7 1 0,-4 7 0 16,1-7-2-16,-1 0 0 0,-3 1 0 0,0-1 0 15,-1 1-16-15,1-1-4 0,0 0-1 0,0 1 0 0,0 2-15 16,-4 1-13-16,-3-4 2 0,0 1 1 16,-4 5-127-16,-3 4-26 0,-4 0-5 0,-4 0-960 15</inkml:trace>
  <inkml:trace contextRef="#ctx0" brushRef="#br0" timeOffset="48283.05">6114 12017 2275 0,'-36'-12'100'0,"19"6"22"0,3 6-98 0,0-3-24 0,-1-4 0 0,1 7 0 16,4-3 9-16,3 3-9 0,0-6 10 0,7 6-10 16,0 0 0-16,0 0 0 0,0 0-11 0,14 0 11 0,-4 0-20 15,8 0 3-15,7 0 1 0,6 0 0 16,5-10 16-16,2 4 14 0,8-3-2 0,4-1-1 15,6 1-11-15,4-10-12 0,4 3 2 0,10-2 1 0,7-7 9 16,-4 6 0-16,5-10 0 0,6 1 8 16,4-12-8-16,3 8 0 0,4-2 8 0,-4-1-8 0,4 1 17 0,3-4-1 15,4 4 0-15,3-4 0 0,-7 3 5 16,11-2 1-16,0-4 0 0,4 3 0 0,3-6-4 0,-1 1-1 16,5-1 0-16,3-3 0 0,3 0-2 0,1-4-1 15,-4 4 0-15,4-3 0 0,-1 6-5 0,-3-3-1 16,-3 3 0-16,-1 0 0 0,4-3-8 0,-7 4-14 15,-7 5 3-15,3-3 1 0,4-6 10 0,-7 13 11 0,-11-10-3 16,-3 6 0-16,-7 4-8 0,-4-1 8 16,0-3-8-16,-7 10 8 0,-3-6 16 0,-4-1 2 0,-3 1 1 15,-4 2 0-15,-4-2 3 0,-3-1 1 0,7 1 0 16,4-4 0-16,3 4-3 0,-4 6 0 0,1-7 0 0,-1 7 0 16,-2-7 4-16,2 7 0 0,1-3 0 15,-1 9 0-15,-3-6-32 0,-3 3-15 0,-4 6 2 16,0-6 0-16,-7 9 13 0,-4-3 0 0,0 0 0 15,-3 4 0-15,0 2 10 0,0-3 2 0,-11 7 0 0,0 0 0 16,1-1-21-16,-8 1-4 0,0-1-1 0,-3 4 0 16,0-3 14-16,-4 6 0 0,0-4 0 0,-3-2 0 15,-1 3 0-15,-3-4 0 0,0 10 0 0,-3-9 0 16,0 6 20-16,-1-4 0 0,-3-2 0 0,0 3 0 16,0 3-10-16,0-4-2 0,-7 7 0 0,0 0 0 15,0 0-8-15,0 0 8 0,0 0-8 0,0-9 8 16,0 9-8-16,-3-3 0 0,-4-3 9 0,0 2-9 0,-7-2 0 15,0 6 0-15,-8-3 0 0,1-3 8 0,-7 6-8 0,0 0 0 16,-4 0 0-16,-3 0 0 0,-1 0 0 16,1 0 0-16,0 6 0 0,3-3 0 0,0-3 0 0,1 10 0 15,2-4 0-15,5-3 0 0,3-3 0 0,-4 6 0 16,7-3 0-16,1-3 0 16,2 7 0-16,5-4 0 0,-4-3 0 0,7 6 0 0,-4-6-8 0,8 0-4 15,3 0 0-15,0 0 0 16,0 0-34-16,0 0-7 0,0 0-2 0,7 0 0 15,7-6-44-15,0 3-9 0,7-4-1 0,4-2-1 16,10 0 18-16,0-1 4 0,8-2 1 16,3-4 0-16,-4 6 56 0,0 1 11 0,-3 0 3 0,-4-1 0 0,1-2 17 0,-8 9 0 15,-4-7 0-15,-2 4 0 0,-5-4 21 16,1 1 5-16,0 6 1 0,-4-3 0 0,-4-4 59 0,4 10 12 0,-3-9 2 16,0 9 1-16,3-6-55 0,-4 6-11 0,4 0-3 0,0 0 0 15,-3 6-18-15,0-3-4 0,-1 3-1 0,-3 4 0 16,0 5 11-16,-3-2 3 0,-1-4 0 0,-3 7 0 15,-3 3-9-15,-1 6-2 0,-3-6 0 16,-3 0 0-16,-1 6 0 0,0-7 0 0,-6 1 0 16,3 6 0-16,0-6-12 0,0 6 0 0,-1-6 8 0,1 6-8 15,0-6-60 1,0 6-14-16,3-6-3 0,1 0-709 0,-1-1-142 0</inkml:trace>
  <inkml:trace contextRef="#ctx0" brushRef="#br0" timeOffset="49848.75">3069 14096 2383 0,'-10'-9'52'0,"10"9"12"0,-7 0 1 0,7 0 2 0,-8-3-54 0,8 3-13 16,-3 0 0-16,3 0 0 0,0 0-10 0,0 0-5 15,0 0-1-15,0 0 0 0,0 0-6 0,3 3-2 16,12 3 0-16,2-6 0 0,-3-6 8 0,11 3 2 15,10-3 0-15,-6-4 0 0,13-9 14 0,7 4 0 16,8-4 0-16,3 0 0 0,-4-6 12 0,11 3 6 16,-7-9 1-16,11 3 0 0,-1 2-19 0,4-2-11 0,0 0 2 15,0 3 0-15,1 0 9 16,-5-3 0-16,1 3 8 0,3 3-8 0,7-4 11 0,0 1-3 0,-3-3 0 16,6 3 0-16,-3-3 20 0,4 3 3 0,7-13 1 0,3 4 0 15,4-4 5-15,0 4 2 0,3-14 0 0,7 5 0 16,1-1-20-16,3 0-4 15,-1-3-1-15,-2 6 0 0,10-6-6 0,-7 9-8 0,-4-2 11 0,4 2-11 16,-4-6 8-16,4 10-8 0,-3-4 0 0,2 3 0 16,-2-2 0-16,-1-4 8 0,4 3-8 0,0 4 0 15,-4-4 12-15,-3 10-12 0,3-6 12 0,-3-1-12 16,0 7 12-16,-4-7-4 0,-6 7 0 0,-1-6-8 16,-3-1 19-16,3 4-3 0,4-4-1 0,-1 1 0 0,-9-1 10 15,2 1 3-15,5-4 0 0,-1 4 0 16,0-4-18-16,0 4-10 0,-3-1 12 0,3-3-12 15,1 4 22-15,-1-4-2 0,-3 4-1 0,-1-4 0 16,-6-3-11-16,3 4-8 0,4-1 9 0,0-3-9 0,-1 4 18 0,-2-1-2 16,-1-3-1-16,3 10 0 0,12-3-15 0,-4-1-8 15,-8 1 8-15,1-1-13 0,-4-3 13 0,7 10 0 16,8-13 0-16,-8 10-9 0,-3-10 9 0,-1 10 0 16,5-4 0-16,-5-5 0 0,-2 8 0 0,-1-2 0 15,-4-1 0-15,-6 7 0 0,-7-6 0 0,3-1 0 16,-4 1 0-16,1 2 0 0,-8-2 12 0,1-4-3 15,-1-3 0-15,-3 7 0 0,-3-13 13 0,-1 9 2 16,1-3 1-16,-1-2 0 0,0 2-7 0,4 0-2 16,0 3 0-16,-3 1 0 0,-1-4-16 0,-3 6 10 15,-3-2-10-15,3 2 8 0,-4-2-8 0,4 2 0 0,0-2 0 16,-4 2 0-16,-7 1 0 0,4 5 0 0,-3-5 0 16,-5 6 0-16,-2 3 0 0,-1-4 0 0,-3 4 8 0,-4 3-8 15,4-9 0-15,-4 12 0 0,0-9 0 16,0 9 0-16,1-6 0 0,-5 6 0 0,1 4 0 15,-4-4 0-15,4 0 0 0,-4 3 0 0,-7 4 0 16,0-4 0-16,-3 7 0 0,-4-1 0 0,0 4 0 0,0-3 0 16,0 5 0-16,0-2 0 0,0-3 0 15,-7 9 0-15,4-3 0 0,-4 3 0 0,0 0 0 0,0 0 0 16,0 0 0-16,7-7 0 0,-4 1 0 0,-3 6 0 16,0 0 0-16,0 0 0 0,0 0 0 0,0 0 0 15,0 0 8-15,0 0-8 0,0 0 8 0,0 0-8 16,0 0 8-16,0 0-8 0,-3-3 8 0,3 3-8 0,-7 0 8 0,7 0-8 15,0 0 0-15,-7-6 8 0,0 6-8 0,7 0 10 16,0 0-10-16,0 0 10 0,0 0-10 16,0 0 0-16,-7 0 0 0,7 0 0 0,0 0 0 0,-11 0 0 15,4 0 0-15,0 0 0 0,0 6 0 16,-4-6 0-16,1 0 8 0,-1 0-8 16,-7 0 0-16,1 0 0 0,-1 0 0 0,-3 0 8 15,0 0-8-15,0 0 0 0,-1-6 0 0,-2 6 8 16,-1-4-8-16,0-2 0 0,1 3 0 0,-1-3 8 0,-3 3-8 0,3-4 0 15,4 7 0-15,0 0 0 0,0 0 0 0,3 0 0 16,0-9 8-16,8 9-8 0,-1 6 0 0,1-3 0 16,-1-6 0-16,4 3 0 0,7 0-10 0,0 0 10 15,0 0-13-15,0 0 5 16,0 0-19-16,0 0-3 0,0 0-1 0,7 0 0 16,-7 0-13-16,14 3-2 0,4-3-1 0,3 0 0 15,0-3 14-15,4-3 2 0,-1 6 1 0,-2 0 0 0,2 0 20 0,-3 0 10 0,1 0-10 0,-5 6 10 16,4-3 0-16,1-3 0 0,-1 0-8 0,0 7 8 15,4-4 0-15,-1-3 0 0,5 0 0 0,-1 0 10 16,4 0-10-16,-1 6 12 0,5-3-12 0,-1-3 12 16,4 6-12-16,-4-2 10 0,-3-4-10 0,-1 6 10 15,1 3-10-15,-4 1-9 0,-3-1 9 0,-4 7-13 16,-7-4 13-16,0 4 12 0,1 3-3 16,-5 0 0-16,-3 6 2 0,-3 0 0 0,-4-6 0 0,-4 9 0 15,-3-9 1-15,0 6 0 0,-3 3 0 16,-5-3 0-16,-2 0-12 0,3-6 10 0,-7 9-10 0,3-9-872 15,0 0-180-15</inkml:trace>
  <inkml:trace contextRef="#ctx0" brushRef="#br0" timeOffset="68383.42">19054 9634 172 0,'0'0'16'0,"0"0"-16"16,0 0 0-16,0 0 0 0,-8 0 334 0,8 0 64 15,0 0 13-15,0 0 2 0,8-3-317 0,2-3-64 16,-3 3-13-16,4-4-3 0,6 7-16 0,-2-3 0 0,2-3 0 0,4 6 0 16,4 0 0-16,0 0 0 15,3 0 0-15,0 0 0 0,-3 0 0 0,3 0 0 0,7 0 10 0,1 0-10 16,-1 6 29-16,7-3 1 0,1-3 0 0,2 7 0 15,8-4 22-15,0 6 5 0,-3-2 1 16,3-4 0-16,3 3-14 0,8-3-4 0,3 3 0 0,3-6 0 16,1 7-11-16,3-4-2 0,0-3-1 0,3-3 0 15,1-4-26-15,7 7 0 0,3-9 0 16,-3 9 0-16,3-6 14 0,-4-4-2 0,5 1-1 0,2 6 0 16,1-4 10-16,0-2 3 0,-4 0 0 0,0 2 0 15,-3 4-3-15,3-3 0 0,7-3 0 0,-10 9 0 16,-4-4-10-16,0-2-3 0,0 3 0 0,4-6 0 15,0 2-8-15,-4 1 0 0,0 3 0 0,4 3 0 16,-4-6-11-16,-4-4 11 0,5 1-8 0,2 6 8 16,1-4 0-16,-4-2 0 0,-7 3 0 0,4 3 0 15,-4-7 0-15,3 4 8 0,-3-3-8 0,4 5 8 0,-7-2-8 16,-4-3 8-16,-7-1-8 0,-4 4 8 0,-3 3 2 0,0-3 1 16,0 2 0-16,-4-2 0 0,1 6-11 0,3-3 12 15,-4-3-12-15,-3 3 12 16,-4-4-12-16,-3 4 0 0,0-3 0 0,-4 6 0 15,-3-6 0-15,0 3 0 0,-1-4-9 0,1 7 9 0,-4-9 0 0,0 9 0 16,-3-3 0-16,0 3 0 0,3-7 0 0,-7 7 0 16,-7-3 8-16,4-3-8 0,-4 3 9 0,0-3-9 15,-3 6 8-15,-4-3-8 0,-4-4 0 0,1-2 0 16,3 9 0-16,-7 0 0 0,0-6 26 0,-4-4 3 16,-3 7 1-16,0-3 0 0,-3 3-13 0,3-4-2 15,-7 7-1-15,-1-9 0 0,1 9-14 0,-3-9 11 0,-4 9-11 16,-1-7 10-16,-2 7-10 0,6-9 0 15,-7 9 9-15,4-10-9 0,0 7 8 0,-4-3-8 16,4 6 8-16,4-9-8 0,-5 6 12 0,1-4-3 0,4 1 0 16,-5 3 0-16,5-3-9 0,-1 2 0 0,4-2 0 0,3 6 0 15,1-3 0-15,6-3 0 0,4 6 0 16,0 0 0-16,0 0 0 0,0 0 0 0,0 0 8 0,11 0-8 16,-1 0 0-16,5 0 0 0,2 0-9 0,1 0 9 15,-1 0 0-15,8 6-8 0,0-6 8 0,3 0 0 16,-3 0 0-16,7 0-8 0,3 0 8 0,0 0 0 15,0 0 0-15,-3 3 0 0,-4-3 0 0,4 10 0 16,-7-10 0-16,-1 6 0 0,-2 3 0 0,-5-2 0 16,-3-4 0-16,-3 6 0 0,0-3 0 0,-4 4-10 0,0-1 10 0,-4 1 0 15,-3-1 0-15,0-3 0 16,0 7 0-16,0-4 9 0,-3 1-9 0,-1-4 10 0,1 3-10 16,3 7 10-16,-4-7-10 0,1 1 10 0,-4 2-10 0,3-5 0 15,0 8 0-15,1-2-11 0,-4-4 11 0,0 1 0 16,0-4 0-16,-4 3 0 0,1 7 24 0,-1-7 6 15,-3-5 2-15,3 5 0 0,-3 0-32 0,0-2-18 16,0 2 2-16,0 0 1 16,-4 1-92-16,4-1-18 0,0 1-4 15</inkml:trace>
  <inkml:trace contextRef="#ctx0" brushRef="#br0" timeOffset="69923.35">18979 11836 1440 0,'0'0'128'0,"0"0"-103"15,0 0-25-15,0 0 0 0,8 0 111 0,2-7 17 16,8 7 3-16,-1 0 1 0,8-3-110 0,3 3-22 16,1 0 0-16,2 0 0 0,5 0 0 0,-1-6 0 15,0 6 0-15,0 0 0 0,4 0 0 0,4 0 0 16,2-3 0-16,1 3 0 0,7-7 14 0,0 7 4 15,4 0 1-15,-1 7 0 0,-3-7 13 0,7 3 4 16,-4-3 0-16,8 0 0 0,6 0 12 0,4 0 2 16,1 0 1-16,2 0 0 0,-3 0 4 0,4 0 1 0,3 0 0 0,4 0 0 15,3 6-43-15,-7-6-13 0,0 3 8 16,4-3-8-16,3 7 0 0,4-4 10 0,-1 3-10 16,-2 3 8-16,-5-5-8 0,4 2 0 0,4 3 9 0,-4-3-9 15,-6-2 0-15,-1 2 0 0,0-3 0 0,-4 3 8 16,-3-3-8-16,-3-3 0 0,0 0 8 15,3 0-8-15,0 0 22 0,-7 0 0 0,-4 0 0 0,1-3 0 16,-4-3 7-16,0-3 2 0,-4 5 0 0,4-5 0 16,4-3-9-16,-4 8-2 0,0-5 0 0,0 3 0 15,-8-4-10-15,-2 1-2 0,-1-1-8 0,4 7 12 16,-3-9-12-16,-8 2 0 0,4 7 0 0,0-3 0 16,-1-3 8-16,-2 9-8 0,-8-10 0 0,0 10 9 0,-3-9-9 15,-4 9 0-15,1-6 0 0,-1 2-11 0,-7-2 11 16,4 6 0-16,-8-3 0 0,4-3 0 15,1 3 0-15,-5-4 0 0,4-2 8 0,-3 9-8 0,3-10 12 16,-3 7-1-16,0-3-1 0,-4 0 0 0,3 3-10 0,-3 3 10 16,-3 0-10-16,0-7 10 0,-4 7-10 15,-7 0 0-15,0 0 9 0,0 0-9 16,0 0 0-16,0 0 8 0,7 0-8 0,-7 0 0 0,0 0 8 0,0 0-8 16,0 0 8-16,0 0-8 0,-7 0 12 0,-4 0-3 15,11 0 0-15,-11 0 0 0,-3-3 0 0,4-3 0 16,-4 6 0-16,3-3 0 0,0-3-1 0,1-4 0 15,-1 7 0-15,4-3 0 0,-3-4-8 0,-1 4 8 0,4-3-8 0,-4 6 8 16,1-7-8-16,3 1 8 0,-4 2-8 16,4-2 8-16,0-7-8 0,0 13 0 0,0-3 0 0,0-3 0 15,-4 5 0-15,4-2 0 0,-3 6 0 0,3-9 0 16,0 9 0-16,0-10 0 0,-1 10 0 0,1 0 0 16,0-6 0-16,7 6 0 0,-3-3 0 0,-1-3 0 15,1 6 0-15,3 0 0 0,0 0 0 0,0 0 0 16,-4-10 0-16,4 10 0 0,0 0-9 0,0 0 9 15,0 0 0-15,0 0 0 0,7 0 0 0,-7 0 0 16,11-3 0-16,-1 3 0 0,-2 0 0 0,2 0 0 16,-3 3 0-16,4-3-10 0,-1 7 10 0,4-4-8 15,-3 3 8-15,3-3 0 0,-3 3 0 0,6-3 0 16,-3 4 0-16,4 2 0 0,0-3 0 0,-1-2 0 16,-2 11 0-16,2-5 0 0,4-1 0 0,-3 0 0 0,-4 1 0 0,0 6 0 15,0-7 0-15,4 0 0 16,0 7 0-16,-4-3 0 0,0-4 0 0,-4 7 0 15,4-1 0-15,-6-2 0 0,-1 6 0 0,-7-4 0 0,0 1 0 16,0-3 0-16,-4 2 0 0,-3-5 0 0,0 8 0 0,0-2 11 16,-7-3-3-16,3-4 0 0,-6 7-8 0,2-7 8 15,1 1-8-15,-3 5 8 0,-1-5-8 0,-3-1 0 16,3 7 9-16,-3-13-917 16,7 6-184-16</inkml:trace>
  <inkml:trace contextRef="#ctx0" brushRef="#br0" timeOffset="80211.57">26991 11560 1173 0,'0'0'52'0,"0"0"11"0,0 0-51 0,0 0-12 16,0 0 0-16,0 0 0 0,0 0 23 0,0 0 1 15,0 0 1-15,0 0 0 0,0 0 0 0,4-7 0 16,-4-2 0-16,0 9 0 0,7-3 25 0,-4-3 5 16,-3 6 1-16,7-10 0 0,0 7 4 0,-3-3 2 15,3-4 0-15,-7 10 0 0,0 0-14 0,3-6-4 16,4 3 0-16,0-3 0 0,-3-4-15 0,-4 10-3 16,4-3-1-16,3-3 0 0,0 3-10 0,0-4-3 15,-7 7 0-15,3-3 0 0,1-3-1 0,-4 6-1 0,0 0 0 16,-4-9 0-16,4 2 13 0,-3 4 2 15,-4-3 1-15,3 3 0 0,-3-3 9 0,-4 2 1 0,4-2 1 0,-7 6 0 16,4 0-16-16,-4 0-3 16,-4 0-1-16,4 0 0 0,0 0 3 0,-4 0 1 0,0 6 0 15,4-2 0-15,-3 5-9 0,-1 0-1 0,0-2-1 16,1 2 0-16,-1 0-2 0,1 1-8 0,-5 6 12 0,5-4-4 16,-1 4-8-16,0-1 0 0,1-2 0 15,6 3 0-15,-3-1 0 0,4-2 0 0,-1 3 0 0,0-4 0 16,4 4 8-16,0-7-8 0,4 10 0 0,-1-10 8 15,1 7-8-15,-1-7 0 0,4 7 9 0,0-3-9 16,4-4 8-16,-4 1-8 0,0 2 10 0,0-9-10 16,0 7 8-16,7-1-8 0,0-3 0 0,0-3 0 15,3 4 10-15,5-4-10 0,2-3 10 0,1 0-10 16,3 0 12-16,0-3-4 0,0-4-8 0,0 4 12 16,1-3-4-16,-1-3-8 0,-4-1 11 0,5 1-11 0,-1-1 10 0,-4 1-10 15,1-7 8-15,0 4-8 16,3-4 10-16,-7 0-10 0,0 7 12 0,0-4-12 15,0-2 20-15,0 5-2 0,-3-5-1 0,-4 5 0 16,0-2-4-16,0-4-1 0,0 7 0 0,0 2 0 0,-7-2-4 16,0 0 0-16,4-1-8 0,-4 10 12 0,0 0-4 0,0 0-8 15,0 0 11-15,0 0-11 0,3-9 10 0,-3 9-10 16,0 0 8-16,0 0-8 0,0 0 0 0,0 0 0 16,0 0 0-16,0 0 0 0,0 0 10 0,0 0-10 15,0 0 12-15,0 0-12 0,-3 9 0 0,3-9 0 16,0 0 0-16,-7 6 0 0,0-2 0 0,3 5 0 0,1-3 0 0,-4-3 0 15,3 7 8-15,-3 2-8 0,0-9 0 0,-4 13 0 16,4-6 19-16,0 2 0 0,-3 4 0 0,3 3 0 16,-7 6-19-16,3 0-14 0,-7-3 2 0,8 12 1 15,-4-6 11-15,-1 7 0 0,-2-1 10 0,-1 4-10 16,-3 6 0-16,3 0 0 0,-3 0 0 0,4 0 0 16,-5-7 12-16,1 7-3 0,4-9-1 0,-1 2 0 15,0-2-8-15,4-7-11 0,0 0 3 0,0 4 0 16,3-10 8-16,1 3 0 0,3 0 8 0,0-6-8 15,3-1 11-15,-3-2-3 0,0 3 0 0,0-3 0 16,7-4-8-16,-3 7 0 0,3-3 0 0,-4-1 0 16,0-2 0-16,8-4 0 0,3 7 0 0,-3 0 0 15,-1-4-10-15,1-3 10 0,3 1-13 0,0 6 5 16,0-7-14-16,3 0-2 0,4 7-1 0,4-3 0 16,3 2-37-1,4 4-7-15,3-3-2 0,0-7 0 0,8 1-26 16,-5-1-6-16,5 0-1 0,6-9-940 0</inkml:trace>
  <inkml:trace contextRef="#ctx0" brushRef="#br0" timeOffset="85195.15">27065 8866 288 0,'0'0'25'0,"0"0"-25"0,0 0 0 0,0 0 0 15,0 0 104-15,0 0 15 0,0 0 3 0,0 0 1 16,0 0-67-16,0 0-14 0,0 0-2 0,0 0-1 16,0 0 49-16,0 0 11 0,0 0 1 0,0 0 1 15,0 0 12-15,0 0 3 0,0 0 0 0,0 0 0 16,0 0-30-16,0 0-6 0,0 0 0 0,4 9-1 15,3 7-23-15,-4-3-4 0,1 2 0 0,-1 4-1 16,1-3-5-16,-4 9-1 0,0-3 0 0,0 3 0 16,0 9-25-16,-4-5-4 0,1 8-2 0,-1-2 0 15,1-1-14-15,-4-6 11 0,0 7-11 0,0-7 10 0,-1 4-2 0,1-11-8 16,-3 5 12-16,-1 2-4 16,4-9-37-1,-3 3-8-15,3-4-2 0,-4 1-641 0,-3 0-129 0</inkml:trace>
  <inkml:trace contextRef="#ctx0" brushRef="#br0" timeOffset="85648.51">27432 9267 1555 0,'0'0'68'0,"0"0"16"0,0 0-68 0,0 0-16 0,0 0 0 0,7-3 0 15,-7 3 115-15,11 0 19 0,-4-6 4 0,0 6 1 0,3 0-75 0,1 0-16 16,0-6-2-16,-1 6-1 0,4-3 6 0,0 3 1 16,0 0 0-16,1 0 0 0,-1 0-8 0,3 0-2 15,1 0 0-15,3 0 0 0,0 0-30 0,0 0-12 16,1-7 11-16,-1 7-11 0,3 0 0 0,-2 0-10 15,2-3 0-15,-3 3 0 0,-3-6-3 0,0 6-1 16,-1 0 0-16,1 0 0 16,-4 6-54-16,4-3-12 0,-8-3-1 0,1 0-607 15,0 0-120-15</inkml:trace>
  <inkml:trace contextRef="#ctx0" brushRef="#br0" timeOffset="86745.92">28564 9079 403 0,'0'0'36'0,"0"0"-36"0,0 0 0 0,0 0 0 16,0 0 68-16,0 0 8 16,0 0 0-16,4 0 1 0,-4 0-59 0,7-6-18 0,-7 6 8 0,0 0-8 15,0 0 24-15,0 0 1 16,7-3 0-16,-7 3 0 0,0 0 78 0,0 0 15 0,0 0 3 0,0 0 1 16,0 0 0-16,0 0 0 0,0 0 0 0,0 0 0 15,0 0-48-15,0 0-10 0,0 0-1 0,0 0-1 16,0 0-36-16,0 0-7 0,-3-6-2 0,3 6 0 15,0 0-17-15,0 0 0 0,-4-4 0 0,-3-2 0 16,0 6 10-16,0 0-10 0,-4 0 8 0,1 0-8 16,3 0 13-16,0 6-2 0,0-2-1 0,-4-4 0 15,4 0 2-15,-4 0 0 0,1 6 0 0,3 3 0 16,-4-9 5-16,0 10 2 0,1-4 0 16,-1-3 0-16,1 6-11 0,-1-2-8 0,-3-4 9 0,0 6-9 15,3-2 16-15,1 2-4 0,-4 0 0 0,3 1 0 0,0-1 6 16,4 1 1-16,-3-1 0 0,3 4 0 0,-4-4-2 0,4 0 0 15,0 4 0-15,4-4 0 16,-4-2-17-16,3 2 8 0,0 0-8 0,1 1 0 16,3-1 11-16,0-9-11 0,3 10 10 0,1-4-10 0,0 3 11 0,-1-2-11 15,-3-7 12-15,7 3-12 0,0 6 13 0,0-9-4 16,4 6-1-16,-4-3 0 0,3-3-8 0,1 0 0 16,0 7 0-16,-1-7 8 0,1-7-8 0,-1 7 0 15,4-3 0-15,-3-3-11 0,3 3 11 0,-3-3-10 16,3 3 10-16,0-4-10 0,0 1 2 0,-3 3 0 0,3-3 0 15,0-4 0-15,-4 7-10 0,5-6-2 0,-5-1 0 0,4-2 0 16,0 2 20-16,-3 1 0 0,0 6 0 0,-1-7 0 16,1 1-13-16,-8 3-3 0,1-4 0 0,-4 10 0 15,0 0 16-15,0 0 13 0,0 0-2 0,7-6-1 16,-7 6-10-16,0 0 12 0,0 0-12 0,0 0 12 16,0 0-12-16,0 0 0 0,0 0 0 0,0 0 0 15,0 0 0-15,0 0 0 0,0 13 0 0,-4-1 0 16,1-3 0-16,-1 1 0 0,1-1 0 15,-8 1 0-15,4 5 0 0,-4 1 10 0,1 3 1 16,-4 0 0-16,3-1-11 0,-3 1 10 0,4 6-10 0,-5-6 10 16,5 6-10-16,-1-6 0 0,4 0 0 0,-3 0 8 15,6 6-8-15,-3-10 0 0,3 4 0 0,4 0 0 16,-3 0 0-16,3-3 0 0,0 2 0 0,0 1 0 16,3-3 0-16,1 0 8 0,0-4-8 0,3 4 0 15,-4-7 0-15,8 4 0 0,-4-1-14 0,0-2 5 16,3-1-14-16,1-6-2 0,3 4-1 0,0-4 0 15,-3 3-39-15,3-6-8 0,0 0-2 0,-3 3-828 16</inkml:trace>
  <inkml:trace contextRef="#ctx0" brushRef="#br0" timeOffset="87137.48">28656 8374 1324 0,'0'0'118'0,"-3"-7"-94"0,-1-2-24 0,4 9 0 16,0 0 150-16,7-3 26 0,0-3 4 0,4 6 2 16,3 0-129-16,-4 0-25 0,8 6-6 0,0-3-1 15,6 6 9-15,1 1 2 0,3 5 0 0,1 11 0 16,2-8 0-16,1 7 0 0,-4-3 0 0,1 13 0 16,-1-7-12-16,-4 7-1 0,1-7-1 0,0 13 0 15,0-7-18-15,-4 4 0 0,-7-1 0 0,3 7 0 0,-6 10 0 16,-7-11 0-16,-4 11 0 0,0 2 0 0,-7-6 0 15,-1-3 0-15,-2 4 0 0,-1-7 0 16,-3-4 0-16,-3 4 0 0,2-9-15 0,-6 2 5 16,4-2-38-16,-5-1-7 0,-2-5-1 0,-4-4-920 15</inkml:trace>
  <inkml:trace contextRef="#ctx0" brushRef="#br0" timeOffset="87522.76">27044 8295 1497 0,'-11'-9'133'0,"11"9"-106"0,-3-3-27 0,-1-4 0 16,-3 4 132-16,-3-3 22 0,3 6 4 0,-4 6 1 16,0-3-90-16,1 4-17 0,-4 2-4 0,-4 1-1 15,0 8-16-15,-3 1-3 0,0 16-1 0,-4 2 0 16,-3 7-3-16,0 0 0 0,-4 9 0 0,-3 4 0 0,0 2 17 0,-1 4 3 15,1 6 1-15,0-3 0 0,3 6 0 0,4-9 0 16,7 6 0-16,7-3 0 0,0 0-33 0,10-4-12 16,8-5 9-16,13 5-9 15,11-2-81 1,11-4-22-16,14-2-4 0,14-10-1012 0</inkml:trace>
  <inkml:trace contextRef="#ctx0" brushRef="#br0" timeOffset="93320.02">18697 14504 633 0,'0'0'56'0,"0"0"-44"0,7-6-12 0,-7 6 0 16,7-10 193-16,-7 10 37 0,7-3 7 0,-3-3 2 16,-4 6-149-16,11-3-30 0,-11 3-5 0,7-6-2 15,3 6 18-15,-3 0 3 0,-7 0 1 0,7 0 0 16,-7 0-3-16,7 0 0 0,-7 0 0 0,7 0 0 16,-7 0-12-16,7 0-4 0,-7 0 0 0,7 9 0 15,1 0-19-15,2 1-4 0,-3-1-1 0,0 13 0 16,-3 0-16-16,3 3-3 0,0 10-1 0,0-1 0 15,-4 4-3-15,-3 9-1 0,4-3 0 0,0 9 0 0,-4-9-8 16,0 3 0-16,0 3 0 16,-4-3 0-16,4-3 15 0,0-9 1 0,0 9 0 0,0-7 0 15,4-2 0-15,-4-1 0 0,0-6 0 0,-4 1 0 16,4-4-35 0,-4 0-6-16,4-6-2 0,0-1 0 0,0-2-94 0,-3-3-19 0,-1-4-4 0,1-3-546 15,3-6-109-15</inkml:trace>
  <inkml:trace contextRef="#ctx0" brushRef="#br0" timeOffset="94130.01">18620 14325 403 0,'3'-15'36'0,"1"5"-36"0,-4 1 0 0,3 0 0 16,1 2 321-16,-1-2 58 0,-3 6 11 0,0 3 2 15,7-7-326-15,0 7-66 0,-7 0-12 0,7 0-4 16,-7 0 16-16,7 0 13 0,-7 0-2 0,8 0-1 16,2-3 18-16,-3 3 3 0,0-6 1 0,0 6 0 15,4 0 51-15,-4 0 10 0,4 0 3 0,-1-3 0 16,1-3-51-16,-1 6-9 0,4-7-3 0,0 4 0 15,4 3-1-15,0 0-1 0,3 0 0 0,4-6 0 16,-4 6-31-16,3 0 0 0,5 0 0 0,-1 6 0 0,-7-6 0 16,4 0 0-16,7 0 0 0,-8 3 0 0,4 4-11 15,-3 2-1-15,0 0-1 0,-4-2 0 0,0 2 13 0,-3 1 0 16,-1 5 0-16,1-2 0 0,-7 6 9 16,3-10 5-16,-7 7 1 0,3-1 0 0,1-2-15 0,-7 3 0 15,3-1 0-15,-4-2 0 0,1 6 18 16,-1-4 1-16,1-5 0 0,-4 8 0 0,0-8-5 0,0 6-1 15,-4-7 0-15,1 7 0 0,3-4-4 0,-7-2-1 16,0 5 0-16,-4-5 0 0,0-1 13 0,-3 7 3 16,0-4 0-16,-3-2 0 0,-5 2-13 0,1 1-3 15,-7-4 0-15,3-3 0 0,4 4 4 0,-4-7 0 0,4 3 0 16,4-6 0-16,-1 7-12 0,0-7 0 16,4-7 0-16,0 7 8 0,0 0-8 0,3 0 0 0,4 0 0 15,7 0 8-15,0 0-8 0,-7 0 0 16,7 0 0-16,0 0 0 0,0 0 0 0,0 0-9 0,0 0 9 0,0 0-13 15,11 0 13-15,-1 7 0 0,1-4-10 0,3-3 10 16,0 6 0-16,7-3 0 0,-3 3-9 0,3-2 9 16,4-4 0-16,0 6 0 0,3-3 0 15,-3-3 0-15,3 9 0 0,-4-2 0 0,-2-4 0 0,-1 9 0 16,0-9 0-16,-3 7 0 0,-1 6 0 0,-3-7 0 16,4 0 0-16,-4 10-12 0,4-9 12 0,-8 5-10 15,4-2 10-15,-3 2 0 0,0 1 0 0,-4-3 0 16,0-4 0-16,0 7 0 0,0-1 0 0,0-2 8 15,-4-4-8-15,1 7 0 0,-1 0 0 0,1-4 8 0,-4-2-8 16,0 5 0-16,0-5 8 0,-4 5-8 16,1-2 8-16,-4 3-8 0,0-1 10 0,-4-2-10 15,1 3 0-15,-4-7 0 0,-1 10 0 0,1-4 0 16,-3-2 9-16,-4-4-9 0,-1 7 8 0,1-6-8 0,-7 8 0 0,0-8 0 16,-4 5 0-16,0-5 0 0,-3-1 8 0,0-2-8 15,-1 2 8-15,-2-6-8 0,2 6 0 0,5-2 0 16,-5-4-14-16,8 3 5 0,0-6-9 0,3 0-2 15,4 0 0-15,0 0 0 16,3-6-55-16,1 3-11 0,-1 3-2 0,7-7-1 16,4 4-149-16,-3-3-30 0,-4-6-5 0,7-4-2 0</inkml:trace>
  <inkml:trace contextRef="#ctx0" brushRef="#br0" timeOffset="94644.07">19738 14996 2041 0,'0'0'90'0,"3"0"19"15,-3 0-87-15,8-3-22 0,-8 3 0 0,7-6 0 0,0-3 59 0,3 9 7 16,-3-7 2-16,4 7 0 16,-1-9-37-16,1 6-7 0,0-3-2 0,3-4 0 0,0 7-2 15,0-3-1-15,4-4 0 0,-4 1 0 0,0 0-19 0,7-1 8 16,-7-6-8-16,4 7 0 0,-4-7 9 0,-4 7-9 16,1 0 0-16,-4-1 9 0,4-2-9 0,-11-1 0 15,0 10 9-15,0-3-9 0,-4-4 14 0,-3 1-2 16,-4-1 0-16,4 7 0 0,-7-9-12 0,4 9 0 15,-1-7 0-15,-7 4 0 0,4 3 16 0,0 3-4 16,0-6 0-16,0 12 0 0,0-3-12 0,0 3 0 16,-4 4 0-16,4-1 0 0,-4 7 0 0,4-4 0 15,-3 4 0-15,3 9 0 0,3-3 16 0,-3 3-4 16,7 3 0-16,-4 4 0 0,4-10-12 0,0 6 0 16,0 3 0-16,4-3 0 0,-5 1 27 0,1-4 2 0,4 3 1 15,3-3 0-15,3 3-16 0,1-9-3 0,3 6-1 0,0-6 0 16,4 0-10-16,-1-4 0 0,1-5 0 0,3 6 8 15,0-7-8-15,4 3 0 0,-1-12 0 16,4 7 8 0,1-7-94-16,-1 3-19 0,0-6-4 0,4-4-1 15,-1-2-80-15,1 6-16 0,0-13-3 0,-1 4-1 0</inkml:trace>
  <inkml:trace contextRef="#ctx0" brushRef="#br0" timeOffset="95004.29">20278 15069 1209 0,'0'0'108'0,"0"0"-87"0,-7 9-21 0,3 0 0 16,-3 1 168-16,0 5 28 0,3-5 7 0,1 6 1 15,-4-4-161-15,0 4-32 0,3 3-11 0,1-4 0 0,3-2 0 16,0 3 0-16,0 2-12 0,3-2 3 0,1 0 9 0,-1-7 0 16,4 1 0-16,-3-7 0 0,3 6 24 0,0-3 11 15,-7-6 1-15,7 3 1 0,-7-3 0 0,0 0 0 16,0 0 0-16,0 0 0 0,0 0 37 0,0 0 7 15,0 0 2-15,0 0 0 0,0 0-16 0,0 0-3 16,-3-9-1-16,-1 0 0 0,1-4-32 0,-1-3-7 16,0 1 0-16,1-4-1 0,-1-6 9 0,4 3 1 15,-3-3 1-15,3 0 0 0,0 6-9 0,3-9-1 16,1-1-1-16,-1 4 0 0,1-3-3 0,3 3 0 16,-3-3 0-16,3 0 0 0,0 6-12 0,-4-7-8 0,8 11 8 15,-4-7-8-15,0 6 0 0,3 3 0 0,-2-3 0 0,-1 7-12 16,3-4-8-16,1 0-1 15,3 7-1-15,-4 0 0 16,1-1-66-16,3 1-12 0,-3 6-4 0,3-4 0 16,0 1-152-16,4 6-30 0,6-3-6 0,-10-3-2 0</inkml:trace>
  <inkml:trace contextRef="#ctx0" brushRef="#br0" timeOffset="95474.4">20567 14846 172 0,'0'0'8'0,"0"0"1"0,0 0-9 0,0 0 0 0,0 0 0 0,0 0 0 16,0 0 374-16,11 6 73 0,-4 4 14 0,3-1 3 0,1 0-376 0,-1 7-75 15,-3-3-13-15,0 9 0 0,1-4 0 0,-1 1 11 16,3 0 0-16,-3 6 0 0,-3-6 9 0,3 9 1 16,-4-9 1-16,1 6 0 0,-1 3 7 0,1-3 2 15,-4-6 0-15,0 0 0 0,3 6 24 0,-3-6 5 16,0-3 0-16,-3-4 1 0,3 1-3 0,3-4-1 15,-3 1 0-15,0-10 0 0,0 0-31 0,0 0-6 16,0 0-2-16,0 0 0 0,0 0 6 0,0 0 2 16,0 0 0-16,0 0 0 0,0-10-3 0,0-6-1 15,4 1 0-15,-4-4 0 0,-4 0-11 0,4 0-3 16,0-6 0-16,0 0 0 0,0 3-8 0,0-3 0 16,0-3-10-16,0 3 10 0,4 0 0 15,-1 3 0-15,-3-3 0 0,0 0 0 0,8 3 14 0,-5 0-1 0,4 0 0 0,0 0 0 16,4 9-13-16,-1-2 0 0,1 5 0 0,0-9 0 15,6 10 0-15,1 0 0 0,-4 2 0 16,4-2 0-16,-4 9 0 0,0 0-10 0,3 0 10 16,-2 9-12-16,2 1 12 0,-3-1-8 15,0 13 8-15,0-3-8 0,-3 0-1 0,3 6 0 16,0-3 0-16,-3 3 0 0,-1 0 9 0,1-3 0 0,-4 3 0 0,0 0 0 16,0-6-19-16,0 6 2 0,0-13 0 0,-3 10 0 31,3-9-23-31,-4 3-4 0,1-7 0 0,-1 0-1 0,1 1-97 15,0-1-19-15,3-9-4 0,0 0-472 0,0 0-95 0</inkml:trace>
  <inkml:trace contextRef="#ctx0" brushRef="#br0" timeOffset="95893.29">21375 14899 864 0,'0'0'76'0,"-4"-3"-60"16,-6-3-16-16,-1 3 0 0,1-4 389 0,-5 7 75 15,1 0 16-15,4 7 2 0,-4-4-392 0,0 6-78 16,-4 1-12-16,4 5-11 0,0 4 11 0,-4 0-12 16,4 6 12-16,0-6-12 0,0 6 4 0,3-6 0 15,1 6 0-15,2-6 0 0,1 6 8 0,4-3 0 16,3 3 0-16,0 0 0 0,0-6 0 0,3 0 0 16,8-1 0-16,-4 1 8 0,0-3-8 0,4 0 0 15,3-4 8-15,0-3-8 0,0 7 0 0,4-10 9 16,-1-2-9-16,8 2 0 0,0-3 8 0,-1-3-8 15,1 0 0-15,3-9 0 0,-3 5 0 0,0-2 0 0,-4-3 0 16,4-7 0-16,-8 4 0 0,4-4 0 16,-3-3 0-16,0 3 0 0,-8-2 0 0,4-8 0 0,-3 8 12 0,-4-4-12 15,0 0 20-15,-3 0-4 0,-1-3 0 0,1 6 0 16,-4-6 7-16,-4 6 1 0,-3-6 0 0,3 6 0 16,-6 3-14-16,-1 4-2 0,-3-4-8 0,4 4 12 15,-4-1-12-15,-4 4 8 0,0 6-8 0,4-4 0 16,-4 7 0-16,4 0 0 0,-3 0-13 0,-1 0 4 15,4 0-15 1,0 7-4-16,0-4 0 0,3-3 0 0,1 6-104 0,-1-6-20 16,4 3-5-16,7-3-1 0,-4 6-94 0,4-6-20 0,0 19-3 15,0-19-362-15</inkml:trace>
  <inkml:trace contextRef="#ctx0" brushRef="#br0" timeOffset="96838.52">21781 14918 403 0,'0'0'36'0,"0"0"-36"15,0 0 0-15,0 0 0 0,0 0 348 0,0 0 62 0,0 0 13 0,0 0 2 16,0 0-321-16,0 0-64 16,-8 13-12-16,8-1-4 0,0-2-2 0,-3 8-1 15,-4-2 0-15,3 3 0 0,4-3 3 0,0 2 0 0,-3 1 0 0,-4-3 0 16,7 3 0-16,0-1 1 0,3-2 0 0,-3 3 0 16,-3-3-11-16,6-4-2 0,4 4-1 0,0-4 0 15,-3-2-3-15,-1 2 0 0,8-2 0 0,-4-7 0 16,7 6-8-16,-3-9 12 0,-1 7-12 0,1-7 12 15,7 0-12-15,-1-7 0 0,-3 4 9 16,4-3-9-16,3-3 0 0,0-1 0 0,-3 1 0 0,3-1 0 16,-7-5 0-16,7 5 0 0,-3-9 0 0,0 4-8 15,-8 2 8-15,4-3-13 0,4-2 5 0,-7 2 8 16,-1 3-11-16,-3-2 11 0,4-1-8 0,3 4 8 0,-3 2 0 16,-4 1 0-16,-4 2 9 0,1-2-9 0,3 9 37 0,-7 0 1 15,0 0 0-15,0 0 0 0,0 0-14 0,0 0-4 16,0 0 0-16,-7 0 0 0,0 6-20 0,0-3 0 15,7-3 0-15,-4 16 0 0,-3-6 0 0,3-1 0 16,4 0 0-16,4 10 0 0,-4-9 0 0,0 8 0 16,3-2 8-16,1 3-8 0,7-3 0 0,-4 2 0 15,-7 1 0-15,7-3 0 0,3 3 0 0,-3-4 0 16,0-2-10-16,0 3 10 0,0-7-18 0,1 0 3 16,2 1 1-16,1-1 0 15,-1-2-72-15,1-4-14 0,-1-3-4 0,-10 0 0 16,4-3-108-16,7-4-23 0,13-18-4 0,8-3-1 0</inkml:trace>
  <inkml:trace contextRef="#ctx0" brushRef="#br0" timeOffset="97145.17">22518 14219 2642 0,'0'0'117'0,"-4"-6"24"0,1 2-113 0,3 4-28 0,0 0 0 0,0 0 0 16,0 0 0-16,0 0-12 0,0 0 1 0,0 0 0 15,7 4-7-15,-4 11-2 0,1 4 0 0,-1 0 0 16,8 6 4-16,-7 3 1 0,-4 7 0 0,3 2 0 16,1-2 15-16,-1 9 8 0,1 0 0 0,-1 3-8 15,-3 6 14-15,0-3-4 0,4 3-1 0,-1-6 0 0,-6 4-9 0,3-4 0 16,7-3 9-16,-4-7-9 15,-3-9 0-15,4 7 9 0,-4-1-9 0,3-5 0 0,1-4 0 16,-4 3 0-16,3-9 0 0,4 3 0 0,-3-4-11 0,3-5-5 16,-3 3-2-16,-1-7 0 15,4 1-190-15,-3-1-39 16,-4-9-7-16,0 0-2 0</inkml:trace>
  <inkml:trace contextRef="#ctx0" brushRef="#br0" timeOffset="97500.22">22959 14049 2016 0,'0'0'179'0,"0"0"-143"0,0 0-36 0,0 0 0 16,0 0 111-16,0 0 15 0,0 0 3 0,3 4 1 15,-3 8-130-15,7 1-12 0,-3-4-10 0,6 7-2 16,-2 3 24-16,-5 6-9 0,1 3 9 0,6 6 0 16,-6 4 0-16,3 0 19 0,-7 6-3 0,3 6 0 15,1-3 7-15,-1-3 1 0,-3 0 0 0,-3 3 0 16,-1 6-10-16,4-3-2 0,0-3 0 0,-3-3 0 16,-1 0-12-16,-3 0 0 0,7-7 0 0,0-2 0 0,-3-1 0 15,-1-5 0-15,4-1 0 0,0-3 0 0,0 0-12 16,0-3-6-16,0-3-1 0,4-4 0 15,3 4-134 1,0-9-27-16,-4 5-6 0</inkml:trace>
  <inkml:trace contextRef="#ctx0" brushRef="#br0" timeOffset="97688.43">23312 15050 2732 0,'0'0'60'0,"0"6"13"0,-4 3 3 0,8 4 0 0,3 3-61 0,-4 2-15 0,8 1 0 0,-1-3 0 31,-3 0-237-31,4-4-51 0</inkml:trace>
  <inkml:trace contextRef="#ctx0" brushRef="#br0" timeOffset="97856.3">23417 14623 3333 0,'-7'-19'148'0,"7"10"30"0,-3 9-142 0,3-9-36 15,-4 6 0-15,4-4-1475 16</inkml:trace>
  <inkml:trace contextRef="#ctx0" brushRef="#br0" timeOffset="99619.35">24342 14200 403 0,'0'0'36'0,"0"0"-36"0,0-6 0 0,0-4 0 16</inkml:trace>
  <inkml:trace contextRef="#ctx0" brushRef="#br0" timeOffset="99896.43">24479 14043 288 0,'0'0'12'0,"0"0"4"0,0 0-16 0,0 0 0 0,0 0 0 16,0 0 0-16,0 0 263 0,0 0 49 0,0 0 11 0,0 0 1 15,0 0-193-15,0 0-39 0,0 0-8 0,0 0-2 16,0 0-48-16,0 0-10 0,0 0-1 0,0 0-1 0,-3 0-22 0,3 0 0 16,0 0 0-16,-7 6 0 0,-7-2 0 0,-1 11 8 15,1-5-8-15,-3 5 11 0,-4-2 7 0,-4 12 2 16,0 3 0-16,4-3 0 0,-4 4 26 0,1 11 6 16,-1-2 0-16,0 6 1 0,-7 0 5 0,4 0 1 15,0 3 0-15,0 6 0 0,3 0-12 0,4 1-3 16,0-7 0-16,3 6 0 15,4 0-7-15,3 1-1 0,1-1-1 0,6-3 0 0,8-3-8 0,-1 0-2 16,8 3 0-16,3-3 0 0,4-3-9 0,3 0-1 16,4-6-1-16,3 6 0 15,-4-10-46-15,8 1-8 0,4-7-3 16,2-3-745-16,5-6-148 0</inkml:trace>
  <inkml:trace contextRef="#ctx0" brushRef="#br0" timeOffset="102164.21">25044 14833 864 0,'0'0'76'0,"-4"-6"-60"0,1 6-16 0,-1 0 0 0,4 0 95 0,-7-3 16 16,4-3 3-16,-1-4 1 16,0 10-6-16,1-6-1 0,-1 3 0 0,1-3 0 0,-1-4-12 0,1 7-4 15,-1-6 0-15,1 2 0 0,-1-2-10 0,4 0-2 16,-3 2-1-16,-1-2 0 0,1 6-19 0,-1-3-3 15,-3 2-1-15,0-2 0 0,0 6-24 0,-4 0-6 16,1 6-1-16,-4-2 0 0,3 2-12 0,1-3-2 16,-5 6-1-16,1-2 0 0,0 2-10 0,-3 7 0 15,2-4 0-15,1 4 8 0,0 0-8 0,-7 2 0 16,7 1-10-16,0 0 10 0,3 0 0 0,1 0 0 16,-1-4 0-16,4 4 0 0,0-3 0 0,3-4 0 15,1-5 0-15,3 8 0 0,0-12 0 0,3 7 0 0,-3-10 0 0,4 9 0 16,3-2 0-16,0-4 0 0,0-3 0 15,4 0 0-15,-1 0 0 0,1-3 0 16,-1 3 10-16,1-7-10 0,3 7 0 0,0-3 0 0,0-3 8 0,4-4-8 16,-4 1 0-16,7 0 0 0,0-7 0 0,4 7 0 15,-7-1 0-15,3-9 0 0,0 4-9 0,4 2 9 16,-4-6 0-16,0 4 0 0,-7-1-8 0,0 7 8 16,1-1 0-16,-5 1 0 0,-3-7 8 0,0 7-8 15,-3 6 11-15,3-4-11 0,-7 7 12 0,0 0-12 16,0 0 24-16,0 0-3 0,0 0 0 0,0 0 0 15,-7 0-21-15,3 0 0 0,-6 7 0 0,6-4 0 16,-3 6 0-16,0 7 0 0,0-7 0 0,3 10 0 16,-3-3 0-16,0 2 0 0,-3 1 0 0,3 0 0 0,-4 3 0 15,0 0 0-15,1-6 0 0,3 9 0 0,-4-6 0 16,4-1 0-16,0 11-11 0,-7-4 11 16,3 0 0-16,-6 3 0 0,6 6 0 0,-3 4 0 15,0-3 0-15,0 2 0 0,0 1 0 0,3 6 0 16,-3 0-15-16,4-10 3 0,-5 4 1 0,8-7 0 0,0-3 11 15,4 1-8-15,3-4 8 0,0-7-8 0,0 1-1 16,3 0 0-16,4-9 0 0,4 5 0 16,0-5-14-16,3-4-2 0,0-3-1 0,3-3 0 15,1 0-33-15,3 0-6 0,4-9-2 0,-4 5 0 16,4-8-86-16,-1 3-18 0,-2-1-3 0,-1 1-662 0</inkml:trace>
  <inkml:trace contextRef="#ctx0" brushRef="#br0" timeOffset="102683.46">25090 14034 2070 0,'0'0'45'0,"0"0"10"0,0 0 1 0,0 0 3 0,7 0-47 0,3 0-12 16,-3-3 0-16,7 3 0 0,0 3 11 0,-3-3 0 16,3 6 0-16,0-3 0 0,0 3-11 0,4 4 10 15,-4-1-10-15,4 10 10 0,-1-3 0 0,5 12 0 16,-1-3 0-16,0 3 0 0,0 7 8 0,0 2 2 15,4-2 0-15,0 12 0 0,-4-3 1 0,-4 0 1 0,8 0 0 0,-7 0 0 16,-4 3 5-16,0 3 1 0,-3-3 0 0,3-3 0 16,-4 0 0-16,4 3 0 0,-3-3 0 0,0-1 0 15,-4 1-20-15,0-6-8 0,0-4 8 0,-4-5-8 16,1 5 0-16,-8-9-14 0,4-6 2 0,-7-3 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6:30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 7725 2055 0,'0'0'91'0,"0"6"19"16,0 3-88-16,0 1-22 0,3 8 0 0,8-2 0 15,-1 3 40-15,1 0 3 0,-1 6 1 0,-3-6 0 0,11 9-2 0,-11-3 0 16,11 3 0-16,-8 0 0 0,-3 7-32 0,4-1-10 15,10 10 0-15,-10-6 0 0,-8 12 0 0,1-3 0 16,3 6 0-16,3-6 0 0,-6 7 0 16,3-1 0-16,-3 7 0 0,-4-4 0 0,10-3 12 0,-6 1 1 15,-4-10 1-15,7 6 0 0,-4-3 3 0,-3-10 1 16,4 7 0-16,3-9 0 0,-7-1-18 0,0-5 0 16,0-1 0-16,0-3-9 0,0-6 18 0,0 0 4 15,0-10 1-15,0 3 0 0,0-12 6 0,0 0 2 16,0 0 0-16,0 0 0 0,0 0 19 0,0 0 4 15,3-6 1-15,8 6 0 0,3-9-19 0,4 3-4 0,-4 2-1 16,0-5 0-16,7 3 6 0,4-4 2 16,-1 10 0-16,5-9 0 0,-1 9-30 0,0-10 0 0,7 10 0 15,1-6 0-15,2-3 0 0,5 9 0 0,-4-10-13 0,6 7 4 16,-2-3 9-16,3-3-8 16,0-1 8-16,-8 1-8 0,1 3 0 0,3-4 0 15,-13 1 0-15,2-1 0 0,5 1 8 0,-8-1 0 0,4 4 0 0,-4-3 0 16,4-1-12-16,-8 7 0 0,1-3 0 0,-4-3 0 15,-3 5 35-15,3-2 6 0,-10 0 2 0,3-4 0 16,0 7-13-16,-4-3-2 0,1-3-1 0,0-1 0 16,-4 1 2-16,0-1 1 0,-4-5 0 0,4 5 0 15,-7-8-6-15,4 2-2 0,-4-3 0 0,7-9 0 16,-7 3-10-16,-7-3 10 0,7-7-10 0,-4-3 10 16,4 1-10-16,0-7 0 0,0-6 0 0,0 6 8 15,-7-3 4-15,7 3 1 0,7 0 0 0,-7 0 0 16,0-3-13-16,4 0-18 0,-4 3 4 0,7 0 1 0,-4 0 13 0,1 0 0 15,3 7 0-15,-3 2 0 0,3 1 0 0,-4-1 0 16,8 7 10-16,-11 0-10 0,3 3 0 0,4 0 0 16,-7 6 0-16,0 0 0 0,0 0 0 15,0 4 0-15,0 2 0 0,0-3 0 0,-7 1-9 0,4 2 9 16,3 4 0-16,0-7 0 0,-7 7-8 0,3-1 8 16,4 1 0-16,0-1 0 0,-3-5 0 0,3 5 0 15,-7 1 0-15,3 3 0 0,4 2 0 0,-7-5 0 16,3 3 0-16,-6 3 0 0,6-4 0 0,-6 7 0 15,-4-3 0-15,3-3 0 0,-3 12 0 0,-4-3 0 16,8-3 0-16,-4 10 0 0,-1-4 0 0,-9-3 0 16,3 7 0-16,-4 5 0 0,-3-5 0 0,3-1 0 0,-10 0 0 0,3 1 0 15,4-1 0-15,-15 4 0 0,1-1 0 0,0-2 0 16,6-1 0-16,-2-3 8 0,-8 4-8 0,7-1 0 16,-7 1 10-16,7-1-10 0,4-3 10 0,-4-2-10 15,4 2 9-15,0-3-9 0,3-3 8 16,4 6-8-16,-8-6 0 0,5 0 0 0,2 3 8 15,-2 4-8-15,6-7-12 0,-3 9-5 0,3-9-1 0,4 9 0 32,0 7-177-32,3-6-35 0</inkml:trace>
  <inkml:trace contextRef="#ctx0" brushRef="#br0" timeOffset="1060.03">4025 8625 1728 0,'-7'0'153'15,"-3"-4"-122"-15,3-2-31 0,-11 6 0 0,11 6 236 0,0-2 40 0,3 5 9 0,-3 0 2 16,4 7-253-16,3-3-50 0,0 9-11 0,0-1-1 16,0 5-5-16,0 2-1 0,0 6 0 0,0 1 0 0,0 2 34 0,0 7-8 15,-11 0 8-15,8 9 0 0,-8-5-11 0,4 5 2 16,-7 0 0-16,3-3 0 15,-3 7 9-15,0-7 0 0,0 3 0 0,3-6 0 16,-3 7 12-16,-3-7-3 0,2-3 0 0,5-10 0 16,-4 4 7-16,10-13 0 0,-6 0 1 0,-1-6 0 0,4-1 18 0,0 1 3 15,0-3 1-15,3-7 0 0,4 1-10 0,0-1-1 16,0-9-1-16,0 6 0 0,11 4-9 0,-8-7-2 16,1 3 0-16,7-6 0 0,-1 3-16 0,1 4 8 15,3-4-8-15,0 3 0 0,4-6 16 0,-4 6-3 16,7-3-1-16,4-3 0 0,-8 0-23 0,4 0-5 15,11 0 0-15,-7 7-1 0,7-4 1 0,-4-3 1 16,4 0 0-16,-1 6 0 0,5-3 15 0,-1-3 15 0,-7 7-3 16,4-4-1-16,3 3-11 0,4-3-16 0,7 3 4 0,0 4 1 15,3-1 11-15,-7-3 0 0,11 7 8 0,-10-7-8 16,-1 4 0-16,-3-1 0 0,-4 1 0 0,0-4 0 16,-6-3-10-16,2 6 0 0,-10-9 0 0,4 10 0 15,-7-10 10-15,-1 0 14 0,-2 0-3 0,-5-10-1 16,4 10 16-16,-3-3 3 0,-4-6 1 15,0-1 0-15,3-2-6 0,-6 2-2 0,7-2 0 0,-1-4 0 16,-10-3 2-16,11 1 0 0,3-8 0 16,-11 1 0-16,8 3-12 0,-4-12-3 0,7-1 0 0,-3 1 0 15,3-10-9-15,0 6 0 0,0-5 9 0,4-1-9 16,-1-3 0-16,-3 0 0 0,4-4 0 16,-7 4 8-16,6-3-8 0,-3 3 0 0,-7-6 0 0,4 9 0 15,-7 0 0-15,3-3 0 0,-7 6 0 0,0 4 8 0,0-1-8 16,-7-3 8-16,3 13-8 0,-3-7 8 15,0 7-8-15,0 3 8 0,3 3-8 0,-6-3 8 0,3 0-8 0,3 3 0 16,1 0 0-16,-4 3 0 0,7 1 0 0,-4-1-10 16,4 3 10-16,-7 7 0 0,7-10-12 0,0 3 4 15,0 7 8-15,-3-1-13 0,3 7 5 0,-4-3 8 16,4 3-13-16,-4-4 5 0,-3 7 8 0,0 0-10 16,-3 0 10-16,-4 10-10 0,-4-10 10 0,-3 9 0 15,7 1 0-15,-11-1 0 0,-7 7 0 0,4-7 0 16,-7 1 0-16,3 5 0 0,4-5 0 0,-7-1 0 15,-1 1 0-15,-3-4 0 0,4-3 8 0,-7 3-8 16,0-3 8-16,-1-3-8 0,4 7 9 0,-6-7-9 16,6-7 12-16,3 7-12 0,-2 0 12 0,2 0-4 0,5-3 0 15,2-3-8-15,5 3 0 0,-8-3 0 16,4-4 0-16,7 1 0 0,-1 2 0 0,5-2-9 16,-11 0 9-16,10 9-12 15,-3-10-102-15,7 10-21 0,-11 0-4 0</inkml:trace>
  <inkml:trace contextRef="#ctx0" brushRef="#br0" timeOffset="2036.36">1443 9982 2041 0,'-11'-12'90'0,"11"12"19"0,0 0-87 16,0 0-22-16,0 0 0 0,0 0 0 0,0 0 17 0,0 0-1 15,4 9 0-15,3 4 0 0,-4-4-30 0,4 7-6 16,-3 9-2-16,7-6 0 0,-8 15 22 0,11-6 16 16,-3 10-2-16,-1 3-1 0,1-4 3 0,3 10 1 15,-3 4 0-15,3 2 0 0,-7 3 15 0,3 7 4 0,-6 0 0 0,-1-4 0 16,-3 4-12-16,0-6-1 16,-3 2-1-16,-1 4 0 0,-6 0 26 0,-1-4 4 0,-3-2 2 15,-7 2 0-15,7-9-6 0,-7 1 0 16,0-4-1-16,3-4 0 0,-3-2-10 0,-4-9-1 0,4 2-1 0,3-6 0 15,-3-3-1-15,7 1 0 16,3-8 0-16,1 1 0 0,-1-9-34 0,8 5 0 0,-4-12 0 0,3 4 0 16,4-7 12-16,0 0-2 0,0 0 0 0,0 0 0 15,0 0-10-15,-3-7 0 0,6-2 0 0,1 0 8 16,6-1 4-16,1 1 0 0,10-1 0 0,-3 4 0 16,6-6-12-16,4 2 10 0,-3 1-10 0,3-1 10 15,8-2-10-15,-5 2 0 0,8 1 0 0,-3 0-11 16,13-4 11-16,-10-3 0 0,7 10-9 0,-1-3 9 15,5-4-8-15,-1 4 8 0,-3-7-10 0,3 7 10 16,-10-1-13-16,11-6 3 0,3 7 1 0,-11-10 0 0,11 4 9 16,-4 2 0-16,-6-3-9 0,9 1 9 15,-13 5 0-15,7-2 0 0,-11 2 0 0,-6-5 8 0,6 5-8 16,-14 1 8-16,4-1-8 0,-8 1 8 0,1 0 0 16,-4-1 0-16,0-2 0 0,-3 9 0 0,3-7 3 0,-7-6 0 15,0 7 0-15,4-10 0 0,-4 10-11 16,-4-7 0-16,4-3 0 0,-3 1 0 15,-4-8 15-15,0 1 4 0,-4 3 1 0,4-3 0 0,-7-3-11 16,4-6-1-16,-4-1-8 0,3-3 12 0,-6-5-12 0,6-1 0 16,-3 0 0-16,3-3 0 0,-6-3-9 0,10 9 9 15,-11-3-13-15,8 0 5 0,3-6 8 0,-7 9 0 16,3-3 0-16,-3 0 0 0,4 0 0 0,-1 7-10 0,-3 2 10 0,3 1 0 16,4-1 8-16,-7 1 8 0,4 6 1 15,3 2 1-15,-4 4-27 0,-3 4-6 0,4-4-1 0,3 9 0 16,0-3 16-16,-7-2 0 0,3 8 0 0,4 4-9 15,0-3 9-15,0-1-12 0,0 10 12 0,0 0-12 16,0 0 4-16,0 0 0 0,0 0 0 0,0 0 0 16,0 0-1-16,0 0 0 0,0 0 0 0,-10 6 0 15,6-2 9-15,-7 5-12 0,1 0 12 0,-4 1-12 16,3 2 12-16,-13-2 16 0,2-1-4 0,-2 1-1 16,-1-1-1-16,0 7 0 0,-14-7 0 0,4 0 0 15,-7 4 0-15,7-7 0 0,3 4 0 0,-11-1 0 16,8 1-10-16,0-4 10 0,-4-3-10 0,0 3 10 15,4-3-10-15,-7-3 0 0,13 10 9 0,-6-10-9 0,7 6 0 16,-4-6 0-16,4 3 0 0,-4 3 0 16,8 1-23-16,2-4-2 0,5 6-1 0,-4-3 0 15,6 4-123-15,1-1-25 0,4 1-5 0,-1 9-993 0</inkml:trace>
  <inkml:trace contextRef="#ctx0" brushRef="#br0" timeOffset="2988.99">3803 10898 2300 0,'-7'-16'102'0,"0"7"21"0,3-1-99 0,4 4-24 0,-10 3 0 0,6-3 0 32,4 6-26-32,0 0-10 0,0 0-3 0,0 0 0 0,0 0 11 0,0 0 3 0,0 0 0 0,0 0 0 15,0 9 25-15,0 7 0 0,-7 3 0 0,4 0 0 16,3-1 0-16,0 14 8 0,-7 5 0 0,3 1 0 15,-7 3 2-15,8 6 1 0,-8-3 0 0,-3 9 0 16,4-6 24-16,-1 6 5 0,-10 1 0 0,3 5 1 16,-10-2-23-16,3 5-5 0,-3 1-1 0,-4-3 0 0,4 2 26 0,-11 1 5 15,8 0 1-15,2-4 0 0,-6-2-17 0,10-4-3 16,4-9-1-16,-3 3 0 0,9-3 14 0,-2-10 3 16,10 1 1-16,-4-13 0 0,4 3-23 0,7-6-5 15,0-4-1-15,7-5 0 0,-7-1 0 0,14 1 0 16,-3-4 0-16,3-6 0 0,7 0-12 0,4-6-12 15,-8-4 3-15,15 1 0 0,-4-1 9 16,4 1 0-16,3-7 10 0,4-2-10 0,-3-1 0 0,2 3 0 16,5-3 0-16,-1 0 0 0,4 1 9 0,0 2-9 15,3 3 8-15,1-2-8 0,-1-1 10 0,4 7-10 16,-4-1 12-16,1-5-12 0,-5 5 10 0,-2 1-10 16,3-1 8-16,0 1-8 0,-1 0 0 0,-2-1 0 0,-1 1 0 0,0 9 0 15,-6-7 0-15,-1 7 0 16,0-3 0-16,0 3 0 0,-10 0 0 0,7 3 0 15,-14-3 0-15,6 0 0 0,-6 7 0 0,0-7 0 16,3 0 0-16,-7 0 0 0,0 0 24 0,4 0 7 0,-8-7 1 0,4 7 0 16,-3-9-20-16,3 6-3 0,-3-3-1 0,-1-4 0 15,4-5-8-15,-3 5 0 0,-4-2 9 0,3-4-9 16,-2-9 11-16,2 6-3 0,-6-9 0 0,6 0 0 16,-6-7-8-16,3-3 8 0,-4-2-8 0,-3-7 8 15,4-4-8-15,-4 4 12 0,7 0-12 0,-7-3 12 16,0-3-12-16,0 0 0 0,3-1 0 0,4-2 8 15,-3 3-8-15,3-1 0 0,7 1 0 0,-3 6 0 16,-4 3 8-16,3 0-8 0,8 0 0 0,-11 10 8 16,0-1-8-16,4 7 0 0,-4 0 0 0,3 3 0 0,1 6 0 15,-4 0 0-15,7 3-11 0,-10 4 11 0,3-4-12 16,0 7 4-16,0 2 0 0,-4-2 0 16,4 6-2-16,-7 3 0 0,0 0 0 0,0 0 0 0,0 0 10 0,0 0 0 15,0 0 0-15,-10 0-8 0,3 0 8 0,0 3 0 16,-4-3 0-16,-3 6 0 0,3-3 13 0,-6-3-1 15,3 10-1-15,-4-4 0 0,-3 4-3 0,-4-10-8 16,-7 9 12-16,4 0-4 0,-4-2 8 0,4-4 2 16,-14 6 0-16,3 1 0 0,-7-4-8 0,-7 3-2 15,-3 7 0-15,3-7 0 0,-7 1-8 0,0-1 10 16,4 1-10-16,3-4 10 0,-7-3-10 0,0 3 10 0,0-3-10 0,3-3 10 16,8 0-2-16,-8 7 0 0,15-7 0 0,-4 0 0 15,0 0-8-15,11 0 0 0,0-7 0 16,7 7 0-1,3 0-43-15,-7 0-13 0,7 0-4 0,4 7 0 16,4-4-119-16,-1 6-24 0,0 7-5 0</inkml:trace>
  <inkml:trace contextRef="#ctx0" brushRef="#br0" timeOffset="4006.38">1436 12159 2487 0,'0'0'110'0,"0"0"23"0,0 0-106 0,7 6-27 0,-7 3 0 0,3 4 0 16,4 12 0-16,-3 3 0 15,-4 13 0-15,0-4 0 0,0 7-11 0,0 10-7 16,-4 8-2-16,-3 11 0 0,-3 5 32 0,-1 3 7 0,-6 1 1 0,2 9 0 16,-6-3-33-16,-3-7-7 0,-1 4 0 0,0-10-1 15,-7-3 4-15,8-9 1 0,-1 0 0 0,-7-10 0 16,15 0 45-16,-8-2 10 0,4-8 1 0,-4-5 1 16,4 0 25-16,7-4 5 0,-7 1 1 0,7-7 0 15,3-3-16-15,4-6-4 0,0 0 0 0,-4-10 0 16,8 0-41-16,3 1-11 0,0-1 0 0,0-2 0 15,3 2 0-15,8-3 0 0,-1-3 0 0,1 4 0 16,3-7-24-16,7 3-6 16,4-3-2-16,0 0 0 0,3 0 32 0,7 0 0 0,-3 0 0 0,7-3 0 15,0-4 0-15,3 7-11 0,-3 0 11 0,0-9-10 16,3 6 10-16,-3-10-8 0,-1 4 8 0,5-1-8 0,-4-2 8 16,6-4 0-16,1 7 0 0,-3-7 0 0,6 4 0 0,-3 2 11 15,3-5-3-15,-3 5 0 0,0 1-8 0,3-1 8 16,-10-5-8-16,7 11 8 0,-7-5-8 0,7 3 0 15,-7 0 0-15,-4 2 0 0,-3-2 0 0,3 6 0 16,-10-9 0-16,-1 9 0 0,1-3 8 0,-4-4 0 16,-3 7 0-16,3-3 0 0,-10-3 16 15,3-4 2-15,-4 4 1 0,1 3 0 0,-8-6-5 16,8-1-1-16,-8-5 0 0,4 5 0 0,-7-6 4 0,0 4 1 16,0-4 0-16,0-3 0 0,0-6 3 0,0 3 1 15,-7-9 0-15,4 3 0 0,-1-7-5 0,-3-2-1 0,4-7 0 0,3 0 0 16,-7-3-24-16,3-6 0 15,4-1 0-15,0 4 0 0,0 3 0 0,0-6 0 16,0-1 0-16,0-2 0 0,0 3 0 0,4-7 0 16,-4 7 0-16,7-1 0 0,-7 11 0 0,3-4 0 0,-3 3 0 0,7 6 0 15,-3-3 0-15,-1 4 0 0,4 2 0 0,-3-3 0 16,-4 4 0-16,7 6 0 0,-3 3-14 0,6-4 5 16,-10 11 9-16,4-7 0 0,3 6 0 0,-7 3 0 15,3 4-8-15,4-4 0 0,-3 6 0 0,-4-5 0 16,3 12-3-16,-3-4 0 0,0 7 0 0,0 0 0 15,0 0 2-15,0 0 0 0,0 0 0 0,0 0 0 16,0 0 9-16,0 0 0 0,0 0 0 0,-3 0 0 16,-8 0 0-16,8 0 0 0,-8 0 0 0,1 0 11 15,-1 0-3-15,-3 7-8 0,0-7 12 0,-4 0-4 0,1 3 0 0,-8-3 0 16,-7 0 0-16,4 6 0 0,-4-3 0 0,4 3 0 16,-14-2 0-16,10 8 0 0,-14-2 1 0,4-1 0 15,-1 3 0-15,-3 4 0 0,-3 0-9 0,3-4 0 16,-10 7 0-16,6 3 0 0,-3-3 0 0,-3 0 0 15,7 0 0-15,-1-1 0 16,11-2-19-16,-6 3-5 0,9-3-2 0,1-4-947 16,-4-2-190-16</inkml:trace>
  <inkml:trace contextRef="#ctx0" brushRef="#br0" timeOffset="8486.71">1817 5520 403 0,'-11'0'36'0,"1"-3"-36"15,-1-3 0-15,-3 6 0 0,0 0 190 0,3-10 31 16,-3 10 7-16,4-3 0 0,-1-3-177 0,0-4-36 0,4 4-7 0,-3 6-8 16,-1-9 14-16,4 9-3 0,4 0-1 0,-1-10 0 15,-7 10 12-15,11 0 2 0,-10 0 1 0,10 0 0 16,0 0 4-16,-4 0 1 0,-6 0 0 0,10 0 0 15,0 0 15-15,0 10 3 0,0-10 1 0,0 0 0 16,0 0 1-16,0 0 0 16,0 0 0-16,3 0 0 0,8 6-5 0,-1-3-1 0,1 3 0 0,3-6 0 15,-3 0-22-15,3 0-5 0,0 0-1 0,7 0 0 16,-7 0-7-16,7 0-1 0,-3 0-8 16,7 0 12-16,3 0-12 0,-10 4 0 0,6 2 0 0,1-6 0 15,0 9 0-15,3-9 0 0,-3 10 0 0,-1-4 0 16,1 3 0-16,0-6 0 0,-1 7 0 0,5-4 0 15,-1-6 0-15,0 6 0 0,4-6 0 0,-4 0 0 0,7-6 28 16,-6 6 0-16,2-6 0 0,5 3 0 0,-1-4 4 0,0 4 0 16,0-3 0-16,-6-3 0 0,6 6-20 0,-7-4-4 15,4-2-8-15,-4 9 12 0,4-10-12 0,-4 10 11 16,4-6-11-16,3 6 10 0,0-3-10 0,-6-3 0 16,6 6 0-16,0 0 0 0,0 0 0 0,1 0 0 15,-1 0 0-15,0 0 0 0,-7-10 0 0,4 10 0 16,-4 0 0-16,4-3 8 0,-7-3-8 15,3 6 0-15,4-9 9 0,-7 2-9 0,3 4 24 16,-4-6 0-16,8 2 0 0,-11-2 0 0,4 0 2 0,0-1 1 16,3 1 0-16,4-1 0 0,-8 4-15 0,1-3-4 15,-4 9 0-15,8-13 0 0,-5 7-8 0,-3-3 0 16,4 2 0-16,-4 4 0 0,4-6 0 0,0 2 0 16,-8 4 0-16,8-3 0 0,3 3 0 0,-3-3 0 0,0 2 0 0,3-2 8 15,-3 6-8-15,6 0 0 0,-3 0 0 0,4-3-11 16,-7-3 11-16,3 6 12 0,4 0-2 0,-7 0-1 15,3 0-9-15,-3 0 0 0,3 0 0 0,-4 0 0 16,1 0 0-16,0 0 0 0,0 0 0 0,3 0 0 16,-4 0 0-16,5 0 0 0,-1-6 0 0,4 12 0 15,-1-6 0-15,1 0 0 0,3-6 0 0,-6 6 0 16,2-4 0-16,-2 4 0 0,2 0 0 0,-2 0 0 16,2 0 0-16,-10 0 0 0,4 0 0 0,3 0 0 15,-3 4 0-15,7-4 0 0,-4 0 0 16,4 0 0-16,3 6 16 0,-7-6-3 0,4 0 0 0,7 0 0 15,-4 0 5-15,4 0 1 0,-4 0 0 0,4 0 0 16,3 6-28-16,-6-3-6 0,-8-3-1 0,7 0 0 16,-3 0 16-16,7 0 0 0,-4-3 0 0,0 3 0 15,4-6 0-15,0 6 0 0,3 0 0 0,1 0 0 0,-1-6 8 16,-7 2-8-16,4 4 0 0,0 0 0 0,3-6 0 16,-10 6 0-16,7 0 8 0,-1 6-8 15,1-6 0-15,0 0 0 0,3 0 0 0,-6 4 0 0,6 2 0 0,0-6 0 16,-3 0 8-16,0 6-8 0,3-3 10 0,-3-3-2 15,-4 0 0-15,4 0 0 0,-4 0-8 0,4 0 0 16,0 0 0-16,3-3 0 0,1 3 0 0,-1-6 8 16,0 6-8-16,8 0 8 0,-11 0 0 0,6 0 0 15,1 6 0-15,-3-6 0 0,3 0-8 0,-1 0 0 0,1-6 9 16,4 6-9-16,-8 0 8 0,0 6-8 0,4-3 10 0,-4-3-10 16,4 0 0-16,0 6 0 0,-7-6 0 0,3 0 0 15,1 0 0-15,-1 0 0 0,0 0 0 0,4-6 0 16,0 6 0-16,-4 0 0 0,11 0 0 15,-10 0 0-15,3 0 0 0,-1 0 11 0,1-9-11 0,-10 9 10 16,2 6-2-16,5-6-8 16,-8 0 12-16,7 0-4 0,1 0-8 0,-5 0 0 0,-2 0 9 0,2 0-9 15,1 3 0-15,-3-3 0 0,-1 0 0 0,0 6-8 16,0-6 8-16,-6 4 0 0,-5-4 0 0,1 0 0 16,0 0 0-16,-4 0 0 0,0 0 0 0,0 0 0 15,-3 0 8-15,3 0-8 0,-3 0 8 0,-1 0-8 16,1 0 0-16,-4 0 0 0,0 0 0 0,0 0 0 31,-3 0-150-31,-1 6-34 0,5 3-8 0,-15-9 0 0</inkml:trace>
  <inkml:trace contextRef="#ctx0" brushRef="#br0" timeOffset="20848">18655 5392 806 0,'0'0'72'0,"-7"0"-58"16,0-7-14-16,-4 7 0 0,1 0 186 0,-4 7 34 16,3-4 8-16,0-3 0 0,1 0-171 0,3-3-34 0,7 3-7 0,0 0-2 15,0 0 20-15,0 0 4 16,0 0 1-16,0 0 0 0,10-7-31 0,1 7-8 0,-1-3 0 0,5-3 0 15,2 6 0-15,1-6 0 0,-4 2 0 0,0 4 0 16,0 0 9-16,0 0-9 0,-3 0 12 16,3 0-12-16,-3 0 47 0,-4 4 2 0,3 2 1 0,-3-6 0 15,4 0-10-15,-1 0-1 0,1 0-1 0,0 0 0 16,6 0 6-16,-3 0 0 0,0-6 1 0,8 2 0 16,2 4-14-16,1-6-3 0,3 6-1 0,0 0 0 15,1-3-16-15,6-3-3 0,-3 6-8 16,-1 0 12-16,1 6-12 0,3-3 0 0,-6-3 8 0,2 0-8 15,-2 6 0-15,-1-6 0 0,-3 4 0 0,-1 2 0 16,1-6 0-16,0 6 0 0,-1-6 0 0,1 3 0 16,0-3 0-16,-1 0 0 0,1 7 0 0,0-4 0 15,0-3-13-15,-4 6-6 0,3-3-1 0,1 3 0 16,3-3-21-16,1 4-5 0,-1-4-1 0,4 3 0 16,-1-6 6-16,1 0 1 0,3 3 0 0,1-3 0 15,-1-3-16 1,7 3-2-16,1-6-1 0,2 6 0 0,-6-3-17 0,0 3-4 15,-4 0-1-15,4 0 0 0</inkml:trace>
  <inkml:trace contextRef="#ctx0" brushRef="#br0" timeOffset="21442.65">20482 5445 2376 0,'0'0'105'0,"0"0"22"0,0-6-102 0,0-4-25 16,0 4 0-16,0 6 0 0,0 0 40 0,0 0 2 15,11-3 1-15,-1 3 0 0,5 0-43 0,2 0-19 16,4 0 2-16,8-7 0 0,2 7 17 0,8 0 0 0,7 0 0 0,0 0 0 15,3 0 0-15,8 7 0 0,-4-7 8 0,7 0-8 16,3-7 0-16,1 7 0 0,3 0 0 0,0 7 0 16,-7-7 0-16,0 3 0 0,-4-3 0 15,0 6 0-15,-3-6 0 0,0 0 0 0,4 0 0 0,-1 3 0 32,-3 4-43-32,-7-7-14 0,-7 6-3 0,3-3-1 15,0 6-118-15,-6-9-23 0,-8 10-5 0,4-10-1 0</inkml:trace>
  <inkml:trace contextRef="#ctx0" brushRef="#br0" timeOffset="21802.99">22331 5573 1785 0,'0'0'79'0,"0"-9"17"0,7 6-77 0,0-7-19 15,-7 4 0-15,7-3 0 0,11 9 160 0,3-7 29 16,4 7 6-16,3 0 1 0,3-3-152 0,12 3-29 15,3-6-7-15,3 6 0 0,0 0 0 0,15-3 1 0,14 3 0 0,-4 0 0 16,3 3-9-16,-3-3 0 16,-3 0 9-16,7 0-9 0,-1 0 0 0,-3 6 0 0,0-3-10 15,-3 4 10 1,-8-4-34-16,-3 3 0 0,4 4 0 0,-1-10-1060 0</inkml:trace>
  <inkml:trace contextRef="#ctx0" brushRef="#br0" timeOffset="23849.85">16125 8471 576 0,'0'-6'51'0,"0"-4"-41"16,0 10-10-16,0-9 0 0,0 3 228 0,0 2 43 0,0-2 9 0,0 6 1 15,0 0-164-15,0 0-33 16,4-9-6-16,-4 9-2 0,7 0-8 0,-7 0-1 16,0 0-1-16,0 0 0 0,0 0-9 0,7 0-1 0,-7 0-1 0,7 0 0 15,0 9-25-15,0-3-5 0,0 4-1 0,-3-1 0 16,3 7-5-16,-4-4-2 0,1 4 0 0,0 9 0 15,-1-3 2-15,-3 3 0 0,4 3 0 0,-4 7 0 16,0-7-6-16,3 13-1 0,-6-3 0 0,3-1 0 16,-4 16 26-16,4-9 5 0,-3 0 1 0,-1 0 0 15,0 0-29-15,1 0-6 0,-1-6-1 0,1-1 0 16,3-2-8-16,-4-1 0 0,4 1 0 16,0-13 0-16,0 9 0 0,4-12 0 0,-4 0 0 0,7 6 0 15,-4-13 0-15,1 4-12 0,0 3 4 0,-1-10 8 31,1 1-206-31,3-4-34 0</inkml:trace>
  <inkml:trace contextRef="#ctx0" brushRef="#br0" timeOffset="24867.92">15840 10462 2617 0,'0'0'116'0,"0"0"24"0,0 0-112 0,0 0-28 0,0 0 0 0,0 0 0 15,0 0 0-15,3-6-20 0,4-4 3 0,0 1 1 32,4 0-30-32,3 5-6 0,0-2 0 0,4-3-1 0,-1-7 69 0,1 7 13 0,3-1 3 0,0 1 1 15,1-1-17-15,-1 1-4 0,0-7-1 0,0 13 0 16,4-6 14-16,-1-1 3 0,-2 1 1 0,2 3 0 15,1-4-1-15,3 4-1 0,0 6 0 0,-3 0 0 16,0 6-15-16,-4-3-4 0,0 10 0 0,4 0 0 16,-4-4-8-16,-3 10 0 0,3 6 0 0,-3-6 0 15,-1 6 0-15,-6 3 0 0,-1 7 0 0,4-7 0 16,-7 6 0-16,1-6 0 0,-1 7 0 0,-4-1 0 16,1 1 0-16,-4-7 0 0,0 7 0 15,-4-7 0-15,-3 0 0 0,4-3 0 0,-5 3 0 0,-2-9 0 16,-1 6 0-16,-3 0 12 0,-3-3-12 0,-1 3 12 15,-3 1-3-15,-4-1 0 0,0-3 0 0,-3 3 0 0,-4-7-1 16,1 1 0-16,-1 6 0 0,-3-6 0 0,3 0-8 0,0-3 0 16,-3-1 0-16,-4-2 0 0,4-4 0 0,-4 7 0 15,4-10 0-15,-1-3 0 0,8 7 0 0,3-4 0 16,1-6 0-16,3 0 8 16,-1 0-8-16,8 0-14 0,0 0 3 0,4 0 1 0,3 3 10 15,0-3-13-15,7 0 5 0,0 0 8 16,0 0 0-16,0 0 0 0,10 0 0 0,1 6 0 0,6-6-9 15,-3 4 9-15,1-4 0 0,2 6 0 0,1-3 0 0,7-3 0 16,-1 6 0-16,1-3 0 0,0 4 0 0,3 2 0 16,0 0 0-16,0-2 0 0,-3 2 8 0,3-6-8 15,4 7 11-15,0-4-11 0,3 3 13 0,0 1-4 16,1-1-1-16,-1 1 0 0,-3-1-8 0,-4-3 0 0,4 4 0 0,-4-1 0 16,4 1 0-16,-8-1-14 0,-3 0 3 0,1-2 1 31,-5 2-30-31,-3 0-7 0,0 1-1 0,1-4 0 15,-5-3-187-15,-3 4-37 0</inkml:trace>
  <inkml:trace contextRef="#ctx0" brushRef="#br0" timeOffset="25845.1">15907 12428 2487 0,'-7'0'55'0,"0"-3"11"0,-4-3 2 0,0 3 2 0,1-4-56 0,6 4-14 0,4-3 0 0,0 6 0 31,4-9-40-31,3-1-12 0,0 4-1 0,7 3-1 0,-3-3 54 0,6 6 8 0,1-10 4 0,0 10 0 16,-1 0 24-16,4-3 4 0,-3 3 2 0,0 0 0 0,-1-6-24 0,5 6-5 15,-5 0-1-15,4 0 0 0,-3 0 7 0,0 0 1 16,3 0 0-16,0-3 0 0,0 3 18 0,4 0 4 16,-4 0 1-16,0 3 0 0,4-3-24 15,-4 6-5-15,0-3-1 0,-3 7 0 0,3-4-13 0,4 3 9 16,-4 7-9-16,0-4 8 0,0 4-8 0,-3 0-11 15,-4-4 3-15,0 4 0 0,-3-3 8 0,-1 2 0 16,-6 4 0-16,3-3 0 0,-4 3-10 0,-3-4 0 16,-7-2 0-16,-3 6 0 15,-1 3 10-15,-3-4 0 0,-4-5 0 0,-3 3 0 0,0 2 0 0,0-2 0 16,0-3 0-16,3-7 0 0,-3 3 0 0,0 1 0 16,7-1 10-16,-1-3-10 0,1-2 18 0,4 2-2 15,3-6-1-15,0 0 0 0,0 3-15 0,7-3 0 0,0 0 0 16,0 0-10-16,0 0-10 0,0 0-1 0,0 0-1 0,3 6 0 15,8 4-2-15,-1-4 0 16,1-3 0-16,3 6 0 0,0-2 13 0,0-4 3 0,0 6 0 0,0-3 0 16,4-2-4-16,3 2 0 0,-3 3 0 0,3 1 0 15,-3-4 12-15,-1 3 11 0,1 1-3 16,0-1 0-16,3 1 20 0,-7-1 3 0,4 0 1 0,-1 7 0 16,-3-3-20-16,0-4-3 0,0 7-1 15,-3 3 0-15,0-4-8 0,-1 4 8 0,1 0-8 0,-8 0 8 16,8 6-8-16,-8 0 10 0,1 0-10 0,0-3 10 15,-4 3 4-15,-4 3 1 0,0-3 0 0,1 4 0 16,-4-1 13-16,0-3 4 0,-4-6 0 0,4 6 0 16,-7-6-16-16,3 6-4 0,-6-7 0 0,-1 1 0 0,-3 0 16 15,-4-3 4-15,-3 3 0 0,-4-4 0 16,1-2-11-16,-5 2-1 0,-2 4-1 0,-5-9 0 16,1-1-9-16,3-3-2 0,0 4 0 0,4-1 0 0,-4-9-8 0,0 0-11 15,-3-3 3-15,0-3 0 16,-4-4-164-16,0-5-33 0,-46-23-7 0,22 0 0 0</inkml:trace>
  <inkml:trace contextRef="#ctx0" brushRef="#br0" timeOffset="27382.18">7832 10472 748 0,'-18'-7'67'0,"-3"4"-54"0,-4-3-13 0,4 6 0 16,-4 0 129-16,-3-3 23 0,7 3 5 0,3 0 1 15,1 0-145-15,6 3-29 0,4-3-5 0,0 6-2 16,7-6 5-16,0 0 1 0,14 10 0 0,-3-1 0 15,13 7 17-15,1-7 11 0,3 0-2 0,11-5 0 16,7 2 28-16,3 0 6 0,4-3 1 0,0 7 0 16,7-4-14-16,7-3-2 0,11-3-1 0,-4 0 0 15,7 0 6-15,0 0 2 0,4 0 0 0,7 0 0 16,-1 0-23-16,1 0-12 0,3-3 12 0,-3 3-12 16,0-6 20-16,6 6-2 0,-2 0-1 0,-1-4 0 15,-3-2-17-15,3 6 10 0,0-3-10 0,4-3 8 0,0 0-8 16,-4 2 0-16,-3 4 0 0,-4 0 8 0,-3-6-8 15,-1 6-17-15,4 0 4 0,-6 0 1 32,-12 0-43-32,-3 0-8 0,50 0-1 0,-29 0-1 0</inkml:trace>
  <inkml:trace contextRef="#ctx0" brushRef="#br0" timeOffset="28059.86">10975 10456 1609 0,'0'0'35'0,"-4"-10"7"0,1 1 2 0,-8 0 2 0,-6-1-37 0,-1 1-9 0,11-7 0 0,-7 7 0 0,-4-1 10 0,4 1 0 16,4-7 0-16,-1 7 0 15,0-4 1-15,-3-2 0 0,0 5 0 0,0-6 0 0,3 7 16 0,-3-10 3 16,-7 7 1-16,4-4 0 0,2 0-19 0,-6-2-3 16,0-1-1-16,-4 3 0 0,-3-3-8 0,3 0 0 15,-6 4 0-15,-5 5 0 0,-2-2 0 0,2-4 0 16,12 7 0-16,-1-1 0 0,-7 4 0 0,8-3 0 16,6 5 10-16,-3-2-10 0,7 6 0 0,-4 0 0 15,7 0 0-15,1 0-12 0,3-3 0 0,7 3 1 16,-7 0 0-16,7 0 0 0,0 0 2 0,0 0 0 0,7 3 0 0,3 3 0 15,1-2 9-15,7 5-12 0,3-9 12 0,0 6-12 16,0 4 12-16,7-1 0 0,8 1 0 0,-5-1 0 16,1 7 0-16,0-4-8 15,0 4 8-15,-1 3 0 0,5-4 0 0,-5 4-8 16,-2 0 8-16,-1-3 0 0,4 2 0 0,-4-2 0 0,-4 3 0 16,1-7 0-16,3 4 0 0,-3 3 0 15,-4-3 0-15,-3-4 0 0,-8 4 0 0,5 3 0 0,-1-4 0 0,0 4 0 16,-11-3 20-16,1 3 2 0,6 0 1 15,-3-1 0-15,-3-2-14 0,-4-3-9 0,0 2 12 0,4 1-12 16,-1-4 37-16,-3 4 1 0,-7 0 0 0,3 3 0 16,8-7 0-16,-8 13 0 0,-13-6 0 0,-1 0 0 15,1 6-19-15,-5-6-4 0,-2 6-1 0,-8 0 0 16,0 3-22-16,-3-3-5 0,3-3-1 0,-7 10 0 16,-7-1-148-1,-3-6-30-15,-46 28-5 0,7-15-2 0</inkml:trace>
  <inkml:trace contextRef="#ctx0" brushRef="#br0" timeOffset="28597.79">8093 11964 864 0,'-11'-9'76'0,"8"6"-60"0,-4-7-16 16,0 4 0-16,-1-3 296 0,5-1 56 0,3 1 11 0,3-1 2 31,-3-5-331-31,11 5-66 0,3-9-14 0,4-6-2 16,3 3 10-16,4-3 2 0,6-9 1 0,5-1 0 0,2-2 26 0,1 2 9 0,4-9 0 0,6 0-9 15,0-3 9-15,-3 0 11 0,7-3-3 0,4-3 0 16,3-1 20-16,7 1 3 0,-4-3 1 0,4-4 0 16,0 7-11-16,0-4-1 0,-3-2-1 0,3 2 0 15,0-2-11-15,3-4-8 0,1 7 9 0,-1-4-9 16,1-3 0-16,-8 7 8 0,-3-4-8 0,7 7 0 15,-3 0 8-15,3 6 0 0,-3-4-8 0,-8 4 12 0,0 4-12 0,-3 5 0 16,-3-6 0-16,-4 10 0 0,-1-1 0 0,1-3 0 16,4 4 0-16,-4 6 0 0,-1-1 0 0,-2-2 0 15,-4 9 0-15,-1 3 0 0,5-6 0 0,-12 10-12 16,-6-4 12-16,-4 3-13 16,4 7-23-16,-7-4-5 0,-4 4-1 0,-7-1 0 15,0-2 4-15,3 9 1 16,-3-7 0-16,1 4 0 0,-8-3-5 0,0 5-1 0,10-2 0 0,-6 3 0 15,-4 3-114-15,0 0-23 0,0-6-5 0</inkml:trace>
  <inkml:trace contextRef="#ctx0" brushRef="#br0" timeOffset="29059.92">10760 9597 990 0,'0'0'44'0,"0"0"8"0,0 0-41 0,0 0-11 0,0 0 0 0,0 0 0 15,7-7 100-15,-7 7 17 0,0-9 4 0,0 6 1 16,3-7-46-16,-3 10-10 0,0 0-2 0,-3-6 0 15,-1-3-21-15,4 9-5 0,-3 0-1 0,-8-10 0 16,4 10-22-16,-3-6-5 0,-5 3-1 0,1 3 0 16,-7-6-9-16,-4 6 8 0,4 0-8 0,-10 0 8 15,-5-4 4-15,-3 4 0 0,4 0 0 0,-4 4 0 16,-3-4 11-16,0 0 2 0,-1 6 1 0,1-6 0 16,0 3-6-16,6 3-2 0,-2-6 0 0,2 7 0 15,5-4-2-15,2-3 0 0,1 6 0 0,0-3 0 16,7-6-6-16,0 3-2 0,6-6 0 0,5 6 0 0,-1 0-8 15,4 0 12-15,7 0-12 0,0 0 12 0,0 0-21 0,14 0-4 16,-3 0-1-16,7-3 0 16,6-4-27-1,-3-2-6-15,8 3-1 0,2 2 0 0,5-2 16 0,-1 3 2 0,4-3 1 16,3-4 0-16,4 1 13 0,0 3 4 0,3 3 0 0,-3-4 0 0,-7-2 12 16,-4 6 0-16,7-7 9 0,-6 4-9 0,-8 3 8 15,4-3-8-15,-8 6 0 0,1 0 9 0,-4-3 29 0,-3-4 6 16,-7 14 0-16,3-7 1 0,0-7 1 0,-7 7 0 15,-7 0 0-15,7 7 0 0,0-4-21 0,0 3-4 16,-7 3-1-16,0 1 0 0,-4-1 2 0,-3 1 0 16,4 5 0-16,-8 4 0 0,-3 0-14 0,0 6-8 15,3-3 8-15,1 3-8 0,-8 3 0 0,1-3-16 0,-1 4 2 16,-3-1 1 0,0 13-150-16,-8-4-29 0,-6 1-7 0,-4 6-1 0</inkml:trace>
  <inkml:trace contextRef="#ctx0" brushRef="#br0" timeOffset="29937.09">7729 10998 2343 0,'-24'-25'104'0,"10"22"21"0,-1-3-100 0,1-4-25 16,-3 10 0-16,6 0 0 16,4 0-16-16,-7 0-8 0,14 0-1 0,0 0-1 15,0 10-14-15,0-1-4 0,7 7 0 0,7 0 0 0,0 2 27 0,11-5 5 16,0 3 0-16,6 2 1 0,8 1-1 0,4-3-1 16,-1 3 0-16,7 0 0 0,-3 6 13 0,7-7 0 0,7 1-10 0,3-3 10 15,8 9 0-15,0-3 0 16,3-6 0-16,0 9 0 0,3-6 0 0,12-1 18 0,2 1-3 0,-3 6-1 15,4-6-1-15,0 9 0 0,7-3 0 0,-1 1 0 16,-2-5 1-16,3 5 0 0,-4-8 0 0,4 7 0 16,-1-9 14-16,1-3 4 0,0 2 0 0,-7 4 0 15,-1-9-12-15,-2 8-1 0,-1-8-1 0,-4 5 0 16,-6 4-18-16,-4-3 10 0,0 3-10 0,-10 0 8 16,-8-1-8-16,1 4 0 0,-1-3 0 15,-3 0 8-15,-4 0-8 0,-10 0 0 0,-7-1 0 0,3-2 8 16,4 0-8-16,-11-4 12 0,-7-2-12 15,0-4 12-15,4 3 26 16,-11 1 6-16,-3-10 0 0,-1 0 1 0,-2 0 8 0,-1 0 2 16,3-10 0-16,-6 4 0 0,-8 3 3 0,8-6 1 0,-1-1 0 15,1-5 0-15,-8-1-37 0,1 3-7 0,3-6-2 0,-4-6 0 16,1 10-2-16,-4-14-1 0,-4 4 0 0,4-3 0 0,3 0-10 0,-6 0 10 16,-8-4-10-16,1 4 10 0,6-6-10 0,0 5 0 15,-3-5 0-15,-3 6 0 0,-1 3 0 0,-3 6 0 16,10-6-9-16,-10 6 9 0,-4 0-11 0,4 0 11 15,7 4-10-15,-4 2 10 0,-3-3-12 0,0 7 12 16,7 0-13-16,0 2 5 0,7-2-2 0,-4 6 0 16,1-4 0-16,3-2 0 15,7 9-37-15,0 0-7 0,0 0-2 0,0 0 0 16,10 9-12-16,4-2-4 0,4 2 0 0,0 1 0 16,3-1 16-16,7 10 2 0,4-4 1 0,-4 4 0 0,4 0 38 0,3 0 15 0,7 6-11 15,-3-6 11 1,-4 9-32-16,-3-3 0 0,-4 0 0 0,1 0 0 0,-8-3 12 15,0 3 3-15,-10 4 0 0,-4-4 0 0,3 3 17 0,-6-3 8 0,-8-6-8 0,1 9 12 16,-1-9 35-16,-3 6 6 0,-7-6 2 0,0 0 0 16,-11 2 11-16,0-2 2 0,1 0 1 0,-8 0 0 15,-7 0-23-15,4 6-5 0,10-6-1 0,-7-1 0 16,-3 4-25-16,-4 0-6 0,1-3-1 0,2 3 0 31,1-3-89-31,-7 0-19 0</inkml:trace>
  <inkml:trace contextRef="#ctx0" brushRef="#br0" timeOffset="73372.73">26659 8822 288 0,'0'0'25'0,"0"0"-25"15,0 0 0-15,0 0 0 0,7-3 228 0,-7 3 41 16,4-6 8-16,-4 6 2 0,4-3-164 0,3-4-33 15,-7-2-6-15,3 3-2 0,-3 6-43 0,0 0-9 16,4-4-2-16,-4-2 0 0,3 3-9 0,1-3-3 16,-1-4 0-16,1 7 0 0,-1-3 6 0,1-3 1 15,-4 9 0-15,3-10 0 0,1 4 16 0,-4 3 3 16,0-4 1-16,0 4 0 0,0-3 13 0,0 6 4 0,-7-9 0 0,0 9 0 16,0-3 9-16,0-4 3 0,0 7 0 0,-4-9 0 15,-3 9-28-15,3 0-6 0,1 0-1 0,-1-6 0 16,-6 2 11-16,-1 4 3 0,0 0 0 0,-3 0 0 15,0 4-32-15,0 2-11 16,3-6 0-16,-3 9 9 0,3-9-9 0,-3 10 0 0,0-4 0 0,3 3 8 16,-3 1-8-16,4-1 0 15,-1 7 0-15,0-7 0 0,4 4 8 0,-4-4-8 0,4 7 0 0,0 3 8 16,0-4 0-16,0-2-8 0,7 3 12 0,-4 2-4 16,1-8-8-16,3 9 0 0,0 3 0 0,0-10 0 15,3 4 0-15,1-1 0 0,-1-2 10 0,4-4-10 16,4 10 9-16,-1-9-9 0,1 2 0 0,3-2 9 15,3-1-9-15,-3-6 0 0,7 3 9 0,-3-2-9 16,3 2 8-16,0-6-8 0,4-6 8 0,-4 6-8 16,4-10 8-16,-1 7-8 0,4-6 10 0,1-1-10 0,-5-6 8 0,4 7-8 15,1 0 0-15,-1-7 0 0,0 3 20 0,0-2-1 16,0 5-1-16,-3-5 0 0,3-4-18 0,-3 9 0 16,-8-8 0-16,4 2 0 0,1 7 0 0,-1-7 0 15,-4 6 0-15,1 1 0 0,-4 0 0 0,0-4 0 16,-4 7 0-16,4-4 0 0,-3 4 0 0,-4 6 0 15,4-3 0-15,-4 3 0 0,0-6 0 0,0 6 0 16,0 0 0-16,0 0 0 0,0 0 0 0,0 0 0 16,0 0 0-16,0 0 0 0,0 0-10 0,0 0 10 15,-8 6-10-15,1 3 10 0,4 1 0 0,-4-1 0 16,0 1 11-16,0 5-3 0,0-5-8 0,0 9 8 0,0-1-8 16,3 1 8-16,-10 6 0 0,3 0 1 0,1 0 0 15,-8 4 0-15,0-1-1 0,1 6 0 16,-1-5 0-16,1 8 0 0,-1-5-8 0,0-4 0 15,8 0 0-15,-1-3 0 0,1 0 0 0,-1-3 0 0,4 3 9 16,0-6-1-16,3 9 1 0,-3-6 1 0,7 0 0 0,-3-3 0 16,3 3-10-16,0-3 0 0,0-7 0 0,0 10 0 15,3-9 0-15,1 2 0 0,-1-5 0 0,-3 9 0 16,4-4-17-16,-1-2-3 0,1-4 0 0,-1 7 0 16,1-7-21-1,-1 1-5-15,5-1-1 0,-1-2 0 0,-4-4-30 16,8 3-7-16,-4-3 0 0,3 3-1 0,4-6 9 15,4 0 3-15,0-6 0 0,-1 3 0 0,5 3-24 0,-5-6-5 0,4-4-1 16,1 7-434-16,-1-3-87 0</inkml:trace>
  <inkml:trace contextRef="#ctx0" brushRef="#br0" timeOffset="73651">27150 9026 2394 0,'0'0'106'0,"0"0"22"0,0 0-103 0,0 0-25 0,-7 9 0 0,0 10 0 16,7-9 36-16,0 11 3 0,-4-2 0 0,1 0 0 15,3 0-18-15,0 6-3 0,0-3-1 0,0 3 0 16,-4-6-17-16,-3 0 0 0,7 6 8 0,-3-6-8 16,-1 6-8-16,4 0-6 0,-7-6-1 0,7-1 0 31,-4 1-140-31,4-3-28 0</inkml:trace>
  <inkml:trace contextRef="#ctx0" brushRef="#br0" timeOffset="75109.86">26480 11005 979 0,'0'0'87'0,"-4"-7"-70"15,-3-2-17-15,3 0 0 0,1 2 156 0,-1-2 27 16,1 6 5-16,-4-7 2 0,0 1-129 0,3-4-25 15,-3 4-6-15,4 6-1 0,-4-3 10 0,-1-4 1 16,1 1 1-16,0 6 0 0,-3-4 12 0,3-2 3 16,0 9 0-16,0-6 0 0,0 2-18 0,3 4-3 15,-3-6-1-15,0 6 0 0,0 6-19 0,-4-6-4 16,4 4-1-16,-3 2 0 0,-1 0-10 0,-3-3 0 16,0 7-10-16,-4 5 10 0,4-5-8 0,-7 2 8 15,0 13 0-15,-4-6-9 0,0 6 9 16,1 4 0-16,-5-4 0 0,1 9 8 0,0-6-25 0,3 1-5 0,4-4-1 15,0 3 0-15,3-9 23 0,8 6 0 16,-4-6 0-16,7-4 8 0,0 4-8 0,3-3 12 0,0-4-12 16,4 4 12-16,4-7-12 0,0 1 0 0,-1-1 0 15,8 1 0-15,-4-1 12 0,3-9 1 0,4 6 0 0,1-3 0 16,-1 4-13-16,3-7 0 0,4 0 8 0,1-7-8 16,2 4 12-16,1-3-1 0,0-3 0 0,3 5 0 15,0-5-11-15,-3-7 0 0,3 7 0 0,-3-7 8 16,-1 7-8-16,-2-10 0 0,-1 0 0 0,0 0 0 15,-3 1 0-15,3-4 0 0,-7 3-9 0,3-3 9 16,-2 0 0-16,-5 3 0 0,1 0 8 0,-1 4-8 16,-3-4 19-16,0 0-3 0,1 0 0 0,2 4 0 0,-6 2-3 0,3-3-1 15,-7 7 0-15,3 0 0 16,1-1 3-16,-4 1 0 0,0 2 0 0,0 7 0 0,0 0-5 0,0 0-1 16,0 0 0-16,0 0 0 0,0 0-9 0,-4 10 0 15,1-1 0-15,-1 1 0 0,1 5 0 0,-4 10 0 16,3-6 0-16,-3 9-11 0,0 1 20 0,0 5 4 15,-4 1 1-15,4-1 0 0,-3 1-1 0,-1 2 0 16,0-2 0-16,1 2 0 0,-1 1-13 0,1 3 0 16,-4-4 0-16,3 7 0 0,0-9 0 0,4-1 0 15,4-2 0-15,-4 2 0 0,3-6-10 0,1-3 10 16,3 4-8-16,0-4 8 0,-4-6 0 16,4 6 0-16,0-7 0 0,0 8 0 15,-3-8-39-15,3 7-2 0,-4-6-1 16,1 0 0-16,3 0-22 0,-4 0-5 0,1-4-1 0,-1 4 0 15,4-3-46-15,-3-7-10 0,3-6-2 0,0-3-702 0</inkml:trace>
  <inkml:trace contextRef="#ctx0" brushRef="#br0" timeOffset="76111.78">26360 11428 885 0,'0'0'39'0,"0"0"9"0,0 0-39 0,0 0-9 16,0 0 0-16,0 0 0 0,0 0 64 0,0 0 12 0,0 0 1 0,0 0 1 15,0 0 26-15,0 0 4 0,0 0 2 0,0 0 0 16,0 0-37-16,0 0-7 15,0 0-2-15,0 0 0 0,0 0-15 0,0 0-3 16,0 0-1-16,0 0 0 0,-4 6-20 0,1 4-4 0,-1-7-1 0,0 9 0 16,1 1 1-16,3-4 0 15,-4 1 0-15,1 5 0 0,-1 1 1 0,1 3 0 0,-4 0 0 0,3-1 0 16,-3 1-12 0,4 6-2-16,-4-6-8 0,3 9 12 0,1-6 4 0,-1 0 0 0,0 3 0 0,4-6 0 15,-3 6 7-15,3-6 1 0,0 0 1 0,0-3 0 16,0-4-10-16,0 4-3 0,0 3 0 0,0-4 0 15,0-2-12-15,-4 3 9 0,4 2-9 0,0-2 8 16,-3 3-8-16,3-10 0 0,0 10 9 0,3-3-9 16,-3-7 14-16,4 7-2 0,-1-7 0 0,1 1 0 15,0-1-4-15,3 0-8 0,0 1 11 0,0-4-11 16,0-3 16-16,3 4-4 0,4-7-1 0,1 0 0 0,-1 0-11 16,3 0 0-16,-3-7 0 0,4 7 8 15,0-9-8-15,3 9-9 0,0-10 9 0,0 4-13 16,-3-3-39-16,-1 6-8 0,1-7-2 0,0 4 0 15,-4-3-44-15,4-1-9 0,-1 1-1 0,1 2-492 16,-4-2-97-16</inkml:trace>
  <inkml:trace contextRef="#ctx0" brushRef="#br0" timeOffset="76826.28">26871 11400 230 0,'0'0'20'0,"0"0"-20"0,0 0 0 0,0 0 0 0,0 0 236 0,0 0 42 15,0 0 9-15,0 0 1 0,0 0-150 0,0 0-30 16,0 0-7-16,0 0-1 15,4-10-4-15,3 4 0 0,-7 6-1 0,3-9 0 0,1 5-11 0,3-5-1 16,-4 3-1-16,4-4 0 0,0 7-29 0,0-9-5 16,1 2-2-16,-1 1 0 0,3-1-22 0,1 1-4 15,-4 6 0-15,3-10-1 0,1 10-8 0,0-3-2 16,-4-3 0-16,3 9 0 0,4-10-9 0,-3 10 0 16,-1-3 9-16,1-3-9 0,0 6 0 0,3-3 0 15,-4-4 0-15,1 7 0 0,-4 0 0 16,0 7 0-16,0-4 0 0,-3 3 0 0,-1-3 0 0,4 7 0 15,-7-1 0-15,7-3 0 0,-7 10 0 0,0-4 0 16,0 4 0-16,-3-3 8 0,-1 2-8 0,1 4 0 16,3 0 8-16,-4-3-8 0,-3 3 8 0,0-1-8 0,-4-2 8 0,1 3-8 15,-1-3 0-15,1-4 9 0,-4 4-9 0,-1-1 0 16,1-2 8-16,-3-4-8 0,3-2 0 0,-4 2 0 16,4 0-12-16,0 1-7 0,0-4-1 0,0-3 0 15,-1 4 20-15,5-7 0 0,-4 0 0 16,7 0 0-16,-4-7 0 0,4 7 0 0,0-3 0 15,3-3 0-15,1 6-10 0,3 0 2 0,0-10 0 0,0 10 0 16,0 0 8-16,0 0 0 0,11-3 0 0,-1 3 0 16,4 0 0-16,0 3 11 0,4 4-3 0,7-4 0 15,-4 3-8-15,7-3 12 0,4 7-12 0,0-4 12 16,-4-3-12-16,0-3 0 0,4 6 0 0,-1 4 8 16,1-10-8-16,-4 9 0 0,1-3 0 0,-1-2 0 15,-3 5-36 1,-1-3-10-16,-3 4-2 0,1-1-1035 0</inkml:trace>
  <inkml:trace contextRef="#ctx0" brushRef="#br0" timeOffset="78431.7">26268 13247 1490 0,'0'0'66'0,"0"0"14"0,0 0-64 0,3 0-16 0,1-10 0 0,-1 4 0 15,1 3 54-15,-4 3 8 0,3-6 2 0,-3-4 0 0,0 7-20 0,0-3-3 16,-3-4-1-16,-1 10 0 0,1-9 2 0,-1 3 0 15,-6 3 0-15,3-4 0 0,-7 4-3 16,0-3-1-16,3 3 0 0,-7-4 0 0,1 7 9 0,-1 0 1 16,-3 0 1-16,0 7 0 0,-8-4-32 0,1 6-6 15,0 1-2-15,0-1 0 16,3 7-9-16,-3 3 0 0,3-4 0 0,0 4 0 0,1 6-11 0,3-6 11 16,-1 0-8-16,5 0 8 0,3-4 0 0,0 4 0 15,-1 0 0-15,5 0 0 0,3-4 0 16,0 4 0-16,0 0 0 0,7-3 0 0,0-7 0 0,3 7 0 15,1-4 0-15,3-2 8 0,3-4-8 0,1-3 11 16,0 3-11-16,3-6 12 0,7 0-12 0,0 0 8 16,4-6-8-16,3 3 8 0,4-3-8 0,-1-7 10 0,1-2-10 15,3 5 10-15,4-9-10 0,-3 4 0 0,-1 5 9 16,0-9-9-16,-7 4 19 0,4-4-1 0,-4 0 0 0,1-6 0 16,-5 6-18-16,1 0-17 15,0 4 3-15,-4-4 1 0,-4 10 21 0,-2-10 4 0,-1 9 0 0,-4 4 1 16,1 3-2-16,-4-3-1 0,-4 2 0 0,-3 4 0 15,0 0-10-15,0 0 12 0,0 0-12 0,0 0 12 16,0 0-12-16,0 13 12 0,-3-4-12 0,-4 7 12 16,0 0-4-16,0 3-8 0,3-1 12 0,-3 1-4 15,-3 0 2-15,-1 6 0 0,0 0 0 0,1-6 0 16,-1 9 1-16,-6 0 0 0,2 7 0 0,1-1 0 16,-3 1 0-16,-1 3 0 0,-3-4 0 0,0 4 0 15,0 6-11-15,-1-10 10 0,5 10-10 0,3-6 10 0,-4-4-10 0,4-6 0 16,0 7-10-16,0-7 10 15,3-3 0-15,4 3 0 0,0-3 11 0,3 4-3 0,-3-4-8 16,4-6-8-16,3-1 8 0,0 1-12 0,0-3 4 16,3 0 0-16,4-4 0 0,1-2 0 15,-1-1-7-15,3-3-1 0,4-3 0 0,0 4 0 16,4-1-46-16,0-3-10 16,3-3-1-16,0 0-1 0,0 0-150 0,-3-3-31 15</inkml:trace>
  <inkml:trace contextRef="#ctx0" brushRef="#br0" timeOffset="78971.88">26674 13642 2336 0,'-4'-10'104'0,"0"10"20"0,1 0-99 0,3 0-25 0,0 0 0 0,0 0 0 16,7-9-11-16,4 6-7 0,-1-3-2 0,4-4 0 16,4 1 20-16,-4 2 0 0,4 4 0 0,-4-3 0 15,3 3 28-15,1-3 2 0,0 3 1 0,-1-4 0 16,-3 7 5-16,8-3 0 0,-8 3 1 0,0 0 0 16,0 0-21-16,-3 0-4 0,3 3 0 0,-4-3-1 15,-3 7 1-15,0-4 0 0,0-3 0 0,-3 9 0 16,-4-9-3-16,-4 9 0 0,4 4 0 0,-7 0 0 15,0-4-9-15,0 7 0 0,-3-7 0 0,-4 10 0 16,3-3 0-16,-3-4-9 0,0-6 0 0,0 4 0 16,0 5 9-16,-1-5 0 0,5-7 0 0,-4 6 0 0,3 1 0 15,1-4 0-15,2-6 0 0,1 3 0 16,0 4 0-16,7-7 0 0,0 0 0 0,0 0 0 0,0 0-14 0,0 0-1 16,0 0 0-16,0 0 0 0,11 0-5 0,0 0-2 15,-1 6 0-15,1-3 0 0,-1-3 22 0,4 6-11 16,1-3 11-16,-1 4-8 0,0 2 8 0,3-6 0 15,-3 3 0-15,4 4-8 0,0-1 8 0,-4 1 0 16,7-4 0-16,-7 3 0 0,0 1 17 0,0-1-1 16,0 1 0-16,-3-1 0 0,-4 0 4 0,-3 7 0 15,-1-7 0-15,1 7 0 0,-4-3 13 0,-4-4 3 0,-3 7 1 16,-3-7 0-16,2 10-20 0,-2-3-4 16,-4-4-1-16,-4 4 0 0,1 3 8 0,-5-4 2 0,1-2 0 0,0 3 0 15,0 2-22-15,-4-2 0 0,-3 3 0 16,0-3 0-1,-4-4-53-15,-3-2-9 0,-1-1-2 0</inkml:trace>
  <inkml:trace contextRef="#ctx0" brushRef="#br0" timeOffset="81010.82">27771 5216 748 0,'0'0'67'0,"0"0"-54"0,0 0-13 0,0 0 0 15,0 0 108-15,7 0 18 0,0-10 4 0,0 4 1 16,0-3-51-16,0 6-9 0,4-4-3 0,-4 4 0 15,0-3-25-15,-4-3-6 0,4 5-1 0,-3-2 0 16,3-3 23-16,-7 9 4 0,0 0 1 0,0 0 0 16,3-6-10-16,-3 6-2 15,0 0 0-15,0 0 0 0,0 0 2 0,-7 6 0 0,0-6 0 0,-3 9 0 16,-1 1-22-16,-7 5-5 0,4-2-1 0,-3 2 0 16,-8 4-3-16,0 6-1 0,1 0 0 0,-5 4 0 15,-2 5 2-15,2-2 1 0,-2 11 0 0,-1 1 0 16,0 0-3-16,-3 0-1 0,3 9 0 0,-3 10 0 15,-4 0-5-15,-3 0-2 0,3 9 0 0,-3-10 0 16,6 7-14-16,-3-3 0 0,1-3 0 0,-1 6 0 16,7-9 10-16,0-4-10 0,4-3 10 0,3-6-10 15,1-3 12-15,6 0-3 0,0-9-1 0,4 2 0 16,-3-5 0-16,3-1-8 0,0 0 12 0,-1-2-4 0,1-1-8 0,0-3 0 16,0-6 9-16,3 6-9 0,1-13 11 0,-1 7-3 15,1-3 0-15,-1-7 0 0,4 1 4 0,4-4 0 16,-4-3 0-16,-1-3 0 0,1 0-12 0,0 0 12 15,0-9-12-15,4-1 12 0,-4 1-4 0,3-1 0 16,-3-5 0-16,4 5 0 0,-1-8-8 0,-3-1 0 16,0 3 0-16,0-3 0 0,0 0 8 15,0 4-8-15,0-7 0 0,-4-3 8 0,8 6-8 16,-4-6 0-16,3 6 0 0,1-6 0 0,-5 6 0 0,8-6 0 16,0 3 0-16,0 0 0 0,-3 3 0 15,-4 0-11-15,3 4 11 0,1 5-8 16,-1-2 8-16,1 2 8 0,-1 4-8 0,4 6 11 0,0-9-11 0,0 9 0 0,0 0 0 15,0 0-11-15,0 0 11 0,0 0-12 0,0 9 12 0,4 7-12 16,-1-4 12-16,1 4 0 0,-1 3 0 0,1 0 0 16,3 6 0-16,-4 0-12 0,5-6 12 0,-1 9-12 15,-4-3 12-15,4 3 8 0,0 0-8 0,0-2 11 16,0 2-11-16,-3 3 0 0,3-9 0 0,-4 3 0 16,8 3 0-16,-4-3 16 0,0-6-2 15,0 6-1-15,4-6 18 0,-8 0 3 0,8 0 1 0,-4-4 0 16,4 1-35-16,-1-3 0 0,1 2 0 0,-1-5 0 15,1 5 0-15,-4-5 0 0,3-7 0 0,-2 6 0 16,2 1 0-16,-3-10 0 0,-7 0 0 0,7 6 0 31,-7-6-65-31,0 0-11 0,0 0-1 0,0 0-1151 0</inkml:trace>
  <inkml:trace contextRef="#ctx0" brushRef="#br0" timeOffset="82149.11">29291 3833 1638 0,'0'0'36'0,"0"0"7"0,0 0 1 0,0 0 3 0,0 0-38 0,0 0-9 15,0 0 0-15,0 0 0 16,0 0 52-16,0 0 9 0,0 0 2 0,-7 9 0 16,0-9-15-16,-4 10-4 0,-3-4 0 0,4-3 0 15,-4 10-12-15,0-10-2 0,-8 6-1 0,5 1 0 0,-4-1 11 0,-1 1 3 16,1 5 0-16,-3-5 0 0,2-1 14 0,1 7 3 16,-7-7 1-16,0 7 0 0,-4-4-13 0,-3 4-2 15,-1-3-1-15,-2 2 0 0,2 4-8 0,-2-3-1 16,-1-4-1-16,3 4 0 0,1 3-13 0,7 0-2 0,0-10-1 15,3 7 0-15,0 2-19 0,8-2 10 16,-1 0-10-16,0-7 8 0,8 1-8 0,-4-1 0 16,7 4 0-16,3-4 8 0,-3-3-8 0,7 4 10 0,0-10-10 15,4 9 10-15,-4-9-10 0,10 10 12 0,1-4-12 16,6 3 12-16,1-9-4 0,3 0-8 0,7 0 12 0,8 0-4 16,3 0-8-16,-1 0 8 0,5 0-8 0,-1 0 8 15,0 0-8-15,-3 0 0 0,-4 0 0 0,1 0 0 16,-5 0 0-16,-6 3 0 0,0-3 0 15,0 13 0-15,-4-13 0 0,0 3 0 0,-3-3 0 0,-1 0 0 16,-3 6 0-16,-3-3 0 0,-1-3 8 0,-2 0-8 16,-8 0 0-16,10 7 0 0,-3-4 0 0,-7-3 8 15,0 0-8-15,0 0 10 0,0 0-10 0,0 0 10 16,0 0-10-16,0 9 0 0,0-9 0 0,-7 10 8 16,4-4-8-16,-8-3 8 0,4 10-8 0,-4-4 8 15,1-6-8-15,-1 7 8 0,-3 5-8 0,-4-5 8 16,4-1-8-16,-3 7 0 0,-4-4 0 0,-1 4 8 0,1 3-8 0,-4 0 0 15,4-4 0-15,-3 4 8 0,-1-3-8 16,4 3 0-16,0-7 0 0,-1 10 0 0,1 0 0 0,4-6 0 16,-5 2 0-16,-2 1 0 0,3 0 0 0,-4-3 0 15,0 9 0-15,4-6 0 0,-4 0 0 0,4-1 0 16,0 7 0-16,3-6 0 0,-3 6 0 0,4-9 0 16,-5 3 0-16,5-7 0 0,-1 4 0 0,4 3 10 15,0 0 1-15,0-10 0 0,-4 7-3 16,4-1 0-16,0-2 0 0,0 3 0 0,0-4 11 0,3 4 1 15,1 3 1-15,-1-10 0 0,4 1-21 0,0 5 0 16,0 1-12-16,7-7 4 0,-4 1 8 0,8-1 11 16,-4 0-3-16,7 1 0 0,-4-4-8 0,4-3 8 0,4 7-8 15,0-4 8-15,3-3-8 0,0-3 10 16,3 0-10-16,5 0 10 0,-1-3-10 0,0 3 8 16,4-6-8-16,6 6 8 0,1-10-8 0,10 1 0 0,4-1 9 0,0 1-9 15,4 0 0-15,-5-1 0 0,1 1 0 16,-3 3 8-16,-5-4-8 0,-2 1 0 0,-5 3-8 0,-2 2 8 31,-8 4-27-31,0 0 0 0,0 0 0 0,-7 0 0 16,0 0-91-16,1 4-18 0,-5 2-4 0,1-6-1 0,-1 6-68 0,1-3-14 0,3-3-2 15,0 0-714-15</inkml:trace>
  <inkml:trace contextRef="#ctx0" brushRef="#br0" timeOffset="82789.16">28536 5636 1296 0,'0'0'57'0,"0"0"12"0,4-3-55 0,-4 3-14 15,3-6 0-15,-3 6 0 0,0 0 79 0,0 0 13 16,0 0 2-16,0 0 1 0,0 0-42 0,0 0-8 16,0 0-1-16,0 0-1 0,0 0 1 0,0 0 1 15,0 0 0-15,0 0 0 0,0 0-1 0,0 0-1 16,0 0 0-16,0 9 0 0,0 1-16 0,-3-4-3 16,-1 3-1-16,1 7 0 0,-1-4-8 0,-3-2-2 15,0 5 0-15,0 4 0 0,3-3 11 0,-3-3 3 16,-3 8 0-16,6-2 0 0,-6 0-4 15,6 0-1-15,-3 0 0 0,4 0 0 0,-1 3-14 0,4-4-8 16,-3 1 10-16,3-6-10 0,3 2 0 0,-3 1 0 0,4-3 0 16,-1-4 0-16,4 4-10 0,4-10-8 0,-4 6-2 0,0-3 0 31,3-3-98-31,1-3-20 0,-4 0-4 0,4 0-472 0,-1 0-94 0</inkml:trace>
  <inkml:trace contextRef="#ctx0" brushRef="#br0" timeOffset="83175.7">28596 5448 1159 0,'0'0'51'0,"0"0"11"0,0 0-50 0,0 0-12 15,0 0 0-15,0 0 0 0,0-3 104 0,0 3 19 16,4-6 3-16,-4 6 1 0,0-10-29 0,0 10-6 15,0-6 0-15,0 6-1 0,0 0-26 0,-7-3-5 0,3-4 0 0,4 7-1 16,0 0-23-16,-7 0-4 16,0 0 0-16,0 0-1 0,0 7-22 0,7-7-9 15,-4 3 8-15,4-3-8 0,0 0-13 0,-3 6-8 0,3-6-2 0,0 0 0 32,-4 10-105-32,4-10-20 0,0 0-5 0,0 0-671 0</inkml:trace>
  <inkml:trace contextRef="#ctx0" brushRef="#br0" timeOffset="83467.83">28797 5724 1440 0,'-7'-10'128'0,"7"10"-103"0,0 0-25 0,0 0 0 0,0 0 136 0,0 0 21 16,0 0 5-16,11 0 1 0,-1-6-124 0,1 6-25 15,3-9-5-15,4 9-1 0,-4-10 8 0,7 7 0 16,-3-3 1-16,-1 6 0 0,1-3-9 0,0-3-8 16,-1 2 9-16,1-2-9 0,-1 6 0 0,1-6 0 15,0 3 0-15,-4-3 0 16,3 6-94-16,-2 0-18 0,-5 0-4 0,1 0-713 0</inkml:trace>
  <inkml:trace contextRef="#ctx0" brushRef="#br0" timeOffset="83691.67">28822 5874 2246 0,'0'0'49'0,"0"0"11"0,0 0 1 0,11 4 3 0,-1-4-52 0,4 0-12 0,-3 6 0 0,-1-6 0 16,5 0-12-16,-5 0-4 0,1 0-2 0,-1 0 0 16,1 3-106-16,-1-3-22 15,1 0-4-15,-4-3-1 0</inkml:trace>
  <inkml:trace contextRef="#ctx0" brushRef="#br0" timeOffset="83955.62">29305 5467 2012 0,'0'0'44'0,"0"0"10"0,0 0 2 0,0 0 0 0,4 6-45 0,-4 3-11 16,3 1 0-16,4 9 0 0,-3-10 14 0,-4 7 1 15,0 3 0-15,3-1 0 0,-3 7-2 0,0 1 0 0,-3-4 0 0,-1 9 0 16,1-3-13-16,-1 0 9 0,4-3-9 0,-3 4 8 16,-4-1-8-16,0-3 0 0,0 3-12 0,0-3 12 31,0-6-151-31,-1-3-22 0,1 3-5 0,0-10-1 0</inkml:trace>
  <inkml:trace contextRef="#ctx0" brushRef="#br0" timeOffset="85634.93">28963 3281 1105 0,'0'0'48'0,"0"0"12"0,0-3-48 0,-3-6-12 0,-1 2 0 0,4-2 0 15,0-1 0-15,0 7 0 0,0-3 0 0,0 6 0 16,0-6 0-16,0 6 0 0,0-10 0 0,0 7 0 15,0 3 0-15,0 0 0 0,0 0 0 0,0 0 0 16,0-6 23-16,0 6 9 0,4-9 1 0,-4-1 1 16,3 7 24-16,-3 3 5 0,0-6 1 0,0 6 0 0,0 0-13 0,0 0-3 15,0-7 0-15,0 7 0 0,0-9-16 0,0 9-3 16,-3-3-1-16,3 3 0 0,0 0-7 0,0 0-1 16,-8 0-1-16,8 0 0 0,0 0-5 0,-3-6-1 15,3 6 0-15,0 0 0 0,-7-3-13 0,7 3 0 16,0 0 0-16,0 0 0 0,0 0 0 0,0 0 8 15,0 0-8-15,0 0 0 0,0 0 12 0,0 0-3 16,0 0-1-16,0 0 0 0,0 0 0 0,0 0-8 16,0 0 12-16,0 0-4 0,0 0-8 0,0 0 0 15,0 0 0-15,-4 9 8 0,-3-6-8 0,4 6 0 16,-4-2 0-16,0 2 0 0,0-3 10 0,3-2 0 0,1 5 0 0,-1-3 0 16,1-3 16-16,3-3 3 15,0 0 1-15,0 0 0 0,0 0-14 0,0 0-4 0,0 0 0 0,0 0 0 16,0 0 0-16,0 0 0 0,0 0 0 0,0 0 0 15,0 0-4-15,0 0-8 0,0 0 11 0,0 0-11 16,0 0 0-16,-4 10 0 0,0-4 0 0,4-6 0 16,-3 9 0-16,3-9 0 0,0 0 0 0,-4 10 0 15,1-1 9-15,-1-2-9 16,4-7 0-16,-3 9 9 0,-1-6-9 0,-3 10 0 0,4-10 0 0,3-3 8 16,0 0 9-16,0 6 2 0,0-6 0 0,-7 3 0 15,7-3-19-15,0 0 0 0,0 0 0 0,0 10 0 16,0-10 0-16,0 0 0 0,0 0 0 0,-4 9 0 15,4-9 0-15,0 0 0 0,0 0 8 0,0 0-8 16,-3 6 0-16,3-6 0 0,-7 3 0 0,7-3 0 0,0 0 0 16,0 0 0-16,0 0 0 0,0 0 0 0,0 0 8 0,0 0-8 15,0 0 9-15,-4 10-9 0,4-10 8 0,0 0-8 16,0 0 0-16,0 0 9 0,-7 0-9 0,7 0 0 16,0 0 0-16,0 0 0 0,-7 6-28 0,7-6 3 15,0 0 0-15,0 0 0 0,0 0 1 0,0 0 0 16,0 0 0-16,0 0 0 0,0-6 24 0,0 6 0 15,0-10 0-15,0 10 0 0,0-3 0 0,0 3 0 16,0-6 0-16,0 6 8 0,0 0 3 0,0-9 1 16,0 9 0-16,0 0 0 0,0 0 12 0,0 0 4 15,0 0 0-15,0 0 0 0,0-10-37 0,0 10-7 16,0 0-2-16,0 0 0 0,0 0 29 0,0-3 5 16,-4-3 2-16,4 6 0 0,0 0-18 0,0 0 0 0,0-3 0 0,0 3 0 15,0 0 0-15,7-7 0 0,-3-2 0 0,-4 9 0 16,0 0 10-16,3 0-2 0,-3 0 0 15,0 0 0-15,4-9 7 0,-4 9 1 16,4-7 0-16,3 7 0 0,-7 0-7 0,3-9-1 0,4-1 0 0,0 7 0 16,0-3 0-16,0 0-8 0,0 6 12 0,0-10-4 15,4 7-8-15,0-3 0 0,-1-3 0 0,1 5 8 16,3-2-8-16,-4-3 0 0,5 2 0 16,-5-2 8-16,4 6-8 0,0-6 0 0,4 2 0 0,-7-2 0 15,3-1 0-15,-4 1 8 0,4 3-8 0,-3 6 0 16,-4-3 0-16,0-4 0 0,-7 7 0 0,7 0 0 15,0 7 0-15,-7-7 0 0,0 0 0 0,7 3 0 0,-7-3 0 16,4 6 0-16,-4-6 0 0,0 9 0 16,0-9 0-16,3 10 0 0,1-1 0 0,-4 7 0 0,-4-13 0 0,4 13 0 15,-3-7 0-15,-1 10 0 0,1-10 0 0,-1 1 0 16,-3 5 0-16,4 4 0 0,-4-3 0 16,0-7 0-16,-1 1 8 0,-2 9-8 0,3-10 0 0,-4 7 0 15,-3-7 9-15,4 1-9 0,3-1 0 0,-4 0 9 16,0 7-9-16,1-16 0 0,3 16 8 0,0-13-8 15,0 3 0-15,3-3 0 0,4-3 14 0,0 6-4 16,0-6-1-16,0 0 0 0,0 0-9 0,0 0 0 16,0 0 0-16,0 0 0 0,0 0-12 0,0 0-5 15,0 0-1-15,7 4 0 0,-7-4 18 0,7 0 0 16,4 6 0-16,-4-3 0 0,0-3 0 0,3 0 0 16,-10 0 0-16,8 6 0 0,-1-6 0 0,3 3 0 15,1-3 0-15,-4 7 0 0,0-4 0 0,0-3 0 0,0 6 0 0,0 0 0 16,-7-6 0-16,7 4 0 15,-3 5 0-15,3 0 0 0,-4-9 0 0,1 10 0 0,-1-4 0 16,1-3 0-16,-1 10 0 0,-3-10 0 0,0 6 0 0,0 1 0 16,0-1 0-16,0-3 0 0,0 4 0 0,-3-1 0 15,3 1 0-15,0-1 0 0,-4 0 0 0,1 1 0 16,-1-1 0-16,1 4 0 0,-4-4 0 0,3 1 9 16,-3-1 0-16,0 3 0 0,0-2 0 0,-4 2 0 15,1-2 1-15,-1 2 0 0,1-2 0 0,-1-1 0 16,-3 4-10-16,3-4 10 0,-3 1-10 0,0-1 10 15,0-6-10-15,-4 7-12 0,4-10 2 0,0 9 1 32,0-9-90-32,-4 0-17 0,4 0-4 0,-3 0-1 0</inkml:trace>
  <inkml:trace contextRef="#ctx0" brushRef="#br0" timeOffset="86742.95">30417 4510 864 0,'0'0'38'0,"0"-6"8"0,-4-3-37 0,4 6-9 0,-4-4 0 0,1 4 0 15,-1-3 183-15,1-4 34 0,-1 10 7 0,4-9 2 16,-3 9-138-16,-4-3-27 0,-4 3-5 0,1 0-2 16,-1 0-27-16,0 3-6 0,-3 3-1 0,-3-3 0 15,3 7-20-15,-4-1 0 16,-3 1-10-16,3 5 10 0,-3-5 9 0,0 9 9 0,3-4 2 0,1-5 0 16,-1 5 15-16,0-2 3 15,4 3 1-15,-4-4 0 0,8 4-7 0,-4-7 0 0,3 7-1 0,4-7 0 16,-3 10-19-16,3-10-3 0,3 7-1 0,4-6 0 15,0 2-8-15,0-6 0 0,4 4 9 0,3-1-9 16,0-9 0-16,3 10 0 0,-10-10 0 0,11 0 0 16,6 0 0-16,-2 0-8 0,-1 0 8 0,3 0 0 0,1-10 0 15,3 1 0-15,0 6 0 0,0-10-8 0,4 4 8 0,-4-1 0 16,8-2 10-16,-8-4-10 0,0 7 0 16,0-1 8-16,4-5-8 0,-8-4 0 0,1 9 0 0,-4-5 0 15,-3 5 0-15,-1-2 0 0,1-4 0 0,-4 7 0 16,3-1 0-16,-2 1 0 0,-5 3 0 15,1-7 9-15,-1 4-9 0,1 2 8 0,-4 1-8 0,0 6 0 16,3-9 0-16,-3 9 0 0,0 0 0 0,0 0-17 16,0 0 4-16,0 0 1 0,0 0 12 0,0 0 0 15,0 0 0-15,0 0 0 0,0 0 0 0,0 0 0 16,0 0 0-16,4 9-9 0,-1-3 9 0,1 4 0 16,-4 9 0-16,-4-13 0 0,1 3 0 0,-1 7 0 0,1-4 0 0,-8 4 0 15,0 3 8-15,1 0 4 16,-1 6 1-16,-3-6 0 0,0 9-13 0,0 0 0 15,0-3 0-15,0 3 0 0,7 4 9 0,-4-10-1 0,1 3 0 16,-1 0 0-16,0-6 18 0,4 6 3 0,-3-3 1 0,-1 0 0 16,1 0-21-16,3-7-9 0,-4 10 8 0,4-6-8 15,-4 0 0-15,1 0 8 16,-1 0-8-16,4-4 0 0,0 4 0 0,0-3 0 0,3-4 8 16,1 4-8-16,-1 3 0 0,1-10 0 0,3 7 0 0,3-7 0 15,-3 1-15-15,4-1-1 0,3-3-1 0,0-2 0 16,4 2-36-1,-4-3-7-15,3 3-2 0,4-3 0 0,-3 4-160 16,3-7-32-16,14 0-6 0,-14-7-2 0</inkml:trace>
  <inkml:trace contextRef="#ctx0" brushRef="#br0" timeOffset="87787.5">30709 4949 748 0,'0'0'67'0,"0"0"-54"16,0 0-13-16,0 0 0 0,0 0 164 0,0 0 31 16,0 0 5-16,0 0 2 0,-3 0-118 0,3 0-24 15,0 0-5-15,0 0-1 0,-7 0-11 0,7 0-3 16,-7 7 0-16,7-7 0 0,-4 3-31 0,1 3-9 16,-1 3 0-16,1 1 0 0,-1-4 0 0,1 7 0 15,3-7 0-15,-4 3 0 0,4 1 0 0,0 5-8 16,0-2 8-16,0-4 0 0,0 7 0 0,0-7 0 15,4 1 0-15,-4 9 0 0,0-13 0 0,3 3 0 16,4 7 8-16,-3-7-8 0,-4-5 0 0,7 5 0 16,-4-9-12-16,4 9-524 0,-7-9-104 15</inkml:trace>
  <inkml:trace contextRef="#ctx0" brushRef="#br0" timeOffset="88249.69">30766 4645 2091 0,'0'0'46'0,"-4"0"10"0,4 0 1 0,0 0 2 0,0 0-47 0,0 0-12 0,0 0 0 0,0 0 0 16,0 0 10-16,0 0 0 0,0 0 0 0,0 0 0 31,0 0-45-31,0 0-9 0,0 0-1 0,0 0-558 0,11 0-111 16</inkml:trace>
  <inkml:trace contextRef="#ctx0" brushRef="#br0" timeOffset="88671.59">31221 4457 1670 0,'0'0'148'0,"0"0"-118"0,0 0-30 0,0 0 0 16,0 0 144-16,0 0 24 0,0 0 4 0,0 0 0 15,0 0-96-15,0 0-19 0,0 0-4 0,3-3-1 16,4-3-24-16,4-1-6 0,0 7-1 0,3-3 0 15,-4 3-21-15,8 0 0 0,0 0 0 0,-1 0 0 16,1-6-9-16,7 3 9 0,-1-3-10 0,4 6 10 16,-3-10-22-16,3 7 2 0,1-3 0 0,-1 3 0 31,0-4-31-31,0 1-5 0,-3 3-2 0,0-3 0 16,-1 3-42-16,-6-4-9 0,0 4-2 0</inkml:trace>
  <inkml:trace contextRef="#ctx0" brushRef="#br0" timeOffset="88958.17">31217 4664 1807 0,'0'0'40'0,"0"0"8"0,0 0 1 0,0 0 2 0,0 0-41 0,7 0-10 0,4-3 0 0,3 3 0 16,4 0 59-16,3 0 9 0,0-6 3 0,4 6 0 15,-1-10-39-15,5 10-7 0,-1-9-1 0,7 9-1 16,0-10-23-16,-3 4 0 0,-4 6-12 0,-3-9 4 31,0 9-51-31,-4-3-9 0,-3-4-3 0,-4 7-514 0,0-3-103 0</inkml:trace>
  <inkml:trace contextRef="#ctx0" brushRef="#br0" timeOffset="93885.1">32406 3852 2304 0,'0'0'204'0,"0"0"-163"15,0 0-33-15,0 0-8 16,0 0 33-16,0 0 5 0,0 0 1 0,0 0 0 0,0 0 17 0,0 0 4 15,-7 6 1-15,7-6 0 16,-3 10-46-16,3-1-15 0,0 0 8 0,0 7-8 0,0-3 13 0,0 8-1 16,3 1 0-16,1 4 0 0,-1 2 4 0,1 6 1 15,-1 4 0-15,1-4 0 0,-1 4-5 0,1 6 0 16,-1 0-1-16,1 0 0 0,-1-7-11 0,1 7 0 16,-4 0 0-16,0-3 0 0,0-10 0 0,0 4 8 15,0 2-8-15,0-5 0 0,0-1 0 16,0-6 0-16,0 3-12 0,0-3 12 0,-4 1-24 0,1-8 2 15,3 11 1-15,-4-14 0 16,1 1-26-16,-1-3-5 0,1 5 0 0,3-8-725 16,-4-1-145-16</inkml:trace>
  <inkml:trace contextRef="#ctx0" brushRef="#br0" timeOffset="95518.67">28123 13407 1036 0,'0'0'92'0,"0"0"-73"16,0 0-19-16,0 0 0 0,0 0 108 0,8-7 17 16,-8 7 4-16,3 0 1 0,4-3-104 0,0-3-26 15,0 6 0-15,0 0 0 0,0-3 45 0,4 3 4 0,3-6 1 16,-7 6 0-16,0 0 48 0,4 0 10 16,-1 0 1-16,1-4 1 0,-1 4-34 0,5 0-6 0,-1-6-2 0,0 6 0 15,3 0-38-15,1-3-8 0,0-3-2 0,3 6 0 16,0-10-20-16,4 4 0 0,-4 6 0 0,0-9 0 15,4 5-10-15,-1-2-6 0,1-3-2 0,3-1 0 32,1 4-134-32,-1 3-28 0,4-3-4 0,-4-4-667 0</inkml:trace>
  <inkml:trace contextRef="#ctx0" brushRef="#br0" timeOffset="96058.98">28247 13601 1152 0,'0'0'51'0,"0"0"10"0,0 0-49 0,0 0-12 0,0 0 0 0,0 0 0 16,0 0 129-16,0 0 23 0,0 0 5 0,0 0 1 16,11-6-126-16,-4 6-32 0,-4 0 0 0,4-7 0 15,0 4 15-15,4 3-3 0,-1-6-1 0,4 6 0 16,-3-3 13-16,3-3 2 0,0 3 1 0,0-4 0 15,1 4-3-15,2-3 0 0,-3 3 0 0,0-4 0 16,0 7-13-16,-3 0-3 0,3 0-8 0,-3 0 12 16,3 0-12-16,-4 0 0 0,1 0 0 0,3 0-10 15,-3 0-16-15,-1 0-3 16,1 7-1-16,-1-4 0 0,1-3-87 16,0 0-18-16,-1 0-3 0</inkml:trace>
  <inkml:trace contextRef="#ctx0" brushRef="#br0" timeOffset="97491.98">29806 12764 979 0,'0'0'87'0,"0"0"-70"15,0 0-17-15,4-6 0 0,-1-4 98 0,-3 10 16 16,4-3 3-16,3-3 1 0,0-4-40 0,-7 10-8 15,0 0-2-15,0 0 0 0,3 0 7 0,-3 0 1 16,0 0 0-16,0 0 0 0,0 0-11 0,0 0-1 16,0 0-1-16,0 0 0 0,-3 0-11 0,-1 0-3 15,1 10 0-15,-4-4 0 0,-4-3-20 0,1 7-4 16,3-1-1-16,-4-3 0 0,0 10-14 0,1-4-10 16,-4 4 12-16,3-3-12 0,-3 2 10 0,0 4-10 15,0 0 8-15,0 6-8 0,0-6 14 0,-1 6-2 16,1 0-1-16,4-3 0 0,-1 12 1 0,1-5 1 15,-1 5 0-15,4 1 0 0,-4 2-13 0,4 4 9 0,4-3-9 0,-4-4 8 16,3 1-8-16,1-4 0 16,3 4 0-16,-4-7 0 0,4 3 0 0,4-3 0 0,-4 1 0 0,3-1 0 15,1 3 0-15,-4-3 0 0,3 7 0 0,1-7 0 16,-1 7 0-16,4-7-9 0,-7-3 9 0,4 3-10 16,3-9 10-16,-4 6-8 0,5-6 8 0,-5 6-8 15,1-6 8-15,3 0-13 0,-4-1 5 0,4 1 8 16,0-3-41-1,0-7-1-15,-3 7 0 0,3-4 0 0,0-2-90 16,0-1-19-16,0 4-3 0,0-10-730 0</inkml:trace>
  <inkml:trace contextRef="#ctx0" brushRef="#br0" timeOffset="98130.88">30095 13096 864 0,'0'0'76'0,"0"0"-60"0,0 0-16 0,0 6 0 0,0-6 187 0,-3 10 34 16,3-1 7-16,0 1 2 0,-4 5-120 15,4-5-24-15,0 2-5 0,0-2-1 16,0 5-31-16,0-5-6 0,4 9-2 0,-4-4 0 0,0 1-15 0,3 3-3 16,1-7-1-16,-4 4 0 0,0 3-7 0,4 0-2 15,-1-1 0-15,-3 8 0 0,4-8-13 0,-4-2 0 16,0 9 0-16,0-6 0 0,0 0 0 0,0 0 0 0,0-1 0 15,0-2 0-15,3 3-23 0,-3-3-1 0,0-4 0 0,4 4 0 32,-1-1-28-32,-3-5-7 0,4-1-1 0,-1 1-544 0,1-7-108 0</inkml:trace>
  <inkml:trace contextRef="#ctx0" brushRef="#br0" timeOffset="98710.76">30321 13378 576 0,'0'0'51'0,"0"0"-41"0,0 0-10 0,0 0 0 15,0 0 183-15,0 0 34 0,0 0 7 0,0 0 2 16,0 0-134-16,7-6-26 0,4 6-6 0,3-3 0 15,-7-3 17-15,7 6 4 0,-3-7 1 0,-1 7 0 16,-3-3-15-16,4 3-3 0,0-6-1 0,-1 6 0 16,4 0-15-16,-3 0-4 0,-1 0 0 0,1 6 0 15,3-6-31-15,-3 3-13 0,3-3 11 0,-4 7-11 16,1-7 0-16,3 6 0 0,-3-3 0 0,-1-3 0 16,-3 0-23-16,0 6-10 0,0-6-3 0,0 0 0 15,-7 0-36 1,0 0-7-16,8-6-1 0,-8 6-515 0,0 0-102 0</inkml:trace>
  <inkml:trace contextRef="#ctx0" brushRef="#br0" timeOffset="99721.43">31210 13300 1638 0,'0'0'72'0,"0"0"16"0,0 0-71 0,0 0-17 0,0 0 0 0,0 0 0 0,0 0 16 0,0 0-1 16,0-6 0-16,0 6 0 0,0 0-15 0,0-3 0 15,-3-4 8-15,-4 4-8 0,7 3 31 0,-4-6 3 16,1 3 1-16,-1-3 0 0,-3 6 17 0,7 0 4 15,0 0 1-15,-7 0 0 0,-4 0-17 0,1 6-3 16,-1-3-1-16,1-3 0 0,-1 9-13 0,0-2-3 0,1-4-1 16,-1 3 0-16,1 3-7 0,-1 1-2 0,-3-1 0 0,3 1 0 15,1-1 0-15,-1 0 0 0,4 4 0 0,-3-4 0 16,-1 1 2-16,8 2 0 0,-5-2 0 16,5-4 0-16,-8 10 1 0,8-7 1 0,3 1 0 0,-4-1 0 15,4-6-14-15,0 6 0 16,0-2 8-16,4 2-8 0,-1 1 0 0,4-4 0 0,-7-6 0 0,0 0-10 15,7 3 10-15,4 3-8 0,-4-3 8 0,0-3-8 16,0 0 8-16,4 0 8 0,-1 0-8 0,-3-3 11 16,4-3-11-16,0 3 0 0,3-3 0 0,-4 2 0 15,-3-2 0-15,0-3 0 0,4 2 0 0,0-2 0 16,-4 6 0-16,0-6-11 0,-4 2 11 0,4 4-8 16,-3-3 0-16,-1-4 0 0,1 1 0 0,-4 3 0 15,3 3 8-15,-3 3 0 0,0-7-9 0,0 7 9 0,0 0 0 0,0 0 0 16,0-9-9-16,0 9 9 0,0 0 0 0,0 0-8 15,0 0 8-15,0 0 0 0,0 0 0 0,0 0 0 16,0 0 0-16,0 0 0 0,0 0 0 0,0 0 0 16,0 0 0-16,0 0 0 0,0 0 0 0,0 0 0 15,0 0 0-15,0 0 9 0,0 0-9 0,0 9 12 16,-3 1-12-16,-1-1 12 0,4 7-12 0,-3-7 12 16,-1 7-12-16,1-7 12 0,-1 10-12 15,1 0 0-15,-4 0 0 0,0 6 0 0,0 0 0 0,-4 3 0 16,0 0-12-16,1-3 12 0,-1 10-16 0,1-7 4 15,-1-3 0-15,4-3 1 0,-4 10 11 0,1-4 0 16,-1 0 0-16,4-3 0 0,0 3 0 0,-3-3 0 16,2-6 8-16,1 6-8 0,4-12 0 0,-1 3 8 15,1 2-8-15,3-8 0 0,0-1 0 0,0-9 8 0,7 6-8 16,0 4 0-16,-7-10 0 0,11 0 0 16,3 0 0-16,-4 0 0 15,4 0-32-15,-3 0-2 0,3-10 0 0,0 10 0 16,-3-6-35-16,3 3-7 0,-4-3-2 0,1 3 0 15,0-4-124-15,-4-2-25 0,3 0-5 0,-10 9 0 0</inkml:trace>
  <inkml:trace contextRef="#ctx0" brushRef="#br0" timeOffset="100060.67">31330 13541 460 0,'0'0'41'0,"0"0"-33"0,0 0-8 0,0 0 0 0,0 0 382 0,0 0 74 15,0 0 16-15,0 0 2 0,0 0-375 0,0 10-75 16,0-1-16-16,0 1-8 0,4-1 0 0,-1 0 0 0,-3 4 0 0,4 0-10 16,-4 2 10-16,0-2 0 0,0-4 0 0,3 7-8 15,-3-7 8-15,0 7 0 0,4-7 0 0,-1 1 0 16,-6-1-20-16,3 1-3 0,3-1 0 0,-3-3 0 31,4-3-171-31,-1 7-34 0</inkml:trace>
  <inkml:trace contextRef="#ctx0" brushRef="#br0" timeOffset="100884.66">31669 13356 172 0,'0'0'16'0,"0"0"-16"0,0 0 0 0,0 0 0 15,7-3 389-15,-4 3 75 16,5-6 16-16,-1 6 2 0,3-3-374 0,-3 3-76 16,4-6-14-16,-4 2-3 0,3 4-15 0,-3-6 0 15,4 6 0-15,0 0 0 0,-1 0 0 0,1 0 0 0,-4 0 0 0,3 0 0 16,1 0 0-16,-4 0 0 15,-7 0 0-15,11 6 0 0,-1-6-13 0,1 0 1 0,-4 0 0 0,0 0 0 32,-7 0-32-32,11 0-7 0,-4 0-1 0,-7 0-483 15,7-6-97-15</inkml:trace>
  <inkml:trace contextRef="#ctx0" brushRef="#br0" timeOffset="101781.92">32374 13309 1220 0,'0'0'54'0,"0"0"11"0,7-6-52 0,1 3-13 0,-5-3 0 0,4-4 0 16,-3 7 58-16,-1-6 9 0,1 3 1 0,-1-4 1 15,-3 1-6-15,0 9-2 0,0 0 0 0,0-7 0 16,0-2 14-16,0 6 2 0,-3-3 1 0,3 6 0 16,0-10-19-16,-4 10-4 0,1-9-1 0,3 9 0 15,-4 0-10-15,1-3-3 0,-4-4 0 0,-4 7 0 16,4 0-18-16,0 0-4 0,-4 7-1 0,4-4 0 16,-3 3-18-16,-1-3 0 0,0 3 8 0,-3-2-8 15,0 2 0-15,0 3 0 0,0 1 0 0,0-1 0 16,3-3 0-16,1 4 0 0,-1-1 0 0,4 1 0 15,0-1 0-15,4-6 0 0,3-3 0 0,-4 13 0 16,4-10 29-16,4 6-1 0,-1 1 0 0,1-4 0 16,-4-6-28-16,7 3 0 0,3 3 0 0,-3-3 0 15,0 4 0-15,4-7 0 0,-4 0 0 0,4 0 0 0,-4 0 0 0,3 0 0 16,1-7 0-16,-1 7 0 0,1-3 0 0,0-3 0 16,-1 6 0-16,1-3 0 0,-1-3 0 0,4-4 0 15,-3 7 0-15,0-3 0 0,-1-4 0 16,-3 1 11-16,0 3 0 0,0 3 0 0,0-4-11 0,0 4-9 15,-3-3 9-15,-1-3-13 0,1 5 13 16,-4-2 0-16,4-3 0 0,-1-1 10 0,-3 4-10 16,0 6 0-16,0 0 9 0,0 0-9 0,0 0 0 0,0 0 0 15,0 0 0-15,0 0 8 0,4-3-8 0,-4 3 0 16,0 0 0-16,0 0 0 0,0 0 0 0,0 0 0 0,0 0 0 0,0 0-8 16,0 0 8-16,0 0 0 0,0 0 0 15,0 0 0-15,0 0 0 0,0 0 0 0,3 9 0 0,-3 1 8 16,0-1 2-16,-3 1 1 0,-1-1 0 0,-3 7 0 15,0-7-11-15,0 7 8 0,0-4-8 0,-4 7 8 16,4-3-8-16,-3 3 8 0,-1-4-8 0,0 4 8 16,4-3-8-16,-3-4 0 0,-1 7 9 15,4-3-9-15,-3 3 0 0,-1-1 0 0,4 1 0 0,-4 6 0 16,1-6 0-16,-1 3 0 0,1-3 0 0,3 0 0 16,-1-7 0-16,1 10 0 0,0-9 0 0,4 2 0 15,-1 4 0-15,1-3 0 0,-1-4 0 0,4 4 11 16,0-6-11-16,0 8 0 0,0-8 0 0,4 5-11 15,-1-5 11-15,-3-1-8 0,4 1 8 0,-1-1-8 16,1 0-4-16,3 1 0 0,0-4 0 16,0 4 0-16,0-10-32 0,0 9-6 0,0-9-2 0,-7 0 0 15,7 0-110-15,4 0-22 0,-1 0-5 0,1 0-1 0</inkml:trace>
  <inkml:trace contextRef="#ctx0" brushRef="#br0" timeOffset="102246.93">32494 13642 403 0,'0'0'17'0,"0"0"5"0,0 0-22 0,0 0 0 0,0 0 0 0,7-10 0 15,-3 7 319-15,3-6 59 0,-3 3 12 0,3-4 2 16,0 1-297-16,3 2-60 0,-3-2-12 0,0 0-3 16,4-1 50-16,0 1 10 0,-1 6 1 0,1-4 1 15,-1-2-21-15,1 3-4 0,-1 3-1 16,1-4 0-16,-4-2-24 0,4 9-6 0,-4-3-1 0,0 3 0 16,-7 0-14-16,0 0-3 0,0 0-8 0,0 0 12 15,7 0-12-15,-7 0 0 0,0 0 0 0,0 0 0 16,0 9 0-16,0 1 0 0,-7-1 0 0,0 7 0 15,0-7 0-15,-4 4-8 0,0-4 8 0,1 7-10 16,-8-7 10-16,1 10 0 0,3-10 0 0,-4 7 0 16,4 3 0-16,0-3 0 0,0-4 0 0,3-2 0 0,0 5 0 0,1-5 0 15,3-1 0-15,0 0 0 16,3 1 0-16,1-1 0 0,3 7 0 0,0-7 0 16,3-2-9-16,4 2 0 0,0-6 0 0,4 7 0 0,-4-4 9 0,7 3-8 15,0-9 8-15,4 10-8 0,-4-10-4 0,4 6-1 16,-1-3 0-16,1 3 0 15,-1-3-30-15,1-3-5 0,0 7-2 0,-4-4 0 16,3-3-111-16,-2 0-23 0,-5 0-4 0</inkml:trace>
  <inkml:trace contextRef="#ctx0" brushRef="#br0" timeOffset="102700.93">32664 12767 345 0,'0'0'15'0,"0"0"4"16,0 0-19-16,0 0 0 0,0 0 0 0,7 6 0 15,0-6 241-15,-7 0 45 0,3 10 9 0,4-4 1 0,0-3-182 0,-3 3-37 16,-4-6-7-16,7 3-2 0,0 7 42 0,4-4 8 16,-1 3 2-16,1 1 0 0,3-1-44 0,0 10-9 15,4-9-2-15,-1 8 0 0,5-2-38 16,-1 9-8-16,0-6-2 0,4 6 0 0,-4-3-17 0,3 3 0 15,5 3 0-15,-8 4 0 16,0-1 0-16,-10-6 0 0,-1 0 0 0,1 3 0 0,-1-3 26 16,1 4 2-16,-4-1 0 0,0 6 0 0,-3-5-28 0,-1 11 0 15,1-8 0-15,-8 9 0 0,1-13 10 0,-1 0-10 16,4-3 12-16,-4 10-12 0,-3-7 0 0,0-3 0 16,0-3-10-16,-3 3 10 15,-1-6-30-15,-3 6 2 0,-4 0 0 0</inkml:trace>
  <inkml:trace contextRef="#ctx0" brushRef="#br0" timeOffset="118970.5">20920 15006 1357 0,'0'0'60'0,"0"0"12"0,0 0-57 0,0-10-15 0,0 10 0 0,0-3 0 16,0-9 48-16,0 9 8 0,0-4 0 0,0-2 1 0,0 6 7 15,0-7 0-15,0 1 1 0,0 0 0 0,0 2-1 0,0-2 0 16,0 0 0-16,0 2 0 0,0-2-28 0,-4-1-7 16,1-5-1-16,-4 5 0 15,3 1-16-15,-3 0-3 0,0-1-1 0,-4 1 0 0,1-1 0 0,-4 1 0 16,0 3 0-16,-1 3 0 0,-2-4 9 0,3-2 2 15,-4 9 0-15,4-10 0 0,-4 10-9 0,4-3-2 16,0-3 0-16,4 6 0 0,-5 6 0 0,1-3 0 16,0-3 0-16,0 7 0 0,-4 2-8 0,4 1 0 15,-3-1 9-15,-1 7-9 0,0-4 0 0,1 7 0 16,3-3 0-16,-4 2 0 0,0 8 0 16,-3-8 0-16,7 7 10 0,-4-3-10 0,4 3 24 0,-3 1-2 15,3-1 0-15,0 3 0 0,-4-6 6 0,4 12 0 0,0 1 1 0,0-7 0 16,3 7-20-16,0-1-9 15,4 4 8-15,4-4-8 0,-1 1 9 0,4-1-9 0,-3-3 10 16,6-5-10-16,1 2 12 0,3-3-4 0,3 3-8 0,1-3 12 16,0 0-12-16,-1-3 8 0,1 0-8 0,3 0 0 15,0-6 10-15,0 3-10 0,0-1 10 0,0-2-10 16,0 3 0-16,1 0 0 0,-1-4-13 0,-4-5 4 16,8 9-3-16,-8-10 0 0,5 0 0 0,-5 1 0 15,4-1-48 1,-3 4-9-16,3-10-3 0,-3 6 0 0,3-9-91 0,-4 7-18 0,8-7-4 0,-8 0-639 15</inkml:trace>
  <inkml:trace contextRef="#ctx0" brushRef="#br0" timeOffset="119499.95">21177 15451 748 0,'0'0'67'0,"0"0"-54"0,-7-9-13 0,-3 9 0 0,-1-7 301 0,4 4 58 15,-4-3 11-15,1 3 2 0,-1-3-305 0,4 3-67 0,-3-4 0 16,3 7-11-16,-4-3-4 0,0-3-1 16,1 6 0-16,-1 6 0 0,-3-3 16 0,4 4 10 15,-5-4-2-15,1 6 0 0,0 0-8 0,0 7 8 16,-4-6-8-16,8 5 8 0,-8-2 13 0,8 9 3 0,-4-3 0 15,3-7 0-15,-3 13 9 0,3-6 3 0,4 0 0 0,0-4 0 16,0 4-36-16,4 0 0 0,-1-3 0 0,4-1 0 16,4-2 16-16,3-4-3 0,-4 1-1 0,8-1 0 15,-4 4-4-15,3-10-8 0,1 6 11 0,0-2-11 16,3-7 0-16,0 0 0 0,0 0 0 0,0-7 0 16,0 4 0-16,0-3-9 0,4-3 9 0,-4 2-12 15,0-2 12-15,0-1 0 0,0 1 0 0,0-4 0 16,-3-2 0-16,0-1 0 0,-1 7 0 0,-3-4-8 15,0-3 8-15,0 1 9 0,-3 5-1 0,-1-2-8 16,4-4 23-16,-7 7-3 0,0-1 0 0,4 1 0 16,-4 0-4-16,3-1-2 0,1 4 0 0,-4 6 0 15,0 0-3-15,0 0-1 0,0 0 0 0,0 0 0 0,0 0-10 0,0 0 0 16,4 9 0-16,-4 7 8 0,3-3 3 16,1 2 0-16,-1 1 0 0,1-4 0 0,3 4-11 15,-4 3 0-15,1-3 0 0,-1-4 0 0,1 4 0 16,3 3 0-16,-4-1 0 0,4-2 0 0,0 3 0 0,4 0 0 15,-7-4 0-15,6-5 0 16,-3-1-43-16,4 1-4 0,-1-1-1 16,-3 0-666-16,4-2-134 0</inkml:trace>
  <inkml:trace contextRef="#ctx0" brushRef="#br0" timeOffset="119783.64">21385 15022 1728 0,'0'0'76'0,"0"0"16"0,0 0-73 0,0 0-19 0,0 9 0 0,0 0 0 16,4 10 128-16,-1 0 21 0,5 6 5 0,-1 0 1 31,3 3-155-31,1 7-36 0,-4-7-5 0,3 10-1 0,1-4 34 0,-4 1 8 0,0 2 0 0,0-2 0 15,-3-1 0-15,-1-5 0 0,4 5 0 0,-3-6 0 16,-4 1 0-16,0-4 0 0,0 3 0 0,0-3 0 16,0 0 14-16,0-6-2 0,-4 6 0 0,4-6 0 15,-3 0-100-15,-1-1-20 0,4-8-4 0,-3 5-746 16</inkml:trace>
  <inkml:trace contextRef="#ctx0" brushRef="#br0" timeOffset="120018.26">21142 15407 1209 0,'0'0'108'0,"0"0"-87"0,0 0-21 0,0 0 0 0,-4-9 380 0,4 9 71 16,0 0 14-16,11 0 3 0,7 0-388 0,3 0-80 15,4-3-11-15,6-4-5 0,1 1-7 0,0 3-1 16,0-3-1-16,3-4 0 15,0 1-6-15,0 0-1 0,1-1 0 0,-1 4 0 16,-3 3-2-16,3-4-1 0,-3 7 0 0,-1-3 0 16,-2 3-131-16,-5-6-26 15,-2 6-6-15</inkml:trace>
  <inkml:trace contextRef="#ctx0" brushRef="#br0" timeOffset="120417.8">21816 15495 1555 0,'-18'0'68'0,"11"0"16"0,-3 0-68 0,10 0-16 0,0 0 0 0,0 0 0 15,-8-6 131-15,8 6 22 0,11-3 5 0,0-4 1 16,-1 4-175-16,1-3-36 0,6-3-6 0,5-1-2 0,-5 1 36 0,1 2 8 16,-4-5 0-16,4 3 1 15,-1-1 15-15,-3-6 8 0,0 7 0 0,-3 3-8 16,0-7 24-16,3 4-1 0,-7-7-1 0,0 7 0 0,0 2 14 0,-4-2 2 15,5 6 1-15,-8-3 0 0,-4-4-8 0,0 7-2 16,4 3 0-16,0 0 0 0,-7-6-12 0,-3 6-2 16,-1 0-1-16,1 6 0 0,-1-3-5 0,-7 4-1 15,-3-4 0-15,4 6 0 0,3 0-8 0,-8-2 0 16,1 8 0-16,-4-2 0 0,4 3 0 0,4-4-14 16,-1 13 5-16,0-6 1 0,-6-3 22 0,6 12 5 15,7-9 1-15,-3 6 0 0,4 3 20 0,-1-3 4 16,11 0 0-16,0-3 1 0,0 3-29 0,4 4-7 0,3-4-1 15,3 0 0-15,4-6-8 0,1-1 0 16,-5 1 0-16,4-3 0 0,11 3 0 0,-4-10-12 0,-3 0 4 0,-4 1 8 31,7-4-49-31,-3-3-3 0,6 4 0 0,-6-7 0 16,0 0-96-16,-1 0-20 0,1-7-4 0,0-2-678 0</inkml:trace>
  <inkml:trace contextRef="#ctx0" brushRef="#br0" timeOffset="121638.7">22567 15266 979 0,'0'0'87'0,"0"0"-70"0,-3-3-17 0,-1-3 0 16,4 6 185-16,-3-3 34 16,-1-4 6-16,-3-2 2 0,-4 9-155 0,4-9-32 0,0 9-5 0,-3-4-2 15,-4 4 5-15,3 0 1 0,0 4 0 0,-3-4 0 16,-3 9-28-16,-1-3-11 0,0 4 8 0,4-1-8 15,-7 0 8-15,4 7-8 0,-8-3 8 0,4 5-8 16,10-2 0-16,-7 9 0 0,1-6 0 0,-1 0 0 16,4 6 12-16,0-6 1 0,0 6 0 0,0-3 0 15,3-7-13-15,1 4 9 0,10 0-9 0,-4-3 8 16,-3-1-8-16,7-2 0 0,7-4 0 0,0 1 0 16,0-1 0-16,4-3 0 0,3 4-9 0,3-10 9 15,5 0-14-15,-1 0 4 0,-7 0 1 0,11 0 0 16,6-3 9-16,-2-4 0 0,-8-2 0 0,3 3-8 15,1-4 8-15,0 1 0 0,-4-4 8 0,0-2-8 16,-7 5 16-16,7-5 0 0,-3-4-1 0,0 3 0 0,-11 4 4 0,7-4 1 16,4-3 0-16,-8 3 0 0,1 4-9 0,-4-4-2 15,3 7 0-15,1-1 0 0,-4 1-9 0,-3 3 0 16,-4 6 0-16,0 0 0 0,0 0 0 0,0 0 0 16,-4 0 0-16,-3 6 0 0,3 3-12 0,-3 1 3 15,-3-1 0-15,3 7 0 16,-7-4 9-16,7-2 11 0,-1 6-3 0,1-7 0 15,0 10 3-15,0-10 0 0,4 7 0 0,3 0 0 0,0-4-11 0,3 7 0 16,1-3 0-16,6 9 0 0,-3-7 0 0,4 8 0 16,-4-4 0-16,4 9 0 0,3-3 0 0,-7 0 0 0,-4 1 0 15,1 5 0-15,-1-6 0 0,1 7 0 0,-8-1-11 0,-3 1 11 16,-3-1 0-16,-1-2 0 0,1 2 0 0,-4 1-8 16,-4 2 8-16,0-5 8 0,4-1-8 15,-3-6 11-15,-1 3-11 0,-3-3 10 0,-4-6-10 0,4 0 10 16,3-3 13-16,-6 2 2 0,-8-8 1 0,4-1 0 15,6 1-17-15,-2-4-9 0,-1-6 10 0,-3 0-10 32,0 3-19-32,3-6-9 0,4-6-3 0,-4-1-666 0,0-6-134 0</inkml:trace>
  <inkml:trace contextRef="#ctx0" brushRef="#br0" timeOffset="122169.6">22959 15345 1796 0,'10'-10'80'0,"-10"10"16"0,4-6-77 0,3 3-19 15,0-4 0-15,4 7 0 16,-4-3-201-16,0-3-44 0,3 6-9 0,-3-3-2 15,-7 3 170-15,0 0 34 0,0 0 6 0,0 0 2 0,0 0 172 0,-10 3 36 16,-11-3 6-16,3 0 2 0,-3 9-13 0,0-2-3 16,-8 2 0-16,1 1 0 0,3-1-55 0,1 0-11 15,6 7-2-15,-3 3-1 0,-4-3-31 0,8-4-7 16,6 4-1-16,-3 3 0 0,0-1-31 0,3 1-6 16,4 3-2-16,4 0 0 0,3-3-17 0,-4 6-4 0,4-6-1 15,4 6 0-15,3-6 13 0,0 0 0 0,0 2 9 16,0-2-9-16,7 0 0 0,4 0-13 0,-4-3 1 15,3-4 0-15,1 4 12 0,0-7-12 16,3 1 12-16,4-4-12 0,-1-3 12 0,4-3 0 0,4 0 0 0,-4-3 0 16,1-3 0-16,-5-4 0 0,1 1-8 0,-4-1 8 15,0-5 0-15,1 5 0 0,-5-2 0 0,-3-4 10 16,0 7-10-16,-3-7 8 0,0-3-8 16,-1-6 8-16,1 6-8 0,-4 0 0 0,0-6 0 0,-4 3 8 15,-3 1 4-15,0-8 1 0,0 10 0 0,-3 1 0 16,-1-7 11-16,-3 6 3 0,0 3 0 0,-3 4 0 0,-1-4 1 15,0 6 1-15,1 1 0 0,-1 3 0 0,1-4 3 0,-1 10 1 16,1-3 0-16,2-3 0 0,-2 6-33 16,3 6 0-16,-4-6 0 0,8 3 0 15,-4-3-35-15,7 0-13 0,-7 7-4 0,7-7 0 16,-7 3-141-16,7-3-29 0,0 0-6 0,0 0 0 16</inkml:trace>
  <inkml:trace contextRef="#ctx0" brushRef="#br0" timeOffset="122550.3">23400 15799 1591 0,'0'0'70'0,"0"0"15"0,0 0-68 0,-4 10-17 0,1-4 0 0,3-3 0 16,0-3 0-16,0 0 0 0,0 0 0 0,7 6 0 15,0-3 15-15,-7-3-4 0,0 0-1 0,10-3 0 16,-3-3 96-16,-3-3 19 0,3 6 4 0,0-10 1 16,-7 4-18-16,4-1-3 0,-1-2-1 15,-3-4 0-15,0 0-36 0,0 4-7 0,0-4-1 0,0-3-1 16,-3-6-24-16,-1 6-5 0,1 0-1 0,3-6 0 16,-4 3 5-16,1-3 1 0,-1 0 0 0,0 0 0 15,1-3-19-15,3 3-4 0,0 6-1 0,0-3 0 16,-4 0-15-16,8 3 0 0,-1 1 8 0,1 8-8 15,0-6 0-15,-1 7 0 0,1 0 0 0,3-1 0 16,0 1-12-16,0 9-1 0,-7 0-1 0,7-3 0 16,0 3-22-16,3 3-4 0,-3-3 0 15,4 6-1-15,0-3-25 0,-1 4-5 0,1-4-1 0,-1 6 0 16,1-3-92-16,0 4-20 0,3-1-3 16,-4 1-769-16</inkml:trace>
  <inkml:trace contextRef="#ctx0" brushRef="#br0" timeOffset="122774.59">23876 15461 1818 0,'0'0'40'0,"0"0"8"0,0 15 1 0,4-2 3 0,-1 2-42 0,1 4-10 0,-1 0 0 0,4 6 0 31,0-6-48-31,0 0-11 0,-7 6-2 0,0-6-1 0,4 0 42 0,-1-4 9 0,-3 4 2 0,0 0 0 15,0-3 63-15,4-7 13 0,-4 7 2 0,0-7 1 16,0 0-9-16,0 1-1 0,3-7-1 0,-3-3 0 31,0 0-69-31,0 0-14 0,0 0-2 0,0 0-848 0</inkml:trace>
  <inkml:trace contextRef="#ctx0" brushRef="#br0" timeOffset="122950.96">23929 15112 2991 0,'-14'-3'132'0,"14"3"28"0,0 0-128 0,-4-6-32 15,4 6 0-15,0 0 0 0,0 0 8 0,0 0-8 16,7-6 0-16,4 3 0 16,-8 3-118-16,8-7-27 0,-4 7-6 0,4-3-1 15,3-3-15-15,0 6-3 0,0 0-1 0,0 0 0 0</inkml:trace>
  <inkml:trace contextRef="#ctx0" brushRef="#br0" timeOffset="123315.06">24518 15489 1785 0,'0'0'159'0,"0"0"-127"0,-3-10-32 0,3 10 0 16,-4-9 111-16,0 0 16 0,1-1 3 0,-1 1 1 15,-3-7-99-15,4 13-19 0,-4-13-4 0,0 7-1 16,0-1 44-16,0 4 8 0,-4-3 1 0,0 6 1 16,-3 3-3-16,-3 0-1 0,-1 0 0 0,4 3 0 15,0 3-37-15,-4-3-7 0,4 10-2 0,0-1 0 16,3 4-12-16,-3-4 0 0,4 4 0 0,3 3 0 15,-4 0 0-15,4-4 0 0,0 4 0 0,3 0 0 16,1 6 0-16,-1-6 0 0,4 0 0 0,0 3 0 0,0-3 0 0,4 3 0 16,-1-1 0-16,1 1-10 0,3-3-2 0,4 6 0 15,3-6 0-15,0-3 0 32,3 0-108-32,5-4-21 0,-1-3-5 0,7 1-1 0,0-4-50 0,4-3-11 0,0 4-1 0,-1-7-1 0</inkml:trace>
  <inkml:trace contextRef="#ctx0" brushRef="#br0" timeOffset="123752.74">25061 15495 806 0,'-3'0'72'0,"-1"-6"-58"0,-3 6-14 16,0 0 0-16,4 0 328 0,-4 0 62 0,0 0 13 0,-4 0 2 15,-3 0-317-15,3 0-64 0,1-3-13 0,-1 6-3 16,-3-3-8-16,0 9 0 0,-4-3 0 0,4 1 0 15,0-4 0-15,0 6 12 0,0 7-4 0,0-3 0 16,0 2-8-16,-1 1 12 0,1 3-12 0,4-1 12 16,-1-2-4-16,1 3 0 0,3 0 0 0,-1 0 0 15,5-1-8-15,-4-2 0 0,7 0 0 0,-4-4 0 16,4 4 0-16,4-3 0 0,-4-7 0 16,7 3 0-16,-7-9 0 0,7 7 0 0,0-4 0 0,4 6 0 15,-1-12-11-15,1 3-4 0,-1-6-1 0,5-4 0 16,-1 4 0-16,0-3 0 0,0-1 0 0,-4 1 0 15,-3-4 16-15,1-2 0 0,2-1 0 0,-6 3 0 16,-1-2 0-16,1-4 0 0,-4 3 13 0,3 4-4 16,1-4 11-16,-1-3 1 0,-3 10 1 0,4-1 0 0,-4 4 10 0,3-3 3 15,1 9 0-15,-4 0 0 16,10 0-19-16,-2 0-3 0,-1 6-1 0,3 3 0 0,4 1-12 0,-3-1 9 16,-1 0-9-16,-3 10 8 0,4-9-8 0,3 9 8 15,-3-4-8-15,3 4 8 0,-4-3-8 0,1 3 0 16,0-1 0-16,-1-2 0 0,1-3-14 0,-4 2-5 15,3 1-1-15,-3-7 0 16,4 4-118-16,0-7-24 0,-1 4-5 0,-3-1-770 0</inkml:trace>
  <inkml:trace contextRef="#ctx0" brushRef="#br0" timeOffset="124034.3">25164 14846 2833 0,'0'0'62'0,"0"0"13"0,0 0 2 0,0 0 3 0,0 9-64 0,3 7-16 0,1 3 0 0,6 0 0 16,1 6-60-16,3 3-16 0,0-3-4 0,4 10 0 15,-4-1 48-15,3 4 10 0,1-1 2 0,0 7 0 16,-4 0 28-16,4 3 7 0,-4 3 1 0,0-3 0 15,0-3 13-15,-4-6 3 0,5 6 1 0,-5-10 0 16,-3 1-5-16,4 2 0 0,-1-12-1 0,1 4 0 0,-4-4-27 0,4 3-16 16,-4-9 3-16,3-3 0 15,4 2-139-15,-3-2-28 0,7 3-6 0,3-25-1 0</inkml:trace>
  <inkml:trace contextRef="#ctx0" brushRef="#br0" timeOffset="124937.64">26321 14673 1785 0,'3'-6'159'0,"1"3"-127"0,-1-3-32 0,4 3 0 15,-7 3 47-15,7-7 3 0,-3 7 1 0,3-9 0 31,0 9-75-31,0-6-16 0,-7 6-2 0,4-3-1 0,-1-4 35 0,-3 7 8 0,0 0 0 0,0 0 0 16,0 0 28-16,0 0 7 0,0 0 1 0,0 0 1 16,0 0 1-16,0 0 0 0,0 0 0 0,0 0 0 15,-10 7-11-15,3-7-3 0,3 9 0 0,-3 0 0 16,0 1 10-16,0 5 2 0,-4-5 0 0,8 6 0 16,-8 2 12-16,1 1 4 0,-5 0 0 0,1 0 0 15,0 6-10-15,-3 3-2 0,-1 0 0 0,-3 4 0 0,0-1-11 16,7 4-2-16,-4-1-1 0,0 4 0 0,1 2-10 15,3-2-1-15,-1 6-1 0,5 0 0 0,-4 3 1 16,3-3 0-16,4 0 0 0,0 3 0 0,3-6-15 0,-3-4 11 16,7 7-11-16,0-6 10 0,7-4-10 0,1 4 8 15,2-4-8-15,1 1 8 0,6-1-8 0,1 1 0 16,7-4 0-16,-1 1 0 0,8-4 0 0,3 0-11 16,4-3 3-16,4-3 0 15,2 3-147-15,5-9-29 0,6-4-5 0</inkml:trace>
  <inkml:trace contextRef="#ctx0" brushRef="#br0" timeOffset="154773.84">27136 15266 1324 0,'7'-3'118'0,"-4"3"-94"0,-3 0-24 0,4-6 0 16,-1 3 167-16,4-4 29 0,-7 7 5 0,0 0 2 15,0 0-156-15,0 0-31 0,-7-9-7 0,7 9-1 16,-3-9-8-16,-4 5 12 0,-4-2-12 0,-3 0 12 16,0 3-12-16,0-4 8 0,0 7-8 0,-4 0 8 15,0-3-8-15,4-3 0 0,-3 6 0 0,3 0 8 16,-4 0 6-16,0 6 1 0,4-3 0 0,0-3 0 0,-4 7 24 0,8 2 5 15,-4-3 0-15,-4 4 1 0,4 2-26 0,0-2-6 16,-4 5-1-16,4-5 0 16,-4 6-12-16,4 2 0 0,-3-5 0 0,3 9 0 0,0-10 0 0,3 7 0 15,4-3 0-15,0 3 0 16,0-10 0-16,7 7 0 0,-4-7 0 0,8 1 0 0,-4 5 0 0,3-12 0 16,4 7 0-16,0-4 0 0,0-3 0 0,1-3 0 15,2 6 0-15,4-6 9 0,-3 0 7 16,3-6 2-16,-4 6 0 0,5 0 0 0,-1-3-4 0,0-3-1 15,0 3 0-15,4-4 0 0,-4-2-13 0,3 6 11 0,-3-7-11 16,8-2 10-16,-8 2-10 0,7 1 0 16,-3-3 9-16,-1-4-9 0,1 0 0 0,-1 7 0 0,-2-4 0 0,2 4 8 15,1-1-8-15,-4-2 8 0,-7 2-8 0,0 1 8 16,0 0-8-16,0-1 0 0,-3-2 0 16,-1 5 0-16,-3-2 0 0,0 9 0 0,0 0 10 0,0 0-10 15,0 0 8-15,0 0-8 0,0 0 0 0,0 0 0 16,-3 9 0-16,-4 1 0 0,3-1 0 0,-3-2 0 15,4 2 0-15,-5 0 0 0,1 1 0 0,0-1 0 16,4 10 11-16,-4 0-1 0,3 3 0 0,-3-3 0 16,0 2-10-16,0-5 0 0,0 9 0 0,-4-6-11 15,4 6 11-15,-3-3 0 0,-1 3 0 0,1 10 0 16,-4-7 0-16,3 0 0 0,0 13 0 0,-3-3 0 16,4-1 0-16,-1 4-10 0,0-3 10 0,1-1-10 0,3-2-3 15,0-1-1-15,0 1 0 0,3-13 0 16,1 3-11-1,3-6-3-15,0-4 0 0,0 4 0 0,0-3 28 0,3-4 0 0,1-6 0 0,-1-2 0 16,1 2-20-16,3 3-9 0,0-9-2 0,3 0 0 16,1 0-2-16,0 0-1 0,3 0 0 0,0-6 0 15,0 3-94-15,7-3-20 16,-3 6-3-16</inkml:trace>
  <inkml:trace contextRef="#ctx0" brushRef="#br0" timeOffset="155076.75">27436 15583 2239 0,'0'0'49'0,"0"0"11"0,-8 3 1 0,5 6 2 0,-1-2-51 0,1 2-12 0,-1 0 0 0,1 10 0 16,-4-9 12-16,3 9 0 0,-3-4 0 0,4-5 0 31,-1 8-32-31,1-2-6 0,-1-6-2 0,1 5 0 0,3-5 10 0,-4 2 2 0,1-2 0 0,3-4 0 16,0-6-12-1,0 0-3-15,-4 9 0 0,4-9-580 0,0 0-116 0</inkml:trace>
  <inkml:trace contextRef="#ctx0" brushRef="#br0" timeOffset="155952.47">28529 15194 403 0,'0'0'36'0,"0"0"-36"0,0 0 0 0,0 0 0 16,0 0 356-16,0 0 64 0,-3 0 12 0,3 0 4 16,-7-9-323-16,3 5-64 0,-3-2-13 0,3 6-2 15,-3 0-1-15,0 0 0 0,0-3 0 0,-3 3 0 16,3 3 11-16,-4-3 1 0,0 0 1 0,-3 6 0 0,-3-2-2 0,-1 5-1 15,0 0 0-15,-3-2 0 16,0 12-22-16,0-10-4 0,0 7-1 0,7-7 0 16,0 7-16-16,-1-4 0 0,5-2 8 0,-1 5-8 0,1-2 0 0,3 3 0 15,3-7-13-15,1 7 5 16,3-7 8-16,0 0 0 0,7 1 0 0,0-1 0 0,-4-2 0 16,8-4-12-16,-1 3 4 0,5-6 0 0,-1-6 8 15,3 3 0-15,1-4 0 0,3-2 0 0,4-1 0 0,-4 4 0 16,-3-3 0-16,-1-1 0 0,1-2 0 0,-1-4 0 15,1 7 0-15,-4-7 8 0,-3 4-8 0,-1-4 8 16,1-3-8-16,0 10 8 0,-1-7-8 0,1 3 8 16,-4-2-8-16,0-1 8 0,0 7-8 15,-4-1 0-15,4 1 0 0,-3-1 8 0,-4 10-8 0,0 0 0 0,4-6 0 16,-4 6 8-16,0 0-8 0,0 0 12 0,0 0-4 0,0 0 0 16,0 0-8-16,0 0 0 0,0 13 0 0,0-4 0 15,0 4 0-15,0-4 0 0,0 7 0 0,0-1 0 16,-4-2 0-16,4 6 0 0,-4-4 0 0,1 4 0 15,-4 0 0-15,0 6 0 0,0-6 0 0,3 9 8 16,-6-3-8-16,3 3 9 0,-4-2-9 0,0 2 10 16,1-3-2-16,-1 0-8 0,1-3 12 0,-1 3-4 15,-3 0-8-15,3 3 8 0,-3-3-8 0,4 0 8 16,-4-3-8-16,0 4 0 0,-1-8 9 0,5 11-9 16,-1-14 8-16,1 10-8 0,-4-6 8 0,3 0-8 15,4 6 0-15,0-6 0 0,-4 0 0 0,4 6 8 16,4-13-8-16,-1 10 0 0,-3-3 0 0,4-6 0 15,3 2 0-15,3 1 0 0,1-3 0 0,-1-4 0 0,1 7 0 0,-1-7 0 16,4 0 0-16,0-2 0 0,0 2 0 0,0-6-10 16,0 7 10-16,4-4 0 0,0 3-13 0,3 1 4 15,-4-4 1-15,1-3 0 16,3 7-16-16,-3-4-2 0,-1-3-1 0,1-3 0 16,-1 6-31-16,-3-6-6 0,4 0-2 0,-4 0 0 15,0 0-112 1,-7 0-22-16,0 0-5 0</inkml:trace>
  <inkml:trace contextRef="#ctx0" brushRef="#br0" timeOffset="156411.84">28783 15592 748 0,'0'0'67'0,"4"-6"-54"0,3 3-13 0,-4-3 0 16,4 6 168-16,0-10 32 0,0 10 5 0,-3-9 2 15,3 3-69-15,4 6-14 0,-4-10-2 0,0 7-1 16,0-3-24-16,0 3-5 0,3-4 0 0,1-2-1 16,0 6-43-16,-4-4-8 0,3 1-1 0,-3 3-1 15,4-3-8-15,-4 3-2 0,0-4 0 0,0 4 0 16,-7 3-28-16,0 0 0 0,0 0 0 0,0 0 0 15,0 0 8-15,0 0-8 0,7 3 0 0,-3 4 0 16,-1 2 0-16,-3 0 8 0,-3 1-8 0,-1 6 0 16,1-4 0-16,-5 4 0 0,1-7 0 0,-3 10 0 0,-1-3 0 15,-3-4 0-15,4 4 0 0,-8 3 0 0,4 0 0 16,-7 2 0-16,3-2 0 0,0 0 0 0,4 0 0 0,0 0 0 16,0 0 0-16,3-4 0 0,-3 10 0 0,7-12 0 15,0 3 0-15,0-1 0 0,4-5 0 16,3 2 9-16,0-2-9 0,3-4 12 0,4 3-12 0,0 1 0 15,0-4 0-15,4-3 8 0,-8 3-8 0,8-3 0 16,0-3 0-16,3 7-11 16,0-7-16-16,0 3-3 0,0-3-1 0,4 0 0 15,-4 0-110-15,3 0-23 0,1 0-4 0,0 0-443 16,3 0-89-16</inkml:trace>
  <inkml:trace contextRef="#ctx0" brushRef="#br0" timeOffset="157350.76">30177 15213 2134 0,'0'0'95'0,"0"0"19"0,0 0-91 0,0-3-23 16,0 3 0-16,0-7 0 0,0 7 0 0,0 0-20 16,0-9 4-16,0 9 1 0,0 0 15 0,0-3 0 15,0 3 0-15,-4-6 0 0,-6 6 20 0,2-4-2 16,-2 4-1-16,-4 0 0 0,0 4 7 0,-4 2 2 16,-3-3 0-16,0 6 0 0,0-2 6 0,-1 2 0 0,-6 1 1 15,3 5 0-15,4-5 7 0,-3 2 2 0,-1 4 0 0,4-7 0 16,0 1-15-16,3-1-3 15,0 7-1-15,1-7 0 0,3 10-23 0,6-10 0 16,1 1 0-16,0 5 0 0,4 1 0 0,3-3-16 16,0-4 4-16,10 0 0 0,-3 1 0 0,4 2 0 0,0-8 0 0,6 5 0 15,1-9 12-15,3 0 0 0,4 0 0 0,-1 0-8 16,1 0 8-16,0 0 9 0,-4-9-1 0,4 9-8 16,-4-10 0-16,-3 1 0 0,3 2 0 0,-4-2 0 15,1 0 13-15,0-1-4 0,-4-2-1 0,3-4 0 16,-3 7-8-16,-3-7 0 0,3 7 0 0,-3-7 0 15,-1 6 0-15,1-2 0 0,-4-4 0 0,0 4 0 16,0-4 0-16,-3 7 0 0,-1-1 9 0,1 1-9 0,-4-1 0 0,0 4 0 16,0-3 0-16,0 9 0 0,0 0 0 0,0 0 0 15,0 0 0-15,0 0 0 16,0 0 0-16,0 0-10 0,0 0 10 0,-4 9 0 16,1 1 0-16,-1-1-8 0,1 0 8 0,-1 1 0 0,0 5 0 15,-3-5 0-15,0 6 0 0,4-4 9 0,-4 4 3 16,0 3 0-16,0-1 0 0,0 1 0 0,0 3-12 15,0-3 0-15,-1 0 0 0,1 9 0 0,-3-9 0 0,3 3 0 16,-4-3 0-16,4 3 0 0,-3-1 0 0,2-2 0 16,1 0 0-16,-3 0 0 0,3 0 20 15,-4 0 1-15,1 6 1 0,-1-7 0 0,0 1-10 0,1 6-1 16,-1-6-1-16,-3-3 0 0,4 3-10 0,-1-1 0 16,0 1 0-16,1 3 0 0,-1-9 8 0,4 6 0 15,-3-4 0-15,3 4 0 0,0 0-8 0,-1-3 0 0,5-1 0 16,-4 4 0-16,0-6 0 0,0 2 0 0,3-5 0 0,4 5 0 15,-3-2 0-15,3-7 8 0,-4 10-8 0,4-7 8 16,0 1-8-16,0-1 8 0,0 0-8 0,0 1 8 16,4-1-8-16,-1 1 0 15,4-4-12-15,0-3 12 0,-3 7 0 0,6-4 0 0,-2 3 0 0,2-9 0 16,1 10 0-16,-1-4 0 0,1-3-11 16,3-3 11-1,0 9-30-15,0-9-1 0,0 7 0 0,-3-4 0 0,-1-3-21 16,1 0-5-16,-11 0-1 0,7-3 0 0,-7 3-134 15,0 0-26-15</inkml:trace>
  <inkml:trace contextRef="#ctx0" brushRef="#br0" timeOffset="157900.4">30304 15630 1440 0,'0'0'64'0,"0"0"12"0,0 0-60 0,10 0-16 16,4-3 0-16,0-4 0 0,-3 7 160 0,3 0 30 0,4-6 6 15,-1 6 0-15,-2 0-155 0,-1 6-31 16,3-6-10-16,-3 0 0 0,0 7 28 0,-3-4 0 15,0-3 0-15,-4 9 0 0,3-9-8 0,-6 10 0 0,-4-10-1 0,3 6 0 16,-3-3 21-16,0 7 4 0,-7-1 0 0,0 3 1 16,-3-2-26-16,-1-1-6 0,0 1-1 0,-3-7 0 15,0 13-3-15,0-7-1 0,-3-3 0 0,-1 4 0 16,0-7-8-16,1 6 12 16,-1 1-12-16,4-10 12 0,3 6-12 0,1-6 8 0,-1 3-8 0,4-3 8 15,0 0-8-15,7 0 0 0,0 0 0 0,0 0 0 16,0 0-18-16,0 0-2 0,0 0-1 0,0 0 0 15,0 0-2-15,11 0 0 0,-1-3 0 0,1 3 0 16,3 3 5-16,0-3 1 0,0 0 0 0,4 6 0 16,-4-6 9-16,0 0 8 0,0 10-12 0,4-10 12 15,-1 9-8-15,-3-3 8 0,-3-3 0 0,7 7 0 16,-8-4 0-16,4 4 0 0,-3-1 8 0,-4 0-8 0,0-2 33 16,-3 5 1-16,-1-2 0 0,1-1 0 0,-8 4-8 0,4-1-2 15,-3-3 0-15,-1 7 0 0,-3-6 13 0,0 8 3 16,0-2 0-16,-4-3 0 0,-3 2-32 0,0 1-8 15,0-3 0-15,0 2 0 0,3-5 0 0,-6 5 0 16,-1-2 0-16,0-4 0 0,1 1 0 16,-1-1 0-16,0-3 0 0,1 4 0 15,3-10-40-15,0 6-8 0,7-6-3 0,-1-6-724 16,1-4-145-16</inkml:trace>
  <inkml:trace contextRef="#ctx0" brushRef="#br0" timeOffset="158379.07">30505 14445 172 0,'0'0'16'0,"0"0"-16"0,0 0 0 0,-4 0 0 0,-3 0 464 0,7 0 91 16,0 0 17-16,0 0 4 15,0 0-486-15,0 0-90 0,-3 6-33 0,3-6 1 16,0 9 32-16,0 1 16 0,0-1-2 0,3-3 0 0,4 4 30 0,-3-1 7 15,3 1 1-15,-4-1 0 0,8 7 1 0,-1-4 1 16,8 7 0-16,0 3 0 0,-1-3-3 0,5 3-1 16,2 9 0-16,8-3 0 0,-4 1-21 15,11 5-4-15,7 4-1 0,-4-4 0 0,1 10 6 0,-1-6 1 16,0 6 0-16,-7-1 0 0,1-5-31 0,-4 6 8 16,-8 0-8-16,1 6 0 0,-7-3 12 0,-4 6-1 15,-7 4 0-15,0 9 0 0,-4 0-11 0,-6 3 0 16,-1 6 0-16,-6-3 0 0,-4 3 0 0,-4-9-9 15,0-3 9-15,-6-4 0 0,-8-5 0 0,4-7 11 0,-1-3 0 16,1-1 0-16,-7-5-11 0,3-3 0 0,0-7-12 0,1-3-1321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09.26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19032 5702 172 0,'-42'0'16'0,"21"0"-16"0,-4-9 0 0,-3 9 0 0,0-3 210 0,0-3 39 16,-1 6 8-16,5-13 2 0,-1 13-187 0,4-9-36 15,0 9-8-15,-1-10-2 0,5 7 23 0,-1-6 5 16,4 6 1-16,0-4 0 0,0 4-7 0,0-6-2 16,0 6 0-16,-1-4 0 0,5 7-14 0,-1 0-2 0,1 0-1 15,10 0 0-15,0 0 53 0,0 0 10 16,0 0 3-16,17 0 0 0,1 7-15 0,7-4-2 16,6 3-1-16,8-3 0 0,7-3-10 0,3 3-3 0,8-3 0 15,6 0 0-15,4 0-41 0,4 0-9 16,3 0-2-16,-7 0 0 0,4 0-12 0,3 0 0 0,0 0 0 15,3 0 0-15,-2 0-13 0,-5-3-6 16,1 3-1-16,-4 0 0 16,0-3-35-16,-4-3-7 0,-3 6-2 0,4-10 0 15,-4 7-37-15,-4-3-8 0,1 3-2 0,-12-7 0 16,1 10-66-16,-7-3-14 0,0 3-2 0,-4 0-1 0</inkml:trace>
  <inkml:trace contextRef="#ctx0" brushRef="#br0" timeOffset="368.17">20786 5690 460 0,'-14'-6'41'0,"-4"6"-33"16,-3 0-8-16,0-13 0 0,-1 13 244 0,1-9 48 15,-3 9 8-15,6-3 3 0,4-7-198 0,-4 7-39 16,8-3-8-16,-1-4-2 0,4 10 8 0,0-3 2 16,7 3 0-16,0 0 0 0,0 0-14 0,14-3-4 15,4-3 0-15,3 6 0 0,4 0 10 0,3 0 2 0,3 0 0 0,5 0 0 16,-1 6-28-16,4-3-6 0,0 0-1 0,-1-3 0 15,1 10-25-15,4-10 0 0,2 6 8 16,5-3-8-16,-1-3 0 0,4 3 0 16,0 4 0-16,0-4 0 15,0-3-22-15,0 0-6 0,0 0-2 0,0 0-685 0,-4 0-137 0</inkml:trace>
  <inkml:trace contextRef="#ctx0" brushRef="#br0" timeOffset="763.06">22292 5878 288 0,'14'-6'25'0,"7"3"-25"0,8-4 0 0,2 1 0 16,5-3 494-16,6-1 94 0,11 1 18 0,3-1 4 16,1 1-482-16,13 6-96 0,8-3-19 0,3-7-4 15,4 13-9-15,3-9 0 0,7 6 0 16,7 3 0 0,4-10-130-16,4 10-28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0:46.3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 7561 1404 0,'0'0'62'0,"10"-18"13"0</inkml:trace>
  <inkml:trace contextRef="#ctx0" brushRef="#br0" timeOffset="454.29">2371 7420 864 0,'0'0'76'15,"-4"-3"-60"-15,-3-3-16 0,4 6 0 16,3-3 116-16,-7-3 20 0,3-1 4 0,0 4 0 16,-6 3-4-16,3-6-2 0,3 6 0 0,-3 0 0 0,4 0-54 0,-1-3-12 15,4 3-1-15,0 0-1 0,0 0-43 0,0 0-9 16,-7 0-2-16,4 0 0 0,3 0-12 16,0 0 0-16,-11 3 0 0,0 3 0 0,1 4 0 0,3 5 0 15,-11 4 0-15,4 0 0 0,-7 0 0 0,3 9 0 16,1 6 0-16,-1 1 0 15,-3 3 0-15,0 2 0 0,3 1 8 0,-7 9-8 0,4 4 0 0,7-1 0 16,0-6 0-16,3 6-10 0,1-9 10 0,3 0 0 16,7-6 0-16,7-4 0 0,3 1 21 0,1-7 0 15,-4 0 0-15,11-3 0 0,-4 3 2 0,7-12 0 16,-3 3 0-16,3-3 0 0,3-7-11 0,1-6-3 16,7-3 0-16,-4 0 0 0,4-3-1 0,-4-6-8 15,7-7 12-15,1-3-4 0,-1 3-8 0,4-6 8 16,-4-3-8-16,0-3 8 0,-7-6 1 0,4-1 0 15,-4-3 0-15,4-2 0 0,-7 2 14 0,0-6 2 0,-4 0 1 16,-4 7 0-16,1-7-3 0,-4 9-1 0,0-2 0 0,-3 2 0 16,-11-2-14-16,0 8-8 0,0-2 8 15,-4 9-8-15,-6-3 0 0,-1 0 8 0,-3 6-8 16,3-6 0-16,-10 12 0 0,7-5 8 16,-11 2-8-16,4 0 0 0,-3 13 0 0,-1-6 9 15,-7 2-9-15,4-2 0 0,-7 0 0 0,6 9 0 0,-6-7 0 0,0 4 0 16,10 3 0-16,0-6 0 0,-3 6 0 0,4 0 0 15,-1 0 0-15,7 6-9 0,1-6 9 0,2 3-12 16,1 4-128-16,11 2-25 0,-8 0-6 16,4 1-804-16</inkml:trace>
  <inkml:trace contextRef="#ctx0" brushRef="#br0" timeOffset="839.58">2325 8195 2170 0,'-4'-9'96'0,"-6"2"20"0,6 4-92 0,-3 3-24 0,7 0 0 0,-3-6 0 16,-8 6 21-16,7 6 0 0,-6-3 0 0,10 4 0 16,-11-4-21-16,8 3 0 0,-4 3 0 0,3 1 8 15,4-1-24-15,0 7-5 0,0-4-1 0,0 4 0 16,0 3 12-16,-7 6 10 0,7 0-13 0,0 6 5 16,0 4 20-16,-3-1 4 0,3 4 0 0,0 6 1 15,0 0 17-15,-11 0 3 0,8 3 1 0,-8-3 0 16,4 0-21-16,0 3-4 0,-4-4-1 0,1 8 0 15,-1-14-4-15,0 7 0 0,1-6-8 0,6-4 12 16,-6-5-12-16,6-4-15 0,-6 3 3 0,3-12 1 31,3 2-141-31,4-8-28 0,0 5-5 0</inkml:trace>
  <inkml:trace contextRef="#ctx0" brushRef="#br0" timeOffset="1210.72">2106 9186 2152 0,'0'0'48'0,"0"0"9"0,0-6 3 0,-10 2 0 0,6-2-48 0,4 6-12 0,0 0 0 0,0 0 0 15,0 0 0-15,0 0-9 0,0 0 9 0,0 0-13 16,0 6-3-16,-7 4-1 0,3-1 0 16,4 1 0-1,0-1-8-15,-3 10-2 0,3-3 0 0,-7 2 0 0,3 7 13 0,-3-6 2 0,4 6 1 0,-8-3 0 16,-3 10 31-16,3-10 5 0,1 3 2 0,-4 3 0 16,0 3-9-16,-8-3-2 0,-2 1 0 0,3-1 0 15,-4 6 4-15,0 1 0 0,4-7 0 16,3-3 0-16,-3 3-20 0,-3-2 0 0,-1-8 0 0,11 7 0 15,-7-6 0-15,6-6-16 0,5 2 4 0,-1-5 0 16,-3-1-129 0,7 1-26-16</inkml:trace>
  <inkml:trace contextRef="#ctx0" brushRef="#br0" timeOffset="1480.31">2096 9233 1587 0,'0'0'70'0,"10"-10"15"0,-10 7-68 0,0 3-17 0,0 0 0 0,0 0 0 16,0 0 32-16,0 0 2 0,0 0 1 0,0 0 0 0,11 3 42 0,-11 7 9 15,3-1 2-15,4 7 0 0,-3 3-25 0,3 0-5 16,-4 6-1-16,8 0 0 0,3 3-25 0,-3 0-6 16,10-3-1-16,-4 4 0 0,5-1-6 0,2 6-2 15,1-9 0-15,3 4 0 0,0-4-7 0,-3 3-2 16,0-3 0-16,0 3 0 0,-1-3-8 0,-3 0 0 15,-3-3 0-15,3 3 0 0,-10-6-20 0,3 0-4 16,-4 0 0-16,-6 3 0 16,7-3-40-16,-8-7-9 0,4 4-2 15,-7-1 0-15,0-2-154 0,0-7-31 0,-7 7-7 0,7-13-1 0</inkml:trace>
  <inkml:trace contextRef="#ctx0" brushRef="#br0" timeOffset="2049.91">1563 8847 1094 0,'-11'0'97'0,"1"6"-77"0,6-6-20 0,4 0 0 16,0 0 138-16,0 0 24 0,0 0 5 0,0 0 1 16,0 0-120-16,7-6-23 0,4 6-5 0,10-6 0 15,4 3-20-15,6-4 0 0,1-2 0 0,14 0 0 16,0-4 17-16,14-3-3 0,0 7-1 0,0-7 0 16,3-2-5-16,8-1-8 0,10 0 11 0,-7-6-11 0,7 0 0 0,-7 6 0 15,0 0 0-15,0-6 0 16,-3 3-23-16,-4 0-11 0,-3 3-2 0,-1 0-487 15,-3 10-97-15</inkml:trace>
  <inkml:trace contextRef="#ctx0" brushRef="#br0" timeOffset="2795.59">3725 10142 2170 0,'-14'-25'96'0,"7"16"20"0,-3 6-92 0,-5-4-24 16,1 4 0-16,0 3 0 0,-7 0 0 0,0 3-15 15,3 7 3-15,-10 5 0 16,0 11-16-16,3-5-4 0,-7 14 0 0,4-7 0 16,3 13 4-16,-6-3 1 0,6-1 0 0,7 7 0 0,-3-3 7 0,0 3 0 15,7-7 1-15,0 1 0 0,3-3 19 0,1 2 0 16,6-2-8-16,-3-7 8 0,7-3 0 0,0 0 0 16,0-6 0-16,7-3 0 0,4-4 0 0,-4-3 0 0,10-2 0 15,1-4 0-15,7-6 18 0,7-4-2 0,3-2-1 0,4-3 0 16,-1-4 3-16,5-3 1 0,-4-6 0 15,6 0 0-15,-9-6-19 0,2-1 10 0,1 1-10 0,-3-1 8 16,-5-5 4-16,5 9 0 0,-12-7 0 0,1 1 0 16,-4 5 8-16,-7-5 3 0,4 6 0 0,-8-7 0 15,-2 1-6-15,2 5-1 0,-10-5 0 0,0-1 0 16,-7 7 0-16,-4-6-1 0,-3 12 0 0,0-3 0 16,4 0 1-16,-11 6 0 0,3 0 0 0,0 0 0 15,1 10-36 1,-1-1-8-16,0 4 0 0,4 6-1 0,-3 0-155 15,2 10-30-15,-13 8-6 0,7 17-2 0</inkml:trace>
  <inkml:trace contextRef="#ctx0" brushRef="#br0" timeOffset="3219.59">3464 10810 2372 0,'-10'-6'52'0,"6"3"12"0,-3-4 1 0,0 7 1 0,7 0-53 0,0 0-13 0,0 0 0 0,0 0 0 16,0 0-16-16,4 10-7 0,-1-1-1 0,4 7 0 16,4 0 15-16,-8-4 9 0,4 13-12 0,-7 0 12 15,7-3-11-15,0 13 11 0,-7-1-10 0,4 1 10 16,-4 2 0-16,0-2 0 0,-4 12 0 0,4-3 0 16,-10 0-11-16,6 0-5 0,-13-7-2 0,6 7 0 15,-7 0 10-15,4 0 8 0,4 3-12 0,-4-3 12 16,-4 0 0-16,0 0 19 0,1 0-3 0,3 0 0 15,3-1-7-15,8-5-1 0,-8 0-8 0,7-4 12 16,4 1-26-16,0 2-6 0,4-2 0 0,-1-1-1 16,8-5-183-16,0 5-37 0,10 22-7 15,-4-15-470-15</inkml:trace>
  <inkml:trace contextRef="#ctx0" brushRef="#br0" timeOffset="3706.79">3401 12168 403 0,'0'0'36'15,"0"0"-36"-15,-7-3 0 0,7 3 0 16,0 0 240-16,0 0 40 0,0 0 9 0,0 0 2 15,0 0-208-15,0 0-42 0,0 0-8 0,-4 3-1 16,-6 3 3-16,6-3 1 0,-3 7 0 0,-4-4 0 16,4 3 27-16,0 1 5 0,4 6 2 0,-8-4 0 15,-3 4-10-15,4 3-1 0,-5-1-1 0,5 1 0 0,-1 6-26 0,-3-6-4 16,4 6-2-16,-5 0 0 0,-2-3-17 0,-1 3-9 16,8 4 10-16,-12 2-10 0,5-3 0 0,-4 10 0 15,-4-4 0-15,0 1 0 0,1 2-11 16,2-2-8-16,-9-1-1 0,2-5-1 15,5 5-7-15,3-15 0 0,3 6-1 0,-3-6 0 16,0-10-4-16,6 1-1 0,5-1 0 0,-1-3 0 16,8-6-177-16,-8-6-35 0</inkml:trace>
  <inkml:trace contextRef="#ctx0" brushRef="#br0" timeOffset="3954.73">3366 12303 1267 0,'0'0'112'0,"0"0"-89"0,0 0-23 0,0 0 0 15,0 0 343-15,3 9 64 0,8 7 13 0,3-7 2 32,3 7-381-32,-3-3-76 0,4 2-15 0,10 10-3 0,-10-6 32 0,7 6 6 0,-4-3 2 0,4 10 0 15,-4-1-29-15,-4 3-6 0,5 1 0 0,-1 2-1 16,-11-2 13-16,4 3 4 0,0-4 0 0,-3-6 0 15,0 7-42-15,-1-10-8 0,-3 3-2 0,0-9 0 16,-3 3-64-16,3-3-12 0,-7-7-4 0,3-2-540 16</inkml:trace>
  <inkml:trace contextRef="#ctx0" brushRef="#br0" timeOffset="4404.76">2875 11353 1958 0,'-10'-7'174'0,"6"4"-139"0,-7-3-35 0,8 6 0 16,3 0 162-16,0 0 26 0,0 0 4 0,3-9 2 0,8 2-167 0,7 7-27 16,10-9-19-16,0 6 3 15,11-4 16-15,7 4 12 0,0-3-3 0,3-3 0 16,7 2-9-16,8-2 0 0,10 0 0 0,4-1 0 0,-4 1-17 0,-4-4 4 16,-3-2 1-16,4-1 0 15,-1 3-32-15,1-2-7 0,-7-1-1 0,3-3 0 16,-7 7-82-16,-1-10-17 0,-6 0-3 0</inkml:trace>
  <inkml:trace contextRef="#ctx0" brushRef="#br0" timeOffset="5296.72">1503 12212 2016 0,'-11'-10'179'0,"1"1"-143"0,-4 0-36 0,-1 2 0 16,-6 4 64-16,11-3 7 0,-11 6 1 0,6 0 0 31,1 0-122-31,0 0-24 0,-7 6-5 0,7-3-1 0,-7 7 2 0,7-4 0 0,0 3 0 0,-8-5 0 15,12 2 34-15,-4 3 8 0,3 1 0 0,-3-1 1 0,-4 7 53 0,11-7 10 16,-3 10 3-16,3 0 0 16,3 6 10-16,1 0 3 0,3-3 0 0,0 9 0 15,0 4-22-15,3 2-4 0,-3 7-1 0,11 0 0 0,-8-6-17 16,8 9 8-16,-1-6-8 0,5-4 0 0,6 1-9 0,-4-4-9 16,4-5-2-16,4-4 0 15,0-10-19-15,7-2-4 16,-8 3-1-16,5-10 0 0,2-6 44 0,-6-6 0 0,0 6 11 0,-1-10-3 0,1-5 39 15,-4-4 7-15,4 0 2 0,-4 0 0 0,-3-6 8 0,3-3 3 16,-7-7 0-16,7 7 0 0,-7-6-23 0,-3-1-4 16,-1-3 0-16,1 4-1 0,-7-4-25 0,6-2-5 15,-10 8-1-15,0-2 0 0,-7-7-8 0,4 10-16 16,-1-4 4-16,-7 1 1 0,4-1-9 0,0 13-3 16,-3-3 0-16,-8 6 0 0,4-6 3 0,0 9 1 15,-7 4 0-15,3 6 0 16,-3 3-113-16,-4 3-22 0,1 3-5 0,-1 6-633 0</inkml:trace>
  <inkml:trace contextRef="#ctx0" brushRef="#br0" timeOffset="5880.07">1281 13131 1677 0,'0'0'74'0,"-4"0"16"0,1 0-72 0,-5 0-18 0,8 0 0 0,0 0 0 16,-3 6 13-16,-4-3-1 0,3 6 0 0,4 1 0 15,4 6-12-15,3-7-16 0,-4 7 3 16,5-4 1-16,-1 7 20 0,3 6 4 0,4 0 0 0,-3-3 1 16,10 9-13-16,-7-2 0 0,0 5 0 0,4-6 0 15,0 10 0-15,-8-3-18 0,4 2 4 0,-3 7 1 16,-4 0 13-16,3 0 0 0,-6 6 0 0,0-3 0 15,3 6 20-15,-7 1 4 0,0-7 1 0,-7 12 0 16,7-5-6-16,-4-1-2 0,4 0 0 0,0-9 0 16,-4-3-6-16,4 0-2 0,0-4 0 0,0-8 0 15,0 2-9-15,4-9 8 0,-4 3-8 0,0-6 8 16,4 0-161-16,3-4-33 0,3 4-6 0,-6-3-2 16</inkml:trace>
  <inkml:trace contextRef="#ctx0" brushRef="#br0" timeOffset="6595.18">748 13664 691 0,'-11'-7'30'0,"11"7"7"0,-3 0-29 0,-4 0-8 0,3 0 0 0,-3 0 0 15,4 0 255-15,3 0 49 0,0 0 11 0,0 0 1 16,0 0-256-16,0 0-51 0,0 0-9 0,10 0 0 16,1 10 0-16,-4-10 0 0,14 0 0 0,-7 6 0 15,7-6-9-15,4-6 9 0,-4 6 0 0,14 0 0 16,-6-10 8-16,6 1 8 0,-3 0 1 0,3-7 1 16,4 7 18-16,0-10 4 15,6 3 1-15,1-3 0 0,-3 0-2 0,10 4-1 0,-11-4 0 0,4 0 0 16,0 3-27-16,-1 4-11 0,-6-7 8 0,0-3-8 15,7 10 0-15,-7-4 0 0,7 7 0 0,-1-4-11 16,-6 0-16 0,-3 4-3-16,-1 0-1 0,0 5 0 15,-7 4-125-15,4-6-26 0</inkml:trace>
  <inkml:trace contextRef="#ctx0" brushRef="#br0" timeOffset="7119.04">1482 14504 1324 0,'-11'-6'118'0,"8"6"-94"0,-4-3-24 0,3-4 0 15,-7 7 173-15,8-9 31 0,-4 9 5 0,3 0 2 16,-3-3-181-16,4-3-30 0,3 6-18 0,-4 0 2 16,4 0 16-16,0 0 12 0,0 0-3 0,-7 9 0 0,4 0-9 0,-4 1-16 15,3 9 4-15,-7 6 1 0,8 3 11 0,-15 6 0 16,4 7 8-16,0 6-8 0,0 0 19 0,-7 13-1 15,-4-4 0-15,0 4 0 0,1-4-6 0,-8 4 0 16,7 3-1-16,-3-10 0 0,7 0 0 0,-4-6 0 16,0-3 0-16,4 0 0 0,7-6 7 15,0-4 2-15,0-6 0 0,7-6 0 16,-4 0-32-16,8-12-7 0,-4-1-1 0</inkml:trace>
  <inkml:trace contextRef="#ctx0" brushRef="#br0" timeOffset="7422.6">1563 14583 172 0,'0'0'8'0,"0"0"1"15,-7 3-9-15,3-3 0 0,4 0 0 0,-7 9 0 0,7 0 455 0,7 1 89 0,-7-1 17 0,4 1 4 16,3 5-462-16,3 1-93 0,-3-3-18 0,4 12-4 16,3-6 12-16,-3 6 0 0,6 0 0 0,-3-3 0 15,1 9 0-15,6 0 0 0,-7-6-8 0,0 10 8 16,0-7 0-16,4 0 0 0,-4-3 0 0,7 1-9 16,-14-8 9-16,4 1 0 0,-1 0 8 0,1-10-8 15,-8 7 0-15,8-7-8 0,-4 1 0 0,-3-4 0 16,6-3-58-16,-10-3-11 15,4 0-3-15,6-9-504 0,-10-1-102 0</inkml:trace>
  <inkml:trace contextRef="#ctx0" brushRef="#br0" timeOffset="7982.1">1288 12917 633 0,'0'0'56'0,"-7"0"-44"15,3 7-12-15,4-4 0 0,0-3 164 0,-3 6 32 0,-8 4 5 0,0-1 2 16,4 0-136-16,4 1-27 0,-1-1-6 0,-3 10-1 16,4-3-10-16,-4 2-3 0,7 1 0 0</inkml:trace>
  <inkml:trace contextRef="#ctx0" brushRef="#br0" timeOffset="27759.14">15469 9358 2466 0,'0'0'54'0,"0"0"11"0,-3 10 3 0,-1 5 1 0,4 1-55 0,0 3-14 0,4 0 0 0,-4-4 0 15,7-2-11-15,-4 6-5 0,-3 6 0 0,4-6-1 16,3 6 17-16,-4 3-8 0,5-3 8 0,-5 10 0 16,-3-1 0-16,4-3 0 0,-1 13 12 0,-3-3-3 15,0 6 23-15,0 0 4 0,4 13 0 0,-4-7 1 16,0 10-9-16,0-10-3 0,0 3 0 0,0-2 0 15,0-1-4-15,-4 0-1 0,4-2 0 0,0-4 0 16,0-3-32-16,0-7-6 0,-3 7-2 0,3-9 0 16,0-1-16-16,0-6-4 15,0-3-1-15,-4-6 0 0,4 0-72 0,-3-3-15 0,-1-7-2 0,0-6-531 16,4-3-107-16</inkml:trace>
  <inkml:trace contextRef="#ctx0" brushRef="#br0" timeOffset="28108.16">15649 9427 2048 0,'0'0'45'0,"-3"-9"10"0,-1 9 1 0,4 0 1 0,0 0-45 0,0 0-12 0,0 0 0 0,0 0 0 16,0 0 28-16,0 0 3 0,0 0 1 0,0 0 0 15,0 0 3-15,4 3 1 0,3 10 0 0,-4-4 0 16,1 4-8-16,3 5-2 0,0-2 0 0,0 9 0 16,0 3-8-16,0 7-2 0,0-1 0 0,-3 4 0 15,3 0 1-15,-4 5 0 16,1 8 0-16,-1-4 0 0,1 6-17 0,-1 0 0 0,-3 4 0 0,4-4 0 15,3 0 0-15,-7 1 8 0,3-4-8 0,1-3 0 16,3-3 9-16,0-7-9 0,0 7 0 0,0-9 9 16,0 2-9-16,0-5 0 0,0-4 0 0,0-3-11 31,1-3-35-31,2-3-7 0,4-3-2 0,-3-7-657 0,3 0-131 0</inkml:trace>
  <inkml:trace contextRef="#ctx0" brushRef="#br0" timeOffset="28770.94">15490 9383 1843 0,'-10'-9'164'0,"6"0"-132"0,1 2-32 0,-1 4 0 16,-3-3 105-16,0 3 15 0,4-4 2 15,-1 4 1-15,1-3-93 0,3 6-18 0,-4-9-4 0,4 9-8 16,0-10 0-16,0 10 0 0,0 0 0 0,4-6 0 16,-1 3 14-16,4-3-4 0,0-4-1 0,4 7 0 15,-1-3 11-15,5-4 1 0,-1 1 1 0,0 0 0 16,0 2 5-16,7-2 1 0,0-1 0 0,0 1 0 15,4 0-17-15,0 6-3 0,3-4-8 16,0-2 12-16,-3 3-12 0,3 2 8 0,4-2-8 0,0 6 0 16,-1-3 0-16,-2 6 0 0,2 7 0 15,-2-4 0-15,-5 10 0 0,-3-4-10 0,1 4 10 0,-5 3-8 16,-3-1 8-16,4 7-10 0,-7-6 10 0,3 6-10 16,-4-3 10-16,-3 10 0 0,4-10 8 0,-4 3-8 15,-4 3 0-15,1-9 0 0,0 6 0 0,-4-6 0 0,0 6 0 16,-4 0 0-16,0-6-12 0,-6 6 4 0,-1-3 8 0,-3-7 9 15,0 10-1-15,0-6-8 0,-7 0 0 0,-4 0 0 16,0-3 0-16,-6 2 0 0,-1 1 11 0,0-3-2 16,0-4 0-16,4 4 0 0,0 0-9 0,0-4 0 15,3-5 0-15,0 2 0 0,8-6 12 0,-4 10-2 16,6-10-1-16,-2 6 0 0,6-3-9 0,-3-2 0 16,4 5 0-16,6-3 0 0,-3-3 0 0,3 7 0 15,4 6 0-15,0-7 0 0,4 0 28 0,-1 7 0 16,5-7 0-16,-1 10 0 0,3 0 0 0,1-3 1 15,3 3 0-15,0-1 0 0,7 1-13 0,0 6-4 0,-3-6 0 0,7 3 0 16,3 0 13-16,4-3 3 0,6 6 0 0,-2 0 0 16,3 0-2-16,-4-3 0 0,0 3 0 0,4 3 0 15,-4 1-14-15,0 2-4 0,4-3 0 0,0 0 0 16,0 1-21-16,0 2-5 0,3-3-1 0,-3 0 0 31,3 7-127-31,-3-7-26 0,0 0-4 0</inkml:trace>
  <inkml:trace contextRef="#ctx0" brushRef="#br0" timeOffset="113230.74">28169 18305 1152 0,'-10'0'102'0,"-1"-7"-82"16,-3 7-20-16,0 0 0 0,3 0 112 0,-3 7 19 16,7-4 3-16,-3-3 1 15,3 0-174-15,-1 0-34 0,5 0-7 0,-4 0-2 0,0 0 70 0,0 0 12 16,7 0 8-16,0 0-8 0,0 0 49 0,0 0 4 15,0 0 1-15,0 0 0 0,7 6-37 0,0-3-7 16,7 4-2-16,0-4 0 0,4 3-24 0,6-6-6 16,8 3-1-16,0 3 0 0,0-6 9 0,7 0 2 0,3 7 0 15,-3-4 0-15,-1-3 12 0,5 0 0 16,-1 0 12-16,4 0-12 0,10 0 24 0,4 0-1 0,4 0-1 0,-1 0 0 16,4 6-14-16,-3-3-8 0,3-3 8 0,0 0-8 15,4 0 12-15,6 6-3 0,1-6 0 16,-1 4 0-16,-3-4-1 0,1 6 0 0,2-6 0 0,4 3 0 15,11-3 0-15,-7 0 0 0,-1 0 0 16,-3 0 0-16,-6 0-8 0,2 0 0 0,4 0 0 0,0 0-11 16,-3 0-1-16,-7 0 0 0,-4 0 0 0,-4 0 0 31,-3 0-30-31,0 0-6 0,0-3-2 0,0-3-615 0</inkml:trace>
  <inkml:trace contextRef="#ctx0" brushRef="#br0" timeOffset="141222.64">21220 15244 288 0,'0'0'25'0,"0"0"-25"16,0 0 0-16,0 0 0 0,3-6 459 0,-3 6 86 15,0 0 18-15,0 0 3 0,7-9-462 0,-7 9-93 16,0 0-11-16,0 0-17 15,0 0-12-15,11 9-3 0,-4-3 0 0,-4 4 0 0,-3-1 21 0,0 0 11 16,0 1-12-16,0-1 12 0,0 1 16 0,-3 8 9 16,-1-2 3-16,8 3 0 0,-1 6 4 0,1 0 2 15,-1-3 0-15,1 13 0 0,3-7 1 0,0 6 0 16,-3 1 0-16,-1 2 0 0,1 7-21 0,-1 6-4 0,-3-2-1 0,0-1 0 16,-3 6-9-16,-4 0 0 0,0 0 0 0,-1-2-11 31,-2-14-21-31,-1 1-4 0,1-4 0 0,-1-5-1 0,1-4 27 0,2-10 10 0,-2-2 0 0,6-4-9 31,1-2-63-31,3-7-13 0,0 0-3 0,-7-10-878 0</inkml:trace>
  <inkml:trace contextRef="#ctx0" brushRef="#br0" timeOffset="141683.21">21011 15166 806 0,'4'-10'72'0,"-4"10"-58"0,-4-9-14 0,1 0 0 0,3-1 314 0,0 1 60 15,0 2 12-15,0-2 2 16,3 0-353-16,1-1-71 0,3 4-15 0,-3-3-2 0,3-1 25 0,0 1 6 16,0-7 1-16,0 7 0 0,0-10 40 0,0 9 8 15,3-8 1-15,1 2 1 0,3-3 27 0,0 0 6 16,0 1 1-16,1-8 0 15,-1 8-20-15,3-1-4 0,4 0-1 0,-3-3 0 0,3 10-12 0,0-7-2 16,1-3-1-16,-1 12 0 0,0-2-12 0,0-4-3 16,-3 7 0-16,3 6 0 0,-3-4-8 0,3 1-11 15,-4 6 3-15,1 6 0 0,3 1-3 16,4 2 0-16,0 0 0 0,-4 4 0 0,3 3 11 0,1-7-8 16,7 10 8-16,-7 0-8 0,-4-4 16 0,0 4 3 0,-4 9 1 0,5-3 0 15,-8-6-12-15,0 6-17 16,-4 4 4-16,1-4 1 0,0 0 20 0,-1-3 4 15,-10 3 0-15,4 0 1 0,-1-6-13 0,-3 9 0 0,-3-9 8 16,-4 3-8-16,-4 0 9 0,4-4-1 0,4 8 0 16,-8-8 0-16,-7 1 4 0,1-3 1 0,6 3 0 0,-7-1 0 15,-6 4-5-15,-4-3-8 0,3 0 11 0,0 0-11 16,-3 0 9-16,0-1-9 0,-1-2 0 0,1 0 9 16,0-7-9-16,0 4 0 0,0-7 0 0,-4-3 8 15,4 3-8-15,3-6-11 0,-3 0 3 0,3 0 0 16,4 0-17-16,3-6-3 0,-3 3-1 15,7 3 0-15,0-6-101 0,3 3-20 0,1-4-4 16,6-2-789-16</inkml:trace>
  <inkml:trace contextRef="#ctx0" brushRef="#br0" timeOffset="142256.34">22377 15166 2080 0,'17'-16'92'0,"-13"13"20"0,-4-3-90 0,3-4-22 16,4 1 0-16,1-1 0 16,2 1-59-16,-3 3-16 0,0-4-3 0,-3 7-1 15,6-6 31-15,-10 3 7 0,-3-4 1 0,-1 1 0 0,1-1 77 0,-1 1 16 0,-10 3 3 16,-4-4 1-16,4 1 35 0,-3 6 6 15,-1-4 2-15,-3-2 0 0,-4 3-21 0,1 3-4 0,2 3-1 0,1-7 0 16,-7 7-34-16,7 0-6 0,3 7-2 0,4-7 0 16,-4 3-20-16,1 9-12 0,-4-2 12 0,6-1-12 15,5 4 0-15,-1 2 0 0,-3 4 0 0,4 0-9 16,6-3 9-16,-3 2 0 0,4 1-9 16,-1 6 9-16,4-6 0 0,0 0 0 0,4-3 0 0,-1 9 0 15,-3-6 0-15,4-7 0 0,6 10 0 0,-3-3 0 16,0-7 10-16,0 4-10 0,4-6 12 0,3 5-12 15,-3-5 15-15,3-7-4 0,-4 6-1 0,8-3 0 16,3-6 10-16,0 0 1 0,-3 0 1 0,3 0 0 0,4-9 2 16,-4 3 0-16,4 3 0 0,-1-7 0 0,1 1 8 0,0-7 1 15,-4 7 1-15,0-1 0 16,-7-5-34-16,4-4 0 0,-4-6 0 0,0 6 0 0,-3-6 0 16,-1 3 0-16,-3-3 0 0,0-3 0 0,0-7 16 15,-3 1-4-15,-4-1-1 0,0-3 0 16,3-5-2-16,-6 5 0 0,-1-6 0 0,1 0 0 0,-1 0-9 0,-3 0 12 15,0 7-12-15,0-1 12 0,-3 4-12 0,2-1 0 16,1 7 0-16,-3-7 0 0,-4 10 0 0,3-6 0 16,8 0 0-16,-4 9 8 0,0-3-8 0,-4-1-14 15,4 8 3-15,0-7 1 16,7 12-29-16,-4-3-5 0,-3-2-2 16,4 8 0-16,3 4-101 0,0-4-20 0,0 10-4 0,3-3-922 0</inkml:trace>
  <inkml:trace contextRef="#ctx0" brushRef="#br0" timeOffset="142732.99">23294 14347 1324 0,'3'-12'59'0,"-3"2"12"0,0-5-57 0,-3-4-14 15,3 10 0-15,0-7 0 0,0-3 261 0,0 0 50 16,0 4 9-16,0-4 3 0,0 0-259 0,0 3-52 15,0-3-12-15,3 1 0 0,-6 2 0 0,-1 6 0 16,4 1 0-16,-3 0 0 0,-4 6 0 0,0 3 0 16,-4 0 0-16,4 3 0 0,-3 6-12 0,-5 0-7 15,5 10-1-15,-4 6 0 0,3-6 32 0,-3 13 7 16,3-1 1-16,4 10 0 0,-3-4 0 0,3 7 1 16,-4 0 0-16,4 3 0 0,0-3 18 0,0 9 3 15,0-2 1-15,0 5 0 0,0-9-35 0,3 6-8 0,-3 1 0 16,4-4 0-16,-1-3 8 0,1-3 0 15,-1-7 0-15,1-2 0 0,3 9-8 0,0-10 0 0,-4-6 0 0,1 7 0 16,3-7 0-16,0 0-11 0,0-2 3 0,0-1 0 31,3-13-120-31,-3 4-23 0,0 0-5 0,0-7 0 16,0-6-57-16,0-3-11 0,0 0-3 0,0 0-503 0</inkml:trace>
  <inkml:trace contextRef="#ctx0" brushRef="#br0" timeOffset="142945.57">22662 14896 2476 0,'11'-16'220'0,"-11"16"-176"0,0-9-35 0,7 0-9 0,0 2 116 0,4-2 22 16,3 0 4-16,3-4 1 0,5 4-120 0,6-4-23 16,7 4 0-16,7-1-12 0,1-2 12 0,6-4 0 15,-3 7 0-15,7-1 0 0,0 1 0 16,7 3 0-16,7-4 0 0,0 1 0 15,3-1-86-15,1 4-24 0,-7-3-5 0,-1 5-697 16,4-2-140-16</inkml:trace>
  <inkml:trace contextRef="#ctx0" brushRef="#br0" timeOffset="146567.25">14796 4771 633 0,'0'0'56'0,"0"0"-44"0,0 0-12 0,0 0 0 15,0-13 225-15,-4 7 43 0,4 3 9 0,-4-4 2 0,4 1-205 0,-3-3-41 16,3 9-8-16,0-10-1 0,0 7-24 0,3-6 0 16,1-1 0-16,0 1-8 15,-1-7-9-15,1 7-2 0,3-7 0 0,-4 7 0 0,4-7 19 0,-3 4 0 16,-4-4-8-16,3 6 8 0,-3-8 0 0,0 8 0 16,0-5 0-16,-3 5 0 0,-1 1 17 15,1-1 7-15,-8 10 2 0,1 0 0 0,-5 0-2 0,1 10-1 16,0-4 0-16,-7 7 0 0,0-4-15 0,0 0-8 15,3 7 10-15,-3 3-10 0,0 0 13 0,3 6-3 16,0-6-1-16,4 6 0 0,0 9 20 0,4-6 4 16,-4 1 1-16,6 5 0 0,1 4 3 0,0-4 1 0,0 10 0 15,0-6 0-15,4 6-12 0,-1 0-2 0,1-1-1 16,3 1 0-16,0 0-12 0,0-6-3 0,3 6 0 16,4 0 0-16,0-7 0 0,0-8-8 0,4 5 12 0,7-9-4 31,-1 3-35-31,4-9-7 0,1-9-2 0,6 5 0 15,4-8-45-15,-1-4-10 0,5-6-1 0,-1-4-1 0</inkml:trace>
  <inkml:trace contextRef="#ctx0" brushRef="#br0" timeOffset="146974.78">15289 4902 691 0,'-7'0'61'0,"0"0"-49"15,4-9-12-15,-4 3 0 0,0 6 156 0,-7-10 28 16,3 10 5-16,0 0 2 0,1 10-119 0,-4-4-23 16,0 3-5-16,-4 1 0 15,4 9-19-15,-7-1-3 0,3 7-1 0,0-6 0 16,1 6-9-16,-4 4-1 0,3-1-1 0,0 3 0 16,1 1-10-16,-1 2 12 0,4 0-12 0,3 1 12 0,-3-7 24 0,7 0 6 15,0 4 1-15,4-4 0 16,3 0-11-16,3-3-1 0,1-6-1 0,-1 6 0 0,8-6-2 15,-1-6-1-15,1 2 0 0,3 1 0 0,0-7-27 0,4 1 0 16,-1-7 0-16,5 3 0 0,-1-6 0 0,3-6-20 16,5 3 3-16,-5-4 1 0,1 4 8 0,3-6 8 15,-7 0-12-15,1-7 12 0,-1 0 0 0,0-3 0 16,-3 1 0-16,-4-8 0 0,0 8 14 0,0-7-3 16,-4 6-1-16,1-9 0 0,0-1 17 0,-8 1 3 0,4-3 1 15,-3 2 0-15,3 1-11 0,0 0-3 0,-4 3 0 0,-3 0 0 16,0-3-17-16,0 9 0 0,0-6 0 0,-3 6 0 15,-1 3 0-15,1-3 0 0,-4 4 0 0,0 5 0 16,0-2 0-16,0 6-12 0,-4-4 12 0,0 1-12 31,4 9-92-31,-3 0-19 0,3 0-3 0,-4 0-699 0</inkml:trace>
  <inkml:trace contextRef="#ctx0" brushRef="#br0" timeOffset="147481.51">15455 5181 1267 0,'0'0'56'0,"0"0"12"0,-7 7-55 0,0-4-13 16,4 3 0-16,-4 3 0 0,3 1 194 0,4-4 36 15,-4 7 7-15,4-7 2 0,4 3-180 0,-4 1-36 16,4-1-7-16,-4 1-2 0,3-1-14 0,1 7 0 15,-4-7 8-15,3 10-8 0,-3 0 0 0,0-10-10 16,4 7 2-16,-4 0 0 0,0-7 8 0,0 3-8 16,-4-5 8-16,4 2-8 0,0-9 8 0,0 0 0 15,0 0 0-15,0 0-8 0,0 0 39 0,0 0 8 16,0 0 1-16,0 0 1 0,0 0 19 0,-3-6 4 16,-4 3 1-16,3-7 0 0,0 1-30 0,4-7-7 15,-3 7 0-15,3-7-1 0,3-3 1 0,5 1 1 16,-1-1 0-16,0-6 0 0,0-4-29 0,3 4 0 0,1-3 0 15,3 0 0 1,-3 3-20-16,-1 0-9 0,1-4-3 0,3 4 0 0,-4 7 32 16,5-1 0-16,-8 3 0 0,7-3 0 0,0 0 0 0,-4 10 0 0,4-7 0 0,-3 13 0 15,0-6 20-15,3 3 9 16,-4 6 3-16,4 0 0 16,-3 6-52-16,3-3-11 0,0 6-1 0,-3 7-1 0,-1 0 33 15,5-4 0-15,2 7 0 0,-6-3 0 0,-1 9 8 0,1-3 8 0,0 9 1 0,-4-9 1 16,0 9-5-16,0-2-1 0,0-4 0 0,0-3 0 15,-4 3-12-15,4 0 0 0,-3-6 0 0,-1 6 0 16,-3-3 0-16,7-7 0 0,-3 1 8 0,3-3-8 0,-3-4-13 16,-1 0-9-16,4-2-2 0,-3 2 0 15,-4-9-87-15,0 0-17 0,7 0-4 0,-7 0-568 16,10-6-114-16</inkml:trace>
  <inkml:trace contextRef="#ctx0" brushRef="#br0" timeOffset="147860.62">16316 4510 2314 0,'0'0'103'0,"0"0"21"0,-7 0-100 0,3-6-24 0,4 6 0 0,0 0 0 16,0 0 42-16,0 0 3 0,0 0 1 0,4 6 0 16,-1 4-46-16,1-1 0 0,0 16 0 0,-1-6-13 15,4 6 13-15,-3 3-11 0,-4 7 11 0,3 2-10 16,1-2 10-16,-4 3 0 0,0 2 0 0,0-2 0 15,-4 0 0-15,4 2 0 0,-3-2 0 0,-1 0 0 16,-3-13 0-16,4 9 0 0,-1 1 0 0,-3-7 8 16,3 0-8-16,1 0-8 0,-1-3 8 0,1 4-12 15,3-14-102-15,-4 4-21 0,4-3-4 0,4-4-799 16</inkml:trace>
  <inkml:trace contextRef="#ctx0" brushRef="#br0" timeOffset="148094.71">16080 4981 1900 0,'0'-7'169'0,"3"-2"-135"16,1 3-34-16,-1-4 0 0,4 1 238 0,0 0 41 16,4-4 8-16,3-3 1 0,4 7-227 0,6-7-45 15,5 7-16-15,2-10 9 0,1 3-9 0,3 7 0 16,8 0 0-16,-1-4 0 0,4-3-12 0,-4 16 12 15,-3-6-10-15,0 3 10 16,-4-3-32-16,-3 6-1 0,0 0 0 0,-1 0 0 16,-6 0-135-16,7 0-26 0,-8 0-6 0,-2 0 0 0</inkml:trace>
  <inkml:trace contextRef="#ctx0" brushRef="#br0" timeOffset="150773.73">16863 4965 1173 0,'3'0'52'0,"-3"0"11"0,0 0-51 0,0 0-12 15,0 0 0-15,0 0 0 0,0 0 57 0,0 0 9 16,0 0 2-16,0 0 0 0,0 0-3 0,0 0 0 15,0 0 0-15,-7 9 0 0,7 1-12 0,0-4-2 16,0 7-1-16,4-4 0 0,-1 7-30 0,-3 3-5 16,4-1-2-16,-1 1 0 0,-3 16-13 0,0-10 8 15,4 3-8-15,-1 6 0 0,1-5 8 0,-4-4-8 0,0 3 0 0,0-3 0 16,0 3 9-16,3-3-9 0,-3 1 8 16,0-5-8-16,4-5 0 0,0 3-16 15,-4-10 3-15,0 7-546 0,0-7-109 16</inkml:trace>
  <inkml:trace contextRef="#ctx0" brushRef="#br0" timeOffset="150978.12">17014 4601 2487 0,'0'-9'55'0,"-3"-1"11"0,-4 1 2 0,7 9 2 0,0 0-56 0,0 0-14 0,0 0 0 0,0 0 0 16,0 0-96-16,3 9-23 0,4-2-4 0,-3 2-1 15,3 4-102-15,0-4-21 0</inkml:trace>
  <inkml:trace contextRef="#ctx0" brushRef="#br0" timeOffset="151417.63">17194 5191 748 0,'0'0'67'0,"0"0"-54"0,0 0-13 0,-3 6 0 16,-4 3 338-16,3 1 65 0,1-1 13 0,-1 1 2 15,4 5-330-15,-3-5-67 0,3-1-13 0,0 7-8 16,0-4 0-16,0-5 0 0,3 2 0 0,-3 1 0 15,7-1 0-15,-7-9 0 0,0 0 0 0,4 9 0 16,3-9 0-16,0 10 0 0,4-20 0 0,-1 7 0 16,-3-3 18-16,7-3-2 0,-3-1-1 0,3-6 0 15,0 7 23-15,0-10 5 0,4 0 1 0,-4 4 0 16,4-4-29-16,-4-6-6 0,0 3-1 0,0-3 0 16,-4 0-8-16,1-4 0 0,3 4 9 0,-3 3-9 15,-8-3 12-15,4 0-3 0,0 0 0 0,0 6 0 16,4 1-9-16,-4-1 0 0,4 9 0 0,-1 1 0 15,-3 3-8-15,0 6 8 0,4 0-10 0,0 6 10 16,-1 3 0-16,1 1 0 0,3-1-8 0,0 10 8 0,-3-3 0 0,-1 2 0 16,1 1 0-16,-1-3 0 0,4 3 0 0,-7 0 0 15,4-1 0-15,-4 7 0 0,0-6 0 0,4-3 0 16,-4 3 0-16,-4 0-9 0,8-4-1 0,-8-2 0 16,4 2 0-16,1 4 0 15,-1-9-90 1,-4 5-17-16,4-5-4 0,-3-1-863 0</inkml:trace>
  <inkml:trace contextRef="#ctx0" brushRef="#br0" timeOffset="151957.94">18034 4840 1911 0,'0'0'42'0,"0"0"9"0,-4-7 1 0,4 7 2 0,0 0-43 0,-3 10-11 0,-1-4 0 0,-3 3 0 16,4 1 36-16,-1-1 6 0,1 1 1 0,-1 5 0 16,4-5-15-16,0 9-2 0,0-4-1 0,-3 4 0 15,3 0-15-15,0 0-10 0,0-1 12 0,-4 8-12 16,4-8 8-16,0 7-8 0,0-6 0 0,4 0 0 15,-4 3 20-15,7-3-4 0,-4-7 0 0,8 4 0 16,-1 0 10-16,-2-4 2 0,6-2 0 0,-4-4 0 0,4-3 9 16,4-3 3-16,-4 0 0 0,7 0 0 15,-3 0-26-15,0 0-5 0,-4-9-1 0,3 9 0 0,1-10-8 16,0 1 0-16,-1-10 0 0,-3 10-11 0,0-7 11 0,1 3 11 16,-5-2-3-16,1-4 0 0,3 0-8 15,-7-3 8-15,3 3-8 0,-2-9 8 0,-1 9-8 0,-4-6 8 16,4-3-8-16,-7 3 8 0,4 3-8 0,-1 6-12 15,-3-9 2-15,4 16 1 0,-4-10 9 0,0 13 0 16,0-4 0-16,0 10 8 0,0 0 3 0,0 0 1 16,0 0 0-16,0 0 0 0,3 10-12 0,4 5 0 15,0 1-10-15,0 3 10 0,0-7 0 0,1 10 0 16,-1-3-8-16,0 0 8 0,3 0 0 0,-6 0 0 16,3-4 0-16,0 10 0 0,3-6 0 0,-2 0 0 0,-5 0 0 0,4 6 0 15,-3-12 0-15,3 8 0 0,-7-2 0 16,3-6 0-16,4 2 0 0,0 4 0 15,0-9 0-15,0-1 0 0,0-3 0 0,4 4 0 0,0-4 0 0,-4-3 0 32,3 3-105-32,1-2-19 0,-1-4-3 0,5 0-882 0</inkml:trace>
  <inkml:trace contextRef="#ctx0" brushRef="#br0" timeOffset="152375.78">19018 4956 1670 0,'4'-19'74'0,"-8"13"15"0,1-7-71 0,-1-3-18 16,1 7 0-16,-1 3 0 0,-3-13 149 0,4 9 27 15,-1 1 4-15,-3 3 2 0,0-4-140 0,0 7-28 16,-4 3-6-16,1 0 0 0,-1 3-8 0,1 7 0 16,-5-4 8-16,1 13-8 0,0 0 0 0,0-4 0 15,-4 4 0-15,8 0 0 0,-4 0 0 0,3 6 0 16,1-6 12-16,3-1-4 0,-1 8 2 0,5-8 1 15,-1 7 0-15,1-6 0 0,3 0 7 0,0 3 2 16,0 0 0-16,3-3 0 0,-3-4-20 0,4 4-16 16,3-3 4-16,0-7 0 0,0 1 12 0,0-1 0 15,4-3 0-15,3-2 0 0,4-4 12 16,-1 0-4-16,4 0 0 0,0-10-8 0,4 1 0 0,0-1 0 0,0-5 0 16,-4 5 0-16,3-9 0 0,-6 1 0 15,3 2 8-15,-7-3-8 0,-3 0 0 0,0 4 0 0,-1-14 0 16,-6 11 0-16,-1-7 11 0,-3 6 1 0,-3 0 1 0,-1-6 0 15,1 6-13-15,-4 0 11 0,-1 0-11 0,1-3 10 16,-3 10-2-16,3-4-8 16,-4 7 12-16,1-1-4 0,-5 1-8 0,8 3-14 0,-3 6 3 0,-1 0 1 31,1 0-130-31,3 0-25 0,7 0-6 0</inkml:trace>
  <inkml:trace contextRef="#ctx0" brushRef="#br0" timeOffset="152894.69">19586 4705 1864 0,'0'0'41'0,"0"0"9"0,0 0 2 0,0 0 0 0,0 0-42 0,0 0-10 16,0 0 0-16,0 0 0 0,0 0 32 0,0 0 4 15,0 0 0-15,0 0 1 0,0 0-23 0,0 0-5 0,-7 3-1 0,-3 3 0 16,-1-3-8-16,0 7 0 0,-3-4 0 0,0 3-11 16,-3 1 11-16,2-1 0 0,1 10 0 0,-3-3 0 15,3-7 10-15,-4 7 4 0,4-4 1 0,0 4 0 16,0-7 12-16,7 7 2 0,-4-3 1 0,4-7 0 15,3 3 2-15,1-9 1 0,3 0 0 16,0 10 0-16,0-10-6 0,0 0-2 0,0 0 0 0,10 0 0 16,-2 0-9-16,2 6-1 0,4-6-1 0,0 0 0 15,4-6-6-15,0 6-8 0,-4 6 11 0,7-6-11 16,0 0 0-16,-3 3 0 0,3-3 0 0,0 10 0 16,-3-4 14-16,-1-3-4 0,-3 6-1 0,1 1 0 15,2-4-18-15,-3 3-4 0,4 7-1 0,-4-3 0 16,0-7 14-16,0 3 0 0,0-6 0 0,0 10 0 15,1-4 13-15,-5 1-1 0,4 2 0 0,-3-5 0 0,-4 2-20 16,3 7-5-16,-6-4-1 0,3 4 0 16,0-7 29-16,-3 10 5 0,-1-3 2 0,-6-4 0 15,-1 4-8-15,1 3-2 0,-4 0 0 0,-1-4 0 0,-6 1 4 16,0-3 0-16,-3 5 0 0,-5-2 0 16,-2 3-16-16,-1 0 0 0,0-10 0 0,-10-3-779 15,-4 4-149-15</inkml:trace>
  <inkml:trace contextRef="#ctx0" brushRef="#br0" timeOffset="157030.49">21424 7339 1692 0,'0'0'75'0,"0"-10"15"0,0 1-72 0,0 3-18 15,0-4 0-15,0 7 0 0,0-3 36 0,0-3 4 16,0 9 1-16,0-7 0 0,4 4-33 0,-4-6-8 16,3-1 0-16,-3 4 0 0,4-3 0 0,-1-1 0 15,-3 1 0-15,4 3 0 0,-4-7 9 0,0 4 0 16,0-1 0-16,3-5 0 0,-3 5 27 0,4 4 4 15,-4-4 2-15,0 1 0 0,0 6-6 0,0-3 0 16,-4-4-1-16,4 4 0 0,-3 3 12 0,-4 3 2 0,3-6 1 0,-6 6 0 16,-1 0-27-16,1 0-6 15,-1 0-1-15,0 0 0 0,-3 0-2 0,0 0-1 0,4 6 0 0,-5-6 0 16,1 3-13-16,0 3 11 0,4-6-11 16,-4 6 10-16,3-2 0 0,0-4 0 0,1 9 0 0,3-9 0 15,0 9-10-15,0-2 0 16,3-4 0-16,-3 13 0 0,3-7 0 15,1 7 0-15,-1-4 10 0,-3 7-10 0,4 6 9 0,-4 0-9 0,0 0 0 0,0 3 9 16,3 1-9-16,-3-1 0 0,4-3 0 16,-1 9 0-16,1-5 9 0,-1-1-9 0,4 3 10 0,-4-3-10 15,4 1 9-15,0-4-9 0,0 0 8 0,4-3-8 16,0 3 10-16,3-6-10 0,3 0 12 0,1 6-12 16,-1-7 12-16,1 1-12 0,-1 3 12 0,1-3-12 15,3 0 16-15,0 0-3 0,0-4-1 0,1-2 0 0,-1 6-12 16,0-4 9-16,0 1-9 0,-4-3 8 0,1 2-8 0,3 1 0 15,-3-7 0-15,-1 1 8 0,1-1-8 0,-4 1 8 16,4-1-8-16,-4-3 8 16,3-3 4-16,1 4 1 0,-1-4 0 0,1-3 0 0,3 0-13 15,-3 0 0-15,3-3 8 16,3-4-8-16,-3-2 11 0,8 0-1 0,-8-1 0 0,7-6 0 0,0 7-10 16,0-10 8-16,0 10-8 0,-3-7 8 0,0-3-8 0,3 1 8 15,0-8-8-15,-3 8 8 0,-11-7-8 0,3 6 8 16,8-6-8-16,-4 6 8 0,0 0-8 0,-3 0 0 15,3 0 0-15,0 1 0 0,0 2 0 0,-3 0 0 16,-4-3 0-16,0 10 8 0,3-7-8 0,-6 7 0 16,-4 0 0-16,0-1 8 0,3 1-8 0,-3 6 0 0,0-4 0 15,0-2 0-15,-3 3 0 0,-1 2 0 0,1-2 0 16,-1 6 0-16,-6-9 0 0,3 9 0 16,0-3 8-16,3-4-8 0,-3 7 0 0,0-9 0 0,0 9 0 15,3 0 0-15,4 0 0 0,-10 0 12 0,-1 0-12 0,-3 6 12 16,7-3-12-16,-7 4 12 0,-7-4-12 0,0 6 12 15,-1-3-12-15,1 4 0 0,0-1 0 0,0 1 8 16,0-1-8-16,3-3 0 0,0 4 0 0,4-7 0 16,-3 6 0-16,3-2 0 0,3 2 0 0,-3-3 0 15,3-3 0-15,1 4 0 0,6-4 0 0,-3 3 0 16,0-6 0-16,4 3-14 0,-1-3 5 0,1 0 1 16,3 0-73-1,0 0-15-15,0 0-2 0,0 0-1 0,0 0-141 0,0 0-29 16</inkml:trace>
  <inkml:trace contextRef="#ctx0" brushRef="#br0" timeOffset="158074.9">22401 7587 288 0,'7'-7'25'0,"-7"7"-25"0,0 0 0 0,0 0 0 0,0 0 219 0,0 0 38 15,0 0 8-15,0 0 2 0,-3 0-179 0,3 0-35 16,3-9-7-16,-3 9-2 0,-10-6-1 0,6 2-1 16,4 4 0-16,0 0 0 0,0 0-18 0,-7-6-3 15,-3 6-1-15,3-3 0 0,7 3 1 0,-7 0 0 16,-11-6 0-16,7 6 0 0,11 0 11 0,-3 6 3 16,-11-3 0-16,0-3 0 0,0 6-1 0,3 4 0 0,4-10 0 0,-11 9 0 15,4-2 11-15,0 2 3 0,3-6 0 0,1 7 0 16,-4-1-15-16,3 0-2 0,-3 7-1 15,3-7 0-15,1 1-2 0,3 6-1 16,-4-4 0-16,4 4 0 0,4 3-27 0,-1-10 0 0,-3 7 0 0,0 2 0 16,7-2 0-16,-4-3 0 0,4 2 0 0,0 4 0 15,0-9 8-15,4 5-8 0,-4 1 0 0,4-4 8 16,-4-2-8-16,3-4 10 0,4-3-10 0,0 4 10 16,4-4-10-16,-4-3 8 0,7 6-8 0,-3-6 8 15,3 0-8-15,0 0 0 0,0 0 0 0,0 6 8 16,7-6-8-16,-7 0 0 0,-14 0 0 0,11 0-11 15,-1 0 11-15,1 0 0 0,0-6 10 0,-11 6-10 0,0 0 10 0,3 0-10 16,8-6 10-16,-4-4-10 0,-7 7 24 16,7-6 0-16,3-7-1 0,1 7 0 0,-4-7-23 0,0 3-8 15,4-2 0-15,-1 2 0 0,1-2 8 0,-4-1 11 16,-4 3-3-16,1-2 0 0,3-1-8 16,-3 7 0-16,-4-1 0 0,0-2 0 0,3-1 0 0,-3 10 0 15,-3-6-10-15,-1 2 10 0,-3 4 0 0,7 3 0 16,0 0 0-16,-4-6 10 0,-6 6-10 0,3 0 0 15,7 0 0-15,0 0 0 0,0 0 0 0,0 0 0 16,0 0 0-16,0 0 0 0,0 0 20 0,-4 6 0 16,-3 4-1-16,4-1 0 0,10 0-11 0,-4 1-8 15,-6-1 12-15,3 1-12 0,3-1 8 0,1 7-8 0,-1-1 0 16,1-2 0-16,-4 3 0 0,3-1 0 0,8-2 0 0,-8 2 0 16,5 4 0-16,-1-3 0 0,3-4 0 15,4 4 0-15,-3-6-12 0,-1 5 3 16,1-2 1-16,0-4 0 15,3 1-21-15,-4-1-4 0,-3-3-1 0,4 4 0 16,0-4-98-16,-1-3-20 0,-3-3-4 0,-7 0-468 0,11 0-92 16</inkml:trace>
  <inkml:trace contextRef="#ctx0" brushRef="#br0" timeOffset="158642.53">22687 7590 1555 0,'0'0'138'0,"0"0"-110"16,-3 0-28-16,3 0 0 0,-11-3 147 0,11 3 24 15,0 0 5-15,0 0 0 16,-11 3-143-16,4-3-33 0,0 9 0 0,4-3 0 0,-1 4 0 0,1-1-8 15,-1 1 8-15,1 5-10 0,3-2 10 0,0 3 0 16,0-4-9-16,-4 10 9 0,8-9 0 0,-4 5 0 16,3-2 0-16,1 3 0 0,-4-3 0 0,10-1 0 15,-3-2 0-15,0 2 0 0,1-2 24 0,-1-4 0 16,3 4 0-16,1-10 0 0,-1 6-24 0,4-9-9 16,-3 0 0-16,7 0 0 0,-1 0 9 0,-3 0 8 15,-3-9-8-15,3 6 11 0,11-10-11 0,-8 10 8 0,-2-6-8 16,-1-1 8-16,3-5-8 0,1 5 8 0,-4-5-8 15,-3 5 8-15,-1 1-8 0,1-4 10 0,-4-2-10 0,0 5 10 16,0-5-10-16,-4 2 0 0,5-3 0 16,-5 1 0-16,-3 2-8 0,0-3-4 0,0 7-1 15,0-7 0-15,0 7 13 0,0 0 0 0,-3 5-10 0,3-2 10 16,0-3 0-16,0 9 0 0,-4 0 12 16,4 0-4-16,0 0-8 0,0 0 8 0,0 0-8 0,0 0 8 15,0 9-8-15,4 1 0 0,3 5 0 0,0-5 0 16,-7 5 0-16,3-2 8 0,4 3-8 0,0 2 8 15,-3 1 5-15,3 0 1 0,-4 3 0 0,1 0 0 16,-1-3 0-16,1 6 0 0,0-6 0 0,-1 6 0 16,4-10-14-16,-3-2 9 0,3 3-9 0,-4-7 8 15,1 10-8-15,3-10 0 0,-4 1 0 0,4-1 0 16,0-3-36-16,0-6-7 16,1 3-1-16,2-6-639 0,-3 3-128 0</inkml:trace>
  <inkml:trace contextRef="#ctx0" brushRef="#br0" timeOffset="159138.84">23657 7480 1904 0,'0'0'42'0,"0"0"9"0,-7 3 1 0,0 3 1 0,-3-3-42 0,-1 7-11 0,-3-4 0 0,3 4 0 15,-6-1 0-15,-1 7 8 0,0-4-8 0,1-2 8 16,-4 5-8-16,-1-5 0 0,1 5 0 0,0-5-11 16,0-1 11-16,3 1 0 0,-3-4 0 0,7-3 0 15,0 6 20-15,0-2-1 0,0-4 0 0,3-3 0 16,4 6 11-16,7-6 2 0,0 0 1 0,0 0 0 15,0 0-10-15,0 0-3 0,0 0 0 0,0 0 0 16,0 0 1-16,11-6 0 0,-4 6 0 0,7-3 0 16,0 3-21-16,0-7 0 0,0 7 0 0,7 0 0 15,4 0-10-15,0 7-6 0,-4-7-2 0,0 3 0 0,4 3 18 0,-4-3 0 16,-3 4-8-16,-1 2 8 0,-3-9 0 16,4 9 0-16,-8 1 0 0,5-1 0 0,-5-3-8 0,-3-2 8 15,0 5 0-15,4-3 0 16,-8 4 0-16,1-1 0 0,-1 0 0 0,-3 1 0 15,-3-1 21-15,3-2 2 0,-4 2 0 0,-3 7 0 16,0-4-12-16,0-2-3 0,0 5 0 0,-3 1 0 16,-5-4-8-16,1 4-11 0,-3-6 3 0,-1 5 0 0,0-2 8 15,4-4-12-15,-3 1 12 0,3-1-12 0,-4 0-10 0,4-2-2 16,0 2-1-16,0-9 0 16,3 0-37-16,0 0-7 0,4-3-2 0,4-3-812 0</inkml:trace>
  <inkml:trace contextRef="#ctx0" brushRef="#br0" timeOffset="159609.67">24215 7458 1094 0,'0'0'97'0,"0"0"-77"0,-7 0-20 0,0 6 0 16,-4-6 219-16,0 0 40 0,-3 10 8 0,4-4 1 16,-4-3-202-16,-1 6-41 0,-2-2-8 0,-1-4-1 15,1 3-16-15,-1 4 8 0,-3-4-8 0,3-3 0 0,0 6 0 0,1-2 0 16,6-4 0-16,-3 3 0 0,0-3 12 0,0 3-4 16,3-2-8-16,1 2 12 0,3-6 7 0,0 3 1 15,0 3 0-15,3-6 0 0,4 0-7 0,0 0-1 16,0 0 0-16,0 0 0 0,0 0-12 0,0 0 11 15,0 0-11-15,7 0 10 0,-7 0-10 0,14-6 0 16,0 3 0-16,0 3 8 0,8 0-8 0,-5 0 0 16,4 0 0-16,4 0 0 0,0 3 0 0,0 3 0 15,-4 1 0-15,0 2 0 0,-4 0-10 0,1 1 10 16,0-1 0-16,-8 1-9 0,1 8 9 0,0-8 0 16,-4 6 8-16,0 2-8 0,-7-2 0 0,3-3 0 15,-3 5 0-15,0-2 0 0,0 3 0 0,-3-3 0 16,3 2 0-16,0 1 0 0,-4-3 0 0,4-4 8 0,-7 4-8 0,4 0 0 15,-5-4 9-15,5 4-9 0,-1-7 12 0,-3 7-12 16,0-3 12-16,0-4-12 0,0 0 12 0,0 4-12 16,0-4-8-16,0 1-9 0,0-7-2 0,3 3 0 31,-3-3-176-31,7-3-35 0,0 0-7 0,0 0-2 0</inkml:trace>
  <inkml:trace contextRef="#ctx0" brushRef="#br0" timeOffset="159852.9">24553 7555 2595 0,'-14'0'115'0,"14"0"24"0,0 0-111 0,-7 6-28 0,4 4 0 0,-1-1 0 16,4 7 0-16,-3-3-17 0,3 2 2 0,0 4 1 15,0-3-18-15,0 3-4 0,3 6-1 0,-3-3 0 16,4-4-23-16,-1 7-4 0,-3 1 0 0,4-8-1 16,-1 1-1-16,1 0 0 0,-4-3 0 0,3-1 0 15,1-2-25-15,-1-4-5 0,1 1 0 0,-4-4-670 0</inkml:trace>
  <inkml:trace contextRef="#ctx0" brushRef="#br0" timeOffset="160030.84">24592 7364 2754 0,'-3'-16'60'0,"-1"7"13"0,1-7 3 0,-1 7 1 0,4 6-61 0,0 3-16 0,0-10 0 0,4 4 0 31,3 3-180-31,0-3-38 0,0 6-8 0,3-7-2 0</inkml:trace>
  <inkml:trace contextRef="#ctx0" brushRef="#br0" timeOffset="160600.15">25086 7464 864 0,'0'0'76'0,"0"0"-60"15,-3-6-16-15,-1 3 0 0,4 3 248 0,-7-10 48 16,3 4 8-16,-3 6 3 0,7 0-252 0,-7-3-55 16,0 3 0-16,-3-6-8 15,6 6-16-15,-6 0-4 0,-1 6 0 0,-3-3 0 0,0-3 9 0,-4 10 2 16,0-4 0-16,1 10 0 0,-4-4 38 0,3 4 8 16,-3-7 2-16,3 7 0 0,1-4 10 0,2 7 3 15,1-3 0-15,4 3 0 0,-1-4-2 0,1 4 0 16,3 0 0-16,3 0 0 0,0 0-18 0,1 3-4 15,-1 0-1-15,4-7 0 0,0 4-19 0,0 6 0 0,4-6 0 16,-1 0 0-16,5-4 0 0,-1-2-11 16,3-4 2-16,1 4 0 15,3-10-15-15,4 6-4 0,-1-9 0 0,4 0 0 16,0-9 18-16,4 9 10 0,-4-9-12 0,4-1 12 0,-7-5 0 0,3 5 0 16,-4-2 0-16,1-4 0 0,0 0 26 0,-1 4-1 0,-2-4 0 0,-1-3 0 15,-4 4-1-15,-3 5-1 0,0-9 0 16,4 1 0-16,-8 2-23 0,4 3 9 0,-3-2-9 0,0 5 0 15,-4 1 0-15,3-1 0 0,-6 4 0 0,3 6 0 16,-4-3 0-16,0-3 12 0,-3 6-4 0,0 0-8 16,0 0 0-16,0 9 0 0,-3-9-12 0,3 6 3 15,-4-2 9-15,8 5 0 0,3-9 0 0,-4 6-8 16,4-6 16-16,0 10 3 0,4-1 1 0,-1 0 0 16,1 1-2-16,3-1 0 0,0-2 0 0,0 2 0 15,3 7 10-15,1-4 3 0,-1-2 0 0,1-1 0 16,3 0-11-16,-3 7-3 0,-1-7 0 0,1 7 0 0,0-6-9 15,-1-1 0-15,1 7 0 0,-4-4 0 16,3-2-32-16,-3-1-8 0,0-3-1 0,4 4-1 16,-7-1-118-16,3-3-24 0,0-3-5 0,0 4-389 15,-7-7-78-15</inkml:trace>
  <inkml:trace contextRef="#ctx0" brushRef="#br0" timeOffset="161222.84">25615 7480 2116 0,'0'0'94'0,"0"0"19"0,0 0-90 0,0 0-23 0,-3 3 0 0,-1 6 0 16,1 1 40-16,3 6 3 0,0-7 1 0,3 7 0 0,1-4-44 0,-1 7 0 15,-3-3 0-15,7 3 0 0,-3-1 0 0,3 4 0 16,-4-9 0-16,1 6 0 0,3-4 0 0,-4 4 8 16,5-9-8-16,-5 5 8 0,1 4-8 0,-1-10 10 15,1 1-10-15,-4-1 10 0,3 1 17 0,1-4 3 16,-4-6 1-16,0 0 0 0,0 0 5 0,0 0 0 16,0 0 1-16,0 0 0 0,0 0 9 0,0 0 2 15,0 0 0-15,3-6 0 0,-3-4-34 0,0 1-6 16,-3-1-8-16,3-2 11 0,-4-4-11 0,4 1 0 15,-3-4 0-15,3 0 0 0,-4 3 0 0,1-12 0 16,3 3 0-16,0 3 0 0,0-9 0 0,3 9 0 0,-3-13 0 16,4 10 0-16,-1-3 9 0,1 0-9 15,3 3 10-15,3-1-10 0,1-2 0 0,3 9 0 0,0 4 0 16,4 2 0-16,-4-2 16 0,7 5-4 0,4 4 0 0,-1 6 0 16,5 0-3-16,-1 6-1 0,0 4 0 0,4 8 0 15,3 1-8-15,-3 6 0 0,-7 0 0 0,3 4 0 16,-3-1 0-16,-1 0 8 0,-3 6-8 0,-3-8 8 15,-7 8-8-15,3-6 0 0,-4-3 0 0,-3 4 0 16,-3-11 0-16,-1 8-11 0,1-8 3 0,3-2 0 31,-3-3-160-31,-1-13-32 0,11 0-7 0,-14-19-1 0</inkml:trace>
  <inkml:trace contextRef="#ctx0" brushRef="#br0" timeOffset="164823.62">22172 9292 979 0,'14'-6'43'0,"-14"6"9"0,0 0-41 0,0 0-11 0,0 0 0 16,11 6 0-16,-1-6 72 0,-10 0 12 0,0 0 2 0,0 0 1 15,11 0-35-15,0 0-8 16,-11 0 0-16,0 0-1 0,0 0-11 0,7 0-1 0,3 0-1 0,-10 0 0 15,0 0 10-15,0 0 1 0,7 0 1 0,-7 0 0 16,0 0-4-16,0 0-1 0,11-6 0 0,-1 3 0 16,-3-3-1-16,1 6 0 0,-1-3 0 0,3-4 0 15,4 4-3-15,-3-3-1 0,-11 6 0 0,7-6 0 16,11 3-13-16,-4-4-3 0,-11 4-1 0,8-3 0 16,-4-4 13-16,7 7 4 0,-3-3 0 0,-1-3 0 15,-6-1-16-15,6 4-4 0,1-3 0 0,-4 5 0 16,3-2-3-16,1-3-1 0,0 6 0 0,-1-7 0 15,1 4 0-15,-4-3 0 0,0-7 0 0,0 6 0 16,7 1 5-16,-7 0 1 0,-3-1 0 0,3-5 0 16,0 2 3-16,0-3 1 0,0 1 0 0,0 2 0 15,-4-6-2-15,1 0 0 0,3 4 0 0,-3-4 0 0,-1 3-3 16,-3-3-1-16,7 1 0 0,-3 2 0 0,-4-3-2 0,0 3-1 16,7-2 0-16,-4-1 0 15,1 3-9-15,-1 4 8 0,1-4-8 0,-1-3 8 0,4 3 0 16,-3-2 0-16,-8 5 0 0,4-3 0 0,4 1-8 15,-4 2-17-15,0-2 4 0,0-1 1 0,-4 3 12 0,1-2 16 16,3-4-3-16,-4 9-1 0,1-5 0 0,-4 2-1 16,7-3 0-16,0 7 0 0,-4 0-3 0,4-1-8 15,-3 1 12-15,3-1-4 0,0 1-8 0,0 3 0 16,-4-4 0-16,4 10 8 0,4-6-8 0,-4-3 0 16,-7 9 9-16,7 0-9 0,0 0 8 0,0 0-8 0,0 0 8 0,0 0-8 15,-4-10 0-15,4 10 0 0,0 0 0 0,0 0 0 16,-7 0 0-16,7 0 0 0,0 0 0 0,0 0 0 15,0 0 0-15,0 0 0 0,0 0 0 0,0 0 8 16,0 0-8-16,0 0 0 0,0 0 0 0,0 0 0 16,7 7 0-16,-3-4 0 0,-4 6 0 0,3-3 0 15,1 4 0-15,-1-1 0 0,1 1 0 0,-1-4 8 16,-3 3-8-16,4 1 0 0,3-1 0 0,0 0 0 16,-7 1 0-16,3-1 0 0,5 7 0 0,2-7 8 15,1 7-8-15,-4-3 9 0,0 2-9 0,3-5 10 16,4 9-1-16,-3-10 0 0,-7 10 0 0,10-4 0 15,3-5 1-15,-3 9 0 0,-3-1 0 0,0-2 0 16,3 0-10-16,0 3 12 0,-4-7-12 0,5 10 12 0,-5-3 7 16,4-7 1-16,-3 10 1 0,3-3 0 15,-3 3-21-15,3 0 0 0,-4-3 0 0,1 0 0 0,-1-4 0 0,4 4 0 16,-3-6 0-16,0 2 0 0,-1 4 0 16,4-3 0-16,-3-3 0 0,0 2 8 0,-4-5-8 15,3 5 12-15,1-2-4 0,-1-4 0 0,1 7 0 0,-4-7 0 16,4 1 0-16,-1-1 0 0,-3 1-8 0,0-1 9 15,4-3-9-15,-4 4 10 0,0-1-10 16,4-3 0-16,-4-3 9 0,0 4-9 0,0-4 0 16,0 6 0-16,0-2 0 0,0-4 8 0,0 3-8 0,-4-6 0 15,-3 0 0-15,7 9 8 0,-3-9-8 0,-4 0 0 16,7 10 0-16,0-10 8 0,-7 0-8 0,0 0 0 16,7 6 0-16,0-6 0 0,-3 0 8 0,-4 0-8 0,0 0 8 0,0 0-8 15,0 0 12-15,0 0-3 16,0 0 0-16,0 0 0 0,0-6 1 0,0-4 0 0,0 1 0 0,0 0 0 15,-4 2-10-15,-3-2 10 16,4-1-10-16,-4 1 10 0,-4 0-2 0,4-7-8 0,0 3 12 0,0-2-4 16,-4-4-8-16,1 3 0 15,3-6 0-15,0 3 0 0,-4-2 0 0,4 2 0 16,0 0 0-16,0 0 0 0,0 0 0 0,3 4 8 16,-3-4 0-16,4 0 0 0,-4 0-8 0,3-3-11 0,1 10 3 0,-1-4 0 15,0-3 8-15,4 3 0 0,-3 4 0 0,-1-4 0 16,1 1 0-16,3 5 0 0,0-9 0 0,0 10-8 15,0-4 8-15,0 1 0 0,0-1 0 0,0-2 0 16,0 5 0-16,0-5 0 0,3 5 0 0,-3-2 0 16,4-4 0-16,-1 7 0 0,1-10 0 0,0 9-8 15,-1-5 8-15,1 5 8 0,3-9-8 0,-4 10 11 0,1-7-11 16,-1 7-9-16,4-4 9 0,0 1-13 0,-3-1 13 0,3 4 0 16,0-1-10-16,4 1 10 0,-4-3-13 0,0 8 1 15,0-5 1-15,3 0 0 0,1-1-9 0,-1 1-1 16,1 2-1-16,0-2 0 15,-1 3-26-15,-3 3-6 0,4-4-1 0,-1-2 0 16,1 9-181-16,0-3-36 0</inkml:trace>
  <inkml:trace contextRef="#ctx0" brushRef="#br0" timeOffset="167730.43">24116 8276 622 0,'0'0'28'0,"0"0"5"0,0 0-33 0,0 0 0 0,0 0 0 0,0 0 0 16,0 0 66-16,0 0 6 0,7-3 2 0,-7 3 0 15,3-6-14-15,-3 6-4 0,4-6 0 0,-4 6 0 16,0 0 10-16,0 0 2 0,4-3 0 0,-4 3 0 0,0 0-8 15,0 0 0-15,0 0-1 0,0 0 0 16,0 0-23-16,0 0-4 0,0 0 0 0,0 0-1 0,0 0-3 16,0 0 0-16,0 0 0 0,0 0 0 0,-8 3-3 0,5 3-1 15,-4 3 0-15,0-2 0 16,-4 2 7-16,4-6 1 0,-3 7 0 0,3-1 0 0,-8-3 0 0,5 4 1 16,-1-1 0-16,-3 7 0 0,4-4-10 0,-5-2-3 15,1 5 0-15,0 1 0 0,0-3-11 16,0 2-9-16,0-5 12 0,3 9-12 0,4-1 18 0,-3 4-3 15,-4 0-1-15,3-3 0 0,0 6 4 0,4 0 1 16,-3 0 0-16,3-3 0 0,0 3-11 0,0 4-8 0,3-4 12 16,-3 3-12-16,0 0 11 0,3 4-11 0,1-4 10 15,-1 0-10-15,4 0 0 0,-3 7 8 0,-1-10-8 16,4-6 0-16,4 9 0 0,-4-9 0 16,0 6 8-16,0 0-8 0,3-6 8 0,1 6-8 0,-1-6 11 0,1 6-11 15,0-7 12-15,3 1-12 0,-4 0 12 16,4 0-12-16,0-3 0 0,0 2 0 0,4 1 0 0,-4 0-9 15,3-3 9-15,-2 2 12 16,-5-2-2-16,8-3-1 0,-1 2-9 0,-3-5-12 0,4-1 2 0,-1 1 1 31,1-4-18-31,3 3-3 0,-3-2-1 0,-1-4 0 16,1-3-151-16,-1 0-30 0,5 0-7 0</inkml:trace>
  <inkml:trace contextRef="#ctx0" brushRef="#br0" timeOffset="170323.37">24067 9760 115 0,'0'0'10'0,"0"0"-10"16,0 0 0-16,0 0 0 0,0 0 148 0,0 0 27 16,0 0 5-16,0 0 2 15,0 0-201-15,0 0-40 0,0 0-8 0,0 0-1 0,0 0 47 0,0 0 9 16,0 0 3-16,0 0 0 0,0 0 93 0,0 0 18 16,0 0 4-16,0 0 1 0,0 0 17 0,0 0 3 0,0 0 1 0,0 0 0 15,0 0-27-15,0 0-5 0,0 0 0 16,0 0-1-16,7 0-24 0,-4-3-5 0,1-4-1 0,-4 7 0 15,7-9-24-15,-4 9-5 16,4-10 0-16,-3 7-1 0,-1-3-1 0,4-3 0 0,-3 2 0 0,3-2 0 16,-4 6-6-16,5-7-2 0,-5 1 0 0,4 0 0 15,0-7 6-15,0 7 2 0,0-1 0 0,0-6 0 16,-3 1-2-16,3 2 0 0,-4-6 0 16,5 4 0-16,2-4-7 0,-3 3-1 0,0-6-1 0,0 0 0 15,0 4-9-15,4-1-2 0,-4-6 0 0,0 6 0 16,4-9-12-16,-4 12 9 0,0-6-9 0,0 0 8 15,0 3-8-15,3 0 8 0,-3 1-8 0,1-1 8 16,-5 0-8-16,8-3-17 0,-4 3 4 0,3 0 1 16,-3-6 20-16,0 6 4 0,0 1 0 0,4-1 1 0,-4 3 4 0,0-3 1 15,4 4 0-15,-4 2 0 0,3-6-18 16,-3 0 0-16,-3-2 0 0,3 2 0 0,-3 0 0 16,-1 3-16-16,4-3 4 0,-3 1 0 0,3 2 12 15,-4 3 0-15,1-2 0 0,-4 2 0 0,0-3 12 16,3 10-12-16,-3-6 12 0,4-4-12 0,-4 7 10 0,0 5-10 15,-4-8 8-15,4 9-8 16,0 3 12-16,0 0-4 0,0 0 0 0,0 0 0 0,0 0-8 0,0 0-11 16,-3 9 3-16,-1 1 0 0,1-1 8 0,-1 7 0 15,4-4 0-15,-3 4 0 0,-1 3 0 0,-3-1 0 16,4-2 0-16,3 3 0 0,-4 0 0 0,0 6 0 16,4-6 0-16,-3 0 0 0,-1-4 0 0,-3 4 0 15,4 0 0-15,-1 6 0 0,1-6 0 0,-1 0 0 16,1 2 8-16,3-2-8 0,-4-6 10 0,4 3-2 0,-3-1-8 15,3-2 12-15,3-4-2 0,1 1-1 0,-4-4 0 16,3 3 0-16,1 1-9 0,-4-10 12 0,7 6-12 0,3-3 12 16,-6 3-4-16,3-6 0 0,0 3 0 0,4-3 0 15,-4 0-8-15,0 0 0 0,3 0 0 16,1 0-11-16,-1-3 11 0,1 3 0 0,-4-6 0 0,4 6 0 16,3-3 0-16,-4-3 0 0,1 3 0 0,0-4 0 15,-1-2 30-15,-3 3 2 0,4-4 0 0,-1 1 0 16,1-1-32-16,0 1 0 0,-1 0 0 0,-3-1 0 15,0-6 0-15,4-2 0 0,-1 2 0 0,-3 3 0 16,4-2 0-16,-4-4 0 0,0 3 0 0,0-3 0 16,4 1 0-16,-4-1-16 0,0 0 1 0,3 0 1 15,-6-3 14-15,3 3 0 0,0 1 0 0,0 2 0 16,-3 3 0-16,3-2 18 0,0 2-2 0,-4-3-1 0,1 7-15 16,3-7 0-16,-4 7 0 0,5 0 0 15,-8-1-13-15,3 1-6 0,1 2-1 0,-1 7 0 0,-3 0 20 16,0 0 0-16,0 0 0 0,0 0 0 0,0 0-12 0,0 0 4 15,0 0 8-15,0 0-13 0,4 7 13 0,-1 2 0 16,-3 1-10-16,0 5 10 0,0-2 0 0,0 2-9 16,-3 4 9-16,3 0 0 0,-4-3 0 0,1 3 0 15,-1 6 0-15,4-7 0 0,-3 11 0 0,-1-10 0 16,0 6 0-16,4 0 0 0,0-3 0 0,0 3 0 16,0-6 0-16,0 2 0 0,0-2 0 0,0-6 0 15,8 3 0-15,-5-1 0 0,4-2 0 0,0-4 0 16,0 1 0-16,4-4-10 15,-1 3-26-15,4-2-4 0,4-4-2 0,-4-3 0 16,0 0-157-16,0 0-31 0,4 0-6 0,-7 0-2 0</inkml:trace>
  <inkml:trace contextRef="#ctx0" brushRef="#br0" timeOffset="171166.78">25167 9223 864 0,'0'0'76'0,"0"0"-60"16,0 0-16-16,0 0 0 0,0 0 130 0,0 0 23 16,0 0 5-16,0 0 1 0,0 0-71 0,0 0-13 15,7 10-3-15,0-10-1 0,0 9 7 0,0-2 2 0,0 2 0 0,1 0 0 16,2 1-24-16,1 5-4 15,-4-5 0-15,3-1-1 0,4 10-15 0,-3-3-2 16,0 3-1-16,-4-1 0 0,3 1-11 0,-3-3-2 0,0 3-1 0,0 0 0 16,-3-4-7-16,3-2-2 15,-7 9 0-15,0-4 0 0,0-5-2 0,0 9-8 0,-7-3 12 16,3 0-4-16,1-1-8 16,-4 1 0-16,3-3 0 0,-3 3 0 0,0 0-20 0,0-4 1 0,-3-5 0 0,-1 8 0 31,0-2-45-31,1-3-10 0,-4 2-2 0,-4-5-570 15,-7 9-114-15</inkml:trace>
  <inkml:trace contextRef="#ctx0" brushRef="#br0" timeOffset="173590.71">26084 8803 615 0,'0'0'27'0,"0"0"6"0,0 0-33 0,0 0 0 15,0 0 0-15,0 0 0 0,0 0 0 0,0 0 0 16,0 0 0-16,-7 7 0 0,-3-4 0 0,10-3 0 16,0 0 0-16,0 0 0 0,-7 6 40 0,7-6 2 15,-7 3 0-15,7-3 0 0,0 0 70 0,0 0 15 16,-7 0 2-16,7 0 1 0,0 0-30 0,0 0-7 15,0 0-1-15,0 0 0 0,0 0-42 0,0 0-9 0,0 0-1 0,0 0-1 16,0 0-6-16,0 0-1 0,0 0 0 0,0 0 0 16,0 0-17-16,0 0-4 15,0 0-1-15,0 0 0 0,0 0 14 0,0 0 2 16,0 0 1-16,0 0 0 0,0 0 10 0,0 0 3 0,0 0 0 16,0 0 0-16,0 0 3 0,0 0 1 0,-11 0 0 15,11 0 0-15,0 0-28 0,0 0-4 0,0 0-2 0,0 0 0 16,-7 6 2-16,7-6 0 0,0 0 0 0,-4 3 0 15,4-3-12-15,0 10 8 0,0 2-8 0,0-2 8 16,0-1-8-16,0 1 0 0,0-1 0 0,0 0-11 16,4 1 11-16,-4 9 9 0,0-10-1 0,-4 1-8 15,4 5 14-15,0-5-4 0,-3-1-1 16,3 0 0-16,-4 7 11 0,1-7 3 0,-1 10 0 0,1-9 0 16,-1 5-12-16,1-5-3 0,-1-1 0 0,1 7 0 15,-4-4-8-15,3-2 10 0,-3-1-10 0,4 7 10 0,-8-7-2 16,4 1-8-16,0-1 12 0,-4 1-4 0,4 5 0 15,0-5-8-15,0-4 12 0,-4-3-4 0,4 6 4 0,0-2 1 16,0-4 0-16,0 6 0 0,0-9 1 0,0 0 0 16,4 0 0-16,-4 0 0 0,0 0-1 0,3 0 0 15,-3 0 0-15,0 0 0 0,0-9 3 0,0 9 0 16,0-3 0-16,3-4 0 0,-3-2-5 16,0 6-1-16,0-6 0 0,3-4 0 15,1 4-10-15,-4-1 10 0,3 1-10 0,1-10 10 0,-4 10-10 16,3-7 0-16,1 6 0 0,-4-8 0 0,3 8 0 0,1-5 0 15,-1 2 0-15,1-3 0 0,-1 7 0 0,1-7 0 16,-1 7 0-16,4-10 0 0,-4 6 8 0,4-2-8 16,-3-1 8-16,3 7-8 0,3-10 0 0,-3 9 0 15,0-5 0-15,0 5 0 0,4-2 0 0,0-4 0 16,-1 7 0-16,1-1 0 0,-1-5 0 0,1 5 0 16,-1-5 0-16,1 5 0 0,-1-2-9 0,4-4 9 0,-3 7 0 0,3-1 0 15,0 1 0-15,0-1-8 0,0 1 8 0,-3 0 0 16,3 2 0-16,3-2 0 0,-3-1 0 0,0 4 0 15,0 6-10-15,4-3 10 0,-4-3-8 0,4 6 8 16,-4 0-9-16,3 6 9 0,1-3-10 0,-4-3 10 16,3 6 0-16,1-2 0 0,0 2 0 0,3 3 0 15,-7-2 0-15,3-4 0 0,4 6-8 0,-3-3 8 16,0-3 0-16,-4 4 0 0,7 2 0 0,-4 1 0 16,1-4 0-16,0 3 0 0,-1-6 0 0,4 7 0 15,0-4 0-15,0-3 0 0,-3 3 0 0,0 4 0 16,-4-10 0-16,3 9 0 0,1-9 0 0,-1 7 0 15,-3-4 0-15,1-3 0 0,2 0 0 0,-3 6 0 16,0-6-16-16,0 0-8 0,-7 0 0 0,11 0-1 16,-4 0-44-1,4-6-9-15,-1 6-2 0,-3 0-672 0,0-10-134 0</inkml:trace>
  <inkml:trace contextRef="#ctx0" brushRef="#br0" timeOffset="178390.56">26356 8474 172 0,'0'0'16'0,"0"0"-16"0,0 0 0 0,0 0 0 15,0 0 176-15,0 0 32 0,7-3 6 0,0-3 2 16,0-4-63-16,-3 1-12 0,3 9-2 0,-4-10-1 15,4 4-27-15,-3-3-6 0,-1 6-1 0,1-4 0 16,3 4-55-16,-7 3-11 0,4-6-2 0,-1-4-1 16,1 7-11-16,3-3-1 0,-4 0-1 0,-3 6 0 15,7-3-22-15,0-4 0 0,0 4 0 0,0-3-8 16,4 3 8-16,0-3 16 0,-1 6-4 0,-3-10-1 16,4 10-11-16,-1-3 0 0,4-3 0 0,1 6 0 15,-1 0 0-15,-7 0 0 0,-7 0 0 16,10 0 0-16,-10 0 0 0,4 6 0 0,-4-6 0 0,7 3 0 15,4 7 0-15,-8 5 0 0,-6-12 0 0,3 7 0 0,0 5 8 16,-4-5-8-16,-3-1 0 0,0 1 8 16,-4-1-8-16,4 1 0 0,0 2 0 0,-3-3 8 0,3 1-8 0,-4-1 0 15,4-6 0-15,0 13 8 0,-4-7-8 0,4 1 0 16,0-1 0-16,-3 1 0 0,-1-1 0 0,0 7-11 16,1-7 11-16,-1 7-12 0,4-7-4 0,-3 1 0 15,-1-1-1-15,4 1 0 0,0-4 17 0,3-3 0 16,4-3-8-16,-3 6 8 0,3-6 0 0,0 0 0 15,0 0-8-15,0 0 8 0,0 10 0 0,0-10-8 16,0 0 8-16,0 0 0 0,0 0-12 0,7 3 4 0,0 3 8 16,0-3-13-16,-7-3 13 15,11 0 0-15,-1 0 0 0,1 0-9 0,-1 6 9 0,4-6 0 16,1 0 0-16,-1 0-8 16,0 0-20-16,0 0-3 0,0 0-1 0,0 0 0 15,-3 0-35-15,3 0-7 0,-7 0-2 0,3 0 0 0</inkml:trace>
  <inkml:trace contextRef="#ctx0" brushRef="#br0" timeOffset="179060.74">26536 8079 1105 0,'0'0'48'0,"0"0"12"0,-7 0-48 0,7 0-12 15,0 0 0-15,0 0 0 0,-4-6 86 0,4 6 15 0,0 0 3 16,0 0 1-16,0 0-16 0,0 0-3 15,0 0-1-15,0 0 0 0,0 0-44 0,0 0-9 0,0 0-1 0,7 6-1 16,4-3 8-16,0 3 2 0,-1-6 0 0,4 10 0 16,-3-4-15-16,-1-3-2 0,1 3-1 0,3-2 0 15,0 5-8-15,0 0-2 0,4 1 0 0,-4 2 0 16,7 1-12-16,-7-4 0 0,4 7 8 0,-4-4-8 16,4 4 11-16,-4 3-1 0,0 0 0 15,0 6 0-15,-3-6-2 0,3 6 0 0,-4 3 0 0,5 3 0 16,-5-9 3-16,1 7 0 0,-4 5 0 0,3-9 0 15,1 10-11-15,-4-7 12 0,4 0-12 0,-4 3 12 0,3 1-12 16,-3-7 10-16,0 9-10 0,4-5 10 16,-8-1-10-16,8 13 0 0,-4-4 9 0,-3 1-9 0,3 3 0 0,-4-10 8 15,1 3-8-15,-4-5 0 0,0 5 12 0,0-3-3 16,-4-2 0-16,1-1 0 0,-4-3 3 0,0-3 1 16,-1 3 0-16,5-6 0 0,-4 0 4 0,0 3 1 15,0-4 0-15,0-8 0 0,0 9-18 0,0-10 0 16,-4 7 0-16,4-7 0 15,-4 1-84-15,1-10-20 0,-4 9-4 0,0-9-884 0</inkml:trace>
  <inkml:trace contextRef="#ctx0" brushRef="#br0" timeOffset="193651.84">26913 12880 1497 0,'0'0'133'0,"0"0"-106"0,0 0-27 0,-3 0 0 16,-8-6 104-16,4 6 15 0,-3 0 3 0,-1 0 1 16,-3 0-99-16,-4 0-24 0,1 0 0 0,-4-4 0 15,-1-2 32-15,-6 6 4 0,3 0 0 0,-6-3 1 0,-1-3 63 0,0 3 13 16,-3-4 3-16,3 7 0 0,-7-9-42 0,4 3-8 16,0-4-2-16,0 1 0 0,-4-4-25 15,0-9-6-15,-3 4-1 0,3-1 0 0,-7-6 12 16,0 3 1-16,4-10 1 0,-1 4 0 0,-2 0-22 0,6-7-5 15,3 7-1-15,1-6 0 0,0-1-18 0,3-2 0 16,0-1 0-16,4-6 0 0,0-6 28 0,3 3 1 16,-3-7 1-16,0 7 0 0,-4-3-30 0,7-3 8 15,-3 6-8-15,0-3 0 16,0-4 0-16,-4 7 0 0,7-6 0 0,-3 0 0 0,0-1 0 0,3 7 8 16,0-3-8-16,4 3 12 0,0-3-4 0,0 9 0 15,0-3-8-15,0 0 12 0,-1 1-4 0,5-1 0 16,-4 0-8-16,3 0 12 0,4 0-12 0,0-3 0 0,0 3 0 15,3 6 0-15,0-5 0 0,4-1 0 0,0 6 0 0,7-3 0 16,0 4 0-16,0-1 0 0,0-3 0 0,4 4 0 16,-1 2 0-16,1 1 0 0,3 5 8 15,0-5-8-15,-3 6 0 0,-1-1 0 0,4 4-9 16,0-3 9-16,-3 9 0 0,-1-6 0 0,1 0-8 16,-1 13 8-16,-3-7 0 0,0-3 0 0,4 9 0 15,-4-6 0-15,-4 4 0 0,8-4 0 0,-4 3 0 0,0 4 0 16,0-4 0-16,3 0 0 0,-3-2 0 0,4 8 0 15,-1-6 0-15,1 4 0 0,-4-4 0 0,4 7 0 16,-4-1 0-16,3 1 0 0,1-7 0 0,-4 7 0 16,0 0 0-16,3-1 0 0,-3 1 0 0,0 2 0 15,0-2 0-15,0 9 0 0,0-3-10 0,-3-3 10 16,3 6 0-16,0 0 0 0,-4-4 0 0,-3-2 0 16,3 3-8-16,4 3 8 0,0 0 0 0,0 0 0 0,-7 0 0 15,4 0 0-15,3 0-9 0,0 0 9 0,0 0 0 0,0 0 0 16,-4 3-8-16,4-3 8 0,-3 10 0 0,3-1 0 15,-4-3 0-15,4 4 0 0,0-1 0 16,0-3 0-16,0-6 0 0,0 10 0 16,-3-1 0-16,3-6 0 0,0 7-10 0,-4-4 10 0,1 3 0 0,-1 7 0 15,1-6 0-15,-4 2 0 0,3-3 0 0,-7 7 0 16,1 0 0-16,-1-4 0 0,1 4 0 0,-4 3 0 16,0 0 0-16,-1-4 0 0,1 4 0 0,0 0 0 15,0 0 0-15,3 3 0 0,-3-3 0 0,4-1 0 16,3 1 0-16,-4 0 0 0,4 0 0 15,0-10 0-15,4 7 10 0,3 0-10 0,-4-4 0 0,0-6 0 0,4-6 0 16,0 0-10-16,0 0 10 16,0 0 0-16,0 0 10 0,0 0-10 0,0 0 0 0,0 0 0 15,0 0 0-15,0 0 0 0,0-9 0 0,-3 0 0 0,-1-7 0 0,1 0 0 16,-1 4-10-16,1-7-5 0,-1 3-1 0,1-3 0 16,-1 4 16-16,4-4 0 0,0 0-10 0,0 0 10 15,-3 0 0-15,3-3 0 0,3 4-9 0,4-1 9 16,-3 0 0-16,-1 3-8 0,8-2 8 0,-4-1 0 15,4 3-13-15,-1 4 4 0,-3-4 1 0,4-3 0 16,-1 10 8-16,1-7-13 0,0 7 5 0,-4-1 8 16,0 1-14-16,3-1 5 0,-3 4 1 0,0 6 0 15,-7 0 8-15,0 0 0 0,0 0 0 0,0 0-8 16,7-9 8-16,-7 9 0 0,0 0 0 0,0 0 0 16,0 0 0-16,0 0 0 0,4-4 0 0,-4 4 0 15,0 0 0-15,11 4 0 0,-1-8 0 0,-10 4 0 16,14 4 0-16,-7-4 9 0,4 6-9 0,-1-3 0 15,1 3 0-15,3-3 0 0,-3 13 0 0,3-6 0 16,-4-1 0-16,1 0 0 16,3 1 0-16,0 5 0 0,-3-5 0 0,-1-1 0 0,1 1 0 0,-4-1 0 0,4 0 0 0,-4 4 0 15,0-10 0-15,0 7 0 0,-7-10 0 0,7 9 0 16,0-3 0-16,0-3-9 0,0-3-11 16,4 7-1-16,-1-7-1 0,4 3 0 15,-3-3-158-15,6 0-31 0,8 0-6 0,0 6-875 0</inkml:trace>
  <inkml:trace contextRef="#ctx0" brushRef="#br0" timeOffset="194985.77">26970 12861 1962 0,'0'0'87'0,"0"0"17"0,-4 3-83 0,-3-3-21 0,0 0 0 0,0 0 0 16,7 0 12-16,0 0-1 0,-3 0-1 0,-1-3 0 15,1-3 5-15,-1-4 1 0,1 1 0 0,-1 3 0 16,4-4 9-16,-4-2 3 0,4-4 0 0,0-3 0 16,-3 4 32-16,3-7 8 0,-4-4 0 0,-3 1 1 0,4-3-8 0,-4-6-1 15,-4 5-1-15,4-5 0 16,-3 6-15-16,-5-7-4 0,1 1 0 0,0-1 0 15,0-2-16-15,-4-1-3 0,1-3-1 0,-1 4 0 0,1-7 13 0,-1 6 3 16,-3 0 0-16,3-2 0 0,0 2-11 0,1 0-1 16,-1 4-1-16,1-7 0 0,-1 4-7 0,4 2 0 15,-4-9-1-15,4 3 0 16,0-3-7-16,0 1 0 0,0-8-8 0,3 4 12 0,-6 3-12 16,6 1 0-16,-3-4 8 0,3 3-8 0,1-7 0 0,-1 4 0 15,4 3 0-15,-4-9 0 0,4 6 0 0,0-3 0 16,0 3 8-16,0 3-8 0,0-3 8 0,4 6 0 15,-4-3-8-15,7 7 12 0,-4-1-12 0,1-3 0 16,-1 4 8-16,4-1-8 0,-4 4 0 0,1-4 0 0,3-3 0 16,0 13 0-16,-4-7 0 0,1 4 0 0,3 0 0 15,-4 3 0-15,4-1 0 0,-3 1 0 0,-1 3 0 16,1 0 0-16,-1 0 0 0,1-3 0 0,-1 2 0 16,1 5 0-16,-1-5 0 0,1 1 0 0,-1 7 0 15,4-8 0-15,-7 8 0 0,3-4 0 0,4 0 0 16,0 3 0-16,-3 0 0 0,3 3-8 0,0 4 8 0,0-4 0 15,-4 4 0-15,4-4 0 0,0 0 11 0,0 7-11 16,0 0 0-16,0-1 0 0,0-6 0 0,0 7-12 16,0 6 12-16,-3-7-9 0,3 4 9 0,0-3-8 15,-4 6 8-15,4-4-8 0,0-2 8 0,-3 9-8 16,-1-6 8-16,4-4 0 0,-3 10 0 0,3 0 0 16,-4-3 0-16,4 3-10 0,-3-6 10 0,-4 6 0 15,3 0-18-15,4 0 3 0,-7 0 1 0,0 0 0 16,0 6 14-16,-7-3 0 0,3 7 0 0,-3 5-9 15,4-5 9-15,-1 5 0 0,-7-2 0 0,8-4 0 0,-4 7 0 0,3 3 0 16,4-3 0-16,-4-7 0 0,-3 10 0 16,4-4 0-16,3-2 0 0,3 3 0 0,-3-7 0 0,0 10 0 15,4-3 0-15,-1-7 0 0,0 0 0 16,4 1-12-16,0-1 12 0,0-9-12 0,4 7 12 0,-4-7 0 16,0 0 0-16,0 0 0 0,7 3-15 0,0-3 3 15,0 0 0-15,0 0 0 0,-7 0 12 0,7-10-9 16,4 7 9-16,-4-6-8 0,-4-7 8 0,8 0 0 15,-4 7 0-15,4-4 0 0,-4-2 0 0,3-1 0 16,1-3 8-16,-1 0-8 0,1 4 0 0,0-4 0 16,-1 0 0-16,-3 0 0 0,0 4-15 0,4 5 3 15,-4-9 0-15,-3 4 0 0,3 5 12 0,0 1 0 0,0-1 0 16,0 1 0-16,-4 0 0 0,4 2-9 0,0 4 9 0,0-3-8 16,0 3 8-16,1-3 0 0,-1 2 0 0,-7 4 0 15,7 0 0-15,3 0 0 0,-3 0 0 0,0 4 0 16,0-4 0-16,0 0 9 0,4 6 0 0,-4-3 0 15,0 3-9-15,4 4-12 0,-1-1 2 16,-3 0 1-16,0 1 9 0,4 6 12 0,0-4-2 0,-1 10-1 31,-3-3-30-31,4 0-7 0,6 0 0 0,1 9-1 0,-4-6-128 16,4 6-26-16,3 0-5 0,0 0-887 0</inkml:trace>
  <inkml:trace contextRef="#ctx0" brushRef="#br0" timeOffset="195770.54">27330 12676 1267 0,'0'0'112'0,"0"0"-89"0,0 0-23 0,0 0 0 16,0 0 304-16,0 0 57 0,7 0 11 0,0 9 3 31,7 1-325-31,-3-1-65 0,-1 1-13 0,4 5-2 0,0 4 30 0,-3 6-9 0,-1-6 9 0,1 9 0 16,-4-3 0-16,0 4 0 0,-3-4 0 0,-1 9 0 16,-3-12 0-16,0 9 16 0,0-2-3 0,-3-4 0 15,-1-3 10-15,-3 9 1 0,4-9 1 0,-4 9 0 16,3-12-1-16,0 0-1 0,-3 0 0 0,4 0 0 15,-1-10-12-15,1 7-3 0,-1-7 0 0,1-3 0 16,3-6-8-16,0 0 8 0,0 0-8 0,-7 0 8 16,0-6 4-16,3-3 0 0,-3-1 0 0,-3 1 0 15,2-16-4-15,1 0 0 0,0-4 0 0,4-5 0 0,-4-4 1 16,3 1 0-16,-3-4 0 0,7-6 0 0,0-6-9 0,4-1-12 16,-1-2 2-16,4-4 1 0,4 4 9 15,-4-4 0-15,4 7 8 0,-1 0-8 0,1 9 0 0,-1-3 0 16,1 3 0-16,3 0 0 0,-3 0 0 0,3 10-10 15,-4-4 10-15,4 3-10 0,4 7 0 0,0 3 0 16,3-3 0-16,-4 9 0 0,5 0 2 0,2 0 0 16,1 4 0-16,0 5 0 0,-1 4 0 0,1 3 0 15,0 3 0-15,-1 3 0 0,-2 3 8 0,2 4 0 16,-6-1 0-16,0 10 8 0,-4 0-8 0,3 0 0 0,-6 6 0 16,3 0 0-16,-3 3 0 0,-1-3 0 0,-3 3 0 15,4-3 8-15,-8 0-8 0,4-3 0 0,-3 3 0 0,-4-6 0 16,0 0 0-16,0 6 0 0,-4-6-8 0,-3 0 8 15,-3-3 0-15,-4 2 12 0,0 1 0 0,-8 6-1 16,-2-6 0-16,-5 0 0 0,-6-3 0 0,0 9 0 16,-7-3-11-16,-1-7 8 0,4 10-8 0,-3-6 8 15,3-9-8-15,8 5 0 0,-1-5 0 0,0-1 0 16,7-6-8-16,1-3-1 0,6 0 0 0,4 0 0 16,3 0-115-1,4-9-24-15,4 6-4 0,3-7-935 0</inkml:trace>
  <inkml:trace contextRef="#ctx0" brushRef="#br0" timeOffset="196282.8">28459 12228 2365 0,'0'0'52'0,"-4"-7"10"0,1 4 2 0,-1-3 4 0,4 6-55 0,0-10-13 0,-4 10 0 0,4 0 0 16,0 0-15-16,0-9-5 0,-3 3-2 0,-1 3 0 0,1-4 22 0,-4 4 0 16,0-3 0-16,-4 6 0 0,1 0 40 0,-4 6 13 0,-4 4 3 0,0-1 0 15,-6 0-39-15,2 10-7 0,-2-9-2 0,-1 9 0 16,-3-4 4-16,3 4 1 0,4 0 0 0,-4-4 0 16,4 4-1-16,0 0-1 0,7-3 0 0,0 3 0 15,3-4-11-15,4-2 0 16,0 3 0-16,3-1 0 0,1-2 0 0,3-4 0 15,0 1 0-15,3-4 8 0,1-3-8 0,3 3 0 0,4 4 0 16,3-10 0-16,3 0 0 0,1 0 0 0,7-3 0 0,-1-4 0 16,-2-2-11-16,2-1 11 15,1 1-8-15,0-7 8 0,-4 7-16 0,0-7 1 0,-3 4 1 0,-1-4 0 16,-3-3 14-16,-3 0 8 0,0 1 0 0,-1-8-8 16,-3 8 0-16,-3-7 0 0,-1 0 0 0,1 12 0 15,-1-3 16-15,1 1-3 0,-4 5-1 0,0 1 0 16,0 6 16-16,0 3 4 0,0 0 0 0,0 0 0 15,0 0-52-15,3 9-9 0,1 0-3 0,-4 10 0 16,7 0 32-16,-4-3 0 0,1 3 0 0,-1-1 0 0,5 1 0 16,-1-3 0-16,-4 3 0 0,8 0 0 0,-4-4 0 15,0 1 0-15,0-4 0 0,3 4 0 16,-2-6 0-16,-1 5 0 0,3-2-8 0,-6-4 8 16,3-3-28-16,-4 4-2 0,-3-10-1 0,4 3 0 15,-4-3-138-15,3 6-28 0,-3-6-6 0,0 0-411 16,0 0-82-16</inkml:trace>
  <inkml:trace contextRef="#ctx0" brushRef="#br0" timeOffset="196586.75">28706 12522 1328 0,'0'0'59'0,"0"0"12"0,0 0-57 0,7 10-14 16,0-7 0-16,0-3 0 0,-7 0 18 0,10 6 1 0,1-6 0 0,-4 0 0 16,-7 0 13-16,0 0 2 15,0 0 1-15,7 0 0 0,-7 0 65 0,0 0 14 16,0-6 2-16,4-4 1 0,-1 1-7 0,-3 6-2 0,4-6 0 0,-4 2 0 15,-4-2-41-15,-3-1-9 0,3 1-2 0,-6-7 0 16,3 7-4-16,0-10-2 0,-4 3 0 0,4-2 0 16,0-1-34-16,0 0-6 0,0-6-2 0,0 0 0 15,3 3 12-15,-3-3 1 0,7 0 1 0,0 0 0 16,0 6 10-16,4 0 3 0,-1-6 0 0,1 6 0 16,-1 7-35-16,4-4-17 0,-3-3 1 0,3 10 1 15,-3-7-2-15,3 7-1 0,3 5 0 0,-3-2 0 16,4 0-1-16,-1 3 0 0,1 3 0 0,7 0 0 15,-4 0-62 1,7 3-13-16,0 3-2 0,4-6-1 16,-4 6-93-16,4-2-18 0,-1 5-4 0,-2 0-375 0,-1-2-74 0</inkml:trace>
  <inkml:trace contextRef="#ctx0" brushRef="#br0" timeOffset="197650.87">29238 12187 1335 0,'18'0'59'0,"-18"0"13"0,10 0-58 0,-2-3-14 0,2 3 0 0,-3-7 0 0,0 7 88 0,0 0 16 16,0-3 2-16,0-3 1 0,-7 6-21 0,0 0-4 15,0 0-1-15,0 0 0 0,0 0 3 0,0 0 0 16,0 0 0-16,-7 6 0 0,-3-3-8 0,-4 7 0 16,-4-4-1-16,-3 3 0 0,0 1-31 0,-4 6-5 15,0-4-2-15,4 4 0 0,-4-1-20 0,4 4-4 16,0-6-1-16,3 9 0 0,-3-10-3 0,7 7-1 16,0-3 0-16,0-1 0 0,3-2-8 0,1 3 0 15,3-7 0-15,0 1 0 0,3-1 0 0,4 0 0 16,0-9 0-16,4 10 0 0,-4-10 0 0,7 6-11 0,3-6 3 0,-3 3 0 15,4-3 8-15,3-3 0 16,0-3 0-16,0-4 0 0,4 1 0 0,0 0 0 0,3-1 0 16,0-6 0-16,-3 4-12 0,3-4 0 0,0-3 0 15,0-6 0 1,0 6-28-16,-3-6-5 0,-4 7-2 0,-3-7 0 0,3 6 29 0,0 6 6 0,-7-3 0 0,0 7 1 16,0 3 20-16,0 6 4 0,-7 0 1 0,0 0 0 15,0 0-2-15,7 0 0 0,-3 9 0 0,3 1 0 16,3 5 16-16,1-5 4 0,-4 9 0 0,3-10 0 15,-3 7-20-15,4-1-3 0,0-2-1 0,-1 2 0 16,1-5-8-16,-1 6 8 0,1-7-8 0,0 0 8 0,-1 1-8 0,1-1 0 16,-4 1 0-16,3-4 0 15,-3-3 0-15,0 6 0 0,1-2 0 0,-8-7 0 0,3 3 0 0,-3-3-17 16,0 0 4-16,0 0 1 16,0 0-44-16,0 0-9 0,-3 6-2 0,3-6 0 15,0 0 0-15,0 0 0 0,0 0 0 16,0 0 0-16,0 0-11 0,0 0-2 0,-4 0-1 0,0-6 0 15,1-4-19-15,3 1-4 0,3 0-1 0,1-7 0 16,0 7 1-16,-1-10 0 0,4 0 0 0,4 0 0 0,-4 3 80 16,0-2 16-16,3-7 8 0,1 6-8 0,0 0 48 0,3 3 9 15,-4 7 3-15,1-1 0 0,-4 1 20 0,3 9 5 16,-6-3 1-16,-4 3 0 0,0 0 10 0,0 0 1 0,0 0 1 16,11 3 0-16,-8 6-4 0,4 1-1 15,-3-1 0-15,-4 7 0 0,3 0-13 0,-3-4-2 0,4 4-1 0,-4 3 0 16,0-4-5-16,0-2-2 0,0 2 0 0,3 4 0 15,-3-3-37-15,0-3-7 16,0-7-2-16,4 9 0 0,-1-5 3 0,1-7 0 0,-4 6 0 16,0-2 0-16,0-7-4 0,0 0-1 0,0 0 0 0,0 0 0 15,0 0 6-15,0 0 0 0,0 0 1 0,0 0 0 16,0 0-1-16,3-10-1 16,4 4 0-16,-3-13 0 0,3 4-9 0,-3-4-2 0,-1 0 0 15,4-6 0-15,0-7-8 0,4 1 0 0,-1 3 0 0,1-7 0 16,7 1 0-16,-4 6 0 0,0 9 0 0,-4-6 0 15,4 6-9-15,1 6 9 0,-1-2-12 0,-4 8 12 16,1-2 0-16,3 0-8 0,-3 9 8 0,-1-3 0 16,1 3 0-16,-1 0-8 0,4 3 8 0,-3-3 0 15,3 6-11-15,-3-3 11 0,-1 6-10 0,1-2 10 0,-1-4 0 16,-2 3 0-16,-1 4 0 0,-4 5 10 0,4-5-10 16,-3-1 0-16,-1 10 0 0,1-10 8 0,-1 7-8 0,-3-4 8 15,0-5-8-15,4 8 8 0,-4-5-8 0,0-1 0 16,0 1 0-16,0-7 0 0,0-3 0 15,0 0 0-15,0 0 12 0,0 0-4 0,0 9-8 0,0-9 0 16,0 0 0-16,0 0 0 0,0 0 0 16,0 0-9-16,0 0 0 0,10-3 0 0,1-3 9 0,0-4 12 15,-4 1-2-15,3-4-1 0,1-2-9 0,-1-1-14 16,1-3 3-16,3 0 1 0,-3 1 10 0,3 2 0 16,0-3 0-16,-4 10 8 0,1-1-8 0,0 1 0 15,-1 0 0-15,-3 2 0 0,0 4 0 0,0-3 0 16,-7 6 0-16,7 6 0 0,-7-6 0 0,7 3 0 0,1 7 0 15,-1-4 0-15,-4 3 0 0,4 1-8 0,4-1 8 0,-8 1-8 16,8 5 8-16,-4-2 0 0,0 2 10 0,0 4-10 16,0-9 0-16,4 5 0 0,-4-2 0 15,0 3 0-15,-4-1 0 0,4-2 0 0,0 2 0 0,-3 4 0 16,3-9-17-16,-3 5-7 0,-4-5 0 0,3-1-1 31,1 7-136-31,-4-7-27 0,-4 1-6 0</inkml:trace>
  <inkml:trace contextRef="#ctx0" brushRef="#br0" timeOffset="198037.93">30614 12155 1152 0,'0'0'102'0,"0"0"-82"0,0 0-20 0,0 0 0 0,0 0 208 0,0 0 38 15,0 0 7-15,0 0 2 0,11 4-197 0,-1-4-39 16,1 0-8-16,-4 0-2 0,3 0 30 0,-2 0 5 15,2-4 2-15,4-2 0 16,-3 6 12-16,-1-6 2 0,4 3 1 0,-3-4 0 0,3-2-36 0,0 6-7 16,4-6-2-16,-7-1 0 0,-1-6-4 0,1 7-2 15,-1 0 0-15,-3-7 0 0,0 3-10 0,-3-2 8 16,-4-1-8-16,-4 4 8 0,1-10-8 0,-4 9-11 16,-4-3 3-16,-3 7 0 0,4 0 8 0,-8-1 0 15,0 10 0-15,4-6-8 0,-4 6 8 0,4 6-12 16,-3 0 12-16,3 4-12 15,0-1 12-15,-1 1 8 0,5-1-8 0,-4 10 11 0,3 0-11 0,1-1 8 0,2-2-8 16,1 9 8-16,0-6 0 0,0 6-8 0,4-6 12 0,-1 0-4 16,4 6-8-16,0-3 0 0,4-3 0 15,-1 3 0-15,1-4 0 0,-1 1 0 0,1-3 0 16,3-4 0-16,0 4 0 0,4-7 0 0,-4 1-14 16,0-1 5-1,3 1-39-15,4-10-8 0,1 6-2 0,-1-6 0 16,-4-6-157-16,8 6-31 0,3-3-6 0,0-7-2 0</inkml:trace>
  <inkml:trace contextRef="#ctx0" brushRef="#br0" timeOffset="198270.56">31164 11535 864 0,'0'0'76'0,"0"0"-60"0,-3 6-16 0,-1-3 0 0,1 13 415 0,3-7 80 15,0 7 16-15,3 3 3 16,1-1-437-16,3 11-87 0,-4-4-18 0,5 3-3 0,-5 0 31 0,4-3-9 16,-3 3 9-16,3 7 0 0,0-7 0 0,-4 7 16 15,4-1-3-15,0-6 0 0,-3 7 7 0,-1 2 0 16,1-2 1-16,3-1 0 0,-3-5-21 0,-4-4 0 16,0 3 0-16,0-3 0 15,0 0-74-15,0-6-19 0,-4 0-4 0,0-10-650 16,1 7-129-16</inkml:trace>
  <inkml:trace contextRef="#ctx0" brushRef="#br0" timeOffset="198490.56">31034 11839 2790 0,'7'-10'124'0,"-7"10"24"0,0-3-118 0,0-3-30 0,3-4 0 0,5 10 0 16,-1-9 9-16,0 3-9 0,3 3 8 0,4 3-8 15,0-7 0-15,1 4-14 0,-1 3 2 0,3-6 0 16,4 6 0-16,-3-3 0 0,0 3 0 0,-1 0 0 16,1 3-16-16,0 3-4 0,-1-3 0 15,1 4 0-15,-4-7-152 0,-3 9-32 0,3 0-5 16</inkml:trace>
  <inkml:trace contextRef="#ctx0" brushRef="#br0" timeOffset="198819.02">31464 12014 2484 0,'0'0'110'16,"0"0"22"-16,0 0-105 0,0 0-27 0,7 0 0 0,0 3 0 0,4-3 0 0,0 7 0 15,3-7 8-15,3 0-8 0,1-7 0 0,3 7 0 16,-3-3 0-16,-1-3 0 0,5 3 0 0,-5-3 0 16,4-4 0-16,-7 7 0 0,4-3 0 0,-4-4 0 15,0 1 0-15,-3 3 0 0,-4-4 0 0,0 1 0 16,-3 0-10-16,3-1 10 0,-7 1 0 0,0-1 10 0,0 1 0 15,-4 3 0-15,-3-4 5 0,3 10 1 0,-6-3 0 0,-1 3 0 16,-3 3-4-16,-3-3-1 0,-1 6 0 0,-7 4 0 16,4-1-11-16,-4 1 0 15,1 5 0-15,-1-2 0 0,4 6 24 0,3 6 7 0,4-6 1 0,3 6 0 16,1 3-19-16,6-9-3 0,1 6-1 0,3 0 0 16,0-3-9-16,7 3 0 0,-4-6 0 0,4-4 0 15,4 4 0-15,0-3 0 0,-1-3 0 0,1 2 0 16,-1-5-30-1,5-1-8-15,-5-3-2 0,1-3 0 16,3-3-80-16,-4 0-16 0,4-3-3 0,-3-3-877 0</inkml:trace>
  <inkml:trace contextRef="#ctx0" brushRef="#br0" timeOffset="199189.58">31898 12077 1612 0,'0'0'144'0,"0"0"-116"15,0 0-28-15,0 0 0 0,4 9 200 0,-1 1 35 16,4 9 6-16,-3-4 2 16,3-2-228-16,-4 9-46 0,1-3-9 0,-1-1-1 0,1 1 28 0,0 0 13 15,-1 0-12-15,-3 3 12 0,0-10 0 0,0 4 10 16,4 0 1-16,-4-4 0 0,-4-2 37 0,4-1 7 16,-3 1 1-16,3-4 1 0,0-6 9 0,0 0 2 15,0 0 0-15,0 0 0 0,0 0-15 0,0 0-2 16,0 0-1-16,0 0 0 0,-8-6 1 0,5-4 0 15,-1 7 0-15,-3-6 0 0,4-7-31 0,-1 0-5 16,-3-3-2-16,7-3 0 0,-3-3-5 0,3-3-8 16,0-3 11-16,3-7-11 0,-3 4 0 0,4-1 0 0,3 7 0 15,-4-7 0-15,4 7-9 0,0 3 9 0,1 3-8 16,-1-3 8-16,0 9-9 0,0 4 9 0,0-4-10 16,3 7 10-16,1-7-21 0,3 7 1 0,-3 6 1 0,-1-4 0 31,1 7-18-31,-1-3-4 0,1 3-1 0,0 0 0 0,-4-6-106 15,3 12-20-15,-3-6-5 0,-7 0-1 0,0 0-60 0,11 0-12 16,-1 3-2-16,1-3-1 0</inkml:trace>
  <inkml:trace contextRef="#ctx0" brushRef="#br0" timeOffset="199682.41">32625 11767 2163 0,'0'0'96'0,"0"0"20"0,0 0-93 0,0 0-23 0,0 0 0 0,0 0 0 16,0 0 0-16,0 0-12 0,0 0 2 0,0 0 0 0,0 0 10 0,0 0 0 15,-4 0 0-15,1 0 0 0,-8 6 57 16,1-3 7-16,3 3 2 0,-4-3 0 0,0-3-4 0,-3 7-1 16,-3-7 0-16,-1 9 0 0,0-3-5 0,1-3 0 15,-4 7-1-15,3-4 0 0,4-3-44 0,-4 7-11 16,8-10 0-16,-1 6 0 0,-3-3 0 0,7 3 0 15,3-6 0-15,4 0 0 0,-7 4 0 0,7-4 0 16,0 0 0-16,0 0 0 0,0 0 0 0,0 0-11 0,0 0 3 16,0 0 0-16,0 0 8 0,0 6-8 0,0 3 8 0,0-9-8 15,0 0 8-15,0 10 0 16,4-1 0-16,-4-9 0 0,3 6 0 0,4-3 0 0,4 4 0 0,-4 2 0 16,4-9 0-16,-1 6 0 0,8-2 8 0,-4 5-8 15,0-3 0-15,4-3 0 0,-1 4 0 16,-3-4 0-16,4 12 0 0,-4-5 0 0,0 6 0 0,0-4 0 15,-3 4 12-15,0 3-1 0,-1 6-1 0,-3-7 0 16,0 1 23-16,-3 0 5 0,-4 6 1 0,0-6 0 16,0 0-20-16,-4 6-4 0,1-6-1 0,-4 0 0 15,0 6 4-15,0-7 1 0,-4-2 0 0,4 0 0 16,-4-4 12-16,1 4 2 0,-1-3 1 0,1-7 0 16,-4 9-9-16,-4-5-1 0,0-1-1 0,1-6 0 15,-1 7-11-15,-3-10-3 0,0 6 0 0,-1-6 0 16,1-6-9-16,-3 6-11 0,-1-3 3 0,-3-4 0 15,-4-2-148-15,-7-10-28 16</inkml:trace>
  <inkml:trace contextRef="#ctx0" brushRef="#br0" timeOffset="-208010.41">21205 12052 576 0,'0'0'25'0,"0"0"6"0,0 0-31 0,0 0 0 15,4-3 0-15,-4 3 0 0,4-10 191 0,-1-2 32 16,1 2 6-16,3 1 2 0,-4 0-129 0,4-4-26 16,0-3-4-16,0 7-2 0,4-7-26 0,-4 7-4 15,4-10-2-15,-1 3 0 16,-3 4-30-16,0-4-8 0,0 7 0 0,-3-10 0 0,3 10 22 0,-7-7 3 16,3 6 1-16,-6-5 0 0,3 5 31 0,-7 7 7 15,3-12 0-15,-3 5 1 0,0 7 0 0,-3-3 0 16,-4 0 0-16,-1 2 0 0,1 4-23 0,-3 0-5 15,3 10-1-15,-4-4 0 0,4 3-19 0,0 1-4 0,0-1-1 0,3 1 0 16,-3-1-12-16,3 10 9 16,-3-3-9-16,4-4 8 0,3 4-8 0,-4 3 0 0,0-1 0 0,4 8 0 15,-3 2 0-15,-1 3 0 0,4 0 10 0,-3 10-10 16,-1-3 0-16,0 9 0 16,1 3 0-16,-1-3 0 0,1 6 0 0,-1 1 0 0,0-1-15 0,1 0 5 15,-1 1 10-15,1-10 11 0,3 9-3 0,-4-6 0 16,0-3 8-16,4 0 2 0,-3 0 0 15,3-7 0-15,-4-2-18 0,1-1 0 0,-1 1-8 0,-3-7 8 16,0 6 0-16,0-12 18 0,3 3-2 0,-3 4-1 16,-4-7-25-16,4 0-5 0,0-4-1 0,0 4 0 15,0-3-114-15,0-6-23 0,-4 2-5 16,1-5-838-16</inkml:trace>
  <inkml:trace contextRef="#ctx0" brushRef="#br0" timeOffset="-207658.92">20503 12767 748 0,'8'-3'67'0,"2"-3"-54"15,-3 2-13-15,4 4 0 0,3-6 229 0,0 6 43 0,4 0 9 0,-1-3 2 16,1-3-191-16,0 6-39 16,-1-3-7-16,1 3-2 0,-1-7 59 0,-2 7 11 0,6-6 2 0,-4 6 1 15,1 0-37-15,-4 0-7 0,4 0-1 0,-1 6-1 16,-3-6-16-16,4 7-3 0,0-4-1 0,-1-3 0 16,-2 0-40-16,2 6-11 0,1-3 0 0,-4-3 0 15,7 6 0-15,-3-6 0 0,3-6 0 0,-3 6 0 31,3-3-37-31,3-3-12 0,5 6-3 0,-1-10 0 16,-3 4-109-16,6 3-23 0,-6-3-4 0,0-4 0 0</inkml:trace>
  <inkml:trace contextRef="#ctx0" brushRef="#br0" timeOffset="-206847.55">22003 11829 1526 0,'0'0'68'16,"0"-3"13"-16,-4-3-65 0,4-4-16 0,4 1 0 0,-1 0 0 0,-3 2 47 0,0 4 5 16,4-6 2-16,-1 3 0 0,1-4-42 0,-1 1-12 15,1 3 0-15,3 2 0 0,0-2 0 0,-7 6 0 16,0 0 0-16,0 0 0 0,4-3 0 0,-4 3 0 15,0 0 0-15,0 0 0 0,0 0 22 0,0 0 3 16,-4 3 1-16,-3 7 0 0,-4 2 22 0,1 1 4 16,-1-4 0-16,1 7 1 0,-4 2 14 0,-1 1 2 0,1 0 1 15,0 6 0-15,0 0-37 0,-4 0-7 0,-6 7-2 16,6 2 0-16,4 10-15 0,-4-6-9 0,-6 6 10 16,3 0-10-16,-4 9 8 0,0-6-8 0,0 3 0 0,-3-3 9 15,0 3-9-15,3-3 0 16,1 7 0-16,-1-4 0 0,4-3 40 0,0 6 2 0,3-6 1 0,0 3 0 15,4-3-7-15,0-3 0 0,0 0-1 16,3 0 0-16,-3-6-21 0,7 6-4 0,4-7-1 0,-1 7 0 16,1-9-1-16,6 2 0 0,-3 4 0 0,7-3 0 15,-3-4-8-15,6-6 0 0,-3 1 0 0,7-4 0 16,1 3-30 0,2-9-8-16,1 6-2 0,3-9 0 15,4-4-19-15,3 4-4 0,4-7-1 0,3 1 0 0,0-10-148 0,1 6-29 0</inkml:trace>
  <inkml:trace contextRef="#ctx0" brushRef="#br0" timeOffset="-206008.56">22514 12598 576 0,'0'0'51'0,"0"0"-41"0,4-4-10 0,-4-2 0 16,-4 3 222-16,4 3 42 0,0 0 9 16,-3-6 2-16,3-4-214 0,0 10-42 0,0 0-9 0,0 0-2 15,0 0 39-15,0 0 7 0,0 0 2 0,0 0 0 16,0 0 4-16,-4 10 0 0,-3-1 1 0,0 7 0 16,0 0-14-16,-4 2-3 0,-6-5-1 0,-1 12 0 15,-6 0-3-15,2-3 0 0,1 9 0 0,-7-2 0 16,-7-1 2-16,3 6 0 0,7 1 0 0,-3-7 0 15,-4 7-18-15,4-1-3 0,3-3-1 0,4 4 0 16,0-7-20-16,3 7 0 0,1-10 0 0,3 3 0 0,7-3-11 16,0-6-6-16,-4-4-2 0,4-2 0 15,3-4-109-15,1 4-21 0,3-10-5 16,0-3-789-16</inkml:trace>
  <inkml:trace contextRef="#ctx0" brushRef="#br0" timeOffset="-205720.09">22056 12660 1497 0,'0'0'133'0,"0"0"-106"0,-7-3-27 0,7 3 0 16,0 0 135-16,0 0 21 15,-4 0 5-15,4 0 1 0,0 0-138 0,0 0-24 0,0 0-13 0,0 0 1 16,0 0 23-16,0 0 4 0,4 10 1 0,-1-1 0 15,1 0 28-15,-1 7 7 16,8-7 1-16,-4 4 0 0,3 3 3 0,-3 3 1 0,8-1 0 0,2 7 0 16,1-6-41-16,0 6-15 0,-4 0 11 0,3-3-11 15,8 3 0-15,-4 1 0 0,-7-1 0 0,0-3 0 16,8 3-9-16,-5-7-8 0,4 8-2 0,-3-8 0 16,-4 7-45-1,7-6-10-15,-3 0-2 0,3 0-600 0,-7-3-121 16</inkml:trace>
  <inkml:trace contextRef="#ctx0" brushRef="#br0" timeOffset="-204716.32">23079 12754 748 0,'0'0'33'0,"0"0"7"0,0 0-32 0,-4-6-8 16,-3 3 0-16,0-3 0 0,7 6 388 0,0 0 76 16,-3-10 16-16,3 4 2 0,0 3-370 0,0-3-73 15,0 6-15-15,-4-10-4 0,4 7-3 0,0 3-1 16,0 0 0-16,0 0 0 0,4-6-24 0,-4 6-6 16,0 0-1-16,0 0 0 15,7 0-41-15,-7 0-9 0,7 9-2 0,0-3 0 16,-4-2-149-16,1 2-31 0</inkml:trace>
  <inkml:trace contextRef="#ctx0" brushRef="#br0" timeOffset="-204309.25">23040 13140 2602 0,'0'0'116'0,"-7"-3"23"0,0-3-111 0,3 6-28 16,4 0 0-16,0 0 0 15,0 0-49-15,0 0-15 0,0 0-4 0,0 0 0 16,0 0 42-16,0 0 8 0,0 0 2 0,7 0 0 15,0 6 16-15,0-3-10 0,1 6 10 0,-5-2-8 0,1 2 8 0,-1 4 0 16,1-4 0-16,-4 7 0 0,-4 3 0 0,1-4 0 16,-1 4 0-16,-7 0 11 0,1 0-22 0,-1 6-4 15,-3-6-1-15,4-4 0 0,-1 4 0 0,-7 0-1 0,1 0 0 16,3-4 0 0,7 4-24-16,-8-3-5 0,-2-7-1 0,3 7 0 15,7-3-57-15,0 2-12 16,-4-2-3-16,0-4 0 0,1 7-13 0,-1-7-4 0,8 1 0 0,-4-1 0 15,-7-3 27-15,3 4 5 0,11-1 0 0,-4 1 1 16,-6-4 62-16,3-3 12 0</inkml:trace>
  <inkml:trace contextRef="#ctx0" brushRef="#br0" timeOffset="-202985.08">23463 13498 2412 0,'0'0'53'0,"0"0"11"0,0 0 3 0,0 0 0 0,0 0-54 0,11-4-13 0,-1-2 0 0,1-3 0 31,-4-1-23-31,7 4-7 0,-3-3-2 0,3-4 0 0,0-3 32 0,0 7 0 0,-3 0 0 0,3-7 0 16,-4-3 16-16,-3 3 2 0,4-2 1 0,-4-1 0 15,4-6 17-15,-4 6 3 0,3-9 1 0,-3 3 0 16,0-4-17-16,0-5-3 0,4 6-1 0,-4-1 0 16,0-2-3-16,0 9 0 0,0-6 0 0,0 3 0 15,-3 0 3-15,6 6 0 0,-6 0 0 0,3 3 0 16,0-2-1-16,-3 2 0 0,-1 7 0 0,1-1 0 16,-1 1-18-16,1-1 8 0,-1 1-8 0,-3 3 0 15,0 6 0-15,0 0 0 0,0 0 0 0,0 0 0 16,0 0 0-16,-3 6 0 0,-4 10-11 0,3-4 11 15,-3 7-8-15,4-3 8 0,-5 2 0 0,5 1 0 16,-1 0-9-16,1 6 9 0,-1-6 0 0,1-3-9 0,3 9 9 16,0-13 0-16,0 7 10 0,0-3-10 0,3-1 0 0,1-2 0 15,-1-7 0-15,1 4 0 0,3-1 12 0,0-9-3 16,0 0-1-16,4 0 0 0,-4 0 0 0,3 0-8 16,4-3 12-16,1-3-4 0,-1-4-8 15,0 1-9-15,3-7 9 0,1 7-13 0,-4-7 13 0,-3 7 0 0,3-4 0 16,-4-3-9-16,1-2 9 0,3 2 0 0,-3 3 0 0,-1-2-8 15,1-4 8-15,-4 3 0 16,0-3 8-16,4 1-8 0,-8-1 9 0,4 3-9 16,0-3 12-16,0 10-12 0,-3-7 8 0,-1 7-8 15,1 6 0-15,-4-7 0 0,3 4 10 0,-3 6-10 16,0 0 8-16,0 0-8 0,4-9 0 0,-4 9 0 0,0 0 0 0,0 0 0 16,0 0 0-16,0 0 0 0,0 0 0 0,0 0 0 15,0 0 31-15,3 9 1 0,1 0 0 0,0 7 0 16,-4-3-32-16,0 2 0 0,0 4 0 0,3 0 0 15,1-3 0-15,-4 9 0 0,0-3 0 0,3 0 0 16,-3 0 0-16,4-4 0 0,-1 7-13 0,-3-6 4 16,7 0 9-16,-3 3 11 0,-1-3-3 0,1-7 0 15,3 4-41-15,0 0-9 16,0-7-2-16,0-6 0 16,0 7-18-16,4-10-4 0,-1 6-1 0,1-6 0 0,3-6-102 15,-3 6-21-15,-1-10-4 0</inkml:trace>
  <inkml:trace contextRef="#ctx0" brushRef="#br0" timeOffset="-202159.31">24733 12883 1879 0,'0'0'83'0,"0"0"17"0,0-3-80 0,0 3-20 16,0-6 0-16,0-4 0 0,4 7 0 0,3-3-10 0,-4 3 1 0,-3 3 0 15,0 0 9-15,7-7-12 0,-7 7 12 0,7 0-12 16,1 0 12-16,-8 0 0 0,0 0 0 0,0 0 0 16,0 0 25-16,3 7 7 0,-3-7 2 0,4 12 0 15,-4-2 25-15,-4 5 5 0,1-5 0 0,3 8 1 16,-8 1-13-16,5-3-2 0,-4 0-1 0,3-4 0 0,1 7-36 0,-1 3-13 15,1-3 9-15,-1 0-9 0,1-1 31 16,-1 1 1-16,4 0 0 0,-3 3 0 0,-1-10-32 0,1 7 0 16,-1-3 0-16,1-7 0 0,-1 10 0 0,1-9 0 15,-1-1 0-15,-3-3 0 0,0 4 15 0,0-4-3 16,3-3-1-16,-3 3 0 16,-3-6 5-16,6 0 0 0,-3-6 1 0,0 6 0 0,3-3 15 0,-3-3 4 15,4-1 0-15,-1-2 0 0,1 0-13 0,-1-1-3 16,1-9 0-16,-1 4 0 0,1 2-20 0,3-3 0 15,-4-2 0-15,1 2 0 0,-1 3 0 0,-3-2 0 16,4-4 0-16,-1 13 0 0,-3-7 0 0,3 4 0 0,1-1 0 0,-4 1 0 16,3-4 0-16,1 4 0 0,-1 0 0 0,8-1 0 15,-1 1 0-15,1-1 8 0,3 1-8 0,0 3 11 16,0-4-3-16,4 1 0 0,3 6 0 0,0-4 0 16,-4-2-8-16,5 0 0 0,-5 2 0 0,1 4 0 15,3-3 0-15,-4 3 0 0,-3-3 0 0,4 2 0 16,-4-2 0-16,0 6-11 0,0 0 3 0,-7 0 0 15,7 0 8-15,-7 0 11 0,0 0-3 0,7 0 0 16,-7 0-8-16,7 10 0 0,-7-10 0 16,4 9 0-16,3-3 0 0,-4 4 0 0,5-1 0 15,-1 0 0-15,0 1 0 0,3-1 0 0,4 1 0 0,-3-4 0 16,3 3 27-16,0 1 3 0,4-1 1 0,-4-3 0 16,0 4-31-16,4-7 0 0,-1 3 0 0,-3-3 0 0,4 4 0 0,-4-1 8 15,-7-3-8-15,4-3 0 16,-4 6 0-16,3-3 0 0,-3-6 0 0,4 3 0 15,-11 0 0-15,7 0 0 0,0-6 0 0,4 6 0 16,-4-3-28-16,0-3-8 0,3-1-1 16,-2 4-1-16,2-3-83 0,-3 3-17 0,0-7-3 15,4 1-607-15,-4 0-120 0</inkml:trace>
  <inkml:trace contextRef="#ctx0" brushRef="#br0" timeOffset="-201761.52">25142 12535 1440 0,'0'0'64'0,"0"0"12"0,0 0-60 0,0 0-16 0,4-3 0 0,3-4 0 16,-3 4 143-16,3-3 25 15,0 6 6-15,3 0 1 0,-3-3-156 0,4-3-31 16,-4 6-7-16,4 0-1 0,-1-3 29 0,1-4 6 0,-4 7 1 0,0 0 0 16,0-6 4-16,0 3 2 0,0 3 0 0,0 0 0 15,-7 0 2-15,7 0 1 0,0-6 0 0,-7 6 0 16,0 0-10-16,0 0-3 0,0 0 0 0,7 6 0 16,-7-6-12-16,7 3 11 0,-3 3-11 0,-1 4 10 15,1-1-10-15,-1 7 0 0,-3-7 0 0,-3 10 0 16,-1 0 10-16,4 0 0 0,-3-4 0 0,-1 10 0 15,4-6 2-15,-3 0 0 0,-1 0 0 0,4 0 0 16,0-4 8-16,0 1 3 0,0-3 0 0,0 2 0 16,7-5-23-16,-7-1 8 0,0 7-8 0,0-4 0 15,0-2-84 1,0-4-22-16,0 3-4 0,0 7-870 0</inkml:trace>
  <inkml:trace contextRef="#ctx0" brushRef="#br0" timeOffset="-201387.04">24313 13347 2181 0,'0'0'48'0,"0"0"9"0,0 0 3 0,0 0 2 0,0 0-50 0,0 0-12 0,0 0 0 0,8 6 0 16,-5-3-12-16,4 4-4 0,0-1-2 0,4-3 0 16,-4 7 34-16,7-4 8 0,0 3 0 0,4 1 1 0,-4-1-25 15,0 7 0-15,4-4 0 0,-1 4 0 0,1-4-10 0,-4 10 10 16,-4-3 0-16,1 0-9 0,-4 0 0 0,0 0 0 15,-7 6 0-15,0 0 0 16,-3-3-17-16,-4 0-3 0,-4-3-1 0,-3-1 0 16,0-8 1-16,0 9 0 0,-4-10 0 15,0 0 0-15,1 7-152 0,-1-13-31 0,-17 13-5 0,7-16-2 0</inkml:trace>
  <inkml:trace contextRef="#ctx0" brushRef="#br0" timeOffset="-200660.96">25178 11792 2127 0,'0'0'47'0,"0"0"9"0,0 0 3 0,0 0 1 0,0 0-48 0,0 0-12 16,0 0 0-16,0 0 0 0,0 0 0 0,10 3 0 16,-3 3 0-16,0 0 0 0,1-3 0 0,-1 7 10 15,0-1-10-15,3 1 10 0,-3-4 0 0,4 3 0 0,-1 1 0 0,1-1 0 16,3 1 21-16,0-1 4 0,4 7 1 0,0-1 0 15,-1-2-16-15,1 12-4 0,6-6 0 0,-2 9 0 16,2 7 12-16,1-7 3 0,-4 13 0 0,4-4 0 16,3 1-7-16,-3 12-2 0,3-6 0 0,-3 0 0 15,-1 3-8-15,1 0-2 0,-4 3 0 0,-3 3 0 16,3-6-12-16,-7 7 0 0,4-1 0 0,-8 0 0 16,1 1 0-16,-4-7 0 0,0-3 0 15,-7 6 0-15,0-6 28 0,-3 3 4 0,-1 0 0 0,-7 6 0 16,1 0-20-16,-4-3-3 0,-4 4-1 0,-7-1 0 15,1-6-8-15,-4 0-11 0,3-3 3 0,-7-3 0 16,4-10 8-16,-4 4 0 0,7-10 0 0,1-6 0 16,3-1-137-16,-1-8-26 0</inkml:trace>
  <inkml:trace contextRef="#ctx0" brushRef="#br0" timeOffset="-197844.68">25114 4322 172 0,'0'0'8'0,"0"0"1"0,0 0-9 0,0 0 0 15,0 0 0-15,4-9 0 0,-4 9 224 0,0-6 42 16,0 6 9-16,0-10 1 0,0 1-165 0,0 9-34 15,0-3-6-15,0-10-2 0,0 10-6 0,0 3-2 0,-4-10 0 16,4 1 0-16,0 3-7 0,0-4-2 0,0 1 0 0,0 6 0 16,0-13-14-16,-3 10-3 0,3-4-1 0,0 1 0 15,-4 0-3-15,4-1-1 16,0 4 0-16,0-3 0 0,-3-1-6 0,-1 1-2 0,1-1 0 0,3 1 0 16,-4 6 16-16,1-10 3 0,-1 10 1 0,-3-3 0 15,3 3-12-15,-3-4-2 0,-7 7-1 0,4-9 0 16,-1 9 1-16,-3 0 1 0,3-3 0 15,-3 3 0-15,4 3-29 0,-4-3-18 0,3 9 2 0,-3-9 1 16,0 0 15-16,3 7 16 0,-3 2-3 0,4-9-1 16,-1 10-12-16,0-1 8 0,1 7-8 0,-1-4 0 15,4-2 0-15,4 12-13 0,-8-1 1 0,8-5 0 16,-5 3 20-16,5 9 4 0,-1-3 0 0,1 10 1 0,-1-7-3 0,4 0-1 16,-3 7 0-1,3-1 0-15,0-6-9 0,0 10 8 0,0-3-8 0,0-1 8 0,0 4-8 16,0 6 0-16,0-10 0 15,0 4 8-15,0 6-8 0,0-10 0 0,0 4 0 0,-4-4 0 0,4 1 0 16,-3-1 8-16,-1-6-8 0,1 7 0 0,-4-7 0 0,3 0 8 16,-3-3-8-16,0 10 0 0,0-7 0 0,-4 0 8 15,4-3-8-15,-3 4 0 0,-1-4 0 0,1 3 0 16,3-3-12-16,-4-6 12 16,0 9-50-16,1-6-2 0,3-3-1 0,-4-7 0 15,4 4-38-15,0-6-7 0,0-1-2 0,7 0 0 16,-4 1-105-16,4-10-22 0</inkml:trace>
  <inkml:trace contextRef="#ctx0" brushRef="#br0" timeOffset="-197233.75">24507 4940 1839 0,'0'0'40'0,"-3"-3"9"0,-4-3 2 0,3 2 1 0,4 4-42 0,-3-6-10 0,-4 6 0 0,0-3 0 15,3-3 60-15,4 6 9 16,0 0 3-16,0 0 0 0,-7 0-26 0,7 0-5 16,0 0-1-16,0 0 0 0,0 0-16 0,0 0-3 0,0 0-1 0,0 0 0 15,11 0 5-15,-4 6 1 0,3-6 0 0,4 0 0 16,1 0-1-16,2 0 0 0,4 0 0 0,1-6 0 15,2 6-4-15,1 0-1 0,0-10 0 0,6 10 0 16,1-9-8-16,3 3-1 0,4-13-1 0,4 9 0 16,-1 1-10-16,0 3 0 0,4-4 9 15,-4 7-9-15,-3-3 0 0,-3 3 0 0,-5 3 0 0,1-6 0 16,-4 12-34 0,-3-6-2-16,-4 0 0 0,-3 0 0 15,3 3-204-15,-7 6-42 0</inkml:trace>
  <inkml:trace contextRef="#ctx0" brushRef="#br0" timeOffset="-194060.04">6904 5018 403 0,'0'0'36'0,"0"0"-36"0,0 0 0 0,0 0 0 0,7-6 229 0,0-3 39 16,-3 9 8-16,3-10 2 15,0 7-188-15,0-3-38 0,0-4-7 0,-4 10-1 0,-3 0 17 0,4-6 4 16,-4 6 1-16,0 0 0 0,0 0-14 0,0 0-4 16,0 0 0-16,0 0 0 0,0 0-22 0,0 0-5 15,0 0-1-15,-4 6 0 0,-3 4-4 0,4-4-2 16,3-6 0-16,-7 3 0 0,0-3 5 0,7 0 1 15,0 0 0-15,0 0 0 0,-7 10 19 0,7-10 4 16,0 0 1-16,0 0 0 0,-4 0 0 0,4 0 0 16,0 0 0-16,-7 6 0 0,7-6-24 0,-7 3-5 15,3 3-1-15,-3-6 0 0,7 0-14 0,-3 10-10 16,-1-1 2-16,1 1 0 0,3-1 8 0,-7 7 0 0,0-7 0 16,3 0 0-16,-3 7 0 0,7-3 0 15,-11 2 0-15,4 1 11 0,-3-3-11 16,3 5 0-16,-7-2 0 0,3 9 0 0,0-6 0 0,1-6 0 0,-1 8 11 15,1 1-11-15,-1-3 16 0,4 6-2 16,0-6-1-16,3-3 0 0,4 3-5 0,-3-1 0 0,3-2-8 16,0 3 12-16,3 0 16 0,1-10 2 0,3 7 1 0,-7 0 0 15,4-4-31-15,3-3-13 0,-4 1 1 0,8 2 0 16,-8-2 12-16,4-7 10 0,-3 6-2 0,3 1 0 16,0-10-8-16,-7 0 0 0,7 6 0 0,0-3 0 15,0-3 8-15,4 0-8 0,-11 0 8 0,10 0-8 16,1 0 0-16,3-3 0 0,-3-3 0 0,3-4-11 15,-4 7 11-15,1-6 0 0,3-7 0 0,0 10 8 16,0-4-8-16,-3 1 8 0,3 0-8 0,-4-1 8 16,1 1-8-16,0-1 0 0,-1 4-8 0,1-3 8 15,-4 9 0-15,0-10 0 0,0 1 0 0,0 6 0 0,4-3 0 16,-11-1 0-16,3 4 0 0,4-3 0 0,-7 3 0 0,4-4 0 16,-4 4 0-16,3-3 8 0,-3 6-8 0,0 0 8 15,0 0-8-15,0 0 8 0,0-3-8 0,0 3-16 16,0 0 4-16,0 0 0 0,0 0 12 0,0 0 0 15,0 0 0-15,0 0 0 0,0 0 0 0,0 0 0 16,0 0 0-16,0 0 0 0,7 3 0 0,-7-3 0 16,0 0 0-16,4 9 0 0,3-2 0 15,-7 2 0-15,3 1 0 0,-3 5 8 0,0-2-8 0,0 2 0 16,-3-5 0-16,3 9-8 0,0-4 8 0,-7-2 9 16,3 3-1-16,1-1-8 0,3-2 0 0,0-4 0 0,0 7 0 15,0 0 0-15,3-7 0 0,1 0 0 16,3-5 0-16,-4 2 0 0,4 3 14 0,1 1-4 15,-1-4-1-15,0-3 0 0,0 6-9 0,3-9 12 16,1 7-12-16,-8-4 12 0,4-3 4 0,8 0 0 0,-5 0 1 16,4 6 0-16,0-6-2 0,8-6-1 0,-8 6 0 0,7 0 0 15,-7-3 2-15,4-4 0 0,3 4 0 16,-7-3 0-16,3 3-16 0,-6-3 0 0,3 2 0 0,-3-2 0 16,3-3 0-16,-4 3 0 0,1-4 0 15,3 1 0-15,-10-1 0 0,6 1 0 0,-3-1 0 0,7-5 0 16,-7 2 0-16,1-2 0 0,2-1 0 0,1-3 0 15,-4 7 0-15,0-10 0 0,3 9 0 0,-6-3 0 16,-1-2 0-16,1-1 0 0,0 0 0 0,-1 3 0 16,-3-3 0-16,0 4 0 0,0-4 11 0,-3 0-11 15,-1 3 11-15,0 4-11 0,-3-4 10 0,7 1-10 0,-10 2 8 16,3-3-8-16,-4 4 0 0,4-4 9 16,-7 7-9-16,3-7 0 0,1 7 0 0,-1-10-11 0,1 9 11 15,-1 1 0-15,1-7 0 0,2 7 0 16,-2-1-60-16,3 4-9 15,-4 3-3-15,8-3 0 0,-1 3-96 0,-6 3-19 0,3 3-4 0,3 3-825 16</inkml:trace>
  <inkml:trace contextRef="#ctx0" brushRef="#br0" timeOffset="-188254.07">5553 4708 1551 0,'-4'-10'34'0,"4"1"7"0,0 0 2 0,4-1 1 0,-1-5-36 0,-3-4-8 0,4 3 0 0,3-3 0 0,0 10 34 0,-7-4 5 0,3-2 1 0,-3 5 0 0,0 10 17 0,0 0 4 16,0 0 1-16,0 0 0 0,0 0-11 0,0 0-3 15,0 0 0-15,0 0 0 0,0 0-23 0,7 3-5 16,-7 10 0-16,4-1-1 0,-4 4 7 0,4 6 2 16,-4 0 0-16,7 6 0 0,-7 0-3 15,3 1 0-15,4 5 0 0,-7 1 0 0,0 2 7 16,0 7 2-16,0 0 0 0,0-6 0 0,0 6-9 15,-7 0-1-15,4-1-1 0,-8 1 0 0,7 0-23 0,-3-6 8 16,4-4-8-16,3 1 0 0,-7-7 0 0,3 10 8 16,4-13-8-16,0 0 0 0,0-6 0 0,0 0-20 15,4-4 4-15,-4-2-736 16,-4-4-148-16</inkml:trace>
  <inkml:trace contextRef="#ctx0" brushRef="#br0" timeOffset="-187980.72">5584 5153 2246 0,'0'0'200'0,"0"0"-160"0,0 0-32 0,0 0-8 15,0 0 60-15,0 0 12 0,8 0 1 0,2 10 1 16,4-10-62-16,4 6-12 0,0-6 0 0,-1 0 0 16,8 0 0-16,-8 0 0 0,5-6 0 0,-1 6 8 15,4-4-16-15,-8-2-4 0,1 3-1 0,6-3 0 16,-9-4-39-16,6 4-8 0,-4 3-2 0,1-3 0 16,0-4-139-16,-1 1-28 0</inkml:trace>
  <inkml:trace contextRef="#ctx0" brushRef="#br0" timeOffset="-187670.14">6177 4510 1785 0,'0'0'159'0,"-3"7"-127"0,-4 2-32 0,3 4 0 16,-3 2 128-16,0 1 20 0,7 6 4 0,-7 3 1 16,3 3-121-16,4-3-24 0,-7 10-8 0,4 2 0 15,-1 7 11-15,1 0-3 0,-1 3-8 0,1-3 12 16,-4 9-3-16,3-6-1 0,-3 7 0 0,0-1 0 16,0 0-8-16,-4-9 0 0,4 6 0 15,0-9 8-15,4 3-8 0,-4 0 0 0,3-9 0 16,4 2 0-16,0-5-14 0,0-4 2 0,0 0 0 15,0-9 0-15,4 6-44 16,3-6-8-16,0-4-1 0,3-5-593 0,1-1-118 16</inkml:trace>
  <inkml:trace contextRef="#ctx0" brushRef="#br0" timeOffset="-187165.25">6904 4476 806 0,'0'0'72'0,"0"0"-58"0,-7 0-14 0,0 0 0 15,3 6 132-15,1-3 24 0,-11 7 5 0,7-4 1 16,-4 3-116-16,0 1-23 0,-3-1-5 0,-3 10-1 15,6-3 37-15,-10 2 7 0,7 1 2 0,-7 6 0 16,-1 4-22-16,5 5-4 0,-4-6-1 0,-1 4 0 16,5-1-3-16,-1 0-1 0,-3 1 0 0,3 2 0 15,1 1 4-15,-1-1 1 0,0-6 0 0,8 7 0 16,-8-1 0-16,11-2 0 0,-3 2 0 0,-1 1 0 16,7 2 1-16,-3-2 0 0,7 3 0 0,-3 2 0 15,3-2-17-15,3-4-3 0,4 4-1 0,-3-3 0 0,3 2-9 16,7 4-8-16,-3-7 9 15,3 4-9-15,0 0 0 0,7-4 0 0,-10 1 0 0,13-7-10 16,-6 6-89-16,14-5-17 0,-7-1-4 16,3-9-515-16,7 3-102 0</inkml:trace>
  <inkml:trace contextRef="#ctx0" brushRef="#br0" timeOffset="-186640.34">7715 4432 1659 0,'-14'-3'73'0,"14"3"16"0,0 0-71 0,0 0-18 16,0 0 0-16,0 0 0 0,0 0 12 0,0 0-2 15,0 0 0-15,0 0 0 16,0 0-10-16,7 9 0 0,0 1 0 0,0-1 0 0,4 0 0 0,3 1 0 15,-7-1 0-15,4 1 0 0,-1 5 8 0,4 4 0 16,4-3 0-16,-4 3 0 0,0 6 10 0,4-3 2 16,-1 3 0-16,1 9 0 0,-4-6-20 0,4 1 0 15,0 15 0-15,-4-10 0 0,3 4 0 0,1 6 0 16,-11-10 0-16,7 4 0 0,0-4 23 0,0 7 1 16,0-3 0-16,-3-1 0 0,3 7 12 0,-3-9 4 15,-1 2 0-15,1-2 0 0,-4-1-20 0,0-5-3 0,0 5-1 16,-3 1 0-16,-1-4-4 0,1 13-2 15,-4-10 0-15,0 1 0 0,-4-7-10 0,-3 0 0 16,-4 4 0-16,1-10 8 0,-1 9-8 0,-6-3 0 16,-1-3 0-16,-3-3 0 15,-4 3-38-15,0 3-3 0,-6-9-1 16,2 3 0-16</inkml:trace>
  <inkml:trace contextRef="#ctx0" brushRef="#br0" timeOffset="-185712.33">8424 5235 345 0,'0'0'31'0,"-10"0"-31"0,3 0 0 0,-4 0 0 16,1 0 349-16,2 0 64 0,1 0 13 0,7 0 2 15,-10-10-289-15,10 10-59 0,0 0-11 0,0 0-2 16,0 0-49-16,0 0-10 0,0 0-8 0,0 0 12 16,10 10-12-16,-3-10 0 0,1 0 0 0,2 0 0 15,4 6 0-15,0-3-14 0,-3-3 3 0,7 0 1 16,-4 0 10-16,10 0 0 0,-6 0 8 0,0 0-8 15,6 0 8-15,1 0-8 0,3 0 10 0,0 0-10 16,1 0 10-16,2-3-10 0,1-3 10 0,-4 6-10 16,1 0 25-16,-1 0-1 0,0-10 0 0,0 10 0 15,1 0-24-15,-5 0 0 0,-3 0 0 0,1-3 0 16,-5 3 12-16,1-6 3 0,-1 12 1 0,1-6 0 16,-4-6-16-16,0 6 0 0,0 0 0 0,4 6 0 0,-4-6 0 15,4 0 8-15,-1-6-8 0,1 6 0 16,0-3 9-16,3-4-9 0,0 1 8 0,0 3-8 15,0-3 0-15,-3 3 8 0,3-4-8 0,-3 7 0 16,-4-9 0-16,0 9 0 0,-3-3 8 0,-11-3-8 0,10 6 34 16,-10 0 5-16,0 0 1 0,0 0 0 0,0 0-17 0,0 0-3 15,0 0-1-15,-7-10 0 0,4 10-3 0,-11 0-1 16,3-9 0-16,0 9 0 0,-6-6-15 16,3 2 0-16,0-2 0 0,-1 3 0 0,1-3 28 15,4 6 4-15,-4-13 0 0,3 7 0 0,0-4-32 16,1 1 0-16,3 3 0 0,-4 3 0 0,8-4 0 0,-4 4 0 15,0-3 0-15,0 3 0 0,3-3 0 0,-3 6 0 16,3 0 0-16,-3 0 0 0,7 0-13 0,0 0-9 16,0 0-2-16,0 0 0 0,0 0 13 0,0 0 3 0,0 0 0 0,0 0 0 15,7 6 8-15,4-3-12 16,0-3 12-16,3 0-12 0,0 0-3 0,3-3-1 0,1 3 0 16,0 0 0-16,3-6 0 0,0 6 0 15,0 0 0-15,-3 0 0 0,3 0 16 0,-3 0 0 0,-8 6 0 0,4-3 0 16,-3 3 0-16,3-3 0 15,-3 7 0-15,-4-4 0 0,-4 10 0 0,1-4 0 0,-1-2 0 16,1 5 0-16,-4 1 13 0,-4-3-1 0,4 5 0 0,-3-2 0 16,-1 3-12-16,4 0 0 0,-7-10 0 0,4 7 0 15,3-1 0-15,0-2 9 0,-7-4-9 0,0 7 8 16,3-6-8-16,-3 8 0 0,3-2 0 0,1-7 0 16,-4 10 0-16,3-3 0 0,-3-4 0 0,0 4 0 15,4 0-28-15,-11-4-8 0,7 4-2 0,-1-7 0 16,-2 7-175-16,6-6-35 0</inkml:trace>
  <inkml:trace contextRef="#ctx0" brushRef="#br0" timeOffset="-185092.46">10029 4758 1911 0,'0'0'84'0,"0"0"19"0,4-6-83 0,-4 6-20 16,0 0 0-16,0 0 0 0,0 0 36 0,11 6 2 15,-1-3 1-15,1 7 0 0,-1-4-20 0,1 3-4 16,3 10-1-16,-3 0 0 0,-1 6 6 0,-3 3 2 15,0-3 0-15,4 10 0 0,-4-4 5 0,-4 10 1 16,1-3 0-16,-4 5 0 0,4 5-9 0,-4 2-2 16,0 3 0-16,-4-6 0 0,4-3-9 0,-4 0-8 15,4-10 12-15,-3 1-12 0,3-7 13 0,0-3-4 0,-4-3-1 0,1 3 0 16,3-6-8-16,-4 0 10 16,4-10-10-16,0 7 10 15,0-7-87-15,0 1-18 0,0-10-3 16,0 0-875-16</inkml:trace>
  <inkml:trace contextRef="#ctx0" brushRef="#br0" timeOffset="-184796.15">10276 4761 2404 0,'0'0'107'0,"0"0"21"0,-3 10-102 0,-1-4-26 16,1 6 0-16,3 10 0 15,-4 0 19-15,4 3-2 0,4 4 0 0,-4-4 0 0,0 9-17 0,3-6 0 16,4 10 8-16,-3-3-8 16,-4-1 0-16,7 4 10 0,-3 2-10 0,-1-2 8 0,4 0-8 0,-3 2 0 15,-4-2 0-15,3 0 0 16,1 6-24-16,-1-10-6 0,-3 4-2 0,-3-13 0 15,3 3-15-15,0-3-3 0,3 3-1 0,-3-9 0 16,-3-3-35-16,3 3-7 0,3-10-2 0,1 7-497 16,-8-7-99-16</inkml:trace>
  <inkml:trace contextRef="#ctx0" brushRef="#br0" timeOffset="-184291.93">10037 4717 2602 0,'0'0'57'0,"0"-9"12"0,3 6 3 0,4-7 1 0,0-5-58 0,4 5-15 0,-1-5 0 0,4 5 0 15,4-2 0-15,0-1 8 0,-1 1-8 0,8 2 0 16,0 1 0-16,3-7 0 0,-3 7-8 0,6-1 8 15,8 10-27-15,-3-9 2 0,-1 9 0 0,-3 0 0 16,-1 0-2-16,1 9 0 0,3-9 0 0,1 10 0 0,-15-1 13 0,3 7 2 16,1-4 1-16,0 4 0 0,0 3 11 15,-11 0 8-15,-4-4-8 0,1 10 11 0,-1-3 1 16,-6 3 1-16,-4 4 0 0,-4-11 0 16,8 8 5-16,-8 2 1 0,-3-3 0 15,-3 0 0-15,3 0-11 0,-4-3-8 0,-3-3 12 0,-4 6-12 0,1 0 8 0,-4-6-8 16,-1 6 0-16,-2-6 0 0,-12-1 0 15,8 1-12-15,4 0 0 0,2-3 0 0,-6 3 12 0,0-4 0 16,3-5-10-16,8 2 10 0,-1 4 8 0,0-7 5 16,1 7 2-16,3-7 0 0,6 1-3 0,1-1 0 15,0 1 0-15,0 5 0 0,4-5-3 0,3 2-1 0,3 4 0 16,1 3 0-16,-4-4 26 0,7 4 5 16,11 0 1-16,-1-3 0 0,-3 9-16 0,7-3-4 15,8-7 0-15,-5 4 0 0,5 0-20 0,-1-3 9 0,4 3-9 0,3-1 0 16,0 1 33-16,-3-3 0 0,-4 0 0 0,7-4 0 31,1 4-52-31,2-7-10 0,1 1-3 0,0-1 0 0,7 7-173 16,3-7-35-16</inkml:trace>
  <inkml:trace contextRef="#ctx0" brushRef="#br0" timeOffset="-182151.83">25993 3858 345 0,'0'0'31'0,"0"0"-31"16,0 0 0-16,0 0 0 0,0 0 170 0,0 0 28 16,0 0 6-16,0 0 0 0,-7 10-80 0,0-4-16 0,3-6-3 0,-3 3-1 15,0 6-9-15,0-9-3 0,0 10 0 0,0-4 0 16,0-3-46-16,0 7-10 0,3-4-1 0,-3 3-1 15,4-3 2-15,-5 4 0 16,1-7 0-16,0 6 0 0,0 7-7 0,0-13-1 16,4 10 0-16,-4-4 0 0,0 1 1 0,0 2 0 0,-4-2 0 15,4-1 0-15,0 7-29 0,-4-7 8 0,1 10-8 0,-1-10 0 16,1 7 19-16,-1 3 1 0,-3 0 0 0,3-4 0 16,-3 1 7-16,0 3 1 0,0-7 1 15,0 10 0-15,0-3 1 0,0 3 0 0,-1 3 0 0,1 0 0 16,0 0-10-16,4-3-1 0,-1 10-1 0,-3-4 0 15,3 0-2-15,-3 7 0 0,7-1 0 0,-3-3 0 16,-4 4 0-16,6 6 0 0,5-4 0 0,-4 1 0 16,0 6-16-16,3-7 0 0,4 4 0 0,4-3 0 15,-1-4 0-15,4 4-17 0,-3-4 1 0,7 10 1 0,-4-9 23 16,3-4 4-16,-3 10 0 0,4-13 1 16,-4 7-13-16,3 2 0 0,1-2 8 0,0-1-8 15,-1-5 9-15,-3 5-1 0,4-6 0 0,-1 0 0 16,1 4-8-16,0-10-14 0,3 3 3 0,-4-6 1 15,1-1-18 1,3-2-4-16,0 0-1 0,0-4 0 0,4-2-114 0,-1-10-22 16,5 0-5-16,-1 0-803 0</inkml:trace>
  <inkml:trace contextRef="#ctx0" brushRef="#br0" timeOffset="-181276.98">26769 4727 288 0,'0'0'12'0,"0"0"4"15,0 0-16-15,0 0 0 0,0 0 0 0,0 0 0 0,-4-10 227 0,4 10 42 16,-3-3 9-16,3 3 2 0,-11-6-164 0,4 3-33 16,0-4-7-16,0 7 0 0,-4-3-33 0,8-3-7 15,-8 6 0-15,4-3-1 0,0-3 1 0,0-1 0 16,0 4 0-16,0 3 0 15,3 0-18-15,-3-6-3 0,4 3-1 0,-1-3 0 0,1 6 30 0,3 0 5 16,-4-10 2-16,-3 10 0 16,7 0 18-16,0 0 4 0,0 0 1 0,-7 0 0 0,7 0 2 0,-7 10 0 15,0-4 0-15,0 3 0 0,-4 1-18 0,1-1-3 16,-4 7-1-16,0-4 0 0,-4 7-18 0,0-3-4 16,1 9-1-16,-4 0 0 0,-1 3-21 0,1-6-10 15,-3 13 10-15,-1-10-10 0,0 3 0 0,0-3 0 16,1 3 0-16,3-3 0 0,-8 0 0 0,8-3-10 15,0 3 0-15,0-6 0 16,0 0-13-16,3 6-2 0,0-9-1 0,4-4 0 16,0 4-30-16,4 0-7 0,3-7-1 0,0 4 0 15,-1-7-134-15,1-3-27 0,0-3-6 0,0 0-1 0</inkml:trace>
  <inkml:trace contextRef="#ctx0" brushRef="#br0" timeOffset="-180900.22">26088 4736 921 0,'-4'0'82'0,"4"-3"-66"0,-3-3-16 0,-1 6 0 0,4 0 289 0,0 0 55 16,0 0 10-16,0 0 2 15,0 0-244-15,0 0-50 0,7 9-10 0,4-3-1 0,0 4 7 0,3-1 2 16,0 1 0-16,3 5 0 0,-2-5-23 0,6 5-4 16,-4-2-1-16,8 6 0 0,-4 3-32 0,4 0 0 15,-4-7 0-15,0 4 0 0,0 0 0 0,1 0 0 16,-1-4 0-16,-4 4 0 0,5 6 0 0,-1-15-17 16,-4 9 1-16,1-4 1 15,-4-2-9-15,4 2-1 0,3 4-1 0,0-9 0 16,-10 5-41-16,3-5-8 0,0-1-1 0,-4 1-1 15,5-1-145-15,-1 0-29 0,7-2-5 0,-4 2-2 16</inkml:trace>
  <inkml:trace contextRef="#ctx0" brushRef="#br0" timeOffset="-178636.87">26705 3833 921 0,'0'0'82'0,"0"0"-66"0,-3 0-16 0,3 0 0 16,0 0 140-16,0 0 24 0,0 0 4 16,0 0 2-16,0 0-133 0,0 0-26 0,0 0-11 0,10-3 8 15,-10 3 16-15,7-6 2 0,4 6 1 0,-11 0 0 0,7 0 1 0,-7 0 0 16,11 0 0-16,-4 0 0 15,3 9-7-15,1 0-1 0,-4-9 0 0,3 16 0 16,1-13 5-16,0 13 1 0,-1 0 0 0,4-4 0 0,0 7 4 0,4 3 1 16,0 0 0-16,3 3 0 0,4 3-2 15,-4 4 0-15,3 5 0 0,1-9 0 0,0 16 4 0,0 0 1 16,-1-6 0-16,8 3 0 16,-4-1-18-16,4 4-3 0,-7 0-1 15,-1 0 0-15,5 0-3 0,-5 3-1 0,1 6 0 0,-4 1 0 0,0-1-8 0,-7 0 0 16,-3 1 9-16,0-1-9 15,-4 0 0-15,-4 0 0 0,1-9 0 0,-8 10 8 0,-3-7-8 0,-3-3 8 16,-5-1-8-16,-2 1 8 0,-1 0-8 0,-7-6 11 16,1-4-11-16,-4 1 12 0,-1-7-4 0,5 0-8 15,-8-9 12-15,0 3-4 0,4-3-24 0,0-7-6 0,-4-2-1 16</inkml:trace>
  <inkml:trace contextRef="#ctx0" brushRef="#br0" timeOffset="-176875.4">27982 4786 972 0,'0'0'43'0,"0"0"9"0,-7 0-42 0,7 0-10 0,-7 0 0 0,0 3 0 16,0-3 125-16,4-3 23 0,-4 3 5 0,7 0 1 15,-4 0-39-15,4 0-8 0,0 0-2 0,0 0 0 16,0 0-24-16,0 0-5 0,0 0 0 0,0 0-1 16,0 0-23-16,0 0-4 0,0 0 0 15,0 0-1-15,0 0-15 0,0 0-4 0,0 0 0 0,0 0 0 16,4 0-12-16,3 0-2 0,-4 0-1 0,4 0 0 16,4 0-5-16,-1 0 0 0,4 0-8 0,4 0 12 15,3 0-12-15,4 0 8 0,3 0-8 0,4 3 0 16,3-6 10-16,0 6-10 0,8-3 10 0,-1 0-10 15,-3 7 8-15,0-7-8 0,0 0 0 0,-1 0 9 16,1-7-9-16,0 7 0 0,-4 0 0 0,4 0 0 16,-4-3 0-16,4 3 0 0,0 0 0 0,-7 0 0 0,3-6 0 15,0 6 0-15,1-3 0 0,-5 3 0 0,-2-6 0 16,-1 6 0-16,-7-10 8 0,4 1-8 0,-8 6 0 0,1-4 0 16,0 1 0-16,-1-3 8 0,-3 6-8 0,0-4 0 15,0-2 0-15,1-1 0 0,-5 7 0 0,4-6 8 16,-3 3-8-16,-4-4 0 0,0 10 8 15,0-9-8-15,0 3 8 0,-3-4-8 0,-1 1 16 0,-3 9-1 16,-3-10-1-16,-1 10 0 0,-6-6 13 0,2 3 2 16,-2-3 1-16,-1 6 0 0,-3-3-17 0,0-4-3 15,-4 7-1-15,4 0 0 0,-3-3-9 0,3 3 10 16,-4-6-10-16,0 6 10 0,1-3-10 0,3-4 8 16,-4 7-8-16,0-9 8 0,4 9-8 0,4-9 0 0,-5 9 0 15,1-7 0-15,4 4 0 0,3 3 0 0,-4-9 0 0,8 3 8 16,-4 6-8-16,7 0 10 0,0 0-10 0,0 0 10 15,0 0-10-15,0 0 0 0,0 0 9 0,7-10-9 16,0 10 0-16,3 0 0 0,1 0 0 0,-1 0-12 16,8 0 12-16,0 0-12 0,-4 10 12 0,7-10-12 15,-3 6-5-15,3-3-2 0,0 3 0 0,4-3 0 16,-8 4-4-16,4-1-1 0,1-3 0 0,-5 6 0 16,1-2 16-16,-4 2 8 0,0 1-10 0,-3-1 10 15,-1 0 0-15,1 1 0 0,-8-1 0 0,4 1 0 16,-3 5 0-16,-1-5 16 0,-3 5-3 0,0-2-1 15,0-4 4-15,-3 10 0 0,-1-6 0 0,-6-1 0 16,3 13-4-16,-4-15 0 0,4 9 0 0,-3-1 0 16,-5-2-12-16,5 3 8 0,-1 0-8 0,-3-4 0 15,4 4 0-15,-5-9-8 0,5 8-1 0,-4-8 0 16,3 5-115-16,-3 1-24 0,0-3-4 16</inkml:trace>
  <inkml:trace contextRef="#ctx0" brushRef="#br0" timeOffset="-168346.91">29916 4244 403 0,'0'0'17'0,"0"0"5"0,0 0-22 0,0 0 0 0,0 0 0 0,0 0 0 16,7-3 236-16,3-4 42 0,-3-2 9 0,0 6 1 16,-3 3-195-16,3-6-39 0,-7 6-8 0,0 0-2 15,0 0 8-15,0 0 2 0,0 0 0 0,0 0 0 16,0 0 8-16,0 0 2 0,0 0 0 0,3 6 0 16,4 3-20-16,-3 4-3 0,0-4-1 0,-4 10 0 15,3-3 11-15,1 3 1 0,-1-4 1 0,-3 10 0 16,4-3-1-16,-1 3 0 0,1 4 0 0,-1 2 0 15,-3-3-17-15,0 7-4 0,4 2-1 0,-4-2 0 16,3 9-10-16,-3-7-3 0,-3 7 0 0,3-6 0 0,0-1-17 0,0 7-9 16,-4-9 1-16,4-1 0 0,0-5 8 15,-3-4 0-15,3 0 0 0,-4-3 0 0,4-7 0 0,0 4-18 16,0-9 3-16,0 5 1 16,4-12-36-16,-4 4-7 0,0-7-2 15,0 0 0-15,0 0-129 0,0 0-27 0,7-7-5 0,0-2 0 0</inkml:trace>
  <inkml:trace contextRef="#ctx0" brushRef="#br0" timeOffset="-167747.81">29940 4225 1954 0,'0'0'43'0,"0"0"9"0,0 0 1 0,0 0 3 0,4-3-45 0,-1-3-11 0,-3-4 0 0,4 10 0 16,3-9 44-16,0 2 6 0,0-2 2 0,-3 0 0 15,3-1-16-15,3 4-4 0,-3-3 0 0,4 5 0 16,-1-2-21-16,1 3-11 0,0-3 10 0,-1 3-10 15,4-4 0-15,-3 4 0 0,3-3 0 0,0 3 0 0,0 3 0 0,4-6 11 16,-4-1-3-16,4 7-8 0,-1 7 14 0,4-1-4 16,-3-6-1-16,3 0 0 0,-3 3 1 0,3 3 0 15,-3-3 0-15,-1 7 0 0,-3-1-10 0,-3 1 0 16,0 5 0-16,-8-5 8 0,1 8 0 0,-1-2 0 16,1 0 0-16,-1-4 0 0,-3 4-8 15,-3 6 8-15,-1-6-8 0,-3 9 8 0,0 0 9 0,-4-13 2 16,1 7 0-16,-4 6 0 0,-4-6-31 0,4 0-5 15,-4 3-2-15,4-10 0 0,0 7 19 0,0-3 0 16,0 0-8-16,0-4 8 0,-4 4 0 0,4-7 0 16,0 7 0-16,0-4 0 0,3-2 0 0,-3-1 0 15,0 1 0-15,3-1 0 0,1-3 0 0,-4 4 0 0,3-4 0 16,1-3-10-16,3 7 10 0,-1-10 0 0,5 6-9 0,3-6 9 16,0 0 0-16,0 0 0 0,0 0 0 0,3 9 0 15,1-6 0-15,3 4 0 0,0 2 0 0,4 7 0 16,-1-4 0-16,1 7 0 0,-1-3 0 0,5 3 0 15,-1 6 0-15,0 0 0 0,0-3 0 16,4 3 0-16,-4 0 0 0,3 0 0 0,1-3 0 16,-4 3 0-16,0-6 0 0,-3 6 0 0,-1-6 0 15,1 0 0-15,-4-1-21 0,0-2 3 0,0 3 1 0,-7-10 0 32,0 7-90-32,-3-7-17 0,-1-5-4 0</inkml:trace>
  <inkml:trace contextRef="#ctx0" brushRef="#br0" timeOffset="-167329.43">29697 4263 1440 0,'-7'-10'128'0,"7"10"-103"15,-4 0-25-15,4 0 0 0,-3-3 80 0,-1-3 12 16,1 3 1-16,3 3 1 0,0 0-54 0,0 0-12 16,0 0-1-16,0 0-1 0,0 0 3 0,0 0 1 0,0 0 0 0,0 0 0 15,0 0-6-15,10 0 0 0,1 0-1 0,-1 3 0 16,1 3 10-16,0 3 3 15,-1 1 0-15,1-1 0 0,-4 7 0 0,0-3 1 16,0 5 0-16,-4 7 0 0,1-6 7 0,-4 6 0 0,4 4 1 0,-4-4 0 16,-4 3-27-16,0 6-6 0,1 1 0 0,-1 2-1 15,1 1-2-15,-4 3 0 0,3-7 0 0,1 4 0 16,-1 0-9-16,4 2 0 0,0-8 9 0,0 2-9 16,4 1 0-16,-1-10 0 0,4 3 0 0,0-9 8 15,-3 6-20-15,3-13-3 0,4 4-1 0,-4 3 0 16,0-10-115-16,3 1-23 15,1-1-5-15,-4-3-799 0</inkml:trace>
  <inkml:trace contextRef="#ctx0" brushRef="#br0" timeOffset="-166531.78">30607 3799 1476 0,'0'0'65'0,"0"0"14"0,0 0-63 0,0 0-16 0,0 0 0 15,0 0 0-15,0 0 36 0,0 0 4 0,0 0 0 0,0 0 1 16,0 6-9-16,0 3-1 0,0 1-1 0,4-1 0 16,-4 0-21-16,3 1-9 0,4-1 8 0,-3 7-8 15,-1-7 16-15,1 10-3 0,-1-3 0 0,4 3 0 16,-3-1 9-16,3-2 2 0,-7 3 0 0,3-3 0 15,1 2-14-15,-1 1-2 0,1-3-8 0,-4-4 12 16,4 4-12-16,-4 0 0 0,0-4 0 0,0 4 0 16,0-13-55-16,-4 7-13 0,4-1-4 0</inkml:trace>
  <inkml:trace contextRef="#ctx0" brushRef="#br0" timeOffset="-165885.72">30505 3924 115 0,'0'0'10'0,"-7"0"-10"16,3 0 0-16,4 0 0 0,-3 0 332 0,3 0 65 15,-7 0 13-15,7 0 2 0,0 0-287 0,0 0-57 16,0 0-12-16,0 0-3 0,0 0 15 0,0 0 2 16,10 0 1-16,-3 0 0 0,-7 0-27 0,11 0-4 15,3 0-2-15,-4 0 0 0,5 0-2 0,-1 0 0 16,3 0 0-16,-3 0 0 0,4 0-16 0,3 0-3 0,0 0-1 15,4-3 0-15,3-3-16 0,1 6 10 0,-1-10-10 0,4 10 8 32,-1-9-28-32,-3 6-7 0,1-4-1 0,2-2 0 15,-6 6-132-15,0-3-28 0,0-4-4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7:02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15603 13052 2145 0,'0'0'95'0,"0"0"20"0,0 0-92 0,0 0-23 15,0 0 0-15,0 0 0 0,7 10 47 0,0 5 5 16,-3-5 0-16,0 9 1 0,3-1-42 0,-4 7-11 15,1 4 0-15,-1-4 0 0,-3 0 11 0,4 3 0 16,-4 0 0-16,3 7 0 0,-3-7 16 0,0 7 3 16,0-1 1-16,0 1 0 0,-3 2-3 0,-1 1-1 15,1 3 0-15,-4-4 0 0,0 1-18 0,-1 3-9 16,1-4 10-16,-3 7-10 0,3-9 0 16,-4-1 0-16,4-3 0 0,-3-5 0 15,3-1-20-15,-4-7-9 16,0 1-3-16,8 0 0 0,-4-10-121 0,3 1-25 0,-3-4-5 0</inkml:trace>
  <inkml:trace contextRef="#ctx0" brushRef="#br0" timeOffset="477.68">15402 12952 2703 0,'-21'-16'120'0,"11"16"24"0,-1-9-115 0,4 9-29 0,0-10 0 0,3 10 0 15,4 0-33-15,0 0-13 0,7 0-2 0,7-3-1 16,1-3 5-16,6 6 0 0,-4-3 1 0,8-3 0 0,-4 6 43 0,4-7 0 16,-4 4 0-16,7-3 0 0,-3 3 0 0,7-7 16 15,0 4-3-15,-1 3 0 16,1-3-13-16,3 6 9 0,-3-3-9 0,0 3 8 0,3 0-8 0,-7 0 0 15,4 0 0-15,-4 3 0 16,1 3 9-16,-1-3 0 0,-7 7 0 0,0-1 0 0,0 0 5 16,0 4 1-16,-3-1 0 0,0 4 0 0,3-3-5 0,-4 9-1 15,5-4 0-15,-5 1 0 0,1 6-9 16,0-3 0-16,-1 3 0 0,-3-6 0 0,0 6 0 0,1-6-9 16,-5 6 9-16,-3-6-13 0,-3 0-4 0,-4 6-1 15,-4-6 0-15,-6 6 0 0,-5-3 18 0,-2 0 0 16,-1-4 0-16,1 1 0 0,-5 0 8 0,-2 0 1 0,-1-10 1 15,-3 7 0-15,0 0 4 0,-4-4 1 16,-3-2 0-16,-4-1 0 0,0 0-15 0,-3-2 0 16,6 2 8-16,1 1-8 0,-4-10 0 0,7 6 0 15,1-3 0-15,3-3-10 0,6-3-6 0,1 3-2 16,0-6 0-16,7 2 0 16,0-2-91-16,0 6-19 0,0-9-3 0,7 9-1 15,-8 0-38-15,8 0-8 0,-3-7-2 0,6 7-308 16,-3-3-61-16</inkml:trace>
  <inkml:trace contextRef="#ctx0" brushRef="#br0" timeOffset="990.27">16736 12720 403 0,'0'0'17'0,"0"0"5"0,7 0-22 0,0-6 0 15,-7 6 0-15,3-4 0 0,4-2 269 0,1 6 50 16,-1 0 9-16,0-3 3 0,-7 3-255 0,0 0-52 0,7 3-9 0,-7-3-3 15,0 0 38-15,3 6 7 0,-3-6 2 16,0 10 0-16,-3-1 10 0,-4 7 3 0,0-3 0 0,-4 2 0 16,0 4 0-16,4 0 1 0,-10 0 0 15,3 6 0-15,3 0-33 0,-3 0-6 16,-4 3-2-16,1 7 0 0,-1-4-16 0,-3 3-3 0,0 10-1 16,0 0 0-16,-4-6-12 0,7 6 0 15,-3-7 0-15,3 4 0 0,1-3 19 0,-1-4 1 0,4 4 0 0,0 3 0 16,7-10 9-16,-4 13 3 0,1-10 0 0,-1 4 0 15,4 3-21-15,3-10-11 0,4 4 12 0,-3-1-12 16,3 4 0-16,0-7 0 0,-4-3 0 0,1 7 0 16,6-7-8-16,4-3 8 0,1-3 0 0,2 3-9 15,1-6 9-15,3 0 0 0,3 6 0 0,5-9 0 16,2 2-34 0,-3-2-8-16,1-3-2 0,-1 2 0 0,4-5-72 0,-4-1-16 0,0 7-2 15,0-13-1-15,0 6-50 0,0-2-11 16,-3-7-1-16</inkml:trace>
  <inkml:trace contextRef="#ctx0" brushRef="#br0" timeOffset="1348.6">17339 13121 1152 0,'0'-15'102'0,"0"15"-82"0,0-10-20 16,-3 10 0-16,3-9 208 0,-4-1 38 0,4 10 7 0,0 0 2 15,0 0-207-15,0 0-48 0,0 0 0 0,0 0 0 16,0 0 0-16,0 0-13 16,0 0 4-16,-4 10 1 0,-3-1 8 0,0 7 0 0,-3-7 8 0,3 10-8 15,-4 0 40-15,-3 6 4 0,0 0 1 0,-4 3 0 16,4 1 1-16,-3 5 0 0,-1 4 0 0,0-4 0 15,-3 4 6-15,3-4 0 0,-3 10 1 0,-3-6 0 16,-1 12-39-16,4-12-14 0,-4 5 9 0,0-5-9 16,1-3 0-16,2-1 0 0,5 4 0 0,-4-13 0 15,7 9-12-15,-4-12-5 0,4 3-1 0,0-6 0 16,3-3-37 0,-3 0-7-16,0-7-2 0,3-6 0 0,-3 6-155 15,4-9-31-15</inkml:trace>
  <inkml:trace contextRef="#ctx0" brushRef="#br0" timeOffset="1626.75">16750 13193 748 0,'0'-15'67'0,"0"5"-54"0,0 10-13 0,0 0 0 0,0-9 290 0,0 9 55 15,0 0 11-15,0 0 3 0,0 0-262 0,7 6-52 16,0-3-10-16,0 7-3 0,7-1-10 0,0 7-2 15,-3-7-1-15,7 7 0 0,-4-4 6 0,0 10 2 0,0 0 0 0,0-3 0 16,4 6 13-16,-4 0 4 0,3 4 0 0,1-4 0 16,0 3-29-16,-4-3-6 0,0 3-1 0,0 0 0 15,0-3-8-15,-3 10 0 16,-1-7 0-16,-3 7 8 0,4-7-8 0,-1-3 0 0,1 0 0 16,0-3 0-16,-1 3-14 0,-3-6-5 15,4 6-1-15,-1-16 0 16,-3 10-25-16,4-9-6 0,0-1-1 0,-1-3-640 0,4-3-129 15</inkml:trace>
  <inkml:trace contextRef="#ctx0" brushRef="#br0" timeOffset="1913.15">17473 13595 2070 0,'0'0'92'0,"0"0"18"0,0 0-88 0,11 0-22 15,-1-7 0-15,4 7 0 0,4-3 19 0,0 3-1 16,6-6 0-16,-2 6 0 0,2-3-18 0,-3-3 8 16,1 6-8-16,-5-3 0 0,4-4 12 0,-3 7-4 15,0-9 0-15,-1 9-8 0,1-10 9 0,-4 10-9 16,0-6 0-16,-3 3 9 0,-4 3-9 0,3 0 0 0,1-6 0 15,-4 6 0 1,-7 0-92-16,4 0-10 0,-4 0-2 0,7-3-756 0</inkml:trace>
  <inkml:trace contextRef="#ctx0" brushRef="#br0" timeOffset="2129.69">17530 13799 1954 0,'0'0'43'0,"0"0"9"0,0 0 1 0,0 0 3 0,-8 0-45 0,8 0-11 0,0 0 0 0,11-7 0 32,3 4-28-32,-3-3-7 0,6 3-1 0,-2-3-1 0,2 6 23 0,1 0 5 0,3-10 1 0,-3 10 0 15,3 0 29-15,0-6 7 0,-3 6 0 0,3-3 1 16,0-4-29-16,-3 7 0 0,3-3 0 0,-4-3-564 15,1 6-108-15</inkml:trace>
  <inkml:trace contextRef="#ctx0" brushRef="#br0" timeOffset="2408.19">18479 13488 806 0,'0'0'36'0,"0"0"7"0,0 0-35 0,-4 10-8 0,-7-4 0 15,1-3 0-15,3 6 376 0,0 1 72 0,-4-1 16 0,4 7 2 32,-4-7-419-32,-3 7-84 0,4-4-17 0,-4 4-3 0,0 3 47 0,-4 0 10 0,0-4 0 0,1 11 0 15,-1-8 12-15,-3 1 0 16,0 0 0-16,0 0 0 0,-1-3-12 0,1 2 9 0,0-2-9 0,0-7 8 31,3 1-43-31,4-1-9 0,0-3-1 0,0-2-622 0,3-4-124 0</inkml:trace>
  <inkml:trace contextRef="#ctx0" brushRef="#br0" timeOffset="2601.86">18013 13585 2552 0,'0'0'113'0,"0"0"23"0,0 0-108 0,7 0-28 0,-4 0 0 0,8 3 0 16,3 4 16-16,-3-1-1 0,3-3-1 0,0 7 0 0,4-1-14 0,-4 0 0 16,3 1 8-16,-3 5-8 0,1-5-15 0,-1 6-5 15,-4-4-2-15,4-2 0 0,-3 2 8 0,0 1 2 16,-1-4 0-16,1 0 0 16,-4 7-21-16,0-6-4 0,3-1-1 0,-3 0 0 15,0 1-7-15,4-4-2 0,-4-3 0 0,7 3-621 16,-3-2-125-16</inkml:trace>
  <inkml:trace contextRef="#ctx0" brushRef="#br0" timeOffset="3109.35">18239 12651 1267 0,'-4'0'112'0,"-3"-3"-89"0,4 3-23 0,-5-7 0 15,1 7 132-15,7 0 21 0,0 0 5 0,0 0 1 16,0 0-122-16,0 0-24 0,0 0-5 0,0 0 0 16,11 0-8-16,0 0 0 0,-1 0 0 0,1 0 0 0,3 7 8 0,0-4-8 15,4 6 8-15,-1 4-8 0,4-1 19 0,1 4-1 16,6 3 0-16,0 0 0 16,-3 0-3-16,6 6-1 0,1 3 0 0,3-3 0 0,1 9-14 0,-1 1 9 15,-3-4-9-15,0 10 8 0,-1-3-8 16,-2-1 0-16,-1 13 0 0,0-6 0 0,0-6 27 15,0 9 3-15,1-6 1 0,-1-4 0 0,-3 1 0 0,3-3 0 16,-4 2 0-16,-2-2 0 0,-5-1-18 0,-3 4-3 16,0-4-1-16,-3 1 0 0,-4 2 3 0,-3-5 1 15,-4-4 0-15,-4 0 0 0,-3 0 1 0,0-2 0 0,-7 2 0 16,0 3 0-16,-4-3 16 0,1-6 3 16,-5 3 1-16,1-6 0 0,-4 3-46 0,1-3-8 0,3-7-3 0,-4-2 0 31,4 6-123-31,3-10-25 0,-17-3-5 0,10-6 0 0</inkml:trace>
  <inkml:trace contextRef="#ctx0" brushRef="#br0" timeOffset="14308.05">27457 14191 345 0,'0'0'15'0,"0"0"4"0,0-7-19 0,0 7 0 16,0 0 0-16,0 0 0 0,0 0 377 0,0 0 72 16,0 0 15-16,0 0 2 0,0 0-338 0,0 0-68 15,0 0-14-15,-4 10-2 0,4-1-6 0,0 7-1 16,-3 9 0-16,3-3 0 0,0 12-17 0,0 1-3 0,0-1-1 0,0 4 0 16,0 0-8-16,0-4-8 0,3 10 12 0,1-6-12 15,-1 2 8-15,-3-2-8 0,4 0 0 0,-4 6 0 16,0-4 0-16,0-2 0 0,0 0 8 0,0-10-8 15,0 3 0-15,0-9 0 0,0 3 0 16,0-6 0-16,0 0 0 0,3-4-11 0,1 1 2 0,-4-6 0 31,0-1-117-31,0-6-23 0,0-3-5 0</inkml:trace>
  <inkml:trace contextRef="#ctx0" brushRef="#br0" timeOffset="14777.66">27129 14115 2016 0,'0'0'89'0,"-4"-9"19"0,-6-1-87 0,2 7-21 16,5-6 0-16,-4 3 0 0,7 6 72 0,3-10 11 15,1 1 1-15,7 3 1 0,-4-4-74 0,7 1-11 16,0-1-11-16,3 1 3 0,5 0 8 0,2-1 14 15,-3 4-3-15,4-4-1 0,0 1 34 0,0 0 6 16,-1-1 2-16,1 1 0 0,0-1-30 0,3 4-6 16,0-3 0-16,4-1-1 0,3 1-6 0,4 6-1 0,-4-3 0 15,0-4 0-15,1 10-8 16,-8 0 0-16,0 0 0 0,-3 3 0 0,-4 10 0 0,0-1 0 16,-7-2 0-16,4 5 0 0,-4 1 0 0,-3 3 0 0,3 3 0 15,-4 0 0-15,4 0 0 0,-3 3-9 0,0 0 9 16,-4-3-13-16,3 3 13 0,1 0-9 0,-4-6 9 0,0 0-8 15,0 6 8-15,-3-6 0 0,-1-1 0 0,-3 1 0 16,-3 6 0-16,3-6 0 0,-4-3 0 0,-3 3 0 16,0-4 0-16,0-2 0 0,-4 3 0 0,1-1 8 15,-1-2 1-15,-3-4 1 0,-4 1 0 16,1-1 0-16,-4-3-10 0,-1 4 0 0,-2-10 0 0,-1 9 0 16,0-9 0-16,-3 0-17 0,0 6 2 0,-4-3 1 15,4-3-21 1,0 7-4-16,3-7-1 0,4 0 0 0,-4 3-24 0,0-3-6 0,4 0-1 15,7 0 0-15,-4 0-12 0,4 0-2 0,4 0-1 0,-1-3 0 16,8 3-62-16,3 0-12 0,-18-7-2 0,18 7-1 16</inkml:trace>
  <inkml:trace contextRef="#ctx0" brushRef="#br0" timeOffset="15256.55">28508 13673 1490 0,'0'0'66'0,"0"0"14"0,0-6-64 0,0 3-16 0,0 3 0 0,0-7 0 16,0-2 26-16,0 9 2 0,0 0 1 0,0 0 0 15,0 0-8-15,0 0-1 0,-4-6-1 16,4 6 0-16,0 0 44 0,0 0 9 0,-7 0 1 0,0 6 1 16,0-3-12-16,0 3-2 0,0 4-1 0,-3 6 0 15,-1-4-19-15,0 4-4 0,-3 9-1 0,0-3 0 16,0 9-15-16,-7-3-4 0,0 7 0 0,0 3 0 15,-1-1-5-15,-2 7-2 0,3 6 0 0,-4-3 0 16,4 7 8-16,-4-1 2 0,4 0 0 0,0 4 0 16,0 2 6-16,3-5 2 0,4-1 0 0,0 3 0 15,0-6-8-15,3-3-2 0,0 7 0 0,1-4 0 0,-1-3-17 0,8 0 0 16,-4-3 0-16,7-10 0 0,0 4-9 0,7-7-3 16,-4-2 0-16,8-1 0 15,3-3-11-15,7 0-2 0,4-3-1 0,3-6 0 16,4 2-26-16,3-2-4 0,0-3-2 0,4 2 0 15,0 4-144-15,0 0-29 0,31 6-5 16,-17-6-2-16</inkml:trace>
  <inkml:trace contextRef="#ctx0" brushRef="#br0" timeOffset="17232.91">29154 14078 230 0,'0'0'20'0,"0"0"-20"0,0 0 0 0,0 0 0 16,0 0 173-16,0 0 31 0,0 0 5 0,0 0 2 16,0 0-66-16,0 9-13 0,-4 0-2 0,1-2-1 15,-1 2-10-15,4 1-3 0,-4-1 0 0,-3 0 0 0,4 1-20 0,-4-1-4 16,3 1 0-16,1 5-1 15,-4-5-39-15,0 5-7 0,0-2-1 0,0 9-1 0,3 0-26 0,-7 3-5 16,4 0 0-16,-3 3-1 0,-1 0-11 0,1 7 0 16,-4-7 0-16,-1 7 0 0,-2-7 0 15,-1 6 0-15,-3 1 0 0,0-1 0 0,0-5 0 0,3-1 0 16,-3 6 0-16,0-9 0 0,3-3-16 16,0 3 4-16,11-6 0 0,-3 0 1 15,-1 3-29-15,4-9-7 0,0-4-1 0,0 0-617 16,0 1-124-16</inkml:trace>
  <inkml:trace contextRef="#ctx0" brushRef="#br0" timeOffset="17596.58">28628 14156 1440 0,'0'0'64'0,"0"0"12"16,0 0-60-16,0 0-16 0,0 0 0 0,0 0 0 0,0 9 166 0,7 1 30 16,-3-1 7-16,3 1 1 0,0-1-149 0,3 1-30 15,1-1-5-15,-1 7-2 0,4-7-2 0,1 10 0 16,-5-3 0-16,8 2 0 0,-1 1-4 0,5 6 0 15,-5 0-1-15,4-3 0 0,-3 3-1 0,3 0 0 16,-7-6 0-16,4 0 0 0,0 6-10 0,-1-6 0 16,-3-3 0-16,0 2 0 0,-3-8 0 0,3 9 0 15,-3-10 0-15,-1 7 0 16,-3-4-18-16,4-2 4 0,-4 5 1 0,0-5 0 16,-3-4-15-16,-1 3-4 0,-3-9 0 0,7 4 0 15,-3 2-115-15,-4-6-23 0,0 0-5 0</inkml:trace>
  <inkml:trace contextRef="#ctx0" brushRef="#br0" timeOffset="19824.12">28688 14147 597 0,'0'0'26'0,"0"0"6"0,0 0-32 16,0 0 0-16,0 0 0 0,0 0 0 0,0 0 87 0,0 0 10 16,-4 0 3-16,1 0 0 0,-4 0-14 0,3 3-2 15,1-3-1-15,3 0 0 0,0 0 0 16,0 0 0-16,-4 6 0 0,4-6 0 0,0 0-13 0,0 0-2 16,0 0-1-16,0 0 0 0,7 0-42 0,0 0-8 15,4 0-1-15,-1 0-1 0,1 0 1 0,3 3 1 16,-3-3 0-16,-1 0 0 0,-10 0 12 0,11 6 3 15,-4-6 0-15,4 4 0 0,-4 2-32 0,-4 3 0 16,-3-9 0-16,4 10 0 0,3-1 9 0,-4 1-1 16,-3-4 0-16,0 3 0 0,4 1 5 0,-1 5 1 15,-3-5 0-15,4-1 0 0,-1 1-2 0,1 8 0 16,3-8 0-16,0-1 0 0,0 7 0 0,4-7 0 0,-1 7 0 0,1-4 0 16,-1-2-3-16,5-1-1 0,-5-2 0 0,4 2 0 15,-3 7-8-15,-1-7 12 0,1 0-12 0,3 1 12 16,-7-1-12-16,4 1 8 0,-4-1-8 15,0 0 8-15,-4 1-8 0,4 6 8 0,-3-7-8 16,-1 0 8-16,1 1 4 0,0-1 0 0,-1 1 0 16,1-1 0-16,-4 4 0 0,7-4 0 0,-4-6 0 0,1 6 0 15,3 1 4-15,-4-4 0 0,4-3 1 0,0 4 0 16,0 2-1-16,0-3-1 0,4-3 0 0,-4 7 0 16,4-4-5-16,-1-3-1 0,-3 7 0 15,4-4 0-15,0-3-9 0,-1 3 12 0,1 4-12 0,-4-1 12 16,0 1-12-16,3-4 0 0,-3-3 9 0,0 6-9 15,1-2 0-15,-1 2 0 0,-4 0 0 0,4 1 8 16,-3-4-8-16,-4-6-8 0,3 3 8 0,1 4-12 16,3-4-24-1,-7-3-4-15,0 0-2 0,0 0 0 0,0 0-35 0,0 0-7 0,0 0-2 0,0 0-563 16,0 0-113-16</inkml:trace>
  <inkml:trace contextRef="#ctx0" brushRef="#br0" timeOffset="21330.8">30053 14087 633 0,'0'0'56'0,"0"0"-44"0,0 0-12 0,0 0 0 0,0 0 176 0,0 0 34 15,0 0 6-15,0 0 2 0,0 0-126 0,0 0-24 16,0 0-6-16,0 0-1 0,0 0 9 0,0 0 2 16,0 0 0-16,0 0 0 0,0 0-11 0,0 0-1 15,0 0-1-15,0 0 0 0,0 0-22 0,0 0-4 16,0 0-1-16,0 0 0 0,0 0-5 0,-3 9-2 16,-1-2 0-16,1 2 0 0,-1 1-11 0,-3-1-2 0,0 0-1 15,0 7 0-15,-4-7-11 0,-3 7 12 0,0-3-12 0,-4 6 12 16,4-4-4-16,-7 1 0 15,0-4 0-15,-4 7 0 0,4-3 0 0,0 3 0 16,0-4 0-16,0-2 0 0,3 9 1 0,0-10 0 0,1 4 0 0,3-6 0 16,3-1-1-16,-3 0-8 0,7 7 12 0,-4-7-4 15,1-5-8-15,6 5 0 0,1-3 0 16,3-6 8-16,-4 10 3 0,4-10 0 0,0 0 0 0,0 0 0 16,0 0-1-16,0 0 0 0,4 6 0 0,-4-6 0 15,7 3-2-15,0-3-8 0,3 6 12 0,1-6-4 16,-1-6-8-16,5 6 12 0,-1-3-12 0,0 3 12 15,3-6-12-15,1 6 0 0,3 0 0 0,0 0 0 16,-3 0 0-16,3 0 0 0,-3 0 0 16,3 0 0-16,0 0 0 0,-3 0 0 0,-1 0-10 0,1 0 10 15,0 0-22-15,-1 0 2 0,-2 0 0 0,-5 0 0 16,4 0-50-16,-3-7-10 0,-1 4-1 0,1 3-619 16,-4-6-124-16</inkml:trace>
  <inkml:trace contextRef="#ctx0" brushRef="#br0" timeOffset="22030.27">29577 14692 403 0,'0'0'36'0,"0"0"-36"0,0 0 0 0,0 0 0 16,0 0 273-16,0 0 48 0,0 0 10 0,0 0 1 16,0 0-220-16,0 0-44 0,0 0-8 0,10 0-3 15,1 0-5-15,0-6-2 0,-4 6 0 0,7 0 0 16,-4 0 5-16,8-3 1 0,-4 3 0 0,4 0 0 16,-1 0-18-16,5 0-3 0,2 0-1 0,1 0 0 15,0 0-20-15,-1 0-4 0,1 0-1 0,0 0 0 16,-1-6-9-16,1 6 0 0,0 0 0 0,-4-4 0 15,0 4-17-15,-7-6-6 0,4 6-1 0,0-3 0 16,-8-3-112 0,4 6-24-16,-3-3-4 0,-4-4-674 0</inkml:trace>
  <inkml:trace contextRef="#ctx0" brushRef="#br0" timeOffset="23491.04">30801 14184 403 0,'4'0'36'0,"-4"0"-36"15,7-9 0-15,-4 3 0 0,4 2 117 0,-3-2 17 16,3 6 3-16,0-9 1 0,-4 9-65 0,1-3-13 15,3-4-2-15,-4 7-1 0,-3 0 30 0,0 0 5 16,4 0 2-16,-4 0 0 0,0 0 9 0,0 0 1 16,0 0 1-16,0 0 0 0,0 0-33 0,0 0-6 15,0 0-2-15,0 0 0 0,0 0-9 0,-4 7-3 16,1 2 0-16,-4 0 0 0,0 1 12 0,-4 9 3 16,1-10 0-16,-1 7 0 0,1-4-23 0,-5 13-5 15,5-6-1-15,-8 3 0 16,4 0 12-16,0 3 2 0,0 3 1 0,-4-2 0 15,4 2-23-15,0-3-5 0,0 0-1 0,0-3 0 0,0-3-15 0,0 6-9 16,-1-6 10-16,5 3-10 0,-4-4 0 0,3 1 0 0,1-6 0 16,-1 9 0-16,0-10-13 0,1 4-3 15,-1 3 0-15,4-10 0 16,-7 1-32-16,3 5-6 0,8-5-2 0,-8-1 0 16,1-3-132-16,3-3-26 0,3 4-6 0,1-14-735 15</inkml:trace>
  <inkml:trace contextRef="#ctx0" brushRef="#br0" timeOffset="23861.99">30586 14184 1267 0,'0'0'112'0,"0"0"-89"0,0 0-23 0,-4 10 0 0,1-4 183 0,-1 3 32 16,4-9 6-16,-3 4 2 0,-1 5-138 0,4-9-27 15,0 0-6-15,-3 6 0 0,6 4 16 0,-3-1 4 16,0-9 1-16,0 9 0 0,4 1-4 0,-4-4-1 16,3 4 0-16,1-1 0 0,-4 0-12 0,3-2-4 15,-3-7 0-15,4 9 0 0,3 0-27 0,-4 1-5 16,4-1-2-16,1 1 0 0,-1-1-18 0,0 7 10 15,0-4-10-15,0-2 8 0,0 5-8 0,0 4 0 16,0-3 0-16,4 3 0 0,-1-4 0 16,-3-2 0-16,4 6 0 0,-4-4 0 0,3 4 0 0,-3-3 0 15,4 0 0-15,-4-4 0 0,4 4 0 0,-4-4 0 0,0-2 0 16,0 5 0-16,-4-5-14 0,1-1-8 16,-4 1-2-16,0-1 0 15,3-3-105-15,-3 4-22 0,-3-1-4 0,-1-3-1 16,4-6-56-16,0 0-12 0,-7 4-3 0,0-4 0 0</inkml:trace>
  <inkml:trace contextRef="#ctx0" brushRef="#br0" timeOffset="24673.17">30529 13463 345 0,'0'0'31'0,"-7"0"-31"0,-3 0 0 0,3 0 0 15,0 6 80-15,0-6 11 0,-4 0 1 0,4 0 1 0,0 0-41 0,3 0-8 16,-3 0-1-16,0 0-1 0,0 0 37 0,7 0 7 15,0 0 2-15,-3 3 0 0,-4-3 12 0,7 0 2 16,0 0 1-16,0 0 0 0,0 0-17 0,0 0-3 16,0 0-1-16,0 0 0 0,0 0-13 15,7 7-2-15,-7-7-1 0,10 0 0 0,4 9-28 0,0-9-6 16,-3 6 0-16,3-2-1 0,0 2 8 0,0 3 1 16,4-6 1-16,-4 7 0 15,4-4-17-15,-1 3-3 0,1 1-1 0,3 6 0 0,-3-4-7 0,3 4-1 16,0-1-1-16,4 4 0 0,0 0 5 0,3 0 0 15,4 0 1-15,-1 0 0 0,-2 6-17 0,-1 0-19 16,0 3 4-16,4-3 1 0,-1 3 14 0,1 0 0 16,-7 4 0-16,0-4 10 0,-4 0-2 0,3 0-8 15,-9-2 12-15,2 8-4 0,1-6 7 0,-4 7 1 16,-3 2 0-16,-4-2 0 0,0 3-6 0,-4 2-1 0,4-2 0 16,-3 0 0-16,-1-4 5 0,-3 1 1 0,0 2 0 15,0-2 0-15,-3-7-7 0,-1 6 0 0,-3-5-8 16,4 5 12-16,-1-6-2 0,-3 7-1 0,0-10 0 0,0 3 0 15,0 0 3-15,0-3 0 0,-4 4 0 0,4-4 0 32,-3-6-43-32,3-1-8 0,-4 7-1 0,0-6-1 15,-3-3-140-15,0 0-28 0,4-4-6 0</inkml:trace>
  <inkml:trace contextRef="#ctx0" brushRef="#br0" timeOffset="35212.05">12718 13382 1324 0,'0'0'118'0,"-4"0"-94"0,-3 0-24 0,4 0 0 16,-5 0 137-16,1 0 23 0,7 0 5 0,0 0 1 15,0 0-134-15,0 0-32 0,4 9 0 0,-4 0 0 16,7 1 0-16,-3-1 0 0,3 7 0 0,-4 0-8 16,1-4 16-16,3 4 3 0,0 3 1 0,0 6 0 15,-4-7 24-15,1 11 4 0,-1-4 2 0,-3 9 0 0,4-6 2 0,-1 7 0 16,-3-1 0-16,0-2 0 0,-3 9-20 0,3-4-4 15,0-9-1-15,0 7 0 16,-4-1-5-16,4-5-1 0,-3-1 0 0,-1 3 0 0,1-9-13 16,3 10 8-16,0-11-8 0,0 5 0 0,0-1 0 15,0-7 0-15,0 1 0 0,0-9 0 16,0 5-52-16,0-5-8 0,-4-7 0 0,4-3-607 16,0 0-121-16</inkml:trace>
  <inkml:trace contextRef="#ctx0" brushRef="#br0" timeOffset="35656.6">12513 13416 2160 0,'0'-16'96'0,"0"13"19"0,-3-6-92 0,3-1-23 0,3 1 0 0,1-4 0 16,3 4 32-16,0 0 1 0,0-1 1 0,3 1 0 15,4-1-34-15,1-5-14 0,-1 5 1 0,0 1 0 16,3 0 13-16,5-1 0 0,-8 1 12 0,3-1-12 16,-3 1 12-16,4-1-4 0,0 4 0 0,-4-3-8 15,3-1 0-15,-2 10 0 0,-1-9 0 0,0 9 0 16,-4-6 0-16,4 6 8 0,1 0 1 0,-5 6 0 16,4-6-1-16,0 9-8 0,1-9 12 0,-1 10-4 15,0-4-8-15,0 3 0 0,-4 1 0 0,5-1 0 0,2 7 0 16,-3-3 0-16,-3 5 0 0,3-2 0 0,-3 3 0 0,-1 0 0 15,4-1 0-15,-7 8 0 0,0-8 0 0,0-2 0 16,0 3 0-16,-3-3 0 0,0-4 0 0,-4 4 0 16,0 3 9-16,-4-4-9 0,-3-2 0 0,0 2 0 15,0 1 0-15,-4-3 0 0,-3-4 16 0,4 7-2 16,-8-1 0-16,4-2 0 0,0-4-1 0,-4 7 0 16,0-7 0-16,1 1 0 0,-1-1-5 0,1 1-8 15,-5-1 11-15,5-3-11 0,-1-2 0 16,0 2-16-16,-3 0 2 0,4-6 0 15,-5 0-29-15,1 0-5 0,0 0-2 0,0 0 0 16,0-6-46-16,3 6-8 0,-3-6-3 0,7-4-488 16,0 7-97-16</inkml:trace>
  <inkml:trace contextRef="#ctx0" brushRef="#br0" timeOffset="36165.15">13660 12801 172 0,'0'0'16'0,"0"0"-16"0,0 0 0 0,-7 0 0 16,-1 7 397-16,-2-4 77 0,-1-3 15 0,1 6 3 15,-1-3-365-15,1 7-74 0,-5-4-14 0,5 3-3 16,-1 1-25-16,1-1-11 0,-1 1 10 0,1-1-10 16,-1-3 12-16,0 4-4 0,4 5-8 0,-3-5 12 0,-1 2 3 0,-3-2 0 15,7 5 0-15,-4-5 0 0,1 9 3 0,-4-4 1 16,3 4 0-16,1 6 0 0,-1 3 1 0,-3-3 1 15,0 4 0-15,0-1 0 0,-1 6-5 0,1 1-2 16,4 3 0-16,-4-4 0 0,0 0-6 0,3-5-8 16,4 8 11-16,0-2-11 0,-4-7 13 0,8 3-4 15,-1-2-1-15,1-1 0 0,3 0 10 0,3-3 2 0,1 0 0 16,-1-3 0-16,4 3-20 16,0-6 0-16,0 3 0 0,1 0 0 0,2-3 0 0,1-3 0 15,-4 9 0-15,3-7 0 0,1 1 0 0,-1 0 0 16,1 0 8-16,3-3-8 0,-3-1 0 0,3-2 0 0,0-4 0 0,-3 7 0 31,3-7-25-31,-4 1-6 0,4-1-1 0,-3 0 0 16,0-2-30-16,3-4-6 0,-4 3-2 0,1-6-592 0,3 0-118 0</inkml:trace>
  <inkml:trace contextRef="#ctx0" brushRef="#br0" timeOffset="36464.68">13899 13425 1800 0,'0'0'80'0,"0"0"16"0,-10 0-77 0,3 0-19 16,0 10 0-16,0-10 0 0,0 9 54 0,-4 1 7 15,4-1 2-15,-4 0 0 0,-3 7-63 0,4 0-20 16,-8-4 0-16,0 13 0 0,4-6 32 0,-3 0 7 16,-1 6 1-16,0 0 0 0,1-6-7 0,3 6-1 15,-4-12 0-15,4 6 0 0,0-4-4 0,3 1-8 16,-3-4 11-16,4-2-11 0,-5-1 0 0,5 4-22 0,-1-10 3 16,4 6-590-1,0-9-119-15</inkml:trace>
  <inkml:trace contextRef="#ctx0" brushRef="#br0" timeOffset="36731.94">13444 13425 1324 0,'0'0'118'0,"0"0"-94"0,0 0-24 0,0 0 0 15,0 0 249-15,0 0 46 0,0 0 9 0,0 0 1 16,4 10-245-16,3-4-48 0,0 4-12 0,4-7 0 0,3 6-13 0,3-3-3 15,1 4-1-15,0-1 0 0,6 1 7 0,-6-1 2 16,3 7 0-16,4-7 0 0,0 10 8 0,-1-10 0 16,-3 10 0-16,1-3 0 15,-5 3 0-15,1-1 0 0,-4 1 0 0,0 3 0 16,-3-9 0-16,-1 2-8 0,1 4 8 0,-4-3 0 0,3-4-16 0,1 4 3 16,-7-6 0-16,6 5 0 15,-3-5-40-15,0-1-8 16,0 0-2-16,0-5-573 0,0 2-116 0</inkml:trace>
  <inkml:trace contextRef="#ctx0" brushRef="#br0" timeOffset="37243.11">13924 12908 2250 0,'0'0'49'0,"0"0"11"0,-7-9 1 0,4 9 3 0,3 0-52 0,0 0-12 0,0 0 0 0,0 0 0 15,0 0-21 1,0 0-7-16,10-7-2 0,-3 7 0 0,4 0 13 0,-1 7 2 0,1-7 1 0,0 9 0 16,-4-3 14-16,3 4-12 0,-3 2 12 0,4 4-12 0,-4 0 12 0,3 2 0 15,1 1 0-15,0 0 0 16,-1 9 18-16,1-3 6 0,-1 4 2 0,1-4 0 0,3 9 10 0,0-6 1 16,0-3 1-16,0 4 0 15,1-1-14-15,2-3-2 0,1 3-1 0,-1-3 0 0,5 4-21 0,-1-1 0 16,0-6 0-16,-3 0 0 0,-1-4 8 0,1 8 4 15,-1-8 1-15,-2 1 0 0,-5 3-4 0,4-3-1 16,-7 0 0-16,-3 0 0 0,-1-1-8 0,-3 7 0 16,0-9 0-16,-7 3 0 0,0 0 0 0,-3 0 0 15,-1-1 0-15,-3-2 0 0,-4 3 8 0,-3 0 0 0,0-4 0 16,3-5 0-16,1 5-8 0,-1-2-11 0,0-4 3 16,1-2 0-1,3-4-30-15,-4 3-6 0,4-3 0 0,0 4-1 16,3-7-118-16,4 0-23 0,0-7-5 0</inkml:trace>
  <inkml:trace contextRef="#ctx0" brushRef="#br0" timeOffset="37586.71">14743 13432 2556 0,'-4'-7'56'0,"4"7"12"0,-3-6 3 0,3 6 0 0,3-3-57 0,4-3-14 16,0 3 0-16,0-4 0 0,7 4-12 0,0-3-6 15,4 3-1-15,3-3 0 16,0 6-10-16,4-4-3 0,-7-2 0 0,6 6 0 0,-6-3 23 0,0-3 9 16,3 6-8-16,-3 0 8 0,-1 0-18 0,-3 0 2 15,4 0 0-15,-4 0 0 16,0 0-42-16,0 0-8 0,0 0-2 0,0 6 0 16,1-3-131-16,-5-3-26 0,1 0-6 0,-1 6-1 0</inkml:trace>
  <inkml:trace contextRef="#ctx0" brushRef="#br0" timeOffset="37853.58">14767 13585 1209 0,'0'0'108'0,"-7"3"-87"0,4-3-21 0,-4 7 0 0,3-7 252 0,4 0 47 16,0 0 9-16,0 0 1 15,0 0-239-15,0 0-48 0,11 6-10 0,6-3-1 16,5-3-11-16,2 6 0 0,4-12 0 0,1 6 0 16,2 0 0-16,1 0-11 0,0 0 1 0,3-3 0 15,8-3-147-15,-1 6-30 0,46-16-5 16,-17 7-2-16</inkml:trace>
  <inkml:trace contextRef="#ctx0" brushRef="#br0" timeOffset="40191.03">26194 12381 864 0,'0'0'76'0,"0"0"-60"15,0 0-16-15,0 0 0 0,0 0 245 0,0 0 47 16,0 0 8-16,-4-6 3 0,4 6-220 0,0-3-44 16,4-3-9-16,-4-4-2 0,0 10 12 0,-4-3 1 0,4-3 1 0,0-4 0 15,-3 1 29-15,-1 6 5 0,4-4 2 0,-3-2 0 16,-1 3-37-16,-3-4-7 0,0 1-2 0,0 0 0 16,0 5 7-16,0-2 1 15,-4-3 0-15,1 3 0 0,3 2-29 0,-4-2-11 0,-3 6 8 0,0-3-8 16,0 3 16-16,-4 0-3 0,0 3 0 0,1 3 0 15,-4-2-13-15,3 2 8 0,0 3-8 0,1 1 0 16,-1 5 10-16,0-5-10 0,4-1 10 0,-3 7-10 16,3-4 11-16,3 7-11 0,-3-3 12 0,3 3-12 15,1-1 9-15,3 1-9 0,0 6 0 0,0-6 9 16,7 6-9-16,-4 3 0 0,4 4 0 0,4-4 0 0,-4 0-11 16,7 7 3-16,0-7 0 0,0 0 0 0,0 7 8 0,3-7 0 15,4 3 0-15,-3-9 0 0,3 3 0 16,0 4 0-16,4-11 0 0,0 7 0 0,3-9-14 0,0 3-1 15,0 0 0-15,0-4 0 16,4-2-39-16,0 3-8 0,-1-7-2 0,1 0 0 16,7 1-1-16,-4-4-1 0,4-3 0 0,-4-3 0 15,0 7-62-15,0-7-12 16,1 0-2-16,-1-7-457 0,0 7-91 0</inkml:trace>
  <inkml:trace contextRef="#ctx0" brushRef="#br0" timeOffset="40549.71">26896 12187 1555 0,'0'0'138'0,"-4"-3"-110"0,1-4-28 0,-1 4 0 16,4 3 222-16,0 0 39 0,0 0 8 0,0 0 2 16,0 0-195-16,0 0-38 0,-7 0-8 0,4 3-2 15,3-3 4-15,-4 16 0 0,1-7 0 0,-1 10 0 16,4 0-12-16,-3 6-3 0,-1-6 0 0,0 6 0 16,4 3 7-16,0 1 0 0,-3-4 1 0,3 3 0 15,0 6-15-15,0 1-10 0,0-1 12 0,0 1-12 16,3-4 13-16,1 4-4 0,-4-1-1 0,4 4 0 15,-4-10-8-15,3 3 0 0,-3-2 0 0,4-4 0 16,-1-7-43-16,-3 1-10 16,0 0-3-16,4-9 0 0,-1-1-83 0,1-3-17 15,-4-6-3-15,0 0-558 0,0 0-112 0</inkml:trace>
  <inkml:trace contextRef="#ctx0" brushRef="#br0" timeOffset="40973.61">26737 12133 2530 0,'-14'-18'56'0,"7"15"11"0,-7-13 2 0,3 6 3 0,4-5-58 0,-3 5-14 0,2 7 0 0,1-6 0 15,4 3 0-15,-1-4 0 0,1 1 0 0,3 2 0 16,0 7 0-16,0-9 0 0,3 6 0 0,-3 3 0 16,0 0 19-16,7-6 1 0,4 6 0 0,-4 0 0 15,0 0 16-15,4 0 3 0,-1 6 1 0,4-3 0 16,1 6-23-16,2-2-4 0,-3 2-1 0,7 1 0 15,-3-1-12-15,3 7 9 0,-3-4-9 0,3 4 8 16,0 3-8-16,4-4 0 0,0-2 0 0,3 9 0 16,0 0 0-16,0-7 0 0,-3 14 8 0,3-10-8 15,0 6 0-15,1-7 0 0,-5 7 0 0,-3 1 0 16,4-4 0-16,-4-1 0 0,1 1 0 0,-8-3 0 16,3 6 10-16,-6-6 0 0,-1 6 0 0,-3 0 0 15,1-6-10-15,-1 6 0 0,-4-3 0 0,-3-3 0 16,0 6 24-16,0-6 4 0,0-3 0 0,-7 2 0 15,0 7-28-15,0-6 0 0,-7 0 0 0,0 0 0 16,0-3 11-16,-8-1-3 0,1 4-8 0,0-6 12 0,0 2 0 16,-4-5-1-16,-3 5 0 0,3-5 0 0,-3-1-11 15,3 1 0-15,1-4 0 0,3-3 0 16,-4 3-11-16,7-3-7 0,1-3-2 0,-1-3 0 16,0-3-81-16,4 6-17 0,0-9-3 15,-4 2-1-15,8-2-126 0,-1 6-26 0</inkml:trace>
  <inkml:trace contextRef="#ctx0" brushRef="#br0" timeOffset="41313.94">27697 12024 2746 0,'0'0'60'0,"0"0"13"0,0 0 3 0,-11 0 1 0,0-7-61 0,11 7-16 15,0 0 0-15,0 0 0 0,0 0 0 0,-3 10 0 0,-1 2 0 0,4 1 0 16,0-4 0-16,0 10 0 0,-3-3 0 0,3 9 0 16,0 3 0-16,0 0 0 0,-7 7 11 0,3-1-11 15,1 1 22-15,-1-7-2 0,1 10-1 0,-4-10 0 16,0 6-19-16,0-2 0 0,3-1 0 0,-3-6 0 0,0 10 0 0,0-7 0 15,3-3 0-15,1-3 0 0,-4 3 0 0,3-6-12 16,1-3 0-16,-1 2 0 16,1-2-39-16,3-3-7 0,-4 2-2 15,4-5 0-15,0-4-102 0,0-6-21 16,0 0-4-16,0 0-769 0</inkml:trace>
  <inkml:trace contextRef="#ctx0" brushRef="#br0" timeOffset="41577.01">27488 11999 1036 0,'0'0'46'0,"-10"-3"10"0,6-4-45 0,-3 7-11 0,7 0 0 0,0 0 0 16,0 0 285-16,0 0 55 0,4-3 12 0,6-3 1 15,1 0-288-15,3 2-57 0,4 4-8 0,3-6-10 16,0 3 30-16,7-3 5 0,8 6 2 0,-1 0 0 15,4-3 28-15,-1-4 5 0,5 7 2 0,-8-3 0 16,0 3-34-16,1-6-8 0,-5 6 0 0,1-3-1 16,3-3-19-16,-3 6 0 0,0 0 8 0,0-4-8 31,-4-2-74-31,0 6-18 0,-7-6-4 0,-3 3-640 0,3 3-128 0</inkml:trace>
  <inkml:trace contextRef="#ctx0" brushRef="#br0" timeOffset="41833.68">27697 12366 1958 0,'3'6'174'0,"-3"-6"-139"16,0 0-35-16,0 0 0 0,0 0 166 0,4 0 26 15,3 3 6-15,7 3 1 0,0-6-166 0,7 0-33 16,-3 0 0-16,3 0-12 0,0 0 12 0,4 0 13 16,-1 0-2-16,-2-9-1 0,2 9 2 0,1-6 0 0,0 2 0 15,-1-2 0-15,8 3-12 0,0-3 0 16,0-4 0-16,-1 7-11 16,1-3-93-16,0 3-20 0,-4-4-3 0,0 1-949 0</inkml:trace>
  <inkml:trace contextRef="#ctx0" brushRef="#br0" timeOffset="42455.59">25725 13338 1954 0,'-11'0'43'0,"-7"6"9"0,-3-3 1 0,0 3 3 0,-4-3-45 0,1 4-11 0,2-7 0 0,-2 9 0 16,3-9 42-16,-4 6 6 0,4-2 2 0,3-4 0 15,0 6 34-15,4-6 6 0,7 3 2 0,7-3 0 16,0 0-4-16,0 0-1 0,0 0 0 0,7-3 0 16,7-3-27-16,1-4-4 15,9 1-2-15,8 2 0 0,3 4 2 0,4-3 0 0,7-3 0 0,7-1 0 16,3 1-28-16,11-7-6 0,7 7-1 0,11-1 0 16,0 1-4-16,3 0-1 0,4-4 0 15,6-3 0-15,8 7-16 0,0-7 10 0,0-3-10 0,3 4 8 16,11-4-8-16,4 0 8 0,-1 3-8 0,1 4 8 15,-1-4-8-15,-3 7 0 0,0-1 0 0,-14 1 0 16,-4 0 0-16,-3 2 0 0,0-2 0 0,0 6 0 0,-15-4 0 16,-6 7 0-16,-8-9-12 0,-6 6 12 15,-4-3-32-15,0-1 0 0,0 4 1 0,-7-3 0 16,-4 3-83-16,-10-7-17 0,0 4-3 0,-4-3-734 16,-10 6-148-16</inkml:trace>
  <inkml:trace contextRef="#ctx0" brushRef="#br0" timeOffset="43823.78">24592 14263 172 0,'4'-16'16'0,"-1"16"-16"0,-3-9 0 0,4-1 0 0,-1 1 28 0,-3-1 4 16,4 1 0-16,-1 3 0 0,-3-4-32 16,-3 7 0-16,3-9 0 0,-4 8 0 0,4-2 63 0,-3 6 13 15,3-3 2-15,0 3 1 0,-4-6 76 0,4 6 15 16,0-3 3-16,4-4 1 0,-4 7-53 0,3-3-10 15,1-3-3-15,-1 3 0 0,4-3-32 0,-3-1-6 16,3 4-2-16,-7 3 0 0,7 0 1 0,0 0 0 16,-7 0 0-16,0 0 0 0,0 0-5 0,0 0 0 15,11 3-1-15,-4 4 0 0,-4 2-9 16,4 7-2-16,-3-4 0 0,-1 4 0 0,1 3-22 0,-1 0-5 16,-3 6-1-16,4 3 0 0,-4 6-15 15,0-5-9-15,3 11 10 0,-3-8-10 0,4 2 0 0,-4 1 8 16,0 2-8-16,4-2 0 0,-4-7 0 15,3 6 8-15,1 1-8 0,-4-1 0 0,0-5 0 0,0 5 8 0,0-6-8 16,-4 7 0-16,4-7 0 0,-3-3-8 0,3 3 8 16,-4-9-13-1,4 0-18-15,-4-3-3 0,1 3-1 0,3-4 0 16,-4-5-84-16,4-1-17 0,0 0-3 0,0-9-505 0,0 0-102 0</inkml:trace>
  <inkml:trace contextRef="#ctx0" brushRef="#br0" timeOffset="44253.52">24596 14140 1940 0,'0'0'86'0,"0"0"18"0,-4-3-84 0,4 3-20 0,-3-6 0 0,3 6 0 0,-7 0 0 0,7 0 0 16,0 0 0-16,0 0 0 0,0 0 0 0,0 0-8 0,0 0 0 0,0 0 0 15,0 0 41-15,0 0 9 16,0 0 2-16,0 0 0 0,0 0 32 0,0 0 6 0,0 0 2 0,3-9 0 15,1 2-24-15,3 4-4 0,3-3 0 0,1 3-1 16,-1 3-11-16,5-7-3 0,-1 7 0 0,7-3 0 16,-4-3-33-16,1 3-8 0,7-3 0 15,-1 6 0-15,1-10 0 0,3 7 0 0,4-3 0 0,0 0 0 16,-4 2 0-16,7-2 0 0,-6 3 0 16,-1-3 0-1,0 6-44-15,-3-3-10 0,-1-4-2 0,-6 7-1 16,0 0-98-16,-4 0-19 0,-4 0-4 0,1 0-1 0</inkml:trace>
  <inkml:trace contextRef="#ctx0" brushRef="#br0" timeOffset="44658.28">24670 14517 2030 0,'0'0'90'0,"0"0"18"0,0 0-86 0,0 0-22 0,-7 6 0 0,7-6 0 15,-7 6 12-15,7-6-1 16,0 0-1-16,0 0 0 0,0 0-10 0,0 0 0 0,0 0 0 0,10 3 0 16,-3-3 57-16,4 0 10 15,3 0 1-15,0 0 1 0,-3 0 9 0,6 0 2 0,1-3 0 16,0-3 0-16,3 6-39 0,0-6-7 0,4 3-2 0,3 3 0 16,0-7-20-16,0 7-12 15,1-9 12-15,-5 9-12 0,1-3 0 0,0-4 0 0,-1 7 0 0,1-9-12 16,-4 9 12-16,0-9 0 0,0 9 0 0,-3-10 0 31,3 10-41-31,-7-6-6 0,4 3-1 0,-4-3 0 0,0 6-118 0,0-4-24 16,-3-2-5-16</inkml:trace>
  <inkml:trace contextRef="#ctx0" brushRef="#br0" timeOffset="45279.89">25601 13890 288 0,'0'0'25'0,"0"0"-25"0,0 0 0 0,0 0 0 15,0 0 308-15,0 0 57 0,0 0 11 0,0 0 3 16,0 0-284-16,-10 6-57 0,2-3-11 0,8-3-3 16,-7 0 4-16,0 9 0 0,0-9 0 0,0 10 0 15,4-4 21-15,-4-3 5 0,-4 3 1 0,4 4 0 16,-4-1 0-16,4 1 0 0,0-1 0 0,-3 7 0 15,-4-7-20-15,3 10-4 0,0 0-1 0,-3 0 0 0,4 6-2 0,-4 0 0 16,0 9 0-16,3-6 0 0,-3 7-8 0,3-4-3 16,1 10 0-16,-1-3 0 0,4-4-17 0,0 10 0 15,0-6 0-15,0-4 0 0,3 4 21 0,1 6 1 16,-1-10 0-16,4 10 0 0,-3-6-12 0,6 3-2 16,-3-4-8-16,7-2 12 0,0-4-12 0,0 4 0 15,1-10 0-15,6 3 0 0,0 0 0 0,3-3-12 16,8 0 12-16,0-6-13 15,-1 0-13-15,5 0-2 0,2-4-1 0,1 4 0 16,0-3-71-16,0-4-13 0,3 4-3 0,-7 0-548 16,0-4-108-16</inkml:trace>
  <inkml:trace contextRef="#ctx0" brushRef="#br0" timeOffset="45956.87">25943 14435 806 0,'0'0'72'0,"0"0"-58"16,0 0-14-16,0 0 0 0,0 0 108 0,7-3 18 15,4-3 4-15,-4 3 1 0,-7 3-108 0,7-7-23 0,-7 7 0 0,0 0 0 16,0 0 0-16,0 0 0 0,0 0 9 0,0 0-9 16,7 0 64-16,-7 0 5 0,0 0 2 0,0 0 0 15,0 0 4-15,0 0 1 0,0 0 0 0,0 0 0 16,0 10-13-16,-3-1-3 0,3-3 0 0,-4-2 0 16,-3 5 2-16,0-3 0 0,3 4 0 0,-3-1 0 15,0 0-6-15,0 1-2 0,-3-1 0 0,3 7 0 0,-4-7-22 16,0 7-4-16,1 3 0 0,-1-3-1 0,1 2-19 15,-1 4-8-15,-3 0 0 0,0 0 8 0,3 3-8 16,-3-6 0-16,0 6 0 0,3-6 0 16,1 6 0-16,-1-6-9 0,-3 6 9 0,7-6 0 0,-3-7-24 0,3 4 1 15,-1 0 1-15,5-7 0 16,-4 1-98-16,7-7-20 0,0-3-4 0,0 0-498 16,0 0-99-16</inkml:trace>
  <inkml:trace contextRef="#ctx0" brushRef="#br0" timeOffset="46290.75">25548 14514 806 0,'0'0'72'0,"0"0"-58"0,0 0-14 0,0 0 0 16,0 0 303-16,0 0 57 0,0 0 12 0,11 3 3 16,-1 3-278-16,1 3-55 0,7 1-11 0,-4-4-3 15,0 3-28-15,7 4 0 0,-3 3 0 0,3-7 0 16,0 10 24-16,-3-3 3 0,6-1 0 0,-3 4 0 16,1 0-11-16,-1 0-3 0,-4 0 0 0,5-1 0 15,-5-2-13-15,-3 3-8 0,4-3 8 0,-4-4-13 16,0 4 13-16,0 3 0 0,0-10 12 0,1 7-12 15,-1-7-31-15,0 0-13 0,0 1-2 0,0-1-1 16,0-2-102-16,0-4-21 0,0-3-4 0,0 6-640 16</inkml:trace>
  <inkml:trace contextRef="#ctx0" brushRef="#br0" timeOffset="47003.89">25890 13899 1036 0,'0'0'46'15,"0"0"10"-15,0 0-45 0,0 0-11 0,0 0 0 0,0 0 0 0,0 0 122 0,0 0 22 16,0 0 5-16,0 0 1 0,0 0-79 0,7 9-16 16,-3 1-3-16,3-4-1 0,0-3 29 0,0 3 5 0,4 4 2 0,-1-1 0 15,4 1-23-15,1 5-5 0,6-2-1 16,3 3 0-16,-2 2-31 0,2 1-7 0,4 6 0 16,-3 0-1-16,3-3-9 0,1 10-2 15,-1-4 0-15,-3 10 0 0,-1-4-8 0,-3 1 0 0,-3-1 0 0,3 4-11 16,-7-10 11-16,4 13 0 0,-11-13 10 0,4 9-10 15,-4-8 18-15,-4 5-2 0,1 1-1 0,-4-1 0 16,0 1-3-16,0-4-1 0,0 4 0 16,-4-1 0-16,1-6 0 0,-1 7 0 0,1-7 0 0,-1-3 0 15,1 3-11-15,-5-3 0 0,5 4 0 0,-4-4 0 16,0 0-21-16,0-3 3 0,-4 3 1 0,1-6 0 16,-1 6-32-16,-3 0-7 0,3-6 0 0,-3-1-1 15,0 1-79-15,0 0-16 0,3-3-4 16,4-7-683-16</inkml:trace>
  <inkml:trace contextRef="#ctx0" brushRef="#br0" timeOffset="47480.13">26525 14561 1094 0,'0'0'97'0,"0"0"-77"0,0 0-20 0,0 0 0 16,-3 0 261-16,3 0 49 0,0 0 10 0,0 0 1 0,0 0-251 15,3-4-50-15,4-2-11 0,4 3-1 0,7-3 16 0,-4 3 4 16,-4-4 1-16,4 4 0 0,8-3 19 0,-1 6 4 16,0-6 1-16,0 3 0 0,4 3-29 0,0 0-7 15,3 0-1-15,-7 0 0 0,0 0-16 0,0 0 0 16,0 0 0-16,-3 0 0 0,0 0-15 16,-1 0-6-16,-3 0-2 0,-3 3 0 15,0 3-101-15,-4-6-20 16,0 0-4-16,-7 0-836 0</inkml:trace>
  <inkml:trace contextRef="#ctx0" brushRef="#br0" timeOffset="48011.9">26543 14802 748 0,'0'0'67'16,"0"0"-54"-16,0 0-13 0,0 0 0 16,0 0 254-16,0 0 48 0,0 0 10 0,0 0 1 0,11 0-158 0,-1 0-32 15,1 0-7-15,-1 0 0 0,1 0-46 0,0 0-9 0,3 0-1 0,0 0-1 16,0-3-32-16,3 3-7 0,5 0 0 0,-1-6-1 16,-4 6-19-16,1 0 0 15,0 0 0-15,-1 0 0 0,5 0-16 0,-5-3-6 0,1 3-2 0,-1 0 0 31,1 0-220-31,3-7-45 0,11-2-9 0,0-1-2 0</inkml:trace>
  <inkml:trace contextRef="#ctx0" brushRef="#br0" timeOffset="82976.58">14330 14664 1378 0,'0'-16'61'0,"0"16"13"0,-4-3-59 0,4-3-15 0,0-3 0 0,-3 2 0 0,3-2 25 0,-4-1 3 16,4 1 0-16,0 0 0 16,4-1-28-16,-1 1 0 0,1 3 8 0,-1-7-8 0,4 4 20 15,0-7 1-15,-3 7 1 0,3-7 0 0,0 6-1 0,0-2 0 16,-3-1 0-16,-1 4 0 0,1 0 19 0,-4 5 3 15,0-5 1-15,0 3 0 0,0 3-6 0,-7-4-1 16,3 7 0-16,-6-3 0 16,3 3-5-16,-4 0-2 0,-7 3 0 0,4-3 0 0,0 10 1 0,-4-4 0 15,1 3 0-15,-1-5 0 0,-3 11 8 0,3-5 1 16,4 5 1-16,-3-2 0 0,3 3-20 0,-1 2-4 16,5 1-1-16,-4 0 0 0,3 6-16 0,1 0 0 15,-1 3 0-15,0 1 0 0,1 5 0 0,3 1 0 16,-4 2 0-16,4 7 0 0,0-9 0 0,4 12 0 0,-8-7 0 15,7-2 0-15,-3 6 0 0,4 3 0 16,-4 3 0-16,0-3 0 0,0-3 0 0,0 3 0 0,0-3 0 16,3 0 0-16,0-10 0 0,1 4 8 0,-1-3-8 0,4-7 0 15,-3-3 8-15,3 3-8 0,0-9 0 0,0 6 0 16,3-6 0-16,-3-4-20 0,4 1 2 0,-4-3 1 31,3-4-51-31,5 7-11 0,-5-7-1 0,1 1-556 0,-1-4-112 0</inkml:trace>
  <inkml:trace contextRef="#ctx0" brushRef="#br0" timeOffset="83287.59">13543 15335 1036 0,'-7'-9'46'0,"7"9"10"0,-7-7-45 0,4 7-11 16,-1-9 0-16,4 9 0 0,0 0 251 0,0 0 48 16,7-9 9-16,4-1 3 0,6 1-244 0,1 6-49 15,7-10-10-15,3 4-8 0,7-1 23 0,7 1-3 16,1-4 0-16,-1 1 0 0,-3 2-12 0,0 1-8 16,0 0 10-16,-1-1-10 0,-2 7 8 0,-1-3-8 15,0 3 0-15,-3-4 0 0,-4 7 0 0,-3 0 0 16,3 0 0-16,-3 0-10 15,-4 0-61-15,0 0-12 0,-3-6-2 16,-1 6-1-16,-3-3-34 0,4 3-6 0,-7 0-2 0,-1-6 0 16</inkml:trace>
  <inkml:trace contextRef="#ctx0" brushRef="#br0" timeOffset="83675.88">14891 14451 633 0,'0'0'56'0,"-11"0"-44"15,4 0-12-15,-3 0 0 16,-1 0 318-16,0 3 62 0,4 3 12 0,0 4 2 0,4-1-321 0,-1 0-64 15,1-2-9-15,-1 5-9 0,-3-5 9 0,4 2 0 16,-4 7 0-16,-1-4 0 0,1 4 0 0,-3 0 0 16,-1 5 0-16,-3-2 0 0,0 6 14 0,0 4 8 15,-4 2 2-15,4 0 0 0,-3 4 24 0,-5-1 6 16,5 4 1-16,-1 6 0 0,4 0-25 0,-4 0-5 16,4 3-1-16,0 3 0 0,4-3-24 0,-1 6 0 15,4-3 0-15,0-3 0 0,3 7 0 0,1-7 0 16,3-3 0-16,0-10 0 0,3 4 0 0,4-4 0 15,0-5 0-15,8 2 0 0,-5-9 0 0,4 3 0 16,4-6 0-16,3 0 0 16,-3-4-26-16,3 4-7 0,0-3-2 0,0-7 0 15,7 1-78-15,-3-1-16 0,0-3-3 0,-1-3-744 0</inkml:trace>
  <inkml:trace contextRef="#ctx0" brushRef="#br0" timeOffset="84026.23">15286 15034 1382 0,'0'0'61'0,"0"0"13"0,0 0-59 0,0 0-15 15,0 0 0-15,-7 0 0 0,0 0 175 0,7 0 32 16,-7 6 6-16,0 4 2 16,0 5-177-16,0-2-38 0,3-4 0 0,-3 13 0 0,-4 0-8 0,-3-3 8 15,0 12 0-15,-3-2 0 0,2-1 0 0,-6 6 0 16,0 1 0-16,-4 3 0 0,4-1 9 0,-3 4 9 16,-5-3 2-16,5-10 0 0,-5 6 0 0,1-5 0 15,3 2 0-15,1-9 0 0,-1 0-20 0,4-3-16 16,7-7 4-16,0-2 0 15,0-4-155-15,-1-3-30 0,-6-3-7 0,21 0-581 16</inkml:trace>
  <inkml:trace contextRef="#ctx0" brushRef="#br0" timeOffset="84246.92">14866 15244 2354 0,'0'0'104'0,"0"0"22"0,0 0-101 0,0 0-25 0,0 0 0 0,0 0 0 15,0 0 34-15,11 3 2 0,-1 4 0 0,4-4 0 16,0 6-44-16,1 4-9 0,-1-1-2 0,0-2 0 16,3 8 8-16,1-2 2 0,-4 3 0 0,0 0 0 15,7 3-2-15,-6-3 0 0,2 2 0 0,1-5 0 16,3 3-5-16,-3 0 0 0,-1 3-1 0,4-10 0 31,1 7-31-31,-1-3-5 0,-4-7-2 0,1 1 0 0,-4 5-36 0,7-12-7 0,-3 7-2 0,0-4-457 31,-4-3-92-31</inkml:trace>
  <inkml:trace contextRef="#ctx0" brushRef="#br0" timeOffset="84608.66">15251 14542 1900 0,'0'0'169'0,"-7"-10"-135"15,3 10-34-15,4 0 0 0,-7-9 69 0,7 0 7 16,3 2 2-16,1 7 0 16,0-9-92-16,3 9-18 0,-4-3-4 0,8 3-1 0,-4-7 16 0,3 7 3 0,1 7 1 0,-4-4 0 15,7 3 17-15,-3 4-10 16,3-1 10-16,0 10-8 0,0-4 30 0,0 4 6 0,4 0 2 0,-1 6 0 15,-2 0 14-15,2 3 4 0,1 1 0 0,3-1 0 16,0 3-7-16,-3 1-1 0,6 2 0 0,-2 1 0 16,2-1-18-16,1-6-4 0,0 10-1 15,-1-4 0-15,8-5-17 0,-7 5 8 0,-4 1-8 0,0-1 0 16,-3 4 10-16,-1-4-10 0,-6 1 8 16,-4-4-8-16,-3 4-8 0,-1-1-8 0,-6 1 0 0,-4-1-1 15,-4-3-11-15,-3 13-1 0</inkml:trace>
  <inkml:trace contextRef="#ctx0" brushRef="#br0" timeOffset="120077.74">2780 17471 1566 0,'-28'-19'69'0,"17"9"15"0,-10 7-68 0,7-3-16 0,-7-3 0 0,3-7 0 32,-3 3-80-32,-4-2-19 0,4 2-4 0,-4-3-1 15,-3-2 28-15,3 2 4 0,-6 3 2 0,6-2 0 0,0 5 50 0,1 1 11 0,-12-7 9 0,12 13-13 16,-12-3 49-16,5-4 11 0,2 10 1 0,-2-6 1 16,2 6-7-16,-2 0-2 0,2 0 0 0,-6-3 0 15,-4 3 29-15,4 0 6 0,0 0 1 0,-4 0 0 16,4 0 2-16,-1-6 1 0,5 6 0 0,6 0 0 15,0-3-5-15,11 3-1 0,0-7 0 0,3 7 0 16,11 0-7-16,0 0-2 0,15-3 0 0,6-3 0 16,3 6-32-16,12-3-6 0,2-3-2 0,1 6 0 15,7 0-24-15,11 0 0 0,6 0 0 0,8 6 0 0,10-6 0 16,3 3 0-16,1-3 0 0,0 0 0 0,10 0 0 16,4 0 8-16,0 6-8 0,6-6 12 15,1 3-12-15,4-3 0 0,10 0 0 0,0 7 0 0,-1-4 0 16,1-3 0-16,11 0 0 0,-8 6 0 0,1-3 0 0,3-3 0 15,-4 0 0-15,4 6 0 0,-7-6 0 0,-7 4 0 16,-3 2 0-16,-5 0 0 0,1-3 0 0,-11 4 0 16,-6-4 0-16,-8 3 0 0,-11-3 0 0,-6 3 0 15,-1-3 0-15,-3-3 0 0,-3 7-14 0,-11-7-2 16,-8 9 0-16,-2-9-680 0,-12 6-137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56.7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17829 15132 288 0,'0'0'12'0,"0"0"4"0,0 0-16 0,0 0 0 16,0 0 0-16,0 0 0 0,0 0 415 0,0 0 80 16,0 0 16-16,0 0 3 0,7 3-424 0,1-3-90 15,-8 0 0-15,10 6-20 0,-6 0 20 0,-1 4 0 16,1-1-9-16,-1 1 9 0,1 2 28 0,-1 10 10 15,-3-3 2-15,0 9 0 0,-3-3 0 0,-1 13 1 0,1-4 0 16,-1 1 0-16,1 6-20 0,-1-1-4 0,4-5-1 16,-3 6 0-16,-1-10-2 0,4 4-1 0,-3 2 0 0,3-5 0 15,0-7 12-15,-4 6 3 0,4-9 0 0,-4 6 0 16,4-9 8-16,0-3 3 0,4 2 0 0,-4-5 0 16,-4-4-15-16,4 1-2 0,0-10-1 0,0 0 0 15,0 0 3-15,0 0 0 0,0 0 0 0,0-10 0 16,-3-2 9-16,-1-7 3 0,1 7 0 0,-1-10 0 15,1 0-14-15,-1 0-2 0,-3-7-1 0,0 1 0 16,4 3-6-16,-4-3-1 0,3 3 0 0,1-3 0 16,-5-4-12-16,5 10 11 0,3-9-11 0,-4 0 10 15,1-1-10-15,3 1 0 0,0-1 0 0,3 7 8 16,-3-6-8-16,0 3 0 0,7-4 0 0,1 7 0 16,-1-3 0-16,0 3 0 0,3 3 0 0,4 3-11 15,-3-3 3-15,7 4 0 0,-4 5 0 0,3-6 0 0,1 7-3 16,3 2 0-16,-3-2 0 0,6 2 0 15,-2 1 0-15,2-1 0 0,-3 10 0 0,1-3 0 0,-1 0 3 0,-4 3 0 16,5 3 0-16,-5 0 0 0,1 4 8 0,0-4-10 16,-1 6 10-16,1 4-10 0,-4-4 10 0,0 4-8 15,0-4 8-15,0 7-8 0,-3-4 8 0,-1 1 0 16,-3-1 0-16,4 7 0 0,-4-6 0 0,-3 9 0 16,-1-7 0-16,1 1 0 0,-1 3 0 0,-3-6 0 15,0 2 0-15,-3 1 0 0,-1 0 0 0,1-1 0 16,-4-5 0-16,3 2 0 0,-7 4 0 0,4-10 0 15,-3 4 8-15,-4-1-8 0,3 3 8 0,-3-2-8 0,-4-4 10 16,1-3-10-16,-1 4 0 0,-3-4 0 0,0-6 0 16,-4-4 0-16,0 7 9 0,4-9-9 15,-3 9 8-15,2-10-8 0,1-2 0 0,-3 3-9 16,2-1 0-16,5-2 0 16,-4 2-75-16,3-5-16 0,0-1-2 0,4-6-1 15,0 6-72-15,0 1-14 0,7-7-3 0</inkml:trace>
  <inkml:trace contextRef="#ctx0" brushRef="#br0" timeOffset="460.15">19163 14313 2336 0,'0'0'52'0,"0"0"10"0,0 0 2 0,-4 10 1 0,-6-10-52 0,3 9-13 15,3-9 0-15,-6 13 0 0,-1-4 42 0,-3 0 6 16,3 1 0-16,1 2 1 0,-1 1-38 0,-3 6-11 15,0 0 0-15,0 3 0 0,0-4 0 0,0 4 0 16,0 3 0-16,-4-3 0 0,4 10 8 0,-4-1-8 16,0 10 8-16,1 0-8 0,-1-1 20 0,1 7 0 0,-1 0 0 0,-3 0 0 15,3-3-9-15,0 7-3 16,4-8 0-16,0 5 0 0,-3-5 13 0,3 1 3 0,3 0 0 0,0 0 0 16,4-3-10-16,4 0-2 0,-1-1 0 0,1-5 0 15,6 6-3-15,1-10-1 0,-1 0 0 0,4 1 0 16,4-4-8-16,3-3 8 0,-3 3-8 0,6-6 8 15,-3 0-8-15,0 0 0 0,4-9 0 0,0 5 0 16,-4-5 0-16,7 0-17 0,0-4 4 0,0-3 1 31,4-3-85-31,3-3-17 0,-3 0-3 0,7-3-631 0,-1-3-125 0</inkml:trace>
  <inkml:trace contextRef="#ctx0" brushRef="#br0" timeOffset="992.73">19554 15038 2098 0,'0'0'46'0,"0"0"10"0,4-10 1 0,0 1 3 0,3-1-48 0,-4 4-12 16,1 0 0-16,-4 6 0 0,0 0-18 0,0 0-6 15,0 0 0-15,0 0-1 0,0 0 25 0,0 0 0 16,-4 9 0-16,1 4 8 0,-8-4 50 0,0 10 10 0,-6-3 3 0,-1 3 0 16,1 3-4-16,-5-1-1 0,1 1 0 0,4-3 0 15,-5 3-8-15,1 0-2 0,0 0 0 0,-4 3 0 16,4-9-30-16,-4 6-6 0,1-3-2 0,-1 3 0 16,-3-10-18-16,3 7 0 0,0 0 8 0,1-7-8 15,-1-2 0-15,4-1-11 0,0 1 2 0,3-7 0 31,0 6-27-31,8-9-6 0,3 0-1 0,0-9 0 16,0-1 9-16,3 1 2 0,1-4 0 0,-1 1 0 16,4-7-36-16,0 0-6 0,0 3-2 0,0-2 0 0,4-4 20 15,-4-7 3-15,3 8 1 0,-3-1 0 0,4 0 2 16,-1 3 1-16,-3-3 0 0,4 12 0 0,-1-2 78 0,-3 2 16 0,4-2 3 0,-4 9 1 16,0 3 27-16,0 0 6 0,3-6 1 0,-3 6 0 15,0 0-15-15,0 0-4 0,0 0 0 0,11 0 0 16,3 6-9-16,4-3-3 0,-1 9 0 0,5-2 0 0,-1 9-12 15,7 0-2-15,-3 2-1 0,3 1 0 0,0 4-8 16,-3 2-1-16,3-3-1 0,0 3 0 0,-3-3-18 16,3 3-9-16,4-6 10 0,3 7-10 0,-3-8 11 15,3 1-11-15,0-3 12 0,4-3-12 0,-3 0 0 16,2-1 0-16,-6-5 0 0,3 2-12 16,1-2-93-16,-1-4-19 0,-7-3-3 0,4 6-1074 15</inkml:trace>
  <inkml:trace contextRef="#ctx0" brushRef="#br0" timeOffset="1759.84">19653 14229 1094 0,'0'0'97'0,"0"0"-77"16,0 0-20-16,0 0 0 0,0 0 238 0,0-10 44 0,0 10 9 0,0 0 1 31,0-6-308-31,0 0-63 0,0 6-12 0,4-10-2 15,3 7 18-15,0-6 4 0,-7 9 1 0,0 0 0 0,0 0 90 0,0 0 17 0,0 0 4 0,7 0 1 16,-7 0 30-16,7 0 7 0,0 6 1 0,4-3 0 16,-4 0-29-16,0 7-6 0,0-1-1 0,0 1 0 15,3-7 7-15,1 12 1 0,-4-8 0 0,4 8 0 16,3 1 9-16,0 3 3 0,-4-7 0 0,5 17 0 16,-1-8-4-16,3 1 0 0,1 7 0 0,3 2 0 15,-3 0-39-15,3 7-8 0,4 3-1 0,-1 3-1 16,1 12 17-16,3 4 4 0,-3 9 1 0,-4 3 0 15,7-3-33-15,-10 3 0 0,-4-6 0 0,-3 3 0 16,-4-7-12-16,0-5-2 0,0-4-1 0,-7 1 0 16,3-7 29-16,-3-4 6 0,4-2 0 0,-4-6 1 15,-4-4-9-15,1 0-1 0,3 1-1 0,0-7 0 0,-4-6-10 16,1 3 0-16,-1-10 0 0,1 4 0 16,-1-7 0-16,1-2-20 0,-1-1 3 0,-6-3 1 15,-1-6-176-15,-3-3-34 0</inkml:trace>
  <inkml:trace contextRef="#ctx0" brushRef="#br0" timeOffset="6025.38">14855 10670 1036 0,'0'0'92'0,"-7"3"-73"16,-3 6-19-16,-1-3 0 0,1 1 106 0,-1 2 18 16,1 4 3-16,-5 2 1 0,5-2-104 0,-4-1-24 15,0 10 0-15,-1-3 0 0,5-6 0 0,-8 5 0 16,4 4-9-16,-3 0 9 0,-1 0 12 0,0 3 8 15,-3 0 1-15,3-3 1 0,1 7 23 0,-4-4 5 16,-1 6 1-16,1 0 0 0,0 10-18 0,-4-6-3 16,1-4-1-16,-4 7 0 0,-1-4-21 0,1 1-8 15,-7 2 0-15,3-2 0 0,4 2 0 0,-7 1 0 16,-1-7-11-16,1 7 11 0,0-3-10 0,-1 5 10 0,5-5 0 16,-1 2-9-16,0-2 9 0,4-4 0 0,0 1-9 15,0-4 9-15,3-3 11 0,-3 6 6 16,3-9 2-16,0 6 0 0,4-6 18 0,-4 0 4 0,4 0 1 15,0 0 0-15,7 0-27 0,-4 0-6 0,-3-3-1 0,0 3 0 16,7-3-8-16,-4-7 0 0,1 7 0 0,2-6 0 16,-2-1 0-16,3 7 12 0,0-10-12 0,-1 4 12 15,5-4 10-15,-4 4 2 0,3-4 1 0,1 4 0 16,3-4 1-16,-4 1 0 0,4-1 0 0,-4-6 0 16,8 7-6-16,-4-1-2 0,0 0 0 0,3-5 0 15,-3 5-10-15,0 0-8 0,4 1 9 0,-5-1-9 0,5 1 0 16,-1-4 0-16,-3 3 0 0,4 1 0 0,-1-1 0 0,1 1 0 15,-1-1 0-15,1-6 0 16,-1 6 0-16,1-5 0 0,-1 5 0 0,4-9 0 16,-3 0 9-16,-1 9-9 0,4-9 8 0,-3 4-8 0,-1 2 13 0,-3-3-2 15,3-3-1-15,1 6 0 0,-4-3-10 16,0-3 8-16,3 7-8 0,1-4 8 0,-4 0-8 0,0 3 8 16,0-3-8-16,0 7 8 0,-1-4 0 0,1 0-8 15,0 4 12-15,0-4-4 0,0 3-8 0,-3 4-14 16,3-4 3-16,-4-2 1 0,0 2 10 0,4 0 0 15,0 1 0-15,0-1 0 0,0-6 0 0,-3 7 0 16,6-10 0-16,-3 9 8 0,4-6-8 0,-5-3 0 16,1 10 0-16,7-10 0 0,0 0 17 0,0 0-1 0,-7-3 0 0,7 3 0 15,-3-7-8-15,-4 1-8 0,3 0 12 0,-3-4-12 16,0 1 14-16,0 3-4 0,4-4-1 0,-5 1 0 16,1-4-9-16,4-2 10 0,3 2-10 0,0 4 10 15,-4-1-10-15,4-2 0 0,0 2 0 0,0 1 0 16,4-4 0-16,-4 4 0 0,3 0 0 0,1 2 0 15,3-8 0-15,-3 11 0 0,-1-5 0 0,4 0 0 16,-3-1 0-16,3-2 0 0,-7 9 0 0,3-4 0 16,-3-2 0-16,4 6 0 0,-4 3 0 0,7-10 0 15,-4 7 0-15,1-3 0 0,3 3-9 0,-7 3 9 16,0 0 0-16,0 0 0 0,0 0 0 0,0 0 0 16,0 0 0-16,0 0-13 0,0 0 4 0,3 9 1 15,-3 4 8-15,0-1-10 0,4 4 10 0,-4 0-10 16,0-7 10-16,0 10 8 0,-4-7-8 0,1 1 11 0,3 6-11 15,0 0 0-15,0-4 0 0,0 4 0 0,0-6 0 16,0 5 0-16,0-5 0 0,3-4 0 0,1 4 0 16,3-4 8-16,-3 1-8 0,3 2 8 0,3-12 0 15,-10 0-8-15,7 10 12 0,4-10-4 0,3 0-8 16,0 0 8-16,-3 0-8 0,3 0 8 0,-4-3-8 16,1-4-14-16,0 1 3 0,-1 0 1 15,4-4-23-15,0 1-5 0,0 3-1 0,1-4 0 16,-1-5-119-16,3 2-24 0,1 1-5 0,3-7-689 0</inkml:trace>
  <inkml:trace contextRef="#ctx0" brushRef="#br0" timeOffset="7308.75">14887 10710 2026 0,'-7'-6'44'0,"4"12"10"0,-8-6 2 0,0 3 1 0,4-3-45 0,0 0-12 0,4 0 0 0,-4 0 0 16,7 0 10-16,0 0 0 0,0 0 0 0,0 0 0 15,0 0-2-15,0 0 0 0,0 0 0 0,0 0 0 16,0 0-8-16,0 0 0 0,0 0 0 0,7 10 8 16,3-1-8-16,-3 1 0 0,1-4 0 0,2 10 0 15,-3-4 20-15,0 1 1 0,0 5 1 0,0-5 0 16,4 9 6-16,0-3 2 0,-4 3 0 0,3 9 0 16,1 0-21-16,-1 4-9 0,4 3 8 15,1 2-8-15,-1-2 0 0,0 3 0 0,0 3 0 0,4-4 0 16,-1-2 0-16,4-3 0 0,0-1 0 0,1 7 0 15,-1-10 8-15,0 10-8 0,0-7 12 0,0 7-4 16,-3-3-8-16,0-1 0 0,-4 4 0 0,3 3 0 0,1-3 0 16,0 9 0-16,-1-6 0 0,-3 0 0 0,0 3 0 15,-3-3 0-15,0-10 0 0,-1 7 8 0,1-10 13 16,-1 1 3-16,1-7 0 0,0 3 0 0,-1-6 3 16,1 0 1-16,3 0 0 0,-7-3 0 0,3 0-13 0,1-7-3 15,0 1 0-15,-1-4 0 0,1 4 1 16,-4-4 0-16,3 0 0 0,-2-9 0 0,-1 4 15 0,0 2 2 15,0-6 1-15,-7 0 0 0,0 0-17 0,0 0-3 16,7-6-1-16,0 6 0 0,-7 0 6 0,0 0 2 16,3-4 0-16,-3-5 0 0,0 9 13 0,4-9 2 15,-4 5 1-15,0-5 0 0,0 0-26 0,-4-1-8 16,4 7 0-16,0-6 0 0,-3-1 0 0,3 1 0 0,-4 3 0 16,1-4 0-16,-1 1 0 0,1-4 0 0,3-2 11 0,-4 2-3 15,4-6 8-15,0 7 1 0,-3-1 1 0,3 1 0 16,-4-4-7-16,1 6-2 0,3-2 0 0,-4-1 0 15,1 1-9-15,3-4 0 0,-4 4 9 0,0-7-9 16,1 6 0-16,3 1 0 0,-7-7 0 0,7 10 8 16,-4-4-8-16,4 0 0 0,-3 4 0 0,3 0 0 15,-4-4 0-15,4 7 0 0,0-7 0 0,0 10 0 16,0-3 0-16,0 6-8 0,0-10 8 0,0 7 0 16,0 3 0-16,0 0 0 0,0 0 0 0,0 0-8 15,0 0 8-15,0 0 0 0,0 0-9 0,0 0 9 16,0 0-9-16,0 0 9 0,0 0-12 0,11 3 12 15,-4 7-12-15,0 6 4 0,0-4 8 0,0 1-13 16,0-1 13-16,-3 7-12 0,3 0 12 0,-4 3-12 16,4-10 12-16,-3 10 0 0,-1 0 0 0,1-3 0 0,-1 3 0 15,-3 0 0-15,4 0 0 0,-1-3 0 16,1 3 0-16,0 0 0 0,-1 6 0 0,1-6 0 0,-4 0 0 16,3-10 0-16,1 7 0 0,-1 0 0 0,-3-7 0 15,0 1 0-15,4 3 0 0,-4-4 0 0,0-2 0 0,-4-1 0 16,4-3 0-16,0 1 0 0,0-7 8 0,0 0-8 15,0 0 12-15,0 0-12 0,0 0 22 0,-7 3-2 16,4 3-1-16,-4-6 0 0,7 0 5 16,0 0 2-16,-8-6 0 0,-2 6 0 0,3-10-11 0,0 7-3 15,0-6 0-15,-4-1 0 0,1 7 3 0,3-3 0 16,-4 0 0-16,-3-4 0 0,3 4-7 0,-6-7 0 16,2 4-8-16,-2 0 12 0,-1 5 16 0,1-5 4 15,-5 0 0-15,1 6 0 0,4-4-32 0,-1 4 0 0,-3 3 0 16,3 0 0-16,-3 0 0 0,3 0 0 0,1 0 0 0,-4 3 0 15,3-3 0-15,4 0 0 0,3-3 0 0,1-6-1002 16,6-1-206-16</inkml:trace>
  <inkml:trace contextRef="#ctx0" brushRef="#br0" timeOffset="12989.9">20712 1780 403 0,'10'0'36'0,"-3"6"-36"0,4-6 0 0,-1 3 0 0,5 6 521 0,2 10 98 15,-6-3 19-15,3 0 4 0,-4 9-498 0,5 3-100 16,-8 3-20-16,0 1-4 0,0 8-6 0,0 4-1 16,0 3 0-16,-4 3 0 0,4 1-13 0,-3 2 0 15,-1 3 0-15,-3 4 0 0,4-4 0 0,0 7 0 16,-4 0 0-16,0 0 0 0,0 2 27 15,-4-2 2-15,0-3 1 0,1-13 0 0,-1 9-30 0,1-3 0 16,-1-6 0-16,-3 7 0 0,4-7 0 0,-1-3 8 16,1 3-8-16,-1-10 0 15,-3-5-90-15,7-1-24 0,-3-9-5 0,-1-3-1071 0</inkml:trace>
  <inkml:trace contextRef="#ctx0" brushRef="#br0" timeOffset="13489.15">20535 1833 2304 0,'-10'-13'102'0,"10"13"21"0,-7-3-99 0,3-3-24 0,1 3 0 0,-1-7 0 15,4 7 104-15,-4-3 15 0,4 3 3 0,0-7 1 0,4 1-83 0,-4 0-16 16,4 5-3-16,-1-8-1 16,4 2 13-16,-3 1 3 0,3-3 0 0,3 2 0 15,-3-9-1-15,4 10 0 0,7-7 0 0,-4 1 0 16,3 5-19-16,4-2-4 0,4-1-1 0,3-6 0 0,4 10-11 16,0-4 0-16,3 1 0 0,-3 2 0 0,3 1 0 15,0 6 0-15,1-3 0 0,-1 6 0 0,0 9 0 16,1 0 0-16,2 1 0 0,1 2 0 0,-4 10 0 0,1-3 0 15,-1 6 0-15,-3-6 0 0,0 9 0 16,-4-3 0-16,-4 3 0 0,1-2 0 0,-4 2 0 0,-3-3 0 16,0 3-9-16,-4-6 9 0,0 6 0 0,-4-3 0 15,1 4 0-15,-4-4 0 0,0 3 0 16,-3-3 0-16,3 3 0 0,-7 4 0 0,3-10 0 0,-3-1 0 16,-3 1 0-16,3 0 9 0,-7 0-1 0,0-3 0 15,-4 3 0-15,0-3 0 0,-3-7 1 0,-3 7 0 0,-5-3 0 0,-6-7 0 16,0 7-9-16,-4-3 12 0,1-1-12 0,-5-2 12 15,1-1-12-15,3-6 8 0,0 6-8 0,1-9 8 16,2 0-8-16,1 0 0 0,4-3 0 16,-1-3 0-1,0 3-62-15,4-3-8 0,3-1-2 0,1 1 0 16,-1 6-68-16,4-9-15 0,3 9-2 0,1-3-621 0,3 3-124 16</inkml:trace>
  <inkml:trace contextRef="#ctx0" brushRef="#br0" timeOffset="14050.59">21527 3065 979 0,'0'0'43'0,"0"0"9"0,0 0-41 0,0 0-11 16,0 0 0-16,0 0 0 0,-4 0 359 0,4 0 69 0,-4 13 15 0,4-7 2 15,0 3-317-15,-3-5-63 0,3 5-13 0,3 4-2 16,-3-4-22-16,4 10-5 0,-4-10-1 0,4 4 0 15,-1-1-22-15,1 1 0 0,-1-4 0 0,1 1 0 16,-4-1 0-16,3 0 0 0,-3-9 0 0,0 0 0 16,0 4 27-16,0-4 7 0,0 0 2 0,0 0 0 15,0 0 16-15,0 0 4 0,0 0 1 0,0 0 0 16,0 0-9-16,7-4-3 0,-3-8 0 0,3 2 0 16,-4-5-13-16,1-7-4 0,-4 0 0 0,0 6 0 15,3-3-11-15,-3-9-2 0,0 3-1 0,0-3 0 16,0 6-6-16,0-9 0 0,-3 12-8 0,3-13 12 15,0 10-12-15,-4 0 8 0,4 1-8 0,0 2 0 16,-3-6 0-16,3 6 8 0,3-6-8 0,1 3 0 16,-1 3 0-16,4 0 0 0,4-3 0 0,0 0 0 15,3 0 0-15,3 0 0 0,1-6 0 0,3 12 0 0,4-2 0 0,-4-1 0 16,-3 6 0-16,-4 1 0 0,7 2-9 16,-3-5 9-16,3 11 0 0,0-5-9 0,-7 9-3 0,0 0-1 15,7 0 0-15,-3 6 0 16,-4-3-64-16,0 10-13 0,4-4-2 0,-1 10-1 15,-2-6-121-15,2 9-24 0</inkml:trace>
  <inkml:trace contextRef="#ctx0" brushRef="#br0" timeOffset="16420.37">23435 1500 2098 0,'0'0'93'0,"0"0"19"0,7-6-89 0,4 3-23 0,-4-6 0 0,0-1 0 15,3 7 22-15,4-6 0 0,-3-1 0 0,-4 7 0 16,0-3-22-16,-7 6 8 0,0 0-8 0,0 0 0 0,0 0 16 0,0 0 0 16,-7-3-1-16,-3 3 0 15,-1-10-2-15,-3 7 0 0,-7 3 0 0,-4 0 0 16,0 0-13-16,-3 0 0 0,0 0 0 0,-4 3 0 0,-3 0 16 15,3 4-2-15,-3-7-1 0,3 3 0 16,0 3 23-16,1-3 5 0,-5 4 1 0,5-4 0 16,-5 6-14-16,4-6-4 0,1 3 0 0,-5-2 0 0,-2 5-11 15,2-6-2-15,15 3-1 0,-3-2 0 0,-5 2-10 0,8 0 0 16,0 4-12-16,3-1 12 0,8 3-8 16,-4-2 8-16,0-1 0 0,-1 4 0 0,8-4 0 0,4 10-11 15,-8-6 11-15,1-1-8 0,6 4 8 16,-3-1 0-16,4-5 0 0,-5 9 0 0,1 0 0 0,4-4 0 15,3 4 0-15,-4 0 0 0,-3 3 0 0,4-7 0 0,3 11 0 16,0-1 0-16,0-3 0 0,0 6 0 0,3 3 0 16,1 1 0-16,-1-7 0 0,1 6 0 0,-4 7 0 0,0-4 0 15,3 1 0-15,1 2 0 0,-1-5 0 0,-3 2 0 16,8-3 0-16,-5 10 0 0,1-9 8 16,-4-1-8-16,-4 3 10 0,4-2-2 0,4 5-8 15,-4-2 12-15,-7 6-2 0,3-7-1 0,0 7 0 0,4-7 0 16,-7 7 4-16,4-6 1 0,-1 2 0 0,1-5 0 15,3-1 6-15,0-6 2 0,-7 3 0 0,7-9 0 16,0-3-1-16,0 12 0 0,-4-12 0 0,4 3 0 16,-3-1-12-16,3-5-9 0,0 6 12 0,-4-7-12 15,-3 1 24-15,7-4-1 0,-3 10-1 0,-1-6 0 16,-3 5-22-16,4-5 0 0,-1 6 0 16,0-4 0-16,-3 4 0 0,4 0-18 0,-8 3 3 0,8 0 1 15,-1-3 14-15,-3-4 0 0,0 4 0 0,0 3 0 0,7-6 10 16,0 0-2-16,-7-1 0 0,7-2 0 0,-4-1 17 0,4-2 3 15,4-1 1-15,3-6 0 0,-7 10-13 0,7-7-2 16,4-3-1-16,3 3 0 0,-4-2 9 0,1 5 2 16,0-6 0-16,3 3 0 0,3-2-24 0,1-4-13 15,-4 6 1-15,7-3 1 0,11-3 11 0,0 0 9 16,-4 6-1-16,4-3-8 0,7 1 11 0,-1 2-11 16,1-6 10-16,0 3-10 0,3-3 0 0,-6 9 8 15,-5-9-8-15,5 10 0 0,-5-7 0 0,1 3 0 16,-4-6 0-16,-3 3 0 15,0-3-114-15,-4 7-19 0,4-1-4 0,-15-6-1 0</inkml:trace>
  <inkml:trace contextRef="#ctx0" brushRef="#br0" timeOffset="17524.62">29415 1620 2246 0,'0'0'100'0,"0"0"20"0,0 0-96 0,0 0-24 0,0 0 0 0,10 6 0 16,4 0 67-16,4 0 9 0,7-2 1 0,-4 2 1 16,4-3-65-16,-1-3-13 0,4 0 0 0,4 0 0 15,0-3 0-15,3-3-11 0,4 6 11 0,3-4-8 16,4 4 8-16,-3-6 0 0,-1 6 0 0,4-12 8 16,-4 8 3-16,-3-2 1 0,0 3 0 0,-1-6 0 15,-2-4 0-15,3 4 1 0,-4-1 0 0,0 7 0 16,-3-3 21-16,3 3 4 0,-3-4 1 0,-4 4 0 15,-3 3-27-15,0-3-12 0,-4-3 10 0,-4 6-10 16,1 0 12-16,-4 0-3 0,0 0-1 0,-7 0 0 16,-7 0-8-16,0 0 0 0,7 9 0 0,-7-9 0 0,0 10 0 15,-3-7 0-15,3 6 0 0,-7 1 0 0,3-1 0 16,-3-6 0-16,4 7 0 0,-4 8 0 0,-1-8 0 16,-2 2 0-16,6 1 0 0,-3 6 8 0,0-7-8 0,0 10 8 15,4-3-8-15,-4 3 8 0,3 0-8 0,-3 9 0 16,4-2 0-16,-1 2 0 0,8 3 0 0,-4 7 0 15,-4 0 0-15,4 3 0 0,0-3 0 0,4 3 0 16,3-1 0-16,-4 1 0 0,1-3 0 0,-1 3 0 16,1-3 0-16,-1 0 0 0,1-1 0 0,-1 4 8 15,1 0 0-15,-1 0 0 0,-3-3-8 0,0 0 0 0,4 2 0 16,-1 8 0-16,-3-8 24 16,0 8 5-16,-3-11 2 0,3 4 0 0,3-3-31 0,-3-3 8 0,0 2-8 15,0-8 0-15,0 12 0 0,0-13 0 0,0 7 0 16,0-7 0-16,0 4 0 0,0-4 0 15,0 0 0-15,0-9 0 0,-3 10 14 0,-1-10 0 0,4 6 0 16,0-6 0-16,0-3 4 0,-3 2 1 0,6 1 0 0,-3-9 0 16,4 6-7-16,-1-7-2 0,-3 7 0 0,0-3 0 15,0 0-10-15,4-4 0 0,-4 1 0 0,3-4 8 16,-3 4 8-16,0-4 2 0,0 0 0 0,0-5 0 16,-3 11-18-16,-1-12 0 0,1 4 0 0,3-7 0 15,-4 6 0-15,-3-6 0 0,0 6 0 0,4-3 0 16,-4-3 19-16,-4 0-3 0,-3 7-1 0,0-4 0 15,0-3-1-15,-4 6 0 0,0-3 0 0,-3-3 0 16,0 9 2-16,0-9 0 0,0 4 0 0,0-4 0 16,-4 9 3-16,7-9 1 0,-3 6 0 0,0-3 0 0,-4 1-10 15,1-4-2-15,-5 6 0 0,1-6 0 16,-4 0-8-16,1 0 0 0,-1 0 0 0,0 0 0 0,0 0 0 16,1 0-12-16,2 0 2 0,-2-6 1 15,6 2-146 1,-3 1-29-16,-1-3-5 0,8-3-2 0</inkml:trace>
  <inkml:trace contextRef="#ctx0" brushRef="#br0" timeOffset="18569.25">24638 2614 1940 0,'0'0'86'0,"0"0"18"0,0 0-84 0,0 0-20 0,7 6 0 0,-7-6 0 0,0 0 52 15,0 0 5-15,4 3 2 0,3 3 0 0,-4-3 5 16,-3-3 2-16,7 0 0 0,0 13 0 0,0-13 0 0,4 6 0 16,0-3 0-16,3-3 0 0,3 0-23 0,1 0-5 15,3 0-1-15,4 0 0 0,3 0-25 0,4 0-4 16,3-3-8-16,-3 3 11 0,3-6-3 0,-3 6 0 15,3-13 0-15,-3 13 0 0,-4-3 0 0,-3-6 0 16,-1 0 0-16,-2-1 0 0,-5 7 2 0,1-3 0 16,-4-1 0-16,-3 1 0 0,-4-3 8 0,-4 6 2 15,1-7 0-15,-4 1 0 0,0-1-11 0,-4 7-1 16,-3-16-8-16,-3 16 12 0,-1-16-12 0,0 10-13 16,-6-3 2-16,-1-1 1 0,-3 4 10 0,-4-4 0 15,4 4 0-15,0 2 0 0,0 4 0 0,0 3 8 0,-1 0 0 16,1 0 0-16,4 3 2 15,-8 7 1-15,4-1 0 0,0 4 0 0,-4 6-11 0,4 2 0 0,0 1 0 16,-1 7 0-16,1 2 0 0,4 4 0 0,-5-1 0 0,12 4 0 16,-1-7 0-16,1 3 0 0,6-2 0 15,-3-1 0-15,7 4 0 0,4-4 0 0,-1-3 0 16,1-6 0-16,6 13 0 0,1-10 0 0,3-3 9 0,4 0-9 16,-1 0 0-16,8-4 0 0,3-2 0 0,4-6 0 15,3 8-19-15,7-14-1 0,-3-4-1 0,7 0 0 16,0-4-82-1,-4-2-16-15,1 0-3 0,-1-4-1 16,0-5-122-16,-3-1-25 0,35-25-5 0,-24 1-554 0</inkml:trace>
  <inkml:trace contextRef="#ctx0" brushRef="#br0" timeOffset="18935.28">25576 2570 2962 0,'0'0'65'0,"-3"9"14"0,-4 4 2 0,3-4 3 0,-3 10-68 0,4 6-16 16,-1-6 0-16,4 9 0 0,4-3 0 0,-4 3 0 15,3-3 0-15,1 4 0 0,-1-7 0 0,4 3 0 16,0-6 10-16,-3 2-10 0,7-2 0 0,-4 0 0 0,3-3 8 0,1-1-8 16,-4 1 0-16,3-6 0 15,4 8 0-15,-3-15 0 0,3 7 0 0,-3 2 0 16,3-5 8-16,-4-4-8 0,5 3 12 0,-1-6-2 0,0-6-1 15,0 6 0-15,0-3 20 0,0-7 4 16,4-9 1-16,-4 10 0 0,0-7 3 0,4 1 1 0,-4-10 0 16,3 3 0-16,1-7-10 0,0-2-3 0,3-3 0 0,0-7 0 15,0 6-10-15,-3-5-3 0,3-1 0 0,0 6 0 16,-3-9-12-16,-1 7 8 0,-2 2-8 0,-1 4 0 16,0 0 0-16,-7 2 0 0,0 4 0 0,-4 3 0 31,4 4-66-31,-7-1-16 0,4 9-3 0,-8-2-1 15,4 2-115-15,-3 7-23 0,3 3-5 0</inkml:trace>
  <inkml:trace contextRef="#ctx0" brushRef="#br0" timeOffset="19253.18">26434 2821 2775 0,'0'0'123'0,"0"0"25"0,0 0-118 0,10 3-30 16,1-3 0-16,3 0 0 0,4-3 36 0,3-4 2 15,0 4 0-15,4-6 0 0,3 6-29 0,0-16-9 16,-3 9 0-16,-1 1 0 0,1-7 13 0,0-2-4 16,-4-4-1-16,4 0 0 0,-4 0-16 0,-4-7-4 15,-2 8-1-15,-1-5 0 0,0-2 1 0,-4 6 1 16,-3-9 0-16,1 9 0 0,-5-6 11 0,-3 12-12 16,-3 0 12-16,-5 7-12 0,1-7 12 0,-7 10 0 0,-3 3 0 15,-8 6 8-15,0 3-8 0,-6 10 11 0,-1-7-11 16,-4 10 12-16,-6 3-12 0,3 0 0 15,1 6 0-15,6-3 0 0,0 7 0 0,4 5 10 0,3 1 1 16,7-7 0-16,1 7-1 0,3-7 0 0,7-6 0 0,0 7 0 16,3-4-2-16,4 3 0 0,4-6 0 0,-1 4 0 15,4-4-8-15,4-3 10 0,-1 6-10 0,8-6 10 16,0-3-10-16,6 3 0 0,5-10 0 16,2 7 8-1,5-6-148-15,6-1-31 0,4-6-5 0</inkml:trace>
  <inkml:trace contextRef="#ctx0" brushRef="#br0" timeOffset="19716.96">27206 2739 2948 0,'0'0'65'0,"0"9"14"0,-7 4 2 0,7-4 1 0,-3 13-66 0,3-3-16 15,-4 3 0-15,4 0 0 0,0 0 0 0,0-3 0 16,0 0 0-16,-3-4 0 0,6 4 0 0,1 0 0 0,-4-6 0 0,0 5 0 31,3-5-22-31,1-4-8 0,-1 1-2 0,1-1 0 0,-4-9 20 0,7 3 3 0,-7-3 1 0,0 0 0 16,7 0 8-16,0 0-8 0,0-9 8 0,0 6-8 15,4-16 22-15,-1 6 5 0,-3-9 1 0,4-6 0 16,3 6 8-16,4-9 1 0,-8 0 1 0,4-1 0 16,0-2-14-16,4-4-4 0,0 4 0 0,-4 2 0 15,-4 7-12-15,1 6 9 0,0-3-9 0,-1 7 8 16,1 2 28-16,-4 10 4 0,3 3 2 0,1 0 0 16,3 0-34-16,-3 3-8 0,3 7 0 0,-4 2 0 15,1-3 0-15,3 10 0 0,0 0 0 0,-3 3 0 16,3 0 0-16,0 3 10 0,0-3-10 0,0 3 10 15,-3 0-10-15,3-3 0 0,0 6-10 0,0-6 10 16,0 0 0-16,-3 0-9 0,6 0 9 0,-6-3 0 16,3-6-36-16,-3 5-1 0,3-5-1 0,-4-1 0 15,4-5-91-15,1-4-19 0,-5-3-3 16,4 0-1045-16</inkml:trace>
  <inkml:trace contextRef="#ctx0" brushRef="#br0" timeOffset="19942.82">28459 2134 3265 0,'0'0'72'0,"-4"3"14"0,4 19 3 0,0 6 3 0,-3 4-73 0,3 2-19 16,0 10 0-16,0-3 0 0,3 9 0 0,-3-6 0 0,0 0 0 0,-3-4 0 15,3 14 0-15,0-10 0 0,0 6-8 0,0-6 8 31,0-4-72-31,0 1-9 0,0 0-2 0,0-10 0 16,0 4-68-16,0-7-13 0,-4-3-4 0,-3 3 0 16,0-6 13-16,0-9 3 0,-4 6 0 0,-3-7 0 0</inkml:trace>
  <inkml:trace contextRef="#ctx0" brushRef="#br0" timeOffset="20111.16">27764 2529 1267 0,'-18'-16'56'0,"11"7"12"0,-7-1-55 0,3 1-13 0,4 0 0 0,0-4 0 15,0 10 427-15,7-3 82 0,7 3 17 0,7-7 3 16,7 1-393-16,8 6-80 0,9-4-15 0,8 4-3 16,4-9-2-16,17 2 0 0,10-5 0 0,15 2 0 15,3 10-22-15,8-16-5 0,6 10-1 0,7-4 0 16,4 1-60-16,0 2-13 16,0-9-3-16,4 7-1404 0</inkml:trace>
  <inkml:trace contextRef="#ctx0" brushRef="#br0" timeOffset="21423.18">21336 4426 2163 0,'0'0'96'0,"0"0"20"0,0 0-93 0,0 0-23 15,0 0 0-15,-4 13 0 0,1-7 40 0,-1 6 3 16,4 1 1-16,-3 6 0 0,-4 0-28 0,3 6-6 16,1-3-1-16,-1 9 0 0,-3 7 35 0,4-4 8 15,-1 10 0-15,1-3 1 0,-1 3 1 0,1 3 0 16,3-3 0-16,3 0 0 0,1-1-32 0,-1 5-6 16,1-5-2-16,-1 4 0 0,1-6-6 0,-1 0-8 15,4 0 11-15,0-7-11 0,-3 4 0 0,3-7 0 16,0 1 0-16,0-7 0 15,-3-3-65-15,-1 0-17 0,4 0-3 0,-7-13-695 16,4 0-140-16</inkml:trace>
  <inkml:trace contextRef="#ctx0" brushRef="#br0" timeOffset="21892.83">21082 4417 2289 0,'0'-22'101'0,"4"19"22"0,-1-7-99 0,1-2-24 0,3 2 0 0,0 1 0 16,3-4 32-16,1 4 0 0,3 3 1 0,0-7 0 16,0 10-2-16,4-6-1 0,-4-1 0 0,4 7 0 15,-1-3-2-15,4 3-1 0,1-4 0 0,-1 1 0 0,3 0 11 0,1-4 2 16,3 1 1-16,-3 6 0 0,0 0-26 0,-1-4-6 15,1 7-1-15,3 0 0 0,-3 0-8 0,3 7 0 16,-3-4 0-16,7 0 0 0,3 6 0 0,-3 7 0 16,-8-3 0-16,1-1 0 0,7 10 0 15,-4-3 0-15,-3 3 0 0,-4-3 0 0,4 3 0 0,-4-7 0 16,0 10 0-16,-3-3 0 0,-11-6 0 0,3 3 0 16,1 3 0-16,-1-3 0 0,-6-7 0 0,-4 7 0 15,0 0 0-15,0-4 0 0,0 1 0 0,-4-3 0 16,-3-1 0-16,4-2 0 0,-1-1 0 0,-3 0 0 15,-7-2 0-15,0 2 8 0,3-3 2 0,-3-2 0 16,0 2 0-16,-7-3 0 0,-4 0-10 0,1-3 8 16,3 0-8-16,-4 0 8 0,-7 0-8 0,4-3-12 0,-4-6 2 15,4 9 1 1,-7-4-15-16,3-2-2 0,0 3-1 0,0-3 0 16,1-1-54-16,2-2-11 0,1 3-3 0,3-4 0 15,1 7-55-15,3-6-11 0,3 6-3 0,4-7-441 0,0 1-89 16</inkml:trace>
  <inkml:trace contextRef="#ctx0" brushRef="#br0" timeOffset="22395.29">23093 3975 2718 0,'0'0'60'0,"0"0"12"0,0 0 2 0,0 0 2 0,0 0-60 0,0 0-16 15,0 0 0-15,0 0 0 0,-4 0 0 0,4 0 0 0,-10 0 0 0,3 0 0 16,-4 6 0-16,1-3 0 0,-1 6 0 0,-3 1 0 31,3-1-23-31,-3 4-7 0,-4 6-2 0,4-7 0 0,0 10 32 0,-3 6 0 0,-8-6 0 0,4 10 0 16,3-1 0-16,-3 3 0 0,-4 17 0 0,1-4 0 16,-12 0 20-16,8 6 9 0,0 3 3 0,0 7 0 15,-8 6-32-15,1 0 0 0,3 3 0 16,1 0 0-16,2-6 0 0,-2-3 0 0,2 3 0 0,5-16 0 15,10 10 22-15,-1-7-2 0,1 0 0 16,11-6 0-16,6 7-3 0,1-14-1 16,3 1 0-16,4 0 0 0,-1-7-16 0,8-2 0 0,6 12 0 0,1-16-9 15,0 3 9-15,7 4 0 0,6-4 0 0,5-3 0 32,6-3-30-32,0-3-1 0,11 3 0 0,0-3 0 0,0 0-129 15,0-3-25-15,-7-3-6 0</inkml:trace>
  <inkml:trace contextRef="#ctx0" brushRef="#br0" timeOffset="23559.54">23467 5219 2073 0,'0'0'184'0,"0"0"-147"0,0 0-29 0,0 0-8 0,0 0 144 0,0 0 28 16,0 0 6-16,0 0 1 16,0 0-188-16,7 0-38 0,3 0-7 0,1 0-2 0,3 0 45 0,4 0 11 15,-1 0 0-15,5-6 0 0,-1 0 0 0,3 3 0 16,1-3 0-16,3 2 0 0,8-5 0 0,-5 0 0 15,5-1 8-15,-1-2-8 0,0 2 11 0,-3 1-3 16,3-4 0-16,-3 10 0 0,0-6 4 0,-8-4 0 16,1 4 0-16,0-1 0 0,-8 1 12 0,1 0 2 15,0-1 1-15,-4-2 0 0,-4 2-11 16,-3 1-3-16,1-4 0 0,-1 1 0 0,-4-1-13 0,-3-3 0 16,0 4-12-16,0 3 12 0,-7-1-8 0,4-6 8 15,-8 1 0-15,-3 2 0 0,0 10 0 0,-4-6 0 16,-3-1 12-16,-4 7-3 0,1 3-9 0,-5 3 0 0,5 0 0 15,-12 13 0-15,1-13 0 0,0 10 0 0,3 6 0 16,0-1 8-16,1 4-8 0,2 3 10 16,5-6-10-16,-1 3 10 0,0 10 4 15,8-4 1-15,-1-3 0 0,7 3 0 0,1 3-15 0,3 1 0 0,3-1 8 0,4-9-8 16,0 3 27-16,7 3 2 0,0-2 1 0,4-1 0 16,-1-3-30-16,5-7 0 0,-1 4 0 0,3-6 0 15,1 9 8-15,3-16-8 0,4 6 0 0,0-2 0 16,-1-7-31-1,8 3-12-15,0-3-2 0,3-3-1 0,0 0-128 0,1-3-26 16,31-6-4-16,-18-4-2 0</inkml:trace>
  <inkml:trace contextRef="#ctx0" brushRef="#br0" timeOffset="24008.73">24366 4934 2786 0,'-14'10'124'0,"11"-1"24"0,-4 3-118 0,3-2-30 0,-3 9 0 0,7 0 0 16,0-4 22-16,4 7-2 0,-1 6 0 0,4-3 0 16,-3-6-20-16,3 3 0 0,0 6 0 0,3-2 8 15,-3-5-8-15,4-2 0 0,0 0 0 0,-1 3 0 16,4-3 0-16,-3-3 0 0,3 6 0 0,-3-7 0 15,-1 1 0-15,4 3 0 0,-3-7 0 0,-1 7 0 16,-2-10 20-16,2-5 4 0,1 5 0 16,-1 4 0-16,1-13-12 0,-1 0-1 0,1 0-1 0,0 0 0 15,-1-13 26-15,4 4 4 0,-3-4 2 0,3 4 0 16,0-13-15-16,-3 3-3 0,3 3-1 16,0-15 0-16,-3 3-15 0,3-4-8 0,-4 7 8 0,4-6-8 15,0-1 12-15,1 1-3 0,-5 0 0 0,4 3 0 16,-3-4-1-16,-4 1 0 0,3-1 0 0,1 10 0 15,-4-9-8-15,0 9 0 0,0 0 0 0,0 0 0 16,-3 3 0-16,-1-2 0 0,4 11 0 0,-3-2 0 16,-1-1-65-16,4 7-15 15,-3-7-4-15,3 10 0 0,0-13-141 16,4 13-29-16,20-9-6 0,-6-7 0 0</inkml:trace>
  <inkml:trace contextRef="#ctx0" brushRef="#br0" timeOffset="24706.16">25061 5176 1785 0,'0'0'159'0,"0"0"-127"16,0 0-32-16,0 0 0 0,0 0 173 0,0 0 29 16,7 0 6-16,4 6 0 0,0-6-161 0,3 0-33 15,0 0-6-15,0-6-8 0,7 6 8 0,-3 0-8 16,3-10 0-16,4 10 9 0,-1-3-9 0,1-6 0 16,0 6 0-16,6-4 0 0,1-2 0 0,0-4 0 15,0 4 0-15,-1-1 0 0,1-5 0 0,-4-1 0 0,1 4 11 0,-5 2-11 16,1-2 0-16,-7-7 8 0,-1 6-8 0,-6-6 0 15,3 7 11-15,-7-4-1 16,0-3 0-16,-3 1 0 0,-1-1-10 0,-3-6 10 0,-3 6-10 16,-1 3 10-16,1-3-10 0,-8 1 0 0,0 8 0 15,-3 1 0-15,-3 9 0 0,-1 0 0 0,4 0 0 0,-7 0 0 16,-4 15-8-16,0 1 8 0,1 9-10 0,-1 0 10 16,-3-3-9-16,3 10 9 0,4-1-8 0,0 3 8 15,0-2 0-15,-1-4 0 0,5 7 9 0,-1-4-9 16,4 0 11-16,0 1-11 0,3-1 10 0,1 0-10 15,6 1 29-15,-3-1 0 0,7 4 0 0,0-10 0 16,4 0-17-16,3-3-4 0,3-4-8 0,1-5 12 16,3 0-72-16,7 2-16 15,0-12-2-15,4 7-696 0,3-10-139 0</inkml:trace>
  <inkml:trace contextRef="#ctx0" brushRef="#br0" timeOffset="25132.18">25933 5154 2538 0,'0'0'112'0,"-4"9"24"0,1 4-109 0,3-1-27 16,0 7 0-16,0-7 0 0,0 7 53 0,0 3 6 0,0-3 1 16,3-6 0-16,-3 5-47 0,4-5-13 0,-1 0 0 0,-3 2 8 15,4-5-8-15,-1-4 0 16,1 3 0-16,-1-2 0 0,-3-7 0 0,0 0 0 0,0 0-11 15,0 0 11-15,0 0-12 0,11-7 12 0,-8-2-13 0,5-4 5 16,-1 4 8-16,-4-7 11 0,4 1-3 16,-3-7 0-16,-1 0 4 0,-3 0 0 0,7-7 0 0,0 4 0 15,0-6-12-15,0 3 8 0,4 6-8 16,0 0 8-16,-1 0-8 0,1 9 0 0,3-5 0 0,-4 8 0 16,-2 1 0-16,2 9 12 0,1 0-2 0,-1 0 0 15,4 0 18-15,0 0 3 0,-3 0 1 0,3 6 0 16,4-3-20-16,-4 7-4 0,4-4-8 0,-1 0 12 15,-3 4 4-15,4-1 1 0,0 4 0 0,-1-4 0 16,-3 3 3-16,4 7 0 0,3-6 0 0,-7 6 0 16,4-1-1-16,0 4 0 0,-4-3 0 0,3 3 0 15,-3-6-19-15,1 9 0 0,-1-9 0 0,0 2 0 16,0-5-19-16,-4 0-10 16,1 2-3-16,-4-2 0 0,0-10-45 0,4 6-10 0,-4 1-1 0,-7-10-1 15,0 0-123-15,0 0-25 0,0 0-5 0,0 0-1 0</inkml:trace>
  <inkml:trace contextRef="#ctx0" brushRef="#br0" timeOffset="25401.66">27002 4614 2304 0,'0'0'204'0,"0"0"-163"0,0 0-33 0,3 3-8 15,-3 7 186-15,4-1 35 0,3 10 7 0,3-3 2 16,-3 9-200-16,4 0-40 0,0 6-8 0,-4 4-2 16,0-4 20-16,3 0 0 0,-6 7 0 0,3-3 0 15,7-4-13-15,-7 3 4 0,-3 4 1 0,-1-3 0 16,4-4-12-16,-3 0-1 0,3 1-1 0,-4-1 0 31,1 3-50-31,-1-15-9 0,4 3-3 0,-3-3 0 16,-4 0-92-16,0-3-20 0,0-1-3 0,0-8-1 0</inkml:trace>
  <inkml:trace contextRef="#ctx0" brushRef="#br0" timeOffset="25623.34">26748 4837 3409 0,'0'0'75'0,"-4"0"15"0,1 6 3 0,3-6 3 0,0 0-76 0,0 0-20 0,14 3 0 0,0 0 0 0,7-3-8 0,4 7-6 15,3-4-1-15,0-3 0 0,4 0-3 0,3 0-1 16,0 0 0-16,8 0 0 0,-4 0 19 0,3 0 0 16,4 0 0-16,0 6 0 15,-4-3-18-15,0 0-6 0,-3 4-2 0,-4-7 0 16,-6 3-61-16,-1 3-12 0,-4-6-2 0,-2 0-1 16,2 0-80-16,-6 0-16 0,0 0-3 0</inkml:trace>
  <inkml:trace contextRef="#ctx0" brushRef="#br0" timeOffset="26111.67">27093 3909 2588 0,'-17'-3'115'0,"6"3"23"0,4 3-110 0,0-3-28 0,7 0 0 0,0 0 0 0,0 9 27 0,7 1 0 15,4-7 0-15,3 6 0 0,3 0-13 0,8 1-2 16,0-7-1-16,3 10 0 0,7 2 9 0,1 1 1 16,-1 3 1-16,7 3 0 0,1 6-3 0,2 3-1 15,1-6 0-15,7 13 0 0,4 0 2 0,-1-1 1 16,0 7 0-16,-3 0 0 0,-3-3-21 0,-1 9 0 16,-3-6 0-16,-4 0 0 0,4 6 28 0,-3-6 2 15,2 6 0-15,-2-3 0 0,-1 0 3 0,-7 0 1 16,-3 0 0-16,-4 0 0 0,1-3-23 0,-12-3-11 15,1 3 10-15,-11 3-10 0,0 6 16 0,-7-6-4 16,0 0 0-16,-7 0 0 0,0-6-12 0,-7 3 0 0,0-6 0 16,-4-4 0-16,-3 7 0 0,-7-10-8 15,3 1 8-15,-7-7 0 16,-3 6-112-16,-4-9-15 0,-3 3-3 0,-1-19-1 0</inkml:trace>
  <inkml:trace contextRef="#ctx0" brushRef="#br0" timeOffset="37666.08">19763 2491 2530 0,'0'0'56'0,"0"0"11"0,0-6 2 0,-4 3 3 0,4-10-58 0,0 7-14 0,-3-3 0 0,-1 6 0 16,-3-10 0-16,-4-3-10 0,1 13 2 0,-11-9 0 31,-4 2-17-31,-7-9-3 0,-3 10-1 0,-4-3 0 16,-10-1-8-16,-4 4-2 0,-4-10 0 0,-6 9 0 15,-4 1-7-15,-7-4-2 0,-4 1 0 0,1 2 0 0,2 1 48 0,1 9 23 0,0-3-3 0,0-3 0 16,0 6 13-16,4 0 3 0,-1 6 0 0,4-3 0 16,7 3-26-16,4 1-10 0,-1 8 8 0,4-5-8 15,7 2 0-15,0 1 0 0,8 6 0 0,6-7 0 16,7 10 0-16,4 6 0 0,3-3 0 0,8 4 0 16,-1 2-15-16,8 3 5 0,3-2 1 0,0 9 0 15,7-1-19-15,3 4-4 16,4 0-1-16,4 0 0 0,3-3 18 0,0 9 4 0,1-6 1 0,-1 6 0 0,3-3 10 15,-2 3 0-15,-1 4 0 0,-4-1 0 0,5 6 0 16,-8-2 0-16,0 2-9 0,0-5 9 16,-3-1 0-16,-4 10 0 0,0 3 0 0,0-4 0 0,-4 10 0 0,1-9 0 15,-1 0 0-15,-3 6 0 0,0-16 9 0,0 10 0 16,-3-3 0-16,3-4 0 0,-7 4-9 0,3-7 8 16,-3-3-8-16,-3-3 8 0,-1-6-8 0,-3 3 0 15,-4-4 9-15,-3-8-9 0,-4 9 12 0,-3-7-3 16,0-3 0-16,-4 1 0 0,4-4 10 0,0-6 1 15,-1 0 1-15,1 0 0 0,0 0 16 0,7-10 3 16,3 7 1-16,1-6 0 0,-1-4 4 0,7 1 1 0,1-1 0 16,-1-6 0-16,8 7-11 0,3-10-3 15,0 0 0-15,0 0 0 0,0 0-11 0,10 0-2 0,1 0-1 16,3 0 0-16,7 0-5 0,0-4-1 0,8 4 0 16,2 0 0-16,8-6-4 0,3 6-8 0,1 0 11 0,3 0-11 15,-1 0 0-15,5 0-9 0,3 0-1 0,3 0 0 31,1-3-22-31,3 3-5 0,0 0-1 0,-4 3-764 0,4-3-153 0</inkml:trace>
  <inkml:trace contextRef="#ctx0" brushRef="#br0" timeOffset="52556.97">21519 7179 2167 0,'0'0'96'0,"0"0"20"0,0 0-93 0,0 0-23 0,0 0 0 0,0 0 0 0,8 10 13 0,-5-7-1 16,4 6-1-16,-3 1 0 0,-1 2 1 0,-3 7 1 16,7-6 0-16,-3 9 0 0,-4-4-13 0,0 14 0 15,-4-10-9-15,1 9 9 0,-1 7 0 0,1-4 0 16,-4 1 13-16,0 2-4 0,-4-2 7 0,0 6 0 15,1-7 1-15,-1 4 0 0,1-1 22 0,-1-5 4 16,4 8 1-16,0-8 0 0,3-1-25 0,1 1-5 16,3-4-1-16,-4-3 0 0,4-6-13 0,4 3 0 15,-4-10 0-15,0 7 0 0,3-10 9 0,-3 1-1 16,0-10 0-16,0 0 0 0,0 0-8 0,0 0-17 16,0-10 4-16,-3-2 1 15,3-4-100-15,-7-6-19 0,3 0-4 0,-6-6-1 16,3 3-96-16,0-3-19 0,0-7-4 0,-4 1-1 15,4-4 138-15,0-3 27 0,3 4 6 0,4-1 1 16,-3-3 46-16,3 7 10 0,-4-1 1 0,4 4 1 0,-3 0 211 0,3 2 43 16,0-2 8-16,0 9 1 0,0-9-69 0,0 9-13 0,0 0-3 0,3 0-1 15,1 0-59-15,-1 0-12 0,4-6-3 16,-3 9 0-16,3-6-30 0,0-3-7 0,0 6 0 0,0-3-1 16,4-4 11-16,-1 7 2 0,1-6 1 0,3 3 0 15,0-3-33-15,4 3-6 0,-1-3-2 0,5 6 0 16,-5-3-4-16,4 3 0 0,8 3-8 0,-8 0 12 15,-4-3-12-15,8 9 0 0,3-5 0 0,-3 8 0 16,0 1 0-16,-1 3 0 0,1-1 0 0,0-2 0 16,3 9 0-16,-3 0 0 0,-8 0 0 0,4 0 0 15,1 0 9-15,-1 6-9 0,-4-3 8 0,1 7-8 0,-4-7 0 0,4 6 8 16,3 1-8-16,-3 2 0 0,-4-2 0 16,3 8 0-16,1-5 0 0,3-1 0 0,-7-2 0 0,-3 9 0 15,3-7 8-15,0 7-8 0,-3 3 0 0,-4-3 0 16,-7 3 0-16,3 0 0 0,1 0 0 0,-1-4 0 15,-10-2 8-15,4 3-8 0,-1 0 0 0,-3-7 0 16,0 1 9-16,-3-4-9 0,-1 1 28 0,0 2 2 16,1-2 0-16,-4-4 0 0,-4-3-6 0,4-3-2 15,0 0 0-15,0 0 0 0,-4 0-10 0,-3-3-3 16,3 3 0-16,-3-6 0 0,0 3-9 0,-4-4 0 0,-3-5 0 16,3 9 0-16,1-4-9 0,-1-2-4 0,-3 6-1 15,-1 0 0 1,5-4-18-16,-1 7-3 0,0 0-1 0,4 0 0 15,-3 7-16-15,6-7-4 0,0 0-1 0,1 3 0 16,2-3-71-16,5 0-13 0,3 0-3 0,0 0-897 0</inkml:trace>
  <inkml:trace contextRef="#ctx0" brushRef="#br0" timeOffset="53077.11">23439 6069 2214 0,'0'0'48'0,"0"0"11"0,0 0 1 0,0 0 3 0,0-6-51 0,0 0-12 16,0 6 0-16,3-7 0 0,-3 7 0 0,0-9 0 15,-3 6 0-15,3 3 0 0,-4-6 12 0,-3 6-1 16,-4 0 0-16,1 0 0 0,-4 6-3 0,0-3-8 0,-8 6 12 0,5 4-4 15,-8-4 5-15,0 13 1 0,1-3 0 0,-5 3 0 16,1 0 24-16,-3 9 5 0,2 1 1 0,-2 5 0 16,-5 1-16-16,8 3-4 0,-4 0 0 15,1 3 0-15,-5-1 18 0,1 4 3 0,10-3 1 16,-6 7 0-16,-5-4-34 0,8 6-12 0,7-3 0 0,0 0 9 16,3-3-9-16,0 3 0 0,4-6 9 0,7 0-9 15,4-3 12-15,-1 3-1 0,-3-3-1 0,4 3 0 16,6-4-10-16,4 1 12 0,-3-6-12 0,3 5 12 15,3 4-12-15,4-6 0 0,11 3 0 0,-4-4 0 16,-3 4-41 0,7 0-4-16,6-7-1 0,5 4 0 0,-1-4-187 0,0-2-38 15,4-1-7-15,3 0-618 0</inkml:trace>
  <inkml:trace contextRef="#ctx0" brushRef="#br0" timeOffset="54921.48">23795 6947 2631 0,'0'0'58'0,"-7"0"12"0,3 0 2 0,4 0 2 0,0 0-59 0,0 0-15 0,0 0 0 0,0 0 0 0,0 0 0 0,0 0 0 16,7 0 0-16,0 10-10 0,-3-1 10 0,3 4-10 16,4-1 10-16,-4 7-10 0,-4 0 10 0,4 6 0 15,-3-3-9-15,3 9 9 0,3 1 0 0,-3-1 0 16,-3 0 0-16,3 1 0 0,-3-1 0 0,3 0 0 16,-4-2 0-16,4-4 0 0,4-3 0 0,-8 6 0 15,4-6 0-15,0-3 0 0,4-4 23 0,-4 4 5 16,4-6 2-16,-1-4 0 0,1 4 2 0,3-7 1 15,-4-3 0-15,5-3 0 0,-1-9 0 0,0 9 0 16,3-7 0-16,-2-8 0 0,-1 2-1 0,0-6-1 16,-4-3 0-16,4-3 0 0,1-3-12 0,-1-3-3 15,0-1 0-15,0-2 0 0,0-4-5 0,0-6-2 16,7 4 0-16,-3 2 0 0,3-3-1 0,0 0-8 0,0 1 12 16,1 8-4-16,-1 7-8 0,0-3 0 0,-7 9 0 15,4 3 0-15,-4-2 0 0,0 8 0 0,0 1 0 0,-3-4 8 31,3 10-104-31,-4-3-22 0,1 3-4 0,-1 3-1 0,1 0-111 0,0 0-22 0,3 3-5 16,3-3-1-16</inkml:trace>
  <inkml:trace contextRef="#ctx0" brushRef="#br0" timeOffset="55418.27">25231 6985 2746 0,'0'0'122'0,"0"-6"25"16,-4-4-118-16,4 7-29 0,0-3 0 0,-3 0 0 0,-1-1 0 15,1-2 0-15,-1 9-13 0,-7-3 4 16,-3-3-38-16,0 6-7 0,-10 0-2 0,-1 6 0 16,-7-3-4-16,-3 6 0 0,0 4-1 0,-4 6 0 0,0-1 61 0,4 4 16 15,3-3 2-15,0-3 0 0,4 6 38 0,3 3 8 16,1-3 2-16,2 0 0 0,1-6-39 0,4 9-8 15,6-10-2-15,-3 7 0 0,3 0-1 0,4-6 0 16,4 0 0-16,-1-1 0 16,4-2-38-16,4-1-8 0,-1-2-2 15,4-1 0-15,0-6 20 0,4 4 3 0,0-7 1 0,3 0 0 0,3-7 8 0,1 7 0 16,3-3 0-16,0-6 0 0,-3-1 0 0,3 1 11 16,0 3-3-16,0-10 0 0,-3 3 4 0,3-5 1 15,-3 8 0-15,3-5 0 0,-3-4 3 0,-1 0 1 0,-3 3 0 16,0-3 0-16,4-3-3 0,0 4-1 0,-8 2 0 0,4 0 0 15,1 4-3-15,-5 2-1 0,1 1 0 0,-4 6 0 16,-7 3-9-16,0 0 8 0,10 3-8 0,-6 6 8 16,3 4 3-16,-4-4 0 0,1 10 0 0,3-6 0 15,-3 5 14-15,-1-5 3 0,1 9 1 0,-1-3 0 16,1-7-29-16,3 7 0 0,-4 0 0 0,4-3-10 16,0-1 10-16,4 1 0 0,0 3 8 0,-1-7-8 15,4 1 0-15,-3 3 0 0,3-4 0 0,0-2 0 16,4-1-30-16,-4-6-10 0,0 6-3 0,0-5 0 15,-3-4-107-15,3 0-22 0,-4 0-4 0,1-4-887 16</inkml:trace>
  <inkml:trace contextRef="#ctx0" brushRef="#br0" timeOffset="55742.32">25760 6188 2602 0,'0'0'116'0,"0"0"23"0,0 0-111 0,-4 10-28 16,4 9 0-16,-3-4 0 0,3 10 37 0,3 1 3 0,-3 5 0 0,4 0 0 16,-1 4-18-16,1 6-3 0,-1-1-1 0,1-5 0 15,3 6 12-15,-3-4 2 0,3 1 1 0,0-1 0 16,0 4-13-16,0-3-4 0,-4 3 0 0,1 2 0 15,-1-2-7-15,1 3-1 0,-4-3-8 16,3 0 12-16,-3-1-12 0,0-5 0 0,0-4 0 0,0 10 0 16,0-10-9-16,0-2-8 0,0-4-2 0,0 3 0 31,4-6-70-31,-1 0-15 0,1-3-2 0,3-4-1 16,0-5-126-16,0-1-26 0,-7-9-5 0,14-9 0 0</inkml:trace>
  <inkml:trace contextRef="#ctx0" brushRef="#br0" timeOffset="56230.28">26236 6812 2973 0,'0'0'132'0,"0"0"27"0,0 0-127 0,-7 7-32 15,0 2 0-15,0 4 0 0,3-1 10 0,-3 10-10 0,4-3 10 0,-1 3-10 16,-3 9 0-16,4-9 0 0,-1 10 0 0,1-4 0 16,-1-3-13-16,4 6 4 0,0-9 1 0,0 10 0 15,4-10 8-15,3 6 0 0,-4-6 0 0,8 0 0 16,-4 0 0-16,0-7 0 0,4 1 0 0,-4 0 0 16,7-10 0-16,-4 3 0 0,4 1 0 0,4-7 0 15,-4-3 0-15,4 0 0 0,3-3 0 0,-3-7 0 16,3 1 0-16,3-4 0 0,-2-5 0 15,2-4 0-15,-3 6-12 0,-3-3 0 0,3-9 0 16,-3 6 0-16,0-9 12 0,-4 9 0 0,0-3 10 0,0 3-10 16,4-3 18-16,-8 12-2 0,-6 0-1 0,-1 4 0 15,1 0 17-15,-4 9 3 0,0 0 1 0,0 0 0 16,0 0-14-16,0 0-2 0,0 0-1 0,3 12 0 16,1-2-19-16,3 8 0 0,-4-8-13 0,1 2 5 15,3 1 16-15,-4 3 4 0,4-1 1 0,1-5 0 16,-1 8-13-16,0-5 8 0,0 0-8 0,0 2 0 15,-4 1 0-15,4 0 0 0,0-1 0 0,0 1 0 16,1-4 0-16,-1 1 0 0,0 0-13 0,3 2 4 16,-3-5-70-16,7-4-13 15,-3 3-4-15,0 1 0 0,-1-1-28 0,4-6-7 16,-3-3-1-16,-1 0-995 0</inkml:trace>
  <inkml:trace contextRef="#ctx0" brushRef="#br0" timeOffset="56571.16">27129 7170 3081 0,'14'0'68'0,"-14"0"13"0,0 0 3 0,0 0 4 0,0 0-71 0,7-3-17 0,7-3 0 16,0 2 0-16,4-5-10 0,3 6-6 0,0-3 0 16,0-7-1-16,4 10 0 0,0-3 0 0,-8-4 0 0,1-2 0 15,3 2 17-15,-7 1 0 0,0-4 0 0,-3 4 0 16,3 0 0-16,-7-4 0 0,-4 0 0 0,5 1 9 15,-8-4 0-15,0 4 0 0,-8 2 0 0,1-5 0 16,-3-1-1-16,-4 0 0 0,-4 1 0 0,-3 2 0 16,-4 4-8-16,-3 9 0 0,-4-4 0 0,4 8 0 15,-7 2 0-15,3 0 0 0,4 10-9 16,-4 0 9-16,7 9 0 0,1-3 12 0,-1 3-1 0,7 3-1 16,4-3 8-16,4 6 2 0,-1 1 0 15,4-4 0-15,7-3-4 0,0 6-1 0,4 1 0 0,-1-1 0 16,8-9-4-16,-4 9-1 0,7-9 0 0,0 7 0 15,0-8-10-15,7-2 0 0,0-3 0 0,4 3 8 16,7-7-54 0,3 4-11-16,0-10-3 0,1 4 0 0,2-10-104 0,1 0-20 0,-3 0-5 0</inkml:trace>
  <inkml:trace contextRef="#ctx0" brushRef="#br0" timeOffset="56978.63">27280 5934 2718 0,'0'0'60'0,"0"0"12"0,0 0 2 0,0 0 2 0,0 0-60 0,0 0-16 0,0 0 0 0,0 0 0 15,0 0 19-15,0 0 1 0,0 0 0 0,7 13 0 16,4-4 3-16,3 10 1 0,4-6 0 0,3 9 0 16,4 0 12-16,3 9 4 0,4-3 0 0,3 7 0 15,4 2 0-15,3-2 1 0,4 6 0 0,7-1 0 16,-4 4-30-16,-3 0-11 0,-4 0 0 0,1 3 9 16,-8 0-9-16,4-3 0 0,-4 6 0 0,-7 0 0 15,4 4 0-15,-4-1 0 0,-3-3 10 0,-4-3-10 16,0 7 13-16,-7-4-4 0,0-6-1 0,-6 0 0 15,-1 3-8-15,0-10 8 0,-4 4-8 0,1 0 8 16,-4-1-8-16,-4-5 0 0,4-4 0 0,-3 1 0 16,-4-4 0-16,3-3 0 0,-3-6 0 0,0 0 0 15,-4-7-60-15,-3 1-7 16,-3-7-1-16,-1-3-1299 0</inkml:trace>
  <inkml:trace contextRef="#ctx0" brushRef="#br0" timeOffset="61544.09">21516 9017 345 0,'0'0'15'0,"0"0"4"0,0 0-19 0,-4 6 0 0,1 4 0 0,-1-4 0 15,1 3 590-15,-1 1 114 0,4 2 24 0,-3 4 4 16,3-7-597-16,0 4-119 0,0-1-24 0,0 1-5 15,0 6 13-15,3 3 0 0,-3 0 0 0,4 0 0 16,-1 6 0-16,-3 3 10 0,4 4-2 0,-1 5 0 16,-3 4 12-16,4 3 3 0,-1 0 0 0,1 7 0 15,-4-4-7-15,4 0 0 0,-4-3-1 0,0 3 0 16,0 0-5-16,0-2-1 0,-4 5 0 0,4-3 0 16,-4 0 2-16,4-3 0 0,-3-3 0 0,-1-3 0 15,1 0-11-15,3-7 0 0,0-2 0 0,-4-4 0 16,4-6-53-1,0-10-7-15,0 7 0 0,0-10-841 0,0-9-168 0</inkml:trace>
  <inkml:trace contextRef="#ctx0" brushRef="#br0" timeOffset="62047.21">21202 8932 1670 0,'-4'-15'74'0,"4"8"15"0,-3-2-71 0,3-4-18 0,0 4 0 0,3 0 0 15,1-4 204-15,3 4 38 0,0-1 7 0,4 4 2 16,-1-3-188-16,1-1-38 0,3 1-7 0,4-1-2 16,-1 1 5-16,4 6 1 0,1-7 0 0,2 7 0 15,-3-3-1-15,8 3 0 0,-5-3 0 16,5 6 0-16,2-4 0 0,5 4 0 0,2 0 0 0,5 0 0 15,-1 4-5-15,4-4-2 0,-4 6 0 0,4-3 0 16,0 6-14-16,-4 1 9 0,-3-1-9 0,-4 4 8 16,-3-4-8-16,0 4 10 0,0-1-10 0,-1 7 10 15,-6 0-2-15,0 3-8 0,7-3 12 0,-4 3-4 16,0 0-8-16,-7 3 0 0,-7 3 0 0,4-6 8 16,0 9-8-16,-1-9 0 0,-13 6 9 0,-1-3-9 15,4-3 9-15,-3 0-9 0,-8 3 12 0,-3-3-12 16,0-6 17-16,0 3-3 0,-3 3-1 0,-1-3 0 15,-7-7 15-15,1 1 2 0,-8 5 1 0,4-5 0 16,-4-4-31-16,0 4 0 0,-3-4 0 0,0 1 0 0,3 2 15 16,-3-2-3-16,-4-4-1 0,1-3 0 15,2 7-11-15,-2-7 0 0,-1 3 0 0,-3-3 0 16,-1-3-10-16,1 0 10 0,3 6-13 0,-3-2 5 16,0-4-20-16,6 0-3 0,1 0-1 0,0 0 0 0,3 0 11 0,4-4 1 15,7-2 1-15,-4 6 0 16,8 0-45-16,-1 0-10 0,1 0-2 0,3 0 0 15,7 0-86-15,3-9-18 0,4-4-3 0</inkml:trace>
  <inkml:trace contextRef="#ctx0" brushRef="#br0" timeOffset="62650.63">23255 8468 57 0,'0'0'0'0,"4"0"0"16,-4 0 0-16,7-9 0 0,0 6 351 0,3-7 65 16,1 7 12-16,0-3 4 0,-1 3-331 0,-3 0-65 15,0-4-14-15,0 7-2 0,0-3 30 0,-7 3 6 16,0 0 2-16,0 0 0 0,0 0 42 0,0 0 9 15,0 0 2-15,0 0 0 0,-7 3-20 0,0 4-4 16,-3-1-1-16,-1 3 0 0,-3 10-17 0,0 0-3 16,-4 3-1-16,1 0 0 0,-5 3-42 0,1 3-9 15,4-3-2-15,-5 7 0 0,1-1-12 0,4 0 8 16,-8 7-8-16,7-4 0 0,1 1 20 0,-5 6-3 16,-2-1 0-16,-1 4 0 0,0 3 3 0,8 0 0 15,3-3 0-15,-4 3 0 0,-3-3 8 0,7 0 3 0,3 0 0 16,1 6 0-16,-5 3-18 0,1-2-3 15,7-4-1-15,4 0 0 0,-4 0-9 0,0 6 8 0,0-3-8 0,7-6 8 16,7 6-8-16,-4-6 12 0,-3 0-12 16,7 3 12-16,7 0-2 0,0-3 0 0,-3 3 0 15,7 0 0-15,-1-6-10 0,4 3 8 0,1-3-8 0,2-1 8 16,5-5-8-16,-1-4-12 0,4 1 2 0,3-1 1 31,0 0-16-31,4-9-3 0,0 0-1 0,7 3 0 0,-1-9-56 16,5 6-11-16,-1-6-3 0,-3-4-764 0,-4 1-153 0</inkml:trace>
  <inkml:trace contextRef="#ctx0" brushRef="#br0" timeOffset="63909.44">24698 8888 2131 0,'0'0'94'0,"0"0"20"0,0 0-91 0,0 0-23 0,0 0 0 0,0 0 0 16,0 0 47-16,0 0 5 0,0 0 0 0,0 0 1 15,0 0-5-15,0 0-2 0,0 0 0 0,0 0 0 16,0 0-23-16,0 0-5 0,0 0-1 0,0 0 0 16,0 0 8-16,0 0 2 0,0 10 0 0,-4-1 0 15,1 1 10-15,-1 2 3 0,-3 1 0 0,0 9 0 16,0 0 3-16,-3 3 1 0,-4 0 0 0,-1 3 0 16,-6 3-21-16,0 4-4 0,-4-1-1 15,-6 4 0-15,2 6-2 0,-6 0 0 0,0 6 0 0,0 3 0 16,-4 1-16-16,4-1 0 0,-4 0 0 0,3 0-9 15,5-2 34-15,-1-7 7 0,0-1 2 16,4 8 0-16,0-11-21 0,3 1-4 0,0-3-1 0,1 3 0 16,-1-4-8-16,4-2 0 0,0-4 0 0,-1 0 0 15,8-6 0-15,-3 1-14 0,-1-1 5 16,0-3 1-16,1 0-24 0,3-4-4 16,-4 1 0-16,4-3-1 0,-4 0-43 0,8-4-8 15,-4-3-1-15,3 1-1 0,0-4-66 16,4 0-12-16,0-2-4 0,7-4 0 0</inkml:trace>
  <inkml:trace contextRef="#ctx0" brushRef="#br0" timeOffset="65313.35">23837 8857 1036 0,'0'0'46'0,"0"0"10"0,0 0-45 0,0 0-11 0,-3-9 0 0,3 9 0 0,0 0 169 0,0-4 32 15,0-2 7-15,0 6 0 0,0 0-140 0,0 0-28 16,0 0-5-16,0 0-2 0,0 0 23 0,0 0 4 16,0 0 0-16,0 0 1 0,0 0 7 0,0 0 0 15,0 0 1-15,0 0 0 0,3 6-5 0,4 4-2 16,0-7 0-16,0 10 0 0,4 2-15 0,0-2-3 15,-4-1-1-15,3 7 0 0,-3-6-14 0,7 6-2 0,0-7-1 16,1 10 0-16,-1 6-8 0,0-3-2 16,0 4 0-16,4-4 0 0,-4 3 3 0,3-3 0 15,-3 6 0-15,4-2 0 0,0-1-5 0,-4-3-1 16,0 6 0-16,0-9 0 0,0 9 3 0,0-9 0 16,0 0 0-16,-3 7 0 0,3-7 8 0,-3 0 3 15,-1-1 0-15,1 1 0 0,-4-3-27 0,3 0-9 0,-3-3 0 0,4-7 0 16,-7 4 9-16,3-4 0 0,0 0 0 0,-4 1 0 15,1-7-8-15,-4-3-7 0,0 0-1 16,0 0-908-16,0 0-181 0</inkml:trace>
  <inkml:trace contextRef="#ctx0" brushRef="#br0" timeOffset="66164.25">25008 9638 230 0,'0'0'20'0,"0"0"-20"0,0 0 0 0,0 0 0 16,4 0 214-16,-1-10 38 0,-3 10 8 0,8 0 2 15,-5-3-109-15,4-3-21 0,0 3-5 0,0 0-1 16,4-4 4-16,3 7 1 0,-3-3 0 0,3-3 0 15,3 6-12-15,1 0-3 0,-4-3 0 0,4 3 0 16,-1-6-32-16,-3 3-6 0,4 3-2 0,0 0 0 16,-1 0-41-16,1 0-9 0,3 0-2 0,0 3 0 15,4 3-24-15,0-6-14 0,-1 0 2 0,5 3 0 16,2-3 12-16,1 0 16 0,-4 0-3 0,4 0-1 16,0 0-12-16,0 6-16 0,3-6 3 0,-3 0 1 15,-1 0-7-15,-2 0-1 0,-1-6 0 0,0 6 0 16,-3 0-108-16,-1 0-23 15,1-3-4-15,-7 3-569 0,-1 0-115 0</inkml:trace>
  <inkml:trace contextRef="#ctx0" brushRef="#br0" timeOffset="66542.55">24998 9986 1209 0,'0'0'108'0,"0"0"-87"0,0 0-21 0,0 0 0 16,0 0 324-16,0 0 61 0,0 0 12 0,0 0 3 16,0 0-334-16,10 0-66 0,-3 0-14 0,8 0-2 15,-5 0 41-15,8 0 9 0,-1 0 2 0,8-3 0 16,3-3 19-16,1 6 4 0,2 0 1 0,1 0 0 16,3 0-25-16,4-4-5 0,4 4-1 0,2-6 0 15,1 6-19-15,4 0-10 0,-5 0 10 0,5-3-10 16,-1 3-52-1,-6-9-16-15,2 9-3 0,1-4-791 0,0-2-158 0</inkml:trace>
  <inkml:trace contextRef="#ctx0" brushRef="#br0" timeOffset="67543.09">26779 9011 2156 0,'0'0'96'0,"0"0"19"0,0 0-92 0,0 0-23 16,-3-7 0-16,3 7 0 0,0 0 28 16,0 0 2-16,0 0 0 0,0 0 0 0,0 0-1 0,0 0 0 15,0 0 0-15,0 0 0 0,0 0 3 0,0 0 1 16,0 0 0-16,0 0 0 0,0 0-1 0,-4 10 0 16,1 2 0-16,-1-2 0 0,1 12 7 0,3-3 1 15,0 2 0-15,0 1 0 0,3 7 12 0,-3-4 4 16,0 6 0-16,0 0 0 0,4 1-20 0,-4 2-3 15,-4-2-1-15,4 5 0 16,0-2 0-16,-3 9 0 0,3-4 0 0,-4 4 0 0,-3-3-21 0,0 3-11 16,0-3 10-16,-4 0-10 15,1-1 16-15,3-5-2 0,-4 6-1 0,4-7 0 0,-7 4-1 0,3-4-1 16,1-2 0-16,3-4 0 0,3-3-11 0,-3-3 0 0,0 6 9 16,4-9-9-16,-1-3 0 0,1 2-10 15,-4-5 1-15,0-4 0 16,-1 4-67-16,5-4-12 0,-1 1-4 0,1-7 0 15,-8 3-116-15,4-3-23 0,7-3-5 0,-17-9 0 0</inkml:trace>
  <inkml:trace contextRef="#ctx0" brushRef="#br0" timeOffset="71446.1">27005 8415 1404 0,'0'0'62'0,"0"0"13"0,0 0-60 0,0-3-15 0,4-7 0 0,-4 1 0 0,3 0 26 0,-3 9 2 15,0-4 1-15,0 4 0 0,0 0 12 0,0 0 3 16,0 0 0-16,0 0 0 0,0 0 43 0,0 0 9 16,0 0 1-16,0 0 1 0,0 0-33 0,7 0-6 15,4 0-2-15,-1 4 0 0,1 2-10 0,3 3-3 16,4-3 0-16,-1 4 0 0,5 9-19 0,2-7-4 16,1 7-1-16,3 0 0 0,7 3 1 15,1 0 0-15,-5 3 0 0,5-3 0 0,-1 3-3 16,4 0-1-16,0-3 0 0,-1 6 0 0,5-3-6 0,3 7-2 15,0-1 0-15,-1 0 0 0,-2 1-9 0,-1 8 0 16,-3 4-12-16,-4 0 12 0,-3 3 0 0,-4 0 0 16,0 7 0-16,-3 5 12 15,0-2-33-15,-4 2-7 0,-3 4 0 0,-1 3-1 0,-3-7 12 0,-3-2 2 16,-4 2 1-16,0-5 0 0,-4-1 14 0,1 0 0 0,0 1 0 0,-8-4 0 16,0 6 0-16,-3-2 0 0,0-1 0 0,-3 0 0 15,-4 0 8-15,-4 1-8 0,0-4 0 0,-3 0 0 16,-3-3 8-16,-5-6-8 0,-6 3 9 0,0-3-9 15,-1-1 0-15,-9-8 0 0,-1 2 0 0,-4-2-742 16,1-4-145-16</inkml:trace>
  <inkml:trace contextRef="#ctx0" brushRef="#br0" timeOffset="76936.57">20475 7286 1911 0,'0'0'42'0,"-7"0"9"0,-3 0 1 0,-5-9 2 0,1 9-43 0,-3-7-11 0,-4 1 0 0,-1 3 0 16,-6-3-13-16,0-4-5 0,-7 4-1 16,-4 0 0-16,-3-4 4 0,3-2 1 0,-7 2 0 0,0 1 0 31,0 3-11-31,0-1-3 0,0-2 0 0,-6 0 0 0,2 5 46 0,-6-5 9 0,-1 6 1 0,-3-3 1 16,4 6-17-16,-4-4-4 0,3 4-8 0,1 0 12 15,0 0-12-15,3 0 0 0,0 4 0 16,0-4 0-16,3 6 0 0,8-3 0 0,0 3 0 15,6 1-10-15,1-7 10 0,3 9 0 0,8-9 0 0,-1 9-8 16,4-2 8-16,3-4 8 0,1 0-8 0,2 6 11 16,1 1-11-16,4-4 12 0,3 0-12 0,0 4 12 15,0-1-2-15,3 0 0 0,1 4 0 0,3 0 0 16,0 2-1-16,0 1 0 0,3 3 0 0,-3 3 0 16,4 0-9-16,-1 0 0 0,1 6 0 0,-1-3 8 15,1 6-8-15,-1-3 0 0,-3 4 0 0,4 2 0 0,-1-2 0 16,1-1 0-16,-1 0 0 0,1 7 8 15,3 0 16-15,0 2 4 0,-3 1 0 0,3 0 0 0,-4 3-10 16,4 0-2-16,-3 3 0 0,-1 0 0 0,1 3-1 16,-1-3-1-16,-3 3 0 0,0 4 0 0,0 5-2 0,-3-2-1 15,3-4 0-15,0 10 0 0,-4-10-11 0,4 0 10 16,-7 1-10-16,4-1 10 0,-1-3-10 0,1 3 0 16,-1 7 0-16,1-4 8 0,-1-2-8 0,0-1 0 15,-3-3 0-15,4-6 0 0,-4 0 13 0,3-3 1 0,-3-1 0 16,0-8 0-16,4 2-14 0,-4-2 0 15,3-1 8-15,1-3-8 0,-5-6 8 0,8 0-8 16,-3 0 11-16,3 0-11 0,0-6 16 0,0-4-3 16,3 1-1-16,-3-1 0 0,4-5 7 0,-4-7 1 15,0 0 0-15,0 0 0 0,7 3 13 0,4-3 3 0,-11 0 1 16,7-3 0-16,0-4 13 0,3 4 2 0,-3-6 1 16,0 6 0-16,4-7-37 0,-4 1-8 0,0-1-8 0,0 1 11 15,0 6-11-15,4-6 12 0,-1-1-12 0,1 1 12 16,3 6-12-16,0-7 0 0,4 1 0 0,0-1 0 15,3 7-10-15,3-6 10 0,5 6-13 0,-1-4 5 16,7-2 8-16,-7 6 0 0,8-7 8 0,-1 7-8 16,0-3 0-16,0 6 0 0,4-3 0 0,0 3 0 15,3 0 0-15,1 0 0 0,-1 0 0 0,4 3-12 16,3-3 12-16,-3 0 0 0,0 6 8 0,-4-3-8 16,-3 4 0-16,-4-1 8 0,1 3-8 0,-1 1 0 15,0-1 0-15,-3-6 0 0,3 7 0 0,4-1 0 0,-4-3 0 16,4 1-16-16,-4-7 2 0,1 6 1 0,3-3 13 0,-4 3 13 15,0-6-2-15,-3 0-1 0,0-6-10 16,-1 6 0-16,-2 0 9 0,-5 0-9 0,1-3 0 0,0-3 0 16,-4 3 0-16,-4-7 0 0,-2 10 0 0,-1-9 0 15,-4 6 0-15,-3-4 0 0,-3 1 0 0,-4-3-10 16,0 2 10-16,-4-2-13 0,-3 3 13 0,-3-10 0 16,-4 3 0-16,-4 4 0 0,0 0 0 0,-3-4 0 15,0 4 0-15,0-4 0 0,-4 1 0 0,0-4 0 16,-3 3 0-16,3 1 0 0,-3-7 0 0,4 10 10 15,2-7-2-15,-2 0 0 0,-1 1-8 0,4-4 0 16,0 9 9-16,3-2-9 0,-3-1 0 0,3 4 0 16,1-1 0-16,-1 1 0 0,7 0 0 0,-3 9-8 15,4-10 8-15,3 7 0 0,-4 3-9 0,11 0 9 0,0 0-10 16,0 0 10-16,0 0-16 0,0 0 4 0,7 10 0 0,0-1 0 16,4 0-4-16,3-2 0 0,3 2 0 15,5 0 0-15,-1 4 4 0,7-4 1 0,0 1 0 0,8 2 0 16,-1-2 11-16,-7 2-10 0,4-2 10 15,0 5-10-15,-1-8 10 0,-6 8 0 0,0-2 0 0,-4-4 0 16,0 4 0-16,0-1 0 0,-3-2 0 0,-4 2 8 16,0 4-8-16,0 0 0 0,-3-1 0 0,-1 1 0 15,-6 0 8-15,-1-1 0 0,1 4 0 0,-1 0 0 16,1-3-8-16,-8 3 0 0,1 2 0 0,-4-2 0 16,3 0 0-16,-3-3 0 0,-3 3 0 0,-4-7 0 15,3 7 8-15,-3-7 0 0,0 7 0 0,0-6 0 16,-4-4-8-16,0 1 11 0,-3-1-11 0,0 0 12 0,0-2-12 15,0 2 0-15,-4-9 0 0,0 10 0 0,1-10-23 0,2-4 0 16,1-2 0-16,4-3-747 16,-1 2-150-16</inkml:trace>
  <inkml:trace contextRef="#ctx0" brushRef="#br0" timeOffset="77675.14">20384 7104 1803 0,'0'0'80'15,"0"0"16"-15,0 0-76 0,-4-9-20 0,4 9 0 0,0-3 0 0,0-4 41 0,0 7 5 16,7-9 1-16,0 3 0 0,0-1-47 0,4-2-13 15,-1 0-1-15,-3 5 0 0,0-5 14 0,0 0 0 16,1 5-10-16,-5-5 10 0,1 9 0 0,-4 0 18 16,0 0-3-16,-4-9-1 0,-3 9 23 0,0-10 5 15,0 10 1-15,-7-3 0 0,-4 0-26 0,1-3-5 16,-5 6 0-16,-2-10-1 0,-1 7 10 0,-3-3 3 16,0 0 0-16,-1-4 0 0,5 1 17 0,-5-1 4 15,1 1 1-15,0-4 0 0,3 1 0 0,1-4 0 16,-1 4 0-16,0-1 0 0,4-6-5 0,0 10-1 15,0-7 0-15,3 1 0 0,0 2-25 0,1 0-6 16,-1-5-1-16,4 8 0 0,0 1-8 0,0-4 0 16,3 10 0-16,-3-6 0 0,3 2 0 0,1 4-11 15,3 0 3-15,-4 3 0 0,8-6 8 0,-4 12 0 16,0-3 0-16,7-3-8 16,0 10-32-16,3-1-7 0,4 4-1 0,4-1 0 0,3 7 34 0,4-6 14 15,3 5-12-15,3-5 12 0,5 9-14 0,2-3 5 16,5-7 1-16,-1 7 0 0,4 0 8 0,3-3 0 0,0 6 0 0,4-4 0 15,-3 4 0-15,-5-3 0 0,-2 3 0 16,-5-3 0-16,-2-3 0 0,-1 9 0 0,-7-3 0 0,0-7 0 16,-3 7 0-16,-4 3 0 0,4-3 0 0,-8 0 0 15,-3 0 0-15,4-3 11 0,-4-3-3 0,0 6 0 16,-7-4-8-16,0-5 0 0,0 6 0 0,0 3 0 16,-4-10 18-16,1 4 2 0,-1-4 0 0,-3 1 0 15,0-4 5-15,-3 4 2 0,3-4 0 0,-4 4 0 16,0-4-13-16,-3 1-2 0,-3 2-1 0,-1-2 0 15,-3-1-21-15,-4 4-4 0,-3-4-1 0,-4 7-1181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5:27.86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2297 13012 2487 0,'-11'-6'55'0,"7"-1"11"0,-6 1 2 0,-1-3 2 0,8-4-56 0,-8 4-14 0,4-1 0 0,-3 4 0 15,6-10 0-15,-7 7 0 0,8-4 0 0,-8 4 0 16,-3 0 0-16,4-4-13 0,-1 4 2 0,-10-4 1 15,-4 1 2-15,1 2 0 0,-5 1 0 0,-2-1 0 16,-5 1 8-16,1 6-8 0,0 0 8 0,-4-4-8 16,0 7 8-16,-3 0 0 0,-1 7 0 0,8-4 0 15,-4 0 21-15,-3-3 7 0,7 9 0 0,-4-9 1 16,4 0-1-16,-1 10-1 0,1-10 0 0,0 6 0 16,0-3-27-16,-1 0 0 0,8-3 0 0,-4 10 0 15,1-10 0-15,-1 6 0 0,4-3 12 0,-1 3-4 16,12 1-8-16,-8-1 0 0,4-3 0 0,7 7 0 15,-7-7 0-15,6 6 0 0,1 0 8 0,4 1-8 0,-1 2 0 16,-3-2 0-16,3 2 0 0,8 7 0 0,-4-6 0 0,-4 9-9 16,11 3 9-16,-3 0-10 0,3 9 0 0,3 4 0 15,-3 3 0-15,7 3 0 0,-3 0 10 0,3 9 0 16,0 0 0-16,0 0 0 0,4 1 0 0,-4 5 0 16,3 4 0-16,1 0 0 0,3 3 0 0,-3-4 0 15,3 4 0-15,7 3-8 0,-7 3 8 0,4-3 0 16,-4 13 0-16,0-4 0 0,-4 4 0 0,-6 9 0 15,7-3 0-15,-11-1 0 0,0 7 0 0,0 0 0 16,-4 1 0-16,-3-1 0 0,-4-10 0 0,4 4 0 16,-3 0 0-16,-4-10 0 0,3 4 0 0,-3-7 0 15,-7-3 0-15,10-3 0 0,-3 3 11 0,0-9-3 16,-4 9 0-16,4-15 0 0,4 2 14 0,-5-9 2 16,5-3 1-16,-4-3 0 0,3-3-1 0,1 0 0 0,-1-7 0 15,8 4 0-15,-8-4-13 0,0-5-3 0,1 2-8 0,6-6 12 16,-6 6-3-16,6-9-1 0,-3 7 0 0,4-7 0 15,3 0-8-15,-4-4 0 0,4-2 0 0,-7 3 0 16,7 0 8-16,0-10 0 0,-4 4 0 0,-3-4 0 16,4 0 13-16,3-5 3 0,0 8 0 0,0-6 0 15,0-2-12-15,0 5-3 0,0 0 0 0,0 1 0 16,0-1-9-16,3-3 10 0,-3 4-10 0,0-1 10 16,7 4-10-16,-7-4 0 0,4 1 9 0,-4 2-9 15,7-2 15-15,-7-1-2 0,4 3 0 0,-1 4 0 16,4-3-1-16,4-1 0 0,-8 1 0 0,8 6 0 15,-8-7 4-15,8 7 1 0,0-6 0 0,-1 5 0 16,1-5 3-16,-4 6 1 0,0-7 0 0,3 7 0 16,1-6-10-16,-8-1-3 0,8 7 0 0,-7-7 0 15,3-2-8-15,-4-1 12 0,1 4-12 0,3-7 12 0,-7-3 17 0,3 7 4 16,-3-10 1-16,7 6 0 0,-3-3-26 0,6 0-8 16,1-3 0-16,0-3 0 0,3 0 20 0,7-3 1 15,4 6 0-15,3-3 0 0,7-4-9 0,0 7-1 16,1 0-1-16,-1 7 0 0,4-4-10 0,0 6 0 15,-4-6 0-15,7 7 0 0,-14-1 0 0,8-6 0 16,-1 7 0-16,0-1 0 0,0 0 0 0,-10 1 0 16,3-1 0-16,4-6 0 15,-7 4-88-15,3-7-16 0,4-7-3 0</inkml:trace>
  <inkml:trace contextRef="#ctx0" brushRef="#br0" timeOffset="8233.91">10075 2745 2286 0,'4'-15'50'0,"-1"12"10"0,-3-7 3 0,4 7 1 0,-4-3-51 0,0-1-13 16,3 1 0-16,-3 6 0 0,0 0 14 0,0 0 0 16,0 0 0-16,0 0 0 0,0-9-2 0,0 9-1 15,-7 0 0-15,0 0 0 0,-3 0-1 0,-4 9 0 16,-4 1 0-16,-3 2 0 0,0-2 7 0,-8 8 2 15,1-2 0-15,-4 9 0 0,-3 0 17 0,0 10 3 16,0-7 1-16,-1 13 0 0,1-7 9 0,0 10 3 16,0 3 0-16,-1 6 0 0,1 1-12 0,3 2-1 15,-3 4-1-15,3-4 0 0,4-2-38 0,3-1 0 0,8 6 0 16,-5-2 0-16,12 2 0 0,3-2 0 16,3-1 0-16,4 4 0 0,0-10 0 0,4 3 0 0,3 1 0 15,7-1 8-15,4-3-8 0,-1 7 0 0,1-7 0 16,7 0 0-1,-1-3-36-15,5 3-1 0,2-6-1 0,5-3 0 16,2 0-179-16,5-7-36 0,6-6-7 0,8-6-2 0</inkml:trace>
  <inkml:trace contextRef="#ctx0" brushRef="#br0" timeOffset="9192.92">10040 3209 748 0,'0'0'67'0,"0"0"-54"0,0 0-13 0,4-6 0 16,-1 3 140-16,4-3 24 0,-3-1 6 0,3 1 1 16,0-3-66-16,-4-1-13 0,4 7-2 0,-3-6-1 15,-1 9 11-15,1-3 3 0,-4 3 0 0,4-7 0 16,-4 7-23-16,0 0-4 0,3-3 0 0,-3 3-1 15,0 0-24-15,0 0-5 0,0 0-1 0,0 0 0 16,0 0-29-16,7 10-7 0,0-7-1 0,0 3 0 16,0 7-8-16,-3-4-11 0,3 7 3 0,0-1 0 15,3-2 8-15,1 6 0 0,-4 3 0 0,0-10 0 16,0 10 8-16,0 6 3 0,0-6 1 0,-3 0 0 16,-1 0-2-16,4 0 0 0,1 6 0 0,-5-6 0 0,1-3-2 0,3-3-8 15,0 6 12-15,3 0-4 16,-3-13 22-16,4 1 4 0,-4 2 1 0,4-2 0 15,3-4 2-15,0-3 1 0,0-3 0 0,0 0 0 0,7 0 3 16,-3-9 1-16,-4 5 0 0,0-5 0 16,4-10-14-16,3 10-4 0,0-16 0 0,0 3 0 0,-3-6-7 15,-1 6-1-15,8-10-1 0,0-2 0 0,0-4-15 16,-4-6 8-16,7 0-8 0,-3 4 0 16,-1-1 0-16,-3 3 0 0,1 1 0 0,-1 5 0 0,3 7-17 0,-9-3 0 15,-8 15 0-15,0-5 0 16,3-1-54-16,1 12-10 0,-11 1-3 0,-4 3-780 15,4 3-156-15</inkml:trace>
  <inkml:trace contextRef="#ctx0" brushRef="#br0" timeOffset="9653.34">10470 3548 1152 0,'0'0'51'0,"0"0"10"0,-10-6-49 0,6 6-12 16,4 0 0-16,0-6 0 0,-7-1 316 0,4 7 61 16,3 0 12-16,0 0 3 0,0 0-316 0,0 0-62 15,0 0-14-15,0 0 0 0,0 0 0 0,0 0-10 16,-7 7 10-16,3-1-12 0,8 3 12 0,-4 7-10 16,-4-4 10-16,-3 1-10 0,0 6 10 0,4-3 0 15,6 2 0-15,-3 11 0 0,-7-4 0 0,7 6 0 16,4 0 0-16,-1 1 8 0,-3-1 8 0,0 4 1 15,4-4 1-15,3 7 0 0,-7-4 12 0,-7-3 2 16,0 1 1-16,-1-1 0 0,12 4-33 0,-8-7 0 16,-6-6 0-16,3 0 0 0,0 0 8 0,7 0-8 0,-4-7 0 15,1-2 0-15,-4-4-13 0,3 1-7 0,4-10 0 0,0 0-1 32,0 0-174-32,0 0-34 0</inkml:trace>
  <inkml:trace contextRef="#ctx0" brushRef="#br0" timeOffset="9916.04">10844 3727 2944 0,'18'0'131'0,"-18"0"26"0,0 0-125 0,0 0-32 0,0 0 0 0,14 0 0 0,0 3 24 0,0-3 0 16,-3-3-1-16,10 3 0 0,11 0-12 0,-4-10-3 16,0 1 0-16,1 6 0 0,6-7-8 0,-3 1-17 15,-1-3 4-15,1 2 1 16,-4 4-79-16,8-7-15 0,-1 10-3 0,-7-3-1 16,0-3-27-16,1 2-6 0,2 1-1 0,-3 6-544 15,-6-3-110-15</inkml:trace>
  <inkml:trace contextRef="#ctx0" brushRef="#br0" timeOffset="10143.99">11134 3859 2149 0,'-18'6'95'0,"18"-6"20"0,0 0-92 0,0 0-23 0,0 0 0 0,0 9 0 15,0-9 44-15,4 10 5 0,3-4 1 0,-7-6 0 16,3 9-38-16,4 1-12 0,4-1 8 0,-1 1-8 15,-10-10 36-15,11 3 4 0,3-3 1 0,0 6 0 16,0-3-14-16,4-3-3 0,-4 0-1 0,4 0 0 16,3 0-23-16,0 0 0 0,-3 0 0 0,-1-3 0 15,12-3-98 1,-5 3-21-16,-3 3-4 0,1-10-563 0,-1 7-113 0</inkml:trace>
  <inkml:trace contextRef="#ctx0" brushRef="#br0" timeOffset="10445.33">12076 3181 2016 0,'0'0'89'0,"0"0"19"0,-7 0-87 0,3 13-21 15,-3-4 0-15,3 7 0 0,-3 6 174 0,4 3 30 16,-1 3 7-16,4 7 1 0,-3-4-176 0,-1 3-36 16,1 7 0-16,-1 0-9 0,1 3 9 0,-1-3 0 0,-3 9 0 0,4-3 0 15,-1-6 0-15,1 3-8 0,-1 3 8 0,4-7 0 16,-4 4-11-16,4-9 11 0,0-4-13 16,0 4 5-16,0-4 8 0,0 7-10 0,4-7 10 0,0-6-10 31,-1-3-83-31,1 3-17 0,3 0-3 0,0-6-619 0,0-3-123 15</inkml:trace>
  <inkml:trace contextRef="#ctx0" brushRef="#br0" timeOffset="10963.17">12129 2369 691 0,'-11'9'30'0,"4"-9"7"0,0 4-29 0,-4 5-8 16,8-3 0-16,-8 4 0 0,4 2 358 0,0 1 70 15,3 6 15-15,1-7 2 0,-1 7-349 0,8-7-71 16,-1 7-13-16,5 3-4 0,2-9 28 0,4 9 4 16,4 6 2-16,7-6 0 0,-1 3-4 0,8 0-1 0,3 6 0 0,4-2 0 15,3 8-1-15,8-5-1 0,3-1 0 0,3 4 0 16,1 5-16-16,-1 1-3 0,-7 6-1 0,1 3 0 15,-4 0-15-15,-4 4 0 0,-7-1 0 0,1 0 0 16,-1 4 11-16,-10-10-1 0,-1 6 0 0,-6 0 0 16,-4-9-10-16,-3 10 0 0,-4-4 0 0,-4-3 8 15,-3-6 20-15,0 3 3 0,0 3 1 0,-7-7 0 16,4-2-32-16,-8-7 0 0,0 7 0 0,1-7 0 16,-4-6 10-16,0 7-1 0,0-1 0 0,-4 4 0 15,-7-4-9-15,0 0-11 0,-3 1 3 0,-3-1 0 16,-5-3-36-16,1 4-6 15,-4-10-2-15,4 3 0 0,0-10-92 16,6 1-20-16,5-7-3 0,-1 1-892 0</inkml:trace>
  <inkml:trace contextRef="#ctx0" brushRef="#br0" timeOffset="11826.88">13395 3570 2109 0,'-4'0'46'0,"1"-3"10"0,-1 3 1 0,-3-6 3 0,7 6-48 0,0 0-12 0,0 0 0 0,0 0 0 16,0 0 12-16,4-10 0 0,6 7 0 0,1-3 0 0,7 6-1 0,-1-6-1 16,8-1 0-16,0 7 0 0,6-3 26 0,1-3 4 15,3 3 2-15,4-7 0 0,0 10-26 16,3-9-6-16,-3 9-1 0,-3 0 0 0,-5-3 19 16,5 3 3-16,-5 0 1 0,-2-6 0 0,-1 2-40 15,0 1-8-15,0 3-2 0,-7-6 0 16,1 6-58-16,-1 0-11 0,-4-3-2 15,1 3-898-15</inkml:trace>
  <inkml:trace contextRef="#ctx0" brushRef="#br0" timeOffset="12092.28">13430 3780 2311 0,'0'0'51'0,"0"0"10"0,0 0 3 0,0 0 0 0,0 0-51 0,0 0-13 0,11 3 0 0,-4 4 0 16,-7-7 8-16,7 3 0 0,4-3-8 0,-4 6 12 16,3-3 9-16,1 0 2 0,-4 4 0 0,7-7 0 15,-3 0-12-15,6 0-3 0,-3 0 0 0,4 3 0 16,0-3-23-16,3 0-5 0,0 0 0 0,4 0-1 15,-1-3-164 1,8 3-33-16,3-10-6 0</inkml:trace>
  <inkml:trace contextRef="#ctx0" brushRef="#br0" timeOffset="12616.65">15300 3445 2754 0,'0'0'60'0,"-11"0"13"0,1 0 3 0,-4-4 1 0,0-2-61 0,-1 6-16 15,1 0 0-15,0 0 0 0,0 0 11 0,0 0-1 0,0 6 0 0,-4-2 0 16,-6 2-24-16,2 0-5 0,-2 4-1 0,-1 5 0 31,-7 1-19-31,1-4-4 0,-1 7-1 0,0 3 0 0,0 6 29 0,4-9 6 0,0 3 1 0,0 0 0 16,6 0 32-16,1 0 6 0,7 0 2 0,4-3 0 15,-1 3-4-15,7-3 0 0,1-4 0 0,6 4 0 16,1-6-28-16,10 5 0 0,0-5 0 0,4 0 0 16,0 2 0-16,6-12 0 0,4 4 0 0,4-1 0 15,0-6 9-15,0 0-9 0,3 0 8 0,4 0-8 16,-4 0 0-16,4-6 0 0,3-1 0 0,1 4 0 15,-5-3 9-15,1-3-9 0,0 2 10 0,-4-2-10 16,0-1 12-16,-3 1-4 0,-4 0-8 0,-3-4 12 16,-4 4 22-16,0-4 4 0,-6-6 1 0,-1 10 0 15,0-4-8-15,-7-5-2 0,3-4 0 0,-6 0 0 16,0 3 4-16,-4-3 1 0,0-3 0 0,-4-3 0 0,-3 6-26 16,-4 3-8-16,1-6 0 0,-4 3 0 0,-4 0 0 15,0 3 0-15,-6 0 0 0,3 10 0 0,-8-7 0 0,5-3 0 16,-8 10 0-16,7 0 0 0,-3-4 0 15,0 4 0-15,-1 5 0 0,5-2 0 16,-1 3-19-16,4 0-10 0,7-3-3 0,0 6 0 16,0 0-83-16,3 0-17 0,4 0-3 0,7 0-691 15,0 0-138-15</inkml:trace>
  <inkml:trace contextRef="#ctx0" brushRef="#br0" timeOffset="12947.56">15625 2886 1951 0,'0'0'86'0,"0"0"18"0,0 0-83 0,-8 0-21 0,8 0 0 0,0 0 0 15,-7 10 71-15,0-10 9 0,0 9 3 0,0 1 0 16,0-7-50-16,0 16-9 0,0-7-3 0,0 10 0 15,0 6-13-15,-4 4-8 0,-3-1 10 0,0 0-10 16,-7 10 38-16,0 6 2 0,0 3 0 0,-8-6 0 16,-2 16-23-16,-5-4-4 0,1 4-1 0,0-4 0 15,-4 16 32-15,0-9 7 0,4-6 1 0,0 12 0 16,3-13 9-16,0 4 3 0,4-4 0 0,3-3 0 16,1-2-43-16,2-4-8 0,1 3-1 0,7 0-1 15,7-16-69-15,4 7-14 16,6-6-2-16,4-7-1 0</inkml:trace>
  <inkml:trace contextRef="#ctx0" brushRef="#br0" timeOffset="26105.9">10439 4755 115 0,'10'0'10'0,"-10"0"-10"0,0 0 0 0,-7 7 0 16,0-4 392-16,-3 3 76 0,3-3 15 0,-4 10 3 16,-7-4-380-16,1 10-76 0,3-6-15 0,-4 5-3 15,-7-5 15-15,8 9 3 0,-5 0 1 0,1-3 0 16,-3 3 10-16,2 6 3 0,-6-3 0 0,3-3 0 15,1 9 1-15,-1 1 1 0,-3 8 0 0,0-2 0 0,-1 0 9 0,1 2 1 16,0 4 1-16,0 10 0 0,3-4-9 16,0-6-1-16,-3 9-1 0,7-6 0 15,0 6-30-15,3-9-5 0,8 6-2 0,-1-3 0 0,4-6-9 16,3 3 8-16,4 3-8 0,0-9 8 0,4 2-8 16,3-2 0-16,4-10 0 0,-1 4 0 0,4-4-16 0,4 0-6 15,3-3-1-15,4-3 0 16,-4-3-25-16,4 0-4 0,-1-4-2 0,5-2 0 15,-5 3-84-15,8-4-17 0,-4-2-3 16,4-7-787-16</inkml:trace>
  <inkml:trace contextRef="#ctx0" brushRef="#br0" timeOffset="26539.75">10358 5194 2718 0,'0'0'60'0,"0"0"12"0,0 0 2 0,0 0 2 0,14-9-60 0,-7 9-16 0,-7 0 0 0,10 0 0 16,4 0-26-16,-3 0-8 0,-11 0-2 0,7 9 0 0,-3 4 16 0,6-1 4 15,1 4 0-15,-4 0 0 0,-7 3 8 16,0 3 8-16,10 6-12 0,-3 3 12 0,-7-6 0 0,4 7 0 16,0-4 0-16,3 3 0 0,10-6 11 15,-6-3 2-15,-4 6 1 0,7-2 0 0,4-8 22 0,-4 4 5 16,-4-6 1-16,1 0 0 0,3-7-18 16,0 4-3-16,0-4-1 0,0-3 0 15,-3 1 3-15,-1-7 0 0,8 0 0 0,-4-7 0 0,-3-2-2 16,-1 0 0-16,5-4 0 0,-1-3 0 0,-4 1-7 15,1-4-2-15,-1 0 0 0,-3-6 0 0,8-3-4 0,-8 3 0 16,-4-4-8-16,4-2 12 0,4-10-12 0,-4 10 8 16,0 0-8-16,-4-4 0 0,4 4 0 0,4-1 0 15,-4 7-8-15,4 0 8 0,-8 3-20 0,4 7 4 16,7-1 0-16,-7 10 0 16,-7-4-132-16,7 4-25 0,4 3-6 0,0 3-951 0</inkml:trace>
  <inkml:trace contextRef="#ctx0" brushRef="#br0" timeOffset="26951.57">10583 5659 2484 0,'0'0'110'16,"-3"-7"22"-16,-8 7-105 0,4-3-27 0,7 3 0 0,0 0 0 0,-3 0 20 0,3 0-2 16,0 0 0-16,0 0 0 0,0 0-18 0,0 0 8 15,0 0-8-15,0 0 0 0,14 0 0 0,-7 10 0 16,0-7-12-16,0 12 3 0,0-2 9 0,0-1 8 15,0 1-8-15,-3 6 11 0,-1 3 28 0,4 6 5 16,4-6 2-16,-4 3 0 0,-4 0-30 0,4 0-7 16,-3 3-1-16,7-3 0 0,-8 4-8 0,4-4 0 15,0-3 0-15,0 0 0 0,4 3 0 0,-8-3 0 16,1-7 0-16,-1 7 0 16,4-3-30-16,-7-6-8 0,0 2-2 0,0-2 0 15,0-1-44-15,0-2-10 0,0-1-2 0,0-9-617 16,0 3-124-16</inkml:trace>
  <inkml:trace contextRef="#ctx0" brushRef="#br0" timeOffset="27446.81">11134 5649 864 0,'0'0'76'0,"-4"3"-60"0,-3-3-16 0,4-3 0 16,3 3 338-16,0 0 65 0,-11 0 13 0,11 0 2 15,0 0-283-15,0 0-57 0,0 0-11 0,0 0-3 16,11-3-6-16,6-3-2 0,4-4 0 0,4 7 0 16,0-6-32-16,7 6-8 0,10-7 0 0,0 1-1 15,1-1-15-15,6 7 11 0,4-12-11 0,3 15 10 16,1-13-10-16,-8 13-17 0,0-9 4 0,-6 9 1 31,-1-4-16-31,-3-2-4 0,-4 6 0 0,-3 0 0 0,-4 0-128 16,-3 0-27-16,0 0-5 0,-8 0-823 0</inkml:trace>
  <inkml:trace contextRef="#ctx0" brushRef="#br0" timeOffset="27814.83">11204 5856 2602 0,'0'0'57'0,"0"0"12"0,0 0 3 0,0 0 1 0,0 0-58 0,0 0-15 0,0 0 0 0,0 0 0 16,0 0 28-16,7 3 4 0,0 0 0 0,4-3 0 16,0 7-32-16,-1-4 0 0,1-3 0 0,3 0 0 15,7 0 0-15,-3 0 0 0,-1 0 0 0,1 0 0 16,10 0 0-16,-3-3 0 0,-1-4 0 0,-2 7 0 31,2-3-26-31,1 0-11 0,7-3-3 0,-4 6 0 0,-3 0-90 16,3-10-18-16,7 10-4 0,-3-9-1 0</inkml:trace>
  <inkml:trace contextRef="#ctx0" brushRef="#br0" timeOffset="28279.94">12425 5458 2250 0,'0'0'49'0,"0"0"11"0,0-6 1 0,-4 6 3 0,1-13-52 0,-1 10-12 16,1-3 0-16,-4 6 0 0,3-4 0 0,-3 4 0 16,-3 0 8-16,-1 4-8 0,0 2 0 0,1-3 0 15,-4 10 0-15,0-4 0 0,-4 0 9 0,4 4-1 16,-4 6 0-16,1 3 0 0,-1-4 0 0,0 1 0 16,1 3 0-16,-1 0 0 0,4 3 32 0,-4-3 5 15,8 10 2-15,-1-14 0 0,-3 4-31 0,7 7-5 0,-4-4-2 16,4-3 0-16,0 3-9 0,4-3 0 15,-1 3 0-15,1-3 0 0,3 0 0 0,0-4 0 16,3 1 0-16,4-6-11 16,0 6-12-16,4-7-2 0,3 1-1 0,4-7 0 0,-1-3 10 15,1 3 1-15,7-6 1 0,-4-6 0 0,3-3 14 0,1 6 0 0,0-10 0 0,-4-3 0 16,4 4 40-16,-4-7 5 0,4-3 1 0,-4 0 0 16,7 0 4-16,-7-3 1 0,4 0 0 0,-4-6 0 15,0 6-30-15,-3-4-5 0,-1 4-2 0,-3-3 0 16,1 6-6-16,-1 0 0 0,-7 3-8 0,-4-3 12 15,4 7 0-15,-7-1 0 0,-3-6 0 0,-1 9 0 16,1-5 16-16,-4 2 4 0,-4 0 0 0,1 4 0 16,-5-1-32-16,1-2 0 0,-3-7 0 0,-1 9 0 15,4 1-20-15,-4-1-9 16,1-3-3-16,-1 4 0 0,0 2 16 0,4-2 4 0,0-1 0 0,0-2 0 16,3 5-109-16,-3-2-22 0,4 2-4 0</inkml:trace>
  <inkml:trace contextRef="#ctx0" brushRef="#br0" timeOffset="28743.95">12598 4965 2419 0,'-14'-12'107'0,"7"9"22"0,-1-3-103 0,5-4-26 0,-1 7 0 0,1 0 0 16,-4-3 29-16,3-4 1 0,1 10 0 0,3 0 0 16,0 0-30-16,0 0 0 0,0 0 0 0,0 0 0 15,0 0-8-15,0 0 8 0,7 10-12 0,0 2 12 16,3-2 0-16,1 8 0 0,0-5 0 0,6 9 0 15,4 0 0-15,1-3 0 0,2 12 11 0,5-9-11 16,-5 6 16-16,8 4-4 0,0 2-1 0,-1 0 0 16,1 4-11-16,0-3 0 0,3 9 0 0,1-13 0 15,-5 10 0-15,1-4 0 0,0 1 0 0,0 0 0 16,-8 2 0-16,-3 4 0 0,-3 0 8 0,-4 0-8 16,-3-3 9-16,-4 3 0 0,-4 3 0 0,1-3 0 15,-8 3 0-15,1-10 0 0,-1-2 0 0,-6 9 0 16,-1-13 10-16,1 0 1 0,-1-2 1 0,0-4 0 0,-6 3-13 0,-1-6-8 15,-3 0 10-15,3 0-10 0,-3-3 0 16,0-7-8-16,3 4-1 0,-3-10 0 16,0 0-120-16,0-3-24 0,0-12-5 15</inkml:trace>
  <inkml:trace contextRef="#ctx0" brushRef="#br0" timeOffset="29131.05">13737 5458 2163 0,'0'0'96'0,"0"0"20"0,0 0-93 0,0 0-23 0,11 9 0 0,-4-9 0 0,3 3 40 0,5 4 3 16,-5-4 1-16,4 0 0 0,0 6 20 0,0-9 4 16,4 7 0-16,3-4 1 0,-3-3-6 15,7 0-2-15,-1 0 0 0,1-3 0 16,3-4-35-16,4 7-7 0,0-9-2 0,3 6 0 0,4-7-17 15,-4 10 0-15,4-3 0 0,-4-3 0 16,4 3-101-16,-4 3-15 0,-3 0-2 0,0 0-1 16,-4 3-42-16,-3 3-9 0,-4-6-2 0,0 3-439 15,-7 4-88-15</inkml:trace>
  <inkml:trace contextRef="#ctx0" brushRef="#br0" timeOffset="29407.87">13691 5847 2970 0,'0'0'132'0,"-7"3"26"0,-3-3-126 0,3 6-32 0,0-3 0 0,7-3 0 15,0 0 19-15,0 0-3 0,7 3 0 0,10 7 0 16,8-10-16-16,7 0 0 0,7 0-8 0,10-3 8 16,4-4 0-16,7-5 0 0,7 2 0 0,7 1 10 15,7-4-10-15,0 10 0 0,0-3 0 0,0-3 0 16,1-4-116-16,-1 4-15 16,0-4-3-16,-4 4-678 0,-2-1-136 0</inkml:trace>
  <inkml:trace contextRef="#ctx0" brushRef="#br0" timeOffset="31329.53">16055 4903 2412 0,'0'0'107'0,"0"0"21"0,0 0-102 0,0 0-26 0,0 0 0 0,0 0 0 15,0 0 47-15,0 0 4 0,0 0 1 0,-7 0 0 16,0 9-40-16,0 1-12 0,-4 2 8 0,1 13-8 16,-5 3 0-16,1 4 0 0,-3 5 0 0,-1 10 0 15,0-6 0-15,-3 13 0 0,-3 8 0 0,2-8 0 16,5 8 23-16,-1-2 7 0,1-4 2 0,-1 4 0 16,4-4-32-16,-4 4 0 0,8-13 0 15,-5 3 0-15,5 0-8 0,-1-6 8 0,4-9-12 0,4-4 12 16,-1 0-96-16,1-2-12 15,-1-4-2-15,8-3-619 0,3-13-124 0</inkml:trace>
  <inkml:trace contextRef="#ctx0" brushRef="#br0" timeOffset="31636.36">16207 5649 3013 0,'0'0'133'0,"0"0"28"0,0 0-129 0,0 0-32 0,0 0 0 0,0 0 0 15,10 3 16-15,4 7-4 0,4-10-1 0,3 6 0 16,7-6-11-16,1-6-12 0,-1 6 2 0,0-3 1 31,4-7-35-31,3 7-6 0,4-3-2 0,-4-4 0 16,4 4-16-16,0-3-3 0,-8 2-1 0,5-2 0 15,-4 3-81-15,6-4-17 0,-2 4-3 0,-1-3-797 0</inkml:trace>
  <inkml:trace contextRef="#ctx0" brushRef="#br0" timeOffset="32108.18">17762 5329 1785 0,'0'0'79'0,"-7"-6"17"0,0 6-77 0,0 0-19 15,-3-3 0-15,-1-3 0 0,0 6 286 0,-3 0 54 16,4 0 10-16,-4 0 2 0,0 9-289 0,-4 4-63 16,-3-4 0-16,0 7-12 15,-4-1-20-15,4 7-5 0,-4-3-1 0,7 3 0 16,4 0 5-16,0 0 1 0,0-3 0 0,7 3 0 0,0 0 17 0,0 6 4 16,3-6 1-16,4-3 0 0,4 3-5 0,-4-7-1 0,3 4 0 15,4 3 0-15,4-6 16 0,3-1 15 0,7-5-3 0,0 2-1 16,1-2-3-16,2-4-8 0,8-3 12 15,-4-3-4-15,-3 0-8 0,7 0 0 0,-4-9 0 0,0 9 0 16,4-10 0-16,-4 4 0 0,0-10 0 0,1 7 8 16,-5-4 0-16,-3 1 0 0,-3-7 0 0,0 7 0 15,-4-7 16-15,0 3 4 0,-3-3 0 0,-4 0 0 16,-7 1-1-16,0-4 0 0,-4 0 0 0,-3 6 0 16,0-9-11-16,-4 9-3 0,1-6 0 0,-8 3 0 15,1 1-13-15,-5-4 9 0,5 3-9 0,-4 3 8 16,-1 1-8-16,-2 2 8 0,3 0-8 0,-4 1 8 15,4 6-8-15,-4-4-9 0,7 10 9 0,-3-3-13 16,0 3-84-16,3 0-17 16,1 3-3-16,6-3-708 0,-3 10-142 0</inkml:trace>
  <inkml:trace contextRef="#ctx0" brushRef="#br0" timeOffset="32395.39">18302 4752 3088 0,'0'0'68'0,"0"0"15"0,-7 3 2 0,-4 13 1 0,1-13-69 0,-1 10-17 16,1-4 0-16,-4 10 0 0,3-6 8 0,-3 8-8 0,0 1 9 0,-7 10-9 15,-1-7 0-15,-6 9-20 0,-3 7 4 0,-1 0 0 16,0 12 16-16,-3 4-10 0,-4 8 10 0,-3-2-8 15,3 6 8-15,4-3 0 0,-4 0 0 0,0 3-8 16,7-3 8-16,-3 0 0 16,7-4 8-16,-4-2-8 0,7-7 0 0,4-9-13 0,3 0 1 0,1-3 1 31,6 3-163-31,4-16-33 0,11 25-6 0,3-31-2 0</inkml:trace>
  <inkml:trace contextRef="#ctx0" brushRef="#br1" timeOffset="55690.41">25273 1736 633 0,'0'0'28'0,"0"0"6"0,0 0-34 0,0 0 0 0,4-4 0 0,-1-2 0 16,-3 6 320-16,7-3 56 0,-7 3 12 0,0 0 3 0,0 0-292 0,0 0-59 16,0 0-11-16,0 0-2 0,0 0-7 0,0 0-2 15,0 0 0-15,0 0 0 0,0 0 6 16,4 9 0-16,-4-9 1 0,3 10 0 0,1 2 17 16,-1 1 3-16,1-4 1 0,-1 4 0 15,-3-1 22-15,4 7 4 0,-4 0 0 0,3-6 1 0,1 9-33 0,-1 6-6 16,-3-6-2-16,0 9 0 0,0 0 7 15,0 1 1-15,-7 2 0 0,4 10 0 16,-1-3-24-16,4 3-5 0,-3-6-1 0,-1 2 0 0,4-2-10 0,-3 0 0 16,3-7 0-16,-4 0 0 0,4-6 0 15,0 7 0-15,0-4 8 0,0 3-8 0,4-9 0 0,-4-3 0 16,3-3 0-16,-3 3-11 16,4-7-23-16,-4 1-5 0,0 2-1 0,3-12 0 15,-3 10-104-15,0-13-22 0,0 0-4 0</inkml:trace>
  <inkml:trace contextRef="#ctx0" brushRef="#br1" timeOffset="56370.89">25206 1670 2563 0,'0'0'113'0,"0"0"24"0,7-10-109 0,-3 7-28 0,6-3 0 0,-3 3 0 0,7-3 59 0,-3 6 6 15,3-4 2-15,0 4 0 0,4 0-25 0,-1 0-5 16,5 0-1-16,-5 0 0 0,4 0-20 16,4 0-4-16,0 0 0 0,-1 4-1 0,5-4-11 0,-1 6 0 15,-3-3 0-15,3 3 0 0,-3 0 0 0,-1 1 0 16,1-4 0-16,-4 9 0 0,-3 4 0 0,-1-13 0 15,-3 16 0-15,1-10 0 0,-5 4 0 0,-3 0 0 16,0-4 0-16,-3 10 0 0,-1-7 0 0,-3 1 0 16,0-4 0-16,0 4 0 0,-3 3 8 15,-1-13-8-15,-3 9 8 0,0-2-8 0,-3-1 12 0,-5 4-4 16,1-4 0-16,-3 0 0 0,-1 1-8 0,-3-1 0 16,0-6 0-16,0 4 0 0,-4-1 12 0,0 0-4 15,4-3 0-15,0 4 0 0,0-4-8 0,3-3 0 16,0 6 0-16,4-3 0 0,-3 0 0 0,6 3 0 15,-3-2-14-15,3 5 5 0,4-9 1 0,0 9 0 16,4 1 0-16,-1-10 0 0,1 3 8 0,3-3 0 0,0 0 0 16,0 9-8-16,0-9-4 0,3 10-1 0,4-1 0 15,4-9 0-15,3 3 13 0,4 10 0 0,-1-13 0 0,4 6 0 16,1-6 0-16,2 10 13 0,1-7-4 0,0-3-1 16,6 9-8-16,-2-6 0 0,2 4 0 0,-2-4 0 15,-1 3 0-15,-3 3 0 0,-4 4 0 0,0-10 0 16,0 10 0-16,-7 2-11 0,0 1 3 0,-3 3 0 15,-1 0 8-15,-3-1-8 0,-3-2 8 0,0 12-8 16,-4-12 8-16,-4 3 16 0,4 3-4 0,-4-3-1 16,1 2-11-16,-1-2 0 0,-3 3 0 0,4-9 0 15,-1 9 0-15,1-3 0 0,-4-7 0 0,0 7 0 16,0-7 0-16,0 1 0 0,-1-4 0 0,-2 1 0 16,-1-1 0-16,-3 4 8 0,-3-4-8 0,-5 1 0 15,1-1 9-15,-7-6-9 0,0 7 10 0,-4-7-10 16,0 3 8-16,-3 3-8 0,3-6 0 0,-3 4 0 0,0-1 0 15,6 0-8-15,-2-6-1 0,6 3 0 16,0-3-35-16,8 0-8 0,-1 0 0 0,4-3-1 16,3 3-96-16,4 0-19 0,0-6-4 0,0 6-550 15,4-13-110-15</inkml:trace>
  <inkml:trace contextRef="#ctx0" brushRef="#br1" timeOffset="56814.18">26091 2441 2559 0,'0'0'113'0,"8"-9"24"0,-1 9-109 0,3-3-28 0,1-4 0 0,3 4 0 16,-4-3 76-16,5-7 9 0,2 10 3 0,1-6 0 15,-4-1-58-15,0 1-11 0,0 0-3 0,0-4 0 16,-3 4-16-16,3-4-9 0,-3 1 1 0,-1-4 0 16,1 0-23-1,-4-3-4-15,0 7-1 0,0-7 0 0,-4 7 4 0,1-7 1 16,-4 6 0-16,0 1 0 0,0 2 31 0,-4 1 18 0,-3-1-2 0,0 1-1 16,0 6 9-16,-3 3 3 0,-4 0 0 0,-1 0 0 0,-2 0-6 0,3 3-1 15,-4 3 0-15,4-3 0 0,0 7-2 16,0-1-1-16,-4 7 0 0,4-7 0 0,3 7-17 15,-3 0 0-15,4 6 0 0,-1-4-9 0,1 11 9 16,2-4-8-16,5-3 8 0,-1 6-8 16,-3 3 8-16,7-6 0 0,0 4 0 0,0-7 0 0,0 3 0 0,0 6 0 15,4-12 0-15,-1 3 0 0,4-3 0 16,-3 3 9-16,7-4-1 0,-1 4-8 0,1-9 8 0,3 6-8 16,-4-10 0-16,5 4 0 15,2-4-45-15,4 0-13 0,-3-5-2 0,3-1-1 16,0-6-97-16,0 3-19 0,4-10-4 0,0 7-519 0,0-6-103 0</inkml:trace>
  <inkml:trace contextRef="#ctx0" brushRef="#br1" timeOffset="57248.64">26515 2413 2278 0,'0'0'50'0,"0"0"10"0,0 6 3 0,0 4 1 0,0 2-51 0,0 1-13 0,0-4 0 0,3 10 0 15,-3-7 16-15,4 7 1 0,-1-3 0 0,1-7 0 0,-1 10-6 0,4-6-2 16,-3 2 0-16,3-2 0 0,-3-4 19 0,6-2 3 16,-3 2 1-16,0-3 0 0,0-3-20 0,-7-3-3 15,0 0-1-15,0 0 0 16,7 0 23-16,-7 0 4 0,0 0 1 0,7-3 0 0,1-6 9 0,-1 0 3 15,0-1 0-15,-4-2 0 0,1-7-11 0,-1 6-1 16,-3-6-1-16,0 4 0 0,0-10-8 0,4 9-2 16,-4-12 0-16,0 6 0 0,7 3 11 0,-7-12 3 15,0 15 0-15,0-12 0 0,0 6-24 0,0 3-5 16,0-6-1-16,3 6 0 0,-3-3-1 0,4 3-8 16,-1 4 12-16,1-1-4 0,3 0-8 0,0-3 0 15,4 7 9-15,-1-7-9 0,1 10 0 16,3-4 0-16,4 4 0 0,-1-1-8 0,1 1 8 0,-1 9-12 15,1-13 12-15,0 13-12 0,-1 0 3 0,1 0 0 16,0 0 0-16,-1 13 0 16,1-13-69-16,0 6-14 0,-1 4-2 0,-3-1-1 15,0 4-52-15,1-4-10 0,-1 0-3 0,0 4-583 0,-7-10-117 0</inkml:trace>
  <inkml:trace contextRef="#ctx0" brushRef="#br1" timeOffset="57908.75">27249 2165 1324 0,'0'0'118'0,"0"0"-94"0,0 0-24 0,0 0 0 0,0 0 328 0,0 0 60 15,0 0 13-15,0 0 3 0,7 3-318 0,3 10-63 0,-6-7-13 0,3 4-2 16,0 2-8-16,-4 1 0 0,4 5 0 0,-7-5 0 15,4 9 0-15,-1 0 0 0,-3-3-11 16,0 3 11-16,0 6 0 0,-3-12 0 0,-1 15 0 16,-3-12 0-16,4 3 0 0,-1 6 8 0,1-16 1 0,-1 10 0 15,4-3-1-15,0-6 0 0,0 6 0 0,4-7 0 16,-1-2 16-16,1-1 4 0,-4 0 0 0,0-9 0 16,0 0-13-16,10 0-3 0,1 0 0 0,-4-6 0 15,4 3 4-15,-4-3 1 0,3-7 0 0,1 1 0 16,-4-7-5-16,0 6-2 0,-3-6 0 0,3-3 0 15,0-3-10-15,0 7 0 0,-4-14 9 0,4 10-9 16,-3-6 0-16,-1-3 0 0,1 9 0 0,-1 3 8 16,4-6-8-16,-3 6 0 0,-1 6 8 0,1 1-8 0,3 3 19 0,-3-4-1 15,3 7 0-15,0 3 0 16,0-7-9-16,7 10-1 0,0 0-8 0,0-6 12 16,4 6-12-16,3 6 0 0,0-6 0 0,4 10 0 15,3-7-8-15,4 6 8 0,-11 4-12 0,0-4 12 0,4 10 0 16,-1-3 0-16,-2 2 0 0,-1 4 0 0,0 7 0 0,-3-7 8 15,-4-4 0-15,0 4 1 0,-4 0-9 0,1 0 0 16,0 0 9-16,-4 0-9 0,-4-3 0 0,4 0 0 16,-3-4 0-16,-1 4 0 15,-3-6-84-15,4 2-17 16,-4-2-4-16,0-10-1218 0</inkml:trace>
  <inkml:trace contextRef="#ctx0" brushRef="#br1" timeOffset="59726.97">29961 1544 1324 0,'0'0'59'0,"0"0"12"0,0 0-57 0,0 0-14 0,-3-9 0 0,3 9 0 15,0 0 217-15,0 0 41 16,0 0 8-16,0 0 2 0,0 0-194 0,0 0-38 0,0 0-8 0,0 0-2 16,0 0 12-16,0 0 2 0,0 0 1 0,0 0 0 15,0 0-17-15,0 0-3 0,7 0-1 0,-7 0 0 16,3 9 3-16,-3-9 0 0,0 0 0 0,4 13 0 15,0-4-6-15,-1 13-1 0,1 6 0 0,-4-6 0 16,3 10 1-16,1-1 0 0,-1 4 0 0,1 2 0 16,-4 7 5-16,7-9 1 0,-4 15 0 0,1-9 0 15,-1 6 1-15,1-7 1 0,3 11 0 0,0-8 0 16,-3-2-16-16,3-6-9 0,0 5 10 0,-4-5-10 16,4-4 8-16,-3 1-8 0,-1-1 0 0,1-3 9 15,-1-3-9-15,1 4 0 0,-4-11 0 0,0-2 8 16,0 12-8-16,-4-12 0 0,1 0 0 0,-1-1 0 15,1 4-61-15,-1-6-18 0,-3-4-3 0,0 1-1 16,0 2-81-16,0-6-16 0,0-6-3 0,7 0-841 16</inkml:trace>
  <inkml:trace contextRef="#ctx0" brushRef="#br1" timeOffset="60520.93">29831 1406 1785 0,'-7'-6'159'0,"-4"-6"-127"0,1 12-32 0,3-4 0 15,0-2 135-15,0 3 21 0,7 3 4 0,0 0 0 16,0 0-85-16,0 0-18 0,0 0-3 0,0 0-1 16,0 0-17-16,0 0-4 0,7-9-1 0,0 9 0 15,3-4-5-15,1-2-1 0,6 6 0 0,1-3 0 16,7 3 3-16,-1 0 1 0,5-6 0 0,2 6 0 16,5-3-6-16,-1 3-2 0,0 0 0 0,8 3 0 15,-1 3-9-15,0-6-3 0,4 3 0 0,0 7 0 16,0-1-9-16,-4 0 0 0,1-5 0 0,-5 8 8 15,-2-3-8-15,-1 1 0 0,-7 2 0 0,-3-2 0 16,-1 9 0-16,-6-7 0 0,0 7 0 0,-1-6 0 16,-6 5 0-16,3-5 0 0,-7 6 0 0,0-7 0 0,-3 7 0 0,-1-6 0 15,-3 5 0-15,-3 4 0 0,-4-9 0 0,0 6 0 16,0-7 0-16,-4 1 0 0,-7 3 0 0,1-4 0 16,-4 1 9-16,-1 5-9 0,-2-8 0 0,-5 2-8 15,5-2 0-15,-8 2 0 0,4-2 8 0,0-1 0 16,-1-6 10-16,1 10-10 0,3-7 0 0,1-3 0 15,3 4 0-15,3-4 0 0,0-3 0 0,8 0 0 16,-4 0 0-16,7 0 0 0,-1 6-11 0,1-3 11 16,7-3-10-16,0 0 10 0,0 0-16 0,0 0 4 0,0 0 0 15,0 0 0-15,0 0 0 0,0 0 1 16,0 0 0-16,11 3 0 0,3 3 11 0,0-2 0 0,0-4 0 16,4 6 0-16,0-3 0 0,3 6 0 15,0-5 0-15,4 5 0 0,-1 0 0 0,-2 1 0 16,2-1 0-16,1 7 11 0,-4-7-11 0,0 1-11 0,4 8 3 0,-7-5 0 15,-1 6 8-15,-3-7 0 0,0 10 0 0,1-3 0 16,-5-6 0-16,1 6 0 0,-4-7-9 0,0 7 9 16,-4-7 0-16,1 7 0 0,-1-3 0 0,-3 0 0 15,0-1 11-15,-3 1 9 0,3 0 3 0,-4-1 0 16,1 1-14-16,-4-7-9 0,0 10 12 0,0-16-12 16,-7 13 11-16,3-3-11 0,-3-4 10 0,0 0-10 15,-7 4 11-15,-1-10-11 0,-2 6 12 0,-5 4-12 16,5-4 10-16,-8-2-10 0,0 5 8 0,1-9-8 15,-5 4 12-15,5-4-2 0,-1 9-1 0,0-5 0 16,4-4-9-16,3 6 0 0,0-9 9 0,1 10-9 0,-1-1 0 16,4-9-10-16,0 3 1 0,3 3 0 15,0-3-91-15,1-3-17 0,6 0-4 16,-3 0-1-16,3 0-90 0,1 0-17 0,-8 0-4 16,18 0-1-16</inkml:trace>
  <inkml:trace contextRef="#ctx0" brushRef="#br1" timeOffset="61901.82">31175 2030 345 0,'0'0'31'0,"0"0"-31"16,0 0 0-16,0 0 0 0,0 0 455 0,0 0 85 16,0 0 16-16,0 0 4 0,0 0-373 0,7 13-75 15,-3 9-16-15,-4-6-2 0,0 6-20 0,3-4-4 16,-3 7-1-16,4-3 0 0,-4 10-50 0,-4-4-11 15,4-3-8-15,0 6 12 0,0-9-12 0,0 7 0 0,-3-7 0 16,-1-1 8-16,4 1-8 0,-7 0 8 16,3 7-8-16,1-17 8 0,-4 10-19 0,3-9-4 0,-3 5-1 0,0 1 0 31,4-6-96-31,-4-1-19 0,3-2-4 0,1-4-653 0,-1-3-130 16</inkml:trace>
  <inkml:trace contextRef="#ctx0" brushRef="#br1" timeOffset="62087.66">31186 1685 2649 0,'0'-3'236'0,"3"-6"-189"16,-3 9-38-16,0 0-9 0,7-3 39 0,-3 3 5 15,3 0 2-15,0 0 0 16,-4 9-59-16,4-3-12 0,-3 10-3 0,3 0 0 15,-4-1-134-15,1-2-27 0,0 0-6 0</inkml:trace>
  <inkml:trace contextRef="#ctx0" brushRef="#br1" timeOffset="62590.88">31411 2231 979 0,'0'0'87'0,"0"0"-70"0,0 0-17 0,0 0 0 16,4 9 288-16,-4 1 53 0,3-1 11 0,1 4 3 16,-4-4-234-16,0 7-46 0,3-10-10 0,-3 7-1 15,4 6-30-15,-4-10-6 0,0 4 0 0,4-1-1 16,-1 1-13-16,-3 2-2 0,0 1-1 0,0-10 0 15,0 7 19-15,0-4 4 0,-3 1 1 0,-1-1 0 16,4 0-7-16,0-9-2 0,0 7 0 0,0-7 0 16,0 0 3-16,0 0 1 0,0 0 0 0,0 0 0 15,0 0-30-15,0 0 0 0,0 0 0 0,0-13 0 16,0 4 9-16,7-1-1 0,-3-2 0 0,3-1 0 16,-4-9-8-16,8 3 10 0,-1-2-10 0,1-1 10 15,-1-7-10-15,5 7 0 0,-1-9 0 0,0 9 8 0,0 0-8 16,4 0 0-16,-4 0 0 0,0 3 0 0,3 1 0 15,1 5 0-15,-4 1 0 0,0 2 0 0,0 1 0 0,1 6-11 16,-1 3 11-16,0 0-8 0,-4 0 8 16,1 0 0-16,-1 3 0 0,1 3 0 0,0 0 0 0,-4 4 0 15,3-1 0-15,-6 10 0 0,6-3-12 16,-6 2-1-16,-1 11 0 0,1-7 0 0,-4-1 13 0,4 1 0 16,-4 0 0-16,0 0 0 0,0 7 0 0,-4-11 0 15,4 4 0-15,-4 0 0 0,1 0-9 0,-1-9 1 16,1 9 0-16,-1-7 0 15,1 1-76-15,3-3-16 0,0 5-2 0,0-5-1 16,0-7-81-16,0-3-16 0,0-3-3 0</inkml:trace>
  <inkml:trace contextRef="#ctx0" brushRef="#br1" timeOffset="62984.96">32209 2115 2264 0,'0'0'100'0,"0"0"21"0,0 0-97 0,0 0-24 0,0 0 0 0,0 0 0 16,-4 6 34-16,-3 1 2 0,0 2 0 0,0 0 0 15,-7 4 7-15,3 3 1 0,-6-1 1 0,-1 4 0 16,4 3-17-16,-4 0-3 0,-3 6-1 0,0-6 0 16,0 0-4-16,7 0 0 0,-1-3-1 0,5 3 0 0,-1-10-19 0,1 10 0 15,3-3 0-15,3-6 0 0,1 6 0 0,3-7 0 16,3-3 8-16,1 4-8 0,-1-4 0 0,8-2 0 15,3-1 0-15,0 0 0 0,0-6 10 0,4 0-2 16,-1 0 0-16,5-6 0 0,-1 0 4 0,0-4 0 16,-3 1 0-16,-1-1 0 0,1 1 0 0,-4 0 0 15,0-7 0-15,0 7 0 0,-7-10 12 0,4 6 2 16,-8-9 1-16,4 3 0 0,-3 1-6 0,-4-4-1 16,0 0 0-16,-4 3 0 0,1-6-20 0,-1 3 9 15,-3-6-9-15,-3 6 0 0,3 9 0 0,-4-9 0 16,0 3 0-16,1 7-9 0,-1-7-4 0,1 10-1 15,-1-1 0-15,1-2 0 16,2 9-117-16,5-7-23 0,3 10-5 0,-4 0-617 16,-3-6-124-16</inkml:trace>
  <inkml:trace contextRef="#ctx0" brushRef="#br1" timeOffset="63684.62">32431 2197 1324 0,'0'0'59'0,"0"0"12"0,0 0-57 0,0 0-14 0,0 0 0 0,0 0 0 0,7 3 222 0,-4 6 42 16,-3-9 8-16,4 10 1 0,0-7-173 0,-4 6-36 15,0 0-6-15,0 1-2 0,0 2-36 0,-4-2-8 16,4-1-2-16,0 1 0 15,-4 2 3-15,1-9 1 0,-1 7 0 0,4-10 0 0,0 9 22 0,0-9 4 16,0 0 0-16,-3 10 1 0,3-10-10 0,0 0-3 16,0 0 0-16,0 0 0 0,0 0-3 0,0 0-1 15,0 0 0-15,0 0 0 0,0 0-8 0,0 0-1 16,7-10-1-16,0 1 0 0,0 6-6 0,0-7 0 16,-3-2-8-16,3 2 12 0,0-9-12 0,0 7 8 15,0-16-8-15,0 12 0 0,0-3 0 0,0 0 0 16,4 1 0-16,-4 5 0 0,3 4 0 0,1-4-8 15,-1 4 8-15,1 6-10 0,0-7 10 0,-1 7-10 16,1-3 10-16,-1 6-10 0,1 0 10 0,-1 0 0 16,1 6 0-16,0-3 0 0,-1-3 0 0,-3 10 0 15,4-7 0-15,-4-3 0 0,0 9 0 0,0 0 0 16,-3 1 0-16,-1-1 0 0,-3-2 0 0,4 8-13 0,-4 1 5 16,0 0 8-16,-4-7 0 0,4 7 0 0,-3-7 0 0,-1 10 0 15,4-10 0-15,-3-2 0 0,3 8 0 16,0-12 0-16,0-3 0 0,0 0 8 0,0 0-8 0,0 0 8 15,0 0-8-15,0 0 12 0,0 0-12 0,7 0 12 16,3 0-4-16,-3-3-8 0,0-6 12 0,0-1-4 16,0-2-8-16,0-1 12 0,0-2-12 0,1-7 12 15,-1 9-12-15,0-6 0 0,3-3 0 0,1 10 0 16,-4-7 0-16,0 7 0 0,4-1 0 0,-4 4 0 16,0-1 0-16,0 4 0 0,0 0 0 0,3-1 0 0,1 7-8 15,-1 7 8-15,1-1 0 0,0-6 0 0,-1 6 0 0,1 4-9 16,-1-7 9-16,1 9 0 0,-4-2 0 15,4-1 0-15,-1 0 0 0,1 4 0 16,-1-4 0-16,-3 10-8 0,0-3 8 0,1 0 0 0,-1 6 0 16,-4-10 0-16,1 7 0 0,-4 3 0 15,3-3-8-15,1-4 8 0,-1 7 0 0,1-3 0 0,-1 3-23 0,1-3 3 16,-1-7 0-16,4 7 0 16,-3-6-131-16,3 6-25 0,4-7-6 15,-1-2-1-15,4 2-1 0,4-3-1 0,24 4 0 0,-6-7 0 0</inkml:trace>
  <inkml:trace contextRef="#ctx0" brushRef="#br1" timeOffset="64901.47">33390 2601 2016 0,'0'0'179'0,"0"0"-143"0,0 0-36 0,0 0 0 0,0 0 177 0,0 0 29 15,0 0 6-15,0 0 0 0,0 0-108 0,0 0-23 16,0 0-4-16,0 0-1 0,0 0-51 0,7 0-10 0,-7 0-3 0,0 0 0 16,0 0-27-16,0 0-5 15,0 0-2-15,0 0 0 16,0 0-134-16,0 0-26 0,0 0-6 0</inkml:trace>
  <inkml:trace contextRef="#ctx0" brushRef="#br1" timeOffset="83465.25">27069 626 57 0,'24'3'0'0,"-10"-3"0"0,1 0 0 0,6 0 0 0,0 0 0 0,4 0 0 16,3-3 190-16,4 3 33 0,-1-10 6 0,-2 10 2 15,2-3-133-15,-2-3-26 0,2 6-6 0,1-3-1 16,-4 3-5-16,0 0 0 0,4-7-1 0,-4 4 0 15,4 3-28-15,0 0-6 0,0 0-1 0,-1 0 0 16,5-6 13-16,-5 6 3 0,1 6 0 0,0-6 0 16,0 0-26-16,-1 3-5 0,-2 4-1 0,2-7 0 15,-2 0-8-15,2 0 0 0,5 0 0 0,-5 0-11 16,1 0 11-16,3 0 0 0,4 0 0 0,0 0 0 0,0 0 0 0,-4 0 0 16,0 0 12-16,1 0-4 0,-1 0 25 0,-3-7 6 15,-1 4 1-15,-2 3 0 0,2 0-2 16,-2-6 0-16,2 0 0 0,-2-1 0 15,2 4 2-15,5 3 0 0,-5-6 0 0,5 3 0 0,-5 3-40 0,5-10 0 16,-5 10 0-16,1 0 0 0,-4 10 0 16,1-10-15-16,-1 0 3 0,0 0 0 0,-3 0 12 0,3 0 0 15,-3 0 0-15,-1-10-9 0,5 10 19 0,-5 0 4 16,1 0 1-16,0-3 0 0,-1-3-15 0,-2 6 0 0,-1 0 0 16,0-3 0-16,0 3 0 0,-3 0 0 0,-1 0 0 0,1 0 0 15,0 0 8-15,-4 0 4 16,3 0 2-16,1 0 0 0,-4 0-5 0,0 0-1 0,0 0 0 15,-3 0 0-15,7 0-8 0,-4 0 12 0,-4 0-12 16,1 0 12-16,-1 0-12 0,1 0 0 0,0 0-12 0,-1-6 12 16,-3 6-15-16,0-4 5 0,0 4 1 15,0 0 0-15,-7 0 9 0,0 0 12 0,0 0-2 0,0 0-1 16,7-9 10-16,-7 9 1 0,0 0 1 0,0 0 0 16,0 0 2-16,4-9 0 0,3 9 0 15,-7 0 0-15,0 0-23 0,4-3-12 0,-1-4 2 0,-3 7 0 16,4-12 10-16,-1 9 0 0,1-4 0 0,3 4 0 15,-7-6 11-15,3-1-3 0,-3 7 0 0,4-3 0 16,-4 3-8-16,-4-7 0 0,1 1 0 0,-1 6 0 0,1-7 15 16,-1 1 7-16,-3 6 2 0,0-3 0 0,0-4 0 15,-4 4 1-15,1-3 0 0,-1 2 0 0,1 4-6 16,-8-6-2-16,4-1 0 0,-4 7 0 0,1-6-17 0,-5 9 0 16,-2-10 0-16,-1 1 0 0,0 6 0 15,1 3 0-15,-1-6 0 0,-3 2 0 0,3 4 0 16,0-9 0-16,1 9 0 0,3-3 0 0,-1-3 0 0,5 6 0 15,3 0 0-15,0 0 0 0,3 0 0 0,0 0 0 16,8 0 0-16,3 0 0 0,0 0 0 0,0 0-16 16,0 0 4-16,7 0 0 15,7 0-16-15,0 0-4 0,0 0 0 0,7 0 0 16,1 6 13-16,2-3 3 0,1-3 0 0,3 0 0 0,4 0 1 0,-4 9 1 16,-3-9 0-16,3 4 0 0,0 2 14 0,0-6 0 15,-3 3-10-15,-4-3 10 0,4 0 0 0,-4 6 13 16,0-6-1-16,1 0-1 0,-1 3-11 0,0-3 0 15,4 0 0-15,-4 10 0 0,3-10 0 0,-2 3 0 0,2 3 0 16,-6-6 0-16,3 3 0 0,-3-3-11 16,-1 7 3-16,-3-4 0 0,1-3 17 0,-1 9 4 0,-7-6 1 15,3 4 0-15,-6-4 1 0,-4-3 0 0,3 12 0 0,-3-6 0 16,-7 7 0-16,0-4 0 0,-3 1 0 0,-4-7 0 16,-1 16-4-16,1-10-1 0,0 4 0 0,-3-1 0 15,-1-2 8-15,-3 9 2 0,0-7 0 0,3 7 0 16,-3-7-20-16,0 10 0 0,0 0 0 0,-1-3 0 15,1-6-20-15,-4 5-7 16,4 1-1-16,-7-3-1049 0</inkml:trace>
  <inkml:trace contextRef="#ctx0" brushRef="#br1" timeOffset="88756.76">32801 952 345 0,'-31'0'15'0,"16"-7"4"0,-9 4-19 0,-1 3 0 0,-7 0 0 0,1 3 0 16,-8-6 249-16,0 3 47 0,0 0 8 0,-3 0 3 16,-1 0-220-16,1 3-44 0,3-3-9 0,-7 0-2 15,1 0-32-15,-5 0 0 0,-3-3 0 0,-7 3 0 16,4 0 0-16,-1 0 0 15,1 0 0-15,0 0 0 0,-1 0 0 0,1 0 0 0,-4 0 0 0,-4 0 0 16,1 3 0-16,-4 4 0 0,0-7 0 16,0 3 0-16,3-3 0 0,-3 6 0 0,-3 0 0 0,-8 1 0 15,-3-4-9-15,0-3-3 0,3 6 0 0,-3-3 0 16,-7 7 12-16,-1-10 14 0,-2 0-3 0,3 0-1 16,-1 0 21-16,1 0 4 0,-4 3 1 0,-3-3 0 15,0 0-4-15,0 0-1 0,3 0 0 0,0 0 0 16,4-3-22-16,-7 3-9 0,0-10 8 15,-1 10-8-15,5 0 0 0,-1 0 8 0,-10 0-8 0,-1 10 0 16,4-10 11-16,1 3-3 0,-1-3-8 0,0 6 12 16,-3-3-12-16,0 3 8 0,-1-2-8 0,8 5 0 0,-7-6 8 0,3 3-8 15,-7 4 0-15,7-4 9 0,4 0-9 0,-4-6 0 16,0 10 0-16,1-10 8 0,-1 3-8 0,7 3 0 16,4-3 0-16,-4-3 0 0,4 0 0 0,-4 0 0 15,4 0 9-15,-4 3-9 0,8-3 13 0,-1 0-1 16,-3-3-1-16,3 0 0 0,-3 3-1 0,3 0 0 15,4 0 0-15,4-6 0 0,-8 3-10 0,4 3 0 16,-7 0 0-16,7-7 0 0,3 4 0 0,0 3 0 16,1 0 0-16,-1 0-11 0,4 0 11 0,-4 0 0 15,-3 0 0-15,4 0 0 0,3 10 0 0,3-10-8 0,0 0 8 16,1 0 0-16,-1 0 0 0,1 0 0 16,3 0 0-16,7 0 0 0,0 3 0 0,3-3 14 0,4 0-2 15,4 0 0-15,0-3 4 0,-1 3 1 0,4 0 0 16,4 0 0-16,0 0-17 0,3 3 8 0,0-3-8 0,4 6 0 15,3 0 8-15,0 1-8 0,8-4 0 0,-1 3 0 16,4-3 0-16,0 7 0 0,3-1 0 0,0-6 0 16,1 3 0-16,6-2 0 0,-3-4 0 0,7 0 0 15,-4 9 0-15,4-9 0 0,4 0 8 0,3 0-8 16,0 0 12-16,0 0 0 0,0 0-1 0,0 0 0 16,0 0-11-16,0 0 8 0,0 0-8 0,0 0 8 15,0 0-8-15,0 0 0 0,0 0 0 0,3 9 0 16,1 1 0-16,-4-10 0 0,0 0 0 0,7 12 0 15,0-2 14-15,-4-1-2 0,5 4-1 0,-5-10 0 16,4 6-11-16,0 10 0 0,-3-10 0 0,3 7 0 16,-4 0 0-16,4-1 0 0,-3 14 0 0,3-10 0 0,-4 6 0 15,1 3 0-15,0 6 0 0,-1 1 0 16,1 6 0-16,3-1 0 0,-4 1 0 0,1 6 0 0,3-6 0 0,-4 9 0 16,-3-6 0-16,4 0 0 0,-1 6 0 15,-3 0 0-15,0 4 0 0,0-1 0 0,0 10 18 16,0-10-2-16,0 10 0 0,0-7 0 0,0 7 3 0,0 9 0 15,-3-6 0-15,-1 15 0 0,4-2-19 0,-3 8 10 16,3-2-10-16,0 12 8 0,0-3-8 0,0 7 0 16,0-7 0-16,-4 0 0 0,4 0 0 0,-3 3 0 15,3-3 0-15,0-3 0 0,0-6 0 0,3 0 0 16,-3-7 11-16,0 0-11 0,0 1 17 0,-3-4-2 16,3-3-1-16,-4 0 0 0,1-6 18 0,3-3 4 15,-7-1 1-15,3 1 0 0,-3 9-14 0,3-6-3 0,1-3-1 16,-4 3 0-16,3-4-19 0,-3 1 8 0,4 0-8 0,-1-4 0 15,1 4 0-15,-1-6 0 0,4 8 0 0,0-14 0 16,0 8 10-16,0-12-10 0,4 3 8 0,-4-6-8 16,0-6 0-16,0 0 0 0,0-1 0 0,0-5 0 15,0-1 0-15,0-6 0 0,0-3 0 0,-4 0 8 16,4-3 0-16,0 0-8 0,-3-7 12 0,3 1-4 16,0-4-8-16,-4 4 12 0,4-13-12 0,4 6 12 15,-4-3 8-15,0-3 1 0,0 0 1 0,0 0 0 16,0 0 2-16,0 0 0 0,0 0 0 0,0 0 0 15,0 0 12-15,0 0 4 0,0 0 0 0,0 0 0 16,0 0-26-16,0 0-5 0,3-9-1 0,-3 9 0 0,4-13-8 16,-4 13 0-16,0 0 0 0,0-9 0 0,0-4 0 15,3 4 0-15,1-1 0 0,-4 10 0 0,0-3 0 16,3-6 0-16,1-1 11 0,3 7-11 0,0-3 12 16,0 3-3-16,0-7-1 0,4 10 0 0,3-9-8 0,0 9 8 15,3-3-8-15,1-3 8 0,3 6-8 0,4-7 0 16,3 1 9-16,0 3-9 0,8-3 0 0,3 6 0 15,-1-3 0-15,5-7 8 0,3 10-8 0,3-3 8 16,0-3-8-16,11 6 8 0,4 0-8 0,6-3 0 16,4-4 0-16,4 7-8 0,0-3 8 0,6 3 0 15,4-3 0-15,11-3 0 0,4 3 0 0,-1-4 0 16,0-2 0-16,4-4 0 0,10 10 0 0,-3-12 0 16,4 2 0-16,-1-6 0 0,11 7 0 0,-3-4 0 0,-1 0 0 15,4 4 0-15,0-1 0 0,0-2 0 0,-3 2 0 16,6 0 0-16,8-5 0 0,126 5 0 0,-126 4 0 15,3-1 0-15,-3 10 0 0,-8-9 0 0,1 9-8 16,6 0 8-16,-3 0-10 0,-7 0 10 0,4 0-10 16,3 0 10-16,-4 0 0 0,-3 6-9 0,-3-6 9 15,-4-6 0-15,0 6 0 0,3 0 0 0,1 0 0 16,-4-3 0-16,3 0 0 0,1 3 0 0,-5-7 0 16,1 7 0-16,-3 0 0 0,-1 0 0 0,-3-3 0 15,-3 3 0-15,-1 0 0 0,-3 0 0 0,0 0 0 16,-1 0 0-16,-6 0 0 0,-11 3 0 0,1-3 0 15,-1 0 0-15,-4 7 0 0,5-4-9 0,-8 0 9 16,-7 3 0-16,-4-3-12 0,1-3 12 0,-4 0-10 16,0-3 10-16,0-3 0 0,-3 6 0 0,-1-3-8 15,-3 3 8-15,0-3 0 0,-7-4 0 0,0 7 0 0,3-3 0 16,-3-6 0-16,4 3 0 0,-1-7 0 0,0 13 0 16,1-3 0-16,-4-3 0 0,-4 2 0 0,-3-2 0 15,-4 6 0-15,-3-3 0 0,0 3 0 0,-4 0 0 0,1 0 0 16,-1-3 0-16,-3 3 0 0,-1-6 0 0,-9 6 0 15,2 0 0-15,-3 0 0 0,1 0 0 0,-1 0 8 16,-4 0-8-16,5 0 0 0,-8-4 0 0,7-2 9 16,-4 6-9-16,-2 0 0 0,-1-3 10 0,0 3-10 15,0 0 8-15,0 0-8 0,0 0 0 0,0-3 0 16,0 3 8-16,0-6-8 0,1 6 0 0,2 0 0 0,-3 0 0 16,0 0 0-16,1-3 0 0,-1-4 0 0,0 7 0 15,0 0 0-15,-4 0 0 0,1 7 0 0,0-7 0 16,-1 3 0-16,-3-3-12 0,0 0 12 0,4 0-10 15,-8 0 10-15,-3 0 0 0,7 0 0 0,-7 0-8 16,0 0 8-16,8 0 0 0,-8 0 0 0,0 0 0 0,7 0 0 16,0 0 0-16,0-3 0 0,0-4 10 0,-4 7-10 15,4-9 9-15,0 6-9 0,0 0 10 0,1-4-10 16,-1-2 11-16,0-1-11 0,0-2 12 0,0 3-12 16,-4-4 10-16,4 4-10 0,0-1 8 0,-3-2-8 15,3-1 9-15,-4 1-9 0,1-4 10 0,0 0-10 16,-1 1 9-16,4 2-9 0,-3-6 8 0,-1-3-8 15,1 0 21-15,-1-9-1 0,1 6 0 0,3-7 0 16,-4 1-20-16,4-7-15 0,-3 1 3 0,3-4 0 0,-3-3 12 0,3-3 0 16,0 6 0-16,0-3 0 0,-4-3 0 0,4-3 10 15,0-3-10-15,-3 0 8 0,-1-10 0 0,1 10 0 16,-1-10 0-16,1 10 0 0,-1-10-8 0,-3 10 0 16,4-10 0-16,0 3 0 0,-1-2 0 0,1 2 0 15,-1 0 9-15,4-2-9 0,-3 8 8 16,3-2-8-16,3-4 10 0,-3 10-10 0,0-3 0 0,1 0 0 15,-1-1 0-15,0 7 0 0,-4-3 0 0,-3 0 0 16,0 6-13-16,0 3 4 0,0 0 9 0,0 4 0 16,-3-4 0-16,-1 3-8 0,1-5 8 0,-1 8-12 15,1-6 12-15,-5 0-12 0,1 7 12 0,0-7 11 16,4 0-3-16,-4 1 0 0,3 2-8 0,1 0 0 16,-1 4 0-16,4-7 0 0,-3 7-28 0,3-4 3 0,3-3 0 15,-3 4 0-15,4-1 6 0,-1 4 2 0,-3-4 0 16,0 3 0-16,0 4 5 0,0 0 2 0,0-1 0 15,-3 10 0-15,-1 0 10 0,-3 0 0 0,4 1 0 0,-4-8 0 16,-4 10 0-16,4 4 0 0,-4-7 0 0,1 3 0 16,-1 0 0-16,1-3 0 0,-1 0 0 0,0 4-8 15,4-8 0-15,0 4 0 0,0 1 0 0,0-5 0 16,4 11 8-16,-4-13 0 0,3 2 0 0,1-2 0 16,3 6 8-16,-4 0 0 0,4-6 0 0,0 3 0 15,-4 3-8-15,1-6-15 0,3 6 4 0,-4 3 1 16,-3-6 10-16,4 3-12 0,-1 0 12 0,1 0-12 15,-4-3 12-15,3 0-10 0,-3 3 10 0,4-6-10 16,-4-4 10-16,3 10 0 0,-3-9 0 0,3 6-8 16,1-3 8-16,-1 3 0 0,1-7 0 0,-1 4 0 15,1 6 12-15,3 0 2 0,-4-9 0 0,4 9 0 0,-3 0-23 16,3 0-5-16,0 3-1 0,-4 0 0 0,4-3 15 16,0 4 0-16,0-4 0 0,0 9 0 0,-3 1 0 15,3-4 0-15,-4 0-8 0,4 7 8 0,-3-1 0 16,3 1 0-16,-4 0-10 0,4 5 10 0,0 4 0 0,-3-9-11 15,-1 6 11-15,4 3-8 0,0 0-4 0,0 0 0 16,0 0 0-16,0 0 0 16,0 0-12-16,0 0-2 0,-7 3-1 0,3 6 0 15,-3-5 15-15,0 2 4 0,0-3 0 0,-3 6 0 0,3 1 8 0,-4-1 0 16,1 1 0-16,-8 2 0 0,4-2 0 0,-4-1 0 16,-3 4 0-16,0-4 8 0,0 4-8 0,-4-1 0 15,0-3 0-15,-3 1-8 0,0-1 8 0,3-6 0 16,-3 10 0-16,0-7 0 0,-8-3 0 0,1 4 9 0,0-4-1 0,0 6-8 15,-1-6 16-15,-10 4-3 0,4-7-1 0,-4 3 0 16,4 3-4-16,-8-3 0 0,5-3-8 0,-5 0 12 16,-3 10-12-16,0-7 0 0,4-3 0 0,-4 6-828 15,4-3-160-15</inkml:trace>
  <inkml:trace contextRef="#ctx0" brushRef="#br1" timeOffset="91606.43">29993 4627 172 0,'0'0'16'0,"0"0"-16"0,0 0 0 0,0 0 0 16,0 0 180-16,0 0 32 0,0 0 8 0,0 0 0 15,0 0-130-15,0 0-26 0,0 0-6 0,0 0-1 16,0 0 0-16,0 0 0 0,0 0 0 0,0 0 0 16,0 0 3-16,0 0 0 0,0 0 0 0,0 0 0 15,0 0 12-15,0 0 4 0,0 0 0 0,0 0 0 16,0 0-16-16,0 0-4 0,-3-3 0 0,6-4 0 15,-3 7-21-15,4-12-5 0,-1 2-1 0,4 1 0 16,0 3 8-16,0-10 2 0,0 7 0 0,1-7 0 16,2 0 7-16,-3 1 2 0,4-4 0 0,-4-3 0 15,3 0-24-15,1-6-5 0,0-4-1 0,-1-2 0 16,1-1-2-16,-1-2-1 0,1-7 0 0,-1 3 0 16,1 0-15-16,0-3 9 0,-4 10-9 0,3-7 8 15,-3 7-8-15,0-4 0 0,0 7 0 0,0-1 0 16,1 7 9-16,-5 3-9 0,4-6 10 0,-3 16-10 15,-1-1 16-15,-3-3-4 0,4 13 0 0,-4 3 0 0,0 0-12 0,0 0 0 16,0 0 0-16,0 13 0 0,0 6 0 16,0 2-12-16,3 5 12 0,1-8-10 0,-4 14 21 0,3-10 4 15,-3 9 1-15,4 0 0 0,-1 1-29 0,-3-4-6 16,4-3-1-16,-4 6 0 0,0-2 20 0,3-4 0 16,-3 3 0-16,7-6 0 0,-7 0 0 0,4-3 0 15,0-4 0-15,-1-5 0 0,-3 2 0 0,4 4 0 16,-1-13 0-16,-3-3 0 0,0 0 0 0,7 0 0 15,0 0 0-15,0-3 9 0,0-6-1 0,0-1-8 16,0 1 12-16,0-1-4 0,1-2 6 0,-1-7 1 16,-4 6 0-16,4-5 0 0,0-7-15 0,0 3 0 15,-3-7 8-15,-1 4-8 0,1-3 0 0,3-3 0 0,-4-1 0 16,1 7 0-16,0-6 0 0,-1 0-15 0,4 2 3 0,0 4 1 16,-3-3 11-16,-1 6-8 0,4 10 8 0,-3-10-8 15,-1 6 8-15,4 0 0 0,0 1 0 0,0 8 0 16,1-2-8-16,-1 3 8 0,0-7-8 0,0 10 8 15,-7 3 0-15,10-6-10 0,-3 2 10 0,-7 4 0 16,11 0-11-16,-4 4 11 0,4 5-10 0,-4-3 10 16,-4 7-11-16,1-1 11 0,6 7-12 0,-3-3 12 15,-3 3 0-15,3 3 0 0,-4 6 0 0,1 3 0 16,3-9 0-16,-3 10 0 0,-4-1 0 16,0 0 0-16,0 1 0 0,0 2 0 0,-4 1 0 0,4 5 0 15,-7-2 0-15,3 0 0 0,1-1 0 0,-4-2 0 16,3-4-19-16,-3 0 3 0,4-9 1 0,-1 10 0 15,1-10-26-15,-1 0-6 16,1-7-1-16,3 1 0 0,0 0-148 0,-4-4-29 16,4 1-7-16,0-13 0 0</inkml:trace>
  <inkml:trace contextRef="#ctx0" brushRef="#br1" timeOffset="92101.9">30685 4150 1724 0,'0'0'76'0,"0"0"16"0,3 10-73 0,1 2-19 0,-1 1 0 0,1 2 0 16,-1 1 20-16,-3 0 0 0,4-1 0 0,-4 4 0 15,0 0-4-15,0 3-1 0,0-6 0 0,0-1 0 16,0 1-15-16,0 3 0 0,0 0 8 0,0-7-8 15,0 1 0-15,3-4 0 0,1 4 0 0,-1-4 0 16,-3-9 19-16,4 6 1 0,-4-6 0 0,3 3 0 16,-3-3 8-16,0 0 3 0,0 0 0 0,7 10 0 15,1-10-13-15,-8 0-2 0,7-3-1 0,0-4 0 16,0 4-5-16,0-3-1 0,0-3 0 0,-4-4 0 16,4 4-1-16,0-4 0 0,4 1 0 0,-4-10 0 15,0 6 0-15,0 0 0 0,4 1 0 0,-4 2 0 16,-4 1-8-16,4 2 0 0,-3 1 0 0,3-1 0 15,0 4 8-15,0 0 0 0,-7 6 0 0,0 0 0 16,0 0-8-16,7 0 0 0,0 0 0 0,0 6 0 0,0-3 0 0,0 7 0 16,-3-7 0-16,-1 6 0 0,1 1 0 0,0 2 16 15,3 1 0-15,0 5-1 0,-4-5-24 16,1 6-5-16,3 0-1 0,0-4 0 0,0 4 15 0,-4 0 0 16,4 0 0-16,-3-4 0 0,3 4 0 0,0 0 0 15,-3-3 0-15,3-7 0 0,0 10 0 16,-4-6 0-16,4-4 0 0,-3 3 0 15,3-5-42-15,0-4-6 0,-7-3 0 0,3 6-576 16,-3-6-114-16</inkml:trace>
  <inkml:trace contextRef="#ctx0" brushRef="#br1" timeOffset="92367.17">31267 3520 1911 0,'-7'9'42'0,"7"4"9"0,-4-4 1 0,-3 13 2 0,4 3-43 0,-1 0-11 0,4 10 0 0,-4 6 0 16,1-1 27-16,-1 1 3 0,-3 0 1 0,4 3 0 15,3-3-14-15,-4-4-2 0,-3 10-1 0,4-12 0 16,-4 9-14-16,3-4 8 0,1 1-8 0,-1 0 0 0,-3-7 8 0,4 4-8 15,-5-3 0-15,5-4 9 0,-4-6-9 0,3 13 0 16,-3-16 0-16,4 3 0 16,-4-7-48-16,3 4-6 0,1-6-1 0,-1-3-530 15,1-4-107-15</inkml:trace>
  <inkml:trace contextRef="#ctx0" brushRef="#br1" timeOffset="92695.4">31538 3928 2325 0,'0'0'103'0,"0"0"21"0,0 0-99 0,0 3-25 0,-3 9 0 0,-1 4 0 16,4 0 15-16,0-1-3 0,0 1 0 0,0 3 0 15,-3 3 1-15,-1 6 0 0,1-3 0 0,3-3 0 16,-4 9-13-16,1-2-16 0,-1 2 3 0,1-6 1 16,3 13 12-16,0-7 0 0,-7-9 0 0,3 3 0 15,0 3-44-15,1-3-15 0,-8 7-3 0,4-14-1 16,-3 4-110-16,3-3-23 0,0-6-4 0,-4 6-557 15</inkml:trace>
  <inkml:trace contextRef="#ctx0" brushRef="#br1" timeOffset="92901.72">31284 4194 2286 0,'0'0'50'0,"0"0"10"0,0 0 3 0,7-3 1 0,0 3-51 0,4-9-13 15,3 2 0-15,4 4 0 0,3 3 17 0,0-3 1 16,0-3 0-16,0 6 0 0,4-3-18 0,0 3 10 16,0-7-10-16,-4 7 8 0,0-3-8 0,-3 3 0 0,3 0-12 0,-4 0 12 31,-3 0-182-31,1 0-29 0,2 0-5 0,-6-3-2 0</inkml:trace>
  <inkml:trace contextRef="#ctx0" brushRef="#br1" timeOffset="93114.53">31754 4244 2188 0,'0'0'48'0,"0"0"11"0,0 0 1 0,0 0 1 0,3 10-49 0,1-7-12 0,-1 9 0 0,1-2 0 16,-4-1 52-16,3 1 8 0,-3 2 2 0,-3 1 0 15,3-7-26-15,-4 3-6 0,4 4-1 0,0-4 0 16,-3 1-29-16,3 2 0 0,0-2 0 0,-4-1 0 15,4-9-28-15,-3 6-12 0,3-6-3 16,-4 10 0-16,4-10-172 0,0 0-34 16,-14 6-7-16,14-6-2 0</inkml:trace>
  <inkml:trace contextRef="#ctx0" brushRef="#br1" timeOffset="93256.97">31821 3859 864 0,'0'0'76'0,"0"0"-60"16,0 0-16-16,0-13 0 0,3 10 342 0,-3 3 66 16,0 0 12-16,0 0 4 0,4-10-339 0,-4 10-67 15,0 0-18-15,0 0-704 0,0 0-146 0</inkml:trace>
  <inkml:trace contextRef="#ctx0" brushRef="#br1" timeOffset="94612.28">32050 4097 1407 0,'0'0'62'0,"0"0"14"0,0 0-61 0,0 0-15 0,0 0 0 0,0 0 0 0,0 0 60 0,-4 9 10 16,4-9 2-16,0 3 0 0,4 10-11 0,-4-4-1 16,0 1-1-16,3 2 0 0,4-2-15 0,1-1-2 15,-5 10-1-15,4-16 0 16,-3 10-25-16,3 2-4 0,-4-2-2 0,1-4 0 0,-4 4 3 0,0-4 1 15,0 4 0-15,-4-1 0 0,1 7 14 0,-4-6 2 16,0 5 1-16,-4-5 0 0,4 3-2 0,0-4 0 16,-4 1 0-16,8-4 0 0,-4-6-6 0,3 7-2 15,-3-4 0-15,7-6 0 0,0 0-12 0,0 0-9 16,0 0 12-16,0 0-12 0,0 0 16 0,0 0-3 16,0 0-1-16,0 0 0 0,-3-16 8 0,6 4 2 15,4-1 0-15,-3-6 0 0,3-3-8 0,-4 4-2 16,8-7 0-16,-1 3 0 0,1-7-12 0,0 7 0 0,-1 4 0 15,4-4 0-15,-3 0 0 0,3 9-12 16,-7-6 3-16,4 10 0 0,-1-4 9 0,1 10 0 16,-1 3 0-16,1-6 0 0,-4 3 0 0,4 3 0 0,-1 0-9 0,1 3 9 15,-1 3 0-15,1-3 0 0,-4 4 0 16,4-1 0-16,-4 3-11 0,3 1 11 0,-6 9-8 16,3-7 8-16,0 7 0 0,0-3-10 0,-4-1 10 0,1-2 0 15,3 6 0-15,-3 3 0 0,-1-10 0 0,1 7 0 16,-4-3 0-16,0 2 8 0,3 1-8 0,-3 0 0 15,0-3-17-15,0-7-7 0,0 10 0 0,0-3-1 16,0-1-126 0,4-12-25-16,-4 10-4 0,0-13-726 0</inkml:trace>
  <inkml:trace contextRef="#ctx0" brushRef="#br1" timeOffset="95042.7">32678 4175 2091 0,'0'0'92'0,"0"0"20"0,-7 7-89 0,-4 2-23 0,1-9 0 0,-1 3 0 15,0 10 41-15,-3-13 4 0,0 9 1 0,0 0 0 16,0 1-21-16,0 2-4 0,-4-2-1 0,1 9 0 15,2-7-20-15,1 10 8 0,0-3-8 0,4-7 0 16,-1 10 0-16,1-3 0 0,6-6 0 0,0 9 0 16,1 0 0-16,3-7-8 0,3-2 8 0,1-1-8 15,7 4 8-15,-1-3-12 0,-3-10 12 0,7 6-12 16,4 1 12-16,0-7 0 0,-1 3 0 0,4-6-8 16,1 0 16-16,-1-6 3 0,0 3 1 15,0-7 0-15,0 1 3 0,0 6 1 0,-3-10 0 0,-4-3 0 16,0 7 9-16,-3-4 3 0,3-5 0 0,-3 5 0 15,-4-6-7-15,0 4-1 0,-4-4 0 0,1 0 0 16,-4-3-6-16,0 0-2 0,0 0 0 0,0 3 0 16,0-3-12-16,-4 0 0 0,1 4 0 0,-1 2 0 15,-3 0 0-15,4 4-15 0,-1 9 3 0,0-7 1 16,1 1-43-16,3 9-9 16,-4-3-1-16,4 3-1 0,0 0-179 0,0 0-35 0,-7-16-7 15,7 16-2-15</inkml:trace>
  <inkml:trace contextRef="#ctx0" brushRef="#br1" timeOffset="95631.81">32964 4128 2239 0,'0'0'49'0,"-4"10"11"0,1 2 1 0,3 1 2 0,0-4-51 0,0 10-12 0,-4-3 0 0,4-1 0 15,0-2 23-15,0-1 1 0,-4 17 1 0,4-17 0 16,-3 7-17-16,-1-3-8 0,4 2 8 0,-3-5-8 16,-1 6 9-16,4 0-9 0,-3-7 10 0,-1 1-10 15,4-4 11-15,-3 4-11 0,-1 2 12 0,4-12-12 16,-3 10 36-16,3-7 1 0,0-6 0 0,0 0 0 16,0 0 15-16,0 0 2 0,0 0 1 0,0 0 0 15,0 0-18-15,10-6-3 0,-3-7-1 0,4 10 0 16,-4-12-14-16,4-1-3 0,-1-3-1 0,4-3 0 15,-7 0 1-15,4 0 0 0,3-6 0 0,-3 6 0 16,-4 10-16-16,0-7 0 0,0 9 0 0,-4 1 0 16,4 6 0-16,0 0 0 0,-3-4 0 0,3 7 0 15,-3 10-22 1,3-7-7-16,0 13-2 0,-4-4 0 0,1 1 31 0,-4 6 0 0,3-7 0 0,1 7 10 16,-1-7-10-16,1 7 0 0,-4-6 0 0,3-1 0 15,-3-2 0-15,4-1 0 0,-1-6 0 0,-3-3 0 0,0 0 0 0,0 0 0 16,0 0-11-16,0 0 11 0,0 0 0 15,0 0 14-15,0 0-2 0,0 0 0 0,7-3-4 0,0-6 0 16,1-4-8-16,-5 1 12 0,8-4-12 0,-4 0 0 16,0 1 8-16,0-10-8 0,0 3 12 15,3-7-1-15,-2 7 0 0,-1 4 0 16,3-7-11-16,-3 6 0 0,0 9 0 0,0-2 0 0,4 2 0 0,-11 10 0 16,0 0 0-16,0 0 0 0,0 0 0 0,10 10 0 15,1 9 0-15,0-7 0 0,-4 7 0 0,0-3 0 0,0-1 0 16,3 1 0-16,-6 3 0 0,3 0-17 0,0-7 4 15,0 7 1-15,0-3 12 0,-3-1 0 16,-1-2 0-16,4-1 0 0,-3-2 0 0,-1 9 16 0,1-10-3 0,-1 4-1 31,1-4-133-31,-1 0-27 0,1 4-6 0</inkml:trace>
  <inkml:trace contextRef="#ctx0" brushRef="#br1" timeOffset="118279.14">25552 3993 1497 0,'0'0'66'0,"0"-9"14"0,0 0-64 0,0 2-16 0,0 1 0 0,3-3 0 15,-3-1 160-15,4 7 29 0,-4-6 6 0,-4 6 1 16,4-7-196-16,-3 1-41 0,-4-1-7 0,0 1-2 0,-8-4 28 16,5 4 6-16,-4 0 0 0,0-4 1 15,0 4 25-15,-1-4 5 0,1 10 1 0,-3-3 0 16,3 3-16-16,-4 3 0 0,0-7 0 0,4 7 0 15,-3 0 9-15,2 0-9 0,-2 7 8 0,3-7-8 16,-4 3 10-16,4 6-10 0,-4-3 12 0,4 7-12 0,-3-10 11 16,-1 10-11-16,0-4 10 0,-3 0-10 15,3 10 0-15,-3-6 8 16,4 6-8-16,-1 2 0 0,0 5 0 0,1-1 0 0,-1 6 0 16,0-3 0-16,8 10 0 0,-1-4 0 0,4 4 0 0,0 0 0 15,4 2 0-15,3-2 12 0,0 0 0 0,3 2 0 0,4-8-1 16,-3 12-1-16,-1-13 0 0,4 7 0 0,0-4-10 0,-3 4 8 15,-1-4-8-15,5 1 8 0,-1-7-8 0,0-3-11 16,-4 0 3-16,8-3 0 0,-4 0 32 0,3-6 6 16,1-1 2-16,3 1 0 0,0-6-32 0,0-1 0 0,0 3 0 15,8-5 0-15,-5-4 0 0,1-3 0 0,3 0 0 16,0-3 0 0,0-4-116-16,1 4-28 0,-1-6-7 0</inkml:trace>
  <inkml:trace contextRef="#ctx0" brushRef="#br1" timeOffset="118972.52">25767 4404 1490 0,'0'0'32'0,"0"0"8"0,0 0 0 0,0 0 3 0,0 0-35 16,0 0-8-16,0 0 0 0,-4-3 0 0,1-3 0 0,3 3 0 0,-4-7 0 0,4 7 0 15,-3-3 14-15,-4-4 7 0,3 1 2 0,-3 6 0 16,0-7-3-16,-3 7-1 0,2 3 0 0,-2-9 0 16,-4 3 20-16,0 6 4 15,0 0 1-15,-4 6 0 0,0 3-18 0,-3-6-3 0,-4 10-1 16,4 3 0-16,-3-4-13 0,-1 1-9 0,0 9 12 16,0-7-12-16,4 7 0 0,4-6 0 0,-1 3 0 0,0 0 0 15,1-7 0-15,3 10 0 0,0-9 0 0,6 6 0 16,1-1 0-16,0-5 0 0,4 9 8 0,-1-3-8 15,4-1 17-15,4-2-3 0,-1 3-1 0,4-7 0 16,-3 7-13-16,3-6 9 0,0-4-9 0,4 1 8 16,-1-1 2-16,1-6 0 0,3 3 0 0,0 1 0 15,4-7 11-15,-4 0 3 0,3 0 0 0,1-7 0 16,0 1-12-16,-1 3-3 0,-6-3 0 0,3-4 0 16,0 4-1-16,-3-3 0 0,3-1 0 0,-4 1 0 15,-3-4 19-15,1-5 3 0,2 5 1 0,-3-6 0 16,-3 7-31-16,-1-7 0 0,-3 3 0 0,0 0 0 0,0-5 16 0,0 8-4 15,-3-6 0-15,-1 16 0 0,4-16-1 0,0 10-1 16,0 6 0-16,4-7 0 0,-4 7 8 0,0 3 2 16,0 0 0-16,0 0 0 0,0 0 0 0,7 0 1 15,0 0 0-15,3 3 0 0,1 0-21 16,-4 4 0-16,4-4 0 0,-4 6 0 0,3 1 0 0,1 2 0 16,-4 1 0-16,0-7 8 0,4 7 0 0,-4-4 0 15,0 3 0-15,0-2 0 0,0 9-8 0,0-10 0 16,-4 4 0-16,1-1 0 15,3 7-98-15,-4 0-21 0,1-4-4 16,-1 4-1-16</inkml:trace>
  <inkml:trace contextRef="#ctx0" brushRef="#br1" timeOffset="123282.1">26190 4056 633 0,'0'0'28'0,"0"0"6"0,-3 0-34 0,3 0 0 15,-7-3 0-15,3-3 0 0,1 3 229 0,3 3 39 16,-4-10 8-16,1 7 2 0,3 3-164 0,-4-6-33 16,4-4-6-16,-7 10-2 0,3-9-16 0,4 9-3 15,-3-3-1-15,3 3 0 0,0 0 5 0,0 0 1 16,0 0 0-16,0 0 0 0,-7 3-6 0,0 3-1 16,3 4 0-16,4 2 0 0,-3 7-35 0,-1 3-7 15,1 0-2-15,3 3 0 0,-4 3-8 0,1 4 0 16,-1-1 0-16,4 3 0 0,-3 4 0 0,3 0 8 15,0-7-8-15,0 7 8 0,-4-4-8 0,4-3 0 0,0 1 0 16,0-4 0-16,-3-3 0 0,3 3-12 0,3-3 2 16,-3 4 1-1,0-7-82-15,0 3-16 0,0-10-3 0,0 1-1 16,0-7-65-16,0 7-12 0,0 0-4 0,0-16 0 0</inkml:trace>
  <inkml:trace contextRef="#ctx0" brushRef="#br1" timeOffset="123562.51">25852 4407 1152 0,'0'0'51'0,"-4"-3"10"0,-3 3-49 16,0-3-12-16,7 3 0 0,0 0 0 0,0 0 185 15,-4-6 35-15,4 6 6 0,0 0 2 0,0-3-122 0,0 3-24 16,0-10-5-16,4 1-1 0,3 9-16 0,-3-10-4 15,3 7-1-15,0-3 0 0,0 3-6 0,3 0-1 16,4-4 0-16,0 4 0 0,4 3-16 0,0-6-3 16,3 3-1-16,0-3 0 0,4 6-28 0,-1 0 0 15,1 0-13-15,0-7 4 0,0 1 9 0,3 6-12 16,0 0 12-16,-3-3-12 16,3 3-27-16,0 0-5 0,0-9-2 0,1 2 0 15,-1 4-154-15,0 0-30 0,0-3-6 0</inkml:trace>
  <inkml:trace contextRef="#ctx0" brushRef="#br1" timeOffset="124062.34">26416 4423 1476 0,'0'0'65'0,"0"0"14"15,0 0-63-15,0 0-16 0,0 0 0 0,0 0 0 0,0 0 90 0,0 0 15 16,0 0 3-16,0 0 1 0,0 0-36 0,0 0-7 16,7-6-2-16,4 3 0 0,-1 3-16 0,4 0-3 15,0-7-1-15,4 4 0 16,3 0-2-16,0-3-1 0,1 6 0 0,-1-3 0 0,3-7-23 0,-2 7-5 15,2-3-1-15,1-4 0 0,-4 7 0 0,-3-3-1 16,3 0 0-16,-3-4 0 0,-1 4-11 0,-3-3 0 16,-3 2 0-16,0-2-11 0,-1 3 11 15,-3-7 14-15,-3 4-3 0,3 6-1 0,-4-7-2 16,1 1-8-16,-4-1 12 0,-4 1-4 0,1 6-8 0,-1-7 0 16,1 7 0-16,-4-12 0 0,-4 8 0 0,0 1-16 15,1 3 4-15,-4 3 1 0,3-6 11 0,-3 6 0 16,-4 6 0-16,1-6-8 0,3 3-12 0,-4 10-3 15,0-7 0-15,4 6 0 0,-3 1 23 0,-1 6-11 16,0 3 11-16,1 6-8 0,-1-6 8 0,4 3 0 16,0 6-9-16,0-2 9 0,3-4-8 0,1 6 8 15,-1-3-10-15,4-3 10 0,0 7 0 0,3-7 0 16,4 0 0-16,0-3 10 0,0 6-10 0,4-6 0 0,3-3 0 16,4-4 0-16,-1 1 0 0,1-3-16 0,3-1 4 15,3-2 1 1,5-1-93-16,-1-6-20 0,-4 3-3 0,5-6-785 0</inkml:trace>
  <inkml:trace contextRef="#ctx0" brushRef="#br1" timeOffset="124914.7">27153 4407 1666 0,'0'0'74'0,"4"-3"15"0,-8-6-71 0,4 6-18 0,-3-7 0 0,3 1 0 16,-4-1 41-16,4 1 5 0,0 3 1 0,0-4 0 16,4-5-28-16,-4 2-6 0,-4 1-1 0,-3-1 0 15,0 4-12-15,4-10-13 0,-1 9 2 0,-3 1 1 16,-4 6 10-16,1-7 0 0,-1 10 0 0,-3-3 0 16,0 3 39-16,-4 3 9 0,4-3 3 0,-3 10 0 15,3-1-23-15,-4 4-5 0,0-1-1 0,4 4 0 16,-3 0-10-16,2 6-1 0,-2-7-1 0,6 1 0 15,-3 3-10-15,4 0 0 0,-1-7 0 0,4 10 0 16,0-9 0-16,0 2 0 0,3-2 0 0,4-1 0 16,0-2-10-16,4 2 10 0,-1-5 0 0,-3-7-9 0,11 3 9 0,-1 6-12 15,5-9 12-15,-1 0-12 0,0 0 12 0,0 0 0 16,0-9 0-16,4 6-8 0,-1-4 8 16,1-5 0-16,0 2 0 0,-1 1 0 0,1 3 0 0,3-4 0 15,-7-5 0-15,4 2 0 0,-4-6 11 0,0 7-3 16,-3-4 0-16,-1 0 0 0,4 4 4 15,-7 2 0-15,0-2 0 0,0 6 0 0,0-7 14 0,-3 10 3 16,-4 3 1-16,0 0 0 0,0 0-10 0,0 0-3 0,0 0 0 0,0 0 0 16,4 3-17-16,-1 10 8 0,-6-4-8 0,3 0 0 15,-4 4 0-15,4 6 0 0,-4-7 0 0,4 7 0 16,0 0 0-16,-3-3 0 0,3 9 0 16,0-3 0-16,0 0 0 0,0 0 0 0,0 3 0 15,0-6 0-15,0 2 0 0,0 8 0 0,-7-4 0 0,3-3 0 16,-3 3 0-16,4 0 0 0,-1-3 0 15,1 6 0-15,-4-12 0 0,0 9 8 0,0-3-8 0,-4 0 10 16,0-7-10-16,1 4 0 0,-1 0 0 0,1-6 8 16,-4 5 0-16,3-5 0 0,0-1 0 15,-3 4 0-15,0-3-8 0,-7-4-14 0,7-6 3 0,-7 10 1 16,3-13-12-16,0 0-2 0,1 6-1 0,-4-12 0 16,-1 6-149-16,5-6-30 0,-4-4-5 15,7 1-590-15</inkml:trace>
  <inkml:trace contextRef="#ctx0" brushRef="#br1" timeOffset="125382.12">27570 4238 1728 0,'-15'0'153'0,"8"0"-122"0,-3 6-31 0,3-3 0 0,-4 4 133 0,-3-4 21 16,4 9 4-16,-8-2 1 0,4-1-123 0,-4 4-24 16,4-4-4-16,-4 10-8 0,-3-7 0 0,4 10 0 0,-5-6 0 0,5 0 0 15,-1 12 0-15,4-12 0 0,0 2 0 0,-4 4 0 16,8-6 0-16,-1 0 0 0,1-4 0 0,6 7 0 16,0-6 0-16,4-4 0 0,0 7 0 0,4-4 0 15,3-2 0-15,4-7 0 0,-1 9 9 0,1-5-9 16,3-7 15-16,0 3-3 0,4-6 0 0,-1 3 0 15,1-7-12-15,0 4 0 16,-1-6 0-16,4-1 0 0,-7 1 12 0,4-3-1 0,0-1 0 0,-4 7 0 16,4-10 14-16,-4-3 3 0,-4 7 1 0,1-10 0 15,-1 3-11-15,-3 0-2 0,0-3-1 0,-3 0 0 16,0 10 4-16,-4-17 1 0,-4 14 0 0,4-4 0 16,-4 0 7-16,-3 7 1 0,0-1 1 0,-3 4 0 15,-1-1-20-15,1 1-9 0,-1 9 8 0,4-3-8 16,-4-4 0-16,1 7 0 0,3 0 0 0,0 0 0 15,0 0-20-15,0 7-10 16,0-4-2-16,3 6 0 0,0-6-29 16,4-3-7-16,-3 7 0 0,3-4-1 0,3 6-178 15,5 1-35-15,-5-1-7 0</inkml:trace>
  <inkml:trace contextRef="#ctx0" brushRef="#br1" timeOffset="125686.17">27686 4542 460 0,'4'6'41'0,"-4"1"-33"16,3-1-8-16,-3-3 0 0,7 7 168 0,-3-1 32 0,-4-9 7 0,3 3 1 16,1 6-63-16,-4-9-12 0,0 0-2 0,0 0-1 15,7 7-7-15,-7-7-2 0,0 0 0 0,0 0 0 16,3 3-36-16,-3-3-7 0,0 0-2 0,0 0 0 16,0 0-12-16,0 0-4 0,0 0 0 15,4-3 0-15,-4-7-3 0,0 1-1 0,0-4 0 0,0 4 0 16,0-10-16-16,-4 10-3 0,4-7-1 0,-3 0 0 15,3-6-18-15,-4 10-4 0,4-10-1 0,0 3 0 16,0-6-13-16,-3 3 11 0,3-3-11 0,3 3 10 16,1 0-1-16,-1 0 0 0,1 0 0 15,-1 3 0-15,4 4-1 0,-3-1 0 0,7 7 0 0,-4-7 0 16,0 0 1-16,0 10 0 0,0-3 0 0,0-1 0 16,0 1-21-16,0 6-4 0,-7 3 0 0,0 0-1 15,10 0-150 1,-2 3-29-16,-1-3-7 0,0 9-940 0</inkml:trace>
  <inkml:trace contextRef="#ctx0" brushRef="#br1" timeOffset="125907.89">28208 4348 864 0,'-10'6'76'0,"10"-6"-60"16,-8 9-16-16,1 1 0 0,4 9 327 0,-4-7 62 15,3 7 13-15,-3-10 2 0,0 7-272 0,0 0-54 16,0-1-11-16,0-5-3 0,0 9-21 0,0-7-5 16,0 1-1-16,0-4 0 0,0 4-28 0,3-4-9 15,-3 1 0-15,0-1 0 16,4 0-90-16,-1-6-25 0,1 7-5 0,3-10-604 16,-8 0-122-16</inkml:trace>
  <inkml:trace contextRef="#ctx0" brushRef="#br1" timeOffset="126080.97">28215 3962 2073 0,'0'0'92'0,"-7"-3"19"0,4 3-89 0,3 0-22 0,-7 0 0 0,7 0 0 16,-8 3 132-16,1 3 21 0,4 1 5 0,3-7 1 15,-7 6-179-15,3 3-36 0,1-6-8 0,3-3-680 16,0 10-137-16</inkml:trace>
  <inkml:trace contextRef="#ctx0" brushRef="#br1" timeOffset="126831.38">28557 4426 2473 0,'0'0'109'0,"-3"-3"23"0,-4-6-105 0,7-1-27 16,-4 1 0-16,4 6 0 0,-3-7 28 0,-1 1 0 15,1-1 0-15,-1 1 0 0,-3 6-28 0,0-7 8 16,0 10-8-16,3 0 0 0,-6-3-8 0,3 6-8 15,-4-3 0-15,-3 7-1 0,0-1 1 0,0 3 1 16,-4 1 0-16,4 9 0 0,-3-7 15 0,-5 7 0 16,5-3 0-16,-1-1 0 0,4 1-8 0,3 3 8 15,1 0-13-15,3-7 5 0,3 7 16 0,1-10 4 16,3 7 1-16,3-6 0 16,1-1-36-16,3 0-7 0,0-6-2 0,0 4 0 15,3-7 32-15,1 3 0 0,3-6-8 0,0-4 8 0,0 7 0 0,1-9 0 16,-1 6 12-16,-4-6-12 0,1-1 0 0,-1 7 0 15,1-3 0-15,-4-7 0 0,0 4 0 0,0-4 0 0,0 4 0 16,-3 6 0-16,3-7 0 0,-4 1 0 0,-3 9 10 0,0 0-10 16,0 0 15-16,0 0-3 0,4 12 0 0,-1-2 0 15,1-1 1-15,-1 4 0 0,1-4 0 16,-1 10 0-16,1-6-13 0,3-1-8 0,-3 4 8 0,3-4-13 16,0-2 13-16,0 2-9 0,0-2 9 0,0-1-8 15,0-6 8-15,0 10 16 0,-7-13-4 0,7 0-1 16,-7 0-11-16,7 0 0 0,-7 0-10 0,0 0 10 15,7-7-79 1,-3 1-9-16,-1-3-3 0</inkml:trace>
  <inkml:trace contextRef="#ctx0" brushRef="#br1" timeOffset="127115.95">28945 3721 2325 0,'0'0'103'0,"0"0"21"0,-7 6-99 0,4-3-25 15,-1 6 0-15,1 10 0 0,-1-3 44 0,1-7 4 16,-1 13 1-16,1 3 0 0,-4 4-4 0,3-4-1 0,4 0 0 0,-3 6 0 16,-1 10-20-16,1-7-4 0,-1 7 0 15,0 9-1-15,4-6-2 0,-3 6 0 0,-1-3 0 16,1 4 0-16,-1-8-17 0,1 8 0 0,-1-17 0 15,-3 10 0-15,4 3-14 0,-8-9 0 16,4 2 0-16,0-2 0 16,-4-7-78-16,1 4-16 0,6-4-4 0,-6 1-990 0</inkml:trace>
  <inkml:trace contextRef="#ctx0" brushRef="#br0" timeOffset="158323.14">2106 4787 2487 0,'0'0'55'0,"0"0"11"0,-3 0 2 0,-8 0 2 0,11 0-56 0,0 0-14 0,-7 0 0 0,7 0 0 0,0 0 12 0,0 0 0 15,0 0 0-15,0 0 0 0,0 0 7 0,0 0 1 16,0 0 0-16,7 9 0 0,-3 1-20 0,6 2 0 16,-6-2 0-16,3 11 0 0,-4-2 9 0,4 3-1 15,4 0-8-15,-8 6 12 0,8 4 11 0,0 2 1 16,-8-2 1-16,8 12 0 0,-11-4-10 0,3 4-3 15,4-3 0-15,-7 3 0 0,0 3-3 0,0-9-1 16,0 2 0-16,0 1 0 0,0-6 4 0,0-4 0 16,0 0 0-16,11-9 0 0,-11-3 12 0,3 3 2 15,8-6 1-15,-8-4 0 0,8-2 8 0,0-7 1 16,-1 3 1-16,4-6 0 0,7-6-1 0,-3-4 0 0,3 1 0 16,-7-7 0-16,8 1-9 0,2-7-3 0,-3-3 0 0,4-4 0 15,-7 7-6-15,6-9-2 0,-2 0 0 16,2-4 0-16,-3 4-8 0,-3-7-8 0,3 13 12 0,0-6-12 15,-10 2 11-15,7-5-11 0,-1 0 10 0,-3 2-10 16,-3 1 11-16,3-1-11 0,-3-5 12 0,3 5-12 16,0-2 11-16,-3 3-11 0,-1-4 10 0,4-3-10 15,0 7 0-15,4 0 0 0,-4 6 0 16,-3-7 0-16,3 4 0 0,-4 3 0 0,4 3 0 0,-3 0 0 16,3 3-12-16,0 0-3 0,-3 7 0 0,3 3 0 15,-3-1-94 1,-4 7-19-16,0 3-4 0,-7 0-1227 0</inkml:trace>
  <inkml:trace contextRef="#ctx0" brushRef="#br0" timeOffset="158916.47">2392 5586 1857 0,'0'0'82'0,"0"0"18"0,-7 0-80 0,3 7-20 0,-6-4 0 0,6 0 0 0,4-3 73 16,-10 0 11-16,-1 0 3 0,7 6 0 0,4-6-17 0,-7 3-3 15,-3-3-1-15,6 0 0 0,4 0 0 0,0 0 0 16,-7 0 0-16,7 0 0 0,0 0-14 0,0 0-4 16,0 0 0-16,-3 7 0 0,-1-4-10 0,-3 6-2 15,4-6-1-15,-4 7 0 0,3 9-3 0,4-7-1 16,0 1 0-16,-4 5 0 0,-3 4 9 0,4 10 1 15,3-10 1-15,-7 9 0 0,3 0-13 16,4 1-2-16,-3-1-1 0,-4 7 0 0,3-4-1 0,4-2 0 16,-7-1 0-16,4 0 0 0,3-6-9 0,0 7-1 15,0-4-1-15,3-3 0 0,-3 3-14 0,7-6 0 16,4 0 8-16,-8 0-8 16,8-3-60-16,-1-7-14 0,5 1-3 0,-1-4-1378 0</inkml:trace>
  <inkml:trace contextRef="#ctx0" brushRef="#br0" timeOffset="160750.76">3814 5194 1850 0,'0'0'40'0,"0"0"9"0,7-9 2 0,-4 0 1 0,-3-1-41 0,7 7-11 0,-3-6 0 0,-4-1 0 15,3 1 37-15,4 6 6 0,-7-7 1 0,0 7 0 16,0-13-28-16,0 10-6 0,0 0-1 0,0-3 0 16,0 5-9-16,0-2-11 0,-7 3 3 0,4-6 0 15,-8 9-4-15,1-4 0 0,-1-2 0 0,4 6 0 16,-14 0 12-16,7 0 0 0,-8 6 0 0,8-2 8 16,-10 2 22-16,-1-3 5 0,0 6 1 0,4-5 0 15,-11 11 20-15,4-2 4 0,-4-4 0 0,4 7 1 16,3-7-16-16,-6 13-3 0,2-3-1 0,5 0 0 15,-8 3-41-15,7 3-14 0,-3 3 0 0,3 3 0 16,4-5 14-16,0 5 0 0,3 0 0 0,1 1 0 16,3 5 0-16,0-12 0 0,3 7 0 0,7 5 0 15,-6-2 0-15,3-4 0 0,7 4 0 0,0-4 0 0,7 0 13 0,-4 1 3 16,8-4 0-16,0-3 0 0,-1 3-2 0,4-3 0 16,7-3 0-16,-6 3 0 0,9-9 2 0,-3 6 1 15,4-3 0-15,0-7 0 0,0 4-5 0,10-3 0 16,-7-4-1-16,4 7 0 0,3-10-11 0,0 3-14 15,-6-6 3-15,2 7 1 0,-6-7 10 0,0 3 0 16,-8-3 0-16,4 4 0 16,1-4-38-16,-5-3-6 0,1 6 0 0,0-6-1 15,-1 0-151-15,-3 0-29 0,-3 0-7 0</inkml:trace>
  <inkml:trace contextRef="#ctx0" brushRef="#br0" timeOffset="161054.09">3249 5684 2732 0,'-10'-13'121'0,"10"13"25"0,-4 0-117 0,0-3-29 0,4-3 0 0,0 6 0 15,0 0 19-15,0 0-3 0,0 0 0 0,0-3 0 16,0 3-16-16,0 0-16 0,15-7 4 0,-12 4 0 16,8 3 12-16,3 0 0 0,3 0 0 0,-2 0 0 0,-1 10 0 0,7-7-9 15,-7-3 9-15,7 9-8 0,-3-9 8 0,3 6 0 16,0 1 8-16,4-7-8 0,-8 6 0 0,8-3 0 16,-4-3 0-16,4 0 0 15,-4 0-72-15,4 0-15 0,0 6-3 16,-4-12-1038-16</inkml:trace>
  <inkml:trace contextRef="#ctx0" brushRef="#br0" timeOffset="162953.63">5253 5298 403 0,'0'0'17'0,"0"0"5"0,0 0-22 0,0 0 0 0,0 0 0 0,0 0 0 0,0 0 167 16,-4 0 29-16,4 0 5 0,-7-6 2 0,4 6-153 0,3 0-30 15,0 0-7-15,0 0-1 16,0-10-57-16,0 10-12 0,0 0-3 0,0 0-252 15,-7 0-52-15</inkml:trace>
  <inkml:trace contextRef="#ctx0" brushRef="#br0" timeOffset="163037.7">5207 5251 680 0,'0'0'30'0,"-4"0"6"0,4 9-28 0,-3-9-8 0,3 0 0 0,0 0 0 0,0 0 92 0,0 0 18 15,0 0 3-15,0 0 1 16,0 0-165-16,0 0-33 0,0 0-6 0,0 0-2 0</inkml:trace>
  <inkml:trace contextRef="#ctx0" brushRef="#br0" timeOffset="163122.87">5249 5248 172 0,'0'0'16'0,"0"0"-16"15,0 0 0-15,0 0 0 0,0 0 284 0,0 0 53 0,0 0 11 0,0 0 3 16,0 0-252-16,0 0-51 0,0 0-9 0,0 0-713 16</inkml:trace>
  <inkml:trace contextRef="#ctx0" brushRef="#br0" timeOffset="166662.81">5260 4774 230 0,'0'0'20'0,"0"0"-20"0,0 0 0 0,0 0 0 15,0 0 301-15,7-3 56 0,-7-6 11 0,7-1 3 32,-7 10-319-32,0 0-64 0,0 0-13 0,0 0-3 0,0 0 28 0,0 0 0 0,0 0 0 0,0 0 0 15,0 0 16-15,0 0 8 0,0 0 1 0,0 0 1 16,0 0 15-16,-11 3 3 0,11-3 1 0,-7 7 0 15,0-4 46-15,0 3 9 0,4-6 1 0,-11 0 1 16,7 0-25-16,-4 0-5 0,4 0 0 0,0 0-1 16,-4 0-31-16,-3 0-5 0,4 0-2 0,-8 0 0 0,0 0-14 0,1 0-3 15,-1 3-1-15,0-3 0 16,-6 0-15-16,-1 13 0 0,-3-13 0 0,3 0 0 16,-3 6 12-16,3-3 4 0,1 3 0 0,-1-2 0 0,0-4 10 15,4 6 2-15,0-6 1 0,3 3 0 16,1-3-4-16,2 0-1 0,5 0 0 0,-1 0 0 0,4 0-24 0,-3 0 0 15,10 0 0-15,0 0 0 0,0 0 0 0,0 0 0 16,0 0 9-16,0 0-9 0,0 0 0 0,0 0 0 16,0 0 0-16,0 0 0 0,0 0 0 0,0 0 0 15,0 0 0-15,0 0 8 0,0 0-8 0,0 0 0 16,0 0 0-16,0 0 0 0,0 0 0 0,0 0 8 16,0 0-8-16,0 0 8 0,0 0-8 0,10 0 9 15,-10 0-9-15,0 0 10 0,0 0-1 0,0 0 0 16,4 0 0-16,-4 0 0 0,0 0 2 0,0 0 0 0,0 0 0 15,0 0 0-15,0 0 1 0,0 0 0 16,0 0 0-16,0 0 0 0,0 0 3 0,0 0 1 0,0 0 0 0,0 0 0 16,0 0-16-16,0 13 0 0,0-4 0 0,-4 0 0 15,4-6 0-15,0-3 0 0,0 0 0 0,-7 7 0 16,7-7 0-16,0 0 0 0,-3 3 0 0,3-3 0 16,0 0 11-16,0 0-1 0,-7 9 0 0,7-9 0 15,0 0-1-15,0 0 0 0,-8 0 0 0,8 0 0 16,-3 10 2-16,-1-1 0 0,1-6 0 0,-8-3 0 15,4 13-11-15,0-7 0 0,0 7 0 0,4-4 8 16,-8 0-8-16,4 1 0 0,0 2 0 0,0 1 0 16,-4-1 0-16,4-2 0 0,0-1 0 0,4 4 0 15,-4-4 0-15,0 1 0 0,-1-1 0 0,5 0 0 16,3 1 0-16,-11-4 0 0,11 4 0 0,0-10 0 0,-7 6 0 16,7 3 0-16,0-3 0 0,0 10 0 0,0-16 0 15,0 3 0-15,0 10 8 0,0-4-8 0,7 1 0 16,-3 2 0-16,3-2 0 0,-4-1 0 0,5 4 0 15,-1-4 0-15,3 3 0 0,-3-5 0 16,7 2 0-16,-3 1 8 0,0-4-8 0,3 3 8 0,0-2 8 0,0 2 0 16,0-3 1-16,4 4 0 0,-8-10-17 0,8 9 0 15,-4-9 0-15,4 9 0 0,-8-9 0 0,4 4 10 16,-3-4-2-16,3 6 0 0,-3-6-8 0,-1 3 0 16,-3 3 0-16,4 1 8 0,-4-7-8 0,-7 0 0 0,3 0 0 15,-3 0 0-15,0 0 0 0,0 0 0 0,0 0-12 0,4 6 12 16,-4-6 0-16,0 0 0 0,0 9 0 0,0-9 12 15,-7 3-12-15,0 7 0 0,3-7 0 0,-10 3 0 16,7-3 0-16,-4 7 0 0,1-10 0 16,3 9 0-16,-11-6 0 0,11 4 0 0,-3-4 0 0,-5 3 0 15,8-3 0-15,-3 6 0 0,-1-5 0 0,4-4 0 16,-3 9 0-16,-5 4 0 0,8-13 0 0,-3 9 0 16,6-3 0-16,-3-3 0 0,0 7 0 0,0-7 0 15,4 6-12-15,3-2 3 0,-7-4 0 0,7-3 0 16,-4 9 9-16,4-9 0 0,11 3 0 0,-11-3 0 15,3 10 0-15,8-10 0 0,3 6-8 0,0-3 8 16,4-3 0-16,-8 3 0 0,4-3 0 0,0 6 11 0,8-6-11 16,-12 0 0-16,4 4 0 0,4-4 0 0,0 0 0 15,-8 6 0-15,4-3 0 0,-3-3 0 0,-4 6 0 0,3 1 0 16,1-7 0-16,-4 0 8 0,-7 0-8 0,7 9 0 16,-7-9 0-16,7 6 0 0,-7-6 0 0,0 3-9 15,0-3 9-15,0 13-13 0,-7-4 13 0,0 1 0 16,0-1 12-16,-4 4-12 0,1-4 12 0,-4 4-12 15,0 9 12-15,0-13-12 0,-4 13 0 0,0 6 0 16,-3-9 0-16,0 3 0 0,3 3 0 0,-6-3 0 16,-1 6 0-16,4-6-9 0,0 0 9 0,-4 0 0 15,7 0 0-15,-6 6 0 0,6-9 0 0,4-3 0 16,3 6 0-16,1-7 0 0,3 7 0 0,0 0 0 0,3-3 0 16,-7-3 0-16,11 6 0 0,0 6 0 0,-7-6 0 0,4 6-8 15,3-3 8-15,0 7 0 16,3-4 0-16,4-3 0 0,-3 6 0 0,3 1 0 0,4-1 0 15,-4-3 0-15,10-3 0 0,-3-3 0 0,0 0 0 0,1-3 0 16,2 3 0-16,-3-3 0 0,0-7 0 16,8 1 0-1,-12-4-18-15,15 1-8 0,-15 2-2 0,15-2 0 16,-11-4-89-16,7-3-19 0,4-3-3 0,0 0-689 0,3 0-137 16</inkml:trace>
  <inkml:trace contextRef="#ctx0" brushRef="#br0" timeOffset="167226.84">5609 5207 2869 0,'0'0'63'0,"-10"0"13"0,3 6 2 0,-1 0 3 0,-2-6-65 0,-1 0-16 16,1 0 0-16,-1 10 0 0,8-4-14 0,-11-3-6 16,6 7-2-16,-2-1 0 0,-1 1 12 0,-3 2 10 0,4 1-13 0,-5-1 5 15,1 7 8-15,0 9 0 0,4-6 0 0,-11 3-8 16,3 3 8-16,0-2 12 0,1 5-2 0,-1 0-1 15,0 1 3-15,1 8 0 16,-1 1 0-16,0-6 0 0,4 5 16 0,-3 4 3 16,-1 3 1-16,7 0 0 0,4-6-20 0,-3 3-3 0,10-3-1 0,-7 0 0 15,7-7-8-15,7-3 0 0,-4 1 0 16,8-4 0-16,-1-6 0 0,5 0 0 0,-1 0 0 0,3-10 0 16,-6 4 0-16,7-10 0 0,3 1 0 0,-7-4 0 15,7-3 8-15,-3 0-8 0,6-10 12 0,5 7-4 16,-12-9 10-16,8-7 2 0,7 0 0 0,-8-3 0 15,5 0 5-15,-1 0 2 0,0-3 0 16,0-3 0-16,-7 0-10 0,1-10-1 0,-5 0-1 0,1-2 0 16,-4-4-5-16,0 3-1 0,-7-3 0 0,4 3 0 15,-8 4-9-15,1-1 12 0,-4-3-12 0,-4 7 12 16,1-1-12-16,-8-2 8 0,1 5-8 0,-5 7 8 16,-2-3-8-16,-1 6 10 0,1 3-10 0,-1 7 10 15,-7-7-10-15,0 6 0 0,4 10 0 0,0-6 0 16,4 3-59-1,-5-1-7-15,8 7-2 0,-3 0 0 0,2 7-124 0,5-7-26 0,-4 6-5 0</inkml:trace>
  <inkml:trace contextRef="#ctx0" brushRef="#br0" timeOffset="167578.87">5909 6232 2761 0,'0'0'122'0,"0"0"26"0,0 0-119 0,-7 7-29 0,3-4 0 0,4 6 0 15,-7 1 0-15,7-1-13 0,-3 0 1 0,3 4 0 16,3-1 12-16,4-2 0 0,-7 2 0 0,4-2 0 31,3 9-28-31,-3-7-4 0,3 1 0 0,0 6 0 0,0-7 52 0,0 7 9 0,3 3 3 0,-3-3 0 16,-3-1-14-16,3-2-2 0,-7 3-1 0,0-6 0 16,0 5 1-16,0 1 1 0,0-3 0 0,0 0 0 15,-7-4-17-15,3 1 0 0,-6 5 0 0,3-5 0 16,0 0-41-16,-7-4-12 15,3 3-3-15,0-5-749 0,-6-4-151 0</inkml:trace>
  <inkml:trace contextRef="#ctx0" brushRef="#br0" timeOffset="168029.58">6442 5430 2782 0,'0'0'61'0,"0"0"13"0,-4 0 2 0,4 0 3 0,0-4-63 0,0 4-16 0,0 0 0 0,0 0 0 0,0 0 9 0,0 0-1 15,0 13 0-15,4 0 0 0,-1 5 0 0,8 11 0 16,-4-4 0-16,3 6 0 0,-2 0-8 0,2 13 12 15,1-3-12-15,-4 3 12 0,7 6-12 0,-11-6-11 16,4 6 3-16,-7-6 0 0,8 0 16 0,-5-3 3 16,-3 3 1-16,7-13 0 0,0 0-12 0,-3-2-11 15,-4-4 3-15,3 0 0 16,1-10-119-16,-1-2-23 0,1-4-5 0,3 1-1 16</inkml:trace>
  <inkml:trace contextRef="#ctx0" brushRef="#br0" timeOffset="168890.63">6583 4918 1785 0,'0'0'159'0,"0"0"-127"0,0 0-32 0,0 0 0 16,0 0 215-16,0 0 37 0,0 0 7 0,0 0 1 15,0 0-200-15,0 0-40 0,10 4-8 0,-3 5-1 16,4-6-11-16,3-3 0 0,7 10 0 0,-3-10 0 0,7 9 0 0,-1-3 13 16,5 0-3-16,2 1-1 15,-6-4-1-15,7-3 0 0,0 12 0 0,-1-12 0 16,1 0-8-16,0 0 8 0,0 0-8 0,-4 0 8 0,0 0 20 0,0 0 3 15,-3 7 1-15,3-7 0 0,-3 0-16 16,-8 3-4-16,1 3 0 0,-4-3 0 0,4-3 3 16,-11 7 0-16,0-1 0 0,4 3 0 15,-11-9-5-15,0 10-1 0,-8-1 0 0,1 4 0 16,0-4-9-16,-3 4 0 0,-8-4 0 0,-3 3-11 0,0 4 11 0,0-3 0 16,-1-1 0-16,-2-2 0 0,3 2 0 15,-4-2 0-15,0-1 0 0,4 4 0 0,7 2 0 0,-7-2 0 16,7-1 0-16,0 1 0 0,3-4 0 0,-3 1 0 15,7 2 0-15,0-2 0 0,3-1 0 0,1 4-15 16,3-4 3-16,0 4 0 0,3 2 12 16,4-2 0-16,0-1 0 0,4 4 0 0,-4-3 0 0,7-1 0 15,0-3 0-15,0 1 0 0,4-7 0 0,-4 10 0 0,4-13 0 0,-1 6 10 16,1-3-10-16,0 3 0 0,-4-6 0 0,0 0 0 16,-4 0 0-16,5 0 0 0,-8 0 0 0,-7 0 8 15,0 0-8-15,0 0 12 0,0 0-12 0,0 0 12 16,0 0-12-16,0 0 0 0,-11 0 0 0,-3 3 0 15,0 4 0-15,0-1 0 0,0 3-12 0,-4-2 12 16,0 2-9-16,1-3 9 0,-1 4 0 0,0-1 0 16,1 0 0-16,3 4 0 0,0 0 0 0,-1-4 0 15,1 0-8-15,4 4 8 0,-1 6 0 16,4-10 0-16,0 4-8 0,0-4 8 0,3 10 0 0,4-3 0 16,0-10 0-16,4 6 0 0,3-2 0 0,-7-1 0 15,11 4 0-15,3-1 0 0,-7-2 0 0,7-1 0 16,0 4 0-16,0-4 0 0,4 4 0 0,-4-7 9 0,3-3-1 0,-2 6-8 15,-1 1 12-15,0-1-4 0,3 4-8 0,-2-4 0 16,-1 1 0-16,0-1 0 0,3 4 0 0,-2-1 8 16,-1 1 2-16,3 2 0 0,-6 1-10 0,-4 0 0 15,4-1 9-15,3 4-9 0,3-6 0 0,-13 9-20 16,3-7 4-16,-7 1 1 0,7 3 15 0,-4 3 0 16,1-3 0-16,-1-1 0 0,-3-2 26 0,-3 6 5 15,3 0 1-15,-4 3 0 0,-3-3-18 0,4 0-3 16,-4-3-1-16,3-4 0 0,4 7-10 0,-7-3 0 15,0 3 9-15,4 0-9 0,-4 0 10 0,-4 6-2 16,0-6-8-16,1 0 12 0,-4 0-12 0,0 0 8 16,-4 6-8-16,-3-6 0 0,3 0 9 0,-3 0-9 0,-7 6 8 15,0-2-8 1,-8-5-92-16,-6-2-23 0,-11 3-5 0</inkml:trace>
  <inkml:trace contextRef="#ctx0" brushRef="#br0" timeOffset="180237.41">2081 9478 1152 0,'0'0'102'0,"0"0"-82"0,0 0-20 0,0 0 0 16,0 0 179-16,0 0 31 0,0 0 6 0,0 0 2 15,0 0-158-15,4-9-31 0,-4 9-6 0,7-4-2 16,-3-2-1-16,6-3 0 0,-10 6 0 0,4-7 0 16,3 1 4-16,-4 6 1 0,4-4 0 0,-7 7 0 15,0 0 2-15,0 0 0 0,0 0 0 0,0 0 0 16,0 0 11-16,0 0 2 0,0 0 1 0,0 0 0 16,0 0 1-16,0 0 0 0,0 0 0 0,0 0 0 15,0 0-13-15,0 0-2 0,0 0-1 0,4 10 0 16,3-1-14-16,-4-3-2 0,-3-6-1 0,4 7 0 0,3 2-9 0,4 1 12 15,-8-1-12-15,1 0 12 0,3 1-12 16,3-4 0-16,1 10 9 0,-8-1-9 0,1 1 9 16,3 0-9-16,-4-7 12 0,8 10-12 15,-7 0 0-15,3-4 0 0,-4 7 0 0,4-3 0 0,7 3 12 0,-10 0 0 16,3-3-1-16,-4 0 0 0,8 3 0 16,-7-4 0-16,3-2 0 0,-4 6 0 0,4-3 5 0,-3 0 0 15,6-4 1-15,-6 1 0 0,3-3-2 0,-7-1-1 16,3 7 0-16,-3-6 0 0,7-1-6 0,-3-2 0 15,-4-1-8-15,0 0 12 16,4 4-3-16,3-4-1 0,-7 1 0 0,0 2 0 0,0-2-8 0,0 2 0 16,0-2 9-16,0-1-9 0,0 0 9 0,0 1-9 0,0-7 12 15,0 6-12-15,0-9 14 0,0 0-4 0,0 0-1 0,0 0 0 16,0 0-1-16,0 0 0 0,0 0 0 16,0 0 0-16,0 0 4 0,0 0 0 0,3 0 0 0,-3 0 0 15,11 0 0-15,-1-3 0 0,-6-3 0 0,3-3 0 16,3-1-1-16,-3-2 0 0,1 2 0 0,-5-6 0 15,8 1-2-15,-1 2 0 0,1-6 0 0,-1-2 0 16,-6 5-9-16,7-3 12 0,-1-9-12 0,-3 6 12 16,0 0-12-16,4 0 12 0,-1 0-12 0,-6 3 12 15,6-6-12-15,-10 3 12 0,11 3-12 0,-7-9 12 16,-1 6-12-16,4 0 0 0,4 3 0 0,-8-3-11 16,8 7 11-16,-8-4 0 0,4 0 8 0,-3-3-8 0,3 10 0 15,-3-7 0-15,6 6 0 0,-6-6 0 16,3 10-9-16,3 3 0 0,-6-10 0 0,-1 7 0 0,4-4-8 0,-7 4-2 15,4 9 0-15,3-10 0 16,-7 10-61-16,0 0-13 0,0 0-3 16,0 0 0-16,4 0-106 0,-4 0-22 0,0 0-4 0</inkml:trace>
  <inkml:trace contextRef="#ctx0" brushRef="#br0" timeOffset="180803.81">2455 10111 2487 0,'-3'-12'110'0,"3"12"23"0,0 0-106 0,-7-6-27 0,3 6 0 0,-3-4 0 0,0-2 21 0,7 6-1 15,0 0 0-15,0 0 0 0,-7-6-20 0,4 0-13 16,3-4 1-16,0 10 1 0,0 0 11 0,-8-3 0 16,5-6 0-16,3 9 8 0,0-4-8 0,0 4 0 15,0 0 0-15,0 0 0 0,0 0 9 0,0 0 1 16,0 0 0-16,0 0 0 0,0 0 26 0,0 0 4 16,0 0 2-16,-4 7 0 0,-6 2-18 0,10 7-4 15,0-4-1-15,0 1 0 0,0 6-7 0,3-7 0 16,-3 10-1-16,11-3 0 0,-8 3 18 0,5 0 4 15,-5 0 1-15,8 9 0 0,-1-3-20 0,1 4-4 16,-8-1-1-16,8 4 0 0,-8-1 2 0,5 7 0 16,2-3 0-16,-6-1 0 0,-1 4-11 0,4 0 0 15,-3-7 0-15,3 4 0 0,-7-4 0 0,-7-2 0 16,7-1 0-16,-4 0 0 0,-3-9 0 0,4 10 12 0,-1-10-12 16,-3 6 12-16,4-6-25 0,-8-3-5 0,7-7-1 0,-6 1-871 15,-1-7-174-15</inkml:trace>
  <inkml:trace contextRef="#ctx0" brushRef="#br0" timeOffset="183859.63">5112 8496 748 0,'0'0'67'0,"0"0"-54"0,0 0-13 0,0 0 0 15,-7-6 207-15,7 6 38 0,0 0 8 0,0-3 2 16,-11 0-178-16,1-3-35 0,-1 6-7 0,0 0-2 16,8 6-5-16,-11-3 0 0,-4-3-1 0,0 3 0 15,1 3-14-15,-1-2-2 16,-7 2-1-16,1-3 0 0,-1 9 7 0,-3-5 2 0,3-4 0 0,0 6 0 16,1-2 27-16,-1-4 6 0,0 0 0 0,-3-3 1 15,0 9-1-15,0-9 0 0,-4 7 0 0,7-4 0 16,-3-3-24-16,3 9-6 15,1-6-1-15,3 7 0 0,-1-10-21 0,5 9 0 0,-8 0 0 0,4-5 0 16,7 5 0-16,-7 0 0 0,6 4 0 16,1-4 0-16,4 1 0 0,-4 2 0 0,7-2-9 0,3 2 9 15,-7-2 0-15,11 2 0 0,-7 4 0 0,7-4 0 16,0 1 8-16,0 6 5 0,7-7 2 0,-7 7 0 16,4 3-15-16,3-3 0 0,4-3 0 0,-11 2 0 0,7 4 0 0,0 0 0 15,3 7 8-15,-6-4-8 0,6 6 0 0,-6 0 0 16,7 1 0-16,-4 8 0 0,0-8 0 0,3 9 0 15,-3 2 0-15,0 1 0 0,0 10 0 0,4 8 0 16,0-2 0-16,-11-4 0 0,7 7 0 0,0 0 0 16,-7-4 0-16,3-2 0 0,4 6 15 0,-3-1 0 15,-8-5 0-15,4 5 0 0,0 1 12 0,0-10 2 16,0 10 1-16,-7-9 0 0,4 5-10 0,3-2-1 16,-7 2-1-16,7-2 0 0,-7 2-6 0,7-6 0 15,-11 4-1-15,4-7 0 0,3 10 5 0,-6-4 2 16,6 4 0-16,4-4 0 0,-10 10-5 0,3-3-1 0,0-1 0 15,0 1 0-15,-4-3-4 0,7-4 0 0,-6 4-8 0,6-7 12 16,-6 3 0-16,3-2 0 0,0-7 0 0,0 0 0 16,3-3 1-16,-3-3 0 0,3-1 0 0,-3 1 0 15,4-6-13-15,-1 2 9 0,-6-2-9 0,10-4 8 16,-11 0-8-16,8 4 10 0,-4-4-10 0,3 1 10 16,-3-1-10-16,4 0 12 0,-8 1-12 0,7 5 12 15,-3-8-4-15,4 2-8 0,-4 0 12 0,0 1-4 16,0-1-8-16,3-3 0 0,-6-3 9 0,10 3-9 15,-11-6 12-15,7 0-1 0,4-3-1 0,0 0 0 16,-7-3-10-16,4-1 0 0,3-2 0 0,0-1 0 16,0 1 0-16,0-4 0 0,-7 1 0 0,3-1 8 15,1-6-8-15,3 7 0 0,0-1 9 0,0 1-9 16,-7-7 0-16,7 6 8 0,-4 4-8 0,4-4 0 16,-7 0 0-16,7-5 8 0,-3 5-8 0,3 0 0 15,0-9 0-15,0 7 9 0,0-7-9 0,0 0 0 0,0 0 13 16,0 0-4-16,0 0-1 0,0 0 0 0,0 0 2 0,0 0 0 15,0 0 0-15,0 0 0 0,0 0 0 0,0 0 0 16,0 0 0-16,0 0 0 0,0 0-10 0,0 0 12 16,0 0-12-16,10 3 12 0,-6-3-12 0,3 3 0 15,7-3 0-15,-4 6 0 0,-3-3 0 0,11-3 0 16,-7 0 0-16,3 0 0 0,3 0 0 0,12 0 0 16,-12-3 0-16,8-3 0 0,7 6 0 0,-8 0 0 15,12 0 0-15,-8-3 0 0,4 3 0 0,-4 0 0 16,4 0 0-16,-4 0 0 0,4 0-8 0,-8-3 8 15,-2 3 0-15,2 0 0 0,1 0-19 0,-7 0 1 0,-1 0 0 0,1 0 0 32,-4 0-56-32,4 0-11 0,-8 0-3 0,-3-7-1240 0</inkml:trace>
  <inkml:trace contextRef="#ctx0" brushRef="#br0" timeOffset="205696.17">5189 8760 403 0,'0'0'36'0,"0"0"-36"0,0 0 0 0,4-6 0 16,-8-7 323-16,4 13 57 0,0 0 12 0,0 0 3 16,7-9-294-16,-7 9-58 0,0 0-12 0,0 0-3 15,7 6-3-15,-7-6-1 0,11 3 0 0,-11-3 0 16,11 6 3-16,-11 1 0 0,7-1 0 0,0-3 0 16,3 6 9-16,-10 1 3 0,4-1 0 0,-1 1 0 15,1-7 6-15,-1 9 2 0,1-2 0 0,3 2 0 16,-3-2-16-16,3-1-3 0,0 4-1 0,0 5 0 15,3-5-6-15,-3 6-1 0,4 3 0 0,0 0 0 16,-4 0-10-16,7 6-2 16,-4-6-8-16,1 0 12 0,3 0-12 15,-3 0 9-15,3-4-9 0,0 4 8 0,0-9-8 0,4 6 10 0,-4-7-10 16,0-2 10-16,0-1-2 0,4 4 0 0,-4-7 0 16,-4-3 0-16,4-3 24 0,-3-3 5 0,-1-3 1 0,5 3 0 15,-5-7 5-15,4-2 1 0,0-7 0 0,-3-3 0 0,3 3-12 16,-3-6-1-16,3-3-1 0,0-4 0 0,4 1-17 15,-8 0-3-15,8-7-1 0,-1 0 0 0,-2 7-9 16,2-4 0-16,4 4 9 0,0 0-9 16,-6-1 0-16,6 4 0 0,-7-3 0 0,7 9 8 0,-10-9-8 0,6 9 0 15,-6 0 0-15,3 0 0 0,0 0 0 0,4 3 0 16,-11 3 0-16,3 1 0 0,1 2-22 0,0 0 1 16,-1 4 0-16,4 0 0 15,-10-1-23-15,6 1-5 0,-3 6-1 0,4-7 0 16,-11 7-71-16,7-3-15 0,-7 6-2 0,0 0-626 15,0 0-126-15</inkml:trace>
  <inkml:trace contextRef="#ctx0" brushRef="#br0" timeOffset="206299.15">5599 9174 1324 0,'0'0'118'0,"0"0"-94"16,0 0-24-16,0 0 0 0,0 0 126 0,0 0 21 15,0 0 4-15,0 0 1 0,0 0-133 0,0 0-19 16,-11 0-19-16,11 0 4 0,0 0 15 0,0 0 0 15,0 0 12-15,0 0-12 0,0 0 31 0,0 0-1 0,0 0 0 16,0 0 0-16,0 0 25 0,0 0 5 0,0 0 0 16,0 6 1-16,0-6 4 0,4 6 1 0,-4 4 0 0,0-1 0 15,0-9-10-15,7 6-1 0,-7 1-1 0,0 2 0 16,0 0-11-16,3-2-3 0,-3-1 0 0,0 3 0 16,0 1-24-16,0 2-6 0,0-2-1 0,0 2 0 15,0-2 2-15,-3 5 0 0,3-2 0 0,0-1 0 16,3 10 0-16,-3-3 0 0,0 0 0 0,0-3 0 15,0 6-11-15,7-3 10 0,-7-1-10 0,0 4 10 16,4-3 8-16,-1-3 2 0,1 6 0 0,-1-7 0 16,1 1-20-16,3 0 0 0,-7-4 0 0,3 1 0 15,4-4-19 1,-7 1-7-16,8-7-2 0,-8-3 0 0,0 0-94 16,0 0-19-16,10 0-4 0,-3-3-975 0</inkml:trace>
  <inkml:trace contextRef="#ctx0" brushRef="#br0" timeOffset="206694.98">6043 9381 1555 0,'-7'3'138'0,"0"-3"-110"0,0 0-28 0,3 0 0 15,4 0 211-15,0 0 37 0,0 0 7 0,0 0 1 31,0 9-226-31,0 1-46 0,0-7-8 0,4 9-3 0,3-2 27 0,-7 5 0 0,7-8 0 0,0 8 0 16,-3-2 16-16,3-1 9 0,-7 1 2 0,3 3 0 16,-3-4 5-16,4 7 0 0,-4-3 1 0,0 3 0 15,-4-7 11-15,4 7 3 0,-3 0 0 0,3-4 0 16,0 1-31-16,0-3-5 0,-7-1-2 0,7-2 0 16,0 2-9-16,0-2 0 0,0-10-10 0,0 9 10 15,7-6-168 1,3 3-28-16,15-6-6 0,-7-9-1 0</inkml:trace>
  <inkml:trace contextRef="#ctx0" brushRef="#br0" timeOffset="207783.92">5680 10293 1497 0,'0'0'66'0,"-4"0"14"0,-3 0-64 0,0 0-16 0,-3 0 0 0,6 0 0 15,4 0 348-15,0 0 67 0,0 0 13 0,0 0 2 32,0 0-536-32,14 0-107 0</inkml:trace>
  <inkml:trace contextRef="#ctx0" brushRef="#br0" timeOffset="207943.4">5592 10723 3106 0,'0'0'68'0,"-8"0"15"0,-2 0 2 0,-8 0 3 0,11-6-71 0,-3 2-17 0,10 4 0 0,0 0-1377 0</inkml:trace>
  <inkml:trace contextRef="#ctx0" brushRef="#br0" timeOffset="208105.65">5662 10767 3571 0,'-18'-3'317'0,"8"-4"-253"0,-4 7-52 0,3 0-12 16,1 0-80 0,-5 0-20-16,15 0-3 0,0 0-1380 0</inkml:trace>
  <inkml:trace contextRef="#ctx0" brushRef="#br0" timeOffset="209167.34">5193 11366 2469 0,'0'0'109'0,"0"0"23"0,-4 3-105 0,-3-3-27 0,4 9 0 0,-4-9 0 16,0 10 67-16,7-10 8 0,0 0 1 0,0 3 1 16,0 6-68-16,3 4-9 0,1-4-11 0,3 7 3 15,3-1 8-15,-6 1 0 0,3 0 0 0,7 3 0 16,-10 3 0-16,3 6 0 0,0-3 0 0,3-3-8 16,-3 9 8-16,-3-3 14 0,3-2-3 0,0 5-1 15,0-9-10-15,-7 9 0 0,4-9 0 0,-4 3 0 16,7-9 28-16,-7 3 3 0,0-7 1 0,3-2 0 15,1-1 15-15,-4-9 3 0,0 0 1 16,0 0 0-16,0 0-14 0,0 0-2 0,10 0-1 0,-3-6 0 16,0 3-6-16,4-7 0 0,-4 1-1 0,4 6 0 15,3-10-10-15,-4-3-1 0,-3 4-1 0,4-7 0 0,7-3-4 0,-4 0-1 16,-4 0 0-16,4 0 0 0,8 0-10 16,-8 0 12-16,3-6-12 0,4 6 12 0,1-3-12 15,-8 0 10-15,7 0-10 0,-3 3 10 0,-1 0-10 0,1 0 8 16,-1-3-8-16,-2 3 8 0,2 0-8 0,1 6 0 15,-4-9 9-15,7 3-9 0,-3 7 8 0,-1-4-8 16,1-3 10-16,0 3-10 0,3 0-9 0,-4-3-8 16,1 7-2-16,3-4 0 15,0 0-13-15,1 3-2 0,-5 1-1 0,4 5 0 16,1-2-85-16,-5-1-16 0,-3 4-4 16,4-1-736-16,-4 7-148 0</inkml:trace>
  <inkml:trace contextRef="#ctx0" brushRef="#br0" timeOffset="209669.89">5345 11833 2152 0,'0'0'48'0,"0"0"9"0,0 0 3 0,0 0 0 0,0 0-48 0,0 0-12 16,0 0 0-16,0 0 0 0,0 0-16 0,0 0-6 15,0 0-1-15,0 9 0 0,0-9 23 0,0 10 0 16,-7-7 0-16,3 6 8 0,-3-9 56 0,0 10 10 0,3-7 2 16,1 3 1-16,3-6 27 0,0 9 6 15,-4 1 1-15,8 2 0 0,-4-2-41 0,0 2-8 0,3 1-2 16,-3-1 0-16,4 7-36 0,3 0-8 0,0 3-2 0,-3 0 0 15,3 6-14-15,-7-3 9 0,3 4-9 16,1-4 8-16,3 6-8 0,-7-9 0 0,0 9 0 16,0-2 8-16,0-4-8 0,0 3 0 0,-7-6 0 15,3 0 0-15,1 0 0 0,3-4 0 0,-11-5 0 0,11 6 0 16,-7-7-18-16,0 1-6 0,3-4 0 0,1 1-1 16,-1-10-79-1,4 0-15-15,0 0-3 0,0 0-681 0,0 0-136 0</inkml:trace>
  <inkml:trace contextRef="#ctx0" brushRef="#br0" timeOffset="210075.74">5764 12178 3034 0,'0'0'67'0,"-3"0"13"0,-4 3 4 0,0-3 1 0,3 9-68 0,-3-5-17 0,7 5 0 0,-3 0 0 16,3-2-10-16,0-7-6 0,0 6 0 0,3 3-1 15,-3 1 17-15,4-1 0 0,-1 1 0 0,1-1 0 16,3 3 8-16,-7-2 3 16,3 2 0-16,1 1 0 0,-1-4 2 0,1 10 1 0,-4 0 0 0,0-3 0 15,0 2-14-15,0-5 11 0,-4 9-11 0,4 0 10 16,-3-3-10-16,-1 3 0 0,1 6 0 0,3-6 0 31,-7 3-76-31,0-6-8 0,3 3-2 0,-3 0 0 16,7-7-38-16,-7 1-7 0,7-7-1 0,-3 1-608 0,3-7-120 0</inkml:trace>
  <inkml:trace contextRef="#ctx0" brushRef="#br0" timeOffset="210574.15">6114 12231 2595 0,'0'0'115'0,"-11"3"24"0,4 7-111 0,-7-1-28 0,3 4 0 0,-3-4 0 16,4 0 42-16,-1 1 3 0,-3 2 1 0,3-2 0 15,1-1-37-15,-4 4-9 0,3-1 0 0,-3-2 0 16,-4 2 0-16,8 4 0 0,-8-4 0 0,4 1 0 16,-7 6 0-16,7-7 0 0,-4 1 0 0,7-4 0 15,-10 1 8-15,7 2 0 0,0 4 0 0,4-7 0 16,-5-2 10-16,5-1 2 0,-1-3 0 0,4 6 0 16,0-5-4-16,7 2-1 0,-10-3 0 0,10-3 0 15,0 6-15-15,-8-3 0 0,5 7 0 0,-1-7 0 16,4 3 12-16,-3-3-3 0,3-3-1 0,0 10 0 15,0-1-16-15,0-9-4 0,3 3-1 0,4 7 0 16,-7-10 13-16,11 0 12 0,0 9-3 0,3-3 0 16,0-2 11-16,4-1 3 0,-4-3 0 0,7 9 0 0,-4-9-11 15,1 6-1-15,7-3-1 0,-8-3 0 0,5 4-10 16,2 2 0-16,-3-3 0 0,1 3 0 0,2-3-8 16,1 4-4-16,-7-1-1 0,-1 3 0 15,1-2-72-15,-4 2-15 0,4-3-2 0,-8 10-1 16,4-3-46-16,-3-1-10 0,3-2-1 0,-3 2-1 0</inkml:trace>
  <inkml:trace contextRef="#ctx0" brushRef="#br0" timeOffset="211944.64">6498 8393 518 0,'0'0'46'0,"0"0"-37"16,0 0-9-16,-7 0 0 0,0 0 329 0,7 0 64 0,-3-3 13 0,3 3 2 15,-8-6-264-15,8 6-52 0,0-4-12 0,0-5-1 16,0 9-45-16,4-9-9 0,0 9-1 15,-4 0-1-15,0 0-23 0,10-4 0 0,-3 4 0 16,4 0-8-16,-4 4 8 0,3 2-10 0,1 0 10 0,3 4-10 16,0-1 10-16,4 0 0 0,-8 1-9 0,8 2 9 15,0-2 0-15,6 2 0 0,-6-2 0 0,7 2 8 16,-1-2 13-16,1-1 3 0,3 0 0 0,-3-5 0 16,3 5 8-16,-3-3 1 0,7-3 1 0,-11 0 0 15,4-3-10-15,-1-3-3 0,1 0 0 0,3-3 0 16,-3-3-2-16,-4 5-1 0,0-2 0 0,4 0 0 15,-11 0 2-15,4-4 1 0,-8 7 0 0,1-3 0 16,-4 3-8-16,3 3-1 0,5-3-1 0,-12-4 0 16,-3 7-11-16,0 0 12 0,0 0-12 0,0 0 12 15,4 10-12-15,-4-1 0 0,0 4 0 0,0-4 8 0,0 4 0 16,0 5 0-16,-4-5 0 0,1 9 0 0,3-3 4 16,-11 3 0-16,4 0 0 0,3 6 0 15,1-3-12-15,3 6 0 0,-7 1 0 0,3 8 0 16,4 4 0-16,0 3 0 0,0 0 0 0,0 13 0 0,0-4 0 15,0 13-9-15,4 0 9 0,3 3 0 0,-7 4 0 0,3-1 0 16,-3 7 0-16,0-7 0 0,4 0 0 0,-4 3 0 16,0 1 0-16,0 2 0 0,-4-5 0 0,1-1 0 15,3 0 0-15,0-3 0 0,-7 4 0 0,3-4 0 16,4 3 8-16,0-3-8 0,-10 3 14 0,6 4-3 16,4-10-1-16,-3 6 0 0,-1-3-10 0,1 0 0 0,3-6 9 15,-7 3-9-15,7-6 12 0,0-1-3 0,-4-2 0 16,4-4 0-16,0 1-9 0,0-4 12 0,0 1-12 0,0-1 12 15,0 0-12-15,0-3 8 0,0-6-8 0,0 0 8 16,0-3 4-16,0 3 1 0,0-7 0 0,0-2 0 16,0-4 16-16,0 1 3 0,0-1 1 0,4-3 0 15,-4-3-25-15,7 7-8 0,-7-1 0 0,0-3 0 16,3-3 8-16,1 4-8 0,-4-4 9 0,3 3-9 16,1-3 0-16,-4 6 0 0,0-9 0 0,-4 3 0 15,4-3 9-15,-3-6-9 0,3 6 8 0,-4-3-8 16,1 3 12-16,3-7-2 0,-7 1-1 0,3-3 0 15,-3 2-9-15,3-2 12 0,1-1-12 0,-4-2 12 16,0 2-12-16,3 4 0 0,-3-3 0 0,4-4 0 16,-1 3 0-16,4-2 0 0,-3 2 9 0,3 1-1 15,-7-4-8-15,7 7 11 0,-4-3-11 0,1-1 12 16,-1 1-12-16,4 2 0 0,-4-2 0 0,1-1-11 0,3 1 11 0,0 6 12 16,0-10-2-16,-7 4-1 15,3 2-9-15,1-8-11 0,3 8 3 0,0-8 0 0,0 2 16 0,-4 0 4 16,1 4 1-16,3-7 0 0,-4 4-13 0,4-7 8 15,0 6-8-15,0 1 0 0,0-7 9 0,-3 6-9 16,3-9 8-16,0 10-8 0,0-1 0 0,0 0 0 16,0-2 0-16,0-1 0 0,0-3 0 0,0-3 0 15,3 9 0-15,-3 1 0 0,0-1 0 0,0-6 0 16,0 7 0-16,-3-4 0 0,3 0 8 0,-4 1-8 16,1-4 0-16,3 6 8 0,0-9 4 0,-7 3 0 15,0 4 0-15,3-4 0 0,-3 3-1 0,7-3 0 0,0-3 0 0,-7 6 0 16,3-2-11-16,1-1 12 0,-1 3-12 15,4-6 12-15,0 0-12 0,-7 0 12 16,7 0-12-16,-3 3 12 0,-1 3-12 0,4-6 10 0,-3 4-10 0,-4-4 10 16,7 0-10-16,-7 6 0 0,3-3 0 0,-3-3 8 15,0 0 7-15,0 0 1 0,-4 0 0 0,1 0 0 16,-4 0-8-16,3 0-8 0,-7 3 11 0,4-3-11 16,-3 0 8-16,-1 0-8 0,0 0 0 0,-3 0 0 31,7 0-14-31,-7 0-10 0,7-3-1 0,-4 0-1 0,-3-3-103 15,10-4-21-15,-10 7-4 0</inkml:trace>
  <inkml:trace contextRef="#ctx0" brushRef="#br0" timeOffset="213641.76">3052 10177 1324 0,'0'0'59'0,"0"0"12"0,0 0-57 0,0 0-14 0,0 0 0 0,3 0 0 16,8 0 192-16,3 0 36 0,0-3 8 0,4 3 0 16,6 0-176-16,-6-6-35 0,14 3-7 0,-8 0-2 15,1-4-7-15,7 7-1 0,-1-9-8 0,1 9 12 16,4-3-4-16,-8 0-8 0,3-4 11 0,5 7-11 16,-8-9 16-16,4 9-4 0,-8 0-1 0,1 0 0 15,0 0-11-15,0 0 0 0,-4 0 0 0,-4 0 8 16,4 0-8-16,1 0 0 0,-8 0-10 0,7 0 10 15,-7 6-15-15,7-3 3 0,4-3 1 0,0 0 0 16,-11 0-25-16,10 0-4 16,-2 7-2-16,2-7 0 0,-6 3-176 15,0-3-35-15,17 0-7 0,-18 3-2 0</inkml:trace>
  <inkml:trace contextRef="#ctx0" brushRef="#br0" timeOffset="213944.11">3154 10478 864 0,'0'0'38'0,"0"0"8"0,0 0-37 0,0 0-9 0,0 0 0 0,0 0 0 15,0 0 356-15,0 0 68 0,0 0 15 0,0 0 2 16,7 3-345-16,3 4-70 0,-10-7-14 0,8 3-2 16,2 0 43-16,8-3 9 0,-4 0 2 0,11 0 0 15,-1-3-21-15,12 0-4 0,-8-4-1 0,14 7 0 16,0-9-10-16,4 6-1 0,4-3-1 0,-1-1 0 16,4 1-46-16,-4-3-10 0,1 5-2 0,6-2 0 15,4-6-147 1,0 2-29-16</inkml:trace>
  <inkml:trace contextRef="#ctx0" brushRef="#br0" timeOffset="-200139.51">9419 9848 1382 0,'-3'-9'123'16,"3"-1"-99"-16,0-2-24 0,-11 2 0 0,4 1 198 0,0 2 34 15,0-2 8-15,3 0 0 0,-3 2-111 0,4 1-22 16,-1 0-5-16,1 3-1 0,3 3-28 0,0-7-5 15,-7 4-2-15,7 3 0 0,3-9-32 0,-3 9-6 16,4-3-2-16,-4 3 0 0,7 0-26 0,0 3 0 0,-7-3 0 0,10 3 0 16,-3 6 0-16,1 10-12 0,-1-6 0 0,0 15 1 15,-7-3 27-15,0 6 4 0,0 7 2 16,3-3 0-16,-3 5-7 0,0 1-2 16,4 3 0-16,-1-3 0 0,4 0-3 0,-3-4-1 15,3-5 0-15,0-1 0 0,4 0-9 0,3 1 0 0,-4-10 0 0,4 6 0 16,0-9 8-16,1-4 10 0,-1-2 2 0,0-4 0 15,0 1-1-15,0-1 0 0,0-9 0 0,0 0 0 16,0-3 1-16,0-3 1 0,1-7 0 0,-1 1 0 16,0-7-3-16,-4-3-1 0,1 0 0 0,3-6 0 15,-3-4-6-15,-1 1-2 0,1-10 0 0,3-3 0 16,-4 0-9-16,5-6 12 0,-5 6-12 16,1-6 12-16,6-3-12 0,-6-1 0 0,3 7 0 0,-3-6 8 15,3-3-8-15,3 2 0 0,-6 10 0 0,7-3 0 16,-1 0-12-16,-3 4 3 0,4 11 0 0,-4 1 0 15,-3-1-57-15,3 10-11 16,0 1-3-16,0 2 0 0,-3 6-162 16,-1 4-33-16</inkml:trace>
  <inkml:trace contextRef="#ctx0" brushRef="#br0" timeOffset="-199768.25">9493 10378 2016 0,'0'0'179'0,"0"0"-143"0,0 0-36 0,0 0 0 16,0 0 196-16,0 0 32 0,0 0 6 0,7 6 2 16,0-3-188-16,0 7-36 0,0-1-12 0,1 4 0 15,-1-1 0-15,3 7-12 0,-3 3 0 0,4 0 1 16,-4 6 11-16,0-6 0 0,0 6 0 0,4-3 0 16,-11 4 0-16,7-4 0 0,-7 6 0 0,0-9 0 15,0 6 0-15,0-6 0 0,-7 0 0 0,7 0 0 16,-7-9 0-16,3 5 0 0,-3 1-11 0,0-6 11 15,3-1-80 1,1-2-9-16,-4 2-3 0,3-2-688 0,4-1-137 0</inkml:trace>
  <inkml:trace contextRef="#ctx0" brushRef="#br0" timeOffset="-199424.86">9917 10478 1497 0,'0'10'133'0,"3"-4"-106"0,-3-6-27 0,0 9 0 15,4 4 331-15,-1 3 61 0,4-1 12 0,4 4 2 16,-1 3-322-16,1 0-64 0,7 9-12 0,-1-9-8 15,-3 6 0-15,0 4-18 0,-3-7 3 0,0 6 1 16,-1 1-2-16,-3-4 0 0,0-3 0 0,-3 6 0 16,-1-2-1-16,-3-4-1 0,0 6 0 0,0-6 0 15,-7 0 18-15,4-3 12 0,-1 0-1 0,-3 0-1 16,4-3-10-16,-4-7 0 0,0 7-12 0,0-6 12 16,-1-4-132-1,1 1-20-15,4-7-3 0,3-3-941 0</inkml:trace>
  <inkml:trace contextRef="#ctx0" brushRef="#br0" timeOffset="-199089.43">10340 10779 1209 0,'0'0'53'0,"0"0"12"0,0 0-52 0,0 0-13 16,0 0 0-16,-7 7 0 0,0-4 349 0,0-3 67 15,7 0 14-15,0 0 2 16,-7 9-383-16,0 4-77 0,7-4-15 0,-4 0-3 16,-3 1 7-16,0-1 2 0,-4 4 0 0,1-1 0 0,3-2 13 0,-7 2 2 0,0 7 1 0,-4-6 0 15,-3 5 54-15,-4 4 11 0,4-3 3 16,-7 3 0-16,3 0 4 0,-3-3 1 0,0-7 0 16,3 10 0-16,-3-3-26 0,6 0-5 0,1-3-1 0,7-7 0 15,4 4-11-15,3-4-9 0,3 1 12 0,4-7-12 16,4 6 0-16,3-3 0 0,0-3 0 0,7 4 0 15,0-4 12-15,7-3 3 0,0 3 0 0,4-3 0 16,0 6 1-16,-1-3 0 0,1-3 0 0,-4 0 0 16,0 10-16-16,0-4 0 0,4 0 0 0,0-6 0 31,-4 10-37-31,-3-1-14 0,3 1-2 0,-7-7-1 0,0 6-80 16,-3 1-16-16,6 2-3 0,-3-6-571 0,8-3-113 0</inkml:trace>
  <inkml:trace contextRef="#ctx0" brushRef="#br0" timeOffset="-198397.77">11501 9754 1177 0,'0'0'52'0,"0"0"11"0,-7 9-51 0,7-9-12 0,0 0 0 0,0 0 0 16,-11 0 38-16,11 0 5 0,0 0 1 0,7 0 0 15,7 0 71-15,-14 0 14 0,0 0 3 0,0 0 1 0,7 0-1 16,-7 0-1-16,0 0 0 0,0 0 0 0,0 0-49 0,0 0-10 16,-7-3-1-16,-3 3-1 0,-1 0-41 0,0 3-8 15,4-3-1-15,-7 3-1 0,-11 7-19 0,4-1 0 16,4-3-11-16,-1 1 11 0,-7 12-15 0,1-7 4 16,2 4 1-16,1-1 0 0,0 4 10 0,-4 0 0 15,-3-3 0-15,4 6 8 0,6-3-8 0,-7 3 0 16,-3-1 8-16,10 5-8 0,4-5 36 0,4-5 4 15,-1 6 0-15,-3 3 0 0,3-3-16 0,4 3-2 16,11-3-1-16,-1 0 0 0,-6-3-10 0,3 3-3 16,7 0 0-16,0-3 0 0,-4 3-8 0,1 0 10 15,7 0-10-15,-1-4 10 0,4 4-10 0,0 0 12 16,-3-3-12-16,0 3 12 0,6-3 9 0,1 3 3 16,-8-3 0-16,5-4 0 0,-1 1-12 0,3 0-3 15,1-7 0-15,-4 4 0 0,0-4-9 0,7-3-11 0,4-3 3 0,-4-3 0 31,-3 0-66-31,7 0-13 0,3-9-2 0,-4 9-1 16,5-9-40-16,-5 2-8 0,5-2-2 0,-5-7-553 0,4 4-111 0</inkml:trace>
  <inkml:trace contextRef="#ctx0" brushRef="#br0" timeOffset="-197957.02">11130 10162 2343 0,'0'0'52'0,"0"0"10"0,0 0 2 0,0 0 2 0,0 0-53 0,0 0-13 16,0 0 0-16,0 0 0 0,0 0 0 0,0 0 0 0,11 0-9 0,-11 0 9 16,0 0 0-16,0 0 20 0,10 0-4 0,-10 0 0 15,0 0 32-15,0 0 5 0,0 0 2 0,11 3 0 16,-4-3 12-16,-7 0 2 0,0 0 1 0,0 0 0 15,11 0-18-15,-1 3-4 0,-10-3-1 0,11 6 0 16,-1-6-26-16,4 0-5 0,1 0 0 0,2 0-1 16,-3 0-15-16,4 0 0 0,7-6 0 0,-1 3 0 15,-3 3 0-15,4 0-8 0,7-10 8 0,-4 10-13 32,0 0-61-32,1-3-12 0,-5-3-2 0,4 6-1 15,1-3-78-15,-5 0-15 0,-6-4-3 0</inkml:trace>
  <inkml:trace contextRef="#ctx0" brushRef="#br0" timeOffset="-196259.01">12658 9183 864 0,'0'0'76'0,"0"0"-60"0,0 0-16 0,0 0 0 15,-4 0 271-15,4 0 51 0,-10 0 10 0,3 0 3 16,3-3-252-16,4 3-51 0,-11-6-9 0,4 6-3 16,-3 6-20-16,-1-6-16 0,-3 3 2 0,0 0 1 15,-4 4 1-15,-3-4 1 0,-7 6 0 0,0 4 0 16,-4 2 11-16,4-2 0 0,-8-1 0 0,5 10 0 16,-8-3 44-16,4 0 4 0,-1-3 0 0,1 2 1 15,0 1 15-15,3-3 4 0,4 3 0 0,3-7 0 16,4 7-48-16,3-6-8 0,1-4-3 0,3 1 0 15,3-1-9-15,7-6 0 0,4-3 0 0,0 9 0 16,4 4 0-16,3-7 0 0,7-3 0 0,0 7 0 16,4-10 0-16,3 0 13 0,4 0-3 0,3 0-1 15,-3 6 2-15,3-6 0 0,0 0 0 0,-3 0 0 16,3 3-11-16,-3-3 0 0,-1 0 0 0,1 0 8 16,-4-3-8-16,4 3 0 0,-4 3 0 0,-3 0 8 0,-1-3-8 15,1 0 0-15,-4 7 9 0,-3-4-9 0,-1 6 0 16,-3-3 9-16,-3 1-9 0,-1 2 0 0,-6 1 8 0,3-1-8 15,-7 0 0-15,0 4 0 0,-4-4 0 0,1 4 0 16,-1-4 0-16,0 1 0 0,-3 2 0 0,0-2 0 16,0-1 0-16,0 0 0 0,0-2 0 0,0 2 0 15,0-3 0-15,3 4 0 0,4-4 0 0,-4 3 0 16,4-9 0-16,-3 10 0 0,6-4 0 16,4-6 0-16,0 0 0 0,0 0 0 0,0 0 27 0,0 0-2 15,0 0 0-15,0 0 0 0,0 0-25 0,0 0 0 0,11 3 0 16,-1 0 0-16,1-3 0 0,3 7 0 0,-3-7 0 0,3 0 0 15,0 0-10-15,0 0-7 16,0 3-2-16,0-3 0 0,0 0 19 0,1 0 0 0,-1 0 0 16,0 6 0-16,-4-3 0 0,-3 3-8 0,4 1 8 15,-4-7 0-15,-3 9 0 0,-1-3-10 0,-3 1 10 0,0 2-8 16,-7 7 8-16,0-4 0 0,-4 1 0 0,1 6 0 16,-4-7 0-16,-4 1 0 0,0 6 0 0,1 3 0 15,-1 0 0-15,-3-1 0 0,3-2 0 0,1 3 0 16,-1 0 0-16,0-3 0 0,1 0 0 0,-1-4 0 15,4 11 0-15,0-11 8 0,3 4-8 0,-3 0 0 16,4-3 10-16,3 2-2 0,3 1-8 0,-3-3 12 16,3 3 2-16,1-7 0 0,3 7 0 0,0 0 0 15,3-3-14-15,-3 2 0 0,8-5 0 0,-5 6 0 0,4-7 0 16,0 4 14-16,0-4-4 0,4 1-1 0,-1 0-9 16,1 5 8-16,3-5-8 0,0 3 8 15,0-1-8-15,0 1 0 0,4 0 0 0,0-1 0 16,3-2 0-16,0-1 0 0,0-2 0 0,0 2 0 0,4-2-13 15,0-1-5-15,-1 1-1 0,1-7 0 16,0-3-110-16,-4 6-23 0,4-6-4 0,-8-6-884 16</inkml:trace>
  <inkml:trace contextRef="#ctx0" brushRef="#br0" timeOffset="-195705.36">13035 9594 2246 0,'0'0'49'0,"0"0"11"0,0 0 1 0,0 0 3 0,-3-9-52 0,3 9-12 0,-4 0 0 0,4 0 0 16,0 0 10-16,0 0-1 0,0 0 0 0,0 0 0 16,0 0-9-16,-3 0 12 0,-1 12-12 0,-3-3 12 15,3 1 5-15,-3 2 2 0,0 7 0 0,0 3 0 16,-7 0 21-16,4 0 4 0,-1 6 0 0,0-3 1 16,-3 4-10-16,4-4-3 0,-1 12 0 0,1-5 0 15,-1-1-9-15,4 0-3 0,0 4 0 0,0-4 0 0,3 4-20 16,1-4 0-16,3 0 0 0,3 1 0 0,1-4 0 15,3-3 0-15,0 0 0 0,4-9 0 16,-1 6 0-16,4-6 0 0,0-4 0 0,4 1 0 16,0-7-18-1,-1 0-8-15,4-6-2 0,1 0 0 0,-5-3 28 0,1-6 0 16,-1 5 0-16,1-5 0 0,0-3 0 0,-4-4 8 0,4 3 0 0,-4-9 0 16,3 0 20-16,1 0 5 0,-4-6 1 0,0-3 0 0,0 6-13 0,0-13-2 15,-3 7-1-15,0-4 0 0,-4 1 11 0,3-4 3 16,-6 7 0-16,3-1 0 0,-4 1-32 0,-6 6 0 15,-1-3 0-15,1-4 0 0,-8 1 0 0,4 9 0 0,-4-9 0 16,-3 9 0-16,0-3 10 0,0 0-1 16,-4 9 0-16,1-3 0 0,-1 10-9 0,1-4-11 0,-8 4 3 15,4-4 0 1,0 7-27-16,-1 3-5 0,1-7 0 0,7 7-1 16,-4-3-79-16,8 6-15 0,-1 0-3 0,4 0-608 0,0 0-122 0</inkml:trace>
  <inkml:trace contextRef="#ctx0" brushRef="#br0" timeOffset="-195123.81">13628 10321 1728 0,'0'0'153'0,"0"0"-122"0,0 0-31 0,0 0 0 16,0 0 212-16,0 0 36 0,0 0 7 0,0 0 1 15,10 0-209-15,-10 0-47 0,0 0 0 0,0 0 0 16,7 4-36-16,-3 5-1 16,0 0-1-16,-1 4 0 0,-3-4-2 15,4 10 0-15,-1-3 0 0,-3 3 0 0,0 3 24 0,-3-4 5 0,-1 4 1 0,1 0 0 0,-1 0 10 0,4 0 16 16,-4 6-4-16,1-6-1 0,-1 0 2 15,1-3 1-15,-1 3 0 0,-3-3 0 0,4-3-14 16,-4-7 0-16,3 0 8 0,-3 4-8 16,0-13-122-16,0 9-27 15,7-9-6-15</inkml:trace>
  <inkml:trace contextRef="#ctx0" brushRef="#br0" timeOffset="-194566.08">14079 9563 1821 0,'0'0'80'0,"0"0"18"0,0 0-78 0,4 3-20 16,-4-3 0-16,3 9 0 0,1 1 52 0,-1-1 8 15,1 3 0-15,3-2 1 0,-3 2-7 0,-1 7-2 0,4 0 0 0,0 3 0 16,0 0 15-16,4 3 2 16,-8-6 1-16,4 12 0 0,4 1-49 0,-4-4-9 0,4-3-3 0,-8 6 0 15,1-3-9-15,-1-2 0 0,4 2 0 0,-3-3 0 32,-1 3-52-32,-3-3-4 0,4-3 0 0,-1 6 0 15,-3-6-92-15,4-3-20 0,-4-6-3 0,0-1-679 0</inkml:trace>
  <inkml:trace contextRef="#ctx0" brushRef="#br0" timeOffset="-193624.19">14139 9280 2073 0,'0'0'184'0,"-7"-3"-147"16,0-6-29-16,0 6-8 0,0-4 108 0,7-2 20 16,0 6 4-16,0-7 0 0,7 1-124 0,0 0-24 0,4 2-6 0,-1-2-1 15,8 3 0-15,-4-4 0 0,7 7 0 0,0-6 0 16,4 6 6-16,0-4 1 0,0 7 0 0,-1 0 0 16,4 0 32-16,-3 7 8 0,0-7 0 0,-4 3 1 15,4 3 7-15,-4-3 0 0,-3 0 1 0,3-3 0 16,0 7-7-16,-3-4-2 0,-1-3 0 0,1 6 0 15,-4-6-5-15,4 0-2 0,-4 3 0 0,3-3 0 16,-3 0-8-16,1 6-1 0,-8-2-8 16,3-4 12-16,-3 3-12 0,-7-3 0 0,0 0 0 0,-3 9 0 15,-1 7-18-15,-6-10 3 0,-1 10 1 0,-7-4 0 16,1-2 14-16,-1 2-11 0,-3 1 11 0,-4-4-10 16,4 1 22-16,0 2 4 0,0-3 0 0,0 1 1 15,3-1 8-15,-3 1 2 0,7-4 0 0,-4 3 0 16,7-2-17-16,1-4-10 0,3 6 12 0,0-6-12 15,7 7 0-15,0-1 0 0,3-3 0 0,4 1 0 16,4 2-9-16,3-3-3 0,4-2 0 0,-1 5 0 0,1-6 12 16,3 3-8-16,0-3 8 0,4 7-8 0,-4-7 0 0,4-3 0 15,-1 6 0-15,1-6 0 0,-4 3 8 0,1-3 0 16,2 0 0-16,-6 0 0 0,-1 0 0 16,-2 0 8-16,-1 0-8 0,-4 10 11 0,1-10-3 0,-4 0 0 15,-7 0 0-15,0 0 0 0,0 0 2 0,0 9 0 16,0-6 0-16,-4 7 0 0,-3-1-10 15,0 1 0-15,0 2 0 0,-3-2 0 0,-4-1 0 0,-1 3 0 16,1 1 0-16,-3-4 0 0,-1 1 0 16,4 2-9-16,-4-2 9 0,1 5 0 0,3-8-9 0,-4 8 9 15,7-8 0-15,1 2-9 0,3 7 9 0,0-10 0 16,3 3 0-16,4-9 0 0,0 10 0 0,4-1 8 0,-1 4-8 16,4-4 0-16,4 1 0 0,-1 2 0 15,4-2 0-15,1 2 0 0,2-2 0 0,1 2 0 0,3-3 0 0,0 7 0 16,0-3 0-16,1-1-8 0,-1 1 0 0,0-4 0 15,4 10 8-15,-4-10 0 0,0 4 0 0,-3 0 0 16,-1-4 0-16,1 3 0 0,-4-2 0 0,0 6 0 16,0-4 0-16,0 1 0 0,-3 9 0 0,-1-4 0 15,1 1 0-15,-4-3 11 0,0 6-3 0,0-3 0 16,0 3-8-16,-3 0 0 0,-1 0 0 0,1 3 0 16,-1-3 0-16,-3-1 0 0,-3 5 0 0,3-4 0 15,-4 3 0-15,1-3 8 0,-8 3-8 0,1-3 8 16,-1 0 0-16,0-4 0 0,-6 4 0 0,-1-3 0 15,1 0 25-15,-5-3 5 0,1 2 1 0,-4-5 0 16,1 6-28-16,-1-10-11 0,4 1 8 0,-4-4-8 16,1 3 0-16,-1-9 0 0,0 0 0 0,4-9-1328 15</inkml:trace>
  <inkml:trace contextRef="#ctx0" brushRef="#br0" timeOffset="-186535.4">18874 8625 1929 0,'0'0'85'0,"0"0"19"0,0 0-84 0,0-3-20 0,-4-3 0 0,4 2 0 15,4-5 0-15,-4 6-13 0,0 3 1 0,3-6 1 16,-3 6-41-16,7-10-8 0,-7 10-1 0,0 0-1 15,0 0 62-15,0 0 0 0,0 0 0 0,0 0 0 16,-7-3 56-16,0 3 5 0,0 0 1 0,4 0 0 16,-8 0 2-16,4 3 1 0,0-3 0 0,0 6 0 15,-4-2-11-15,4 5-2 0,0-6-1 0,0 7 0 0,-4-1-6 16,4 0-1-16,-3 1 0 0,-1 2 0 0,-3 1-25 16,4 6-6-16,-5 0-1 0,-2 6 0 0,-1-3-3 15,0 15-1-15,-3-2 0 0,-3 9 0 0,-1-4-8 16,0 11 0-16,-3-8 9 0,3 11-9 0,1-1 34 15,-1 0 2-15,-3 1 1 0,3 5 0 0,-3-5-4 0,10-1-1 16,-3 0 0-16,3 7 0 0,4-7 4 0,4-6 0 16,-1 6 0-16,0-2 0 0,4 2-36 0,4-3 0 15,3 3 0-15,0 1 0 0,0-1 0 0,7 0 0 16,0 1 0-16,0-4 0 0,7-6 0 0,-3 6-9 16,3-3-1-16,4 6 0 15,-1 7-21-15,8-4-4 0,-4 4-1 0,4-7 0 16,-8-9-64-16,8 6-12 0,3-6-4 0,0-3-639 15,4-7-128-15</inkml:trace>
  <inkml:trace contextRef="#ctx0" brushRef="#br0" timeOffset="-178785.03">19128 9415 403 0,'-22'3'17'0,"19"-3"5"0,3 0-22 0,-11 0 0 0,1 0 0 0,-1 0 0 15,4 0 233-15,-3 0 43 0,2-3 8 0,1 3 1 16,0-3-232-16,0-3-53 0,0 3 0 0,0-4 0 16,4 4-19-16,-4-6-2 0,0 9-1 0,-4 0 0 15,7-3 13-15,-3-4 9 0,0 7-12 0,0 0 12 16,0 0 27-16,0 0 12 0,0 0 2 0,0 0 1 16,0 10 33-16,0-10 6 0,0 0 2 0,3 3 0 15,4-3-15-15,-7 6-2 0,7-6-1 0,0 0 0 16,-3 3 4-16,3-3 1 0,0 0 0 0,0 0 0 15,0 0-7-15,0 0-2 0,0 0 0 0,0 0 0 16,0 0-24-16,0 0-5 0,0 0 0 0,0 0-1 16,0 0 0-16,0 0 0 0,0 0 0 0,0 0 0 15,0 0-3-15,0 0-1 0,0 0 0 0,0 0 0 16,0 0-3-16,0 0 0 0,0 0 0 0,0 0 0 16,0 0 2-16,0 0 0 0,0 0 0 0,0 0 0 15,0 0-14-15,0 0-4 0,0 0 0 0,0 0 0 0,0 0 0 16,0 0-8-16,0 0 12 0,0 0-4 0,0 0 0 0,0 0-8 15,0 0 12-15,0 0-4 0,7 0 0 0,-7 0 0 16,0 0 0-16,0 0 0 0,0 0 3 0,10 0 0 16,-10 0 0-16,0 0 0 0,0 0-3 0,0 0 0 15,0 0 0-15,0 0 0 0,0 0-8 0,0 0 12 16,0 0-12-16,0 0 12 0,0 0-3 0,0 0 0 16,0 0 0-16,0 0 0 0,0 0-9 0,7 0 0 15,-7 0 0-15,0 0 0 0,0 0 0 0,8 0 0 16,-8 0 9-16,0 0-9 0,0 0 0 0,0 0 0 0,0 0 0 0,0 0 8 15,0 0-8-15,0 0 0 0,0 0 8 0,0 0-8 16,0 0 11-16,0 0-3 0,0 0 0 0,0 0 0 16,0 0 0-16,0 0-8 0,0 0 12 0,0 0-4 15,0 0-8-15,0 0 0 0,0 0 0 0,0 0 8 16,0 0-8-16,0 0 0 0,0 0 0 0,0 0 0 16,0 0 0-16,0 0 0 0,0 0 0 0,0 0 0 15,0 0 0-15,0 0 0 0,0 0 0 0,0 0 0 31,0 0-52-31,0 0-2 0,0 0-1 0,0 0 0 0,0 0-172 0,0 0-34 0</inkml:trace>
  <inkml:trace contextRef="#ctx0" brushRef="#br0" timeOffset="-178041.57">18800 8992 2116 0,'0'0'94'0,"0"0"19"0,-8-6-90 0,5 2-23 0,-4 1 0 0,7-3 0 15,-4-3 25-15,4-1 1 0,0 4 0 0,4-3 0 16,-4-1-26-16,3 1 0 0,1-1 0 0,-1 1 0 15,1-4 0-15,0 4 13 0,-4 6-3 0,3-3-1 16,-3 2 26-16,0 4 5 0,4-9 0 0,-4 9 1 16,0 0 21-16,0 0 4 0,0 0 1 0,0 0 0 15,0 0-4-15,0 0-1 0,0 0 0 0,0 0 0 16,0 0-19-16,0 0-4 0,0 9-1 0,0 4 0 16,3 3-15-16,1-1-3 0,-1 4-1 0,4 3 0 15,0 0-19-15,0 0 0 0,4 0 0 0,0 6 0 0,-4-3 0 0,3 0 0 16,1 0 0-16,-1-3 0 0,1 0 18 0,-1-3-3 15,-2 0-1-15,2-3 0 0,-3 2-6 16,0 1 0-16,-3-3-8 0,-1 3 12 0,-3 3 5 0,4-3 1 16,-4-7 0-16,0 7 0 0,0-7 2 0,0 7 0 15,0-6 0-15,0-1 0 0,0-12-5 0,3 10-1 16,1-4 0-16,6-3 0 0,-6 7-1 0,7-7 0 16,-4-3 0-16,3 0 0 0,1-3-1 0,3-1-1 15,-4-5 0-15,1 3 0 0,7-4-3 0,-1-2-8 16,-3-1 12-16,4 1-4 0,0-4 2 0,-1 3 0 15,-3-5 0-15,1 5 0 0,-1-9 0 0,-4 3 0 0,4-3 0 16,1 0 0-16,-5 1-10 0,4-1 0 0,-3-7 0 16,3-2 0-16,-4 6 0 0,1-3 8 15,3-4-8-15,0 1 8 0,0-4-8 0,1 4 0 16,-1 0 0-16,3-1 0 0,-3-2 0 0,4 6 0 0,-4-4-8 0,0 10 8 16,0 0-16-16,0 0 0 0,1 4 1 0,-5-1 0 31,1 6-37-31,-4 4-8 0,0 6-2 0,0-7 0 15,-7 10-87-15,0 0-18 0,0 0-3 0,0 0-1093 0</inkml:trace>
  <inkml:trace contextRef="#ctx0" brushRef="#br0" timeOffset="-177609.95">19071 9456 2538 0,'-14'3'112'0,"7"-3"24"0,0 0-109 0,3 0-27 0,4 0 0 0,0 0 0 16,0 0 0-16,0 0 0 0,0 0-12 0,0 0 12 16,0 0 0-16,0 0 0 0,0 0 0 0,0 0 0 15,0 10 0-15,0-10 0 0,4 9 0 0,-4-6 0 16,3 6 36-16,-3 1 14 0,4-1 3 0,0 4 1 16,-4-1 4-16,0 7 1 0,0-6 0 0,0 9 0 15,0 3 10-15,0-3 3 0,0 3 0 0,0-3 0 16,3 6-54-16,-3-3-10 0,0 3-8 0,0 0 9 15,7-2-9-15,-3 2 0 0,-1-3 0 0,4-3 8 16,-3 0-8-16,3 6 0 0,-4-9 0 0,4-3 0 31,0-1-32-31,1-2 2 0,-5-1 0 0,4-2 0 16,-3-7-102-16,-4-3-21 0,0 0-4 0,0 0-1056 0</inkml:trace>
  <inkml:trace contextRef="#ctx0" brushRef="#br0" timeOffset="-174296.28">20257 9597 1094 0,'0'0'48'0,"0"0"11"0,0 0-47 0,0 0-12 16,0 0 0-16,0 0 0 0,10 6 363 0,-3-3 70 16,0 4 15-16,4-4 2 0,3 0-354 0,0-3-70 15,7 0-14-15,-3 0-4 0,-1-3-8 0,5 0 8 16,2-4-8-16,1 4 8 0,0-3-8 0,-1-3 0 16,5 6 0-16,-1-7 0 0,0 1 0 0,-3 9 0 15,-1-3-10-15,1-7 10 16,-4 10-100-16,4-3-15 0,-11-3-2 0,4-4-625 15,-1 10-125-15</inkml:trace>
  <inkml:trace contextRef="#ctx0" brushRef="#br0" timeOffset="-173969.84">20260 9839 1785 0,'0'0'159'0,"0"0"-127"15,0 0-32-15,0 0 0 0,14 0 288 0,4 0 52 16,-1-4 11-16,5 4 1 0,2-6-291 0,1 6-61 15,3-9 0-15,0 6-16 0,4-1-2 0,0-2 0 16,0-3 0-16,3 6 0 16,-7-7-30-16,4 7-7 0,0-3-1 0,-4 3 0 15,-3-4-81-15,-1 4-17 0,5-6-3 0,-8 9-562 16,0-10-112-16</inkml:trace>
  <inkml:trace contextRef="#ctx0" brushRef="#br0" timeOffset="-173555.17">21304 8870 2548 0,'0'0'56'0,"0"0"12"0,0 0 3 0,-3 9 0 0,3-9-57 0,-4 9-14 16,4 1 0-16,0 2 0 0,0 7 0 0,4-6 8 15,-4 9-8-15,3 0 0 0,4 3 12 0,-3 0-3 16,3 9-1-16,-4-2 0 0,4 8 28 0,1 1 6 15,-5 3 1-15,1 6 0 0,-1 4-15 0,1-1-2 16,-1 0-1-16,1 0 0 0,-4 1-25 0,0-1 0 16,0 0 0-16,0 1 0 15,-4-4 15-15,4 0-3 0,0-3 0 0,-3-6 0 0,-1 0-12 0,1-1-16 16,3-5 3-16,-7 6 1 0,7-7 3 16,0-3 1-16,0 1 0 0,0-13 0 15,0 3-95-15,3-4-18 0,-3-5-4 0,4-4-631 16,-1-5-125-16</inkml:trace>
  <inkml:trace contextRef="#ctx0" brushRef="#br0" timeOffset="-172803.47">21276 8362 1940 0,'0'0'43'0,"-7"0"9"0,3-4 1 0,-3-2 1 0,0 6-43 0,4 0-11 0,3 0 0 0,0 0 0 15,0 0 20-15,0 0 3 0,0 0 0 0,0 0 0 16,7 6 3-16,7 4 1 0,7-4 0 0,0 4 0 16,0 5 18-16,8 1 4 0,-1 3 1 0,7 0 0 15,8-4-24-15,-1 13-5 0,4-6-1 0,10 7 0 16,4-1 9-16,0 9 2 0,-10-2 0 0,-1 3 0 16,0-1-31-16,1 13-16 0,-12 1 1 0,-2 5 1 15,-8 4 23-15,0 5 5 0,0 1 1 0,-6 3 0 16,-12 3-27-16,1-3-6 0,-1 3-1 0,-3 13 0 0,-7 0 31 15,-3 9 5-15,-1-9 2 0,1-10 0 16,-4 6-6-16,3-9-1 0,-6-9 0 0,-1-6 0 0,8-4 48 16,-8-3 10-16,0-6 2 0,-3-3 0 0,4-7-56 15,3 4-16-15,-7-4 8 0,-1-5-8 0,1-4 0 0,0-3 0 16,7 0 0-16,-7-7 0 16,-7-2-116-16,3-4-19 0,4-6-3 0,0-6-1 15</inkml:trace>
  <inkml:trace contextRef="#ctx0" brushRef="#br0" timeOffset="-171687.14">22595 9374 3070 0,'0'0'136'15,"0"0"28"-15,0 0-131 0,0 0-33 0,0 0 0 0,7-9 0 16,11 6-27-16,-4-7-12 0,4 7-2 0,3-3-1 0,14-3 18 0,-3-4 3 16,3 4 1-16,1-1 0 15,2-2-5-15,5 2-1 0,-1 1 0 0,0 6 0 16,-3-7-17-16,0 7-3 0,-4-3-1 0,1 6 0 16,-5-3-25-16,-2 3-4 0,-1 0-2 0,-4 0-641 15,-2 0-128-15</inkml:trace>
  <inkml:trace contextRef="#ctx0" brushRef="#br0" timeOffset="-171382.44">22571 9657 2944 0,'0'0'65'0,"0"0"14"0,0 0 2 0,0 0 1 0,0 0-66 0,0 0-16 0,0 0 0 0,0 0 0 16,0 0 0-16,10-7 0 0,8 4 0 0,3-6 0 16,-3-1-11-16,10 1-9 0,4-4-1 0,10 4-1 15,-3-3 11-15,7 2 3 0,0 1 0 0,-4-4 0 16,7 4-72-1,-3-1-15-15,-3-2-2 0,-5 2-1 0,1 1-135 0,0 6-27 0,31-16-6 16,-13 7-573-16</inkml:trace>
  <inkml:trace contextRef="#ctx0" brushRef="#br0" timeOffset="-170274.25">24888 9067 979 0,'0'0'43'0,"0"0"9"15,0-9-41-15,-3-1-11 0,3-2 0 0,0 2 0 16,0 1 196-16,0-4 38 0,0 4 7 0,0 0 2 16,-4 2-171-16,1 1-33 0,-1-3-7 0,-3 6-2 0,0-4 41 0,0 4 8 15,-3 0 1-15,-1 6 1 0,-3 0-37 0,-4 4-7 16,1-4-1-16,-5 6-1 0,1 4-4 0,-3-4-1 16,-5 10 0-16,-6 3 0 0,0 0-30 15,0 0 0-15,-1 9 0 0,5-3 0 0,-8 7 28 16,7-4-1-16,0 0 0 0,8 4 0 0,-1-4 17 0,4 1 3 15,3 5 1-15,7-5 0 0,1-1-38 16,3 0-10-16,0 1 0 0,7-7 0 0,3 6 0 0,8-9-15 16,-1-3 3-16,5-7 0 15,2 7-12-15,4-6-1 0,4-4-1 16,3-6 0-16,1 7 26 0,6-10 0 0,-3 6 0 0,-1-6 8 0,5-6-8 0,-1 3-15 16,0-4 4-16,0-5 1 0,1 2 32 0,-1-2 6 15,-3-1 2-15,3-5 0 0,-3 5-30 0,3-6 0 16,-7 0 0-16,0 4 0 0,-6-4 0 0,-5 0 17 0,4-3-1 15,-6 0-1-15,-1 0 8 0,-4 0 1 0,1-6 1 0,-4 6 0 16,-4 0-2-16,-3-3-1 0,0-3 0 0,-7 9 0 16,0-6-4-16,0 3-1 0,-3 0 0 0,-1-3 0 15,-7 3-4-15,1 6-1 0,-8 1 0 0,0-1 0 16,1 0-4-16,-5 4-8 0,1 2 11 0,4 1-11 16,-5 6 0-16,5-7 0 0,-5 1 0 0,1 9-9 15,4-3-36 1,-1 3-7-16,-3 0-2 0,3 3 0 15,4 3-136-15,0-3-27 0,-18 7-6 0,14 2-1 0</inkml:trace>
  <inkml:trace contextRef="#ctx0" brushRef="#br0" timeOffset="-169613.66">25093 8424 518 0,'0'0'23'16,"0"-9"5"-16,-3-1-28 0,-1 7 0 0,1-6 0 0,3 6 0 0,-8-7 260 0,8 4 46 15,-3-6 10-15,3 8 1 0,0 4-224 0,-4-6-45 16,1 3-8-16,3 3-3 0,0 0 2 0,0 0 0 16,0 0 0-16,0 0 0 0,0 0-11 0,0 0-3 15,0 0 0-15,0 9 0 0,0 4-1 0,-4 0 0 16,1 2 0-16,-4 1 0 0,3 15 32 0,-6-3 5 16,-1 7 2-16,0 6 0 0,-3 3 10 0,-3 6 3 15,-1 3 0-15,-7 4 0 0,-3 12-27 0,-4 6-5 16,4 0 0-16,-4 7-1 0,-3-4-30 0,3 4-5 0,1-7-8 15,-5 0 11-15,5-3 26 0,2 0 6 16,-2-9 1-16,2-7 0 0,5 4-16 0,3-7-4 0,6-3 0 0,1-2 0 31,7-8-92-31,4-5-18 0,3-4-4 0,10-12-1 0</inkml:trace>
  <inkml:trace contextRef="#ctx0" brushRef="#br0" timeOffset="-163263.83">18062 6380 864 0,'-7'-3'76'0,"-3"-7"-60"0,-1 7-16 0,-3-3 0 15,3 6 242-15,-3 0 46 0,-7 0 8 0,0 9 3 16,-4-3-249-16,-3 1-50 0,0 2-9 0,0 1-3 15,-4 2 12-15,0-2 0 0,0-1 0 0,-3 3-8 16,0-2 8-16,-1-1 0 0,-2-6 0 0,2 4 0 16,-2-4 8-16,-5 3 4 0,1-3 1 0,0-3 0 15,-4 6 13-15,0-2 2 0,0-4 1 0,0 0 0 16,0 3 10-16,-3-3 1 0,-1 0 1 0,1 6 0 0,3-3-13 16,0 3-2-16,0-2-1 0,4 2 0 0,3 0-25 15,4 4 0-15,3-1 0 0,1 0 0 0,2-6 16 16,5 7 0-16,2 2 1 0,1-2 0 0,4-4 7 0,-1-3 0 15,4 4 1-15,0-1 0 0,3-6-5 16,4 9 0-16,0-9-1 0,0 6 0 0,7-6-1 0,0 0 0 16,0 0 0-16,0 0 0 0,0 0-7 0,0 0-2 15,0 0 0-15,0 0 0 0,0 0-9 0,0 0 0 16,0 10 9-16,4-4-9 0,-1 4 0 0,4-1 0 16,-3 0 0-16,3 4 8 0,-4-4-8 0,4 4 8 15,0 6-8-15,-3-1 8 0,-1-2 15 0,1 3 3 16,0 3 1-16,-1 6 0 0,-3-3-18 0,0-3-9 0,0 10 10 15,4-1-10-15,-4 0 20 0,0 1-3 0,0-1 0 16,0 10 0-16,3-7-3 0,-3 7-1 0,0 3 0 0,4 3 0 16,-1 0-3-16,1 6-1 0,-1 7 0 15,1-4 0-15,-1 7-9 0,1 0 10 0,-1-1-10 0,4 11 10 16,-3-1 4-16,3 3 1 0,-4 3 0 0,5 4 0 16,-5-1-15-16,1 4-13 0,-1 3 2 0,-3 6 1 15,0 0 10-15,0-6 0 0,0 6 0 0,-3 9 0 16,-1-5 0-16,1 2 14 0,-1-9-3 0,-3 3-1 15,3 6-10-15,-3 1 0 0,4-7 0 0,-4 9 0 16,3-6 0-16,-3 10 0 0,4 6 0 0,-1-6 0 16,-3 5 9-16,7-2-9 0,-3 6 10 0,3 0-10 15,0 7 10-15,0-7-10 0,0 3 10 0,3-3-10 16,1 0 12-16,-1 0-3 0,-3 0-1 0,4 0 0 0,3 0-8 16,-4 0 0-16,1 0 0 0,-4 0 0 0,7 0 0 0,-7 0 0 15,0 0 0-15,0-3 0 0,0 3 0 0,0 3 0 16,0-6 0-16,-4-3 0 0,1 6 0 0,-1 0 0 15,1 0 0-15,3 0 8 0,-4 0-8 0,1 0 0 16,3-3 0-16,0-3 0 0,0 2 15 0,0-5-3 16,3 6 0-16,1-3 0 0,-1-4-12 0,4-2 0 15,0 2 0-15,-3-2 0 0,3-7 8 0,-4 7-8 16,8-10 0-16,-7-7 9 0,-1 4-9 0,4-3 0 16,0-3 0-16,0-4 0 0,0 1 8 0,-3-13-8 15,3 3 0-15,-4-6 8 0,5 6-8 0,-5-9 0 16,1-1 0-16,-1-2 0 0,4-4 8 0,-3-2-8 0,-4-4 0 15,0-3 8-15,0 3-8 0,0-6 0 0,-4-3 9 16,1 0-9-16,-1-1 0 0,1-2 8 0,-1 0-8 0,1-4 0 16,-5-3 12-16,5 7-1 0,-1-7-1 0,-3-5 0 15,4 5-10-15,-1-9 0 0,1 0 0 0,-1 0 0 16,1-3 0-16,-1-1 0 0,1-5 0 0,-1-1 0 16,1 7 0-16,-1-9 0 0,1 2 0 0,-1-2 8 15,0-7-8-15,1 6 0 0,3 1 0 0,-4-1 8 16,1-6-8-16,-1 7 0 0,4-10 0 0,-3 6 8 15,-4-3-8-15,3 6 0 0,4-9 0 0,-3 3 0 16,3 7 8-16,-4-1-8 0,4-9 8 0,-3 3-8 16,3-3 20-16,0 10 0 0,-4-1-1 0,4-9 0 15,0 0-8-15,4 7-2 0,-4-7 0 0,7 6 0 16,0 3-9-16,0-3 0 0,3-2 0 0,-3 5 0 16,4-6 0-16,3 3 12 0,4 4-12 0,-4-4 12 15,7 4-12-15,0-1 8 0,4-3-8 0,3 0 8 0,0 1-8 0,4-4 0 16,0 3 9-16,3-3-9 0,0-3 0 15,1-3 0-15,-1 3 0 0,0-6 8 16,1 6-117-16,-1-10-23 0,-3 4-5 16,-18-3-1-16</inkml:trace>
  <inkml:trace contextRef="#ctx0" brushRef="#br0" timeOffset="-161280.72">24638 6408 1555 0,'0'0'68'0,"0"0"16"0,-7-9-68 0,3 9-16 0,1-4 0 0,3 4 0 16,0 0 168-16,0 0 31 0,0-6 5 0,-4-3 2 15,1 9-159-15,3 0-32 0,-7-3-7 0,7 3 0 16,-7 0-8-16,0 0 0 0,0 3 0 16,0-3 0-16,-4 9 0 0,4-3 9 0,-4 4-9 0,1 2 10 15,-1 1 2-15,-3 6 0 0,3 3 0 0,-3 0 0 16,4 0-12-16,-1 9 0 0,1-3 9 0,-1 4-9 15,-3 2 0-15,0 1 0 0,3 2 0 0,1-2 8 16,3-1-8-16,0-3 0 0,3 1 0 16,0-1 0-16,4-3 0 0,4-6 0 0,0-9-9 0,3 6 9 15,3-7 0-15,4-2 0 0,0-4 10 0,4-6-10 16,0-6 20-16,6 3-4 0,1-7 0 0,3-2 0 16,4-4 9-16,-4-6 2 0,0 3 0 0,4-3 0 15,-4-9-16-15,1 9-3 0,-1-9-8 0,4 5 12 16,-4-2-12-16,-3 3 0 0,3-3 8 0,-4 6-8 15,-2-3 0-15,-1 0 9 0,-7 3-9 0,-3 0 8 16,3 3 4-16,-7-3 0 0,-4 6 0 0,-3 1 0 16,-3-7 12-16,-1 9 4 0,-3-6 0 0,-7 7 0 0,0 3-12 0,-7-4-1 15,0 4-1-15,-4-1 0 0,0 1-14 0,0-4 0 16,1 10 8-16,-1-3-8 0,0-4 8 0,1 7 0 16,-5 0-8-16,5-3 12 0,-4 6-12 0,-1-3 0 15,5-4 0-15,-5 7 0 0,5 0-14 0,-1 0-6 16,7 0 0-16,1 0-1 15,-1 0-103-15,8 0-20 0,-1 0-4 0,4 0-579 16,7 0-116-16</inkml:trace>
  <inkml:trace contextRef="#ctx0" brushRef="#br0" timeOffset="-160941.72">24934 6104 1929 0,'0'0'85'0,"0"0"19"0,0 0-84 0,0 0-20 0,0 0 0 0,0 0 0 0,-7 0 35 0,4-3 2 16,-4-4 1-16,7 7 0 16,-4 0-11-16,-3 0-3 0,-3 0 0 0,6 0 0 15,-3 7 6-15,0-4 1 0,0 3 0 0,3 0 0 0,-3 4 0 0,0 5 0 16,0-2 0-16,-3 9 0 0,3 0 6 0,-1 9 2 15,-2 1 0-15,-4 2 0 0,3 7-28 0,-3 3-11 16,-4 6 8-16,1 0-8 16,-4-3 24-16,-4 6-1 0,0 4 0 0,-3-1 0 15,-7-2-23-15,-1 8 0 0,1-8 0 0,0-1 0 0,0 0 8 16,3-3 6-16,-3-6 2 0,6-3 0 16,5-6-16-16,6 5 0 0,4-11 0 0,3-4 0 15,8-3-95-15,10 0-25 0,7-13-4 0</inkml:trace>
  <inkml:trace contextRef="#ctx0" brushRef="#br0" timeOffset="-160247.65">25396 6765 2534 0,'0'0'112'0,"-3"0"24"0,-4 4-109 0,3-4-27 0,-3 9 0 0,4-6 0 16,-4 7 46-16,3-1 4 0,1 3 1 0,-4 4 0 15,3 0-22-15,1 3-4 0,3-1-1 0,0 4 0 16,0 4-14-16,3-1-10 0,-3 0 12 0,0-3-12 0,0 0 8 0,4 0-8 15,-4 3 0-15,3-10 0 0,1 7 0 0,-1-6-12 16,1-4 0-16,3 1-820 16,0-4-164-16</inkml:trace>
  <inkml:trace contextRef="#ctx0" brushRef="#br0" timeOffset="-158274.04">24864 11231 3416 0,'-11'0'152'0,"11"0"30"0,-7 0-146 0,7 0-28 16,-3 0-8-16,3 0 0 15,0 0-9-15,10-3-3 0,4-7-1 0,0 4 0 16,4 0-93-16,3-1-18 0,0-2-4 0,4 0-793 16,7 6-159-16</inkml:trace>
  <inkml:trace contextRef="#ctx0" brushRef="#br0" timeOffset="-158127.65">24878 11610 748 0,'0'0'67'0,"-4"7"-54"0,1-4-13 0,3-3 0 16,0 0 554-16,0 0 108 0,0 0 22 0,0 0 4 31,7 0-819-31,0 3-163 0</inkml:trace>
  <inkml:trace contextRef="#ctx0" brushRef="#br0" timeOffset="-157987.66">24917 12194 2804 0,'-11'9'62'0,"1"-3"13"0,2-3 2 0,1 4 1 0,4-4-62 0,3-3-16 0,0 0 0 0,10 3-828 16,1 3-169-16</inkml:trace>
  <inkml:trace contextRef="#ctx0" brushRef="#br0" timeOffset="-157846.33">25001 12426 3524 0,'-17'9'156'0,"6"-9"32"0,1 6-150 0,-1-3-30 15,0-3-8-15,11 0 0 16,0 0-73-16,0 0-16 0,11 0-3 0,0-3-1382 0</inkml:trace>
  <inkml:trace contextRef="#ctx0" brushRef="#br0" timeOffset="-156987.09">24977 14840 1940 0,'0'0'86'0,"0"0"18"0,0 0-84 0,0 0-20 0,0 0 0 0,0 0 0 16,0 0 131-16,0 0 21 0,0 0 5 0,0 0 1 15,0 0-96-15,0 0-19 0,0 0-4 0,0 0-1 16,0 0-9-16,0 0-1 0,0 0-1 0,0 0 0 16,-4-9 5-16,1 6 0 0,-4-1 1 0,-4-2 0 15,-3 6-1-15,-7 6 0 0,0 1 0 0,-4 2 0 16,-3 1-32-16,-1 8 0 0,-6-5-12 0,0 9 3 15,0 0 9-15,-4 0 0 0,-7 6-9 0,7 0 9 16,4 0 0-16,3 4 10 0,0 5-1 0,4-2 0 16,3-4 2-16,4 7 0 0,4-4 0 0,6 1 0 15,4-4-11-15,0 10 0 0,3-10 0 0,8 1 0 16,3-4 0-16,4-3 0 0,-1-3 8 0,4 0-8 16,0-3 0-16,4-7 0 0,3 4 0 0,0-3 0 0,0-4 0 15,8-3 8-15,-5 0-8 0,5-2 8 16,2-4 1-16,1 0 0 0,0-10 0 0,0 7 0 0,3-6 17 15,4-4 3-15,0-6 1 0,-4-3 0 0,4 4-18 0,-4-4-4 16,7-10-8-16,-3 7 12 0,0-3-12 0,-4-3 9 16,-7-4-9-16,4 1 8 0,-4-4-8 0,-7-3 0 15,1 7 0-15,-5-1 0 0,-6-2 12 0,-1-4-4 16,1 6 0-16,-7 1 0 0,-4-4 2 0,-4 4 0 16,0-7 0-16,-3 10 0 0,0-4-2 0,-7 4 0 15,0-1 0-15,-7 4 0 0,3 3-8 0,-3 3 0 16,-4 3 0-16,1 0-11 0,-4 4 11 0,3-1-8 15,-3 7 8-15,3 6-8 0,0-7-9 0,4 1-2 0,-4 9 0 16,1 0 0 0,3 0-71-16,3 9-14 0,4 1-4 0,0-1 0 15,3 0-105-15,1 4-22 0</inkml:trace>
  <inkml:trace contextRef="#ctx0" brushRef="#br0" timeOffset="-156436.33">25294 14191 1209 0,'-17'13'108'0,"9"-4"-87"0,-6 4-21 0,0-1 0 16,0 7 196-16,0 3 36 0,-4 9 6 0,1 1 2 16,-4 2-161-16,-1 7-32 0,1 3-7 0,0 3 0 15,0 0 46-15,-4 3 10 0,4 3 1 0,0 1 1 16,-7 5-14-16,3-2-4 0,-3-4 0 0,0 6 0 15,-1-5-20-15,1 2-4 0,0 4 0 16,0-4-1-16,-1 7-17 0,1 3-3 0,-7-3-1 0,3-1 0 16,0-2-34-16,1-4 0 0,2 7-10 0,5-10 10 15,3 1 0-15,3-1 0 0,0-3 0 0,4-6 0 16,0 6-39 0,7-15-9-16,7-4-3 0,0 0 0 15,0-9-112-15,7 7-22 0,4-17-5 0,3 1-1 0</inkml:trace>
  <inkml:trace contextRef="#ctx0" brushRef="#br0" timeOffset="-155707.29">25527 15125 921 0,'0'0'40'16,"0"0"10"-16,0 0-40 0,0 0-10 0,0 0 0 0,-7 7 0 0,7-7 401 0,0 0 79 0,-7 3 15 0,7-3 3 15,0 0-399-15,0 0-80 0,-4 9-19 0,4 4 0 16,4-4 0-16,-1 13 0 0,4 0 0 0,-3 6 0 15,-4-3 0-15,0 7 0 0,0 9 0 0,0-1 0 16,0 4 0-16,-7-3 0 0,0 0 0 0,0 0 0 16,-7 2 0-16,3-2 0 0,-3 3 0 0,0-9 0 15,3 5-18-15,-3-2 1 0,0 0 0 0,4-7 0 16,-1 0-15 0,4-9-4-16,-4 7 0 0,4-8-726 0,0-8-146 0</inkml:trace>
  <inkml:trace contextRef="#ctx0" brushRef="#br0" timeOffset="-155023.78">25746 15295 2743 0,'-11'9'121'0,"4"-9"26"0,0 7-118 0,-4-4-29 0,1 3 0 0,6-3 0 31,-6 0-26-31,3-3-11 0,0 10-3 0,0-1 0 15,0 0-9-15,-4-5-3 0,0 5 0 0,-3 3 0 0,0-2 52 0,0-1 20 0,0 4 0 0,0-4-1 16,0 7 4-16,3-4 1 0,-3 1 0 0,0-4 0 16,0 4 13-16,0-4 3 0,3 1 1 0,-3 2 0 15,7-2-27-15,0-7-6 0,0 6 0 0,0 1-8 16,0-4 8-16,3 0-8 0,1 4 0 0,3-10 0 16,0 6 8-16,0 0-8 0,0 4 0 0,3-1 0 15,-3-3 8-15,4 1-8 0,-4-7 0 0,3 9 0 16,4-3 12-16,0-3-12 0,0 4 12 0,0-1-12 15,4 0 28-15,3-3-2 0,-3-3 0 16,6 7 0-16,1-4 12 0,0-3 2 0,3 6 1 0,4-3 0 16,-4-3-17-16,3 3-4 0,1-3-1 0,0 10 0 15,-1-10-19-15,1 6 8 0,-4-3-8 0,0 6 0 16,-3-5 14-16,0 5-4 0,-1 4-1 0,-2-4 0 0,-5 0 4 0,1 4 1 16,-1 6 0-16,1-7 0 15,-4 7-2-15,0 0 0 0,4 3 0 0,-4-3 0 0,0-4 0 0,0 7-1 16,0-3 0-16,0 0 0 0,-4-3-11 0,1 2 0 15,3-5 9-15,-4 3-9 0,-3-4 10 0,4 1-2 16,0-4-8-16,-1 4 12 0,-3-4-12 0,4-3 9 0,-4 1-9 16,0-7 8-16,0 0-8 0,0 0 12 0,0 0-12 0,0 0 12 15,0 0-12-15,0 0 0 16,0 0 0-16,0 0 0 0,0 0-17 0,0 0 4 0,0 0 1 16,0 0 0-16,-7 6-8 0,7-6 0 0,-8 0-1 15,8 0 0-15,0 0 9 0,-7 0 1 0,7 0 1 0,0 0 0 31,-7-6-34-31,7 6-6 0,0 0-2 0,-7-3 0 16,0-7-100-16,4 1-20 0,-1-4-4 0,4 1-975 0</inkml:trace>
  <inkml:trace contextRef="#ctx0" brushRef="#br0" timeOffset="-154160.28">25464 15580 2142 0,'0'0'95'0,"-4"6"19"0,-3-2-91 0,0-4-23 0,7 0 0 0,-4 0 0 31,-3 0-109-31,7 0-27 0,-3-4-4 0,3 4-2 16,-7 0 61-16,7 0 12 0,-4-6 2 0,4 6 1 0,-3-3 66 0,3 3 0 0,0 0 16 0,0 0-4 15,0 0 75-15,0 0 14 0,0 0 3 0,0 0 1 16,3-9-16-16,1 9-3 0,3-10-1 0,-4 7 0 16,4 0-33-16,4-3-8 0,-4 3 0 0,4-4-1 15,-1 4 18-15,1-3 4 0,3 3 1 0,0-7 0 16,4 1 2-16,-4 6 0 0,3-3 0 0,1-7 0 15,0 4-25-15,-1-1-5 0,1-2-1 0,0 2 0 16,-1-2-8-16,-3-7-1 0,4 6-1 0,-4-6 0 16,0 7-15-16,0-10-2 0,0 9-1 0,0-5 0 0,1-1-9 15,-5-3 8-15,4 6-8 0,-3 1 8 0,-4-1-8 16,0 0 0-16,4 0 0 0,-8 1 8 0,4 2-8 16,-3 4 8-16,-1-4-8 0,1 4 8 0,-1-1 1 15,-3 7 0-15,0-6 0 0,4 0 0 0,-1-1-9 16,1 10 0-16,-4 0 0 0,0-6 8 0,3 0-8 15,-3 6 0-15,7-10 0 0,-7 10 0 0,4 0-10 0,-4 0 10 16,7-9 0-16,0 9-9 0,-3-3 9 0,-4 3 0 0,7-3 0 16,0-4 0-16,-7 7 0 0,0 0 0 0,3-3 0 0,-3 3 0 15,4-6 0-15,-4 6 0 0,0 0 0 0,0 0 0 16,0 0 0-16,0 0 0 0,0 0 0 0,0 0 8 16,0 0-8-16,-4 9 0 0,1 1-11 15,-4-1 11-15,-4 4-10 0,0-4 10 0,4 4-10 16,-3-1 10-16,3 4-12 0,-4-4 12 0,1 1-13 0,3 6 5 15,-4-7 8-15,0 10 0 0,1-6 0 0,-4 0 0 16,3 2 8-16,1-5 0 0,-5 6 0 0,5-7 0 16,-1 7-8-16,-3-6 12 0,4-1-4 15,-5 4 0-15,1-4-8 0,0 1 0 16,0 3 0-16,-4-4 8 0,4 1-8 0,-3-4 0 0,-1 4 0 16,-3-4 8-16,0 4-8 0,0 2 0 0,-1-2 0 0,5-1 0 15,-4 7-11-15,3 0 0 0,-3-3 0 0,3 2 0 16,4-5 11-16,0 6 0 0,-4-7 0 0,8 1 0 15,3-4-46-15,0 1-14 0,3-10-2 0,4 0-1235 16</inkml:trace>
  <inkml:trace contextRef="#ctx0" brushRef="#br0" timeOffset="-151945.75">18415 6016 1612 0,'0'0'144'0,"0"0"-116"16,0 0-28-16,0 0 0 0,0 0 137 0,0 0 22 16,0 0 4-16,0 0 1 0,0 0-128 0,-7 3-24 15,3 3-12-15,-6 1 10 0,3 2-10 0,0 0 0 16,-4 4 0-16,-3 6 0 0,3 0 17 0,-3-4-1 16,0 10-1-16,0-3 0 0,0 3 17 0,-4 7 3 15,4-1 1-15,-3 1 0 0,-1 8-2 0,0-5 0 16,-3 6 0-16,4-1 0 0,-5 1-5 0,5-6-1 15,-4 8 0-15,3-5 0 0,4 6-3 0,0-3-1 16,3 0 0-16,1 2 0 0,2 1-16 0,5 0-8 0,3-3 0 16,0 3 8-16,3-3-8 0,1 3 0 15,7-4 0-15,-1 1 8 0,4-6-8 0,-3 5 0 0,3 1-10 16,-3-6 10 0,3 5-41-16,3-5-3 0,1 3 0 0,0-13 0 15,3 6-211-15,0-9-42 0,18 16-9 0,-8-20-2 0</inkml:trace>
  <inkml:trace contextRef="#ctx0" brushRef="#br0" timeOffset="-151349.18">18461 6295 1843 0,'7'9'81'0,"-4"-9"18"0,1 0-79 0,0 0-20 0,-4 7 0 0,3-4 0 16,1 6 131-16,3-6 22 0,0 7 5 0,-4-1 1 15,8 1-147-15,-1-7-28 0,-3 6-7 0,0 1-1 16,4 2 24-16,0-2 0 0,-4-1-9 0,3 0 9 16,-3 4 0-16,0-1 0 0,0 7 0 0,4-6 0 15,0 9 0-15,-4-3 17 0,0 3-3 0,0-1-1 16,-4 1 11-16,4 4 3 0,-3-5 0 0,3-5 0 15,-4 6-7-15,5-3-2 0,-1 0 0 0,0-7 0 16,3 1-2-16,1 2 0 0,-1-5 0 16,1-4 0-16,3-6 16 0,0 0 4 0,0-3 0 0,0-6 0 15,4-1-10-15,-4 1-2 0,7-4 0 0,-7 1 0 16,1-7 2-16,2-3 0 0,-3 3 0 0,0-3 0 16,1-3-1-16,-5-3 0 0,1 6 0 0,-1-9 0 15,1-1-9-15,-4 1-3 0,0 0 0 0,0-1 0 0,0 1-13 16,-3-1 9-16,-1 1-9 0,-3 0 8 15,4 6-8-15,-1-4 0 0,-3 7 0 0,0 1 0 0,4 2 0 0,-4 3 0 16,3 0-9-16,-3 4 9 16,0-1-65-16,4 4-7 0,-1-1 0 0,1 1-1 15,-1-4-73-15,4 4-14 0,-3 0-4 0,3 2-902 16</inkml:trace>
  <inkml:trace contextRef="#ctx0" brushRef="#br0" timeOffset="-150974.89">18782 6684 2314 0,'0'0'51'0,"0"0"10"0,0 0 3 0,0 0 1 0,0 0-52 0,0 0-13 0,-4 9 0 0,4-6 0 0,0 7 18 16,0-1 1-16,0-2 0 0,0-1 0 0,0 3 8 0,0 1 1 15,4 2 1-15,-4-2 0 0,0-1-17 16,3 4-3-16,-3 5-1 0,4-5 0 0,-4 9 7 0,0-3 1 15,0 3 0-15,3-4 0 0,-3 4-3 0,0 0 0 16,0 0 0-16,4 0 0 0,-4-3-13 0,4-6 0 16,-4 5 0-16,0-5 0 15,3 3-63-15,1-10-18 16,-4 3-4-16,3 1-1 0,1 2-124 0,-4-12-25 0</inkml:trace>
  <inkml:trace contextRef="#ctx0" brushRef="#br0" timeOffset="-150636.46">19248 7095 1209 0,'0'0'108'0,"0"0"-87"0,0 0-21 0,0 0 0 16,-4 9 383-16,1 1 72 0,-1 2 14 0,4-3 3 16,0 4-449-16,0 6-91 0,0-7-17 0,4 10-4 15,-4-3 4 1,-4 0 1-16,4-3 0 0,0 12 0 0,-4-6 8 0,4 0 1 0,-3 0 1 0,3 0 0 15,-4-4 26-15,4 4 4 0,-3-9 2 0,3 6 0 16,0 0-50-16,0-7-9 0,0 1-3 16,0 2-622-16</inkml:trace>
  <inkml:trace contextRef="#ctx0" brushRef="#br0" timeOffset="-150045.54">19727 6618 1612 0,'0'0'72'0,"0"0"14"0,0 0-69 0,0 0-17 15,0 0 0-15,0 0 0 0,0 0 214 0,11 0 39 16,-4-6 8-16,4 6 2 0,-1 0-230 0,4 0-45 0,4 0-10 0,-4-3-2 16,4 0 24-16,-1-4 15 0,8-2-3 0,0 9 0 15,-1-10 5-15,8 7 1 0,3-6 0 0,-3 9 0 16,3-10-8-16,4 10-2 0,0-3 0 0,-4-6 0 16,1 9-18-16,-1-3-4 0,-3-3-1 0,-4 6 0 31,0 0-96-31,-3-4-19 0,-1-2-4 0,-2 6-1 15,-5-3-48-15,1 3-9 0,-4 0-3 0</inkml:trace>
  <inkml:trace contextRef="#ctx0" brushRef="#br0" timeOffset="-149758.03">19734 6881 2833 0,'0'0'62'0,"0"0"13"0,-3 4 2 0,3-4 3 0,0 0-64 0,0 0-16 16,0 0 0-16,14 0 0 0,4 0 0 0,3 0-16 15,0 0 4-15,4 0 0 0,3-10 0 0,0 7 0 16,4 0 0-16,0-3 0 15,6-4-53-15,1 1-11 0,-4-4-1 0,4 4-1 16,0-1-72-16,-4-2-14 0,4 3-4 0,-4-4-760 0</inkml:trace>
  <inkml:trace contextRef="#ctx0" brushRef="#br0" timeOffset="-148751.86">20969 6072 1555 0,'0'0'138'0,"0"0"-110"0,0 0-28 0,0 7 0 15,0 5 148-15,4 1 25 0,-1-1 5 0,1 7 1 16,-4 3-147-16,7 9-32 0,-7 1 0 0,0 5 0 16,0 1 0-16,0 3-11 0,0 0 11 0,-4-1-10 15,4 1 10-15,0-3 0 0,0-7 0 0,0 7 0 16,-3-4 0-16,3-2 0 0,0-1 0 0,0 0 0 15,0-2 0-15,0-4 0 0,-4 3 0 0,4-6 0 0,0 0-12 16,-3-3-8-16,-1-4 0 0,4 1-1 16,-3-10-180-16,3 4-36 0,0-1-7 0,0-9-2 0</inkml:trace>
  <inkml:trace contextRef="#ctx0" brushRef="#br0" timeOffset="-148251.54">21015 5627 2487 0,'-11'-9'110'0,"11"9"23"0,0 0-106 0,0 0-27 0,0 0 0 0,0 0 0 16,-3-3 12-16,3 3-4 0,0 0 0 0,0 0 0 15,0 0-8-15,0 0 0 0,10 3 0 0,1 6 0 16,0 1 0-16,3 2-11 0,0 1 3 0,3 9 0 15,5 3 8-15,-1 0 0 0,0-3 0 0,4 9 0 0,3 7 8 0,-3-4-8 16,6 1 10-16,-2 5-10 16,2 1 10-16,-2-6-10 0,2 5 10 0,-2 4-10 15,-1 3 12-15,0 0-3 0,0-3-1 0,-3 7 0 0,-4-8 5 0,0 11 1 16,0-7 0-16,-7-3 0 0,-3 6 8 0,-4-3 2 16,0-3 0-16,-3 3 0 0,-4-3-5 0,-4 0-1 15,-3-4 0-15,4 1 0 0,-8 0-18 0,0-3 0 16,-3 2 0-16,0-8 0 0,0-1 0 0,0-3 0 15,0-3 0-15,-4-3 0 0,4 0 0 0,0-3-11 16,3 0 11-16,-3-7-13 16,4 1-68-16,-1-7-14 0,4-3-2 0,0 4-654 15,-4-14-130-15</inkml:trace>
  <inkml:trace contextRef="#ctx0" brushRef="#br0" timeOffset="-147758.22">22204 6358 2948 0,'0'0'65'0,"0"0"14"0,0 0 2 0,0 0 1 0,17 6-66 0,1-6-16 16,-4 0 0-16,11 0 0 0,3 0 0 0,0 0 0 0,8 3 0 0,-5-3 0 16,1 0 0-16,0 0 0 15,7 6 0-15,-8-6 0 16,1 4-40-16,0-4-11 0,7-4-2 0,0-2-1 15,-4 6-21-15,-3 0-4 0,-4 0-1 0,0 0 0 16,0 0-4-16,-3 6-2 0,-7-6 0 0,-1 0 0 16,4 4-114-16,-6-4-22 0,-5 0-5 0,-3-4-1 0</inkml:trace>
  <inkml:trace contextRef="#ctx0" brushRef="#br0" timeOffset="-147460.68">22246 6621 2948 0,'0'0'131'0,"7"0"26"0,11 0-125 0,-8 6-32 16,1-2 0-16,10-4 0 0,14 0 28 0,1 6 0 16,-1-6 0-16,0 3 0 0,8-6-28 0,-1 3-16 15,4-6 1-15,0 6 1 16,0 0-67-16,3-4-14 0,7-2-2 0,57 3-181 16,-60-3 82-16,0 3-3 0,-3 0-1 0</inkml:trace>
  <inkml:trace contextRef="#ctx0" brushRef="#br0" timeOffset="-144210.85">17614 15194 1267 0,'0'0'56'0,"0"0"12"0,0 0-55 0,-7 0-13 16,4 0 0-16,-4 0 0 0,0 0 223 0,7 0 41 0,0 0 9 0,-8 4 2 15,1-4-214-15,7 0-42 0,0 0-9 0,-3 9-2 16,-1 4 45-16,4-1 9 0,-3 4 2 0,3-1 0 16,0 4-7-16,3 3-1 0,-3 6 0 0,4 4 0 15,3 2-28-15,-4 7-7 0,5-6-1 0,-5 12 0 16,1 0-20-16,-1 3 0 0,-3 6 0 0,0 4 0 15,0 6 0-15,-3 3 0 0,-1-3 0 16,1-4 0-16,-1-5 11 0,0 5-3 0,1-8 0 0,-1-1 0 16,1 0-8-16,3-6 0 0,-4-3 0 15,4-3 0-15,0-6-12 0,0-7-5 0,0-3-1 16,4-6 0-16,-1-7-147 16,1-6-30-16,-4-6-5 0,0 0-2 0</inkml:trace>
  <inkml:trace contextRef="#ctx0" brushRef="#br0" timeOffset="-143761.22">17325 15358 2073 0,'0'0'92'0,"-4"-13"19"0,1 4-89 0,-1-1-22 16,1-2 0-16,3-1 0 0,0-6 64 0,3 7 8 15,8-7 1-15,3 6 1 0,4-5-105 0,-1 8-21 0,8-6-4 0,-7 1 0 16,-1 2 73-16,-3 4 15 16,8-1 4-16,-1 7 0 0,-4-6 43 0,1 9 9 0,3-3 1 0,0 3 1 15,1 0-41-15,-1 3-8 0,3-3-1 0,1 0-1 16,0 9-26-16,-1-6-5 0,5 4 0 0,-5-4-8 16,5 6 0-16,-1 1 0 15,-3-1 0-15,3 0 0 0,-4 4 8 0,1-4-8 16,0 4 0-16,0 0 0 0,-1-4 0 0,1 10 0 0,0-7 0 0,-4 7 0 15,0 0 0-15,0 3-16 0,-7-6 5 16,4 12 1-16,-4-6 10 0,-7 0 0 0,0 0 0 0,-7 0 0 16,4 6 0-1,-8-6 0-15,1 0 0 0,-8 0 0 0,0 0 0 0,1 6-13 0,-4-9 5 0,0 3 8 16,-8-7 14-16,5 7 10 0,-4-3 3 0,-1-6 0 16,-2 5 1-16,3-5 0 15,-8-4 0-15,1 1 0 0,-4-10-20 0,1 9-8 16,-5-6 8-16,1 4-8 0,-4-14-16 0,0 7-8 15,1-3-1-15,-5-6-1 0,5 6-2 16,2-7-1-16,-3 1 0 0,8-4 0 0,-1 4-120 16,4-4-24-16,7-2-5 0</inkml:trace>
  <inkml:trace contextRef="#ctx0" brushRef="#br0" timeOffset="-143019.56">18969 14671 403 0,'0'0'17'0,"0"0"5"0,0 0-22 0,0 0 0 16,0 0 0-16,-7 0 0 0,7 0 521 0,0 0 100 0,0 0 20 0,-11 0 4 31,11 0-569-31,-7 9-115 0,0-9-22 0,-3 13-5 16,2-4 17-16,-6 10 3 0,0 0 1 0,0 6 0 0,-3-3 72 0,-5 9 14 0,-2 1 3 15,-1 8 1-15,0-5-25 0,-3 12-4 16,-4 0-2-16,1 3 0 0,-5 3 2 0,1 4 1 0,3-7 0 0,0 13 0 15,1-10 11-15,3 7 3 0,3-4 0 16,4-3 0-16,-1 1 2 0,5-1 1 0,3 10 0 0,0-10 0 16,3 10-2-16,0-4 0 0,1-2 0 0,3-4 0 15,0 7-32-15,0-7 0 0,3 0 0 0,1 4 0 16,3-7 0-16,-4 3 0 0,4 0 0 0,4 1 0 16,3-13 0-16,0 2 0 0,0-2 0 0,7 0 0 15,0-7-25 1,7-2-12-16,7-10-3 0,1 3 0 0,6-3-83 15,4-7-17-15,3-5-3 0,0-4-1 0,4-3-35 16,0-6-7-16,39-13-2 0,-22 4 0 0</inkml:trace>
  <inkml:trace contextRef="#ctx0" brushRef="#br0" timeOffset="-142431.72">18937 15238 2804 0,'0'0'124'0,"0"0"26"0,0 0-120 0,0 0-30 0,0 0 0 0,0 0 0 16,0 0-45-16,0 0-15 0,11 4-4 0,-4 2 0 15,0-3 39-15,0 9 7 0,0 4 2 0,-4 0 0 0,1 3 16 0,0 3 0 16,-1 0 0-16,-3 9 0 0,4 0 0 0,-4 1 14 16,3 5-2-16,1-2-1 15,-1-1 1-15,1-2 0 0,-1-1 0 0,4 7 0 16,0-7 16-16,0-6 4 0,4 6 1 0,0-9 0 0,-4-3-11 16,3-6-2-16,-3 6-1 0,4-7 0 0,-1-6-7 0,-3 1 0 15,8-1-1-15,-5-6 0 0,1 0 24 0,3-10 5 16,0 1 0-16,0 0 1 0,0-4-12 0,0-9-2 15,0 0-1-15,1-6 0 0,-1 6-1 0,0-9 0 16,-4-1 0-16,4 1 0 0,-3 0-9 0,3-4-3 16,-3-6 0-16,-1 1 0 0,4-4-13 0,-3 0 11 15,3 0-11-15,0-3 10 0,0 9-10 0,0 1 0 16,4 5 0-16,-4 1-11 16,0-1-23-16,4 11-5 0,-4 5-1 0,4-3 0 15,3 7-79-15,-4-4-16 0,1 6-3 0,-4 4-1 16,7 0-97-16,-6-4-19 0,16 4-4 0,-10 0-1 0</inkml:trace>
  <inkml:trace contextRef="#ctx0" brushRef="#br0" timeOffset="-141860.89">19184 15706 403 0,'4'9'17'0,"-4"-9"5"0,0 0-22 0,-4 9 0 0,-3-5 0 0,3 5 0 16,-3-3 478-16,4-3 91 0,-1 7 19 0,-3-7 3 15,7-3-477-15,0 9-95 0,0 1-19 0,4 2 0 16,-1-2-11-16,1-1 3 0,-1 10 0 0,1-3 0 16,3 2 8-16,0 4 11 0,0 0-3 0,0 10 0 15,0-1-8-15,0 0 0 0,0 7 0 0,0-3 0 16,4-1 0-16,-4 4 8 0,-3-4-8 0,3 7 8 15,-4-7 4-15,1 7 0 0,3-3 0 0,-7-1 0 16,0 4-12-16,0-9 0 0,-7 2 0 0,7-3 0 16,-7 1-13-16,3-13-5 0,-3 3-1 0,4-4-1106 15</inkml:trace>
  <inkml:trace contextRef="#ctx0" brushRef="#br0" timeOffset="-140145.18">19600 16063 979 0,'0'0'87'0,"0"0"-70"0,0 0-17 0,-3 6 0 15,-1-2 235-15,4-4 43 0,0 0 9 0,0 0 1 16,0 0-245-16,0 0-43 0,0 0-22 0,0 0 2 15,0 0 49-15,0 0 10 0,0 0 1 0,0 0 1 16,0 0 30-16,7 0 5 0,4-4 2 0,0 4 0 16,-1-6-20-16,1 6-4 0,-1 0-1 0,1 0 0 15,-4 0-12-15,-7 0-2 0,10 0-1 0,-10 0 0 16,0 0-2-16,0 0-1 0,0 0 0 0,0 0 0 16,0 0-1-16,0 0 0 0,4 10 0 0,0-1 0 15,-1-6-2-15,-3 6 0 0,0 4 0 0,0-4 0 16,4 1-19-16,-4 2-4 0,0-2-1 0,3 9 0 15,1-7-8-15,-1 10 0 0,-3-3 0 0,4 3 0 0,-1 0 0 0,1 0 0 16,-4 6 0-16,3-3 0 0,-3 6 18 0,4 1 2 16,-4-1 0-16,3 0 0 0,-3 1-20 0,-3 5-17 15,3-2 3-15,-4-4 1 0,1 4 13 0,3-4 0 16,-4 1 0-16,1-1 0 0,3 0 0 0,-4-9 0 16,1 10 0-16,3-10 0 0,0-1 0 0,0-2 0 15,-4 3-8-15,1-3 8 16,3-6-72-16,0-1-8 0,0-2-1 15,0-1-1-15,-4 0-61 0,4-9-12 16,0 0-2-16</inkml:trace>
  <inkml:trace contextRef="#ctx0" brushRef="#br0" timeOffset="-139462.92">20175 16126 1785 0,'0'0'159'15,"0"0"-127"-15,-3 12-32 0,-4-2 0 0,-4-1 175 0,4 1 29 16,-3-1 5-16,-1 4 2 15,0-1-193-15,1 7-38 0,3-7-8 0,-4 7-2 0,-3-6 10 0,3 6 3 16,-3-1 0-16,4-2 0 0,-1 0 17 0,1-1 9 16,-4-2-1-16,3 6 0 0,0-7 12 0,-3 7 3 15,4-6 0-15,-1 2 0 0,-3-2-12 16,0-1-3-16,3 1 0 0,-3 3 0 0,-3-4 4 0,-1 1 0 16,0-4 0-16,1 4 0 0,-1 2 0 0,4-5 0 15,0-4 0-15,3 4 0 0,-3-1 25 16,3 0 6-16,4-6 1 0,0 7 0 0,4-10-21 15,-1 9-4-15,1-6-1 0,3-3 0 0,0 0-18 0,0 0 0 16,0 0 8-16,0 0-8 16,0 0 0-16,0 0 0 0,0 0 0 0,7 7 0 0,-7-7 24 0,3 3 8 15,4 6 2-15,-3 1 0 0,-1-7-34 0,1 6 0 0,0 1 0 16,-1-4 0-16,1 0 0 0,-1 4 0 0,1-1 0 16,3 3 0-16,0-5 16 0,0 2-4 0,0-3-1 0,0 4 0 15,3-1 8-15,5-2 1 0,-5-1 1 0,4 3 0 16,-3 1 7-16,3-1 2 0,4-6 0 0,-4 7 0 15,0-4-16-15,0-3-3 0,0 6-1 16,4-5 0-16,-4 5-10 0,0-3 0 0,0 0 0 16,0 4 0-16,-3-1 0 0,6 1 0 0,-6-7 11 0,3 6-11 15,0 1 9-15,0 2-9 0,0-2 8 0,1 8-8 16,-5-5 0-16,4-1 0 0,-3 4 0 0,-1-3 0 16,4-1 0-16,-3-2 0 0,3 2 0 0,-3 4 0 15,-1-10 0-15,1 4 0 0,3-1 0 0,-3-3 0 16,-1-3 0-16,1 1 0 0,-4-4 8 0,3 6-8 0,-10-6 0 15,7 0 0-15,-7 0 0 0,0 0 0 16,8 0 0-16,-8 0-14 0,0 0 2 0,0 0 0 0,0 0 12 0,0 0-12 16,0 0 12-16,0 0-12 15,0 0-77-15,0 0-15 0,0 0-4 0,0 0 0 16,-4-6-108-16,-3-1-23 0,-4-12-4 16,-6 1-1-16</inkml:trace>
  <inkml:trace contextRef="#ctx0" brushRef="#br0" timeOffset="-135709.65">19530 11548 1785 0,'0'0'159'0,"0"0"-127"0,0 0-32 0,0 0 0 0,0 0 282 0,-4 12 50 16,1-3 11-16,3 1 1 16,3 2-388-16,-3-2-79 0,7-1-15 0,-3 4-1065 15</inkml:trace>
  <inkml:trace contextRef="#ctx0" brushRef="#br0" timeOffset="-135548.56">19689 12444 2707 0,'-18'0'120'0,"11"0"24"0,-7 0-115 0,0 7-29 0,-4-7 0 0</inkml:trace>
  <inkml:trace contextRef="#ctx0" brushRef="#br0" timeOffset="-135393.02">19607 12959 2847 0,'-14'3'63'0,"0"3"13"0,4-3 2 0,-5-3 2 0,8 10-64 0,7-10-16 0,0 0 0 0,11 0-1263 16</inkml:trace>
  <inkml:trace contextRef="#ctx0" brushRef="#br0" timeOffset="-134405.72">20546 15643 2570 0,'-4'0'56'0,"-6"0"12"0,-1 0 3 0,1 0 1 0,-1 0-57 0,7 0-15 16,4 0 0-16,0 0 0 0,0 0-16 0,0 0-5 16,0 0-2-16,0 0 0 0,0 0 23 0,0 0 15 15,0 0-3-15,7 0 0 0,4 0 32 0,0 0 7 16,6 0 1-16,1 0 0 0,7 0-28 0,3 0-4 16,0 0-2-16,4-3 0 0,3 0-2 0,4-4-1 15,0 7 0-15,-1-9 0 0,5 9-15 0,-4-3 0 16,3-3 0-16,0 2 0 15,4-5-68-15,0 9-17 0,-4-9-3 0,-3 9-700 16,3-10-139-16</inkml:trace>
  <inkml:trace contextRef="#ctx0" brushRef="#br0" timeOffset="-134158.12">20666 16029 3002 0,'-11'12'133'0,"4"-9"27"0,0 4-128 0,7-7-32 0,0 0 0 0,0 0 0 16,14 0-159-16,11 0-38 0,3-7-8 0,4 4-2 16,3-6 140-16,0 6 28 0,4-4 6 0,-4 1 1 0,1 0 24 0,-5-4 8 15,1 10 0-15,-4-3 0 0,-3-3 0 0,0 6 0 16,-8 0 0-16,-2 0-640 15,-1 0-120-15</inkml:trace>
  <inkml:trace contextRef="#ctx0" brushRef="#br0" timeOffset="-133803.89">21544 15094 1958 0,'-3'10'174'0,"-4"8"-139"0,0-5-35 0,-4 9 0 15,0 9 150-15,4-3 23 0,0 7 5 0,0-4 1 16,4 7-111-16,3 0-23 0,0 2-4 0,3 1-1 15,4 0-12-15,-3 3-4 0,6 0 0 0,1 0 0 16,-4 12 7-16,4 0 1 0,-1-2 0 0,1 5 0 16,-1-2-32-16,1-4 0 0,-8 7 0 0,4-7 0 15,-3 0 0-15,0 1-20 0,-4-1 4 0,0-3 0 16,0-6-7-16,0 0-1 0,-4-3 0 0,-3-7 0 16,3-3-36-1,1-9-8-15,-4 7-2 0,3-11-719 0,1-5-144 0</inkml:trace>
  <inkml:trace contextRef="#ctx0" brushRef="#br0" timeOffset="-133333.56">21347 14354 1440 0,'0'0'64'0,"0"9"12"0,0-5-60 0,-4 2-16 0,1-3 0 0,3 3 0 15,3 4 287-15,1 2 54 0,6 1 11 0,1-1 3 16,3 7-310-16,4 3-61 0,3-3-13 16,0 3-3-16,7 0 32 0,4 6 8 0,0-3 1 0,6 6 0 15,1 1-9-15,4 9 8 0,6-7-8 0,-7 7 8 16,-3 3 9-16,3-3 2 0,4 2 0 0,-3 11 0 16,-8-7-28-16,0 0-6 0,0 6-1 0,-3 7 0 15,-4-4 26-15,-3 4 5 0,-7 2 1 0,-1-5 0 16,1 6-16-16,-7-1-8 0,-8 1 8 0,-3 3-13 15,0-3 21-15,-3 6 4 0,-1-7 0 0,-7-5 1 16,1-4-13-16,-1-9 0 0,8 3-9 0,-4-9 9 16,-4 2 0-16,4-2 10 0,0-7 0 0,0 1 0 0,-4-7-1 0,4 6 0 15,-3-9 0-15,3 0 0 16,-4 0-49-16,1-3-9 0,-8-7-3 0,0 4 0 16,4 0-108-16,-7-7-21 0,-4-3-5 0</inkml:trace>
  <inkml:trace contextRef="#ctx0" brushRef="#br0" timeOffset="-133010.45">22758 15398 3171 0,'0'0'70'0,"0"0"14"0,3-9 4 0,11 6 0 0,15-10-70 0,-1 4-18 0,-4-1 0 0,12-2 0 15,6-4-20-15,-3 4-8 0,0-1-2 0,0 4 0 0,-4-1 5 0,0 1 1 16,-3 6 0-16,-4 3 0 15,-3 0-64-15,-4 0-13 0,0 3-3 0,-3-3 0 16,-4 6-41-16,-7-3-9 0,3 4-2 0,-10-7-844 16</inkml:trace>
  <inkml:trace contextRef="#ctx0" brushRef="#br0" timeOffset="-132730.72">22765 15637 921 0,'0'0'82'0,"0"0"-66"0,0 0-16 0,7 6 0 16,0-6 454-16,-7 0 87 0,0 0 18 0,10 9 3 31,8-9-490-31,-4 7-97 0,0-4-20 0,0-3-4 15,4 0 18-15,0 6 4 0,6-3 1 0,-2-3 0 16,-5 0-3-16,8 0-1 0,0-3 0 0,3 3 0 0,4-6 18 0,-1 6 3 0,5-10 1 0,2 10 0 16,1-9-12-16,4 9-3 0,-1-6 0 0,0-1-715 15,1 7-143 1</inkml:trace>
  <inkml:trace contextRef="#ctx0" brushRef="#br0" timeOffset="-130773.96">24973 5756 1670 0,'-14'6'148'0,"-4"-3"-118"0,-6-3-30 0,3 3 0 0,3 4 173 0,4-4 29 16,0-3 6-16,7 0 0 0,0 0-131 0,7 0-26 16,0 0-6-16,0-13-1 0,7 10 2 0,3-6 0 15,4-1 0-15,7 1 0 0,4-1-30 0,7 1-5 16,0 3-2-16,3-1 0 0,4-2 8 16,-4 9 2-16,4-3 0 0,-7 3 0 0,3 0-10 0,0 0-1 15,0 0-8-15,4 3 12 0,0-3-12 0,0 6 0 16,0-3 0-16,3 4 0 0,-3-4 22 15,3 0-2-15,-3-3 0 0,0 6 0 0,0-3-9 0,-4-3-3 16,-3-3 0-16,-1 3 0 0,-2 0 0 0,2 3 0 16,-6-3 0-16,-4 0 0 0,0 0 5 0,-3 0 1 15,0-3 0-15,-4 3 0 0,-4 0 14 16,-3 0 2-16,-7 0 1 0,0 0 0 0,0 0-31 0,0 0 8 16,0 0-8-16,0 10 0 0,-3-1 9 0,-1-3-1 15,-3 4 0-15,4 9 0 0,-8-7-8 0,4 10 0 16,0-3 0-16,3 0 0 0,1 3 0 0,-1 0 0 15,-3 3 0-15,4-7 0 0,3 11 0 0,-4-4 0 16,1 3 0-16,3-3 0 0,0 6 0 0,0 1 0 0,0-1 0 0,0 7 0 16,3-1 0-16,1 4 0 0,-4 3 0 0,3 3 0 15,1 0 8-15,-1 3 0 0,1 0 0 0,-4-2 0 16,3 11 0-16,1-2-8 0,-4 5 12 0,0 10-4 16,0-6 1-16,-4 6 0 0,4-6 0 0,-3 6 0 15,3 4 4-15,0-4 1 0,0 3 0 0,3 0 0 16,1 4-5-16,3-4-1 0,0 0 0 0,4 0 0 15,-4 1 1-15,7 2 0 0,0-3 0 0,0 1 0 16,4-1-1-16,-1-3-8 0,1 3 12 0,-4 0-4 16,4-2-8-16,-1 2 0 0,-2 6 9 0,-1-5-9 15,0 5 0-15,-4-2 0 0,1-7 0 0,-1 9 8 0,-2-2-8 16,2-4 0-16,-6-3 0 0,-1 3 8 0,1 4-8 16,-1-4 8-16,4 0-8 0,-3 0 8 0,3-2 0 15,-4-8 0-15,4 8 0 0,1 2 0 0,-1-3-8 0,0 3 11 16,0 0-11-16,0-2 12 0,0 2-12 15,0-3 10-15,0 0-10 0,0 0 10 0,-4-3-10 0,5 3 0 16,-1 4 0-16,-4-7 0 0,4-4 0 0,0 1 8 16,-3 6-8-16,3-3 12 0,0 0-12 0,0 0 0 15,0 0-12-15,0 0 12 0,-3-3 0 0,6 6 0 16,-3 0 14-16,0-3-4 0,7 4-10 0,-3 2-14 0,0-3 3 0,3 3 1 16,-4-3 22-16,4 0 4 15,0 7 0-15,1-7 1 0,-1 9-9 0,0-2-8 0,-4-1 9 16,1 1-9-16,0-4 9 0,-1 6-9 0,1-5 8 0,-4 5-8 15,0-5 0-15,0-1 0 0,3 0 8 0,-2-3-8 16,-5 3 0-16,1-2 0 0,3 2 0 0,-4-3 8 16,1 0-8-16,-1-6 0 0,1 6 0 0,3-6 0 15,-4 6 0-15,4-6 0 0,0 3 0 0,-3-3 0 16,7-4 0-16,-4 4 0 0,0 3 0 0,3-3 0 16,-3 0 0-16,4 3 0 0,-1-3 0 0,1 0 0 15,3-4 0-15,-3 1 0 0,3 0 0 0,-4 6 8 16,1-10-8-16,3 4 0 0,-3 0 0 0,3-1-11 15,-4-8 11-15,1 9 0 0,0-10 0 0,-1 10 0 16,1-4 0-16,-4 4 0 0,-4-7 0 0,4 7 0 0,0-10 0 16,-3 10 0-16,-1-10 0 0,1 7 0 15,3-4 0-15,0-2 0 0,-3-1 0 0,-1 7 0 0,1-4 0 16,3-3 0-16,0-3 0 0,0-6 0 0,-4 7 0 16,1-11 0-16,3 4 0 0,0-3 0 0,0 0 0 15,0-4 0-15,0 4 0 0,0 0 0 0,4-7 0 0,-4 7 0 16,0 0 0-16,0-7 0 0,-3 4 0 0,3-3 0 15,-4-1 0-15,1 4 0 0,3-4 0 0,-4-2 0 16,1-1 0-16,3 0 0 0,-7 1 0 0,3-1 0 16,1-3 0-16,-1-3 0 0,1-3 0 0,-1 6 0 15,1-6 0-15,-4-3 0 0,4-3 0 0,-1 3 0 16,-3-7 0-16,4-2 0 0,-1 2 0 0,1-2 0 16,-4-1 0-16,0-6 0 0,0-3 0 0,0 10 0 0,0-10 0 15,0 0 0-15,0 0 0 0,0 0 0 0,0 0 0 16,0 6 8-16,-7-3-8 0,3 3 0 15,4-6 0-15,-7 7 0 0,-4-1 0 0,4-3 8 0,-7 3-8 0,4-3 0 16,3 4 0-16,-8-1 8 0,5-6-8 16,-1 6 0-16,1-3 0 0,-4 4 8 0,3-4-8 0,0-3 0 15,-3 0 0-15,4 0 0 0,-4 6 0 0,0-6 8 16,-1 3-8-16,-2-3 0 0,3 0 0 0,-7 3 0 16,-1-3 0-16,1-3-12 15,-4 3 12-15,1-3-12 16,-8-3-46-16,0 3-10 0,4-4-1 0,-4-5-1 15,4-1-135-15,0-15-27 0</inkml:trace>
  <inkml:trace contextRef="#ctx0" brushRef="#br0" timeOffset="-125773.93">29870 8368 748 0,'0'0'33'15,"0"0"7"-15,-4-6-32 0,1 2-8 0,3 4 0 0,0 0 0 0,0-6 437 0,0 6 86 16,-4-6 17-16,4 6 3 0,0 0-426 0,0 0-85 16,0 0-16-16,0 0-4 0,4-6-12 0,-4 6 0 0,0 0 9 0,0 0-9 15,-11 0 10-15,0 0-2 16,-3 9-8-16,0-6 12 0,-10 7-4 0,-1 2-8 0,-3-2 11 16,-1 5-11-16,-2-2 13 0,2-1-4 0,-2 7-1 15,-1-6 0-15,-3-1 20 0,-1-2 3 16,1 2 1-16,0-2 0 0,0 5-32 0,3-2 0 15,4-1 0-15,3 1 0 0,0-4-10 0,4 1-5 0,0 2-1 16,3-2 0-16,4 2 16 0,4-2 0 0,-1-4 0 16,7 3 0-16,-3-2 0 0,4 2 0 0,3-9 0 0,7 9 0 15,3 1 13-15,1-1 3 0,7-6 0 0,-1 4 0 16,1-4-16-16,7 0 0 0,3 6 0 16,7-9 0-16,0 10 0 0,1-10 12 0,-1 0 0 0,0 6 0 15,1-3-4-15,-5 0-8 0,5-3 11 0,-5 0-11 16,5 0 16-16,-5 0-4 0,1 0-1 0,-4 0 0 15,1 6 2-15,-5-6 1 0,-3 4 0 0,-3-4 0 16,0 0 7-16,-4 6 2 0,-4-3 0 0,1 3 0 16,-4-3-23-16,-7-3 0 0,7 4 0 0,-7-4 0 15,4 9 0-15,-4 0 0 0,-4 1 0 0,1-7 0 16,-4 6-12-16,-4 1-8 0,-3-1 0 0,0-6-1 0,-4 13 12 0,-3-10 9 16,0 4-12-16,0 5 12 0,-8-8 0 0,5 2 0 15,-1 7 0-15,0-10 0 0,1 10 0 0,-1-4 0 16,0 1 12-16,0-1-3 0,1 4-18 0,-1-4-4 15,0 1-1-15,1 3 0 0,3-1 14 0,-4-2 0 16,4 6 0-16,-4-7 0 0,7 7 0 0,1-6 16 16,-1 5-3-16,4-5-1 0,-4 6-12 0,4-7 0 15,-3 7 0-15,2-6 0 0,1-4 0 0,4 4 0 16,-1 5 0-16,1-5 0 0,3-4 0 0,-1 4 0 16,1 3 0-16,0-4 0 0,4 1-9 0,3-4-2 15,0 10 0-15,0-7 0 0,0 1 19 0,0-4 3 16,3 1 1-16,1 2 0 0,-1-2-12 0,4-1 0 0,4-6 0 0,0 7 0 15,3-1 20-15,0-9-2 0,4 10 0 16,-4-7 0-16,3-3-18 0,1 0 0 0,7 6 8 16,-1-3-8-16,5-3 0 0,-1 0 0 0,-4 0 0 15,5-3 0-15,-1 3 8 0,4-6-8 0,-1 6 12 16,1 0-12-16,3 0 8 0,4 0-8 0,4 0 0 16,-1 0 0-16,4-3 0 0,-4 3 0 0,-3-4 0 0,3-2 0 15,-7 6 0-15,-3-3 0 0,-4-3 0 0,-3 6 0 16,0 0 0-16,-4 0-12 0,-3-3 0 0,-4-4 0 15,0 7-68-15,-4 0-14 16,-10 0-2-16,0 0-783 0,0 0-156 0</inkml:trace>
  <inkml:trace contextRef="#ctx0" brushRef="#br0" timeOffset="-124778.78">31489 8685 2214 0,'0'0'98'0,"0"0"20"0,0-7-94 0,0-2-24 0,0 6 0 0,0 0 0 16,0-4 48-16,-4-2 6 0,4 6 1 0,0 3 0 16,0 0-21-16,0-6-4 0,-3 2-1 0,3 4 0 15,-7-9-4-15,0 9-1 0,-4-3 0 0,1 6 0 16,-8-3 7-16,0 9 1 0,1-5 0 0,-4 5 0 15,-1 0-13-15,-2 4-3 0,-1 6 0 0,0-7 0 16,1 7-3-16,2 0-1 0,1-3 0 0,0 9 0 16,-4 0-12-16,4 3 0 0,0-3 0 0,3 6-10 15,1-2 10-15,3-4-8 0,3-3 8 0,1 6-8 0,6-3 8 16,4 3 0-16,4-9 0 0,-1-3 0 16,4 6 0-16,7-4 0 0,0-5 0 0,0 3 0 15,8-10-10-15,-1 3 0 0,0-2 0 0,4-4 0 0,-1-3 10 16,5 0 0-16,-1 0 8 0,0 0-8 0,0-10 12 0,0 7-3 15,-3-6 0-15,-4-1 0 0,4-2 10 0,0-1 1 16,-8-6 1-16,1 1 0 0,-4 2-1 0,-3-3 0 16,-4 0 0-16,0-6 0 0,-4-3-20 0,1-3 0 15,-4 6 0-15,-4-4-8 0,-3-2 8 0,4 0 0 16,-8-1 0-16,4 1 0 0,-7 9 12 0,3-3-1 16,-3 0-1-16,-3 9 0 0,-1-3-2 0,0 10-8 15,-3-4 12-15,4 1-4 0,-1 6-8 0,4-4 0 16,0 7 0-16,-4 0 0 0,7-3-17 0,-3 6 4 15,7 0 1-15,-3 0 0 16,3 0-115-16,3 6-22 0,4-6-5 0,0 0-1002 0</inkml:trace>
  <inkml:trace contextRef="#ctx0" brushRef="#br0" timeOffset="-124441.36">31803 8004 1555 0,'0'0'138'0,"0"0"-110"0,0 0-28 0,0 0 0 0,-7-3 176 0,3 3 29 16,-3 3 7-16,0 3 0 0,0 7-166 0,0-1-34 15,-3 7-12-15,2 0 9 0,-2 6 25 0,-4 3 5 16,-4 7 1-16,4-4 0 0,-7 13 20 0,3 6 4 15,-3-6 0-15,0 10 1 0,3 5-33 0,-6-2-6 16,2 2-2-16,1-2 0 0,4-4-4 0,-5 6 0 16,-2-2-1-16,3-4 0 0,-4-3-19 15,4 1 0-15,-4-4 8 0,0 3-8 0,1-6 0 0,2-4 8 16,-2 1-8-16,3-6 0 0,3 5 0 0,-3-5 0 16,0-4 0-16,3 1-12 15,4-1-114-15,0-9-22 0,3 3-5 0,8-9-967 0</inkml:trace>
  <inkml:trace contextRef="#ctx0" brushRef="#br0" timeOffset="-123583.45">31944 8901 1872 0,'0'0'83'0,"0"0"17"0,0 0-80 0,0 0-20 16,0 0 0-16,0 0 0 0,0 0 53 0,0 0 7 15,0 0 2-15,0 0 0 0,0 0 6 0,0 9 0 16,0 4 1-16,-3-4 0 0,3 10-17 0,-4-6-4 15,0 5-1-15,1-5 0 0,-1 9-35 0,-3 6-12 16,4-6 9-16,-4 0-9 0,0 6 0 0,0-3 0 0,3-3 0 16,1 0 0-16,-4 7 0 0,3-8 0 0,-3-2 8 0,3 3-8 31,1 0-28-31,-1-3-7 0,1-3-1 0,-4 2-1 16,7-5-95-16,-4 3-18 0,1-4-4 0,-1-2-757 0</inkml:trace>
  <inkml:trace contextRef="#ctx0" brushRef="#br0" timeOffset="-123201.22">32124 9111 2296 0,'0'0'102'0,"-7"6"21"16,0-3-99-16,3 4-24 0,-3-4 0 0,-3 0 0 0,3 3-14 0,-4-3-8 16,0 7-2-16,4-7 0 0,-3 6 0 0,-1 1-1 15,1-4 0-15,-8 0 0 0,7 1 15 0,-3-4 10 16,-3 6-12-16,3 1 12 0,-4-7 0 0,4 6 19 16,0 0-3-16,0-9 0 0,3 10 20 0,0-7 3 15,4 3 1-15,7-6 0 0,0 0-14 0,0 0-2 16,0 0-1-16,0 0 0 0,0 0-23 0,7 3 8 15,4 7-8-15,3-1 0 0,0-6 16 0,4 4-2 0,0 2 0 0,3-3 0 16,3 4 2-16,1-4 1 16,-7 3 0-16,6-2 0 0,-2 2-7 0,-1 0-2 15,0 4 0-15,0-7 0 0,-3 4-16 0,-1-4-4 16,1 3-1-16,-4 1 0 16,0-4-129-16,-7 0-26 0,0 1-4 0</inkml:trace>
  <inkml:trace contextRef="#ctx0" brushRef="#br0" timeOffset="-122607.71">29524 9691 403 0,'0'0'17'0,"0"0"5"0,0 0-22 0,-4 10 0 0,1-1 0 0,-1 4 0 15,1-1 425-15,-4-3 81 0,3 13 16 0,-3-3 3 16,4 3-419-16,-8 0-84 0,4 9-22 0,0-9 0 0,-4 10 0 0,1-4 0 15,-1-3 0-15,1 3 0 0,-4 1 0 0,3-4 0 16,-7-3 0-16,4 6 0 0,4-3 0 0,-4-3-8 16,-4-3 8-16,-3 3 0 15,3 0-142-15,-3-7-25 0</inkml:trace>
  <inkml:trace contextRef="#ctx0" brushRef="#br0" timeOffset="-122186.39">29633 9914 1497 0,'0'0'133'0,"-7"0"-106"0,-3 0-27 0,3 0 0 15,-4 9 212-15,4-9 36 0,0 10 8 0,-4-10 2 16,4 9-222-16,0-6-45 0,-3 3-9 0,-1-2-2 16,1 8 11-16,-1-2 9 0,0-4-13 0,1-3 5 15,-4 6 8-15,0-6 14 0,3 7-3 0,-3-10-1 16,0 9 19-16,0-9 4 0,0 10 1 0,-1-7 0 16,5 3-21-16,-4-3-4 0,3-3-1 0,4 10 0 15,7-10-8-15,-7 0 0 0,3 3 9 0,4-3-9 16,0 0 17-16,0 0-1 0,0 0 0 0,0 9 0 0,8-3-16 15,-1 4 0-15,0-4-11 0,0 0 11 0,3 4 0 0,1-1 0 16,7-3 0-16,-4 10 0 0,-4-3 0 16,4-4 0-16,0 4 0 0,-3-1 0 15,3-2 0-15,0-1 0 0,-3 4 0 0,3-4 0 0,-3 0 0 16,3 1 0-16,-7-1 0 0,3-6 0 0,1 7-16 16,-1-7-7-16,1 3-1 0,0-3 0 15,-1-3-124-15,-3 7-26 0,4-7-5 0</inkml:trace>
  <inkml:trace contextRef="#ctx0" brushRef="#br0" timeOffset="-121849.58">29838 10058 1209 0,'0'0'53'0,"0"0"12"0,0 0-52 0,0 0-13 0,11-6 0 0,-4 3 0 0,3 3 303 0,4 0 57 16,4-4 12-16,-4-2 3 0,0-3-291 15,0 9-57-15,4-3-12 0,0 0-3 16,-1-4 16-16,1 4 4 0,-4 3 0 0,4-6 0 0,-4 6-32 0,0-3 0 16,0-4 0-16,-4 7 0 15,5 0-72-15,-5 0-20 0,-3-3-4 0,4 3-651 16,-11 0-130-16</inkml:trace>
  <inkml:trace contextRef="#ctx0" brushRef="#br0" timeOffset="-121602.14">29789 10224 230 0,'0'0'20'0,"0"0"-20"0,0 0 0 0,7 0 0 15,3-6 489-15,1 6 94 0,-4 0 18 0,7 0 4 16,0 0-467-16,0 0-94 0,0 0-18 0,4-3-4 16,0 3-11-16,-1-6-3 0,-3 6 0 0,0 0 0 15,8 0-39 1,-5-4-8-16,-3-2-1 0,4 6-681 0,-4-3-136 0</inkml:trace>
  <inkml:trace contextRef="#ctx0" brushRef="#br0" timeOffset="-121286.54">30339 9754 2700 0,'0'0'120'0,"0"0"24"0,-7 6-116 0,3 0-28 15,-3 4 0-15,4 12 0 0,3-3 32 0,0 3 1 16,-4-1 0-16,4 11 0 0,0-1-33 0,0 1-19 0,4 5 3 0,-4-2 0 31,3-1-13-31,-3-2-3 0,4-1 0 0,-1 0 0 16,1-3-9-16,-4-2-3 0,3-4 0 0,4 6 0 15,-3-9-17-15,-1-4-4 0,1 4-1 0,-4-6-631 0,0 2-127 0</inkml:trace>
  <inkml:trace contextRef="#ctx0" brushRef="#br0" timeOffset="-120025.47">29587 7295 1918 0,'0'0'85'0,"0"0"18"0,0 0-83 0,0 0-20 15,0 0 0-15,0 0 0 0,0 0 86 0,0 0 13 0,0 0 2 0,0 0 1 16,0 0-27-16,0 0-6 0,0 0-1 0,0 0 0 15,0 0-3-15,4 10-1 0,0-7 0 0,-1 6 0 16,-3 10-35-16,4-6-7 0,-4 6-2 0,0 2 0 16,3 1-20-16,-3 10 0 0,4-10 0 0,-4 9 0 15,0 0 0-15,0 1 0 0,3-1 0 0,-3-3 0 16,0 4 8-16,0-4-8 0,4 3 10 16,-4-2-10-16,0 2 0 0,0-6 0 0,0 6 0 0,0-2-10 15,0-1-8-15,0-3-2 0,0-3 0 0,-4 0 0 16,4 0-19-16,0-7-4 15,-3 1-1-15,3 0 0 16,0-4-69-16,0-2-15 0,0-1-2 0,0-3-562 0,0-6-113 0</inkml:trace>
  <inkml:trace contextRef="#ctx0" brushRef="#br0" timeOffset="-119420.68">30039 7402 1267 0,'0'0'112'0,"0"0"-89"0,0 0-23 0,0 0 0 16,0 0 224-16,0 0 40 0,0 0 8 0,0 0 1 15,0 0-213-15,0 0-42 0,0 0-9 0,0 0-1 16,0 0 4-16,0 0 0 0,0 0 1 0,0 0 0 16,0 0 3-16,-7 9 1 0,3-2 0 0,-3-1 0 15,-3 3 9-15,3 4 2 0,-4 3 0 0,-3-1 0 16,3-5-28-16,-3 12 0 0,0-7 0 0,-3 1 0 16,3 3 0-16,-4-7 0 0,-7 10 0 0,-3-3-11 15,3 0 11-15,4-7 0 0,0 7 0 0,3-6 0 16,1-1 0-1,3-2 0-15,3-1 0 0,4 1 8 0,-4-1 4 0,4-6 2 0,0 10 0 0,4-7 0 16,-4 3-5-16,3-6-1 0,4-3 0 0,-7 10 0 16,7-10-8-16,-7 3 0 0,3 6 0 0,4-9 0 15,0 0 12-15,0 0 0 0,0 0 0 0,0 0 0 16,0 0 25-16,0 0 6 0,0 0 1 0,0 0 0 16,0 0-23-16,0 0-4 0,0 0-1 0,8 0 0 15,2 10-5-15,-3-10-2 0,4 0 0 0,-1 0 0 0,1 0 2 16,3 0 0-16,-3 3 0 0,3 3 0 0,3-3 8 15,1-3 1-15,-4 10 1 0,4-1 0 0,-1-6-6 16,5 7-2-16,-5-1 0 0,4 1 0 0,1-7-3 0,-5 12-1 16,1-5 0-16,-1-4 0 0,-2 3-9 0,2 1 0 15,-3-1 0-15,4-6 8 0,-7 7-8 0,3-1 0 16,-4 1 0-16,1-7 0 0,-4 6-8 0,0-3-1 16,-4 1 0-16,4 2 0 15,-7-9-30-15,4 10-5 0,0-4-2 0,-1 0 0 16,1 3-114-16,-1 1-22 0,-3-1-5 0,0-9-892 15</inkml:trace>
  <inkml:trace contextRef="#ctx0" brushRef="#br0" timeOffset="-118499.72">28063 8954 2408 0,'0'0'53'0,"0"0"11"0,0 0 3 0,0 0 0 0,0 0-54 0,0 0-13 0,11 0 0 0,3 0 0 16,0-3 0-16,4 0 0 0,7-3-12 0,-4 3 12 15,3-7-10-15,1 1 10 0,0 6-8 0,3-4 8 16,4-2-8-16,-4 6 8 0,0-7-8 0,-3 7 8 16,3-3-48-16,-7-3-4 0,1 9 0 15,-5-4-615-15,4 1-122 0</inkml:trace>
  <inkml:trace contextRef="#ctx0" brushRef="#br0" timeOffset="-118168.52">28071 9258 2156 0,'14'-3'96'0,"-7"3"19"0,7-6-92 0,3 6-23 0,5-3 0 0,6 0 0 16,4-4 25-16,-4-2 1 0,4 9 0 0,3-9 0 16,-3 6-26-16,-1-1 0 0,1-2 0 0,-4-3 0 15,1 6 0-15,-1-4 0 0,0 4 0 0,-3-6 0 31,-4-1-29-31,0 7-8 0,0-3-2 0,-3 3-603 0,-1 0-121 0</inkml:trace>
  <inkml:trace contextRef="#ctx0" brushRef="#br0" timeOffset="-116857.38">27460 8321 2746 0,'0'0'60'0,"-10"0"13"0,3 0 3 0,0 6 1 0,-1-3-61 0,5 7-16 0,-4 2 0 0,3-2 0 15,1 12 0-15,3-4 0 0,0 4 0 0,-4 10 0 16,4 2 0-16,0 4-8 0,4 3 8 0,-4 6-13 16,0 0 13-16,3 6 0 0,-3 3 0 0,0 7 0 15,0 0 8-15,0 0 2 0,0 2 0 0,0-5 0 16,4-4-10-16,-4 7 8 0,0-10-8 0,0 1 8 15,0-4-8-15,0 0 0 0,0-3 0 0,0-6 0 0,0 3 0 16,0-7 0-16,0-2 8 0,0-4-8 0,3 1-12 16,1-10-5-16,-1 6-1 0,1-6 0 15,0-7-178-15,-1 1-36 16,8 6-8-16,-11-22 0 0</inkml:trace>
  <inkml:trace contextRef="#ctx0" brushRef="#br0" timeOffset="-87098.23">17043 6653 1803 0,'0'0'40'0,"0"0"8"0,0 0 1 16,0 0 2-16,0 0-41 0,0 0-10 0,0 0 0 0,0 0 0 0,0 0 58 0,0 0 10 15,0 0 1-15,0 0 1 0,0 0-31 0,-7 0-7 16,0 6 0-16,3-3-1 0,4-3 11 0,0 0 2 15,0 0 1-15,0 0 0 0,0 0 27 0,4 9 6 16,-4-9 1-16,3 4 0 0,1 5-1 0,-1 0 0 16,4-6 0-16,-3 7 0 0,3-4-27 0,0-3-6 15,0 10-1-15,-4-4 0 0,5 7-17 0,-1 0-4 16,-4 6-1-16,1-1 0 0,-1 5-1 0,-3-1 0 16,0 9 0-16,0 4 0 0,-3 3-21 0,-1-4 0 15,1 4-12-15,-4 6 4 0,-1 0 8 0,-2-3 0 16,6 6 0-16,-3-6 0 0,0 0 0 0,0-3 8 0,4-1-8 15,-1-5 0-15,1 3 8 0,3-7-8 0,3-6 8 16,1-3-8-16,-4-3 0 0,3 0 0 0,4-7 0 16,-3-2 8-1,3-1-48-15,0-6-8 0,-7-3-3 0,0 0 0 16,10-9-112-16,-2 2-22 0,-1-8-5 0</inkml:trace>
  <inkml:trace contextRef="#ctx0" brushRef="#br0" timeOffset="-86463.09">16887 6558 1785 0,'0'0'79'0,"0"0"17"0,0 0-77 0,0 0-19 0,0 0 0 0,0 0 0 16,0 0 115-16,0 0 19 0,0 0 4 0,0 0 1 15,0 0-113-15,8 10-26 0,2-10 0 0,4 0 0 16,-3 0 30-16,6 0 6 0,-2 0 0 0,2 0 1 15,-3-10 6-15,7 10 1 0,-3-9 0 0,3 3 0 16,0-4 13-16,1 1 3 0,-5-4 1 0,8-2 0 16,0 2-7-16,3 1-2 0,-3-7 0 0,3 6 0 15,4-5-33-15,-1 5-7 0,1 0-2 0,3 4 0 16,-6 0-10-16,-1-1 10 0,-4 1-10 0,5 6 10 16,-1-4-10-16,-3 7 0 0,-1 0 0 0,-3 0 0 15,-3 10 0-15,0-4 0 0,3-3 0 0,-7 10 0 16,0-4 0-16,0 1 0 0,0-1 0 0,-3 0 0 15,0 4 0-15,-1-1 0 0,1 7 0 0,-4-6 0 16,0 6 0-16,0-7 8 0,0 7-8 0,0 0 0 16,-4-4 0-16,5 1 8 0,-1 0-8 0,-4 3 0 15,-3-7 0-15,4 7 8 0,-4-6-8 0,0 5 0 16,-4-5 0-16,1 6 0 0,-1-7 0 0,-3 7 0 16,0-6 29-16,-4 5 4 0,4-2 1 0,-10 3 0 15,3-7-34-15,-4 4 0 0,0-3 0 0,-6-1 0 0,-1 4 0 16,-3-4 13-16,-4 1-4 0,4-4-1 0,-4 1-8 15,-3-1 0-15,-1-2 0 0,1 2 0 0,3 0 0 0,-3 1 8 16,3-7-8-16,1 6 8 0,2-2-8 0,5-4 0 16,-5 3 0-16,8 0 8 0,-3 0-8 0,2-2 0 15,1 2 0-15,0-3 0 16,0 10-65-16,3-7-6 0,4-3-1 0,-3 6-835 16,2-5-167-16</inkml:trace>
  <inkml:trace contextRef="#ctx0" brushRef="#br0" timeOffset="-85597.68">16909 9089 1785 0,'0'0'159'0,"0"0"-127"15,-4-9-32-15,4 9 0 0,-10 0 158 0,10 0 26 16,0 0 4-16,0 0 2 0,0 0-145 0,0 0-29 15,-4 9-5-15,4 4-2 0,0 5-9 0,0 1 0 16,7 3 9-16,0 3-9 0,0 7 0 0,4-1 0 16,3 7 0-16,0-4 0 0,4 10 0 0,3-3 0 15,-7 3 0-15,0 6 0 0,4-6 0 0,-4 6 11 16,-4-6-11-16,-3 0 12 0,-3-3 12 0,3 9 2 16,-7-6 1-16,0 9 0 0,-4-9 33 0,-3 9 8 15,0-3 0-15,0 4 1 0,-7-4-30 0,4-3-7 16,-1 3 0-16,-3-6-1 0,0 6-20 0,0-6-11 15,3-3 12-15,1-7-12 0,6-2 0 0,-3-1 0 16,3-3 0-16,1-6 0 16,6-3-61-16,4-3-16 0,-3-7-3 0,3-3-1 15,4-6-89-15,-1-9-18 0</inkml:trace>
  <inkml:trace contextRef="#ctx0" brushRef="#br0" timeOffset="-85094.7">16757 9102 403 0,'0'0'36'0,"-7"0"-36"16,0-4 0-16,3 1 0 0,1-3 428 0,3 6 78 15,-7-3 16-15,7 3 3 0,0 0-401 0,0-6-80 16,3 3-16-16,1-4-3 0,-1 1 3 0,1-3 0 16,3-1 0-16,0 1 0 0,0-1 28 0,7 1 5 15,4 6 2-15,-1-7 0 0,5 1-31 0,-1 0-5 16,3 2-2-16,5-2 0 0,2 0 12 0,5-4 3 16,-5 7 0-16,1-4 0 0,3 7-25 0,1-3-5 15,3 3-1-15,-1 3 0 0,1 0-9 0,3 9 0 16,1-6 0-16,-4 7 0 0,-1 9 0 0,1-7 0 15,0 1 0-15,-7 5 0 0,3 4 0 0,-3-3-14 16,-4 3 5-16,0 0 1 0,-7 0 8 0,1 0 0 16,-1-3 0-16,-4 3 0 0,-2 0 9 0,-5 0-9 15,1 3 12-15,-1-10-12 0,-6 7 14 0,3 0-4 0,-7-3-1 0,-4-6 0 16,4 12 3-16,-7-10 1 0,0 4 0 0,-3 0 0 16,-4-3 17-16,-1 6 3 0,1-7 1 0,-7 1 0 15,-4 0-20-15,1-1-4 0,-4 1-1 0,-4-3 0 16,-4-4-9-16,5 0 0 0,-5-2 0 0,1 2 0 15,-4 1 0-15,4-10 0 0,0 0 0 0,0 0 8 16,3-4-8-16,4-2 0 0,-4-3 0 0,4-4 0 31,3 4-55-31,0-1-16 0,-3-2-3 0,7 2-1 0,0 7-138 16,-1-6-28-16,-13-10-6 0,11 7-1 0</inkml:trace>
  <inkml:trace contextRef="#ctx0" brushRef="#br0" timeOffset="-77681.58">8065 3272 172 0,'3'-22'8'0,"4"13"1"0,0-1-9 0,-3-2 0 0,3-4 0 0,-4 7 0 16,8-7 77-16,-11-3 14 0,7 0 2 0,-7 4 1 31,3-1-110-31,-3 0-21 0,-3 1-5 0,3-7-1 0,-7 0 31 0,7 6 12 0,-7-3-8 0,0 1 8 16,3 5 132-16,4-6 32 0,-3 7 7 0,3-7 1 15,-4 6-27-15,8 1-5 0,-1 2 0 0,1-2-1 16,-1 2-66-16,1 4-13 0,3-3-2 0,0 9-1 16,0 0-17-16,0 0-3 0,-7 0-1 0,7 0 0 15,4 0-28-15,-4 6-8 0,0 3 0 0,0-5 0 16,-4 5 0-16,1 0 9 0,-1 4-9 0,-3-1 10 16,0-2 38-16,-3 12 8 0,3 0 2 0,0-3 0 15,0 9 23-15,3-3 5 0,-3 6 1 0,7 1 0 16,-3 11 1-16,0-2 0 0,-1 0 0 0,1 3 0 15,3 0-43-15,0-3-8 0,0-1-1 0,0 4-1 0,3 3-21 0,-3-3-4 16,4 0-1-16,-7 0 0 0,6 0-9 0,-6-3 0 16,-1-1 0-16,1-5 8 0,-4 6-8 15,0-10 12-15,0 0-12 0,-4 1 12 0,-3-10-12 0,7 6 0 16,0-12-12-16,0 2 12 0,0 1-27 0,0-6 3 16,0-1 0-16,-3-5 0 15,3-7-38-15,0 0-7 0,0 0-2 0,-4-7 0 16,1-5-94-16,3-1-19 0,0-6-4 0</inkml:trace>
  <inkml:trace contextRef="#ctx0" brushRef="#br0" timeOffset="-77183.52">8117 2877 2602 0,'-10'-6'57'0,"3"0"12"0,-7-4 3 0,3 1 1 0,1 9-58 0,-1-13-15 0,4 10 0 0,0 3 0 16,0-6 28-16,3 3 4 0,4 3 0 0,0 0 0 16,0 0-32-16,0 0 0 0,0 0 0 0,0 0 0 15,4-7 0-15,10 4 0 0,-11-6 0 0,8 9 0 16,0-3 0-16,-1 3-13 0,4-7 1 0,4 4 0 0,0 0 12 15,3-3 16-15,0 6-3 0,4 0-1 0,3 0-4 0,4 0 0 16,3 6-8-16,4-3 12 16,3 0 1-16,0 4 0 0,8-7 0 0,-4 3 0 0,6-3-13 0,5 0 9 15,3 0-9-15,0 6 8 0,0-3 4 0,-4 0 0 16,-3 7 0-16,-7-4 0 0,0-3-12 0,-7 10 0 16,-4-7 0-16,-7 7 0 0,-3-4 0 0,-4 3-11 15,-3-2 3-15,-4 9 0 0,-11-7 8 0,4 7 0 16,-7-3 0-16,-3-1 0 0,-4-2 8 0,-4-1 3 15,1 7 1-15,-8 0 0 0,0-3 9 0,-3 6 3 16,0-7 0-16,-7-2 0 0,3 0-24 0,0 2 0 16,-6-2 0-16,2-10 0 0,-2 6 11 0,-1 4-3 15,0-7 0-15,0 3 0 0,-3-2-8 0,0-1 0 16,3 3 0-16,-3-9 0 0,0 4-9 0,3 2 9 0,-3-3-12 16,-1 0 12-1,1 3-90-15,-4-6-11 0,4 4-3 0,0-4 0 16,-1 0-89-16,1 9-19 0,-35 3-3 0,20 4-1 0</inkml:trace>
  <inkml:trace contextRef="#ctx0" brushRef="#br0" timeOffset="-76134.39">8682 4987 2019 0,'0'0'89'0,"0"0"19"0,0 0-86 0,0 0-22 0,-4-6 0 0,4 6 0 16,0 0 59-16,0 0 7 0,0 0 2 0,0 0 0 15,11 0-39-15,0 6-7 0,-1-6-2 0,1 10 0 16,-1-1-20-16,1 13 0 0,-1 0 0 0,1 0 0 16,0 9 0-16,-4 1 0 0,3-1 0 0,-10 10 0 0,7 0 12 15,-7 3-3-15,0 0 0 0,0-4 0 0,0 10 22 16,0-6 4-16,-3 0 1 0,-1 10 0 16,4-14-9-16,0 4-2 0,0 3 0 0,0 0 0 0,0 0-17 15,4 0-8-15,-4-6 0 0,0 3 8 0,3-3-8 16,1 0 0-16,-1-7 0 0,-3 7 0 15,4-7-20-15,-4-2-10 0,0-1-2 0,0-3 0 16,0-6-100-16,0 0-20 0,3-9-4 16,-3-4-486-16,0-9-98 0</inkml:trace>
  <inkml:trace contextRef="#ctx0" brushRef="#br0" timeOffset="-75644.09">8516 4859 2372 0,'-11'-13'105'0,"8"4"22"0,-1 6-102 0,4-3-25 0,-3-4 0 0,3 10 0 15,0-3 40-15,0 3 4 0,7-3 0 0,0-3 0 16,7-4-44-16,-3 1-11 0,6 9-1 0,-3-7 0 0,8 1-6 0,2 3-2 16,-6-3 0-16,7-4 0 15,-1 7 7-15,1 3 1 0,3-9 0 0,0 9 0 0,4-3 35 16,-4 3 7-16,4-7 2 0,0 7 0 0,3 7-20 0,-3-7-3 16,0 3-1-16,3 6 0 0,-3-6-8 15,3 13 10-15,0-7-10 0,1 7 10 0,-1 3-10 0,0 3 8 16,-3-3-8-16,7 3 8 0,-11-3-8 15,4-4 0-15,-11 7 0 0,4-3 0 0,-4 3 9 16,-4-3-9-16,-3-7 10 0,1 7-10 0,-8-6 13 16,3-1-3-16,-6 7-1 0,-1-6 0 0,-3 2 9 0,-3-2 2 15,-4-1 0-15,0 1 0 0,-7 6 3 0,-1-7 1 16,-6-2 0-16,0 8 0 0,0-5-7 0,-4-1-1 16,-7 4 0-16,4-3 0 0,-4-1-16 0,1 7 10 15,-5-6-10-15,5-1 8 0,-5 4-8 0,1 0 8 16,0-10-8-16,-4 3 8 0,0-6-8 0,0 10 0 0,4-7 0 0,-11-3-11 31,4 4-116-31,0-4-23 0,-43-3-5 0,18-10-1 0</inkml:trace>
  <inkml:trace contextRef="#ctx0" brushRef="#br0" timeOffset="-58907.4">19364 9785 1209 0,'0'0'108'0,"0"0"-87"0,0 0-21 0,0 0 0 0,0 0 148 15,0 0 26-15,0 0 5 0,0 0 1 0,0-9-104 0,0 9-20 16,4-3-4-16,-1-4 0 0,-3 7 16 0,7-3 3 16,0 0 1-16,0-3 0 0,-7 6-10 0,7-3-2 15,0-4 0-15,4 7 0 0,-4-9-22 0,0 9-5 16,0-3-1-16,4-6 0 0,-1 9-6 0,1-10-2 15,3 7 0-15,0-6 0 0,0 5-13 0,0-5-3 16,0 3-8-16,0-7 12 0,-3 13-12 0,0-9 0 16,-4 9 0-16,-7 0 0 0,0 0 0 0,7 9 0 15,0-3 0-15,0 7 0 0,-7 0 0 0,3-1 0 16,-6 7-8-16,3 0 8 0,-4-4-12 0,1 10 4 0,-1-3 8 16,1-6-13-16,-4 12 13 0,0-6 0 0,-4 0 0 15,4 0 10-15,-4 0-10 0,1-3 0 0,-4 0 0 16,3-4 0-16,1 4 0 0,-5-6-9 0,5 6 9 15,-1-7-10-15,4 4 22 0,-3-4 4 0,3-2 0 16,0 2 1-16,-1-2-17 0,5 2 0 0,-1-2 0 16,1-1 0-16,3 4 9 0,-4-4-1 0,4 4-8 0,4-4 12 15,-1 0-12-15,1 4 0 0,3-4 8 0,4-5-8 16,-1 5 0-16,4 0 0 0,4-9 0 0,0 10 0 16,-1-7 37-16,8-3 5 0,-4-3 1 0,4 3 0 15,-1 0-27-15,1-10-4 0,3 10-2 0,1-9 0 16,-5 0-10-16,1 5-12 0,3-5 2 0,-3 0 1 15,3 5-111 1,0-5-23-16,1 0-4 0,2-4-1013 0</inkml:trace>
  <inkml:trace contextRef="#ctx0" brushRef="#br0" timeOffset="-58050.41">25160 9541 1555 0,'-18'3'68'0,"11"-3"16"0,-3 0-68 0,3 0-16 0,-4-3 0 0,4 3 0 16,7 0 185-16,0 0 34 0,0 0 6 0,0 0 2 15,7-7-182-15,0 1-36 0,4 0-9 0,3 6 0 16,0-10 0-16,0 10 0 0,4-3 0 0,-1 3 0 15,1-6 11-15,0 6 0 0,-1-3 0 16,1 3 0-16,0-3 8 0,3-4 1 0,-4 7 1 0,1 0 0 16,0 0-7-16,-1 0-2 0,-3 0 0 0,1 0 0 15,-1 0 32-15,-4 0 7 0,-3 7 1 0,0-4 0 16,0 0-33-16,-7-3-7 0,0 0 0 0,0 0-1 16,0 0-11-16,0 9 0 0,0 7 9 0,-3-3-9 15,-4-1 8-15,-4 7-8 0,1-6 8 0,-1 8-8 16,-3-8 0-16,0 6 0 0,-4-7-12 0,1 7 4 15,3-6 8-15,-8 6 0 0,5-7 0 0,-1 4 0 16,0-4 9-16,1 1 7 0,-1-1 2 0,-3 4 0 16,3-3-2-16,1-1 0 0,-1 7 0 0,0 0 0 0,1-4 4 15,6 4 0-15,1 0 0 0,6-3 0 0,1-1-11 16,6 1-1-16,1 0-8 0,6-4 12 0,4-8-12 0,7 5 11 16,-3 0-11-16,7-6 10 0,0 4 1 0,3-14 0 15,3 7 0-15,8-6 0 16,4 0-104-16,2-3-21 0,5-4-4 0,6-6-1110 15</inkml:trace>
  <inkml:trace contextRef="#ctx0" brushRef="#br0" timeOffset="-121206.16">956 11802 1803 0,'-28'9'80'0,"17"-9"16"0,-3 9-76 0,-7-6-20 0,7 7 0 16,-7-4 0-16,3-3 0 0,-3 0-9 16,10 4 1-16,-3-4 0 0,4-3 24 0,-1 0 6 0,7 0 1 0,4 0 0 15,-10 0 6-15,10 0 2 0,-7-10 0 16,3 7 0-16,1 0-6 0,3 3-1 0,-7-6 0 0,3 3 0 16,-3-4 25-16,7 7 5 0,7-12 1 0,-7 3 0 15,4-1-15-15,6-2-4 0,1 2 0 0,10-5 0 16,-7-4-23-16,11-3-5 0,3-6 0 0,4 6-8 15,-4-10 24-15,7 10-1 0,1-9-1 16,6 0 0-16,-3 5-22 0,-4-5-12 16,4 3 2-16,7-3 0 0,-7 5 10 0,-1-2 11 0,-2 6-3 15,-1-6 0-15,0 6-8 0,0-3-11 0,1-3 3 0,-5 6 0 16,-2 0 8-16,-5 0 0 0,8 0 0 16,-4-6 0-16,4 12 0 0,3-9 0 0,-6 3 0 0,6 0 8 15,-7 6-8-15,4-2 0 0,-4-1 0 0,4 0 0 16,-7 6 8-16,-1 1-8 0,1-7 8 0,-4 10-8 15,-3-4 0-15,-1 4 0 0,-3-1 0 0,-3 7-8 16,-7-6 8-16,6-1 0 0,-6 7 0 0,-4 3 0 0,-4-6 14 16,1 3-2-16,-8 0 0 0,0-4 0 0,-3 7 0 15,-3-3 0-15,-1-3 0 0,4 6 0 0,-7 0-12 0,-4 0 0 16,11 0 0-16,-7-3 0 0,-4 3 12 0,0 0-4 16,8-6-8-16,-1 6 12 0,4-4-1 0,-7 4-1 15,7 0 0-15,-4 0 0 0,0 0 13 0,8 0 2 16,-11 0 1-16,7 0 0 0,0 0-26 0,3 0 0 15,0 0 0-15,8 0 0 0,-8 0 0 0,4 4-16 16,7-4 3-16,0 0 0 0,0 0 13 0,0 0 0 0,0 0 0 0,0 0-9 16,0 0 9-16,0 0-12 0,11-4 12 0,6 4-12 15,-2 0 12-15,-1-3-8 0,0-3 8 16,10 6-8-16,-2-3 8 0,9-3 0 16,-6 6 0-16,3-4 0 0,-7 4 0 0,4 0 0 15,0 0 0-15,-4 0-8 0,-7 0 8 0,4 4-10 0,-1-4 10 16,-3 6-10-16,-3-3 10 0,0 3 8 0,-4-3-8 0,0 7 11 15,-4-1-11-15,-3-6 12 0,0 10-12 16,0-4 12-16,-3 1 6 0,3 2 2 0,-11 7 0 0,8-6 0 16,-8 5-20-16,0 4 0 0,-3 0 0 0,4 7 0 15,-1-7 0-15,-3 3 0 0,4 12 0 0,-5-2 0 32,5-4-113-32,-4 13-27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3:00.41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8936 4646 403 0,'-14'18'36'0,"7"-11"-36"15,-4 8 0-15,1-2 0 0,-1-1 73 0,0-2 8 16,8 2 2-16,-1-2 0 0,1-10-3 0,3 0-1 15,0 0 0-15,0 0 0 0,0 0 21 0,0 0 4 16,3 9 0-16,4-9 1 0,0 0-17 0,-7 0-4 16,0 0-1-16,7 3 0 0,4 4 4 0,3-4 1 15,-14-3 0-15,0 9 0 0,7 4-11 0,-3-4-1 0,3 10-1 0,-7 3 0 16,0 0-21-16,0 9-4 16,-7 7-1-16,3-1 0 0,-3 4-3 0,-3 3-1 15,3 9 0-15,-4-2 0 0,4 2-32 0,-4-3-13 0,1-6 11 0,6 6-11 16,4-6 0-16,0-3 8 0,-7-7-8 0,4 4 0 15,-1-13 0-15,4 10 0 0,-3-7 0 0,3-6 0 16,-4-3-8-16,1-7 8 0,3 1 0 16,-4-4 0-16,4 4 0 0,-4-13 17 0,4 0-1 0,0 0-1 15,0 0-6-15,0-7-1 0,-3-8 0 0,3-7 0 16,3-3 2-16,-3-7 0 0,4-9 0 0,0-2 0 16,3-11-10-16,3-5 0 0,-3-4 0 0,4-9 0 15,3 6-25-15,-4-9-4 16,5-7-1-16,-1 7 0 0,0 0 30 0,3-7 13 0,1 16-1 0,0-6 0 15,-1 9-2-15,1 10-1 0,0 0 0 0,-1 9 0 0,-3 0 12 16,4 3 3-16,0 4 0 0,-1 2 0 0,1 10-16 0,3 0-8 16,-3 9 8-16,3-6-8 0,0 7 0 0,4 2 8 15,-4 4-8-15,4 6 0 0,-4 3 0 0,0 0-10 16,-3 3 1-16,3 9 0 0,3 7 9 0,-2 9 0 16,-5-6 0-16,4 10-8 0,1 2 8 0,-8 4 0 15,0 6 0-15,-4-10 0 0,-3 4 0 0,1 6 0 16,-1-10 0-16,-7 7 0 0,-11 0 0 0,4-7 0 15,-7 7 0-15,0 0 0 0,-7-7 0 0,-4 7-12 16,-3-10 4-16,-4 1 0 0,-3-1 8 0,-1-6 9 16,-6 0-1-16,7-9-8 0,-4 3 15 0,0-7-4 15,4 1-1-15,0-4 0 0,3-9-10 0,7 0 0 0,-7-3 0 16,4-3 8-16,-4-7-8 0,8 1-9 0,6-7 9 16,0-3-13-1,1-3-95-15,6 0-20 0,4-10-3 0,7 4-964 0</inkml:trace>
  <inkml:trace contextRef="#ctx0" brushRef="#br0" timeOffset="457.31">10562 3542 2487 0,'-3'-13'110'0,"-4"10"23"0,0-6-106 0,3 2-27 15,4 7 0-15,-4-3 0 0,-6 3 40 0,6-3 4 16,4 3 0-16,0 0 0 0,-7-6-44 0,-3 12-11 16,-1-3-1-16,1 10 0 0,3-4 12 0,-11 10 0 15,-10 0 0-15,-4 6 0 0,4 3 0 0,-8 10 0 0,-2 3 0 16,-5 3 0-16,4 6 24 0,-3 0 6 16,0 3 2-16,-4 10 0 0,-3-7-16 0,3 7-4 15,3 12 0-15,1-3 0 0,3 4 8 0,4-4 2 16,3 9 0-16,7-15 0 0,1 9 6 0,6-6 2 0,4 0 0 0,3-6 0 15,4-3-30-15,7-4 0 0,0-6 0 0,0 1 0 32,7-4-20-32,-3-4-9 0,7-2-3 0,3 0 0 15,0-7-41-15,7-2-9 0,0-4-2 0,7-6-704 0,4 0-142 0</inkml:trace>
  <inkml:trace contextRef="#ctx0" brushRef="#br0" timeOffset="3840.72">10340 4417 1785 0,'0'0'159'0,"0"0"-127"16,0 9-32-16,-4 4 0 0,4-7 172 0,4 3 28 15,-4 4 5-15,0-1 2 0,-4-2-161 0,4 9-32 16,4-7-6-16,-4 7-8 0,-4-3 15 0,4 3-3 16,7 2-1-16,1 1 0 0,-1-3 9 0,3 3 3 15,4 0 0-15,4 6 0 0,3-6-7 0,0 0-2 16,-3 0 0-16,3 6 0 0,4-2-14 0,-1-5 9 15,-6-2-9-15,0 3 8 0,3-9-8 0,-3 6-9 16,-1-7 9-16,-3-2-13 16,-7-1-29-16,4 3-6 0,-1-5 0 0,-2-4-1 15,-8-3-126-15,10 0-25 0,1-3-4 0</inkml:trace>
  <inkml:trace contextRef="#ctx0" brushRef="#br0" timeOffset="4095.47">11035 4338 2757 0,'-18'3'122'0,"8"4"26"0,3-1-119 0,-4 3-29 0,8 10 0 0,-8-6 0 16,-3 15 20-16,3-6-3 0,4 0 0 0,0 9 0 15,-14 1-17-15,3 2 0 0,1 7 0 0,-1 3-9 16,-7 9 9-16,-3-3 0 0,0 13 0 0,0-10-8 15,-1 10 8-15,-6-7 8 0,-11 7-8 0,4 6 11 16,10-12-3-16,-7 5 0 0,1 1 0 0,2-10 0 0,-2 7-8 16,9-4 12-16,5-2-12 0,-1-4 12 15,0 0-112-15,4-6-21 16,7 3-5-16,3-6-648 0,1 3-130 0</inkml:trace>
  <inkml:trace contextRef="#ctx0" brushRef="#br0" timeOffset="5517.84">11758 4348 2494 0,'-18'-7'111'0,"11"4"22"0,0 3-106 0,0 0-27 0,-3 0 0 0,3 0 0 16,7 0 61-16,0 0 7 0,-7-6 2 0,7 6 0 16,0 0-70-16,0 0 0 0,0 0-12 0,0 0 0 15,0 0-87 1,0 0-17-16,0 0-4 0,7 6-610 0,-4-3-122 0</inkml:trace>
  <inkml:trace contextRef="#ctx0" brushRef="#br0" timeOffset="5912.01">11631 4965 2995 0,'0'0'132'0,"0"0"28"0,0 0-128 0,0 0-32 0,11 10 0 0,3-4 0 15,0 0 0-15,0 4 0 0,0-4 0 0,0 4 0 16,4-4-11-16,-4 3 1 0,4 1 0 0,-4 2 0 31,0-2-14-31,0 2-4 0,0 7 0 0,-3 0 0 0,-1 0 13 0,1 3 3 0,-1-1 0 0,1 5 0 16,-7 2 12-16,-1-3-9 0,-3 3 9 0,0-3-8 15,-3 7 8-15,-1-14 0 0,-3 11 8 0,0-7-8 16,0-7 11-16,0 4-3 0,-4 3 0 16,1-6 0-16,-1-4-8 0,0 1 0 0,-6-1 0 0,-4-2 0 31,-1-1-55-31,-2 0-3 0,-8-5-1 0,-3 2 0 0,-11-3-114 0,4 3-23 15,6 1-5-15,-6-1-757 0</inkml:trace>
  <inkml:trace contextRef="#ctx0" brushRef="#br0" timeOffset="6639.61">12344 5552 2422 0,'0'0'108'0,"0"0"21"0,-4-10-103 0,1 1-26 0,-1-3 0 0,4-7 0 16,4 0 77-16,3 3 11 0,3-15 1 0,4 0 1 15,4-10-76-15,3 0-14 0,7-3 0 0,4 0-9 16,3-6 9-16,4 0 0 0,4-3 0 0,-5-1 0 16,5-2-9-16,-4 2 0 0,-4 4 0 0,-3 0 0 15,-1 6 9-15,-2 0 8 0,-5 4-8 0,-6 8 11 16,3 1 1-16,-7-1 0 0,0 7 0 0,-3 3 0 15,-1-3 8-15,-3 10 1 0,-3-7 1 0,3 6 0 16,-3 0-11-16,-1 1-3 0,-3 2 0 0,4 10 0 16,-4-6-8-16,0-1-14 0,0 10 3 0,0 0 1 15,0 0 2-15,-4 19 0 0,1-3 0 0,-1 9 0 16,-7 6 8-16,1 4-10 0,-1-1 10 0,-3 7-10 0,-3 3 10 16,2 6 0-16,-2 0 0 0,-1-3 0 0,1 0 0 0,2-3 0 15,1-3 0-15,4-4-8 0,-4-5 8 16,7-1 0-16,3-9 0 0,1 6 0 0,6-15 8 0,1 6 0 15,3-7 0-15,3-5 0 0,1-1-8 0,3-9 0 16,4 0 0-16,3-7 8 0,3-6-8 0,5 4 8 16,-1-13-8-16,4-3 8 0,-1 3-8 0,1-13 0 15,0 3 0-15,0-2-8 0,-4-10 8 0,0-3 0 16,4 6 10-16,-8 0-10 0,-6 3 0 0,3 0 0 16,-7 10 0-16,4 0 0 0,-4 12 0 0,-3-3 0 15,-4 9 8-15,3 1-8 0,-6 2 0 0,3 1 0 16,-4-1 0-16,-3 10 0 0,0 0 0 0,0 0 0 15,0 0 0-15,4 16 0 0,0-3 0 0,-4 2-12 16,0 10 12-16,0 1-10 0,-4 5 10 0,4 0 0 0,-4 10 8 16,1-7-8-16,-1 7 0 0,1 0 0 0,-4-6 0 0,3 2 0 15,1-5 14-15,-1-1-2 0,4-6 0 16,0 3 0-16,4-6-12 0,3 0 0 0,-4-3 0 0,4-3 0 16,4-7-12-16,-4 4-4 0,7-4-2 0,-3 3 0 31,3-12-99-31,4 7-20 0,-4-7-4 0,7 3-607 0,-4-3-120 0</inkml:trace>
  <inkml:trace contextRef="#ctx0" brushRef="#br0" timeOffset="7757.39">14796 4457 1324 0,'0'0'118'0,"0"0"-94"0,-4 0-24 0,-3 0 0 16,7 0 197-16,0 0 35 0,0 0 8 0,0 0 0 15,0 0-163-15,0 0-33 0,-4 10-6 0,1-7-2 16,3 13-18-16,-4-4-4 0,1 1-1 0,-1 6 0 16,1 6-13-16,-4 0 9 0,0 0-9 0,0 6 8 15,0 4-8-15,-1-4 0 0,-9 7 0 0,3-4 0 16,0 4 24-16,0-4 4 0,-4-2 0 0,4-7 0 15,-4 6-19-15,0-3-9 0,4-3 10 16,0-6-10-16,0 3 17 0,0-3-2 0,3-6-1 16,1-1 0-16,-1 4 2 0,1-7 1 0,-1-3 0 0,4 1 0 15,0-4 0-15,-4-3 0 0,4-3 0 0,0-4 0 16,0 7 6-16,-3-15 1 0,3-1 0 0,0 4 0 16,-4-10-7-16,0 3-1 0,4-6 0 0,0-7 0 0,-3 1-16 15,6-3 0-15,1-4 0 0,-1 7 0 0,1-10 0 16,3-3 0-16,3 12 0 0,1-2-9 0,-4-4 9 15,7 13 0-15,-4-3 0 0,4 3 0 0,0 3 0 0,0 0 0 16,0 6 0-16,1 1 0 0,-1-1 8 0,3 3 4 16,1 4 1-16,-1 0 0 0,4-4-13 0,1 4 11 15,-1-4-11-15,0 10 10 0,0-3-10 0,0 3 0 16,0-4 0-16,0 4 0 0,0 3 0 16,0 10 0-16,1-7-9 0,-1 6 9 0,-4 1 0 0,1 2-8 15,3 7 8-15,0 3 0 0,0-3 0 0,-3 3 0 16,-1 0 8-16,1-4-8 0,-1 4 18 0,-2 0-2 0,2 0-1 15,4-9 0-15,0 6-6 0,0-1-1 16,1-2 0-16,2-6 0 0,1-1 9 0,-1-6 2 0,8 6 0 16,-4-9 0-16,4 0-7 0,3-3 0 15,-3-3-1-15,3 3 0 0,-3-6-11 0,0-1 0 0,3 1 0 16,-4-7 0-16,5-3 0 0,-8 7-12 16,0-7 0-16,-3-3 1 15,-4 0-67-15,0 0-14 0,0-6-2 0,-3 6-744 0,-4 0-149 16</inkml:trace>
  <inkml:trace contextRef="#ctx0" brushRef="#br0" timeOffset="8244.28">15452 4031 1670 0,'0'0'148'0,"0"0"-118"0,0 0-30 0,7-6 0 0,0-4 213 0,3 7 37 0,1-6 7 0,3-1 2 15,4 7-205-15,3-12-41 0,-3 8-13 0,3-2 8 16,0-1-24-16,0 1-5 0,0 0-1 0,0 6 0 16,-3-4 22-16,-4 4 0 0,0-6-9 0,-3 9 9 15,-4 6 0-15,0-3 0 0,-7-3 0 0,-4 10 0 16,1-1 0-16,-1 3 0 0,-3 1 0 0,-3 6 0 16,-4-7 0-16,-1 10 11 0,1-3-3 0,-3-6-8 15,3 9 11-15,-4 0-11 0,0-4 10 16,1 1-10-16,-1 3 0 0,4-3 0 0,0 3 0 0,3-6 0 15,-3 2 0-15,7 1 0 0,-4 0 0 16,4-3 0-16,4 3 12 0,-1-7-3 0,4 7-1 0,0-7 0 16,0-2 20-16,7 2 3 0,0-2 1 0,1 2 0 15,2-2-16-15,4-1-4 0,-3-6 0 0,6 7 0 16,-2-4-12-16,2-3-13 0,4-3 2 0,1 6 1 16,6 1-74-16,0-7-16 15,0 0-2-15,0 6-643 0,4-6-129 0</inkml:trace>
  <inkml:trace contextRef="#ctx0" brushRef="#br0" timeOffset="9077.76">16147 3225 2433 0,'14'10'108'0,"-7"5"22"0,3 1-104 0,5 15-26 0,6 1 0 0,7 8 0 16,4 1 35-16,3 12 1 0,4-6 1 0,3 13 0 16,0 3-28-16,1-1-9 0,-4-5 0 0,-4 3 0 0,-3-4 0 15,-4-3 0-15,-7 1-10 0,0 5 10 0,-3-2-12 0,-8-1 12 16,-3 4-10-16,-7-10 10 15,0 9-9-15,-7-5 9 0,-3-1-8 0,-8 3 8 16,-3 4-8-16,-7-4 8 0,-4 4-8 0,-7 3 8 16,-10 6-125-16,-1-7-20 0,-3-8-4 0,4 5-1 15,0-15 3-15,-1 0 1 0,-48 28 0 0,27-28 0 0</inkml:trace>
  <inkml:trace contextRef="#ctx0" brushRef="#br0" timeOffset="9577.78">13797 5088 1324 0,'0'0'59'0,"0"0"12"0,-3 3-57 0,3-3-14 15,0 0 0-15,0 12 0 0,3-2 277 0,4-1 53 16,7 10 10-16,0 0 3 0,4-3-281 0,3 6-62 15,0-1 0-15,4-2 0 0,0 3 0 0,-1 0 0 0,1 0 0 16,-4 10 0-16,4-14-16 0,-7 14 3 16,-4-4 1-16,0 3 0 15,-11 1-162-15,1-1-32 0,-8 3-6 0,-3 1-680 0</inkml:trace>
  <inkml:trace contextRef="#ctx0" brushRef="#br0" timeOffset="10468.69">17600 4119 2084 0,'-42'12'92'0,"24"-5"20"0,-3-4-90 0,-4 6-22 16,1 1 0-16,-1-1 0 0,0-3 24 0,4 4 0 15,0-4 0-15,7-3 0 0,0 10-15 0,3-13-9 0,0 0 12 0,11 0-12 16,0 0 14-16,0 0-4 0,15 0-1 0,2 0 0 16,1 0 6-16,10 0 1 0,-3 0 0 0,7 0 0 15,3 0 15-15,4-7 3 0,3 7 1 0,-3-6 0 16,7 6-24-16,-4 0-11 0,4-3 10 0,0 3-10 15,0 0 0-15,3 0 0 0,-3 0 0 0,0-6 0 16,-4 6 0-16,-3-3-8 0,-4-4-1 16,-3 4 0-1,0 3-83-15,-4 0-17 0,-4-9-3 0,-2 6-840 0</inkml:trace>
  <inkml:trace contextRef="#ctx0" brushRef="#br0" timeOffset="10693.76">17268 4555 2786 0,'0'0'124'0,"11"6"24"0,0-3-118 0,3 7-30 16,7 2 0-16,7-3 0 0,7 1 28 0,1 2-1 15,6-5 0-15,0-4 0 0,4-3-7 0,0 0-2 16,7 0 0-16,0-3 0 16,7-4-84-16,3-5-17 0,8 2-3 0,0-2-735 15,-1-7-147-15</inkml:trace>
  <inkml:trace contextRef="#ctx0" brushRef="#br0" timeOffset="11533.61">21343 2761 1209 0,'0'0'53'0,"4"-6"12"0,-4 6-52 16,0 0-13-16,0 0 0 0,0 0 0 0,0 0 212 0,0 0 40 16,7 12 8-16,-4 1 2 0,1 9-186 0,-4 6-38 15,0 3-7-15,-4-6-2 0,4 16-13 0,-7 3-4 16,0 3 0-16,0 0 0 0,0 3-3 0,0-3-1 0,-4 4 0 0,4 2 0 16,-3-3-8-16,-1-6 8 0,1 6-8 0,-1-9 8 15,0 3-8-15,1-3 0 0,-1 2 0 0,4-8 0 16,0 3-16-16,-4-7 2 0,1 0 0 0,3-2-670 15,0 2-133 1</inkml:trace>
  <inkml:trace contextRef="#ctx0" brushRef="#br0" timeOffset="11884.27">19643 4091 1900 0,'0'0'84'0,"0"0"18"0,10 0-82 0,4 0-20 16,8 6 0-16,2-3 0 0,12 3 264 0,6-6 48 15,7 0 9-15,15 0 3 0,13-6-257 0,8-3-51 16,7 2-16-16,7-2 8 0,3 0-8 0,7-10 0 16,8 6 8-16,-1-6-8 0,0 7 0 0,8-1 0 15,-1-2 0-15,4-1 0 0,-7-3 0 0,0 10 0 16,7-4 0-16,-14 4 0 0,-7-1-10 0,0 1 0 16,7 3 0-16,-11-1 0 15,-7 7-26-15,-3 0-6 0,-4 0-1 0,-3 0 0 16,-4 7-126-16,-7-1-26 0,0-6-5 0,-7 0 0 0</inkml:trace>
  <inkml:trace contextRef="#ctx0" brushRef="#br0" timeOffset="12852.38">19124 5304 403 0,'0'0'36'0,"0"0"-36"0,0 0 0 0,0 0 0 16,4-3 476-16,-4 3 89 0,7 3 18 0,-7-3 3 15,7 0-459-15,-7 0-92 0,7 10-19 0,0-1-3 16,-4 4-13-16,1 2-10 0,-1 1 2 0,-3 9 0 16,4 0 8-16,-1-3 0 0,-3 6 0 0,4-3 0 15,0-3 10-15,-1-3-2 0,1 3-8 0,-1 6 12 0,4-12 2 0,-3 3 0 16,3 0 0-16,0-4 0 15,0 1 12-15,0 0 2 0,0-7 1 0,4 0 0 16,-4 4-7-16,3-4-2 0,1-2 0 0,-1-4 0 16,1 3-6-16,-4-6-2 0,4-6 0 0,-4 6 0 15,3-10 23-15,1 1 4 0,-1-4 1 0,1-5 0 16,3-4-20-16,-3 0-4 0,3-3-1 0,-4-7 0 16,1-5-7-16,3 2-8 0,0-9 11 0,0-6-11 0,-3 0 8 15,3-3-8-15,0 6 0 0,0-1 0 0,0-5 13 16,-3 6-4-16,3-3-1 0,-3 0 0 0,-8 6-8 15,1 3-11-15,-1-3 3 0,-3 13 0 0,-3 0 8 0,-4-1 0 16,-4 10 0-16,0 0 0 0,-3 0 0 0,0 3 14 16,-3-2-2-16,2 8 0 0,-6 0-12 0,7 4-13 15,-3-10 2-15,-1 7 1 0,4 2 10 0,3 1 0 16,1-4 0-16,3 4 8 0,0 0 0 0,3-1 0 16,0 1 0-16,1 2 0 0,3 1-8 0,0 6 0 15,0 0 0-15,0 0 0 0,11 0 0 0,-4 0-8 0,3 6 8 16,1 1-8-16,6-7 8 0,5 9-8 0,2-9 8 15,8 6-8-15,0-2 8 0,7 2 0 16,6-3 10-16,1 0-10 0,4-3 24 0,3 0-2 16,-1 6 0-16,8-3 0 0,4-3-22 0,7 7 0 0,3-7 0 15,0 3 0-15,3-3 12 0,4 0 2 0,4 0 0 0,7-3 0 16,3-4-6-16,0 4 0 0,-3-3-8 0,7 0 12 16,3 0-12-16,4-4 0 0,0 1 0 0,0-4 0 15,-1 4 0-15,1-4 0 0,-3 1 0 0,-1-7 0 16,0 9-10-16,-7-2-5 0,-3-1-1 0,3-2 0 15,-3 2 8-15,-7 10 8 0,-1-6-13 0,-6-1 5 16,-4 1 0-16,-3 6 0 0,-1-7 0 0,4 1 0 16,-3 6-25-16,-4-4-5 0,0 7-1 15,-7-9 0-15,-11 9-73 0,1-3-16 16,-8-7-2-16,-3 7-1 0,-4 3-115 16,-10-6-23-16,10-3-5 0,-24 9-1 0</inkml:trace>
  <inkml:trace contextRef="#ctx0" brushRef="#br0" timeOffset="13522.66">20292 5091 2602 0,'0'0'116'0,"-7"-3"23"0,0 3-111 0,-4-6-28 0,11 6 0 0,0 0 0 0,0 0 31 0,0 0 1 16,4 0 0-16,3-13 0 15,3 4-49-15,1-1-10 0,3-2-1 0,0 2-1 0,0 1 21 0,4-4 8 16,3 1 0-16,-3 5-9 0,-1-5 33 0,4 2 6 15,1-2 2-15,-5 9 0 0,1-3-32 0,3-4 0 16,-3 7 0-16,3 0 0 0,-7-3 11 0,4 6-1 16,-8 6 0-16,-3-3 0 0,4 0-10 0,-4 3 0 15,-4 4-10-15,-3 2 10 0,-3-2-11 0,-1 5 11 16,-3 1-12-16,-3 0 12 16,-4 3-50-16,-4 3-3 0,-3 0-1 0,-4-1 0 15,0 5 19-15,1-1 4 0,3-3 1 16,-4 0 0-16,-3-1 48 0,-1 5 10 0,1-1 1 0,0-3 1 0,0 6 2 0,-4 3 0 15,4-9 0-15,3 3 0 0,7-6-5 0,1 9-1 16,3-6 0-16,3-6 0 0,4 3-1 0,4 3 0 16,3-10 0-16,3 7 0 0,1-6-25 0,3 5 0 15,7-5 0-15,0-4 0 0,0 7 0 0,4-10 0 0,3 4 0 16,0-1 8-16,0 4-8 0,0-4-11 0,4-3 3 16,0 1 0-16,-4-7-10 0,4 0-2 0,3 0 0 0,0 0 0 31,7-7-37-31,1 1-8 0,-1-3-2 0,4 6 0 15,-1-7-117-15,1 1-24 0,-4-4-5 0,4 1-1 0</inkml:trace>
  <inkml:trace contextRef="#ctx0" brushRef="#br0" timeOffset="13772.15">21131 5251 3063 0,'0'0'68'0,"-7"6"13"0,0 4 3 0,0-1 2 0,0 3-69 0,0 1-17 15,4 9 0-15,-1-3 0 0,4 0 0 0,4 3-16 16,-4 0 4-16,3-1 0 16,1 5-80-16,-1-11-16 0,1 7-4 0,-1-3 0 15,1-3-19-15,-1 6-4 0,-3-7-1 0,0 7 0 16,0-9-83-16,0-1-17 0,-7 10-3 0,4-6-1 0</inkml:trace>
  <inkml:trace contextRef="#ctx0" brushRef="#br0" timeOffset="13958.3">21622 5367 3175 0,'0'0'70'0,"-7"0"14"0,-4 9 4 0,1 1 0 0,-5 2-70 0,5 7-18 0,3-6 0 0,-4 9 0 16,1-7-98-16,3 1-23 0,0 3-5 0,-4-7-1 15,4 10-71-15,-4-3-14 0,1 0-4 0,-1-7 0 16</inkml:trace>
  <inkml:trace contextRef="#ctx0" brushRef="#br0" timeOffset="14430.92">20712 5323 3207 0,'-15'0'142'0,"15"0"30"0,0 0-138 0,0 0-34 16,0 0 0-16,0 0 0 0,8-9 14 0,9 5-4 15,8-2-1-15,3 0 0 16,4-4-33-16,0-2-6 0,3-4-2 0,0 7 0 0,4-4 11 0,0 1 1 0,3-1 1 0,0-2 0 31,1 2-14-31,3 4-3 0,-4-4-1 0,0 1 0 16,-3-4 3-16,-4 10 1 0,-3-1 0 0,-4-2 0 0,1-1 23 0,-8 4 10 0,0 0-8 16,-3-3 8-16,-1-1-15 0,1 7 3 0,-4-6 0 15,4 9 0-15,-1-4 2 0,1-2 1 0,-1 6 0 0,-2-3 0 16,-1 3 9-16,-4 3 0 0,8-3 0 0,-4 0 0 15,-7 0 0-15,7 6 0 0,4-2 0 0,-4 5 0 16,-3 0 8-16,-1 1 0 0,4 5 0 0,-3-5 0 16,3 6 12-16,-3-1 4 0,-4 1 0 0,0 0 0 15,7 2 6-15,-4 1 2 0,-3 3 0 0,0-6 0 16,0 0-12-16,4-1-1 0,0 4-1 0,-8 0 0 16,1-3-18-16,3 2 0 0,7 4 8 0,-7-6-8 15,0 0 0-15,0 2 0 0,4-5 0 0,-1 6 0 16,-3-10 0-16,0 4 0 0,0-4 0 0,0 1 0 0,4-1 0 15,0-6-12-15,-11-3 1 0,7 3 1 16,3-3-51-16,1 0-11 16,-1-3-1-16,5-6-767 0,-5-1-152 0</inkml:trace>
  <inkml:trace contextRef="#ctx0" brushRef="#br0" timeOffset="15555.01">22835 5436 633 0,'-14'-6'28'0,"14"6"6"0,7-10-34 0,0 7 0 0,-3-6 0 0,-4-1 0 15,0-2 224-15,0 2 39 0,3 1 7 0,1 6 2 0,-8-7-210 0,4 10-42 16,0 0-8-16,0 0-1 0,0 0 74 15,0 0 15-15,0 0 4 0,-10 10 0 0,3-1-11 0,0 4-1 16,-4-1-1-16,4-2 0 0,7 8-20 16,-3-5-4-16,-8 6-1 0,4-7 0 0,3 10-28 15,-3-3-6-15,4 0 0 0,-4-3-1 0,-4 6-23 0,4-4-8 16,4 4 0-16,-5 0 9 0,-2 0-9 0,-1 3 0 16,4-9 0-16,-3 6 8 0,-1 3-22 0,1-9-5 15,-1-4-1-15,0 4 0 0,8 0 7 0,-4-10 1 16,-4-3 0-16,4-3 0 0,7 0 35 0,-7 0 7 15,-4-9 2-15,4-4 0 0,-3 4-32 0,3-4 0 16,-4-6 0-16,-3 7 0 0,0-7 0 0,0-3 0 16,3-3 0-16,1-3 0 0,-8 6 20 0,7-3-1 15,1 0-1-15,3-10 0 0,0 4 6 0,-4-1 2 16,4 7 0-16,4-3 0 0,3 6-5 0,-4-6-1 0,1 12 0 16,3-6 0-16,7 3-20 0,-4-3 0 0,-3 4 0 15,4-1 0-15,3 6 0 0,0-6 0 0,7 7 0 0,-4-7 0 16,1 7 0-16,0-1 0 0,6 4 0 0,1-4-8 15,-4 4-1-15,0-1 0 0,4 7 0 0,-4 3 0 16,4 0 9-16,-4 0-13 0,-4 3 5 0,4 7 8 16,4 2 0-16,-4 7 0 0,-3-6 0 0,3 9 0 15,0-1 20-15,0-2-2 0,-3 0 0 0,-1 0 0 16,1-3-6-16,-1 2-2 0,4-5 0 0,1 6 0 16,-5-7-10-16,4-2 0 0,4-1 0 0,0 1 0 15,-4-7 0-15,3 3 0 0,1-3 0 0,3-3 0 16,0 0 0-16,0 0-17 0,-3-9 4 0,3 9 1 15,-3-10-118-15,3 1-23 16,-3-4-5-16,-4 10-620 0,0-12-124 0</inkml:trace>
  <inkml:trace contextRef="#ctx0" brushRef="#br0" timeOffset="15939.84">23227 4897 3013 0,'0'0'66'0,"-4"-7"14"0,4 7 2 0,-3-3 3 0,3-6-68 0,3-1-17 0,1 1 0 0,3-4 0 15,0 4 0-15,7-4-12 0,0 1 1 0,-3-4 1 16,6 7 1-16,-2-4 0 0,2 1 0 0,-3-1 0 31,0 4-18-31,1-4-3 0,-1 7-1 0,0-4 0 0,-4 7 8 0,-3 3 2 0,-7 0 0 16,11 3 0-16,-11-3 21 0,7 7-9 0,-7-7 9 0,7 12 0 15,-7 1-13-15,0-4 4 0,-3 10 1 0,-1-3 0 16,-3-1-10-16,0 1-2 0,-4-6 0 0,1 8 0 16,-1-5 4-16,1-4 0 0,-1 10 0 15,0-9 0-15,4-4 41 0,0 3 9 0,4 1 2 0,-4 2 0 16,3-2 0-16,4-1 0 0,0 0 0 0,4 1 0 16,-1 5-8-16,4-5 0 0,4-1-1 0,-1 4 0 15,5 2-15-15,-1-2-2 0,7 0-1 0,-3-4 0 16,-1 4-9-16,8-4-11 0,-4 3 3 0,4 4 0 15,-1-13-39-15,5 10-7 16,-5-7-2-16,1-3 0 0,7-3-102 0,0 7-21 16,3-14-4-16,7 4-1 0</inkml:trace>
  <inkml:trace contextRef="#ctx0" brushRef="#br0" timeOffset="21148.72">25001 4627 1911 0,'-17'9'84'0,"10"-9"19"0,0 0-83 0,0 10-20 0,0-7 0 0,-1 3 0 16,1-6 36-16,7 0 4 0,-3 3 0 0,3-3 0 15,-7 0-8-15,7 0-2 0,0 0 0 0,0 0 0 16,0 0-8-16,0 0-2 0,7 0 0 0,3-3 0 16,-2 3 14-16,2-6 2 0,4 3 1 0,4-4 0 15,7 4 15-15,-4-6 2 0,0 9 1 0,0-3 0 16,4-7-11-16,-1 7-1 0,1-6-1 0,-4 2 0 15,4-2-27-15,-4 3-6 0,4-4-1 0,-4 1 0 16,0 3 4-16,4-7 0 0,-4 1 0 0,4 2 0 0,-1-2-12 16,1-7 10-16,3 6-10 0,-3-6 10 0,-4 7-10 15,0-7 0-15,-3-3 0 0,-4 10 8 0,-3-17-8 0,-1 14 0 16,-6-1 0-16,-4-6 0 0,-4 10 0 0,-3-1 0 16,0 4 0-16,-3-4 0 0,-12 7 0 0,-2 3 0 15,-1 3 8-15,-3 3-8 0,0 6 0 0,-4 4 0 16,0-1 9-16,-3 7-9 0,3 9 21 0,-7-12 0 15,0 12 0-15,1-3 0 0,6 7-9 0,0-1-1 16,4-3-1-16,3 4 0 0,8-1-10 16,6 0-9-16,0 4 9 0,4-7-13 0,4 3 13 0,3 1 8 0,3-1 0 15,1-6-8-15,-1 7 10 0,4-1-10 0,4-9 8 0,3 6-8 16,4-12 9-16,-1 9-9 0,5-9 10 0,2-1-10 16,1-2 0-16,7 2 0 0,3-15 0 0,4 7 0 31,7-4-22-31,3-6-7 0,8-4-2 0,3 1-831 0,3-3-166 0</inkml:trace>
  <inkml:trace contextRef="#ctx0" brushRef="#br0" timeOffset="22006.06">25890 2639 1209 0,'0'0'108'0,"0"0"-87"16,0 0-21-16,-3-7 0 0,-4 7 185 0,7 0 33 0,0 0 6 0,0 0 2 15,0-3-146-15,0 3-30 0,0 0-6 0,0 0 0 16,0 0 31-16,3-6 6 0,1 3 2 0,3-3 0 15,3 3-23-15,1 3-5 0,7 0-1 0,-1 0 0 16,12-4 1-16,-1 4 0 0,0-6 0 0,7 6 0 16,1-3-27-16,-1 3-4 0,0-9-2 0,4 5 0 15,-4-2-22-15,0 3 0 0,1-3 0 0,-1 6 0 32,-3-3-112-32,3-4-28 0,-3 4-4 0,3-6-2 15,-3-1-110-15,0 7-23 0,17-16-4 0,-3-3-1 0</inkml:trace>
  <inkml:trace contextRef="#ctx0" brushRef="#br0" timeOffset="27133.1">27968 1325 2336 0,'0'0'52'0,"0"0"10"0,-7 6 2 0,0-6 1 0,0 3-52 0,0-3-13 0,0 7 0 0,-4-4 0 16,4 0 46-16,-3 3 6 0,-4 3 2 0,0 4 0 15,-1-4-27-15,-6 7-6 0,0-7-1 0,-4 20 0 16,1-4-20-16,-5 3 0 0,1 7 0 0,-4 5 0 0,1 14 8 0,-1-1-8 15,4 0 8-15,0 7-8 16,-1-7 0-16,5 10 0 0,2 0 0 0,1-7-8 16,4 7 8-16,6-1 8 0,0-8-8 0,4-1 11 15,4 0-11-15,-1-6 8 0,4-3-8 0,4 0 8 0,3-3-8 16,4-7-14-16,-4 4 3 0,7-7 1 16,3-5-54-16,5-5-12 15,2 1-1-15,11-6-1 0,1-3-150 0,6-13-31 0,43 3-5 16,-15-6-2-16</inkml:trace>
  <inkml:trace contextRef="#ctx0" brushRef="#br0" timeOffset="28402.1">28896 2291 3013 0,'0'0'133'0,"0"0"28"15,0 0-129-15,11-7-32 0,3 4 0 0,3-3 0 0,1-3 16 0,3 5-3 0,4 1-1 0,-4-3 0 16,4 3-12-16,-1 3 0 0,1-10 0 0,0 7 0 16,-4-3-10-16,4 3-2 0,-4-3 0 0,0 3 0 31,0 3-141-31,-3-7-29 0,-1 4-6 0,-2-6-960 0</inkml:trace>
  <inkml:trace contextRef="#ctx0" brushRef="#br0" timeOffset="29182.65">29330 2799 1267 0,'0'0'112'0,"0"0"-89"0,0 0-23 0,0 0 0 0,0 0 252 0,7 0 47 16,4-7 9-16,-1 1 1 0,1-3-224 0,-1-1-45 16,4 4-8-16,4-7-3 0,3 1-4 0,0-7-1 15,-3 3 0-15,3-2 0 0,4-11-12 0,0 7-4 16,-1-3 0-16,1-6 0 0,3 0-8 0,4-1 0 16,0 1 0-16,-4-7 0 0,7 1 8 0,-3-1 0 0,-4-3 0 15,0-3 0-15,1 10 20 0,-5-7 3 0,5 0 1 16,-8 10 0-16,0-3-4 0,-3 2 0 0,3-5 0 0,-4 8 0 15,1 1 0-15,-4 0 0 0,0-4 0 0,0 11 0 16,0-5-17-16,-3 8-11 0,0 5 12 0,-1-6-12 16,-3 10 8-16,-3-1-8 0,-1 7 0 0,-3 3 0 15,0 0 0-15,0 0 0 0,0 0-13 0,-3 13 5 16,-4 9 8-16,0-6 0 0,-4 5 0 0,4 1 0 16,-4 3 0-16,1 7 0 0,-4 5 0 0,0-5 0 15,0 2 0-15,3 4 0 0,-3-4 0 0,3 1 0 16,4 3 0-16,0-13 0 0,4 6 0 0,3-3 0 15,0-3 0-15,3-3 0 0,-3-3 0 0,7 0 0 16,-3-7 0-16,6 1 0 0,-3-4 0 0,4-2 0 16,0-1 0-16,-1 0 0 0,1-6 0 0,-1 0 0 15,4-6 0-15,0 0 8 0,-3-1 0 0,3-2 0 16,0-4-8-16,0 4 0 0,-3-7 0 0,3 1 0 0,0-7 0 0,0 9 0 16,0-9 0-16,4-6 0 0,-4-3 0 15,4 9 0-15,-4-10-8 0,0 10 8 0,-3 0 0 0,-1 4 0 16,1-4 0-16,-4 9 0 0,0-6 0 0,-4 7 0 15,1-1 0-15,-4 4 0 0,0-4 0 0,3 4 0 16,1-1 0-16,-4 4 0 0,0 0 0 0,0 0 9 16,0 6-9-16,4-3 0 0,-1-4 9 0,-3 7-9 15,0 0 0-15,0 0 9 0,0 0-9 0,0 0 0 16,0 0-12-16,0 0 12 0,4 10-8 0,-1 8 8 16,1-5 0-16,3 6 0 0,-7 3 0 0,0 3 0 0,0-6 0 15,0 9 0-15,-4-3 0 0,1 3 0 0,-1-6 0 16,-3 0 0-16,4 0 0 0,3 0 0 15,-4 0 0-15,4-6 0 0,4-1-11 0,-1 1-7 0,1-3-2 0,3-1 0 32,0-2-100-32,0-1-20 0,3-6-4 0,1 3-629 0,0-3-127 0</inkml:trace>
  <inkml:trace contextRef="#ctx0" brushRef="#br0" timeOffset="32216.28">27961 1861 2487 0,'0'0'110'0,"0"0"23"0,0 0-106 0,0 0-27 0,-3 3 0 0,3-3 0 0,0 0 24 0,0 0-1 16,0 0 0-16,0 0 0 0,0 0 22 0,0 0 5 16,0 0 1-16,0 0 0 0,0 0-25 0,10 6-5 15,1 4-1-15,3-1 0 0,4 4-8 16,-1-4-1-16,1 4-1 0,3-1 0 0,0 10-10 0,0-3 8 16,1 3-8-16,-1-3 8 0,-4 3 0 0,-3 3 0 15,-3-6 0-15,0 3 0 0,-1 6-8 0,-3-6 0 16,0 3 0-16,0 0 0 0,0 0 0 15,-3-3 0-15,-4-3 0 0,3 6 0 0,-3-16 0 0,0 10 0 16,4-6 0-16,-4 2 0 16,0-2-71-16,4-4-9 0,-1-2-3 0,4 2 0 15,0-3-135-15,-3-6-27 0,6-6-6 0,1-7-1 16</inkml:trace>
  <inkml:trace contextRef="#ctx0" brushRef="#br0" timeOffset="32537.16">28455 1773 2840 0,'0'0'63'0,"0"0"13"0,0 0 2 0,0 0 1 0,-7 7-63 0,7 2-16 0,0 0 0 0,0 10 0 0,0-9 0 0,0 5 0 15,0 1 0-15,0 0-10 0,0 2 10 0,0 1 0 16,0 6 0-16,0-3 0 0,-4 6 0 0,1-2 0 16,-4 2 0-16,-4 13 0 0,1-10 0 0,-1 3 0 15,-6 10 0-15,-1-3 0 0,-7 0 32 0,0 0 3 16,4 3 0-16,-7 6 0 0,0-3-22 0,-7-3-4 16,3 6-1-16,0 0 0 0,4-3-8 15,0-6 0-15,6 3 0 0,5-4 8 0,-1-2-8 16,4 0 0-16,7-10 0 0,0 3-11 15,3-9-182-15,8 0-37 0,3 10-7 0,7-23-2 16</inkml:trace>
  <inkml:trace contextRef="#ctx0" brushRef="#br0" timeOffset="33822.58">30258 1293 1036 0,'0'0'92'0,"0"0"-73"0,0 0-19 0,0 0 0 0,0 0 263 0,0 0 49 16,0 0 9-16,0 0 3 0,7 0-232 0,0 0-45 15,3 0-10-15,-2 0-1 0,-1 0-5 0,3 0-1 16,1 0 0-16,-1 10 0 0,1-10-10 0,3 9-1 15,-3-6-1-15,3 4 0 0,3 2 18 0,5 4 3 16,-1-1 1-16,3 7 0 0,1-6-4 0,3 8-1 16,-3 11 0-16,3-1 0 0,0 1-15 0,4 8-2 15,-4 4-1-15,4 6 0 0,0-6-5 16,0 10-2-16,-4-4 0 0,4-3 0 0,-4 3 6 0,-3 0 0 16,3 3 1-16,-7-12 0 0,-3 3-3 15,-4 0-1-15,0-3 0 0,-4 3 0 0,-3-7-13 0,0-2 0 16,-3-1 8-16,0-2-8 0,-4-4 0 0,-4 3 0 15,-3-6 8-15,-4 4-8 0,-3-7 0 0,-3-1 0 16,-5 8-9-16,-2-4 9 16,-4-3-97-16,-1 6-14 0,1-12-2 0,-4 2-1095 15</inkml:trace>
  <inkml:trace contextRef="#ctx0" brushRef="#br0" timeOffset="35006.21">31055 1008 864 0,'-14'0'38'0,"14"0"8"0,0 0-37 0,-4 0-9 0,1 0 0 0,-4-3 0 16,3 3 283-16,1-6 54 0,3 6 11 0,0-3 3 16,-4-7-233-16,4 10-46 0,0-3-10 0,0-3-2 15,0 3-13-15,4-10-3 0,3 4-1 0,3-7 0 16,-3 3-11-16,8 4-3 0,-5-4 0 0,8 1 0 16,-4-7 7-16,7 7 0 0,-7 2 1 0,7-2 0 0,-3 2-12 15,3-9-2-15,-3 16-1 0,-1-6 0 0,1-1-2 0,0 1-1 16,-1 9 0-16,-3-3 0 15,1 3-7-15,-5 3-2 0,4-3 0 0,-7 9 0 0,0 4-10 16,0-4 0-16,-3 10 0 0,-4-6 0 0,0 9 0 0,-7-3 10 16,-4 2-2-16,4-2-8 0,-3 3 0 0,-4-3-12 15,-1 3 0-15,-2 0 0 0,3 3 12 16,-4-3-9-16,4-3 9 0,0 0-8 0,-7 3 8 0,3-10-8 16,-3 10 8-16,0-6-8 0,3-1 8 0,-3-5-12 15,3 2 12-15,4-2-12 0,0-1 12 0,3 1 0 16,4-1 0-16,0-6 0 0,7-3 0 0,-3 6 0 15,-4 7 0-15,7-10 0 0,0-3 0 0,0 10 9 16,3 2 0-16,1-6 0 0,6-3 7 0,-3 7 2 0,4-1 0 0,0 1 0 16,3-7 4-16,0 6 1 0,3-9 0 0,1 10 0 15,0-1-8-15,6-9-2 0,1 0 0 0,3 0 0 16,4 0-13-16,3 0 0 0,4 0 0 16,7 0 0-1,7-6-116-15,-4 3-20 0,1 0-4 0,-1-4-1081 0</inkml:trace>
  <inkml:trace contextRef="#ctx0" brushRef="#br0" timeOffset="35906.99">25679 3209 2718 0,'0'0'60'0,"0"0"12"0,0 0 2 0,10 0 2 0,1 0-60 0,10 0-16 0,0 0 0 0,11 0 0 16,0-6 12-16,10 3 0 0,7 3 0 0,8-6 0 15,6 6 7-15,4-7 1 0,7 1 0 0,11 3 0 16,10-13 16-16,8 10 3 0,3-3 1 0,13-10 0 15,8 10-20-15,8-1-4 0,9-2-1 0,15 2 0 16,7 1 5-16,3-4 0 0,0 4 1 0,8-4 0 16,3 4-5-16,7 6-2 0,10-7 0 0,1 1 0 15,-1-1-14-15,1 1 11 0,7-3-11 0,-1 2 10 16,1 1-10-16,3-7 0 0,0 7 0 0,-7-4 0 16,0 4 0-16,-14-10 0 0,-7 6 0 0,-4-5 0 15,8 8-12-15,-11 1-8 0,-7-7-2 0,-11-3 0 16,-4 7-126-16,-9-1-26 15,-1-3-5-15</inkml:trace>
  <inkml:trace contextRef="#ctx0" brushRef="#br0" timeOffset="38555.8">27637 3573 115 0,'0'0'0'0,"-4"-3"10"0,4 3-10 0,0 0 0 0,-3-9 0 0,-1 9 0 16,4-10 339-16,0 10 65 0,0-3 14 0,4-3 2 15,-4 0-248-15,3-4-49 0,4 1-11 0,0-1-1 0,0 1-26 0,0 6-5 16,0-7 0-16,4 1-1 0,0 0-3 16,-1 5 0-16,1-14 0 0,3 8 0 0,3 1-24 0,1-7-4 15,0 0-2-15,3 4 0 0,0 3-18 0,0-4-4 16,0 0-1-16,1 4 0 0,-1-4-9 16,0 4-2-16,0 3 0 0,-3 0 0 0,-1-1-12 15,5 7 0-15,-5 0 0 0,1 13 0 0,-1-13 0 16,1 15 0-16,0-2 0 0,-1 0 0 0,-3 5 14 0,1 4 6 15,-5-3 2-15,4 3 0 0,-7 3-30 0,0 0-7 16,0 3-1-16,-3 4 0 0,-1 5 26 0,-6-5 5 16,-1-1 1-16,1-6 0 0,-8 16-16 0,-3-10-16 15,4 4 3-15,-4-4 1 0,-4 1 12 16,0-4 16-16,1-3-3 0,-1 0-1 0,-3-3-12 0,0 0-13 0,-1-6 2 16,-2 2 1-16,-1-5 10 0,0-4 14 0,-3 1-3 0,0-1-1 15,3 1-10-15,-3-10 0 0,0 0 0 0,3 0 0 16,0-7 0-16,4-5-14 0,0 2 5 0,3 1 1 15,1-4 8-15,3 4 0 0,3-7 0 0,8 7 0 16,-1-10 0-16,1 7 0 0,6-1-9 0,4-3 9 16,0 7 0-16,7-4 0 0,0 10 0 0,4-6 0 15,7 3-8-15,-1 6 8 0,1 0 0 0,3 0 0 16,1 0 0-16,-1 6 0 0,0 3 0 0,-3-9 8 16,3 3-8-16,0 10 8 0,-3-7-8 0,3-3 8 15,0 7-8-15,0 2 0 0,1-2 0 0,-5-4 8 16,-2 0-8-16,-1 10 0 0,3-13 0 0,1 10 0 15,-4-13 0-15,0 9-11 0,-3-3 3 0,3-3 0 16,-7-3-134-16,4 7-26 16,-4-4-6-16</inkml:trace>
  <inkml:trace contextRef="#ctx0" brushRef="#br0" timeOffset="39259.32">29154 3623 2073 0,'0'0'184'0,"0"0"-147"0,0 0-29 0,0 0-8 15,0 0 88-15,0 0 16 0,0 0 3 0,0 0 1 16,0 0-87-16,0 0-21 0,0 0 0 0,0 0 0 16,-7-3 16-16,-1 3 0 0,1 0-1 0,4 3 0 15,-8 1 0-15,4 5 0 0,0 0 0 0,-3 4 0 16,-5 6 0-16,5-1 0 0,-1 4 0 0,1 0 0 16,-4 0-3-16,0 0-1 0,-4 7 0 0,4-4 0 15,0-3 2-15,0 9 1 0,-1-12 0 0,5 0 0 16,-1 2-2-16,4-8-1 0,-3 6 0 0,3-7 0 15,3-2-1-15,-3 2 0 0,3-5 0 0,1-4 0 16,3-3 3-16,0 0 1 0,-7 0 0 0,0 0 0 16,-4 0-3-16,4-3-1 0,0-7 0 0,-3 1 0 0,-1-1-2 0,0-2 0 15,1-1 0-15,-1-2 0 0,1-1-8 0,-1-3 0 16,0 0 9-16,-3-3-9 0,4 4 0 0,-4-11 9 16,0 4-9-16,3 0 0 0,-3 3 12 0,3-6-12 15,1 6 12-15,-1 9-12 0,4-15 0 16,0 13 0-16,0-4-12 0,3 0 3 0,1 3 9 0,-1 1 11 15,8 2-3-15,-1-6 0 0,-3 10-8 0,7-4 0 16,1 10 0-16,-1-13 0 0,7 10 0 0,-4-3-16 16,1-1 4-16,-1 1 1 0,1 6 11 0,3-3 0 15,0 6-9-15,0-4 9 0,-3 4 0 0,3-6 0 16,0 3-9-16,-3 3 9 0,3-3 0 0,0-3 0 16,4 6 0-16,-4-4 0 0,0-2 0 0,0 6 0 15,4 0 0-15,-4 0 0 0,3 0 0 0,1 6 0 0,-4-2 0 0,4 5 0 16,-4 0 9-16,3 4 6 0,1 0 1 0,-4-4 0 15,4 10-16-15,-4-7 0 0,0 1 0 0,0 6 0 16,0-7 0-16,0 4 8 0,1-4-8 0,-5 1 0 16,4-4 8-16,0 4-8 0,0-4 0 0,-3 4 0 15,3-13 8-15,-3 6-8 0,-1-3 0 0,1-3 9 16,-1 0-9-16,1 0 0 0,-11 0 0 0,7 0 8 16,0-9-22-16,4 9-5 0,-4-6-1 0,0-1 0 15,3 4-67 1,1-6-13-16,0-4-4 0,-1 4-696 0,-3-4-140 0</inkml:trace>
  <inkml:trace contextRef="#ctx0" brushRef="#br0" timeOffset="39751.07">29633 3272 864 0,'0'0'76'0,"0"0"-60"0,0 0-16 0,0 0 0 16,0 0 338-16,4-9 65 0,-1 2 13 0,4 1 2 15,4-3-299-15,0-1-60 0,3 1-12 0,0 0-3 16,0-4-21-16,7 7-5 0,-3-7-1 0,-1 10 0 15,8-16-1-15,-4 10-1 0,0-1 0 0,1-2 0 16,-1-1 4-16,3 1 1 0,-2 2 0 0,2-5 0 16,-3 8-20-16,-6-2 0 0,2 3 0 0,-3 3 0 15,0-4 10-15,-3 7-2 0,-4 7 0 0,4-4 0 16,-8 6-8-16,4 4 8 0,-3-4-8 0,-4 7 8 16,0 0 0-16,0 2 0 0,-4 1 0 0,1 3 0 15,-4-6-8-15,3 3 0 0,-3-1-10 0,-3 4 10 16,2-9 0-16,-6 9 0 0,4 0 0 0,-4-7 10 15,-4 1-10-15,0 3 0 0,1 0 0 0,-4-4 0 16,6 4 0-16,1 3 0 0,-3 0 0 0,3-3 8 16,3 0 4-16,4-7 1 0,3 7 0 0,1-3 0 15,6 0-4-15,4-4-1 0,8 1 0 0,2-4 0 0,1 4-8 16,3-7-16-16,7-3 4 0,4 3 1 0,3-6-7 0,1-6-2 16,2 3 0-16,1-3 0 15,7-1-140-15,0-8-29 0,49-10-6 16,-21-4-1-16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20:06:31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8950 3654 1148 0,'0'0'25'0,"0"0"6"0,0 0 1 0,0 0 0 0,0 0-32 0,0 0 0 0,0 0 0 0,0 0 0 15,0 0 0-15,0 0 0 0,0 0-13 0,0 0 4 16,0 0 9-16,4 10 0 0,-4-1 0 0,0-9 0 15,0 0 14-15,0 0 5 0,0 6 1 0,3-3 0 16,-3 7 25-16,0 2 6 0,0-2 1 0,4 2 0 16,-4 4 5-16,-4 3 2 0,4 0 0 0,0 0 0 15,-3 6-11-15,3 3-3 0,-4-3 0 0,0 3 0 16,1 3-1-16,3-2 0 0,-7-1 0 0,3 6 0 0,-3 1-9 16,4 3-3-16,-1-1 0 0,1-2 0 0,3 2-32 0,-4 4 0 15,4-6 0-15,0 2 0 0,0-9 0 16,0 7 0-16,0-7 0 0,4-3 0 0,-1 3 13 0,1-9-4 15,-4 0-1-15,3-3 0 16,1 3-38 0,-1-4-8-16,-3-12-2 0,4 10 0 0,-4-13-128 0,0 0-25 0,0 0-6 0,0 0-1 0</inkml:trace>
  <inkml:trace contextRef="#ctx0" brushRef="#br0" timeOffset="755.52">8816 3777 288 0,'3'-7'12'0,"-3"7"4"0,4-3-16 0,-4-3 0 15,0 6 0-15,0-3 0 0,0-10 132 0,4 10 23 16,-4-3 5-16,3-4 0 0,1 1-87 0,-4 6-17 16,7-3-4-16,-4-4-1 0,4 4 0 0,0-4 0 15,0-2 0-15,0-4 0 0,0 7-3 0,0-7 0 16,1 13 0-16,-1-13 0 0,3 7 4 0,-6 0 0 0,3-1 0 0,0 4 0 16,3-4-27-16,-3 1-5 0,4 0 0 0,-4-1-1 15,4-2 14-15,-1-1 3 0,1 10 1 0,-1-13 0 16,1 7-21-16,-4 0-5 0,4-7-1 0,-4 6 0 15,3 7 14-15,1-3 2 16,-4-3 1-16,0 5 0 0,0-2-7 0,4-3-2 0,-4 9 0 16,3 0 0-16,1 0-18 0,3 0 0 0,-3 0 0 15,-1 6 0-15,4-3 0 0,0 3 0 0,-3-2 0 16,3 5-9-16,-3 0 17 0,3 1 3 0,0-4 1 16,0 4 0-16,-7 8-12 0,4-8 0 0,3-1 0 15,0 7 0-15,-4 0 0 0,-3-4 0 0,-7 7 0 0,4-3 0 16,3 2 0-16,-3-2-19 0,-4 3 3 0,0-3 1 15,7-4 15-15,-7 7 0 0,7-7 0 0,-14 1 10 16,7 3-2-16,0-4-8 0,-4 1 12 0,1-1-4 16,-4-2 0-16,-1 5-8 0,-2-2 12 0,-1-7-4 15,1 10 0-15,-4-4-8 0,-1-5 12 0,-2 2-4 0,-1 1-8 16,1-1 10-16,-5-3-10 0,5 4 10 0,-4-7-10 16,-1 3 10-16,1-3-10 0,0-3 10 0,3 6-10 0,-3-2 0 15,0-4 0-15,0 0 0 0,0 0 8 0,3 0-8 16,-3-4 8-16,3 4-8 0,-3-6 0 0,4 6 0 15,2 0 0-15,1-3 0 0,0-3 0 16,7 6-16-16,4-3 3 0,-4-4 0 16,7 4-103-16,0 3-20 0,0-9-4 0,3 3 0 15</inkml:trace>
  <inkml:trace contextRef="#ctx0" brushRef="#br0" timeOffset="2728.75">10213 2786 403 0,'0'0'36'0,"0"0"-36"0,0 0 0 0,0 0 0 15,0 0 124-15,-4 3 19 0,-3-3 3 0,4 0 1 16,-4 9-99-16,0-9-19 0,0 6-4 0,0-6-1 16,0 4 5-16,-1 2 1 0,1-6 0 0,0 3 0 15,0 6 5-15,0-9 1 0,-3 7 0 0,3-7 0 16,0 6-1-16,0-3 0 0,-4 3 0 0,4-2 0 16,0 5 17-16,-4-3 4 0,1 4 1 0,-1-1 0 0,0 0-15 0,-3 1-3 15,0 5-1-15,0-5 0 16,0 9 1-16,0 0 0 0,0 6 0 0,0 0 0 15,0 3-20-15,-1 0-4 0,1 0-1 0,0 7 0 0,0 2 13 16,0-2 2-16,0 9 1 0,3-3 0 0,1-1-30 0,-1 4 8 16,4-9-8-16,0 2 0 0,0 14 9 0,0-14-1 15,3 7 0-15,4 0 0 0,-3 0-8 0,-1-6 0 16,8-1 0-16,-4 4 8 0,3-7-8 16,4 4 0-16,-3-10 9 0,3 1-9 15,4 5 8-15,3-6-8 0,-4-3 10 0,4 4-10 0,4 5 11 0,0-9-11 16,3 3 12-16,0 1-12 0,4-7-10 0,-1-1-9 15,1-5-1-15,0 3-1 16,3-10-37-16,4 7-7 0,-4-3-2 0</inkml:trace>
  <inkml:trace contextRef="#ctx0" brushRef="#br0" timeOffset="5411.85">10781 3403 853 0,'0'0'37'0,"0"0"9"16,0 0-37-16,0 0-9 0,0 0 0 0,0 0 0 15,0 0 11-15,0 0 0 0,0 0 0 0,0 0 0 16,0 0 25-16,0 0 4 0,7-6 2 0,-7 6 0 16,0 0 12-16,0 0 2 0,0 0 1 0,0 0 0 0,0 0-11 0,0 0-2 15,0 0-1-15,-4 13 0 16,4-10 8-16,-7 6 1 0,0 1 1 0,-3-1 0 16,-1 7 5-16,-3-7 1 0,3 10 0 0,-3-3 0 0,-3-4-6 0,-4 4-1 15,6 3 0-15,-2-1 0 0,-8 4-8 0,0 0-1 16,1-3-1-16,3 6 0 0,-4-6-15 0,4 0-3 15,-8 6-1-15,1 0 0 0,7 0-11 16,-4-3-1-16,-3 3-1 0,7-6 0 0,0 0-10 0,3-3 0 16,4-1 9-16,-4-5-9 0,8-1 0 0,-1 0-16 15,4-5 2-15,0 2 1 16,0-3-87-16,7-3-16 16,0 0-4-16,0 0-750 0</inkml:trace>
  <inkml:trace contextRef="#ctx0" brushRef="#br0" timeOffset="5759.96">10206 3476 1324 0,'0'0'118'0,"0"0"-94"0,0 0-24 0,0 0 0 16,0 0 132-16,0 0 21 0,0 0 5 0,10 6 1 16,5-3-122-16,-5 6-24 0,1 1-5 0,-1-4 0 0,1 10 16 0,-1-7 4 15,5 4 1-15,-5 2 0 0,-3 4-29 0,4 0 0 16,6 0 0-16,-2 3 0 0,-5-10 0 0,1 7 0 16,3 0-9-16,3 6 9 0,5 0 0 0,-1-6 16 15,-7 0-1-15,4 6-1 0,3-6-14 0,0 6-12 16,-7-13 3-16,0 10 0 0,0-3-4 0,0-6-1 15,0 2 0-15,-3-5 0 16,3 8-28-16,-3-8-6 0,3-4 0 16</inkml:trace>
  <inkml:trace contextRef="#ctx0" brushRef="#br0" timeOffset="6754.64">10851 2754 230 0,'-17'-9'10'0,"10"9"2"0,3-10-12 0,4 1 0 15,-3 6 0-15,-1-3 0 0,-3-1 302 0,7 7 58 16,0 0 11-16,0 0 2 0,0 0-283 0,0 0-57 16,4 0-11-16,-4 0-2 0,0 0-12 0,0 0-8 15,7 0 9-15,7 7-9 0,0-1 11 0,0-3-11 16,-10 6 12-16,6 7-12 0,8-6 30 0,-4-1-1 0,0 0 0 0,-7 10 0 15,4-3-15-15,6-4-3 0,1 10-1 0,0-3 0 16,-4 0 13-16,7 9 2 0,4-9 1 0,-1 6 0 16,1 3 3-16,0 7 1 0,-1-10 0 0,5 3 0 15,-1 0-12-15,-4 4-2 0,1-4-1 0,3 0 0 16,1 10-5-16,-5-4-1 0,-6 1 0 0,0 2 0 16,-4 7-9-16,0-9 12 0,-11 12-12 0,1 3 12 15,-4-6-2-15,-4-6 0 0,4 5 0 0,-7-5 0 16,-7 3-10-16,0 3 12 0,3-13-12 0,-3 4 12 15,-3 2 4-15,-1-2 0 0,-3-1 1 0,0-6 0 16,0 7-17-16,-4-7 0 0,-3 7 0 0,3-1 0 16,0-9-89-1,1-3-25-15,-8 3-5 0</inkml:trace>
  <inkml:trace contextRef="#ctx0" brushRef="#br0" timeOffset="27360.95">13007 3316 403 0,'0'0'17'0,"-7"0"5"15,-4 0-22-15,1-4 0 0,3-2 0 0,0 6 0 0,0 0 272 0,7 0 51 16,0 0 9-16,0 0 3 0,0 0-235 0,0 0-46 16,0 0-10-16,0 0-1 0,10-3-22 0,1-3-4 15,-1 6-1-15,4 0 0 0,1 0-5 0,2 0-2 16,1 0 0-16,-1 0 0 0,1 0-9 0,-4 0 8 15,4 0-8-15,-1 0 8 0,5 0 1 0,-1 0 0 16,0 0 0-16,0 0 0 0,0 0 22 0,4 6 4 16,-4-6 1-16,4 3 0 0,0-3-20 15,-1 0-4-15,1-3-1 0,3 3 0 0,4-6 6 0,0 6 2 16,-1-3 0-16,1-4 0 0,-4 1-19 0,4 6 10 16,3-3-10-16,-3 3 8 15,0 0-27-15,0 0-5 0,-4 0-2 0,-3 0 0 16,-1 0-184-16,1 3-37 0,10-3-7 0,-7 0-2 0</inkml:trace>
  <inkml:trace contextRef="#ctx0" brushRef="#br0" timeOffset="27740.69">12827 3563 864 0,'0'0'38'0,"0"0"8"0,0 0-37 0,-7 0-9 0,3-6 0 0,4 6 0 0,0 0 174 0,0 0 33 16,0 0 6-16,0 0 2 0,0 0-137 0,11 0-27 16,3 0-6-16,0 0-1 0,4 0-25 0,3 0-6 15,7 0-1-15,0 0 0 0,4 0 5 0,4 0 1 16,-1 0 0-16,0 0 0 0,0-3-18 0,1 3 8 16,-1 0-8-16,0 0 0 0,-3 0 9 0,3 0-9 15,-3 0 0-15,3-6 9 0,1 6 9 0,2-10 2 0,5 7 0 16,-5-3 0-16,1-4 6 0,0 1 2 0,0 3 0 15,3-4 0-15,-3 10-28 0,-4-9 0 0,1 0 0 0,-5-1-616 16,-2 10-129-16</inkml:trace>
  <inkml:trace contextRef="#ctx0" brushRef="#br0" timeOffset="29264.97">15610 2403 172 0,'0'0'8'0,"0"0"1"0,0 0-9 0,7 0 0 15,1-6 0-15,2 6 0 0,-3 0 84 0,0-10 14 16,0 10 3-16,4-3 1 0,-8-3-65 0,8 6-13 16,-7-3-2-16,3 3-1 0,0-6 13 0,-7 6 2 15,7 0 1-15,-7 0 0 0,7-7 46 0,-7 7 9 16,0 0 1-16,0 0 1 0,0 0-14 0,0 0-4 16,0 0 0-16,0 0 0 0,0 0-7 0,0 0-1 15,0 0-1-15,0 0 0 0,0 0-11 0,0 0-1 16,0 0-1-16,0 0 0 0,-7 0-25 0,-4 7-5 15,4-7 0-15,0 0-1 0,-4 6 1 0,1-3 1 0,-1-3 0 16,-3 9 0-16,0-9-7 0,0 10-2 0,0-4 0 0,-4-6 0 16,4 9-16-16,0-9 8 0,-4 4-8 15,1-4 0-15,-5 6 24 0,5 0-1 16,-4-3-1-16,-4-3 0 0,4 0 14 0,-4 7 2 0,4-4 1 0,0-3 0 16,-7 0-25-16,-1 9-5 0,1-9-1 15,0 0 0-15,3 6 0 0,1-2-8 0,2 2 12 16,1-6-4-16,4 0 5 0,-1 3 1 0,4-3 0 15,0 6 0-15,3-3-6 0,1-3-8 0,-1 7 11 0,0-7-11 16,4 9 0-16,-3-9 0 0,3 9 0 0,0 1 0 16,-4-4 0-16,4 4 0 0,0-7 0 0,0 3 0 15,0 3 0-15,-4 1 0 0,4-1 0 0,4-9 0 16,-1 16 0-16,1-13 0 0,-1 6 12 0,4-9-12 16,0 0 23-16,0 0-3 0,0 0 0 0,0 0 0 15,4 7-3-15,-4-7-1 0,7 0 0 0,0 9 0 0,3-9 0 0,-3 9 0 16,4-9 0-16,3 10 0 0,-3-10-4 0,3 6-2 15,3-6 0-15,-3 3 0 0,4 4-10 16,3-7 10-16,0 3-10 0,1-3 10 0,2 0-10 0,1 6 0 16,0-6 0-16,-1 0 8 0,1 6-8 15,3-3 8-15,1-3-8 0,2 0 8 0,-3 7-8 0,4-4 10 16,0-3-10-16,0 0 10 0,-1 9 8 0,-2-9 2 16,2 0 0-16,1 0 0 0,0 0-20 15,0-9 0-15,3 9 8 0,-7 9-8 0,0-9 0 0,1 0 0 16,-5 0 0-16,1 0 0 0,-4 6 9 0,0-2-9 15,-3 2 0-15,-4-3 9 0,4-3-9 0,-8 9 0 16,-3-2 0-16,-3-1 8 0,-4-6-8 0,3 9 10 0,-6 4-10 16,-1-7 10-16,-3 4-2 0,0-1-8 0,-3 0 12 0,-4 1-4 15,-1-1 0-15,1 1 0 0,-3-1 0 0,-1 0 0 16,-3 4 0-16,-4-4 0 0,1 4 0 0,-1-7 0 16,0 7-8-16,-3-7 8 0,0 3-8 0,3 10 8 15,-3-13-8-15,0 7 0 0,-4-4 9 0,-7 7-9 16,0 3 0-16,0-10 0 0,1 7 0 0,-1 3 8 15,-4-3 3-15,5-4 1 0,-1 4 0 0,4 3 0 16,-1-1-12-16,5-2 0 0,-1 3 0 0,4 0 0 16,-4-1 0-16,4-2 0 0,-4 3 0 0,4 6 0 15,-1-6 0-15,1 6 0 0,0-6 0 0,3 0 0 16,1-1-12-16,2-2-4 0,5 3 0 0,3 0-1 16,0-10 17-16,6 7 0 0,1-1-8 0,0-5 8 0,4-1 0 0,3 4 0 15,0-7 0-15,3 4 0 16,1-1 0-16,3 0 0 0,0 7 0 0,4-13 0 0,-1 10 0 15,4-1 0-15,0-2 0 0,4-1 0 0,0 0 0 0,3 1 0 16,-4 6 0-16,5-7 0 0,2 0 12 16,-2 7-4-16,-5 0-8 0,4-13 12 0,-3 6-12 0,0 1 8 15,3-1-8-15,-4 0 0 0,1 1 8 0,3 2-8 16,-3-8 0-16,7 5 0 0,-4 0 0 0,7-2 8 16,0-4-8-16,4 3 0 0,-4-6 8 0,0 0 0 15,1 3-8-15,2-3 12 0,5 0-12 0,-8-3 0 16,4 3 0-16,-8 0 0 0,4 0 0 0,-3-6 0 15,-4 3 0-15,4-4 0 0,0 7 0 0,-1-9-21 0,-2 9 3 0,2 0 1 32,1-3-113-32,-4 3-22 0,0 0-5 0,0 0-1 15,1 3 13-15,-5-3 2 0</inkml:trace>
  <inkml:trace contextRef="#ctx0" brushRef="#br0" timeOffset="30707.59">16799 3234 403 0,'0'0'36'0,"0"0"-36"0,0 0 0 0,0 0 0 16,0 0 222-16,0-6 38 0,-3-4 7 0,3 10 1 15,3-3-196-15,1-3-40 0,-1-3-8 0,-3 9-2 16,0 0-22-16,0 0 0 0,0 0 0 0,0 0 0 16,7 0 8-16,-7 0 0 0,0 0 0 0,4 9 0 15,-1 0 29-15,1 1 7 0,3 2 0 0,-7 1 1 16,0 3 12-16,0-4 3 0,0 4 0 0,0 3 0 15,0-1-4-15,0 8-1 0,-3 2 0 0,3-3 0 0,0 3-18 16,-4 7-3-16,0-1-1 0,1 4 0 0,-1-4 7 0,1 10 0 16,-1-9 1-16,4-4 0 0,-3 10-20 0,3-7-4 15,0-2-1-15,0 2 0 0,-4-9-4 0,4 3-2 16,4-9 0-16,-1 6 0 0,-3-6-10 16,4-3 0-16,-1-4 0 0,1 1 0 0,-4-4 18 0,0-6 2 15,0-3 0-15,0 0 0 0,0 0-20 0,0 0-14 16,0 0 2-16,-4-9 1 0,4 0 19 0,-3-7 3 15,-1-6 1-15,1 0 0 0,-1-6-12 0,1-7 0 16,-4 4 0-16,3-10 0 0,-3 10 0 0,4-13 0 16,-1 0 0-16,-3 0 0 0,3 6 0 0,1-2 0 0,-1 2 0 15,4-6 0-15,-3 10 8 0,-1-4 0 0,1-6 0 0,3 10 0 16,-4-4-8-16,4 3 8 0,-3 1-8 0,3-1 8 16,3 7-8-16,1 0 0 0,-1 3 0 15,4-3 0-15,0 9 0 0,4-6 0 16,-4 6 0-16,4 0 0 0,6 4 0 0,-3-4-14 0,4 9 3 0,0 1 1 15,-1-7 10-15,1 7-8 0,-4-1 8 0,4 1-8 16,3 3 8-16,0 3-8 0,0-4 8 16,-3 7-8-16,0-3 8 0,-1 6 0 0,4-3 0 0,-3 0-8 15,0 10 8-15,-4-4 0 0,3 0-9 0,-3 4 9 16,1 2 0-16,-1-2-9 0,-4-1 9 0,1 7 0 16,-1-7 0-16,1 10 0 0,0-3 0 0,-4 2 0 15,3 1 0-15,-6-3 0 0,3-4 0 0,-4 14 0 16,1-11 0-16,-4 4 0 0,0 0 0 0,0 0 0 15,-4-1 0-15,4-2 0 0,-3 3 0 0,-4 0 0 16,3-4 0-16,-3 4 0 0,0-3 8 0,0 0-8 16,-3-4 0-16,2 7 9 0,-2-10-9 0,-1 1 8 0,-3 6-8 0,-3-7 0 15,-1 0 9-15,0-2-9 0,-6 2 0 0,-1 0 0 16,0-2 0-16,0-4 0 0,-3 3 0 0,0-3 0 16,3 3 0-16,1-2-8 0,-1-4-8 0,4 0-2 15,3-4 0-15,1-2 0 16,6 6-78-16,0-9-15 0,1 6-3 0,3-10-838 0</inkml:trace>
  <inkml:trace contextRef="#ctx0" brushRef="#br0" timeOffset="31756.7">18094 2196 979 0,'0'0'43'0,"4"-6"9"0,-4 6-41 0,7-6-11 16,-4 2 0-16,1-5 0 16,-4 9 36-16,3-6 6 0,-3 6 1 0,0 0 0 15,0 0-22-15,4-10-4 0,-1 7-1 0,-3 3 0 0,0 0-6 0,0 0-2 16,0 0 0-16,0 0 0 0,0 0 14 0,0-6 2 16,0 6 1-16,0 0 0 0,-7-3 2 0,4-3 0 15,-4 6 0-15,0 0 0 0,-1 0 1 0,1 6 1 16,0-3 0-16,0-3 0 0,7 0 3 0,-7 6 1 15,-7-3 0-15,4 7 0 0,2-4-1 0,-2 7 0 16,-1-1 0-16,1-2 0 0,-1 2-6 0,1 4-2 16,3-4 0-16,-8 4 0 15,1 9-8-15,0-12-1 0,0 9-1 0,0 0 0 0,0-4-5 0,0 7-1 16,0 0 0-16,3-6 0 0,-3 16 2 0,0-16 0 0,3 15 0 16,1-6 0-16,-1 7 6 0,0-7 2 0,-3 7 0 15,7 2 0-15,-3-9 2 16,-1 13 0-16,4-13 0 0,-3 7 0 0,2 3-1 0,-2-10 0 15,3 6 0-15,-4 1 0 0,1-7 8 0,3 6 1 16,-4 1 1-16,0-10 0 0,4 3-6 0,0 0-2 16,4 7 0-16,-4-16 0 0,7 9-8 0,0 3-1 15,-4-9-1-15,4 10 0 0,4-10-2 0,-1-4 0 0,1 8 0 0,3-8 0 16,0 1 10-16,3 6 1 0,-2-6 1 0,2 0 0 16,1 3-21-16,3-10 0 0,0 7 0 0,0 3 8 15,0-9-8-15,4 5 0 0,-1-2 0 0,-2-6 0 16,-1 8 0-16,3-2 0 0,-3 0 0 0,1-7 0 15,-1 1-52-15,0-1-6 16,0-6-1-16,0 6 0 16,-3 1-80-16,-1-4-16 0,4 0-3 0,-7-2-690 0</inkml:trace>
  <inkml:trace contextRef="#ctx0" brushRef="#br0" timeOffset="32322.04">18507 2817 403 0,'0'0'17'16,"0"0"5"-16,0 0-22 0,0 0 0 0,7-3 0 0,-4 3 0 0,4-6 119 0,-3 2 19 15,3-2 4-15,0 6 1 16,0-9-100-16,-7 9-20 0,0 0-4 0,0 0-1 16,0 0 42-16,0 0 8 0,0 0 1 0,0 0 1 0,0 0 17 0,0 0 3 15,-7 9 1-15,3-9 0 0,-3 6-21 0,-3 4-4 16,-1-1-1-16,-3 1 0 0,0 5-2 0,0-2-1 15,-7 3 0-15,3 2 0 0,0 1-34 0,1 0-6 16,-4 6-2-16,3 0 0 16,0-6-6-16,1 9-2 0,-1-3 0 0,4 4 0 15,-4-4-12-15,4 0 0 0,0-3 8 16,0 3-8-16,0 3 0 0,3-9 0 0,-3 3 0 0,0-3 0 16,4-1 0-16,-5-2 0 0,8-3 0 0,-3 5 0 15,3-8-29-15,0 2-3 0,-4-2 0 0,8 2 0 16,-4-12-177-16,3 7-36 0,-7 2-7 0,11-9-2 0</inkml:trace>
  <inkml:trace contextRef="#ctx0" brushRef="#br0" timeOffset="32595.62">18052 2886 2030 0,'0'0'90'0,"0"0"18"15,0 0-86-15,0 0-22 0,0 0 0 0,0 0 0 16,0 0 44-16,0 0 5 0,0 0 1 0,0 0 0 0,7 6-50 0,-4-3 0 16,8 7 0-16,-1-1-9 0,1 7 9 0,3-13 0 15,4 13 8-15,-1-1-8 0,-3-2 16 0,8 6 0 16,-5-4-1-16,1 4 0 0,3 0-25 0,-3 6-5 16,-1-6-1-16,1 0 0 0,0 3 7 0,-4-3 1 15,0-1 0-15,0 1 0 16,0 0-26-16,0-10-5 0,0 7-1 0,0 3 0 15,-3-3-54-15,3-7-11 0,0 7-3 0,-3-13-428 16,-1 6-85-16</inkml:trace>
  <inkml:trace contextRef="#ctx0" brushRef="#br0" timeOffset="33765.89">19011 3369 1191 0,'0'0'52'0,"0"0"12"0,0 0-51 0,0 0-13 0,0 0 0 0,4 9 0 16,-1-9 19-16,1 10 1 0,-4-10 0 0,7 6 0 16,-4-3-8-16,4 10-2 0,-3-10 0 0,3 3 0 15,7-3 6-15,-7 7 2 0,0-1 0 0,0-3 0 0,4 4 14 0,-1-1 4 16,1 1 0-16,-4 8 0 0,0-8-7 0,0-1-1 16,0 7 0-16,-3 3 0 0,-1-1-8 15,-3 4-1-15,0 0-1 0,-3-6 0 0,-4 3-18 0,0 0 0 16,0-1 0-16,-4-2 0 15,0 3 13-15,1 0-4 0,-4-4-1 0,3-5 0 16,-3 6-8-16,3-4-11 0,-3-2 3 0,0-1-489 16,0-3-98-16</inkml:trace>
  <inkml:trace contextRef="#ctx0" brushRef="#br0" timeOffset="35452.37">19692 2852 403 0,'0'0'36'0,"0"0"-36"0,0 0 0 0,0 0 0 0,0 0 175 0,0 0 28 15,-3-4 5-15,-5-2 2 0,1 3-106 0,7 3-22 16,0 0-4-16,0 0-1 0,0 0-12 0,0 0-2 16,0 0-1-16,0 0 0 0,0 0-14 0,0 0-2 15,0 0-1-15,0 0 0 0,0 0-12 0,0 0-2 16,0 0-1-16,7 9 0 0,-3 4-13 0,0-7-2 15,3-3-1-15,-4 13 0 0,4-7 6 0,-3 10 0 16,3-9 1-16,0 5 0 0,-4 1 1 0,8-3 0 16,-4 5 0-16,0-2 0 0,4 3-10 0,-1 0-1 15,-3-1-1-15,0 4 0 0,4-9-10 0,-1 6 10 16,-2 3-10-16,2-10 10 0,1 7-10 16,-1-3 0-16,-3-1 0 0,4-2-11 15,-4-4-40-15,4 7-8 0,-4-7-1 0,0-2-1 16,3-4-143-16,-3 6-29 0,11-9-6 0,-7 0-1 0</inkml:trace>
  <inkml:trace contextRef="#ctx0" brushRef="#br0" timeOffset="35821.67">20327 2764 460 0,'0'0'41'0,"0"0"-33"15,0 0-8-15,-3 0 0 0,3 0 237 0,-8 0 46 16,5 0 9-16,3 0 1 0,0 0-228 0,0 0-45 16,0 0-10-16,-7 6-2 0,7 0-8 0,-4-3 0 15,1 7 0-15,-1-1 0 0,1 1 0 0,-4-4 0 16,3 6 0-16,-3-5 0 0,-3 8 0 0,3 4 8 15,-4-6 0-15,-3 2 0 0,0 10 18 0,-7-3 3 16,3 4 1-16,-3 8 0 0,3 1 53 0,-7-1 10 16,1 7 3-16,-5 3 0 0,5 0-52 0,-4-1-11 15,-1 8-1-15,5-4-1 0,2-3-9 0,1-7-2 16,4 7 0-16,-1-6 0 0,7-4 8 0,-3 4 0 0,4-4 1 16,3 1 0-16,0-7-18 0,3 7-11 0,-3-7 12 0,4-3-12 31,3 0-84-31,3-3-24 0,1-6-5 0,-1 2-810 0</inkml:trace>
  <inkml:trace contextRef="#ctx0" brushRef="#br0" timeOffset="36697.35">20228 2002 633 0,'0'0'56'0,"0"0"-44"0,0 0-12 0,0 0 0 0,0 0 136 0,0 0 24 15,0 0 6-15,11 0 1 0,-11 0-111 0,7 3-23 0,4 3-4 16,-1-3-1-16,1 4 2 0,-1-1 0 0,1 3 0 16,3 4 0-16,-3-7 13 0,3 7 2 0,0 2 1 15,3 4 0-15,1 0-8 0,0 3-2 0,3 6 0 0,7-3 0 16,0 3-9-16,1 1-3 0,6 5 0 0,0 1 0 15,-3 2-10-15,0 7-2 0,6-6-1 0,-2 6 0 16,2 3-11-16,-6 3 0 0,-4 3 0 0,1-6 8 16,-8 6-8-16,-4-2 0 0,-2-4 0 0,-5 6 8 15,1-6-8-15,-4 3 0 0,-7-3 0 16,0-6 0-16,0 0 10 0,0 0-10 0,-7-4 12 16,3-9-12-16,-3 7 11 0,-3-1-11 0,-1-5 10 15,0-4-10 1,-3 0-89-16,-3-3-24 0,-15 18-5 0,0-18-618 0</inkml:trace>
  <inkml:trace contextRef="#ctx0" brushRef="#br0" timeOffset="37880.94">14591 4288 115 0,'0'0'10'0,"0"0"-10"0,0 0 0 0,0 0 0 16,0 0 282-16,0 0 54 15,0 0 12-15,0 0 1 0,0 9-244 0,0-9-49 16,0 0-9-16,7 10-3 0,-4-4-20 0,1 3-4 0,0-9 0 0,3 3-1 16,0 10-11-16,0-10-8 0,0 6 12 0,0-2-12 15,0 2 16-15,3 1-4 0,-2-7-1 0,-1 6 0 16,3 7 5-16,1-7 0 0,-8 7 1 0,4-7 0 16,0 10 9-16,0-3 2 0,0-4 0 0,1 7 0 15,-1 3-12-15,-4-3-3 0,4 0 0 0,-3-1 0 16,-4 8-13-16,3-8 8 0,1 11-8 0,-1-14 0 15,1 4 0-15,-1-3 0 0,1-4 0 0,-1-2 0 16,1-1-30-16,3-3-12 0,0 4-2 0,-7-10-748 16</inkml:trace>
  <inkml:trace contextRef="#ctx0" brushRef="#br0" timeOffset="38727.85">15120 4206 115 0,'0'0'10'0,"0"0"-10"15,0 0 0-15,0 0 0 0,0 0 157 0,0 0 30 0,0 0 5 0,0 0 2 16,0 0-72-16,0 0-14 0,0 0-4 0,0 0 0 16,0 0-46-16,0 0-10 0,0 0-1 0,0 0-1 15,0 0-30-15,0 0-7 0,0 0-1 0,-3 10 0 16,-1-4-8-16,0-3 0 0,1 6 0 0,-1 1 0 15,-3-1 10-15,4 1 0 0,-4 5 0 0,0 1 0 16,0-3 16-16,-4 2 3 0,4 4 1 0,-4-3 0 16,-3 3 11-16,4-1 3 0,-8 1 0 0,4 6 0 15,0-6-3-15,0 9 0 0,-7-3 0 0,-1 4 0 16,5-4-1-16,-4 9 0 0,-4 4 0 0,4-4 0 0,0-6-4 16,-1 10-2-16,5-3 0 0,3-1 0 0,0 1-10 15,3-1-1-15,4-6-1 0,0 7 0 0,0-7-2 0,3 0 0 16,1-3 0-16,-1 4 0 15,4-11-59-15,-3 14-12 0,-1-10-2 0,1 3-1 16,3 0-141-16,0-6-28 0,-4-1-5 0</inkml:trace>
  <inkml:trace contextRef="#ctx0" brushRef="#br0" timeOffset="46939.16">22994 3218 403 0,'0'0'36'0,"0"0"-36"0,0 0 0 0,0 0 0 0,0 0 214 0,0 0 36 16,-3 10 7-16,3-10 2 0,0 0-131 0,0 0-25 15,0 0-6-15,0 0-1 0,0 0 0 0,0 0 0 16,7-3 0-16,0-4 0 0,3 7-25 0,-3-9-6 16,4 9-1-16,-1-9 0 0,1-1-23 0,3 1-5 15,-3 2 0-15,-1-5-1 0,4 3 1 16,-3-7 1-16,3-3 0 0,0 3 0 0,0 7-22 0,0-13-5 16,1 0-1-16,2 3 0 0,1-3 3 0,-4-3 0 15,4 0 0-15,-4-3 0 0,3 0-4 16,-3-7 0-16,4 1 0 0,0-10 0 0,-4 6-8 15,3-3 12-15,-2-6-12 0,-1 13 12 0,3-10-12 0,1 3-16 16,-4 0 4-16,4 7 1 0,-4 6 11 0,0-1 16 0,0 4-4 16,0 0-1-16,-7 13-11 0,4-4 0 15,-1-3 0-15,-3 10 0 0,1 3 0 0,-1 2-9 16,0 4 9-16,-7 0 0 0,7 0-11 0,-7 0 11 16,7 4-10-16,0 2 10 0,-4 3 0 0,4 10-9 0,-3-3 9 0,-1-4 0 15,4 4 0-15,-3 12 0 0,-4-3 0 0,4 4 0 16,-1 5 0-16,1 1 0 0,-1-7 0 0,-3 6 0 15,4 4 10-15,-4-13 4 0,0 9 1 0,3-5 0 16,1 5-5-16,-4-15-1 0,3 9 0 0,-3-12 0 16,4 3-1-16,-4 0 0 0,3-1 0 0,-3-8 0 15,4 5-8-15,-1-5 0 0,1-1 0 0,-1-3 0 16,1 4 10-16,-4-10 0 0,7 0 0 0,0 0 0 16,0 0 0-16,0-10 0 0,4 4 0 0,-1-3 0 15,-3-1 0-15,4-5 0 0,-4 2 0 0,4-12 0 16,-4 0-10-16,0 6 0 0,3-15 9 0,-3 5-9 15,0 1 0-15,4 3 0 0,-7-9 0 0,3 2 0 0,-4-2-8 16,1-1-4-16,3 7 0 0,-4-6 0 0,1 15 12 0,-1-16-10 16,1 16 10-16,-1-9-10 0,1 6 10 0,3 0-8 15,-4 4 8-15,1 2-8 0,-4 0 8 0,3-3-10 16,5 10 10-16,-5 0-10 0,1 2 10 16,-4-2 0-16,0 9 0 0,0 0-8 0,0 0-1 0,0 0 0 15,0 0 0-15,7 9 0 0,0-2 9 0,-4 8-13 16,1 4 5-16,-1-6 8 0,-3 9-8 0,0 6 8 15,0-3 0-15,0 6 0 0,-3 4 0 0,3 2 16 16,-4 4-2-16,-3 6-1 0,0-12-13 0,-3 9-18 0,2-7 4 16,1 7 1-16,-3-6 13 0,3-4 0 0,3 1 0 0,-3-1 0 31,4-6-41-31,-1 1-9 0,4-4-2 0,4-6 0 16,-1-1-48-16,1-2-9 0,-1 3-3 0,4-10 0 15,0 7-43-15,4-16-9 0,0 9-1 0,-1-9-1 0</inkml:trace>
  <inkml:trace contextRef="#ctx0" brushRef="#br0" timeOffset="47464.81">24282 2814 115 0,'0'0'0'0,"0"0"10"0,0-10-10 0,-4 4 0 0,4-6 0 0,0 5 0 15,-3-2 364-15,3 9 72 0,-4-6 13 0,1 3 3 16,-1-4-340-16,-3 4-69 0,-4 3-14 0,4 0-2 0,-3 10 0 0,-4-10 0 16,3 3 0-16,-7 3 0 0,8 3-12 0,-4-2-3 15,-4 5 0-15,4-6 0 0,-4 4 6 0,8 2 1 16,-4-5 0-16,3 8 0 0,-3-2 1 0,3-4 1 16,1 1 0-16,3 2 0 0,0 1 13 0,3-4 2 15,-3 7 1-15,4-7 0 0,-1 1-23 0,4-1-5 16,0 10-1-16,4-19 0 0,-1 9-8 0,4-2 8 15,0-4-8-15,4 3 8 0,-1-6 0 0,1 0-8 16,3 0 12-16,0 0-4 0,-3 0 0 0,3-6 0 16,-4 3 0-16,1-4 0 0,0-2-8 0,-1 0 10 0,1 5-10 15,-1-5 10-15,-3-4-10 0,1 4 0 0,-1 6 0 16,0-7 0-16,-4 4 0 0,1-13 0 0,-1 10 9 0,-3 0-9 16,4-1 0-16,-4 4 9 0,-4-7-9 0,4 4 0 15,0 3 0-15,-3-1 0 0,-1 4 0 16,4 3 0-16,0-9 0 0,0 9 0 0,0 0-9 0,0 0 9 15,0 0 0-15,0 0-10 16,0 0 10-16,0 12 0 0,-3-5 0 0,3 2 0 0,0 10 0 0,3-13 0 16,-3 7 0-16,0-1 0 0,4 1 0 0,-1 2 0 15,-3-2 0-15,4 3 0 0,-1-1 0 0,1-2 0 16,-1-4 8-16,-3 7-8 0,4 0 0 0,-1-4 0 16,1 4 0-16,-1-7 0 0,1 1 0 0,-1-1 0 15,1 1-23-15,3-1-10 0,-3 0-3 16,3-9 0-16,3 7-68 0,-3-4-13 0,7-3-3 0,-3 0-476 15,3-3-94-15</inkml:trace>
  <inkml:trace contextRef="#ctx0" brushRef="#br0" timeOffset="47845.82">24596 2996 172 0,'0'0'16'0,"0"0"-16"0,-7 0 0 0,7 0 0 0,0 0 290 0,-4 6 55 0,1 0 11 0,3-6 3 16,0 0-255-16,0 0-52 15,0 0-9-15,0 0-3 0,0 0 25 0,0 0 5 0,0 0 1 0,0 0 0 16,0 0-11-16,0 0-3 0,0 0 0 16,0 0 0-16,0 0-4 0,0 0-1 0,0 0 0 0,0-6 0 15,0-3-11-15,0 2-2 0,0-2-1 0,0 0 0 16,-4-1 0-16,4 1 0 0,-3-1 0 0,-1 1 0 15,0-7-13-15,4 4-2 0,-3-4-1 0,-1 0 0 16,1-2 6-16,3-1 2 0,-4 0 0 16,4 3 0-16,0-6-30 0,0 7 0 0,0-11-8 15,0 8 8-15,4 2 0 0,-4 3 0 16,3-2 0-16,1 5 0 0,-1 1-9 0,5 3 9 0,-5 3 0 0,1-7-9 16,3 4 9-16,0-4 12 0,-4 10-2 0,4-3-1 31,-7 3-49-31,11-6-11 0,-4 6-1 0,3 0-1 0,-2 0-95 15,2-3-18-15,1 6-4 0,-1-3-1 0,1 0-53 0,3 9-10 16,0-9-2-16</inkml:trace>
  <inkml:trace contextRef="#ctx0" brushRef="#br0" timeOffset="48438.71">25245 2701 518 0,'0'0'46'0,"0"0"-37"16,0-3-9-16,-4-3 0 0,4 6 297 0,0 0 58 16,0-10 11-16,0 10 2 0,-7-9-274 0,0 6-55 0,0-4-11 15,-3 4-3-15,-1-3-10 0,-3 6-3 0,-4 0 0 0,-3 0 0 16,0 9-12-16,-4-9 11 0,-3 10-11 0,0-1 10 16,7 1 2-16,-4-1 0 0,0 0 0 0,4 7 0 15,0 3 9-15,3-3 3 0,1-7 0 0,-1 7 0 16,4-4 0-16,3 4 1 0,1-4 0 0,3 1 0 15,3 0-9-15,4-4-1 0,-3 0-1 0,6 1 0 16,1 2-14-16,3-2 11 16,3 2-11-16,4-12 10 0,0 10-10 0,8-4 0 0,-5-6 9 0,8 3-9 15,0-3 8-15,-1-3-8 0,1 3 8 16,0 0-8-16,-1-6 0 0,1-4 0 0,-4 1 0 0,-3 6 0 16,-4-7 0-16,0-2 0 0,4 2 0 0,-8 1 0 15,-3-4 8-15,0-2-8 0,1 5 8 0,-5 1-8 16,1-7 18-16,-1 4-1 0,-3-4 0 0,0 10 0 15,-3-4 9-15,3 1 2 0,-4-1 0 0,-3 7 0 16,3-3-39-16,-3 6-7 0,0 0-2 0,0 6 0 16,0-3 20-16,0 13-12 0,0-6 12 0,0-7-10 15,4 9 10-15,-1 1 0 0,0-4-9 0,4 7 9 16,-3-4 0-16,6 1 0 0,-3 0 0 0,8 5 0 16,-5-2 0-16,4 3 0 0,0-4 0 0,0 4 0 0,4 0 0 0,-4 0 12 15,0 0-12-15,0 6 12 0,0 0 6 0,-3-6 2 16,-1 9 0-16,1-9 0 0,-1 15-10 15,-3-15-2-15,0 6 0 0,0 3 0 0,-3 7-8 0,-1-10 0 16,-3 3 0-16,0 0 0 0,0-2 0 0,0-1 8 16,-4 0-8-16,-3-7 8 0,4-5-8 0,-5 6 0 15,-2-3 0-15,-1 2 0 0,1-2 0 0,-1-13 0 16,-3 10 0-16,3-10 0 16,4 6-36-16,0-9-5 0,0-3-2 0,0-3 0 15,0 3-176-15,3-10-35 0,-7-15-7 0,4-7-2 16</inkml:trace>
  <inkml:trace contextRef="#ctx0" brushRef="#br0" timeOffset="48693.52">25672 2638 2181 0,'0'0'48'0,"0"10"9"0,-4 2 3 0,1 1 2 0,-1 12-50 0,4-6-12 0,-3-1 0 0,-1 11 0 0,0-4 26 0,1 0 2 16,-4 0 1-16,3-3 0 0,-3-3-29 0,0 6 0 15,0-6 0-15,4-1 0 0,-1-2 0 0,1 3 0 16,-1-10 9-16,1 1-9 16,3 2-22-16,0-9-10 0,0-3-1 0,0 0-1 15,0 0-143-15,0 0-29 0,10 0-6 0,1-9 0 0</inkml:trace>
  <inkml:trace contextRef="#ctx0" brushRef="#br0" timeOffset="48852.25">25538 2362 1094 0,'0'0'97'0,"-11"-9"-77"16,4 9-20-16,0-3 0 0,-4 3 255 0,11 0 47 15,0 0 10-15,0 0 1 0,0 0-231 0,0 0-46 16,0 0-10-16,4 3-2 0,-4 6-24 0,7-2 0 15,-4 2 0-15,8 0-11 16,0 1-102-16,-1-4-21 0,8 3-4 0,-4 1-1 0</inkml:trace>
  <inkml:trace contextRef="#ctx0" brushRef="#br0" timeOffset="49243.88">25961 2770 1440 0,'0'0'128'15,"-7"6"-103"-15,3-3-25 0,1 7 0 0,-4-1 79 0,3 7 10 16,1-13 3-16,-1 13 0 0,1-7-66 0,-4 1-13 16,3-1-2-16,1-3-1 0,-5 4 20 0,5-1 4 15,-1-3 1-15,4-6 0 0,0 3 5 0,0-3 0 16,0 0 1-16,0 0 0 0,0 0 13 0,0 0 2 16,0 0 1-16,0 0 0 0,0 0-1 0,7 0 0 15,4-9 0-15,0 3 0 0,-4 3-25 0,0-7-6 16,3 4-1-16,1-13 0 0,3 3 13 0,-3 4 3 15,3-13 0-15,0 6 0 0,3 0-26 0,-2-6-5 16,-5 0-1-16,4 6 0 16,0 0-8-16,-3 4 0 0,3 2 9 0,-7-3-9 0,4 7 11 0,-1-7-3 15,-3 7 0-15,0 6 0 0,4 3-8 0,-4-6 0 16,4 6 0-16,-1 6 0 0,-3-3 0 0,0 6-9 16,4-2 0-16,-4 2 0 0,0 0 9 0,4 7 0 0,-4-3 0 0,3 2 0 15,-3 4 0 1,4-3 0-16,-4-4 0 0,0 4 0 0,4 9-8 0,-1-12-4 0,-3 2 0 15,0 4 0 1,0-3-67-16,4-7-13 0,-8 1-4 0,8-1 0 16,-7 1-83-16,6 5-17 0,-3-15-3 0,4 3-655 0</inkml:trace>
  <inkml:trace contextRef="#ctx0" brushRef="#br0" timeOffset="49709.95">26790 2638 864 0,'0'0'76'16,"0"-3"-60"-16,-4 3-16 0,1-6 0 16,-1 6 204-16,1-10 39 0,-4 10 7 0,0-3 2 15,0-3-181-15,-4 6-36 0,-3 6-7 0,3-3-2 16,-3 7 5-16,0-10 1 0,-3 9 0 0,-1 1 0 0,0 5-9 16,1 4-2-16,3-3 0 0,-4-4 0 0,4 4-1 0,3 3-1 15,1-3 0-15,-1-1 0 0,4-2 14 0,3-4 3 16,-3 7 1-16,7-7 0 0,-3 1-37 0,3-1 0 15,0-9 0-15,3 10 0 16,4-1 0-16,0-9 12 0,4 6-4 0,0-6 0 0,-1 0 0 0,4-6 1 16,0 6 0-16,1-9 0 0,2-1-9 0,4 7 0 15,-3-10 0-15,3 4 8 0,-3 0-8 0,-1-1 0 16,1-2 0-16,0-4 0 0,-4 7 0 0,0-7 0 16,0-3 0-16,-3 3 8 0,-1 4-8 15,-3-4 0-15,0 4 9 0,4 2-9 0,-8-2 0 0,5 2 0 16,-5 7 0-16,-3 3 8 0,0 0-8 0,0 0 9 15,0 0-9-15,0 0 10 0,0 0-10 0,-3 3 0 16,-5 7 0-16,5 2 0 0,-1 1 0 0,1 6 0 0,-1-4 0 16,1 4 0-16,-1 0 0 0,4 0 0 0,-3-4 0 15,3 4 0-15,0-3 0 0,0-4 0 0,3 1 0 16,1 0 0-16,-1 2 0 0,-3-12 0 16,7 7 9-16,-3 2-9 0,-1-9 0 0,1 7 0 0,-4-10 0 0,7 0-8 31,-7 0-15-31,11 0-2 0,-4 0-1 0,3-10 0 0,-3 7-126 0,4-9-26 0,3 2-5 0,-3-8-636 15</inkml:trace>
  <inkml:trace contextRef="#ctx0" brushRef="#br0" timeOffset="50009.86">27390 1773 1875 0,'0'0'83'0,"0"0"17"0,0 0-80 0,0 0-20 16,-4 9 0-16,1-3 0 0,3 10 12 0,-4-3-1 15,1 2-1-15,3 4 0 0,-4 0 0 0,1 9 0 16,-5-3 0-16,5 16 0 0,-1-10 3 0,1 4 1 16,-1 9 0-16,-3 0 0 0,4 3 2 0,-4-6 0 15,0-1 0-15,0 10 0 0,-4-12-16 0,0 6 9 16,-3 0-9-16,0 3 8 0,4-3 0 0,-8-10 0 15,0 4 0-15,4 6 0 0,-3-13 0 0,6 7 0 0,-3-13 0 16,7 3 0-16,0-9-8 0,0 9 0 0,-4-12-12 16,4-4-616-16,7 4-124 0</inkml:trace>
  <inkml:trace contextRef="#ctx0" brushRef="#br0" timeOffset="50339.71">27488 2619 2372 0,'0'0'52'0,"0"0"12"0,0 0 1 0,0 0 1 0,0 0-53 0,0 16-13 16,4-6 0-16,0-1 0 0,-4 10 0 0,0-10 0 16,0 10 0-16,-4-3 0 0,4-1 0 0,-4 4 0 0,1-6 0 15,3 2 0 1,-4 4-46-16,1-9-12 0,3-1-2 0,-4 7-1 15,1-7-56-15,3 1-11 0,0-10-3 0,0 0-695 0</inkml:trace>
  <inkml:trace contextRef="#ctx0" brushRef="#br0" timeOffset="50510.66">27517 2271 1591 0,'-4'-9'35'0,"4"9"7"0,0 0 2 0,0 0 0 0,0 0-35 0,0 0-9 0,0 0 0 0,0 0-705 15</inkml:trace>
  <inkml:trace contextRef="#ctx0" brushRef="#br0" timeOffset="50926.88">27905 2478 1324 0,'0'0'59'0,"0"0"12"0,0 0-57 0,0 0-14 16,0 0 0-16,10-3 0 0,-3 3 210 0,4 0 39 16,0 0 8-16,-1 3 2 0,1-3-182 0,-1 0-36 15,-3 0-7-15,4 0-2 0,0 0-22 0,3 0-10 16,-4 0 8-16,1-3-8 0,-1 3 0 0,4 0 0 15,-3 0 0-15,0 3 0 0,-1-3 0 0,-3 0 0 0,4 0 0 0,-4 0 0 16,-7 0 0-16,0 0 8 16,0 0-8-16,0 0 0 0,0 0 0 0,0 0 0 0,-7 7 0 0,-4 2 0 15,1 0 0-15,-4 1 0 0,-1 6 0 0,-2-13 0 16,-1 12 0-16,1 4 0 0,-5 0 0 16,1-3 0-16,4 2 0 15,-5 1 0-15,1-3 0 0,0 3 0 0,0 6 0 16,3-13 0-16,-3 4-11 0,7-7 11 0,-4 10 0 0,4-9 14 0,4 5-2 15,-1-5 0-15,4-1-12 0,0 7-18 0,3-16 4 16,4 0 1-16,0 0 21 0,0 12 4 0,0-12 0 0,8 7 1 16,2-1-13-16,1-3 0 0,-1 3 8 0,4-2-8 15,0 5-13-15,1-9-6 0,2 0-1 0,1 6 0 32,0-6-49-32,-1 0-11 0,4-6-1 0,-3 6-567 0,0-9-112 0</inkml:trace>
  <inkml:trace contextRef="#ctx0" brushRef="#br0" timeOffset="51190.02">28487 2478 2282 0,'0'0'101'0,"0"0"21"0,0 13-98 0,0-1-24 15,0 4 0-15,0-3 0 0,0 9 19 0,0 0-2 0,0-4 0 0,0 7 0 16,0 1-7-16,0-8-2 16,0 7 0-16,0-3 0 0,0-6 3 0,0 9 0 15,0-12 0-15,0 2 0 0,3-5-11 0,-3 5-16 16,4-5 4-16,-4-1 1 0,0-9-1 0,0 0 0 0,0 0 0 0,0 0 0 31,0 0-134-31,0 0-27 0,3-6-6 0,4 3-1 0</inkml:trace>
  <inkml:trace contextRef="#ctx0" brushRef="#br0" timeOffset="51348.67">28575 2118 2253 0,'0'0'100'0,"0"0"20"0,0 0-96 0,0 0-24 0,0 0 0 0,0 0 0 0,0 0 35 0,7 3 1 15,0 3 1-15,0-3 0 0,0 4-28 0,-3 2-9 16,3 0 0-16,-4 7 0 15,4-7-67-15,0 7-20 0,1-3-4 0,-5-4-881 16</inkml:trace>
  <inkml:trace contextRef="#ctx0" brushRef="#br0" timeOffset="51702.95">28822 2654 1807 0,'0'0'80'0,"0"0"16"0,-7 9-76 0,3 1-20 0,1-1 0 0,3-9 0 0,0 0 30 0,0 0 2 0,0 0 1 0,-4 6 0 16,4-6-5-16,0 0-2 0,0 0 0 0,0 0 0 16,0 0-26-16,0 0 0 0,0 0-9 0,0 0 9 15,0-6 22-15,4-3 11 16,3 6 3-16,0-13 0 0,0 7 17 0,4-7 4 0,-1-3 1 0,4 0 0 16,0 0-14-16,1-6-2 0,-1 10-1 0,3-4 0 15,-3 0-32-15,4 3-9 0,-4 7 0 0,0 0 0 16,0-1 11-16,-3 10-3 0,0-9 0 0,-1 9 0 15,1 0 0-15,-1 0 0 0,1 9 0 0,-1-9 0 16,-3 6-8-16,4 4 0 0,-4-7 0 0,4 6 0 16,-8 7 0-16,8-7 0 0,-4 1 0 0,0 6 0 15,0-7 0-15,-3 0 0 0,-1 1 0 0,4 5 0 16,-3-2 0-16,-1-4-11 0,1-2 11 16,-1 2-8-1,-3 0-27-15,4 7-5 16,-1-6 0-16,-3-10-1 0,4 3-126 0,-1 3-25 0,1 3-4 0,-4-9-662 0</inkml:trace>
  <inkml:trace contextRef="#ctx0" brushRef="#br0" timeOffset="52209.77">29686 2441 1094 0,'0'-10'48'0,"0"1"11"0,-3 3-47 0,-4 2-12 0,3-5 0 0,1 3 0 0,-4 6 231 0,0-10 44 15,-4 10 9-15,0 0 1 0,1 0-192 0,-4 0-38 0,0 10-8 0,-4-10-2 16,0 9-36-16,-3 1-9 16,-4 2 0-16,-3 1 0 0,0 12 0 0,3-13 0 0,1 4 0 0,2 3 0 15,1 0 0-15,4 3 0 16,2 0 0-16,1-4 0 0,4-5 0 0,3-1 0 0,3-2 0 0,1 6 0 16,6-7 0-16,1 0 10 0,-1 1-10 0,8-10 10 15,3 9 4-15,4-9 1 0,-1 0 0 0,4 0 0 16,4 0-15-16,0-9 9 0,3 6-9 0,0-4 8 15,-7-2 6-15,4 0 1 0,-4-1 0 0,0 4 0 16,1-13-7-16,-8 3-8 16,3 4 11-16,-6-4-11 0,0-3 22 0,-4 4-2 0,0 2-1 0,-4-3 0 15,1-2-3-15,-4 8 0 0,-4 1 0 0,1-1 0 16,-4 4-8-16,0-3-8 0,-1 6 12 0,1 3-12 16,0 0 0-16,0 3 0 0,0-3-10 0,0 9 10 15,-3 1-13-15,3-1 5 0,-1 7 8 0,5 2-13 16,-4 1 13-16,3-3 0 0,1 12 0 0,3-9 0 15,0 6 0-15,0 0 0 0,3 0 0 0,1 3 10 16,-1 1-10-16,4-1 0 0,-3-3-12 0,7 9 12 0,-1-5 0 0,1 5 0 16,-1-6 0-16,1 7 0 0,0-7 0 0,-1 0 0 15,4 7 0-15,-3-1 0 0,-4-5 0 0,0 5 0 16,-4 1 0-16,-3-7 0 0,0 6 14 16,-3-6 1-16,-4 7 0 0,-4-10 0 0,-3-3-6 0,0 9-1 15,-7-9 0-15,0 3 0 0,-4-6 13 0,-3 9 3 16,-7-2 0-16,-8-1 0 15,-6 0-24-15,-4 3 0 0,0 0 0 0</inkml:trace>
  <inkml:trace contextRef="#ctx0" brushRef="#br0" timeOffset="59795.71">8065 6520 979 0,'0'0'87'0,"0"0"-70"0,3-3-17 0,-3 3 0 15,0 0 272-15,0 0 50 0,0 0 10 0,0 0 3 16,0 0-253-16,0 0-50 0,0 0-11 0,4 10-1 16,-4-1-9-16,0 0-2 0,-4 7 0 0,4-3 0 15,0 2-9-15,0 4 0 0,-3 0 0 0,3 6 0 16,0 0 0-16,0 3 0 0,0 1 0 0,0 5 0 15,0-6 0-15,3 7 0 0,-3 2 0 0,0 4 0 16,-3-6 22-16,3 2 2 0,0 1 1 0,-4-4 0 16,0 4-25-16,1-3 0 0,3-1 0 0,-4 4 0 0,1-4 0 0,3 1 0 15,0-1 0-15,0-6 0 0,0 1-15 16,0-1-5-16,0-6 0 0,0 0-671 16,3-7-133-16</inkml:trace>
  <inkml:trace contextRef="#ctx0" brushRef="#br0" timeOffset="60300.98">8033 6467 2257 0,'-4'-12'100'0,"4"12"20"0,-3-7-96 0,3 7-24 0,-4-9 0 0,4 9 0 16,0 0 0-16,0 0 0 0,0-3 0 0,0 3 0 15,0-10 0-15,4 4-9 0,-1-3 0 0,4 2 0 16,4-2 9-16,-4 0 12 0,4-1-2 0,-1-9-1 16,1 10-9-16,-1 0 0 0,4-7-12 0,0-3 12 15,1 10 0-15,-5-7 15 0,1-3-1 0,3 10 0 16,-4-7 8-16,1 7 2 0,-4-1 0 0,4 1 0 15,3 9-5-15,-11-10-1 0,4 10 0 0,7 0 0 16,-6 7-18-16,2-4 0 0,8 3 0 0,-4 3 0 16,4 1 0-16,3-1-11 0,-4 1 11 0,4 9-10 0,-3-10 10 15,0 7-8-15,-1 2 8 0,-2-2-8 0,-1 3 8 0,-4 0-12 16,1 0 12-16,-1-1-12 0,-6-2 12 0,-1 3-13 16,1 0 5-16,-4-10 8 0,0 7-9 0,-4-1 9 15,1-2 0-15,-1 3 0 16,-6-7 0-16,3 7 0 0,0-7 12 0,-7 4-3 0,3-4 3 0,0 4 0 15,-6-4 0-15,3-6 0 0,0 7 6 0,-1-1 2 16,-2 0 0-16,3-2 0 0,-4-4-33 0,7 3-7 16,-6 4 0-16,3-4-1 15,-7-3-15-15,3 3-2 0,4-3-1 0,-11 4 0 16,7-4-17-16,1-3-4 0,-1 0-1 0,1 0 0 16,2 0-33-16,5 0-6 0,-8-3-2 0,8 3-445 15,-1-7-89-15</inkml:trace>
  <inkml:trace contextRef="#ctx0" brushRef="#br0" timeOffset="60734.65">9200 5655 1094 0,'0'0'97'0,"0"0"-77"0,0 0-20 0,0 0 0 0,0 0 108 0,0 0 19 16,0 0 3-16,0 0 1 15,0 0-105-15,-3 12-26 0,-4-8 0 0,0 5 0 16,0 7 10-16,0-4-10 0,-4 4 12 0,1 3-12 0,-1 0 27 0,-3 6-2 15,3 0 0-15,-3-3 0 0,-3 9 11 0,-1-3 3 16,0 7 0-16,4-7 0 0,-14 10-10 0,7-4-1 16,0 1-1-16,-1-1 0 0,1 4 9 0,0-1 1 15,3-2 1-15,4 6 0 0,0-10-6 0,4 13-2 16,3-10 0-16,0 4 0 0,-1 6-13 0,5-10-2 16,-1 4-1-16,8-4 0 0,-1 4-14 0,5-3 9 0,-1-1-9 0,3-6 8 15,4 7 1-15,0-7 0 0,4-3 0 16,3 0 0-1,0-6-30-15,4 0-7 0,0-3 0 0,3-4-1 16,-3-3-116-16,3 1-23 0,0-4-5 0,0 4-1 0</inkml:trace>
  <inkml:trace contextRef="#ctx0" brushRef="#br0" timeOffset="61074.77">9610 6091 1954 0,'0'0'43'0,"0"0"9"0,0 0 1 0,-4 0 3 0,-3-3-45 0,7 3-11 15,-3 3 0-15,-4 3 0 0,-1 3 0 0,5 1-17 16,-8 6 4-16,4-4 1 0,0 7 12 0,-7 6 10 16,4 0-2-16,-8 3 0 0,0 1-8 0,1-1 8 15,-8 3-8-15,4-3 8 0,7 10-8 0,-15-4 8 16,5-5-8-16,-1 5 8 0,0-6 0 0,1-3 0 16,2-6 0-16,1 6 0 0,4-6-8 0,-1 0 0 15,4-3 0-15,0-1 8 16,0-2-108-16,3-7-21 0,1-3-5 0,2 4-1 0</inkml:trace>
  <inkml:trace contextRef="#ctx0" brushRef="#br0" timeOffset="61302.21">9073 6320 1555 0,'0'0'138'0,"0"0"-110"0,0 0-28 0,0 0 0 16,0 0 97-16,0 0 15 0,0 0 2 0,8 3 1 15,-8-3-90-15,7 16-17 0,3-7-8 0,1 0 0 16,-4 10 0-16,7-3 0 0,0-4 0 0,-3 10 0 16,3-9 0-16,0 6 0 0,0 6 0 0,0-10-10 15,4 4-1-15,-1 0 0 0,1 0 0 0,-4-3 0 16,4-7-36-16,-1 7-7 0,-3-4-2 0,4-2 0 31,3-1-43-31,-3-9-9 0,0 9-1 0,-1-9-1 0</inkml:trace>
  <inkml:trace contextRef="#ctx0" brushRef="#br0" timeOffset="61645.25">9917 6605 1785 0,'0'0'79'0,"3"3"17"0,4-3-77 0,4 6-19 0,-1-2 0 0,4 5 0 16,-3 0 40-16,7-2 4 0,-1 2 0 15,1 7 1-15,0-4-36 0,-4-2-9 16,3 5 0-16,-3-5 0 0,1 9 0 0,-5-1 0 0,1-2-12 0,-4 3 12 15,-4 0-18-15,1-4 4 0,-1 4 1 0,-3 0 0 16,-3-3-7-16,-1 9 0 0,-3-6-1 0,0-7 0 16,-3 10 21-16,-1-9-9 0,4 2 9 0,-4-5 0 15,1 5-32-15,-4-2 1 0,3-4 0 0,-3 1-481 16,-4 5-97-16</inkml:trace>
  <inkml:trace contextRef="#ctx0" brushRef="#br0" timeOffset="61983.35">10379 6339 1152 0,'0'0'102'0,"0"0"-82"0,0 0-20 0,3 9 0 15,-6 0 272-15,6 7 49 0,8 3 11 0,-4 0 1 16,-4-1-281-16,1 1-52 0,10 6-20 0,0-6 0 31,0 0-6-31,4 0-2 0,-4 6 0 0,4-9 0 16,3 2-3-16,-7-2-1 0,-3-3 0 0,-1 2 0 0,8-5-36 0,-4 5-7 0,-7-2-1 0,4-4-1 15,-8-2-40-15,4-4-8 0,11 6-2 16,-18-9 0-16</inkml:trace>
  <inkml:trace contextRef="#ctx0" brushRef="#br0" timeOffset="62268.58">10887 6270 2098 0,'-21'6'93'0,"17"-3"19"0,-3-3-89 0,3 9-23 15,-3 7 0-15,0-7 0 0,0 7 24 0,0 3 1 16,4 0 0-16,-4 0 0 0,-4 6-25 0,4 3 0 16,0 0 0-16,0 3-11 0,-7-2 11 0,3 8 0 15,-3-2 0-15,0 9 0 0,3 0 0 0,-6 3 0 16,-1-3 0-16,0 6 8 0,4-3-8 0,0-3 0 15,-7-7 0-15,3 1 8 0,4-4 1 0,4-2 1 0,-1-4 0 16,-6-6 0-16,2 3-10 0,8-6 0 16,7 3 0-16,-3-10 0 15,-4-2-65-15,10-1-15 0,4 1-4 0,0-4-820 0</inkml:trace>
  <inkml:trace contextRef="#ctx0" brushRef="#br0" timeOffset="62734.25">10820 5602 1839 0,'0'0'40'0,"0"0"9"0,0 0 2 0,0 0 1 0,0 0-42 0,0 0-10 15,0 0 0-15,0 0 0 16,10 6-24-16,-3-6-6 0,-7 0-2 0,0 0 0 0,7 6 32 0,4-3 0 15,3-3-8-15,-3 7 8 0,-11-7 0 0,14 3 0 16,7 6 0-16,-3 1 0 0,-4-1 22 0,7 7 4 16,4-1 1-16,3 4 0 0,0 0-2 0,0 9 0 0,-3 3 0 15,0 1 0-15,6 2 15 0,-6 4 4 16,0 3 0-16,3-7 0 0,0 4 6 16,4 6 2-16,-4-7 0 0,-3 7 0 0,7 0-24 0,-4 0-5 0,4-6-1 15,-8 6 0-15,-3 3-11 0,1-7-3 16,-1-2 0-16,-4 6 0 0,-6-6-8 0,-4 2 10 0,0-2-10 15,-3 0 10-15,-4-4-10 0,-11 1 0 0,-3-7 0 0,-4 0 0 16,8 3-16 0,-11-2-8-16,-18-1-1 0</inkml:trace>
  <inkml:trace contextRef="#ctx0" brushRef="#br0" timeOffset="64544.71">16461 6172 921 0,'0'0'82'0,"0"0"-66"16,0 0-16-16,0 0 0 0,0 0 152 0,0 0 26 15,10 0 6-15,-6 0 0 0,-4 0-152 16,7 7-32-16,0-7 0 0,0 9 0 0,0 0-9 0,0 1 9 16,0 5 0-16,0-2 0 0,0 12 0 0,-3-6 0 15,3 6 0-15,-4 3 0 0,1 7 0 0,-4-1 0 16,0 1 0-16,0-4 9 0,0 4 22 0,-4-1 4 15,1 4 1-15,3-4 0 0,-7 1-4 0,3 2 0 16,1 4 0-16,-1-10 0 0,1 4-15 0,-4-1-3 16,3 1-1-16,0-7 0 0,1 0-13 0,-1-9-18 15,4 6 4-15,0-6 1 16,4-10-143-16,-1 7-28 0,5-6-5 0,-8-10-2 16</inkml:trace>
  <inkml:trace contextRef="#ctx0" brushRef="#br0" timeOffset="65007.82">16499 6078 2098 0,'-14'-12'93'0,"11"9"19"0,-8-4-89 16,1 4-23-16,6-3 0 0,-3 3 0 0,4-4 29 0,3 4 2 16,0-3 0-16,3-3 0 15,-3 9-42-15,7 0-8 0,4-10-1 0,3 4-1 0,-7-3-2 0,7 9 0 16,0-10 0-16,4 7 0 0,-4-3-1 0,3 3-1 16,1-4 0-16,0 4 0 0,-4-3 25 0,3 0-8 15,1 3 8-15,-4 3 0 0,0 0 0 0,0 0 0 16,8 0 0-16,-8 0 0 0,3 0 0 0,1 3 12 15,-4 3 0-15,4 0-1 0,-1-3 8 16,5 7 1-16,-8-4 1 0,3-3 0 0,-3 7-21 0,1-1 9 16,-5 7-9-16,1-7 0 0,-1 10 0 0,1-3 0 15,-8-1-10-15,4 4 10 0,1 0-17 0,-5 0 4 16,-3-4 1-16,0 4 0 0,0 0 12 0,0 0 0 16,-3-4 0-16,-1-2 10 0,-7 3-10 0,4-1 0 0,0-2 0 15,-7 3 0-15,0-7-11 0,-4 0-4 16,1 7-1-16,-4-3 0 0,-1-4 16 0,-2 7 0 15,-1-7 0-15,0 7 0 0,4-4 10 0,-3-2 5 0,-1 2 1 16,4-9 0 0,3 7-46-16,0-4-9 0,1-6-1 0,-1 0-1 15,4-6-27-15,3 6-6 0,4-10-1 0,0 1-685 0</inkml:trace>
  <inkml:trace contextRef="#ctx0" brushRef="#br0" timeOffset="65445.31">17628 5366 1652 0,'-14'10'36'0,"7"-4"8"0,-3-3 2 0,-5-3 0 0,-2 10-37 0,3-1-9 0,0 0 0 0,-1 1 0 0,-2 6 18 0,3-1 2 16,3-2 0-16,-3 2 0 0,3 4-1 0,-3 0 0 0,0 0 0 0,0 6 0 16,0-6 12-16,0 12 2 0,0-3 1 0,0 1 0 15,0 8 4-15,-4-2 1 16,4 5 0-16,3 1 0 0,-3 3-28 0,4 0-11 0,-5 0 8 0,8 0-8 15,0 0 12-15,4 0-2 16,-1-7-1-16,4 7 0 0,4-6 27 0,-1 6 4 0,4-7 2 16,0-2 0-16,4 6-26 0,3-4-6 0,0-2-1 0,4-4 0 15,3 4-20-15,0-10-4 0,-3 3-1 16,3-9 0 0,4 3-29-16,-4-4-7 0,0-5 0 0,0 3-1 15,4-7-122-15,0 1-24 0,20-1-5 0,-13-9 0 0</inkml:trace>
  <inkml:trace contextRef="#ctx0" brushRef="#br0" timeOffset="65771.73">18055 5947 2055 0,'0'0'45'0,"-7"3"10"0,-7 3 1 0,0 3 2 0,3 1-46 0,-3 9-12 0,0-4 0 0,0 4 0 16,-4 0 0-16,4 6 0 0,-3 0 0 0,-1-6-11 15,-3 6 11-15,3-3 11 0,1 3-3 0,2 3 0 16,-2-3-8-16,-1 4 0 0,4-4 0 0,0-7 0 16,0 11 0-16,0-7-17 0,0 0 4 0,-1-4 1 31,5-2-58-31,-4 0-11 0,0-4-3 0,3-2-732 0</inkml:trace>
  <inkml:trace contextRef="#ctx0" brushRef="#br0" timeOffset="66004.89">17568 6132 1785 0,'0'0'79'0,"0"0"17"15,0 0-77-15,7-7-19 0,-3 1 0 0,-4 6 0 16,0 0 88-16,11-3 13 0,-1-3 3 0,1 6 1 0,-4 0-81 0,3 0-24 16,1 0 9-16,-1 6-9 0,1-3 0 0,3 3 0 15,-3 4 0-15,3-1 0 0,0 1 0 0,4-1 0 16,-1 7 0-16,1 2 0 0,3 1 0 0,0 0 0 15,4 6 0-15,-4-6-8 16,4 0-27-16,-4 3-5 0,4-3 0 0,-8-7-1 16,4 4-118-16,4 3-23 0,0-4-5 0,0-5-519 0</inkml:trace>
  <inkml:trace contextRef="#ctx0" brushRef="#br0" timeOffset="66280.7">18359 6436 1209 0,'0'0'53'0,"0"0"12"0,0 0-52 0,0 0-13 0,0 9 0 0,3 4 0 15,1-4 267-15,-1 7 50 0,8-7 11 0,-4 10 1 16,3-3-277-16,1-1-52 0,0 4-16 0,3 0-1 15,0 0-23-15,-4 0-4 0,1-1 0 0,-4 8-1 16,0-1-44-16,-3-7-9 0,-1 7-2 0,-3-3 0 16,-3 4 4-16,-4-1 0 0,-1-7 0 0,-2 8 0 0,-4-5 56 0,0-5 12 15,0 3 3-15,-4 0 0 0,0-4 10 0,4-5 3 16</inkml:trace>
  <inkml:trace contextRef="#ctx0" brushRef="#br0" timeOffset="67032.87">18983 5994 979 0,'0'0'87'0,"0"0"-70"0,0-10-17 0,0 10 0 16,0 0 280-16,0 0 53 0,0 0 11 0,0 0 1 15,0 0-277-15,11 6-56 0,-1-2-12 0,4 5 0 16,-3 4 0-16,3-1-9 0,0-3 9 0,0 10-10 15,0-3 21-15,4 3 4 0,0 6 1 0,3-6 0 16,-4 6-16-16,1-6 0 16,0 9 0-16,-1-9 0 0,-3 6-42 15,4 0-11-15,-7-6-3 0,3-1 0 0,-4 1-31 0,4-9-6 0,-3 5-2 16,-4-5-457-16,4-1-91 0</inkml:trace>
  <inkml:trace contextRef="#ctx0" brushRef="#br0" timeOffset="67265.42">19477 5981 2746 0,'0'0'60'0,"-7"3"13"0,-4 7 3 0,1 5 1 0,-1 1-61 0,0 3-16 16,4 0 0-16,-3 6 0 0,3-3 0 0,-4 12-10 0,8-6 2 0,-4 7 0 31,-4-7-26-31,8 7-5 0,-5-1-1 0,1 4 0 16,0-4-21-16,4-6-5 0,-4 7-1 0,0-1 0 15,0 1-104-15,0-7-21 0,0 0-4 0,-1-3-376 16,1 0-76-16</inkml:trace>
  <inkml:trace contextRef="#ctx0" brushRef="#br0" timeOffset="67606.62">19988 6483 2253 0,'0'0'49'0,"0"9"11"0,4 1 1 0,-8-1 3 0,4 7-51 0,-3 2-13 16,-1 1 0-16,1 6 0 0,3-6 0 0,0 0-12 16,-4 6 3-16,1-6 0 15,-1 6-24-15,1 3-5 0,3-9-1 0,-4 6 0 16,1 3-25-16,3-9-6 0,-4 6-1 0,1-6 0 15,-1 0 6-15,4 6 1 0,-3-9 0 0,-5 2 0 16,5 1-29-16,-4-3-6 0,0-4-1 0,-4-2 0 0</inkml:trace>
  <inkml:trace contextRef="#ctx0" brushRef="#br0" timeOffset="68210.98">20373 5956 1666 0,'0'0'74'0,"0"0"15"0,0 0-71 0,3-6-18 16,1 3 0-16,3 3 0 0,0-7 48 0,0-2 5 0,4 6 2 15,3-4 0-15,0 4-39 0,7-3-7 16,0-3-1-16,4 6-8 0,0-10 12 0,6 10-12 16,1-3 12-16,0-4-12 0,0 10 8 0,-1-3-8 15,1 3 0-15,0 0 0 0,-4 0 0 0,0 0 0 16,-3 3 0-16,-7-3 0 0,-1 6 0 0,-3-2 0 16,-3 2-8-16,-4-3 8 0,-3 10-19 0,-4-4 3 0,-4 0 0 0,-3 4 0 15,-4-4 16-15,-6 7 0 0,-1 0 0 0,-7 2 0 16,1-5 9-16,-1 3 6 0,-7 2 1 0,1 1 0 15,-1-3 0-15,0 3 0 0,4 0 0 16,0-4 0-16,-4 4 11 0,7 0 2 0,4-3 1 0,0 2 0 16,3 1-16-16,1 6-3 0,6-6-1 0,-3 0 0 15,3 6 0-15,4-6 0 0,0 0 0 0,4 6 0 16,3-6 4-16,0-1 1 0,0 4 0 0,7-3 0 16,-4 0-1-16,4 0 0 0,4 0 0 0,-4-4 0 0,4-5-14 0,3 5 0 15,0-2 0-15,0-7 0 16,4 4-119-16,-1-7-17 15,8-3-3-15,0 6-711 0</inkml:trace>
  <inkml:trace contextRef="#ctx0" brushRef="#br0" timeOffset="68553.42">21230 6536 2610 0,'0'0'57'0,"0"0"12"0,0 0 3 0,0 9 1 0,-3 7-58 0,6-3-15 0,4 2 0 0,-3 4 0 31,6-3-40-31,4 3-12 0,-3-4-1 0,3 4-1 16,-3 0-21-16,3 0-4 0,0 6-1 0,-3-6 0 0,-4 9-35 0,0-9-7 0,-4 12-2 0,-3-9 0 16,0 3 48-16,-7-6 8 0,0 6 3 0,-4-6 0 15,1 6 52-15,-11-6 13 0,0-4 0 0,-1-2 0 16,1-4 46-16,-7 1 12 0,7-4 2 0,-4 3 1 31,4-9-113-31,0 0-22 0,3 0-5 0,1-9-1 0</inkml:trace>
  <inkml:trace contextRef="#ctx0" brushRef="#br0" timeOffset="69161.17">21611 5884 2574 0,'0'0'56'0,"0"0"12"0,0 9 3 0,-3 1 1 0,-1 8-57 0,1 1-15 0,6 6 0 0,-3 4 0 15,0-4 0-15,4 3-16 16,3-3 3-16,0 3 1 16,-4-3-27-16,4 4-5 0,0-11 0 0,4 7-1 15,0 0-27-15,3-6-6 0,-7-3-1 0,3-3 0 16,8-4 7-16,-4 0 2 0,0-2 0 0,-3-4 0 0,-1-3 60 0,4-3 10 0,4-4 0 0,-4-2 10 15,-7 6 31-15,7-7 7 0,0 1 0 0,1 0 1 16,-5-4-5-16,1 4 0 0,6-1-1 0,-6 1 0 16,3-1-18-16,-3 1-3 0,-4 0-1 15,3 2 0-15,4 7-21 0,-3 0 0 0,0 0 0 0,-4 7 0 16,3 2 0-16,1 0 0 0,-8 1 0 0,4-1 0 16,0 1 0-16,1-1 0 0,2-3 0 0,1 4 0 15,-8-1 0-15,4 1 0 0,4-4 0 0,-1-3 0 16,-3 3 0-16,4-3 0 0,3-3 0 0,-3 0 0 15,-1 0 0-15,4 7 0 0,-3-7 0 0,3 0 0 0,0 0 27 0,0 0 1 16,-7 9 0-16,4-9 0 0,3 9 16 16,-3-2 3-16,-1-4 1 0,-6 3 0 0,-4-6-23 0,10 3-4 15,1 4-1-15,-4-4 0 0,-7-3 10 0,11 0 2 16,6 0 0-16,-6 0 0 0,-4 0-32 0,3-10 0 16,8 7 0-16,-4-3 0 0,0-4 9 0,0 1-9 15,-6-7 8-15,6 7-8 16,0-10 18-16,-4 0-2 0,-6 4 0 0,3-4 0 0,3-6-16 0,-2 3 10 15,-1-3-10-15,-4 0 8 0,1-4-8 0,-1-5-17 16,8 6 4-16,-8-7 1 16,1 7-52-16,-1-7-9 0,1 7-3 0,-1 0 0 15,-3 3-32-15,0 6-6 0,0 3-2 0,-3-2-551 0,3 8-110 16</inkml:trace>
  <inkml:trace contextRef="#ctx0" brushRef="#br0" timeOffset="69632.59">22031 5037 2142 0,'-11'-9'95'0,"11"9"19"0,0-10-91 0,0 10-23 16,0 0 0-16,0 0 0 0,0 0 20 0,11 10 0 15,3-1 0-15,0 1 0 0,4 5-32 0,3-5-6 16,11 8-2-16,7 1 0 0,-1-3 20 0,5 9 0 0,-1 3 0 0,4 0 0 16,7 1 0-16,-4 2-15 0,-6 0 5 0,-1 4 1 15,7-1-3-15,-10 4 0 0,0-3 0 0,-4 2 0 16,0-2 12-16,4 9-8 0,0-1 8 0,-7 5-8 16,-4-5 49-16,-3 8 11 15,3-4 1-15,-3 6 1 0,-4-6-16 0,-4-3-3 0,1 6-1 16,0-6 0-16,-4-6 5 0,-7 5 1 0,0-5 0 15,0 6 0-15,-3 0-30 0,-8-6-10 0,-3 2 0 0,0-2 9 16,-4 0-9-16,-3 2-16 0,-3-8 4 0,-8 2 1 31,0-6-114-31,-3 7-23 0,3-10-5 0,-3-6-1 0</inkml:trace>
  <inkml:trace contextRef="#ctx0" brushRef="#br0" timeOffset="118750.9">8195 9339 1900 0,'0'0'169'0,"0"0"-135"0,0 0-34 0,0 0 0 16,-3 10 112-16,3 6 15 0,3-1 3 0,-3-2 1 15,0 6-110-15,0 3-21 0,0-4 0 0,4 4-10 16,-4 3 10-16,3 0-8 0,-3 4 8 0,7-1-8 0,-3-3 8 0,-1 10 0 16,1-10 0-16,3 3 0 0,-7 0 11 0,3 0 4 15,1 4 1-15,-4-1 0 16,0 3 13-16,0 1 3 0,0 3 1 0,0-4 0 0,-4 1-21 0,1 2-12 16,-4-2 12-16,0-7-12 0,0 6 0 0,0-8 0 15,0-5 0-15,3 1 0 16,0-3-77-16,-3-6-23 0,4-7-4 0,3 3 0 15,0-9-100-15,0 0-19 0</inkml:trace>
  <inkml:trace contextRef="#ctx0" brushRef="#br0" timeOffset="119234.19">8251 9223 979 0,'-17'-9'87'0,"10"9"-70"0,-4-3-17 0,1-3 0 0,-1 6 252 0,4-3 48 0,3-4 8 0,1 1 3 16,3 3-214-16,0-3-42 0,3-4-9 0,5 7-2 15,-5-6-24-15,4-1-6 0,4 4-1 0,3-3 0 16,-7-1-13-16,3 1 8 0,-3 2-8 0,1 4 0 15,-1-3 0-15,3-3 0 0,1 9 0 0,-8-4 0 16,4-2 0-16,7 0 0 0,-6 3 0 0,2-3 0 16,1 2 0-16,-1-2 14 0,4 3-2 0,-3-3-1 0,3 6 6 0,4 0 2 15,-4 6 0-15,3-3 0 16,-2 3-8-16,2-2-2 0,4 5 0 0,-7 7 0 16,4-7 3-16,3 10 0 0,-3-10 0 0,3 7 0 15,0 3-12-15,-3-4-11 0,0-2 3 0,-4 3 0 0,3 2 8 16,-6-2 0-16,-4-3-9 0,4 2 9 0,-4 4 0 0,-4-3 12 15,-3 3-2-15,0-10 0 0,-3 10-10 0,-1-10-17 16,1 7 4-16,-1-7 1 0,0 7 12 0,-6-7 13 16,6 1-2-16,-3-1-1 0,-3 1-10 0,3-1 0 15,-7 1 0-15,3-1 0 0,-3 0 0 0,0-2 0 16,-4-4-12-16,0 3 12 0,4 3 0 0,-10 1 0 0,-5-10 14 16,5 6-4-16,-8-3-10 0,0 3 0 0,0-2 0 15,1 2 0 1,-5-6-44-16,5 3-10 0,2 3-2 0,5-6-1 15,-8 0 1-15,11 0 1 0,0 0 0 0,3 0 0 16,0 0-10-16,8 0-3 0,-1-6 0 0,4 3-508 0,7 3-103 16</inkml:trace>
  <inkml:trace contextRef="#ctx0" brushRef="#br0" timeOffset="119822.78">9596 8261 1695 0,'0'0'75'0,"0"0"16"0,-11 0-73 0,4 6-18 0,-4-6 0 0,1 0 0 16,3 0 32-16,-4 9 4 0,1-9 0 0,-1 10 0 15,-3-10-13-15,3 9-3 0,-6 1 0 0,3-1 0 16,-4 7-8-16,4-1-1 0,0-2-1 0,-4 3 0 16,7 2 13-16,1 1 2 15,-4 0 1-15,7 3 0 0,-14 0 3 0,6 3 1 16,-2 3 0-16,-1 1 0 0,0 5 2 0,1 1 1 0,-1-1 0 0,-3 4 0 16,7-4-16-16,-4 4-3 0,1 6-1 0,-1 0 0 15,0-7 3-15,8 7 0 0,-4 0 0 0,3 0 0 16,4-6 16-16,0 2 3 0,-4-2 1 0,8-10 0 15,-1 7-23-15,1-7-4 0,6 6-1 0,1 1 0 16,-1-1 4-16,4-5 0 0,1 5 0 0,2 1 0 16,-3-4-12-16,4 3 0 0,-1-5 0 0,4 5 0 15,1-9 0-15,-1 3 0 0,0 1 0 0,0-4 0 16,0-6-14-16,4-1-5 0,-1 4-1 0,1-9 0 16,-4 3-48-16,11-4-9 0,-8 4-3 0,1-7 0 15,7 1-128-15,-1-1-25 0,29-9-6 0,-17 0-1 0</inkml:trace>
  <inkml:trace contextRef="#ctx0" brushRef="#br0" timeOffset="120190.03">9991 8973 2041 0,'0'0'44'0,"-4"6"10"0,-3-6 2 0,0 3 2 0,-4 6-46 0,4 1-12 0,-3-1 0 0,-4 7 0 16,3 3 0-16,-3 0 0 0,-4 2-12 0,1 1 12 15,-4 4 0-15,-1-8 15 0,1 11-1 0,0-4 0 16,0-7 6-16,0 8 0 0,0-8 1 0,-1 7 0 16,-2-6-13-16,3 0-8 0,-1 0 10 0,1 0-10 15,4 3 0-15,-12-10 0 0,8 4 0 0,-4 3 0 16,4-10-24-16,0 1-12 0,7-4-1 16,0-3-1-16,0-3-155 0,0 0-31 15,7 0-7-15,0-3-1 0</inkml:trace>
  <inkml:trace contextRef="#ctx0" brushRef="#br0" timeOffset="120380.53">9384 9133 2185 0,'0'0'96'0,"0"0"21"0,3-7-93 0,8 7-24 16,-11 0 0-16,7-3 0 0,4 3 40 0,6 3 3 15,-3-3 1-15,1 7 0 0,2-4-24 0,1 9-4 16,3-2 0-16,-3 2-1 0,3 4-4 0,-4 0-1 15,5 2 0-15,-1 1 0 0,-4 0 3 0,5 0 1 0,-5-4 0 16,4 4 0 0,-3 0-36-16,0 6-7 0,3-6-2 0,0 0 0 15,0 0-105-15,-3-4-20 0,3 4-5 0</inkml:trace>
  <inkml:trace contextRef="#ctx0" brushRef="#br0" timeOffset="121256.66">10664 8430 864 0,'0'0'76'0,"0"0"-60"0,-3 0-16 0,-1 10 0 16,4 5 291-16,-3 1 55 0,-4 3 11 0,3 9 3 16,1 0-285-16,3 7-57 0,0-1-18 0,-4 4 10 15,1-4 2-15,3 10 0 0,-4-6 0 0,1 6 0 16,-8 0-12-16,8-7 0 16,3 7 9-16,-4 0-9 0,-3-6 12 0,-4 2-1 0,4-2-1 0,0-3 0 15,4-1 2-15,-4-6 1 0,-7 7 0 0,7-7 0 16,7 0-5-16,-4-3 0 0,-7 0-8 0,8-3 12 15,3 0-12-15,-4-3 0 0,4 0 8 0,0 0-8 16,-3-4-10-16,6-2-5 0,4-4-1 0,-7-2 0 16,-3 2-131-1,3-9-26-15,7 0-6 0,-7 0-1 0</inkml:trace>
  <inkml:trace contextRef="#ctx0" brushRef="#br0" timeOffset="121535.7">11031 8935 2332 0,'-7'-6'52'0,"7"6"10"0,0 0 2 0,0 0 1 0,-7 6-52 0,7-6-13 0,4 9 0 0,-1 1 0 0,-3-1 0 0,4 7 0 16,-1-4-9-16,4 7 9 0,8 6 0 0,-8 0 10 15,-4-6 0-15,4 9 0 0,7-2 5 0,0-1 1 0,-7-3 0 0,1 3 0 16,2-7-16-16,4 1 11 16,-3 6-11-16,-1-9 10 0,-3-3-10 0,4 2 0 15,3 1 9-15,-3-7-9 16,-8 4-34-16,4-4-11 0,4-2-3 0,-1-4-645 16,-2 3-130-16</inkml:trace>
  <inkml:trace contextRef="#ctx0" brushRef="#br0" timeOffset="121794.69">11543 8988 2592 0,'-21'3'230'0,"-4"7"-184"15,11-1-37-15,-4 7-9 16,-3 3 75-16,3 9 13 0,1 3 2 0,3-2 1 15,-4 8-91-15,0-2-24 0,1 2-1 0,-1 7-1 0,4 0 3 0,0 0 1 16,-7 3 0-16,0 6 0 16,3-3-39-16,0-6-8 0,1 0-2 0,-4-6 0 15,-4 0 3-15,4-4 0 0,3 1 0 0,-3-7 0 16,-4-3 12-16,11-6 2 0,3-1 1 16,4-2-581-16,-7-6-116 0</inkml:trace>
  <inkml:trace contextRef="#ctx0" brushRef="#br0" timeOffset="122242.16">11476 8026 1728 0,'-28'-7'153'0,"21"7"-122"0,7 0-31 0,-7 0 0 16,-8 0 128-16,8 7 19 0,7 2 4 0,4 7 1 15,3-4-136-15,0 7-26 0,-3-3-6 0,13 9 0 16,4-6 0-16,1 9 0 0,-1 0 0 0,3 7 0 0,8-1 16 0,3 4 0 15,1 6 0-15,-1 6 0 16,0-9 0-16,4 2 0 0,-4 1 0 0,4-3 0 0,0-3 17 0,0-4 1 16,0 4 0-16,-4-4 0 0,0 4 12 0,0-4 2 15,-6 10 1-15,-5-6 0 0,1-4 15 16,-4 10 2-16,-3-6 1 0,-4 6 0 0,-4-6 1 0,-2 2 0 16,-5-2 0-16,-3 6 0 0,-3 3-34 0,-1 6-6 15,-7 0-2-15,1 7 0 0,-1-13-10 0,1 3 0 16,-4-9 0-16,-4 3 0 0,4-10-11 0,0-5 3 15,-7 5 0-15,-4-9-801 16,0 3-160-16</inkml:trace>
  <inkml:trace contextRef="#ctx0" brushRef="#br0" timeOffset="123890.99">16584 9042 2073 0,'0'0'45'0,"0"0"10"0,0 0 1 0,0 0 4 0,0 0-48 0,0 0-12 15,0 0 0-15,0 9 0 0,-3 0 12 0,-1 1 0 16,1 9 0-16,3-4 0 0,-4-2 7 0,0 3 1 0,1 9 1 0,3-3 0 16,0 3 4-16,3 3 1 0,-3-3 0 0,4 9 0 15,3 4 24-15,0-3 5 0,0 2 1 0,0 7 0 16,0 6-39-16,0-3-7 0,4-3-2 15,-4 3 0-15,4-3-8 0,-4 0 12 0,0 0-12 16,0 0 12-16,0-7-12 0,-4 1-16 0,1 3 4 16,-1-13 1-1,4 10-33-15,-3-7-6 0,-4-9-2 0,0 3-656 16,0-6-132-16</inkml:trace>
  <inkml:trace contextRef="#ctx0" brushRef="#br0" timeOffset="124409.65">16496 8900 2206 0,'0'0'48'0,"-4"-6"11"0,4 6 1 0,-3-3 3 0,-1-3-51 0,4 6-12 16,0 0 0-16,0 0 0 0,0 0 0 0,0 0 0 16,0 0 8-16,7-10-8 0,-3 7 0 0,3-3 0 15,-7 6 0-15,7-3 0 0,0-3 0 0,0 6 14 16,0-4-4-16,4-2-1 0,-1 6-1 0,4 0 0 0,-3-6 0 0,3 3 0 16,0-4 8-16,4 4 0 0,0-3 1 0,3 3 0 15,-4-3 5-15,5 6 1 16,6-3 0-16,3 3 0 0,-2 0-3 0,2 3 0 0,-2-3 0 0,2 9 0 15,-2-3-20-15,-1 4 0 0,-3-1 0 0,-1 7 0 16,-3-4 0-16,-3 4 0 0,0 3 0 0,-4 0 0 16,0 0 0-16,-3 2-8 15,-4 1 0-15,0-3 0 0,-4-3-2 0,4 3 0 0,-3-4 0 0,-4-2 0 16,0 3 10-16,0-1 0 0,-4-2 0 0,-3 3 0 16,0-1 8-16,0-5 4 0,-4-1 1 0,-3 4 0 15,4-7-2-15,-4 3-1 0,-4 7 0 0,-3-7 0 16,3 4-10-16,-6-4 0 0,-1 1 9 0,0 5-9 15,-3-5 0-15,0 5 0 0,-1-5 0 0,1 6 0 16,0-4-12-16,3-6-3 0,4 4-1 0,4-7 0 16,-1 3-16-16,4-3-3 0,0 4-1 15,0-7 0-15,3 0-21 0,0-7-5 0,1 4-1 0,6-3 0 16,-3-4-141-16,4 1-29 16,-8-19-6-16,8 9-1 0</inkml:trace>
  <inkml:trace contextRef="#ctx0" brushRef="#br0" timeOffset="124899.31">17826 8198 748 0,'-18'6'33'0,"11"-3"7"0,-3 4-32 0,-5 2-8 0,1 1 0 0,0-1 0 15,-3 7 210-15,-1-1 40 0,0 4 8 0,1-6 2 16,-1 12-200-16,0-6-40 0,1 6-8 0,-1 0-2 16,1-3 17-16,2 3 3 0,1 0 1 0,-3 3 0 15,6 7 18-15,-3-7 4 0,0 9 1 0,0-2 0 0,3-1 6 0,1 4 2 16,-5 3 0-16,5-4 0 0,-1 7-17 0,1 0-3 16,-1-6-1-16,8 0 0 0,-1 2-13 0,1-2-2 15,3 0-1-15,0 2 0 0,3-11-25 16,4 5 0-16,4-6 0 0,-1 0 0 0,1-2 0 0,3 2 0 15,4-9 0-15,-1 6 0 0,4-7-15 0,4 1-5 16,0-3 0-16,0 3-1 16,3-10-38-16,-4 7-7 0,5-7-2 0,-1 10 0 15,-3-13-164-15,3 4-34 0,28-1-6 0,-20-6-2 0</inkml:trace>
  <inkml:trace contextRef="#ctx0" brushRef="#br0" timeOffset="125257.9">18337 8650 2487 0,'0'0'55'16,"0"0"11"-16,-10 9 2 0,3 0 2 0,0 1-56 0,-4 6-14 0,4-4 0 0,-4 4 0 16,4 3-23-16,-7-1-7 0,4 1-2 0,-4 6 0 15,3 3 22-15,-7-2 10 0,1 2-10 0,-1 6 10 16,-3-9 0-16,3 4 0 0,-3-1 0 0,0-3 0 15,0 3-9-15,0-3 1 0,-1 0 0 0,5-3 0 0,-4 0-10 0,0-3-2 16,3-6 0-16,0 2 0 16,1 1-116-16,-1-7-24 0,0 1-5 0,4-7-672 0</inkml:trace>
  <inkml:trace contextRef="#ctx0" brushRef="#br0" timeOffset="125441.89">17731 8822 1728 0,'0'0'153'0,"0"0"-122"0,0 0-31 0,0 0 0 16,0 0 144-16,3 9 24 0,8-2 4 0,-4 2 0 15,3 7-137-15,1-4-35 0,7 7 0 0,-4 3 0 16,3-3 0-16,5 0 0 0,6 0-12 0,-7-4 3 31,4-2-24-31,-1 2-5 0,8 11-1 0,-4-14 0 16,0 4-127-16,1 3-26 0,-5-4-4 0,1-2-2 0</inkml:trace>
  <inkml:trace contextRef="#ctx0" brushRef="#br0" timeOffset="125733.84">18507 9126 2556 0,'0'0'56'0,"0"0"12"0,0 0 3 0,0 7 0 0,7 2-57 0,-4 0-14 15,4 7 0-15,0-7 0 0,4 1 0 16,0 6-10-16,-1-4 2 0,1-3 0 0,-1 10 8 0,4-3 0 16,-3 0-9-16,3-4 9 15,-7 7-50-15,4 3-6 0,-4-3 0 0,-4 0-1 16,1-1 5-16,-1 7 0 0,-6-6 1 0,-1 0 0 0,1 0 25 0,-8-3 5 0,1 2 1 0,-1-2 0 31,1-3-32-31,-1 2-7 0,-7 1-1 0,4-13-793 0</inkml:trace>
  <inkml:trace contextRef="#ctx0" brushRef="#br0" timeOffset="126602.69">20313 7913 403 0,'0'0'36'0,"0"0"-36"15,0 0 0-15,0 0 0 0,0 0 496 0,0 0 92 0,3 12 18 0,1 1 4 16,3 12-476-16,-7 3-95 16,4 0-19-16,-1 7-4 0,-3 2 0 0,0 7 1 0,0-3 0 15,-3 6 0-15,3 3-4 0,0-3-1 0,0 16 0 0,0-10 0 16,0 4-12-16,0 2 0 0,0-12 0 0,0 7 0 16,0-4 0-16,3-3 0 0,1 6 0 0,-4 1 0 15,0-11 0-15,3 5 0 0,-3-5 0 16,4-2 0-16,-1-9 0 0,1 2-16 0,-1-6 3 0,4 4 1 31,0-10-94-31,0 3-18 0,-3-7-4 0,7 1-600 0,-4 3-120 0</inkml:trace>
  <inkml:trace contextRef="#ctx0" brushRef="#br0" timeOffset="127472.53">20994 8668 1555 0,'0'0'68'15,"0"0"16"-15,0 0-68 0,0 0-16 0,-7 0 0 0,7 0 0 0,0 0 164 0,0 0 28 16,0 0 7-16,0 0 1 16,0 0-189-16,0 0-38 0,7 4-7 0,3 2-2 0,1 0 36 0,3-3 0 0,4-3 12 0,6 0-3 15,5 0 15-15,2 0 4 0,5 0 0 0,2-3 0 16,-2-3-11-16,3 6-1 0,-4-6-1 0,0 2 0 16,0 4-15-16,-6 0 0 0,-1-6 8 0,-3 6-8 15,-8 0 0-15,4 0 0 0,-10 6 0 0,0-6 0 16,-4 4-27-16,-4 2 2 0,-6 3 0 15,-1 1 0 1,-7 5-1-16,1-2 0 0,-8 3 0 0,-3-1 0 0,-4-2 5 0,-3 12 1 0,-7-6 0 0,-4-1 0 16,-3-2 12-16,3 9 8 0,0-3-10 0,0 3 10 15,8-6 16-15,2 0 10 0,1 6 2 0,7 3 0 16,0-3 31-16,3 0 6 0,1-6 2 0,2 9 0 16,5-9-35-16,-1 6-6 0,1-6-2 0,3 0 0 15,3-3-24-15,1 2 0 0,3-8 0 0,3 6 0 16,1-7-26-1,3 0-1-15,0 1 0 0,7-4 0 0,-4-6-21 0,8 0-4 0,0 0 0 16,3 0-620-16,4-6-123 0</inkml:trace>
  <inkml:trace contextRef="#ctx0" brushRef="#br0" timeOffset="127813.19">21586 9202 2458 0,'0'0'54'0,"0"0"11"0,0 0 3 0,0 0 1 16,0 0-55-16,8 9-14 0,-5 0 0 0,4 4 0 15,4-4-39-15,-1 1-10 0,1 5-3 0,3 4 0 16,-3-3 20-16,3 3 3 0,3-1 1 0,1 1 0 16,-7 6 0-16,3-6 0 0,0 0 0 0,-4 6 0 0,1-9 16 0,-8 3 3 0,5-1 1 0,-5 1 0 15,4-3 8-15,-7 3 0 0,-3 0 8 0,-4-4-8 16,3-2 14-16,-3 2-2 0,-11 1 0 0,4-3 0 31,0-7-44-31,-4 3-8 0,1 1-3 0,3-4-847 16</inkml:trace>
  <inkml:trace contextRef="#ctx0" brushRef="#br0" timeOffset="131804.78">19071 8659 806 0,'0'0'72'0,"0"0"-58"16,0-6-14-16,0 6 0 0,0-3 348 0,0 3 68 16,0 0 12-16,0 0 4 0,0 0-336 0,0 0-68 15,0 0-12-15,11 0-4 0,-1 3-12 0,-3 3 0 16,0-3 0-16,1 7 0 0,-5 5-8 0,8-5 8 16,-4 5 0-16,0-2 0 0,-4 3 0 0,4 2 0 0,0 1 12 0,-3 6-3 15,3-6 15-15,-4 0 4 0,5 3 0 0,-1-3 0 16,-4-1-4-16,4 1 0 0,-3-3 0 15,3-3 0-15,-4 2-24 0,1-5 0 16,3-1 0-16,-7 0 0 0,3 1 21 0,-3-10-1 0,0 0 0 16,0 0 0-16,0 0 0 0,11 0 0 0,-4 0 0 15,0 0 0-15,0-3-12 0,4-4-8 0,-11 7 8 16,7 0-8-16,0-9 0 0,0 9 0 0,-7 0 0 0,0 0-12 16,7 0 12-16,-7 0-13 0,11 6 5 0,-8-3 8 15,4 7-20-15,-3-1 3 0,-1 1 1 0,1 5 0 16,-1 1 16-16,1-3 0 0,-1 8 0 0,1-8 0 15,-4 6 0-15,7-10 0 0,-4 7 0 0,4-7 0 16,1 1 9-16,-5-1 6 0,8-3 1 0,-1-2 0 16,1-4-7-16,-1 0-1 0,1 0 0 0,3-4 0 0,0-5 15 15,0 3 2-15,0-4 1 0,1-5 0 16,-1 5 6-16,0 1 2 0,-4-1 0 0,4 1 0 16,-3 0-2-16,-4-1-1 0,0-5 0 0,-3 5 0 15,-1-2-14-15,1-4-2 0,-1 6-1 0,1 4 0 16,-1-13-14-16,-3 10 11 0,4-10-11 0,-1 0 10 15,1 1-10-15,-4-8 0 0,3 11 9 0,-3-4-9 16,4-6 0-16,-4 6 0 0,0 0 0 0,0 0 8 0,0-6-8 0,0 7 0 16,-4-8 0-16,4 8 0 0,4-7 0 0,-4 6-12 15,0 0 4-15,-4-9 0 16,1 3-88-16,-1 6-18 0,1-6-3 0,3 3-739 16,-4-3-148-16</inkml:trace>
  <inkml:trace contextRef="#ctx0" brushRef="#br0" timeOffset="134715.53">22377 8803 979 0,'-25'-9'87'0,"18"3"-70"0,3 2-17 0,1-2 0 15,-4 3 313-15,0-3 59 0,7 6 12 0,0 0 3 31,0 0-363-31,0 0-72 0,-4-3-14 0,4 3-3 0,11-7 37 0,-11 7 8 0,0 0 2 0,0 0 0 16,7 10 18-16,0-1 0 0,0-3 0 0,-3 10 0 16,-4-3 9-16,7 5 6 0,3-2 1 0,-3 3 0 15,-7 6 13-15,4-6 3 0,6 0 1 0,1 6 0 16,-4-6-17-16,0 6-4 0,4-7-1 0,-4 8 0 16,7-4-11-16,-7-7 0 0,0 10 0 0,0-6 0 31,7-9-19-31,-3 8-5 0,-4-8-2 0,0 5 0 15,3-11-118-15,1 2-24 0,0 3-5 0,-1-9-1 0</inkml:trace>
  <inkml:trace contextRef="#ctx0" brushRef="#br0" timeOffset="134992.94">22874 8750 2516 0,'-28'-3'112'0,"14"6"22"0,-4-3-107 0,1 9-27 0,-5 1 0 0,1 9 0 31,0 6-21-31,3 0-10 0,4 3-1 0,-3 0-1 0,-1 13 16 0,0 3 3 0,1-7 1 0,-1 11 0 16,0 2 13-16,1-3 0 15,-8 3 0-15,0 3-9 0,4 4 9 0,-7 2 0 0,-7-2 0 16,7 2-8-16,-1-2-12 0,1-4-1 0,0-9-1 0,-4 3 0 31,7-3-34-31,4-10-8 0,7-5 0 0,0-1-1 16,0-3-87-16,7-6-18 0,3 6-3 0,4-25-1 0</inkml:trace>
  <inkml:trace contextRef="#ctx0" brushRef="#br0" timeOffset="135459.1">22532 7662 2041 0,'-7'-10'90'0,"7"10"19"0,0 0-87 0,0 0-22 16,0 0 0-16,10 0 0 0,1-3 17 0,0 3-1 15,-1 0 0-15,1 3 0 0,6-3-16 0,5 10 0 0,-1-1 0 16,3 7-9-16,-2 0 18 0,9 2 4 0,8 1 1 0,0 9 0 15,0 7-1-15,3-1 0 0,4 4 0 0,0 6 0 16,-7 3-13-16,-1 3 8 0,1-3-8 0,0 7 0 16,0-1 18-16,-4 10-2 0,-3-1-1 0,3 7 0 15,-3-3 5-15,-4 3 2 0,0 3 0 0,-3-9 0 16,0-3 25-16,-4 2 5 0,-3 4 0 0,-4-3 1 16,-4 6-30-16,-6-7-7 0,-8-5 0 0,1 3-1 15,-11 2-7-15,-4 1 0 0,-3 0-8 0,-7 6 12 31,-4-7-30-31,0-5-6 0,-3 2-2 0,-4-5-1102 0</inkml:trace>
  <inkml:trace contextRef="#ctx0" brushRef="#br0" timeOffset="140302.47">20257 10826 172 0,'0'0'16'0,"0"0"-16"15,0 0 0-15,0 0 0 0,0 0 345 0,7 3 67 16,-7-3 12-16,7 9 4 0,-4-9-324 0,4 7-65 16,0-4-13-16,-7-3-2 0,0 0-6 15,0 0-1-15,7 6 0 0,-7-6 0 16,0 0 18-16,7 3 3 0,-7-3 1 0,0 0 0 0,0 0 15 0,0 10 3 15,0-10 1-15,0 0 0 0,0 0-10 0,0 0-1 16,0 0-1-16,0 0 0 0,0 0-2 0,0 0 0 16,0 0 0-16,0-10 0 0,4 1-16 0,3-1-3 15,-4-2-1-15,5-4 0 0,-1 0-1 0,0-2-1 0,0-1 0 0,3-6 0 16,1-3-6-16,-4 2-2 16,4-2 0-16,-1 0 0 0,-3-6-14 0,4 5 0 0,-4-5 0 15,0 9 0-15,-4-3 0 0,4 2 0 0,-3-2-12 0,-1 3 12 16,-3 6 0-16,-3-9 0 0,3 9 12 0,-4-6-3 15,4 6 6-15,-3-6 1 0,-1 6 0 0,1 1 0 16,-1-1-4-16,1 0 0 0,-1-3 0 0,1 3 0 16,3 0-4-16,0 4-8 0,-4 2 11 0,4-2-11 15,0 5 0-15,0 1-14 0,0 2 1 0,0 7 0 16,0-3 13-16,0 3 0 0,0-6 0 0,0 6 0 16,0 0 0-16,0 0 0 0,0 0 0 0,0 0 0 15,-3 0 0-15,3 0 13 0,-7-3-4 0,0 3-1 16,3-6-8-16,-3 6 8 0,3 0-8 0,1 0 8 15,-4 0 10-15,3 0 2 0,-3 0 0 0,7 0 0 16,0 0-20-16,0 0 0 0,0 0 0 0,0 0 0 0,0 0 0 16,0 0 0-16,0 0 0 0,0 0 0 0,0 0 0 0,0 0 0 15,0 0 0-15,0 0 0 0,0 0 0 0,0 0 0 16,0 0 0-16,4 9 0 0,-4-9 0 0,0 0 0 16,3 6 0-16,-3 4 0 0,0-10 0 0,0 0 0 15,0 0 0-15,0 0 0 0,0 0 0 0,0 0 0 16,0 0 0-16,0 0 0 0,0 0 10 0,0 0-2 15,0 0 0-15,0 0 0 0,0 0-8 0,0 0 0 16,0 0 0-16,4-10 0 0,-1 4 8 0,1 3 0 16,-1-3 0-16,-3-4 0 0,0 1-8 0,0 6 0 15,0-10 9-15,4 10-9 0,-4-3 0 0,0-4 0 16,0 7 0-16,4-3 0 0,-4-3 0 0,0 9 0 16,0-10 0-16,0 10 0 0,0 0 8 0,0 0-8 0,0-6 10 15,0 6-10-15,0 0 0 0,0 0-8 0,-4-3-1 0,4 3 0 16,0 0 9-16,0 0 0 15,0 0 0-15,-7 0 0 0,0 9 0 0,0 1 0 0,0-1 0 16,-4 0 0-16,1 7 0 0,3-7 8 0,-4 7-8 16,0-3 8-16,1 2-8 0,-1 1 0 0,1-3 0 0,-1 5 0 15,4-2 0-15,-4 0 0 0,4-4 10 0,-3 4-10 16,3-7 9-16,0 1-9 0,0-1 8 0,0 1-8 16,-1-1 0-16,5-3 0 0,-8-3 0 0,8 4 0 15,3-7 8-15,-7 3-8 0,0 3 8 0,0-6-8 16,3 0 0-16,-3 0 0 0,0 0 0 0,0 0 0 15,3-6 0-15,4 6 8 0,-3 0-8 0,-1-10 0 16,1 1 0-16,-1 0 0 0,8-1 0 16,-4 1 0-16,3-7 0 0,1 4 0 0,3-4 0 0,0-3 0 0,0 3 0 15,7 7 0-15,0-10 0 0,4 0 0 16,-4 4 0-16,0 2 0 0,0-3 0 0,0 1 0 0,1 5 0 16,-1 1 0-16,-4 0 0 0,1-1 0 0,-4 10-10 0,0-9 10 15,-7 9 0-15,0 0-9 0,0 0 9 0,10 3 0 16,-10-3-9-16,4 6 9 0,3 4 0 0,-3-4 0 15,-4 3 0-15,3 1 8 0,4-1-8 0,-3 10 0 16,-4-10 0-16,7 7-11 0,-4-4 11 0,4 10 0 16,-3-9 0-16,3 6 0 0,0-4 0 0,4-5 0 15,-4 6 8-15,0-4-8 0,3-3 0 0,1-2 0 0,-1 2 0 16,1-3-8-16,3-2-9 0,-3-4-2 0,6 0 0 0,-3 0 0 31,1 0-125-31,2-4-24 0,1-2-6 0</inkml:trace>
  <inkml:trace contextRef="#ctx0" brushRef="#br0" timeOffset="143926.87">20285 7778 446 0,'-4'0'20'0,"4"0"4"0,0 0-24 0,0 0 0 0,-7 0 0 0,7 0 0 0,0 0 89 0,0 0 14 16,0 0 2-16,4-3 1 0,-4-4-22 0,0 7-4 16,3-9 0-16,1 6-1 0,-1-10-16 0,1 10-3 15,-1-3-1-15,1-3 0 0,3 5 5 0,-4-2 2 16,-3 6 0-16,4-9 0 0,-4 9 7 0,0 0 2 16,0 0 0-16,0 0 0 0,0 0 2 0,0 0 1 15,0 0 0-15,-4-3 0 0,-3-4-29 0,7 7-5 16,0 0-2-16,-3 0 0 0,-1 0-21 0,4 0-4 15,-3 0-1-15,3 0 0 0,0 0-16 0,0 0 10 0,0 0-10 0,0 0 8 16,0 0 3-16,0 0 0 0,0-9 0 16,0 9 0-16,10-6 9 0,-6 3 3 0,3 3 0 0,-4-7 0 15,5 7 3-15,-8 0 1 0,0 0 0 0,0 0 0 16,0 0 6-16,0 0 2 0,0 0 0 16,0 0 0-16,0 0 2 0,0 7 1 0,-4 2 0 0,4 0 0 15,0 1-16-15,-4-1-3 0,4 1-1 0,-3-1 0 16,3 0-2-16,-4 7-1 0,4-7 0 0,4 7 0 15,-4-6-3-15,3-1-1 0,-3 7 0 0,4-4 0 16,3-2-11-16,-3-1 0 0,3 0 0 0,-4 7 0 16,1-7 0-16,-1 1 0 0,1-1 0 0,-1 7 0 15,1-7 0-15,-1 1 0 0,-3-1 11 0,4 1-11 0,-4 5 17 16,-4-5-2-16,4-1-1 0,-3 7 0 16,-1-4 3-16,4-2 1 0,-3 5 0 0,3-5 0 15,0-1-4-15,-4 7-1 0,1-7 0 0,3 1 0 16,0 5-5-16,0-5 0 0,-4 2-8 0,4-2 12 0,0 5-3 15,0-5-1-15,0-1 0 0,0 1 0 0,0-1 0 0,0-3-8 16,0 4 12-16,0-1-4 0,0 1-8 0,4-1 0 16,-4 0 0-16,3 1 8 0,-3-4-8 0,4 3 0 15,-4 1 0-15,0 6 0 0,0-7 8 0,0 0-8 16,0 1 8-16,0-1-8 0,0 1 8 0,0-1-8 16,0 0 0-16,0 7 8 0,-4-7-8 0,4 7 0 15,-3-6 9-15,3 2-9 0,0-2 0 0,-4 5 0 16,4 1 0-16,0-4 8 0,0 4-8 0,0 0 0 15,0-4 0-15,0-2 8 0,4 5-8 0,-4-5 0 16,3 9 0-16,-3-10 0 0,4 7 0 16,-4-7 8-16,3 7-8 0,-3-4 0 0,0-2 0 0,0-1 8 0,4 1-8 0,-1 5 0 15,-3-5 0-15,0-1 0 0,0 0 0 0,0-2 0 16,0 2 0-16,0 7 8 0,-3-7-8 0,-1 4 0 16,4-4 0-16,-3 1 0 0,3 2 0 0,-4 1 8 15,1-4-8-15,-1 0 0 0,4 7 0 0,0-6 0 16,0-1 0-16,0 7 0 15,0-4 0-15,0-6 8 0,4 10-8 0,-4-3 0 0,0-4 0 0,3 1 0 16,1-1 0-16,-4 3 0 0,0 1 0 16,3-4 0-16,-3 1 0 0,0-1 0 0,0-3 0 0,0 4 0 15,0-1 0-15,0 1 0 0,0-4 0 16,0 3 8-16,-3-5-8 0,3 5 0 0,-4-3 0 0,1 4 8 16,3-1-8-16,-4-3 0 0,4 4 0 0,0-7 0 15,-3 6 0-15,3 1 0 0,-4 2 0 0,4-2 0 0,0-7 0 16,-3 6 0-16,3 1 0 0,0-1 0 0,0-3 0 0,0 4 0 15,-4-1 0-15,4 0 0 0,0-9 0 0,0 10 0 16,0-1 0-16,-3-2 0 16,3-7 0-16,0 9 0 0,-4 0 0 0,4-2 8 0,0-7-8 0,0 9 0 15,-4 0 0-15,4-5 0 0,0 2 0 0,0-6 0 16,0 9 0-16,0 1 0 0,0-1 0 0,0-9 0 16,0 9 0-16,-3 1 0 0,3-1 0 0,0-2 0 15,0 2 0-15,-4 0 0 0,4 1 0 16,0-1 0-16,-3 1 0 0,3-4 0 0,0 3 0 15,0 1 0-15,0-1 0 0,0-3 0 0,0 4 0 16,0-10 0-16,0 0 0 0,3 3 0 0,1 6 0 16,-4-9 0-16,0 0 0 0,0 7 0 0,3 2 0 0,-3-9 0 0,0 0 0 15,0 9 0-15,0 1 0 0,4-1 0 0,-4-9 0 16,0 6 8-16,-4 4-8 0,4-7 0 0,0 10 0 0,0-10 0 16,0-3 0-16,0 0 0 0,0 9 0 0,0-9 0 15,0 10 0-15,0-10 0 0,0 9 0 0,0-9 0 16,0 0 0-16,4 6 0 0,-4-6 0 0,0 0 0 15,0 10 0-15,0-10 0 0,0 0 0 0,0 0 0 16,0 0 0-16,0 0-8 0,0 0 8 0,0 0 0 16,0 0 0-16,0 0 0 0,0 0 0 0,0 0 0 15,0-10 0-15,0 4 0 0,0 3 0 0,0-3 0 16,0-4 0-16,0 1 0 0,0 6 0 16,0-10-8-16,0 4 8 0,0-1 0 0,-4 1 0 0,4-1 0 0,0 1 0 15,0-7 0-15,0 4 0 0,0-4 0 0,0 4 0 16,0-4 0-16,0 0 0 0,0 4-8 15,0-4 8-15,0 0 0 0,4-3 0 0,-4 10 0 16,0-10 0-16,0 4 0 0,0-4 0 0,0 6 0 16,0-9 0-16,-4 3 0 0,4 1 0 0,0 2 0 0,-3-3 0 15,3 0 0-15,0 1 0 0,-4-1 0 0,1-6 0 16,3 6 0-16,0 3 0 0,-4-3 0 16,4-6 0-16,0 6 0 0,-3 1 0 0,3-1 0 0,-4 3 0 0,4-3 0 15,0 4 0-15,-3 2 0 0,3-3 0 0,0 4 0 16,0-4 0-16,0 0 0 0,-4 7 0 0,4-3 0 15,0-4 0-15,4 6 0 0,-4-5 0 0,0 5 0 16,0-2 0-16,3-4 0 0,-3 0 0 0,0 7 0 16,0-10 0-16,0 4 0 15,0 2 0-15,0-3-8 0,0-2 8 16,0-1 0-16,4 0 0 0,-4 0 0 0,0-3 0 0,-4 3 11 16,4 0-11-16,4 1 0 0,-4 2-12 0,0 3 12 0,0-2 0 0,3-1 0 0,-3 4 0 15,0-4 0-15,4 3 0 0,-4-2 0 0,0 5 0 0,3 1 0 16,-3-7-8-16,0 7 8 15,0-1 0-15,0 4 0 0,4-3 0 0,-4-1 0 0,3 1 0 0,-3-1 0 16,0 1 0-16,4 0 0 0,-4-1 0 0,4 1 0 16,-4 3 0-16,0-4 0 0,0 1 0 0,0-1 0 15,0 1 0-15,0 0 0 0,-4-1 0 0,4 4 0 16,-4-4 0-16,1 1 0 0,3 3 0 0,-4-4 0 16,1 7 0-16,-1-6 0 0,4 3 0 0,-3-4 0 15,-1 1-8-15,4 2 8 0,-3 4 0 0,3-3 0 16,-4-3 0-16,4 5 0 0,0-2 0 0,0-3 0 0,4-1-8 15,-4 7 8-15,0-9 0 0,0 9 0 0,3-4 0 0,-3-2 0 16,0-1 0-16,4 1 0 16,-1 6 0-16,-3-3 0 0,4-4 0 0,-4 4 0 0,0-3 0 15,3-1 0-15,-3 7 0 0,0-3 0 0,4-4 0 0,-4 7 0 16,0-9 0-16,0 9 0 16,-4-4 0-16,4 7 0 0,0-3 0 0,-3-3 0 0,3 6 0 0,0-10 0 15,-4 1 0-15,4 9 0 0,0 0 0 0,0 0 0 16,0-3 0-16,0-3 0 0,4-4 0 0,-4 4 0 0,0 6 0 15,3-9 0-15,1 5 0 0,-4-2 0 0,3-3 0 16,1 6 0-16,-4-4-8 0,4-2 8 16,-1 0 0-16,-3 2 0 0,4-2 0 0,-4-1 0 0,3 7 0 15,-3-3 0-15,0-3 0 0,0 9 0 16,0-10 0-16,0 4 0 0,0 3 0 0,0 3 0 0,-3-6 0 0,3 6 0 16,0-10 0-16,0 10 0 0,-4 0 0 0,-3-9 0 15,7 9 0-15,0 0 0 16,-4-10 0-16,4 10 0 0,-3 0 0 0,3 0 0 0,0 0 0 0,0 0 0 15,-7-9 0-15,7 9 0 0,0 0 0 0,0 0 0 16,0 0 0-16,0 0 0 0,0-9-9 0,0 9 9 16,0 0 0-16,0 0-8 0,0 0 8 0,0 0 0 15,3-7-12-15,-3 7 4 0,0 0 8 0,0 0-13 16,0 0-11-16,0 0-3 16,0 0 0-16,0 0 0 0,0 0-79 0,0 0-16 15,0 0-3-15,0 0-733 0,0 0-146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7:13.45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9433 7904 1936 0,'-10'-10'86'0,"10"4"18"0,0 3-84 0,0 3-20 0,-7 0 0 0,7 0 0 16,0 0 24-16,0 0 1 0,0 0 0 0,0 0 0 15,0 0-1-15,0 0 0 0,0 0 0 0,0 3 0 16,0 6 23-16,0 1 4 0,0-1 1 0,3 4 0 15,-3-4 16-15,0 4 3 0,0 6 1 0,4-1 0 16,-1 4-15-16,1 3-2 0,-1-3-1 0,1 10 0 16,3-4-29-16,-4 3-5 0,-3 1-2 0,0 2 0 15,0 4-8-15,0-1-2 0,-3 4 0 16,-4 3 0-16,0-3-8 0,0 0-17 0,0 3 4 16,0-4 1-16,-8 1 12 0,5-6 0 0,3 5 0 15,-4-8 0-15,1-4 0 0,3-3-9 0,-4-3 9 16,4 0-8-16,-4-13-91 15,4 4-17-15,-3-4-4 0,3 1-1 0,-4-10-107 16,1-10-20-16</inkml:trace>
  <inkml:trace contextRef="#ctx0" brushRef="#br0" timeOffset="423.79">9296 7540 1036 0,'3'-22'92'0,"1"13"-73"16,-1-4-19-16,1-6 0 0,-1 7 288 0,1-1 53 16,3 1 11-16,0-4 3 0,4 10-272 0,3-1-55 0,-4-2-10 0,8 0-2 15,-4 5-4-15,4 4-1 0,3 0 0 16,4 0 0-16,-4 4-11 0,7-4 0 0,-3 9 0 16,3 0 0-16,4 4-8 0,-4-4 8 15,4 1 0-15,6 9 0 0,1-7 0 0,-4 1 0 0,4 9 0 0,-3-7 0 16,-1 1 0-16,0 3 0 0,0 3 0 15,-6-3 0-15,-5 3 0 0,-3-1 0 0,-3 1 11 0,0 0-11 16,-4 0 18-16,-7 7-2 0,0-8-1 0,0 1 0 16,-7 10 3-16,-4-1 1 0,-3-3 0 0,0-3 0 15,0 7 5-15,-3-4 2 0,-1-3 0 0,-7-3 0 16,-3 6 2-16,0-6 1 0,0 0 0 0,0-3 0 16,-4-6-13-16,-3 5-2 0,0-5-1 0,-4-1 0 15,4-2 1-15,-4-4 0 0,0 0 0 0,0-6 0 16,1 7-2-16,-1-7 0 0,0-7 0 0,0 7 0 15,-3-12-12-15,7 2 0 0,-4 1 0 0,4-3 0 16,3-1-18 0,8 4-6-16,-5-4-2 0,8 0 0 0,-3-2-17 15,10 12-3-15,-7-7-1 0,3 1 0 0,4 9-119 16,7 0-24-16,0 0-5 0,0 0-770 0</inkml:trace>
  <inkml:trace contextRef="#ctx0" brushRef="#br0" timeOffset="905.7">11127 7242 1324 0,'0'0'59'0,"-11"0"12"0,0-3-57 0,4-3-14 0,7 6 0 0,-7 0 0 15,-7-3 226-15,4-4 42 0,10 7 9 0,0 0 2 16,-11 0-224-16,0 7-45 0,4-4-10 0,0 3 0 16,7-6 0-16,-14 6 0 0,-3 4 0 0,-1-1-9 15,0 10 9-15,1 3 0 0,-12 0 0 0,-2 0 0 16,-1 6 0-16,4-3 0 0,-4 6 0 0,4 1 8 15,-7 8 18-15,3-5 4 0,4 6 1 0,-4 0 0 16,4 2 9-16,-4 8 1 0,7-8 1 0,4 11 0 16,0-4-5-16,0 3-1 0,-1-3 0 0,12-3 0 0,6 7-8 15,-6-4-1-15,-1 0-1 0,1-3 0 0,6 6-13 16,1-2-2-16,-5-7-1 0,5 6 0 16,-4-6-10-16,7 0 12 0,7 3-12 0,0-10 12 0,-7 4-12 0,7-10 12 15,7 4-12-15,0-4 12 0,-3 7 3 0,7-4 1 16,6-2 0-16,1-1 0 15,3 7-37-15,0-4-7 0,-3-2-2 0,3-7 0 16,4 3-3-16,-4-6-1 0,0-3 0 0,4-4 0 16,3 4-106-16,8-10-20 0,-4 1-5 0,3-1-541 15,0-6-108-15</inkml:trace>
  <inkml:trace contextRef="#ctx0" brushRef="#br0" timeOffset="1895.22">11215 7854 1785 0,'0'0'79'0,"0"0"17"0,-7-10-77 0,3 10-19 15,4 0 0-15,0-9 0 0,0 9 148 0,4 0 25 16,-4-10 6-16,7 7 1 0,0 0-144 0,0-3-28 16,-7 6-8-16,11 0 0 0,-1 6 0 0,1-3 0 15,-4 7-8-15,0-1 8 0,3 4-18 0,1-1 2 16,3 7 1-16,-3 0 0 0,-8-4 29 0,8 14 6 16,3-4 0-16,-4 3 1 0,-2-3-3 0,-1 3-1 15,3 0 0-15,-3-2 0 0,7 2 6 0,-7-3 1 16,0-3 0-16,4 0 0 0,7 6 5 0,-8-6 2 0,-3-10 0 15,0 7 0-15,7-6-2 0,-3-4 0 16,0 1 0-16,-1-7 0 0,4 3 11 0,4-12 3 0,0 6 0 16,-1-13 0-16,-3 4-9 0,4-4-2 0,3-9 0 15,-3 0 0-15,-1-6-7 0,1 3-1 0,0-6-1 16,-4-7 0-16,0-6-11 0,0 3-3 0,-3-2 0 0,3-8 0 16,-4 7-9-16,-3 1 0 0,4-1 0 15,0 0 0-15,-1 3 0 0,-3 3 0 0,0 4 0 0,4 3-11 16,-8-1-1-16,4 4 0 0,0 6 0 0,-3 0 0 15,3 6-4-15,-3 1-2 0,-1-1 0 0,4 0 0 32,-3 7-94-32,3 3-18 0,0-1-4 0,-4 4-694 0,8-3-138 0</inkml:trace>
  <inkml:trace contextRef="#ctx0" brushRef="#br0" timeOffset="2264.98">11451 8315 2674 0,'18'3'119'0,"-18"-3"24"0,0 0-115 0,0 0-28 0,0 0 0 0,7 3 0 16,3 6 35-16,-2 7 1 0,-8-4 0 0,7 1 0 15,3 0-24-15,1 2-12 0,-8 1 12 0,1 3-12 16,3 0 0-16,3-4 0 0,-6 13 0 0,-1-6 0 16,-6 0 0-16,3 7 0 0,3-4 0 0,-3 6 0 15,-7-3 12-15,4-3-12 0,-1 4 12 0,4-4-12 16,-3-3 0-16,-1 6 0 0,-3-6 0 0,7 0 0 15,7 0-12-15,-3-4 3 0,-8-5 1 0,8 6 0 16,-1-10-120 0,4 1-23-16,-3-4-5 0,-4-6-933 0</inkml:trace>
  <inkml:trace contextRef="#ctx0" brushRef="#br0" timeOffset="2617.55">12358 8352 2984 0,'0'0'66'0,"0"0"14"0,0 0 2 0,0 0 1 0,0 0-67 0,0 0-16 0,0 0 0 0,0 0 0 16,7 0 0-16,7 0 0 0,0 0 0 0,7 0 0 15,4 0-26-15,3-3 1 0,4 0 0 0,7-3 0 16,0 2 9-16,3-2 1 0,-3-3 1 0,3 9 0 16,0-3 2-16,-3-7 0 0,0 10 0 0,-4-3 0 31,1-3-32-31,-5 6-7 0,1 0-1 0,-4 0 0 15,0 0-110-15,-3 0-22 0,0 0-5 0,-8 0-1 0</inkml:trace>
  <inkml:trace contextRef="#ctx0" brushRef="#br0" timeOffset="2924.91">12245 8616 403 0,'0'0'36'0,"0"0"-36"16,0 0 0-16,0 0 0 0,0 0 496 0,7 9 92 16,0 0 18-16,7-5 4 0,0-4-469 0,0 9-93 15,4-9-20-15,3 6-3 0,4-6 12 0,0 0 3 16,10 0 0-16,0 0 0 0,0-6-3 0,43 6 37 15,-39 0-37-15,0 0-28 0,-4 0-9 0,-3 0 0 0,3 0 0 16,-3 0 0-16,-1 0 0 0,-2 0-10 0,-1 0 10 31,4-3-145-31,-4 3-22 0,0-6-4 0,-3 6-599 16,-4-4-120-16</inkml:trace>
  <inkml:trace contextRef="#ctx0" brushRef="#br0" timeOffset="3313.88">13402 8390 2948 0,'0'0'65'0,"0"0"14"0,0 0 2 0,0 0 1 0,-3 3-66 0,3-3-16 16,0 0 0-16,3 9 0 0,4 1 8 0,0-1-8 15,4 1 12-15,-1-4-12 0,4 3 0 0,1 4 0 16,-1 2 0-16,3-2-12 0,1 0 12 0,0 5 0 0,3 1 0 0,0-3 0 15,0 6 0-15,-3 3 0 16,-1-3 0-16,1 0 0 0,-4 0 0 0,4 0-9 0,-4 0 9 16,0-4 0-1,0 1-35-15,0-3-1 0,-3 0-1 0,3-4 0 16,0 1-86-16,-3-4-17 0,-4 4-3 0,3-13-601 0,-3 6-121 16</inkml:trace>
  <inkml:trace contextRef="#ctx0" brushRef="#br0" timeOffset="3618.87">13991 8352 2948 0,'0'0'65'0,"-7"10"14"0,-3-1 2 0,-1 4 1 0,4 8-66 0,-4 8-16 0,4 2 0 0,-3 0 0 15,-1 1-38-15,4 2-11 0,-7 4-3 0,3 0 0 0,-3-1 28 0,0 4 6 16,-7-3 1-16,0 2 0 0,0 4 17 0,-1-3 17 16,-6 3-3-16,7 3-1 0,-4 0-13 15,4-6 8-15,-7 3-8 0,3 3 0 0,-3-3 16 0,0-4-2 16,3 4-1-16,4 0 0 16,3 0-55-16,-3-3-11 0,7 0-3 15,3-7 0-15,1-3-160 0,6 1-33 16,-3 5-7-16,11-21 0 0</inkml:trace>
  <inkml:trace contextRef="#ctx0" brushRef="#br0" timeOffset="4273.89">13832 7054 1958 0,'0'0'174'0,"0"0"-139"0,0 0-35 0,0 0 0 16,0 0 135-16,0 0 20 0,0 0 4 0,7 6 1 15,-3-3-143-15,7 7-28 0,-4-1-5 0,3 4-2 16,4-1 4-16,4 10 1 0,0 3 0 0,3 0 0 15,7 7 13-15,7-1 0 0,4 10 9 0,7 0-9 16,7 6 41-16,0 0 3 0,7 0 0 0,0-3 0 16,0 6 0-16,-4 0 1 0,4-3 0 0,-3 3 0 15,-5 3-31-15,-2-2-6 0,-4-4-8 0,0 3 11 16,-11 3-11-16,0 0 0 0,-10-2 0 0,0-1 8 16,-8-3-8-16,-3 6 0 0,-3 0 0 0,-8 1 0 15,1-1 0-15,-8 4 8 0,1-1-8 0,-8-6 8 16,-3-3-8-16,0 0 10 0,-7-9-10 0,-4 3 10 15,-3 3 2-15,-4-4 1 0,4 1 0 0,-7-6 0 0,3 5-25 16,-3-2-4-16,-4 0-2 0,0-7-822 16,0 10-164-16</inkml:trace>
  <inkml:trace contextRef="#ctx0" brushRef="#br0" timeOffset="23732.88">26472 5806 1324 0,'-14'-6'59'0,"11"6"12"0,-4 0-57 0,0-7-14 0,3 1 0 0,1-3 0 15,-1-1-28-15,8-2-9 0,3-4-2 0,3-9 0 16,1 3-47-16,-1 0-10 0,8-3-1 0,3-3-1 0,-3 6 149 0,0 0 29 16,-1 0 7-16,-3 3 1 0,0 0 89 0,-3 4 19 15,-4-1 3-15,0 10 1 0,0-4-23 0,-3 10-4 16,-1-9-1-16,-3 9 0 0,0 0-84 0,0 0-18 16,0 0-3-16,0 0-1 0,4 9-27 0,-4 4-6 15,0-1-1-15,-4 10 0 0,1 10-11 0,-1-1-2 16,-3 7-1-16,0 6 0 0,0-4 1 15,-4 14 0-15,-3 2 0 0,-3 4 0 0,-5-4-19 0,1 7 8 0,-7 6-8 16,0 0 0-16,-7 3 11 0,-1 0-11 0,-2 0 10 16,-1-3-10-16,-4-6 9 0,1 0-9 0,3-1 8 15,0-2-8-15,-6-4 0 0,6-2 0 16,-4-1 0-16,8-3 0 0,3-9 0 0,1 0 0 0,2-10-14 16,8-6 5-1,4-3-77-15,3 0-15 0,3-13-3 0,4 1-1 16,3-7-1-16,4-3 0 0,7-6 0 0,4-10-604 0,7-6-121 0</inkml:trace>
  <inkml:trace contextRef="#ctx0" brushRef="#br0" timeOffset="24049.7">26607 5354 2833 0,'0'-9'62'16,"-4"0"13"-16,0-7 2 0,4 0 3 0,-3 13-64 0,3 3-16 0,0-9 0 0,0 9 0 0,0 0 0 0,0 0 0 15,0 0 8-15,11 9-8 0,-1 10 0 0,1 3 0 16,-1 3 0-16,-3 6 0 0,4 10 15 0,-1 0-1 16,1 0 0-16,0 6 0 0,-1 9 11 0,-3 4 3 15,7-4 0-15,-3 4 0 0,0 2 0 0,-1 7 1 16,-3-3 0-16,4 0 0 0,-4 3-11 0,0 6-2 16,0 1-1-16,-4-1 0 0,5 6-7 0,-1 1 0 15,-4 6-8-15,4-1 12 0,0-5-12 0,-3 0 0 16,6-13 8-16,-3 3-8 0,4-10 8 0,-4-2-8 15,4-7 11-15,-4-6-11 0,3 0 8 0,1-9-8 16,-4 0 0-16,3-13 0 0,1 6 0 0,0-9 0 0,-4-3-11 16,0-7 11-1,0-2-110-15,-4-10-15 0,-3 0-3 0,0-10-739 0,-3-2-147 0</inkml:trace>
  <inkml:trace contextRef="#ctx0" brushRef="#br0" timeOffset="24284.27">25904 6769 3034 0,'-14'-10'135'0,"7"10"27"0,4-3-130 0,3 3-32 0,0 0 0 0,0 0 0 0,14 0 25 0,7 0-1 16,14 0-1-16,4 0 0 0,3 0-7 0,8 0 0 16,3 0-1-16,3 0 0 0,1 0-4 0,3 0-1 15,3 3 0-15,1-3 0 0,-1 0-10 0,-3 6 0 16,4-2 0-16,-8-4 0 15,-3 6-48-15,-4-3-9 16,1-3-2-16,-8 3-855 0,-3 3-171 0</inkml:trace>
  <inkml:trace contextRef="#ctx0" brushRef="#br0" timeOffset="25534.84">26046 8741 115 0,'-7'0'10'0,"-1"0"-10"0,-6-3 0 0,-3-3 0 15,6 6 485-15,-3 0 95 0,7 0 20 0,-4 0 3 16,1-4-471-16,3 4-95 0,0 4-18 0,0-4-4 16,0 0 51-16,0 0 10 0,3 0 3 0,4 0 0 15,0 0 2-15,0 0 1 0,0 0 0 0,11 6 0 16,6-3-30-16,4 3-7 0,8-3-1 0,6 1 0 15,4-4-13-15,7 0-3 0,-1 0-1 0,5 6 0 16,3-6-14-16,0 3-2 0,7-3-1 0,0 0 0 16,-4 0-10-16,4 6 0 0,-4-3-10 0,1-3 10 15,-8 10 0-15,-3-7 0 0,-7 3 0 0,-4 4 0 16,-7-7-9-16,-3 9 9 0,-7-2-8 0,-4 2 8 16,-7-2-12-16,-4-1 4 0,-3 4 0 0,-10-4 0 15,-1 10 8-15,-10-7 0 0,-7 10 0 0,0-6 8 16,-11 0 4-16,-3-1 0 0,-4 1 1 0,-4 6 0 0,-6-3-5 15,-1 3-8-15,-3 0 11 0,-3 0-11 16,-4-4 10-16,0 4-10 0,-4 0 8 0,1 0-8 0,3 3 9 16,7-3-9-16,0 0 10 0,10 0-10 15,5-3 22-15,2-3-2 0,8 3 0 0,7-7 0 0,3 4-1 0,11-4-1 16,-4 1 0-16,8-4 0 0,3-6-18 0,7 7 8 16,0-1-8-16,7-6 0 0,7 7 0 0,0-4 0 15,7 3 0-15,4-2 0 0,3-7 0 0,4 6 0 16,7-3 0-16,-1 3 0 0,12-2 0 0,-1-4 0 15,-3 6 0-15,3-3-9 0,-3-3-3 0,0 0-1 0,-4 0 0 16,-3 0 0 0,-3-3-119-16,-5-3-23 0,1 6-5 0,-11-4-1165 15</inkml:trace>
  <inkml:trace contextRef="#ctx0" brushRef="#br0" timeOffset="26131.56">25862 8446 2977 0,'-10'-3'65'0,"3"-3"14"0,-4 6 2 0,4-3 3 0,-4-7-67 0,8 10-17 0,-1-9 0 0,4 9 0 0,0 0 0 0,0 0 0 15,7 0 0-15,4-3 0 0,7-4 0 0,3 7 0 16,7 0 0-16,7 0 0 0,8 0 18 0,2 0 0 16,1 0 0-16,4 0 0 0,3 0-2 0,3 0 0 15,-3 0 0-15,7 0 0 0,-4 7-16 0,4-4 0 16,-7-3 8-16,0 6-8 0,0-3 0 0,-4 4 0 15,-3-4 0-15,0 0 0 0,-7 6 0 0,-4-9 0 16,1 7 0-16,-8-4 0 0,3-3 15 0,-2 3 5 16,-5 3 2-16,1-6 0 0,0 0-22 0,-4 3 0 15,-3-3 0-15,-1 0 0 0,4 0 0 0,-6 0 11 16,-8 0-3-16,0 0 0 0,3-3 0 0,-3-3-8 16,0 3 12-16,0 3-4 0,-3 0 8 0,-4 0 2 0,0 0 0 15,0-10 0-15,-4 1 10 0,-3 3 3 0,4-4 0 0,-8 1 0 16,4-1-23-16,-3 1-8 0,-5 0 0 0,5-4 0 15,-4 4 12-15,0-4-3 0,0 0-1 0,3-2 0 16,-3 2-8-16,3 4 12 0,-3-7-12 0,4 0 12 16,-5 4-12-16,5 3 0 0,-1-7 0 0,1 0 8 15,3 7-8-15,-4-4 8 0,0 1-8 0,4 2 8 16,-3-2-8-16,-1-4 8 0,-3 4-8 0,4 2 8 16,-5 4-8-16,1-4 8 0,4 1-8 0,-4 0 8 15,3-1-8-15,-3 7 0 0,0-3 0 0,0 3-11 16,0-4-13-1,0 7-2-15,-1-3-1 0,1 3-1500 0</inkml:trace>
  <inkml:trace contextRef="#ctx0" brushRef="#br0" timeOffset="83644.17">9747 17317 1382 0,'0'0'123'0,"-10"0"-99"16,-1-9-24-16,-3 9 0 0,0-9 230 0,-4 5 41 15,4-2 8-15,-7 3 1 0,0 0-220 0,-4-3-45 16,-3 3-15-16,-7-4 9 0,3 4-9 0,-7-6-12 16,-3-1 2-16,-4 1 1 0,0 9 9 0,0-13-10 15,-3 10 10-15,-4-3-10 0,-4-3 10 0,-3 5 0 16,-3-5 0-16,-1 6 0 0,-6-3 14 0,-1 2 2 16,4-2 0-16,-10 3 0 0,-1 3 2 0,-3-9 1 15,-4 9 0-15,4 0 0 0,-4-4 1 0,-3-2 0 16,-3 6 0-16,-1 0 0 0,0 0-12 0,-3 0-8 15,3 0 12-15,0 0-12 0,-3 0 0 0,3 0 0 0,4 0 0 0,-7 6-9 16,10-6 9-16,1 4 0 0,-8-8 0 16,4 4 0-16,-4 0 0 0,4 0 0 0,3 0 0 0,-7 4 0 15,4-4 0-15,-7 0 0 0,-4 6 0 0,4-3 8 16,-7-3-8-16,-1 9 8 0,1-5-8 0,-4 2 8 16,4 3-8-16,-7-2 0 0,6 2 0 0,1 0 0 15,-4 1 0-15,11-1 0 0,-4 1 0 0,4-7 0 16,0 6 0-16,-1 1 9 0,5-1-9 0,2-6 10 15,5 6-10-15,3-5 0 0,6 5 0 0,-6 0 0 16,4-5 0-16,-1 5 0 0,1 0 0 0,-1 1 0 16,4-1 0-16,-4 1 0 0,1 2 8 0,-1 1-8 0,-3-1 8 15,7 4-8-15,7 0 8 0,0 2-8 0,0 4 0 16,3-3 0-16,4 0-14 0,0-3 5 0,0 6 9 16,11-4 0-16,3 4 0 0,0-3 0 0,7 0 0 0,15-3 11 15,-1 2-3-15,4 1 0 0,7-3-8 16,3 0 0-16,4-1 0 0,14 4 0 0,4 3 0 0,3-9 0 15,10 5 11-15,8-5-11 16,7 6 20-16,10 0-1 0,1-10-1 0,6 4 0 16,4-1-18-16,4 1 0 0,6-4 8 0,11 7-8 0,-6-10 0 0,9 3 0 15,-3 10 0-15,-3-6 0 0,7 9 0 0,-1-7 0 16,8 1 0-16,3 6 0 0,-7-3 0 0,4 3 0 0,7-3 0 16,0-7 0-16,14 10 16 0,-4-3 0 15,0-7 0-15,11 1 0 0,4 6 0 0,6-7 0 0,1-2 0 16,3-1 0-16,18 1-16 0,-8-1 0 0,8 4 0 15,-4-4 0-15,0 0 12 0,4 4 0 0,-7-1-1 0,6-2 0 16,-3 2-11-16,1 4 0 0,6-3 0 0,-4-1 0 16,-2-2 0-16,-1 8-16 0,0-5 4 0,-3 6 1 15,-1-4 11-15,1 4 0 0,-4-6 0 0,4 6 0 16,-4-7 22-16,3-2 6 0,1-1 2 0,3-6 0 16,-3 7-30-16,3-10 0 0,4 9 0 0,-1-3 0 15,8-6 12-15,-7 3-4 0,-4 0-8 0,4-3 12 16,3 0-12-16,-3 0 0 0,-8 0 0 0,-3 0 0 15,-3 7 8-15,-4-7-8 0,4-7 0 0,-1 7 0 0,1 0 8 16,-1 0-8-16,1-3 0 0,0-6 9 0,3 9-9 16,-7-3 0-16,-7-3 9 0,0-4-9 0,0 4 0 0,0 0 8 15,-7-7-8-15,-7 4 0 0,-1-1 0 0,-6-2 9 16,0 2-9-16,-7-2 0 0,-11 2 9 16,0 1-9-16,-3-4 0 0,-7 4 9 0,-4 0-9 0,-7-1 0 15,-4-2 9-15,-6 2-9 0,-8 1 8 16,-3 3-8-16,-4-4 8 0,-10 1-8 0,-4-1 12 0,0 1-1 15,-6-1-1-15,-5-2 0 0,-3 3 0 0,-3-4 0 16,-4 4 0-16,-4-4 0 0,-3 0-10 0,-7-5 0 16,-3-1 0-16,-8-3 0 0,1 0 0 0,-15-6-17 15,-4 3 4-15,-9-7 1 0,-8 4 3 16,-4-3 1-16,4-4 0 0,-10 4 0 0,-1 6 8 0,-3-3-12 16,0-1 12-16,-7 4-12 0,-7-3 12 0,0 6 0 15,-7 0 0-15,0-3 0 0,-8-3 0 0,1 9 0 16,-11-3 0-16,0 0 0 0,1 0 0 0,-8 0 0 0,-4 0 0 15,-6 0 0-15,-1 3 0 0,-3-2 0 0,-3-1 0 16,-1 3 8-16,-6-3-8 0,6 3 0 16,4 3-8-16,0 1 8 0,-3-1 0 0,-1 0 0 0,4 4 0 0,-3-1 0 15,3-6 0-15,0 10 0 0,3-4 0 16,1 4 0-16,-1-4 0 0,8 4 0 0,-1-3 0 0,1 2 0 16,-1 1 0-16,5-4 11 0,-1 4-11 0,3-4 12 15,-3-2-12-15,4 2 0 0,-4 4 0 0,4-4 0 16,7 0 0-16,-4 1-14 0,-11-4 5 0,4 4-891 15,0 2-179-15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9:58.8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9059 9923 2257 0,'0'0'100'0,"-3"-9"20"0,3 6-96 0,0 3-24 0,0 0 0 0,0 0 0 15,0 0 20-15,0 0 0 0,0 0-1 0,-7 3 0 16,3 16-19-16,-3-1 0 0,0 8-13 0,0 5 5 16,0 0 0-16,-4 7 0 0,4-1 0 0,-3 1 0 15,-1 3 8-15,4-3 0 0,0 2 8 0,0 4-8 16,-4 3 0-16,4-3 0 0,0 0 0 0,0 0 0 16,0-3 0-16,0-1 0 0,0-5-10 15,4 3 10-15,-1-7 0 0,1-6 0 16,-5 3 0-16,1-6 0 0,0-3 0 0,4-3-10 0,-4-7 10 15,3 4-12 1,-3-7-107-16,7-6-21 0,0 0-5 0,-10 0-434 0,-1-6-86 0</inkml:trace>
  <inkml:trace contextRef="#ctx0" brushRef="#br0" timeOffset="364.59">8682 10077 1152 0,'-11'-28'102'0,"11"18"-82"0,0 1-20 0,-7-4 0 0,0 1 199 0,4-1 35 16,-1-2 7-16,4 2 2 0,0 4-151 0,0-4-29 15,4 4-7-15,-1-1 0 0,4-2-19 0,0 2-3 16,4 1-1-16,7-1 0 0,-1 7-33 0,4-6 0 16,4-1 0-16,7 7 0 0,0-3 0 0,6 3 0 15,-2-6 0-15,2 5 0 0,1 8 0 0,-4-4 0 16,4 0 0-16,0 0 0 0,0 0 0 0,0 6 0 16,0-3 10-16,-1 0-10 0,1 6 9 0,-4-2-9 15,1-4 10-15,-5 3-10 0,-2 0 0 0,-1 4 8 16,4-4-8-16,-15 4 0 0,1-4 28 0,7 3 4 15,-15-3 0-15,4-2 0 0,-3 5-16 0,-1 0-4 0,-2-5 0 16,-1 8 0-16,-7-2-12 0,0-1 0 0,3 3 8 0,-6 4-8 16,3-3 9-16,-11-1-1 0,4-2 0 0,-4 8 0 15,1-5 0-15,-4 0-8 0,-4 5 12 0,0-5-4 16,4 6-8-16,-3-7 8 0,-12-2-8 0,5 2 8 16,-1 7-8-16,0-6 8 0,-6-4-8 0,2 0 8 15,1 4-8-15,-4-4 0 0,4 1-10 0,0-7 10 16,0 6-25-16,-4-2 1 0,7-4 0 0,1-3 0 15,-1 3-24-15,4-3-5 0,0-3-1 16,3 3 0-16,7-3-97 0,1-4-19 0,-1 4-4 0,11-3-683 16</inkml:trace>
  <inkml:trace contextRef="#ctx0" brushRef="#br0" timeOffset="739.31">9684 10585 2592 0,'-7'3'57'0,"3"6"12"0,-3 1 3 0,4 2 0 0,-4 1-58 0,3 3-14 0,0-1 0 0,1-5 0 31,3 8-18-31,0-8-6 0,0 2-2 0,-4-2 0 16,4-10-6-16,0 0-2 0,0 0 0 0,0 0 0 15,0 0 2-15,0 0 1 0,0 0 0 0,4-10 0 0,-1 1 51 0,-3 0 9 0,-3-4 3 0,-1-6 0 16,1 7 16-16,-1-10 4 0,1 0 1 0,-1-6 0 16,-3 6 0-16,4-10 0 0,-1 7 0 0,-3-3 0 15,7-3-28-15,-3 9-5 0,3-3-2 0,0 3 0 16,3-3-18-16,1 9 8 0,3-3-8 0,3 0 0 16,1 7 0-16,3-7 0 0,0 6 0 0,7 4 0 15,4-4 0-15,0 4-14 0,3-4 1 0,4 7 0 31,-1 0-75-31,1 0-16 0,3-4-2 0,1 10-1 0,-1 0-78 16,-3 0-16-16,-4 6-3 0,4-2-660 0</inkml:trace>
  <inkml:trace contextRef="#ctx0" brushRef="#br0" timeOffset="1128.91">10308 10343 288 0,'0'0'25'0,"0"0"-25"0,0 0 0 0,0 0 0 0,0 0 244 0,0 0 44 15,0 0 9-15,0 0 2 0,0 0-173 0,0 0-34 16,0 0-8-16,7 4 0 0,4-4-32 0,-11 0-7 15,0 0-1-15,0 0 0 0,0 0-3 0,0 0-1 16,-11 0 0-16,1 6 0 0,-4-3-14 0,-4-3-3 16,-3 9-1-16,-4-2 0 0,0-1 7 0,-3 3 2 15,0 1 0-15,-4-1 0 0,0 4 21 0,1-1 5 16,2 7 1-16,-2-6 0 0,6 5 6 16,0-5 0-16,4 6 1 0,0-7 0 0,3 4-25 0,4 0-6 15,7 2-1-15,0 1 0 0,0 3-41 0,7-6-9 0,4 3-2 16,-1 3 0-16,4-7 19 0,4 1-10 0,3-7 10 15,0 4-8-15,7-4-2 0,0 1 0 0,4-7 0 16,3 3 0-16,0-3 10 0,1-6 9 16,-1-3-1-16,4 3-8 0,-1-7 21 0,1 1-2 0,-4-4-1 15,8 4 0-15,-1-7-4 0,-3 1-1 0,-4-7 0 0,-3 9 0 16,-1-6-13-16,1-3 11 0,3 4-11 0,-10-4 10 16,-4 0-1-16,0 0 0 0,7 0 0 0,-7-6 0 15,-7 6-9-15,0 0 10 0,0 0-10 0,-3 0 10 16,0 3 2-16,-8-3 0 0,-3 0 0 0,3 3 0 15,4 4-12-15,-3-4 0 0,-11 0 0 0,3 10 0 16,1-4-9-16,-1 4 9 0,4-1-12 0,-7 7 12 16,0 0-116-16,3-3-16 0,4 6-3 15,-3 6-981-15</inkml:trace>
  <inkml:trace contextRef="#ctx0" brushRef="#br0" timeOffset="1593.93">11098 10428 1612 0,'-14'3'72'0,"11"-3"14"0,-1 0-69 0,4 0-17 0,0 0 0 16,-10-3 0-16,-4 0 195 0,3-3 35 0,11 6 7 0,-7-3 2 15,-7-4-191-15,3 4-39 0,4-6-9 0,4-1 0 16,-1 7 0-16,-3-3 8 0,-4 3-8 0,4-7 8 15,7 7-8-15,-10-3 0 0,-4 3 0 0,3 3 0 16,1 0 0-16,-5 3 0 0,-2-3 0 0,-1 9 0 16,-3 4 8-16,0 3-8 0,3-1 12 0,-3 4-4 15,-4 3-8-15,4 0 10 0,7 6-10 16,-4-3 10-16,-3-3-10 0,4 6 0 0,2-6 0 16,8 0 0-16,4 0-8 0,-1 0 8 0,-3-12 0 0,7 8 0 15,7-5 0-15,0-4 0 0,-3 1 0 0,-4-10 8 16,7 3-8-16,0 6 0 0,4-9 0 0,-1 0-11 15,-3-9 19-15,4 6 4 0,7-7 1 0,-4 1 0 16,0-4 12-16,0-5 3 0,7 2 0 0,4-3 0 16,-4-3-1-16,0 0 0 0,0 0 0 0,4-3 0 15,0 0-10-15,-4-3-1 0,-11 6-1 0,8-9 0 16,0-1-2-16,-1 7 0 0,-6-6 0 0,-4-1 0 0,3 1-5 16,1-3-8-16,0-4 11 0,-8 7-11 0,-3-10 21 15,4 9-2-15,3-2-1 0,-4 3 0 16,-10-1-46-16,4 1-10 0,3-4-2 0,3 7 0 15,1-3-12-15,-4-1-4 0,0 11 0 0,0-5-741 16,10 4-149-16</inkml:trace>
  <inkml:trace contextRef="#ctx0" brushRef="#br0" timeOffset="2053.86">11197 10334 2070 0,'0'22'92'0,"-3"-6"18"0,-4-1-88 0,0-2-22 0,-1 6 0 0,8-1 0 15,-3-5 11-15,3 9-3 0,-4-6 0 0,8-1 0 16,3-2 4-16,-3 6 0 0,-4-7 0 0,3 4 0 16,4-4-2-16,0 1 0 0,4 6 0 0,-4-7 0 15,-4 1 10-15,4-4 1 0,8 10 1 0,-8-6 0 16,-4-4-22-16,4 4-20 0,4-4 4 0,3 0 1 15,-4-5 15-15,-3 5 0 0,4-9 9 0,0 6-9 16,3-3 44-16,-7-6 2 0,-7 3 1 0,7-6 0 16,11-3 5-16,-8 2 0 0,-6-8 1 0,3 2 0 15,0 1-13-15,0-7-4 0,0 0 0 0,0-3 0 16,-7 0-27-16,7 0-9 0,4-3 0 0,-1-3 0 16,-10 6 0-16,7 0 0 0,4 3 0 0,-1 0 0 15,4 7-12-15,-6 2-8 0,-8-2-3 0,7 12 0 0,7-10 23 16,-14 10-9-16,0 0 9 0,0 0 0 0,7 10-9 0,0-1 9 15,-7 1 0-15,0 2-9 0,-4-3 9 16,4 4 0-16,4 0 0 0,-4 2 0 0,-7-2-8 0,7-1 8 16,7 1-8-16,3 6 8 0,-10-7 0 0,7 7 0 15,4 0 0-15,3-7-8 0,0 7-8 0,0-3 0 16,-3 0-1-16,3-4 0 16,7 1-167-16,-7-4-32 0,0 0-8 0</inkml:trace>
  <inkml:trace contextRef="#ctx0" brushRef="#br0" timeOffset="2412.42">12164 10431 748 0,'0'0'67'0,"0"0"-54"0,0 0-13 0,0 0 0 15,0-6 439-15,-4-3 85 0,1-1 16 0,-1-2 4 16,4 2-457 0,0-2-87-16,0-4-28 0,-3 7 0 15,-1-4-31-15,1 4-6 0,-4-1-2 0,0 4 0 0,-1 0-29 0,-2 6-5 16,-1-4-2-16,-3 4 0 0,4 4 56 0,-5 2 11 16,1 0 3-16,-3 4 0 0,-1-1 59 0,0 4 12 0,-3 2 2 0,4 1 1 15,-1 0 28-15,4-1 6 0,-4 7 1 0,4-3 0 0,0 3-20 16,3 0-3-16,4 0-1 0,-3 6 0 15,3-6-35-15,3 6-7 0,4-3-2 0,4-3 0 0,-1-3-8 0,4 0 0 16,0-3 0-16,8 2 0 0,-5-5 0 0,4 6-17 16,4-10 4-16,-1 1 1 15,8-7-24-15,-4 6-4 0,1-6 0 0,2-3-1 16,1 0-75-16,3 0-14 0,0-3-3 16,-3-6-767-16</inkml:trace>
  <inkml:trace contextRef="#ctx0" brushRef="#br0" timeOffset="3146.27">12622 9807 2214 0,'0'0'98'0,"0"0"20"0,0 0-94 0,0 10-24 0,-3 2 0 0,6 7 0 0,-3-7 40 0,0 10 4 16,0 10 1-16,0-4 0 0,0 3-45 0,4 4 0 15,-1 2 0-15,-3 7 0 0,0 0 0 0,4 0 11 16,-4-3-2-16,0 3 0 0,0 3-9 15,0-3 0-15,-4 0 0 0,-3 0 0 0,0-4 0 0,7-8-11 16,-3 2 3-16,-1 4 0 0,4-13-8 0,0 3-2 16,-3-3 0-16,-1-6 0 15,1-6-43-15,3-4-9 0,0 0-2 0,-4 1-566 16,4-10-114-16</inkml:trace>
  <inkml:trace contextRef="#ctx0" brushRef="#br0" timeOffset="3353.16">12358 10165 2923 0,'0'0'129'0,"0"0"27"0,7-3-124 0,-4-4-32 0,8-2 0 0,0 6 0 16,3-7 46-16,7 7 3 0,0-3 1 0,4-4 0 15,-1 7-50-15,5 0 0 0,2-3 0 0,1 6 0 31,0 0-72-31,3 0-12 0,-3 0-3 0,3 0 0 0,-3 0-84 16,3 6-17-16,-3-12-3 0,0 6-850 0</inkml:trace>
  <inkml:trace contextRef="#ctx0" brushRef="#br0" timeOffset="3893.17">13582 10240 345 0,'0'0'31'0,"0"0"-31"0,0 6 0 0,-4 7 0 16,4-1 544-16,4 7 104 0,-4 0 20 0,7 3 4 31,-3 3-591-31,3 3-117 0,0 4-24 0,0-7-5 16,-4 6 0-16,4-9 0 0,-3 9 0 0,-1-9 0 15,-3 3-2-15,4-3 0 0,-1-6 0 0,1 6 0 0,-4-13 67 0,0 7 9 0,0-10 4 0,0 4 87 16,0-10 0-16,0 0 4 0,0 0 0 15,0 0-26-15,0 0-5 0,0-13-1 0,0 1 0 16,-4 2-36-16,4-9-8 0,0 4-2 0,-3-4 0 16,-1-9 4-16,4 6 1 0,0-10 0 0,0 7 0 15,0-3-31-15,0-3 0 0,0-1 0 0,0 10 0 16,0-9 0-16,0 9 0 0,4-6 8 0,-4 6-8 16,3 0 25-16,1 0-1 0,-4 0 0 0,3 3 0 15,1 7-11-15,0-7-2 0,-1 6-1 0,1 1 0 16,-1-7-10-16,-3 10-11 0,4-1 3 0,6-2 0 15,1 2-16-15,3 1-4 0,7 6 0 0,0-7 0 16,4 10-21-16,0-3-5 0,6 3-1 0,-2 3 0 16,2-3-13-16,-2 10-4 0,-1-7 0 0,0 6 0 15,0-3-119-15,-3-2-24 0,-4 5-5 0,0-6-664 16</inkml:trace>
  <inkml:trace contextRef="#ctx0" brushRef="#br0" timeOffset="4340.6">14305 10111 1810 0,'0'0'80'0,"-3"3"17"0,-1 7-77 0,-6-1-20 0,-1 1 0 0,0 2 0 15,4 1 98-15,-3 6 16 0,3-7 3 0,0 7 1 16,0 0-66-16,-1 0-14 0,1-4-2 0,0 7-1 16,4-3-9-16,3 0-2 0,-7-3 0 0,3 9 0 15,4-10-11-15,-3 4-2 0,3-6-1 0,0 5 0 16,3-5 2-16,1 6 1 0,-1-7 0 0,4-2 0 15,-3 2-13-15,3-2 0 0,4-7 0 0,3 3 0 16,0-3 0-16,0-3 0 0,0 0 0 0,0-3-10 16,0-6 10-16,0 6 0 0,0-7 0 0,1 1 0 15,-1-1 0-15,0-8-8 0,-4 5 8 0,1 0-8 16,-4-5 8-16,4-1 11 0,-4-3-3 0,3 6 0 16,-3-3 0-16,0 1-8 0,4-4 12 0,-4 3-4 15,0 3-8-15,0-3 0 0,0 10 0 0,4-4 8 16,-4 4-8-16,0 0 0 0,-4 5 0 0,-3 4 0 0,0 0 0 0,0 0 0 15,0 0 0-15,0 0 0 0,7 0 0 0,-7 0 0 16,0 0 0-16,4 10 0 0,-1-1 11 16,1 4 0-16,0-1 0 0,-1 1 0 0,1 6 23 0,-1-1 5 15,1-2 1-15,3 9 0 0,0-3-13 16,0 3-3-16,3-3 0 0,1 6 0 0,3-6-12 0,-3 0-4 16,6 0 0-16,-3 0 0 0,4-3-8 0,0-6-11 15,-1 5 3-15,-3-5 0 16,4-4-22-16,-4 4-4 0,0-7-1 0,0-3 0 15,1-3-174-15,-5 0-35 0,4 0-8 0</inkml:trace>
  <inkml:trace contextRef="#ctx0" brushRef="#br0" timeOffset="4808.1">15155 9418 2286 0,'0'0'50'0,"0"7"10"0,-3 5 3 0,3 1 1 0,-4 6-51 0,1 9-13 15,-1-3 0-15,4 6 0 0,0 1 0 0,0 2 11 16,4 7-11-16,-1 0 10 0,-3-1 25 0,4 1 5 15,-1 3 0-15,4 0 1 0,-3 0-10 0,3 6-3 16,-3-6 0-16,3 6 0 0,-4-6-28 0,1-3 0 16,-1 3 0-16,1-4 0 0,-4-5 0 0,0 6 0 15,0-10 0-15,0 7 0 16,0-10-32-16,0 3-4 0,3 1 0 0,-3-7 0 16,0-3-108-16,0-7-23 0,0 4-4 0,0-6-1 0</inkml:trace>
  <inkml:trace contextRef="#ctx0" brushRef="#br0" timeOffset="5221.95">15501 10325 2602 0,'0'0'116'0,"0"0"23"0,0 0-111 0,0 0-28 16,7 0 0-16,4-4 0 0,3-2 31 0,0 3 1 15,4-6 0-15,-1 5 0 16,4-2-52-16,1-6-9 0,-1 2-3 0,0-2 0 0,4-1 12 0,-1-2 1 16,1-1 1-16,-4-3 0 0,-3 0 10 0,3 7 8 15,-7-10-12-15,4 3 12 0,-4-3 0 0,-4 0 0 16,1 0 0-16,-4 3 0 0,-7-3 0 0,-4 0 8 16,1 0 0-16,-4 4 1 0,-7-4 2 0,0 12 0 15,-4-2 0-15,0 2 0 0,-6 7-11 0,-5 3-12 16,5 0 2-16,-1 3 1 0,0 10 9 0,1 6 0 15,3-7-9-15,-1 16 9 0,5-3 8 0,3 7 7 16,0-1 1-16,-1 1 0 0,5-1 12 0,3 10 4 16,3-7 0-16,4-2 0 0,-3-1-32 0,3 0-16 15,0-3 1-15,3-2 1 0,1 2 22 0,-4-6 5 0,3 0 1 16,1 0 0-16,-1 6-14 0,1-9 0 0,3-4 0 16,-4 4 0-16,5-6 0 0,-1-1 0 0,3 7 0 15,1-10 0-15,3-5 0 0,3 5 0 0,5 0 0 0,2-2 0 31,8-7-48-31,7-7-13 0,0 7-3 0,10-3-703 0,0-3-141 0</inkml:trace>
  <inkml:trace contextRef="#ctx0" brushRef="#br0" timeOffset="6384.92">21837 10858 1324 0,'11'-7'118'0,"-1"7"-94"0,4-9-24 0,7 6 0 16,4-7 282-16,7 10 52 0,10-9 10 0,4 9 3 15,10-3-290-15,8-3-57 0,14 6-12 0,-1 0-3 16,1-4 15-16,3 4-11 0,11 0 11 0,-1 0-10 31,5 4-31-31,-8-4-7 0,-3 0 0 0,-1 0-1 16,1 0-71-16,-8 0-13 0,-2 0-3 0</inkml:trace>
  <inkml:trace contextRef="#ctx0" brushRef="#br0" timeOffset="6589.13">23894 10864 2649 0,'0'0'236'0,"7"-3"-189"0,0 0-38 0,7-4-9 0,14-2 97 0,7 9 18 15,4-3 3-15,7 3 1 0,3 0-108 0,11 0-22 16,4 3-4-16,10-3-887 15,11 0-178-15</inkml:trace>
  <inkml:trace contextRef="#ctx0" brushRef="#br0" timeOffset="7943.31">19579 17584 1324 0,'11'9'59'0,"-11"-9"12"0,0 0-57 0,10-3-14 0,1-3 0 0,14 3 0 16,6 3 55-16</inkml:trace>
  <inkml:trace contextRef="#ctx0" brushRef="#br0" timeOffset="8144.99">20228 17593 1134 0,'0'0'24'0,"0"0"6"0,7-9 1 0,4 6 1 0,7-7-32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9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2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13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0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7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3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84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56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75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9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99" y="1009691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 sz="2800"/>
            </a:lvl2pPr>
            <a:lvl3pPr marL="460375" indent="-230188">
              <a:buFont typeface="Wingdings" panose="05000000000000000000" pitchFamily="2" charset="2"/>
              <a:buChar char="§"/>
              <a:defRPr sz="2800"/>
            </a:lvl3pPr>
            <a:lvl4pPr marL="684213" indent="-223838">
              <a:buFont typeface="Wingdings" panose="05000000000000000000" pitchFamily="2" charset="2"/>
              <a:buChar char="§"/>
              <a:defRPr sz="2800"/>
            </a:lvl4pPr>
            <a:lvl5pPr marL="914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3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57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65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6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1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6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0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82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9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7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9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customXml" Target="../ink/ink6.xml"/><Relationship Id="rId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customXml" Target="../ink/ink8.xml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customXml" Target="../ink/ink10.xml"/><Relationship Id="rId4" Type="http://schemas.openxmlformats.org/officeDocument/2006/relationships/image" Target="../media/image10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esmos.com/calculator/kr7m2m6cf7" TargetMode="External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smos.com/calculator/kr7m2m6cf7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esmos.com/3d/988327bd26" TargetMode="External"/><Relationship Id="rId4" Type="http://schemas.openxmlformats.org/officeDocument/2006/relationships/image" Target="../media/image3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10.png"/><Relationship Id="rId4" Type="http://schemas.openxmlformats.org/officeDocument/2006/relationships/customXml" Target="../ink/ink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1011.png"/><Relationship Id="rId7" Type="http://schemas.openxmlformats.org/officeDocument/2006/relationships/customXml" Target="../ink/ink13.xml"/><Relationship Id="rId2" Type="http://schemas.openxmlformats.org/officeDocument/2006/relationships/image" Target="../media/image46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11.png"/><Relationship Id="rId5" Type="http://schemas.openxmlformats.org/officeDocument/2006/relationships/image" Target="../media/image1210.png"/><Relationship Id="rId4" Type="http://schemas.openxmlformats.org/officeDocument/2006/relationships/image" Target="../media/image1110.png"/><Relationship Id="rId9" Type="http://schemas.openxmlformats.org/officeDocument/2006/relationships/customXml" Target="../ink/ink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0.png"/><Relationship Id="rId5" Type="http://schemas.openxmlformats.org/officeDocument/2006/relationships/customXml" Target="../ink/ink16.xml"/><Relationship Id="rId4" Type="http://schemas.openxmlformats.org/officeDocument/2006/relationships/image" Target="../media/image10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customXml" Target="../ink/ink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customXml" Target="../ink/ink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2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.png"/><Relationship Id="rId7" Type="http://schemas.openxmlformats.org/officeDocument/2006/relationships/customXml" Target="../ink/ink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9.png"/><Relationship Id="rId7" Type="http://schemas.openxmlformats.org/officeDocument/2006/relationships/customXml" Target="../ink/ink21.xml"/><Relationship Id="rId12" Type="http://schemas.openxmlformats.org/officeDocument/2006/relationships/image" Target="../media/image1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customXml" Target="../ink/ink23.xml"/><Relationship Id="rId5" Type="http://schemas.openxmlformats.org/officeDocument/2006/relationships/image" Target="../media/image14.png"/><Relationship Id="rId10" Type="http://schemas.openxmlformats.org/officeDocument/2006/relationships/image" Target="../media/image131.png"/><Relationship Id="rId4" Type="http://schemas.openxmlformats.org/officeDocument/2006/relationships/image" Target="../media/image10.png"/><Relationship Id="rId9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.png"/><Relationship Id="rId7" Type="http://schemas.openxmlformats.org/officeDocument/2006/relationships/customXml" Target="../ink/ink2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51.png"/><Relationship Id="rId4" Type="http://schemas.openxmlformats.org/officeDocument/2006/relationships/image" Target="../media/image10.png"/><Relationship Id="rId9" Type="http://schemas.openxmlformats.org/officeDocument/2006/relationships/customXml" Target="../ink/ink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.png"/><Relationship Id="rId7" Type="http://schemas.openxmlformats.org/officeDocument/2006/relationships/customXml" Target="../ink/ink2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customXml" Target="../ink/ink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customXml" Target="../ink/ink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51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.xml"/><Relationship Id="rId5" Type="http://schemas.openxmlformats.org/officeDocument/2006/relationships/image" Target="../media/image210.pn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2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ustomXml" Target="../ink/ink4.xml"/><Relationship Id="rId9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MLE and</a:t>
            </a:r>
            <a:br>
              <a:rPr lang="en-US" sz="4600" dirty="0"/>
            </a:br>
            <a:r>
              <a:rPr lang="en-US" sz="4600" dirty="0"/>
              <a:t>Probabilistic Formulation of Machine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2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Grades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16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73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Trick coin: comes up heads only 1/3 of the time</a:t>
                </a:r>
              </a:p>
              <a:p>
                <a:endParaRPr lang="en-US" dirty="0"/>
              </a:p>
              <a:p>
                <a:r>
                  <a:rPr lang="en-US" dirty="0"/>
                  <a:t>1 flip:	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2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3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why can we just multiply these?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6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</a:t>
            </a:r>
            <a:r>
              <a:rPr lang="en-US" dirty="0" err="1"/>
              <a:t>i.i.d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sz="1200" b="1" dirty="0"/>
              </a:p>
              <a:p>
                <a:r>
                  <a:rPr lang="en-US" b="1" dirty="0" err="1"/>
                  <a:t>i.i.d</a:t>
                </a:r>
                <a:r>
                  <a:rPr lang="en-US" b="1" dirty="0"/>
                  <a:t>.</a:t>
                </a:r>
                <a:r>
                  <a:rPr lang="en-US" dirty="0"/>
                  <a:t>: Independent and identically distributed</a:t>
                </a:r>
                <a:endParaRPr lang="en-US" b="1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91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What is the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  <a:blipFill>
                <a:blip r:embed="rId2"/>
                <a:stretch>
                  <a:fillRect l="-1094" t="-2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16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89225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Probability to Statistics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01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Parameters with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8781A9-35E0-455C-56BD-E7D89B7BDAF4}"/>
                  </a:ext>
                </a:extLst>
              </p14:cNvPr>
              <p14:cNvContentPartPr/>
              <p14:nvPr/>
            </p14:nvContentPartPr>
            <p14:xfrm>
              <a:off x="8491680" y="3350160"/>
              <a:ext cx="2990520" cy="300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8781A9-35E0-455C-56BD-E7D89B7BDA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2320" y="3340800"/>
                <a:ext cx="3009240" cy="30283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5D41F6-1A1F-40F8-3119-883095520B87}"/>
              </a:ext>
            </a:extLst>
          </p:cNvPr>
          <p:cNvSpPr txBox="1"/>
          <p:nvPr/>
        </p:nvSpPr>
        <p:spPr>
          <a:xfrm>
            <a:off x="552099" y="6203521"/>
            <a:ext cx="609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https://www.desmos.com/calculator/kr7m2m6cf7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609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sz="800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sz="800" b="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1" dirty="0"/>
                  <a:t>Maximum Likelihood Estimation (MLE)</a:t>
                </a:r>
                <a:r>
                  <a:rPr lang="en-US" dirty="0"/>
                  <a:t>: Find the parameter value that maximizes the likelihood.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406" b="-13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48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as Data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What happens as we flip more coins?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BBB91E-2A5B-4804-9122-70C73116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51" y="3353954"/>
            <a:ext cx="3117850" cy="330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221EE-7D6F-96DA-A5AA-8B1C1CFC744F}"/>
              </a:ext>
            </a:extLst>
          </p:cNvPr>
          <p:cNvSpPr txBox="1"/>
          <p:nvPr/>
        </p:nvSpPr>
        <p:spPr>
          <a:xfrm>
            <a:off x="552099" y="6203521"/>
            <a:ext cx="609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https://www.desmos.com/calculator/kr7m2m6cf7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06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7F6B1-E993-0082-E206-DFE95D08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0C4F5C-61A3-BDCA-AA0F-1E5F15ED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C5546-8D1D-B890-4017-3CB33FCC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44354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Exam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Wed in class, see Piazza for details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Coming this week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Probability Primer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MAP Pre-reading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Mini project info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regularization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MLE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Maximum li</a:t>
            </a:r>
            <a:r>
              <a:rPr lang="en-US" sz="2800" dirty="0"/>
              <a:t>kelihood estimation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Probabilistic formulation of linear and logistic regression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21170-9048-B631-6E37-243D9FC8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17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85}</m:t>
                    </m:r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Formulate the likelihood for three </a:t>
                </a:r>
                <a:r>
                  <a:rPr lang="en-US" dirty="0" err="1"/>
                  <a:t>i.i.d.</a:t>
                </a:r>
                <a:r>
                  <a:rPr lang="en-US" dirty="0"/>
                  <a:t>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2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3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F35466-7CD8-BA58-2020-C2D6E23C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0" b="8922"/>
          <a:stretch/>
        </p:blipFill>
        <p:spPr>
          <a:xfrm>
            <a:off x="6192601" y="2661138"/>
            <a:ext cx="5447300" cy="3950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Assume that exam scores are drawn independently from the same Gaussian (Normal) distribution.</a:t>
            </a:r>
          </a:p>
          <a:p>
            <a:r>
              <a:rPr lang="en-US" dirty="0"/>
              <a:t>Given three exam scores 2, 3, 4, which pair of parameters is the best fit (the highest likelihood)?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/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AA9A52-CABE-9C1C-4036-C197B382D334}"/>
              </a:ext>
            </a:extLst>
          </p:cNvPr>
          <p:cNvSpPr txBox="1"/>
          <p:nvPr/>
        </p:nvSpPr>
        <p:spPr>
          <a:xfrm>
            <a:off x="461931" y="6326154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https://www.desmos.com/3d/988327bd26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A686D-026C-C98C-C2EF-7D53FE5A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E166-22DB-9E4F-46B5-D3B103D4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2C98-7D4F-0708-99FA-360BD659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5A9809A5-ABBE-6BE0-F0CC-506146CC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9"/>
          <a:stretch/>
        </p:blipFill>
        <p:spPr>
          <a:xfrm>
            <a:off x="1783343" y="997098"/>
            <a:ext cx="6261100" cy="600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604DF9-1706-307C-62B0-E41383AF7A75}"/>
              </a:ext>
            </a:extLst>
          </p:cNvPr>
          <p:cNvSpPr/>
          <p:nvPr/>
        </p:nvSpPr>
        <p:spPr>
          <a:xfrm>
            <a:off x="1783343" y="1493736"/>
            <a:ext cx="8211800" cy="2431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Principle of Maximum Likelihood Estimation: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Choose the parameters that maximize the likelihood of the data.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DAA68747-430A-B6F7-6A63-5BFE4E26E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06" y="2365612"/>
            <a:ext cx="4564573" cy="1135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8D1EC3-A07F-9CBC-AF56-84F4D150977B}"/>
              </a:ext>
            </a:extLst>
          </p:cNvPr>
          <p:cNvSpPr txBox="1"/>
          <p:nvPr/>
        </p:nvSpPr>
        <p:spPr>
          <a:xfrm>
            <a:off x="3835025" y="3303934"/>
            <a:ext cx="4209418" cy="8343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Maximum Likelihood Estimate (MLE)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7CC166-3102-4D06-27A3-5175680B627F}"/>
              </a:ext>
            </a:extLst>
          </p:cNvPr>
          <p:cNvGrpSpPr/>
          <p:nvPr/>
        </p:nvGrpSpPr>
        <p:grpSpPr>
          <a:xfrm>
            <a:off x="1981200" y="4257844"/>
            <a:ext cx="2946400" cy="1900188"/>
            <a:chOff x="841829" y="707085"/>
            <a:chExt cx="2946400" cy="19001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D4DF13-A725-2DDB-8A28-50719693EBEF}"/>
                </a:ext>
              </a:extLst>
            </p:cNvPr>
            <p:cNvGrpSpPr/>
            <p:nvPr/>
          </p:nvGrpSpPr>
          <p:grpSpPr>
            <a:xfrm>
              <a:off x="1284286" y="707085"/>
              <a:ext cx="2092626" cy="1900188"/>
              <a:chOff x="1284286" y="707085"/>
              <a:chExt cx="2092626" cy="19001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5A87194-FDE3-E9B7-AEA3-2B516554AA9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DDF371C-33F2-BF4A-9551-F25C26F6542A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2468AFF-B863-5FD3-8F52-30020000D720}"/>
                </a:ext>
              </a:extLst>
            </p:cNvPr>
            <p:cNvSpPr/>
            <p:nvPr/>
          </p:nvSpPr>
          <p:spPr>
            <a:xfrm>
              <a:off x="841829" y="1277145"/>
              <a:ext cx="2946400" cy="961081"/>
            </a:xfrm>
            <a:custGeom>
              <a:avLst/>
              <a:gdLst>
                <a:gd name="connsiteX0" fmla="*/ 0 w 2946400"/>
                <a:gd name="connsiteY0" fmla="*/ 958055 h 961081"/>
                <a:gd name="connsiteX1" fmla="*/ 783771 w 2946400"/>
                <a:gd name="connsiteY1" fmla="*/ 812912 h 961081"/>
                <a:gd name="connsiteX2" fmla="*/ 1422400 w 2946400"/>
                <a:gd name="connsiteY2" fmla="*/ 112 h 961081"/>
                <a:gd name="connsiteX3" fmla="*/ 2293257 w 2946400"/>
                <a:gd name="connsiteY3" fmla="*/ 754855 h 961081"/>
                <a:gd name="connsiteX4" fmla="*/ 2946400 w 2946400"/>
                <a:gd name="connsiteY4" fmla="*/ 885484 h 9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961081">
                  <a:moveTo>
                    <a:pt x="0" y="958055"/>
                  </a:moveTo>
                  <a:cubicBezTo>
                    <a:pt x="273352" y="965312"/>
                    <a:pt x="546704" y="972569"/>
                    <a:pt x="783771" y="812912"/>
                  </a:cubicBezTo>
                  <a:cubicBezTo>
                    <a:pt x="1020838" y="653255"/>
                    <a:pt x="1170819" y="9788"/>
                    <a:pt x="1422400" y="112"/>
                  </a:cubicBezTo>
                  <a:cubicBezTo>
                    <a:pt x="1673981" y="-9564"/>
                    <a:pt x="2039257" y="607293"/>
                    <a:pt x="2293257" y="754855"/>
                  </a:cubicBezTo>
                  <a:cubicBezTo>
                    <a:pt x="2547257" y="902417"/>
                    <a:pt x="2746828" y="893950"/>
                    <a:pt x="2946400" y="885484"/>
                  </a:cubicBezTo>
                </a:path>
              </a:pathLst>
            </a:cu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EF3FC06-7BC5-146E-6BDE-4973FA715D30}"/>
              </a:ext>
            </a:extLst>
          </p:cNvPr>
          <p:cNvSpPr/>
          <p:nvPr/>
        </p:nvSpPr>
        <p:spPr>
          <a:xfrm>
            <a:off x="4410188" y="5308444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49327B-69DD-D24C-F66D-7C951768AD19}"/>
              </a:ext>
            </a:extLst>
          </p:cNvPr>
          <p:cNvSpPr/>
          <p:nvPr/>
        </p:nvSpPr>
        <p:spPr>
          <a:xfrm>
            <a:off x="3230373" y="6177823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06FD5C-351F-549D-97EE-3759F278177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395454" y="4828017"/>
            <a:ext cx="8146" cy="133001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D37E7F-C5E0-7FC7-299E-AD09E953D75F}"/>
              </a:ext>
            </a:extLst>
          </p:cNvPr>
          <p:cNvGrpSpPr/>
          <p:nvPr/>
        </p:nvGrpSpPr>
        <p:grpSpPr>
          <a:xfrm>
            <a:off x="7218922" y="4282907"/>
            <a:ext cx="2092626" cy="1900188"/>
            <a:chOff x="1284286" y="707085"/>
            <a:chExt cx="2092626" cy="19001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D7B760-5C30-1878-1665-B55602C5EBC3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60D35-95B1-C1DC-FDC5-5F92FB35C62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692B041-ED99-340E-7D5E-FE81FE12C26B}"/>
              </a:ext>
            </a:extLst>
          </p:cNvPr>
          <p:cNvSpPr/>
          <p:nvPr/>
        </p:nvSpPr>
        <p:spPr>
          <a:xfrm>
            <a:off x="8478952" y="4237014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EC9A0-36F3-ECC6-E7AD-5E9589126332}"/>
              </a:ext>
            </a:extLst>
          </p:cNvPr>
          <p:cNvSpPr/>
          <p:nvPr/>
        </p:nvSpPr>
        <p:spPr>
          <a:xfrm>
            <a:off x="6784598" y="4201145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966E91-5955-86AD-6262-03BF02C6F4F9}"/>
              </a:ext>
            </a:extLst>
          </p:cNvPr>
          <p:cNvSpPr/>
          <p:nvPr/>
        </p:nvSpPr>
        <p:spPr>
          <a:xfrm>
            <a:off x="9139705" y="6156602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8F4E38-DF73-BF47-68F6-E5E9A1821BE0}"/>
              </a:ext>
            </a:extLst>
          </p:cNvPr>
          <p:cNvGrpSpPr/>
          <p:nvPr/>
        </p:nvGrpSpPr>
        <p:grpSpPr>
          <a:xfrm rot="1386540">
            <a:off x="7389179" y="4560458"/>
            <a:ext cx="1303795" cy="1521933"/>
            <a:chOff x="6604527" y="2731881"/>
            <a:chExt cx="1508157" cy="15219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4CC4B0-0993-3FB9-6BFB-F1695645DA12}"/>
                </a:ext>
              </a:extLst>
            </p:cNvPr>
            <p:cNvSpPr/>
            <p:nvPr/>
          </p:nvSpPr>
          <p:spPr>
            <a:xfrm>
              <a:off x="7155543" y="3280229"/>
              <a:ext cx="406400" cy="39649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45625A-5A5B-DFCD-6302-C5984F722960}"/>
                </a:ext>
              </a:extLst>
            </p:cNvPr>
            <p:cNvSpPr/>
            <p:nvPr/>
          </p:nvSpPr>
          <p:spPr>
            <a:xfrm>
              <a:off x="6983527" y="3111691"/>
              <a:ext cx="738074" cy="73117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15A288-A84B-6747-82D1-CB0C5857D0F6}"/>
                </a:ext>
              </a:extLst>
            </p:cNvPr>
            <p:cNvSpPr/>
            <p:nvPr/>
          </p:nvSpPr>
          <p:spPr>
            <a:xfrm>
              <a:off x="6812587" y="2921786"/>
              <a:ext cx="1100930" cy="111098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A69E91-4AC0-7C80-A517-CAE29BA7E50A}"/>
                </a:ext>
              </a:extLst>
            </p:cNvPr>
            <p:cNvSpPr/>
            <p:nvPr/>
          </p:nvSpPr>
          <p:spPr>
            <a:xfrm>
              <a:off x="6604527" y="2731881"/>
              <a:ext cx="1508157" cy="152193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B4DB2A-7C5A-0C42-F357-BEABFB76511A}"/>
              </a:ext>
            </a:extLst>
          </p:cNvPr>
          <p:cNvCxnSpPr>
            <a:cxnSpLocks/>
          </p:cNvCxnSpPr>
          <p:nvPr/>
        </p:nvCxnSpPr>
        <p:spPr>
          <a:xfrm flipH="1">
            <a:off x="8046648" y="4570477"/>
            <a:ext cx="478380" cy="755054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799B65F-7DDA-A95E-26AF-F5A6D8B1E117}"/>
              </a:ext>
            </a:extLst>
          </p:cNvPr>
          <p:cNvSpPr/>
          <p:nvPr/>
        </p:nvSpPr>
        <p:spPr>
          <a:xfrm>
            <a:off x="8488570" y="565558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FD21-1CB6-4774-2D82-565A288A1C8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9516DE-DADB-DDDD-AF85-BDCB2CC80B1D}"/>
                  </a:ext>
                </a:extLst>
              </p14:cNvPr>
              <p14:cNvContentPartPr/>
              <p14:nvPr/>
            </p14:nvContentPartPr>
            <p14:xfrm>
              <a:off x="3333600" y="4771080"/>
              <a:ext cx="92520" cy="8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D0323D-912F-4245-9455-89CDF77AE3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720" y="2243520"/>
                <a:ext cx="9744840" cy="43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80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7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89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D4C8A-3CA4-8924-635B-61DD2674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D8703-330D-F395-C319-9769CA3E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B63A-2E6D-B66B-DED3-AE81187A2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Updating our objective: Minimize neg. log likelihood</a:t>
            </a:r>
          </a:p>
          <a:p>
            <a:endParaRPr lang="en-US" dirty="0"/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374A82-92EB-3049-9D18-04D34CC48F5C}"/>
                  </a:ext>
                </a:extLst>
              </p:cNvPr>
              <p:cNvSpPr txBox="1"/>
              <p:nvPr/>
            </p:nvSpPr>
            <p:spPr>
              <a:xfrm>
                <a:off x="605194" y="1445651"/>
                <a:ext cx="5490806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374A82-92EB-3049-9D18-04D34CC48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94" y="1445651"/>
                <a:ext cx="5490806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BD6DFE-2CA2-0F67-ADBB-E61068236578}"/>
                  </a:ext>
                </a:extLst>
              </p:cNvPr>
              <p:cNvSpPr txBox="1"/>
              <p:nvPr/>
            </p:nvSpPr>
            <p:spPr>
              <a:xfrm>
                <a:off x="1040323" y="2804714"/>
                <a:ext cx="6029228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BD6DFE-2CA2-0F67-ADBB-E61068236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323" y="2804714"/>
                <a:ext cx="6029228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B1CA017-1F9C-6B95-B824-ADBBD4204FCF}"/>
              </a:ext>
            </a:extLst>
          </p:cNvPr>
          <p:cNvGrpSpPr/>
          <p:nvPr/>
        </p:nvGrpSpPr>
        <p:grpSpPr>
          <a:xfrm>
            <a:off x="8915620" y="302191"/>
            <a:ext cx="3001754" cy="3046988"/>
            <a:chOff x="8330499" y="2029460"/>
            <a:chExt cx="3001754" cy="3046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0ADA51-FC6E-8D3F-B597-17136A1F281F}"/>
                    </a:ext>
                  </a:extLst>
                </p:cNvPr>
                <p:cNvSpPr txBox="1"/>
                <p:nvPr/>
              </p:nvSpPr>
              <p:spPr>
                <a:xfrm>
                  <a:off x="8330499" y="2029460"/>
                  <a:ext cx="3001754" cy="3046988"/>
                </a:xfrm>
                <a:prstGeom prst="rect">
                  <a:avLst/>
                </a:prstGeom>
                <a:noFill/>
                <a:ln w="1905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Log is monotonic:</a:t>
                  </a:r>
                </a:p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    If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&lt; </m:t>
                      </m:r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    then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unc>
                        <m:funcPr>
                          <m:ctrlP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func>
                    </m:oMath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  <a:p>
                  <a:endParaRPr 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0ADA51-FC6E-8D3F-B597-17136A1F2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0499" y="2029460"/>
                  <a:ext cx="3001754" cy="3046988"/>
                </a:xfrm>
                <a:prstGeom prst="rect">
                  <a:avLst/>
                </a:prstGeom>
                <a:blipFill>
                  <a:blip r:embed="rId4"/>
                  <a:stretch>
                    <a:fillRect l="-3030" t="-1394"/>
                  </a:stretch>
                </a:blipFill>
                <a:ln w="190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B4AEE9-39A4-0284-9F4F-DF907EC9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4863" y="3249185"/>
              <a:ext cx="2696814" cy="178675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3299E-7F59-C882-F474-75315750577B}"/>
                  </a:ext>
                </a:extLst>
              </p:cNvPr>
              <p:cNvSpPr txBox="1"/>
              <p:nvPr/>
            </p:nvSpPr>
            <p:spPr>
              <a:xfrm>
                <a:off x="1210590" y="4192311"/>
                <a:ext cx="6029228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argmin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lim>
                      </m:limLow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3299E-7F59-C882-F474-75315750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90" y="4192311"/>
                <a:ext cx="6029228" cy="13038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2C47166-854A-194A-4B3D-30EEEFF6C48C}"/>
              </a:ext>
            </a:extLst>
          </p:cNvPr>
          <p:cNvSpPr txBox="1"/>
          <p:nvPr/>
        </p:nvSpPr>
        <p:spPr>
          <a:xfrm>
            <a:off x="605194" y="5903620"/>
            <a:ext cx="8856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Minimize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C8859-D234-BC20-8FB3-E532CDA6ECBF}"/>
                  </a:ext>
                </a:extLst>
              </p:cNvPr>
              <p:cNvSpPr txBox="1"/>
              <p:nvPr/>
            </p:nvSpPr>
            <p:spPr>
              <a:xfrm>
                <a:off x="1210590" y="5496194"/>
                <a:ext cx="8856511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log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ℒ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;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C8859-D234-BC20-8FB3-E532CDA6E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90" y="5496194"/>
                <a:ext cx="8856511" cy="1303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5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80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90}</m:t>
                    </m:r>
                  </m:oMath>
                </a14:m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/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/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82BE91-7582-165C-C794-54593A425659}"/>
                  </a:ext>
                </a:extLst>
              </p14:cNvPr>
              <p14:cNvContentPartPr/>
              <p14:nvPr/>
            </p14:nvContentPartPr>
            <p14:xfrm>
              <a:off x="7796901" y="5043616"/>
              <a:ext cx="3485880" cy="40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82BE91-7582-165C-C794-54593A4256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7541" y="5034256"/>
                <a:ext cx="35046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A8315F-5835-6C94-C954-D9DFD12617CA}"/>
                  </a:ext>
                </a:extLst>
              </p14:cNvPr>
              <p14:cNvContentPartPr/>
              <p14:nvPr/>
            </p14:nvContentPartPr>
            <p14:xfrm>
              <a:off x="5864040" y="5419080"/>
              <a:ext cx="253800" cy="440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A8315F-5835-6C94-C954-D9DFD12617C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54680" y="5409720"/>
                <a:ext cx="272520" cy="4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2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381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Formulation for 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MLE for Linear and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797816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Statistics for Machine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1DE67-9C62-F91B-E3A1-19C8F612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Likelihood vs conditional likelihood</a:t>
            </a:r>
          </a:p>
        </p:txBody>
      </p:sp>
    </p:spTree>
    <p:extLst>
      <p:ext uri="{BB962C8B-B14F-4D97-AF65-F5344CB8AC3E}">
        <p14:creationId xmlns:p14="http://schemas.microsoft.com/office/powerpoint/2010/main" val="3702265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31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DBF1-CA9F-0722-5DA5-9A56333EE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A17A-AF95-6AA1-4A8F-4828AD01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10EB1-B760-3B06-B913-BE6088DA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Course feedback link on Piazza</a:t>
            </a:r>
          </a:p>
          <a:p>
            <a:r>
              <a:rPr lang="en-US" dirty="0">
                <a:solidFill>
                  <a:schemeClr val="tx1"/>
                </a:solidFill>
              </a:rPr>
              <a:t>Are you finished with the course feedback form?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Still working on it</a:t>
            </a:r>
          </a:p>
        </p:txBody>
      </p:sp>
    </p:spTree>
    <p:extLst>
      <p:ext uri="{BB962C8B-B14F-4D97-AF65-F5344CB8AC3E}">
        <p14:creationId xmlns:p14="http://schemas.microsoft.com/office/powerpoint/2010/main" val="1163849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0"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13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𝚯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0"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646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0"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704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D0D179-DE8F-B4D1-342F-29777E567A7F}"/>
                  </a:ext>
                </a:extLst>
              </p14:cNvPr>
              <p14:cNvContentPartPr/>
              <p14:nvPr/>
            </p14:nvContentPartPr>
            <p14:xfrm>
              <a:off x="539280" y="2260080"/>
              <a:ext cx="9934200" cy="381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D0D179-DE8F-B4D1-342F-29777E567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920" y="2250720"/>
                <a:ext cx="10013040" cy="38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DD401-EF74-AE81-03E9-0D421B7C0289}"/>
                  </a:ext>
                </a:extLst>
              </p:cNvPr>
              <p:cNvSpPr txBox="1"/>
              <p:nvPr/>
            </p:nvSpPr>
            <p:spPr>
              <a:xfrm>
                <a:off x="7535917" y="198376"/>
                <a:ext cx="4449827" cy="914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DD401-EF74-AE81-03E9-0D421B7C0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917" y="198376"/>
                <a:ext cx="4449827" cy="9148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178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r>
              <a:rPr lang="en-US" dirty="0"/>
              <a:t>Probabilistic interpretation of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1FE09B-CD3D-F667-F6B6-3403EB9DBED1}"/>
                  </a:ext>
                </a:extLst>
              </p:cNvPr>
              <p:cNvSpPr txBox="1"/>
              <p:nvPr/>
            </p:nvSpPr>
            <p:spPr>
              <a:xfrm>
                <a:off x="8613894" y="198376"/>
                <a:ext cx="3371850" cy="914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1FE09B-CD3D-F667-F6B6-3403EB9DB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894" y="198376"/>
                <a:ext cx="3371850" cy="9148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9AC98E-7129-3D56-B526-AA58C189F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280" y="1703729"/>
                <a:ext cx="4972401" cy="130651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69AC98E-7129-3D56-B526-AA58C189F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80" y="1703729"/>
                <a:ext cx="4972401" cy="1306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7027C-7BF8-DDA9-A73C-509A6BF86A3A}"/>
                  </a:ext>
                </a:extLst>
              </p:cNvPr>
              <p:cNvSpPr txBox="1"/>
              <p:nvPr/>
            </p:nvSpPr>
            <p:spPr>
              <a:xfrm>
                <a:off x="7867772" y="1231413"/>
                <a:ext cx="3427525" cy="96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𝑧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7027C-7BF8-DDA9-A73C-509A6BF86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772" y="1231413"/>
                <a:ext cx="3427525" cy="964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30-BF21-DE76-5879-30453C97D8D3}"/>
                  </a:ext>
                </a:extLst>
              </p:cNvPr>
              <p:cNvSpPr txBox="1"/>
              <p:nvPr/>
            </p:nvSpPr>
            <p:spPr>
              <a:xfrm>
                <a:off x="7867771" y="2370123"/>
                <a:ext cx="4324229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30-BF21-DE76-5879-30453C97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771" y="2370123"/>
                <a:ext cx="4324229" cy="957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98EF-CD87-3C7B-32D8-BDC589F0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84A2-A954-9E17-7923-787CEB0B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52FD6-D60A-D2AA-2532-9563A6D41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8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635C-FD86-E9B4-F67C-9C9127E53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5B5C-24D0-57FE-0A0A-E1C66520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Primer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3407C-73F7-521B-1022-E4735EE99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61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3752F-3E6D-EB2A-FB7C-E9C5B618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6F81-B9AF-DF3F-344F-87B46BF4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205DB-C2B2-0504-507D-90DB6FE54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11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237FD-C5B5-50D1-22C0-DB847989A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0A02-5C7A-68F4-18F0-15D9FE64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AAC2-4A74-E9BE-30B4-6E502DED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F7E31E-8B2A-32F6-C244-FDAE4436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FF4FC-BF7F-EA3D-66C5-B28B90E451F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B0B13C-2C2B-E253-9D7C-751599100E2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EADC30-B19A-E953-4CEC-317CA0CC78CB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C2A4C5-DAF8-494B-EDAA-A629EC2B57DD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7E4878-496F-17B0-5503-6C1C2B8EEDDD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30EC4-0AA0-3675-A322-54BD9DDB7755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F7F2DDD-EADF-D162-B014-D5DE91E7212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2BA682F-CE2F-9F0E-9A14-517CC390BA36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6200E0-D443-8748-EEEA-9EAF59F01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0FA6223-2E2F-CF05-50D3-95A9002A52CC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A465153-8CA3-D7FA-AAC3-B2D48A4E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37123F-D491-45EE-F4A1-63502CED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C1F81E-14FC-D799-008E-607D4DEF56A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3D438CA-C174-E01C-9176-4412670DB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4CAE3246-FA01-E4B1-3746-50A8CAA66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418193-176E-D208-468E-8F07B2F9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3E42FE-D885-8B05-1068-A82F8E6AC27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20D9D0-A659-F4E7-37BB-6783C4CD8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DF29F534-848C-13FE-ECD4-C0FAE218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9BD935-8444-77E9-7217-26C6A97C8936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EA8F47A-7A17-16D9-1B6B-3F0B71521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F58A5B8D-038D-56F1-FE5C-DFE276700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0C67CE2-2B80-22A4-B9EA-B3D9F3621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35177-84B1-8198-ACC8-86128504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9C990F-F26B-D255-017A-F5D36555807A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F9BED-C41D-85AF-EBD8-6759ECCBA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DF75D884-32B2-E3DB-C21E-D23740F97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59819BD-1813-D2D8-F3C1-61881D3B0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E7D44B9-5BDE-4D9C-E99E-AA1C0E4EF627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4AC772A-00EB-C98B-B9FF-B2DED75E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4A2A8F-CD44-B1B7-8B25-875F0399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C74B0F5-2FFB-2383-4F43-7C5AC03C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61A74C9-8EB3-0C23-7BD5-D54E6908D90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47B95E-FFFA-29CB-E510-113E1B383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5279A5-364B-71EB-99E3-5C30F901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E2E60B-B305-1455-6158-2CB02DCB58E8}"/>
                  </a:ext>
                </a:extLst>
              </p14:cNvPr>
              <p14:cNvContentPartPr/>
              <p14:nvPr/>
            </p14:nvContentPartPr>
            <p14:xfrm>
              <a:off x="0" y="146160"/>
              <a:ext cx="7373880" cy="616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453FF1-C09B-1DE3-BC6F-FB724C7250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360" y="136800"/>
                <a:ext cx="7392600" cy="61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315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Calculate the probability of these event sequences happening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Coin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H, H, T, H}</a:t>
                </a:r>
              </a:p>
              <a:p>
                <a:pPr marL="688975" lvl="2" indent="-22860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Biased,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=3/4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heads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{H, H, T, H}</a:t>
                </a:r>
                <a:endPara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14350" indent="-514350" rtl="0" fontAlgn="ctr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4-sided die with sides: A, B, C, D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</a:t>
                </a:r>
              </a:p>
              <a:p>
                <a:pPr lvl="2" indent="0" fontAlgn="ctr">
                  <a:spcBef>
                    <a:spcPts val="0"/>
                  </a:spcBef>
                  <a:buNone/>
                </a:pPr>
                <a:r>
                  <a:rPr lang="en-US" sz="2800" dirty="0">
                    <a:latin typeface="Calibri" panose="020F0502020204030204" pitchFamily="34" charset="0"/>
                  </a:rPr>
                  <a:t>	{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A, B, D, D, A}</a:t>
                </a: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/>
                </a:pPr>
                <a:endParaRPr lang="en-US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marL="974725" lvl="2" indent="-514350" fontAlgn="ctr">
                  <a:spcBef>
                    <a:spcPts val="0"/>
                  </a:spcBef>
                  <a:buFont typeface="+mj-lt"/>
                  <a:buAutoNum type="alphaLcParenR" startAt="2"/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Weighted,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 = [1/10,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3/10,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4/10]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	{A, B, D, D, A}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263" b="-27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55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2EAB1-CAF5-E817-1CB6-D5953AB9A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E138-9610-47CF-53E8-A8F4FD75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272D-C963-9405-2EDF-B749CEBF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FAE247-DC01-672A-4381-C9003CEB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2F6EF-5A5C-3E8D-E302-DC271D9FA304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7C8A85-6CAE-D5E5-ECBF-77478336CB9C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8F4E63-8BEA-A10C-79FF-D8B7086C8CEC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B17C61-23F2-D2EB-EA45-14D7B577050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70F35A-0F6F-675C-F686-3785AA84B39C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5BD65A-CC70-E0F0-B4F4-20E4022A4624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FCD767C-410B-4D85-7FF7-829F458ED3AA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D89159A-B699-376D-D699-5026DC4E549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45C0AC5-8CEC-0320-B5E6-DBEEF7745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8CA5A-F53B-7E7C-9EF1-94CAEF3B52FF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E0DF65-431A-1DD8-CB21-7282FB7A4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ED1E6F1-DFD3-40EA-9676-655ED4AC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018344-FF90-662D-A7E6-FBEDEE245E08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866AAA-9788-52FA-E84F-DBE3E8B19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8F09AE07-DDE7-7546-6AA6-9E3D6898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EA6323-4810-03E6-71D4-000BAE25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AB32A9-528B-C6D1-5BFC-96432D58B51E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D29C1ED-D34D-D358-EBDF-E8450836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FB90980F-D784-0B70-2662-E880179C2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C89ED3-34E5-BD93-098E-15D8F2D8D073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F6D071D-891A-CDF5-F075-A129DE26D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F696B7FA-4474-F5EC-730B-E0B8562C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61036A-AFFD-DEED-9797-EC4255B78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C2D6A78-6EC7-CC15-F19D-EC05C1D8A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A5E73B-682B-AC1C-4830-5D8B8F9B80FB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16E69D-4767-A967-28DC-90FC5257B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657235F1-ADA0-1D11-EB8F-04AEB211F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BA1A0B5-6A1E-BA88-FF2F-CA7CC70F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0859E6-9600-94EA-B043-B644B3653664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1F21647-3C34-7E92-F792-3E59E65C4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581B6B3-1083-77D8-3E6B-04B04019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82BB96E-A307-5A97-4B91-A22D4F28B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F8BEF6-CD33-0304-97E1-7318FD4FF6C3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53575E4-858B-1F9B-1AC8-96DCF8CE2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EDC31D2-649F-DDA8-4D35-DF61C81B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CC5752-27B5-9865-D156-3232D30C7EB5}"/>
                  </a:ext>
                </a:extLst>
              </p14:cNvPr>
              <p14:cNvContentPartPr/>
              <p14:nvPr/>
            </p14:nvContentPartPr>
            <p14:xfrm>
              <a:off x="485280" y="498240"/>
              <a:ext cx="8332560" cy="3884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811CD4-600C-498D-9A38-5B346AD3F9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920" y="488880"/>
                <a:ext cx="8351280" cy="39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70A5DE1-3AAE-70C0-6F5D-0A5197E9CE5B}"/>
                  </a:ext>
                </a:extLst>
              </p14:cNvPr>
              <p14:cNvContentPartPr/>
              <p14:nvPr/>
            </p14:nvContentPartPr>
            <p14:xfrm>
              <a:off x="880200" y="2828160"/>
              <a:ext cx="9239400" cy="2391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650CC09-9DC6-4C4C-BE8A-9473908B26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0840" y="1073520"/>
                <a:ext cx="9258120" cy="41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53DC84F-E17E-812A-5AB2-D31BDBA419C2}"/>
                  </a:ext>
                </a:extLst>
              </p14:cNvPr>
              <p14:cNvContentPartPr/>
              <p14:nvPr/>
            </p14:nvContentPartPr>
            <p14:xfrm>
              <a:off x="7189560" y="2589120"/>
              <a:ext cx="4086000" cy="369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54CC32-F3B2-C718-4EF3-07C8686C38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0200" y="2579760"/>
                <a:ext cx="4104720" cy="37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3436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B0E0-E2F4-B56C-2E99-4944B35BF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2F61-24EC-8EDD-57A1-5D3E71BE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FF59-7E7D-FA5D-6B4B-93FE50673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55B33E-315F-5B42-EF98-8DEB23D7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BAB45-FC5A-A8C0-AF5B-7712C3AAFF8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93997E-4081-5712-EDFC-CD6E34481081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26915E-425D-84C2-76CC-7ACBDA3650B7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C7FDD7-B01D-D568-97B4-4EC0C7465654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39B1DA-724B-37A0-A641-1A1C5E4F0ECD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BC9C2D-2411-7927-B2ED-696041DC9F3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108EDC-A876-2526-1B9F-294DD359F78B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356C80-1A37-1153-C3F4-D10957446B45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3DFDCF4-7784-8767-0D7D-549E57FD0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E3989A2-1728-C863-8762-FDF9B3AD5F2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782A971-8B1E-B478-2111-CC4BB3D5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DB38AC2-68D3-4814-EA60-3C3A3700D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3230BF-714B-6E47-9E49-A83F3D2E9136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4038DA7-C798-87B5-2450-9E13B9954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880D609E-6163-3338-9D02-6A0554D97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CE3726-C648-D83A-7CC4-625A901E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922F6A-E39A-AA39-7131-2705B5A9A537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EF3709-45D5-1D92-8C02-51482AE1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A309E7BD-18A9-0A2B-4517-B08A661DE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D827-2059-AD04-5947-D77CF8AD2D4E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4C42884-7A34-1EFB-B394-501A5573D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A7503014-0E23-B4EE-02E3-FA656AFB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2396B1-63F6-05F5-7004-51A1FC97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935050F-2100-20C9-73B0-26C78F4B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0E4BE0F-A600-794A-0AD3-0C96AE79805A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8E694FE-B4B0-0A1B-5EA7-327FE5D10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E38E6571-27D4-ACF9-7528-5D6FF333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28DEBC4-6AA4-9A83-A0D5-30BB4159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41B62C-0C66-3E6D-4DDA-EAD6D991DC6D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1949D02-B16E-2DD3-4C02-B77B4A760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0D9D0A3-5EEA-2ABF-F42D-17BBAF7A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9F8F3D1-B31C-EF16-16AB-47972568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4955289-E4A0-D89F-1DD5-F488C45E1D4D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5693CDC-EBB8-E0B3-9128-01F5BBC5C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2905B97-92D7-D58A-91FF-3FE49C7E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14EDA4-2308-2E45-B698-3ADCCE9E500B}"/>
                  </a:ext>
                </a:extLst>
              </p14:cNvPr>
              <p14:cNvContentPartPr/>
              <p14:nvPr/>
            </p14:nvContentPartPr>
            <p14:xfrm>
              <a:off x="3660120" y="707040"/>
              <a:ext cx="49989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857074-7F11-A87B-4E19-12BC6D8E73E1}"/>
                  </a:ext>
                </a:extLst>
              </p14:cNvPr>
              <p14:cNvContentPartPr/>
              <p14:nvPr/>
            </p14:nvContentPartPr>
            <p14:xfrm>
              <a:off x="5229720" y="2205360"/>
              <a:ext cx="6834240" cy="380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560C96E-24F5-FC63-7AE6-969099D708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0360" y="2196000"/>
                <a:ext cx="6852960" cy="38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6431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1A1B-749C-FAE4-46DE-8EC54776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060C-BEAB-BFB6-A3DB-2C5EF068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C167-32FE-DD85-1DDA-001FB8D9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57816E-A59F-022A-68EB-2307B83F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952D0-3424-F46D-488C-1C58C6877DFE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855BE4-BF47-F61D-4CD5-877BAD059870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38443F-40C8-5AD9-52C8-1E9C6DA68D78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C402A5-6ED7-D941-75A3-7E56332CBF58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934A9F-9DED-D2C1-E355-5E19046559A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342A5F-15C2-E548-B965-FC213652FCD8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FBA1329-0FD9-5817-73DA-9419B9C2C2D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8EA95C8-63FF-71E0-36E3-12774024548F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FA449B3-0C7C-5CA6-A6F1-E70D83729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315081F-CDB3-51EB-B3E3-25CD552571B5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DF91CE-FB96-C81F-14B4-82A8D3C7D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DF8508-DF6B-4F92-0466-BB5BABA8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0D8F80-549B-AA1D-A78E-F86E2EDC55E1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3DEDEA-4C38-900E-0D21-E93A040D2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C17D2278-4CDB-8D41-F9A1-CE813D8D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D6C305-4403-A912-BD18-6B26C5FA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A40ACB-E8BC-EFD0-A10B-EBD0EADF9D97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75B9ACD-1257-0C4E-BFD1-E37C8C3F6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EC613EE1-EEA4-9884-098A-CAD681012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504007-5C57-8C34-946A-266647B080AE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0BB55E-A077-DED0-97A9-EB84280F8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E78D62A2-0A80-6AEE-6E48-DD644080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05223B2-112B-A0B1-9E40-2EE40FC8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54772E2-DD69-2031-6DF9-C27B56B41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791C81-37EC-6101-D04F-34ABD3CCB58B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CAF7751-5A57-FC63-AB2D-AD2EF7677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C6C1B973-0D70-E2BC-F4B4-2EE588EC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F814A96-0E6B-BB2D-EEF1-0ED1D9FE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1CDA52-74B4-358C-8A57-29CEF4AE0BA8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1C0EA9A-77FD-4DA1-47DB-B599E8673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9FB0CE1-3482-8E0A-BC95-9547C583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1D574A4-4686-8F56-FD79-45FDCD9CE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CA90E4-530D-FDCB-C840-98D941EA0DA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2C8100C-DEE2-AAB4-80EE-76317A99E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6CD50E2-DF77-3356-D1E1-F703A2BC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4F76CF-577C-2A15-D225-7BE4B08A728F}"/>
                  </a:ext>
                </a:extLst>
              </p14:cNvPr>
              <p14:cNvContentPartPr/>
              <p14:nvPr/>
            </p14:nvContentPartPr>
            <p14:xfrm>
              <a:off x="977760" y="707040"/>
              <a:ext cx="93135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696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0385D-61AA-884D-05F9-E81C4640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C6FB-FB94-9063-3EB6-3834BF1B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F7FBB-28A2-8A1C-FB52-C77E7CDC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number of heads after two flips of a fair coin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F83E-D8A0-618B-99F9-41D63C82C471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700A1F-FE74-6DF3-08A5-48172B8DD545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E8E512-D6B6-9282-A3B4-43F089161766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72D2DB-AF9F-0B86-54E5-E2D9C3278881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886313-DF4A-9F5E-F86A-6F7FA154B402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E7C200-7637-8FE9-0867-A397138F398F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51AEEC5-DC1F-8D13-074E-8EF311470053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D05DAC6-0FDE-65A1-204C-D9B543BA9828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837B6D3-E18A-C91B-5737-0C2AA4623910}"/>
                  </a:ext>
                </a:extLst>
              </p14:cNvPr>
              <p14:cNvContentPartPr/>
              <p14:nvPr/>
            </p14:nvContentPartPr>
            <p14:xfrm>
              <a:off x="736560" y="1916280"/>
              <a:ext cx="9516600" cy="382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C5EFA-8A57-46D8-8F8F-7247593BE8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200" y="1906920"/>
                <a:ext cx="9535320" cy="38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449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49B5-91E0-E81C-436E-196E3AC0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91C6-4120-0417-DB26-F721D970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375829"/>
            <a:ext cx="10515600" cy="627812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2996D-E93F-1D45-1418-3995C0FD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44076" cy="477497"/>
          </a:xfrm>
        </p:spPr>
        <p:txBody>
          <a:bodyPr/>
          <a:lstStyle/>
          <a:p>
            <a:r>
              <a:rPr lang="en-US" dirty="0"/>
              <a:t>Random variable for number of heads after two flips of a </a:t>
            </a:r>
            <a:r>
              <a:rPr lang="en-US" i="1" dirty="0"/>
              <a:t>biased</a:t>
            </a:r>
            <a:r>
              <a:rPr lang="en-US" dirty="0"/>
              <a:t> coin that lands heads 75%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8EE91-0E31-CCE5-708C-5F6CCBB4DEC4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45969-0A8C-12A3-7F1C-0D6EB1236125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3BA475-621D-0534-57C0-169FEBE11594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88FC1-6BA4-1E95-3823-9D49DBEF5B83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578ECF-47ED-BC41-D521-32F4A751C3AF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0B49D7-342C-053D-130C-A57C53BCFF73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9058405-2B61-1104-7962-D5F09CD3E7F1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2EA36E-DC3C-3C0A-6323-1F3EAAA9F60E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3D7919-1D6B-3036-E7ED-95027CC67140}"/>
                  </a:ext>
                </a:extLst>
              </p14:cNvPr>
              <p14:cNvContentPartPr/>
              <p14:nvPr/>
            </p14:nvContentPartPr>
            <p14:xfrm>
              <a:off x="5717520" y="2556360"/>
              <a:ext cx="5455080" cy="2640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40DB7-5708-475E-ACFA-E1D9DD07F8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8160" y="2547000"/>
                <a:ext cx="5473800" cy="26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BB41D4-00DE-ADAC-635C-BB7F9B85B4B2}"/>
                  </a:ext>
                </a:extLst>
              </p14:cNvPr>
              <p14:cNvContentPartPr/>
              <p14:nvPr/>
            </p14:nvContentPartPr>
            <p14:xfrm>
              <a:off x="736560" y="3179160"/>
              <a:ext cx="4708440" cy="201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3FCFD1-AEB0-FEF3-24E1-EA1D800E9E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200" y="3169800"/>
                <a:ext cx="4727160" cy="20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864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923E-939C-0A3C-33F9-1692BA26A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2F46-0F93-66B2-0225-96D5058D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9C41-8366-F126-FB99-01B5B235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cat in picture or not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BD65C-00F9-90F4-AB20-9682E41A9981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1B771-A74F-332A-4FBD-6F7E3ADD022B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7089AC-DE44-1653-7A12-FFF19B717569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D82275-B463-841A-2646-B98AE1D15896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7115D4-9A03-8B73-AB5F-0E892667997B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2F7FCA-A172-2753-2958-DFE31BE3C1B2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0A36502-209C-1249-22C8-590AB3DAC242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0F0458-1F5E-98CA-4A24-AF6B501BB442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E4405F-623E-DBA3-7208-B8D5E54ADF9C}"/>
                  </a:ext>
                </a:extLst>
              </p14:cNvPr>
              <p14:cNvContentPartPr/>
              <p14:nvPr/>
            </p14:nvContentPartPr>
            <p14:xfrm>
              <a:off x="463680" y="2104560"/>
              <a:ext cx="10032120" cy="3548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46F6F78-2CE1-48BC-8D75-6ACB3BFFA8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20" y="2095200"/>
                <a:ext cx="10050840" cy="35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390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A490-859F-A02D-359D-05CF7019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A8E7-C935-4872-A7DE-903A80A0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DF85F-DAF9-AF77-12E1-D88DE67F2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animal species in picture assuming one animal picture and available species: dog, cat, pig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74396-648C-D8DE-DF45-120D9ED7B936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80FD4-BCFE-D1A3-71B6-0F06EBCE8412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F28768-2399-42EF-06CB-E715A3E33A8A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8419FC-8AA5-EC87-7132-AE8EBE1AED16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35B3EB-07DB-3BCE-79BE-41466FFC135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C1D742-90DC-479B-1085-95D48ECC315F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E22BB29-F67E-1559-9374-9A12C9E21EC6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61DDFF7-5EE7-B9E5-9C1C-AC74FB6C19C5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11C30BC-108E-903C-F4D5-11A8CBF36BF2}"/>
                  </a:ext>
                </a:extLst>
              </p14:cNvPr>
              <p14:cNvContentPartPr/>
              <p14:nvPr/>
            </p14:nvContentPartPr>
            <p14:xfrm>
              <a:off x="355680" y="1116720"/>
              <a:ext cx="11557440" cy="4777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D3F89B-C8D8-441B-ACFF-858F7AC70B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320" y="1107360"/>
                <a:ext cx="11576160" cy="47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2CBBB8-0102-B15A-2850-FEAA74A3A40F}"/>
                  </a:ext>
                </a:extLst>
              </p14:cNvPr>
              <p14:cNvContentPartPr/>
              <p14:nvPr/>
            </p14:nvContentPartPr>
            <p14:xfrm>
              <a:off x="6684120" y="2009880"/>
              <a:ext cx="1756800" cy="10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D2FD31-7CF8-22A0-E5B9-4A989DBDC7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760" y="2000520"/>
                <a:ext cx="1775520" cy="12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1217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A0F2D-E8DF-E039-2244-4F467FC8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40A0-D3D2-4251-8D53-845709A6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43834-B7FC-547F-465C-829FE4FED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height of student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FB40A-C0C5-99C7-9E9B-ECE3BBB09D5B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14963F-6156-5FA6-4990-184B5BCD501F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6353B1-A490-1DEF-4C76-C4E9847AEA81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A9109D-47D0-ADF4-F07D-D3888F5FB59A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62D4CC-C033-BDFE-7271-8454DEA78A84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29D15D-9BEF-031F-64D5-BA42AAFAB0EE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7BE3724-C8B4-17C2-568B-60AE9DCECD3F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C55144F-7617-A68D-A18A-DE1C23E36090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F1E01-3193-F9B8-93D7-E145940087EA}"/>
                  </a:ext>
                </a:extLst>
              </p14:cNvPr>
              <p14:cNvContentPartPr/>
              <p14:nvPr/>
            </p14:nvContentPartPr>
            <p14:xfrm>
              <a:off x="256680" y="1367640"/>
              <a:ext cx="11488680" cy="524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9757B2-89A1-43CB-BF50-E49166F922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320" y="1358280"/>
                <a:ext cx="11507400" cy="526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170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3E7D-E083-22BB-095C-F4B5F39D1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EEFD-43A0-491D-C3F3-A2250147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FACD-6212-E3A1-6902-859AB041C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4F67BA-F47F-9C1D-5158-CA9FD6B077DE}"/>
                  </a:ext>
                </a:extLst>
              </p14:cNvPr>
              <p14:cNvContentPartPr/>
              <p14:nvPr/>
            </p14:nvContentPartPr>
            <p14:xfrm>
              <a:off x="636120" y="4286880"/>
              <a:ext cx="10602360" cy="200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2B13EE-9875-49B2-A9AE-B0BCEF356C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760" y="4277520"/>
                <a:ext cx="10621080" cy="20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B5684E-7B76-A9DE-A851-94EAEBFF958A}"/>
                  </a:ext>
                </a:extLst>
              </p14:cNvPr>
              <p14:cNvContentPartPr/>
              <p14:nvPr/>
            </p14:nvContentPartPr>
            <p14:xfrm>
              <a:off x="4702680" y="513000"/>
              <a:ext cx="6283080" cy="520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0D77CF-6CD4-FFA1-BFCA-5B2570C77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3320" y="503640"/>
                <a:ext cx="6301800" cy="52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4515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E2B2E-2AF4-1A47-69B3-06ADD952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F5A8-1864-DD09-4CA4-75BE9ECC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Discrete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6AB0D-5AD8-4C98-B78D-7AD75A92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Bernoulli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Categorical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Binomial</a:t>
            </a:r>
          </a:p>
          <a:p>
            <a:r>
              <a:rPr lang="en-US" dirty="0"/>
              <a:t>Multinomial</a:t>
            </a:r>
          </a:p>
          <a:p>
            <a:r>
              <a:rPr lang="en-US" dirty="0"/>
              <a:t>Uniform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9FBBC1-B33B-21E7-0E7D-414EB0922582}"/>
                  </a:ext>
                </a:extLst>
              </p14:cNvPr>
              <p14:cNvContentPartPr/>
              <p14:nvPr/>
            </p14:nvContentPartPr>
            <p14:xfrm>
              <a:off x="257760" y="101160"/>
              <a:ext cx="11933280" cy="607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C384C2-47B5-5723-E21E-E56F77A124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00" y="91800"/>
                <a:ext cx="11952000" cy="60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277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r>
                  <a:rPr lang="en-US" dirty="0"/>
                  <a:t>Implement a function in Python for the pdf of a Gaussian distribution.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Python </a:t>
                </a:r>
                <a:r>
                  <a:rPr lang="en-US" dirty="0" err="1">
                    <a:solidFill>
                      <a:schemeClr val="tx1"/>
                    </a:solidFill>
                  </a:rPr>
                  <a:t>numpy</a:t>
                </a:r>
                <a:r>
                  <a:rPr lang="en-US" dirty="0">
                    <a:solidFill>
                      <a:schemeClr val="tx1"/>
                    </a:solidFill>
                  </a:rPr>
                  <a:t> or math packages are fine, no </a:t>
                </a:r>
                <a:r>
                  <a:rPr lang="en-US" dirty="0" err="1">
                    <a:solidFill>
                      <a:schemeClr val="tx1"/>
                    </a:solidFill>
                  </a:rPr>
                  <a:t>scipy</a:t>
                </a:r>
                <a:r>
                  <a:rPr lang="en-US" dirty="0">
                    <a:solidFill>
                      <a:schemeClr val="tx1"/>
                    </a:solidFill>
                  </a:rPr>
                  <a:t>, etc.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def gaussian(x, mu, </a:t>
                </a:r>
                <a:r>
                  <a:rPr lang="en-US" sz="2400" dirty="0" err="1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sigmaSq</a:t>
                </a:r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):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:r>
                  <a:rPr lang="en-US" sz="2400" dirty="0">
                    <a:solidFill>
                      <a:srgbClr val="7030A0"/>
                    </a:solidFill>
                    <a:latin typeface="Consolas" panose="020B0609020204030204" pitchFamily="49" charset="0"/>
                  </a:rPr>
                  <a:t>gaussian(3.3, 2.2, 1.1)</a:t>
                </a:r>
                <a:r>
                  <a:rPr lang="en-US" sz="2400" dirty="0">
                    <a:solidFill>
                      <a:schemeClr val="tx1"/>
                    </a:solidFill>
                  </a:rPr>
                  <a:t>?</a:t>
                </a:r>
                <a:endParaRPr lang="en-US" sz="2400" dirty="0">
                  <a:solidFill>
                    <a:srgbClr val="7030A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405" b="-16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611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0EB11-C052-54A7-9A0E-87CA7B74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18AD-D50A-5471-4B6B-A742D56C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Continuous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64371-4A15-10E4-1B83-5FB1035E1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Gaussian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Beta</a:t>
            </a:r>
          </a:p>
          <a:p>
            <a:r>
              <a:rPr lang="en-US" dirty="0"/>
              <a:t>Laplace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E684BF-C78D-13FD-6AB1-D7B7B8C405B4}"/>
                  </a:ext>
                </a:extLst>
              </p14:cNvPr>
              <p14:cNvContentPartPr/>
              <p14:nvPr/>
            </p14:nvContentPartPr>
            <p14:xfrm>
              <a:off x="3173760" y="278280"/>
              <a:ext cx="8402760" cy="181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063DA13-7B49-CB24-D1AD-EB9A3E83F8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400" y="268920"/>
                <a:ext cx="8421480" cy="18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740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F6840-8FA4-D433-70B0-D12D8177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E3CB-A083-379E-28BA-BE19657B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CC528-CF69-3B47-C172-6DD6AB3F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Marginal</a:t>
            </a:r>
          </a:p>
          <a:p>
            <a:endParaRPr lang="en-US" dirty="0"/>
          </a:p>
          <a:p>
            <a:r>
              <a:rPr lang="en-US" dirty="0"/>
              <a:t>Joint</a:t>
            </a:r>
          </a:p>
          <a:p>
            <a:endParaRPr lang="en-US" dirty="0"/>
          </a:p>
          <a:p>
            <a:r>
              <a:rPr lang="en-US" dirty="0"/>
              <a:t>Conditional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8F7DAB-9C52-F576-0DA9-281A927764BC}"/>
                  </a:ext>
                </a:extLst>
              </p14:cNvPr>
              <p14:cNvContentPartPr/>
              <p14:nvPr/>
            </p14:nvContentPartPr>
            <p14:xfrm>
              <a:off x="2887920" y="638280"/>
              <a:ext cx="7806960" cy="327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02E722-9F80-4A77-97E3-73C3C6E623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8560" y="628920"/>
                <a:ext cx="7825680" cy="329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0649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45899-51CC-445F-5652-4A087510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54B0-202B-A72A-B9FD-DF54E56E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4DB00-73FD-A734-108B-CE9905E113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</p:spPr>
            <p:txBody>
              <a:bodyPr/>
              <a:lstStyle/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Dataset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latin typeface="Calibri" panose="020F0502020204030204" pitchFamily="34" charset="0"/>
                  </a:rPr>
                  <a:t>P</a:t>
                </a:r>
                <a:r>
                  <a:rPr lang="en-US" sz="2400" dirty="0">
                    <a:effectLst/>
                    <a:latin typeface="Calibri" panose="020F0502020204030204" pitchFamily="34" charset="0"/>
                  </a:rPr>
                  <a:t>arameters, generically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457200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variables 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Capital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lower case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variable: function that maps events to 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Y is rand variable that maps the event of a coin toss being heads to value one and the event of a coin toss being tails to zero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=1 |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)= 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=1)=3/4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Calibri" panose="020F0502020204030204" pitchFamily="34" charset="0"/>
                  </a:rPr>
                  <a:t>   Sometimes even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>
                    <a:effectLst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h𝑒𝑎𝑑𝑠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  <a:blipFill>
                <a:blip r:embed="rId2"/>
                <a:stretch>
                  <a:fillRect l="-928" t="-878" b="-2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90D561-1441-263B-0AEF-454FD2119B16}"/>
                  </a:ext>
                </a:extLst>
              </p14:cNvPr>
              <p14:cNvContentPartPr/>
              <p14:nvPr/>
            </p14:nvContentPartPr>
            <p14:xfrm>
              <a:off x="984240" y="1905120"/>
              <a:ext cx="8795160" cy="4781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7E854A-9DDE-68B4-0B41-5DF887FD80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880" y="1895760"/>
                <a:ext cx="8813880" cy="47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994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368E-D991-557E-A4F9-DE78DB4F9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E1A1-2FBE-9E2A-F98F-D9E08E01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94562F-FC4E-18E7-EC77-245DCC2980C6}"/>
              </a:ext>
            </a:extLst>
          </p:cNvPr>
          <p:cNvSpPr txBox="1">
            <a:spLocks/>
          </p:cNvSpPr>
          <p:nvPr/>
        </p:nvSpPr>
        <p:spPr bwMode="auto">
          <a:xfrm>
            <a:off x="168858" y="990457"/>
            <a:ext cx="5715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Algebra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Three axioms of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Theorem of total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Definition of conditional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Product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Bayes’ theorem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Chain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Independence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Conditional independence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79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717D6-24DE-DB58-AFC1-60D5D88E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B002-60A9-8B54-414A-AAB531E6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166B-D836-3D3A-0D6A-8A697FAF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6832600" cy="472916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Adding to the toolbox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Definition of conditional probability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Bayes’ theorem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Rule…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6AE678-42A1-666B-0B52-25221A73CC6B}"/>
                  </a:ext>
                </a:extLst>
              </p:cNvPr>
              <p:cNvSpPr/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1374D6-329F-4AF2-8EE0-60EBE40FC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419FD2-C398-0AA8-9518-3D2045C47209}"/>
                  </a:ext>
                </a:extLst>
              </p:cNvPr>
              <p:cNvSpPr/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91028D-97C6-42C9-8117-638AD4AA3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C15E31-B2BC-D83C-FB15-C65285785642}"/>
                  </a:ext>
                </a:extLst>
              </p:cNvPr>
              <p:cNvSpPr/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|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E075F2-96CA-460C-98B7-660C960A9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CA8BDC-48A0-0152-4919-0D9D6C70EE86}"/>
                  </a:ext>
                </a:extLst>
              </p:cNvPr>
              <p:cNvSpPr/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=2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∣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41812D-6F93-BBC7-36F5-434F36941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1BDD8C-5C53-9158-879D-C3FBF7F5E342}"/>
                  </a:ext>
                </a:extLst>
              </p14:cNvPr>
              <p14:cNvContentPartPr/>
              <p14:nvPr/>
            </p14:nvContentPartPr>
            <p14:xfrm>
              <a:off x="3114000" y="3390480"/>
              <a:ext cx="5671080" cy="2943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5DCDB7-142C-4921-4AE3-5975FEE3F1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4640" y="3381120"/>
                <a:ext cx="5689800" cy="29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26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AB3E-FEB8-A9A3-B245-3166EB476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D222-CF54-3ADB-E25E-73D0DC16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22C74-5646-2C09-5485-6A635213A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{75, 80, 90}, which pair of parameters is a better fit (a higher likelihood)?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I don't know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22C74-5646-2C09-5485-6A635213A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698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674D7-DA94-6517-B4CB-14F83F66F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B68D-DD92-E11D-0AE1-2053CF3C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ED3230-D6C4-1C51-962E-86B49236DC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711291"/>
              </a:xfrm>
            </p:spPr>
            <p:txBody>
              <a:bodyPr/>
              <a:lstStyle/>
              <a:p>
                <a:r>
                  <a:rPr lang="en-US" dirty="0"/>
                  <a:t>Trick coin: comes up heads only 1/3 of the time</a:t>
                </a:r>
              </a:p>
              <a:p>
                <a:endParaRPr lang="en-US" dirty="0"/>
              </a:p>
              <a:p>
                <a:r>
                  <a:rPr lang="en-US" dirty="0"/>
                  <a:t>1 flip:	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2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3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what property allows us to just multiply these?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ED3230-D6C4-1C51-962E-86B49236D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711291"/>
              </a:xfrm>
              <a:blipFill>
                <a:blip r:embed="rId2"/>
                <a:stretch>
                  <a:fillRect l="-1217" t="-14655" b="-497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6B3408-E734-7F6E-5861-563AECD562C4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47A2DA9-F2AE-2A0B-3D28-2AE3E147E0AB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44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E8A6-7B1C-5AA0-6D75-17B71DBA2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AF08-0F8D-106C-CE7A-0399A1C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BCAE-1E32-FF53-7542-80CFF8EC5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711291"/>
          </a:xfrm>
        </p:spPr>
        <p:txBody>
          <a:bodyPr/>
          <a:lstStyle/>
          <a:p>
            <a:r>
              <a:rPr lang="en-US" dirty="0"/>
              <a:t>Which of these is the correct labeling of these properties?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0A454-8CD3-03A5-A870-8F541739090E}"/>
                  </a:ext>
                </a:extLst>
              </p14:cNvPr>
              <p14:cNvContentPartPr/>
              <p14:nvPr/>
            </p14:nvContentPartPr>
            <p14:xfrm>
              <a:off x="4443230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0A454-8CD3-03A5-A870-8F54173909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4230" y="181906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55FBF69-31DA-29DE-BBCD-A0B088AB1B68}"/>
                  </a:ext>
                </a:extLst>
              </p14:cNvPr>
              <p14:cNvContentPartPr/>
              <p14:nvPr/>
            </p14:nvContentPartPr>
            <p14:xfrm>
              <a:off x="4361510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55FBF69-31DA-29DE-BBCD-A0B088AB1B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2510" y="26722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F6F46-B860-0E4E-AB54-AF0C94D2D056}"/>
                  </a:ext>
                </a:extLst>
              </p:cNvPr>
              <p:cNvSpPr txBox="1"/>
              <p:nvPr/>
            </p:nvSpPr>
            <p:spPr>
              <a:xfrm>
                <a:off x="3116719" y="1937071"/>
                <a:ext cx="2133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F6F46-B860-0E4E-AB54-AF0C94D2D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19" y="1937071"/>
                <a:ext cx="21336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87A732-7F12-BAF8-3AAD-E7C81536E5D6}"/>
                  </a:ext>
                </a:extLst>
              </p:cNvPr>
              <p:cNvSpPr txBox="1"/>
              <p:nvPr/>
            </p:nvSpPr>
            <p:spPr>
              <a:xfrm>
                <a:off x="9600849" y="945603"/>
                <a:ext cx="25241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87A732-7F12-BAF8-3AAD-E7C81536E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849" y="945603"/>
                <a:ext cx="252412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895EC-828A-BE36-767D-12BDB6AC0E51}"/>
                  </a:ext>
                </a:extLst>
              </p:cNvPr>
              <p:cNvSpPr txBox="1"/>
              <p:nvPr/>
            </p:nvSpPr>
            <p:spPr>
              <a:xfrm>
                <a:off x="8686800" y="225120"/>
                <a:ext cx="3305175" cy="585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895EC-828A-BE36-767D-12BDB6AC0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225120"/>
                <a:ext cx="3305175" cy="5857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31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01103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7956</TotalTime>
  <Words>2094</Words>
  <Application>Microsoft Office PowerPoint</Application>
  <PresentationFormat>Widescreen</PresentationFormat>
  <Paragraphs>409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Candara</vt:lpstr>
      <vt:lpstr>Consolas</vt:lpstr>
      <vt:lpstr>Wingdings</vt:lpstr>
      <vt:lpstr>Office Theme</vt:lpstr>
      <vt:lpstr>1_Office Theme</vt:lpstr>
      <vt:lpstr>2_Office Theme</vt:lpstr>
      <vt:lpstr>  10-315 Introduction to ML  MLE and Probabilistic Formulation of Machine Learning</vt:lpstr>
      <vt:lpstr>Logistics</vt:lpstr>
      <vt:lpstr>Poll 1</vt:lpstr>
      <vt:lpstr>Exercises</vt:lpstr>
      <vt:lpstr>Poll 2</vt:lpstr>
      <vt:lpstr>Poll 3</vt:lpstr>
      <vt:lpstr>Poll 4</vt:lpstr>
      <vt:lpstr>Poll 5</vt:lpstr>
      <vt:lpstr>Likelihood</vt:lpstr>
      <vt:lpstr>Likelihood</vt:lpstr>
      <vt:lpstr>Likelihood</vt:lpstr>
      <vt:lpstr>Likelihood</vt:lpstr>
      <vt:lpstr>Likelihood and i.i.d</vt:lpstr>
      <vt:lpstr>Bernoulli Likelihood</vt:lpstr>
      <vt:lpstr>MLE</vt:lpstr>
      <vt:lpstr>From Probability to Statistics</vt:lpstr>
      <vt:lpstr>Estimating Parameters with Likelihood</vt:lpstr>
      <vt:lpstr>Likelihood and Maximum Likelihood Estimation</vt:lpstr>
      <vt:lpstr>MLE as Data Increases</vt:lpstr>
      <vt:lpstr>MLE for Gaussian</vt:lpstr>
      <vt:lpstr>MLE for Gaussian</vt:lpstr>
      <vt:lpstr>MLE</vt:lpstr>
      <vt:lpstr>Likelihood and Log Likelihood</vt:lpstr>
      <vt:lpstr>MLE Objective</vt:lpstr>
      <vt:lpstr>MLE for Gaussian</vt:lpstr>
      <vt:lpstr>Recipe for Estimation</vt:lpstr>
      <vt:lpstr>Probabilistic Formulation for ML</vt:lpstr>
      <vt:lpstr>Using Statistics for Machine Learning</vt:lpstr>
      <vt:lpstr>Recipe for Estimation</vt:lpstr>
      <vt:lpstr>M(C)LE for Logistic Regression</vt:lpstr>
      <vt:lpstr>M(C)LE for Logistic Regression</vt:lpstr>
      <vt:lpstr>M(C)LE for Multi-class Logistic Regression</vt:lpstr>
      <vt:lpstr>M(C)LE for Multi-class Logistic Regression</vt:lpstr>
      <vt:lpstr>M(C)LE for Linear Regression</vt:lpstr>
      <vt:lpstr>M(C)LE for Linear Regression</vt:lpstr>
      <vt:lpstr>Additional Slides</vt:lpstr>
      <vt:lpstr>Probability Primer</vt:lpstr>
      <vt:lpstr>Probability Vocab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Probability Vocab</vt:lpstr>
      <vt:lpstr>Example Discrete Distributions</vt:lpstr>
      <vt:lpstr>Example Continuous Distributions</vt:lpstr>
      <vt:lpstr>Probability Vocab</vt:lpstr>
      <vt:lpstr>Notation</vt:lpstr>
      <vt:lpstr>Probability Toolbox</vt:lpstr>
      <vt:lpstr>Probability Tools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204</cp:revision>
  <dcterms:created xsi:type="dcterms:W3CDTF">2020-05-18T13:01:09Z</dcterms:created>
  <dcterms:modified xsi:type="dcterms:W3CDTF">2024-03-20T02:19:56Z</dcterms:modified>
</cp:coreProperties>
</file>