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1.xml" ContentType="application/vnd.openxmlformats-officedocument.presentationml.tags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ink/ink11.xml" ContentType="application/inkml+xml"/>
  <Override PartName="/ppt/notesSlides/notesSlide5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6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7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8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notesSlides/notesSlide9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327" r:id="rId2"/>
    <p:sldId id="1268" r:id="rId3"/>
    <p:sldId id="2447" r:id="rId4"/>
    <p:sldId id="2428" r:id="rId5"/>
    <p:sldId id="2433" r:id="rId6"/>
    <p:sldId id="2448" r:id="rId7"/>
    <p:sldId id="2442" r:id="rId8"/>
    <p:sldId id="2188" r:id="rId9"/>
    <p:sldId id="2190" r:id="rId10"/>
    <p:sldId id="1767" r:id="rId11"/>
    <p:sldId id="2443" r:id="rId12"/>
    <p:sldId id="2449" r:id="rId13"/>
    <p:sldId id="2439" r:id="rId14"/>
    <p:sldId id="2455" r:id="rId15"/>
    <p:sldId id="2459" r:id="rId16"/>
    <p:sldId id="2191" r:id="rId17"/>
    <p:sldId id="2444" r:id="rId18"/>
    <p:sldId id="2192" r:id="rId19"/>
    <p:sldId id="2446" r:id="rId20"/>
    <p:sldId id="2194" r:id="rId21"/>
    <p:sldId id="2445" r:id="rId22"/>
    <p:sldId id="2458" r:id="rId23"/>
    <p:sldId id="2196" r:id="rId24"/>
    <p:sldId id="2452" r:id="rId25"/>
    <p:sldId id="2457" r:id="rId26"/>
    <p:sldId id="2454" r:id="rId27"/>
    <p:sldId id="2451" r:id="rId28"/>
    <p:sldId id="2432" r:id="rId29"/>
    <p:sldId id="1766" r:id="rId30"/>
    <p:sldId id="2450" r:id="rId31"/>
    <p:sldId id="2435" r:id="rId32"/>
    <p:sldId id="2213" r:id="rId33"/>
    <p:sldId id="2221" r:id="rId34"/>
    <p:sldId id="2456" r:id="rId35"/>
    <p:sldId id="2215" r:id="rId36"/>
    <p:sldId id="2216" r:id="rId37"/>
    <p:sldId id="2225" r:id="rId38"/>
    <p:sldId id="2226" r:id="rId39"/>
    <p:sldId id="2227" r:id="rId40"/>
    <p:sldId id="2217" r:id="rId41"/>
    <p:sldId id="2223" r:id="rId42"/>
    <p:sldId id="2224" r:id="rId43"/>
    <p:sldId id="2228" r:id="rId44"/>
    <p:sldId id="2229" r:id="rId45"/>
    <p:sldId id="2218" r:id="rId46"/>
    <p:sldId id="2437" r:id="rId47"/>
    <p:sldId id="2222" r:id="rId48"/>
    <p:sldId id="2197" r:id="rId49"/>
    <p:sldId id="2198" r:id="rId50"/>
    <p:sldId id="2199" r:id="rId51"/>
    <p:sldId id="2200" r:id="rId52"/>
    <p:sldId id="2201" r:id="rId53"/>
    <p:sldId id="2202" r:id="rId54"/>
    <p:sldId id="2203" r:id="rId55"/>
    <p:sldId id="2204" r:id="rId56"/>
    <p:sldId id="2205" r:id="rId57"/>
    <p:sldId id="2206" r:id="rId58"/>
    <p:sldId id="2207" r:id="rId59"/>
    <p:sldId id="2208" r:id="rId60"/>
    <p:sldId id="2209" r:id="rId61"/>
    <p:sldId id="2210" r:id="rId62"/>
    <p:sldId id="2211" r:id="rId63"/>
    <p:sldId id="2212" r:id="rId6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9774" autoAdjust="0"/>
  </p:normalViewPr>
  <p:slideViewPr>
    <p:cSldViewPr snapToGrid="0">
      <p:cViewPr varScale="1">
        <p:scale>
          <a:sx n="74" d="100"/>
          <a:sy n="74" d="100"/>
        </p:scale>
        <p:origin x="11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33:09.5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30556 1183 28559 0,'0'0'2544'0,"2"0"-2032"0,-2 0-512 0,1 0 0 0,0 1 208 0,2 0-48 0,-2 1-16 0,3 0 0 15,0 3 1392-15,3-1 288 0,-1 4 48 0,0-3 16 16,0 4-688-16,-1 0-144 15,-2-2-32-15,-1 3 0 0,1 1-512 0,-2 1-128 0,-1 22 368 0,-1-12-432 0,-1 3 0 16,1 2 0-16,0 3 0 0,0 2 16 0,-1 2 0 16,2 6 0-16,-1 2 0 0,2 6-160 0,-1-1-48 15,3 4 0-15,-2 0 0 0,2-3-128 0,0-2 0 16,2-3 0-16,0-1 0 0,1 0 0 0,-1 0 0 16,2 1 0-16,-1-3 0 31,-1-3-416-31,-2-4-16 0,2-3 0 0,-1-4 0 15,-2-5-1376-15,1-4-288 0</inkml:trace>
  <inkml:trace contextRef="#ctx0" brushRef="#br0" timeOffset="329.6">31284 1123 39615 0,'-3'3'1760'0,"1"1"352"0,-1 1-1680 0,2 1-432 0,1 0 0 0,0 1 0 0,1 1 448 0,-1 5 16 0,0 10 0 0,1 9 0 0,1 9-16 0,0 3 0 0,1-2 0 0,-1 3 0 0,0 0-304 0,1 4-144 16,-1 1 128-16,0 2-128 0,1 5 0 0,-3 3 0 16,2 5 0-16,-4-1 0 15,2 2-448-15,-1-7-112 0,0 2-16 0,0-4-16 16,-2-4-1904-16,1-2-384 0,-1-2-80 0,0-2-12272 0</inkml:trace>
  <inkml:trace contextRef="#ctx0" brushRef="#br0" timeOffset="847.63">30037 2573 35935 0,'-5'0'1600'0,"3"2"320"0,0-1-1536 0,2 3-384 0,2-1 0 0,-1 2 0 0,1 0 128 0,2 6-128 0,2 3 160 0,4 11-160 0,4 10 976 0,1 6 112 15,2 8 0-15,1 6 16 0,3 4-480 0,2 0-112 16,3 7 0-16,2-1-16 0,3 1-160 0,1-3-16 16,3-5-16-16,-1-4 0 0,2-3-304 0,-1-5 128 0,3 0-128 15,-2-4 0-15,-1 1 0 0,-1-1 0 0,0-1 0 0,-1-5 0 16,-1-4 0-16,0-5 0 0,1-3 0 0,0-5 0 15,0-1 256-15,2-7-48 0,2-3-16 0,1-4 0 16,3-5 320-16,4-4 48 0,0-7 16 0,6-4 0 16,2-7-64-16,4-6 0 0,1-9 0 0,-2-4 0 15,-5-2-192-15,-1-10-32 0,2-10-16 0,-2-6 0 16,-6-7-272-16,-3-6 0 0,-4-11 0 0,-3 0 0 16,-2-1-816-1,-3 4-64-15,0 3-16 0,-2 11-19840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7:48:27.008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16477 7410 13823 0,'-19'0'1216'0,"5"2"-960"0,0 1-256 0,4-3 0 15,4 3 3600-15,4-2 688 0,-2 1 128 0,-4 0 16 16,-3 1-3760-16,-2 0-672 0,-1 1-304 0,2-3 32 16,3-1 272-16,4-1 0 0,1 1 128 0,2-3-128 15,2 2 656-15,0 1 48 0,2 1 0 0,1 3 0 16,1 2 96-16,0 4 32 0,1 1 0 0,0 3 0 15,3 4 128-15,0 3 16 0,2 5 16 0,0 3 0 16,3 0-656-16,-2 5-128 0,0-1-16 0,-1-1-16 16,-2 0-176-16,0 2 0 0,-2-5 0 0,-4 0 0 0,0-2 0 15,-5 2 0-15,-2 4 0 0,-3 0 0 0,-3 2 0 0,-2 0 0 16,1-2 0-16,-3 3 0 0,0 2 432 0,0-1 0 16,2 0 0-16,-1-3 0 0,3 0-48 0,1-4-16 15,4-3 0-15,1-1 0 0,2-1-96 0,2-3-16 16,1-5 0-16,1 3 0 0,1 1-256 0,-2 2 0 15,0-5 128-15,-2 3-128 0,1-4 0 0,-2 3 0 16,-2 6 0-16,-2-2 0 0,-1-2 0 0,-1 0 0 16,-1-2 0-16,0 0 0 0,-1-3 144 0,0-1-16 15,0 1-128-15,-1-4 192 0,2-1-32 0,0-2-16 16,1-4 0-16,2-1 0 0,-1-4 48 0,2 1 16 16,1-4 0-16,3-1 0 0,-1-3-208 0,-1-3 0 0,2 0 128 15,-2-2-128-15,2 0 0 0,-1-3 176 0,0 2-176 16,-1-4 160-16,0 4-160 0,-2-4 0 0,0-1 0 0,-3 1 0 15,-1-1 0-15,-1 0 0 0,0 1 0 0,-1-2 0 16,-2 4 208-16,-2-5 16 0,0 4 0 0,0-1 0 16,0 4-16-16,1 1 0 0,3-1 0 0,-2 4 0 15,3 2-64-15,0-1-16 0,2 1 0 0,0 1 0 16,2 0-128-16,0-1 0 0,2-1 0 0,0 1 0 16,2-1 0-16,1 1 0 0,2-1 0 0,0 3 0 15,2 0 0-15,1 3 0 0,0 4 0 0,2 3 0 16,0 2 0-16,1 5 0 0,2 5 0 0,1 7 0 15,-1 3 0-15,2 3 0 0,1 4 0 0,0 2 0 0,2-2 0 16,0-2 0-16,1-2 0 0,2-5 0 0,0-2 0 16,1-5 0-16,1 1 0 0,-2-3 0 0,0-1 0 0,-3-3 192 15,1-1-192-15,-2-1 192 0,-2-1 64 0,0-1 0 16,-1 0 16-16,-2-2 0 0,-1-2-48 0,1 0-16 16,-1-5 0-16,0 0 0 0,0 0 176 0,2-6 16 15,0-3 16-15,1-2 0 0,2-3-128 0,0-2-32 16,2-5 0-16,1-2 0 0,2-3-256 0,-1-1 0 15,-1 3 128-15,3-7-128 0,5-6 0 0,6-9-144 16,1-3 16-16,6-3 0 16,1 1-624-16,5 0-112 0,6 2-32 0,2 1 0 15,3-4-480-15,1 2-96 0,-2 5-32 0,6-1-18272 0</inkml:trace>
  <inkml:trace contextRef="#ctx0" brushRef="#br0" timeOffset="1415.41">16609 9134 21183 0,'-19'-9'1888'0,"1"5"-1504"0,1-1-384 0,3 3 0 16,6 2 1088-16,0 2 128 0,0 1 48 0,-10-1 0 16,-8-1-1264-16,-10 4-368 0,-3 0-16 0,-1 0 0 15,2 1 176-15,2-4 16 0,2 2 16 0,1-2 0 16,2 1 368-16,1 1 64 0,1 1 0 0,1 3 16 16,-1 0 688-16,0 3 144 0,-1 5 32 0,-1 2 0 15,-1 8 80-15,-2 4 0 0,2 5 16 0,-2 9 0 0,0 7-320 0,3 6-64 16,5 1-16-16,5 6 0 0,4 14-592 0,6 5-240 15,5-3 176-15,4-3-176 0,6-4 0 0,7 0 0 16,8 0-128-16,7-8 128 16,5-5-704-16,2-12-16 0,3-11-16 0,0-8 0 0,1-6 608 0,-2-4 128 15,-2-5 0-15,2-2 0 0,2-6 976 0,1-5 192 16,3-4 48-16,0-8 0 0,-1-2-304 0,2-7-48 16,2-7-16-16,-2-3 0 0,0-5-416 0,-5-2-96 15,-4 2-16-15,1-10 0 0,-1-7-320 0,2-9 128 16,1-4-128-16,-4-3 0 0,1-4 176 0,-3 2-48 0,-2-3 0 15,-2 3 0-15,-5 9 0 0,1-1-128 16,1-1 192-16,-5 6-64 0,0 6-128 0,-7 5 160 0,-3 3-160 0,-5 6 160 16,-3 4-16-16,-6 2 0 0,-4 2 0 0,-8 5 0 15,-4 1-16-15,-6 2 0 0,-9 4 0 0,-7 3 0 16,-1 3-256-16,-12 0-64 0,-11 0-16 0,-11 4 0 31,-7 2-240-31,-5 1-64 0,-6 4 0 0,-5 2-18368 0</inkml:trace>
  <inkml:trace contextRef="#ctx0" brushRef="#br0" timeOffset="36430.08">19801 18097 20271 0,'-1'-5'1792'0,"-1"4"-1424"0,1-3-368 0,0 3 0 16,0 0-448-16,-2-3-176 0,-2-1-16 0,-1-5-16 15,-4-4-464-15,-1-2-96 0,-3-1 0 0,2-1-16 0,1-3 1040 0,1 1 192 16,4 1 0-16,1-1 0 0,2-1 720 0,1 2 48 15,2-4 0-15,0 1 0 0,0 1 272 0,1 1 64 16,0 0 16-16,-1 3 0 0,0 0-416 0,0 1-96 16,2 1-16-16,-2-1 0 0,-2 3-208 0,1-1-32 15,-1 1-16-15,-1 2 0 0,1 0 96 0,1 0 16 0,-2 0 0 0,1-2 0 16,0 3 0-16,0-2 0 0,1 1 0 0,-2-1 0 16,1 1 128-16,-2-2 48 15,0 2 0-15,1-3 0 0,-2 1 96 0,1 0 32 0,2-1 0 0,-1 0 0 16,3-1-16-16,0 2 0 0,1-5 0 0,1 2 0 15,0-1-48-15,-1 1-16 0,2 0 0 0,0 2 0 16,0-2-384-16,1 1-80 0,-2 3-16 0,-1 1 0 16,1 0-192-16,-2-1 0 0,0 4 0 0,-2-2 0 15,1 2 0-15,-1 0 0 0,-2 3 0 0,1-1 0 16,0 3 0-16,-1-3 0 0,0 1 0 0,2-1 0 0,-2-3 0 16,3 2 0-16,1 1 0 0,-1-1 0 0,2 1 128 15,-1 1 0-15,2-1-128 0,0-3 192 0,0 2 32 0,1-2 0 16,0-2 0-16,0 3 0 0,0-2 0 0,0 2 0 15,-2 0 0-15,0 0 0 0,1 3-96 0,-4-1 0 16,2 1-128-16,-1 0 192 0,0-1-192 0,0 1 176 16,-1 1-176-16,1-1 160 0,-1-1-160 0,0 3 0 15,1 0 0-15,1-1 0 0,-1 1 0 0,0 0 0 16,0 2 128-16,1-2-128 0,-2 1 0 0,2 0 160 16,-1 2-160-16,1-2 160 0,0 1-160 0,0 1 0 15,-1-1 0-15,1 1 0 0,-1 0 144 0,1 0-144 16,0 0 160-16,0 0-160 0,0 0 0 0,0 0 128 15,0 0-128-15,0 0 0 0,0 0 0 0,0 0 0 16,0 0 0-16,0 0 0 0,0 0 0 0,0 0 0 0,0 0 0 0,0 0 0 16,0 0 0-16,-12-18 0 0,14 14 0 0,-2-1 0 15,0 1 128-15,0 1-128 0,0 1 176 0,0-1-176 16,0 3 128-16,0-1-128 0,-2 1 0 0,1 1 0 16,1 4 0-16,-1-3 0 0,1 3 0 0,-1 0 0 15,1 2 0-15,-2 3 0 0,0 1 0 0,1 1 0 16,-2 2 0-16,0 0 0 0,0-1 0 0,-1 2 0 15,2-3 0-15,-2 1 0 0,1 2 0 0,0-4 0 16,-1 4 0-16,1-4 0 0,0 0 0 0,-1-1 0 16,2 0 0-16,-2 1 0 0,-1-4 0 0,2 3 0 15,-2-1 0-15,-2 1 0 0,3-1 0 0,-4 3 0 0,1 0 0 0,-1-1 0 16,1 0 0-16,-2 2 0 0,1-1 0 0,0-1 0 16,1 1 160-16,1-3-160 15,1 0 0-15,1-3 0 0,1-1 0 0,2-3 0 0,1 1 0 0,0-2 0 16,0-1 0-16,1-1 0 0,1-2 176 0,0 1-48 15,2-1-128-15,0-3 192 0,-4 6-192 0,0 0 128 16,12-22-128-16,-8 13 0 0,1 1 160 0,-2-3-160 16,1-1 160-16,0 1-160 0,-2 0 128 0,-1-1-128 15,2-2 0-15,-1 1 144 0,1 0-144 0,-1-2 0 16,2 2 0-16,0-2 128 0,-1 1-128 0,2-3 192 16,3 1-192-16,-1-1 192 0,2 1-64 0,1-1 0 0,1 1 0 15,0 2 0-15,1-3-128 0,-1 5 0 0,1-1 0 16,-2 0 128-16,1 2-128 0,-1 0 128 0,-2 2-128 0,1-1 128 15,-1 3-128-15,-1-3 0 0,-2 4 0 0,-2 0 0 16,0-1 0-16,-2 3 0 0,-2-1 0 0,0 0 0 16,-2 2 0-16,1-2 0 0,-1 2 0 0,-1-2 0 15,-1 0 0-15,2 1 0 0,-1 0 0 0,0 3 0 16,1 0 0-16,0-3 0 0,2 3 0 0,0 1 128 16,1 0-128-16,-2 1 0 0,2 4 0 0,0-3 0 15,0 5 0-15,0 0 0 0,2 4 0 0,-1-1 0 16,3 1 0-16,-2 0 0 0,1 3 0 0,0-3 0 15,2 1 0-15,-1 0 0 0,0-1 0 0,-1 0 0 16,2-3 0-16,-1 2 0 0,1 0 0 0,-1 1 0 0,-2-2 0 0,2 1 0 16,-2 0 0-16,0-2 0 0,0 2 0 0,-1 0 0 15,2-2 0-15,-1 2 0 0,-1-4 0 0,2 0 0 16,1-1 0-16,-2 0 0 0,2-1 0 0,0-1 0 16,-1 2 0-16,1-5 0 0,0 3 0 0,-1-1 0 15,2-2 0-15,-1 0 0 0,0 0 128 0,1-4-128 16,0 3 128-16,0-3-128 0,1 2 192 0,-1-4-32 15,0 1-16-15,-2-1 0 0,2-2-16 0,-2 1-128 16,-1-1 192-16,1 0-64 0,-2-1-128 0,0 0 128 16,-1 2-128-16,0-2 128 0,-1 1-128 0,0-2 160 15,-2 0-160-15,1 0 160 0,1-1-160 0,-2-4 0 16,1 3 0-16,-1-1 0 0,-1 0 0 0,2-1 208 16,-1 2-48-16,1 1-16 0,0-3-144 0,-1 4 0 15,1-1 0-15,0 0 0 0,2 5 0 0,-1-3 0 0,1 7 0 0,0-2 0 16,0 3 0-16,-1 2 0 0,0 0 0 0,-1 2 0 15,0 0 0-15,-1 2-176 0,1 0 48 0,0 1 0 16,-1 1 128-16,-1-2 0 0,2 1 0 0,-1-1 0 16,1 0-128-16,-1 0 0 15,1-1 0-15,0-2 0 0,0 3 128 0,1-4 0 0,1 3 0 0,-2-3 0 16,0 4 0-16,1-4 0 0,-1 1 0 0,-1 2 0 16,1 0-544-1,-3-2-80-15,1 2-16 0,-2 1 0 0,0-1-1088 0,-1 2-208 0,0 1-48 0,1 0-15248 16</inkml:trace>
  <inkml:trace contextRef="#ctx0" brushRef="#br0" timeOffset="37560.11">18130 17847 23039 0,'2'-17'2048'0,"-2"1"-1648"0,-2 6-400 0,2 4 0 16,0 0 1536-16,0-6 240 0,0-9 32 0,2-11 16 16,0-14-1664-16,2 2-336 0,-1 4-64 0,2 7-16 31,0 6-1264-31,-1 3-256 0,1 3-48 0,-1 4-16 0,-2 2 880 0,-2 2 160 0,0 1 32 0,-4 4 16 15,1-3 752-15,-3 4 336 16,-2 1-16-16,-2 0-16 0,-2-1 400 0,-4 3 96 0,-3-1 16 0,-2 0 0 16,-2 4-448-16,-3-2-96 0,-3 6-16 0,0-2 0 15,0 4-256-15,-2 0-224 0,-1 4 32 0,-1 2 16 0,-1 1 176 16,3 2 0-16,3-1 0 0,-3 8 0 0,-4 2 256 0,1 5 0 16,-2 3-16-16,0 6 0 0,0 4-240 0,2 3 0 15,2 2 0-15,2 0 0 31,1-2-640-31,3-3-32 0,7 0 0 0,3-6 0 16,3-3-16-16,2 1 0 0,1 3 0 0,5 0 0 0,3-3 688 0,2-3 0 16,3-2 0-16,2 0 0 0,3-1 576 0,2 0 80 15,-2-5 32-15,6 3 0 0,3 2-304 0,4 2-64 16,2 0-16-16,1-1 0 0,4 0-16 0,1-6 0 16,5 0 0-16,-5-4 0 0,-2-6-64 0,8 2-16 15,10-1 0-15,3-2 0 0,0-1 48 0,2-1 0 0,0-2 0 0,0-2 0 16,-1-3-64-16,1-5-16 0,-2-3 0 0,1-4 0 15,-2-1 48-15,-1-3 16 0,-1 3 0 0,-6-2 0 16,-5 2 384-16,4-3 80 0,4-3 0 0,1-4 16 16,-2 1 80-16,-3-2 16 0,-3 2 0 0,-3 0 0 15,-2-4-144-15,-3 2-32 0,-1-4 0 0,-1-2 0 16,-1-3-304-16,-3-4-64 0,-1-3-16 0,-2 2 0 16,-2 0 128-16,-3 2 0 0,-2 0 16 0,-2 0 0 15,0 0-80-15,-4 2 0 0,-2-1-16 0,-3-1 0 16,-2 2-304-16,-2 0 160 0,-2-4-160 0,-3 0 128 15,1 2-128-15,-5-1-176 0,1 2 48 0,-3 3 0 16,0 4 128-16,-2 1-192 0,-2 5 192 0,-2 2-192 0,0 4 192 0,-2-2-208 16,-3 4 80-16,-1-2 128 0,-2 2-144 0,-2-1 144 15,0 2 0-15,-2-1 0 0,-2 3-160 0,-2 2 160 16,-1 1-128-16,-2 2 128 0,-3 2-144 0,0 2 144 16,-3 0-160-16,2-3 160 0,1 2-272 0,1 0 32 15,0-1 16-15,2 2 0 16,1 0-192-16,2 3-32 0,1 1-16 0,2 0 0 15,3 5-960-15,1 0-192 0,2 3-48 0,2 2-12096 0</inkml:trace>
  <inkml:trace contextRef="#ctx0" brushRef="#br0" timeOffset="38533.75">18571 18069 34095 0,'-13'-12'3024'0,"3"4"-2416"0,3 4-480 0,3 4-128 0,2 0 144 0,-3 0 16 16,-4-5 0-16,-6 0 0 15,-2-1-2752-15,1 2-544 0,3 4-128 0,7 4 0 16,4 1 464-16,7-3 112 0,3 2 0 0,7-1 16 0,5-1 2096 0,2-1 400 16,2-1 176-16,3 0-128 0,4 2 896 0,1-1 176 15,-5-1 32-15,4 2 16 0,5 1-96 0,1 0 0 16,1 2-16-16,1 2 0 0,0-3 528 0,3 0 96 15,-1-1 32-15,0 2 0 0,1-4 96 0,-1 1 32 16,0 1 0-16,-2 3 0 0,1-1-560 0,-1 2-96 16,0 3-32-16,-2-2 0 0,-1 2-736 0,1-4-240 15,0 2 128-15,0-3-128 0,-4 0 0 0,3-3 0 0,3 0 0 0,-2-4 0 16,1-1 208-16,-2 2 48 0,-2-3 0 0,-1 3 0 16,-1 1 240-16,-4 0 48 0,-1 0 16 0,-3 0 0 15,-3 0-368-15,-5 0-192 0,-2 0 192 0,-3 0-192 16,-3 2 0-16,-1 1 0 0,-4 1 0 15,-1-1 0-15,-1 2 0 0,-1 0 0 0,-1-2 128 0,-2 0-128 16,-1 0 0-16,2-1 0 0,-2-1 0 0,0-1-144 16,-1 0 512-16,1-1 96 0,-1-1 32 0,0 1 0 15,0-1-144-15,-1-3-32 0,-1 4 0 0,1-1 0 16,-1 0-320-16,-1 1 144 0,1 0-144 0,1 1 0 0,-2 0 0 16,1 0 0-16,-1 0 0 0,1 1 0 0,0 2 0 0,-2-1-224 15,2 2 16-15,-2-2 0 0,1 0 208 0,2-2-192 16,0 0 192-16,1-2-192 15,0-1 192-15,0 0 0 0,-1-1 0 0,1-1 160 0,0 1 16 0,-1-3 0 16,1 1 0-16,-1 0 0 0,1 0-176 0,-1-2 0 16,2 0 0-16,-1-3 128 0,1-2-128 0,1 1 160 15,1-1-160-15,1-3 160 0,0 2 48 0,1-4 16 16,0 2 0-16,-1-1 0 0,1-2-48 0,-2 2-16 16,2 0 0-16,-2-2 0 0,0 2-160 0,-3-3 128 15,1 1-128-15,0 2 128 0,-1-3-128 0,-1-1 0 16,-1-1 0-16,-1-4 0 0,1 1 0 0,-1-3 0 15,2 0 0-15,1-1 128 0,0 1-128 0,2-1 160 0,0 1-160 0,2-1 160 16,1 1-160-16,0-1 128 0,0 1-128 0,0 0 128 16,1-1-128-16,-1 2 192 0,3 1-192 0,-2 2 192 15,0 2-192-15,0 2 160 0,-1 1-160 0,0 0 160 16,-1 3-160-16,0 1 0 0,-2-1 0 0,1 0 128 16,-2 4-128-16,2-1 0 0,-2 2 0 0,2 1 0 15,-3 0 0-15,1 2-224 0,0 0 80 0,0 2 16 16,2 0 128-16,-1 1 0 0,2 1-144 0,1-1 144 15,0 2 0-15,1 0 0 0,2 3 0 0,-1 0 0 16,2 0 0-16,0 0 0 0,0 1 0 0,1 2-176 16,-2-1 32-16,1 3 0 0,1 1 0 0,-1 1 0 15,-1-1-64-15,0 0-16 0,-1 1 0 0,-1 1 0 0,1-2-16 0,-1 0 0 16,-1-1 0-16,-1-2 0 0,1 2-16 0,-2-2-16 16,2 0 0-16,-1 0 0 15,0-3-176-15,0 0-48 0,0-2 0 0,-1 2-11152 16,0 0-2224-16</inkml:trace>
  <inkml:trace contextRef="#ctx0" brushRef="#br0" timeOffset="40464.92">19578 13676 11055 0,'8'-13'976'0,"-2"4"-784"0,-1 3-192 0,-3 2 0 0,2 3 736 0,1-3 96 15,4-5 32-15,4-7 0 0,6-1-544 0,-3 1-128 16,-1 4 0-16,-5 3-16 0,-4 4-16 0,-4 2 0 16,-2 3 0-16,-3 0 0 0,-4 3-160 0,-1-1 0 15,-3 1 144-15,-4-1-144 0,-1 1 448 0,-4-2 0 16,0 2 16-16,-2-6 0 0,0 1 224 0,-3-2 32 15,1-2 16-15,3-2 0 0,3 2 608 0,-3 0 128 16,0-4 32-16,-2 0 0 0,2 1-144 0,2 2-16 16,0 1-16-16,2 0 0 0,0 3-336 0,-1 3-64 0,0 1-16 15,-2 4 0-15,3 0-480 0,-3 2-112 0,0 4 0 0,0 0-16 16,2 0-304 0,2 1 0-16,2-1-176 0,2 1 176 15,2-4-640-15,2 1-32 0,5-4 0 0,3-5 0 16,3 0 48-16,5-3 16 0,3 1 0 0,4-4 0 0,2 0 768 0,4-3 160 0,4 1 16 0,3 2 16 15,2-4-32-15,1 3 0 0,1 0 0 0,0 0 0 16,-1 2-112-16,1 2-16 0,2 0-16 0,-5 2 0 16,-5 2-176-16,-2 2 128 0,1 0-128 0,0 2 128 15,-2 4-128-15,-5-2 0 0,-1 3 0 0,-4-5 0 0,-3 1-352 16,-1-1 48-16,-2-1 16 0,-3-1 0 16,-1-3 160-16,-1 1 128 0,-1-1-192 0,0-1 192 0,-4 1 432 0,-1-4 192 15,-1 1 32-15,-1-2 16 0,-3 2 16 0,-2 0 0 16,0 1 0-16,-3-1 0 0,-3-2-112 0,-1 4 0 15,1-3-16-15,-5 2 0 0,1 2-256 0,-1-4-48 16,1 4-16-16,-2-1 0 0,-4 1-96 0,1 1-16 16,-2-1 0-16,3 0 0 0,0 1-128 0,2 2 0 15,0-2 0-15,4-1 0 0,5 0 0 0,1 0 0 16,6-1 0-16,0-3-176 0,4 3-16 0,1-5-16 16,4 2 0-16,0 0 0 0,3 1 208 0,2-2 0 15,1 1 0-15,4-1-144 16,2 1 144-16,5-1 0 0,7 2 0 0,3-3 0 15,4 1 0-15,4-3 0 0,3 2 0 0,4 0 0 0,3 1 224 0,-1-1-32 0,-2 2 0 0,1 1 0 16,1 3-192-16,-2-2 0 0,-4 2 0 0,-2-1 0 16,-4 0 0-16,-2-2 0 0,-4 1 0 0,-3-2 0 15,-2 1 0-15,-3 0 0 0,-4 0 0 0,-1 1 0 16,-3 1 0-16,-3 1 0 0,-2 0 0 0,-3 0 0 16,-2 0 0-16,0 0 0 0,-2 0 0 0,-3 0 0 15,-1 1-192-15,-3 1 0 0,-1-2 16 0,-2 3 0 16,0-1-16-16,-3-1 0 0,1-1 0 0,-1 0 0 15,2 0-32-15,-2 0-16 0,1 0 0 0,-1 0 0 16,1 0 240-16,-2-3 0 0,-1 0 0 0,1 0-144 16,0 0 144-16,0-4 0 0,1 3-144 0,2-2 144 0,-1-2 0 15,2 0 0-15,-1 1 0 0,4-4 0 0,-1 0 128 0,1-2 112 32,3 3 16-32,1-5 0 0,0 1 0 0,2-2 0 0,2-4 0 0,0 1 0 0,0 1 16 0,1-4 16 15,-1 1 0-15,1-1 0 0,-2 0-48 0,1 0-16 16,0-2 0-16,-2-1 0 0,0 2-48 0,-1-6-16 15,-2 1 0-15,-2-1 0 0,1-3-32 0,-2 1-128 16,1-1 192-16,-1 0-64 0,2 1 48 0,0-1 0 16,1 1 0-16,0-3 0 0,1 0 48 0,1 4 16 15,2 2 0-15,-1-3 0 0,3 0-240 0,3 0 0 16,-1 1 0-16,2 2 0 0,2 3 0 0,-1 3 0 16,0 1 0-16,1 2 0 0,-1 3 0 0,1 3 0 15,1-1 0-15,-2 3 0 0,-2 5 0 0,1 3 0 16,-2 0 0-16,0 3 0 0,-2 3 0 0,1 5-160 0,0 6 0 0,0 0 0 31,1 2-48-31,-1 1-16 0,-1 8 0 0,1 2 0 0,-1 6 224 0,-1 2-176 0,1 6 176 0,-1 4-160 16,1 1 160-16,0 3 0 0,-2 4 0 0,1 2-128 15,0-5 128-15,0 2 0 0,-2 3 0 0,1 4 0 16,-1 4 0-16,0 4-128 0,-1-2 128 0,1 1 0 16,2-2 0-16,1-1 0 0,0 0 0 0,1 3 0 15,2-4 0-15,-1 1 0 0,2-1 0 0,-2-6 0 16,3-5 0-16,-2-5 176 15,1 0-16-15,-1-6 0 0,0 3-160 0,-2-1 0 0,-1-2 0 0,-1 0 0 0,0-3 0 0,-2-4 160 16,1-2-160-16,-1-2 160 0,1-6-160 0,-1-4 0 16,2-3 0-16,1-4 128 0,0-2 16 0,0-4 0 15,1-1 0-15,0-5 0 0,1 0-16 0,-2-2 0 16,1-2 0-16,-1-5 0 0,0 1 112 0,-3-8 16 16,2-2 0-16,-3-4 0 0,1-5-64 0,-1-4-16 15,0-2 0-15,1-6 0 0,-1-3-48 0,0-6 0 16,1-5 0-16,-1-4 0 0,1 3-128 0,1 0 128 15,2-1-128-15,0-2 128 0,1 1-128 0,2-1 0 16,0-1 0-16,2-6 0 0,3-4 128 0,-1-3-128 16,2 6 0-16,-1 2 128 0,0 6-128 0,0-5 160 15,4-1-160 1,-3 4 160-16,1 4-160 0,0 6 0 0,0 6 0 0,-2 2 0 16,0 5 0-16,0 1 0 0,0 2 0 0,0 3 0 0,-1 3 0 0,-1 3-192 0,2 2 32 0,-3 2 16 15,0 3-176-15,-3 5-48 0,2 2 0 0,-3 2 0 31,0 3-96-31,-2 4-32 0,0 1 0 0,-3 5 0 16,0 0-224-16,-4 6-48 0,-3 4-16 0,-7 11-17072 0</inkml:trace>
  <inkml:trace contextRef="#ctx0" brushRef="#br1" timeOffset="170782.04">14717 5985 35935 0,'-3'-4'3200'0,"-1"3"-2560"0,2 2-512 0,2 3-128 0,0-3 288 0,-2 4 32 15,1 2 16-15,-1 4 0 0,-3 7-336 0,-2 9-320 0,1 11 64 0,-2 3 16 16,-1 6 368-16,-2 7 64 0,0 6 0 0,-3 3 16 15,-1 2 304-15,-1 6 48 0,-2 7 16 0,-3 6 0 16,0 4-64-16,-2-6-16 0,5-11 0 0,-1 1 0 16,1 4-240-16,-2 0-32 0,3-2-16 0,-2-9 0 15,3-4-208-15,2-8 176 0,1-3-176 0,2-6 160 16,1-4-160-16,1-7 0 0,2-4-160 0,2-10 160 31,0-3-496-31,2-4 0 0,2-6 0 0,2-5-17520 0</inkml:trace>
  <inkml:trace contextRef="#ctx0" brushRef="#br1" timeOffset="171143.68">15100 5978 43311 0,'-2'-6'1920'0,"-1"2"384"0,-2 3-1840 0,0 1-464 0,1 3 0 0,2-1 0 0,-2 4-720 0,-1 1-240 16,-5 9-64-16,-2 1 0 0,-1 6 512 0,0 6 112 0,-1 4 16 0,3 3 0 16,1 5 384-16,1 2 0 0,4 4 0 0,3 3 0 15,1 0 176-15,1 1 16 0,0 8 0 0,0 4 0 16,-2 5 272-16,0 4 64 0,-2-1 16 0,-2-5 0 15,0-2-288-15,-3-3-64 0,1 1-16 0,-1-5 0 16,-1-5-176-16,1-3 0 0,-1-3 0 0,1-6 0 16,-1-4-240-16,1-4-16 0,2-4-16 0,-2-4 0 31,3-2-576-31,1-3-112 0,2-3-32 0,2-4-16064 0</inkml:trace>
  <inkml:trace contextRef="#ctx0" brushRef="#br1" timeOffset="171834.18">15824 6381 35935 0,'-10'-6'1600'0,"3"-1"320"0,1 3-1536 0,2 0-384 0,3 3 0 0,1-1 0 16,0-1-320-16,-3-2-128 0,2-2-16 0,-3-3-16 15,2 0 480-15,-1 1 0 0,2 1 0 0,-1 5 0 16,0 0 0-16,0 3 0 0,-2 3 0 0,-1 4 0 0,-1 4 0 0,-3 2 0 16,0 7 0-16,-5 4 0 0,0 0 0 0,-1 5 0 15,-3 3 0-15,-1 2 0 0,0 1 304 0,-5 5 96 16,-1 4 32-16,-1 3 0 0,2 3-144 0,-1-2-32 15,3-2 0-15,-1-2 0 0,2-1 208 0,-1 2 48 16,1 1 0-16,0-4 0 0,1 1-128 0,1-3 0 16,2-6-16-16,3 0 0 0,4-6-368 0,2-4 128 15,3-5-128-15,4-3 0 16,4-1 144-16,0-6-144 0,5 0 192 0,0-5-192 0,5-4 304 0,-1 0-48 16,3-3-16-16,2-3 0 0,2-1-240 0,-1-2 128 15,2-1-128-15,2-5 0 0,4-1 0 0,3-3 0 16,3-7 0-16,-2 1 0 0,-3 3 320 0,-1-1-48 15,1-6 0-15,-2 2 0 0,-2 1 48 0,0 0 0 0,-1-2 0 16,-4-1 0-16,2 1-48 0,-4-1 0 0,-1 2 0 0,-1-3 0 16,-2-2-16-16,-2-1-16 0,-1-2 0 0,-3 2 0 15,-1 0-240-15,-2 0 0 0,-1-5 128 0,-2 0-128 16,-2 2 0-16,1-1 0 0,-1 0 128 0,-1 2-128 16,-1 3 0-16,0 3 0 0,-3 5 0 0,1 1 0 15,0 1-128-15,0 2-32 0,1 3 0 0,0 2 0 16,0 4-352-1,0 1-64-15,0 4 0 0,0 2-16 16,0 4-608-16,0 3-112 0,-1-1-32 0,0 7-16352 0</inkml:trace>
  <inkml:trace contextRef="#ctx0" brushRef="#br1" timeOffset="172100.91">15406 6804 43311 0,'-2'0'1920'0,"-1"0"384"0,1 0-1840 0,2 2-464 0,1 0 0 0,1-1 0 0,2 3-224 0,2-1-144 16,4 1-16-16,4 4-16 0,4 2 16 0,3 0 0 0,3 1 0 15,2 0 0-15,1 0 0 0,3-2 16 0,1-1 0 0,1-4 0 31,0 0-768-31,0-3-144 0,-1 1-48 0,-1-5 0 16,-2 2 320-16,-2-6 64 0,-1 4 16 0,-3-4 0 0,-2 3 704 0,-2-3 224 0,-3 2 0 0,-1-1-9280 16,-2 0-1744-16</inkml:trace>
  <inkml:trace contextRef="#ctx0" brushRef="#br1" timeOffset="172666.19">16513 5865 35935 0,'0'-7'3200'0,"0"2"-2560"0,0 2-512 0,0 3-128 15,0 1 1024-15,0-1 192 0,1-1 48 0,0-1 0 16,2 2-1136-16,-2 5-128 0,-1 0-192 0,0-5 32 16,-4 30-32-16,1-8 0 0,-4 7 0 0,-1 4 0 15,-2 7 192-15,-4 5 0 0,-1 6 160 0,-4 7-160 16,-2 10 0-16,-3 0 0 0,3 0-128 0,-2 3 128 0,-1 3 0 15,1 4 256-15,-2 2-32 0,0 1 0 0,2-5 32 0,2-6 16 16,-2-4 0-16,2-6 0 0,0-3-272 0,0-2 0 16,-1 1 0-16,0-8 0 0,1-3 0 0,0-7 0 15,1-5 0-15,2-4 0 16,0-1 144-16,3-3-16 0,2-4-128 0,3-2 192 0,4-6-448 0,2-2-112 16,4-6-16-16,4-5-17632 0</inkml:trace>
  <inkml:trace contextRef="#ctx0" brushRef="#br1" timeOffset="172996.21">16738 5981 36863 0,'-9'-3'3264'0,"1"1"-2608"0,1 4-528 0,5 1-128 0,1 1 976 0,-2 2 176 0,-2 4 16 0,-3 2 16 15,-3 10-880-15,2 4-176 0,1 6-128 0,6 3 144 0,4 3-144 16,3-1 0-16,4 5 0 0,1 2-176 0,1-1 176 0,-1 2 0 16,-1 0 0-16,-3 2 0 0,-2 1 0 0,-4 7 0 15,-4 7 0-15,-5 7 0 16,-4 5 0-16,-5-3 0 0,0-7 0 0,-1-3-128 0,-1-5 128 0,-4 6-160 15,-4 8 160-15,0-2-160 16,1-7-576-16,2-4-112 0,3-10-32 0,0-2 0 16,2-4 368-16,1-3 80 0,4-5 16 0,2-4 0 15,3-6-928-15,4-4-192 0</inkml:trace>
  <inkml:trace contextRef="#ctx0" brushRef="#br1" timeOffset="173545.66">16867 7319 41471 0,'0'-11'1840'0,"-2"2"368"0,1 2-1760 0,1 2-448 0,0 3 0 0,1 0 0 0,1 1 0 0,1-4 0 16,5-1 0-16,3-3 0 15,5-1-496-15,4-1 32 0,3 1 0 0,2 1 0 16,5-2-208-16,3 0-32 0,3 0-16 0,2-1 0 16,3 0 144-16,-3 1 16 0,1 0 16 0,-6 1 0 0,-1 4 544 0,-6 1 0 15,-2 4 0-15,-6 1 0 0,-1 5 624 0,-5 0 16 16,-5 2 16-16,-4 4 0 0,-5 5 112 0,-4 2 32 16,-1 0 0-16,-8 6 0 0,-4 2-608 0,-4 2-192 15,-3 2 0-15,-5 2 0 0,-1-1 0 0,-3-1 0 16,-1 1 0-16,-1-5 0 0,1 1 0 0,3-5 0 0,2-1-176 0,5-2 176 15,3-1 0-15,0-2 272 0,4 0-16 0,2 0-16 16,4-2 192-16,3-2 32 0,4-1 16 0,3-2 0 16,3 0-176-16,3-1-48 0,3 0 0 0,3-2 0 15,2 0-256-15,2-2 0 0,1 1 0 0,2-3 0 16,4 1 0-16,1-1 0 0,2 2 0 0,1-4 0 16,2 1-192-16,-1-1-112 0,2 0-16 0,0-1 0 15,1 1-416-15,1-4-96 16,2 3 0-16,-2-4-17248 0</inkml:trace>
  <inkml:trace contextRef="#ctx0" brushRef="#br1" timeOffset="174786.2">16961 5712 42383 0,'-5'-11'3776'0,"2"4"-3024"0,3 2-608 0,1 1-144 31,3 2-320-31,-1-4-80 0,1-4-32 0,3-9 0 0,3-3 64 0,4-9 16 0,5 0 0 0,3 1 0 16,4 2 352-16,1 1-144 0,6 1 144 0,0 4 0 15,3 0 0-15,1 3 0 0,0 3 0 0,-2 3 0 16,-1 5 0-16,-2-1 320 0,-2 3-32 0,-3 5-16 16,-3 1 16-16,-3 0 0 0,-4 2 0 0,-5 3 0 0,0 1-128 0,-4 3-32 15,-2 2 0-15,-2 1 0 0,-3 4 0 0,-2 2-128 16,-3-1 192-16,-2 3-64 0,-2 2-128 0,-2 0 0 16,-1 1 0-16,-2 0 0 0,0 3 0 0,-5 0 0 15,0 5 0-15,-3-3 0 0,-2 2 0 0,0 2 0 16,-1-2 0-16,0 3 0 0,0 2 0 0,2-4 0 15,5 0 0-15,2-7 0 0,5-1 0 0,4-2 0 16,2-3 0-16,3 0 0 0,3 0 224 0,1 2 16 16,0-3 0-16,2 1 0 0,3-2-32 0,0-4 0 15,4 2 0-15,2-3 0 0,3-3 48 0,4 0 16 16,8-2 0-16,6-2 0 0,1-2-128 0,6-2-16 16,7-2-128-16,4-2 192 15,3-2-720-15,6-2-160 0</inkml:trace>
  <inkml:trace contextRef="#ctx0" brushRef="#br1" timeOffset="181119.71">12600 6974 11055 0,'-12'-1'976'0,"1"1"-784"0,5 0-192 0,2 0 0 0,3 0 384 0,-3-3 16 16,-5 1 16-16,-4 0 0 0,-3-3 384 0,-2 0 80 15,4 2 16-15,3-1 0 0,3-1 576 0,2 1 128 16,3 2 32-16,1-2 0 0,1 3 224 0,-1-1 32 15,2 0 16-15,0 1 0 0,0 0-384 0,2 1-80 0,-1 0-16 0,1-3 0 16,2 1-336-16,1-2-64 0,4 2 0 0,1-5-16 16,2 3-272-16,2-3-48 0,4-3-16 0,3 1 0 15,3-3-288-15,0-1-48 0,2 0-16 0,2-4 0 16,0 1-144-16,3-4-48 0,-1 3 0 0,-2 2 0 16,-1 0-128-16,2 2 128 0,3-1-128 0,-1 1 128 15,0 0-128-15,2 2 0 16,2 0 0-16,2-4 128 0,0 3-128 0,0-1 0 0,1 2 0 0,2-1 0 15,1 1 128-15,-2 1-128 0,0 0 128 0,0 1-128 16,3-1 128-16,-1 3-128 0,-3 0 0 0,-2 3 128 16,-1-1-128-16,-4 5 0 0,-2-1 0 0,-1 1 0 15,-2 1 0-15,-3 0 0 0,1 3 0 0,-5-2 0 16,0 2 0-16,-1 1 0 0,1 1 0 0,0 0 0 16,-1 2 0-16,-1 0 0 0,2 3 128 0,-2-1-128 0,-1-1 0 0,-1 1 192 15,1 0-192-15,-1 1 192 0,0 0-192 0,-1-1 128 16,-3 0-128-16,-1-1 128 0,-1-1-128 0,-1 0 0 15,-2 0 0-15,-1-2 0 0,1 1 128 0,0-5 0 16,2 2 0-16,-1-3 0 0,2 0-128 0,1 2 0 16,2-3 0-16,-1 0 0 0,2-3 0 0,0 1 160 15,1 1-160-15,-2-3 160 16,1 1-160-16,-2 0 0 0,1-1 0 0,-2 0 0 0,0-1 0 0,-3 0 0 16,2 2 0-16,-4-2 0 0,0 1 0 0,-3 0 0 15,0 2 0-15,-4-3 0 0,0 0 0 0,-2 0 0 0,-2 1 0 16,0 1 0-16,-3-4 192 0,0 0-32 0,-2 1-16 15,0-3 0-15,0 3-144 0,-1-5 160 0,1 1-160 0,1-1 160 16,1 3-160-16,0-3 128 16,1-4-128-16,-1 2 128 0,0-2 16 0,1 1 0 0,2 1 0 0,-2 2 0 15,2 2-16-15,0-1-128 0,0 3 192 0,1 0-64 16,1 0-128-16,0 3 0 0,0 2 0 0,3-1 0 16,1 3 0-16,0-1 0 0,1 1 0 0,3 0 0 15,0 0 0-15,1 1 0 0,1 1 0 0,0-1 0 16,0 1 0-16,3 0-192 0,-2 3 64 0,1-4 128 15,-1 2-176-15,1 4 176 0,-1-5-128 0,1 3 128 16,-2 0 0-16,1 1 0 0,1-1 0 0,-1 1-128 0,-1 1 128 16,2-1 0-16,-1 2 0 0,-1 0 0 0,2 2 0 0,-2-2 0 15,1 3 0-15,1 1 0 0,-2 2 0 0,0-1 0 16,0 3 0-16,2 0 0 0,-2 1 0 0,0-3 0 16,0 1 0-16,0 0 0 0,1-2 0 0,-3 2 0 31,1-4 0-31,0-1 0 0,-2 0 0 0,-1-1 0 0,0-1 0 0,-4-3 0 0,1 1 0 0,-3 1 0 15,-1-1 0-15,-1-1 0 0,-2 0 0 0,-2 1 0 16,-3-4 0-16,-2 2 128 0,-1 1-128 0,-3-3 144 16,-5 2-144-16,-4 1-13296 15,-6 1-2752-15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33:26.16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10754 5495 14735 0,'-27'28'1312'0,"6"-3"-1056"0,1 3-256 0,-8 22-4304 16,7-18-928-16</inkml:trace>
  <inkml:trace contextRef="#ctx0" brushRef="#br1" timeOffset="3492.08">14210 3609 8287 0,'4'0'736'0,"-3"-2"-592"0,2 0-144 0,-2 2 0 0,2 0 1776 0,-2 0 320 0,1 2 64 0,2-2 16 0,2-2-320 0,4 2-64 0,5-1-16 0,2 0 0 16,5-3 288-16,3 3 64 0,6-5 16 0,3 1 0 15,3 0-1152-15,0 0-224 0,2-1-64 0,3 1 0 16,2-1-320-16,1-1-64 0,4 1 0 0,-2 0-16 0,0-3 0 0,-4 3 0 31,-1 0 0-31,0 0 0 0,1 1-304 0,-1 0 0 0,2 2-176 0,-6 0 176 32,-2 0-1600-32,-4 3-192 0,-1-2-64 0,-2 1-11664 15</inkml:trace>
  <inkml:trace contextRef="#ctx0" brushRef="#br1" timeOffset="3947.1">14436 3830 42383 0,'-2'-2'3776'0,"2"2"-3024"0,2 0-608 0,-1 0-144 0,2 0-192 0,1 0-64 0,4-1 0 0,5-1-16 0,6 0 272 0,7-1 128 16,6-1-128-16,5 1 192 0,3-2-192 0,5-1 176 15,5-1-176-15,3-1 160 0,6 1-304 0,3-3-64 16,4 2-16-16,3-3-18272 0</inkml:trace>
  <inkml:trace contextRef="#ctx0" brushRef="#br1" timeOffset="6870.31">16642 2610 26719 0,'0'-6'2368'0,"0"1"-1888"0,0 3-480 0,0 2 0 0,0 3 512 0,0-2 0 0,0 2 0 0,-3-2 0 15,1 5 1008-15,-2 6 208 0,-2 8 32 0,-4 5 16 16,1 7-624-16,-3 4-112 0,-1 8-16 0,0 1-16 15,-1-5-560-15,-1 2-96 0,-1 3-32 0,0 0 0 16,3-1-80-16,-3 3-32 0,-2 8 0 0,0 2 0 16,-2 0-208-16,0-7 0 0,0-3 0 0,1-2 0 0,-4-6 0 15,1-3 0-15,0-1 0 0,1-7 0 0,5-4 0 0,1-4 0 16,4-3 0-16,2-6-160 16,4-5-1152-16,3-5-224 0</inkml:trace>
  <inkml:trace contextRef="#ctx0" brushRef="#br1" timeOffset="7184.35">16930 2457 6447 0,'-2'-2'576'0,"-1"0"-576"0,-1 1 0 0,0 1 0 0,3 1 7776 0,0 1 1440 0,1 1 304 0,-3 2 48 15,0 2-7456-15,-2 8-1504 0,-2 7-288 0,0 7-64 16,-2 10 0-16,-2 4 16 0,0 11 0 0,-1 3 0 16,-1 4-112-16,0 2-32 0,-2 1 0 0,-2 1 0 15,-1 3-128-15,-1-2 0 0,0-3 0 0,-1-1-176 16,-2 2 176-16,-2-4-160 0,0-4 160 0,-2-9-160 31,2-2-256-31,3-6-48 0,3-4-16 0,0-4 0 0,2 1-224 16,3-4-64-16,2-1 0 0,2-7 0 0,3 0-640 0,2-5-144 15,3-5-32-15,1-4-13840 0</inkml:trace>
  <inkml:trace contextRef="#ctx0" brushRef="#br1" timeOffset="7961.11">17195 3032 30399 0,'-4'-2'2704'0,"0"2"-2160"0,1 2-544 0,3-2 0 0,0 1 384 0,0 1-16 0,-1 1-16 0,-1 2 0 0,0 5 1104 0,1 1 208 16,1 7 64-16,1 3 0 0,3 4-896 0,0 5-160 15,2 3-32-15,-1 4-16 0,0 3-496 0,0-1-128 16,1-4 0-16,-1-3 0 0,0-1 0 0,0-6 0 15,-1-3 0-15,1-1 0 16,-1-4-704-16,1-3-48 0,0 0-16 0,0-7 0 16,0 0-1216-16,0-2-256 0,-1-1-64 0,1-4-11952 0</inkml:trace>
  <inkml:trace contextRef="#ctx0" brushRef="#br1" timeOffset="8189.81">17633 3070 24879 0,'-6'-4'2208'0,"0"2"-1760"0,1-1-448 0,1 3 0 0,2 0 3360 0,0 3 592 0,0-3 112 0,-2 3 32 15,-2 5-3056-15,-5 0-592 0,-3 7-128 0,-3 9-32 16,-4 3-288-16,-1 8 0 0,-2 7 0 0,-2 3 0 16,-1 5 128-16,0-1-128 0,1 2 144 0,0 1-144 15,0-4 240-15,0 0-48 0,0 3-16 0,4-5 0 16,-2 0-176-16,1-6 160 0,1 1-160 0,-1-4 160 15,4-2-160-15,0-5-144 0,3-6 144 0,2 1-208 16,4-8-848-16,2 1-160 16</inkml:trace>
  <inkml:trace contextRef="#ctx0" brushRef="#br1" timeOffset="8849.09">17192 2836 26719 0,'1'0'2368'0,"1"-2"-1888"0,2 0-480 0,0 1 0 0,1 1 320 0,1-4-48 0,4 2 0 0,6-7 0 0,6 1-272 0,7-6-176 15,-1 2 32-15,1-2 0 0,-2 3 144 0,-1 0 144 16,-2 0-16-16,0 0-128 0,-3 1 0 0,-1 1-304 15,-2 0 48-15,0 2 0 0,-2 1 256 0,-1 0 0 16,-1 1 0-16,0-2 0 0,0 0 0 0,-2 3 0 0,-1-1 0 16,0-1 0-16,0 0 0 0,-1-3 0 0,1 3 128 15,-2 0-128-15,-2 0 0 0,0 2 0 0,-1 2 0 0,-2-1 0 16,-2 2 0-16,0 1 0 0,0 0 0 0,-4 0 0 16,1 4 256-16,-1-4 176 0,-1 5 16 0,0-3 16 15,-1 2 192-15,-1 2 48 16,0-1 0-16,1-3 0 0,-1 3-512 0,2 0-192 0,-2 0 128 0,1 1-128 31,1-3-432-31,1 2-160 0,0-1-48 0,-1 0 0 16,1 0-128-16,0 0-16 0,1 1-16 0,0 2 0 0,2 2-352 0,0 2-80 0,2 1-16 0,-1 5-9056 15</inkml:trace>
  <inkml:trace contextRef="#ctx0" brushRef="#br1" timeOffset="9932.83">17388 2720 911 0,'-13'-1'0'0,"2"-1"0"0,0 2 0 0,2 0 0 0,4 0 2704 0,1 0 464 0,-2 0 96 0,-3 0 0 16,-5 0-2112-16,-6 0-448 0,-1 0-64 0,1 2-32 0,3-1-608 0,2 1 0 15,2 0 0-15,5 0 0 0,0 1 192 0,5-2-16 16,0 0-16-16,2 2 0 0,0-3 640 0,2 0 128 16,1 1 32-16,1-1 0 0,1 0 448 0,-2 0 80 15,3 0 32-15,-5 0 0 0,0 0-480 0,0 0-80 16,0 0-32-16,21 7 0 0,-17-6-416 0,-1-1-96 15,2 0-16-15,-1 0 0 0,0-1-240 0,1 0-160 16,-2 0 192-16,1-2-192 0,0 2 176 0,1 0-176 16,0-4 160-16,1 1-160 0,1 0 784 0,2-1 64 15,2-1 16-15,2 1 0 0,3-3-128 0,1 0-32 16,3 1 0-16,2-2 0 0,1 2-400 0,3-2-96 0,0 3-16 0,0 0 0 16,2 1-192-16,-1 1 0 0,-1 0 128 0,-3 3-128 15,-1 1 256-15,-2 0 16 0,-1-2 0 0,-2 2 0 16,2-2-64-16,-3 1-16 0,0 0 0 0,-3 1 0 15,1-4-192-15,-3 0 176 0,0 2-176 0,-2-3 160 16,0 0-32-16,-2-1-128 0,0 0 192 0,-2-2-64 16,2 2 48-16,-4-1 0 0,1-1 0 0,0 1 0 15,-3 1-176-15,0 1 0 0,-1-1 0 0,-2 1 128 16,-1 1-128-16,0 1 0 0,-2 0 144 0,-3 2-144 16,0 1 0-16,-5 0 0 0,0 0 0 0,-4 0-192 0,-1 2 192 15,-3 0-192-15,0 0 192 0,-1 0-192 0,-3 1 192 0,3-3-192 16,4-3 192-16,-1 2-192 0,-4-2 192 0,0-1 0 15,-1-3 0-15,3 1 0 0,1 1 0 0,4-3 0 16,2-1 0-16,2-1-11504 16,4 0-2192-16</inkml:trace>
  <inkml:trace contextRef="#ctx0" brushRef="#br1" timeOffset="10420.29">17860 3326 12895 0,'3'-1'1152'0,"0"-3"-928"0,0 3-224 0,1 1 0 0,0 0 3552 0,1 0 672 0,2 1 128 0,6 0 16 0,8 2-2720 0,8-1-560 16,10 2-96-16,4-3-32 0,0 3-256 0,0-3-64 15,-1-1-16-15,-1 0 0 0,-1-4-800 0,-3-1-144 0,3 2-48 0,-7-2 0 31,-2-2-1232-31,-3 3-240 0,-3-1-48 0,-3 1-10912 0</inkml:trace>
  <inkml:trace contextRef="#ctx0" brushRef="#br1" timeOffset="10990.7">19769 2803 23039 0,'-3'0'2048'0,"1"0"-1648"0,1 1-400 0,-1 0 0 0,2-1 1088 0,-2 0 144 0,-1 3 32 0,-3-2 0 16,-2 1 112-16,-4 3 32 15,0 2 0-15,-3 1 0 0,-2 1-576 0,-2 4-128 0,-2 1 0 0,-1 3-16 16,1 3-480-16,-6 4-80 15,-3 2-128-15,-3 9 176 0,-2 0 400 0,-3 7 64 0,-2 6 32 0,-2 2 0 0,-1 4-64 0,-2-1-16 16,2 2 0-16,4-8 0 0,1-8-368 0,5-4-80 16,2-3-16-16,3-5 0 0,4-2-128 0,2-1 160 15,1-1-160-15,1-2 160 16,2 0-496-16,3-4-112 0,1-2 0 0,2-4-17216 16</inkml:trace>
  <inkml:trace contextRef="#ctx0" brushRef="#br1" timeOffset="11330.7">19214 2663 43311 0,'-4'-2'1920'0,"0"-2"384"16,2 4-1840-16,0 0-464 0,2 4 0 0,2-3 0 0,-1 4 416 0,-1 1-16 0,2 5 0 0,1 6 0 0,2 8-400 0,-2 7-144 0,1 7 0 0,-3 3 0 15,1 2 144-15,-1 2 0 0,0 3 0 0,2 2-128 0,2 1-144 0,1-1-32 16,1-1 0-16,2 0 0 16,2-2-96-16,1-2-32 0,3-5 0 0,-1-3 0 15,-1-5-176-15,1 2-32 0,1 2-16 0,-3 0 0 16,-2-2-1264-16,-1-1-240 0,-1 2-48 0,-1-4-16 15,-3-3-672-15,-1-2-144 0,-2-5-32 0,-1 1 0 16,1-4 960-16,-2 2 176 0,0-5 32 0,0-6-5120 16</inkml:trace>
  <inkml:trace contextRef="#ctx0" brushRef="#br1" timeOffset="11864.19">20140 2887 23951 0,'-3'-4'2128'0,"1"3"-1696"0,2-2-432 0,1 3 0 0,0 0 1104 0,0-1 144 0,2 0 32 0,-1-3 0 0,3-2-992 0,2 0-288 0,-3 1 128 0,1 0-128 16,-1 1 368-16,-3 2 0 0,-1 2 0 0,-2 2 0 0,-2 2-368 15,-2 5 0-15,-4 2 0 0,-2 1 0 0,-4 5 320 0,-3 4-16 16,-2 4 0-16,-2 4 0 0,-2 4 0 0,-5 5 0 16,-1 6 0-16,-1 4 0 0,1 0-80 0,4 0-16 15,1 1 0-15,5-5 0 0,4-1 544 0,3-3 96 16,4-9 32-16,3 6 0 0,1-1-96 0,1 2-16 15,2 2 0-15,2-6 0 16,2 0-480-16,2-2-96 0,2-1-32 0,0-8 0 0,3 0-352 0,2-6-80 16,-1-1-16-16,1-7 0 15,1-3-96-15,0-4-32 0,1 1 0 0,1-6 0 0,0-3 544 0,1-4 128 16,1 0 0-16,0-3 16 0,3-5 128 0,2-3 32 16,0-3 0-16,-1-5 0 0,1 1-48 0,0-9-16 15,2-5 0-15,-2-3 0 0,0-1-48 0,-3-3-16 16,0-2 0-16,-2-1 0 0,0-1-32 0,-2 2 0 0,-1-3 0 0,-2 6 0 15,-2-1-96-15,-1 7-32 0,-2 2 0 0,-2 0 0 16,-3 3-144-16,-1 4-176 0,1 4 48 0,-4 3 0 31,2 1-256-31,-2 4-64 0,0 0 0 0,-1 4 0 16,3 1-448-16,-2 2-80 0,2 3-32 0,-1 1-16368 0</inkml:trace>
  <inkml:trace contextRef="#ctx0" brushRef="#br1" timeOffset="12131.73">19920 3291 35935 0,'-7'5'1600'0,"4"-2"320"0,0 0-1536 0,3-1-384 0,1-1 0 0,2 1 0 0,2-2 256 0,1 2-32 0,5-1 0 0,4 2 0 0,1 1 432 0,1 0 96 16,1 1 16-16,-2 1 0 15,-3 0-384-15,0-1-64 0,-3 1 0 0,-2-1-16 0,1 0-304 0,-3 1 128 16,-2-1-128-16,0-1 0 0,-2 1 160 0,-1-1-160 16,3 1 128-16,0-5-128 0,1 1 0 0,2-1 0 15,2-1 0-15,2-2 0 0,2-1 0 0,5-3-272 0,2-2 32 16,1-3 16 0,3-2-1104-16,2 0-208 0</inkml:trace>
  <inkml:trace contextRef="#ctx0" brushRef="#br1" timeOffset="12462.08">20952 2656 32255 0,'-2'-4'1424'0,"-2"1"304"0,0 0-1392 0,2 3-336 0,1 0 0 0,-1 0 0 0,1 1 832 0,-1 1 112 0,-2-2 16 0,0 5 0 0,-1-1-224 0,-1 3-32 15,0 1-16-15,0 6 0 0,-2 2-96 0,0 6-16 16,-5 6 0-16,0 6 0 0,-3 4-320 0,-1 4-80 16,0 8-16-16,-1 0 0 0,0 1-32 0,2 3-128 15,0 3 192-15,1 3-64 0,-1 0-128 0,0-2 192 16,0-3-192-16,1-10 192 0,3-7-192 0,-2-1 0 15,-2 5 0-15,-1 3 0 0,-2-1 0 0,1 3 0 16,-1-2-192-16,1 1 192 16,0-2-784-16,5-6-48 0,3-6 0 0,2-4 0 15,5-5-912-15,3-6-192 0,2-3-48 0,4-5-8144 16,2-4-1648-16</inkml:trace>
  <inkml:trace contextRef="#ctx0" brushRef="#br1" timeOffset="12776.34">21405 2553 35935 0,'-13'11'3200'0,"2"1"-2560"0,4 0-512 0,3-3-128 0,2 3 880 0,-5 5 144 0,-5 11 48 0,-10 19 0 0,-5 16-944 0,-4 9-128 15,1 0 0-15,2-2-192 0,2-2 192 0,2-2 0 16,4-1 0-16,2-3 0 0,3-2-304 0,1-6-16 16,3-8 0-16,0-4 0 15,0 1-1344-15,-1-3-288 0,2-6-48 0,-4 2-16 16,0 1-1264-16,0-1-256 0,-1-2-48 0,-1-4-16 0</inkml:trace>
  <inkml:trace contextRef="#ctx0" brushRef="#br1" timeOffset="13733.93">21596 2337 21183 0,'0'-9'1888'0,"2"1"-1504"0,-2 4-384 0,1 1 0 0,0-1 448 0,0-1 0 16,2-2 16-16,0-9 0 0,2-3 432 0,3-3 64 0,-1 0 32 0,2 1 0 16,0 4 256-16,-1 0 48 0,3 3 16 0,1-1 0 15,0 2-720-15,1 1-144 0,2 1-16 0,1 1-16 16,-1 3-416-16,1 0 0 0,-1 0 0 0,0 3-176 15,-3 2 176-15,-2-1 0 0,-1 3 0 0,0 0-128 16,-3 2 128-16,0 1 0 0,-1 0 0 0,-1 3 0 16,-2 3 144-16,-3-1 64 0,0 3 16 0,-6 4 0 15,0 1-224-15,-3 2 0 0,-4 0 0 0,0 4-160 16,-1 1 160-16,0 1-160 0,1 2 160 0,3 3-160 16,0-4 160-16,4-2 0 0,2 1 0 0,3-5 0 0,2-1 512 0,3-2 16 15,2-3 16-15,0 2 0 0,2-4 544 0,1 2 128 16,0-2 0-16,1 0 16 0,1-2-464 0,-1 0-80 15,0 1-32-15,3-1 0 16,-1 1-368-16,-1-3-80 0,-1 2-16 0,3 0 0 0,0 1-192 0,0 1-256 16,2-1 48-16,1-2 16 15,0 1-1280-15,-1-3-240 0</inkml:trace>
  <inkml:trace contextRef="#ctx0" brushRef="#br1" timeOffset="14220.33">21306 3459 33167 0,'-1'-6'2944'0,"-1"2"-2352"0,2 0-464 0,2 4-128 0,-1 0 1088 0,0-4 208 0,3-2 48 0,-1-4 0 0,6-4-672 0,1-2-128 15,2 0-32-15,2 1 0 16,1-1-208-16,1 4-48 0,0-2-16 0,0 5 0 0,1 3-400 0,-2 1-80 15,1 2-16-15,-1 3 0 16,-1 3-240-16,-3 4-48 0,-1 0-16 0,-4 8 0 31,-1-2 16-31,-4 8 0 0,-3 2 0 0,-3 0 0 0,0-1 176 0,-4 3 48 0,-2 1 0 0,0-1 0 0,-2 1 656 0,-1-1 144 16,-2 2 32-16,-2 1 0 0,3-6 288 0,-3 2 64 16,-1 1 16-16,-1-2 0 0,-1 2-464 0,0-2-96 15,-1 5 0-15,1-5-16 0,0 2-96 0,3-4-16 16,2-1 0-16,2-3 0 0,4-3 48 0,3-1 0 0,3 0 0 15,4-2 0-15,1-1-16 0,5-1 0 0,4 3 0 16,5-5 0-16,5 3-224 0,7-5-240 0,6 2 48 0,6-2 16 31,4 0-208-31,13-2-32 0,13-2-16 0,15-1-18032 0</inkml:trace>
  <inkml:trace contextRef="#ctx0" brushRef="#br1" timeOffset="21007.4">20020 2455 14735 0,'-4'0'1312'0,"2"0"-1056"0,2-2-256 0,0 2 0 0,0 0 1136 0,1-1 160 0,-1-1 48 0,0 0 0 0,1-1 192 0,2 0 32 15,1 0 16-15,4-2 0 0,1 4-1040 0,-1-1-208 16,3 2-32-16,-1 0-16 0,3 2-288 0,-2 0 0 15,-1 2 0-15,1 1 0 0,0 1 0 0,1 1 0 16,1 0 0-16,-2-1 0 0,1 0 0 0,0-2 0 16,2 1 0-16,-2-3 0 0,2 1 0 0,0-3 0 15,0 0 0-15,1-4 0 0,1 2 192 0,-2-3 0 16,1-1-16-16,-3 1 0 0,-1-2 16 0,-1 1 0 16,0 1 0-16,-5 0 0 0,-2 4 32 0,-3-3 16 15,-3 3 0-15,-4-1 0 16,-2 4 336-16,-2-2 64 0,-2 1 0 0,-1 1 16 0,-2 0-96 0,-1-2-32 15,0 1 0-15,0-1 0 0,1-1 208 0,0-1 32 0,1-1 16 0,1-1 0 16,3 0-144-16,1-4-48 0,2 1 0 0,3-4 0 16,2 1-144-16,2-3-16 0,2 2-16 0,3-1 0 15,0-4-416-15,2 1 0 0,0 0 128 0,0-1-128 32,2 5-640-32,-2-2-144 0,1 0-48 0,2 4-15792 0</inkml:trace>
  <inkml:trace contextRef="#ctx0" brushRef="#br0" timeOffset="26018.21">10890 11937 20271 0,'-8'2'1792'0,"0"-2"-1424"0,5 0-368 0,1 0 0 0,2 0 256 0,-2-2 0 0,-2 2-16 0,-3 0 0 0,-2-2-240 0,0 0 176 15,2-1-176-15,2 2 160 0,1-2 1152 0,3 3 224 16,1-3 64-16,3 1 0 0,3 2 832 0,1-3 160 15,4 1 32-15,4 1 16 0,1 1-1264 0,3-2-256 16,-1 1-48-16,7 1-16 0,7-2-816 0,4 2-240 16,5 2 0-16,-2-1 128 0,2-1-128 0,-1-1 0 15,-2-2 0-15,-2-1 0 16,0-1-464-16,-3 0-64 0,-1-1-16 0,-1 1 0 16,-1 2-1072-16,-4-2-224 0,-3 0-32 0,-2 3-16 15,-2-1-512-15,-3 3-96 0</inkml:trace>
  <inkml:trace contextRef="#ctx0" brushRef="#br0" timeOffset="26269.19">11049 12064 31327 0,'-20'8'1392'0,"5"-3"272"0,0 1-1328 0,5-2-336 0,7 0 0 0,1-3 0 0,1 0 976 0,-4 3 128 0,0 2 32 0,-1-1 0 0,3 1-1136 0,6-1 0 0,3 1-240 0,4-3 48 16,4 1-448-16,3-4-96 0,4 0-16 0,1 0 0 0,2 0 416 16,-1 0 80-1,2 0 0-15,-2-3 16 0,1 1 960 0,-1 0 192 0,0 0 48 0,0 0 0 0,1-2-496 0,-2 1-80 16,3-3-32-16,1 1 0 16,-2 0-768-16,2 0-160 0,0 3-16 0,0-3-14752 15</inkml:trace>
  <inkml:trace contextRef="#ctx0" brushRef="#br0" timeOffset="26985.83">12217 11512 20271 0,'3'-6'1792'0,"-2"1"-1424"0,1 1-368 0,0 3 0 0,-1 1 1936 0,2-1 320 0,2-4 64 0,3 0 16 16,4-3-1552-16,1 4-304 0,-1 1-64 0,-1 3-16 15,-1 4-400-15,-3 2 0 0,0 3 0 0,-5 3 0 16,-2 0 0-16,-2 4 0 0,-2 3 0 0,-2 2 128 0,-3 4 864 0,-2 2 160 31,-1 4 48-31,-3 5 0 0,0 0 256 0,-2 3 48 16,-2 3 16-16,-1 1 0 0,2-2-880 0,-3 4-160 15,-2 4-32-15,-1 3-16 0,0-1-304 0,1 0-128 0,-1-1 128 0,4-8-128 16,3-1 0-16,3-7 0 0,3-5 0 0,4-3 0 16,2-2 0-16,0-2 0 0,4-4 0 0,0-3 0 15,2-1-320-15,1-5-112 0,3-6-16 0,0-3-11632 16,3-3-2320-16</inkml:trace>
  <inkml:trace contextRef="#ctx0" brushRef="#br0" timeOffset="27301.98">12639 11495 33167 0,'-5'0'2944'0,"0"-3"-2352"0,1 3-464 0,2 0-128 0,0 0 1552 0,0 0 304 16,-2 0 48-16,-2 3 16 0,0-2-1424 0,-3 4-288 15,3 2-48-15,-1 5-16 0,-1 2-144 0,0 4 0 0,-2 4 0 0,-1 4 0 16,-2 5 0-16,-3 3-144 0,-2 1 144 0,-2 5-160 16,0-3 160-16,-2 5 0 15,1-3 0-15,-2 1 0 0,1 6 192 0,-3 4 64 0,1 7 0 0,-3 3 16 16,-1 3-16-16,2-3-16 0,4 0 0 0,2-6 0 16,1-3-240-16,1-7 0 0,1-3 0 0,2-4 0 15,1-3 0-15,2-4 0 0,2-5-144 0,2-4 144 16,1-3-448-16,4-6 16 0,3-2 0 0,0-8 0 31,2-3-1376-31,2-5-288 0</inkml:trace>
  <inkml:trace contextRef="#ctx0" brushRef="#br0" timeOffset="28060.84">13056 11733 6447 0,'12'-11'576'0,"-5"3"-576"0,-1 0 0 0,-1 2 0 0,-2 2 4720 0,-1 3 832 0,1 0 160 0,2-5 48 0,2-3-3984 0,2 0-800 0,1-1-144 0,-3 4-48 16,-3 0-784-16,-3 4-224 0,-1 0-16 0,-4 4 0 31,1 0-384-31,-5 1-80 0,0 0 0 0,-2 2-16 0,-1-1 1568 0,-4 3 320 0,0 2 64 0,-2 2 16 16,-2 2 480-16,-1 0 112 0,-1 4 16 0,-1 1 0 15,0-1-880-15,-1 3-160 16,2 0-48-16,-1-1 0 0,0 4-400 0,-2 3-96 0,1 2-16 0,1 2 0 16,2 2-256-16,1 3 160 0,2-1-160 0,2 3 128 15,-1 2-128-15,4-2 0 0,2-1 0 0,-1 2 128 16,1 3-128-16,1-3 0 0,2-7 0 0,1-3 0 16,2-5 0-16,3-2 0 0,-1-3 0 0,5-2 0 0,1-5 0 0,2 1 0 15,1-5 0-15,4-2 0 0,2-3 0 0,0-3 0 16,6-1 0-16,-2-7 0 15,2 0 0-15,1-5 0 0,3-4 128 0,-1 0-128 0,2-5 0 0,-1 0 0 16,1-4 0-16,0-2 0 0,-1 2 128 0,-2-3 0 16,-1 2 0-16,-2-4 0 0,2 2-128 0,-3-3 0 15,2-3 0-15,-2-1 0 0,-2 1 304 0,0-2-32 16,-2 3 0-16,0 2 0 0,-2 2-64 0,-1 0-16 16,-2 5 0-16,1-3 0 0,-2 3-192 0,1 2 0 15,-2-4 0-15,-1 5 0 0,-1 4-256 0,-1 3-32 16,1 4-16-16,-4-2 0 15,0 6-96-15,-4-1-32 0,1 3 0 0,-3 1 0 16,1 0-304-16,-3 2-64 0,-1 2-16 0,-2 2-16752 0</inkml:trace>
  <inkml:trace contextRef="#ctx0" brushRef="#br0" timeOffset="28314.84">12835 11951 33167 0,'-3'6'2944'0,"0"-1"-2352"0,2-1-464 0,2-2-128 0,0 0 1424 0,2 0 272 0,2 4 48 0,1 3 16 0,4 5-1440 0,4-2-320 16,4 2 0-16,-1-3 0 0,1-1 0 0,-2-1-208 16,0-4 64-16,-3 2 16 0,0-1-96 0,-2-5-16 15,-1 3 0-15,-1-4 0 0,-2 0 240 0,-1-3 0 16,0 2 0-16,0-4 0 0,1-1-352 0,0-2-32 15,2-3 0-15,1-4 0 16,1 2-1568-16,2-2-320 0</inkml:trace>
  <inkml:trace contextRef="#ctx0" brushRef="#br0" timeOffset="28621.03">13618 11529 21183 0,'-6'5'1888'0,"-1"-2"-1504"0,2 1-384 0,1-3 0 0,3 2 1792 0,-4 4 304 0,-4-1 48 0,-7 10 16 15,-4 4-320-15,-1 6-64 0,-1 2-16 0,0 3 0 16,2 2-352-16,0 2-80 0,2 2-16 0,-1 0 0 0,0 2-752 0,1 3-160 15,-2 6-16-15,-1 4-16 16,0 3-240-16,-1 5-128 0,0 5 160 0,-3-3-160 0,1-5 0 0,1 0 0 16,1-10 0-16,2-3 0 0,1-10 0 0,4-6-160 15,2-4 32-15,2-4 0 0,1-3-16 0,1-4 0 16,2-4 0-16,1-4 0 16,2-4-992-16,3-3-192 0</inkml:trace>
  <inkml:trace contextRef="#ctx0" brushRef="#br0" timeOffset="28945.01">13907 11447 20271 0,'-7'2'1792'16,"1"-2"-1424"-16,-2 0-368 0,4 1 0 0,0 2 3296 0,1 0 592 0,1 1 112 0,-6 5 32 0,0 6-2688 0,-6 2-512 0,1 9-128 0,-1 4 0 0,3-1-576 0,0 2-128 15,0 1 0-15,-2 2 0 0,1 0 0 0,-2 5 0 16,1-5 0-16,-2 2 0 0,-2 3 576 0,-2 1 128 16,-1 4 16-16,-2-4 16 0,2 6-176 0,-3 5-48 31,-3 6 0-31,0 0 0 0,-1 1-320 0,2-6-192 0,3-4 192 0,3-6-192 15,4-1 160-15,2-7-160 0,3-1 128 0,2-5-128 0,6-6-240 0,1-3-128 16,1-4-16-16,0-7-11904 31,2-3-2384-31</inkml:trace>
  <inkml:trace contextRef="#ctx0" brushRef="#br0" timeOffset="30028.45">13769 12501 21183 0,'0'-1'1888'0,"0"1"-1504"0,0-2-384 0,0-1 0 0,0 3 1664 0,0-2 272 16,0 2 48-16,1-3 16 0,2 2-608 0,-1-4-128 0,1 1-32 0,-1 2 0 16,1-3 192-16,-1 1 48 0,-1 2 0 0,1-3 0 15,-1 0-432-15,0 0-80 0,-1 0 0 0,1-1-16 16,2 0-368-16,0-2-80 0,2 0-16 0,3 0 0 16,2 1-224-16,2-3-32 0,5 2-16 0,2 0 0 15,3 2-208-15,0-1 128 0,3 4-128 0,0-1 0 16,0 4 0-16,-2 2 0 0,-2 3-208 0,-1 3 64 15,-3 2-96-15,-3 2-16 0,-3 3 0 0,-2 2 0 16,-3-1 112-16,-1 2 16 0,-3 0 0 0,-2 3 0 16,-1-2 0-16,-4 2 0 0,-1-2 0 0,-4 3 0 0,-1 0 128 0,-2-5 0 15,1 0 0-15,-4-1 0 0,-3 4 0 0,1 0 0 16,2-3 0-16,-3 1 0 0,2-5 0 0,0 0 0 16,1-2 0-16,0 0-128 0,1 0 128 0,-1-1 0 15,2 0 0-15,-2-2 0 0,0 1 0 0,0 0 0 16,-2-1 0-16,1 1 0 0,0 0 0 0,0-1 0 15,0 4 0-15,3-1 128 0,0-1-128 0,2 1 144 16,-1 1-144-16,3 0 160 0,1 2-32 0,1-3-128 16,2 2 192-16,2-2-64 0,3-5-128 0,2 0 128 15,4-1-128-15,3 0 128 0,1-4-128 0,4 0 0 16,2-1 144-16,2-2-144 0,4-3 0 0,4-1 0 0,2-3-192 0,1 0 64 16,1 0-176-16,1-4-16 0,0 0-16 0,3-5 0 31,-1 0-1072-31,-3-1-192 0</inkml:trace>
  <inkml:trace contextRef="#ctx0" brushRef="#br0" timeOffset="30595.6">14155 11029 28559 0,'-6'1'2544'0,"1"0"-2032"0,0-1-512 0,3 0 0 0,1 1 1920 0,0-1 272 0,-1 3 64 0,-3-3 16 0,-2 0-1392 0,4 0-288 16,3-3-48-16,2 1-16 0,4-2-144 0,2-1-48 16,2 1 0-16,1 0 0 0,1-3-336 0,3 2 128 0,-1 4-128 0,2-4 0 15,2 1 0-15,6 2 0 0,0-3 0 0,1 4 128 16,1-3 80-16,1 3 32 16,2 1 0-16,-2 0 0 0,3 0-240 0,-3 0 0 15,0 1 0-15,-3 3 0 0,-6-3 0 0,-1 4 0 0,-3-1 0 0,-2 1 0 16,-4 3 0-16,-3 0 0 0,-2 3 0 0,-4 0 0 15,-1 1-240-15,-4 3 16 0,-3 0 0 0,-2 0 0 16,-2 2 16-16,-1-2 0 0,-1-1 0 0,-3 0 0 0,2 0 16 16,-2 1 16-16,1-1 0 0,-2 0 0 0,-2 1 48 15,0 1 0-15,-1 2 0 0,-1 1 0 0,1-1 128 0,2 1 0 16,2 1-144-16,1-2 144 0,-1 1 192 0,3 4 128 16,1 0 0-16,0 3 16 0,3 0 176 0,2-1 16 15,3-3 16-15,1-1 0 0,1 4-240 0,4-3-48 16,4-1-16-16,1-1 0 0,2-3 80 0,3-3 0 15,3 1 16-15,1-4 0 0,5-3-208 0,1 0-128 16,1-2 160-16,4-5-160 0,3-1-128 0,3-1-128 16,4-3-32-16,4-2-18752 0</inkml:trace>
  <inkml:trace contextRef="#ctx0" brushRef="#br0" timeOffset="41982.77">14567 10549 38703 0,'-13'-5'3440'0,"3"1"-2752"0,4 2-560 0,2 0-128 15,3 1 0-15,-4 0 0 0,-7-6 0 0,-9-2 0 0,-8-6-144 0,-3 1-16 0,-1-2 0 0,-1 4 0 0,-1-3 160 0,-5 2 0 16,0-2 0-16,-3 1 0 0,-1 3 256 0,-6-5-32 15,-3 5 0-15,-5 1 0 0,-3 4 160 0,-3 3 16 16,-5 1 16-16,-3 2 0 0,-1 2-160 0,-2 1-48 16,-4 0 0-16,-2 0 0 0,2 3-208 0,-4 1 128 15,-3 6-128-15,-1-2 0 0,7-2 144 0,-7 4-144 16,-4 0 128-16,0 0-128 0,1 2 208 0,6 4-32 16,9-2-16-16,-7 6 0 0,-2 8 96 0,0 3 32 15,3 0 0-15,5 1 0 0,3 5-288 0,2 2 0 0,3 1 0 16,4 4 0-16,3 4 0 0,3 4 0 0,4 7-176 15,1 2 176-15,3 3-128 0,-2 7 128 0,2 2 0 0,-1 7 0 16,1 2 0-16,2 6 0 0,1 6 0 0,5-4 0 16,4-2-128-16,4-3 128 0,4-3 0 0,0 3 0 15,3 1-128-15,6-7 128 0,5-6 0 0,7-1 0 16,5-7 0-16,8 3 0 0,11 11 0 0,7-3 0 16,6 1 256-16,8-4-32 0,5 3-16 0,4-1 0 15,3 1-208-15,5 1 128 0,8 3-128 0,3-1 0 16,1-8 0-16,5-1 0 0,0-6-208 0,1-8 64 15,-1-8-176-15,3-9-16 0,3-5-16 0,1-7 0 16,-1-3 352-16,4-7 0 0,3-1 0 0,5-6 128 16,2-6 128-16,8-5 32 0,6-6 0 0,1-5 0 0,-7-4 176 0,10-5 48 15,7 1 0-15,4-4 0 0,2-4-256 0,-1-2-32 16,0 3-16-16,-5-4 0 0,-4-4-208 0,3-3 144 16,2-1-144-16,-2-6 128 0,-4 2-128 0,-2-5 0 15,-7 2 0-15,1-6 0 0,-2 4 0 0,-7-6 0 16,-13 3 0-16,0-8 0 0,2-2 256 0,-7-1 80 15,-5-3 16-15,-10-1 0 0,-4-3 96 0,-7-2 0 16,-4-3 16-16,-6-9 0 0,-2-11 208 0,-6-4 32 16,-1-4 16-16,-8-3 0 0,-3 5-208 0,-7-6-32 15,-3-10-16-15,-5 0 0 0,-3 4-224 0,-5 1-48 16,-1 6-16-16,-4 6 0 0,-2 15-400 0,-5 8-80 0,-1 5-16 16,-7 1 0-16,-3 3 112 0,-7 1 16 0,-5 2 0 0,-5 3 0 15,-4 4 192-15,-4 0 0 0,-2 0 0 0,3 7 0 16,1 2 0-16,-11-3 0 0,-8-2 0 0,-4-1 0 15,0 5 0-15,-1-3-144 0,-4-1 144 0,-2 4-128 16,-5 9 128-16,2 3-160 0,0 6 160 0,5 7-160 16,5 5-512-1,4 3-96-15,4 3-32 0,7 4 0 0,8 3 240 0,1 3 48 0,4 6 16 16,3 3-13600-16,4 5-2736 0</inkml:trace>
  <inkml:trace contextRef="#ctx0" brushRef="#br0" timeOffset="42800.33">17186 6315 38703 0,'-15'-13'3440'0,"2"5"-2752"0,6 3-560 0,3 2-128 0,2 2 224 0,-4-5 16 0,-7-4 0 0,-8-6 0 16,-5-6-1280-16,-1-2-256 0,0 3-48 0,5 1-16 15,1-1 688-15,2 3 144 0,2 0 16 0,1 1 16 16,1 1-352-16,-1 1-80 0,1 2-16 0,-2 0 0 0,-2 2 608 0,-2 1 112 16,0 3 32-16,-3 2 0 0,0 4 1024 0,-2-3 224 15,0 3 32-15,0 1 16 0,-1 0 816 0,1 0 144 16,1-3 48-16,3 2 0 0,1 0-1152 0,2 1-240 16,2 0-32-16,2 1-16 0,4 3-336 0,3-3-64 15,3 3-16-15,5-2 0 0,4 3-96 0,5 1-32 0,6 4 0 16,3-4 0-16,7 4-128 0,5 0 0 0,1 0 0 15,9 0 0-15,9 1 0 0,7 0 0 0,6 0-192 0,3-2 192 16,0 0 0-16,2-3 0 0,-2 0 0 0,0-1 192 16,-3 0-192-16,1 1 0 0,3-1-160 0,2-1 160 15,0-2 0-15,2-1 0 0,1-1 0 0,1-1 160 16,1-3 32-16,0-1 0 0,0-2 0 0,0-4 0 16,2-1-64-16,-3-1 0 0,-9 0 0 0,-1-1 0 15,-4 2 0-15,-4 0-128 0,-7 3 192 16,-6 1-64-16,-7 1 48 0,-8 1 0 0,-7 3 0 0,-5 1 0 0,-7 0-16 15,-7 2 0 1,-4 2 0-16,-11 0 0 0,-5-2-160 0,-6 3 0 0,-10 0 0 0,-13 2 0 0,-18 0-320 0,-11 1 16 16,-2-3 0-16,-8 1 0 0,-11 0 48 0,-11 3 16 15,-6-1 0-15,-6 0 0 0,7 1 240 0,-3 2 0 16,-5-1-160-16,2 1 160 0,2 3 0 0,2-4 0 16,-2 6 0-16,5-3 0 0,13 3 0 0,0 0 0 31,-2 5 0-31,7-2 0 0,10 4 0 0,8-3-144 0,9 4 144 0,10 1-13280 15,10-3-2592-15</inkml:trace>
  <inkml:trace contextRef="#ctx0" brushRef="#br1" timeOffset="47605.88">14973 6029 23951 0,'2'0'2128'0,"-2"0"-1696"0,0 0-432 0,0 1 0 0,0 1 688 0,0-1 48 0,1 1 16 0,1-2 0 15,1 3-752 1,-1-1-128-16,1 1-48 0,0-2 0 16,1 1-16-16,-1-4 0 0,-1 4 0 0,-1-5 0 0,1 1 192 15,-2 1 0-15,-3-3 160 0,-2 3-160 0,0-4 512 0,-3 2 0 16,-5 0 0-16,-3 1 0 0,-2-1 640 0,-3 2 144 16,-4-3 32-16,-5 2 0 0,-1 2-224 0,-5 0-32 15,-3 0-16-15,-3 0 0 0,-3 0-224 0,0-3-64 16,-2 2 0-16,-3 0 0 0,2 1-192 0,-3 0-64 15,-2 0 0-15,-1 1 0 0,-2 3-256 0,2-4-48 16,4 1-16-16,1-2 0 0,2 1-48 0,1-3-16 16,3 2 0-16,2 0 0 0,1 1-128 0,2 0 192 0,1 1-192 15,1 0 192-15,1 2-192 0,2-2 0 0,1-1 144 16,2 0-144-16,3 0 0 0,1-1 0 0,0 1 0 0,2-3 0 16,2 3 0-16,0-1 0 0,1 1 0 0,-1 1 0 15,2 2 0-15,0-3 0 0,2 2 0 0,1-1 0 16,4 2 0-16,2-2 0 0,1 2 0 0,4-1 0 15,2-1 128-15,1 1 16 0,3 0 0 0,2-1 0 16,1 1-144-16,5 1 0 0,0-3 0 0,4 0 0 16,0 1 0-16,3-1 0 0,2 0 0 0,3-1 0 15,2 1 0-15,2-2 0 0,-2-1 0 0,-1 2 0 16,0 1 0-16,-3-2 0 0,0 0 0 0,-2 2 0 16,-3-1 0-16,1 1 0 0,-2 0 0 0,-2 0 0 0,0-2 0 15,-2 2 0-15,-1 0 0 0,-2 0 0 0,0-2 0 0,0 2 0 16,-1 0 0-16,-1 0 0 0,0 0 0 0,-2 2 0 15,2 0-192-15,-3-2 192 0,0 3-176 0,0 0 176 16,-4 2-128-16,0 0 128 16,-3-1-768-16,-2 2-80 0,-3 1-16 0,-3 2-17040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7:53:09.930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8765 7518 2751 0,'-5'-4'256'0,"0"2"-256"0,1 2 0 0,2 0 0 16,-1 0 336-16,-2-3 32 0,-1 1 0 0,-8-1 0 15,-4 0-368-15,-6-2 0 0,0-2 0 0,-1 1 128 16,-1 1 64-16,1 0 32 0,-1 0 0 0,0 2 0 16,3 0-224-16,-1 3-160 0,1 1 32 0,1 3 0 0,0 1 272 0,1 1 64 15,-1 2 16-15,-1 3 0 0,5-1 736 0,-1 1 160 16,-7 6 32-16,-5 2 0 0,-1 3-784 15,-3 2-160-15,-1 1-16 0,-2 0-16 0,2 2-176 0,0-1-192 16,3 2 32-16,3-2 16 0,4-2 0 0,5-1 0 16,2-1 0-16,3 0 0 0,4 0 144 0,0 1 176 15,3 1-48-15,0 2 0 0,4 3 128 0,0-3 0 16,3 0 16-16,1 3 0 0,2 3-16 0,3 1-16 16,-1-2 0-16,4-1 0 0,1 5-240 0,3 2 0 15,3-2-192-15,0 3 192 16,-1-3-624-16,2-4-16 0,2 0 0 0,1-2 0 15,0-2-960-15,2 2-192 0,1-4-32 0,1-3-16 0,2 0 1472 0,-1-5 368 16,3 1 0-16,0-5 0 0,3 1 0 0,-2-3 0 0,1-2 0 16,-1-1 0-16,2-1 768 0,2-2 176 0,1-4 32 0,4 1 48 15,0 1-176-15,3-1-16 0,5 1-16 0,-2-3 16 16,-3-4 208-16,-1 3 48 0,0-3 0 0,-3-1 16 16,1 3-384-16,0-5-80 0,0 3 0 0,0-3 0 15,-3 1-640-15,-1-5 0 0,-2 0-256 0,-1-6 112 16,-4-1-560-1,-1-2-128-15,-4 1 0 0,1-4 16 0,-3-4 80 0,0-2 16 16,-2 0 0-16,-3-3 16 0,0-3 960 0,-1-3 192 0,0-5 48 0,-2-2 16 16,0 1 384-16,-2-3 80 0,-1-4 16 0,0 0 32 15,1 3-64-15,-2 1-16 0,0 5 0 0,-2 0 16 0,-2 5-80 16,-2 0-32-16,-2 2 0 0,-4 4 32 0,-2 4-176 0,-2 4-48 16,-2-1 0-16,-4 3 32 15,-3 4-1088-15,-4-1-224 0,-2 4-32 0,-6 0-16 16,-5-1-1200-16,-2 2-240 0</inkml:trace>
  <inkml:trace contextRef="#ctx0" brushRef="#br0" timeOffset="22495.41">7716 9066 45151 0,'-12'3'4016'0,"2"-2"-3216"15,5 1-640-15,2 1-160 0,2-3-208 0,-3 2-80 0,-2 2-16 0,-6 1 0 16,-3 1-224-16,-1-1-48 0,4 1-16 0,3-1 0 16,3-2-640-16,3 0-128 0,3-3-32 0,2 0 0 15,0 0-2128-15,3 0-416 0,0-2-96 0,0 1-8320 0</inkml:trace>
  <inkml:trace contextRef="#ctx0" brushRef="#br0" timeOffset="23092.48">7108 10110 43311 0,'-18'-13'3840'0,"2"4"-3072"0,0 1-608 0,4 3-160 0,6 4 128 0,3 2-128 16,0 0 192-16</inkml:trace>
  <inkml:trace contextRef="#ctx0" brushRef="#br0" timeOffset="23642.14">6698 10827 50687 0,'-13'-5'4496'0,"-1"1"-3600"0,2 4-704 0,7 2-192 31,2 0-800-31,0 1-192 0,-7-1-32 0,-3 2-16 0</inkml:trace>
  <inkml:trace contextRef="#ctx0" brushRef="#br0" timeOffset="24206.77">6048 11711 58047 0,'-21'-2'5168'0,"-1"2"-4144"15,4 0-816-15,10 2-208 16,4-1-1952-16,-2 1-432 0,-9 0-96 0,-6-2-16 0,1 0 2048 0,8-7 448 0</inkml:trace>
  <inkml:trace contextRef="#ctx0" brushRef="#br0" timeOffset="24865.65">5347 12730 50687 0,'-15'-6'4496'0,"8"-1"-3600"0,3-3-704 0,8-1-22688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41:33.05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7084 6923 16575 0,'13'-1'1472'0,"-2"-3"-1168"0,-3 3-304 0,-3 0 0 0,0-2 128 0,3 2-128 0,7-2 192 0,7-4-192 0,4 0-192 0,-3-1-128 15,-3 2-48-15,-10-1 0 0,-8 0 48 0,-7 2 0 16,-7 2 0-16,-9-1 0 0,-5-1 864 0,-9 3 176 15,-4-3 48-15,-8 3 0 0,-5-2 688 0,-5 1 144 16,-5 3 16-16,-6 3 16 0,-6 1-544 0,-4 3-96 16,-1-2-32-16,-1-3 0 0,-1 2-432 0,-2-3-80 15,-4 4-32-15,0-3 0 0,0 2 160 0,2-3 48 16,7-1 0-16,-5 0 0 0,-2 4 224 0,3-1 48 16,3-1 16-16,8-2 0 0,10 0-208 0,4 0-32 15,5-2-16-15,6 2 0 0,9 2-320 0,6-2-64 16,8 1-16-16,7 1 0 0,7-1-256 0,7 1-192 0,4-2 16 0,7 0 16 31,8 0-368-31,5-2-80 0,8 2-16 0,8-1 0 0,11 2 288 0,5-1 48 0,7 3 16 0,5-1 0 16,5-2 272-16,2-3 0 0,0 0 0 15,1-2 0-15,-2 2 0 0,-2-2 0 0,-4 4 0 0,-7-3 0 32,-3-1-752-32,-8 0-80 0,-3 2-32 0,-10 0-12960 0</inkml:trace>
  <inkml:trace contextRef="#ctx0" brushRef="#br0" timeOffset="475.51">9873 6796 15663 0,'-35'-11'688'0,"8"-1"144"0,1 4-656 0,5 0-176 0,7 5 0 0,3 0 0 0,-6 1 1472 15,-14-4 256-15,-16-2 48 0,-11-2 16 0,-7 3-176 0,2 1-16 0,5 4-16 0,3 2 0 0,3 2-1008 0,2-1-208 0,3 4-48 0,4 1 0 16,3-1-320-16,1 1 0 0,2 0 0 0,0 0-128 16,0 1-192-16,-1-2-16 0,3-2-16 0,0 0 0 31,4 1-96-31,1-3-32 0,3 0 0 0,4-1 0 0,2 2 336 0,5-2 144 0,4 0-128 0,7 0 128 16,5 0 352-16,10-2 160 0,8 1 16 0,8 1 16 15,10 1 112-15,9-1 32 0,15 2 0 0,13-2 0 16,11 2-480-16,7-1-80 0,-3 3-128 0,12-2 176 15,11 2-176-15,3 1 0 0,2 1 0 0,-1-4-176 16,-2 3-256-16,-5-1-48 0,-2 1-16 0,-8-2 0 16,-11 0-432-16,-12-3-96 0,-12 0 0 0,-14 0-16 15,-11 0-848-15,-13-2-160 0,-11 1-48 0,-13 1 0 16,-10-2 560-16,-8 2 128 0,-8 0 0 0,-9 2 16 0</inkml:trace>
  <inkml:trace contextRef="#ctx0" brushRef="#br0" timeOffset="9076.04">31097 2746 18431 0,'-4'-3'1632'0,"0"3"-1312"0,3 0-320 0,1 0 0 0,1 0 576 0,-1-1 32 0,-1 1 16 0,0-1 0 0,0 0-496 0,1 1-128 16,0-3 0-16,0 3 0 0,0 0 320 0,0 0 64 16,18-8 0-16,-9 4 0 0,0 1 1120 0,0-2 224 15,1 2 64-15,0 0 0 0,-1 0-128 0,-3 0 0 16,-1-1-16-16,-3 3 0 0,0 1-288 0,-5 0-48 15,1 0-16-15,-4 0 0 0,-3 5-640 0,-1-2-128 32,-2 1-16-32,-3 3-16 0,-1 0-368 0,-2 2-128 0,1-2 0 0,0 3 144 0,1 1-144 0,1-2 0 15,4 1 0-15,1 0 0 0,2 1 0 0,4-3 0 16,1 2 0-16,3 0 0 0,3-4 0 0,0 1 0 16,3-1 0-16,2-3 0 0,0 1 0 0,2-1 0 15,0-2 128-15,0-1-128 0,1-1 0 0,-1 1 0 16,1-4 0-16,0 1-176 0,-1-1 176 0,0-1 0 15,-1-2 0-15,0 1 0 0,-1 0 0 0,-2 0 0 0,2-3 0 0,-3 2 0 16,-2-2 0-16,1 2 0 0,-3-1 0 0,1 0 0 16,-1 1 0-16,-2 1 0 0,-1 1 0 0,1 0 128 15,0 3-128-15,-2-1 0 0,1 2 0 0,-1 1 0 16,0 1 0-16,0 2 0 16,0-2 128-16,-1 3-128 0,1-2 144 0,0 2-144 0,0-2 192 0,1 3-192 31,1-1 128-31,-2 0-128 0,2 1 0 0,-2-2 0 15,0 2 0-15,0-2 128 0,-2 1-128 0,2 1 0 0,-4-3 0 16,1 3 0-16,0-1 0 0,-1-1 0 0,-1 1 0 0,1 0 0 16,1 0 0-16,-2-2 0 0,2 2 0 0,1-2 0 15,1 1 0-15,2-1 0 0,1-2 0 0,2 1 0 16,0 1 0-16,1-2 0 0,2 0 0 0,1-2 0 16,1 1 0-16,1-3 0 0,1 1 0 0,0-1 0 15,0-1 0-15,0-1 0 0,0 0 0 0,-1 1 0 16,-1-4 0-16,-1 2 0 0,-3-1 0 0,1 1 0 15,-2-1 0-15,0 1 0 0,-1 1 0 0,-2 1 0 16,0 0 128-16,0 0-128 0,-1 4 128 0,0-3-128 16,-1 3 144-16,0 2-144 0,-1 2 0 0,-1-1 0 15,0 2 0-15,-1-1 0 0,-1 5 224 0,-1-2-48 0,1 0-16 16,-2 0 0-16,1 4-160 0,1-4 0 0,0 1 0 0,1-1 0 16,2 0-176-16,0 0 176 0,0-1-128 0,1-1 128 15,2 2 0-15,-1-4 0 0,2 2 0 0,0-1-128 16,2-1 128-16,-1-1 0 0,3 1 0 0,-2-1 0 15,2-1 0-15,1-1 0 0,1 1 0 0,0-3 0 16,0 1 0-16,1-1 0 0,2-2 0 0,-2 0 0 16,0 3 0-16,1-6 0 0,1 2 0 0,-2-1 0 15,0 1 0-15,0-1 0 0,-2 1 0 0,-1-1 0 16,-1 1 0-16,-1-1 0 0,-1 3 0 0,0-3 0 16,-1 2 0-16,0 2-160 0,-2-2 160 0,0 0-160 15,0 0 160-15,-1 2 0 0,-1-2 160 0,1 0-160 0,-1 2 0 0,-2 0 0 16,1 0 0-16,-1 1 0 0,-1 1 0 0,1 1 0 15,-2 1-176-15,1 1 176 0,-1 1-160 0,0 2 160 16,1-2 0-16,-1 2-144 0,2 1 144 0,-1 0 0 16,1 3 0-16,1-2-128 0,2 3 128 0,0-3-128 15,2 3 128-15,0 1-128 0,4-3 128 0,0 2 0 16,2-4-144-16,1 0 144 0,1-1-192 0,1 0 48 16,2-4 0-16,1-1 0 0,1 0 144 0,0-1 0 15,3-4-144-15,-1 0 144 0,0 0 0 0,0-2 0 16,0 1 0-16,-2-3 0 0,0 0 0 0,0-2 0 15,-2 0 0-15,-1 0 0 0,0 0 0 0,-2-2 0 16,0-1 0-16,-2 1 0 0,0 1 0 0,-2 1 0 16,-1 0 0-16,-1-1 0 0,0 1 0 0,-2 3 0 0,-2 0 0 15,-1 3 0-15,-1 4 0 0,-3 0 0 0,-2 3 0 0,-1 2 0 16,-2 1 0-16,-1 1 0 0,1 3 0 0,-2 1 0 16,-1 1 0-16,0 0 0 0,1 1 144 0,1-1-144 15,2-1 0-15,2 1 0 0,1-2 0 0,2 0 128 16,2-3-128-16,2-1 0 0,2 0 0 0,1-1 0 15,2-1 0-15,0 1 0 0,3-3 0 0,1-1 0 16,1-1 0-16,1-2 0 0,3 1 0 0,1 0 0 16,2-2 0-16,0 0-160 0,2-1 160 0,0 0-208 15,0-1 208-15,-2 0 0 0,1 0 0 0,0-1 0 0,-2 1 0 16,-1 0 0-16,-1-3 0 0,-1 2 0 0,-3 1 0 0,-2-3-192 16,-1 3 192-16,-3 0-192 0,-1 0 192 0,-3 2 0 15,-1 0 0-15,-1 1 0 0,-2 1 0 0,-4 2 0 16,0 0 192-16,-2 3-192 0,1 0 0 0,-3 2 0 15,1 0 0-15,-1-1 0 0,2 3 240 0,1 0-64 16,0-2-16-16,1 1 0 16,0 0-160-16,2-1 160 0,0 1-160 0,1-1 160 0,2-1-160 0,-1-1-272 15,3 0 64-15,2-1-17984 0</inkml:trace>
  <inkml:trace contextRef="#ctx0" brushRef="#br0" timeOffset="10212.91">31316 2712 7359 0,'-16'3'656'0,"3"-1"-528"0,2-2-128 0,4 0 0 0,3 0 400 0</inkml:trace>
  <inkml:trace contextRef="#ctx0" brushRef="#br0" timeOffset="11118.54">31219 2665 3679 0,'1'-2'320'16,"-1"0"-320"-16,0 2 0 0,0-3 0 0,0 3 2272 0,0 0 384 0,0 0 80 0,0 0 16 0,0 0 1280 0,0 0 272 0,0-1 48 0,0 1 16 0,0 0-1744 0,0 0-336 16,0 0-80-16,0 0-16 0,0 0-1184 0,0 0-240 15,0 0-64-15,-11 17 0 0,8-13-336 0,-4 1-80 16,1-1-16-16,-2 0 0 0,-2 3-272 16,-1 1 0-16,-3-2 0 0,-1 2 0 0,2 2 0 0,-5 0 0 15,1 1 0-15,0-3 0 0,-2 5 240 0,-1 0-64 16,2 0-16-16,-1 3 0 0,3-4-32 0,0 2 0 15,1-1 0-15,2 1 0 0,1-2-128 0,4 0 160 16,3-1-160-16,1-3 160 0,3 1-160 0,2-3 0 16,2 2 0-16,0-6 0 0,3 2 0 0,2-4 0 15,1-3 0-15,0 0 0 16,5-2 0-16,0-4-176 0,2-2 176 0,1-2-192 0,0 0 192 0,2-3 0 0,-1 0 0 0,0-3 128 16,-1 2-128-16,-2-3 0 0,0 2 0 0,-3 0-128 15,-1 1 128-15,-2 2 0 0,-3 1 0 0,-2 3 0 16,-2 4 0-16,0 2 0 0,-5-1 160 0,-1 1-160 15,-1 4 384-15,-1 1-32 0,0 0 0 0,-3 0 0 16,1 1-352-16,-2 1 0 16,0 3 0-16,-1 0 0 0,-2 3 0 0,1 0 0 0,0 1 0 0,-2 2 0 15,2 0 0-15,-2 3 0 0,1-2 0 0,0 2 0 16,1-1 144-16,1 0-144 0,0 0 192 0,1 2-192 16,1-2 176-16,2-2-176 0,2-1 160 0,0 1-160 15,2-4 0-15,3-1 0 0,1 0 0 0,3-2 0 0,0-1 0 0,2-1 0 16,0-4 0-16,3-1 0 0,1-2 0 0,1-1 0 15,1-3 0-15,2 1 0 0,1-6 0 0,0 2 0 16,-1-1 0-16,0 0 0 0,0-2 0 0,-3 1 0 16,-1-2 0-16,-2 1 0 0,0 2 0 0,-2-2 0 15,-2 3 0-15,-1-1 0 0,-3 1 0 0,0 1 144 16,-2 1-16-16,-2 0 0 0,0 3-128 0,-2 0 160 16,-1 1-160-16,-2 4 160 0,-1 1-160 0,-1 2 160 15,-2 1-160-15,-1 4 160 16,-2-1-160-16,0 4 0 0,0 2 0 0,-2 2 128 0,2 0-128 0,0 4 0 15,1 0 0-15,1-3 0 0,2 4 0 0,1 1 0 16,3-1 0-16,0-2 0 0,2 1 0 0,2-3 0 16,3 1 0-16,1-7 0 0,3 2 0 0,2-4 0 0,2 0 0 15,3-2 0-15,3-3-208 0,2-2 16 0,4-1 16 16,1-2 0-16,1-2 0 0,0-3 0 16,0 2 0-16,0-4 0 0,-3 0 176 0,0-2-128 0,-1 0 128 0,-2-2-128 15,-2-3 128-15,0 2 0 0,-3-1 0 0,-3 0 128 16,-1-1 112-16,-3 2 16 0,-2 0 16 0,-4 4 0 15,0-1-48-15,-4 2-16 0,0 3 0 0,-3 2 0 16,0 3-64-16,-3 3-16 0,-2 0 0 0,-2 6 0 16,-2 0-128-16,-1 6 0 0,0 0 0 0,2 4 0 15,-1 0 0-15,3 1 0 16,3 1 128-16,2-1-128 0,1 0 0 0,3-1 0 0,2 2 0 0,3-6 0 0,1 2 0 16,1-3 0-16,2-1 0 0,1 0 0 0,0-4 0 0,1-1 0 31,2-2 128-31,1 0-128 0,-1-3 0 0,1 0 0 0,1-3 0 0,0 1 0 0,1-3 208 0,1 0-32 15,1-1-16-15,0-2 0 0,0 2 288 0,0-2 48 16,0 0 16-16,-1 0 0 16,0 0-112-16,-1 1-16 0,-1-1 0 0,-1 2 0 0,-1 2-192 0,-2-1-64 15,-2 0 0-15,-2 2 0 0,0 0 0 0,-1 0-128 16,-3 0 192-16,-1-1-64 16,0 2-896-16,-1-3-192 0</inkml:trace>
  <inkml:trace contextRef="#ctx0" brushRef="#br1" timeOffset="33993.11">28376 5469 13823 0,'-7'1'1216'0,"1"-1"-960"0</inkml:trace>
  <inkml:trace contextRef="#ctx0" brushRef="#br1" timeOffset="35185.71">28109 5490 6447 0,'-2'0'576'0,"-2"0"-576"16,0 0 0-16,3 0 0 0,1 0 4912 0,0 0 864 16,1 0 176-16,1 1 48 0,-1-1-3392 0,1 1-688 0,2 2-128 0,-4-3-16 15,0 0-464-15,0 0-96 0,24 6 0 0,-18-6-16 16,1 1-912-16,-1-1-288 0,1-1 160 0,-3 1-160 16,1 0 288-16,-1 0-32 0,-1 0 0 0,-3 1 0 15,0-1 0-15,-3 1 0 0,1 2 0 0,-2-2 0 16,0 2-48-16,-2-1-16 0,1 2 0 0,-1 1 0 15,0 0 112-15,1 0 16 0,-1 0 0 0,1 0 0 16,-2 1-16-16,1-1 0 0,1 1 0 0,-1 0 0 16,2-1-48-16,-1 1 0 0,1-1 0 0,-1-2 0 15,1 0 0-15,-1 0 0 0,0 1 0 0,0-2 0 0,0 0-256 0,-1 1 160 16,-1 1-160-16,-1-2 128 0,-1 1-128 0,0 0 0 16,-1 1 0-16,-1 0 0 0,-1-1 0 0,0 1 0 15,1-1 0-15,1-1 0 0,0 1 0 0,3-1 0 16,-1-2 0-16,3 0 0 0,3 0 0 0,-1 0 0 15,5-2 0-15,0-1 0 0,3-2 0 0,2-1 0 16,3 0 128-16,4-3-128 0,1 0 192 0,0 1-32 16,3-1-16-16,-1-2 0 0,1 1-144 0,-1 3 0 15,-3-3 0-15,-2 2 128 0,-1-2-128 0,-3 4 0 16,-2-2 0-16,-2 0 0 0,-3 2 128 0,-1 0 0 16,-3 1 0-16,1 0 0 0,-2 1 80 0,-1 2 16 15,-1 1 0-15,0 1 0 0,-3-3-224 0,2 6 0 0,-2-3 0 16,0 2 0-16,1 2 0 0,-1 1 0 0,0 1 0 0,0 1 0 15,1 3 0-15,-1 1 128 0,1 3-128 0,0 1 0 16,1 1 0-16,1 1 0 0,0 0 0 0,-1 2 0 16,2-2 0-16,1 1 0 0,0 0 0 0,1-2 0 15,1 0 0-15,2-1 0 0,0-5 0 0,2 0 0 16,3 0 0-16,1-5 0 0,2 1 0 0,2-4 0 16,1 1-160-16,3-3 160 0,0-5-128 0,2 1 128 15,1-3-176-15,-1-2 176 0,0-2-208 0,-3 1 80 16,1-3 128-16,-2-1 0 0,1-1 128 0,-4-1-128 15,-1 1 256-15,-3-2-32 0,-1 0 0 0,-3 1 0 16,-1-2 32-16,-3 2 16 0,-2 4 0 0,-1-3 0 16,-1 6 16-16,-2-2 0 0,-2 2 0 0,-1 5 0 0,-3 0-96 0,-1 4-32 15,-2 1 0-15,-3 4 0 0,-1 4-160 0,-1 1 0 16,-3 2 0-16,0 3 0 0,1 2 0 0,0-1 0 16,1 3 0-16,0-1 0 0,4 0 0 0,2-2 0 15,0 0 0-15,5 0 0 0,0-3 0 0,4 0 0 16,1-2 0-16,3-2 0 0,3-1-336 0,0 1 48 15,5-4 16-15,1-3 0 0,3 2 16 0,2-3 0 16,3-1 0-16,2-1 0 0,2-4 112 0,1-1 144 16,3 0-208-16,1-4 80 0,2 0 128 0,1-1 0 15,1-2 0-15,-2 1 128 0,-1 0 64 0,-1-2 0 16,0 2 16-16,-2 1 0 0,-2-1-64 0,-3 4-16 16,-4 2 0-16,-3-2 0 0,-2 4 96 0,-2 0 16 0,-5 2 0 15,0-1 0-15,-3 3 16 0,-3-2 0 0,0 4 0 16,-3-2 0-16,-2 1-16 0,0 3 0 0,-5-4 0 15,-1 1 0-15,-1 2-48 0,-1-1-16 0,0-1 0 0,0 0 0 16,2 2 16-16,3-3 16 0,1-3 0 0,3 2 0 16,2 0-208-16,1-1 176 0,3 2-176 0,0 0 160 15,2 0-160-15,1 2 192 0,0 0-192 0,2 1 192 16,1 2-192-16,1-3 0 0,3 2 0 0,0 1 0 16,1-2-272-16,3 1-48 0,2 1 0 0,5-4 0 15,1 3-576-15,4-1-128 0,3-2-32 0,3-1 0 16,5-1-144-16,4-2-16 0,3-2-16 0,4-1 0 15,4-3-16-15,2-2 0 0,3 2 0 0,1-4 0 16,-2 0-1312-16,0 0-272 0,-2-1-48 0,-3 2-16 16,-5 0-624-16,-5 2-112 0,-5 3-16 0,-7 3-16 15,-7 1 2192-15,-6 2 448 0,-6 1 96 0,-4 0 16 0,-5 0 3152 0,-2 1 624 16,-2-1 128-16,-2 3 16 0,1-1-80 0,-2 0-32 16,0 2 0-16,-2 1 0 0,-1 1-1824 0,-3 2-368 15,-1 2-80-15,-2-2-16 0,-2 6-384 0,-1-1-80 16,-2 4-16-16,-3 1 0 0,0 4-128 0,-1 2 0 15,0 1 0-15,0-2 0 0,2-1 560 0,2 2 176 16,0-4 32-16,1-1 16 0,3-1-272 0,1-2-48 16,4-4-16-16,-1 1-12624 15,5-4-2544-15</inkml:trace>
  <inkml:trace contextRef="#ctx0" brushRef="#br2" timeOffset="73438.36">32087 2464 3679 0,'-1'-6'320'0,"0"3"-320"0,0 0 0 0,-1 1 0 0,2 4 7552 0,0-1 1456 0,0 1 272 0,0-2 64 16,0 3-6784-16,0 2-1344 0,-1 1-288 0,1-6-48 0,0 0-304 0,3 30-64 15,0-19-16-15,2 2 0 0,4-3-336 0,1 4-160 16,2-2 160-16,4 4-160 0,2-2 0 0,0 2 0 16,1 0 0-16,0 3 0 0,1 2 0 0,-1 1 0 15,-3 3 0-15,-1 3 0 16,-4 5 0-16,-5 3 0 0,-2 3 0 0,-6 0 0 15,-1 3-240-15,-5 0-32 0,-2-1-16 0,2 0 0 16,-5-2-288-16,2 0-64 0,-1-3-16 0,1-3 0 16,1-3-2096-16,1-2-400 0</inkml:trace>
  <inkml:trace contextRef="#ctx0" brushRef="#br2" timeOffset="73862.67">32275 2762 30399 0,'-7'-5'2704'0,"2"3"-2160"0,0 0-544 0,2 2 0 0,2 0 1200 0,0 0 128 0,0 2 16 0,-3 0 16 0,-1-1-784 0,-4 4-144 15,-2 1-48-15,-1 4 0 0,0 1 96 0,-2 2 16 16,-1-1 0-16,2 2 0 0,-2 2 16 0,0 0 16 16,0 2 0-16,0 2 0 0,0 0-176 0,2 1-32 0,-2 1-16 0,3 1 0 15,-1 0-80-15,1-1-16 0,2 1 0 0,0-4 0 16,1 1-208-16,2-3-160 0,2 1 32 0,0-6-12304 31,3 0-2464-31</inkml:trace>
  <inkml:trace contextRef="#ctx0" brushRef="#br2" timeOffset="74160.92">32457 2847 22111 0,'6'-5'1968'0,"0"-1"-1584"0,3 1-384 0,0 1 0 0,-2 2 1920 0,-1 2 288 0,3-5 64 0,6 1 16 0,8-1-2096 0,8-3-432 15,6-1-80-15,3 0 0 0,-2 3-32 0,-2-1 0 16,-3 3 0-16</inkml:trace>
  <inkml:trace contextRef="#ctx0" brushRef="#br2" timeOffset="74413.31">32636 3004 25791 0,'2'-3'2304'0,"-1"0"-1856"0,2 2-448 0,1 0 0 0,1 1 2800 0,-1 0 464 0,0 0 80 0,3-3 32 0,4 2-2832 0,3-2-544 31,3 3-144-31,-1-4-16 15,0 1-560-15,-2-1-112 0,-3 2-32 0,-2 1 0 0</inkml:trace>
  <inkml:trace contextRef="#ctx0" brushRef="#br2" timeOffset="74821.42">33143 2547 35935 0,'-3'-6'3200'0,"1"1"-2560"0,2 5-512 0,0 0-128 15,0 0-432-15,-1 1-96 0,0-1-32 0,-2 1 0 16,-2 2 1584-16,-1-1 320 0,-2 7 64 0,-4-1 16 0,0 7-816 0,-3 4-160 0,0 3-48 0,-2 5 0 16,0 2-224-16,-2 2-48 0,3 3-128 0,0 3 192 15,1 4-192-15,2 0 0 0,-1 0 0 0,0 1 0 16,3-3 0-16,3 1 0 0,0-3 0 0,3-2 0 0,4-2 0 15,2-2-160-15,6-5 160 0,1-3-192 32,3-3-880-32,4-2-176 0,1-6-32 0,4-2-16 0,5-5-1104 0,2-3-224 0,4-4-32 0,0-3-16 15,-2-4 1536-15,2-3 304 0,0-4 64 0,1-4 16 0,3-4 2352 0,-3-3 480 16,0-1 96-16,-3-6 0 0,-5 5 352 0,-2-8 64 16,-3-3 16-16,-3-6 0 0,-3-2-1344 0,-6-3-272 15,-3-4-48-15,-5 3-16 0,-3 0-112 0,-5 4-32 16,-2 3 0-16,-4 4 0 0,-2 7-480 0,-3 5-112 15,-2 8 0-15,-3 6-16 0,-1 7-176 0,0 3 0 16,-3 5-192-16,-2 5 192 16,-3 6-768-16,-4 6-16 0,-8 8-16 0</inkml:trace>
  <inkml:trace contextRef="#ctx0" brushRef="#br2" timeOffset="80325.31">31000 2842 6447 0,'0'-2'576'0,"-1"1"-576"0,0-1 0 0,1 1 0 0,0 1 864 0,0 0 64 0,-1 1 16 0,1-1 0 0,-2 2-224 0,1-2-32 0,-1 0-16 0,2 0 0 16,0 0-32-16,0 0 0 0,0 0 0 0,0 0 0 0,0 0 32 0,0 0 0 16,-20 11 0-16,16-8 0 0,0 0-416 0,0 1-64 15,0 1-32-15,-2-2 0 0,-2 5-160 0,1-2 0 16,-2 0 0-16,0-1 0 0,0 2 0 0,-1 1 0 15,-1 2-224-15,-2 0 80 0,2-2 144 0,-1 2 0 16,1 0 0-16,-1 1 0 0,3-2 0 0,-1 1 224 16,1 0-48-16,0-2-16 0,3 2 464 0,-2 0 80 15,0-1 32-15,1 1 0 0,-2 0-272 0,0-2-48 16,-1 3-16-16,1 0 0 0,-1 1-400 0,-1 0 0 16,-2 2 0-16,1-3 0 0,-1 0 0 0,0 1 0 15,-1-1 0-15,2 0 0 0,0 2 160 0,-2-2 0 16,2 1 0-16,-2-1 0 0,0 2 256 0,1-2 48 0,-1 1 16 15,1 2 0-15,0-3-16 0,0 0 0 16,0 0 0-16,2-1 0 0,0-1-80 0,1 1-32 0,0-2 0 0,0 2 0 16,0 1-64-16,-1-3-16 0,0 3 0 0,-1-1 0 15,-1 2-16-15,0-2 0 0,-1 1 0 0,-2 0 0 16,0 2-32-16,-1-2-16 0,-1 0 0 0,1-2 0 16,1 1-208-16,0-1 144 0,0-1-144 0,1 2 128 15,0 1 80-15,2-2 16 0,-2 0 0 0,0 3 0 16,1-1-96-16,-1-1-128 0,2 1 176 0,1 0-176 15,-2 1 448-15,2-1-32 0,-1 2 0 0,0-1 0 16,0 0-416-16,0 2 128 0,-1-3-128 0,2 2 0 16,-1-2 0-16,1-3 0 0,0 2 128 0,0 0-128 0,1 1 0 15,1 0 128-15,1-2-128 0,0 2 128 0,0-1 320 16,2 0 64-16,1 1 16 0,-1-1 0 0,1 0-272 0,0 1-48 16,0 0-16-1,-2-1 0-15,2 1-192 0,0 0 0 0,0-3 0 0,-2 2 0 0,2-2 0 0,-1 1 0 16,-1-2 0-16,0 2 0 0,0-3 0 0,0 0 0 15,-1 0 0-15,0 1 0 0,2-2 0 0,-2 1 0 16,1 0 0 0,0-1 0-16,1 1 0 0,-1-1 128 0,1 1-128 0,0 0 0 0,-1 1 336 0,0 1-16 15,0-2-16-15,1 3 0 0,0 0-112 0,0-3 0 16,0 3-16-16,-2-1 0 0,3 2-176 0,-2-1 0 16,1-1 0-16,1 1 128 0,-2 1-128 0,1 0 0 0,1 1 0 0,-2-2 0 15,1 1 0-15,-2-1 0 0,2 0 0 0,-2 1 0 16,1 1 0-16,-2-1 0 0,0 0 0 0,0-1 0 31,0 0 0-31,0 0 0 0,0 0 0 0,0-1 0 0,-1 2 0 0,-1 0 0 0,-1 1 0 0,1-2 0 31,-2 1 0-31,1 0 0 0,-1 1 0 0,1-2 0 0,-2 2 0 0,1-1 0 0,1-3 0 0,-1 2 0 16,0-1 0-16,1 1 0 0,0 0 0 0,0-1 0 16,0 1 0-16,2 0 0 0,-1-1 0 0,1 0 0 15,0-1 0-15,1 3 0 0,-3-4 0 0,4 2 0 16,-3 0 128-16,3-2 32 0,-3 2 16 0,0-1 0 0,1 2-32 15,0-2 0-15,0 2 0 0,-2-2 0 16,2 0-144-16,-1 0 0 0,-1 0 0 0,1 1 0 0,1-1 0 0,-1 2 0 16,-1-3 0-16,1 2 0 0,1 0 0 0,0-2 0 15,1 2 0-15,1 0 0 0,0-1 0 0,1-1 192 16,-1 1-192-16,2-1 192 0,0 3 64 0,0-3 0 16,1 0 16-16,-2 1 0 0,2 0-144 0,0 2-128 15,0-3 192-15,0 4-192 0,-2-4 0 0,2 1 0 16,-1 1 0-16,-1-1-144 0,3-1 144 0,-1 1 0 15,2-2 0-15,0 1 0 0,0-1 0 0,0-2 0 16,0 1 0-16,-1 1 0 0,2 0 0 0,-2 1 0 0,0-1 0 16,0-1 0-16,0 1 0 0,0 0 0 0,0-2 0 15,-1 4 0-15,1-2 0 0,-1-3 0 0,0 3 160 16,1 0-160-16,0 0 192 0,0-1-64 0,0-1-128 16,1 1 192-1,0-1-192-15,2 0 0 0,-1 0 0 0,1 0 0 0,-1 2 0 0,1-3 0 0,1 3 0 0,-2-4 0 16,2 2 0-16,0-3 0 0,0 3 0 0,-2 1 0 15,2-3 0-15,-2 3 0 0,2-3 0 0,0 1 0 16,-2 1 0-16,1 2 0 0,1-4 0 0,-2 1 0 16,1 2 0-16,-1 1 128 0,2-4-128 0,-1 3 0 15,0-3 0-15,1 2 0 0,-1-1 0 16,0 1 0 0,1 0 0-16,-1-1 128 0,-1 1-128 0,1 0 0 15,-2 1 0-15,-1 0 0 0,0 3 0 0,0-2 0 0,-1 1 0 0,1-2 0 16,-1 3 0-16,1-1 0 0,0 0 0 0,1-1 0 15,-1 1 0-15,2-1 0 0,0-1 0 0,1 0 0 16,-1 1 0-16,1 0 0 0,-1-2 0 0,1 1 0 16,-2 0 0-16,2 0 0 0,-2-1 0 0,1 2 0 15,-2 0 0-15,2-1 0 0,-2 3 0 0,0-3 0 16,0 1 0-16,-1 1 0 0,1-1 0 0,-1 1 0 16,1-1 0-16,-1 0 0 0,1 0 0 0,-2 0 0 15,2-3 0-15,2 3 0 0,-1-1 128 0,0-3 0 16,1 2-128-16,0-1 192 0,1 1-192 0,-1-1 144 15,2-2-144-15,-2 0 128 0,2 1-128 0,0-1 128 16,0 0-128-16,0 2 128 0,-2-2-128 0,2 1 0 16,-2-1 0-16,2 0 128 0,-3 2-128 0,3-2 0 15,0 0 0-15,0 2 128 0,-1-1-128 0,1 1 0 0,0 0 0 0,0-2 0 16,1 0 0-16,-2 0 0 0,1 1 128 0,0 0-128 16,1 2 0-16,-1-3 0 0,1 0 0 0,0 0 0 15,0 0 0-15,0 0 128 0,0 0-128 0,0 0 0 16,0 0 208-16,0 0-32 0,0 0-16 0,-4-21 0 15,5 17 0-15,-1 0 0 0,2-2 0 0,-2-3 0 16,1 2-32-16,0-2 0 0,0 2 0 0,0-1 0 16,2 0-128-16,-1-2 128 0,2-3-128 0,0 0 128 15,0 0-128-15,-1-1 0 0,2 1 0 0,-1-2 0 16,1 2 0-16,0-2 0 0,0 1 0 0,0-3 0 0,1 1 0 16,0 0 0-16,0 0 0 0,0 1 0 0,-2-2 0 15,1 2 0-15,0-1 0 0,-1 0 0 0,-1 1 0 0,1 0 0 16,-1 1 0-16,-1 1 0 0,1 0 0 0,-2 2 0 15,0 3 0-15,0-2 0 0,-1 4 0 0,0-1 0 16,0 2 0-16,-1 2 0 0,1 0 0 0,-1 3 0 16,0-2 0-16,-1 1 0 0,1 2 0 0,0-1 0 15,0 2 0-15,-2 1 0 0,1 2 0 0,-1 0 128 16,0 1-128-16,-1 4 0 0,-1 1 0 0,0 1 0 16,0 4 128-16,-1 2-128 0,1-2 0 0,-1 1 0 15,1 0 0-15,0-2 128 0,0 1-128 0,0 2 0 16,0-2 0-16,0 1 0 0,0-1 0 0,0 1 0 0,1-1 0 0,-2 0 0 15,1-1 0-15,0-1 0 0,0 3 0 0,-1-4 0 16,1 0 128-16,-1 1-128 0,-1 1 0 0,0-2 128 16,0 1 48-16,1-2 0 0,0 2 0 15,-1-6 0-15,3 2 0 0,0 0 0 0,1-4 0 0,2 1 0 16,0-1 96-16,1 0 32 0,1 0 0 0,2-1 0 16,-1 0-80-16,2 0-16 0,2-1 0 0,1-1 0 15,1 1 0-15,2 0 0 0,2 0 0 0,0-1 0 16,1 1-16-16,2-2-16 0,-1 2 0 0,3-1 0 15,-1-1-176-15,1 1 0 0,1-1 0 0,2-1 0 16,3-1-144-16,0-1 144 0,4-1 0 0,4-1 0 16,4-3-704-16,2 0-16 0,1-2-16 0,2 0 0 15,-1-1-400-15,3-2-80 0</inkml:trace>
  <inkml:trace contextRef="#ctx0" brushRef="#br2" timeOffset="81739.98">29487 4832 26719 0,'-3'-1'2368'0,"2"1"-1888"15,1 0-480-15,1 0 0 0,1 0 640 0,-1 0 16 0,1 0 16 0,1 0 0 0,0 0 32 0,0 1 16 0,1 3 0 0,-4-4 0 16,0 0 80-16,0 0 16 0,14 13 0 0,-10-8 0 16,0 1-128-16,0 1-32 0,-1 3 0 0,2-3 0 15,0 4 48-15,0 1 0 0,0 2 0 0,1 0 0 0,-1 2-288 16,3 2-48-16,-2 3-16 0,0-1 0 0,1 2-128 0,0 1-32 15,0 3 0-15,0-3 0 0,0 2-192 16,0-2 144-16,-1 2-144 0,0-3 128 0,-1-1-128 0,-1-1 0 16,0 2 0-16,-1-4 0 15,0 0-336-15,-2 0-48 0,0-4-16 0,-1-1 0 16,0-2-1264-16,-2 0-240 0,-2-2-48 0,-1-1-13984 16</inkml:trace>
  <inkml:trace contextRef="#ctx0" brushRef="#br2" timeOffset="82054.12">29697 5046 34095 0,'-14'0'1504'0,"5"2"320"0,0 2-1456 0,3-1-368 0,2 0 0 0,1 2 0 0,1-1-816 0,-4 3-224 0,-4 2-48 0,-5 3-16 0,-2 7 1856 0,-3-2 368 0,0 2 80 0,0-1 16 16,1 0-416-16,-1-2-80 0,3 1-16 0,-1-1 0 16,1 1-128-16,1 0-16 0,0 0-16 0,1 0 0 15,1 0-224-15,2 0-64 0,0 0 0 0,0-1 0 0,3 1-256 0,-1 1 160 16,0-1-160-16,2-1 128 0,1-2-352 0,1 0-80 15,1-4-16-15,0 0 0 16,4-1-2240-16,-1-5-448 0</inkml:trace>
  <inkml:trace contextRef="#ctx0" brushRef="#br2" timeOffset="82336.75">29868 5058 24879 0,'2'-6'2208'0,"1"0"-1760"0,-1 6-448 0,1-3 0 0,-1 3 1248 0,2-1 160 0,2 0 48 0,3-5 0 16,3-2 272-16,2 1 64 0,0 1 16 0,1 0 0 15,0 1-896-15,1 1-176 0,0 1-32 0,0 2-16 16,0-1-560-16,0-1-128 0,3 2 0 0,-2-1 0 16,3-1-224-16,-1 3-80 0,-1-2-16 0,1 0 0 15,-2 1-1728-15,-1 0-368 0</inkml:trace>
  <inkml:trace contextRef="#ctx0" brushRef="#br2" timeOffset="82604.86">29959 5288 43311 0,'-12'4'1920'0,"3"0"384"0,3-2-1840 0,2 2-464 0,4-3 0 0,1 0 0 0,1 1-560 0,-1 0-208 0,1 1-32 0,1 0-16 0,2 2 816 0,1 0 192 0,3-4 32 0,-1-1 0 0,5-1-224 0,2-4 0 0,2-1 0 0,3-3 0 16,2 2-1040 0,1-5-112-16,5-2 0 0,-2 2-15920 0</inkml:trace>
  <inkml:trace contextRef="#ctx0" brushRef="#br2" timeOffset="82933.89">30548 4831 35935 0,'-8'0'3200'0,"2"0"-2560"0,2 0-512 0,3 2-128 0,1 1 416 0,-2-1 64 0,-2 2 16 0,-3 2 0 0,-3 5 112 0,0 2 32 0,-1 3 0 0,2 2 0 15,0 3-416-15,2 1-80 0,0 7-16 0,-2-1 0 16,1 7-128-16,0 2 0 0,-1 5 0 0,-2 1 0 31,-1 6-1040-31,-1 1-144 0,0-3-32 0,-3 3 0 16,1-4-1248-16,0-7-256 0,1-3-48 0,3-4-10448 0</inkml:trace>
  <inkml:trace contextRef="#ctx0" brushRef="#br2" timeOffset="83405.7">30866 4867 32255 0,'-8'-2'2864'0,"2"2"-2288"0,2 3-576 0,2-1 0 0,1 1 640 0,-3 1 0 0,-4 0 16 0,-4 4 0 0,-4 4 608 0,-5 6 112 0,0 3 32 0,0 2 0 15,1 3-832-15,2 0-144 0,0 2-48 0,2 3 0 16,3 2-256-16,1-3-128 0,3 4 0 0,4-6 128 16,1 1-128-16,4-6-144 0,2-3 144 0,3-3-208 31,3-2-944-31,4-1-176 0,0-4-32 0,5-4-16 15,1-1-768-15,3-4-160 0,3-2-16 0,-1-3-16 16,3-2 96-16,-1-2 0 0,0-1 16 0,-2-4 0 0,1 1 1440 0,-2-3 272 0,0 0 64 0,-2-1 16 16,-3-1 1312-16,-2-4 256 0,-3-2 48 0,-3 1 16 15,-3-1 1120-15,-2-2 240 0,-3-3 32 0,-2 2 16 0,-3 1-560 16,-1 1-96-16,-2-2-32 0,-2 3 0 16,1-1-896-16,-4 3-176 0,1 3-32 0,0 1-16 0,-1 4-576 0,-1 0-224 15,1 4 176-15,0 3-176 0,-1 2 0 0,2 3 0 16,1 1-208-16,2 2-12080 15,1 1-2432-15</inkml:trace>
  <inkml:trace contextRef="#ctx0" brushRef="#br2" timeOffset="83782.25">31194 4914 25791 0,'-2'-4'1152'0,"1"1"224"0,0 1-1104 0,-1 2-272 0,2 0 0 0,0 1 0 0,-1 3 1440 0,0-3 224 0,-2 4 64 0,0 3 0 16,-2 1 384-16,-4 7 96 0,0 2 16 0,-3 0 0 15,0 6-1440-15,-3 2-272 0,0 0-64 0,-2 2-16 16,-1 3-240-16,0 0-32 16,-2 2-16-16,3-3 0 0,2-1-144 0,1-2 0 0,3-1 0 0,2-6 0 15,3 1-448-15,4-8 48 0,1 0 0 0,2-4 0 16,4-2-704-16,2-4-144 0,3 0-32 0,4-6 0 15,4-2-336-15,1-2-80 0,4-7-16 0,1 1 0 16,2-5 752-16,1-1 128 0,1-6 48 0,2-2 0 0,-1-2 960 0,-1 0 192 16,-1-1 32-16,-2-1 16 0,-4 5 992 0,-3-2 208 15,0 2 48-15,-3 1 0 0,-4 3-64 0,-5 3-16 16,-1 1 0-16,-4 3 0 0,-3 4-928 0,-3 1-176 16,-3 2-32-16,-3 0-16 0,-2 1-256 0,-4 2-48 15,0 2-128-15,-1-1 192 0,-1 0-384 0,2 2-96 16,-1-2-16-16,1 2 0 15,2-2-976-15,2 1-192 0,2 1-32 0,1 1-15184 0</inkml:trace>
  <inkml:trace contextRef="#ctx0" brushRef="#br2" timeOffset="84206.96">31593 4905 43311 0,'-10'0'3840'0,"2"0"-3072"0,5 5-608 0,1-4-160 16,2 4-384-16,-2-2-128 0,-4 2 0 0,-7 4-16 0,-3 5 528 0,-3 6 224 0,-4 3-16 0,0 4 0 16,-1 2-48-16,0-3-16 0,0 5 0 0,2-3 0 15,0 1-144-15,0-1 0 0,4 1 0 0,1-5 0 0,3 1 0 16,2-3 0-1,3-2 0-15,3-1 0 0,3-5-320 0,3-1 48 0,3-2 16 0,3-4 0 16,5 0-256-16,2-4-32 0,1 0-16 0,2-3 0 16,4-3-256-16,2-2-48 0,6-2-16 0,0-4 0 0,4 0 464 0,3-5 96 15,0 1 0-15,-2-3 16 0,0-1 304 0,1-1 0 16,0-2 0-16,0-3 0 16,-2 1 256-16,-4 1 48 0,-2-3 16 0,-5 1 0 0,-5 2 256 0,-3 0 64 15,-5 2 16-15,-3 3 0 0,-5 2-160 0,-2 1-48 16,-4 3 0-16,-4 3 0 0,-3-1-48 0,0 4-16 15,-3 0 0-15,-2 2 0 0,0 1-112 0,-3 1-16 16,-3 0-16-16,1 2 0 0,-2 1-112 0,2 2-128 0,-1 0 176 0,2 1-176 16,3 1 0-16,1-3 0 15,3 3 0-15,3 1 0 16,2-1-512-16,1 0-144 0</inkml:trace>
  <inkml:trace contextRef="#ctx0" brushRef="#br2" timeOffset="84741.21">32024 4975 32255 0,'-7'-1'2864'0,"1"1"-2288"0,2 1-576 0,3 2 0 0,-1-3 1376 0,0 1 160 15,-4 4 48-15,-4 1 0 0,-4 3-480 0,-3 2-80 16,0 4-32-16,-1 2 0 0,2 2-672 0,1 1-128 16,3-3-16-16,1 3-16 0,1-1-160 0,3 1 0 15,0 0 0-15,4 0 0 0,0 0 0 0,2-3-144 0,1-2 144 16,1 1-208-16,2-1-80 0,0-3-16 0,2 0 0 0,3-3 0 15,-1 0 0-15,2-1 0 0,2-1 0 0,0-5 0 16,4 0 32-16,1 0 0 0,4-2 0 0,1-2 0 31,0 0-240-31,1 0-32 0,3-3-16 0,0 0 0 0,1-2 176 0,0 0 16 0,-1-2 16 0,0 2 0 16,0-2 224-16,-2-2 128 16,0-1-160-16,-4-1 160 0,-1 1 240 0,-3-4 144 0,-3 1 16 0,-2 0 16 15,-4-1 496 1,-3 0 112-16,-2-2 0 0,-4 0 16 0,0-1-432 0,-5 0-96 0,0 0 0 0,-5 2-16 15,-2-3-112-15,-1 2 0 0,-4 0-16 0,-2 2 0 16,-4 3-112-16,0 2 0 0,0 1-16 0,2 2 0 0,0 6-240 16,3-1 0-16,4 3 0 0,2 3 0 15,4-1-464-15,2 1-144 0,4 1-32 0,3 0-18352 16</inkml:trace>
  <inkml:trace contextRef="#ctx0" brushRef="#br2" timeOffset="85260.43">32600 5058 22511 0,'-9'-11'496'0,"1"5"96"0,2 0 32 0,2 1 16 0,3 5-512 0,1-3-128 0,0 1 0 0,-1 1 0 0,-3-6 320 0,0 3 64 0,1-5 0 0,-2 3 0 16,1 1 400-16,-1 2 96 0,0 2 16 0,-1 1 0 16,-2 1 624-16,1 4 128 0,-2 1 16 0,-2 3 16 15,-2 5 48-15,-3 1 16 0,-2 4 0 0,1 4 0 0,-2 1-1008 0,0 2-208 16,0 4-32-16,2 3-16 15,-1 1-288-15,2 0-48 16,2 1-16-16,1-2 0 0,2-3-128 0,2 0 0 0,3-2 144 0,1-2-144 0,3-1 0 0,1-3 0 16,2-1 0-16,3-2 0 31,0-3-464-31,4-3-64 0,2 0-16 0,2-2 0 16,4-2-496-16,2-7-112 0,4 0 0 0,1-4-16 15,6-2-688-15,0-6-128 0,5-2-16 0,-1-4-16 16,1-1 1104-16,0-6 208 0,1 1 64 0,-2-3 0 0,-1 1 1248 0,-2-2 256 15,-4-3 48-15,-3-2 16 0,-4-1 400 0,-5-6 80 16,-4 0 0-16,-7 2 16 0,-2 1-688 0,-4 4-144 16,-5 5-16-16,-2 1-16 0,-2 6 16 0,-3 3 16 0,-2 2 0 0,-3 3 0 15,-1 2-176-15,-2 3-32 0,-1 3-16 0,1 1 0 16,-1 2-368-16,1 0 128 0,2 0-128 0,0 0 0 16,2 2-160-16,3-2-96 0,2 0-32 0,2 0 0 31,3 0-608-31,2 0-128 0,2 0-32 0,1 0-15216 0</inkml:trace>
  <inkml:trace contextRef="#ctx0" brushRef="#br2" timeOffset="85700.56">33080 5114 35935 0,'-5'-5'3200'15,"2"0"-2560"-15,0 4-512 0,3 2-128 0,0 0 272 0,-1 1 48 0,-3-2 0 0,-3 0 0 0,-4 2 608 0,-4-1 128 0,-3 5 32 0,-1 4 0 16,-2 4-768-16,-3 2-128 0,-1 5-48 0,-2 1 0 15,-4 3-144-15,-2 2 0 0,1 7 0 0,0-6 0 16,2 0 0-16,1 1 0 0,4-1 0 0,4-4 0 16,4-2 0-16,6 0 128 0,5-2-128 0,2-3 0 15,6 1 0-15,4-3 0 0,2-4 128 0,6-3-128 16,3 0 0-16,6-4-176 0,3-1 48 0,5-3 0 16,2-1-128-16,3-4-32 0,1-1 0 0,1 0 0 15,4-5 32-15,2-1 0 0,0-4 0 0,-2 2 0 16,-2-1 256-16,-3 0 256 0,-3-1-64 0,0 1 0 15,-5-4 320-15,-3 1 48 0,-3-1 16 0,-7-4 0 16,-4 1-64-16,-6-6-16 0,-4 0 0 0,-7-1 0 0,-5 1-96 16,-5 0-16-16,-1 0 0 0,-3 4 0 0,-1-2-384 15,-3 0 0-15,-4-5-192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18:53:53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3464 11827 7359 0,'-12'-11'656'0,"3"3"-528"0,0-3-128 0,3 4 0 0,2 4 896 0,2 0 160 0,-2-2 32 0,-4-6 0 0,-3-1-272 16,-4-8-48-16,-1 0-16 0,-1 3 0 16,1 1 16-16,0 0 16 0,-1 1 0 0,-2 2 0 15,0 5-496-15,1-2-96 0,-2 4-32 0,-1 0 0 0,-1-1-160 0,0 2-144 16,-3 5 144-16,0-2-208 0,0 4 208 0,-2 0-144 16,-1 3 144-16,-2 2-128 0,2 2 256 0,-2 2 64 15,-1 2 16-15,-4 2 0 0,0 0-80 0,-5 5-128 16,-1 2 176-16,-1 2-176 0,-1 4 240 0,-3 1-64 15,-1 4-16-15,-4-2 0 0,1 2 64 0,3 2 16 16,0-1 0-16,-3 10 0 0,-2 0-240 0,2 6 0 16,3 3 0-16,1-2 0 0,5 3 192 0,4-2-16 15,2-3 0-15,6-3 0 0,4 0 208 0,4 2 32 16,4-2 16-16,4 2 0 0,3 3-432 0,4-2 0 0,5 0 0 16,3-1 0-16,5-4 0 0,3-2 0 0,2-1 0 0,3-3 0 15,2 2-224-15,5 1 80 0,4 2 16 0,3-3 0 16,2-1-208-16,5-2-48 0,1 0 0 0,1-8 0 15,4-7 64-15,0-3 16 0,5-2 0 0,4-1 0 16,2-4-16-16,4 0 0 0,5-1 0 0,1-6 0 16,0-3 320-16,0-4 192 0,0-2-16 15,2-1-16-15,2-1-160 0,1-2 0 0,3-2 0 0,-3-2 0 16,-3-3 320-16,-1-3-32 0,0-3 0 0,-3-4 0 16,0 0 272-16,0-3 48 0,-1-1 16 0,-4-3 0 0,-5 0 80 15,-5 0 32-15,0-1 0 0,-1-6 0 0,-2 0-80 0,-5-2-16 16,-2 1 0-16,-6-1 0 0,-4-2-128 0,-8-3-48 15,-3-1 0-15,-6 2 0 16,-3-4-128-16,-6 4-16 0,-1 4-16 0,-7-1 0 16,-3-3 128-16,-5 0 16 0,-2-1 16 0,-3 0 0 15,-3 2 32-15,-2-1 0 0,-1 4 0 0,-3 2 0 0,-1-1-112 0,-3 2 0 0,-3 2-16 0,-3 4 0 16,2 3-112-16,-7 1-32 0,-4 3 0 0,-6-2 0 16,0 2-224-16,-3 3-128 0,-2 1 128 0,-2 4-208 31,-3 4-208-31,-3 1-32 0,-3 1-16 0,0 3 0 0,-2 5-576 15,0 3-112-15,0 1-32 0,-3 9 0 16,3 3-672-16,-2 5-144 0,1-1-32 0,3 4-8400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43:28.8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26111 9796 4607 0,'15'-11'400'0,"-5"2"-400"0,0 0 0 16,-3 4 0-16,-2 0 1280 0,-1 4 160 0,2-1 32 0,1-2 16 0,6-5-240 0,2 2-48 15,-2-3-16-15,1 3 0 0,-4 0 992 0,-4 4 192 16,-1-1 32-16,-3 0 16 0,-2 2-160 0,-1 1-16 16,-1 1-16-16,-2-2 0 0,-1 4-560 0,-1-2-128 15,-3 0 0-15,0 0-16 16,1 0-832-16,-2 0-176 0,-3 1-16 0,-1 1-16 0,-5-1-144 0,-4 1-16 0,-7-1-16 0,-6-1 0 31,-2 2 32-31,-8-2 16 0,-6 0 0 0,-7 2 0 0,-4 1-224 0,-3-1-128 0,-3 3 160 0,-2 1-160 16,2-1 368-16,1 1-32 0,3-1 0 0,3 1 0 15,4-1-48-15,6-1-16 0,5 1 0 0,3-2 0 16,5 0-48-16,2 0-16 0,2 2 0 0,4-3 0 16,4 3-208-16,5-3 0 15,3 2 0-15,3 1 0 0,2-3 0 0,5 2 0 0,1 1 0 0,3-3 0 0,4 2 0 16,2-4 0-16,4 3 0 0,5-3 0 0,5 0 0 15,6-3 0-15,7 2 0 0,9-3 0 0,8 0 0 0,8 2 144 16,11-2-144-16,7-1 128 0,3 2-128 0,7-2 0 16,5 1 0-16,-1 1 0 0,-2 3 0 0,0 0-176 15,0-2 48-15,-3 2 0 0,1-1-112 0,-5-1-16 16,-5 1 0-16,-1 1 0 0,-2 0 256 0,-6-3-192 16,-5 1 192-16,-8 0-192 0,-6-1 192 0,-9 2 0 15,-7 1 0-15,-9 0 0 0,-7 0 0 0,-7 0 0 16,-6 0 0-16,-6 0 0 0,-7 0 0 0,-6-2 0 15,-8 2 0-15,-9-2 0 0,-8 1 128 0,-9 1 0 16,-8-4 16-16,-9 2 0 0,-6 2 96 0,-12-2 16 16,-8 0 0-16,-7 1 0 15,-1 1 64-15,-9 1 0 0,-5 1 16 0,-3 0 0 0,6 0 80 0,-3 2 16 0,-1-3 0 0,3 3 0 16,3-3-48-16,6 2 0 0,5-1 0 0,9 3 0 16,6-2-256-16,12 0-128 0,13 0 128 0,13-1-128 15,14 0 0-15,13-4 0 0,10 2 0 0,9 0 0 16,9-2 0-16,12 2 0 0,11 2 0 0,14 0 0 15,13-2-208-15,18 1-80 16,18 0-16-16,17 2 0 0,14-1 112 0,7 2 32 0,5-4 0 0,6 5 0 16,7 1-64-16,-3 0-16 0,-4-3 0 0,-10 1 0 15,-5 5 112-15,-12-8 128 0,-12-1-208 0,-8 0 80 16,-7 2 0-16,-9-1 0 0,-11 1 0 0,-12 1 0 16,-10-3 128-16,-12 0-128 0,-8 2 128 0,-11-2-128 15,-10 3 128-15,-8 0 0 0,-9 4 0 0,-17 0-19808 16</inkml:trace>
  <inkml:trace contextRef="#ctx0" brushRef="#br0" timeOffset="2287.01">16943 17268 42383 0,'-6'-17'3776'16,"-3"2"-3024"-16,3 7-608 0,2 5-144 0,1 2-1104 0,-3-5-256 0,-7-7-48 0,-4-8-16 15,-4-2-1632-15,-4-2-320 0,2 3-64 0,-1 2-16 0,2 6 2816 0,-2 5 640 16,-2 1 0-16,-2 3 0 0,-3 4 0 0,-4 1 0 15,1 0 0-15,-7 6 0 0,-5 0 0 0,2 5-240 0,-2 6 48 0,3 5 16 16,2 1 1456-16,1 6 304 16,3 4 48-16,3-1 32 0,0-1-1104 0,2-2-224 0,5-1-32 0,0-3 0 31,1 2-752-31,0 1-128 0,1 1-48 0,0 4 16 16,1 2-544-16,0 5-128 0,1 2 0 0,2 3 0 15,3 4 640-15,6-5 128 0,2 3 16 0,6 0 32 0,4 1 320 0,4 0 144 0,5 1-128 0,6 4 128 16,8 3 0-16,7-5-160 0,7 1 160 0,9-2 0 15,5-4-768 1,8-7-48-16,4-4 0 0,3-8 16 0,5-8-256 0,3-6-48 16,5-3-16-16,-1-5 16 0,0-4 608 0,-3-7 128 0,1-6 32 0,-4-6 16 0,1-3 1360 0,-7-3 288 15,-1-4 48-15,-6-1 32 0,-2-6 1168 0,-6-4 240 16,-4-6 64-16,-8-2 0 0,-1-4-448 0,-8-3-80 16,-4-5-32-16,-7-2 32 0,-6-1-1344 0,-7-2-272 15,-6-2-48-15,-6 2-16 0,-4 1-544 0,-9-5-128 16,-9-4 0-16,-7 2 0 0,-6 3-208 0,-6-1-80 15,-8 0-16-15,-3 5 0 0,-1 10 176 0,-8 3 128 16,-6 3-192-16,-6 10 192 0,-3 7-320 0,-12 7 32 16,-8 6 16-16,-10 10-16816 0</inkml:trace>
  <inkml:trace contextRef="#ctx0" brushRef="#br0" timeOffset="5422.65">5405 15977 31327 0,'-6'-4'2784'0,"1"2"-2224"0,1 0-560 0,2 2 0 16,0 0-576-16,-1-1-208 0,-3-3-48 0,-6-2-16 0,-1-2-1120 15,-2 1-208-15,3-4-64 0,0 2 0 16,1 3 624-16,1 0 112 0,2 1 32 16,-3 0 0-16,-2 2 2448 0,0 1 496 0,-3 2 112 0,-2 2 16 0,-3 0 1104 0,-1 1 240 0,0 1 32 0,2 1 16 15,0-1-1216-15,-2 1-240 0,-4 1-64 0,-1 1 0 16,1-1-672-16,1-1-144 0,0 0-16 0,3 0-16 0,1 0-480 16,1-2-144-16,2 0 0 0,0-1 0 15,5-1 0-15,2 1 0 0,1-2 0 0,4 0 0 0,1 2 208 0,2-2-64 16,3 1-16-16,3-1 0 15,0 0 0-15,5 1 0 0,2-1 0 0,3 0 0 0,5 0 0 0,0 0 0 16,3 2 0-16,3-2 0 0,-1 0-128 0,2 0 0 16,1 0 0-16,1 2 0 0,1-2 0 0,2 0 0 15,1-2 0-15,0 2 0 0,-3-3 144 0,0 0-144 16,0 1 160-16,-3-1-160 0,-3 0 256 0,0-2-64 16,2 0 0-16,-1 1 0 0,1-2-16 0,-4-2-16 15,-2 2 0-15,-3 1 0 0,-3 2-160 0,-3-1 0 16,-2 1 0-1,-3 0 128-15,-1 3-128 0,-3-2 0 0,-3 2 0 0,-3 0 0 0,-4 0 128 0,-2 2-128 0,-4 1 0 0,-4-1 128 16,0 0-128-16,-3 2 0 0,-7 1 0 0,-5 0 0 16,-4 2 144-16,-2 1-144 0,0 0 160 0,3-3-160 15,3 1 336-15,3-3-16 0,1-1-16 0,1 0 0 16,2-2-48 0,1 0 0-16,3 1 0 0,1-1 0 0,0 3-256 0,4-3 0 0,0 2 0 0,2 1 0 15,0-1 0-15,2-1-144 0,2 3-16 0,3-3 0 16,3 0 0-16,3 0 0 0,2 2 0 0,1-3 0 15,1 0-96-15,2 0 0 0,4 0-16 0,4 0 0 16,4-3 128-16,3 2 144 0,3-1-208 0,1-1 80 0,1 1 128 16,9-2 0-16,12 1 0 0,9-3-128 15,1 1 128-15,1-1 224 0,0 1-48 0,-2-1-16 0,-1 0-160 0,-4 1-176 16,-3 0 48-16,-6 4 0 0,-3-3 128 0,-8 3-192 16,-4 1 192-16,-7 0-192 0,-6 0 192 0,-4 0 0 15,-5 0 0-15,-4 0-128 0,0 0 400 0,-6 1 96 16,-3 0 16-16,-7 3 0 0,-3 1 0 0,-5 0 0 15,-4-1 0-15,-5 2 0 0,-5 1-384 0,-2 2 144 32,3-1-144-32,-2-1 0 15,-2 0-352-15,-4 2-176 0</inkml:trace>
  <inkml:trace contextRef="#ctx0" brushRef="#br0" timeOffset="14143.39">5074 15969 16575 0,'-14'-8'1472'0,"4"2"-1168"0,0 1-304 0,3 4 0 0,3-1-320 0,2 0-128 0,-3 1-32 0,-3 0 0 31,-3-3-2528-31,-4-1-496 0,-1 0-96 0,4 3-32 0,1-2 4304 0,2 2 864 0,3 2 160 0,2 0 32 0,2 0 720 0,3 0 144 16,1-3 32-16,2 1 0 0,3 0-176 0,1 2-16 15,2-2-16-15,0 1 0 0,2 1-1120 0,-1 0-208 16,0 1-64-16,-1 1 0 0,0 0-800 0,-1-1-224 16,-1 3 0-16,1-4 0 0,-3 2 0 0,-1 2 0 31,-1-3 0-31,-2 3 0 0,1-3 368 0,-2 4 80 15,2-3 32-15,-1 3 0 0,2-1 208 0,-1 2 32 16,4-1 16-16,1-1 0 0,3 1-544 0,3-3-192 16,3 1 144-16,3-3-144 0,-1 1 0 0,3-2 0 15,4 0-144-15,1-1 144 0,-6-1-400 0,3 1 16 16,4-3 16-16,1 4 0 0,-2-3 368 0,-1 3-176 16,-3 1 176-16,-1 0-128 0,1 0 384 0,-4 0 64 0,0 3 32 15,0 2 0-15,-1 0-48 0,1 1-16 0,-4-1 0 0,1 0 0 16,0 0-288-16,0-2 0 0,2 5 0 0,2-5 0 15,1 1 0-15,0-3 0 0,3-1 0 0,-1-1 0 16,3 0 416-16,3-2-32 0,4 0 0 0,0-1 0 16,3 0-192-16,1 2-32 0,3 1-16 0,-1 1 0 15,1 0-336-15,-3 1-80 0,-1 1-16 0,-1 1 0 16,-2-1-448 0,0 2-96-16,2 1 0 0,-2 1-16 0,2-1 352 0,-4-3 80 0,-1 3 16 0,-1 2 0 15,2-1 192-15,0-2 32 0,-3 0 16 0,1-4 0 16,-1 2 352-16,2-1 80 0,1-1 16 0,0 0 0 0,0 0 336 0,0 0 64 15,0 1 16-15,4-2 0 0,4 1-704 0,0 0 0 16,1-1 0-16,-1-3-176 16,-1 2-688-16,-1-5-144 0,1 1-16 0,-3-3-16 15,-2 3 336-15,0 0 64 0,1 0 0 0,-1 0 16 0,-2 1 336 0,-4 1 64 16,2 2 16-16,2-3 0 0,8 1 704 0,3 2 144 16,-2-2 16-16,-2 1 16 0,1 0-64 0,-1 0-16 15,1-2 0-15,1-1 0 0,-3-3-592 0,-6 3 0 16,-5 1 0-16,4-2 0 0,3-1 128 0,3-3 16 15,-1 0 0-15,-5 1 0 0,1 0 112 0,-2 2 0 16,-2-2 16-16,0 0 0 0,-1 1 80 0,0-2 16 16,1 0 0-16,1 0 0 0,0-2-368 0,3-1 144 0,1 0-144 15,3-1 0-15,-2 3 0 0,0-3-256 0,3 0 32 16,1 0 0 0,0 2-240-16,2-3-48 0,-5 1-16 0,0-1 0 0,-3 2 304 0,-2 2 64 0,-1-1 16 0,-5 0 0 15,-2 4 336-15,0-2 64 0,0 0 0 0,1 1 16 16,-1-1 528-16,2 1 96 0,1 1 32 0,2-2 0 15,2 3-368-15,0-1-80 0,1 0-16 0,0 2 0 16,1-1-464-16,0 1-160 0,0 1 0 0,0-3 0 31,-1 3-880-31,-3-4-176 0,-2 4-48 0,-1-5 0 0,-1 2 560 16,-2 0 96-16,-3 3 32 0,-1-2 0 0,-2 1 768 0,-2 0 176 0,0 1 16 0,-1-4 16 16,-1 2 784-16,-1 1 160 0,1 0 16 0,0-1 16 15,0 3-656-15,1 0-128 0,0-1-16 0,2 0-16 0,4 0-560 0,1 0-352 16,2-2 48-16,2 2 16 15,2 0-448-15,-1 0-96 0,-1-2 0 0,1 2-16 16,-1 0 96-16,-2-3 32 0,-2 2 0 0,-2 1 0 0,-2 1 464 0,-4-2 80 16,-2 4 32-16,-3 0 0 0,0 0 1104 0,-1 1 208 15,-3 2 48-15,2-2 16 0,-1 1-320 0,0 1-64 16,-1 0-16-16,0-2 0 0,1 2-560 0,2-1-112 16,0-1-32-16,0-1 0 0,1-3-128 0,-2 1 0 15,2 0-192-15,0-2 192 0,0 2-144 0,1-5 144 16,2 0 0-16,-1 1 0 0,1-2 0 0,0 3 0 15,1-1 0-15,2-2 144 0,0 1 144 0,1 0 32 0,0 1 0 16,-1 3 0-16,0 0-320 0,0-1 160 0,1 3-160 0,1-2 128 16,0-3-384-16,2 2-96 0,-1 0-16 0,-1-3 0 15,1 3 32-15,2-3 0 0,1-1 0 0,1 0 0 16,0-1 336-16,0-1 0 0,1 2 128 0,2-6-128 16,3 1 400-16,-1-2 0 0,2-1 0 0,0 0 0 15,-2 3-208-15,0 2-64 0,0-2 0 0,-1 4 0 16,-1-3-128-16,-1 3-192 0,1 1 32 0,-2-2 16 15,0 3-240-15,0-1-32 16,-2 2-16-16,2 0 0 0,1-3 432 0,-1 1-160 0,1-1 160 0,0 1 0 16,-1-2 0-16,-1 0 320 0,2-2-32 0,0 0-16 15,-1 2 112-15,0-6 32 0,0 4 0 0,-1-2 0 16,2 0-176-16,-2-1-48 0,0 0 0 0,-1 0 0 0,-2 4-192 0,0-1 0 16,1-3 0-16,0 2 0 0,0 3-240 0,-4-3-80 15,1 3-32-15,-3 1 0 0,-1-2 176 0,0 3 48 16,-1 0 0-16,-1 2 0 0,-1-2 352 0,-2-1 80 15,1 1 16-15,-2 0 0 0,1-3-128 0,1 0 0 16,0 0-16-16,-1-4 0 0,1 3-176 0,0-4 128 16,0-1-128-16,1 0 128 0,-1 0-128 0,0-1 0 15,0 3 0-15,0-5 0 0,1 2 0 0,-1-1 0 16,-2 2-160-16,2-1 160 0,-1 3-144 0,0-2 144 16,0 5-128-16,0-2 128 0,3 1 0 0,-1-1 176 15,1-1-16-15,1 1 0 0,2 0-160 0,-1 2 0 0,4 1 0 16,-2-1 128-16,1 3-128 0,1 0 0 0,2 0 0 0,-2-1 0 15,1 2 0-15,1 1 0 0,1-1 0 0,0 0 0 16,0-1-448-16,0 1 48 0,0 0 0 0,0 1 0 16,1 0 144-16,-2 2 16 15,-4 2 16-15,2-3 0 0,0 1 224 0,1-1 0 0,-1-3 0 0,1 4 0 16,-2-2 352-16,1 0 16 0,0-1 0 0,1 0 0 16,0 2-176-16,0-1-16 0,1 0-16 0,0 2 0 15,2-2-160-15,0 2 0 0,0 0 0 0,0 0 0 16,2 2 0-16,-3 0 0 0,2 1-160 0,0-4 160 15,-1 2-240-15,0-1 48 0,1 0 16 0,-1-1 0 0,-1-1 176 16,0-1 0-16,1 1 0 0,-1-2 0 0,2-2 0 0,-1 3 0 16,2 0 0-16,-2-3 128 0,0 2 0 0,1 0 0 15,0-1 0-15,-1 1 0 0,1-2-128 0,-3 3 128 16,-1 3-128-16,0-4 128 0,0 4-128 0,-2-1 0 16,0 0 0-16,1 1 0 0,-2-1 0 0,1 0 144 15,1 1-144-15,-1 0 0 0,-2-1 0 0,0 1 0 16,1-1 0-16,-1 1 0 0,1-2 0 0,-1 0 0 15,1 1 0-15,-1-2 0 0,1 0 0 0,0 0 0 16,1-1 0-16,-1 0 0 0,3 1 0 0,1-4 0 16,0 2 0-16,1-1 0 0,0 2 0 0,1 0 0 15,1 0 0-15,0 3 0 0,1 0 0 0,-3 0 0 0,-1 1 0 16,1-1 0-16,0 4 128 0,1 1-128 0,-2 4 0 0,0-3 0 16,0 1 0-16,-3 0 0 0,1 2 0 0,0-1 0 15,-1-1 0-15,2 2 0 0,-1 0 0 0,0-1 0 16,-1 1 0-16,-1-4 0 0,0-1-160 0,-1 3 160 15,-1-4-128-15,-2 1 128 0,-2-4 0 0,0 3 0 16,0 0 0-16,-1-2 0 0,0-3 0 0,-2-4 0 16,3 2 192-16,-1-2 0 0,2 3 0 0,0-2 0 15,3 0 16-15,-1 2 16 0,1 1 0 0,1 0 0 16,1 2-224-16,1-2 144 0,2 0-144 0,-2 0 128 16,0 2-128-16,0 0 0 15,2-2 0-15,-1 3 0 0,0-1 0 0,0-2-144 0,1 1 144 0,-3 3-208 0,-2-2 64 16,-1 2 16-16,5-3 0 0,0-4 0 15,3-2 128-15,-1 0 0 0,-1 2 0 0,-1-2 0 0,0-1 0 16,-1 1 144-16,2 0-16 0,-1-2-128 0,1 1 240 0,1 1-64 16,-1 2-16-16,3-3 0 0,-1 3-160 0,0 0 192 15,0-2-192-15,0 1 192 0,1 0-192 0,-1-1 0 16,2 3 0-16,-2-3 0 0,1 4 0 0,-1-2-176 16,3 0 48-16,-2-1 0 0,-1 1-16 0,1-1 0 15,2-2 0-15,-1-2 0 0,-2 2 144 0,3-4 0 16,0-1 0-16,-1-2 0 0,1 3 0 0,-2-1 0 15,0 1 0-15,1 1 0 0,-2 2 144 0,0-1 16 16,0 1 0-16,0 3 0 0,-1-1-160 0,-2 1 0 0,1 0 0 16,-1-1 128-16,-1 0-128 0,-1 2 0 0,-1-2 0 0,-2-1 0 15,1 2 0-15,-3 1 0 0,0 0 0 0,-1 0 0 16,-1-1 160-16,-2 2-160 0,2-1 192 0,-1-1-192 16,-1-1 176-16,1 4-176 0,-2 1 160 0,1-4-160 15,2 1 0-15,0-3 0 0,1-3 0 0,-2 3 0 16,2-2 0-16,-1 2-128 0,0 0 128 0,-1-1-208 15,1 1 208-15,-1 0-144 0,0-3 144 16,0-2-128-16,1 2 128 0,-2-4 0 0,0 2 0 0,0 0 0 16,0-2 160-16,-1 3 16 0,1-1 0 0,-2 2 0 15,1-1-32-15,-1 0 0 0,1 1 0 0,-1-2 0 0,0 5-144 16,0-1 192-16,0-4-192 0,0 1 192 0,-1 1-192 0,1-2 0 16,-1 1 144-16,1-1-144 0,-2 3 0 0,2-3 0 15,0 3 0-15,0-3 0 0,0 1 0 0,2 0 0 16,0 1 0-16,1-1 0 0,2 2 0 0,-1-4 0 15,4 4 0-15,-1-1 0 0,3 0-192 0,0 0 64 16,1 3 0-16,2 0 0 0,1-3 128 0,3 0-128 16,0-2 128-16,1-2-128 0,0 3 128 0,-2 0 0 15,0 3-144-15,-1 0 144 0,-2 2 0 0,0 3 0 16,-1-3 0-16,-1 3 128 0,0 0 64 0,-1 4 0 16,0-1 0-16,1 3 0 15,2-2-192-15,-1 0 0 0,2-1 0 0,-2 1 128 0,1 0-128 0,1-5 0 0,0 2 0 16,-1-2 0-16,2 1 0 0,-3-2 0 0,1 1 0 0,-1-1 0 15,1 1 0-15,-1 0 0 0,0-2 0 0,1 4 0 16,-1-2 0-16,0 0 0 0,1 2 128 0,-1 1-128 16,2-2 0-16,-3 2 0 0,0 0 0 0,0 0 0 15,1 1 0-15,1-1 0 0,-1 0 0 0,-1 0 0 16,0 2 0 0,-1-2 0-16,2 0 0 0,-1 1 0 0,-1 3 0 0,-1-3 0 0,4 0 0 0,0 1 0 15,0 2 0-15,0-1 0 0,2 2 0 0,1 0 192 16,0 1-192-16,2 0-144 0,-1 3 144 0,2-2-208 15,-2 0 208-15,0 0-144 0,-1 1 144 0,2 0-128 16,0-2 128-16,-1-1-208 0,1 2 80 0,-2-2 128 0,0 1 0 16,-1 3 0-1,-2-3 0-15,2 1 0 0,-1 2 0 0,-2 2 0 0,2-3 0 0,-2 3 0 0,0 0 0 0,1 0 0 16,-1 3 0-16,2-3 0 0,2 0 0 0,1 1 0 16,-1 0 0-16,2 0 0 0,-1 2 0 0,1-3-272 15,1 0 64-15,-2 1 16 0,2-2 192 0,-1 1-144 16,0 0 144-16,-3 0-128 0,-1-3 128 0,-1 3 0 15,-1-1 0-15,-3 1 0 16,-1 0 0-16,-1 0 0 0,-1 0 0 0,-3 1 0 0,1-1 0 0,1 3 0 16,-1-3 128-16,0 0-128 0,-1 0 0 0,1 0 144 15,1 0-144-15,-1 0 0 0,1 1 0 0,0-1 0 16,1 0 0-16,0 0 0 0,1-1 0 0,1 1 0 0,0-3 0 0,0 2 0 16,0 0 128-16,1 0-128 0,0 1 0 0,1-3 0 15,-2 1 160-15,1-1-32 0,0 1 0 0,-2 1 0 16,0-2-128-16,1 2 160 0,-2 1-160 0,0-1 160 15,-1 1-160-15,0-2 160 0,0 2-160 0,0-2 160 16,1 2-160-16,0 0 192 0,1 0-192 0,-1 0 192 31,2 0-192-31,1 0 0 0,1 2 0 0,0-2 0 0,0 2 0 0,1-2 0 0,1 0 0 0,2 0 0 16,-1 0 0-16,2 0-176 0,0-2 176 0,1 2-192 16,2-2 192-16,-1 1 0 15,-1-1 0-15,1 2 0 0,1-2 0 0,-1-1 0 0,-1 3 0 0,0-1 0 0,-1-1 0 0,0 1 0 16,-2-1 0-16,0 2 0 0,-1-2 0 0,0 1 0 15,1-1 0-15,-2 1 0 0,1 1 0 0,2 0 0 16,-1 0 0-16,2 0 0 0,3 0 0 0,-1 0 0 16,1 0 0-16,1 0 0 0,1 0 0 0,2 0-160 15,2 0 160-15,-1 0-160 16,1 0 160-16,-2 0-160 16,1 0 160-16,0 1-160 0,-2 1 160 0,0-2 0 15,0 1-144-15,-2-1 144 0,0-1 0 0,-1 1 0 16,1-2 0-16,-3 1 0 0,0 1 0 0,-1-4 0 15,-1 3 0-15,-1 1 0 0,1-4 0 0,-1 2 0 16,1-2 0-16,0 2 0 0,-3-2 0 0,0 3 0 0,0-2 0 16,-2 3 0-16,1-1 0 0,-3 1 0 0,-1 0 128 0,-1 1-128 15,-1 2 0-15,-2-2-176 0,0 3 48 0,-2-2 0 16,-3 2-112-16,-2 1-16 0,-1-1 0 0,-4-1 0 16,-1 0 112-16,-5 1 16 0,-3-1 0 0,-4 1 0 15,-3 0 128-15,-3 1-208 0,0-3 80 0,-2 1 128 16,1-2 0-16,-2 0 0 0,-1-1 0 0,-1 0 0 15,2 0 0-15,-1-1 0 0,0 1 176 0,1-1-176 16,0 1 192-16,0 1-48 0,0 1-16 0,-2 1 0 16,2-1-128-16,-1 1 0 0,1 0-160 0,0 0 160 15,1-3 0-15,0 0 0 0,2 0 0 0,1 0 0 0,0 0 0 16,0 0 0-16,4 0 0 0,-2 0 0 0,0 0 0 0,1 0 0 16,1 0 0-16,1 0 0 0,-1 0 128 0,0 0-128 15,-1 0 0-15,0 0 0 0,2 1 0 0,-2 3 0 16,2-3-128-16,-3-1 128 0,1 1-128 0,-1 1 128 15,1 0 0-15,2-1-12672 16,2 0-2416-16</inkml:trace>
  <inkml:trace contextRef="#ctx0" brushRef="#br1" timeOffset="32868.25">24688 11751 29487 0,'0'-3'2624'0,"-1"3"-2112"0,1 0-512 16,0 0 0-16,0 0 1824 0,0 3 256 0,0-3 48 0,0 0 16 0,0 0-1648 0,1 1-336 0,-1-1-160 0,0 0 160 0,0 0-160 0,0 0 0 15,0 0 0-15,0 0 0 0,0 0 560 0,0 0 80 16,0 0 0-16,0 0 16 0,18 17-96 0,-14-12-32 15,0 3 0-15,-2 0 0 0,2 3-144 0,-2 1-48 16,2 1 0-16,-1 2 0 0,-1 4-176 0,-1-1-32 16,-1 3-128-16,0 1 192 0,0 1-192 0,-1-1 0 15,0 1 0-15,0 2 0 0,1 2 128 0,-2 2 0 0,2 2-128 0,-1 1 192 16,1 2 0-16,0 4 0 0,-1 1 0 0,1-3 0 16,0 0-64-16,0-1-128 0,0-2 176 0,0-2-176 15,0-2 240-15,1-1-64 0,-1-4-16 0,1 0 0 16,1-1-16-16,-1 2 0 0,0-4 0 0,0 1 0 15,0 1-16-15,-1-2-128 0,0-2 192 0,-1 1-64 16,-1 3-128-16,-3-1 192 0,0 1-192 0,-1-3 192 16,-3-3-192-16,0-1 0 0,0-3 0 0,-3-2 128 15,1 3 64-15,-1-7 16 0,1 0 0 0,-2 1 0 16,1 0 112-16,1 1 0 0,-1-1 16 0,-1-2 0 16,2 0-48-16,0-2-16 0,1 1 0 0,0-5 0 0,3 1-16 15,-2-1 0-15,-1-1 0 0,0-3 0 0,0-1 96 0,-2-1 16 16,0 0 0-16,-1-2 0 0,0-3-96 0,-3 0-16 15,0-4 0-15,-2 1 0 0,0 0 32 0,-1-4 0 16,1 2 0-16,-1 1 0 0,2-1-160 0,1 4-128 16,0-4 144-16,1 1-144 0,0 4 0 0,1-1 0 15,2 4 0-15,1 2 0 0,2-2-176 0,0 2-80 16,5 3 0-16,-1 0-16 16,1 1-624-16,1 2-128 0,0 0-32 0,0 1 0 15,1 3-416-15,-2 3-96 16,4 3-16-16,0 5-18768 0</inkml:trace>
  <inkml:trace contextRef="#ctx0" brushRef="#br1" timeOffset="33762.81">25033 12569 25791 0,'-1'-1'2304'0,"-1"-3"-1856"0,2 3-448 0,0-1 0 0,2 2 448 0,-2-2-16 0,1 1 0 0,0 0 0 15,0-4-96-15,0 4-16 0,1-3 0 0,-1 5 0 16,0 3 464-16,-1 1 96 16,0 4 16-16,-1 2 0 0,0 1 192 0,-2 4 32 0,1 4 16 0,-1-1 0 15,2 3-336-15,-1 1-64 0,0 5-16 0,4 0 0 16,-2 0-16-16,0-2 0 0,0 2 0 0,1-1 0 16,1 0-448-16,1 1-112 0,-2 1-16 0,1-1 0 15,0 1-128-15,-1-4-224 0,-1 0 48 0,0-1 16 16,-1 1-592-16,-3 1-112 0,0-2-32 15,-1 0 0-15,-2-3-1664 0,-2-3-352 0</inkml:trace>
  <inkml:trace contextRef="#ctx0" brushRef="#br1" timeOffset="34296.71">24997 13190 41471 0,'0'-2'3680'0,"1"-2"-2944"0,2 3-592 0,-1-3-144 0,1 3-704 0,-1-3-160 0,3-2-32 0,1-5-16 0,5-3 912 0,0-3 224 16,3 0 32-16,0-1 0 16,-1-2 128-16,0 3 48 0,-1 1 0 0,0 1 0 0,1-2 48 0,0 0 16 15,1 1 0-15,-1-2 0 0,2-2-48 0,0 2-16 16,1-1 0-16,-1 0 0 0,1 0-112 0,-1 0 0 16,1 0-16-16,-2-1 0 0,-1-2-160 0,-2-4-16 15,1 0-128-15,-3 0 192 0,1 2-64 0,-2 1-128 16,-1 0 176-16,-1 1-176 15,-1 5-320-15,-2 3-192 0,-1 4-16 0,-1 4-16 32,-1 2-432-32,-1 6-96 0,0 1-16 0,-3 2-17328 0</inkml:trace>
  <inkml:trace contextRef="#ctx0" brushRef="#br1" timeOffset="34751.87">25598 12875 17503 0,'1'-4'1552'0,"0"0"-1232"0,-1 2-320 16,0 1 0-16,-1 1 1680 0,0-4 288 0,0 0 48 0,-2 1 16 0,1-4 272 0,-5-1 64 15,0 5 16-15,-3 1 0 0,0 4-640 0,-1 1-128 16,0 3-16-16,0 3-16 0,0 2-752 0,1 0-160 15,-1 1-32-15,1-1 0 0,1 3-416 0,-1 1-96 16,3-2 0-16,-2 5-128 0,2-1 192 0,-2 0-64 16,3 3 0-16,0 0-128 0,1 0 0 0,0-1 0 15,1 1 0-15,0-1 0 0,2-1 0 0,-3 2 0 16,4-3 0-16,0 1-144 0,2-5-80 0,-1 1-16 16,4-5 0-16,0-1 0 0,3-2 48 0,1-6 0 15,2 0 0-15,3-3 0 0,0-3-128 0,1-2-32 16,2-3 0-16,0-4 0 0,0-1 160 0,0-1 48 15,0-3 0-15,-1-1 0 0,-1 2 144 0,-1-3 0 0,0 1 160 16,-2 1-160-16,0 1 320 0,0 1-16 0,0 5-16 0,-2 0 0 16,1 2-48-16,-2 4-16 0,0 3 0 0,-1 2 0 15,-1 4-96-15,-2-1-128 0,0 7 176 0,-1 0-176 16,0 5 144-16,1 0-144 0,-2 5 0 0,-1 0 144 16,1 1-144-16,-1 1 192 0,0-1-192 0,-1 4 192 15,1-5-192-15,1 1 0 0,-2 0 0 0,0-5 0 16,0 1-320-16,-2-4-32 0,0-4-16 0,-1 1 0 15,1-1-848 1,-3-4-160-16</inkml:trace>
  <inkml:trace contextRef="#ctx0" brushRef="#br1" timeOffset="35116.36">26008 12200 43311 0,'-11'5'3840'0,"1"-4"-3072"0,0 1-608 0,4 1-160 0,3-2 704 0,1 0 128 0,2 3 0 0,-2-2 16 0,-2 5-848 0,-1 4 0 0,2 4 0 0,1 3-128 31,2 6-512-31,0 3-112 0,2 6-16 0,-1 6 0 0,0 4 496 0,0 6 80 0,3 6 32 0,0 2 0 16,1-1 160-16,0 1 176 0,3 0-48 0,-2-2 0 15,1 0 32-15,-3 1 0 0,0 0 0 0,-1-3 0 16,-2 0-160-16,-2-2 0 0,-1-3 0 0,-1-4 0 16,-1-3-480-16,-1-6-128 0,1-2-32 0,2-4 0 31,-1-6-912-31,1-4-192 0,2-2-48 0,-1-7-14816 0</inkml:trace>
  <inkml:trace contextRef="#ctx0" brushRef="#br1" timeOffset="35949.75">26802 11771 20271 0,'-1'-4'1792'0,"-1"-1"-1424"0,-2-1-368 0,1 2 0 0,2 3 3536 0,0 1 640 0,1-3 128 0,-3 1 32 0,1-2-2960 0,-2 0-592 16,-1-1-112-16,0 3-32 0,0 2-512 0,-1 2-128 16,0 5 0-16,-3-2 0 15,1 6 0-15,-2 0 160 0,-1 1-160 0,0 4 160 0,-3-1 352 0,0 5 64 16,1 3 0-16,-2 2 16 16,0 2-288-16,-1 5-64 0,0 4-16 0,0 3 0 0,2-2-224 0,-1 5 144 15,2 1-144-15,-1 2 128 16,3 0-128-16,1 0 0 0,3-1 0 0,1-2 0 0,1 1 0 15,2-1 0-15,2 3 176 0,1 2-176 16,2 3 0-16,2-3 0 0,2-3-128 0,0-3 128 16,2-3-256-16,2 0 48 0,1-8 16 0,3 3 0 15,-1-5-224-15,2 0-32 0,1 2-16 0,0-3 0 16,1-2-1008-16,2-3-192 0,1 1-32 0,0-2-14000 16</inkml:trace>
  <inkml:trace contextRef="#ctx0" brushRef="#br1" timeOffset="36744.17">27167 12097 35935 0,'-4'-5'3200'0,"2"4"-2560"0,1-2-512 0,1 3-128 0,0 0 336 0,-2 0 48 15,0-1 16-15,-2 0 0 0,-3 1-400 0,-3 0 0 16,-2 1 0-16,-2 4 0 0,-2 4 0 0,-1 4 0 0,-1 2 0 0,-2 4 0 15,1 2 320-15,-1 3 0 0,1 1-16 0,2 4 0 16,0-1 208-16,2-1 32 0,1 2 16 0,4-1 0 16,2 1-336-16,2-1-64 0,2 2-16 0,1-2 0 15,3 2-144-15,0-2 0 0,4 3 0 0,0-5 0 16,3 0 0-16,1-1 0 0,1 0-128 0,3-6 128 16,0 4-160-16,2-6 160 0,2-2-208 0,1-2 80 15,2-1 128-15,2-3 0 0,0-4 0 0,2-1 0 16,2-1 176-16,0-3-48 0,0-7 0 0,1-1 0 15,0-1-128-15,-1-6 0 0,0-1 144 0,-3-4-144 16,-2-1 176-16,-2-1-48 0,1-3 0 0,-4-1 0 16,-4 2 48-16,0-5 0 0,-1-4 0 0,-4-4 0 15,-1-2-176-15,-4 0 192 0,-1-1-192 0,-5 1 192 0,-1-1-192 16,-4 2 0-16,-1 3 0 0,-4 5 0 16,-1 3-304-16,-3 6-80 0,-2 8-32 0,-3 3 0 15,1 7-944-15,-1 3-192 0,-1 3-48 0,2 2 0 16,-1 2-2176-16,2 2-432 0,3-2-80 0,1 3-7088 0</inkml:trace>
  <inkml:trace contextRef="#ctx0" brushRef="#br1" timeOffset="36998.21">26911 12524 40543 0,'-2'-3'3600'0,"2"2"-2880"0,1 0-576 0,1-1-144 15,1 0-304-15,0 1-80 0,4-2-32 0,3-4 0 0,3-2-224 0,6-1-32 0,2 0-16 0,0 2 0 0,2 2 496 0,0 2 192 16,-1 1-128-16,2 3 128 0,2 0 416 0,2 3 160 16,1 2 48-16,0 0 0 0,-1 0-624 0,-1 1-368 15,-1-4 48-15,-3 2-10928 16,-2 1-2192-16</inkml:trace>
  <inkml:trace contextRef="#ctx0" brushRef="#br1" timeOffset="37396.41">27346 11620 43311 0,'-8'2'1920'0,"0"-1"384"0,2 2-1840 0,2-2-464 0,3 3 0 0,2-3 0 0,2 4 0 0,-2 2-128 16,3 8-16-16,2 4 0 0,5 6-176 0,1 5-16 0,5 4-16 0,1 0 0 15,2 6 352-15,1 0 0 16,1 2 0-16,2 3 0 0,0 6 0 0,1 1 256 16,-1 4 0-16,-2-1-16 0,-2 0 16 0,-3 0 0 0,-2 4 0 15,-4-3 0-15,-2 4-256 0,-4-1 0 0,-5 2 0 0,-3-4 0 16,-3-4 0-16,-2-7 0 0,-1-4 0 0,-3-7 0 16,3-2 144-16,-1-5-16 0,0-3 0 0,1-3 0 15,0-3 0-15,0-3 0 0,-1-4 0 0,-1-2 0 16,-3-3-400-16,-2-3-96 0,-3-4-16 0,-3-1-18864 15</inkml:trace>
  <inkml:trace contextRef="#ctx0" brushRef="#br1" timeOffset="61334.08">16716 16597 12895 0,'8'-11'1152'0,"-1"2"-928"0,-4 3-224 0,0 4 0 0,-2 2 176 0,3-5-16 16,1 0 0-16,2-2 0 15,2 3-1520-15,-4 7-304 0,-4 8-64 0,-5 9-16 0,-4 9 1136 0,-5 4 224 16,-2 7 64-16,0-2 0 0,1-3 896 0,1-5 192 15,3-4 48-15,3-6 0 0,3-6 976 0,3-3 192 16,2-7 32-16,5-2 16 0,2-2 816 0,2-6 160 0,2-4 48 0,2-2 0 16,1-1-1968-16,-1-5-384 0,1-2-64 0,-2-2-32 31,-2-2-1056-31,-3-3-224 0,-3 2-32 0,-1-2-16 0,-4 1 720 0,-2-2 0 0,-3-2 0 0,0-3 0 16,-3-2 1088-16,0-3 128 0,1-1 0 0,0-5 16 15,1-2 304-15,2-5 64 0,2-1 16 0,2-5 0 16,2 1-848-16,2-6-160 0,2 0-32 0,1-1-16 15,6-4-272-15,0 4-48 0,3 5-16 0,2 5 0 16,2 7-224-16,-1 9 0 0,-1 5 0 0,-1 8-160 16,-3 7-384-16,-5 6-80 15,-1 3-16-15,-2 6 0 0,-5 7-928 0,-2 10-192 0,-3 3-32 0,-6 9-16 16,-2 11-800-16,-5 6-144 0,-1 6-48 0,-3 1 0 16,2 5 1568-16,0-3 304 0,1 4 64 0,4-2 16 0,4-7 976 0,3 0 208 15,2-2 48-15,2-3 0 0,3-3 896 0,0-3 176 16,1-6 32-16,2-3 16 0,-1-2-496 0,1-2-112 15,-2-1 0-15,0-2-16 0,-2-2-624 0,-1-5-112 16,-1-2-16-16,-1-6-128 0,0-5 512 0,-3-2 0 16,1-4 0-16,-1-4 0 0,-1 1 1472 0,0-5 304 15,1-3 48-15,0-1 16 0,0-5-1392 0,0-4-256 16,2-3-64-16,1-3-16 16,0-6-880-16,0-3-160 0,2-1-32 0,2-2-17328 0</inkml:trace>
  <inkml:trace contextRef="#ctx0" brushRef="#br1" timeOffset="64801.4">17179 9610 22111 0,'-3'-1'1968'0,"-1"1"-1584"0,2-2-384 0,0 0 0 0,2 1 1648 0,-1 0 240 16,-1-3 48-16,-3-2 16 0,0-2-1376 0,0-3-288 15,1 0-48-15,2-4-16 16,-1 4-560-16,2 0-112 0,1 0-32 0,-3 2 0 15,2 3-944-15,-1 1-192 0,-2 3-48 0,-1 4 0 16,-1 3 896-16,-2 3 192 0,-3 5 16 0,-4 7 16 0,-2 8 1056 0,-1 2 192 0,-3 8 64 0,0 3 0 16,0 9 288-16,-1 2 64 0,3 0 16 0,0 0 0 15,2 2-496-15,1-1-112 0,2 1-16 0,3 0 0 16,4-2 368-16,2-4 64 0,2-6 16 0,3-4 0 16,4-8-96-16,1-3-16 0,2-5 0 0,3-2 0 15,-1-3-304-15,1-2-64 0,1-4-16 0,0-3 0 16,5-2-464-16,-2-4 0 0,2-4 0 0,0-4 0 15,1-4 0-15,-1-2 128 0,1-4-128 0,1-3 0 0,-2 0 464 16,0-7 48-16,1 0 16 0,-2-4 0 0,-1-6 32 16,-2-4 0-16,-2 2 0 0,-3-4 0 0,2-8-128 0,-4 0-32 15,-1-1 0-15,-1-1 0 0,-1-1-224 0,-2-3-48 16,0 4-128-16,-2-2 192 0,0 6-192 0,-2 2 0 16,1 11 128-16,-2 4-128 0,0 9 0 0,-2 7 0 15,1 0-192-15,-1 5 192 0,-1 3-144 0,1 0 144 16,-2 2 0-16,2 1-144 0,0 1-80 0,0 3-16 15,2-2 0-15,0 2 0 16,0 2-208-16,-1-2-32 0,1 0-16 0,0 3 0 16,0 1-1120-16,2-2-240 0</inkml:trace>
  <inkml:trace contextRef="#ctx0" brushRef="#br1" timeOffset="65036.8">16996 10102 42383 0,'-18'-2'1872'0,"4"1"400"16,2-1-1824-16,4 2-448 0,6 0 0 0,3 0 0 0,-1-2 0 0,0 1 0 0,-1-2-176 0,1 0 176 0,4 1-1024 0,2-1-64 0,4 3-32 0,3 1 0 15,2 1 848-15,5-2 272 0,2 2-160 0,4-1 160 16,1-1 0-16,2 2 0 0,-1-2 144 0,0 0-144 15,-3-2 192-15,0 1-192 0,-4 1 192 0,-1-2-192 0,-4 2 0 0,-2-3-304 16,-3 0 48-16,0-1-16576 16</inkml:trace>
  <inkml:trace contextRef="#ctx0" brushRef="#br1" timeOffset="65304.14">17597 9865 43311 0,'-7'0'1920'0,"2"0"384"0,1 0-1840 0,4 0-464 0,3 0 0 0,0 0 0 0,5 0 192 0,1-1-64 0,5 1-128 0,7-3 192 0,8 1-672 0,3-3-144 0,0 0-16 0,2 0-16 15,-2 0-1200-15,-1 1-224 0</inkml:trace>
  <inkml:trace contextRef="#ctx0" brushRef="#br1" timeOffset="65524.39">17558 10080 43311 0,'-15'11'1920'0,"4"-2"384"0,1 1-1840 0,4-4-464 0,3-1 0 0,3-3 0 15,-1 2-640-15,0 2-208 0,0 4-48 0,2 1-16 0,4 0 912 0,6-4 352 16,5-2-16-16,6-5 0 0,4-5-336 0,5-5 128 0,2 0-128 0,3-3 0 31,1 0-1136-31,-1 2-288 0</inkml:trace>
  <inkml:trace contextRef="#ctx0" brushRef="#br1" timeOffset="65934.35">18546 9771 45151 0,'-19'-1'2000'0,"6"-1"416"0,-1 2-1936 0,4 2-480 0,4 1 0 0,1-3 0 0,-1 3 0 0,-7 2-208 0,-6 5 16 0,-10 1 0 0,-3 6 192 0,-1 5 0 16,-1 4 0-16,2 5 0 15,2 4-304-15,2 2-160 0,1 5-48 0,2 6 0 16,2 7 16-16,3 0 0 0,3 2 0 0,3-7 0 0,5-5 96 0,4-2 16 16,3-9 0-16,3 0 0 0,2-6 16 0,0-5 16 15,3 1 0-15,6-5 0 0,1-5 352 0,4-4 0 0,3-4 0 16,3-6 0-16,4-6 368 0,2-5 144 0,5-6 16 0,0-5 16 16,5-6-80-16,-1-1-16 0,0-3 0 15,2-4 0-15,2-3-64 0,-1-4 0 0,0-4-16 0,-5-1 0 16,-3-5-176-16,-5-2-48 0,-3-4 0 0,-4-3 0 15,-2 1 208-15,-5 0 32 0,-1-1 16 0,-4 5 0 16,-3 6-400-16,-4 5 0 0,-1 8 128 0,-6 8-128 31,1 9-464-31,-6 8-128 0,-5 2-32 0,-10 9-18880 0</inkml:trace>
  <inkml:trace contextRef="#ctx0" brushRef="#br1" timeOffset="69251.97">16194 9605 23039 0,'10'-2'2048'0,"-2"2"-1648"0,-1-3-400 0,-4 3 0 0,1 0 368 0,1-1-16 16,5 0 0-16,6-3 0 0,2 2-352 0,2-3 0 0,-4 3 0 0,-5-1 128 16,-3 2-128-16,-6-2-240 0,0 3 64 0,-4-1 16 15,0 0 464-15,-3 1 80 0,0 0 32 0,-2 0 0 32,-1 0 848-32,1 1 160 0,-2-1 48 0,-1 1 0 0,-2 2-736 0,-2-2-144 0,-1 2-16 0,-2-3-16 15,-3 3-560-15,-1-2 0 0,-1-1 0 0,-3 0 0 16,-1-1 0-16,-2-2 0 0,-2 3 0 0,-2 0 0 15,-1-2 0-15,-2 2 160 0,2 2-32 0,-4-2 0 16,-5 2 224-16,-2 0 32 0,0-2 16 0,2 3 0 16,3-3-256-16,5-3-144 0,5 2 160 0,2-2-160 15,5 3 0-15,1-2 0 0,2 1 0 0,4 1 0 0,4 1 0 16,1-1 0-16,3 2 0 0,2 0 0 0,4 3-240 0,2 0 64 16,3-3 16-16,4 3 0 15,6 0-480-15,6-3-112 0,5 1-16 0,4-2 0 0,7 0 384 0,7-2 80 16,6 1 16-16,4-1 0 0,4 1 288 0,-1-4 0 15,-7 1-128-15,5-1 128 0,7-1 0 0,2 0 0 32,-3 0 0-32,0 0 0 0,-7 3 0 0,0-2 192 15,1 3 0-15,0-1 0 0,-4 2 320 0,-3 0 48 16,-5 2 16-16,-5-1 0 0,-3 3-256 0,-6-4-64 16,-5 0 0-16,-4 1 0 0,0 0-256 0,-6-1 0 15,0 0 0-15,-6 0 0 0,-3-1 0 0,-4 1 0 16,-2 0 0-16,-6-1 0 0,-2 1 608 0,-5 0 16 15,-4-3 0-15,-6 2 0 0,-1 1-32 0,-5-1 0 0,-5-1 0 0,-3-1 0 16,-4 0-192-16,-1-2-32 0,-4 0-16 0,-7 0 0 16,-3 2 0-16,-2-1 0 0,-3 1 0 0,-3 2 0 15,-2 0-160-15,-1 1-16 0,0 1-16 0,-3 3 0 16,-2 0-160-16,2-1 0 0,6 1 0 0,5 0 128 16,0-2-128-16,2 3 0 0,2-4 0 0,5 1 0 15,4 1 0-15,7-3 0 0,5 0 0 0,5-3 0 16,4 1-256-16,4-4 0 0,5 3 16 0,4-2-17776 15</inkml:trace>
  <inkml:trace contextRef="#ctx0" brushRef="#br1" timeOffset="75372.45">5433 12108 19343 0,'-2'-9'1728'0,"-1"5"-1392"0,1 2-336 0,0 2-8528 0</inkml:trace>
  <inkml:trace contextRef="#ctx0" brushRef="#br1" timeOffset="75456.05">5231 11989 10079 0,'-7'-11'208'0,"2"3"48"0,2 0 16 0,0 5 32 0,1 0-304 0,1 2 0 0,1 1 0 0</inkml:trace>
  <inkml:trace contextRef="#ctx0" brushRef="#br1" timeOffset="76247.88">5223 11904 10127 0,'6'-2'448'0,"-1"0"96"0,0 0-544 0,0 2 0 16,-1-3 0-16,-2 1 0 0,2 2 1616 0,2-3 224 15,5 0 32-15,4-2 16 0,1 0-304 0,0-1-64 16,0 2-16-16,-3-1 0 0,-2 1-448 0,-5 2-96 16,0 1 0-16,-3-1-16 0,-3 1-272 0,-3 1-48 0,-2 1-16 0,-2 2 0 15,-2 1-384-15,-2 1-80 0,-2-1-16 0,-5 3 0 16,0-2-128-16,-2 1-176 15,-2 0 48-15,-3-1 0 0,0-3 320 0,0 2 64 16,2-3 0-16,0-1 16 0,-1 0 512 0,1-1 112 0,0-1 0 16,2-1 16-16,1 2-96 0,-1-2-32 0,3 1 0 0,1-1 0 15,0 3-144-15,1 0-48 0,-1 3 0 0,0-2 0 16,-1 3-400-16,4-2-64 0,0 3-128 0,3-1 176 16,2 2-176-16,3-3 0 0,1 2 0 0,1-2 0 15,4 4-176-15,2-6 48 0,1 2 0 0,4 0 0 16,1 1-288-16,5-3-48 15,3 0-16-15,3-1 0 0,2 0 224 0,5 3 64 0,4-3 0 0,3-3 0 0,5 2 192 16,1 0 0-16,3-3 0 0,-1 1 0 16,-4 0 0-16,3-1 0 0,2 2 0 0,0 0 0 0,-3-1 0 15,0 1 0-15,-1 2 0 0,-1 0 0 16,-4 0 0-16,0 0 0 0,-1 0 0 0,-4 0 0 16,-1 0 128-16,-2-2 64 0,-4 1 0 0,-4-1 16 0,0 1 224 0,-6 1 32 15,-3 0 16-15,-1 0 0 0,-5-2-96 0,-1 2 0 16,-3-1-16-16,-6 2 0 0,-3-1-32 0,-4 0 0 15,-4 0 0-15,-5 2 0 0,-4-1-160 0,-6 1-48 16,0-1 0-16,-6-1 0 0,-1 2-128 0,-7-2 0 16,-6 3 0-16,-4-1 0 0,-2 5 128 0,1-5-128 15,2 2 128-15,4-2-128 0,3 1 144 0,3-3-144 16,2 0 160-16,-4 2-160 0,1 2 144 0,0 1-144 0,1 2 128 0,2 3-128 16,3 1 0-16,5-2 0 15,3 0 0-15,3 2 0 0,6-5-240 0,3 1-80 0,6-1 0 0,2-1-16 16,4 2 32-16,3-4 16 0,3 0 0 0,3-1 0 0,2-2 80 15,1 0 16-15,3-2 0 0,2 2 0 0,0-3 192 0,5 1 0 16,7-2 0-16,6-1-144 16,3-1 336-16,7 0 80 0,6-3 16 0,4 2 0 0,6-4-144 0,1 2-16 15,-3 2-128-15,5 0 192 16,4 0-192-16,0 2 0 0,0-4 0 0,-1 1-160 0,0-6 160 0,-4 2-160 16,-9 3 160-16,1-2-160 0,-3-3 160 0,-5 6 0 15,-5-2 160-15,-6 2-160 16,-4 2 320-16,-6 1-16 0,-3-1-16 0,-6 1 0 0,-4 1 80 0,-5 2 16 15,-1 2 0-15,-6-3 0 16,-2 3-176-16,-5 0-16 0,-5 0-16 0,-5 0 0 0,-4 3-48 0,-6-1-128 0,-1 0 192 16,-2 1-64-1,-5 2-128-15,-3 0 0 0,-1 3 0 0,-1-2 128 0,1-1-128 0,-3-2 0 0,-2 1 0 0,0 4 0 16,3-2 144-16,-2 2-144 0,-2 6 160 0,2 0-160 16,5 0-160-16,1 1-128 0,2 1-32 0,-2 5-18368 15</inkml:trace>
  <inkml:trace contextRef="#ctx0" brushRef="#br1" timeOffset="133944.59">5652 11939 22111 0,'4'-2'1968'0,"0"0"-1584"0,-1 2-384 0,0 0 0 0,-1 0 208 0,2 0-32 0,5 2-16 0,3-2 0 0,4 0-160 0,1 2 0 16,2 0 0-16,-3 3-176 0,0 0-112 0,-2 1-32 15,1 0 0-15,-4 1 0 16,0 1-208-16,-2-3-48 0,-1 4-16 0,1-3 0 0,1 2 592 0,-3-2 0 16,2 0 0-16,-1-1 192 0,2 1 896 0,0 0 176 0,1-1 32 0,0-1 16 15,2 0-448-15,-1-1-96 0,2 0 0 0,1 0-16 16,0 0-560-16,-2 1-192 0,1 1 144 15,1-2-144-15,-3 5 0 0,2-2 0 0,-2 5 0 0,-1 0 0 16,0 0 0-16,0 2 0 0,0 3 128 0,-2-4-128 16,1 0 0-16,-1-2 160 0,-1 1-160 0,2-3 160 15,0-2 352-15,1-1 64 0,0 0 0 0,2-4 16 16,0 0 48-16,0 2 16 0,1-2 0 0,1 0 0 16,1 3-352-16,-2-3-80 0,2 3-16 0,-1 2 0 15,0-1-208-15,-3 1 0 0,2 1 0 0,-3 0 0 0,0 2 0 0,-1-1 0 16,-1 1 0-16,-1 0 0 0,0-1 0 0,-1 1 0 15,-2 0 0-15,1-1 0 0,-1 1 0 0,0 2 128 16,0-4-128-16,0 3 0 0,1-4 496 0,0 1 0 16,0-2 0-16,3 0 0 0,1-3 80 0,1 1 0 15,2-2 16-15,1-2 0 0,1-2-224 0,1 2-48 16,0 0-16-16,2-3 0 0,-1 3-304 0,-1-1 128 16,0 2-128-16,0 0 0 0,-1 2 0 0,-3 3 0 15,2 1 0-15,-3 1 0 0,-1 2 0 0,0 2 0 16,0 1 0-16,-3-1 0 0,2 3 0 0,-3-3 0 15,-1-2 0-15,0-1 0 0,0 1 0 0,1-3 0 0,2 2 0 16,-1-3 0-16,3 1 496 0,0-2 32 0,1-1 16 0,1 0 0 16,2-1-304-16,-2 1-64 0,2-1-16 0,-2-1 0 15,2 2-160-15,-1-1 0 0,2 2 0 0,-2-1 128 16,0 1-128-16,-2 1 0 0,0 2 0 0,1 1 0 16,-3 0 0-16,0-2 0 0,0 0 0 0,-3 0 0 15,3-1 0-15,-2 0 0 0,-1 0 0 0,0-2 0 16,1-1 0-16,-1 2 0 0,1-1 0 0,7 5 0 15,-7-6 0-15,1 0 0 0,0 0 0 16,3 1 0-16,1-1 128 0,0 3-128 0,-1-1 192 16,0-2-192-16,1 1 128 0,1-1-128 0,-1 2 128 15,-1-2-128-15,0 3 0 0,-1 1 0 0,-1 3 128 16,1-3-128-16,-1 0 0 0,-1 1 0 0,0 0 0 16,-2 2 0-16,0-2 0 0,-1 1 0 0,0-4 0 0,0 3 0 0,1-4 0 15,0 2 0-15,0 0 0 0,2-1 0 0,-1 1 160 16,1 0-16-16,-1 0 0 0,2 1-144 0,-1-2 0 15,2-2 0-15,0 3 128 0,0 3-128 0,-1 1 0 16,2 3 0-16,-2 0 0 0,0 0 0 0,-1 2 0 16,-1-3 0-16,-1 4 0 0,1 1 0 0,-1 0 0 15,-2 0 0-15,-1-2 0 0,0 1 0 0,-2-3 0 16,0 0 0-16,-1 1 0 0,0 0 0 0,-1-2 0 16,1 2 0-16,-1-1 0 0,1 0 0 0,-2 0 0 0,0-1 0 15,1-1 0-15,1-1 0 0,0 1 128 0,0 0-128 16,1-1 128-16,1 2-128 0,1-4 128 0,-1 3-128 0,1 3 128 15,-1-1-128-15,1 0 0 0,-2 1 144 0,2 2-144 16,-3 2 0-16,0-1 0 0,0 0 0 0,0-5 0 16,-2 2 0-16,1-2 0 0,1-4 0 0,-1-1 0 15,2-1 0-15,0-1 0 0,1 0 0 0,0-2 128 16,2 1 96-16,-2 0 32 0,2 2 0 0,-2-3 0 16,2 1-256-16,0-1 128 0,-1 2-128 0,1-1 0 15,-1 1 0-15,0 1 128 0,1-3-128 0,1 2 0 16,-1-2 0-16,1 2 0 0,0 1 0 0,-2 1 0 15,2-1 0-15,-1 1 0 0,0 2 0 0,-2-1 0 0,2 0 0 16,-2 0 0-16,1-1 0 0,-1-1 0 0,1-1 0 0,-1-1 0 16,2 1 0-16,-2-4 0 0,1 2 0 0,-1 0 0 15,2 0 0-15,0-2 0 0,0 0 0 0,-1 0 0 16,1 0 0-16,0-4 0 0,-1 3 128 0,1 0-128 16,0-3 0-16,-1 3 0 0,0 1 0 0,1 0 128 15,-1 0-128-15,0 0 0 0,1 2 0 0,-1 2 0 16,1 1 0-16,0-2 0 0,-1 0 0 0,1 2 0 15,1-4 0-15,0 2 0 0,0-1 0 0,0-2 0 16,1 3 0-16,-1-1 0 0,1 0 0 0,0 3 0 16,2-4 0-16,-1 4 0 0,1 0 0 0,-1 1 0 15,0-1 0-15,1-1 0 0,-1 0 0 0,0 1 0 16,0-1 0-16,-1-1 0 0,-1 0 0 0,1-3 0 16,0 0 0-16,2 0 0 0,-1-2 0 0,1 1 0 0,0-1 0 0,2 1 0 15,1 1 0-15,0-2 0 16,2 0 0-16,-2 2 0 0,1 2 0 0,-1 0 144 0,1 1-144 0,-1 0 128 15,-1 2-128-15,0 1 0 0,1 3 0 0,-1 0 0 16,-1-2 0-16,0-1 0 0,-1 1 0 0,-1-4 0 16,-2 2 0-16,0-4 0 0,0 3 0 0,0-4 0 15,0 0 0-15,0 0 0 0,0 1 128 0,-2-1-128 16,2 0 256-16,1 0-16 0,-1 0-16 0,0-1 0 16,0 1-224-16,1 0 128 0,1 0-128 0,0 0 0 15,0 0 0-15,1 0 0 16,-2 1 0-16,0 2 0 0,0-1 0 0,1 3 0 0,-1-1 0 0,-1 3 0 0,0 0 0 0,-2-1 0 15,0-1-192-15,1-2 192 0,-1 2-192 0,0-1 192 16,-2-1-192-16,1-1 192 0,1-4 0 0,1 0 0 16,-2 1 192-16,2-4-48 0,0 0 128 0,-1 0 32 15,2 0 0-15,0 2 0 0,0-4-304 0,1 2 160 16,0-1-160-16,2 3 128 0,-1-2-128 0,1 2 0 16,-1-2 0-16,1 4 0 0,0-4 0 0,-2 5 0 15,1-2 0-15,-1 0 128 0,-3 4-272 0,1-2-64 16,0 2-16-16,-3-2 0 0,2 1 224 0,-2 0-176 15,0-1 176-15,-1 0-160 0,1 0 160 0,-1 3 0 0,2-3 0 16,-2 0 0-16,0 0 128 0,0 0 0 0,0 0 0 0,0 0 0 16,0 0 16-16,0 0 16 0,22-10 0 0,-16 6 0 15,3 2-160-15,-2-2 0 0,0 2 0 0,1-2 0 16,-1 3 0-16,-1-4 0 0,2 4 0 0,-2-4 0 16,-1 3-128-16,0 0-64 0,0 1-16 0,-1-1 0 15,-1 2 208-15,0 0 0 0,1-2 0 0,-1 2 0 16,1 0 0-16,0-1 0 0,-1-1 0 0,2 1 0 15,0-2 0-15,4-1 256 0,-2-2-16 0,1-1-16 16,0 1-224-16,2-1 0 0,1-2 0 0,1 1 0 16,0-2 0-16,-1 2 0 0,3-2 0 0,-3 3 0 15,1 2 0-15,-1-1 0 16,-1 1 0-16,-1 0 0 0,-1 1 0 0,-1 2 0 16,-1 2 0-16,-2-2 0 0,0 2 0 0,0 2 0 0,0-2 0 0,1 0 0 0,-1-2 0 0,1 0-160 15,1 1 160-15,0-3-128 0,1 0 128 0,2 1 0 16,1-2 0-16,2 0 0 0,1-1 192 0,1-1-16 15,2 1-16-15,2-1 0 0,-2 2-160 0,-1 0 0 16,2 0 0-16,0 2 0 0,-1-1 0 0,-1 2 0 16,1 0 0-16,-3 1 0 0,-2-1 0 0,-1 4 0 15,-2 1 0-15,-1-3 128 0,0 2-128 0,-2-2 0 16,0 1 0-16,1-1 0 0,0 1 0 0,0 1 0 16,1-2 0-16,0 0 0 0,2-2 0 0,-2 1 0 0,3 0 0 15,1-4 0-15,-2 0 0 0,1 0 0 0,1-2 0 0,0 1 0 16,-1-1 0-16,1 1 0 0,-1-3 0 0,1 2 0 15,-1-2 0-15,0 2 0 0,-2-1 0 0,1 1 0 32,-2 3 0-32,1-1 0 0,-2 1 0 0,0 2 0 0,0-2 0 0,1 3 0 0,-1 0 0 0,-1 1 0 15,2-3 0-15,1 1 0 0,0-1 0 0,1 0 0 16,2-1 0-16,0 1 0 0,2-2 0 0,-2 0 0 16,2 2 0-16,-2-2 0 0,2 1 0 0,-2-2 0 15,-1 1 0-15,0-1 0 0,0-2 0 0,-2 2 0 16,1 0 0-16,0-1 0 15,0 0 0-15,1-2 0 0,-1 1 0 0,1-2 0 0,0 3 0 0,1-3 0 0,-2 2 128 0,-1 1 0 16,2 1 0-16,1-2 0 0,2 1-128 0,-2-3 0 16,1 2 0-16,0 0-176 0,0 1 176 0,-1-3 0 15,1 2 0-15,0 0 0 0,1 0 0 0,-2 2 0 16,-1-3 0-16,-2 3 0 0,2 0 0 0,0-1 0 16,0 0 0-16,0-2 0 0,-1 1 0 0,-2-1 0 15,2 0 0-15,-1-1 0 0,1-4 0 0,0 3 0 16,-1 0 0-16,1 0 0 0,0-2 0 0,-1 1 0 15,2 0 0-15,-1-3 0 0,1 1 0 0,0-2 0 16,-2 4 128-16,1-3-128 0,-2 1 0 0,0 2 0 16,-1-3 0-16,-2 4 128 0,0 4-128 0,0-5 128 15,-1 3-128-15,-1-1 128 0,-1 3-128 0,2 1 0 0,-2 0 0 16,0-1 0 0,2 0 0-16,-2 3 0 0,1-5-160 0,0 1 160 0,1 1 0 0,0-3 0 0,2 3 0 15,-1-3 144 1,0 1-144-16,3 2 192 0,-2-1-192 0,1 0 192 0,0-1-192 0,0 0 0 0,0 1 0 0,1-1 0 15,-3 2 0-15,1-4 0 0,0-1 0 0,-1 2 0 32,1 2 0-32,-1-1 0 0,-1 2 0 0,1 1 0 0,0-3 0 0,2 1 0 15,-1 2 0-15,2 0 0 16,1 0 0-16,-1-1 0 0,2-1 0 0,0 2 0 16,0 0 0-16,1-3 0 0,1 2 0 0,-1-1 0 15,2 2 0-15,-1-1 0 0,0-2 0 0,-1-2 0 16,0 5 0-16,-3-4 0 0,0 4 0 0,0-1 0 0,-1 1 0 15,-1 0 0-15,1 1 0 0,-1 0 0 0,0-1 0 16,1 0 0-16,0 0 0 0,0-2 0 0,2 2 0 0,-1 0 0 16,2 0 0-16,-1-1 0 0,1 3 0 0,0-3 0 15,-1 1 0-15,2 0 0 0,1 0 0 0,1 0 0 16,-1 1 0-16,0 0 0 0,-1-1 0 0,0 1 0 16,1-2 0-16,-1 4 0 0,-2 0 0 0,1-1 0 15,0 2 0-15,-1-2 0 0,0 2 0 0,-1-2 0 16,1 3 128-16,-1-4-128 0,-1 1 0 0,2 2 0 15,-1-4 0-15,-1-2-176 0,2 2 176 0,-2 0 0 16,1 0 0-16,-1-2 0 0,2 2 0 0,-1-4 0 0,2 3 0 16,0-1 0-16,0 0 0 0,0 1 0 0,1 1 0 15,1 1 0-15,0 0 0 0,2 2 0 0,-1 0 0 0,-1-1 0 16,1 3 0-16,-2 0 0 0,1 1 0 0,-1 0 0 16,0 0 0-16,-1 0 0 0,-2 0 0 0,2-2 0 15,0-1 0-15,-2-1 0 0,-1 2 0 0,2-1 0 16,-1 0 0-16,3-3 0 0,1-3 0 0,0 1 0 15,0 2 0-15,0-4 0 0,2 0 0 0,0 2 0 16,1-2 0-16,1 0 0 0,1 1 0 0,-1 1 0 16,1 0 0-16,-3 2 0 0,1 1 0 0,0 0 0 15,2 1 0-15,0-2 0 0,1 4 0 0,2 1 0 16,-1-3 0-16,2 3 0 0,-1-2 0 0,-1-1 0 0,2 2 0 0,-2 0 0 16,2-2 0-16,-1 1 0 0,-1-3 0 15,0 1 0-15,0-1 0 0,1-4 0 0,-1 3 0 0,1-4 0 16,-2 2 0-16,0 0 0 0,3-2 0 15,0 0 0-15,2 0 0 0,-1 0 0 0,0 0 0 0,0 0 0 16,0-1 0-16,2 2 128 0,-1 2-128 0,-1-3 0 16,1 2 0-16,-2 0-128 0,-3 1 128 0,1-2 0 15,-1 0 0-15,1-4 0 0,0 2 0 0,-1-2 0 16,-1-2 0-16,0 1 0 0,0-2 0 0,-2 1 0 16,-1 1 0-16,0-2 0 0,2-4 0 0,-2 0 0 15,1 1 0-15,-2-1 0 0,2 1 0 0,1-4 0 16,0 0 0-16,1-1 0 0,0 2 0 0,-1-4 0 15,-1 1 0-15,0 0 0 0,1 1 0 0,-2 0 128 0,2 2-128 16,-2 0 128-16,-1 1-128 0,-1 0 0 0,0 2-128 16,-3 0 128-16,-1 4 0 0,1-3 0 0,-1-3 0 0,0-1-128 15,0 0 128-15,-1-1 0 0,0-1 0 0,-1 4 128 16,1-1-128-16,-2 0 0 0,1-2 0 0,-2 2 0 16,2 0 0-16,-1-2 0 0,1 2 0 0,1-2 0 15,2 0 0-15,0-2 0 0,2-1 0 0,0 2 0 16,-1 3 0-16,-1 1 0 0,3 0 0 0,1 1 0 15,1 0 0-15,0 3-208 0,-1 3 80 0,0 2 128 16,-1 1-256-16,1-1 80 0,-3 1 16 0,1 3 0 16,-1 0 160-16,0 1 0 0,1 1 0 0,1-2-128 15,0 2 128-15,0 0 0 0,1-2 0 0,1 2 0 0,0 0 0 16,2-3 0-16,0 2 0 0,2-3 0 0,1 3 0 0,0-2 0 16,-1 0 0-16,2 1 0 0,-2 0 0 0,1 0 0 15,1-1 0-15,0-1 0 0,-1 0 0 0,0 0 0 16,-1-1 0-16,-1 0-128 0,-1 2 128 0,-1 1 0 15,-1-3 0-15,1 2 0 0,-3 0 0 0,0 4 0 16,0-3 0-16,-1 1 0 0,1 1 0 0,0-1 0 16,0 1 0-16,3-4 0 0,-3 2 0 0,0 3 0 15,2-3 0-15,-2 0 0 0,-1 3 0 0,1-1 0 16,1 0 0-16,1-3 0 0,0 2 0 0,0 0 0 16,-2 0 0-16,8-6 0 0,-9 5 0 0,0 1 0 15,1-3 0-15,-2 3 0 0,1-2 0 0,1 2 0 16,-1 0 0-16,0-1 0 0,0 0 0 0,-2 3 0 0,2 0 0 15,0 0 0-15,4-1 0 0,1 1 0 16,1-1 0-16,1 1 0 0,0 1 0 0,2 1 0 0,-1-1 0 16,1 2 0-16,-2 0 0 0,1 0 0 0,-1-1-128 15,-1 0-16-15,1-2 0 0,1-1 0 0,0-3 0 16,-1 3 144-16,1-5 0 0,0 3 0 0,0-2 0 16,-2 3 0-16,0-2 0 0,0 3 0 0,0-3 128 15,0 2-128-15,1 1 0 0,1 0 0 0,-2-1 0 16,1 0 0-16,0 1 0 0,1 0 0 0,-2-1 0 15,-1 1 0-15,-1 1 0 0,0 0 0 0,0 0 0 16,-3 2 0-16,0-1 0 0,0 3-128 0,-1-3 128 16,-1 2 0-16,-1-1-128 0,1 1 128 0,-2 0 0 0,1-1 0 0,-1 1 0 15,1-1 0-15,0 0 0 0,1-2 0 0,-1 2 0 16,4 0 0-16,-2-3 0 0,3-1 0 0,1-1 0 16,1 1 0-16,-2 0 0 0,2 0 0 0,2-2 0 15,2 3 0-15,-1-4 0 0,3 3 0 0,-1-2 0 16,0 3 0-16,0 0 0 0,-2 1 0 0,0 0 0 15,-1 3 0-15,0-2 0 0,3 1 0 0,-1-2 0 16,2 2 0-16,-2-2 0 0,0 1 0 0,2 0 0 16,1 1 0-16,2-1 0 0,-3-1 0 0,2-1 0 15,4 0 0-15,3-6 0 0,0 5 0 0,-1 0 0 16,1-1 0-16,2 2 0 0,-1 1 0 0,4 0 0 16,2 4 0-16,0 1 0 0,-1 4 0 0,0 3 0 15,-3 0 0-15,-1 3-128 0,-1 1 128 0,-1 2 0 0,1-2 0 0,0 0 0 16,2 3 0-16,-1 1 0 0,0-4 0 0,-1 0 0 15,-2 0 0-15,3 0 0 0,0-1 0 0,1-1 0 16,2-2 0-16,1-2 0 0,2-1 0 0,3-2 0 16,-1-1 0-16,4-1 0 0,6-1 0 0,3-1 0 15,2-3-208-15,8-4-16 0,8-2 0 0,3-4-13264 16,0-2-2640-16</inkml:trace>
  <inkml:trace contextRef="#ctx0" brushRef="#br1" timeOffset="137812.41">8296 16181 7359 0,'-2'0'656'0,"-1"0"-528"0,3 0-128 0,0 0 0 0,0 0 192 0,-1 0 16 0,0-2 0 0,-3 1 0 0,0 0 624 0,-2-3 112 15,1 3 16-15,-1-1 16 0,0 2 1728 0,0 0 352 0,-1 0 64 0,2 3 16 16,2 1-272-16,-1-2-48 15,3 4-16-15,-2-1 0 0,3 1-1328 0,-1 3-272 16,-1-2-48-16,-1 3-16 0,2 1-752 0,-3 3-160 0,0 1-32 16,-1-2 0-16,2 2-192 0,-3 3 0 0,1-2 0 0,-2 1 0 15,2 0 0-15,1 1 0 0,0 0 0 0,0-1 0 16,0 5 224-16,2-4 48 0,1 3 16 0,-1 1 0 16,2 4-288-16,2 3 0 0,-1 2 0 0,0-3 0 0,3 3 0 0,-2 0 0 15,2-6 0-15,-1 2 0 16,-1-1 0-16,-1-1 0 0,0-2-192 0,-1-6 192 0,0-1 0 0,-2-4 0 15,0-4 0-15,-3 1 0 16,1-5 304-16,0-2 48 0,0-2 16 0,1-5 0 16,0-1 32-16,1-6 16 0,-1-2 0 0,2-5 0 15,1-3-176-15,1-3-48 0,2-7 0 0,-1 1 0 16,1-1-32-16,2-2-16 0,0-7 0 0,1-4 0 0,0 1-144 0,1-1 128 16,1 1-128-16,1 2 128 0,-1 2-128 0,0 4 0 15,0 4 0-15,1 2 0 0,-2 7 0 0,1 3 0 16,-1 3 0-16,1 3 0 0,-2 1 0 0,-1 4 0 0,0 3 0 0,-2 0 0 15,0 2 0-15,-2 3 0 16,-1 1 0-16,-1 1 0 0,0 4 0 0,-3 2 0 0,-1 2 0 0,-2 3 0 16,-2 4 0-16,-1 2 128 0,1 4-128 0,-1 1 128 15,2 6-128-15,-1 4 0 0,0 3 0 0,2 2 0 16,1 2 0-16,-2 1 0 0,3 0 0 0,-1 2 0 16,1 0-128-16,2-1 128 0,-2-5 0 0,1-2 0 15,2-4 0-15,0-3 0 0,4-3 0 0,-1-3 0 16,2-1 0-16,0-6 0 0,1 0 0 0,-1-3 0 0,2-3 256 15,0-3-16 1,0-3-16-16,0-5 0 0,0 1-64 0,0-7-16 0,1-4 0 0,0-2 0 16,1-2 32-16,-1-6 0 0,0-1 0 0,-1-5 0 15,-1-6-16-15,-3-2 0 0,0 2 0 0,-1-8 0 16,-1-4-160-16,-2-2 192 0,2-3-192 0,0-3 192 0,1 0-192 16,1 7 0-16,2 4 0 0,0 11-176 15,1 7-32-15,0 7-16 0,-1 3 0 0,0 7 0 0,-1 2 224 0,1 6-176 16,-1 0 176-16,0 6-160 0,-1 6 160 0,-1 4 0 15,-1 2 160-15,-2 9-160 16,-1 2 0-16,-2 0 128 0,0 7-128 0,-4 6 0 0,-1 2 0 0,0-1 0 16,2-2 0-16,-1-3 0 15,4 2 304-15,2-3-48 0,2 0 0 0,2-3 0 0,2 0-96 0,2-8-32 16,0-1 0-16,1-6 0 0,1 1-128 0,-2-5 0 0,-1-1 144 0,1-8-144 31,-3 0 0-31,1-4 0 0,-1 1 0 0,0-8 0 0,-1-1 0 0,0-5 0 16,1 0 0-16,-1-7 0 0,0-4 320 0,0-4 0 15,-1 0 0-15,-1-7 0 0,-1-2 64 0,-1-7 16 16,1-1 0-16,-1 1 0 0,0 0-272 0,1 3-128 16,1 6 128-16,1 2-128 0,-1 5 0 0,0 4 0 15,1 3 128-15,1 6-128 0,0 6 256 0,0 2 32 16,0 8 0-16,-1 1 0 0,1 3-288 0,-1 3 160 16,-1 1-160-16,1 3 128 0,2 3-128 0,1 3 0 15,0 3 0-15,2 0 128 0,2 0-128 0,0-1 0 16,2 1 0-16,0-4 0 0,2 4 320 0,0 0 0 15,0 2-16-15,0-3 0 0,0-3-304 0,-2 0 0 16,0 1 0-16,-3-4 0 0,0-2 0 0,-3 1 0 16,-1 2 0-16,-2-5 0 0,-1 1-608 0,-4-2-80 0,-2-1-16 0,-3-3 0 15,-3-3-256-15,0-4-48 0,-1-3-16 0,-3-4-19840 0</inkml:trace>
  <inkml:trace contextRef="#ctx0" brushRef="#br1" timeOffset="140491.54">8409 13580 35935 0,'-10'-5'3200'16,"2"4"-2560"-16,5-2-512 0,1 3-128 0,1 0-1728 0,-1 0-384 0,-3-1-64 0,-4 0 0 16,-2-2 288-16,0 2 64 0,2 1 16 0,0 1 0 0,3 3 1680 0,1 1 320 15,0 1 80-15,0 0 16 0,2 2-160 0,-2 0-128 0,-1 3 192 0,-1 0-192 16,2-4 720-16,0 1 48 0,-1 1 0 0,1-2 0 16,2 2 576-16,-1-3 112 15,1-1 16-15,3-4 16 0,2 4-96 0,1-5-32 0,1 0 0 0,1 0 0 16,4 0-688-16,2-3-144 0,1 0-16 0,3-2-16 15,0-1-368-15,3-3-128 0,5-2 0 0,-2-2 144 0,-2 0-144 0,1 0 128 16,1-2-128-16,0-2 128 0,-1 0 112 0,-4 0 16 16,-1 1 0-16,-4 4 0 0,-3-2 0 0,-5 2 16 15,-1 1 0-15,-5-2 0 16,-2 6 0-16,-2-4 0 0,-3 2 0 0,-4 2 0 16,1 2-32-16,-5 2-16 0,-2-1 0 0,1 3 0 0,0 1 32 15,1 0 16-15,-3 0 0 0,1 1 0 0,1 4 48 16,1 0 0-16,-1 2 0 0,1 0 0 0,0 3-176 0,5 1-16 15,-1 1-128-15,3 2 192 0,4 0-352 0,-1-1-80 16,2 2-16-16,2 2 0 0,1-1-48 16,0-1-16-16,2 0 0 0,1-1 0 0,0-1 192 0,1 0 128 15,3 3-192-15,1-4 192 0,1-3-208 0,1-1 64 16,3-1 16-16,0-4 0 0,1 0 128 0,2-2 0 16,0-2 0-16,0-2 128 0,0-4-128 0,1 1 192 15,-2-1-64-15,2 0 0 0,-2-3-128 0,-2 0 144 0,-1 2-144 0,-1-4 160 16,0 0 80-16,-2 1 16 0,0-5 0 15,-1 1 0-15,0 0 0 0,-3-2 0 16,1-2 0-16,-3 1 0 0,0 1-32 0,-3 0 0 0,1 4 0 0,-4 0 0 16,0 2-64-16,-3 3-16 0,-2 3 0 0,-2 2 0 15,1 3-144-15,-3 5 192 16,-1 1-192-16,-4 6 192 0,1 1-192 0,-2 4-144 0,0 3 144 0,1 2-208 0,1 2 208 0,3-2 0 16,3 2-160-1,1-2 160-15,5 1 0 0,2 0 0 0,3-1 0 0,3-2 0 0,3 0 0 0,3-3 0 16,2-3-144-16,3 0 144 0,2-3 0 0,2-3-192 0,0-2 192 15,2-2-160-15,5-2 160 0,-2-3 0 0,2-3 0 0,1 1 0 16,-1-5 0-16,1 2 0 0,-2-3 0 0,1-5 0 16,0-3 0-16,-2-1 0 0,-4 1 0 0,0-2 0 15,-2-3 0-15,-3-2 0 16,-2-2 0-16,-4 2 0 16,-2-1 224-16,-5 1-32 0,-4 0 0 0,-1 1 0 15,-2 5 0-15,-3 2-16 0,0 3 0 0,-4 5 0 16,2 2-176-16,-6 6 160 0,-4 6-160 0,-5 5 160 15,-1 6-160-15,-2 3 192 0,-3 5-192 0,0 2 192 16,-1-1-192-16,1 4-192 0,0-2 32 0,3-3 16 0,5-1 144 0,2-1-160 16,4 0 160-16,2-3-160 0,6-1 160 0,3-3 0 15,3-3 0-15,4-2 0 0,2-2 0 0,2-3 144 16,3-1-144-16,1 0 160 0,1-1-160 0,4-2-224 16,5-2 48-16,6 0 16 0,2-3 0 0,0-4 0 15,5 0 0-15,0-4 0 0,2 0 160 0,-2-2 0 16,-1-2 0-16,-1 3 0 0,2-5 0 0,-6 2 0 15,0 1 0-15,-5-2-128 0,-3 1 128 0,-3 1 0 16,-4 0 0-16,-5-1 0 0,-1 0 128 0,-5 2 0 16,-3-5 0-16,-4-1 0 0,0 3 64 0,-5 1 0 0,-3-5 16 0,-4 3 0 15,-4-1 144-15,-2 2 32 16,1 5 0-16,0 4 0 0,0 2-384 0,1 3 0 16,0 4 0-16,2 3 128 0,2 2-128 0,2 4 0 0,2 3 0 0,3 3 0 15,3-2 0-15,2 3-128 0,2 6 128 0,2-1 0 16,4 2-256-16,2 1 48 0,3-1 0 0,4-2 0 15,1-3 0-15,5-1 0 0,1-1 0 0,4 0 0 16,3-4 80-16,-1-2 128 0,1-3-208 0,0-2 80 16,-3-6 128-16,1-2 0 0,-2-2 0 0,-1-3 0 15,0 2 0-15,-2-6 0 0,-1 1 128 0,2-5-128 16,0-1 256-16,0-3-32 0,1-4 0 0,-1 0 0 0,-2 0 80 0,0 1 16 16,0-5 0-16,-2-1 0 0,1 1-128 0,-3 0-32 15,0 1 0-15,-4 5 0 0,-1 5-160 0,-3 4 0 16,-2 6 0-16,-3 0 0 0,0 4-224 0,-3 1-80 15,0 5-16-15,-1-1 0 0,-1 5 64 0,0-1 0 16,-1 6 0-16,-1-3 0 0,-2 3 256 0,1 0 0 16,-2 4 0-16,3-1 0 0,0 0 0 0,1-3 0 15,1 1-128-15,3-4 128 0,3-2 0 0,0-1 0 16,2-3 0-16,0-1 0 0,2-2 0 0,0 0 144 0,2-1-16 16,-1-1 0-16,0-1 128 0,3-1 32 15,3-1 0-15,0-2 0 0,4-3-288 0,-1-2 0 16,0 2 0-16,0-3 0 0,1-4 0 0,-1 1 0 0,1-2 0 0,-2 0 0 15,-3 0 0-15,-1 1 0 16,0 0 0-16,-2 3 0 0,0 2 0 0,-3 3 0 16,-2 3 0-16,-1 1 0 0,-2 3 0 0,-3 3 0 15,0 2 0-15,-3 2 0 0,-1 3 0 0,1 0-144 0,1-3 16 0,-1 3 0 16,-2 4 0-16,-3 3 0 0,2 1 0 0,-1-1 0 16,3-1 128-16,1-1 0 15,3-3 0-15,2 0 0 0,0-2 0 0,2 0 0 0,1-2 0 0,1-1-128 0,1-1 128 16,2 2 0-16,2-2 0 0,1 0 0 15,1-1-128-15,1-3-112 0,2 2-16 0,0-3 0 0,2 1 256 0,-1-4-176 16,2 1 176-16,0-3-160 0,2 0 160 0,0-3 0 16,-1-1 0-16,0-2-128 15,-2 2 128-15,0-3 0 0,1-2 128 0,-3-2-128 0,-1-1 208 16,0 0-16-16,-3-2-16 0,-4 1 0 16,-1 1 64-16,-2 0 16 0,-3 1 0 0,-4 0 0 15,-1 3-112-15,-4-1-16 0,1 5 0 0,-2 5 0 16,1 0-128-16,-2 3 0 0,0 3 0 0,-2 5 0 0,-5 3 0 15,0 3 0-15,2 0 0 0,-3 4 0 16,0 3 0-16,-1 2 0 0,0 2 0 0,3 1 0 0,1-3 0 16,1 1 0-16,2-1 0 0,2 0 0 0,0-2-128 0,2-4 128 15,3-1 0-15,1-5 0 0,2-2 0 0,4-3 0 16,1-2 0-16,3-3 128 0,1-1-128 0,2-3 0 16,2 0 0-16,1-3 0 0,1-2 0 0,3-3 0 15,4-4 160-15,-1-2-160 0,2 0 144 0,0-1-144 16,1 0 0-16,0 0 144 0,0 0-144 0,-1 1 0 0,0 2 0 0,-1-1 128 15,-2 3-128-15,-5 2 0 0,-2 5 0 0,-2-1 0 16,-3 3 0-16,-4-1 128 0,-1 1-128 0,-2-1 0 0,-3 1 192 0,-1 2-32 16,3 0-16-16,-4 2 0 0,-4 0 80 0,-4 0 16 15,-1 0 0-15,0 2 0 0,-1 2-16 0,-1 1 0 16,1-2 0-16,0 5 0 0,1 0-32 0,0 2-16 16,1 1 0-1,4 1 0-15,4 0-176 0,4-1 0 0,5 1 0 0,6-2 0 16,7-2-832-16,14-3-80 0</inkml:trace>
  <inkml:trace contextRef="#ctx0" brushRef="#br1" timeOffset="145495.21">8741 16609 32255 0,'1'-3'2864'0,"1"-1"-2288"0,-2 1-576 0,0 2 0 0,1 1 672 0,-1-1 32 0,1-3 0 0,2-1 0 31,-1 2-1792-31,1-2-336 0,-2 1-80 0,0 1-16 0,-1 3 2240 0,0 0 448 16,0 2 96-16,1 3 16 0,0 0 224 0,1-2 48 0,3 6 16 0,1 0 0 15,1 2-864-15,4 0-192 0,2 3-16 0,-1-2-16 16,4 5-240-16,0 0-48 0,3 3-16 0,-1 0 0 15,2 0-176-15,0 0 160 0,0 2-160 0,-2 1 160 16,2 2-160-16,0 1 0 0,-2 5 0 0,1 0 128 16,-3-3 0-16,0 1 0 0,-1-1 0 0,0 1 0 15,-2-6-128-15,1 4 0 0,-2-2 0 0,-1 2 0 0,1-3 192 0,-2 1-64 16,-3 1 0-16,-1-3 0 0,-1 1-272 0,-1-2-64 16,-2-1-16-16,-1-1 0 15,1-3-224-15,-4 0-32 0,1 1-16 0,-1-5 0 16,-1-2-464-16,0-3-80 0,-2-2-32 0,1-1-15952 15</inkml:trace>
  <inkml:trace contextRef="#ctx0" brushRef="#br1" timeOffset="145877.65">9189 16886 32255 0,'-13'8'1424'0,"2"-3"304"0,-1 0-1392 0,1 0-336 0,3-4 0 0,1 1 0 16,-3 3-2432-16,-7 1-544 0,-10 6-112 0,-6 0-32 16,1 2 1200-16,3-3 224 0,3 0 48 0,3 0 16 0,2 1 4848 0,2-1 976 0,0 1 192 0,2-1 32 0,1 1-2496 0,1 0-512 31,-1 3-112-31,0 0-16 0,0 1-368 0,-2 3-80 16,1 1 0-16,0 2-16 0,-1 0-368 0,1 2-80 15,2-2-16-15,0 0 0 0,2-1-352 0,0-2 0 0,3-2 0 0,2-2 0 31,0 0-384-31,3-6-80 0,3 0-32 0,1-4-16720 0</inkml:trace>
  <inkml:trace contextRef="#ctx0" brushRef="#br1" timeOffset="149047.56">9441 15958 32255 0,'-1'-13'2864'0,"-3"3"-2288"0,0 7-576 0,1 3 0 0,-1 0 256 0,-2-3-48 0,-4-3-16 0,-5-5 0 16,-5 0-2448-16,-3-2-496 0,-4 4-112 0,-4 0-16 15,-5 4 640-15,-7 1 112 0,-9 2 16 0,-8-2 16 16,-5-1 496-16,-7 3 80 0,-1 0 32 0,-7 2 0 0,-6 7 1616 0,-5-1 336 0,-7 0 64 0,-2 1 16 16,11 2 1376-16,-9-2 256 0,-8 8 64 0,-5-4 16 15,-2 2-1008-15,2 3-208 0,3 1-32 0,8 2-16 16,5 2-752-16,-3 7-240 0,0 3 128 0,5 6-128 15,5 5 160-15,6 4-32 0,4 6 0 0,8 2 0 0,7-1 304 16,1 11 48-16,4 6 16 0,5 4 0 16,7 5-832-16,6-1-176 0,11 4-16 0,9-5-16 15,10-4-160-15,9-2-16 0,4-6-16 0,13 6 0 0,13 1 1120 0,10-4 240 32,10-5 32-32,6-4 16 0,8-2 1264 0,12 1 256 0,12 3 48 0,10-4 16 0,8-5-976 0,4-13-208 15,4-4-48-15,5-8 0 0,3-2-288 0,2-10-64 16,-2-8-16-16,6-2 0 0,7-2-496 0,-2-11-160 31,-2-4 0-31,1-8 0 0,-1-3-256 0,0-8-144 0,-2-9-48 0,-4-4 0 0,-9-2 448 0,-3-6-160 16,0-3 160-16,-10-6 0 0,-4-2 416 0,-10-8 192 15,-10-3 32-15,-12-5 16 0,-7 1 0 0,-10-10 0 0,-4-7 0 16,-10-3 0-16,-9-3-320 0,-10-2-64 0,-7 0-16 16,-13 2 0-16,-8 0-32 0,-12-2-16 0,-4 3 0 0,-13-4 0 15,-9 0-80 1,-11 4-128-16,-6 7 176 0,-1 9-176 0,5 12 0 0,-25-4 0 0,-24-3 0 0,-18 9 0 31,-7 9-144-31,-13 9-144 0,-6 3-32 0,-21 13-18368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18:54:47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3861 13194 8287 0,'-5'-5'736'0,"1"1"-592"0,1 2-144 0,2 1 0 0,0-4 512 0,-2 1 64 16,-2-1 0-16,-2-4 16 0,-4-2 352 0,-1-2 64 16,-1 0 16-16,1 2 0 0,-1 2-272 0,2 2-48 15,0 0-16-15,1 0 0 0,-1 2-176 0,1-1-16 16,0 1-16-16,1-1 0 0,0 1-480 0,1-1 0 16,0 1 0-16,0-2 0 0,0 0 336 0,-1 1-16 15,0 0-16-15,1 1 0 0,-2-1-304 0,0-3 128 16,0 3-128-16,-2 0 0 0,-1-2 432 0,1 2-32 15,-3-1 0-15,2 1 0 0,-2-1 144 0,-1 3 32 16,1 1 0-16,0-3 0 0,-1 2 16 0,-1-1 16 16,0 3 0-16,0-1 0 0,1 2-192 0,-1 0-32 0,-1 0-16 0,0 1 0 15,-1 1-80-15,-2 1-16 0,2 1 0 0,-2-1 0 16,1 2 48-16,-1 1 0 16,-2 1 0-16,2-1 0 0,0 1-16 0,0 0 0 0,0 2 0 0,-1-2 0 15,0 3-112-15,-2-3 0 0,5 1-16 0,-2-1 0 16,1 3-48-16,-1-1-128 0,1 1 192 0,-1-1-64 15,4 0-128-15,-2 1 0 0,2 0 0 0,-1-2 0 16,2 3 0-16,0-4 208 0,0 3-16 0,0-2-16 16,0 2 0-16,0 0 0 0,1 2 0 0,0-3 0 15,2 2-176-15,-2 0 128 0,0 1-128 0,1 2 128 16,0-2-128-16,0 0 0 0,0 3 0 0,1 0 128 16,0-1-128-16,0 0 160 0,-2 1-160 0,1 0 160 0,1 0 48 15,-1-2 16-15,3-4 0 0,0 1 0 0,2 2 32 0,2-5 0 16,1 2 0-16,2-2 0 0,2 0 144 0,-1 3 48 15,2-4 0-15,1 1 0 0,0 1-288 0,0 1-160 32,0-1 192-32,1 0-192 0,-1 3 0 0,0-1 0 0,0 0 0 0,0 2 0 0,-1 0 0 0,0 0 0 15,-1 1 0-15,1 0 0 0,-1 0 0 0,-1 4 0 16,1 1 0-16,-2 1 0 0,0 0 0 0,-1 3 0 16,0 1 0-16,0 1 0 0,-1 0 208 0,0 1-64 15,-1 0-16-15,0 1 0 0,1 0-128 0,0-3 0 16,0 0 0-16,0-2 128 0,1 1-128 0,0-2 0 15,2-3 0-15,1 1 0 0,1-1 0 0,-1 0 0 0,4 0 0 0,-1-1 0 16,1-1 256-16,2-2 0 0,2-1 16 0,-1 2 0 16,1-2-16-16,2-1 0 0,-2-2 0 0,1 2 0 15,3 1-80-15,-1 1-32 0,1 0 0 16,-1-1 0 0,0 0-144-16,0 2 0 0,1-1 144 0,-1 1-144 0,-1 0 0 0,1 0 0 0,1 1 0 0,0 1 0 31,0 0 0-31,-1-2 0 0,4 1 0 0,-2-2 0 15,1 1 0-15,1-3 0 0,2 1 0 0,-2-5 0 16,1 1 0-16,1-2 0 0,2 1 0 0,-1-1 0 16,1 0 0-16,-1 0 0 0,0-2 0 0,1 2 0 15,0 1 0-15,0 0 0 0,0 3 0 0,-2-3 128 0,1 3-128 16,0-1 144-16,-1 5-144 0,1-4 160 0,0 3-160 16,2-1 0-16,-1 0 0 0,0-3 0 0,1 2 0 0,-1 2 0 15,2-5 0-15,-1 2 0 0,-2-3 0 0,1-1 0 16,2-2 0-16,-2 2 128 0,-2-1 16 0,1 1 0 15,2-1 0-15,0-1 0 0,-1 1-144 0,1 2 0 16,0-3 0-16,1 1 128 0,1-2-128 0,1 0 0 16,0 1 0-16,0-2 0 0,-3 2 0 0,1-6 0 15,2 3 0-15,2-1 0 0,0-2 0 0,0 0 0 16,2 2 0-16,-2-6 0 0,2 4 128 0,-2 0-128 16,1-2 128-16,-1-1-128 0,-2 2 0 0,1-1 0 15,0 0 128-15,-1-1-128 0,-3 0 0 0,1-1 0 16,1 0 0-16,1-2 0 0,0-1 0 0,1 1 0 0,-1-2 0 15,0 0 0-15,0 0 0 0,-1-2 128 0,0 2-128 16,-1-4 128-16,2 2-128 0,-1-2 0 0,-1-1 0 0,-1-2 0 16,1 2 0-16,-1-1 0 0,0-1 0 0,-1-1 0 15,-1-1 0-15,0 0 0 0,-1-2 0 0,0 4 0 16,-2-3 0-16,2 2 0 0,-1-3 0 0,-1 0 128 16,1 0-128-16,-2 3 160 0,1-4-160 0,2 1 160 15,-1-5-160-15,0 0 0 0,1 1 0 0,-4 0 0 16,1 1 0-16,0 2 0 0,-3-2 0 0,0 3 0 15,-1 1 0-15,-4-2 0 0,0 4 0 0,-1-1 0 16,-1-4 0-16,-1 2 0 0,-1 0 0 0,-1-2 0 0,0 2 0 0,-2 0 0 16,0 1 0-16,-1-2 0 0,-2 0 0 0,0 1 0 15,-3-1 0-15,0 4 0 0,-1-4 0 0,1 2 0 16,-4 2 0-16,0-1 0 0,0 0 0 0,-2 0 160 16,-1 3-160-16,0-2 160 0,-1 3-160 0,0 0 192 15,-2 3-192-15,1 0 192 0,-1 0-192 0,-3 4 160 16,1-1-160-16,-3 3 160 0,-1 2-160 0,1-1 160 15,-1 2-160-15,-1-1 160 0,1 2-160 0,2-3 0 16,-2 3 144-16,0-2-144 0,1 0 0 0,-1 1 128 16,0 1-128-16,0 1 0 0,-1 2 0 0,-1 0 144 15,1 0-144-15,-1 1 0 0,0 3 0 0,0-4 0 16,-2 4 0-16,1-2 0 0,1-1 0 0,-1 3 0 16,2-3 0-16,2-2 0 0,1 1-192 0,4-5 192 0,1 1-208 0,3-1 80 15,3 1-112-15,2-5-16 0,2 3 0 0,3-4 0 31,2 0-704-31,3-1-160 0,4 0-32 0,2-3-16224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7:57:38.2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7615 6027 26719 0,'-26'-14'2368'0,"2"3"-1888"0,7 5-480 0,5 3 0 15,0 1 256-15,-9-4-32 0,-19-6-16 0,-28-6 0 0,-24-7-208 0,-17-1-160 16,-2 1 32-16,0 6 0 15,-1 4-64-15,-4 4 0 0,-4 3 0 0,-5 1 0 16,-1-2 192-16,-9 3 0 0,-8 1-144 0,-4 3 144 0,1-1 304 0,-6 2 128 16,-8 2 16-16,0 3 16 0,-4 3 1136 0,1 2 240 15,7-2 32-15,-12 4 16 0,-4 4-1088 0,-2-4-224 16,2 4-32-16,6-4-16 0,12 0-352 0,-3 4-176 16,-3 4 160-16,6 4-160 0,5 3 432 0,8 0-16 15,8 5 0-15,-6 3 0 0,-1 6 16 0,4 6 0 16,3 5 0-16,9 0 0 0,9 3-432 0,10-3 0 15,10-3 0-15,13-2 0 0,8 1 0 0,4 5 0 16,4 3 0-16,12 3 0 16,10 3 0-16,10-5 0 0,9-2 0 0,9 0-176 0,9 2-80 0,7-3-32 0,7 3 0 0,12 1 0 31,9 5-480-31,13-2-80 0,11 4-32 0,12-7 0 16,10-3 176-16,14-3 16 0,11 0 16 0,11-4 0 0,9-7 224 0,24-3 64 0,25-3 0 0,15-4 0 15,9-3 192-15,5-6 32 0,2-6 16 0,6-5 0 16,9-4 144-16,1-2 0 15,1-8 0-15,2-3 0 0,-2-4 0 0,3-5 144 0,3-3-144 0,-2-3 160 16,-9-2 96-16,2-3 32 0,1-3 0 0,7-3 0 16,8-4 736-16,3-4 160 0,-2-3 32 0,-5-3 0 15,-4 0-336-15,-11-3-64 0,-9-2-16 0,-15-3 0 16,-13-3-464-16,-16-2-80 0,-10 0-32 0,-16-1 0 0,-7 3-224 16,-19-4 0-16,-12 0 0 0,-20 3 0 0,-16 1 0 0,-18 3 144 15,-12 1-144-15,-18-4 128 0,-16-5 64 0,-21 0 0 16,-14 0 0-16,-18-3 0 0,-16 2-192 0,-8 2 160 15,3 12-160-15,-34-4 160 0,-34-8-160 0,-25-1 0 16,-17-1 0-16,-10 4 0 0,-3 6 0 0,-9 5 0 16,-14 4 0-16,-11 6 0 0,-4 5 0 0,-15 11 0 15,-9 8 0-15,-1 12 0 0,21 8 0 0,-18 14 0 16,-7 14 0-16,-9 12-18496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46:46.916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20967 1776 13823 0,'4'-6'1216'0,"-1"1"-960"0,0 3-256 0,-2-2 0 0,2 3-144 16,-1 0-80-16,3-7-16 0,4 0 0 0,2-5 240 0,1-2-144 0,2 2 144 0,-2-2-128 0,0 1 432 0,-2 3 80 15,-1 1 32-15,-4 3 0 0,-3 2 496 0,-2 0 112 0,-3 4 0 0,-6 1 16 16,-1 2 688-16,-6 4 144 0,-4 4 32 0,-4 4 0 16,-5 6-448-16,-4 2-96 0,-4 3-16 0,-4 7 0 15,0 1-320-15,-1 2-64 16,0-1 0-16,2 0-16 0,5-5-128 0,0 2-32 0,-1 2 0 0,1 0 0 15,3 0-384-15,0 3-80 0,-1 1 0 0,-1-1-16 16,1 0 48-16,0 1 16 0,0 0 0 0,0-1 0 16,2-1-48-16,-1-4-16 0,-1 1 0 0,-2-4 0 15,2 2-112-15,-2-3 0 0,3 2-16 0,-5 1 0 16,-4 3-16-16,-1 0 0 0,-1 0 0 0,-1-2 0 16,3-1-32-16,2-2 0 0,2 0 0 0,2-6 0 0,4-1-128 15,4-4 0-15,4-6 144 0,3-2-144 0,2 0 144 0,2-8-144 16,4 0 192-16,1-1-192 0,2-2 208 0,1-1-64 15,0-1-16-15,2-2 0 0,0-1-128 0,0-1 160 16,1 1-160-16,0-2 160 0,-1 1-32 0,-2 3 0 16,1-1 0-16,-3-1 0 0,1 4-128 0,-2-2 0 15,1 2 0-15,0-4 0 0,0 1 0 0,3-2 0 16,2 1 0-16,1-4 0 0,3 1 0 0,1-3 0 16,3-3 0-16,1-1 0 0,4-2 0 0,1-3 0 15,3-5 0-15,3-1 128 0,2-2-128 0,0-2 192 16,4-2-192-16,0 3 192 0,0 1-192 0,0 1 0 15,0 3 0-15,-1 4 0 0,-2 1 0 0,-5 5-144 0,-2 2 144 0,-2 4-208 16,-3 3 208-16,-2 6 0 0,-2-3 0 0,-2 8 0 16,-1-1 0-16,-1 6 0 0,-3 5 0 0,-3 3 0 15,1 3 0-15,-3 3 0 0,-1 4 0 0,1-1 0 16,1-2 0-16,2 1 0 0,1-1 0 0,1 4 0 16,2-4 128-16,2 2-128 0,0-1 0 0,0 1 0 15,-1-3 144-15,2 1-16 0,-1-2-128 0,1-2 192 16,-1 0-48-16,1-4-16 0,0 2 0 0,0-2 0 15,0 2 128-15,1-2 32 0,3-3 0 0,1 2 0 16,3-1 32-16,4-2 0 0,2 3 0 0,6-4 0 16,1 0-80-16,4 0-16 0,5-4 0 0,4-1 0 0,6-4-224 15,4 1 176-15,5-3-176 0,7-4 160 16,9 2-288-16,5-3-64 0,6-2-16 0,4 3-20592 16</inkml:trace>
  <inkml:trace contextRef="#ctx0" brushRef="#br0" timeOffset="25060.46">2685 10763 34095 0,'-35'-46'3024'0,"6"18"-2416"0,2 2-480 0,6 8-128 0,8 10 528 0,3 3 96 0,-5-2 16 0,-15-6 0 0,-18-7-384 0,-16-1-64 0,-10 3 0 0,-4 5-16 16,-3 4-176-16,1 7 0 0,0 3 0 15,-6 4 0-15,-5 6 0 0,-3 3 128 0,3 2-128 0,4 1 0 32,1 1 0-32,-1-1-192 0,-4 3 0 0,0-3 16 15,-3 0 176-15,3 1-160 0,5-1 160 0,6-3-160 0,8 0 160 0,6-1 0 16,9-1 0-16,7-1 0 0,3 2 176 0,5-3 16 0,2 1 0 0,8 0 0 16,7 1 208-16,1 3 48 0,-1 2 16 0,1 2 0 15,6 3-272-15,-1 5-64 16,1 9-128-16,3 7 192 0,5 8-192 0,2 6 0 0,4 9 0 15,4-1-160-15,2-2 0 0,2 1 0 0,1 13 0 0,2 8 0 16,3 8-272 0,0 2-48-16,-1-8-16 0,0 5 0 15,0 5-464-15,3 8-112 0,2 4-16 0,1-1 0 16,0-6 608-16,-2 2 112 0,1 8 32 0,-3-5 0 0,-1-3 336 0,1 0 0 16,4 1 160-16,-1 5-160 0,0 9 128 0,2-1-128 15,1 0 0-15,-4 13 0 0,-1 11 320 0,-3 8 0 16,-4 4 0-16,-4 3 0 0,-1-3-320 0,-1 9 0 15,-1 9 0-15,-1-9 0 0,1-12 0 0,0 6 0 16,5-2 0-16,1-12 0 0,6-9 0 0,2-19 0 16,3-11 0-16,1-10 0 0,4-7 384 0,-1 1 160 0,1 4 32 0,-4-12 16 15,-3-13 112-15,-5-5 0 0,0-2 16 0,-5-4 0 16,0-5-64-16,-3-2-16 0,0-1 0 0,-1-4 0 16,-2-5-208-16,1-3-48 0,-1 1-16 0,-1-2 0 15,0-4-224-15,0-5-144 0,0-4 192 0,0-4-192 16,-1-2 128-16,2-4-128 0,-1-5 0 0,0-1 0 15,3-2 160-15,-1-4-32 0,2 1 0 0,-2-1 0 16,4 0 240-16,-2 0 32 0,2 0 16 0,1 1 0 16,0 2-16-16,1-1 0 0,1 2 0 0,0 1 0 15,1 1-400-15,0 2 0 0,0 1 128 0,1 4-128 16,-1 0 0-16,0 2 0 0,0 1 0 0,0-2 0 0,1-2 0 0,1-1 0 16,5-2 0-16,1-3 0 15,5-1 208-15,2-2 16 0,4-3 0 0,6-2 0 0,2 1 288 0,8-1 48 16,8-2 16-16,8-2 0 0,2-2-576 0,11 0 0 15,9-2 0-15,7 2 0 16,6 0-576-16,3 2-208 0,5 3-48 0,9 4-19600 0</inkml:trace>
  <inkml:trace contextRef="#ctx0" brushRef="#br0" timeOffset="42901.13">17076 11094 35935 0,'8'-11'3200'0,"0"2"-2560"0,-2 3-512 0,-2 2-128 0,-2 3-480 0,3-5-112 0,4-4-32 0,4-7 0 0,3-2 496 0,-1-2 128 16,-6 4 0-16,-3 5 0 0,-4 0 384 0,-2 3 128 16,-2 1 48-16,-2 3 0 0,-1 3 96 0,-1 0 32 15,-1 4 0-15,-2 1 0 0,-1 5-64 0,-1 2-16 31,0 2 0-31,-1 2 0 0,0 3-352 0,-2 0-80 16,-4 7-16-16,0 1 0 0,-1 1-160 0,-1-2 192 16,-3 3-192-16,-1 1 192 0,-3 0 48 0,-3 1 16 15,-2 1 0-15,-4 3 0 0,-1 0-112 0,-2 0-16 16,-2 0 0-16,0-3 0 0,0 0-128 0,8-6 0 16,3-3 0-16,-3 1-176 15,-7 8-208-15,-2 1-32 0,0-1-16 0,5-5 0 16,5-3-848-16,5-3-160 0,5-3-32 0,3-5-15200 0</inkml:trace>
  <inkml:trace contextRef="#ctx0" brushRef="#br0" timeOffset="43184.38">16433 10875 35935 0,'1'-11'1600'0,"-2"2"320"0,-1 3-1536 0,0 4-384 0,1 2 0 0,-1 0 0 0,2 0 880 0,-1-3 96 0,-3 3 32 0,2 0 0 0,-1 3-528 0,2-1-96 16,1 4-32-16,1 4 0 0,2 6 160 0,2 2 16 15,4 4 16-15,0 3 0 0,5 2-224 0,5 6-64 16,4 7 0-16,7 2 0 0,4 6 0 0,2 2 0 16,3 4 0-16,-1-1 0 0,-1 2-128 0,-4-5-128 15,-4 1 192-15,-1 1-192 0,2 5 0 0,-3-1 0 16,-2-3 0-16,1-3 0 15,-3 0-416-15,-3-7-144 0,1-5-16 0,-1-3-16 16,1-3-208-16,0-7-32 0,2-4-16 0,2-9-17328 0</inkml:trace>
  <inkml:trace contextRef="#ctx0" brushRef="#br0" timeOffset="44568.28">18264 11313 25791 0,'-16'0'2304'0,"5"-2"-1856"0,1 0-448 0,4 1 0 0,3 1 2032 0,2-1 304 0,0 1 64 0,-2-3 16 0,-1 1-1424 0,1-3-288 16,3 0-48-16,3-1-16 0,5 0-640 0,2 1-144 15,3-2-32-15,5 3 0 0,1-1 176 0,4 0-128 16,1-2 128-16,4 3-128 16,0 0 368-16,2 1 80 0,2 2 0 0,-1 0 16 0,1 1-112 0,3 0-32 0,-1-3 0 0,1 2 0 15,1-1-192-15,-2-1 0 0,2 1 0 0,-1-3 0 16,-3 1-224-16,1 0-32 0,1-1-16 15,-3 2 0 1,-2 0-1056-16,1 1-208 0,0-1-32 0,-3 3-13216 0</inkml:trace>
  <inkml:trace contextRef="#ctx0" brushRef="#br0" timeOffset="45495.66">18118 11567 34095 0,'-5'-2'3024'0,"4"2"-2416"0,1 0-480 0,1 0-128 0,1 0 272 0,1 2 48 15,1 0 0-15,1-2 0 16,3 2-1456-16,3 2-272 0,2 1-64 0,3 0-16 0,-1 1 896 0,2-3 176 15,0 0 32-15,2 0 16 0,1-1 1472 0,2 1 304 16,0-2 48-16,3 2 16 0,2-3 288 0,3 0 64 16,3-4 16-16,3 1 0 0,2 0-1264 0,4-4-240 15,5 3-48-15,-1-1-16 0,-8 0-272 0,6 1 0 16,4 1 0-16,3 1 0 16,-2 2-1408-16,-1 0-304 0</inkml:trace>
  <inkml:trace contextRef="#ctx0" brushRef="#br0" timeOffset="47164.05">20636 10910 18431 0,'-8'-4'1632'0,"1"-1"-1312"0,-1 3-320 0,2-1 0 0,2 2 4048 0,1 1 752 0,-1 1 128 0,-3 2 48 0,-6-2-3568 0,-3 5-704 15,-1 5-128-15,-4 7-48 0,1 5-528 0,-2 4-176 16,-2 8 0-16,-2 2 0 16,0 3-432-16,-3 0-96 0,-2 1 0 0,-4 2-16 0,0-2 368 0,-2 0 80 15,-2-1 16-15,-3-1 0 0,0 1 592 0,-2 1 128 16,1-1 32-16,-4 2 0 0,-1 2-48 0,2-2 0 16,4-5 0-16,6-4 0 0,5-4-272 0,5-3-176 0,4-7 192 15,5-1-192 1,2-3-576-16,3-8-240 0,2-3-32 0,2-4-15104 0</inkml:trace>
  <inkml:trace contextRef="#ctx0" brushRef="#br0" timeOffset="47415.14">19827 10870 41471 0,'0'-6'3680'0,"1"2"-2944"0,-1 2-592 0,1 2-144 0,3 1 512 0,0-1 80 0,2 0 16 0,4-1 0 32,5 1-848-32,3 1-160 0,4 5-48 0,1 4 0 0,-1 1 448 0,0 9-160 0,2 6 160 0,-2 9 0 0,-1 2-288 0,0 9 48 15,-1 7 16-15,-2 4 0 0,0 1 0 0,-2 2 0 16,-1 3 0-16,-2 1 0 16,1-5-304-16,-3 0-64 0,1-1-16 0,1-2 0 31,-1-2-608-31,3-4-112 0,-2-3-16 0,2-5-14224 0</inkml:trace>
  <inkml:trace contextRef="#ctx0" brushRef="#br0" timeOffset="47964.93">20854 11876 13823 0,'-9'11'1216'0,"0"-5"-960"0,1 1-256 0,2 0 0 0,4-2 4864 0,-1-2 912 0,1 3 192 0,-2 2 48 16,-3 7-5424-16,-1 3-1072 0,1 1-224 0,1 1-32 15,3-6 80-15,1 0 16 0,2-3 0 0,0-3 0 0,1-1 400 0,1-3 96 16,1-1 16-16,-1 0 0 0,1-3 816 0,-1 1 160 0,0-1 48 0,0-2 0 16,-1 0 16-16,1-1 16 0,-2-4 0 0,0 1 0 15,1-4-16-15,-1-1 0 0,0 1 0 0,1-4 0 16,-1-6-448-16,1-2-80 0,-1-4-32 0,2-3 0 16,-2-2-160-16,1 2-48 0,1-2 0 0,1 2 0 15,-1 1-144-15,2-1 128 0,1 2-128 0,0 4 128 16,1 0-128-16,1 4 0 0,2 4 0 0,1 0 0 15,0 5-192-15,1 1 48 0,1 3 0 0,1 1 0 16,0 1 0-16,1 2 0 0,2 0 0 0,0 0 0 16,1 4-640-16,-1 0-128 15,0-2-32-15,1 2-16208 0</inkml:trace>
  <inkml:trace contextRef="#ctx0" brushRef="#br0" timeOffset="48487.27">21475 11735 28559 0,'-6'0'2544'0,"0"0"-2032"0,0 0-512 0,1 0 0 0,2 0 1984 0,1 0 320 16,-2 0 48-16,-3 0 16 0,-3 1-1392 0,-4-1-272 0,-1 2-48 0,0 0-16 15,2-1-192-15,-1 3-32 0,2 2-16 0,1-1 0 16,-2 1-400-16,2 3 0 0,1 0 0 0,0 3 0 16,1 1-160-16,-1 3 160 0,1 4-208 0,2-1 80 15,-1 3 128-15,3 3 0 0,0 1 0 0,2 0 0 16,1-2 0-16,2 0 0 0,4-6 0 0,0 0 0 16,1-4-240-16,2-2-16 0,3-1 0 0,1-3 0 15,2 1 0-15,0-3-16 0,1-3 0 0,1-3 0 16,2-2 96-16,0-1 32 0,2-1 0 0,-1-6 0 15,3-1 144-15,0-3 128 0,2 0-128 0,0-5 176 16,-1 2-176-16,-1-6 128 0,-1 2-128 0,0-2 128 0,-3 1-128 16,-2-1 0-16,-3 0 0 0,-2-1 128 0,-1 2 112 15,-3 4 16-15,0-2 0 0,-2 4 0 0,-1 3 64 0,-3 5 32 16,0-1 0-16,-3 7 0 0,-1-1-64 0,1 3-16 16,0 3 0-16,-1 3 0 0,0-1-80 0,-1 2-32 15,0 3 0-15,1 1 0 0,0 0-32 0,0 2-128 16,3-2 192-16,1 2-64 0,1 2-128 0,1-4 128 15,1 3-128-15,2 1 128 0,2 2-128 0,-1 0 0 16,1 1 0-16,2 0 0 0,-2 3 0 0,2-2-224 16,0 2 80-16,-2-3 16 15,2 3-256-15,1-3-64 0,-1 2 0 0,3-1 0 16,-1-1-768-16,1-5-176 0,2-2-16 0,-2-2-9824 16,3-7-1952-16</inkml:trace>
  <inkml:trace contextRef="#ctx0" brushRef="#br0" timeOffset="49003.02">21948 11722 42383 0,'-5'5'1872'0,"1"1"400"0,0 1-1824 0,2-1-448 0,2-1 0 0,0 0 0 0,1 1 0 0,0 3-240 0,2 8 32 0,-1 5 0 16,4 4 64-16,0-2 16 0,3-1 0 0,-1-2 0 0,0-1 128 0,1-4 0 15,0-1 128-15,-1-3-128 0,0-2 0 0,-1-4-128 16,-1 0 0-16,0 1 0 0,1-2 128 0,-2-4 0 16,1 0 0-16,-1-1-128 0,1-1 128 0,-1 0 0 15,1-4 0-15,-1-2-128 0,0 1 128 0,0-4-192 16,1 0 192-16,-1-1-192 0,0-2 192 0,1 0 0 16,0-1 160-16,3 0-160 0,0 3 240 0,0 0-48 15,3 1-16-15,-1 4 0 0,0 2-176 0,0 4 192 16,1 2-192-16,1 5 192 15,0 0-192-15,1 3 0 0,1 2 0 0,-2 3 0 0,2-3 0 0,0 2 0 16,0 1-128-16,0-4 128 0,-2 0 0 0,1 0 0 0,1 0 0 16,-2-2 0-16,0 0 0 0,0-3 0 0,2 1 0 15,0 2 0 1,1-5 0-16,-1 1 288 0,1-2-48 0,0 0-16 0,0-1 160 0,0-2 16 0,3-3 16 0,-2-1 0 16,3-2-224-16,0-2-64 0,-1 1 0 0,-1-4 0 15,-1 2 0-15,-1 0 0 16,-1-2 0-16,-3 0 0 0,1 0 112 0,-5-1 16 0,2-3 0 0,-2 2 0 15,-1-3-112-15,-1 0-16 0,-1 0 0 0,0-2 0 16,-1-1 0-16,-2-3 0 0,1 0 0 0,-1-3 0 16,0-2 0-16,-1-4 0 0,0 0 0 0,0-3 0 15,-1-1 0-15,1-3 0 0,2 1 0 0,-1 0 0 16,3 0-400-16,3 0-96 0,0 1-16 0,4 5-13424 16,0 5-2688-16</inkml:trace>
  <inkml:trace contextRef="#ctx0" brushRef="#br0" timeOffset="50573.71">23362 11247 34095 0,'-11'-2'3024'0,"4"0"-2416"0,2 0-480 0,3 2-128 0,2 0 592 0,-1-1 112 16,-4 0 0-16,-2-3 16 0,-2 0-96 0,3 1-32 16,5-1 0-16,3 1 0 0,4-1-448 0,4 0-144 0,6 1 0 0,3 1 0 15,3-1 0-15,3 3 0 0,3-2-192 0,3 2 48 16,1 0 352-16,1 0 80 0,0 2 16 0,2-2 0 15,-1 3-304-15,0-1 0 0,-1-2 0 0,-1 2 0 32,-2-1-736-32,-4 0-208 0,-1 2-32 0,-3-3-16 15,-1 0-1152-15,0 0-224 0</inkml:trace>
  <inkml:trace contextRef="#ctx0" brushRef="#br0" timeOffset="54428.02">24133 12048 28559 0,'-7'-2'2544'0,"2"-3"-2032"0,4 4-512 0,1-1 0 0,0 2 464 0,0-3 0 0,-2-1 0 0,-1-3 0 0,1-2 16 0,-1-4 0 16,5 0 0-16,1-3 0 0,3 2 352 0,6-1 80 16,2-3 16-16,5 1 0 0,3-2 272 0,2 1 48 15,2 1 16-15,0-2 0 0,0 3-592 0,0 0-112 16,-2-1-32-16,0-1 0 0,-1 2-320 0,1-1-64 0,-1 0-16 0,0-1 0 15,-2 2 0-15,2-2 0 0,1-3 0 0,-1-2 0 16,2 2 48-16,-1-5 0 0,1 2 0 0,-3-2 0 16,1 1-176-16,-3-3 0 0,-1-1 0 0,-1-2 0 15,-1 0 0-15,-2-2-224 0,-3-1 48 0,0-1 16 16,-2-2 160-16,-1-3-160 0,0 3 160 0,-4 0-160 16,1 0 160-16,1 2 0 0,1 4 0 0,-1 5-128 15,0 0 128-15,0 8 0 0,-2 0-144 0,0 7 144 16,-2-1 0-16,-1 4 0 0,-1 1 0 0,0 2 0 15,-1 0 0-15,-1 1 0 0,0 1 0 0,-1 1 0 16,0 0 0-16,1 1 0 0,-2-1 0 0,1 1 0 0,0 1 128 16,0 1-128-1,1-1 192-15,-1 0-64 0,1 2-128 0,0-1 0 0,0 1 0 0,-1 3 0 0,0-1 128 0,0 5-128 16,-2-2 0-16,-1 2 128 0,0 3-128 0,-1-1 128 16,0 7-128-16,-3-2 128 15,2 1-128-15,-2 7 128 0,-1 0-128 0,-1 7 128 0,0 1-128 0,-2 2 160 16,2 3-160-16,1-1 160 0,3 0-160 0,-1-1 0 15,4-4 144-15,1-1-144 0,2-2 0 0,2-2 144 16,0-2-144-16,2-2 0 0,0-1 224 0,2-4-64 16,0-2-16-16,0 0 0 0,0-2-16 0,-1-4-128 15,1 0 192-15,1-2-64 0,0-3-128 0,0 0 0 16,1-3 144-16,-1 2-144 0,1-6 160 0,2 2-32 16,1-3-128-16,-2 0 192 0,4 0-192 0,-1-5 0 0,1 1 0 15,2-1 0-15,-1 0 0 0,3-5 0 0,0-1 0 16,1-1-160-16,0 0 160 0,-1 0-160 0,0 0 160 0,-1-1-160 15,0-2 160-15,1 1 0 0,-1-3 0 0,1 2-128 16,0-3 128-16,-1 1-128 0,1-3 128 0,0 1-128 16,0-1 128-16,0 1 0 15,0 1-144-15,0-1 144 0,0 0 0 0,1 1 0 0,-1-2 0 0,1 3 0 16,-1 3 0-16,-3 2 0 0,1-1 0 0,-1 4 0 16,0-2 0-16,-2 3 0 0,-1 1 0 0,-2 4 0 15,0 1 0-15,-2 1 160 0,-1 1-32 0,-3 4-128 16,2 2 0-16,-3 0 0 0,-1 3-160 0,0 1 160 0,0 1-192 15,-2 4 192-15,-1 1-192 0,0 4 192 16,-2 0 0-16,0 3 0 0,-3 3 0 0,-1 1 0 0,0 2 0 0,-2 2 0 16,0 3 144-16,0 1-16 0,-2 2 0 0,3 2 16 15,-1-2 0-15,0 2 0 0,0 0 48 0,1-2 0 16,0 2 0-16,0-4 0 0,3-1-192 0,-1 1 0 16,1-1 0-16,2-1 0 15,1-4 0-15,2-2 0 0,2-1 0 0,1-5 0 16,3-1-272-16,3-2-48 0,2-4 0 0,3-5 0 15,2-3-448-15,2-3-80 0</inkml:trace>
  <inkml:trace contextRef="#ctx0" brushRef="#br0" timeOffset="57653.58">25597 9966 27647 0,'-5'-5'2448'0,"1"-1"-1952"0,3 4-496 0,1 1 0 0,1 1 0 0,-1-2-160 0,0 1 0 0,-3-4 0 32,1-1-400-32,0 1-80 0,-1 1 0 0,2 4-16 0,1 4 656 0,0 2 0 0,2 4 0 0,3 5 0 15,1-2 784-15,3 7 192 0,5 6 48 0,4 9 0 16,4 2 448-16,6 7 80 0,3 6 32 0,2 6 0 15,0-3-592-15,0 4-112 0,-3 3-32 0,3 3 0 16,-1 5-400-16,-1 5-64 0,0 1-32 0,-4 3 0 0,-2-4-64 16,-7 5-16-16,-6 4 0 0,-4 3 0 0,-7 4-16 0,-6-2 0 15,-5 2 0-15,-5 2 0 0,-2 2-64 16,-4-8-32-16,-2-8 0 0,-2-13 0 0,-1-3-160 0,-4-7 0 16,-2 5 144-16,-5-5-144 0,-3 3 0 0,-3-2 0 15,-3-2 0-15,-1-3-18336 16</inkml:trace>
  <inkml:trace contextRef="#ctx0" brushRef="#br0" timeOffset="58328.91">20338 9781 13823 0,'-3'-1'1216'0,"-1"1"-960"0,2 0-256 0,-1 0 0 0,0 0 176 0,-2 0-16 0,-4 1 0 0,-7 0 0 0,-6 3 112 0,-7 1 32 16,0 0 0-16,-2 1 0 0,1 1 192 0,2 1 32 0,-1 2 16 0,2 0 0 15,0 2 896-15,-2 3 176 0,2 0 48 0,-3 4 0 16,1 4-576-16,-2 5-96 0,-4 3-32 0,-1 7 0 15,-1 4-528-15,-5 7-112 0,-4 4-32 0,-2 4 0 16,0 4 576-16,1 0 112 0,0 0 32 0,5 4 0 16,2 8 208-16,5-2 32 0,2 2 16 0,5 1 0 15,5-1-144-15,0 0-32 0,3-5 0 0,3 3 0 16,2 7-704-16,4 0-128 0,3 1-48 0,3-3 0 0,3-6-208 16,4 3 0-16,4 4 0 0,4 3 0 0,3 7 0 15,3-3 0-15,3-2 0 0,4 0 0 0,5 4 0 0,1 0 0 16,3 3-144-16,2-3 144 15,-2-10-448-15,1 2 0 0,3 1 0 0,1-3 0 16,2-3-1856 0,-1-9-352-16,2-3-80 0,-3-12-11792 0</inkml:trace>
  <inkml:trace contextRef="#ctx0" brushRef="#br0" timeOffset="59366.18">27653 10078 19343 0,'5'-8'1728'0,"-3"2"-1392"0,0 1-336 0,-1 4 0 0,0-2 2720 0,-1 3 480 0,1 0 80 0,-1 0 32 0,2 3-2736 0,-2-2-576 0,-2 4 0 0,-3 5-160 15,-3 4 16-15,-6 7 0 0,-6 1 0 0,-3 6 0 16,-4 4 144-16,-7 6 0 0,0 1 0 0,-5 3 128 16,0 6 848-16,-2 4 176 0,-1 6 48 0,-1 8 0 0,-1 3 192 0,0 5 32 15,-4 10 16-15,-2 8 0 16,-1 4-864-16,-2 8-192 0,1 8-16 0,-1 1-16 0,-1 1-352 0,1 0 0 15,1 0 0-15,1-10 0 32,4-9-384-32,4-9-128 0,4-8-48 0,5-6 0 0,3-5 192 0,5-7 48 0,4-3 0 0,2-9 0 15,2-3-240-15,0-2-32 0,2-3-16 0,0-9-15728 0</inkml:trace>
  <inkml:trace contextRef="#ctx0" brushRef="#br0" timeOffset="61156.43">27957 11367 23039 0,'0'-1'2048'0,"-1"1"-1648"0,1 0-400 0,0 0 0 0,0 0-416 0,0 0-160 0,0-1-48 0,-1 1 0 16,1 0 32-16,-2 0 0 0,1 0 0 0,1 0 0 0,0 0 1488 0,0 0 320 15,0 0 48-15,0 0 16 0,0 0 800 0,-18 16 160 16,13-12 48-16,0 3 0 0,-1-1-720 0,-2 5-144 16,1 1-16-16,-1 1-16 0,0 2-624 0,-1 0-128 15,0 2-32-15,0 3 0 0,-1 0-384 0,1 2-80 16,-3 4-16-16,0-3 0 0,1 5 96 0,-1-2 16 16,0 0 0-16,-2 1 0 0,0 1 0 0,0-3 0 15,-1 0 0-15,1-4 0 0,1 0-32 0,-2-4 0 16,1-1 0-16,-1-1 0 0,3 0-32 0,-2-3-16 15,2-1 0-15,0-1 0 0,2-4-160 0,0-1 160 0,2-2-160 16,0-2 160-16,1 2 32 0,0-7 16 0,1 1 0 0,0-4 0 16,0 0 48-16,-2-3 0 0,1-3 0 0,-1 0 0 15,1-5-112-15,-1 1-16 0,2-4 0 0,-1-2 0 16,1-1-128-16,1-3 0 0,0 0 0 0,0-1 0 16,1 0 0-16,0 0 0 0,1-1 0 0,0 1 0 15,1 2-128-15,-1-3 128 0,3 1 0 0,0 1 0 16,3 1 0-16,0 1 0 0,1 3 0 0,2-2 0 15,2 2 0-15,-1 1 0 0,3 0 0 0,0 1 0 16,0 1-160-16,2 1 160 0,1 2 0 0,1-1-144 0,0-1 144 16,1 3 0-16,1 2 0 0,1-2 0 15,1 3 0-15,1 0-208 0,1 3 80 0,0 0 128 0,0 4-128 0,-2 1 128 16,1 2 0-16,-3 2 0 0,0 1 0 0,0 1 0 16,-1 6 0-16,0-2 0 0,-2 5-208 0,2 0 80 15,0 3 128-15,0 3-208 0,1 3 208 0,0-1 0 16,0 0 0-16,1 1 0 0,-1 0 0 0,0 0 0 15,3-4 0-15,-2 1 0 0,-1 0 192 0,1-2 48 16,-3 1 0-16,1 0 0 0,0 1-48 0,-1-5 0 16,-1 4 0-16,1-5 0 0,-1 1-32 0,2-2-16 15,0 1 0-15,1-4 0 0,0-2-144 0,2-3 0 16,-1-2 0-16,3-1 0 0,-1-4 0 0,4-3-176 16,0-1 48-16,2-4 0 15,2-3-320-15,2-1-64 0,1 0-16 0,4-7 0 16,1-3-464-16,-1-2-96 0,2 0 0 0,-1-8-16944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18:50.6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18604 4299 10127 0,'-15'-1'896'0,"1"1"-704"0,6 0-192 0,3 0 0 0,1 1 800 0,-4-1 128 0,-10 3 32 0,-9-2 0 15,-9 1-416-15,-2 1-80 0,1 0-16 0,3 1 0 0,5 0-448 0,1-4 0 16,4 1 0-16,0 0-160 0,3-1-192 0,-1 0-32 16,1 0-16-16,0 0 0 0,2 0 208 0,2 0 32 15,-2 2 16-15,1-2 0 0,-1 2 832 0,2 0 160 16,0 2 48-16,-1-1 0 0,1 2 176 0,0-2 32 16,0 2 16-16,0 1 0 0,1-1-592 0,3-2-112 15,0 1-32-15,3-2 0 16,2 2 80-16,0-2 16 0,5 1 0 0,0-2 0 0,3 0 256 0,3 0 48 15,3 2 16-15,3-3 0 0,3 0 272 0,4 0 48 16,3 0 16-16,0 0 0 0,5 0-176 0,3 2-48 16,5 2 0-16,4 1 0 0,2 1-304 0,2 0-64 15,2 2-16-15,1 0 0 0,-1-1-256 0,4 0-48 16,4 2-16-16,3-3 0 0,2 5-208 0,6-4 0 16,4 5 0-16,3-3 0 0,2 0 0 0,-1-3 0 0,4-1 0 0,4 0 0 15,3 1 0-15,2 3 0 16,0-3 0-16,0-1 0 0,1-1 0 0,7 2 128 0,8 3-128 0,0 2 0 15,-9 1 176-15,7 3-16 0,7 0 0 0,3 5 0 16,3-3-160-16,1 0 160 0,0 2-160 0,2-1 160 16,5 1 176-16,0-2 48 0,1 2 0 0,0 2 0 15,2-3 48-15,4-2 16 0,0 2 0 0,3-3 0 16,5-2-96-16,2-2-16 0,1 0 0 0,2 1 0 16,3 1-144-16,-6-2-16 0,-5 0-16 0,7 2 0 15,5 4-16-15,-4-2 0 0,-6-1 0 0,2 0 0 16,1 4-144-16,0-2 160 0,-7-1-160 0,2-2 160 0,1 5-32 15,1-5 0-15,0 2 0 0,0 0 0 0,1-2-128 0,1 1 0 16,0 1 0-16,-4-4 0 16,-6-2 0-16,1 1 0 0,2-3 0 0,2-2 0 0,1-1 0 0,2-4 0 15,2 1 0-15,-3-1 0 0,-7 0 0 0,0 0 0 16,0 1 0-16,-3 2 0 0,-1-3 0 0,-3 1 0 16,-5 0 0-16,-3-1 0 0,-2-1 0 0,-8 1 0 15,-8 1 0-15,-3-1 0 0,-1-2 0 0,-3-1 0 16,0-2 0-16,-4 1 0 0,-2-2 0 0,-3-2 0 15,2 0 0-15,-2-3 0 0,-1 0 368 0,-3 1-16 16,-4 1 0-16,-1-1 0 0,3 1-96 0,2-3-32 16,0 4 0-16,-1-3 0 0,-1 2-224 0,-1 0 0 0,-1-2 128 15,-5 3-128-15,-2-1 0 0,0 2 0 0,3-1 0 0,-3 2 0 16,-2 0-288-16,-4 1 0 0,-3-3 0 0,-5 3 0 16,-1-1 288-16,-4-2-128 0,1 1 128 0,-2 1 0 15,-5 1-176-15,-2-1 176 16,-3 4-160-16,-2-3 160 0,-2 0 0 0,-3 0 0 0,-1 0 0 0,-1 0 0 15,-3-1 0-15,-1 0 0 0,-2 1 0 0,-2-2 0 16,-1 0 0-16,-3 1 0 0,-2-3 128 0,-2 3-128 16,-2 1 0-16,-2-1 0 0,-1 0 0 0,-4 1 0 15,-3 0 0-15,-1-1 0 0,-4-1 0 0,-2 1 0 16,-3 0 0-16,-4-1 0 16,-1-2 0-16,-1 0 0 0,-5 1 128 0,-4 0-128 0,-4-3 0 0,-7 1 0 0,-3 0 0 15,-2 0 0-15,-1 0 0 0,-4-1 0 0,-7 1 0 0,-4 2 0 16,-2-2 0-16,-2 0-144 0,-3 1 144 0,-2-2-192 15,-3 0 192-15,2-4-192 0,2 3 64 0,1 1 0 16,2-2 0-16,-7 1 0 0,-2 1 128 0,-1 0 0 16,-1 0 0-16,0-3 0 0,-3 2 0 0,-3 1 0 15,-1 2 0-15,-2 3 0 0,0-3 0 0,-2 2 0 16,10 0 0-16,-7 1 0 0,-6 1 0 0,-2-1 0 16,-1 1 0-16,-2-1 0 0,-3-1 0 0,-2 3 0 15,-4 1 0-15,-2 0 0 0,5-2 0 0,0 0 0 16,0 5 0-16,-8-1 0 0,-7 1 0 0,-6 0 0 15,-6 2 0-15,2 2 0 16,3-4 0-16,-2 1 0 0,-1 3 0 0,0-1 0 0,6-3 0 0,-5 4 0 16,-2 4 0-16,-2-3 0 0,3-2-128 0,-4 2 0 0,-1 6 0 0,3-7 0 15,13-2-192-15,-9 1-16 0,-4 2-16 0,-5-1 0 16,2-4 208-16,-1 2 144 0,-3 2-192 0,-1 1 192 16,5-4 0-16,2 4 0 0,0-3 0 0,-7 3 0 15,-6 2 0-15,5-4 0 0,8 2 0 0,1-4 0 16,-3 2 0-16,2-1 0 0,8-4 0 0,1 2 0 15,0 0 0-15,2-3 0 0,3-2 0 0,1 1 0 16,1 1 0-16,5-1 0 0,1 1 0 0,6-1 0 16,5 1 0-16,-2 3 0 0,2 3 0 0,0-2 0 15,6-1 0-15,-4 5 0 0,-3 1 0 0,-1 2 0 0,3 2 0 16,3 1 0-16,3 1-160 0,3 3 160 16,2 2-1344-16,-3 3-192 0</inkml:trace>
  <inkml:trace contextRef="#ctx0" brushRef="#br0" timeOffset="3145.07">25407 912 11967 0,'2'-1'1072'0,"-1"-2"-864"0,0 2-208 0,0 1 0 0,1 0 192 0,-1 0-16 0,1 0 0 0,2-1 0 16,1 2 448-16,0 0 80 0,0 3 32 0,0 1 0 15,0 1-416-15,-3 0-64 0,2 0-32 0,-2 3 0 16,1-3-224-16,-2 1 0 0,2-1 0 0,-3-1 0 0,-2 0 192 0,2 1 64 16,-1-4 0-16,0 1 0 0,1-2 832 0,0 0 192 15,-1-1 16-15,1 0 16 0,0-1 656 0,2 0 128 16,-1-2 16-16,3 1 16 0,0-3-272 0,1 0-48 15,0 0-16-15,0 2 0 0,1-1-704 0,0-1-128 16,0 1-48-16,-1 1 0 0,1 2-608 0,-1-1-128 16,0 0-32-16,-1 1 0 0,0 1-144 0,-1-2 0 15,1 0 0-15,-2 0 0 16,1 2 0-16,-1-2 0 0,0 2 0 0,-1-2 0 0,0 2 0 0,-1 0 0 16,1 0 0-16,-1 0 0 0,2 2 240 0,-2 0 16 15,2-2 0-15,-1 1 0 0,1 2-80 0,-2-3-16 16,0 0 0-16,0 0 0 0,0 0-32 0,11 16-128 15,-9-11 192-15,-1 0-64 0,2 0-128 0,-1 1 0 0,0 0 0 16,0 1 128-16,-1 2-128 0,1-4 0 16,-1 2 0-16,-1-2 0 0,0 2 0 0,0-1 0 0,0 0 0 0,0 0 0 15,0 0 0-15,-1 0 0 0,1 4 0 0,-2 0 0 16,2 3 0-16,-1 3 0 0,2 0 0 0,-1 4 0 16,2 1 0-16,0 3 0 0,0 5 0 0,1 2 0 15,-1 0 0-15,1 1 0 0,-1 1 0 0,1-3 0 16,-2 3 0-16,0-4 0 0,1 0 0 0,-1 3 0 15,-1-2 0-15,0 4 0 16,0-5 0-16,-1 3 0 0,-1-1 0 0,1 1 0 0,-1 2 128 0,-1-4-128 16,1-1 176-16,-2 0 0 0,0-2 0 0,1 0 0 15,-1-3-176-15,-1-1 0 0,1 4 0 0,0-2 128 0,1 2-128 0,-1-2 0 16,2 1 0-16,-2-4 0 0,0 2 0 0,0-2 0 16,-1 0 0-16,-1 2 0 0,0-6 0 0,-1 1 192 15,-2-4-192-15,-1-3 192 16,0-2-192-16,-2 1 0 0,-2-5 0 0,-1 0-176 0,-3-1 304 0,-2 0 48 15,-5-2 16-15,1-3 0 0,-4-3-192 0,1-2 128 16,-2-1-128-16,-2-4 128 0,0 0-128 0,0-3 160 16,0-2-160-16,2 0 160 0,5-1-160 0,-2-1 0 15,0-4 0-15,0-2 0 16,1 1-432-16,3 0-64 0,2 1-16 0,3 1 0 31,3 3-896-31,4 3-192 0,4 1-48 0,2 4-15312 0</inkml:trace>
  <inkml:trace contextRef="#ctx0" brushRef="#br0" timeOffset="3616.88">26334 705 24879 0,'-3'-8'1088'0,"1"3"256"0,-1 2-1088 0,1 3-256 0,0-1 0 0,2 1 0 0,-1 1 336 0,0-1 16 0,-1 2 0 0,-2 1 0 0,-1 4 480 0,-1 1 112 15,-2 3 16-15,-2 3 0 0,2 3-640 0,-3 3-128 16,-2 2-32-16,0 4 0 0,-2 0 16 0,-1 3 0 15,-2-1 0-15,0 3 0 0,-2 0 256 0,0 1 48 16,2-2 16-16,-3 4 0 0,-3 5-80 0,-2 5-16 16,-1 0 0-16,0 4 0 0,0 0 176 0,1 0 48 15,0-2 0-15,2 1 0 0,2 2 16 0,0 2 16 0,2 4 0 0,3 0 0 16,2 3-304-16,4 3-64 0,3-1-16 0,4-5 0 16,4-6-128-16,3-4-16 0,3-1-128 0,0-5 192 15,2-3-192-15,2-2 0 0,2 6 0 0,2-1 0 16,-1-2 0-16,2 1 0 0,1-5 128 0,1-5-128 15,1-2 0-15,-2-3 0 0,2-4-192 0,1-1 192 16,-1-5-304-16,2-2 48 0,1-1 16 0,0-1 0 16,2 0-16-16,0-3-16 0,1-1 0 0,-2 0 0 15,0-3-496-15,0-1-112 0,-1 2-16 0,-1-6 0 16,1 1-688-16,-2-3-144 0,2 0-16 0,-2-5-7488 16,1 0-1504-16</inkml:trace>
  <inkml:trace contextRef="#ctx0" brushRef="#br0" timeOffset="4622.17">26576 1440 4415 0,'-4'-5'0'0,"2"3"0"16,2-2 0-16,1 3 0 0,0 1 0 0,-1-3 0 0,0 1 176 0,1-3 32 16,-1-3 16-16,2 2 32 0,0-4-496 0,-1 4-80 15,2 0-32-15,-1 0 32 0,2 1 1088 0,-1-1 208 16,0 1 48-16,0 0 16 0,-1 0 448 0,-1-1 96 0,2 1 16 0,-1-2 0 15,0 2 128-15,0-1 16 0,1 1 16 0,-2 0 0 16,3 2-832-16,-2-1-160 0,0-1-48 0,1 3 0 16,1-3-64-16,-2 3-16 0,1 0 0 0,-2 1 0 15,0-1-352-15,-1 2-80 0,0 0-16 0,-1 0 0 16,0 0 432-16,-2 0 80 0,-1 0 0 0,4 0 16 16,0 0 192-16,0 0 48 0,-19 7 0 0,12-2 0 15,0 1-288-15,-2 1-48 0,-1 3-16 0,1 2 0 16,-3 5-464-16,0-1-144 0,0 3 0 0,-2 4 0 15,1 0 0-15,-4 6 0 0,1 1 0 0,-1 5 0 16,1 0 0-16,1-1 0 0,-1 5 0 0,2-2 0 16,1 2 0-16,1 0 192 0,0 2-48 0,2-1 0 15,2 2 416-15,-1-2 80 0,2 1 0 0,1-2 16 0,1-3-464 0,1-1-192 16,3-2 176-16,3-3-176 0,2-3 128 0,2-3-128 16,4-2 0-16,2-2 0 0,3-3 320 0,0-3-16 15,2-3-16-15,2-1 0 0,1-6-160 0,1-1-128 16,2-3 192-16,2-3-192 0,-2-4 176 0,0-2-176 15,0-2 160-15,1-1-160 0,-1-5 144 0,-1 1-144 16,-1-5 128-16,-1 2-128 0,-1-5 256 0,1-3-16 16,-1-1-16-16,0-2 0 0,-4 4 32 0,0-2 0 15,1-6 0-15,-2-3 0 0,1-2-256 0,-2-5 128 16,-2 2-128-16,-3-2 0 0,-1 3 128 0,-2 1-128 16,-2 3 0-16,0 0 0 0,-3-1 128 0,-2 3-128 0,1 2 0 15,-2 4 0-15,-4 6 128 0,2 1-128 0,0 4 0 0,-1 6 144 16,1 1-144-16,-1 1 160 0,1 3-160 0,2-2 160 15,-1 2-160-15,0 0 0 0,2-1 144 0,-1 0-144 16,1 2 0-16,-1-3 144 0,1 3-144 0,-1-1 0 16,1 1 0-16,-2-1 0 0,2 1 0 0,-2 3 0 15,0-1-336 1,-1 3-128-16,0 2-32 0,-1 1 0 0,0 5-2112 0,-3 0-416 0</inkml:trace>
  <inkml:trace contextRef="#ctx0" brushRef="#br0" timeOffset="5030.42">26585 1666 6447 0,'-4'-6'576'0,"0"1"-576"0,2-1 0 0,0 4 0 0,2 0 1616 0,0 2 224 0,-1 0 32 0,0 0 16 0,0 2-1040 0,-2 0-208 0,0 2-32 0,-2 3-16 16,-2-1-592-16,1 3-288 0,1 0 32 0,-1-4 0 31,1 1-992-31,0-1-192 0,2-2-32 0,-2 2-16 0,1 0 1616 0,0 0 320 0,0 0 64 0,2 0 0 16,1-1 928-16,0 0 176 0,-1-1 48 0,2 0 0 15,0 0 1088-15,0 4 240 0,3-2 32 0,-1 1 16 16,3-1-832-16,0 3-160 0,3 1-48 0,0 2 0 16,1-1-1200-16,2 1-240 0,1 3-48 0,3-2-16 15,1 2-496-15,2-1 0 0,1 0 0 0,1-1 0 16,1-1 0-16,1-1 0 0,1 1 0 0,0-2 0 16,-2 0-288-16,0-3-48 0,0-1-16 0,0-4 0 15,-1 1-944-15,-1-2-192 0,2-1-48 0,-3-1-12720 16</inkml:trace>
  <inkml:trace contextRef="#ctx0" brushRef="#br0" timeOffset="5619.67">26467 1172 21183 0,'-7'-7'1888'0,"1"4"-1504"0,2 2-384 0,3 1 0 0,1 1 976 0,-2-1 128 16,0 0 32-16,-4-1 0 0,-2-2-560 0,1 3-96 0,1 0-32 0,2 3 0 15,3-1 32-15,3 2 0 0,3 1 0 0,5 1 0 16,2-1 576-16,7-3 112 15,1 2 32-15,6-2 0 0,3 1-240 0,7-3-64 0,5 0 0 0,2-5 0 16,3 1-544-16,-1-1-112 0,0-1-32 0,-1 0 0 16,-5 0-208-16,2-2 0 15,-1 1 128-15,-1-2-128 0,-4 3 0 0,-2 0 0 0,1-1 0 0,-4 3 0 0,-4-1 0 0,-1 0 0 16,-1 4 0-16,-3-3 0 0,-2 3 0 0,-1-1 0 16,-3 2 0-16,-2 0 0 0,-3-2 0 0,-1 1 0 15,-3 0 0-15,-1 1 0 0,-3 0 0 0,-2 0 0 16,0-3 0-16,-2 2 0 0,-2 0 0 0,-1-1 0 15,-1 0 0-15,0-1 144 0,-2 3-16 16,0-5 0-16,-1 4 0 0,-1-4 0 0,-1 2-128 0,1-2 0 16,-1 1 144-16,0-1-144 0,0 0 0 0,-2 0 128 15,4 3-128-15,-4-3 0 0,0 1 128 0,0 1-128 16,-2 3 160-16,2-3-160 0,-1 2 176 0,1 1-176 16,-1 0 192-16,0-4-192 0,2 3 128 0,0-1-128 0,-1-1 0 0,2 0 0 15,0-2 384-15,1 0 0 0,-1 0 16 0,1 0 0 16,0-1-112-16,0 1-32 0,0-1 0 0,1 0 0 15,0 0-96-15,-1 0-32 0,1 1 0 0,1 0 0 16,2 0-128-16,-1 2 0 0,2-3 0 0,3 4 0 31,1-1-464-31,2 3-176 0,1-1-48 0,3-2 0 16,3 1-1856-16,2 2-368 0,0-3-80 0,3 2-11328 0</inkml:trace>
  <inkml:trace contextRef="#ctx0" brushRef="#br0" timeOffset="6020.04">27106 558 27647 0,'-16'-13'1216'0,"5"5"256"0,3 3-1168 0,3 3-304 0,3-1 0 0,2 3 0 0,2 0 336 0,-2 0 16 0,0 3 0 0,1-3 0 15,1 5 48-15,5-1 16 0,-1 4 0 0,2 3 0 0,2 3 0 0,1 3 0 0,3 4 0 0,0 4 0 16,2 3-128-16,2 6-32 0,2 5 0 0,0 2 0 16,1 2-128-16,-1 0-128 0,2-1 192 0,-1-3-192 15,-3-2 0-15,2 0 0 0,1 5 0 0,0 2 0 16,3 3 0-16,2 2 0 0,-2 8 0 0,1-3 0 15,-4 0 0-15,0-2 0 16,-1 4 0-16,-3 3 0 0,-3-4 0 0,-2 2 0 0,-1 2 0 0,-2-2 0 16,-2-4 256-16,-3-2 32 0,0-9 16 0,-4-1 0 15,-1 0 688-15,-3-4 144 0,-2-2 16 0,-2-2 16 16,-2 0-656-16,-2 2-144 0,-3-5-32 0,-3-1 0 0,-2 2-336 16,-4-2 0-16,0-5 0 0,-2 2-11648 15,-1-5-2416-15</inkml:trace>
  <inkml:trace contextRef="#ctx0" brushRef="#br0" timeOffset="6632.95">28287 1446 9215 0,'-8'1'816'0,"2"-1"-656"0,2 0-160 0,1 0 0 0,2 0 0 0,0-1 0 16,-4 1 0-16,-3-1 128 0,-1 1 1600 0,0-3 304 15,4 1 64-15,3 1 16 0,3-3 32 0,5 2 16 0,4-3 0 0,3 1 0 16,5 1-432-16,3 0-64 0,2-1-32 0,3 3 0 16,5 0-544-16,0 1-96 0,2 1-32 0,0 3 0 15,-2-3-768-15,1 4-192 0,2 0 0 0,2 1 0 32,1 1-512-32,-1 2-128 0,1-3-48 0,-1-3 0 15,0-1-1696-15,-3-2-352 0,1 0-64 0,-3-2-8400 0</inkml:trace>
  <inkml:trace contextRef="#ctx0" brushRef="#br0" timeOffset="6931.81">28200 1768 35935 0,'-3'-3'1600'0,"2"2"320"0,1 1-1536 0,2 1-384 0,2 2 0 0,0-3 0 0,1 2 160 0,3 2-32 0,6 0-128 0,4 3 192 15,6-1 352-15,3 2 64 0,0-1 16 0,3 0 0 16,0 0-416-16,-1-1-80 0,4-1 0 0,-1 1-128 31,1-4-352-31,2 3-176 0,-1-1-48 0,5 1-10624 0,0-2-2144 0</inkml:trace>
  <inkml:trace contextRef="#ctx0" brushRef="#br0" timeOffset="8646.91">30068 1378 28559 0,'-4'-2'2544'0,"2"-2"-2032"0,-1 3-512 15,2 2 0-15,0-1 0 0,0 0 0 0,-3 0 0 0,-2 0 0 0,-3 4 1024 0,-3-3 144 0,-3 6 48 0,-2 3 0 0,-2 4-848 0,-2 3-176 16,-3 5-16-16,0 4-16 0,-3 3-160 0,-2 4 0 15,-2 3 0-15,-1 4 0 0,-1 0 0 0,1 4 192 16,1 2-192-16,1-2 192 0,4-4 64 0,1-1 32 16,7-2 0-16,3-3 0 0,2-1-160 0,7-2-128 15,3 0 144-15,3-3-144 0,3-2 256 0,6-1-64 0,2-3 0 16,4-4 0-16,3-1-192 0,6-6 0 0,3-4 0 0,4-2 0 16,4-3 0-16,4-4 144 0,5-3-144 0,-1-2 128 15,-1-2 0-15,4-2 0 0,2-2 0 0,1-5 0 16,1-1 288-16,-2-5 48 0,-1 1 16 0,-3-5 0 15,-4 2 80-15,-4-2 16 0,-5-4 0 0,-6 0 0 16,-4-1-256-16,-5-4-32 0,-5 2-16 0,-5-6 0 16,-4 2 0-16,-6 2 0 0,-4 3 0 0,-7-1 0 15,-6 0 0-15,-7 4 0 0,-8 1 0 0,-5 6 0 16,-1 6-64-16,-2 3-16 0,-3 6 0 0,-4 4 0 16,-4 5-384-16,0 5-64 0,-1 6-32 0,3 2-18960 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48:45.7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5864 5270 35935 0,'-4'0'3200'0,"2"1"-2560"0,2-1-512 0,1 2-128 0,0-2 0 0,1 0 0 0,1 0 128 0,-1 0-128 0,1 0 0 0,1 0-240 15,-2 0 48-15,-2 0 0 0,0 0 192 0,0 0-176 16,0 0 176-16,0 0-160 0,0 0 160 0,0 0 0 16,0 0 0-16,0 0 0 0,-7 24 0 0,2-18 144 0,0 2-16 0,-1 0-128 15,1-2 896-15,-2 3 80 0,3 1 16 0,-1 1 0 16,0 0-416-16,2 0-64 0,-1 3-32 0,3 1 0 16,0 1-272-16,1 2-48 0,2 3-16 0,1 2 0 15,2 3-144-15,0 5 0 16,3 3 0-16,1 6 0 0,2 3 0 0,2 5 0 0,0 3 0 0,0-3 0 15,-1-2 0-15,0-3 0 0,-2-2 0 0,0 2 0 16,0-1 0-16,-5-1 0 0,-1-4 0 0,-4-1 0 16,0-1 144-16,-3-2-144 0,-1-1 160 0,0-2-160 15,-3-2 320-15,0-2-48 0,1-6 0 0,-2-1 0 16,1-1 16-16,-1-3 0 0,1 0 0 0,-2-4 0 16,1 0-32-16,-3-3 0 0,1 2 0 0,-3-4 0 0,2 0 0 15,-2-1 0-15,0 0 0 0,-2-4 0 0,1 0-256 0,-2-1 0 16,-1-2 0-16,1-3 0 0,-1-1 0 0,0-4 0 15,-3-3 0-15,0-1 0 0,-1-1 0 0,-1-4 0 16,-3 1 0-16,0-1 0 0,-2-3-144 0,0 3-96 16,0-2-16-16,0 4 0 31,2 5-448-31,0-3-112 0,0 2-16 0,-1 2 0 0,2 1-672 0,-1 4-144 0</inkml:trace>
  <inkml:trace contextRef="#ctx0" brushRef="#br0" timeOffset="3186.48">6948 5001 12895 0,'-1'-5'1152'0,"1"2"-928"0,0 0-224 0,0 3 0 0,0 0 384 0,0-1 48 0,-1-3 0 0,1 1 0 0,-2-1 384 0,1-1 80 0,0-1 0 0,-1 3 16 16,0 1-336-16,0 1-80 0,1-3-16 0,-2 3 0 15,2-2-480-15,0 2 0 0,-2-2 0 0,2 3 0 16,-2 0 592-16,0 0 32 0,-1 0 0 0,-1 3 0 16,0 1 416-16,0 1 96 0,-1 1 16 0,-1 0 0 15,-1 0-256-15,-2 5-64 0,0 0 0 0,2 1 0 16,0-1-240-16,-2 1-48 0,-2 4-16 0,-2 3 0 16,1 3-48-16,-2 0-16 0,-2 3 0 0,1 1 0 0,-2 2-224 0,1 1-48 15,-2 2-16-15,1 1 0 0,-2 1 16 0,0 2 16 16,3-5 0-16,-2-1 0 0,2 2-208 0,-1-1 176 15,-1 3-176-15,1 3 160 0,-1 1-160 0,2-2 0 16,2-2 0-16,0 2 0 0,4-4 0 0,0 1 0 16,2-1 0-16,3 0 0 15,1-5 368-15,0 2 80 0,3 1 32 0,0 1 0 0,2 0-64 0,2 5-16 16,0 3 0-16,2-1 0 0,-1-10-400 0,2 6 128 16,3 6-128-16,2 1 0 0,1-6 0 0,-1-3 0 15,2 3-192-15,-1-2 192 16,0-4-1088-16,-1 1-112 0,0 0-16 0,0-1 0 15,0-6-1856-15,-1-4-384 0,-1-2-80 0,2-4-7376 0</inkml:trace>
  <inkml:trace contextRef="#ctx0" brushRef="#br0" timeOffset="3844.83">7129 5468 31327 0,'-5'-7'1392'0,"1"2"272"0,0 2-1328 0,3 2-336 0,0 1 0 0,1 0 0 0,0 1 176 0,-1 1-48 0,-3-1 0 0,-1 4 0 16,-1 0-128-16,-2 4-192 0,0 2 32 0,-2 2 16 16,1 0-352-16,-1 1-64 0,2 3-16 0,-3 4 0 15,1 1-16-15,0 3-16 0,0 1 0 0,-1 4 0 0,1-1 608 0,0 4 0 0,2 0 0 0,1-1 0 16,0-1 304-16,2-3 80 0,1-2 0 0,2 0 16 15,-1-1 400-15,2-3 80 0,0 1 16 0,1-2 0 16,1 1 48-16,1 0 16 0,2-2 0 0,0 1 0 16,1-4-288-16,0 1-48 15,1-1-16-15,0-3 0 0,-1-3-400 0,1-3-80 0,2-2 0 0,-1-1-128 16,2-3 160-16,-1-2-160 0,2-2 128 0,-1-4-128 16,-1 1 192-16,2-1-64 0,0-4 0 0,-1 0 0 15,0 3-128-15,2-5 0 0,2-5 0 0,2 0 0 16,-4 5 0-16,2-8 240 0,3-3-64 0,3-6-16 15,1 1 96-15,0-3 0 0,2 0 16 0,1 0 0 16,-2 2-272-16,-3 1 160 16,1 0-160-16,-4-1 128 0,-1 3-128 0,-3 4 128 0,-1 2-128 0,-2-2 128 0,-3 2-128 0,-2 0 192 15,-1 2-192-15,-5-2 192 0,1 3 16 0,-3-1 16 16,-3 2 0-16,-2-1 0 0,-2 1-64 0,-1-3-16 16,-5 6 0-16,1-5 0 0,-4 5-144 0,0-1 192 15,-3 2-192-15,0-3 192 0,-1 1-192 0,1 3 0 16,2-2-160-16,4 2 160 0,0 2-192 0,5 0 48 15,0 2 16-15,2 2 0 0,4 0-64 0,-1 2-16 16,2 3 0-16,0 0 0 16,1 3-576-16,0 1-112 0,0 2-32 0,1 4-10656 15,2-3-2144-15</inkml:trace>
  <inkml:trace contextRef="#ctx0" brushRef="#br0" timeOffset="4206.18">6970 5825 17503 0,'-11'-2'1552'0,"3"0"-1232"0,0 1-320 0,5 1 0 0,0 0 4608 0,3 1 848 15,0-1 176-15,-1 2 48 0,0 0-4208 0,-1-2-832 0,2 1-160 0,4 0-32 0,1 3-448 0,-5-4-320 16,0 0 48-16,31 6 16 16,-15-1-256-16,3-2-32 0,5 0-16 0,1 2 0 15,3-2-112-15,2-1-32 0,2 0 0 0,0-4 0 16,-1 2-240-16,-1-3-48 0,0-1-16 0,-2 1 0 15,1 0 80-15,-3 0 16 0,-3-2 0 0,-2 2 0 16,-2-1-496-16,-3 0-112 0</inkml:trace>
  <inkml:trace contextRef="#ctx0" brushRef="#br0" timeOffset="4755.68">7637 4885 28559 0,'-9'3'1264'0,"4"-1"272"0,0 2-1232 0,3 1-304 0,1-3 0 0,1 2 0 0,1 1 256 0,0 2 0 0,2 4 0 0,0 6 0 0,4 0 704 0,1 1 128 0,2 3 16 0,2-1 16 16,1 0-544-16,2-3-96 0,2 3-32 0,0 1 0 16,2 0-224-16,-1 3-48 0,2 4-16 0,1-1 0 15,3 2 16-15,0 3 0 0,1 4 0 0,2-2 0 16,1 2-16-16,2 5 0 0,3 4 0 0,-2 2 0 16,-3 1-160-16,-3-2 0 0,-3-4 0 0,-5 0 0 15,-2-2 160-15,-3 1-160 0,-3 2 192 0,-3-2-192 16,-2-7 672-16,-4-2 32 0,-2-1 0 0,-3-3 0 15,-3 1-208-15,-3-1-48 0,0-2 0 0,-3 0 0 16,-3 1-224-16,-4-2-48 0,-1 2-16 0,-5 0 0 16,-4-2-160-16,-3 0 0 0,1 0 0 0,-2-2 0 0,-1-1-192 15,-1 1-64-15,1-6 0 0,3 0-16 16,-2 1-1184-16,3-7-224 0,4-5-48 0,3-4-14784 16</inkml:trace>
  <inkml:trace contextRef="#ctx0" brushRef="#br0" timeOffset="5572.46">8802 5719 20271 0,'-6'-7'1792'0,"2"4"-1424"0,0 0-368 0,3 2 0 0,1 1 1600 0,1 0 240 16,2 0 48-16,-1 0 16 0,2 0-1120 0,1 0-208 0,3-2-64 0,4 2 0 0,0 0 0 0,4 2-16 16,1-2 0-16,4 1 0 0,4 2 128 0,4-1 16 15,3-2 16-15,4 0 0 0,2 0-656 0,1-2 0 16,2-1 0-16,0 2 0 15,-1 1-432-15,-3-4-64 0,-3 3-16 0,1-3-13616 0</inkml:trace>
  <inkml:trace contextRef="#ctx0" brushRef="#br0" timeOffset="5838.99">8852 6020 42383 0,'8'-1'1872'0,"-1"0"400"0,2 1-1824 0,1 0-448 0,-3 1 0 0,2-1 0 0,2 1-640 0,8-1-208 0,12 0-48 0,12 0-16 15,8-1 336-15,0-3 64 0,0 2 0 0,-1-3 16 16,-1-2-2512-16,2-1-496 0,-1 0-96 0,-4-4-32 0</inkml:trace>
  <inkml:trace contextRef="#ctx0" brushRef="#br0" timeOffset="6138.17">10422 4967 39615 0,'-13'13'1760'0,"3"2"352"0,1 3-1680 0,2-4-432 0,4 0 0 0,1-2 0 0,0 6 304 0,-3 14-32 0,-4 17 0 0,-2 19 0 15,-1 14-144-15,-2 3-128 0,3 3 192 0,0 1-192 16,0 1 0-16,1-2 0 0,3-7-160 0,-2-5 160 16,0-3-128-16,-1-2 128 0,-1-5 0 0,-1-4 0 15,-2-5 0-15,-1-5 0 0,1-6-144 0,0-8 144 16,0-7 0-16,2-5 0 0,1-6-128 0,2-5 128 16,1-7-1088-16,1-3-176 0</inkml:trace>
  <inkml:trace contextRef="#ctx0" brushRef="#br0" timeOffset="6467.69">10871 5014 43311 0,'-8'-13'1920'0,"2"4"384"0,0 2-1840 0,2 6-464 0,2 1 0 0,0 0 0 16,0 1-512-16,-2 1-192 0,-3 1-32 0,-3 3-16 0,-3 4 752 0,0 4 0 0,0 3 160 0,1 4-32 15,2 5 48-15,-10 42 176 0,12-23-176 16,0 7-176-16,1 1 0 0,1 4 144 0,0 0-144 16,1 0 0-16,-2-1 128 0,1 4-128 0,-1 0 0 15,-2 3 0-15,-1-1 0 0,-1-4 0 0,-1-3 0 0,-1-7 0 16,0 2 0-16,-2-3 0 0,0-1 0 0,0-1 0 15,0 1 0-15,1-3 0 0,1-1 128 0,3-5-128 16,4-7-128-16,3-3 128 0,3-10-192 16,2-3-704-16,3-5-128 0</inkml:trace>
  <inkml:trace contextRef="#ctx0" brushRef="#br0" timeOffset="10074.08">11323 5694 38703 0,'-1'-5'3440'0,"0"5"-2752"0,2-3-560 0,0 3-128 0,0 3 192 0,1-3 0 0,-1 0 0 0,1 0 0 16,2 1-192-16,0 4 0 0,-1 6 0 0,0 3 0 0,-1 3 0 0,2 4 0 15,-1 1 0-15,0 2 0 0,2-3-144 0,0 1 144 16,1-1-192-16,1 0 192 0,0-2-272 0,0 1 48 16,2-4 16-16,1-1 0 15,0-2-192-15,0 0-48 0,1-5 0 0,-1 0 0 31,-2-5-560-31,2 0-112 0,-2-2-32 0,-1-1-13952 0</inkml:trace>
  <inkml:trace contextRef="#ctx0" brushRef="#br0" timeOffset="10327.7">11781 5638 8287 0,'0'-5'736'0,"-2"2"-592"0,0 0-144 16,1 2 0-16,-1 1 6720 0,2 1 1328 0,0 2 256 0,0-1 48 0,-1 3-6640 0,0 1-1328 0,0 3-384 0,-2 4 144 15,-2 2-720-15,-1 5-160 0,-4 4-32 0,-2 3 0 0,-4 2 576 0,-3 2 192 0,-2 0 0 0,-2 0-144 16,-2 3-16-16,-2 0 0 0,1 0 0 0,0-2 0 16,0 2 288-16,-3 6 64 0,-1 4 16 0,-4 2 0 0,1 2 560 0,-1 1 96 15,0 1 32-15,-1-1 0 16,4-5-512-16,-1 3-112 0,1 1-16 0,3-4 0 0,3-2-256 0,4-5 0 15,4-3 0-15,6-5 0 16,6-4-1440-16,5-11-240 0</inkml:trace>
  <inkml:trace contextRef="#ctx0" brushRef="#br0" timeOffset="11216.1">12228 5808 43311 0,'-5'-3'1920'0,"2"3"384"0,0 0-1840 0,3-1-464 0,0 1 0 0,1 0 0 15,1 1-576-15,0 2-224 0,2-3-32 0,3 2-16 0,3 2 656 0,4-3 192 0,4 0 0 0,3 2 0 0,3-2-304 0,3-2 64 16,3 1 16-16,1-3 0 15,-1 1 224-15,1-1-176 0,2 1 176 0,-4 1-160 0,1 1-112 0,-3-3-32 16,0 3 0-16,-2 0 0 16,0 0-848-16,-3-2-160 0,2 0-32 0,-5-1-9088 15,0-1-1824-15</inkml:trace>
  <inkml:trace contextRef="#ctx0" brushRef="#br0" timeOffset="13740.63">13462 5440 13823 0,'8'-9'1216'0,"-3"0"-960"0,0 3-256 0,0-1 0 0,-2 4 1280 0,0 2 224 0,0-3 32 0,2-2 16 16,5-4-848-16,4-3-192 0,2 0-16 0,3-5-16 16,-2 4-1488-16,1-2-288 0,2-2-64 0,1 0-16 15,4-1-928-15,0 1-192 0,-2 3-48 0,2-1 0 16,-2 3 880-16,0 2 160 0,-2 0 32 0,-2 1 16 0,1 3 1984 0,-1-2 400 15,-2 3 80-15,0 1 16 0,2-1 656 0,-3 3 144 16,-1-2 32-16,-4 4 0 0,-1-1-320 0,-3 0-48 16,-2 2-16-16,-2 2 0 0,-1 0 224 0,-2-1 32 15,-1 4 16-15,-3 0 0 0,-2 1 560 0,-1 2 96 16,-1 2 32-16,-3 1 0 0,1 1-768 0,-3 4-160 16,-2 3-32-16,-1 2 0 0,-3 2-896 0,1 5-192 15,-3 0-48-15,0 3 0 0,-2 1-336 0,0 1 0 0,-1 3 0 16,1 3 0-16,-2-2 0 0,-1 5 0 15,-4 1 0-15,1 2 0 0,0-1 0 0,1-2 0 16,1 0 0-16,1-2 0 0,3-6 0 0,4-4 0 0,1-3 0 0,1 2 0 16,2-3-144-16,0-2 144 0,2 1-160 15,-1-3 160 1,3-1-1920-16,0-6-304 0,0-1-48 0,1-3-7776 0,1-7-1536 0</inkml:trace>
  <inkml:trace contextRef="#ctx0" brushRef="#br0" timeOffset="14061.97">13311 5123 42383 0,'-12'3'1872'0,"6"-1"400"0,1 1-1824 0,5 0-448 0,2 0 0 0,3-1 0 0,2 3-240 0,2 1-144 0,6 4-16 0,6 5-16 0,7 2 256 0,1 5 160 0,3 4-192 0,2 3 192 16,0 1 0-16,1 4 0 16,1 3 0-16,-2-1 0 0,0 3 0 0,-2 0 0 15,-1 3 0-15,-3-1 0 0,0 1 0 0,-5-3 128 16,2 3-128-16,-3 1 144 0,0-2-144 0,-2-1 0 16,-1-7 0-16,-3 2 0 0,-1-4 0 0,-3 2 0 0,0 2 0 15,-2-1 0-15,-1 1-176 0,-2 1-64 0,-1-1-16 16,1-6 0-1,-2 0-768-15,0-5-176 0,-1 2-16 0,1-5-16 0,2-1-1344 16,-2-4-272-16</inkml:trace>
  <inkml:trace contextRef="#ctx0" brushRef="#br0" timeOffset="14616.02">14572 5354 23951 0,'0'-9'2128'0,"-2"3"-1696"0,1 4-432 0,0 2 0 0,1-3 2336 16,0 1 384-16,-1-3 80 0,-2-3 16 0,1-2-2000 0,-3 0-400 0,1 3-80 0,-2 1-16 15,0 5-160-15,-2-2-32 0,2 3-128 0,-1 3 192 16,-1 3-192-16,0 2 0 0,-1 6 0 0,0 1-160 16,1 0-288-16,-2 2-48 0,0 4-16 0,-1-1 0 0,-2 3 512 0,1 3 320 0,-2 3-64 0,1 2 0 15,-1 3 464-15,-1 3 96 0,2 2 16 0,-2 2 0 16,1 1-224-16,-1 1-32 16,3 1-16-16,1 0 0 0,2-2-384 0,3-3-176 15,2-3 160-15,3-2-160 0,2-1 0 0,3-3 0 0,3 3 0 16,2-3 0-16,3-2 0 0,2-1 0 15,2-3-160-15,0-2 160 0,2 0-128 0,0-6 128 16,1-2-128-16,-1-4 128 0,2-3 0 0,0-3-128 16,0-4 128-16,-2-4 0 0,2 2 0 0,0-9 0 15,-1 0 0-15,0-6 0 0,-3 1 240 0,1-2 128 16,-1-4 16-16,1-4 16 0,-3 0-32 0,0-6-16 16,1-2 0-16,-3-2 0 0,-1 2-112 0,-1-7-32 15,0-2 0-15,-1-3 0 0,-2 0-64 0,-2-1-16 0,-1 0 0 16,-2 4 0-16,0 0-128 0,-2-4 0 0,0 1 0 15,-4 0 0-15,0 1 0 0,-1 5 0 0,-1 3 0 0,-3 2 0 16,1 4 0-16,-1 3 0 0,-1 0-192 0,0 6 192 16,2 4-352-16,0 2 48 0,-1 1 16 0,1 1 0 15,0 2-512 1,2 1-96-16,-1 1-32 0,1 3-16656 0</inkml:trace>
  <inkml:trace contextRef="#ctx0" brushRef="#br0" timeOffset="14837.5">14248 5856 26719 0,'-4'6'2368'0,"1"-1"-1888"0,2-1-480 0,2-3 0 0,2-1 1376 0,-1 1 176 0,2 3 48 0,2 1 0 0,3 0-1040 0,3-3-208 16,4-2-32-16,3-2-16 0,-1-6 112 0,3 1 32 15,2 0 0-15,0-5 0 0,-1 1-448 0,1-1-144 16,-1-3 0-16,0 3 0 16,-2-1-1520-16,0 0-288 0,0 0-64 0,-3 1-7040 0,1 1-1408 0</inkml:trace>
  <inkml:trace contextRef="#ctx0" brushRef="#br0" timeOffset="15257.88">15137 4945 35935 0,'-3'-7'3200'0,"1"4"-2560"0,0 1-512 0,2 2-128 0,2 2 1024 16,-2-1 192-16,0 1 48 0,-2 5 0 0,1 0-1008 0,-1 9-256 16,-1 6 0-16,1 5 0 0,2 8 0 0,-3 5 0 15,1 2 0-15,2 5 0 0,-1 6 0 0,1-1 0 0,1 1 0 0,-1 1 0 16,1-3 0-16,-2 2-160 0,1 3 32 0,-3 2 0 15,-2 3-112-15,-1 0-16 0,-1 3 0 0,-4 0 0 16,0-4 48-16,-2 4 0 0,0-3 0 0,-1-1 0 16,2-8-816-16,-1-3-144 0,1-2-48 0,1-5 0 15,2-7-80-15,0-6-32 0,5-5 0 0,0-4 0 16,1-8-336 0,5-1-64-16,0-6 0 0,2-5-16 0</inkml:trace>
  <inkml:trace contextRef="#ctx0" brushRef="#br0" timeOffset="15600.47">15485 4962 35935 0,'-8'5'1600'0,"-1"-3"320"0,0 4-1536 0,3 1-384 0,2 1 0 0,2-2 0 0,0 4 288 15,-3 5-16-15,-5 10 0 0,-1 11 0 0,-3 11-272 0,3 3 0 0,1 5 0 0,3-4 0 0,0-4 208 0,5 0 48 0,-1 1 0 0,3 0 0 16,0 3-64 0,-1 3-16-16,1-2 0 0,-1 2 0 0,-2 6-176 0,0-5 128 15,-2-1-128-15,0-4 128 0,-1 0-128 0,-2-4 0 16,2-1 0-16,0-3 0 0,0 2-384 0,0-4-128 0,-2 1 0 0,2-4-16 31,0-2-496-31,0-5-80 0,-1-3-32 0,2-4-9072 16,2-3-1824-16</inkml:trace>
  <inkml:trace contextRef="#ctx0" brushRef="#br0" timeOffset="16218.31">15628 6149 12895 0,'3'1'1152'0,"0"-2"-928"0,-2 1-224 0,0-2 0 0,0 0 5120 0,1 1 960 0,0 0 208 0,2-3 48 0,2-1-4560 0,3-1-912 0,2 1-176 0,0-1-48 31,1 1-1008-31,1 2-208 0,-1 2-32 0,2 1-16 0,-1 1-160 0,1 4-48 0,1 2 0 0,-2-1 0 16,2 4-576-16,-3-3-112 0,1 4-16 0,-2 2-16 16,-2-1 864-16,-3 3 176 0,-1-3 48 0,-5 3 0 15,0 0 1120-15,-5 1 240 0,-3 0 32 0,-3 1 16 0,-2 1 192 16,-3 3 32-16,-3-2 16 0,-2 2 0 16,-1 2-432-16,-2-1-96 0,1 0-16 0,-1-3 0 0,3-1-432 0,1 0-80 15,2-2-128-15,2-2 176 0,2 1 384 0,2 0 80 16,1 1 0-16,1-1 16 15,4 0-208-15,0-1-64 0,2-1 0 0,3-4 0 0,2-1-384 0,3-3 0 16,0-2 0-16,3-2 0 16,0-2-640-16,2-2-48 0,2 0-16 0,1-4-10544 0,2-1-2112 0</inkml:trace>
  <inkml:trace contextRef="#ctx0" brushRef="#br0" timeOffset="16759">15755 4787 23951 0,'-5'-7'2128'0,"1"1"-1696"0,2-3-432 0,2 4 0 0,1 2 1888 0,0 0 288 0,0 1 64 0,1-7 16 16,1-2-1936-16,2-4-320 0,2-2-224 0,-1-1 32 16,1-1 368-16,1 1 64 0,-1 2 16 0,2-1 0 15,1 2 64-15,1 0 0 0,0 3 16 0,0-3 0 16,0 6-336-16,0-2 0 0,2 3 0 0,-1 1 128 15,2 5 192-15,-1-3 32 0,2 5 16 0,0 0 0 16,1 1-192-16,-1 4-48 0,0 3 0 0,-2 0 0 16,-2 1-128-16,-1 4 0 0,-1 1 0 0,-3 2 0 15,-1 0 176-15,-4 3-48 0,-1 2-128 0,-4-1 192 16,0 2-192-16,-4 0 0 0,-1 0 0 0,0 1 0 16,-1 0-688-16,-1-2-80 0,-1-2 0 0,1-2-16 15,0-1 208-15,0 0 32 0,0-3 16 0,0 0 0 0,-2 2 528 16,2-3 0-16,0 4 0 0,1-3 0 0,0 3 0 0,2 0 176 15,0 1-32-15,0 2 0 0,0 2 496 0,2 2 112 16,1 0 16-16,3-1 0 0,3 1-192 0,1-3-16 16,3-3-16-16,4-1 0 0,2 1 288 0,3-4 48 15,2 1 16-15,2-7 0 0,3 1-512 0,3-3-80 16,-1-3-32-16,2-1 0 0,2-1-464 0,3-1-80 0,-2-4-32 16,3-1-17424-16</inkml:trace>
  <inkml:trace contextRef="#ctx0" brushRef="#br0" timeOffset="17398.49">17836 5209 35007 0,'-4'3'3120'0,"2"-2"-2496"0,1 3-496 0,1-1-128 0,1 2 240 0,-1 1 16 0,-1 8 16 0,-3 5 0 0,0 8-272 0,-1 4 0 0,0 6 128 0,-1 0-128 16,0 1 304-16,1 1 0 0,-1-2 0 0,0 1 0 15,1 0-304-15,-2 2 0 0,1-3 0 0,-1 0 0 16,-1-4 0-16,1 0 0 0,0-1 0 0,-1-5 0 16,1-2 0-16,1-4 0 0,1-5 0 0,1-4 0 15,0-1-1264-15,1-3-256 0</inkml:trace>
  <inkml:trace contextRef="#ctx0" brushRef="#br0" timeOffset="17616.77">17334 5623 13823 0,'0'0'1216'0,"-1"-1"-960"0,1-1-256 0,0 2 0 0,1-3 7504 0,3 3 1456 0,1-1 304 0,3 0 48 0,6 1-7648 0,6-5-1536 0,6 1-320 0,8 2-48 32,5-5-144-32,3 3-48 0,3 0 0 0,4-1 0 0,1 1 432 0,0 0 0 15,-1 1 0-15,1-1 176 0,0-1-704 0,2 1-144 0,-1 2-32 16,0-1-12272-16,-1 2-2448 0</inkml:trace>
  <inkml:trace contextRef="#ctx0" brushRef="#br0" timeOffset="18325.2">19300 5009 38703 0,'-1'-3'3440'0,"0"1"-2752"16,1 2-560-16,1 0-128 0,0 0 672 0,0 0 96 0,3-1 32 0,1-1 0 16,1 2-1696-16,4 0-352 0,0 0-64 0,0 5-16 0,1 3 816 0,-1 3 144 15,1 6 48-15,0 5 0 0,4 8 320 0,0 7 160 0,3 5-16 0,2 8 0 16,1 0-144-16,0 1 0 16,1-1-192-16,1 3 192 0,-1 1 0 0,-1 1 0 15,-1-3 0-15,-2-2 0 0,1 1-192 0,-4-7 192 16,0-1-160-16,-4-4 160 0,-3-1 0 0,-3-4 0 0,-4-4 0 0,-3-2 0 15,-4-1 0-15,-4-2 0 0,-4 0-176 0,-2-4 176 32,-1-3-1040-32,-4-1-112 0,-4 2 0 0,-2-5-13408 0</inkml:trace>
  <inkml:trace contextRef="#ctx0" brushRef="#br0" timeOffset="18710.58">19432 5665 17503 0,'8'-8'768'0,"-3"2"176"0,0-2-752 0,-2 3-192 0,0 4 0 0,-1-1 0 0,1 0 0 0,1-1 0 15,2-1 0-15,0-2 0 0,1-2 800 0,-2 2 176 16,-1 4 48-16,-3-2 0 0,-1 3 256 0,-2 1 64 16,-1 0 16-16,-2 1 0 0,-1 3-336 0,-1-3-64 15,-1 3 0-15,0-1-16 0,-1 1 208 0,-1 1 64 0,0 1 0 0,0 0 0 16,2 2-192-16,-2-1-48 16,1 1 0-16,-1 1 0 0,3 0-96 0,-2 2-32 0,0 2 0 15,1 0 0-15,0 1-512 0,0 3-96 0,-1 3-32 0,0 1 0 16,1 4-208-16,-2-2 0 15,1 2 128-15,1-2-128 0,0 0 0 0,2-1 0 16,0-2 0-16,2-3 0 0,0 2-960 16,3-2-64-16,1-2-32 0,1-3-16144 0</inkml:trace>
  <inkml:trace contextRef="#ctx0" brushRef="#br0" timeOffset="22894.5">20475 4927 11967 0,'-5'0'1072'0,"1"0"-864"0,0 1-208 0,3-1 0 0,1 0 2320 0,0 0 432 0,0 2 64 0,-1 0 32 15,0-1-2112-15,0 2-416 16,-2 2-96-16,-1 1-16 16,2 0 144-16,-1 3 32 0,0 0 0 0,-1 0 0 0,0 3 832 0,2 2 160 0,-2-1 32 0,0 3 16 31,1 1-336-31,-1 3-80 0,0 3-16 0,2 2 0 0,-2 4-272 0,2-1-48 0,0 3-16 0,1 1 0 15,1 4-400-15,1 1-96 0,-1 0-16 0,0 4 0 16,2 3-144-16,-4 6 160 16,1 6-160-16,0 2 160 0,-3 6-160 0,0 2 0 0,-2 2 0 0,0-7 0 0,-1-2 0 0,2-8 0 15,0-6 0-15,0-1 0 16,1 0-768-16,3-2-64 0,1-3-32 0,2-4 0 16,1-4-480-16,1-5-112 0,0-3-16 0,0-2-7424 15,1-6-1472-15</inkml:trace>
  <inkml:trace contextRef="#ctx0" brushRef="#br0" timeOffset="23370.81">20900 4947 27647 0,'-15'0'1216'0,"3"0"256"0,1 0-1168 0,3 0-304 0,5 2 0 0,1-2 0 0,0 0 320 0,-4 2 0 0,-3 3 0 0,-4-3 0 0,-1 2 432 0,0 1 80 16,2 1 32-16,2-1 0 0,0 1 64 0,3 0 16 15,1 0 0-15,1 2 0 0,0 2-368 0,1 2-64 16,2 1 0-16,-1 3-16 0,2 5-256 0,-2 1-48 0,2 4-16 0,-1 2 0 16,2 4 288-16,-3 3 64 0,3 6 16 0,-1-2 0 15,1 1-272-15,1 2-48 0,0 0-16 0,1 1 0 16,1 1-208-16,0 0 0 0,-1 3 0 15,1 0 0-15,-1 1 0 0,2-2 0 0,1-1 0 0,-1-5 0 32,-1-1-576-32,0-5-96 0,1-1-32 0,-1-5 0 0,0 0-1312 15,-2-4-272-15,1-1-48 0,0 0-16 0,-1-1-144 0,0-3-48 16,-1-1 0-16,0-2-4624 0,-1 1-944 0</inkml:trace>
  <inkml:trace contextRef="#ctx0" brushRef="#br0" timeOffset="23986.27">21564 5201 23039 0,'-17'1'1024'0,"5"-1"192"0,2 1-960 0,2 1-256 0,5-2 0 0,0 2 0 0,-1-1 320 0,-3 0 32 0,-3 3 0 0,-6 0 0 15,-1 2 544-15,-3 0 96 0,1 3 32 0,2-1 0 0,0 2-512 0,-1 3-80 16,2-2-32-16,1 2 0 0,2 2-80 0,0 1-32 31,2-1 0-31,0 1 0 0,3 3 288 0,-2 0 64 16,2 0 16-16,0 2 0 0,0 1-208 0,2-1-64 15,0 4 0-15,1-3 0 0,1 2-192 0,2 0-64 0,0 5 0 16,2-1 0-16,2 1 176 0,1-1 16 0,1-1 16 16,1-2 0-16,1 0-112 0,0-5-32 0,2 1 0 0,-1-3 0 15,1-3-48-15,-1-1-16 0,2-3 0 0,-1-1 0 0,2-3 0 0,-1-1-128 16,1-2 192-16,0-1-64 0,0-3 64 0,0 0 16 15,1-2 0-15,-1 0 0 0,1-1 48 0,0-2 0 16,0 2 0-16,-1-2 0 16,1-1-112-16,0 1-16 0,0-2 0 0,-1 1 0 15,1-2-128-15,0-1 0 0,-1-2 0 0,1 0 0 0,-1-3 0 0,0-1 160 0,1-1-160 0,-1-1 160 16,0-3-32-16,0-1-128 0,-1-4 192 0,-1 2-64 16,0-2 0-16,-2-3 0 0,0-1 0 0,-1-4 0 15,-3 3-128-15,1-3 0 0,-3-1 0 0,0 1 0 16,-1 0 0-16,-2 2 0 0,1 0 0 0,-1 1 0 15,2 5-256-15,-1-2-64 0,-1 1-32 0,1 3 0 16,-1 3-304-16,1 3-64 16,0-1-16-16,0 2 0 15,1-1-224-15,0 3-32 0,-1 4-16 0,1 2 0 16,1 0-784-16,-1 2-144 0</inkml:trace>
  <inkml:trace contextRef="#ctx0" brushRef="#br0" timeOffset="24272.44">21300 5479 23039 0,'-2'2'1024'0,"0"1"192"0,2-3-960 0,0 1-256 0,2 0 0 0,1-2 0 0,1 2 544 0,0 0 64 0,5 2 16 0,4-3 0 0,1 2 896 0,1 1 176 0,1-2 32 0,-1 0 16 0,0 3-896 0,0-4-176 16,-2 1-32-16,2-1-16 16,1 0-1152-16,0 0-240 0,3-1-32 0,-1-1-13408 15</inkml:trace>
  <inkml:trace contextRef="#ctx0" brushRef="#br0" timeOffset="24646.21">22210 4910 21183 0,'-11'4'1888'0,"2"-2"-1504"0,1 3-384 0,5-1 0 0,2-1 1984 0,-1 2 336 0,2-2 64 0,-1 6 16 0,-3 3-1664 0,1 6-336 0,-4 5-64 0,0 4-16 0,-2 4 416 0,0 5 80 0,-3 0 16 0,0 4 0 16,-2 4-544-16,0 3-96 0,-1 0-32 0,-1 1 0 0,0-1-160 15,0 0 0-15,-1 0 0 0,0 2 0 0,1 1 0 0,-1-1 128 16,2-3-128-16,0-4 0 16,3 0 0-16,1-6 0 0,3-1 128 0,1-3-128 0,1-4 0 0,1-2 0 15,1 0 0-15,1-4 0 16,2 1-912 0,1-5-112-16,0-2-32 0,3-5 0 0,0-2-864 0,4-3-192 0,-1-3-16 15,2-7-5744-15,1-1-1136 0</inkml:trace>
  <inkml:trace contextRef="#ctx0" brushRef="#br0" timeOffset="24938.22">22463 4945 28559 0,'-6'7'1264'0,"1"3"272"0,1-1-1232 0,2-2-304 0,2-1 0 0,0 0 0 0,0-1 256 0,-1 6 0 16,-2 9 0-16,-1 9 0 0,0 8 480 0,-4 5 96 0,-1 3 0 0,0 1 16 0,-1 2-336 0,-1-2-80 31,1 0-16-31,-3 1 0 0,1 0-96 0,0 2-32 0,-1 1 0 0,2 1 0 0,0-3-32 0,0 3-16 16,1-2 0-16,0-3 0 0,1-4-240 0,4-5-128 15,2-6 128-15,0-4-208 16,2-5-368-16,2-1-80 0,2-2-16 0,2-2 0 15,0-3-560-15,2-3-112 0,0-1-32 0,1-3-11968 0</inkml:trace>
  <inkml:trace contextRef="#ctx0" brushRef="#br0" timeOffset="25445.87">22688 5926 23951 0,'-6'-5'2128'0,"2"3"-1696"0,3 0-432 0,1 0 0 0,1-1 1072 0,2 1 128 0,1-1 16 0,0 0 16 0,5-6-544 0,3 1-112 15,5-3-32-15,1 0 0 0,1-1 96 0,-1 4 0 0,2 2 16 0,-1 3 0 16,-2-1-528-16,-1 6-128 16,0 0 0-16,-4 4 0 15,0-1-368-15,-4 1-96 0,-2 2-32 0,-2 2 0 16,-1 1-176-16,-3 0-32 0,-3 1-16 0,-2 2 0 15,-1 1 208-15,-3 1 32 0,-3 2 16 0,-3 1 0 16,-1 2-32-16,-1-2 0 0,-1-5 0 0,-1 2 0 0,-4 2 208 0,-3-1 32 0,0 2 16 0,2-3 0 16,0 0 80-16,2 1 16 0,-2 3 0 0,2 0 0 15,1-1 480-15,3 1 112 0,2-2 0 0,2-1 16 16,4 0 848-16,3-1 160 0,2-2 48 0,2-2 0 16,3 2-944-16,1-6-176 0,4 1-32 0,2-1-16 15,0-2-960-15,2-1-192 0,1 0-32 16,2-4-16-16,3 0-560 0,0-1-96 0,1-1-32 15,2 0-9744-15</inkml:trace>
  <inkml:trace contextRef="#ctx0" brushRef="#br0" timeOffset="25999.86">22741 4748 17503 0,'-2'-6'1552'0,"1"1"-1232"0,1 2-320 0,1 1 0 0,0 1 640 0,-1-2 80 0,1-2 16 0,1-3 0 16,0-1 112-16,1-3 32 0,-1 0 0 0,2 1 0 0,-1 0 32 0,1 1 16 15,2 0 0-15,1 2 0 16,-1-3-624-16,1-1-128 0,3 0-32 0,0 1 0 16,1 0 80-16,1 0 16 0,2 0 0 0,0-1 0 15,-1 3-80-15,0 1-16 0,1-2 0 0,0 3 0 0,0 1-144 0,0 1 0 16,-1 0 0-16,-2 3 0 15,1 2 128-15,1 0 32 0,-3 4 16 0,-2 1 0 16,0 4 352-16,-1-2 80 0,-2 3 16 0,0 1 0 0,0 4-416 0,-1 1-80 16,-3 4 0-16,0-2-128 0,-2 3 0 0,-2-1 0 15,1 3 0-15,-3-1-192 16,-2 1-320-16,-2 1-48 16,-1-2-16-16,-1 0 0 0,0-1-208 0,-3 2-48 0,-1-4-16 0,-1 1 0 15,0-1 80-15,0-1 0 0,0 0 16 0,-1-2 0 0,2-2 512 0,0 1 112 0,3-1 128 0,1 0-208 16,3 0 912-16,1-3 192 0,3 2 48 0,2-1 0 15,2 2-80-15,1-1-16 0,2-1 0 0,2 1 0 16,5 0-336-16,1-2-80 0,4 0-16 0,3-3 0 16,3 0 288-16,3-2 64 0,6-2 16 0,3-3 0 0,8-1-784 15,2-4-176-15,6 1-16 0,3-6-14720 16</inkml:trace>
  <inkml:trace contextRef="#ctx0" brushRef="#br0" timeOffset="31432.99">3412 8810 27647 0,'-4'-1'2448'0,"0"1"-1952"0,3 0-496 0,1 0 0 0,0 0 672 0,0-1 32 16,-1 1 16-16,-2 0 0 15,1-4-960-15,-1 1-192 0,2-1-32 0,0-1-16 0,2 1 480 0,-1 0 0 16,0-3 0-16,0 1 0 0,0-1 0 0,0 1 208 16,-1 0-16-16,-2-1 0 0,2 2 608 0,-3-2 112 15,-1 1 32-15,-1-1 0 0,1 3 48 0,-2-3 16 16,0 3 0-16,-2-1 0 0,1-1-176 0,0 0-48 0,-2-2 0 0,1 1 0 15,1 1-400-15,-1-2-96 0,-2 0-16 0,1 0 0 16,-2 2-112-16,-1-3-32 0,1 3 0 0,-3 1 0 16,1 3-128-16,0-2 0 0,-3 4 0 0,0 1 0 15,-1 2-144-15,-1-1 144 0,1 4-192 0,-1 3 192 16,0 2-176-16,0 0 176 0,-2 3-160 0,0 2 160 16,1 1 0-16,1 1 0 0,4-1-128 0,2 0 128 15,3-1 0-15,2 0 0 0,4 0 0 0,0 2 0 16,1-3 224-16,1 1-16 0,1 1 0 0,1 0 0 0,0 3-208 15,0-1 0-15,2 2 0 0,1 1 0 0,0-2 0 0,2 1 0 16,0-1 0-16,1-3 0 0,3-1 0 0,0-1 0 16,1-4-160-16,-1-2 160 0,3-1 0 0,0-5-160 15,-1-1 160-15,1-4 0 0,1-1 0 0,-1-2 0 16,2-3 0-16,-1-2 0 0,-1-1 256 0,0-3-32 16,0-1-16-16,2-2 0 0,-2-5 48 0,-1-1 0 15,0 1 0-15,-1-1 0 0,0-6-32 0,0 1 0 16,0-1 0-16,0-3 0 0,1 1 128 0,-1-2 32 15,0-1 0-15,1 0 0 0,-1-1-160 0,1-1-32 16,-2 4 0-16,-1-1 0 0,1-1-192 0,-3 5 0 16,0-2 0-16,-2 5 0 0,0 1 240 0,-3 4-48 15,-2-1-16-15,-3-2 0 0,-1 2 64 0,-2 0 16 16,-3-2 0-16,-1 2 0 0,-3-3-112 0,-3-1-16 0,-2 0 0 16,-2 2 0-16,1 0-320 0,-4-4-80 0,-4-3-16 0,-1 0 0 31,-1 2-272-31,0 0-48 0,3-2-16 0,1 2 0 15,3 5-208-15,1-4-32 0,4 6-16 0,3 2 0 16,4 4-1728-16,4 5-336 0</inkml:trace>
  <inkml:trace contextRef="#ctx0" brushRef="#br0" timeOffset="31994.1">3506 7875 31327 0,'-9'-11'1392'0,"3"6"272"0,1-1-1328 0,1 2-336 0,4 3 0 0,0 0 0 0,0 1 336 0,0 0 0 0,-1-4 0 0,1 3 0 16,0-3-496-16,0 3-96 0,1 1-32 0,-1 2 0 16,1 2 288-16,1 1 0 0,0 2 128 0,-1 2-128 15,3 2 480-15,-2 3 0 0,1 2 0 0,1 2 0 16,1 4-64-16,-2 0-16 0,4 4 0 0,0-2 0 15,0-5 176-15,1 3 48 0,3 5 0 0,3 2 0 16,2-1-96-16,0 1-16 0,1 0 0 0,3 1 0 16,1 4-224-16,1-2-48 0,-2-4-16 0,0 1 0 15,-2-3-224-15,-2 0 0 0,-3-3 0 0,-1 4 0 16,0 2 0-16,-2 5 0 0,-2 0 0 0,-3 0 0 0,-3 0-256 16,-2-5 48-16,-1 0 16 0,-2-4 0 0,1 1 192 0,-3-4 0 15,0-5 0-15,0 0 0 0,0-1 336 0,-1-3 112 16,1-4 32-16,-1-1 0 0,0-2-32 0,-1-1-16 15,0 0 0-15,-3-1 0 0,0-2-160 0,-1 1-16 16,-4-1-16-16,-1 1 0 0,-1-2-240 0,-4 2 0 16,0-2 0-16,-4-1 0 0,0 0-240 0,-2-1-80 15,-1 1-32-15,-1-3 0 16,5 2-848-16,-1 5-160 0,-1-2-48 0,1 7 0 0</inkml:trace>
  <inkml:trace contextRef="#ctx0" brushRef="#br0" timeOffset="32432.84">2485 9484 32255 0,'-6'-11'1424'0,"3"5"304"0,0 0-1392 0,3 1-336 0,1 1 0 0,2 1 0 0,-1 1-384 0,3-2-128 0,4-3-48 0,3-2 0 0,3-1 800 0,4 3 144 15,0-2 48-15,4 2 0 0,0 1 768 0,2-1 144 16,3-1 48-16,6 0 0 0,3 3-368 0,4 3-64 16,3-3 0-16,6 0-16 0,5 4-496 0,6-2-80 15,7 2-32-15,2-4 0 0,-3-2-128 0,5-4-16 16,5-2-16-16,4-4 0 0,4 1 16 0,0-1 16 16,-3-4 0-16,-2 2 0 0,-3-3-208 0,1-1 0 15,1 0 0-15,-3-4 0 16,-3 0-320-16,-1 1-96 0,-3-2-32 0,-7 2 0 15,-7 7-1536-15,0-4-304 0,-3 5-64 0,-5 2-13584 0</inkml:trace>
  <inkml:trace contextRef="#ctx0" brushRef="#br0" timeOffset="33187.31">3328 10633 35935 0,'1'-14'3200'0,"0"3"-2560"0,0 0-512 0,2 1-128 0,-1 4 320 0,1 0 64 0,0 0 0 0,2-8 0 31,3-6-1440-31,2-8-288 0,2-6-48 0,-1 0-16 0,-1 0 1664 0,-1 2 320 0,-3 3 64 0,-1-2 0 16,-3 2-16-16,0-2-16 0,-2 3 0 0,-3 2 0 16,-1 1 144-16,-2 0 16 15,-1-1 16-15,-3 2 0 0,-1-1-304 0,0 0-64 0,-1 7-16 0,0 0 0 16,-1 4-400-16,-4-1 128 0,0 4-128 0,-3 1 0 16,2 3 0-16,-2 4 0 0,-1 5 0 0,-3 3 0 15,2 3-160-15,0 4 160 0,2 3 0 0,0 2-144 0,2 3 144 16,-1 2 0-16,2 5-144 0,0 2 144 0,1 3-208 15,1-2 16-15,1-1 16 0,2-1 0 0,1 0-80 0,1-1 0 16,2 2-16-16,5-6 0 0,0-1 272 0,4-2-192 16,3 1 192-16,4 1-160 0,1 1 160 0,3 0 0 15,1 1 0-15,2-3 0 0,2-4 0 0,-1-3 128 16,2-3-128-16,-1-1 128 0,2-5-256 0,-2-3-64 16,0-1 0-16,-1-2 0 0,-1-1 192 0,-1-3 176 15,1-2-48-15,-2-2 0 0,2-3 352 0,0-1 64 16,1-2 16-16,1-2 0 15,-1-2-240-15,0-3-64 0,-1-2 0 0,-1 2 0 0,-1-4 48 0,-3 1 0 16,0-3 0-16,-4 0 0 0,-1-6-304 0,-3 0 0 0,-2-1 0 0,-3-3 0 16,1-2 256-16,-3-2 0 0,-2-3 0 0,3 0 0 15,-1 0-96-15,0 4-32 0,0 2 0 0,0 4 0 16,0 3-128-16,-1 5 0 0,-1 2 0 0,1 7 0 16,0-1 0-16,0 4-176 15,1 4 48-15,0 0 0 16,3 5-576-16,-1 1-96 0,2 3-32 0,0 4-17760 0</inkml:trace>
  <inkml:trace contextRef="#ctx0" brushRef="#br0" timeOffset="34129.15">3995 9370 911 0,'-2'-6'0'0,"-2"2"0"0,2 2 0 0,0-2 0 0,1 4 2816 0,1-1 464 0,0 1 112 0,-1 0 0 0,-2-4-3232 0,1 3-656 16,0 0-128-16,-2 1-16 0,0 1 320 0,0 2 64 15,1 1 0-15,-1 0 16 0,-1 1 1168 0,0 1 224 16,0-1 64-16,0 1 0 0,0-1 624 0,0-3 128 0,0 3 16 0,0-2 16 0,2 1 160 0,0 0 16 16,1-2 16-16,1-1 0 0,-1 2-400 0,1-3-64 15,1 0-32-15,0 0 0 0,1 0-752 0,1 0-160 16,-1 0-16-16,0 0-16 0,-1 0-576 0,0 0-176 16,0 0 0-16,0 0 0 15,0 0 0-15,0 0 0 0,0 0-160 0,0 0 160 0,0 0 0 0,0 0 0 16,0 0 144-16,0 0-16 0,0 0 368 0,0 0 80 31,0 0 0-31,-16 17 16 0,13-12-272 0,1 1-48 0,-1-1-16 0,2 1 0 0,1 1-96 0,-1-2-32 16,1 1 0-16,0-1 0 0,0 1-128 0,0 0 0 15,0 2 0-15,-1 0 0 0,0 0 0 0,-1-1 0 16,0 2 0-16,-2-2 0 0,0 4 0 0,-2 4 0 0,0 0 0 0,-3 5 0 16,1 2 0-16,-3 1 0 0,1 1 0 0,-1 3 0 15,-1 4 128-15,1 6-128 0,-1-1 192 0,1 4-64 16,1-2-128-16,0 4 0 0,1 4 0 0,4-5 0 15,3-8 0-15,1-1 0 0,2 1 128 0,1-2-128 16,3 1 160-16,0-1 0 0,0 2 0 0,0-1 0 16,0-4-160-16,-1 2 0 15,0-3 0-15,-3-2 0 0,1 0 0 0,0-1 0 0,-1-2 0 0,-1-2 0 16,1-1 0-16,0-4 0 0,0-3 0 0,2-1 0 16,1-2 0-16,1-3 0 0,1-1 0 0,2-4 0 15,1-1 128-15,2-1-128 0,-1-3 128 0,2-1-128 0,3-2 192 16,1-4-64-16,4-2 0 0,-1-5 0 0,1 1 0 15,-1-5-128-15,2 0 192 0,0-4-64 16,0 2-128-16,0-5 0 0,0-3 0 0,-1 1 0 0,-1-2 0 0,-2-2 0 16,-1 2 144-16,-2-1-144 0,-2 0 128 0,-2 4-128 15,-1 3 160-15,-2-3-160 0,-1-8 128 0,-1-2-128 16,-1-1 0-16,-3 3 0 0,-2 2 128 0,-4-1-128 16,-1 1 0-16,-2 3 0 0,-2 1 0 0,-1 1 0 15,-1 2 0-15,-2 1 0 0,0 1 0 0,-1 2 0 16,0 5 0-16,0 0-160 15,0 4 160-15,2 1 0 0,-1 3-144 0,2 2 144 0,3 2 0 0,0-1 0 16,1 1-144-16,1 1 144 0,3 1-192 0,-1-2 0 16,1 2 16-16,-1 0 0 0,2 0-144 0,0 1-16 0,-2 0-16 15,1 1 0-15,-1-1 16 0,0 2 0 0,1 1 0 0,0 2-12016 16,-1 3-2384-16</inkml:trace>
  <inkml:trace contextRef="#ctx0" brushRef="#br0" timeOffset="34427.11">3912 9934 45151 0,'-12'0'2000'0,"3"0"416"0,2 0-1936 0,2 0-480 0,4 0 0 0,1 0 0 0,1 0-224 0,0-1-144 0,1 0-16 0,1-4-16 0,3-1 0 0,6 1 0 16,2-5 0-16,4 0 0 0,3 1 400 0,1-2 0 15,3 0 0-15,1 1 0 0,1 0 0 0,0 0-160 16,0 3 160-16,-1-1 0 15,0 2-448-15,-1 1 0 0,0 3 16 0,1-3-17856 0</inkml:trace>
  <inkml:trace contextRef="#ctx0" brushRef="#br0" timeOffset="36242.3">908 6865 23951 0,'-3'-5'2128'0,"2"1"-1696"0,1 2-432 0,1 1 0 0,2 1 1408 0,-1-5 208 0,2-2 48 0,2-2 0 0,4-4-1664 0,1-4-320 0,1 1-64 0,0 1 0 0,-1 0 176 16,-1 0 32-16,-2 3 16 0,0 2 0 15,-2 1 160-15,-1-2 0 0,-3 1 0 0,-2 4 0 0,-1 0 0 0,-4 0 144 16,-2 1-16-16,-2-1-128 0,-2 2 608 0,-3-1 16 15,-2 0 0-15,-1 1 0 0,-2-1-352 0,-1 2-64 32,1 0-16-32,-4 3 0 0,2 3 0 0,2 0-16 0,0 5 0 0,1 2 0 0,-1 2-176 0,2 4 0 15,3 4 0-15,0 1 128 0,2 1-128 0,1 2 0 16,1-1 0-16,0 3 0 0,2-1 128 0,-1 1-128 16,0-3 0-16,1 0 128 0,0-1-128 0,2 1 0 15,0 2 0-15,2-1 0 0,3-3 0 0,0-3 0 16,2 2 0-16,0 0 0 0,4 1-240 0,1 0 80 15,3-4 16-15,1-3 0 0,1-4 288 0,3-3 64 0,-1-2 16 0,3-4 0 16,0-3 480-16,0-4 80 0,3-4 32 0,-1-1 0 16,1-1-96-16,1-4-16 0,3-3 0 0,0-6 0 15,0-1-480-15,-1-3-96 0,-2 1-128 0,-3 0 176 16,-2-1-176-16,-1 1 192 0,-3-3-192 0,-2-1 192 16,-1-2 240-16,0 0 48 0,0-6 16 0,1 2 0 31,-2 2-176-31,3-4-16 0,0 1-16 0,1-1 0 0,-1 5-128 0,-1-2-32 0,1 3 0 0,-3 0 0 15,1 5-128-15,-3-1 128 0,-1 2-128 0,-1-3 128 16,-3 5-128-16,-3-3 0 0,1 7 0 0,-3 0 0 16,-1 2-288-16,-3 1 16 0,-1 6 0 0,2-1 0 15,-3 3-336-15,-2 4-64 16,-2 5-16-16</inkml:trace>
  <inkml:trace contextRef="#ctx0" brushRef="#br0" timeOffset="36709.54">1083 6860 26719 0,'-1'-11'2368'0,"1"3"-1888"0,0 1-480 0,1 3 0 0,3-1 3328 0,0 4 576 0,3-4 128 0,3-1 0 15,6-8-4032-15,5 0-592 0,4-2-240 0,0-2-32 0,-2 3 544 0,-3 2 128 0,0-2 0 0,-4 1 16 16,-3 4 176-16,0-1 0 0,-2-1 0 0,-1 0 0 16,-2 0 0-16,-2-1 0 0,-1-1 0 0,-3 2 0 15,-1-1 256-15,-4-1 128 0,-2 1 16 0,-1 1 16 16,-2-2 16-16,-1 2 0 0,-1 1 0 0,-1 2 0 15,-1-1-160-15,-2 4-16 0,3 0-16 0,-2 1 0 16,2 5-240-16,1 2 176 0,-1 3-176 0,0 4 160 16,0 3-160-16,-1 4 0 0,-2 3 0 0,2 3 0 0,1 2 0 15,1 1 0-15,1 2 0 0,3 0 0 0,1 1 0 0,0 3 0 16,3 0 0-16,0-1 0 0,1 0 0 0,1-3 0 16,0 0 176-16,1-5-176 0,-1 0 128 0,2 0-128 15,0 2 0-15,2 1 0 0,1-2 0 0,0 0 0 16,1-1 0-16,1-1 0 0,1-4-272 0,0-2 0 15,2 1 0-15,1-2 0 16,2-6-880-16,-1 1-160 0,2-8-32 0,-1-1-16 16,1-1-1120-16,1-6-208 0,1-3-64 0,1-6-10464 0</inkml:trace>
  <inkml:trace contextRef="#ctx0" brushRef="#br0" timeOffset="37211.61">1554 6604 15663 0,'5'-1'688'0,"-1"1"144"0,0 0-656 0,-1 1-176 0,1 0 0 0,-1 3 0 0,-1-3 1040 0,3 4 176 0,4 3 48 0,2 3 0 0,1 4 816 0,-1-2 160 0,0 4 48 0,-2 0 0 16,-1 4-512-16,-4-4-112 0,0 1 0 0,-1 3-16 16,-2-2-688-16,-4-2-128 0,2-1-16 0,-3 0-16 15,0-2-544-15,-1-2-96 0,0 0-32 0,-2-4 0 0,1 1 48 0,1 0 0 16,-2-5 0-16,1 3 0 0,1-1 0 0,-1-1 0 15,1-1 0-15,1-2 0 0,3-1-176 0,-2-1 0 16,2 0 0-16,1-3 128 0,-1-1 224 0,1-1 32 16,1-4 16-16,-1 1 0 0,1-4-160 0,0 1-48 15,1-1 0-15,-1-2 0 0,3-1-32 0,-2-2-16 16,1-1 0-16,0-2 0 0,1 1 32 0,1-3 0 16,1 1 0-16,2 2 0 0,-1-3-176 0,2 0 128 15,2 1-128-15,-1 1 128 0,1 3-128 0,0 1 0 16,0 1 0-16,-1 3 0 0,-1 2 0 0,-1 2 0 15,1 2 0-15,-2 2 0 0,1 3-128 0,-3 1 128 16,0 1 0-16,0 3 0 0,0 2 0 0,-1 0 0 0,1 4 0 16,2-2 0-16,-1 3 0 0,0 0 0 0,3 1 0 0,0 2 0 15,3 3 0-15,1-2 160 0,1 2-160 0,1 3 160 16,1 2-160-16,1 1 0 0,0-2 0 0,-1 3 0 16,-1 0 0-16,-1-2 0 0,-2-3 0 0,-1-1 128 15,-1 2-128-15,-2-3 0 0,-2 1 0 0,0 0 0 31,-1 0-368-31,0 1-48 0,-1 2-16 0,1 4 0 0,-2-3-528 16,1 4-128-16,1 5 0 0,0 0-16 0,0-2-848 16,0-3-160-16,0-3-48 0,1-6-12272 0</inkml:trace>
  <inkml:trace contextRef="#ctx0" brushRef="#br0" timeOffset="37714.42">2366 6589 35935 0,'-14'-4'3200'0,"4"2"-2560"16,0 4-512-16,3 0-128 0,3 0 320 0,3 1 64 0,0 3 0 0,-4-1 0 16,-4 6-1808-16,-3 4-368 0,-2 5-64 0,-1 2 0 0,2 1 1408 0,1 0 272 0,3 0 176 0,-1 2-192 15,1-2 192-15,2 2-192 0,0-1 192 0,2-1-192 16,-1 1 192-16,3-3 0 0,0-2 0 16,2-1-128-16,1-4 128 0,2-1 0 0,2-2-144 0,1-1 144 15,0-4 144-15,2-1 112 0,1 0 0 0,0-4 16 16,0-1-272-16,0-1-176 0,2-3 32 0,4-1 0 15,0 0 144-15,0-2 0 0,4 1 0 0,-2-5 0 16,1 2 320-16,-1 0 64 0,1-3 0 0,0-2 0 16,-1 2 144-16,-2-2 48 0,0 3 0 0,0-5 0 0,-3 1 128 15,0 0 48-15,-1-2 0 0,-2-1 0 0,1-2-112 0,-3-2-32 16,0-2 0-16,-3 2 0 0,-1 1-144 0,-3 1-16 16,0-5-16-16,-4 1 0 0,-1 0-240 0,-2 1-32 15,-1 2-16-15,-3 2 0 16,-2-2-144-16,0 7 0 0,0 3 144 0,0 3-144 0,-1 5 128 0,0 3-128 15,-1 1 128-15,1 4-128 0,0 3-128 0,1 0-112 16,1 3-16-16,-1-2 0 16,1 2-1792-16,2 0-352 0,2-1-80 0,4-1-12816 0</inkml:trace>
  <inkml:trace contextRef="#ctx0" brushRef="#br0" timeOffset="38359.25">2689 6592 41471 0,'0'-3'1840'0,"-1"2"368"16,0 0-1760-16,1 1-448 0,0 2 0 0,0 1 0 0,0 0 0 0,1 2 0 0,0 4 0 0,1 0-176 15,-1 4-512-15,0 2-96 0,0 1-32 0,1 1 0 0,-1 3 608 0,-1-1 208 0,1 2-144 0,-1-4 144 16,0 2 0-16,0-1 0 0,-1-2 0 0,1-1 0 0,0 0 0 0,-1-1 0 15,-1-2 0-15,1-3 0 0,1 1 576 0,-1-1 32 16,0-4 16-16,1-2 0 16,-2 1-288-16,2-4-48 0,0 0-16 0,-1-3 0 0,1 1-16 0,0-3-16 15,0-2 0-15,1 0 0 0,1-4-240 0,0-3 0 16,2-1 0-16,0-1 0 0,-1-1 0 0,1-4 0 16,1-1 0-16,-1 2 0 0,1-1 0 0,0 4 0 15,0-1 0-15,-1 6 0 0,3 1 0 0,-1 1 0 16,1 5 0-16,1 3 0 0,-1-1 0 0,2 3 0 15,1 3 0-15,1 3 0 0,0-1 0 0,1 1 0 16,3 1 0-16,-1 1 0 0,1-1 0 0,-2-1 0 16,1 3 0-16,1-5 0 15,-2 1 0-15,1 0-240 0,-2-5 80 0,1 2 16 16,-4 2 144-16,0-4 0 0,-1 5 0 0,-2-4 0 0,0 4 0 0,-2-4 0 0,-2 4 0 0,1-5 0 16,-1 3 192-16,-1-1-48 0,0-2 0 0,-1 1 0 15,2-1 48-15,-2 0 0 16,0 0 0-16,1-1 0 0,0-1-192 0,0-2 0 0,2-1 144 0,-1-4-144 15,2 1 0-15,0-4 0 0,1-1 0 0,-2-2 0 16,4-1 0-16,-1-1 0 0,0-1 0 0,0-1 0 16,2 0 0-16,-2 3 0 0,0 2-144 0,1-1 144 15,1 2 0-15,-2 0 0 0,1 2 0 0,0 1 0 0,0 3 128 16,0-2-128-16,1 3 128 0,0 2-128 16,1 1 128-16,1 3-128 0,0 0 128 0,1 2-128 0,-1 2 0 0,0 1 128 15,2 2-128-15,2 4 0 0,2 3 0 0,-1 2 0 16,2 4 128-16,-1 0-128 0,-2-1 0 0,1 0 0 15,-1 5 0-15,0 0 0 0,1 2 0 0,-3 1 0 16,-1-1 0-16,-1 2 0 0,-2-1-144 0,-2 0-64 16,-1-2-16-16,-2 2 0 15,0-5-432-15,-2 2-96 0,0 0-16 0,-1 2-17536 0</inkml:trace>
  <inkml:trace contextRef="#ctx0" brushRef="#br0" timeOffset="44144.4">675 8659 8287 0,'-1'-2'736'0,"0"1"-592"0</inkml:trace>
  <inkml:trace contextRef="#ctx0" brushRef="#br0" timeOffset="45306.85">676 8644 911 0,'3'-1'0'0,"-2"1"0"0,2-2 0 0,-2 0 0 0,-1 2 1280 0,1 0 160 0,-1-1 32 0,1 1 16 0,2-1 320 0,-1 1 64 0,2-2 16 0,-2 0 0 0,1 0-160 15,-1 2-48-15,1-3 0 0,-1 2 0 0,0 0-96 0,-1 1-32 16,0 0 0-16,0 0 0 0,2-3-1232 0,-2 3-320 15,0 0 0-15,-1 0 0 0,1 0 0 0,1 0-144 16,0 0 16-16,1 0 0 0,-2 0-144 0,1 0-32 16,1 0 0-16,-1 0 0 0,1 3 304 0,-1-3 0 15,1 0 0-15,0 0 144 0,1 0 688 0,0 0 128 16,-2 0 16-16,1 0 16 0,0 0 256 0,-1-3 48 16,0 2 16-16,1 0 0 0,-1 1-336 0,1-1-64 15,-2 1-16-15,0-4 0 0,0 3-592 0,1-2-128 16,-2 2-32-16,-2-1 0 0,2 2-144 0,-1-4 0 0,0 3 0 15,0 1 0-15,-1-2 176 0,1 0-48 0,1 2-128 16,0 0 192-16,0 0 0 0,0 0 0 0,0 0 0 0,0 0 0 16,0 0 0-16,0 0 0 0,0 0 0 0,0 0 0 15,0 0-48-15,0 0-16 0,0 0 0 0,0 0 0 16,-20-1 64-16,20 1 16 0,-1 0 0 0,1 0 0 16,-1-2-64-16,1 2-16 0,-1 0 0 0,1-2 0 15,-2 1 16-15,2-1 0 0,-1 2 0 0,1-1 0 16,0 1-144-16,0 0 0 0,0 0 0 0,0 0 0 15,0 0 128-15,0 0-128 0,0 0 128 0,0 0-128 16,0 0 256-16,0 0-48 0,0 0 0 0,-18 9 0 16,16-5-208-16,1 1 176 0,0 1-176 0,0 2 160 0,-2 4-160 15,2 2 0-15,-2 5 0 0,1 1 128 0,1 3-128 16,-3 3 0-16,-1 6 0 0,0 0 0 0,0-3 0 0,0-1 0 16,2-2 0-16,-1 0 0 0,-1-3 0 0,1-1 0 15,2-4 0-15,-2 1 128 0,2-4 0 0,-2-3 0 16,1 2 0-16,-2 1 0 0,0 1-128 0,1-4 192 15,-1 2-192-15,0-4 192 0,1-1-192 0,0-2 0 16,2-2 0-16,-1-4 128 0,2 2 0 0,0-6 0 16,0 2 0-16,1-6 0 0,0 1 112 0,0-1 16 15,0-2 0-15,0-3 0 0,0-2-32 0,0-1 0 16,0-5 0-16,1-2 0 0,0 0 32 0,2-3 16 16,0 1 0-16,0-4 0 0,0 0-96 0,2-4-32 0,2 1 0 15,-3-4 0-15,3 2-144 0,-1-2 0 0,1 4 0 0,1 2 128 16,-1 4-128-16,2-2 0 0,1-1 0 0,0 4 0 15,1-4 0-15,0 5 0 0,-1-3 0 0,1 6 0 16,-1 3 0-16,0 0 0 0,0 3 0 0,-2 0 0 16,0 2-128-16,-2 2 128 0,1 4 0 0,-1 1 0 15,-1 4 0-15,0 2 0 0,1 3 0 0,-1 2 0 16,0 1 0-16,0 6 0 0,0 3 0 0,0 5 0 16,1 2-176-16,-1 2 48 0,-1 1 0 0,0 2 0 15,-1 7 128-15,0 3 0 0,-2-3 0 0,0-3 0 16,1 4 0-16,-2-5 0 0,1 1 0 0,0-3 0 15,2-1 0-15,-1-8 0 0,3 0 0 0,-1-3 0 0,-1-4 0 16,1 0 0-16,1-2 0 0,0-1 0 0,-1-1 0 0,-1-3 0 16,0-4 0-16,-1 2 0 15,1-4 0-15,-2-3 0 0,2 1 0 0,-2-2 0 0,1-2 0 0,1-1 0 16,-1-2 0-16,2-3 0 0,1-2 0 0,-1-2 128 16,2-3-128-16,-1-3 128 0,3-1 32 0,-1-5 16 15,0-1 0-15,-1 0 0 0,0 0-176 0,-1 5 160 16,-1 4-160-16,1-2 160 0,0-1-160 0,-1-6 0 15,1 1 0-15,-2 2 0 0,2 1 0 0,-1-1 0 16,-2 6 0-16,2-2 0 0,0 2 0 0,-1 0 0 16,2 3 0-16,0 0 0 0,2-1 0 0,-1 5 0 15,0 0 0-15,-1 1 0 0,0 1 0 0,-1 0 0 0,-1 3 0 16,1 0 0-16,-2-1 0 0,1 2-144 0,-1 3 144 0,1-1 0 16,1 1 0-16,-2 3-128 0,2 0 128 0,-2 1 0 15,1 1 0-15,-1 3 0 0,2-2 0 0,-2 4 0 16,3 3 0-16,-1 5 0 0,1 2 0 0,0 4 0 15,0-2 0-15,-1 6 0 0,0 4 0 0,1 1 0 16,0 4 0-16,-1 4 0 0,1 5 0 0,-1-1 0 16,-1 0 0-16,0-1 0 0,-2 4 0 0,0-5 0 15,-1-2 0-15,-1-2 0 0,0-4 0 0,0-3 0 16,-2-2 0-16,1-1 0 0,-1-3 0 0,1 2 0 16,-1-4 0-16,2-3 0 0,0-2-144 0,1-2 144 15,1 1-144-15,0-3 144 0,2-5-128 0,-1 1 128 16,2-3-672-16,1-4-48 0,1 0-16 0,0-2 0 15,0-2-416-15,1-1-64 0</inkml:trace>
  <inkml:trace contextRef="#ctx0" brushRef="#br0" timeOffset="45699.21">1708 8637 8287 0,'-8'-4'736'0,"2"2"-592"0,0 2-144 0,2-3 0 0,2 6 4848 0,0-3 928 0,1 0 192 0,-1 1 48 0,-3 2-4928 0,-3 0-960 0,0 2-128 0,-2 1-192 15,0 1 192-15,0 0 0 0,0 2 0 0,0-1 0 16,-1 2 0-16,-1 0 0 0,-1 1 0 0,-1 2 0 16,-1 0 368-16,-1 3 0 0,-2 0 0 0,0 2 0 0,-1-1 720 15,-2 0 128-15,1-1 48 0,1 0 0 0,0-2-784 0,2 1-160 16,-1-4-16-16,2 1-16 0,2-1-288 0,1-1 0 15,5-2 0-15,-1-1 0 16,1-1-1344-16,4-2-256 0</inkml:trace>
  <inkml:trace contextRef="#ctx0" brushRef="#br0" timeOffset="45919">1406 8646 43311 0,'7'-3'1920'0,"-3"-1"384"0,-1 3-1840 0,-1 1-464 0,1 3 0 0,-1-1 0 16,0 3-400-16,3 1-176 0,4 2-48 0,2 7 0 0,3-1 288 0,-1 6 48 0,1 0 16 0,0 0 0 15,-2 0-96-15,-1-1-16 0,-1 0 0 0,0-1 0 32,0 3-192-32,-2 0-32 0,2-3-16 0,-1 0 0 15,-3-2-336-15,0 3-64 0,1 2 0 0,-4-2-16 16,1-2-304-16,-2-1-64 0,1 0-16 0,-1-2-7408 0,1-3-1488 0</inkml:trace>
  <inkml:trace contextRef="#ctx0" brushRef="#br0" timeOffset="46248.35">1852 8256 41471 0,'-1'0'3680'0,"0"3"-2944"0,1 2-592 0,1 1-144 0,0 0 128 0,1 3-128 0,0 4 192 0,2 8-64 0,1 9-128 0,1 6 0 0,-1 7 0 0,0 6 0 15,-1 3 0-15,-2 3 0 0,-2 0-160 0,-2 0 160 16,-2-1 0-16,-1-1 208 0,0-6-16 0,-1-2 0 16,-2-5-192-16,2 0 0 0,-1 5 0 0,-2 1 0 31,2-1-624-31,-1 0-208 0,2-4-64 0,2-3 0 0</inkml:trace>
  <inkml:trace contextRef="#ctx0" brushRef="#br0" timeOffset="48165.83">8739 8808 20271 0,'-3'0'1792'0,"1"0"-1424"0,1 1-368 0,1 0 0 0,0 2 1584 0,-2-3 240 0,2 1 48 0,-1 1 16 0,0 1-1280 0,2-1-256 16,2 2-48-16,-3-4-16 0,0 0 544 0,30-6 128 0,-10 2 0 16,5 2 16-16,6-6 80 0,3 4 16 0,4 0 0 0,2 0 0 15,2 1-512-15,2 5-112 0,0 3 0 0,0-3-16 16,-2 4-432-16,-2-2-176 0,-3 1 16 0,-1 0 0 31,-1-4-1024-31,-3 4-208 0,0-4-32 0,-2 3-16 16,0-4-1328-16,-3 1-272 0,-1 0-48 0,-2-1-7712 0</inkml:trace>
  <inkml:trace contextRef="#ctx0" brushRef="#br0" timeOffset="48470.05">8747 9217 41471 0,'-13'0'1840'0,"3"0"368"0,2-2-1760 0,5 0-448 0,2 4 0 0,2-2 0 0,1-2 0 0,1 1 0 0,2-3 0 0,3 2 0 0,5-4-320 0,3 1-64 15,5 0 0-15,3 0 0 0,2 0 384 0,7 1 240 16,4 0-48-16,6 3 0 0,4-2 0 0,2 3 0 0,2 3 0 0,0 0 0 15,-2 2-192-15,0 0 0 0,0 1-144 0,-5 0 144 32,-1 0-944-17,-6-1-80-15,-3 0-32 0,-3 0-16144 0</inkml:trace>
  <inkml:trace contextRef="#ctx0" brushRef="#br0" timeOffset="99807.99">1744 9859 36863 0,'-9'-6'3264'0,"3"-3"-2608"0,1 3-528 0,2 3-128 16,3 0-1216-16,0 1-256 0,2-3-64 0,-4-1-16 16,1-5-2720-16,0-5-528 0,-3 0-128 0,0 0 0 15,-1 1 3440-15,-1 4 688 0,1 0 144 0,-1 0 16 0,-1 1 1056 0,-1 2 208 0,0 0 32 0,-3 1 16 16,-1 3 2352-16,-1 1 480 0,-1 2 80 0,-1-2 32 15,2 2-1632-15,-3 0-320 0,-2 1-64 0,0 0 0 16,-1 0-1184-16,-1-3-224 0,-1 2-64 0,-1-1 0 16,-3-3 400-16,-4 1 80 0,-5 2 16 0,-5-2 0 15,-4 1-144-15,-8 1-32 0,-1-1 0 0,-4 0 0 0,-3 0 32 16,-2 0 0-16,2 1 0 0,-2 1 0 16,0-4 80-16,-1 0 16 0,1 0 0 0,-1 2 0 15,0-1-384-15,1 1-64 0,4 2 0 0,4 0-128 16,2 1 0-16,4 0 0 0,2 5 0 0</inkml:trace>
  <inkml:trace contextRef="#ctx0" brushRef="#br0" timeOffset="106825.65">5029 8834 29487 0,'-6'-3'2624'0,"2"-1"-2112"0,3 3-512 0,2 1 0 0,2-1 640 0,-1 1 0 16,3-6 16-16,1 0 0 16,8-6-1088-16,6 1-208 0,4 0-64 0,5 0 0 0,2 0 512 0,3-1 192 15,2 3-176-15,1 2 176 0,0 0 0 0,2 2 0 16,-1 2-128-16,-1 0 128 0,-1 3 128 0,-1 0 80 15,-1 3 16-15,-2-1 0 16,-3-1-640-16,-3 1-128 0,-4 3-32 0,-3 0-12080 0</inkml:trace>
  <inkml:trace contextRef="#ctx0" brushRef="#br0" timeOffset="107094.02">4881 9161 43311 0,'-2'4'1920'0,"-1"-4"384"0,-1 0-1840 0,4 1-464 0,2 1 0 0,2-1 0 0,2 1-512 0,4-1-208 0,6-1-48 0,9 0 0 15,7-1-976 1,7-5-208-16,3-1-32 0,0-1-16 0,-2 1 1024 0,-1 1 208 0,-1 1 32 0,-3-2 16 15,-3 5-1568-15,-5 0-304 0,-2 2-64 0,-5 0-16 16,-4 1 416-16,-1 2 80 0</inkml:trace>
  <inkml:trace contextRef="#ctx0" brushRef="#br0" timeOffset="107760.69">7055 8473 22111 0,'-7'-5'1968'0,"2"1"-1584"0,2 3-384 0,1 1 0 0,2 0 1344 0,-1-2 192 0,-2 2 48 0,-4-5 0 16,0 4-240-16,-3-4-64 0,1 4 0 0,-1 1 0 15,2 1-160-15,-2 4-32 0,-1 1-16 0,-2 6 0 0,0 1-656 16,-4 7-128-16,0 1-32 0,-2 4 0 0,-1 6 320 0,-2 2 48 16,-1 3 16-16,2 3 0 15,0 5-208-15,2 0-48 0,-1 0 0 0,0 2 0 0,3 0-160 0,-2 2-32 16,3 1-16-16,1 3 0 0,0 3-48 0,2 0 0 15,0 0 0-15,3 1 0 0,4 1-128 0,3-5 0 16,5-3 0-16,3-5 0 0,4-1 0 0,4-7 0 16,5-2-160-16,4-3 160 0,5-5-320 0,5-5 48 15,8-5 0-15,3-5 0 0,2-6 272 0,5-5-160 16,3-5 160-16,3-6-128 0,1-6 256 0,-5 0 64 16,-8-3 16-16,3 0 0 0,4-8 48 0,3-7 0 15,3-5 0-15,-1-2 0 0,-5 0 32 0,-7 2 16 16,-3-5 0-16,-6-3 0 0,-6-4-48 0,-6 1-16 0,-4-2 0 0,-5-1 0 15,-4-3 0-15,-5 2 0 0,-3-2 0 0,-5 5 0 16,-5 3-64-16,-3 3-16 0,-3 5 0 0,-4 2 0 16,-7-1 80-16,-5 6 16 0,-3 3 0 15,-3 6 0-15,2 7-256 0,-12 1-160 0,-11 6 32 0,-6 5 0 16,2 6-640-16,-3 6-112 0,-4 5-16 0,-6 8-18656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7:58:15.712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773 4104 26719 0,'-32'-16'2368'0,"6"3"-1888"16,8 5-480-16,11 3 0 0,1 1 256 0,-4-5-32 16,-12-7-16-16,-13-10 0 0,-5-11 272 0,3-2 48 15,9-1 16-15,13 4 0 0,9 6 768 0,6 7 160 16,6 3 16-16,2 8 16 0,0 4-672 0,1 6-144 15,-2 4-32-15,1 5 0 0,0 6-272 0,0 4-48 16,-1 3-16-16,-1 2 0 0,-1 2-48 0,-1 1-16 0,0 2 0 0,-1 3 0 16,0 4-16-16,-2 1-16 0,2 1 0 0,-2 3 0 15,-1 7-32-15,1 6-16 0,2 10 0 0,-2 1 0 16,1-6-176-16,1-4 128 0,2 1-128 0,0 1 128 16,1 4 48-16,2 3 0 0,2 7 0 0,-1-3 0 15,1-6 16-15,0-5 16 0,1-8 0 0,0-3 0 16,0-3 48-16,0 4 0 0,0 2 0 0,-1-2 0 15,-1 1-112-15,0-5-16 0,1-3 0 0,-1-4 0 0,1-5-128 0,-1-3 0 16,0-7 0-16,-3-1 0 16,0-2 0-16,-2-1 0 0,1 0 0 0,0-1 0 15,-2-2 128-15,1-1 0 0,-2 0 0 0,1-3 0 0,1 2 64 0,-2-5 16 16,1 1 0-16,-1-1 0 0,2-4-48 0,0-1-16 16,0 0 0-16,1-1 0 0,0-2 112 0,2 1 32 15,0-4 0-15,3-3 0 0,2 0-288 0,3-4 0 16,1-1 0-16,0-1 0 0,3 0 160 0,-2-4-32 15,0 0 0-15,1 0 0 0,-2-2-128 0,-1-1 0 16,-2 0 0-16,0-3 0 0,-2-3 0 0,-1-1 0 16,-1-2 0-16,-2 7 0 0,-1 1 0 0,-1 1 0 15,0-3 192-15,0-1-64 0,1 2-128 0,-1-3 0 16,1-2 0-16,0 2 128 0,0 2-128 0,-1 2 0 0,0 0 0 0,0 4 0 16,-1 1 0-16,-2 3 0 15,1 2 0-15,-1 2 0 0,0 2 0 0,-1 3 0 0,0 2 0 0,-2 3 0 16,0 1 0-16,-3 5 0 0,-1-1 0 0,-4 6 0 15,-1 4 0-15,-4 4 0 0,-4 4-128 0,0 4 128 16,-2 2 0-16,3-2 0 0,-1 1-144 0,0 2 144 16,-2 3 0-16,-1 5 128 0,0 3-128 0,0 1 192 0,0 3-192 0,0-3-160 15,2-2 32-15,3-4 0 0,0-2 128 16,3 1 0-16,-2-1 0 0,2-1 0 16,3-1 0-16,1-2 0 0,0 0 0 0,1 0 0 0,2-2 0 0,1-5 0 15,2-2 0-15,0-3 0 16,1 0 0-16,0-5 0 0,2-2 0 0,2-3 0 0,-1 1 0 15,0-6 0-15,0 2 0 0,1-3 0 0,-1-1 0 0,-1 0 176 16,-1-1-48-16,1 1 0 16,-2-3 0-16,0 1 0 0,1-3 0 0,-3-1 0 15,1 0 160-15,0-4 32 0,0 0 0 0,0-1 0 0,0-2-80 0,1 1-16 0,0 0 0 0,0-5 0 16,-1 1-96-16,1-2-128 16,1 1 176-16,-3-5-176 15,2 0 192-15,-3 0-64 0,1-2 0 0,-4 0-128 0,2 1 160 0,-4 1-160 0,-1 4 128 0,-2-3-128 16,-5 2 0-16,-1 2 0 15,-4-1 0-15,-1 2 0 16,-4 0-416-16,-1 4-160 0,-2 3-48 0</inkml:trace>
  <inkml:trace contextRef="#ctx0" brushRef="#br0" timeOffset="11707.51">3612 11700 20271 0,'-5'-6'1792'0,"0"0"-1424"0,1 6-368 0,2 0 0 0,1 1 2176 0,-2-1 384 15,-2-1 64-15,-2-2 0 0,-2 1-1216 0,1-1-256 16,3 6-64-16,1-3 0 0,3 2 0 0,1 3-16 16,2 0 0-16,1 0 0 0,2 1-560 0,-1 2-96 15,1 0-32-15,2 3 0 0,-1 2-192 0,0 3-32 16,0 1-16-16,-1 1 0 0,-1-1 128 0,-2 6 32 15,2 6 0-15,-3 5 0 0,0 3-32 0,-1 7 0 16,0 5 0-16,-1 7 0 0,1 6-144 0,-1 2-128 16,0 9 192-16,-2 0-192 0,1-1 192 0,-1 2-64 15,1 7 0-15,-1 0-128 0,2 4 192 0,-1 0-64 16,-1 0 0-16,-2 0-128 0,-1 3 208 0,-1 2-64 16,-2 3-16-16,-1-7 0 0,1-12-128 0,-3 12 0 0,-3 10 0 15,-1 3 128-15,1-4 0 0,-1-3-128 0,3-6 192 0,-1 5-64 16,-1 4 64-16,2-8 0 0,1-16 0 0,1 8 0 15,0 4-192-15,0 1 192 0,1 0-192 0,0-8 192 16,0-14-192-16,1 4 192 0,-4 0-192 0,2 1 192 16,0 0-192-16,1-8 128 0,1-3-128 0,1-9 128 15,1-5 16-15,3-5 0 0,0-4 0 0,1-3 0 16,0 1-144-16,1-7 0 0,1 2 0 0,0-2 128 16,1-2-128-16,0-2 0 0,1 0 0 0,0-3 128 15,2 0-128-15,-2 1 192 0,2-5-192 0,-1 2 192 0,3-1-32 16,-1-3 0-16,1 0 0 0,-2-2 0 0,2-1-160 0,2-3 0 15,-1-1 0-15,0 0 0 0,1-2 0 0,1 1 0 16,-1-3 0-16,2-2 0 0,1 1 0 0,0-3 0 16,1 2 0-16,-1-3 0 0,1 0 240 0,0 0 16 15,1-1 0-15,2-2 0 0,1 0-256 0,0 0 0 16,-1 2 0-16,2-4 0 0,2 3 0 0,-1 1 144 16,2-3-144-16,-2 2 128 0,0 0-128 0,3 1 0 15,1-1 0-15,1 1 0 0,-1-1 0 0,-1 0 0 16,0 1 0-16,1 0 0 0,0-3 0 0,-1 2 0 15,-2 0 0-15,0 1 0 0,-2 1 0 0,-2-1 0 16,0 4 176-16,-3-1-176 0,-2 3 0 0,-2 0 0 0,2 1 0 16,-2 1-160-16,1 1 160 0,-1 2 0 0,-1-2 0 15,1 2 0-15,-1 1 0 0,-1 0 0 0,1 0 0 0,-1-1 0 16,1 1 0-16,0 2 0 0,-1-4 160 0,-1 0-160 16,1 3 0-16,-2-1 0 0,1 1 0 0,-1-3 0 15,-2 1 0-15,1-1 0 0,0-2 0 0,-2 1 0 16,0-2 0-16,1 0 144 0,-1 0-144 0,-1 2 128 15,1-3-128-15,0 0 160 0,-2 1-160 0,2-1 160 16,0-1-160-16,2 1 128 0,-2 0-128 0,1-4 128 16,-1 4-128-16,0 0 0 0,0 0 0 0,0 0 0 15,0 0 0-15,0 0 0 0,0 0 0 0,12-17 0 16,-11 14 0-16,-1 1 0 0,2-1 128 0,-2 1-128 0,0-1 0 0,-2 0 0 16,2 0 0-16,-1-3 0 0,0 1 0 0,-1-1 0 15,0 0 0-15,1-5 0 0,0 2 160 0,0 0 0 16,-1-2 0-16,2-5 0 0,0 1 32 0,0 0 16 15,3-1 0-15,-2-1 0 0,2 5-64 0,-1-4-16 16,0 1 0-16,2 1 0 0,-1 3-128 0,-1-1 0 16,1 0 144-16,-1 3-144 0,-1-1 0 0,1 1 0 15,0 2 0-15,-1-1 0 0,0 2 0 0,-1-1 0 16,2-2 0-16,-1 0 0 0,-1-2 0 0,1-2 0 16,2 0 0-16,-1 0 0 0,1-4 0 0,0 0 0 15,2-4 0-15,-1 1 0 0,1-2 128 0,0 0 0 16,-1-4 0-16,-1 0 0 0,1-1 128 0,-2 3 48 0,0-1 0 15,0 2 0-15,-1 1-64 0,-1 3-16 0,2 3 0 16,-2 1 0-16,1-6-96 0,0-1 0 0,0 1-128 0,1 0 192 16,0-1-192-16,-1-4 0 0,2 1 0 0,-2-1 0 15,3 3 0-15,-2-2 0 0,2-4 0 0,0-2 0 16,-2 5 0-16,1-4 0 16,0-1 0-16,-1-8 0 0,-1-3 128 0,0-3-128 0,-2-4 0 0,0 1 0 15,-1-3 272-15,-1 1-32 0,-1-6-16 0,0 3 0 16,0-3-32-16,1-1-16 0,-1 0 0 0,2 1 0 15,-1-1-176-15,3 0 0 0,-1 1 144 0,2 3-144 16,0 0 0-16,3-2 0 0,-2 0 0 0,1 3 128 16,2 1-128-16,-1 2 0 0,-2 0 0 0,1-1 0 0,0-1 0 15,0 6 0-15,-1 11 0 0,1-11 0 0,0-4 0 0,0-6 0 16,-2 1 0-16,0 2 0 0,1 5 0 0,-2-4 0 16,0-1 0-16,-2 3 0 0,1 2 0 0,0-1 0 15,1 0 0-15,0-3 0 0,0 1 0 0,1 0 0 16,-1 1 0-16,0 4 0 0,0 0 0 0,0 2 0 15,-1 1 0-15,0-4 0 0,-2 7 0 0,2-3 0 16,-2 2 0-16,1 5 0 0,1 4 0 0,-2 3 0 16,1 0 0-16,-1-1-128 0,2 2-48 0,0 0 0 15,0 3 0-15,-1 2 0 0,2 2-16 0,0-1 0 16,2 0 0-16,-2 3 0 0,2 1 64 0,-1 4 0 0,2 0 0 16,-1 0 0-16,2-1 128 0,0 2-192 0,-1 1 192 15,1 1-192-15,-1 2 16 0,0 1 0 0,0 3 0 0,-1-2 0 16,1 1 48-16,-1 0 0 15,1 4 0-15,-2-3 0 0,1 3 128 0,0 1 0 0,-1-2-144 0,0 2 144 16,0 0-128-16,1 0 128 0,-1 0-160 0,0 2 160 16,-1-2-192-16,0 0 48 0,0 0 16 0,0 0 0 15,0 0 128-15,0 0 0 0,0 0-144 0,0 0 144 16,0 0 0-16,10 20 0 0,-9-14 0 0,-1 1 0 16,0 0 0-16,0 0 0 0,0 3 0 0,-1 1 0 15,0-3 0-15,-2 1 0 0,-2 4 0 0,0-2 0 16,-1 0 0-16,-1-1 0 0,-3-1 0 0,-4 0 0 15,-1 3 0-15,-3-1 208 0,-3 1-48 0,-5-1-16 0,-4 0 64 16,-3 0 16-16,-3-1 0 0,-5-2 0 0,-3 2 0 0,-5-7 0 16,0 5 0-16,-1-4 0 0,3-1-16 0,2 2 0 15,0 0 0-15,1 1 0 0,-1-1-208 0,2 1 0 16,0 2 128-16,1 2-128 16,4 1-848-16,4 4-224 0,3 6-32 0,1-4-16 0</inkml:trace>
  <inkml:trace contextRef="#ctx0" brushRef="#br0" timeOffset="22195.81">10892 6898 13823 0,'0'0'1216'0,"0"-2"-960"0,0 2-256 0,0 0 0 15,0 0-528-15,0 0-160 0,0-1-16 0,0-1-16 0,0 2 384 0,1-3 80 0,0 0 0 0,-1 3 16 16,0 0 240-16,0 0 0 0,14-17 0 0,-9 12 0 15,0 1 224-15,-1-1 96 0,1 2 0 0,-1 0 16 16,0 2 448-16,-2 1 96 0,1 0 16 0,-2 1 0 16,-1 2-96-16,0-1-16 0,-1 2 0 0,-2 2 0 15,0-1-272-15,-2 1-64 0,0 0-16 0,-3 2 0 16,0 0-64-16,-2 0-16 0,-3 2 0 0,1-2 0 0,-2 2-80 0,2 0-16 16,-2-1 0-16,0 1 0 0,0 0-256 0,-1 1 160 15,-2 0-160-15,0 1 128 0,2 1 16 0,0-2 0 16,0 1 0-16,1 0 0 0,2 2 176 0,0-3 16 15,-1 2 16-15,2 0 0 0,0 2 144 0,1 1 16 16,-1 1 16-16,1 1 0 0,0-1-528 0,2 0 0 16,-1 2 0-16,2 1 0 0,-1-3 0 0,2 0 0 15,0 1-128-15,0-2 128 0,-1 1 0 0,0 0 0 16,0 2 0-16,-2-1 0 0,3 0 0 0,0-2 0 16,1 2 0-16,-2 1 0 0,4 1 0 0,-2 1 0 15,2 1 0-15,2 0 0 0,0-2 0 0,1-3 0 16,-1-2 0-16,2 2 0 0,0 7 0 0,3 3 0 15,-1-1 0-15,1 1 0 0,2 2 0 0,-1-2 0 0,1 0-208 0,-1-3 80 16,0-2 128-16,0 0 0 0,1-2 0 0,-1 0 0 16,2-3 0-16,0-2-288 0,-1 0 48 0,0-2 16 15,2-2-96-15,-2 3 0 0,0-3-16 0,0-2 0 32,1 1-288-32,-1 0-48 0,1-1-16 0,1 3 0 15,-1-2-560-15,2-1-112 0</inkml:trace>
  <inkml:trace contextRef="#ctx0" brushRef="#br0" timeOffset="22728.07">11124 7515 32255 0,'0'3'2864'0,"1"-1"-2288"0,0 3-576 0,2-1 0 0,-1-3 256 0,1 4-48 15,2 0-16-15,2 6 0 16,4 2-960-16,1 4-192 0,1 0-32 0,-1 1-16 16,1-1 208-16,-2-1 32 0,1 0 16 0,-2-2 0 15,1 0 16-15,-1 1 0 0,1 0 0 0,-1 1 0 16,-1-2-192-16,1 1-32 0,-2-3-16 0,1 0-5552 15,0 1-1088-15</inkml:trace>
  <inkml:trace contextRef="#ctx0" brushRef="#br0" timeOffset="23057.5">11412 7468 35935 0,'-6'-1'1600'0,"2"-3"320"0,1 3-1536 0,1 1-384 0,2 0 0 0,0 1 0 16,0 1-1312-16,0 0-336 0,0 3-64 0,0 4-16 15,0 2 304-15,0 1 48 0,-1 3 16 0,1 1 0 16,-1 4 560-16,-2 2 112 0,2 4 32 0,-4-1 0 0,0 3 464 0,-3 5 192 15,-2-4-128-15,-3 3 128 0,0 3 384 0,-3 1 176 32,0-3 16-32,-2 2 16 0,0 1-32 0,0 0-16 0,2-5 0 0,0 1 0 0,1 1-544 0,2 2 0 15,3-2 0-15,0-3 0 0,4-6 0 0,1-1-224 16,1-2 16-16,3-5-11296 0</inkml:trace>
  <inkml:trace contextRef="#ctx0" brushRef="#br0" timeOffset="23449.92">11870 7569 43311 0,'-3'-3'1920'0,"1"2"384"0,0 0-1840 0,2-2-464 0,2 3 0 0,0-1 0 15,1 1-736-15,2-1-240 0,2-1-48 0,4-1-16 16,4 0 320-16,4-2 64 0,3 2 16 0,1 0 0 16,2 1 144-16,-1-1 48 0,1 3 0 0,0 0 0 15,0 0-320-15,-2-2-48 0,3 0-16 0,-2 0 0 16,1 2-64-16,-3-2-32 0,0 0 0 0,-2 1 0 16,0 0 160-16,-3-2 48 0,-2 2 0 0,-3 1 0 15,1 1-992-15,-2 3-192 0</inkml:trace>
  <inkml:trace contextRef="#ctx0" brushRef="#br0" timeOffset="24110.49">13591 7316 24879 0,'0'-2'2208'0,"-1"-3"-1760"0,-1 4-448 0,1-2 0 0,1 3 1616 0,0-1 240 15,0-2 64-15,-2-1 0 16,1 0-1920-16,-2 1-416 0,-1 0-64 0,3 3-16 16,-3 1-352-16,-1 1-80 0,0 2-16 0,-2 0 0 15,-2 3 256-15,0 2 48 0,-5 0 16 0,-1 4 0 0,-1-1 624 0,-3 5 0 16,0 0 0-16,-6 5 0 0,-5 7 1136 0,-6 0 336 16,-2 6 80-16,-5 1 16 0,0 1-208 0,-2-1-32 15,4-2-16-15,3 0 0 0,3-5-800 0,4 1-176 16,3-1-16-16,3-8-16 0,5-2-464 0,4-3-96 15,4-3 0-15,1-6-15408 0</inkml:trace>
  <inkml:trace contextRef="#ctx0" brushRef="#br0" timeOffset="24409.31">13064 7389 39615 0,'1'-7'1760'0,"-1"2"352"0,2 1-1680 0,-1 3-432 0,0 1 0 0,2 0 0 16,0 1 320-16,3 2-32 0,4 3 0 0,5-1 0 16,6 6-752-16,3-1-160 0,-1 3-16 0,2 2-16 15,-2 0-16-15,0 1 0 0,-1 0 0 0,-2 2 0 16,-2-1-736-16,-2 0-128 0,-3 2-48 0,-2-2 0 15,-1 0 240-15,-4-1 32 0,-1 1 16 0,-1-4 0 16,-1 2 512-16,1-3 96 0,1 1 32 0,0-5 0 0,1 1 272 0,0-3 48 16,2 0 16-16,2-1 0 15,-1 2-1136-15,1-5-208 0</inkml:trace>
  <inkml:trace contextRef="#ctx0" brushRef="#br0" timeOffset="25997.03">14004 7262 23951 0,'-1'-5'2128'0,"1"0"-1696"0,0 4-432 0,0-2 0 15,1 3 896-15,0-1 80 0,0 0 32 0,1-4 0 16,1 1-480-16,1 0-80 0,3 0-32 0,1 1 0 16,-1 2-96-16,2 1 0 0,0 1-16 0,-2 2 0 15,0 1-160-15,1-1-16 0,-1 3-128 0,1 3 192 16,-3-2 432-16,1 3 80 0,-1 2 0 0,-1 5 16 15,-1 0 320-15,-2 3 64 0,1-1 16 0,-2 4 0 16,0-1-320-16,-2 3-64 0,1 2-16 0,-1 1 0 16,1-5-512-16,-1 0-208 0,2 1 176 0,0-6-176 15,2-3 0-15,0-3 0 0,3-1 0 0,0-1 0 0,1-3 0 16,-1-3 0-16,0 0 0 0,0-4 0 0,-1 3 0 16,1-6 0-16,1 1 0 0,0-2 0 0,0-1 0 0,0-2 0 31,0-1 0-31,2-3 0 0,-1 0 0 0,1-1 0 0,-2 2 0 0,1-3 0 0,1 2 0 0,-1 0-160 15,1 2 0-15,-3 2 0 0,1 2 32 0,0 3 0 16,-1-2 0-16,1 4 0 16,0 4-256-16,0-1-64 0,2 5 0 0,-1-1 0 0,-1 3 128 0,-1 1 32 15,3 2 0-15,-3-2 0 0,1 1 288 0,-1 0 0 32,1 1 0-32,0-2 0 0,2-2 0 0,-2-3 0 0,2-1 0 0,0-3 0 15,1-2 0-15,-2-1 0 0,2 0 128 0,-1-6-128 16,2 3 176-16,1-3-176 0,0 1 192 0,1-4-192 15,-1 2 656-15,-1-1 32 0,-2 0 0 0,1 1 0 16,0-2-256-16,-2-1-48 0,-1 1-16 0,-1 0 0 16,0-1-224-16,-1-4-144 0,-2 3 192 0,1-1-192 15,-1 2 0-15,-2-5 0 0,1 1 0 0,-1 0 0 16,2-1 0-16,-2 0 0 0,0 0 0 0,1-3 0 16,0 1 0-16,0-4 0 0,1 1 0 0,-1 0 0 15,0 0 160-15,2 1-32 0,-2 3 0 0,0-2 0 16,0 2-128-16,2 1 0 0,-2 6 0 0,0 1 0 15,2 0-320-15,-1 4-160 0,-1 3-32 0,1 2-17472 16</inkml:trace>
  <inkml:trace contextRef="#ctx0" brushRef="#br0" timeOffset="26772.33">14522 6607 11967 0,'-1'-4'1072'0,"0"0"-864"0,-1 3-208 0,2-2 0 16,0 2 3056-16,0 1 560 15,2 0 112-15,0 0 32 0,2 0-2288 0,1 1-448 0,3 2-80 0,3-1-32 16,6 3-912-16,1 1-144 0,3 3-48 0,3 0-16 0,3 2 208 15,1 4 0-15,1-3 0 0,0 5-144 16,0 4 144-16,-1 2 0 0,-1 0 0 0,-1 3 0 16,0 0 0-16,-1 1 0 0,-1 2 0 0,-2 0 0 0,0 4 0 0,0 1 0 15,-1 6 0-15,-1 2 0 16,-2 1 416-16,-4 0 16 0,-1 1 0 0,-5 1 0 0,-1 5 144 0,-5-3 16 16,-1-3 16-16,-3 2 0 0,-2 2-320 0,0-2-64 15,-1-4-16-15,-1-2 0 16,-1-1-208-16,-1-2 0 0,1-2 0 0,0-3 0 15,-1-2 0-15,1-4 0 0,-1-4 0 0,1-3 0 0,1-3 0 0,-2-5 0 16,3-4 0-16,0-1 0 16,0-2 0-16,2-1-128 0,-1-3 128 0,2-2-9664 15,-1-1-1824-15</inkml:trace>
  <inkml:trace contextRef="#ctx0" brushRef="#br0" timeOffset="27739.88">15080 6694 17503 0,'-5'-2'1552'0,"1"1"-1232"0,3-1-320 0,1 1 0 16,1 1 320-16,-1 0 0 0,-1-5 0 0,0 1 0 16,-1-2 384-16,4-1 96 0,0-2 16 0,3 1 0 15,2-1 0-15,1 0 0 0,3-1 0 0,1-1 0 16,2 1-240-16,1-1-64 0,0 3 0 0,1-4 0 16,-1 3-64-16,1 1 0 0,-3-1-16 0,2 1 0 15,0-1 320-15,0 2 64 0,-3 1 16 0,0-1 0 0,2-1-320 0,-3 2-64 16,0-1-16-16,-1 2 0 0,0 0-16 0,-1 0 0 15,-2 2 0-15,-2 0 0 16,0 1-32-16,-2 1 0 0,-2 2 0 0,0 1 0 16,-1 2-192-16,-1 1-32 0,1 0-16 0,-1-1 0 15,-1 3-144-15,0 0 0 0,-1 3-160 0,0-3 160 0,-2 4-336 0,0-4 16 16,0 4 16-16,-3-1 0 0,1 1 16 0,-2 0 0 16,2-2 0-16,-2 0 0 0,-1 3 288 0,0-2 0 15,1 0 0-15,-3 0 0 0,1 1 0 0,-1 1 0 16,0 2 0-16,-2-1 0 0,-1 4 0 0,2 2 0 0,-1 2 0 0,2 0 0 15,2 2 0-15,1-5 0 16,4 1 0-16,3-4 0 0,-1-2 0 0,3-2 0 0,3-1 0 16,0 0 0-16,2-3 0 0,0 1 0 0,1-2 0 15,-1 1 0-15,0-3 0 0,1 0 0 16,1 1 0-16,0 0 0 0,2-3 304 0,1 2 64 0,1-2 16 16,0 1 0-16,2-1 176 0,1 2 32 15,2-3 16-15,0 3 0 0,0-3-320 0,-1 1-64 0,1 1-16 16,-1-2 0-1,0 4-672-15,1 0-144 0,-1-1-32 0,0 5-15536 0</inkml:trace>
  <inkml:trace contextRef="#ctx0" brushRef="#br0" timeOffset="28997.6">17725 7128 10127 0,'-2'-7'896'0,"2"1"-704"15,2 3-192-15,-1 2 0 0,0 1 832 0,0-1 128 0,2-3 16 16,1-1 16-16,-1 1 352 0,1-2 64 0,1 4 0 0,0 2 16 16,0 4-48-16,-1 2-16 0,-1 4 0 0,1-3 0 15,0 5-656-15,-1 1-128 0,2 2-16 0,-1 2-16 16,0 0 368-16,-2 2 80 0,0 2 16 0,-1 1 0 16,-1 2-176-16,-1 1-16 0,-1-1-16 0,0-1 0 15,-1 1-544-15,1-1-128 0,-1 3 0 0,1-3-128 16,-1 0 0-16,2-1 0 0,0-2-160 0,0 0 160 15,1-3-1584-15,1-3-192 16,3 2-32-16,-1-2-10672 0</inkml:trace>
  <inkml:trace contextRef="#ctx0" brushRef="#br0" timeOffset="29280.55">17627 7459 43311 0,'-1'-7'3840'0,"-2"2"-3072"0,1 3-608 0,2 2-160 15,0 1-384-15,0-1-128 0,1-2 0 0,2-2-16 0,0 0 208 0,6 1 64 0,3-2 0 0,2 3 0 31,4 0-768-31,1 2-128 0,2 2-48 0,0 1 0 16,1 1-528-16,1-1-128 0,0 2 0 0,1 0-16 16,-5-1-448-16,2 1-96 0,3-1-16 0,1-1 0 15,-1 2 592-15,1-4 112 0,0 1 32 0,1-2-5792 0</inkml:trace>
  <inkml:trace contextRef="#ctx0" brushRef="#br0" timeOffset="29767.92">19149 6902 19343 0,'-2'-4'848'16,"1"1"192"-16,-2 1-832 0,2 0-208 0,1 4 0 0,0 0 0 0,1 1 1104 0,0 1 176 0,1 5 48 0,0 2 0 16,3 5-800-16,0 1-144 0,2 2-48 0,2 2 0 15,1-1-336-15,1 2 0 0,1 1 0 0,2 3 0 16,2-2 0-16,3 3-160 0,0 1 160 0,4-2 0 16,0 3 0-16,-1-2 0 0,1-1 160 0,-2-2-32 0,-2-1 192 15,0-1 32-15,0-2 16 0,-1 2 0 0,2 1-368 0,-4-4 128 16,0 0-128-16,0 1 0 0,3 2 0 0,-2 0 0 15,-2-1 0-15,0 2 0 0,-2 1 0 0,-2 3 0 16,-2 2 0-16,-4-1 0 16,-3 0-576-16,-4-2-48 0,-2-1 0 0,-3 0-10608 15</inkml:trace>
  <inkml:trace contextRef="#ctx0" brushRef="#br0" timeOffset="30144.77">19471 7415 26719 0,'5'-11'2368'0,"-3"5"-1888"0,-1-1-480 0,-1 3 0 15,0 4 1344-15,0 0 192 0,0 1 16 0,-1 0 16 0,1 3-1568 0,-1-2 0 16,-2 5-336-16,1 3 48 16,-2 1-1632-16,1 1-336 0,-4 3-64 0,2-2-16 15,-2 5 32-15,0-2 0 0,-1 0 0 0,0 1 0 16,-2 2 848-16,-3 3 176 0,1-1 48 0,-2-1 0 0,-1 2 1040 0,-1 0 192 15,-1 4 0-15,1-2 0 16,0-2 1120-16,2-2 112 0,1 3 32 0,2 2 0 0,-1-3-704 0,4-2-144 16,2 1-32-16,1-5-7440 0</inkml:trace>
  <inkml:trace contextRef="#ctx0" brushRef="#br0" timeOffset="31227.59">20134 7376 13823 0,'-9'-6'1216'0,"1"-2"-960"0,4 4-256 0,0 4 0 0,1-3 896 0,0-1 128 16,-6-3 16-16,-3-5 16 0,-4-1-928 0,1-3-128 15,2 3-160-15,5 2 160 0,3 6-304 0,2 0 64 16,2 4 16-16,1 1 0 0,1 1 704 0,2 4 144 16,0 0 16-16,1 3 16 15,1 2 112-15,-1 1 32 0,1 1 0 0,0 2 0 0,-2 0 32 0,4 3 16 16,-2 0 0-16,-1 0 0 0,3-1-16 0,-1-2 0 15,0 1 0-15,1-3 0 0,2-1 256 0,-1-2 32 16,0 0 16-16,0-3 0 0,1-1-368 0,0-3-64 16,0 1 0-16,1-6-16 0,1 1-384 0,2-1-80 15,3-1-16-15,1 0 0 0,-1-1 80 0,1 1 16 16,1 0 0-16,1 2 0 0,-2 2-304 0,1 2 0 0,-2 4 128 0,-1 2-128 16,-1 3 0-16,-1 4 0 0,-2-3 128 0,-1 4-128 15,-2-2 0-15,0 1 0 0,-2-3-176 0,0-1 176 16,2 0-352-16,-2-5 32 0,1 1 16 0,1-2 0 15,0-4 0-15,2 0 0 0,1-3 0 0,0-3 0 16,2 0 304-16,0-3 0 0,2 2 0 0,0-3 0 16,0 2 0-16,0-2 128 0,1 2-128 0,-3 1 0 15,1 1 0-15,0 2 0 0,-2 1 128 0,-2 2-128 16,-1 2 0-16,-2 1 0 0,-3 2 0 0,-1 1-160 0,0 1 160 16,-2 2 0-1,-1-3 0-15,0 2-128 0,0-3 128 0,1-1 0 0,2 0 0 0,1-3 0 0,-1-1 0 0,2-3 0 16,3-2 0-16,-1-1 128 0,0-1-128 0,2 0 0 15,0-3 0-15,-2-1 0 16,3 2 128-16,0-6-128 0,1 3 128 0,0-4-128 0,2 0 448 0,-3 2 32 16,-1-1 0-16,0 2 0 0,0-1-192 0,-2 2-32 15,-1 1-16-15,-1 2 0 0,-1 0-240 0,-2 1 0 16,1 3 0-16,-1 0 0 16,0 0-576-16,-1 0-128 0,0-1 0 0,0-2-16 15,1 2-240-15,0-2-32 0,1-1-16 0,-1-1 0 16,2-1-704-16,-1 0-144 0,0-2-16 0,-1 1-16 0</inkml:trace>
  <inkml:trace contextRef="#ctx0" brushRef="#br0" timeOffset="32498.38">21285 6793 13823 0,'2'-8'1216'0,"-1"3"-960"0,1-2-256 0,-2 4 0 0,0 2 816 0,0 1 112 15,0 0 32-15,0 0 0 0,0-2-832 0,-2 0-128 16,2 1 0-16,0-1-176 16,0 2-1312-16,0-3-272 0,0 3-48 0,0 0-16 15,0 0 928-15,0 0 176 0,0 0 32 0,14-23 16 0,-10 17 1200 0,-1-1 240 16,2 1 64-16,2-4 0 0,-1 0 800 0,0 1 160 15,1-2 48-15,1 1 0 0,0 0-208 0,2-1-32 16,1 0-16-16,1 0 0 0,0 1-544 0,0-1-96 16,3 0-32-16,-1 0 0 0,1 1-144 0,-1 2-16 15,-1 3-16-15,-1 0 0 0,1 4-544 0,-2 2-192 16,0 4 144-16,-1 0-144 0,-2 3 0 0,1 2-256 16,-2 2 48-16,1 2 0 15,-2 0-240-15,-1 2-64 0,-1-1 0 0,-1 1 0 16,0 0 64-16,-3 1 0 0,0-1 0 0,-1 1 0 0,-2-4 128 0,-2 2 48 0,-2 0 0 0,-2-1 0 15,1-1 272-15,-4 0 176 0,1-2-32 0,0 0 0 16,-1 0-16-16,-2 0 0 0,-1 2 0 0,0-2 0 16,-1 0-128-16,0 2 128 0,0 1-128 0,0 1 128 15,-2 2-128-15,0 2 0 0,0 2 0 0,0-1-176 16,4-1 176-16,1-1 0 0,2-1 0 0,5 0 0 16,2-6 192-16,4 1 32 0,3-5 0 0,3-1 0 15,3-1 1168-15,3 0 224 0,5-5 48 0,2 1 16 0,2-1-464 16,1 0-112-16,2-1-16 0,3 0 0 0,6-3-656 15,-1 3-144-15,-7-3-32 0,3 2 0 16,10 2-832-16,4-4-160 0</inkml:trace>
  <inkml:trace contextRef="#ctx0" brushRef="#br0" timeOffset="46109.43">12797 8626 23039 0,'-7'-3'2048'0,"-1"1"-1648"0,3 1-400 0,3 1 0 0,2 2 2064 16,-3-1 336-16,-2 2 64 0,-4-3 16 0,-4 5-2192 0,0 1-432 16,-1 5-96-16,2 0-16 15,-1 2-1072-15,5-1-208 0,-2 4-64 0,1 0 0 16,-1 1 768-16,-1 2 128 0,-1 0 48 0,-2 0 0 0,2 4 944 0,-3-5 192 16,-1 4 32-16,1 1 16 0,-1 0 1072 0,-1 4 224 15,0-2 32-15,3 4 16 0,-1 3-512 0,1-1-96 16,1 6-32-16,-2 2 0 0,4 3-592 0,-2 3-112 15,3-1-16-15,3-2-16 0,2-3-240 0,1 0-32 16,1 7-16-16,0-1 0 0,1-6-80 0,0 2 0 16,2 7-128-16,2 0 192 0,0-1-192 0,3-2 0 15,0-4 0-15,2-7 0 0,1-5 0 0,2-3 128 16,0 0-128-16,1-2 0 0,1 0 0 0,0 1 0 16,2 1 0-16,1 0 0 0,1 1 0 0,3-1-128 0,0 0 128 0,2 0-160 31,3 2-416-31,-2-3-96 0,2 1-16 0,-1 2 0 15,2 1-784-15,0-1-176 0,0 2-16 0,-1-5-8064 0,-2-6-1616 0</inkml:trace>
  <inkml:trace contextRef="#ctx0" brushRef="#br0" timeOffset="46736.8">12863 9432 18431 0,'-5'-5'1632'0,"1"-1"-1312"0,1 2-320 0,1 3 0 0,2 0 1968 15,0 1 320-15,1 0 64 0,0 0 16 0,2 0-720 0,2 1-144 16,2 2-32-16,4 5 0 0,2 0-1136 0,2 3-336 15,2 5 144-15,2 1-144 0,-2 4 0 0,0 0 0 16,2 5-192-16,-1 1 64 0,1 2 128 0,-2 0 144 16,2 2-16-16,-2 3-128 0,3 0 736 0,-4 2 32 15,0-4 16-15,-1-1 0 0,-3-5-352 0,0-1-80 16,1-1-16-16,0-5 0 0,0 1-336 0,-1-1 128 16,1-3-128-16,-2-3 0 0,0 1 0 0,1-3 0 15,1-1 0-15,0-1 0 16,-1 0-416-16,-2-2-96 0,0 0-32 0,-1-1-9952 15,-2-1-1984-15</inkml:trace>
  <inkml:trace contextRef="#ctx0" brushRef="#br0" timeOffset="47034.47">13588 9472 32255 0,'-4'-8'1424'0,"-1"5"304"0,0-2-1392 0,1 2-336 0,1 3 0 0,2 0 0 15,0 3 288-15,-3-2-16 0,-1 3 0 0,-2 2 0 32,-1 2-1616-32,0 4-336 0,-1 2-64 0,-1 4-16 15,0 4 896-15,-3 0 176 0,-3 7 48 0,-3 0 0 0,-3 7 928 0,-2 1 192 0,0 3 32 0,0 1 16 0,1-2 1216 0,0 6 240 16,1-2 64-16,0 5 0 0,2 3-704 0,0 0-128 15,2 1-16-15,0-2-16 0,2 2-864 0,3-2-160 16,0-7-32-16,2-1-128 16,1-10-784-16,1 2-272 0,0-4-48 0,1-1-16 15,2-1-752-15,1-4-160 0,0-6-16 0,3-3-11232 0</inkml:trace>
  <inkml:trace contextRef="#ctx0" brushRef="#br0" timeOffset="47694.27">13046 9180 14735 0,'-4'-3'1312'0,"0"0"-1056"0,2 0-256 0,0 3 0 0,2 0 1920 0,-1 0 320 16,-1-3 64-16,-2 0 0 0,-1-2-1552 0,0 1-320 15,1 2-64-15,2-2-16 16,2 3-896-16,2 0-176 0,1-2-48 0,2 2 0 16,1 0 256-16,1 1 32 0,1 0 16 0,1 0 0 0,0 1 736 0,1 0 160 0,3 3 16 0,-2-4 16 15,1 5-144-15,2-4-16 0,1 2-16 0,-1-1 0 16,3-1 160-16,0 3 16 0,0-3 16 0,-1 1 0 15,0-2-288-15,0 0-48 0,0 0-16 0,-2 0 0 16,1 1-128-16,-3 1 128 0,1-2-128 0,-3 0 128 16,-2 1-128-16,0 1 128 0,-2 1-128 0,0-3 128 15,1 0-128-15,0 0 0 0,0-1 0 0,-2-1 128 16,0 0 480-16,0 1 96 0,0 1 0 16,0 0 16-16,-2-3-352 0,0 1-80 0,-2 1-16 0,0-1 0 15,1-1-272-15,-2 3 0 0,1-5-128 0,-2 4 128 16,1-3 0-16,-2 2 0 0,1-3 0 0,0 0 0 0,-2 0 192 0,1 0 64 15,1 0 32-15,-2-1 0 0,1 0 32 0,-1-1 0 16,1 1 0-16,-1 1 0 0,0 0-320 0,-1-1 0 16,0 4 0-16,-1-3 0 15,-1 2-560-15,0 1-64 0,-3 2-16 0,-2 1 0 16,2 0-800-16,0 2-160 0,-4-2-48 0,1 3 0 16,0-2-800-16,-1 2-176 0,0-2-16 0,0 0-4736 0</inkml:trace>
  <inkml:trace contextRef="#ctx0" brushRef="#br0" timeOffset="48196.17">14046 9517 15663 0,'-5'0'1392'0,"-1"0"-1120"0,2 0-272 0,2 0 0 0,2 0 1984 0,-2 0 352 15,-1 0 64-15,-2 0 16 0,0 0-1376 0,0 0-272 16,2-2-48-16,3 1-16 0,5 0-128 0,3-2-48 15,3 1 0-15,3 0 0 0,2-1-400 0,3 0-128 16,4 3 0-16,1-4 0 0,2 3 0 0,2 1-144 0,1-2-16 0,0 4 0 31,-2-2-448-31,-1 3-96 0,1 2 0 0,-3 0-16 16,-3 1-1072-16,-3 0-224 0,-1 3-32 0,-1-7-16 16,-3 3-224-16,-1-1-32 0,-1-3-16 0,-2 0-3472 0</inkml:trace>
  <inkml:trace contextRef="#ctx0" brushRef="#br0" timeOffset="48793.36">15629 8877 30399 0,'-1'0'2704'0,"-1"0"-2160"0,2 1-544 0,0 0 0 16,0 2 384-16,0 2-48 0,0-1 0 0,-1 4 0 16,1 5-848-16,-1 4-192 0,-2 4-16 0,1 1-16 15,-2 2 48-15,-1 0 16 0,-1 7 0 0,-4-1 0 0,-2 5 416 0,-4 3 64 32,-3 3 32-32,-3 0 0 0,-3 2 1072 0,-2-4 224 15,-1 1 32-15,-3-2 16 0,-4 4 96 0,-1-1 32 16,2-1 0-16,-4-1 0 0,0 2-368 0,-1-3-80 15,1 2-16-15,3-7 0 0,0 0-304 0,4-5-64 16,3-3-16-16,2-6 0 0,1 1-192 0,1-2-32 16,2-4-16-16,2 1 0 0,4-2-224 0,3-2-160 15,0-1 32-15,5-4 0 16,0 0-976-16,2-2-192 0,1-3-48 0,1-5-9712 16,2 2-1936-16</inkml:trace>
  <inkml:trace contextRef="#ctx0" brushRef="#br0" timeOffset="49154.47">14894 8959 12895 0,'-5'-14'576'0,"0"7"112"0,2-3-560 0,1 5-128 0,1 3 0 0,1 0 0 15,0 1 1600-15,-1-2 304 0,1 0 48 0,0-1 16 0,2 1-608 0,3 2-112 16,3 7-32-16,2-1 0 0,3 6-144 0,2 2-48 16,4 3 0-16,2 5 0 0,2 1-32 0,2 4-16 15,2 1 0-15,2 3 0 0,0 3-656 0,2 1-128 16,-2 0-16-16,-1 1-16 0,-3 2 32 0,-2-1 0 16,-2-1 0-16,-2-2 0 0,-2-2 128 0,-1 2 48 15,-1 1 0-15,0-1 0 0,-2 2 80 0,0-2 0 16,-1 3 16-16,-1-1 0 0,0-1-144 0,1 1-16 15,1-1-16-15,-3 0 0 0,1-3-288 0,-2-5 0 16,0-4 0-16,-1-2 0 16,2-2-1024-16,0 0-144 0,2-2-48 0,2-4 0 15,-2 0-1104-15,-1-3-240 0,2 0-32 0,-2-4-9184 0</inkml:trace>
  <inkml:trace contextRef="#ctx0" brushRef="#br0" timeOffset="49797.4">16162 8871 10127 0,'-2'-13'448'0,"1"3"96"0,0 1-544 0,1 1 0 0,0 4 0 0,0 2 0 0,0-2 336 0,-1-2-32 16,0-4-16-16,-2 2 0 0,1-2 576 0,-2 5 112 16,-1 3 32-16,0 4 0 0,0 3 656 0,-2 2 144 15,-1 7 32-15,0-2 0 0,-4 5-96 0,0 4-16 16,-2 0 0-16,1 5 0 0,-3 3-752 0,1-2-144 15,3-1-48-15,-2 5 0 0,0 6-528 0,0 1-128 16,-1 6 0-16,0-4-128 0,0 2 272 0,1 2-48 16,1 0-16-16,0 2 0 0,2 0 192 0,1-2 48 0,2 2 0 15,0 2 0-15,2 0 208 0,2-4 48 0,1 0 16 0,3-3 0 16,0-3-432-16,2-4-96 0,3-5 0 0,1-1-16 16,2-6-400-16,0 0-80 0,4-3-16 0,1-1 0 15,0-3 128-15,-1-1 32 0,1-3 0 0,4-1 0 16,1-3 160-16,3 1 0 0,1-6 0 0,-1-2 0 15,2-1 128-15,-1-3-128 0,-1-1 128 0,1-3-128 16,0-4 0-16,1-2 0 0,-1-1 0 0,-1-6 0 16,0-2 0-16,-1-1 0 0,0-3 0 0,-2-2 0 15,-2-3 0-15,0-1 144 0,0-2-144 0,-1-2 0 16,-1-2 336-16,-2-1-32 0,1-5-16 0,-5 1 0 0,1 3 144 0,-4 0 16 16,-1 6 16-16,-2-2 0 0,-1 1-272 0,-1 2-48 15,-1 0-16-15,-3 2 0 0,1 3 48 0,-2-1 0 16,-2 1 0-16,0-1 0 0,-3 0-176 0,0 0 0 15,-1 2 0-15,-1-3 0 0,-2 5-192 0,2 2 0 16,-1 3-16-16,1 4 0 0,-2 1-96 0,2 2-16 16,0 3 0-16,-1 3 0 15,1 0-176-15,1 3-32 0,1 2-16 0,-1 1 0 16,1 4-1312-16,0 0-272 0,0 3-48 0,-1 2-11264 0</inkml:trace>
  <inkml:trace contextRef="#ctx0" brushRef="#br0" timeOffset="50174.16">16154 9438 6447 0,'-1'0'576'0,"-1"0"-576"0,0 0 0 0,1 0 0 16,0 0 4592-16,0 2 800 0,1-1 176 0,-2 1 16 0,1 2-3584 0,-1 1-720 16,0 0-128-16,1 1-48 0,2 0-656 0,1-1-144 15,0-1-32-15,3-3 0 0,1 0 112 0,3-1 32 16,1-1 0-16,1 0 0 0,0-2-160 0,4 1-48 15,1-2 0-15,3 2 0 0,0-3 176 0,1 0 48 16,-1 1 0-16,-1 0 0 0,-2 1-192 0,2 0-48 16,-1 1 0-16,-2-1 0 15,-3 1-784-15,1-1-176 0,-2 2-16 0,0 1-16 16,-3-2-1664-16,1 0-336 0</inkml:trace>
  <inkml:trace contextRef="#ctx0" brushRef="#br0" timeOffset="50928">16231 9479 14735 0,'-3'0'1312'0,"2"0"-1056"0,1 0-256 0,0 0 0 0,1 0 464 0,-1-1 48 16,2 1 0-16,0-4 0 0,1 2-208 0,0-2-48 16,2 3 0-16,0-4 0 0,0 1 16 0,0 2 0 15,-1-2 0-15,0 1 0 0,-2 1-272 0,-2 1 128 16,1 0-128-16,-2-1 0 0,0 2 256 0,-3 0-48 16,0 0-16-16,-2 0 0 0,-1 2-32 0,-3 0-16 15,0 0 0-15,-4 2 0 0,1 1 352 0,-2 0 64 16,-2 0 16-16,-1-1 0 0,2 2 128 0,-1-4 48 15,-2 3 0-15,1-1 0 16,3-4 224-16,-2 1 48 0,-2-1 16 0,-1 0 0 0,2-1-144 0,1-1-16 0,2-1-16 0,1-2 0 16,2-1-512-16,2 1-96 0,2-1-32 0,1 0 0 31,1-1-560-31,1 1-112 0,1 3-32 0,0-1-13408 0</inkml:trace>
  <inkml:trace contextRef="#ctx0" brushRef="#br0" timeOffset="52246.49">15722 8580 22111 0,'-2'-4'1968'0,"2"3"-1584"16,0 1-384-16,2 0 0 0,-1 0 608 0,1 0 32 15,1 0 16-15,2-1 0 16,2-2-944-16,4 2-192 0,2 1-32 0,1-1-16 16,2 1-368-16,2 0-80 0,-1 0-16 0,2-2 0 0,0 0 496 0,1 2 112 0,1-1 0 0,3 0 16 15,0-2 368-15,1 1 240 0,0 2-48 0,-3-3 0 16,0 2 608-16,-1 0 112 0,2 0 32 0,-2 1 0 16,-1 0-384-16,-2 0-80 0,1 0-16 0,-2 0 0 15,-1 1-336-15,-1 0-128 16,0 3 0-16,-3-4 144 0,-1 2-144 0,-1 1 0 0,-1-3 0 0,-2 2 0 15,1 0 208-15,-3 0 64 0,-1-2 16 0,0 1 0 32,0-1 160-32,-2 1 16 0,1-1 16 0,-2 0 0 15,2-1 128-15,-1 0 32 0,0-1 0 0,1-1 0 0,-1-1-224 0,1 2-32 0,-1-3-16 0,1 0 0 32,-2 0-128-32,2 0-32 0,-2 1 0 0,0-1 0 0,1-1 128 0,0-2 32 0,-2 0 0 0,0 2 0 0,-2 0-128 0,1-2-32 15,-1 2 0-15,-2 0 0 0,-1-1-208 0,-2 2 128 16,-1-2-128-16,0 3 0 0,-1-1 208 0,0 0-48 15,-1 1-16-15,1 0 0 0,0 1 144 0,0-1 32 16,-1-1 0-16,3 0 0 0,1 0-80 0,1 0-16 16,2 0 0-16,1-1 0 0,1 0 48 0,1 0 16 15,0-2 0-15,1 2 0 16,0 1-288-16,-1-1 0 16,0 0 128-16,-2 2-128 0,0 0 0 0,0 2 0 15,-1 0-128-15,0 2 128 0,-1 0-384 0,0 0 32 16,2 3 0-16,-1 1 0 15,1-2-672-15,-1 3-128 0,2 0-16 0,0 0-16 16,1 2-864-16,0 0-192 0</inkml:trace>
  <inkml:trace contextRef="#ctx0" brushRef="#br0" timeOffset="52859.13">16271 8092 27647 0,'-5'0'2448'0,"1"0"-1952"15,1 1-496-15,3 0 0 0,2 3 320 0,-2-3-48 0,0 3 0 0,0 2 0 32,1 3-1312-32,1 4-272 0,5 1-48 0,4 1-16 15,1 2 544-15,5 0 96 0,3-1 32 0,2-1 0 0,4 3 1376 0,4-1 288 0,5 0 48 0,1 2 16 16,2 2 0-16,1 3 0 0,2 0 0 0,0 1 0 16,0 6-800-16,-4-2-224 0,-6 0 0 0,1 5 128 15,4 11-128-15,1 6 0 0,1 7 0 0,-3 4 0 16,0-3-144-16,-6 1 0 0,-4 0 0 0,-4 4 0 15,-2 4 144-15,-6 0-192 0,-3-5 192 0,-4 2-192 16,-3-2 544-16,-2-3 96 0,-1 0 32 0,-1-4 0 0,-1 0-96 16,0-2-32-16,-1 3 0 0,0 0 0 0,-1 0 208 0,-1-6 32 15,1-8 16-15,1-1 0 0,-1-1-272 0,-1 0-48 16,-2 5-16-16,-3 1 0 0,-3 1-272 0,-1-1 0 16,-1-2 0-16,-1-1 0 0,-3-2-256 0,1-3-64 15,1-4-16-15,1-4 0 16,2-6-1360-16,1-4-272 0,2-8-48 0,2-3-10448 15</inkml:trace>
  <inkml:trace contextRef="#ctx0" brushRef="#br0" timeOffset="63921.63">20179 9038 13823 0,'-3'-5'1216'0,"0"1"-960"0,1-1-256 0,2 4 0 15,0-2 2432-15,1 2 432 0,0 0 80 0,0-3 32 16,1 2-912-16,1-6-176 0,1 2-32 0,1 2-16 16,1-1-368-16,0 5-64 0,2 0 0 0,-3 5-16 15,0 2-528-15,0 4-96 0,-2 6-32 0,0 3 0 16,-1 3-496-16,-1 5-112 0,-3 5 0 0,-2 2-128 15,-1 3 128-15,-1-2-128 0,-1 3 0 0,-1-2 0 16,1-6 0-16,-1-1-176 0,1-3 0 0,0-1 0 16,0-1-256-16,1-3-48 0,1-1-16 0,0-1 0 15,2 0-640-15,0-3-128 0,-1 2-16 0,1-2-8896 16,-1 0-1760-16</inkml:trace>
  <inkml:trace contextRef="#ctx0" brushRef="#br0" timeOffset="64204.37">19864 9427 32255 0,'-11'-8'1424'0,"3"4"304"0,2-1-1392 0,4 0-336 0,2 4 0 0,1-3 0 15,1 0 1360-15,2 1 208 0,2-6 32 0,5 0 16 16,6-4-656-16,2 2-128 0,7-1-16 0,2 4-16 16,4 2-384-16,1-3-80 0,2 4-16 0,3 2 0 15,5 5-112-15,-1-2-16 0,0-5-16 0,-1 2 0 16,-1 5-176-16,-2-2 0 0,-2 0 0 0,0-2 0 16,2 0-304-16,-1-2-32 0,2 0-16 0,-1-2 0 15,1 0-1056-15,1 0-224 16</inkml:trace>
  <inkml:trace contextRef="#ctx0" brushRef="#br0" timeOffset="68665.14">21849 8861 6447 0,'-3'-3'576'0,"2"1"-576"0,1 1 0 0,0-1 0 15,0 2 720-15,0-2 48 0,0-1 0 0,0-1 0 0,0-1 64 0,0-4 0 16,1 0 16-16,2 2 0 0,-1 1-48 16,1-4-16-16,0 2 0 0,1 0 0 0,1-1 288 0,1 0 48 15,-1 1 16-15,0-3 0 0,1 2 448 0,0 0 80 16,1-1 32-16,-1 2 0 0,0 2-224 0,0-2-64 16,3 1 0-16,-2-2 0 0,2 2-592 0,-1 0-128 15,1-1-32-15,0 2 0 0,-2-1-288 0,2 1-64 16,0 0-16-16,-2 0 0 0,2 1 64 0,-2 0 16 15,-1 4 0-15,2-3 0 0,-1 4-32 0,-1 0 0 16,2 0 0-16,-1 4 0 0,2 1-336 0,1 1 128 16,0 1-128-16,-2 3 0 0,1-4 0 0,-1 4 0 15,0 0 0-15,-1 4 0 0,0-3 0 0,-4 2 0 16,1 4 0-16,-3 0 0 0,0 4 0 0,-1 2 0 16,-1 2 0-16,0 2 0 0,-2 3 0 0,-1 3 0 0,-3 6 0 0,1 0 0 15,-1 6-256-15,-2 2 0 0,-3 8-16 0,-1 0 0 31,-2 5-368-31,3-4-64 0,-3-5 0 0,2-3-16 16,0-2 128-16,2-3 16 0,1-1 16 0,-1-4 0 0,1 1 560 0,-1-2 0 0,0-2 0 0,-1-2 0 16,1-2 400-16,-2-5 48 0,2 0 0 0,-1-6 0 15,-1-1-192-15,0-4-48 0,2-1 0 0,-2-3 0 16,3-4-208-16,0 0 176 0,1-4-176 0,-3-2 160 16,0 1-160-16,0-5 192 0,-2-3-192 0,2-5 192 15,-2 0-192-15,0-3-272 0,1-1 64 0,1-2 16 16,-1-4 192-16,2-1 0 0,1-1 0 0,0 0 0 15,3 1 0-15,1 2 208 0,2-2-16 0,0 2 0 16,3 3 96-16,2-1 16 0,2 2 0 0,2 1 0 16,-2 1 112-16,4 0 32 0,1 3 0 0,2-3 0 0,0 3-48 0,1 2 0 0,1 3 0 0,2-2 0 15,-2 3-176-15,2 1-32 0,0 0-16 0,2 2 0 16,2-2-176-16,5 3 0 0,-1 1 0 0,0 0 0 16,-1 1 0-16,1 3 0 15,2 3 0-15,-1 3 0 0,0 4 0 0,-1 2 0 0,1 2 0 0,-2 3 0 16,0 2 0-16,0 0 0 0,2 2 0 0,-2 1 0 15,0 1-128-15,-2-1 128 0,1 0 0 0,-1-3 0 16,-1 0-208-16,-2-1 16 0,2-4 16 0,-3-1 0 16,-1-1-1008-16,0-2-208 0,0 1-32 15,-1-2-13904-15</inkml:trace>
  <inkml:trace contextRef="#ctx0" brushRef="#br0" timeOffset="69575.77">22897 8563 20271 0,'-7'-5'1792'0,"1"1"-1424"0,2 3-368 0,3 1 0 0,-1 1 752 0,0-1 80 16,-3-1 0-16,-4 0 16 0,-1 1-240 0,-1 0-48 15,1 0-16-15,2 0 0 0,2 2 384 0,1 3 80 16,2 0 16-16,2 2 0 0,2 2-288 0,2 2-48 16,2 0-16-16,1 2 0 0,2-1 80 0,2 4 16 15,3 0 0-15,2 2 0 0,2-1-288 0,1 5-48 16,5 3-16-16,-1 2 0 0,0-3-96 0,2 3-32 15,-1 1 0-15,1 1 0 0,-1 2-288 0,-2 1 0 16,0 1 128-16,0 4-128 0,-2 5 0 0,-2 4 0 0,-1 1 0 16,-3 4 0-16,-2 4-304 0,-3-3-16 0,0-1 0 0,-5-5 0 31,-1-7-704-31,-1-3-160 0,-2-4-32 0,-3-2 0 16,0-2 256-16,-3 1 64 0,-1-1 0 0,-1 0 0 15,-4 1-560-15,0-2-96 0,-4-1-32 0,1-1-9248 0</inkml:trace>
  <inkml:trace contextRef="#ctx0" brushRef="#br0" timeOffset="69889.77">23209 9166 11967 0,'-6'-8'1072'0,"-1"4"-864"0,1-1-208 0,1 1 0 0,2 7 4944 0,0-2 944 15,-1-1 192-15,-3 2 48 0,-4 2-4976 0,-3 1-976 16,-2 4-176-16,-1-1 0 0,0 4 0 0,-1 1 0 16,2 2 208-16,-1 2-64 0,-2 3-16 0,0 2-128 15,-4 2 192-15,0 1-64 0,1-6 192 0,-2 7 16 16,-2 3 16-16,0-1 0 0,0 1-32 0,3-5-16 0,2 2 0 0,1-2 0 15,3-1-176-15,0-2-128 0,4-1 144 0,0-3-144 32,2-2-480-32,1-2-192 0,3-2-32 0,1-4-9920 0,1 2-1968 15</inkml:trace>
  <inkml:trace contextRef="#ctx0" brushRef="#br0" timeOffset="73675.03">24142 8475 33167 0,'2'-1'2944'0,"-1"0"-2352"0,0 1-464 0,0 0-128 15,-1 0 0-15,2 0 0 0,0 0 0 0,1 1 0 0,-2 0 0 0,-1 1 0 16,-4 5 0-16,4-7 0 0,-16 17 128 0,4-5 0 31,-4 4 0-31,-2 2 0 0,0 0 304 0,-2 1 64 0,0 1 16 0,3 2 0 0,-3 0 704 0,0 2 128 31,2-1 48-31,0 2 0 0,2 2-816 0,0 2-176 0,0 3-16 0,1 1-16 0,0 3-112 0,2 3-32 32,-1 2 0-32,3 4 0 0,0 4-96 0,1 0-128 0,0 2 176 0,2 4-176 15,0-4 240-15,2-1-64 0,1-4-16 0,1 0 0 16,2-2-160-16,1-3 128 0,1 1-128 0,1-5 128 16,3-2-128-16,2-2 0 0,1-4 0 0,2-6 0 15,2-1 0-15,1-4 0 0,-1-5 0 0,4-2 0 16,1-2-176-16,2-5 48 0,0-2 0 0,2-4 0 15,0-2 128-15,-2 0-160 0,-2-1 160 0,3-2-160 16,1-4 160-16,2-1 0 0,-1-5 0 0,0 0 0 16,1-3 0-16,-1-1 192 0,0-5-64 0,0-1 0 15,0-1 64-15,-2-1 32 0,-2 0 0 0,-1-2 0 0,-1-1-32 0,-1-3 0 16,-1 0 0-16,-3-4 0 0,0-2-64 0,-2-4 0 16,-2-3-128-16,-3-1 192 0,1-2-192 0,0-6 0 15,-2 0 0-15,2 0 0 0,-1 7 0 0,-1 0 0 16,-1 3 0-16,-1 4 0 0,-1 3 0 0,-3 7 0 15,-1 5-144-15,-1 3 144 0,-4 4-224 0,-1 3 48 16,-2 5 16-16,-5 2 0 16,0 2-352-16,-2 5-80 0,0-1-16 0,-1 5 0 15,1-2-288-15,-2 4-64 0,0-2-16 0,0 3 0 16,1 1-1136-16,1 1-240 0,0 0-32 0,1-3-7648 16,0 3-1520-16</inkml:trace>
  <inkml:trace contextRef="#ctx0" brushRef="#br0" timeOffset="74005.63">23947 9112 32255 0,'-15'2'2864'0,"3"1"-2288"0,6 1-576 0,3-4 0 0,3 1 352 0,-4 0-32 15,-3 1-16-15,-4 1 0 16,-3 1 592-16,2 1 128 0,5-4 32 0,4 0 0 0,4 0-288 0,5-1-48 16,6-1-16-16,2-1 0 0,6 2-160 0,5-5-32 0,6 1-16 0,6 1 0 15,5 3 0-15,4 2 0 0,2-2 0 0,-1 0 0 16,-1 0-272-16,0 0-48 0,-2 1-16 0,1 0 0 15,-3-1-160-15,-3-1-224 16,1 0 48-16,-4 2-19152 0</inkml:trace>
  <inkml:trace contextRef="#ctx0" brushRef="#br1" timeOffset="93933.89">18023 8959 4607 0,'-46'8'400'0,"10"0"-400"0,1 0 0 0,11-2 0 0,8 1 2992 0,2-6 512 16,-4 5 96-16,-17 5-9296 16</inkml:trace>
  <inkml:trace contextRef="#ctx0" brushRef="#br1" timeOffset="108974.25">11903 8884 28559 0,'-4'-2'2544'0,"1"-2"-2032"0,1 4-512 0,2-1 0 16,0 1 0-16,-1 0-240 0,0-1 32 0,-3-3 0 15,0 1-1216-15,1 0-240 0,-1 2-64 0,2 1 0 16,0 0 1184-16,0 0 224 0,1 1 64 0,-2 2 0 15,2 1 448-15,0 1 80 0,-2 1 32 0,1 3 0 16,-2 0 1072-16,0 1 224 0,-1 2 32 0,-2 3 16 16,0 2 384-16,-5 5 80 0,0 3 0 0,-4 5 16 15,-1 2-768-15,-2 4-144 0,-2 2-48 0,-2 5 0 0,-3 8-656 16,0-5-128-16,-2 0-16 0,1-1-16 0,0-3-224 0,2-1-128 16,3-5 160-16,-1 4-160 15,-2 0 192-15,-1 5-48 0,0-3-16 0,2-2 0 0,2-5 64 16,1-1 16-16,3-3 0 0,2-2 0 0,1 0-80 0,2-2 0 15,0-3-128-15,0 0 192 0,2 0-192 0,-1-2 0 0,2-2 0 0,0 2 0 16,-1-2-128-16,-1 1-128 16,0-1-32-16,0-1 0 0,0 1-16 0,-2 0 0 0,2 0 0 0,-3 0 0 31,1-1-176-31,-1 1-32 0,2-1-16 0,1-2 0 0,-1-1-192 16,1 0-48-16,1-3 0 0,1-2 0 0,2-4-368 15,1-2-80-15,2 0 0 0,1-5-16 0,3 0-624 0,1-3-112 0,1 0-16 0,2-3-10048 16</inkml:trace>
  <inkml:trace contextRef="#ctx0" brushRef="#br1" timeOffset="109540.3">11185 9040 23951 0,'-7'-5'1056'0,"2"3"224"0,1-1-1024 16,0 2-256-16,3-1 0 0,1 2 0 0,0 0 256 0,0-2-16 16,0 1 0-16,0-4 0 0,2 1 736 0,3 1 160 15,2-1 16-15,2 3 16 0,2 1-16 0,0 0 0 16,2 1 0-16,-3 3 0 0,-2-3-496 0,1 4-96 0,1 2-32 0,-2 1 0 16,0 0 416-16,-2 2 80 0,-2-1 0 0,-1 1 16 0,0 1-256 0,-2-2-48 15,-1-1-16-15,0 2 0 0,0-2-432 0,-1-1-96 16,1 2 0-16,1-1-16 0,-1 2 0 0,3 0 0 15,0 1 0-15,2 0 0 0,3 2-16 0,0 4 0 16,2 4 0-16,3-1 0 0,0 6 80 0,5-3 16 16,0 6 0-16,2-2 0 0,-4-2 0 0,3 7 0 15,5 2 0-15,0 6 0 0,-3-4-128 0,0-1 0 16,-1 4-128-16,-1 1 192 0,-1 3-192 0,-2-2 0 16,-1-4 0-16,-2 1 0 0,1 1 0 0,-2-5 0 15,-1 1 0-15,0-3 0 16,-1-2 0-16,1-2 0 0,-1 0 0 0,0 0 0 0,0-4 0 0,0 2 0 0,0-1 0 15,-1 0 0 1,-1 0 0-16,0-2 0 0,-1-1 0 0,-1-2 0 0,0 1-256 0,1 0-112 0,-1-2-16 0,-1 0 0 31,-2 3-160-31,0 0-32 0,-1 5-16 0,0-5 0 16,-2 2-1088-16,-2-2-224 0</inkml:trace>
  <inkml:trace contextRef="#ctx0" brushRef="#br1" timeOffset="116444.01">12181 8387 12895 0,'-1'0'1152'0,"0"0"-928"0,1 0-224 0,0 0 0 16,1 0 944-16,0 0 144 0,1 0 16 0,-1 0 16 15,2 0-32-15,1 0-16 0,1-2 0 0,1 2 0 16,-1 0 144-16,0-1 48 0,0 2 0 0,0 1 0 16,-1-2-624-16,-2 3-112 0,1 0-16 0,-2 0-16 0,0 3-32 15,-1-1 0-15,0 1 0 0,-1 2 0 16,-2-1 112-16,1 3 0 0,-2 1 16 0,1-1 0 16,-1 1 96-16,-1 0 16 0,0 0 0 0,0 0 0 0,1 3 16 0,-1-2 16 15,3 0 0-15,-2 1 0 0,2 2-208 16,-1 0-32-16,2 1-16 0,1 0 0 0,0 1-288 0,0 2-64 15,1 1-128-15,-1-2 192 0,3 3-192 0,-3-3 0 16,1 1 0-16,-1 1 0 0,0-3 0 0,-1 1 0 16,-2-1 0-16,0-1 0 0,0 1-128 0,-1-1 128 15,1-2 0-15,-2 1 0 0,0 2 0 0,0-4-128 16,1 0 128-16,0-2 0 16,3-1-496-16,-1 0-32 0,0-4-16 0,1-3 0 15,1-1-1248-15,-1-1-240 0</inkml:trace>
  <inkml:trace contextRef="#ctx0" brushRef="#br1" timeOffset="116858.63">11870 8484 22111 0,'-4'-4'1968'0,"0"1"-1584"0,2 0-384 0,1 3 0 0,1 0 2304 0,-2-1 384 15,0-2 80-15,-2-1 16 0,0-1-2080 0,-1 0-432 16,3 1-80-16,1 1 0 0,2-2-432 0,1 1-80 15,2 2 0-15,1-3-16 0,1 3 512 0,0-2 96 16,2 0 32-16,1 2 0 0,-1-3 864 0,2 1 176 16,1 1 48-16,3-1 0 0,-1-1-288 0,4 0-48 15,2 0-16-15,4-1 0 0,-2 1-320 0,5 0-64 0,2 1-16 16,5-5 0 0,2 3-224-16,2-1-48 0,-2-3-16 0,1 2 0 0,2-3-192 0,0 0-32 0,2 0-128 0,-3 0 192 15,-6 2-336-15,0 1-80 0,-2-1-16 0,0 1 0 47,-6 2-480-47,2-1-112 0,-1 2 0 0,-1-1-18112 0</inkml:trace>
  <inkml:trace contextRef="#ctx0" brushRef="#br0" timeOffset="128994.31">9737 9756 18431 0,'-5'-5'1632'0,"0"1"-1312"15,1 3-320-15,2 0 0 0,0 1 1056 0,0 0 144 16,-3-4 16-16,-3-1 16 0,0 0-976 0,-1-1-256 16,3 3 0-16,3-2 0 0,3-2 624 0,3 4 80 15,2-2 0-15,4 2 16 0,2-2 1072 0,2-1 224 16,5 1 32-16,0-1 16 16,3 0-368-16,3-3-80 0,0 2-16 0,1-2 0 0,0 2-960 0,2-1-208 15,-1-2-48-15,0 3 0 16,0-3-784-16,-5 4-176 0,-2 0-16 0,0-1-16 15,0 3-1376-15,-1-3-288 0,0 2-48 0,-3-1-7488 16,-1 3-1504-16</inkml:trace>
  <inkml:trace contextRef="#ctx0" brushRef="#br0" timeOffset="129717.23">10383 9080 32255 0,'0'-11'1424'0,"-1"-1"304"0,0 3-1392 0,0 2-336 0,-1 4 0 0,1 1 0 0,0-1 880 0,0-3 96 16,-1-3 32-16,1-7 0 0,1 0-816 0,3-3-192 15,2-1 0-15,3 2 0 0,2-1 0 0,4-2 0 16,3 1 0-16,4 1 0 0,5-1-128 0,5 0 128 16,1 2-192-16,0 0 192 0,2 3 144 0,-2 4 144 15,-1 5 32-15,-3 5 0 0,1 5 288 0,-6 2 64 16,-2 2 16-16,-5 6 0 0,-1 0-336 0,-4 2-64 15,-3 2-16-15,-3 2 0 0,-3 4-272 0,-3-2 160 0,-3 1-160 0,-1 5 128 16,-2-3-128-16,-1 4 0 0,1-2 144 0,-2 5-144 16,1-1 0-16,-2 6 0 0,0 0 0 0,1 7-192 15,0-2 192-15,1 1 0 0,0-2 0 0,0 1 0 16,0 1 0-16,1 2 0 0,-2-1 0 0,-2 2 0 16,-1 1 0-16,-3 0 0 0,0 1 0 0,-1-2 0 15,0-5 0-15,0-5 0 0,0-6 0 0,1-1 0 16,-1-6 0-16,0 1 0 0,-3-1 0 0,-2 1 0 15,0-2 160-15,-2 2 16 0,-2-2 0 0,1-2 0 16,1-3-176-16,-1-2 0 0,1-2 0 0,-1-4 0 16,3 0 0-16,2-7 0 0,1-2 0 0,4-2 0 0,0-4 0 0,2-3 0 15,0 0 128-15,3-2-128 0,0 0 0 0,0-3 160 16,1 1-160-16,-1-2 160 0,3 3-160 0,-2 0 160 16,2 0-160-16,1 1 160 0,0 1-160 0,2-2 128 15,0 3-128-15,3 0 128 0,0 2-128 0,3-2 128 16,1 3-128-16,3-1 128 0,0 1 64 0,3-1 16 15,4 1 0-15,0-1 0 0,4-1-32 0,1 1-16 16,4 1 0-16,0-2 0 0,4 5-160 0,1-2 0 16,1 5 144-16,-1-3-144 0,0 3 128 0,-2 3-128 15,-1 2 128-15,-4 1-128 0,-4-1 176 0,-2 1-48 16,-2 0 0-16,-1 2 0 0,-1 0-128 0,-3 0 0 16,1 1 0-16,-2-1 0 0,-2-2 0 0,0 3 0 0,2-2 0 15,-1 3 0-15,0-4-256 0,3 5-64 0,-1-3-32 0,3 3-18928 16</inkml:trace>
  <inkml:trace contextRef="#ctx0" brushRef="#br0" timeOffset="172635.89">8698 11701 26719 0,'12'-6'2368'0,"1"0"-1888"0,-2 1-480 0,-4 4 0 16,2-2 560-16,4 0 16 0,12-7 0 0,14-3 0 0,14-4-576 0,6 0 0 16,0-1 0-16,0 2 0 0,-6 1 528 0,-4 3 48 15,-3 1 16-15,-5 1 0 0,-2 3 640 0,-2-1 128 16,-1 2 32-16,-2 1 0 0,0 1-864 0,-2 2-160 15,-4-2-48-15,-1 3 0 16,0-3-1312-16,0 3-272 0</inkml:trace>
  <inkml:trace contextRef="#ctx0" brushRef="#br0" timeOffset="172917.77">8993 11989 26719 0,'-12'0'2368'0,"2"-2"-1888"16,2 2-480-16,4-1 0 0,3 1 2608 0,2 0 416 0,1 0 96 0,1 0 16 15,3 0-2432-15,4 0-464 0,5-2-112 0,3 1 0 31,4-1-272-31,4-1-48 0,5 0-16 0,3 0 0 16,2-2 80-16,-3 0 128 0,-6 4-208 0,2-4 80 16,4 0-64-16,3 0 0 0,-3 3 0 0,-1-3 0 15,-2 3-448-15,-1-1-80 0,-3 3-32 0,-3 0 0 16,-2 1-784-16,-1 1-144 0</inkml:trace>
  <inkml:trace contextRef="#ctx0" brushRef="#br2" timeOffset="179521.07">11312 8435 4607 0,'-1'-7'400'0,"-1"1"-400"15,0 1 0-15,1 1 0 0,1 3 992 0,0 0 112 16,-1-1 32-16,-2 0 0 0,-1-3-784 0,-2 1-160 15,-1 1-16-15,-2 1-16 0,0 2 32 0,0 2 0 16,-3 3 0-16,1 2 0 0,-1 3 192 0,0 4 64 16,-2 0 0-16,0 4 0 0,1 3 256 0,-2 1 48 0,-1 6 16 0,-3 5 0 15,-2 4 240-15,-5 8 48 0,-3 15 16 0,-7 4 0 16,2-7-256-16,-1 1-48 0,-5 5-16 0,-12 19 0 16,-16 25-576-16,-14 10-176 0,-3-4 0 0,-6 1 0 31,-6 0-640-31,-7 0-256 0,-6 4-32 0,-2-1-16 0,0-9 1136 0,2 7 240 0,0 2 32 0,5-4 16 15,6-1 1232-15,13-10 240 0,11-3 48 0,15-4 16 16,13-7-992-16,18-1-192 0</inkml:trace>
  <inkml:trace contextRef="#ctx0" brushRef="#br2" timeOffset="180872.56">22694 8095 17503 0,'3'-3'1552'0,"-1"-1"-1232"16,0 1-320-16,-2 3 0 0,0 0 176 0,0 0-32 0,0-3 0 16,1-1 0-16,-1 0 624 0,-1 1 128 0,-3 1 32 0,-2 2 0 15,-3 5 96-15,-2 2 32 0,-3 4 0 0,-3 6 0 16,-4 8-16-16,-4 7 0 0,-2 9 0 0,-4 8 0 16,-2 6 1024-16,-6 11 208 0,-5 12 32 0,-7 15 16 15,-6 11-928-15,-11 10-192 0,-7 7-48 0,-15 7 0 16,-11 11-464-16,-9-1-112 0,-6 3 0 0,-11 4-16 15,-6 1-128-15,6-6-32 0,7-12 0 0,-3 6 0 16,3-1 64-16,21-11 16 0,21-19 0 0,37-15-20896 16</inkml:trace>
  <inkml:trace contextRef="#ctx0" brushRef="#br0" timeOffset="186681.89">10436 11940 35935 0,'0'-5'3200'0,"-1"3"-2560"16,0 2-512-16,0 0-128 0,0 0 480 0,1 0 80 15,0 1 16-15,1 0 0 0,0 1-128 0,3 1 0 0,3 1-16 0,-7-4 0 16,24 0-432-16,-7-3 0 0,4-1 0 0,2 0 0 15,1-1 0-15,2-2 0 0,4-2-144 0,1-1 144 16,1 1 0-16,1-2 0 0,4 0 0 0,0 1 0 16,-1 5 0-16,-1-1 0 0,-2 3 0 0,-3 3 0 31,-2 1-1344-31,-2 3-320 0,-1 0-64 0,-4 5-14048 0</inkml:trace>
  <inkml:trace contextRef="#ctx0" brushRef="#br0" timeOffset="189481.14">12096 11390 17503 0,'2'-3'1552'0,"0"-1"-1232"0,-2 2-320 0,1 2 0 16,-1-2 1472-16,1 0 256 15,2 0 32-15,0-3 16 16,2-4-1200-16,0 3-224 0,0 1-48 0,-2 3-16 16,-1-2-288-16,-1 3 0 0,-1 1 0 0,-1 3 0 15,-1 0 0-15,-3 2 320 0,-3 2-64 0,-2 2 0 16,0 2 704-16,-1 1 144 0,-2 4 32 0,-2 2 0 15,-2 5 288-15,-3 2 64 0,5-3 16 0,-4 4 0 16,-3 9-160-16,-5 6-16 0,-3 3-16 0,-2 2 0 16,-2 3-800-16,-2-2-176 0,0-1-16 0,-1 1-16 0,0 1-144 0,-1-1-32 15,3-1 0-15,-1 1 0 0,-3 4-128 0,2 1 192 16,-2-2-192-16,2-1 192 0,2-6-192 0,5-1 0 16,4-12 0-16,2 2 0 0,-1-4 0 0,5-3-224 15,5-4 48-15,3-9 16 16,2 0-1104-16,4-8-208 0,3-4-64 0,2-4-15248 15</inkml:trace>
  <inkml:trace contextRef="#ctx0" brushRef="#br0" timeOffset="189921">11521 11529 23039 0,'2'-5'1024'0,"-2"4"192"0,0-2-960 0,2 1-256 0,-2 2 0 0,0 0 0 15,1 2 160-15,-1-2-16 0,1 1 0 0,0 1 0 0,-1-1 944 0,0-1 176 16,0 0 32-16,0 0 16 0,0 0 976 0,8 23 192 16,-5-16 32-16,2 2 16 0,3-3-1216 0,2 0-240 15,3 2-48-15,3 0-16 0,2 1-752 0,0 2-128 16,2 0-128-16,1 4 144 0,4 2-144 0,0 6 0 16,1 1 0-16,-2 5 0 0,0 3 0 0,-4-2 0 15,-4-2 0-15,1 10 0 0,3 11 0 0,-2 10 0 16,1 5 0-16,-2 7 128 0,-2 4-128 0,-1-3-176 15,-1-7 48-15,0-6 0 0,-1-10 128 0,1-3-192 16,1-7 192-16,1-5-192 0,3-3 192 0,0-5 0 16,0-3 0-16,1-6 0 0,-1-1 0 0,2-3 0 0,0-2 0 0,1 0 0 31,-1-6-960-31,-2-2-128 0,1-3 0 0,-3 0-15840 0</inkml:trace>
  <inkml:trace contextRef="#ctx0" brushRef="#br0" timeOffset="190596.37">12708 11109 25791 0,'-4'-3'2304'0,"2"2"-1856"0,1 1-448 0,1 0 0 0,0 1 432 0,0-1-16 15,-4 0 0-15,1 0 0 0,1 0-416 0,-2 0-144 16,2 0 0-16,1 3 0 0,-1-3 592 0,2 1 112 15,-1 3 16-15,1-3 16 0,0 4-112 0,0 0-32 16,0 1 0-16,0 2 0 0,0 2-448 0,0 3 128 16,-1 2-128-16,1 5 0 0,-1 2 144 0,-1 5-16 15,0 2 0-15,-2 3 0 0,2-2 192 0,-2 3 16 16,-2 4 16-16,0 0 0 0,1-6-352 0,-2 4 0 16,1 2 0-16,-1-1 0 0,2-4 0 0,0-8 0 15,3-1-128-15,-1-7 128 16,3-3-560-16,0-3-16 0,1 0-16 0,1-7-13056 0</inkml:trace>
  <inkml:trace contextRef="#ctx0" brushRef="#br0" timeOffset="190895.13">12272 11042 40543 0,'-3'-1'1792'0,"2"0"384"0,0 1-1744 0,2 0-432 0,3 0 0 0,0 0 0 0,4 1 128 0,4 0-128 16,8 3 0-16,8-3 128 0,11 4-128 0,4 0-272 15,3-1 64-15,-2-1 16 0,0 1 48 0,-6-3 16 16,-2 2 0-16,-4-3 0 0,0 0 128 0,0-3 0 15,-1 2-144-15,-2-4 144 0,-1-1-336 0,1 1 0 16,-4-1 0-16,0 1 0 16,0-1-1360-16,0-3-272 0</inkml:trace>
  <inkml:trace contextRef="#ctx0" brushRef="#br0" timeOffset="193070.12">13253 11808 23039 0,'-2'-4'2048'0,"2"1"-1648"0,0 0-400 0,1 2 0 16,2-1 1472-16,-1-1 224 0,2-4 32 0,2-1 16 16,3-2-352-16,2-1-80 15,2 0-16-15,1 4 0 0,0 0-320 0,0 3-64 16,1 4-16-16,0 0 0 0,1 6-80 0,-2 2-32 0,-1 4 0 0,0 3 0 0,-2 2-528 0,-1 6-96 31,-2 3-32-31,-1 5 0 0,-1 2-128 0,-1 6-176 0,-2 8 48 0,1 0 0 0,-1 2-176 0,-1-7-16 16,3-1-16-16,-3-3 0 0,2-2-48 0,0-4-16 15,0-4 0-15,-1 0 0 16,2-6-240-16,-1 0-32 0,2-5-16 0,0-2-15248 0</inkml:trace>
  <inkml:trace contextRef="#ctx0" brushRef="#br0" timeOffset="193431.3">13969 11670 35935 0,'-1'-3'1600'0,"-1"1"320"0,-1 2-1536 0,1 0-384 0,0 0 0 0,1 3 0 16,1-1 576-16,-2 5 32 0,-1-1 16 0,0 6 0 31,-1 2-1472-31,0 1-304 0,0 2-48 0,1 0-16 0,-2 0 304 0,-1 3 48 0,-2 0 16 0,-2 6 0 0,-2 2 672 0,-2 2 176 16,-2 5 0-16,-2 4 0 0,-2 6 624 0,-4 6 144 15,0 1 48-15,-4 4 0 0,0 6 576 0,-3 0 112 16,1-5 32-16,0 0 0 0,-3 0-848 0,0-3-176 15,2 1-16-15,-2-5-16 0,3-2-352 0,-2-2-128 16,3 2 0-16,2-7 0 0,1-2 160 0,1-7-160 16,3 1 160-16,2 0-160 15,1 0-560-15,-2-4-208 0,1 3-32 0,0-2-16768 0</inkml:trace>
  <inkml:trace contextRef="#ctx0" brushRef="#br0" timeOffset="194373.59">14586 12137 34095 0,'0'-3'3024'0,"0"2"-2416"0,2 1-480 0,0-1-128 15,1 1 976-15,1-3 176 0,4 2 48 0,3-2 0 16,6-1-1040-16,4 2-160 0,3 0 0 0,1 1-192 0,1 4 192 0,0-1 0 16,-1 2 0-16,4 0 0 0,-1 4 0 0,1-6 0 15,0 2 0-15,1-4 0 0,0 2 192 0,1-3 64 16,2 1 32-16,1-4 0 0,0 1-128 0,1-2-32 15,-1-2 0-15,1 1 0 0,1-4-128 0,-1 4-272 16,-1 0 64-16,-2 1-17200 16</inkml:trace>
  <inkml:trace contextRef="#ctx0" brushRef="#br0" timeOffset="195583.18">15149 11633 34095 0,'-1'2'3024'0,"-2"0"-2416"15,2 3-480-15,1-3-128 0,0 2 1056 0,1 2 192 16,-1 5 32-16,2 7 16 0,1 10-1152 0,3 6-144 0,1 1-192 0,1 4 32 31,0-2-608-31,-1 2-128 0,1 3-32 0,-4 1 0 0,1 0 576 0,-1-4 112 0,-1 2 32 0,-2-6 0 16,-1-1 208-16,0-1 0 0,-1-2 0 0,-2-4 0 16,1-4 0-16,0-2 0 0,1-6 0 0,0-1-10096 15,1-6-2064-15</inkml:trace>
  <inkml:trace contextRef="#ctx0" brushRef="#br0" timeOffset="196290.94">16541 11453 26719 0,'0'-1'2368'0,"0"-1"-1888"0,0 2-480 0,0 0 0 0,2 0 592 0,-2 0 32 15,1 0 0-15,0 0 0 0,2 0-496 0,-2 0-128 16,1 2 0-16,-2-2 0 0,0 0 224 0,0 0 32 16,0 0 0-16,5 25 0 0,-7-13 560 0,-1 0 112 15,-2 7 32-15,-2 6 0 0,-3 4 0 0,-2 6 0 16,-3 4 0-16,-4 2 0 0,-3 6-160 0,-4 2-32 0,-4 5 0 0,-4 2 0 16,0 0-512-1,-4 6-96-15,-3 5-32 0,0 1 0 0,3-5 16 0,1-9 0 0,5-3 0 0,3-7 0 16,5-4 144-16,5-8 32 0,3-2 0 0,1-3 0 15,5-1-320-15,0-5 160 0,4-5-160 0,0-2 128 32,4-4-608-32,-3-4-128 0,1-3-32 0,-1-5-17344 0</inkml:trace>
  <inkml:trace contextRef="#ctx0" brushRef="#br0" timeOffset="196605.16">16079 11560 40543 0,'-9'-2'1792'0,"3"-2"384"0,0 4-1744 0,3 3-432 0,2-2 0 0,2 0 0 0,2 3 416 0,1 2 0 16,2 5 0-16,5 4 0 0,7 5-416 0,8 3 0 15,5 4-192-15,4 2 192 0,1 2-192 0,1 1 192 16,1 3-160-16,-2-2 160 0,-1 3 0 0,-4-2 0 0,-4 4 0 0,-4-1 0 16,0 6 0-16,-5 1 0 0,-2 3 0 0,-1 0-144 15,-3 2 144-15,-2-2 0 0,0 0 0 16,-4-3 0-16,2 1 0 0,-5-2-128 0,2-5 128 0,-1-1-128 16,1-2-128-16,-1 0-32 0,2-3 0 0,0-7 0 46,3-4-1232-46,1-5-240 0,1-4-48 0,1-7-14160 0</inkml:trace>
  <inkml:trace contextRef="#ctx0" brushRef="#br0" timeOffset="196934.65">17246 11234 36863 0,'-2'-3'3264'0,"-1"6"-2608"0,0-2-528 0,0 3-128 0,2 0 1296 0,1-1 240 0,-1 5 32 15,-1 3 16 1,1 9-1584-16,1 2-512 0,1 6 0 0,1 2 0 16,1 0-800-16,2-2-160 0,-1 2-48 0,1-2 0 15,0 1 496-15,0-1 112 0,-2 3 16 0,1-3 0 16,-1 1-240-16,-2-3-32 0,0 0-16 0,-3-1 0 16,-1-3-944-16,-2-2-192 0</inkml:trace>
  <inkml:trace contextRef="#ctx0" brushRef="#br0" timeOffset="197169.94">16938 11322 49759 0,'-5'-8'2208'0,"-1"3"448"0,1 3-2128 0,4-1-528 0,1 2 0 0,4 0 0 15,1 1-1136-15,3-5-336 0,3 1-64 0,10-2 0 16,9-3 560-16,6 1 112 0,6-2 32 0,3 0 0 0,0 1 416 0,0 2 96 16,-2-3 0-16,-2 3 16 15,-3-2-352-15,-1 1-80 0,-1 2-16 0,-2 0 0 16,-4 2-80-16,-1-1-32 0,-2 3 0 0,-2 0-14880 0</inkml:trace>
  <inkml:trace contextRef="#ctx0" brushRef="#br0" timeOffset="197546.74">18195 11599 41471 0,'-4'-4'3680'0,"-1"1"-2944"0,1 2-592 0,3 1-144 0,1 0 528 0,0 0 80 16,-2 0 16-16,-3 0 0 16,0 1-944-16,-3 4-176 0,2 4-32 0,0 5-16 0,-2 3 288 0,-1 3 64 15,-1 7 16-15,-4 3 0 0,-2 2 176 0,-5 1 0 16,-3 1 0-16,-2-2 0 0,-1 1 0 0,-2 4 0 15,-5 3 0-15,-3 3 0 0,-2 3 128 0,-3 1-128 16,-1 1 160-16,0 2-160 0,-1 0 0 0,-1-4 0 16,4-4 0-16,2 0 0 0,2-4 0 0,5-2-208 15,4-5 16-15,5-5 0 16,6-6-1488-16,5-5-304 0,7-9-48 0,3-6-14064 0</inkml:trace>
  <inkml:trace contextRef="#ctx0" brushRef="#br0" timeOffset="197828.98">17842 11580 34095 0,'-7'1'3024'0,"-1"1"-2416"0,1 1-480 0,2 2-128 16,3 1 2192-16,2-1 432 0,0 2 64 0,-2 6 32 0,2 9-2288 0,2 11-432 15,4 4-144-15,4 5 0 16,3-3-256-16,2 0-48 0,1 3-16 0,1-2 0 0,3 5 176 0,-1 2 32 16,-1 2 16-16,-2 2 0 0,0 1 240 0,-3-4-192 15,-2 1 192-15,-4-4-192 0,0 1 48 0,-1-4 16 16,-1 0 0-16,0-6 0 16,-2-3-544-16,1-3-96 0,0-3-32 0,1-3 0 15,2-2-720-15,2-5-144 0</inkml:trace>
  <inkml:trace contextRef="#ctx0" brushRef="#br0" timeOffset="198472.37">18971 11412 19343 0,'-5'-3'1728'0,"0"-1"-1392"15,0 2-336-15,2 2 0 0,0 0 2432 0,1 2 432 0,-2-1 80 0,-1 2 0 0,-5 1-1808 0,-2 4-368 16,-3 0-80-16,-1 7-16 0,1 1-176 0,-1 1-48 16,1 3 0-16,1 1 0 0,3 2 272 0,0-1 48 15,1 4 16-15,2 1 0 0,0 3 48 0,2 1 16 16,1-2 0-16,0 5 0 0,1 0-464 0,0 0-112 16,0 0-16-16,0 2 0 0,0 2-128 0,1 3-128 15,-1-1 144-15,2 3-144 0,0-1 0 0,1 1 0 16,2 1 0-16,2 0 0 0,0 0 0 0,1-5 0 15,2-9 0-15,1-3 0 0,0-5 0 0,0-3 0 0,1-3 0 16,0-3-160-16,2-1 160 0,-1-4 128 0,0-5-128 0,-1-2 176 16,1-2-176-16,0-2 160 0,1-2-160 0,1-5 160 15,0 1-160-15,1-5 128 0,1 2-128 0,-1-5 128 16,1 1-128-16,1-2 0 0,2-3 144 0,1-3-144 16,1 0 176-16,2-4-48 0,1-5 0 0,1-3 0 15,0-1-128-15,0-3 0 0,3 0-192 0,-3-1 192 16,-1 1-240-16,-2 2 80 0,-3 0 16 0,-2 2 0 15,-3 4 144-15,-3-1-128 0,-3 0 128 0,-2 0-128 16,-4 3 128-16,-4-2 144 0,-2 5-16 0,-1 1-128 16,-2 1 288-16,0 4-48 0,0 4-16 0,-2-3 0 15,-3 1-16-15,-2 2 0 0,1 0 0 0,-1-1 0 0,1 5-48 0,2 2-16 16,0 2 0-16,3-1 0 16,1 5-464-16,1 3-80 0,2 2-32 0,-2 2 0 15,2 2-720-15,-3 1-128 0,-1 2-48 0,0 3-16080 16</inkml:trace>
  <inkml:trace contextRef="#ctx0" brushRef="#br0" timeOffset="198754.44">18791 11956 43311 0,'-3'1'1920'0,"1"-1"384"0,0 0-1840 0,1 0-464 0,1 0 0 0,1 0 0 32,2 0-416-32,1 0-176 0,2 0-48 0,4-1 0 0,3 0 400 0,3 1 80 0,4-4 16 0,0 3 0 15,2-4 304-15,0 1 64 0,1 2 16 0,3-2 0 16,5-1-96-16,1 1-16 0,0-1 0 0,1 0 0 15,2-2-256-15,1 0-64 0,1-2-16 0,4-2-18176 16</inkml:trace>
  <inkml:trace contextRef="#ctx0" brushRef="#br0" timeOffset="200658.83">20864 11552 23951 0,'-8'-4'2128'0,"3"3"-1696"16,1-1-432-16,3 2 0 0,0 2 320 0,1-2 0 16,0 2-16-16,0 1 0 0,0 3 400 0,0 1 64 0,0 6 32 0,1 3 0 15,-1 1-224-15,1 4-32 0,-1 1-16 0,0 4 0 16,-1 1 416-16,1 2 80 0,0 2 0 0,0-1 16 15,1 3-720-15,0-3-160 0,2 0-32 0,-1 1 0 16,1 0-128-16,-1 0-192 0,2-2 32 0,0-5 16 31,-1 2-1232-31,1-1-240 0,1 0-48 0,-3-3-16 16,2-2-1008-16,-3-3-192 0</inkml:trace>
  <inkml:trace contextRef="#ctx0" brushRef="#br0" timeOffset="200910.07">20448 12046 33167 0,'-21'2'1472'0,"8"-1"304"0,3 1-1424 0,5-2-352 0,4 0 0 0,1 0 0 0,3-2 672 0,-2-1 64 15,3-3 16-15,2 0 0 0,4-4-112 0,6-2-32 16,5-6 0-16,5 2 0 0,6-6 96 0,5 1 32 15,7 1 0-15,5-1 0 0,4 3-352 0,1-2-64 16,3 1 0-16,0 6-16 0,0-1-304 0,-1 3 0 16,-1 4 0-16,-2 0 0 15,1 4-1296-15,-4 1-368 0,0 6-80 0,-6-4-15104 0</inkml:trace>
  <inkml:trace contextRef="#ctx0" brushRef="#br0" timeOffset="203727.94">22262 11366 11055 0,'0'-11'976'0,"0"2"-784"0,2 2-192 0,-1 3 0 0,2 1 1376 0,1-4 224 0,0-5 64 0,4-8 0 16,2-2 448-16,1-2 112 0,0 6 16 0,-2 6 0 16,-2 2 0-16,-1 5 16 0,-1 2 0 0,-2 3 0 15,0 3-336-15,-1 2-64 0,0 2 0 0,1 3-16 16,0 5-976-16,2-2-192 0,3 8-32 0,2 2-16 15,3 0-320-15,1 2-64 0,2 2-16 0,2 7 0 16,3 0-96-16,0 6-128 0,2 4 176 0,-2 4-176 0,1 4 0 16,-5-2 0-16,1-1-160 0,-6 0 160 0,-1-1-224 15,-3-1 80-15,-4-4 16 0,-1 3 0 0,-3-3-160 16,-3 0-32-16,-3-1 0 0,-1 0 0 0,-2-4 64 0,-2-1 0 16,0-4 0-16,-3-3 0 31,1-3-448-31,-2-2-96 0,1-4-16 0,-1-4-10640 0,1-1-2112 0</inkml:trace>
  <inkml:trace contextRef="#ctx0" brushRef="#br0" timeOffset="204026.36">22597 11813 23951 0,'-16'6'2128'0,"3"-1"-1696"0,2 1-432 0,3-4 0 0,3 2 2816 0,2-3 496 0,-2 3 80 0,-5 2 32 0,-5 2-2464 0,-3 2-480 0,-3 2-96 0,-1-1-32 16,2 0 352-16,0 0 80 0,1 0 16 0,0 1 0 15,0-1-288-15,1 1-48 0,0 0-16 0,0 3 0 16,0 3-96-16,-1-1-32 0,-1 5 0 0,-2 2 0 15,1 3-176-15,0-4-144 0,2 3 192 0,-1 5-192 32,0 0-320-32,3 1-160 0,2-1-32 0,4-2-16 0,4-3-800 0,2-4-144 0</inkml:trace>
  <inkml:trace contextRef="#ctx0" brushRef="#br0" timeOffset="204733.19">23778 11160 28559 0,'-4'-7'2544'0,"1"4"-2032"0,3 2-512 0,0-2 0 16,0 3 1280-16,0-2 144 0,0-2 48 0,-1 0 0 15,-1-4-832-15,-1 1-144 0,1 4-48 0,-2 1 0 0,0 4 480 0,-1 3 96 16,-1 6 0-16,-1 5 16 0,-2 5-400 0,-2 7-64 15,1 4-32-15,-2 4 0 0,1 4-208 0,-2 1-32 16,2 3-16-16,-1 2 0 0,1 0-112 0,-3 2-32 16,2 6 0-16,-4-1 0 0,0 3-144 0,-1 0 0 15,0-2-160-15,-1-1 160 0,0-2-320 0,1-3 48 16,1 1 0-16,0-4 0 0,2-1 80 0,2-2 32 16,1-3 0-16,2-2 0 0,3-2 160 0,1-4 0 15,4-6-144-15,3-4 144 0,2-5 0 0,2-4-176 16,4-1 176-16,1-3-128 0,3-1 288 0,1 0 64 15,1 0 16-15,0-5 0 0,2 2-240 0,-2-4 0 16,3-4-192-16,-1 2 192 0,1-5 0 0,1-1 0 16,0-3 0-16,-1-2 0 0,4-3 144 0,-2-2-144 0,1-3 128 0,0-3-128 15,-1-3 128-15,-1 1-128 0,0-3 0 0,-4-3 128 16,0 4-128-16,-1-6 0 0,-2 0 0 0,0-2 0 16,0-4 0-16,-2-3 0 0,1-1 0 0,-4-2 128 15,1-1 48-15,-2-3 0 0,-2 2 0 0,-1-1 0 16,-2 7 0-16,0-3 0 0,-4 2 0 0,0 2 0 15,-3 3 16-15,-2 1 0 0,-2 3 0 0,-1 5 0 16,0 1-192-16,-1 2 0 0,0 2 0 0,0 0 0 16,1 4 0-16,-1 3 0 0,0-1 0 0,-1 4 128 15,1 3-128-15,0 0 0 0,0 4 0 0,0 4 128 0,-1 2-128 0,0-3-144 16,3 4 144-16,0 0-208 0,1 1-16 0,2 2 0 16,0-1 0-16,1 2 0 0,1 1-32 0,2 0 0 15,0 1 0-15,0 0 0 16,2 3-736-16,-1-1-160 0,1 1-16 0,1 1-16240 15</inkml:trace>
  <inkml:trace contextRef="#ctx0" brushRef="#br0" timeOffset="204984.64">23675 11753 39615 0,'-6'-1'1760'0,"2"0"352"0,3 1-1680 0,0 0-432 0,-1-3 0 0,2 2 0 0,2 0 256 0,-1 0-48 0,0-2 0 0,0 1 0 16,2-2 112-16,-1 1 32 0,1 1 0 0,0 2 0 16,1 0-160-16,1 2-16 0,1-2-16 0,1 2 0 15,1-2-160-15,3 0 0 0,3-2-160 0,2 0 160 16,3 0-1184-1,3-3-144-15,3 1-16 0,4 0-15936 0</inkml:trace>
  <inkml:trace contextRef="#ctx0" brushRef="#br0" timeOffset="209860.23">8441 14335 13823 0,'2'-3'1216'0,"-1"-1"-960"0,3 1-256 0,-3 2 0 31,2 1-512-31,-1-2-128 0,2-2-48 0,5-1 0 0,-1-5-1328 0,2 3-272 0,-1-3-48 0,0 2-16 16,-3 1 1424-16,0 1 288 0,-1 2 48 0,-3-1 16 15,1 3 1280-15,-2 0 256 0,0 2 48 0,-2 0 16 16,1 2 576-16,-2 0 112 0,0-1 16 0,0 4 16 0,-1-2-304 0,0-1-64 16,0 1-16-16,1 0 0 0,-1 0 336 0,1 1 64 15,-1-2 16-15,0 1 0 0,0-1 160 0,-1 0 48 16,2 2 0-16,-2 0 0 0,1-2-560 0,-2 2-96 16,1 1-32-16,-2 0 0 0,-2 1-336 0,2 2-80 15,-3 0-16-15,0 3 0 0,-1 2-224 0,-3 3-32 16,1 1-16-16,-4 0 0 0,-1 8-272 0,-3 2-48 15,-3 4-16-15,0 1 0 0,1-2-96 0,-3 4-32 16,-3 3 0-16,-1-3 0 0,2 2-128 0,-2-1 160 16,2-3-160-16,1-2 160 0,2-3-160 0,0-4 0 15,-1 1 144-15,3-3-144 0,2-3 0 0,0 1 0 16,-1 1 0-16,-1-1 0 0,4-1 0 0,-1-2 0 0,1 1 0 16,-1-1 0-1,3 0-320-15,0-3-64 0,1-1-32 0,0 0 0 16,2 2-800-16,-1-3-144 0,3-3-48 0,1-1 0 15,0 0-672-15,3-3-144 0,-1 1-16 0,2 0-10768 0</inkml:trace>
  <inkml:trace contextRef="#ctx0" brushRef="#br0" timeOffset="210441.11">7548 14103 32255 0,'-6'-14'1424'0,"1"6"304"0,1 1-1392 0,2 4-336 0,0 1 0 0,2 2 0 0,0 0 592 0,-1-1 48 0,0 1 16 0,1 0 0 31,0 0-960-31,1 3-192 0,2 2-32 0,-3-5-16 0,0 0 192 0,8 18 32 0,-4-9 16 0,-2-4 0 16,2 3 608-16,-1 1 112 15,0-3 32-15,1 3 0 0,1 1 480 0,1 2 96 0,0 3 32 0,2 1 0 16,2 3-288-16,0 2-48 0,4 2-16 0,1-1 0 16,1 2-320-16,3-2-80 0,2 2-16 0,1 0 0 15,-1-1-160-15,0-1-128 0,-1-1 144 0,3 4-144 16,5 7 0-16,1 2 0 0,5 8 0 0,-2 0 0 0,-2 4 0 16,-2-2-128-16,-1 5 128 0,-5-3 0 0,1-2 0 0,-5-3 0 15,2 0 0-15,-4-4 0 0,-1-4 0 0,-1-2 0 16,0-1 0-16,0-3 0 0,-2-1 0 0,1-4 0 15,-1-3 128-15,0-1-128 0,0 0 208 0,-1-3-48 16,0-2-16-16,0 1 0 0,1-4-144 0,1 1 0 16,-2-2 0-16,-3-3 0 0,1 0 0 0,-1-1-144 15,-1 0 144-15,-2-5-208 16,0 2-976 0,-3 1-192-16,1-3-32 0,-2 1-15376 0</inkml:trace>
  <inkml:trace contextRef="#ctx0" brushRef="#br0" timeOffset="211069.41">8824 13907 24879 0,'-1'-2'2208'0,"1"1"-1760"0,0 1-448 0,0 0 0 16,0 0 0-16,0 0-224 0,1-3 32 0,-1 2 0 31,0-2-1568-31,0 3-304 0,0-2-64 0,0 2-16 16,0 0 704-16,0 0 144 0,0 0 16 0,0 0 16 0,0 0 2400 0,0 0 464 16,-9 21 112-16,8-15 16 0,0 4 432 0,1-2 80 0,0 4 32 0,0 2 0 15,1-1-384-15,0 3-80 0,2-2-16 0,-1 2 0 16,2-1-544-16,0 2-112 0,1-2-32 0,-2 5 0 0,2-1-528 15,-1 6-96-15,1-1-32 0,-3-2 0 16,2 3-448-16,-1-2 128 0,-2 1-128 0,0-3 0 0,-1 1 0 0,-1-1 0 16,-2-3 0-16,1 1 0 15,-1 1-384-15,0-2-32 0,-1 0 0 0,0 0 0 16,1-2-880-16,0-1-176 0,2-2-48 0,0-5-8464 16,-1 1-1712-16</inkml:trace>
  <inkml:trace contextRef="#ctx0" brushRef="#br0" timeOffset="211445.72">8496 13915 27647 0,'-3'-10'1216'0,"-1"4"256"0,0 1-1168 0,2 1-304 0,-1 3 0 0,3 0 0 16,-1 1 1008-16,0-2 144 0,-2-1 16 0,1-1 16 16,1 0 96-16,2 2 32 0,1-1 0 0,3 2 0 15,0-1-288-15,4 0-64 0,2 2-16 0,3 0 0 0,2 0-400 0,1 0-80 16,3 2-16-16,2 0 0 0,4-1-176 0,0-2-32 15,-4-1-16-15,3 0 0 0,6-1-224 0,3-1 0 16,1-1 0-16,1 0 0 0,-3-1 144 0,1 0-144 16,0-1 128-16,0 0-128 0,-5 3-128 0,0-2-128 15,-2-1 0-15,-1-1-16 32,0 2-176-32,-2 0-48 0,-2-3 0 0,-1 3 0 0,-1 0-1360 0,-3 3-256 0</inkml:trace>
  <inkml:trace contextRef="#ctx0" brushRef="#br0" timeOffset="212043.5">9212 14574 27647 0,'0'-4'2448'0,"0"2"-1952"0,0-1-496 0,2 3 0 15,0 0 1040-15,0 0 112 0,3-1 32 0,3 0 0 32,3-3-416-32,3 3-96 0,0 3-16 0,1 1 0 15,0 3 256-15,0 0 48 0,-1 4 16 0,-1 1 0 16,1 2-272-16,-3 4-64 0,0 1-16 0,-2 3 0 15,-1 2-400-15,1-1-80 0,-2 4-16 0,1 0 0 16,-2-3-128-16,0 2 0 0,2 2 0 0,0 1 0 16,2-1 0-16,0-1 0 0,1 1 0 0,0 0 0 0,-1-7-256 0,1 0 32 15,2-2 0-15,-1 0 0 16,0-4-1248-16,2-1-256 0,-2-2-64 0,0-4-14000 16</inkml:trace>
  <inkml:trace contextRef="#ctx0" brushRef="#br0" timeOffset="212372.8">9910 14560 43311 0,'-10'-2'1920'0,"1"1"384"0,1 2-1840 0,1 0-464 0,4 4 0 0,1 0 0 16,0 0-528-16,-3 4-208 0,0 7-32 0,-2 5-16 16,-1 5-2752-16,2 2-560 0,0 3-96 0,0-1-32 15,-2-1 1408-15,-2 2 288 0,-2 4 48 0,-4 0 16 0,-3 5 2656 0,0 1 544 0,0-1 96 0,-6 8 32 16,-6 10 2384-16,-5 9 464 0,-1 2 112 0,0-7 16 16,1-3-1744-16,1-2-352 0,0-2-64 0,2-2-16 15,0 1-864-15,4-6-176 0,2 1-48 0,3-7 0 16,3-2-448-16,4-2-128 0,3-5 0 0,4-10 0 15,4-4-528-15,4-4-128 0,3-7-32 16,3-4-17040-16</inkml:trace>
  <inkml:trace contextRef="#ctx0" brushRef="#br0" timeOffset="212911.48">10704 14475 39615 0,'0'-4'3520'0,"0"-1"-2816"0,0 3-560 0,0-1-144 0,0 3 832 0,1 0 144 0,1 0 32 15,4 0 0 1,3-1-1312-16,7 1-256 0,8 0-48 0,4-4-16 15,3 3-672-15,1-3-144 0,0 2-32 0,2 0 0 0,3-1 1008 0,1-1 192 0,1 2 32 0,-2-2 16 16,-2 2 464-16,1-3 80 0,0 1 32 0,-1 2 0 16,1-1-112-16,-4 2-32 0,-1 0 0 0,-2 2 0 15,-1 0-1664-15,-1 2-336 0</inkml:trace>
  <inkml:trace contextRef="#ctx0" brushRef="#br0" timeOffset="213223.6">10607 14865 41471 0,'1'0'3680'0,"3"0"-2944"0,1 0-592 0,2 0-144 0,2 0 400 0,5 0 48 0,9 0 16 0,16-2 0 16,19 0-1280-16,13-1-256 0,9-3-48 0,1 1-16 16,1-1-80-16,-7-4 0 0,-6 3-16 0,-4-4 0 15,-2 1 592-15,-5 2 128 0,-2 3 32 0,-6-1 0 0,-3 4 480 0,-3-1 0 0,-4 3 128 0,-1 0-14832 16</inkml:trace>
  <inkml:trace contextRef="#ctx0" brushRef="#br3" timeOffset="-209551.81">15835 13163 20271 0,'-6'-4'1792'0,"1"-1"-1424"0,3 5-368 0,2 0 0 0,1 0-240 0,-2 0-112 16,-2 0-32-16,-1-1 0 16,0-3-864-16,-1 3-176 0,1-3-48 0,0 3 0 0,0 0 2480 0,1 1 480 15,-1 0 112-15,2-3 0 0,-1 3 1104 0,2 0 224 0,0 0 32 0,1-1 16 16,1 1-416-16,3 0-64 0,2 0-32 0,2 0 0 16,-8 0-1408-16,29 1-288 0,-9 2-48 0,4-3-16 15,7-3-384-15,8 1-96 0,5 0-16 0,7-2 0 16,4-1-208-16,6-1 176 0,3 1-176 0,6-1 160 15,4-1-160-15,9 0 0 0,8-2 0 0,3-1 128 16,-1 3-128-16,8-4 0 0,11 1 0 0,1-1 0 16,2 3 128-16,-1-3-128 0,0 3 0 0,12-1 128 15,11-2 16-15,8 0 0 0,5-2 0 0,2 2 0 16,3 0 16-16,9 1 0 0,10 3 0 0,4-7 0 0,3-1 112 16,4-2 32-16,6 1 0 0,4 0 0 0,2 2-160 15,7-1-16-15,6 2-128 0,2-3 192 0,-4 1-192 0,4 0 0 16,2-1 0-1,-2 2 0-15,-4 7 0 0,-4 0 0 0,-1 2 0 0,-3 0 0 0,-2 1 0 0,-5 0 0 16,-1 1 0-16,-7 0 0 0,-4 1 0 0,-7-1 0 16,-5-3 0-16,-3-3 0 0,-3 1 0 0,-7-1 0 15,-9 3 0-15,-1-2 0 0,-4-3 0 0,-6 0-128 16,-6 1 128-16,-5 0 0 16,-4 2-496-16,-5-1-32 0,-2 5-16 0,-5-1-19040 15</inkml:trace>
  <inkml:trace contextRef="#ctx0" brushRef="#br1" timeOffset="-201009.6">14020 13648 21183 0,'-10'1'1888'0,"1"0"-1504"0,3-1-384 0,5 1 0 16,-1 2 1920-16,-3-3 304 16,-5 5 64-16,-6-1 16 0,-2 4-1344 0,-1 1-256 0,1 2-48 0,3 3-16 15,4-2 160-15,0 4 32 0,3 1 0 0,-2 3 0 16,0 0-16-16,-1 3 0 0,-4 5 0 0,-1 0 0 0,-3 3-48 15,1-3-16-15,0-2 0 0,-5 9 0 0,-8 6-384 0,-6 8-80 16,-3 0-16-16,-1 0 0 0,1 3-32 16,0-3-16-16,4-3 0 0,5 0 0 0,4-7-224 0,2 7 0 15,3 7 128-15,5 4-128 0,4 5 0 0,6 0 0 16,4 1 0-16,3-1 0 0,5-3 0 0,3 1 0 16,2-2 0-16,3 2 0 0,2 3-320 0,2 0-16 15,1-3 0-15,-1-6 0 16,-1-2-416-16,-1-1-80 0,-3-7 0 0,0 1-16 15,0-2-656-15,0-3-128 0,1-3-32 0,1-6-8576 16,4-5-1728-16</inkml:trace>
  <inkml:trace contextRef="#ctx0" brushRef="#br1" timeOffset="-199579.13">14952 14182 35935 0,'-2'4'3200'0,"-3"-1"-2560"15,-1 4-512-15,0-1-128 0,1 0 928 0,1-1 160 0,-1 3 48 0,-5 5 0 16,-5 5-1520-16,-3 8-320 0,-5 3-48 0,1-1-16 16,1 1-608-16,-1-3-128 0,0 1-32 0,-3 0 0 0,-1 3 1152 0,-4-2 240 15,3 1 144-15,-6 3-192 0,-6 4 1056 0,-1 2 208 16,-2-1 32-16,-1-1 16 0,3 0-208 0,-2-3-32 15,0-2-16-15,-2 0 0 0,3-3-432 0,-1 1-96 16,-1-1-16-16,0-5 0 0,7-4-320 0,-1 1-208 16,2-3 16-16,4-2 16 15,5-4-1776-15,5-4-352 0,7-4-80 0,1-3-12576 0</inkml:trace>
  <inkml:trace contextRef="#ctx0" brushRef="#br1" timeOffset="-199251.62">14099 14327 41471 0,'1'-3'3680'0,"1"3"-2944"0,-2 0-592 0,2 1-144 0,1 2 496 0,3-1 64 16,2 3 16-16,8 1 0 16,9 3-912-16,6 2-176 0,4 3-48 0,-1-3 0 15,0 1 112-15,-5 6 32 0,1-1 0 0,-5 5 0 0,-2 0 416 0,-2 8 0 16,2 8 0-16,-2 5 0 0,-3 0 0 0,0 3 304 16,-1 1-48-16,-1-3-16 0,0 1-240 0,-4-13 128 15,1-1-128-15,0-2 0 0,5 7 0 0,-1 0 0 16,3-5-208-16,-1-5 64 15,3-3-752-15,-3-3-160 0,1-5-32 0,0-4-10288 16,2 0-2064-16</inkml:trace>
  <inkml:trace contextRef="#ctx0" brushRef="#br1" timeOffset="-198702.31">15266 13983 29487 0,'-3'0'2624'0,"0"0"-2112"16,2 0-512-16,1 0 0 0,1 0 1248 0,1-3 144 0,0 2 16 0,2 0 16 31,4-5-2880-31,3 1-576 0,3-1-112 0,1 1-32 16,1 0-1680-16,-4 3-352 0,-1 0-64 0,-2 4-16 0,-4 0 3808 0,-2 4 752 0,-2 4 160 0,-4 2 16 16,0 7 2240-16,-5 3 448 0,1 4 96 0,-3-1 16 15,1 2-976-15,-1 3-192 0,0-1-32 0,2 2-16 16,2-1-416-16,1-1-80 0,2 2 0 0,2-2-16 15,1-3-560-15,4 0-96 0,1-3-32 0,2 1 0 16,2-2-560-16,-3-6-112 0,-1-4-32 0,0 1 0 16,3 2-640-16,5 1-128 15,-1-3-16-15,-1-2-16 0,0-1-1488 0,-3-3-288 0,-3-3-64 0,-3-1-12080 16</inkml:trace>
  <inkml:trace contextRef="#ctx0" brushRef="#br1" timeOffset="-198436.22">15103 13985 46079 0,'-1'-2'2048'0,"0"-3"400"0,-2 2-1952 0,3 3-496 16,0 0 0-16,3 0 0 15,0 0-304-15,5 0-144 0,4-1-48 0,7 1 0 16,4-1-656-16,5 0-128 0,-1 1-16 0,-3-3-16 0,-1 2 896 0,-1 0 176 0,1 1 48 0,1-1 0 16,-2-2 688-16,2 2 144 0,2 0 16 0,1-3 16 15,3 1-464-15,0-2-80 0,3 0-128 0,-1 1 176 16,1 2-400-16,-1-3-80 0,-2 4-16 0,2-4-17856 16</inkml:trace>
  <inkml:trace contextRef="#ctx0" brushRef="#br1" timeOffset="-198036.94">16534 14068 37775 0,'-4'-5'3360'0,"-2"3"-2688"0,-1-1-544 0,0 2-128 0,4 1 1296 0,0 0 240 0,1 0 32 0,-3 0 16 31,-3 1-2336-31,-1 2-464 0,0 0-80 0,1 4-32 16,1 1-2128-16,0 5-416 0,-2 3-96 0,-2 2 0 0,-4 6 3968 0,-4 4 992 0,-4 7 96 0,-6 2 32 16,0 2 1376-16,-6 2 256 0,-1 4 64 0,-1 1 16 15,3-4-1712-15,-2 1-352 0,-3 0-64 0,-1 4 0 16,-2 0-512-16,0-2-192 0,4-3 176 0,5-5-176 16,3-6 0-16,6-4 0 0,1-2-176 0,5-4 176 15,3-3-1792 1,1-3-224-16</inkml:trace>
  <inkml:trace contextRef="#ctx0" brushRef="#br1" timeOffset="-197728.14">15985 14092 25791 0,'-5'0'2304'0,"-1"-3"-1856"0,0 2-448 0,1 0 0 0,2 1 4480 0,2 0 816 0,1 1 144 16,1-1 48-1,2 4-4800-15,4-3-960 0,7 4-192 0,7 2-48 16,3 2-592-16,2 5-128 0,3 2-32 0,-1 5 0 0,-1 3 1120 0,-1 5 144 16,-2 5 176-16,-3 1-48 0,0 0 400 0,-2 2 80 0,-1-3 16 0,1 2 0 15,-3-4-288-15,0 3-48 0,4 5-16 0,-2-1 0 16,2 1-272-16,0-1 128 0,-1 1-128 0,1-3 0 15,0 0 160-15,0-1-160 0,0-3 128 0,-1-1-128 16,2-2-320 0,0-1-128-16,0-2-48 0,-2-5-12016 0,-3-7-2400 0</inkml:trace>
  <inkml:trace contextRef="#ctx0" brushRef="#br1" timeOffset="-194935.73">17712 13996 35935 0,'0'-1'3200'0,"-1"1"-2560"0,-1 0-512 16,-2 1-128-16,3 3 832 0,-3-3 128 0,-2 4 48 0,-3 1 0 31,-3 4-3456-31,-3 0-688 0,-1 5-144 0,0 1-32 15,0 2 832-15,0-1 176 0,3 3 16 0,1-1 16 0,2 1 2272 0,3 1 448 0,2 1 80 0,0 3 32 16,2 1 2016-16,1 1 416 0,1-1 80 0,1 2 0 16,0-1-1472-16,1 2-288 0,1 4-64 0,2-1-16 15,-2 1-976-15,1-2-256 0,-1 0 0 0,1-4 0 16,-1-2-1152 0,0-3-256-16,0 0-64 0,1-3-13504 0</inkml:trace>
  <inkml:trace contextRef="#ctx0" brushRef="#br1" timeOffset="-194668.46">17425 14503 43311 0,'-11'-3'3840'0,"4"-2"-3072"0,3 2-608 0,4 2-160 0,4 0 0 0,-2 0 0 16,2-4 144-16,4-4-144 16,5 0-1984-16,7-1-480 0,7 3-96 0,5 1 0 15,3 1 880-15,1 1 176 0,3 4 32 0,-2 0 16 0,-1 1 1088 0,-2 2 224 0,-3-3 144 0,-4 2-192 16,-2 2 816-16,-2-1 144 0,1 1 48 0,-2 0 0 16,-2 1-816-16,-1-1 0 0,2 1 0 0,2-1-13984 15</inkml:trace>
  <inkml:trace contextRef="#ctx0" brushRef="#br1" timeOffset="-194260.39">18493 13983 6447 0,'-7'0'576'0,"2"-3"-576"0,1 2 0 0,1 0 0 0,2 1 7744 0,2-3 1456 16,2 2 272-16,0-1 64 0,3-1-7392 0,6 1-1488 15,5-2-288-15,5 3-64 0,4 5-448 0,4 2-96 16,1 2-16-16,0 7 0 0,1 1 256 0,-1 5-144 0,0 4 144 0,-3 1-128 15,-1 5 128-15,-3-1 0 0,-4 3 0 0,-4 0 0 16,-3 0 128-16,-3-1 48 0,-2 0 16 0,-4-3 0 16,0 5 144-16,-3-1 48 0,1 2 0 0,-2 0 0 15,0-2-384-15,1-5 0 0,1-2 0 0,2 3 0 16,1 2 0-16,1-5 0 0,2 0 0 0,0-3 0 16,0 4 0-16,0-4-160 0,-1 0 16 0,-3-1 0 15,-1 1-464 1,-3-1-96-16,-3-4 0 0,-3 2-16 0,-1-1-1184 15,-3-2-224-15,-4-2-48 0,1-5-8272 0,-1-3-1648 0</inkml:trace>
  <inkml:trace contextRef="#ctx0" brushRef="#br1" timeOffset="-193914.72">18883 14490 41471 0,'0'-1'3680'0,"-1"1"-2944"0,-1 0-592 0,-1 0-144 0,2 0 0 0,-2 0-272 16,1 0 64-16,-3 0 16 15,-1 0-1776-15,-2 0-336 0,-1 0-80 0,-1 0-16 16,-1 0 1424-16,-2 1 272 0,0 0 64 0,-1 3 16 0,2 1 1056 0,-2 1 208 0,2 0 32 0,-1 5 16 15,1 0 880-15,-2 4 176 0,2 1 48 0,-2 5 0 16,3 3-1056-16,-1 1-208 0,-1 5-32 0,0-1-16 16,-2 1-480-16,-2 2 0 0,-2-3 0 0,-3 5 0 31,-4-3-832-31,-1 3-224 0,-3 3-32 0,0-3-16 0,4-5-1216 16,0-1-240-16,2-5-64 0,3-1 0 0,3-4 752 15,5-6 144-15,5-2 16 0,6-8-8624 0</inkml:trace>
  <inkml:trace contextRef="#ctx0" brushRef="#br1" timeOffset="-192642.96">18950 13367 21183 0,'-2'-2'1888'0,"-1"2"-1504"16,3 0-384-16,1 0 0 0,-1 0 160 0,2 1-32 16,-2 0-128-16,1 1 192 0,-1 2-192 0,2 4-256 15,2-1 48-15,0 3 16 0,1 1 1824 0,0 1 368 16,1 2 80-16,0 2 16 0,0 0 160 0,2 4 48 16,-1 1 0-16,3 5 0 0,0 2-976 0,2 2-192 15,4 3-48-15,0 3 0 0,3 3-752 0,1 0-144 16,2 7-48-16,3-2 0 0,1 2-144 0,1 2 0 15,0 1 0-15,0-1 0 0,0 3 0 0,2 3 0 16,-1-2 0-16,0-1 0 0,-1-1 0 0,-2-4 0 16,-4-3 0-16,0 4 0 0,-3-1 0 0,-2-5 128 15,-2-1-128-15,-6-6 128 16,0-3-128-16,-4-2 0 0,-3 1 0 0,-4 0 0 0,-2 0 0 0,-3 1 128 0,-5-2-128 0,-3 0 192 16,-3-1-192-16,-4-3 0 0,1 0-160 0,-6-2 160 31,-10 3-1648-31,-1-1-224 0,2-5-48 0,1-4-16 15,3-1-1744-15,4-8-352 0</inkml:trace>
  <inkml:trace contextRef="#ctx0" brushRef="#br1" timeOffset="-191983.16">19975 13933 43311 0,'21'-23'1920'0,"-7"6"384"0,-3 2-1840 0,-4 4-464 0,-2 4 0 0,0 2 0 16,1-2-688-16,7-5-224 0,7-11-48 0,4-5-16 31,5 0-1968-31,-2 0-384 0,-3 10-64 0,-8 3-32 0,-5 8 2416 0,-8 5 496 15,-1 6 80-15,-6 5 32 0,-5 4 1040 0,-2 7 192 16,-4 2 64-16,-2 2 0 0,-2 4 640 0,-2 1 144 16,0-1 32-16,-2 5 0 0,1 3-368 0,-1 0-80 0,4 1-16 15,-1 8 0-15,0 1-736 0,0-1-128 0,3-3-48 16,2-2 0-16,3-2-192 0,3-4-144 0,3 0 192 0,1 1-192 16,3-2 128-16,-1 1-128 0,2 0 0 0,1-3 0 15,0 0 0-15,0-1 0 0,2 1 0 0,0 1 0 16,1-5 0-16,2-3 0 0,0-5 0 0,1-3 0 15,2-4 0-15,0-4 0 0,3-2 0 0,2-1 0 16,0-5 0-16,2 2 0 0,1-4 0 0,2-1 0 16,-1 1 0-16,0-4 0 0,3 1 0 0,1-3 0 15,0-3 0-15,3-2 0 0,0-3 0 0,4-1 0 16,0-2 0-16,3-2 128 0,1 0-128 0,0-5 0 16,-1 1 144-16,0-3-144 0,2-3 0 0,0 0 144 0,-5 0-144 0,-3 3 0 15,-3-2 144-15,-3 2-144 0,-3-1 192 0,-5 0-48 16,-1-1 0-16,-4-2 0 0,-1 0-16 0,-4-3-128 15,-2 2 192-15,-4 0-64 0,-3 0-128 0,-3 1 160 16,0 1-160-16,-2 0 160 0,-1 5-160 0,0 4 0 16,-2-2 0-16,1 7 0 0,1-1 128 0,-1 0 0 15,-3 3 0-15,1 1 0 0,1 1 0 0,0 6 0 16,0-1 0-16,1 5 0 0,-1 0-128 0,1 6 0 16,-1 0 0-16,-1 6 0 0,1 0-256 0,-3 2 80 15,-1 4 16-15,-1 2 0 0,0 1-192 0,0 2-32 16,-1 0-16-16,1 0 0 0,0 0 160 0,1-3 48 15,4 0 0-15,0-1 0 0,1-1-32 0,3-1 0 16,1-2 0-16,2-1 0 16,3 0-1504-16,0-2-320 0</inkml:trace>
  <inkml:trace contextRef="#ctx0" brushRef="#br1" timeOffset="-191725.47">19979 14259 43311 0,'-12'3'1920'0,"-1"-3"384"0,0 2-1840 0,3-1-464 0,5 1 0 0,4-2 0 0,-2 3 0 0,-2-2 0 15,-2 3 0-15,3-1 0 16,5-3-320-16,10 0-96 0,10-5-32 0,8-3 0 0,8-1 784 0,6-2 160 15,10-4 16-15,7-2 16 0,5-2 64 0,7 2 16 16,6 0 0-16,5-1 0 0,2 1-320 0,2 0-64 16,-1-4-16-16,1 3-13888 0,1 1-2768 0</inkml:trace>
  <inkml:trace contextRef="#ctx0" brushRef="#br4" timeOffset="-7287.63">12666 15710 20271 0,'-4'2'1792'0,"3"-2"-1424"0,2 0-368 0,1-2 0 16,0 2 0-16,2-2 0 0,2-2 0 0,4 2 0 0,6-4-160 0,6-2-96 16,8-3-32-16,7-1 0 0,6 0 288 0,8-4 0 15,6 2 0-15,1-1 0 0,1-1 464 0,4-2 112 16,8 1 0-16,4 0 16 0,8 1 368 0,5 0 64 16,6 2 0-16,4-5 16 0,5 5 96 0,14-9 16 15,12 0 0-15,9-3 0 0,5-3 64 0,13-2 0 16,10-2 16-16,8-6 0 0,5-7 64 0,12-2 16 15,9 1 0-15,9-7 0 0,9 0-576 0,5-4-112 16,9 0-32-16,5 1 0 0,7-5-336 0,13-4-80 16,9-2-16-16,-9 3 0 0,-15 6-160 0,22-6 0 15,10 2 0-15,1 4 0 0,-6 6 0 0,-3 3-192 0,-4 2 32 16,-8 2 16 0,-7 7-384-16,-8-1-80 0,-7 5-16 0,-8 3 0 15,-6 4-784-15,-22 3-176 0,-14 3-16 0,-1 0-13872 0</inkml:trace>
  <inkml:trace contextRef="#ctx0" brushRef="#br4" timeOffset="-6187.24">22691 14182 33167 0,'0'0'2944'0,"2"-3"-2352"0,2 3-464 15,1 0-128-15,0 0 288 0,2 0 32 0,4-1 16 0,8 0 0 16,7 1 0-16,5-1 0 0,3-3 0 0,2 3 0 15,0-3 368-15,1-1 64 0,0 0 0 0,2-1 16 16,-2 0-368-16,1-2-80 0,2 0-16 0,-1-1 0 16,2-3-128-16,-1 3-16 0,-7 3-16 0,3 0 0 15,1 1-160-15,0 2 0 0,-2 3 0 0,-4 0 0 16,-2 2-864 0,-3 0-208-16,-2 3-32 0,-5 1-15616 0</inkml:trace>
  <inkml:trace contextRef="#ctx0" brushRef="#br4" timeOffset="-5872.95">22851 14495 36863 0,'-11'0'1632'0,"4"0"336"0,2 0-1584 0,1 0-384 16,4 0 0-16,2 1 0 15,0 0-336-15,2 2-160 0,3-3-16 0,4 3-16 0,5 0 528 0,5 1 256 0,4-1-32 0,5-1 0 16,3 0 672-16,4-2 128 0,2 0 16 0,0 0 16 16,3-2-496-16,-2-1-112 0,-7 1 0 0,1-2-16 15,-1 1-288-15,2 0-144 0,2-2 160 0,0 0-160 16,-1 0 0-16,-2 0 0 0,-4 2-128 0,-2-1 128 31,1-1-1104-31,-1 1-112 0,-1 0-32 0,-2-1 0 0</inkml:trace>
  <inkml:trace contextRef="#ctx0" brushRef="#br4" timeOffset="-5086.53">25295 13178 32255 0,'-11'0'2864'0,"2"0"-2288"15,3 1-576-15,3-1 0 0,2 3 208 0,-4-3-64 0,-3 1-16 0,-6-1 0 16,-5 2-128-16,1 1 0 0,1-3 144 0,2 2-144 16,1 2 304-16,2-2-16 15,1 2 0-15,1 1 0 0,-1 1 112 0,-2 2 32 0,1 1 0 0,-3 3 0 16,-1 0 48-16,-3 3 16 0,-2-2 0 0,-2 6 0 15,-3 2 144-15,-2 4 48 0,-2 3 0 0,-4 4 0 16,1 3-192-16,-3 2-48 0,0 4 0 0,-2 0 0 16,0 2 64-16,-2 0 16 0,-2 2 0 0,1-2 0 15,2-1-128-15,2-1-16 0,2-3-16 0,4-2 0 16,4 0-368-16,3-1 0 0,3 2 0 0,4 0 128 16,2 2-128-16,3-3 0 0,2 3 128 0,0-4-128 15,1 6 208-15,1-1-16 0,2-1-16 0,-2 0 0 0,3 0 80 0,3 0 0 16,0-4 16-16,5 4 0 0,1-2-16 0,4 0 0 15,5-1 0-15,2-4 0 0,4-2-256 0,4 2 0 16,5-3 0-16,4 0-144 31,3-2-608-31,1-3-112 0,-2 0-32 0,0 2-19136 0</inkml:trace>
  <inkml:trace contextRef="#ctx0" brushRef="#br4" timeOffset="-4615.66">25472 13853 18431 0,'-6'1'1632'0,"-1"0"-1312"0,2 2-320 0,3-3 0 0,-1 0 1920 0,1 1 320 15,-4 4 64-15,-4 0 16 0,-2-1-352 0,-1 4-80 16,0-1-16-16,1 0 0 0,3 2 96 0,0-1 16 16,0 3 0-16,1 2 0 0,-2 3-1216 0,-1 4-224 15,-1 3-48-15,-1 6-16 0,-1-1-64 0,-2 3-16 16,-1 4 0-16,-2 0 0 0,1 0-160 0,-3 1-48 16,-2 1 0-16,-1-2 0 0,-5 4-192 0,0-3 0 15,-4 2 0-15,3 2 0 0,-1-5-320 0,7-6-64 0,6-4-16 0,-2 0 0 31,1 0-192-31,2-2-48 0,2-2 0 0,4-4 0 16,4-6-400-16,3-3-96 0,3-6-16 0,3-4-15792 0</inkml:trace>
  <inkml:trace contextRef="#ctx0" brushRef="#br4" timeOffset="-4285.24">24962 13919 27647 0,'-2'-2'2448'0,"-1"1"-1952"0,1 0-496 0,1 1 0 0,-1 1 1840 0,2 0 272 16,0 3 48-16,2-2 16 0,-2 3-1872 0,1 3-304 15,1 3-192-15,0 3 16 0,0 3 1392 0,2-1 256 16,-2 1 64-16,3 3 16 0,1 1-528 0,2 1-96 15,2 1-32-15,1-2 0 0,2 3-224 0,2 0-48 16,3 3-16-16,1-1 0 0,2 1-256 0,0 0-48 16,3 7-16-16,-1-6 0 0,2 1-288 0,0-3 0 15,1 1 0-15,1-1 0 16,-1-3-288-16,0 0-112 0,1-2-32 0,0-2 0 16,3 4-288-16,-4-6-64 0,-1-1-16 0,-4-2 0 15,-1-2-448-15,-3-1-96 0</inkml:trace>
  <inkml:trace contextRef="#ctx0" brushRef="#br4" timeOffset="-3970.88">25973 13529 37775 0,'-9'-4'1664'0,"3"4"368"0,-2 2-1632 0,3 0-400 0,3 3 0 0,1-3 0 16,-2 5-384-16,-1 1-176 0,-2 6-16 0,-1 7-16 0,-3 2 768 0,3 6 144 15,0 4 48-15,4-2 0 0,1 1 400 0,5-2 64 16,1 0 32-16,1-2 0 0,1-3-320 0,0 0-64 15,3 0-16-15,-1-1 0 0,1-2-336 0,-3 1-128 16,0-5 0-16,-1-1 144 0,0-3-384 0,-2 0-80 0,-2-6 0 0,0 1-17984 16</inkml:trace>
  <inkml:trace contextRef="#ctx0" brushRef="#br4" timeOffset="-3750.84">25636 13597 46079 0,'-4'-2'4096'0,"2"0"-3280"0,2 2-656 0,2-1-160 16,3 1 448-16,2 0 48 0,2-1 16 0,8-3 0 31,5 0-1280-31,9-2-240 0,7-1-48 0,7-1-16 16,2 0 384-16,2-2 80 0,3 0 16 0,-1-1 0 15,-2 0-1056-15,-3 0-208 0,-3-1-32 0,-3 1-14848 16</inkml:trace>
  <inkml:trace contextRef="#ctx0" brushRef="#br4" timeOffset="-3389.24">26984 13623 25791 0,'-7'2'2304'0,"-1"-2"-1856"0,1 2-448 0,2-1 0 15,2 3 3520-15,2-3 624 0,-1 3 112 0,-2 2 32 16,-3 1-3312-16,-2 8-656 0,-2 2-128 0,0 6-16 0,-1 1-176 0,0 5 0 16,-2 3 0-16,0 0 0 0,-4 6 0 0,-1 3 0 15,-4 4 0-15,0 0 0 0,-4 4 192 0,-2 3 0 16,-2-2 0-16,-1 4 0 0,-3-3 208 0,1-1 48 16,-1-3 16-16,2-1 0 0,1-3-160 0,3-3-48 15,6-3 0-15,4-6 0 0,3-3-256 0,3-6 0 16,3-2 0-16,2-4 0 0,5-4-304 0,1-3-16 15,4-4 0-15,1-7-12800 16,3-3-2576-16</inkml:trace>
  <inkml:trace contextRef="#ctx0" brushRef="#br4" timeOffset="-3106.96">26456 13810 45151 0,'-9'-9'2000'0,"3"-1"416"0,-1 4-1936 0,3 0-480 0,4 3 0 0,1 2 0 16,1-1-176-16,0-2-128 0,2 0-16 0,3 0-16 31,5 1-240-31,5 6-32 0,1 4-16 0,3 4 0 0,1 6 624 0,2 3 0 0,2 6 0 0,-1 5 0 16,-2 6 128-16,-2 2-128 0,-2 7 128 0,-6 0-128 15,-3 2 352-15,-5 5-16 0,-2-2 0 0,-5-3 0 16,-1-2-16-16,-2 0 0 0,0-3 0 0,1-1 0 15,3-2-144-15,0-3-48 0,2-1 0 0,4-4 0 0,1-1-128 16,5-5-144-16,3-7 144 0,2-1-208 16,5-5-672-16,2-4-128 0,2-3-16 0,2-2-17760 15</inkml:trace>
  <inkml:trace contextRef="#ctx0" brushRef="#br4" timeOffset="-1459.16">28625 13461 24879 0,'-3'-4'2208'0,"2"2"-1760"16,1-1-448 0,1 3 0-16,1 0 1008 0,-1 0 112 0,0-1 32 0,2 0 0 0,-1-3 704 0,3 3 160 15,2 0 32-15,1 2 0 0,1 3-640 0,0-2-112 16,3 3-16-16,0 2-16 0,0 2-672 0,1 2-128 15,0 3-16-15,2 1-16 0,0 2-176 0,0 0-48 16,1 1 0-16,-1 1 0 0,1 1-64 0,0 0-16 16,-1 5 0-16,1-1 0 0,-1 1-128 0,-2 1 192 15,1 1-192-15,-3-2 192 0,0 2-32 0,-1 0 0 0,-1 2 0 16,-2-1 0-16,-1 3 80 0,-1 1 16 0,-1-2 0 0,-3 2 0 16,0 3-256-16,-1-2 144 0,-1 2-144 0,-1-5 128 15,0-1-128-15,0-2 0 0,-1 1 0 0,1-4 0 16,1 0 0-16,0 2 0 0,1 2-176 0,-2-4 176 31,1-1-768-31,-1-2-64 0,-1-2 0 0,1-1-16 16,-2-3 336-16,0-2 80 0,0-2 16 0,0-1 0 0,1-5-2000 0,-1-4-400 0,2 1-64 0,-1-3-12416 15</inkml:trace>
  <inkml:trace contextRef="#ctx0" brushRef="#br4" timeOffset="-1113.89">28940 13943 8287 0,'-6'0'736'0,"1"-2"-592"0,1 1-144 0,2 1 0 0,1 0 4256 0,1 0 816 16,0 1 176-16,0-1 16 0,-2 2-3184 0,1-1-640 0,1 4-128 0,-2 0-32 16,-1 3 64-16,0 2 16 0,-4 1 0 0,0 1 0 15,-3 2-368-15,-1 3-80 0,-3 3-16 0,0 0 0 16,-4 2-496-16,0 1-96 16,-3 2-32-16,0-1 0 0,1-2 32 0,0 1 0 0,1 0 0 0,2-1 0 15,1 1-304-15,0 0 128 0,2-5-128 0,2 3 0 16,1-2 0-16,1-1 0 0,3 2 0 0,0-5 0 15,4 1-192-15,3-1-80 0,1-4-32 0,4 0-12016 16,1-2-2400-16</inkml:trace>
  <inkml:trace contextRef="#ctx0" brushRef="#br4" timeOffset="10135.24">27722 14077 34095 0,'-7'4'3024'0,"1"0"-2416"0,3-1-480 0,2 1-128 15,1-3 576-15,0 3 80 0,-1 2 32 0,-3 5 0 16,0 6-80-16,1 1-16 0,1 4 0 0,5 3 0 16,1-2-16-16,3 1 0 0,2 0 0 0,0 0 0 15,3 3-224-15,-2-4-48 16,1 2-16-16,0 1 0 0,-3-2-288 0,0-2 0 0,-1 1 0 0,-2 2 0 15,-1-1-1152-15,-3-2-192 0,0-1-48 0,-1-3-15760 16</inkml:trace>
  <inkml:trace contextRef="#ctx0" brushRef="#br4" timeOffset="10464.81">27442 14421 32255 0,'-5'-4'2864'0,"1"1"-2288"0,1-2-576 0,2 3 0 0,2-1 2048 0,1 2 288 0,0 1 64 0,1-3 16 16,3-2-1840-16,1-2-384 0,4 0-64 0,3-3 0 15,3 3 64-15,2-3 0 0,2 2 16 0,2-2 0 16,5 2 192-16,0 0 48 0,3 1 0 0,1 1 0 16,1 1-32-16,0-1 0 0,-3-1 0 0,3 3 0 15,0-1-416-15,0 1 0 0,4 1 128 0,1 0-128 32,0 0-416-32,-2-2-112 0,-2 4-32 0,-1-4 0 0,-3 1-496 0,-2 2-96 0,-4-3-32 0,-1-1-16864 15</inkml:trace>
  <inkml:trace contextRef="#ctx0" brushRef="#br4" timeOffset="11595.56">29486 13489 35007 0,'-3'0'3120'0,"1"2"-2496"0,0-2-496 0,2 0-128 15,2 0 576-15,-1-2 112 0,-1 2 16 0,1-2 0 16,3 1 288-16,1-2 64 0,3-3 16 0,4 1 0 16,0 1-608-16,2 2-112 0,0-2-32 0,1 4 0 15,0 0 112-15,-3 4 16 0,1-2 0 0,-5 2 0 16,1 1-160-16,-2 1-32 0,1 2 0 0,-3 2 0 16,-1 1-64-16,-3-3 0 0,0 6-16 0,-2 0 0 0,0 2 128 0,-3 1 16 15,-1 1 16-15,-3 5 0 0,2 3-32 16,-1 2-16-16,-2 3 0 0,2 1 0 0,-1 3-112 0,3-8-32 15,0-1 0-15,2 2 0 0,0 7-144 0,2 7 160 16,1 0-160-16,1 1 160 0,2-2-160 0,-1-2 128 16,2-4-128-16,-2-2 128 0,5-5-128 0,-5-4 0 15,2-1 0-15,-2-2 0 0,1-4-256 0,-2 1-48 16,0-3 0-16,0-2 0 16,-1 1-272-16,-1-3-48 0,0-1-16 0,0 1 0 15,-3-5-128-15,0-1-16 0,1 0-16 0,-2-4 0 16,0-1-672-16,-1-4-128 0,-1 2-16 0,1-4-16 0</inkml:trace>
  <inkml:trace contextRef="#ctx0" brushRef="#br4" timeOffset="11987.41">29322 13494 28559 0,'-5'-5'2544'0,"0"2"-2032"0,3 1-512 0,1 2 0 16,1 0 944-16,-1 0 80 0,-2-1 32 0,-1-1 0 0,1-1 32 0,-1 2 0 15,1-1 0-15,2 2 0 0,1 2 208 0,3-2 48 16,2 3 16-16,1-2 0 0,2 1-416 0,2 1-96 16,4-2-16-16,1 1 0 0,3-2 64 0,2 0 0 15,4 0 0-15,3-2 0 0,2-1-384 0,4 0-80 16,0-1-16-16,3-3 0 0,-1-1-176 0,3-2-48 16,3 2 0-16,-1-7 0 0,0 2-192 0,-2 1 0 15,-1 1-192-15,2-1 192 0,0 0-416 0,0 1 32 16,-3 3 0-16,-3 1 0 15,-3 5-512-15,-6-2-112 0,-4 6-16 0,-5 0-19216 0</inkml:trace>
  <inkml:trace contextRef="#ctx0" brushRef="#br4" timeOffset="12615.63">29294 14506 35007 0,'-3'-5'3120'0,"0"4"-2496"0,3 1-496 0,1 0-128 15,0 0-240-15,0-3-64 0,1 2-16 0,-1-3 0 16,1 1 144-16,1-2 32 0,-1 1 0 0,2 1 0 0,0 1 1088 0,-2 1 208 15,1 0 64-15,-2 1 0 0,1-2-64 0,2 2-16 16,0-2 0-16,-2 2 0 16,3-1-352-16,0 1-64 0,1-2-16 0,2 2 0 0,-1-2-64 0,3-1 0 15,2 2-16-15,3-4 0 0,4 3-64 0,1-2-16 16,-1 2 0-16,6-1 0 0,5-2-176 0,4 0-48 16,4 0 0-16,0 3 0 0,4-4-320 0,-3 1 0 15,1 1 0-15,0-1-128 16,-5-1-512-16,0 1-112 0,1-3-16 0,-1 1 0 15,0-2-448-15,0 1-112 0,-2-2-16 0,-2 0 0 0</inkml:trace>
  <inkml:trace contextRef="#ctx0" brushRef="#br4" timeOffset="17299.21">30242 14745 8447 0,'4'-4'176'0,"-1"1"32"0,-1 3 16 0,-1-2 32 0,0 2-256 0,-1 0 0 0,2 0 0 0,-1 0 0 15,0 0 2816-15,0 2 496 0,2-2 96 0,-3 0 48 16,1 2-1088-16,-1-1-224 0,-1 3-32 0,0-4-16 15,-1 2-304-15,1-1-48 0,1 2-16 0,-1-3 0 16,1 0-576-16,0 0-112 0,0 0-16 0,0 0-16 16,0 0-560-16,0 0-96 0,0 0-32 0,17-18 0 15,-12 12-128-15,0-1-16 0,-1-2-16 0,0 3 0 16,-1-4-16-16,0 3 0 0,-1-4 0 0,-2 2 0 16,1 0 80-16,-1 1 16 0,-1-1 0 0,-1 0 0 15,1 2 80-15,-3-3 32 0,1 3 0 0,0-3 0 16,-1 2-80-16,0 0-16 0,2-1 0 0,-1 0 0 0,2 1-128 0,0-4-128 15,2 3 192-15,3-4-192 0,1 0 0 0,0-2 0 16,2 0 0-16,2 1 0 0,1-2 0 0,-1 1 0 16,1 2-208-16,0 0 80 0,-1 4 128 0,1 1-128 15,-2 2 128-15,0-1-128 0,-2 3 128 0,0 0-128 16,-1 3 128-16,-2 1-128 0,-1 0 128 0,-1 2-160 16,1 2 160-16,-2 1-160 0,0 4 160 0,-2-1 0 15,0 3-144-15,1 2 144 0,1-1 0 0,-2 3 0 16,2-1 0-16,0 0 0 0,0 0-144 0,2 1 144 15,0-4 0-15,1 1 0 0,-1 1-144 0,1-3 144 16,0 1 0-16,1 0-144 0,1-4 144 0,0 1 0 16,0-1 0-16,0-1 0 0,0-2 0 0,0 1 0 15,1-1 0-15,-1-2-128 0,0 1 128 0,-2-2 0 0,2-1-144 16,-2-1 144-16,1 1-128 0,-1-4 128 0,0 1-160 0,0 0 160 16,1-2 0-16,-3-1 0 0,2-1 0 0,-1 0 0 15,1 0 0-15,-2-2 0 0,2-1 0 0,-1-1 0 16,0-1 240-16,2-3-64 0,0 1-16 0,0-2 0 15,1-2-32-15,1 0-128 0,-1 1 192 0,1 0-64 16,0-4-128-16,1 2 0 0,1-1 0 0,-1 2 0 16,1 2 0-16,-1 2 0 0,-1-1 0 0,1 2 0 15,-1 3 0-15,-1 2 0 0,-2 3 0 0,-1 2 0 16,0 1 0-16,-2 4 0 0,1 1 0 0,-2 2 0 16,1 1 0-16,0 1 0 0,-1 2 0 0,1 0 0 0,0 4 0 0,0-2-176 15,1 2 48-15,0-2 0 0,2 2 128 0,0-2 0 16,1 2 0-16,0 2 0 0,2-1 0 0,-1 2 0 15,2 1 128-15,0-1-128 0,0 2 0 0,0-1 0 16,1 0 0-16,1 2 128 0,0 3-128 0,1-1 0 16,0 1 0-16,0 1 0 0,-1-6-240 0,-1 2-16 15,-1-3 0-15,-1 0 0 16,-1-4-448-16,-2-1-80 0,0 0-32 0,-3-2-11024 16,0-2-2224-16</inkml:trace>
  <inkml:trace contextRef="#ctx0" brushRef="#br4" timeOffset="18130.25">30643 12953 11055 0,'-2'3'976'0,"-1"-1"-784"0,1 0-192 0,2-1 0 0,0 2 4160 16,2-1 800-16,1 0 160 0,0 1 16 0,2 1-3888 0,3 2-784 16,3 4-144-16,1 1-48 0,3 4 544 0,0 0 96 15,0 5 32-15,1 2 0 0,0 3 96 0,0 3 32 16,2 1 0-16,1 3 0 0,-1 2-304 0,3 1-48 15,2 0-16-15,-1 0 0 0,3 3-320 0,1 1-80 16,1 3-16-16,0 3 0 0,0 2-288 0,-1-4 0 16,-2 3 0-16,-1 1-144 0,1 3 144 0,-4 5 0 15,-2-1 0-15,-3 3 0 0,-3 0 0 0,-3 0 0 16,-4 0-144-16,-4 53 144 0,-5-60 0 16,-3-3 0-16,0-1 0 0,-3-2 0 0,-1-4 128 0,-1 0 0 15,3-1 0-15,-3-3-128 0,0-1 192 0,1-3-192 16,0-2 192-16,0-3-192 0,1-4 0 0,-1 0 0 0,0-5 0 15,-1 1-336-15,0-4 0 0,0-3 0 0,1-3-11824 16,-2-2-2352-16</inkml:trace>
  <inkml:trace contextRef="#ctx0" brushRef="#br4" timeOffset="22283.31">32299 13256 40543 0,'-9'-4'3600'0,"3"0"-2880"0,3 3-576 0,2 1-144 0,1 1 0 0,-1 2-272 16,-4-3 64-16,-4 0 16 0,-2 2-32 0,-2 1 0 16,-1 3 0-16,-1 0 0 15,0 3-448-15,2 2-96 0,-1 2 0 0,-1-1-16 0,2 5 784 0,-2-2 352 16,1 5-32-16,-3 2 0 0,0 4 640 0,-2 5 128 15,-1 2 32-15,-1 4 0 0,1 4-656 0,1 2-128 16,-1 2-16-16,3 2-16 0,-1 0-80 0,3 0-16 16,3-4 0-16,2 0 0 0,2-3-208 0,0 1 0 0,3-1 128 15,1 0-128-15,3-2 0 0,0-2 0 0,1-2 0 0,1-2 0 16,3-4 0-16,0-3-208 0,1 1 64 0,1-8 16 16,0 3-160-16,1-7-32 0,2-3 0 0,1-1 0 15,-1-1 176-15,-2-3 144 0,0-2-208 0,1-1 80 16,0-3 128-16,1-3 0 0,0-2 0 0,-1-3 0 15,4-2 160-15,-1-2 64 0,0 0 16 0,1-4 0 16,1 0 96-16,-1-3 32 0,2-1 0 0,-1 0 0 16,1-2-144-16,1-1-32 0,1-1 0 0,1-4 0 15,0-1 128-15,2-3 32 0,1-3 0 0,-2 1 0 16,1-6-32-16,-1-1-16 0,1-3 0 0,-3-2 0 0,0-2-176 16,-2 0-128-16,-2 0 144 0,-1-1-144 0,-1 1 0 0,0 0 0 15,-3 3 0-15,-1 2 0 0,-1 5-144 0,-1-1-32 16,-3 5 0-16,-1 2 0 15,-1 2-304-15,-4 3-64 0,0 3-16 0,-3 2 0 16,-2 8-112-16,-3 1-32 0,1 5 0 16,-3 7 0-16,-1 1-64 0,-1 3-32 0,-2 5 0 0,1 3-16864 0</inkml:trace>
  <inkml:trace contextRef="#ctx0" brushRef="#br4" timeOffset="22549.66">31880 13748 29487 0,'-3'-1'2624'0,"3"-1"-2112"0,3 2-512 0,-1 0 0 15,2-1 448-15,-1 1 0 0,4-4-16 0,2 1 0 16,6-1 1152-16,4-1 224 0,6-1 48 0,28-10 1152 15,-26 10-2032-15,1-1-16 0,1 1-16 16,-2 1-240-16,0 3-64 0,-1-1 0 0,0 2 0 16,0 1-80-16,-1 3-32 0,0 0 0 0,-2 0 0 15,-1 2-384-15,1-2-144 0,-1 4 0 0,-1-5 144 16,0 2-848-16,-1-3-160 0</inkml:trace>
  <inkml:trace contextRef="#ctx0" brushRef="#br4" timeOffset="27404.03">10459 16842 12895 0,'-1'-4'1152'0,"-1"2"-928"0,2-1-224 0,0 2 0 0,0 0 176 0,0-1-16 16,2-4 0-16</inkml:trace>
  <inkml:trace contextRef="#ctx0" brushRef="#br4" timeOffset="36201.08">3418 16551 15663 0,'-3'-2'1392'0,"1"1"-1120"0,1 1-272 0,-1 0 208 0,1 0-16 16,-1 0 0-16,-2-3 0 0,-1 3-192 0,0-5 0 16,0 0 0-16,1 0 0 0,-1 0 256 0,1 0 96 15,-3 2 32-15,1-2 0 0,0 0-48 0,-1 1 0 16,-2 2 0-16,0 2 0 0,-2 0 448 0,0 0 96 15,1 0 16-15,-1 0 0 0,2 0 80 0,1 0 32 16,0 0 0-16,1 0 0 16,1 0 144-16,-2 1 48 0,2-1 0 0,0 0 0 0,0 0-432 0,0 1-64 15,-2-1-32-15,1 2 0 0,0 0 32 0,-1 0 0 0,-1 3 0 16,-1-1 0-16,0 3-128 0,-2 2 0 16,0 3-16-16,-3 2 0 0,1 1-240 0,-2 2-64 0,0 5 0 0,0-2 0 15,0 5-256-15,-1-2 0 0,1 3 0 0,-1-3 0 16,0-4 0-16,1 0 0 0,1-2 0 0,0-1 0 15,2 0 512-15,0-5-16 0,1 3 0 0,-2 1 0 16,1 3-128-16,-3 3-32 0,0 4 0 0,-3 2 0 16,3 2-336-16,-2 1 144 0,-3 2-144 0,-1 2 0 15,1 0 0-15,0-2 0 0,0 0 0 0,4 0 0 16,0-2 0-16,2 1 0 0,1-5 0 0,2 1 0 16,1 1 160-16,0-2-160 0,2 0 128 0,2-1-128 15,2-3 128-15,0 4-128 16,0 5 0-16,1 4 128 0,3 2-128 0,0-4 160 0,1-1-160 0,1 2 160 0,1-1-160 0,2-1 0 15,1-3 0-15,1-1 0 0,0-4 0 0,2-2 0 16,-1 1 128-16,1 1-128 0,2-2-160 0,-3-4-64 16,-2-5-16-16,1 1 0 15,1 3-464-15,3 0-80 0,2 2-32 0,-3-4 0 16,4 0-960-16,-2-2-192 16,2-2-32-16,0 0-12928 0</inkml:trace>
  <inkml:trace contextRef="#ctx0" brushRef="#br4" timeOffset="36656.34">3665 16978 31327 0,'-2'-6'2784'0,"0"-1"-2224"0,1 4-560 0,1 3 0 0,0 0 368 0,-1-1-48 15,0-2 0-15,-3-1 0 16,-1 1-832-16,-1 3-192 0,-2 3-16 0,-1 4-16 0,-3 4 288 0,0 2 64 16,-2 7 16-16,0-1 0 0,-1 0 112 0,-1 4 0 15,0 3 16-15,-3-2 0 0,2 2 816 0,-2 3 176 16,2-1 16-16,-3 1 16 0,-2 0 496 0,0 1 80 16,-1-2 32-16,0 0 0 0,1 0-416 0,-3 2-80 15,1 3 0-15,1-1-16 0,1-1-304 0,-1 1-48 16,1 2-16-16,0-3 0 0,1 0-336 0,0-3-176 0,1-2 160 15,3-2-160 1,1-5-256-16,2-3-128 0,2-5-48 0,-1-4 0 16,3-4-1040-16,2 0-192 0,-1-3-64 0,2-4 0 15,-1 2-816-15,1-5-160 0</inkml:trace>
  <inkml:trace contextRef="#ctx0" brushRef="#br4" timeOffset="36938.92">2970 17145 39615 0,'-4'-5'3520'0,"1"1"-2816"0,2 4-560 0,2 0-144 16,0 0 416-16,1 0 48 0,1 0 16 0,2 0 0 16,5 1-752-16,5 4-160 0,6 0-16 0,2 9-16 0,6 8 256 0,0 5 48 15,2 2 16-15,-1 0 0 0,0 1-32 0,-2 1 0 16,-2 1 0-16,-4 2 0 0,-2 3 176 0,-1-1 0 15,-3 3 0-15,0 1 0 0,-1 2 0 0,-3-3 0 16,1-2 0-16,-1-6-128 0,-4-3 128 0,1-3 0 16,2 1 0-16,-1-2 0 0,1-3 0 0,1-4 0 15,0-2 0-15,0-4 0 16,3-5-864-16,1-3-192 0</inkml:trace>
  <inkml:trace contextRef="#ctx0" brushRef="#br4" timeOffset="37221.84">3930 16769 41471 0,'-6'-6'1840'0,"2"2"368"0,1 3-1760 0,2 1-448 0,2 1 0 0,3-1 0 16,1 2-448-16,1 1-192 0,7 3-16 0,4 4-16 16,4 2-240-16,1 4-48 0,2 5-16 0,-1 2 0 0,-2 0 656 0,-5 2 128 15,-2 2 16-15,-5 2 16 0,-5-7 160 0,-1 6 0 16,-4 3 0-16,-4 3 0 0,-3 3 128 0,-2-1 16 16,1-2 0-16,-4-2 0 0,1-1-368 0,-1-5-80 15,1-6-16-15,2-4 0 16,2-4-1232-16,0-3-256 0</inkml:trace>
  <inkml:trace contextRef="#ctx0" brushRef="#br4" timeOffset="37457.25">3788 16831 49759 0,'-9'-13'2208'0,"3"3"448"0,0 3-2128 0,2 3-528 0,4 3 0 0,1 1 0 32,0 0-720-32,2-1-256 0,3-4-48 0,4 1-16 0,5-2-80 15,6-1-16-15,3-1 0 0,4-2 0 0,1 0 592 0,3-1 112 0,2-1 32 0,-1 1 0 16,-1-4-400-16,-1 4-80 16,-2 0-16-16,-1 2 0 0,-1 3-64 0,-1-2 0 0,2 5-16 0,-2-1-14624 15</inkml:trace>
  <inkml:trace contextRef="#ctx0" brushRef="#br4" timeOffset="37771.67">4904 16847 39615 0,'-6'5'1760'0,"0"-4"352"0,-2 0-1680 0,3 3-432 16,2-4 0-16,1 4 0 0,0-1 0 0,-3 5 0 0,-4 3 0 0,0 5 0 31,-1 5-832-31,0 1-160 0,2 0-32 0,0 3 0 0,0 4 640 0,1 3 112 0,-3 2 16 0,0 1 16 16,-1 5 240-16,-1-5-144 0,-3 5 144 0,-3 0-128 16,-1 0 640-16,-4 2 144 0,1-2 32 0,-1-3 0 15,-2 1 224-15,0 1 48 0,-1-1 16 0,0-2 0 16,1 0-576-16,2-4-112 0,2-7-32 0,0-2 0 15,0-3-256-15,2-5 0 0,2-2 0 0,2-6 0 16,2-1-1472-16,1-6-192 16,3 0-32-16,-1-5-15024 0</inkml:trace>
  <inkml:trace contextRef="#ctx0" brushRef="#br4" timeOffset="38038.6">4308 17001 41471 0,'0'-10'3680'0,"0"6"-2944"0,-1 1-592 0,2 4-144 0,2 3 1040 0,2 2 176 16,2 5 48-16,3 3 0 16,10 12-1632-16,7 8-320 0,10 11-64 0,3 2-16 0,-1 4 384 0,-1-2 64 15,0-3 0-15,-4-5 16 0,-2-2-48 0,-2-4-16 16,-4-5 0-16,0 2 0 0,1 1 176 0,-3-2 16 0,-2 1 16 0,-2-3 0 15,-2-1 160-15,-2-3 0 16,-3-3 128-16,-1-1-128 0,-1-2 0 0,-1-3 0 0,-1 0 0 0,-1-4 0 31,-1-1-336-31,-1-3-144 0,-1 0-32 0,0-1-16960 0</inkml:trace>
  <inkml:trace contextRef="#ctx0" brushRef="#br4" timeOffset="38729.25">5543 16969 45151 0,'-2'0'4016'16,"0"4"-3216"-16,0 1-640 0,2 1-160 15,0 1-480-15,0 3-128 0,0 11-32 0,-1 8 0 16,-1 12-336-16,0 6-80 0,0 7-16 0,2-6 0 16,-1 0 64-16,1-5 16 0,1-4 0 0,0-3 0 15,2-4-528-15,-2-3-96 0,0-5-32 0,-1 1 0 16,0-3 560-16,-2-1 96 0,-2 0 32 0,-2-2-11200 0</inkml:trace>
  <inkml:trace contextRef="#ctx0" brushRef="#br4" timeOffset="38948.11">5365 17515 58047 0,'5'-9'2576'0,"-2"-1"528"0,-2 3-2480 0,2 2-496 0,-1 3-128 0,0 0 0 16,1 1-1536-16,3-3-336 0,4-2-64 0,5-3-16 16,6 0 352-16,1 1 64 0,2-2 0 0,0 4 16 15,1 0 368-15,0-3 80 0,1 1 16 0,0 2 0 16,1-4-992-16,0-1-208 0,2 0-48 0,-1-2-13952 0</inkml:trace>
  <inkml:trace contextRef="#ctx0" brushRef="#br4" timeOffset="39325.35">6205 16591 34095 0,'-4'-6'3024'0,"-1"1"-2416"0,0 0-480 0,3 3-128 16,2 4 2640-16,1 0 512 0,0 3 112 0,2 4 0 16,2 2-3680-16,3 7-736 0,6 7-160 0,3 4-32 15,4 2-128-15,3-1-16 0,-1 3-16 0,3 1 0 16,3 0 1168-16,-1 0 336 0,2 1-144 0,-4-3 144 0,-4-6 448 0,2 5 144 16,2 5 48-16,0 3 0 0,-3 0 192 0,-3 0 64 15,0 2 0-15,-4-1 0 0,-1-1-496 0,-3 1-80 16,-2-1-32-16,-3-2 0 0,1 3-160 0,-2-7-128 15,-2 0 192-15,-2-1-192 0,-2 10 0 0,-2 0 0 16,-2 1 0-16,-4-2 0 0,1-3 0 0,0-3-224 16,-1-7 32-16,0 0 16 0,-1-5 16 0,-1-4 0 15,1-1 0-15,1-3 0 16,-2-3-544-16,1-4-128 0,0-1 0 0,2-7-16 16,-2 0-1344-16,1-4-272 0</inkml:trace>
  <inkml:trace contextRef="#ctx0" brushRef="#br4" timeOffset="39624.03">6617 17370 44223 0,'-1'-10'1968'0,"-2"4"400"0,1 1-1904 0,-1 2-464 0,2 1 0 0,1 2 0 16,-1 2-640-1,-2-2-208-15,-2 0-48 0,-1 0-16 16,0 3-2096-16,-2 2-432 0,1 1-80 0,0 1 0 0,-2 3 2256 0,-1 1 464 0,-1 2 96 0,-3 3 0 0,1 0 2240 0,-2 1 432 16,-2 4 80-16,-1 0 32 0,-2 2 32 0,1-1 16 15,-2 1 0-15,-2 2 0 0,1 0-1424 0,-1 2-272 16,-1-2-64-16,-1 1-16 0,2-3-352 0,-1 1 0 16,2-1 0-16,1-2 0 31,1 1-448-31,3-3-48 0,3-2-16 0,5-2 0 15,2-4-1744-15,5-2-368 0,2-3-64 0,5-2-12480 0</inkml:trace>
  <inkml:trace contextRef="#ctx0" brushRef="#br4" timeOffset="39938.08">7416 16825 43311 0,'-3'-4'3840'0,"1"1"-3072"0,0 3-608 0,2 2-160 16,0 1 224-16,2 0 16 0,0 3 0 0,1 5 0 15,0 6-1440-15,3 9-272 0,3 6-64 16,0 7-16-16,1 4 928 0,-2 5 192 0,1 7 48 0,0-1 0 15,-2 6 1152-15,1-2 256 0,-1-4 32 0,-2-2 16 0,0-1-176 16,-4-3-16-16,0-2-16 0,-3-2 0 0,-1 1-416 16,0-6-96-16,0 1-16 0,-1-7 0 0,3-4-336 0,-1-5 0 15,2-3 0-15,-1-3 128 16,1-2-512-16,0-4-80 0,0-6-32 0,0-1 0 16,1-2-496-16,0-3-96 0</inkml:trace>
  <inkml:trace contextRef="#ctx0" brushRef="#br4" timeOffset="40204.78">6989 17074 50687 0,'-6'-17'2240'0,"-2"6"464"0,1-1-2160 0,3 2-544 0,3 5 0 0,2 0 0 31,0 0-320-31,2-6-192 0,1-8-16 0,6-4-16 16,7-1-384-16,6 1-80 0,7 2-16 0,5 2 0 0,3 3 688 0,5 1 128 0,6 3 16 0,0-1 16 16,2 1 176-16,-2 3 0 0,-2 2 0 0,-4 2 0 15,-3 4 0-15,-7-4 0 0,-3 4 0 0,-5-3 176 16,-3 3-176-16,-3 1-144 0,-2-3 144 0,-2 3-208 31,0 0-240-31,-3 3-64 0,-2 2 0 0,-2 1-18624 0</inkml:trace>
  <inkml:trace contextRef="#ctx0" brushRef="#br4" timeOffset="40534.32">7071 18077 44223 0,'2'-2'1968'0,"-1"-2"400"0,2 2-1904 0,-1-2-464 0,2 4 0 0,0 0 0 16,2 0-560-16,4-1-208 0,7-1-32 0,4-3-16 15,4 4-144-15,1-4-16 0,1-1-16 0,1-3 0 0,5 2 1152 0,2-5 224 0,4-2 64 0,3-3 0 16,4-1 16-16,-3 1 16 0,-2 3 0 0,-3-2 0 15,2 4-320-15,-3 1-160 0,-1 0 160 0,-3 0-160 16,0 2 0-16,-3 2 0 0,-7 2 0 0,0 2-160 16,-4 1-208-1,-1 0-32-15,-3 1-16 0,-2 1-17424 0</inkml:trace>
  <inkml:trace contextRef="#ctx0" brushRef="#br4" timeOffset="41190.19">8192 18036 39615 0,'0'0'3520'0,"-1"0"-2816"0,1 0-560 0,-1 2-144 0,1 0 496 0,-2-1 64 16,2 3 16-16,-1 0 0 16,-1 3-1664-16,-1-1-320 0,1 3-64 0,-1-3 0 15,2-1-992-15,0 0-192 0,1 0-32 0,0-4-16 16,0-2 1712-16,0 0 352 0,0-4 64 0,0 0 0 0,0-1 2896 0,1-3 576 0,0 0 112 0,2-2 32 16,0-1-1200-16,1-2-240 0,1-1-64 0,0-4 0 15,3 3-816-15,-1-4-160 0,0 1-48 0,1 1 0 16,0-2-240-16,2-1-48 0,0 1-16 0,1-1 0 15,0 0-208-15,1 4 0 0,-3 3 0 0,0 4-160 16,0 3-32-16,-3 2-16 0,0 4 0 0,-1-2 0 16,-1 3 208-16,0 0 0 0,-2 3 0 0,2-1 0 0,-2 4 0 15,-1 1 0-15,2 1 0 0,-3 3 0 0,1-3-192 0,-2 3-80 16,1 0-32-16,-1-1 0 0,1 1 304 0,-2-2-192 16,2-1 192-16,0-2-160 0,2 2 160 0,0-3 0 15,1-1 0-15,2-1 0 0,-2 0 0 0,2-1 176 16,-1 1-48-16,0-3 0 0,1 0-128 0,0 0 0 15,-1-3 0-15,1 1 0 0,2-1 0 0,-1 0 160 16,0-2-32-16,-1-2-128 0,2 1 208 0,1-5-64 16,-1 1-16-16,-1-1 0 0,1-1-128 0,-1-1 0 15,1-1 0-15,-1 0 128 0,2-2-128 0,-3-1 0 16,1 3 0-16,1 2 0 0,1 0 0 0,-2 5 0 16,1 2-144-16,-2 4 144 0,1 2-128 0,-1 3 128 15,2-2-192-15,-1 4 192 0,1 3 0 0,-1-1 0 0,2 3 0 16,-2-1 0-16,1 1 0 0,0 0 0 0,0 0 0 0,-1 1 0 15,2-1 0-15,-3 1 0 0,1 0 192 0,-1 0-48 16,0 3 16-16,-2-3 0 0,1 5 0 0,0-4 0 16,-1 3-160-16,1 2 0 0,0-1 0 0,-2-1 0 15,1-2-128-15,-2-1-64 0,2 0-16 0,-2-1 0 32,2 0-432-32,0-2-96 0,2-2-16 0,0-2-11392 0,1-3-2272 0</inkml:trace>
  <inkml:trace contextRef="#ctx0" brushRef="#br4" timeOffset="41727.8">8442 16047 39615 0,'-5'-2'3520'0,"0"2"-2816"0,1 2-560 0,3 3-144 16,1 0 832-16,0 1 144 0,-2 7 32 0,0 8 0 15,2 9-1872-15,4 8-368 0,6 3-80 0,6 3-16 16,6-2 336-16,6 1 64 16,4-2 16-16,5-1 0 0,2-1 912 0,2 0 0 0,2 1 0 0,3-1 0 15,2 5 688-15,2 0 64 0,-1 1 16 0,0 1 0 16,-4-1 128-16,-3-1 48 0,-2 1 0 0,-3 4 0 0,1 5-464 0,-2 3-96 15,-2 2 0-15,-5 2-16 0,0 2-192 0,-7-3-48 16,-3-5 0-16,-3 5 0 0,-4 11-128 0,-2 3 160 16,-3 4-160-16,-3-2 160 0,-2-8-32 0,-2-4 0 15,2-12 0-15,-4 0 0 0,0-2-128 0,0 1 0 16,-2-4 144-16,-2-2-144 0,-1-6 0 0,0-3 0 16,-2-4 0-16,-2-7 128 0,1-5-128 0,0-7 0 15,-1 0-128-15,-2-5 128 16,-3-1-416-16,-3-5 0 0,3 0 0 0,-5-8 0 15,-2-4-880-15,-6-6-176 0</inkml:trace>
  <inkml:trace contextRef="#ctx0" brushRef="#br4" timeOffset="42120.94">9116 16580 19343 0,'12'0'1728'0,"-3"-3"-1392"0,-2 2-336 0,-1 0 0 0,-1 1 4736 0,0 1 896 15,3 0 160-15,3 2 32 0,9 2-4496 0,6-3-912 16,3 2-176-16,1 2-48 0,0-5-192 0,-3 3 0 16,-4-3 0-16,1-1 0 0,-1-1 0 0,-2 1 0 0,0-4 0 0,-2-1 0 31,-2 3-512-31,-1-4-160 0,-2-2-32 0,0 2-16832 0</inkml:trace>
  <inkml:trace contextRef="#ctx0" brushRef="#br4" timeOffset="42434.86">9803 16097 38703 0,'-1'-5'3440'0,"1"2"-2752"0,1 0-560 0,1 2-128 0,-1-1 560 0,1 0 80 15,2 1 0-15,1-4 16 0,2 4-656 0,3 1-320 16,3 4 16-16,0 9 16 0,1 5 288 0,-1 6 144 15,2 8-16-15,-1 6 0 0,-2 4 144 0,-2-3 32 16,0 4 0-16,-4-1 0 0,0 4-96 0,-2-4-16 16,-1 2 0-16,-2-4 0 15,-1 1-192-15,-3-3 0 0,1 1 0 0,-1-5 0 16,0-4-432-16,-1-3-16 0,0-3-16 0,-1-2-17824 0</inkml:trace>
  <inkml:trace contextRef="#ctx0" brushRef="#br4" timeOffset="43235.21">11496 16666 43311 0,'-3'-5'3840'0,"-1"0"-3072"0,3 3-608 0,-1 2-160 15,4-3-800-15,-2 1-192 0,-2-2-32 0,0-2-16 16,1 1-112-16,-1 1-32 0,1 2 0 0,1 4 0 0,1 5 720 0,-3 4 144 15,-1 6 16-15,-3 5 16 0,-2 8 768 0,-6 3 160 16,-3 2 16-16,-4 5 16 0,-4 2 96 0,-4 6 0 16,0-1 16-16,-6 8 0 0,-4 4-128 0,-3 1-16 0,-3 3-16 0,2-3 0 15,-4-4-64-15,-1 0-16 0,-3 0 0 16,0-1 0-16,5-3-128 0,1-1-32 0,0 2 0 0,6-3 0 16,3-3-224-16,6-7-160 0,5-6 192 0,8-7-192 15,6-5 0-15,3-6 0 0,6-3 0 0,3-8 0 31,3-3-352-31,1-4-176 0,1-1-48 0,-1-5-12544 0,-1-4-2496 0</inkml:trace>
  <inkml:trace contextRef="#ctx0" brushRef="#br4" timeOffset="43548.71">10584 16700 39615 0,'-7'-2'3520'0,"3"2"-2816"0,-1-2-560 0,2 4-144 0,4 5 1760 0,2 0 320 15,2 4 64-15,3 8 16 16,7 12-2384-16,10 8-480 0,6 8-80 0,6 5-32 16,8 5 288-16,1 4 48 0,3-5 16 0,-2 4 0 0,3 2 208 0,-1-2 32 15,-7-3 16-15,-4-2 0 0,-6 1 208 0,-5-1-176 16,-3-4 176-16,-4-3-160 0,-2 1 496 0,-3-4 112 15,-3-7 0-15,1-2 16 0,0 2 32 0,1-2 0 0,1-3 0 0,1-3 0 16,1-1-352-16,-2-3-144 0,1-3 128 0,1-6-128 16,2 2 0-16,1-7-224 0,1-3 32 0,-1-4 0 31,1-5-592-31,1-4-112 0</inkml:trace>
  <inkml:trace contextRef="#ctx0" brushRef="#br4" timeOffset="43862.51">12040 16184 35935 0,'2'-1'3200'0,"-2"1"-2560"0,0 1-512 0,0 4-128 0,0 1 1152 0,0 0 224 15,0 5 32-15,-2 7 16 0,2 9-1248 0,-1 11-176 16,0 8-192-16,-2 2 32 0,2 3-48 0,-1-3-16 16,-1-2 0-16,2 0 0 0,0-7 224 0,1 1 0 15,1-3 0-15,0-4 0 0,0-1 0 0,1-6 0 0,-1-1 0 16,0-5 0-16,0-4-224 0,1-2 0 0,-1-1 0 0,0-4-11424 15,0 0-2272-15</inkml:trace>
  <inkml:trace contextRef="#ctx0" brushRef="#br4" timeOffset="44098.65">11619 16381 50687 0,'-7'-12'2240'0,"3"6"464"0,-1-2-2160 0,3 3-544 0,4 2 0 0,1 3 0 0,3-4-176 0,7 2-144 15,8-8-16-15,12-2-16 16,13-1-672-16,10-3-144 0,8-1-32 0,6-4 0 0,2 2 752 0,-1-3 160 16,-2 0 32-16,-4 3 0 15,-4 2-288-15,-7 1-48 0,-3 0-16 0,-8 4 0 16,-7 2 160-16,-5 2 16 0,-5 5 16 0,-5 0-11776 15,-5 1-2352-15</inkml:trace>
  <inkml:trace contextRef="#ctx0" brushRef="#br4" timeOffset="44522.25">12917 17240 43311 0,'-1'4'3840'0,"-2"-3"-3072"0,2 0-608 0,0 3-160 0,1-2 1040 0,1 2 176 16,2 1 48-16,0 1 0 0,5 7-1120 0,2 4-144 16,3 4-176-16,3 2 48 15,2 3-240-15,0 2-32 0,1 3-16 0,0-1 0 0,2 4 32 0,2 0 0 16,-1 2 0-16,-1 0 0 0,1 1 160 0,-2-2 32 0,0-2 16 0,-4-1 0 15,-1-3-64-15,-2-7-16 16,-2 0 0-16,-1-7 0 16,-1-1-384-16,-3-6-64 0,0 1-32 0,-1-6-17632 0</inkml:trace>
  <inkml:trace contextRef="#ctx0" brushRef="#br4" timeOffset="44798.05">13575 17098 40543 0,'-4'-1'3600'0,"0"-2"-2880"0,-1 2-576 0,2 1-144 16,0 4 1104-16,3-2 192 0,-1 4 48 0,-1 3 0 16,-1 4-1856-16,-2 9-384 0,1 7-64 0,1 8 0 0,-1 2 560 0,0 4 112 15,1 6 32-15,-2 8 0 0,0 3 256 0,-3 5 128 16,0-2-128-16,-5 3 192 0,-2 1 64 0,-4-1 16 15,-4 0 0-15,-4-1 0 0,-2 3-32 0,-4-1-16 16,1-4 0-16,-4-2 0 0,1-1-224 0,-1-4 0 16,2-4 128-16,3-5-128 0,2-5-176 0,1-2-80 15,6-9 0-15,4-8-16 16,4-3-672-16,4-7-128 16</inkml:trace>
  <inkml:trace contextRef="#ctx0" brushRef="#br4" timeOffset="45135.05">14443 16958 43311 0,'0'-1'3840'0,"-1"0"-3072"0,-1 1-608 0,2 0-160 0,0 1 1040 0,2 0 176 16,1-1 48-16,5 3 0 16,5-2-1744-16,8 0-352 0,8 1-64 0,3 0 0 15,8-4 384-15,3-1 64 0,4-3 32 0,2-4 0 0,1-1 64 0,-1-2 16 16,1 2 0-16,-6 1 0 15,0 3-48-15,-7 1 0 0,-3 1 0 0,-4 2 0 16,-3 1-576-16,-5 0-112 0,-2 1-16 0,-1 1-15808 0</inkml:trace>
  <inkml:trace contextRef="#ctx0" brushRef="#br4" timeOffset="45371.18">14563 17381 43311 0,'-10'2'1920'0,"3"1"384"0,2-3-1840 0,2 0-464 0,3 0 0 0,3-3 0 0,0 2-144 0,5 0-128 15,4-4-32-15,9-1 0 0,10-3-768 0,7 1-144 0,7-4-48 0,3 0 0 16,5 2 128-16,3-1 32 0,2 0 0 0,3 1 0 15,-1 1-688-15,0 1-128 0,0-1-16 0,0 0-11088 16</inkml:trace>
  <inkml:trace contextRef="#ctx0" brushRef="#br4" timeOffset="45858.17">16671 16555 40543 0,'-15'2'1792'0,"1"-2"384"0,-3 2-1744 0,4 1-432 0,2 1 0 0,2 1 0 31,-6 4-720-31,-11 6-240 0,-15 9-32 0,-12 11-16 15,-7 6-2640-15,-1 6-544 0,4 1-96 0,6 0-32 0,7 0 4640 0,4 1 912 0,7-1 192 0,1 0 48 16,2 6 704-16,2-2 160 0,2 0 32 0,0-1 0 16,2-2-832-16,1 3-144 0,1-1-48 0,4-9 0 15,3-5-848-15,2 3-176 0,0 6-48 0,4-4 0 0,1-3-128 0,4-7-16 16,6-3-128-16,3-9 192 0,1-4 0 0,5-4 0 16,4-3 0-16,2-9 0 0,4 0 112 0,4-7 16 15,5-1 0-15,2-6 0 0,4-3 0 0,2-9 16 16,4-2 0-16,-1-3 0 0,-4-2-16 0,-1 1-16 15,-2-4 0-15,7-9 0 0,6-13 64 0,3-6 16 16,-2-2 0-16,-4 0 0 0,-2 1-16 0,-5-5 0 16,-3-3 0-16,-6 5 0 0,-3 5-368 0,-6 3 0 15,-3 7 0-15,-5 3-192 0,-4 4 192 0,-4 3 0 16,-3 4 0-16,-4 3 0 16,-2 6 128-16,-5-1 48 0,-5 3 16 0,-4 2 0 0,-3 3-480 0,-1 6-96 0,-2 0 0 15,-5 6-16 1,-3 0-704-16,0 7-144 0,0 3-32 0,-1 6-18432 0</inkml:trace>
  <inkml:trace contextRef="#ctx0" brushRef="#br4" timeOffset="46061.97">16123 17125 43311 0,'-2'4'3840'0,"1"-1"-3072"0,1 1-608 0,2-4-160 16,1 4 640-16,2-2 80 0,2 5 32 0,8 0 0 0,8 3-448 0,12 0-96 15,8-4-16-15,10 0 0 0,8-6 256 0,7-4 64 16,7-3 0-16,7-3 0 16,2-1-896-16,5-3-192 0,5-3-16 0,1-9-20384 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1:33.66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487.84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723.05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879.77">2668 5363 37775 0,'-3'-19'3360'0,"0"7"-2688"0,2 0-544 0,1 5-128 0,1 7 1280 0,0-2 208 15,3 0 48-15,1-1 16 0,2-4-1280 0,3 4-272 0,5-2 0 0,0 5 0 16,0 2-1392-16,-1 7-208 0,-2 2-64 0,-2 4 0 0</inkml:trace>
  <inkml:trace contextRef="#ctx0" brushRef="#br0" timeOffset="1021.28">3405 5680 2127 0,'4'-2'0'0,"0"1"0"0,-1-3 0 0,1 3 192 0</inkml:trace>
  <inkml:trace contextRef="#ctx0" brushRef="#br0" timeOffset="1508.04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1775.2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1948.1">4008 5322 43311 0,'-3'-5'3840'0,"1"2"-3072"0,0 3-608 0,2 2-160 0,0-1 576 0,2 1 64 0,-2-2 32 0,1 3 0 16,0 0-1408-16,2 2-288 0,-1 2-48 0,0 1-16 0,-2 2 784 0</inkml:trace>
  <inkml:trace contextRef="#ctx0" brushRef="#br0" timeOffset="2324.64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2764.17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3062.56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6142.7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6771.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7319.5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40934.14">18396 859 22111 0,'1'0'1968'0,"1"0"-1584"0,-1 1-384 0,-1 0 0 0,-1 1 560 0,1 0 16 0,0-1 16 0,-2 4 0 15,1 3 1840-15,-3 1 384 0,-2 4 64 0,-1 2 0 16,-3 3-1152-16,-2 5-256 0,-2 4-32 0,-2 1-16 16,-1 7-896-16,-1 7-176 0,0 4-32 0,-3 6-16 15,-5 9-304-15,-3 5 0 0,1-7 128 0,-2 1-128 16,-1 3 0-16,-3 5 0 0,-3 6 0 0,-3 0 0 16,2-5 0-16,-1-2 208 0,2-4-64 0,4-6-16 15,4-9-128-15,0-1 0 0,0 3 0 0,3-3 0 16,2-6 0-16,1-4 0 0,5-4 176 0,-1-6-176 15,6-3 0-15,0-8-256 0,3-3 16 0,3-5-18048 16</inkml:trace>
  <inkml:trace contextRef="#ctx0" brushRef="#br0" timeOffset="41499.07">18193 929 3679 0,'-1'-1'160'0,"0"0"32"0,0-2-192 0,1 3 0 0,0 0 0 0,1-1 0 0,0 1 576 0,2-1 64 0,0 1 0 0,4-3 16 15,2 0 1264-15,0 0 240 0,2 1 48 0,-1-3 16 16,2 1-1008-16,0 2-192 0,-1 0-32 0,-1-1-16 15,-1 1 64-15,-1 2 16 0,-1-2 0 0,-3 4 0 16,0-2 480-16,-3 3 80 0,-1 1 32 0,-1 1 0 16,-2 1 288-16,1-1 64 0,-1 2 16 0,0-1 0 15,-1 2-496-15,0-1-112 0,0 1 0 0,1-1-16 16,-1 2-832-16,2-4-176 0,0-2-16 0,0 1-16 16,2 0-352-16,0-4 0 0,0 1 0 0,2-2 0 15,1 1 128-15,-1-4-128 0,2 3 160 0,0-2-160 16,1 0 256-16,0 0-32 0,0 1-16 0,-2 2 0 15,2-3-16-15,0 2-16 0,-1 2 0 0,0 2 0 0,1-2-176 0,-3 4 160 16,0 0-160-16,1 2 160 0,-2-1-32 0,0 4 0 16,2 1 0-16,-1 3 0 0,1 0 112 0,1 3 16 15,0 3 0-15,1 1 0 0,2 6-64 0,0 1 0 16,2 7 0-16,2 5 0 0,0 2-192 0,0 2 0 16,1-4 128-16,-2 2-128 0,1 6 0 0,2 0 0 15,0 7 128-15,0 1-128 0,0 4 0 0,0-3 0 16,-2-2 0-16,0-4 0 0,-4-8 0 0,1-3 0 15,-3-8 0-15,0 1 0 0,0 5 0 0,-2-3 0 16,0 4 0-16,2-6 0 0,-3-2 0 0,1-4 0 0,0-3 0 16,0-3 0-16,1-3 0 0,-2-2 0 0,2-2 0 0,0-3 0 15,1 2 0-15,-2-5-240 0,1 2 32 0,0-4 0 32,-1-2-352-32,0-2-64 0,-1-4-16 0,0-2-12128 0,-1-2-2432 0</inkml:trace>
  <inkml:trace contextRef="#ctx0" brushRef="#br0" timeOffset="41797.82">17960 1760 28559 0,'-2'-1'2544'0,"2"0"-2032"0,2 0-512 0,0 1 0 0,1-3 1312 0,-1 3 160 0,2-1 48 0,4-3 0 16,2 0 128-16,1 1 16 0,4 0 16 0,1 0 0 0,0 1-656 0,1 2-144 16,0 0-32-16,0 2 0 0,2 1-448 0,0 0-80 15,4 0-32-15,-1 1 0 0,3 0-288 0,-1 0 0 16,4-2 128-16,0-1-128 0,2-1 0 0,-2-2-304 0,3 1 64 0,-1-4-12752 31,-2 2-2544-31</inkml:trace>
  <inkml:trace contextRef="#ctx0" brushRef="#br0" timeOffset="42410.18">19139 1689 22111 0,'-3'-7'976'0,"0"2"208"0,1 2-944 0,-1 2-240 0,2-1 0 0,1 2 0 0,0 2 1168 0,0-2 192 0,0 2 48 0,0 0 0 16,1 5 304-16,0 0 64 0,1 4 16 0,0 2 0 15,2 1-192-15,0 4-48 0,2 3 0 0,0 0 0 16,1 3-784-16,2 1-144 16,1 4-48-16,0-1 0 0,1 2-256 0,1 1-64 0,-1 0-16 0,1 2 0 15,-1 2-240-15,-1-1 144 0,1 1-144 0,-1 1 128 16,-2-4-128-16,1-1 0 0,1-3 0 0,-2 1 0 16,0-6 0-16,-2-1 0 0,0-4 0 0,-1-5 0 15,0-2 0-15,0-2 0 0,0-5 0 0,1-4 0 16,-1-1 0-16,0-4 0 0,3-4 144 0,-2-5-144 15,4-4 224-15,-1-2-32 0,1-5 0 0,0-1 0 16,-1 0 64-16,0-7 0 0,-1-4 0 0,1-14 0 0,0-3 96 16,-1-6 32-16,0-5 0 0,-2 2 0 0,-1 7-112 0,1 4-16 15,-1 4 0-15,-3-3 0 0,5 6-96 0,-3 1-32 16,1 8 0-16,0 8 0 0,0 6-336 0,-1 7-80 16,0 6-16-16,-2 3 0 15,2 6-336-15,-2 4-80 0,1 3-16 0,-1 2-18912 16</inkml:trace>
  <inkml:trace contextRef="#ctx0" brushRef="#br0" timeOffset="43068.59">20827 1315 26719 0,'-1'0'2368'0,"1"0"-1888"0,0 0-480 0,0 0 0 0,0 0 992 0,0 1 96 0,0-1 32 0,-1 3 0 0,0-2 144 0,-1 4 16 0,0 1 16 0,-1-1 0 15,2 6-272-15,0-2-48 0,1 3-16 0,-1 4 0 16,1 4-416-16,0 1-96 0,1 6 0 0,0 6-16 0,-1 0-176 0,0 4-48 16,0 4 0-16,0 3 0 0,-1 5-80 0,-3-2-128 15,2 0 176-15,-3-2-176 0,0-3 0 0,-1-7 0 16,-1-2 0-16,-1 2 0 0,-2 0 0 0,-1-2-272 15,0-2 16-15,-2-3-17968 16</inkml:trace>
  <inkml:trace contextRef="#ctx0" brushRef="#br0" timeOffset="43274.16">20513 1764 35935 0,'-2'-1'3200'0,"2"-3"-2560"0,1 3-512 0,1 0-128 0,1 1 1152 0,1-3 224 0,1 1 32 0,3-3 16 0,7-1-912 0,7-7-176 0,7-2-32 0,4-1-16 31,0-1 0-31,1 0 0 0,-1-2 0 0,2 2 0 0,2-1-288 0,0-1-144 0,-1 4 16 0,1 0 0 16,0 3-384-1,1 2-80-15,1 4-16 0,-3 4-17760 0</inkml:trace>
  <inkml:trace contextRef="#ctx0" brushRef="#br0" timeOffset="43682.3">22084 1550 26719 0,'-2'-2'2368'0,"1"0"-1888"0,0 0-480 0,1 1 0 16,0-1 0-16,0 0-336 0,-1-2 48 0,-2-4 16 16,2-1-496-16,-3-2-112 0,2-4-16 0,-1 3 0 0,1-1 2048 0,-1 2 416 0,1 2 80 0,-1 1 16 15,1 3-112-15,-2 1-16 0,-1 3 0 0,-1 1 0 16,-3 4-224-16,-3-1-48 0,-2 6-16 0,-3 0 0 15,-3 5-544-15,-2 4-96 0,-1 4-32 0,-5 5 0 16,0 4-400-16,-1 4-176 0,1 2 128 0,1 2-128 16,2 1 0-16,3 0 0 0,3-1 128 0,6-2-128 31,3-2 0-31,2-3 192 0,5-2-192 0,1 2 192 16,4-4-192-16,1 1 0 0,1-3 144 0,4-2-144 15,1 5 0-15,4-6 0 0,2 1 0 0,2-3 0 16,0-3 0-16,2-1 0 0,-1-1 0 0,5-4-128 15,1 4-384-15,4-6-80 0,0 4-16 0,3-6-11232 16,1 1-2240-16</inkml:trace>
  <inkml:trace contextRef="#ctx0" brushRef="#br0" timeOffset="44169.7">22555 1564 24879 0,'1'-4'2208'0,"0"3"-1760"0,0-1-448 0,1 2 0 0,-1 0 1104 0,0 0 144 0,2 0 32 0,-1-2 0 0,3 1-400 0,-3 1-80 0,1 1-16 0,-2 3 0 16,-1-2 768-16,-2 4 160 0,-1 2 16 0,0 3 16 16,-2 1-816-16,0 2-160 0,-2 6-48 0,1 3 0 15,0 6-384-15,0 2-80 0,0 6 0 0,0 0-16 16,1-1-240-16,1-2 0 0,1 1 128 0,2-2-128 16,1 2 192-16,1-2-16 0,1-2 0 0,1 1 0 0,1-2-48 0,1-2 0 15,2 0 0-15,2-4 0 0,1 0-128 0,0-2 0 16,1-2 0-16,0-6 0 0,-1-2 0 0,1-2 0 15,0-3 0-15,-1-2 0 0,1-1 0 0,-1-4 192 16,0-5 0-16,0-3 0 0,1 0 240 0,0-6 48 16,3-3 16-16,-3-5 0 0,1-2 144 0,1-8 16 15,0-6 16-15,2-6 0 0,-1-5-128 0,1-3-32 16,-1-9 0-16,3 0 0 0,-1 1-304 0,-2 3-64 16,0 3-16-16,2-4 0 0,-1 1-128 0,0 3 0 15,0 4 0-15,-2 7 0 0,0 7-272 0,-2 3 16 0,-1 7 0 0,-3 6 0 31,-1 5-768-31,0 6-128 0,-2 4-48 0,0 5-19488 0</inkml:trace>
  <inkml:trace contextRef="#ctx0" brushRef="#br0" timeOffset="46168.3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6780.98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48100.5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49372.1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55092.25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55767.78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56129.7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57245.12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60362.4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60692.46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61572.61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62939.7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63855.17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64574.5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64919.89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66208.03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0.5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1614 5052 23039 0,'-3'-4'2048'0,"1"2"-1648"0,0 2-400 0,2-3 0 0,0 3 672 0,0-1 48 0,-1 0 16 0,0-4 0 15,0-1-1120-15,-2 0-240 0,1-1-32 0,-2-1-16 16,0 3-176-16,-2 0-48 0,0 1 0 0,-1 1 0 16,-1 0 384-16,-2-2 80 0,-1 1 16 0,-1 2 0 0,-1-3 720 0,0 0 144 0,-1 4 16 0,-1-3 16 15,2 3 1552-15,-2 1 304 0,1 0 64 0,-1 0 16 16,1 2-192-16,-2 1-48 0,-1 3 0 0,0 0 0 15,0 2-1184-15,0 1-240 0,-2 4-48 0,2 2-16 16,-2 0-560-16,-1 2-128 0,1 5 0 0,-5 3 0 16,1 3 0-16,-3 2 0 0,-2 3 0 0,1 3-176 15,1 4 176-15,1-2 0 0,6-5-144 0,0 3 144 16,4 3 0-16,3-3 0 0,3-3 0 0,3 5 0 16,4 3 0-16,2-1 0 0,2-3 0 0,3 0 0 15,2-3 0-15,3 2 0 0,0 1 0 0,3-6 0 16,-1 0 0-16,0-2 0 0,3-5 0 0,1-1 0 15,2-2 0-15,3-4 0 0,2-5 128 0,3 0-128 0,3-8 144 16,1-1-144-16,5-6 160 0,3-1-160 0,4-5 208 0,3-5-48 16,1-2-16-16,2-2 0 0,1-5-144 0,1 0 0 15,-1-3 0-15,-4-4 0 0,-3-3 0 0,-5-1 0 16,-4 1 0-16,-3 1 0 0,-3-1 128 0,-2-2 112 16,-4 0 16-16,-2-3 0 0,-3-2 48 0,-4 1 16 15,-5 0 0-15,-4 2 0 0,-4-1-64 0,-4 2-16 16,-5-1 0-16,-4 1 0 0,-3 2-96 0,-3 0-16 15,-2 1 0-15,-3 1 0 0,-2 2-128 0,-3 0 0 16,2 4 0-16,1 4 128 0,1 5-128 0,1 2 0 16,1 4 0-16,3 1 0 0,0 5 0 0,2 0 0 15,0 4 0-15,-1 1 0 16,0 3-448-16,1 4 16 0,0 4 16 0,3 0 0 16,4 1-496-16,-1 6-112 0,3 4 0 0,2 3-16480 0</inkml:trace>
  <inkml:trace contextRef="#ctx0" brushRef="#br0" timeOffset="1">2156 5703 39615 0,'-5'-3'1760'0,"1"3"352"0,-1 0-1680 0,2 0-432 0,2 1 0 0,0-1 0 0,-1 2 192 0,0 0-32 0,-1 2-16 0,0-1 0 0,-1 4-144 0,2 0 0 16,2 2 0-16,0 2-176 15,2 0-240-15,2 1-48 0,1 4-16 0,-2-2 0 0,2 2 256 0,0 1 48 16,-1 4 16-16,0-3 0 0,-2-1 160 0,1-1 0 15,-2-1 0-15,-1-1 0 0,0-3 192 0,0-3 64 16,-1-1 0-16,-1-4 16 0,1-2 448 0,0-2 96 16,1 0 16-16,-1-4 0 0,1-4-176 0,1 1-16 0,0-5-16 0,0-3 0 15,2-3-288-15,-1-1-48 0,2-4-16 0,-1-4 0 16,0-4-272-16,1 0 0 0,-2-1 0 0,1 1 0 16,-1 3 0-16,1-2 0 0,-2 5 0 0,0 2 0 15,-1-1 0-15,0 6 0 0,0 1 0 0,-2 3 0 16,1 2 0-16,-2 2 0 0,2 0 0 0,0-1 0 15,1 3 0-15,1 0 0 0,1-2 0 0,1 1 0 16,1 2 0-16,2-3 0 0,0 3 0 0,1 3 0 16,1 2-288-16,0 2 32 0,0 2 16 0,1 4 0 15,-1 1-528-15,2 2-128 0,-1 3 0 0,-1 4-17664 16</inkml:trace>
  <inkml:trace contextRef="#ctx0" brushRef="#br0" timeOffset="2">2633 5628 12895 0,'-3'-5'1152'0,"1"3"-928"0,0 1-224 0,1 1 0 0,1 1 5024 0,0 1 960 0,1 2 192 0,2 1 32 0,1 3-4304 0,2 3-880 15,2 3-160-15,3 1-32 0,1 5-672 0,-3-1-160 16,3 2 0-16,-2-2 0 0,-2 1 0 0,-2-1-144 15,1-2 144-15,-4-1-208 16,0 0-656-16,-3-5-128 0,-2 2-32 0,1-5 0 16,-2 2-288-16,-1-1-64 0,1-3-16 0,0-3-12400 15</inkml:trace>
  <inkml:trace contextRef="#ctx0" brushRef="#br0" timeOffset="3">2668 5363 37775 0,'-3'-19'3360'0,"0"7"-2688"0,2 0-544 0,1 5-128 0,1 7 1280 0,0-2 208 15,3 0 48-15,1-1 16 0,2-4-1280 0,3 4-272 0,5-2 0 0,0 5 0 16,0 2-1392-16,-1 7-208 0,-2 2-64 0,-2 4 0 0</inkml:trace>
  <inkml:trace contextRef="#ctx0" brushRef="#br0" timeOffset="4">3405 5680 2127 0,'4'-2'0'0,"0"1"0"0,-1-3 0 0,1 3 192 0</inkml:trace>
  <inkml:trace contextRef="#ctx0" brushRef="#br0" timeOffset="5">3508 5595 8639 0,'10'-14'192'0,"-6"4"32"0,-2 3 16 0,-1 1 0 0,-1 2-240 0,-1 2 0 0,-1-1 0 16,-3-2 0-16,-2-1 3200 0,-4-1 576 0,-1-1 128 0,-7 3 32 16,-2 0-1152-16,-2 7-224 0,-2 1-64 0,-1 3 0 15,-1 4-1296-15,0 3-272 0,0 0-48 0,1 3-16 32,2 1-1360-32,3 0-272 0,3-1-48 0,0 1-16 0,3 1-224 15,1-2-48-15,0 2-16 0,0 4 0 0,1 2 1120 0,-2 3 240 0,1-1 32 0,1 1 16 16,-1-1 496-16,2 0 112 0,1-1 0 0,2-4 16 0,3 4-352 15,2-6-80-15,3 3-16 0,3-6 0 0,3-2-304 0,3-2-160 16,3-4 160-16,1-3-160 0,2-4 0 16,4-2-208-16,5-4 16 0,1-6 0 15,4 0-48-15,-1-1 0 0,0-4 0 0,-1-2 0 0,-1 1 240 0,1-4 0 16,-2 2 0-16,-3-3 0 0,-1 1 176 0,-3 1 16 16,-2 0 16-16,-2 1 0 0,-3-1 496 0,-3 0 80 15,-1-1 32-15,-3 3 0 0,-2 0 48 0,-1-2 16 16,-3 2 0-16,1 1 0 0,-2 4-496 0,0 2-80 15,1 5-32-15,-1 1 0 0,-1 4-128 0,0 1-16 16,0 1-128-16,-1 4 192 16,0 1-192-16,0 0 176 0,2 2-176 0,0 2 160 0,2-1-160 0,1 3 0 0,2 1 0 0,1 3 0 15,2 3 0-15,2 2 0 0,0 1 0 0,3 4 0 16,0 0 0-16,1 2 0 0,1 3 160 0,1 3-160 16,2 3 0-16,-2-1 0 0,-2-3 0 0,0 5-192 15,0 6 192-15,-2 4 0 0,0-2 0 0,-2-1 0 16,-2 1 0-16,-2-4 0 15,-1-5 0-15,-2-2 0 0,-1 0 0 0,-2-2 0 0,-1 0 0 0,-1-2 0 16,0-2 0-16,-2-1 0 0,1 3 0 0,-3-2 0 16,-1 0 0-16,0 1 208 0,-3-4-64 0,0-3-16 15,0 0 0-15,-4-4 0 0,1-1 0 0,-2-5 0 16,1-2-304-16,-4-4-64 0,-3-5-16 0,-2-4 0 16,-3-8-1216-16,-2-4-240 0</inkml:trace>
  <inkml:trace contextRef="#ctx0" brushRef="#br0" timeOffset="6">3961 5623 13823 0,'1'4'1216'0,"-1"1"-960"0,0 0-256 0,0-1 0 0,1 3 6336 0,0-3 1216 0,2 5 240 0,0 2 48 16,5 6-6016-16,2 10-1200 15,3 4-240-15,2 2-64 0,0-2-320 0,0-2 0 0,-2-2 0 0,-1-5 0 32,-1-1-512-32,-1-2-32 0,-2-2 0 0,0-2 0 15,-2-3-1296-15,-1 0-256 0,-3-1-48 0,-2-5-13984 0</inkml:trace>
  <inkml:trace contextRef="#ctx0" brushRef="#br0" timeOffset="7">4008 5322 43311 0,'-3'-5'3840'0,"1"2"-3072"0,0 3-608 0,2 2-160 0,0-1 576 0,2 1 64 0,-2-2 32 0,1 3 0 16,0 0-1408-16,2 2-288 0,-1 2-48 0,0 1-16 0,-2 2 784 0</inkml:trace>
  <inkml:trace contextRef="#ctx0" brushRef="#br0" timeOffset="8">4353 5907 13823 0,'2'-3'1216'0,"-1"-1"-960"0,0 3-256 0,1 0 0 0,-1 1 3712 0,0 0 688 0,0-3 144 0,2 2 16 0,1 0-2768 0,-1-4-544 0,2 1-112 0,-1-2-32 15,1 0 32-15,-1-1 0 0,-1-5 0 0,0-2 0 16,1-2-544-16,-1-4-96 0,1-1-32 0,1-3 0 15,-1 1-192-15,1-3-32 0,1 0-16 0,0 0 0 16,0 1 32-16,2 3 0 0,-2 5 0 0,1-1 0 16,3 2-256-16,-1 5 0 0,1 4 128 0,-1-2-128 0,1 6 0 0,0 1 0 15,1 1 0-15,1 1 0 0,0 1 128 0,0 1 16 16,1 3 16-16,0 2 0 0,0-1-160 16,-2 1 128-16,-1 3-128 0,1 1 128 0,0 7-128 0,0 4 0 15,0 1 0-15,0 6 0 0,-2 2 0 0,-2 4 0 16,1 1 0-16,-3 3 0 0,-2-3 0 0,0-1-192 15,1 3 32-15,1-5 16 16,-1-3-960-16,4-3-192 0,-1-1-48 0,6-4-16016 0</inkml:trace>
  <inkml:trace contextRef="#ctx0" brushRef="#br0" timeOffset="9">5360 5640 32255 0,'3'-8'2864'0,"-3"2"-2288"0,0 2-576 16,0 2 0-16,0 2 2032 0,1-3 288 0,-1 1 64 0,1-7 16 0,1 0-2032 0,-4-2-368 0,1 1-160 0,-4 3 16 15,-2 2-112-15,-4 0 0 0,-2 4-16 0,-3 1 0 32,0 0-256-32,-1 6-48 0,1-1-16 0,0 2 0 0,-2 5 240 0,2 1 48 0,-2 3 16 0,-2 5 0 15,1 4 496-15,1 1 112 0,-1 4 0 0,2 2 16 16,0-4 160-16,2 1 16 0,1-5 16 0,3-1 0 0,2-2-224 0,4-4-48 15,3 0-16-15,2-1 0 0,2-3-240 0,3-2 176 16,3 0-176-16,0-5 160 0,1-3-160 0,2-1-224 16,2-6 48-16,1-2 16 0,2 0-112 0,1-5-32 15,1-1 0-15,1-3 0 0,-2 1 304 0,-1-3 0 16,0-3 128-16,0 0-128 0,-1 3 0 0,0 1 0 16,-2 1 0-16,0 4 0 15,-2 3 0-15,-1 4 144 0,0 2-16 0,-3 2 0 0,1 3 256 0,-1 3 32 16,-1 3 16-16,2 0 0 0,0 5-176 0,0-3-48 15,0 0 0-15,2 0 0 0,-1 2-32 0,1-1-16 16,1 2 0-16,0-2 0 0,1 1-16 0,0-1 0 16,-1 3 0-16,-1-4 0 0,1 2 48 0,0 2 0 15,0 0 0-15,0 1 0 0,-2-3-192 0,1 0 128 0,-2 0-128 16,2-2 128-16,0-1-384 0,0-4-64 0,0 0-32 16,-1-6 0-1,2-3-672-15,0 0-128 0,2-6-16 0,1-3-16512 0</inkml:trace>
  <inkml:trace contextRef="#ctx0" brushRef="#br0" timeOffset="10">6027 4723 41471 0,'-3'-6'1840'0,"2"4"368"0,0 0-1760 0,1 2-448 0,1 0 0 0,2 2 0 0,0 1 0 0,2 2-176 0,4 4 16 0,3 6 0 15,3 6 160-15,2 2 0 0,0 7 0 0,0 3 0 0,-1 7 224 0,0 4 32 16,-1 3 0-16,-3 5 0 0,1 5 96 0,-4 5 32 16,-1 5 0-16,-2 1 0 0,-2 0 176 0,-3-9 32 15,-1-1 16-15,1 3 0 0,-1 3-432 0,1-3-176 16,3-3 128-16,-1-4-128 0,2-1 0 0,-2-4 0 15,1-10 0-15,-3 2-176 16,2-5-496-16,-3-3-96 0,0-3-32 0,-2-4-12176 16,0-4-2432-16</inkml:trace>
  <inkml:trace contextRef="#ctx0" brushRef="#br0" timeOffset="11">1945 7582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2">1951 7944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13">3214 7975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14">2075 9096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15">3201 9124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16">3435 7451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7">5091 7446 8287 0,'-8'1'736'0,"2"-1"-592"0,-1-1-144 0,1 1 0 0,2 0 4400 0,1 0 848 0,1 0 160 0,-3-1 32 0,-4-2-3952 0,-2 1-784 16,-1-4-176-16,-1 1-16 0,2-2-1600 15,1 1-320-15,1 1-64 0,0-1-16 0,-1 0 1088 0,-1-1 208 0,1 3 64 0,-1-1 0 16,0 1 128-16,-2 2 176 0,1 2-48 0,0 1 0 0,-2 4 1648 0,0-4 320 15,0 4 64-15,0 1 16 0,-1 0-688 0,0 1-128 16,3-1-16-16,0 0-16 0,-1 1-944 0,1 0-192 31,-1-1-48-31,1-1 0 0,1-3-144 0,0 2 0 0,-4 1 0 0,1-3 0 0,5 0 0 0,0 0 0 16,-1-1 0-16,0 0 0 0,3 1 0 0,0 0 0 16,1-2 0-16,1 3 0 0,3 0 480 0,-2 2 64 15,3 0 16-15,0-1 0 0,1 2-240 0,0 2-32 16,0-2-16-16,1 0 0 0,0 4-128 0,0-3-16 15,3 3-128-15,-1-1 192 0,-1-1-192 16,1 1 128-16,0 1-128 0,1 1 0 0,0 0 0 0,-1 0 128 0,0 3-128 16,-1 0 0-16,2 0 160 0,-2 3-16 0,1 1 0 15,-1 2 0-15,2 2-16 0,-1 0-128 0,0 2 192 0,2 1-64 32,0 2 0-32,1 0 0 0,1 3 0 0,0-1 0 0,-1 2-128 0,0 4 128 0,2 4-128 0,-1 1 128 31,1-3-128-31,0 4 0 0,1 6 0 0,1 1 0 15,1 4 0-15,-1 1 0 0,-1-7 0 0,-1 1 0 16,1 2 0-16,-3 5 0 0,1 6 0 0,-2 3 0 16,-2 0 0-16,-1-3 0 0,0-5 0 0,-1-5 0 15,-1-4 0-15,1-2 0 0,-1-2 0 0,0 1 0 16,0-2 0-16,1 1 0 0,-1-2 0 0,0-3 0 16,0-4 0-16,-1-2 0 0,0 1 0 0,0-6 0 15,-1-1 192-15,1 1-64 0,0 0 0 0,0-4 0 0,-1 1 0 16,1-5 0-16,1 1 0 0,1 0 0 15,1 0-128-15,0 0 0 0,2-2 0 0,1-1 0 0,1-1 0 0,-1-2 0 16,1 2 0-16,-1-4 0 0,0 2 0 0,-1-2 0 16,-1 0 0-16,0 0 0 0,-2-2 0 0,-1-1 128 15,0 1-128-15,-1 0 128 0,-2 2 0 0,0-2 0 16,-1 2 0-16,-2-1 0 0,1-1-128 0,0-1 192 16,0-1-192-16,0-2 192 0,1 0-192 0,-1-1 0 15,3-2 144-15,-1 2-144 0,1-1 128 0,-1-1-128 16,1 0 160-16,-1 2-160 0,1 1 176 0,0-2-176 15,-1 0 192-15,1 2-192 0,-1-2 0 0,1 0 0 16,-1 1 0-16,-1 0 0 0,1 1 192 0,-1 0 0 0,-1 0-16 16,1-2 0-16,-1 4-176 0,0-2 128 0,2 0-128 0,-1-2 128 15,2 2-128-15,2-4 0 0,0 1 0 0,0-1 0 16,3-2 320-16,1-2 16 0,1 1 16 0,2-1 0 16,1 0 32-16,2 0 16 0,2-2 0 0,2-1 0 15,2 0-96-15,2-2-32 0,1 2 0 0,2 1 0 16,2 1-272-16,2 1 0 0,2 2 0 0,-1-1 0 15,0 4 128-15,0 0-128 0,-1 2 0 0,-2 1 0 16,1-3 0-16,-3 2 0 0,-3 1 0 0,-1-3 0 16,-3 3 0-16,-1 0 0 0,-2 0 0 0,-2 0 0 15,-2-2-592-15,-2 1-128 0,-3 3-32 0,-3-2-20768 16</inkml:trace>
  <inkml:trace contextRef="#ctx0" brushRef="#br0" timeOffset="18">5391 7724 35935 0,'1'-4'3200'0,"-1"2"-2560"0,0 0-512 0,2-1-128 0,0 2-976 0,1-2-224 0,0-2-32 0,1-3-16 16,4-3 224-16,-1-2 64 0,3-2 0 0,-2 3 0 0,2 0 768 0,0 1 192 16,3-1 0-16,-1 0 0 0,0 3 208 0,-1 2 48 0,3 1 0 0,-2 1 0 15,0 1 544-15,0 3 112 0,0 0 32 0,1 1 0 16,-1 2-144-16,0 2-32 0,1 1 0 0,-2 1 0 16,1-1-416-16,-3-1-96 0,0 1 0 0,0 0-16 15,3 1-240-15,0 2 0 0,-1 0 0 0,0-1 0 16,-2 1 0-16,0-2 0 0,-2 1 0 0,0-1 0 15,1 3 144-15,-2 1-16 0,-1 4 0 0,0-3 0 16,0 2-128-16,-1 2 160 0,-2 4-160 0,-1 2 160 16,0 1-160-16,1-1 0 0,-2 1 144 0,0 0-144 15,0 0 0-15,-2 0 0 0,0-2 0 0,1-1 0 0,-2-1-272 16,0 1 16-16,-1 1 16 0,-1-2 0 0,0-2 112 0,-1-4 128 16,-2 4-208-16,0-4 80 0,-2 0 352 0,-1-1 80 15,-3 0 16-15,-1 0 0 0,-1 0-16 0,-1-4 0 16,-2 3 0-16,1-2 0 0,2-1-304 0,-2-1 128 15,1 2-128-15,-1-4 0 0,-2 0 0 0,1 0 0 16,3-3-160-16,1 1 160 0,2-2-272 0,2 0 64 16,-1 0 16-16,3-2 0 0,-1 4 192 0,0-2-144 15,1 2 144-15,0-2-128 0,1 1 128 0,2 1 0 16,-1-1 128-16,2-1-128 0,2 0 0 0,-1 0 0 16,3 0 0-16,-2 0-128 0,3 0 128 0,0-1 0 15,2-2 0-15,0-2 0 0,2 0 224 0,-1-1 80 0,4 0 16 16,-1 0 0-16,-1 1 0 0,1-1 16 0,3-3 0 0,1 0 0 15,-2 4-16-15,1-1-16 0,1 0 0 0,0 1 0 16,-1 5-144-16,0-4-32 0,1 6 0 0,0 0 0 16,0-1-128-16,1 4 160 0,-1 0-160 0,0 1 160 15,-2 3-160-15,2-2 0 0,-2 2 0 0,0 0 0 16,2-1 0-16,0 1 0 0,1 0 0 0,0-1 128 16,2-2-128-16,-1 2 160 0,2 2-160 0,-1 0 160 15,1-4 16-15,0 3 0 0,-1-1 0 0,0 1 0 16,-1 1-176-16,-2 0 192 0,1 1-192 0,-1 0 192 15,-3 2-192-15,-1 2 0 0,1-1 0 0,-2 1 0 16,-1 2-496-16,1-1 32 16,0-1 0-16,-2-1 0 0,1-2-560 0,-2-1-128 0,2 0 0 15,-2-2-16-15,1 1-576 0,-1 0-112 0</inkml:trace>
  <inkml:trace contextRef="#ctx0" brushRef="#br0" timeOffset="19">5443 8763 42383 0,'0'-4'1872'0,"0"3"400"0,1 1-1824 0,-1 0-448 0,2-1 0 0,-1 1 0 0,0 1-1152 0,0-1-320 0,3 2-64 0,0 2 0 0,-1 1 768 0,0 3 144 0,-1 1 48 0,-2 0 0 16,-1 2 64-16,-1 3 0 0,-3-1 16 0,-1 3 0 0,-2 2 496 0,0 0 128 15,-1 2 16-15,1-3 0 0,1 1 320 0,1-6 64 16,2 0 16-16,0-2 0 0,2 0 96 0,-1-4 0 16,3 1 16-16,0-2 0 0,2-4-16 0,0 1-16 15,2 1 0-15,0-1 0 0,1 1-288 0,0-1-48 16,1 2-16-16,1-3 0 0,2 4-272 0,-1-2 0 15,2 1 128-15,1 3-128 0,2 1 0 0,2 0 0 16,2 3 0-16,-1 1 0 0,-1 3-256 0,0-4 64 16,-2 2 0-16,0-1 0 0,-2 0 192 0,0 2-176 0,-1-3 176 15,-2 3-160-15,0 0 160 0,-1-1 0 0,0 3 0 16,-3-2 0-16,1 0 0 0,-2-1 192 0,-2 0-32 16,0 1-16-16,1-2-144 0,-1-1 192 0,-1-4-192 0,0 4 192 15,1 0-64-15,0 0-128 0,1 1 192 0,-1 2-64 16,0 0-128-16,0 0 0 0,0 4 0 0,-1 0 0 15,-1 0 0-15,0 0 128 0,-3-1-128 0,1 1 0 16,-4-2 0-16,-1 0 0 0,-1-1 0 0,-1-2 0 16,-2 0 0-16,-2-2 0 0,-2 1-192 0,-2-2 192 15,-1-1-240-15,-2-3 80 0,-1-1 16 0,0-3 0 16,-2 0-400-16,-1-6-80 0,1 1-16 0,0-6 0 16,3 1-448-16,1-5-80 0,0-2-32 0,3-3-9392 15,4-3-1888-15</inkml:trace>
  <inkml:trace contextRef="#ctx0" brushRef="#br0" timeOffset="20">5367 8878 20271 0,'3'-6'1792'0,"-2"1"-1424"0,1 0-368 0,-1 2 0 0,0 3 3904 0,-1 0 720 0,3 0 144 0,-1-3 32 16,3-1-3392-16,0 0-688 0,4-2-128 0,-2 2-16 15,2 3-576-15,-1-4 0 16,2 4 0-16,0-3 0 0,0 5 208 0,2-1-64 15,1 0-16-15,0 3 0 0,3-2 80 0,2 0 16 16,2 3 0-16,1-3 0 0,0 3 0 0,0-1 0 0,0-2 0 0,0 1 0 0,0 4-224 0,-2-3 0 16,1 1 128-16,-2-2-128 0,-2-2 0 15,-1 3-192-15,-1-3 48 0,-1 1 0 16,-1 0-576 0,-3 1-112-16,-1-2-32 0,-1 0 0 0,0-2-1968 0,-2 0-400 15</inkml:trace>
  <inkml:trace contextRef="#ctx0" brushRef="#br0" timeOffset="21">5809 7298 34095 0,'-2'0'3024'0,"0"-3"-2416"0,2 3-480 0,2 0-128 0,-1 3 496 0,0-3 80 15,3 0 0-15,1 0 16 16,4 0-960-16,2-3-192 0,1 2-32 0,3 0-16 0,0-1 736 0,1 2 160 15,0-2 32-15,1 1 0 0,-1 1 0 0,-1 0 0 16,-1 1 0-16,-2-1 0 16,-1 2 192-16,-1 0 64 0,0 0 0 0,0 1 0 0,0 1-48 0,0-1 0 0,0 2 0 15,-1-1 0-15,3-2-400 0,-1 2-128 0,1-3 0 0,0 0 0 16,1 1 0-16,-2-2 0 16,0 0 0-16,-1-2 0 0,-1 1 0 0,-2 0 0 0,0-2 0 0,-2 2 0 15,2 0 208-15,-4 0-64 0,1-3-16 0,0 3 0 16,-3 1 64-16,-1 0 16 0,0 0 0 0,0 1 0 15,-1 3-64-15,-1-2-16 0,1 2 0 0,0 2 0 16,-2 1 0-16,2 3 0 0,0-1 0 0,0 2 0 16,1-1-128-16,0 1 0 0,0 1 144 0,1 3-144 15,1 1 0-15,2-2 0 0,0 2 0 0,0 0 128 0,1 1-128 16,0-2 0-16,1 8 0 0,-1 3 0 0,1 1 0 0,-1 2 0 16,0 5 0-16,0 0 0 0,-2 6 0 15,0 0 128-15,-1 5-128 0,0 0 128 0,-1-2-128 0,-1 3 144 16,-1 2-144-16,-1 3 160 0,1 6-160 0,-1-3 0 15,0 0 0-15,1-3 0 0,1 0 0 0,1-5 0 16,3-1 0-16,1-3 0 16,0 0 0-16,1-1 0 0,2 5 144 0,-2 2-144 0,1 1 240 0,-2 2-32 15,-1 5 0-15,-3 2 0 0,-2 3 0 0,-3-4 0 16,-1 0 0-16,-2 3 0 0,-2 4-208 0,-2 0 0 16,-1-6 0-16,0-6 0 0,0-9 0 0,1-4 0 15,1-3 0-15,0-2 0 0,2-5 208 0,0-1-48 16,3-6-16-16,1-2 0 0,1-4 80 0,3-1 16 15,-1-3 0-15,2-1 0 0,-1 0 64 0,1 0 16 0,0 3 0 0,0-1 0 16,1 1-96-16,-2 3-16 0,1 2 0 0,-1 2 0 16,0 2-208-16,1 3 144 0,-1-1-144 0,1 1 128 15,-1-6-128-15,0 0 0 0,2-3 0 0,-1-5 0 16,0 0 0-16,0-4 0 0,1 0 0 0,-1-2 0 16,0-4 256-16,2 2 32 0,-2-4 0 0,0 1 0 15,0 0 32-15,0-1 0 16,1 3 0-16,0-3 0 0,-1 1-128 0,1 0-32 0,-1 1 0 0,0 1 0 31,0 1 0-31,2 0 0 0,-2 1 0 0,2-2 0 0,-1 2-160 0,1 2 0 0,-1-5 0 0,-1 2 0 0,2 1 0 0,-1-4 0 16,-1 3 0-16,1-3 0 0,-1-1 0 0,0 0 0 15,-1 0 0-15,1 0 0 0,-1 0 0 0,-1-1 0 16,1 1 0-16,-1-4 0 16,1 4 208-16,0 0-32 0,0 0-16 0,0 0 0 0,0 0-16 0,-12-17 0 15,8 15 0-15,1 0 0 0,0 1-144 0,-1-1 0 16,0 1 0-16,2-1 0 0,-2-1 0 0,0 3 0 15,1-3 0-15,-2 0 0 0,0-1 0 0,0 1 0 16,0-1-144-16,-1 0 144 0,-2-1-304 0,1-1 0 16,-3 0 0-16,1 1 0 31,1 2-464-31,-2-1-112 0,-1 1-16 0,-1 1 0 16,0 0-240-16,-2 2-48 0,1 0-16 0,-3 0-19152 0</inkml:trace>
  <inkml:trace contextRef="#ctx0" brushRef="#br0" timeOffset="22">7075 8147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23">6683 8548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24">7702 7827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25">8713 7373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26">8708 7607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27">8862 8706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28">8778 8791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29">9152 7286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3.0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5018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4626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5645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8713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8708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8862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8778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9152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3:29.84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1945 7581 35935 0,'-2'-4'3200'0,"-1"2"-2560"0,2 2-512 0,1 0-128 0,0 0-912 0,-1-3-208 0,-3 1-32 0,-1-3-16 0,-3 0 1376 0,-1-1 288 0,-3 1 48 0,-1 0 16 16,-1 1 320-16,-2-1 64 0,1 3 16 0,-2 0 0 15,1 1-608-15,0 1-112 0,-3 1-32 0,0 1 0 16,-4 1 48-16,1-1 0 0,1 0 0 0,0-2 0 0,0 1-32 0,0-2 0 16,1 1 0-16,-1-2 0 0,-1-1 96 0,-2 1 0 15,3-1 16-15,-1 2 0 0,0-1-144 0,-2-1-48 16,0 3 0-16,1 0 0 0,4 0-144 0,1 3 0 16,3 0 144-16,3 2-144 0,1 0 0 0,1 1 0 15,1 1 0-15,2-3 0 0,1 3 0 0,0-1-208 16,1-1 80-16,1 1 128 0,1-1-144 0,1 1 144 15,1 0 0-15,0 2 0 0,-1-2 0 16,2 3 0-16,-1-2 0 0,1 2 0 0,1-1 0 0,-1 3 128 16,2 2 0-16,-2 0 16 0,1 1 0 0,0 1 0 15,1 2 0-15,2 2 0 0,0-1-144 0,1 2 0 16,1 0 144-16,0 0-144 0,0 2 0 0,2 3 144 0,0 2-144 16,0 4 0-16,-1 3 128 0,-1 3-128 0,1 5 0 15,-1 8 0-15,-1 7 0 0,0 5 0 0,-3-3 0 0,-2 0 0 16,0-4 0-16,-1 4 0 0,-1 3 0 0,-2-3 0 15,1 2 0-15,1-3 0 0,-1 0 0 0,2-3 0 16,1-10 160-16,0-3 32 0,0-2 0 0,0-1 0 16,0 2 0-16,1-4 0 0,-1-2 0 0,0 3 0 15,0 2-64-15,0 1 0 0,-1 0 0 0,-1 2 0 16,-1-4-128-16,1 1 0 0,-2 1 0 16,0-4 0-16,-1-1 0 0,3-5 0 0,-1-3 0 0,1 1 0 15,-1-1 0-15,1-1 0 0,1-3 0 0,-2-3 0 0,2 1 0 16,1-5 0-16,-1-2 0 0,0-1 0 0,-1-1 0 0,0 0 0 15,1 0 144-15,-2 0-144 16,1-1 160-16,-1 0-32 0,0 1-128 0,0 0 192 0,-1-2 0 0,2 1-16 16,-2 1 0-16,0 2 0 0,2-1-48 0,-2 0 0 15,1-1 0-15,0-1 0 0,2-1-128 0,1 0 0 16,-1-1 0-16,1-1 0 0,1 0 0 0,0-2 0 16,0 1 0-16,1-1 0 0,-1-3 192 0,1 1-64 15,1 1 0-15,-1-3 0 0,2 2-128 0,0-2 0 16,1 1 0-16,-2-2 0 0,3 1 128 0,2-2 32 15,-1 2 16-15,3-3 0 0,1 0-48 0,-1 2 0 16,0-2 0-16,1-2 0 0,4 2-128 0,2-3 0 16,3 2 0-16,1-4 0 0,3 3 0 0,-2-3 0 0,3 3 0 15,1-1 0-15,0 2 0 0,0-1 0 0,-2 1 0 0,-1-1 0 16,-2 1-224-16,-3-1-80 0,2 0-16 0,-3 2 0 31,1 0-304-31,-4 0-64 0,-1 0-16 0,-2 2-12576 0,-2 1-2528 0</inkml:trace>
  <inkml:trace contextRef="#ctx0" brushRef="#br0" timeOffset="1">1951 7943 43311 0,'-2'-3'3840'0,"0"3"-3072"0,2 1-608 0,0 1-160 0,2 0-592 0,-1 0-160 15,-1 3-16-15,1 5-16 16,0 6 160-16,2 1 48 0,-1 5 0 0,1 4 0 0,1 3 448 0,-1 2 128 16,2 3 0-16,0 1 0 15,1 5 0-15,0-1 0 0,1 1 0 0,-2-1 0 16,-2-4 224-16,1-2 64 0,0-2 16 0,-3-4 0 0,1-2-304 0,0 0 128 0,0-2-128 0,-1-4 0 31,-1 0-224-31,2-3-160 0,-2-2-16 0,0 0-16816 0</inkml:trace>
  <inkml:trace contextRef="#ctx0" brushRef="#br0" timeOffset="2">3214 7974 36863 0,'0'1'3264'0,"-2"2"-2608"0,1 3-528 0,1-1-128 0,1 1 1392 0,1-1 240 0,0 3 48 0,3 4 16 16,1 9-1456-16,3 7-240 0,2 3-160 0,0 4 32 0,0-3-48 0,-1 0 0 15,0 0 0-15,-2-1 0 0,0-2-128 0,-3-1-16 16,-1 1-16-16,-2-5 0 15,1 0-800-15,-2 2-144 0,0 2-48 0,-1 3-15424 16</inkml:trace>
  <inkml:trace contextRef="#ctx0" brushRef="#br0" timeOffset="3">2075 9095 29487 0,'1'-3'2624'0,"0"1"-2112"0,1 0-512 0,-1 1 0 0,0 1 320 0,0 0-64 0,2 0 0 0,-1-1 0 16,2 1-752-16,0 0-144 0,-3 2-48 0,-1 3 0 15,-3 3-560-15,1-1-112 0,-3 1-32 0,1 3 0 16,-1 1-272-16,2 3-48 0,-1-4-16 0,1 3 0 0,3 0 1728 0,0-1 560 16,3 3 0-16,-1-2 0 0,3 0 1552 0,0 4 304 15,3-1 64-15,-1 3 16 0,2 0-912 0,-1 2-176 16,1-2-48-16,0 3 0 0,-2 2-528 0,1 1-128 16,-2 5 0-16,-1-2-16 0,-2 2-560 0,0 1-128 0,-3 4 0 0,-3 1 0 31,0 1-1152-31,-2-3-256 0,1-2-48 0,-1-6-16 15,3-6-512-15,0-5-128 0,2-8 0 0,3-3-5440 0,-1-3-1072 0</inkml:trace>
  <inkml:trace contextRef="#ctx0" brushRef="#br0" timeOffset="4">3201 9123 24879 0,'-1'0'2208'0,"0"-1"-1760"0,1 1-448 0,0 0 0 0,0 0 832 0,0 0 64 0,0 1 32 0,0-1 0 0,0 2-288 0,0 1-64 15,0 3-16-15,1 4 0 0,0 2 560 0,1 3 112 16,-1 3 32-16,0 1 0 0,3 6-752 0,-2 1-128 16,1 2-48-16,-2 1 0 0,1 2 128 0,0 0 32 15,0 3 0-15,1-1 0 0,-2-6-144 0,1 4-32 16,2 3 0-16,0 3 0 0,-1-2-320 0,2-4 144 16,-1-3-144-16,1 0 0 0,-1-5 0 0,1-3 0 15,-2 1 0-15,0-3 0 16,1-3-1344-16,-1-1-256 0,1-6-64 0,0-1-14000 0</inkml:trace>
  <inkml:trace contextRef="#ctx0" brushRef="#br0" timeOffset="5">3435 7450 21183 0,'0'1'1888'0,"0"0"-1504"0,1 2-384 0,0-3 0 0,1 0 320 0,-1 0 0 0,0 1 0 0,3 0 0 15,2 1 48-15,0-2 0 0,3 0 0 0,2-2 0 16,0 1 880-16,2 0 176 0,1 1 48 0,2 0 0 0,3-3-880 0,1 3-160 16,1 0-48-16,2 0 0 0,2 0 96 0,2 0 16 15,3 0 0-15,-2 0 0 0,1 0 0 0,-3 3 0 16,0-2 0-16,-2 2 0 0,4 1-496 0,-4 1 128 16,0 0-128-16,-3 0 0 0,-1 2 0 0,-4-3 0 15,-3 3 0-15,-1-5 0 0,-1 2 0 0,-3-2 0 16,0 1 0-16,-3-3 0 0,1 0 320 0,-2-3 0 15,1 2 16-15,-3-1 0 0,2 2 304 0,-2-3 48 16,1 2 16-16,-2 1 0 0,1-1-304 0,0 1-48 16,0 0-16-16,1 2 0 0,-2 1-208 0,0 3-128 0,-1 0 160 15,0 4-160-15,-1 2 0 0,-2 1 0 0,1-2 0 0,-1 5 0 16,0-1 128-16,-1 4-128 0,0 0 0 0,1 2 0 16,-1 1 240-16,0 0-48 15,0 2-16-15,-1-1 0 0,3 5 16 0,-2-2 0 0,2 1 0 0,1 3 0 16,1 0-192-16,1 10 160 0,1 2-160 0,2 9 160 15,1 4-160-15,-3 2 0 0,3 8-160 0,-2 0 160 16,1-6 0-16,-2-2 0 0,0-2-128 0,1-5 128 16,1-4 0-16,-1 2 0 0,2 1 0 0,0-2 0 15,3 2 0-15,-2-3 160 0,1 0-32 0,-1-1 0 16,1 0-128-16,-2 1 0 0,0 1 144 0,-1-2-144 16,0 1 0-16,0-3 0 0,0-2 0 0,-1-1 0 0,2-1 0 15,0 1 0-15,0 0 0 0,1-6 0 0,-1-4 128 0,0 2-128 16,0-1 160-16,-1-1-160 0,-2-4 208 0,1-2-48 15,-1 1-16-15,1-4 0 0,-2-1-144 0,-1-4 0 16,1-4 0-16,-1-1 128 0,1 2 48 0,-1-3 0 16,0-4 0-16,0-1 0 15,0 1-32-15,0-1 0 0,2 1 0 0,-2-3 0 0,1 0-144 0,0 2 0 16,2-2 0-16,-1 0 128 0,1 0 16 0,0 1 0 16,0 1 0-16,1-3 0 0,-2 2-144 0,2-3 128 15,-2 3-128-15,1-3 128 0,0 4-128 0,0-3 128 16,-2 3-128-16,0-1 128 0,2 2-128 0,-2-3 0 15,-1 2 0-15,1 0 0 0,0 1 0 0,1-1 0 16,-1 0 0-16,0-3 0 0,0 1 0 0,1 0 0 0,-1 0 0 16,-1-2 0-16,1 3 0 0,0-4 0 0,-1 2 0 0,2 2 128 15,-1-3 96-15,-1 4 16 0,1-2 0 0,-1-1 0 16,1 2 32-16,-1-2 16 16,0 1 0-16,0-1 0 0,-1 1-112 0,0-2-32 0,1 1 0 0,-1-2 0 15,-1 2-144-15,2-1 0 0,-2-1 144 0,1 2-144 16,-2-2 192-16,-1 0-16 15,2 0-16-15,-2 0 0 0,2 0-160 0,-1 0 160 0,1 0-160 0,-1 0 160 16,1 2-160-16,-1-1 0 0,1-1 0 0,0 1 128 16,-1 1-128-16,-2 0 128 0,1-1-128 0,-1 0 128 0,0 2 80 15,-2-3 16-15,0 1 0 0,-3 0 0 0,0 2 32 0,-1-3 16 16,-3 0 0-16,-1 0 0 0,-1 0 0 0,-1 0 0 16,0 0 0-16,-4 1 0 15,-4 1-16-15,0 1 0 0,0-1 0 0,2 1 0 0,3-2 64 0,-2 1 0 16,0 1 0-16,-1-2 0 0,2 0 0 0,0-1 16 15,1 0 0-15,1 0 0 0,0 2-336 0,-1 0-208 16,3 1 16-16,0 0 16 16,-3 2-736-16,0 0-160 0,-2 3-16 0,0 1-16 15,-2-1-496-15,1 2-80 0,-1-3-32 0,-3 3 0 0</inkml:trace>
  <inkml:trace contextRef="#ctx0" brushRef="#br0" timeOffset="11">5143 8146 9215 0,'0'-4'816'0,"-1"1"-656"0,1 1-160 0,-1-1 0 0,1 1 4560 0,0 1 880 0,0-1 192 0,0-1 16 0,0 0-3328 0,-1-2-656 15,1 1-144-15,0-1-32 0,1 0-1104 0,-1 4-240 0,0-2-144 0,0 3 192 16,1 4-192-16,-1 1 0 0,1 2 0 0,1 3 0 16,-1 1-144-16,0 3 144 0,0 2 0 0,-1 5 0 15,0 5 0-15,-1 3 176 0,0 1 0 0,-3 3 0 16,0-2 400-16,-2-1 64 0,0 4 32 0,-1-1 0 15,-1 1-288-15,-2-1-48 0,0 2-16 0,1-2 0 16,-1-5-320-16,0 1 0 0,0-1 0 0,1-3 128 16,1 2-272-16,0 0-48 0,2 2-16 0,-1-6 0 15,2-3-1280-15,1-4-256 0,0-3-48 0,2-5-8544 16,1-3-1696-16</inkml:trace>
  <inkml:trace contextRef="#ctx0" brushRef="#br0" timeOffset="12">4751 8547 27647 0,'-1'-5'2448'0,"1"4"-1952"0,0-3-496 0,0 4 0 0,1 0 2240 0,2 0 336 0,-1-3 80 0,3-2 16 0,3 0-2032 0,2 1-416 16,2-1-80-16,3 2-16 0,-2-2 192 0,2 4 48 0,1-3 0 0,0 3 0 15,3-3 96-15,-2 3 32 0,-2 0 0 0,0-2 0 16,1 2-192-16,1 0-48 0,2 1 0 0,-1-3 0 16,-1 3-64-16,-3 0-32 15,1-1 0-15,0 0 0 0,1 0-160 0,0-3-176 0,0 3 48 0,2-3 0 0,-1-1-208 0,0 1-48 16,2-3 0-16,-1 0 0 15,1 0-704-15,1 0-160 0,1-3-32 0,0 0-15424 16</inkml:trace>
  <inkml:trace contextRef="#ctx0" brushRef="#br0" timeOffset="13">5770 7826 33167 0,'-2'-1'1472'0,"-1"1"304"0,0 0-1424 0,0 0-352 0,2 1 0 0,1 0 0 0,-1-1 256 0,0 1 0 0,-2 2-16 0,2-2 0 0,0 0-240 0,3-1 128 31,3 0-128-31,2-2 0 0,2 2 192 0,2-4-48 16,2 2-16-16,-1-1 0 0,2 1 64 0,-2 0 0 0,2 0 0 0,-2 4 0 0,0 0 640 0,-1 3 128 15,0-2 16-15,-1 5 16 0,-1-2-352 0,0 3-64 16,-1 2 0-16,0-1-16 0,-2 2-400 0,0 0-160 16,0 2 128-16,-2-1-128 15,0 2 128-15,-3-1-128 16,0 2 128-16,-1 1-128 0,-1 2 0 0,-1-2 0 0,-2 3 0 0,-1-3 0 0,0-1-192 0,-1-3 16 0,-3 0 16 0,-2 1 0 15,-1-2 160-15,-3-1-160 0,0 1 160 16,-1-4-160-16,1 1 160 0,-1 0 128 0,0-1-128 0,0-2 176 16,1 1-176-16,0 0 192 0,1 2-192 15,1-3 192-15,1 1-192 0,0 2 0 16,1-2 144-16,1 3-144 0,3-2 0 0,1 0 0 0,2-2 0 0,0 2 0 16,3-2 0-16,1 0 0 0,1-1-160 0,3 0 160 15,1 0-336-15,1 1 32 0,2-1 16 0,0 0 0 16,2 1 144-16,1-1 144 0,2 1-208 0,-2-2 80 15,2 1 128-15,0 1 0 0,-1 3 0 0,0-3 0 16,2 4 0-16,0 1 0 0,-2-3 0 0,0 3 0 0,1 0 0 16,0 1 0-16,1 3 0 0,0 0-192 0,-2 1 192 0,-1-1 0 15,0 0 0-15,0 1 0 0,0 1 0 0,2 0 144 16,-1 1-144-16,1-1 0 0,-1 3 0 0,0-4 0 16,1 2 0-16,-1 0 0 0,0 0 0 0,-2 2 0 15,0-3 0-15,-2 3 0 0,-3 0 0 0,-3-2 0 31,-1 3 0-31,-2-1 0 0,0 1 0 0,-3 2 128 0,2-6 16 0,-1-1 0 16,1 1-16-16,-2-3-128 0,3 1 192 0,-3-3-64 0,2-1 64 0,-3 0 0 16,0-2 0-16,-2 0 0 0,1-4-192 0,0 1 192 15,-3-1-192-15,1 1 192 0,-2 0-64 0,-1-1 0 16,-2-1 0-16,0 3 0 0,-3-1-128 0,-2-1 192 0,0 1-192 16,-2 1 192-16,-1-2-32 0,-4-2 0 0,-1 5 0 0,-1-6 0 15,4 2-160-15,-6-4 160 16,-3 1-160-16,-3-2 160 0,1-2-160 0,-1 0-176 0,-1-5 48 0,3 2 0 31,2 0-656-31,1 0-128 0,3 1-32 0,2 2-17008 0</inkml:trace>
  <inkml:trace contextRef="#ctx0" brushRef="#br0" timeOffset="14">10305 7372 6447 0,'-2'-1'576'0,"2"1"-576"0,0-1 0 0,-1-2 0 0,1 3 1824 0,-1 0 256 0,1-1 48 0,-1 0 16 16,-1-3 32-16,1 1 0 0,0-2 0 0,0 0 0 16,-1 2-592-16,2-1-112 0,-1-1-32 0,0 1 0 15,0 2-1040-15,0-2-208 0,-3 3-32 0,-1-3-16 16,-1 3-16-16,-3 0 0 0,0 1 0 0,-2-3 0 15,-2 3 448-15,-1 0 96 0,-2 3 16 0,-3-1 0 16,-2 2 128-16,0-3 16 0,4 3 16 0,-4-2 0 16,1 0-128-16,-1 0-16 0,1-2-16 0,2 0 0 15,1 1-208-15,1-2-32 0,1-1-16 0,1 2 0 0,2-2-112 0,2 2-32 16,1 0 0-16,1 0 0 0,-1 4-128 0,0-4-32 16,2 5 0-16,1-2 0 0,-1 0 64 0,2 0 0 15,1 2 0-15,0 1 0 0,0 3-192 0,0-2 0 16,2 3 0-16,-2 1 128 0,3-1-128 0,0 5 0 15,2 1-160-15,-1 0 160 0,1-1-176 0,0 2 176 16,2 3-192-16,1 2 192 0,-2 2-128 0,1 0 128 16,0 5 0-16,0 2 0 0,-1-5 0 0,-1 4 0 15,1 5 0-15,-1 1 0 0,1 2 0 0,0-3-128 16,-1 3 128-16,0-3 0 0,-1 0 0 0,0-2 0 16,0-3 0-16,-1 5 0 0,0 4 0 0,-2 4 0 15,2-1 0-15,0 3 0 0,-1-1 240 0,0-1 0 0,1-1 0 16,-2-2 0-16,1 0-32 0,-1 0 0 0,1 5 0 0,-2 2 0 15,0 2-208-15,0-2 128 0,0 2-128 0,-2-2 0 16,1-4 0-16,-1 0 0 0,-1-3 0 0,1-1 0 16,1 1 0-16,0-7 0 0,0 2 0 0,2-2 0 15,0-4 0-15,1 0 0 0,-1 5 0 0,1-6 0 16,-1 1 128-16,1-3 0 0,-1-2-128 0,1 1 192 16,-1-4-192-16,0-1 144 0,-1 1-144 0,0 1 128 15,-1-3-128-15,0 2 160 0,0-3-160 0,-1 3 160 16,-1 3-160-16,-1-2 0 0,1-2 0 0,-2 1 0 0,2-3 0 0,-2 0 0 15,2 2 0-15,-1-4 0 0,2-3 0 0,1 2 128 16,2-5-128-16,0 0 128 0,1 0 0 0,0-3 0 16,2-1 0-16,0 1 0 0,0-3 0 0,2 0-128 15,-2 1 192-15,0-4-64 0,0 4-128 0,0 0 0 16,0-4 0-16,0 1 0 0,-2-1 0 0,2 1 0 16,0 0 0-16,0-1 0 0,-1 1 0 0,1 1 240 15,0 1-64-15,0-2-16 0,1 3-32 0,1-1-128 16,0 2 192-16,3-1-64 0,1-3-128 0,3 2 0 15,-1 2 0-15,2-3 0 0,3 2 0 0,-1-2 0 16,2 2 0-16,-1-1 0 0,1 0 176 0,0-1-48 16,0-1-128-16,1 0 192 0,0 1-192 0,1-3 144 15,0 0-144-15,1 0 128 0,2 0 0 0,0-3 0 0,-1 3 0 16,-2-1 0-16,2 0 0 0,-4 1 0 0,1 1 0 0,0 0 0 16,-1 2-128-16,-2 0-192 0,0 2 32 0,-2-2 16 31,0 0-480-31,0 0-80 0,-1-3-32 0,1 0 0 15,-3 0 128-15,2-4 32 0,1 2 0 0,-2-2 0 16,2-1-576-16,-1 0-128 0,-1-1 0 0,0 0-9920 0,-1 0-1968 0</inkml:trace>
  <inkml:trace contextRef="#ctx0" brushRef="#br0" timeOffset="15">10300 7606 20271 0,'2'-3'1792'0,"-1"-2"-1424"0,1 2-368 0,-2 0 0 0,0 3 2608 0,1-2 448 0,-1 0 80 0,1 0 32 0,0-1-1968 0,2 0-400 0,1-5-80 0,-1 2-16 0,2 0-704 0,0 0 0 15,1 1 0-15,2 0-208 16,0-1-240-16,2-1-32 0,1 1-16 0,2 0 0 0,-1 0 240 0,2 0 32 15,1 0 16-15,-2-2 0 0,1 2 768 0,-1 0 144 16,1 1 48-16,0 1 0 0,-2 0-320 0,-1 3-64 16,-1-1-16-16,1 2 0 0,1 2-96 0,0-1 0 15,0 3-16-15,-1-1 0 0,0 3-112 0,0-1 0 16,-1 2-128-16,-1 1 192 0,0-1-64 0,-3 3 0 0,1 1-128 16,-2 0 192-16,0 4-192 0,-2 5 0 0,-1 0 0 0,-1 1 0 15,-2 2 0-15,-1 1 0 0,-3 2 0 0,-2-3 0 31,0 5-288-31,-2 0-96 0,-1 0-32 0,-2-2 0 0,0-1 144 0,-1-5 16 0,0-2 16 0,-2 2 0 16,-1 2 240-16,-2-3 0 0,2-2 144 0,2-1-144 16,1-3 208-16,1-4-48 0,1 0-16 0,2-2 0 15,2 0 464-15,-1-2 96 0,0-3 0 0,-2 2 16 16,0 2-272-16,0-5-48 0,-1 3-16 0,1-4 0 16,0 0-608-16,0-3-128 0,0 1-32 15,2-3 0-15,-1 0-336 0,1-2-80 0,4 0-16 0,-1-1 0 16,2 0 816-16,2-1 0 0,0 1 0 0,1 2 0 0,1 1 432 15,1 0-16-15,2 1 0 0,0 3 0 0,-1 1-32 0,4 0 0 16,-1 0 0-16,1 1 0 0,1 2-64 0,2-3 0 16,-1 1-16-16,3 0 0 0,-1 2-304 0,0-2 0 15,1-1 128-15,1 5-128 0,-1-3 0 0,-1 3 0 16,0 2 0-16,-1 2 0 0,-1-1 288 0,-1 2-48 16,1 2-16-16,0 0 0 0,-1 2-48 0,0-2-16 31,2 1 0-31,-2 3 0 0,1 0 112 0,1 1 32 0,0 1 0 0,-2-1 0 0,0 0-160 0,1-1-16 15,-1-1-128-15,0 2 192 0,0-1-384 0,0 1-96 16,-1-1-16-16,2-4 0 31,-1 4-800-31,2-5-176 0,1-2-16 0,-1-2-16 0,1-3-656 0,-1-2-128 0,1 0-16 0,-1-4-12000 0</inkml:trace>
  <inkml:trace contextRef="#ctx0" brushRef="#br0" timeOffset="16">10454 8705 21183 0,'3'2'1888'0,"-1"2"-1504"0,-1-4-384 0,-1 1 0 0,0 3 2032 0,0-3 336 0,2 6 64 16,-1 2 0 0,0 5-1664-16,-2 3-320 0,-2 3-80 0,-2-3-16 0,-1 2-64 0,-2 0-16 0,-3 0 0 0,-1-1 0 15,0 0-272-15,-2 1 0 0,0 1 0 0,-1-6 0 16,2 2-256-16,1-3-16 0,1 0 0 15,0-4 0 1,3 0 720-16,1-3 160 0,2 0 32 0,1-2 0 16,1-3 320-16,1-1 80 0,2-1 16 0,0-4 0 0,0 2-400 15,2 0-80-15,1-1 0 0,1 3-16 0,1-2-304 0,0 2-48 16,2 2-16-16,1 2 0 0,-1-1-192 0,2 1 176 16,1 3-176-16,1-1 160 0,4 1-160 0,2 5 0 15,3-2 0-15,1 1 0 0,-1 1-144 0,-3-1 144 16,-2 0 0-16,0 1 0 0,1 0-192 0,-2 2 64 15,3 0 128-15,-3-1-208 0,0 3 208 0,-2-3 160 16,1 1-32-16,-2-2 0 0,0-1 192 0,-2 1 48 16,0-2 0-16,-1 2 0 0,-2 1-128 0,-1 2-32 15,-1-3 0-15,-1 4 0 0,-1 1-208 0,-2 0 128 16,0 0-128-16,-3 0 0 0,1 1 0 0,-3 1 0 16,-1-1-128-16,-2 0 128 0,1-3-256 0,-2 1 64 15,-1-3 16-15,0-2 0 0,-1-3-32 0,0 0-16 0,0-4 0 16,-3 0 0-16,2-1-128 0,-3-4-32 0,0-1 0 0,-2-3 0 31,1 1-256-31,-3-4-64 0,0 1-16 0,-2-3 0 16,0 1-1456-16,0-1-272 0</inkml:trace>
  <inkml:trace contextRef="#ctx0" brushRef="#br0" timeOffset="17">10370 8790 35935 0,'-1'0'1600'16,"-2"-2"320"-16,1 1-1536 0,0 1-384 0,0 1 0 0,2-1 0 0,-1 0 880 0,0 0 96 0,0 0 32 0,-1 0 0 0,4 0-1008 0,-2 0-192 16,0 0-32-16,19-3-16 0,-6 3 240 0,0-3 0 15,5 1 0-15,0 1 0 0,3 1 0 0,0 0 0 16,1 0-128-16,-1 0 128 0,1 0 160 0,-1 0 80 16,0 1 16-16,0-1 0 0,1 0-32 0,-1 0 0 0,-1 0 0 0,-1-1 0 15,0-1-80-15,-2-1-16 0,1 0 0 16,-4 0 0-16,0 3-128 0,-3 0-256 0,0 0 64 0,-1 1-11776 15,-2 1-2368 1</inkml:trace>
  <inkml:trace contextRef="#ctx0" brushRef="#br0" timeOffset="18">10744 7285 31327 0,'-2'2'2784'0,"2"-1"-2224"0,2 1-560 0,0-2 0 0,1 2 704 0,-1-1 48 0,4 3 0 0,3-2 0 0,4 3-448 0,6-1-96 16,1-2-16-16,1 1 0 0,1-2 384 0,-1-1 80 15,0-1 16-15,1 1 0 0,-1-3-336 0,-2 2-64 16,-1 0-16-16,0 1 0 0,-1-3-128 0,-2 2-128 16,-1-2 144-16,-2 1-144 0,0 0 192 0,-1-2-64 15,1 1-128-15,-3 1 192 0,0-1 48 0,0 1 0 16,-1-1 0-16,-1 2 0 0,0 1-16 0,-1-2 0 16,0 1 0-16,1 1 0 0,-2-2-64 0,-1 1-16 15,1 1 0-15,0 0 0 0,2 0-144 0,-3-2 0 16,4 0 0-16,-4 1 0 0,-2 1 0 0,1 0 0 15,-2 1 0-15,-1 1 0 0,-1 0 0 0,1 1 160 0,-2 0-160 0,1 1 160 16,1 1 96-16,-1 0 32 0,-2 1 0 0,3 0 0 16,0 2 0-16,0-1 0 0,0 3 0 0,3 1 0 15,-1 1-288-15,1 0 0 0,2 2 128 0,0 2-128 16,1-1 0-16,-2-1 0 0,1 1 128 0,-1 2-128 16,4 7 0-16,-1 5 128 0,2 6-128 0,0 3 0 15,-1 3 128-15,-2 1-128 0,1 1 0 0,-2 3 0 16,-3 2 0-16,-2 3 0 0,0-10 0 0,-1 3 0 15,-2 2 0-15,1 2 0 0,-1 2 0 0,0-1 0 16,-1-1 0-16,0 2 0 0,2 1 0 0,-1-3 0 0,1 0 0 0,-1-3 0 16,1 2 160-16,-1-2-160 0,1 0 192 0,-2 3-64 15,1 3 0-15,-1 1 0 0,-1 1-128 0,0-5 0 16,1-2 144-16,2 0-144 16,-1-2 0-16,2-1 0 0,-1-3 0 0,-1 0 0 0,2-3 0 0,0 0 0 15,1-4 0-15,0-4 0 0,0-5 176 0,2 0-48 16,-1-3 0-16,1-3 0 0,0 1 192 0,-1-4 48 15,-1 1 0-15,0 0 0 0,0-2-112 0,-1 2 0 16,-1-3-16-16,-1 2 0 16,-1 1-240-16,1 1 128 0,-2 1-128 0,1-3 0 0,0 1 0 0,2-1 0 15,-1-2 0-15,0-2 0 0,0 0 0 0,1 1 0 16,0-3 0-16,1 3 0 0,0-5 144 0,1 3-16 0,0-3 0 16,1 2 0-16,2-5 64 0,-2 1 0 0,1 0 0 15,1-1 0-15,-1 1-32 0,1-3 0 0,1 1 0 16,-3 0 0-16,1 1-160 0,-1-3 160 0,1 2-160 0,0-1 160 15,-1 0-160-15,1 1 0 0,-1-1 0 0,1 2 0 16,0-2 0-16,-1 1 0 16,0-1 0-16,0 2 0 0,2-3 0 0,-1 3 0 0,1-3 0 0,0 2 0 15,1-1 0-15,0-2 0 0,1 1 0 0,0-1 0 16,-2 2 0-16,1-1 0 0,-1-1 144 0,0 2-144 16,1-2 0-16,-1 0 144 0,-1 0-144 0,-1 2 0 15,2-2 128-15,-3 1-128 0,0-1 0 0,1 2 0 16,-1-2 240-16,-1 1-64 0,1 1-16 0,-1-1 0 15,-1 1 96-15,0-2 32 0,1 2 0 0,1-2 0 0,0 0-112 0,0 0-32 16,0 0 0-16,0 0 0 0,0 0-144 0,-17 12 160 16,14-8-160-16,-2-3 160 0,1 3 112 0,-2-2 32 15,1 2 0-15,-2 1 0 0,-1 1-16 0,-1-1 0 16,1-1 0-16,-1 1 0 0,-1 1-48 0,0-3-16 16,1 0 0-16,-3 1 0 0,1-1-224 0,0-1 0 15,0-2 0-15,0 0 0 16,-2 1-560-16,1-1-144 0,-1 0-48 0,-1 0 0 15,2 0-416-15,-1-1-96 0,0 2-16 0,-2-1 0 16,1 1-128-16,-1 2-16 0,0-2-16 0,1 1 0 16,0 1-160-16,0-3-48 0,2 0 0 0,0-3-15680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4:32.0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12288 6660 12895 0,'-5'0'1152'0,"0"0"-928"0,2 0-224 0,2 0 0 0,1 0 320 0,-1 1 32 0,-3 0 0 0,-1 0 0 0,-2 2 48 0,1-2 16 0,-1 3 0 0,2-3 0 16,2 2 544-16,0 0 96 0,1 2 32 0,-1-2 0 0,1-1-240 0,-1 4-32 15,0-1-16-15,-4 1 0 16,0 1 288-16,-2 1 48 0,1 2 16 0,-3 5 0 0,-3 0-464 0,-1 5-96 16,-1-2-16-16,-1 3 0 0,-1-2-448 0,2-2-128 15,2-2 0-15,-3-1 0 0,3 0 0 0,-2 1 0 16,1-1 0-16,1 1 0 0,0-2 608 0,1 5 208 15,-1-1 32-15,2 0 16 0,1 2-144 0,1-2-16 16,0 0-16-16,-1 3 0 0,0 4-480 0,1-2-80 16,-1 3-128-16,1-2 176 0,1-1-176 0,-1 2 0 15,0 1 0-15,0-2 0 0,-1 2 0 0,-1 1 0 16,0-3-144-16,-2 1 144 0,-3 1 0 0,-1 2 0 0,-1 0 0 0,-2 1 0 16,1-3 0-16,0 1 0 0,-1-1 0 0,1 1 0 15,3-4 192-15,0 2-16 0,2 1 0 0,1 0 0 16,3-1 160-16,0-2 48 0,2 0 0 0,1 2 0 15,-1 3-384-15,-1-1 0 0,1 2 0 0,-1 1 0 16,2-2 0-16,-1 5 0 0,-1 0 0 0,0 4 128 16,2-6-128-16,-1 3 0 0,0 7 0 0,1-1 0 15,-2 2 160-15,1-1 16 0,-1 2 0 0,-1-1 0 16,0-2 64-16,-1 1 16 0,-1-1 0 0,1 1 0 16,1-3-32-16,-2 3 0 0,2-1 0 0,0-4 0 15,1-2-32-15,0-3-16 0,1-3 0 0,-1-2 0 0,0 4 176 16,1-3 32-16,2-1 16 0,0 1 0 0,1 0-192 0,4 0-32 15,-2 1-16-15,0-1 0 16,2 5-160-16,-1-1 160 0,2 3-160 0,1 1 160 0,1-2-160 0,-1 4 0 16,0-2 0-16,2 1 0 0,-1 4 0 0,-1-5 0 15,1-5 0-15,0 1 0 0,2 0 176 0,-2 1 0 16,-1 3 0-16,1-3 0 0,1-3 96 0,-2 1 32 16,-2 3 0-16,1 2 0 0,0-1-112 0,1 2 0 15,0 1-16-15,-1 1 0 0,1 2-176 0,0-3 160 16,0 0-160-16,0 1 160 0,0-2-160 0,0 3 0 15,0 3 0-15,0-2 0 0,2-4 0 0,-1 1 0 16,3 1 0-16,1-6 0 16,0-3 0-16,1-4 0 0,3-3 0 0,-1 0 0 0,5-3 256 0,-1 1 0 0,4-3 16 0,-1 0 0 15,0 0-80-15,2-2 0 0,3 3-16 0,0-1 0 16,-3 0-48-16,2 0 0 0,-2-1 0 0,0 5 0 16,1 0 48-16,-1 1 0 0,-1 4 0 0,-2-1 0 15,-2 0 48-15,-1 0 16 0,-1 2 0 0,-1-2 0 16,-1-1-240-16,0-2 0 0,-1-3 0 0,1 0 0 15,1 3-304 1,1 2-144-16,0-5-48 0,0-2 0 0,1-2-256 0,-1-4-48 16,-1-2-16-16,1-4 0 0,1-3 48 0,1-3 16 0,1-7 0 15,3-4-17744-15</inkml:trace>
  <inkml:trace contextRef="#ctx0" brushRef="#br0" timeOffset="1313.56">17538 6743 23039 0,'1'0'2048'0,"0"0"-1648"0,2 0-400 0,-1 2 0 0,1 0 1696 0,2 2 256 0,2-1 48 0,6 5 16 16,4 3-1456-16,3 4-304 0,3 5-48 0,-1 2-16 15,-1 1-192-15,1 0 0 0,-4 2 0 0,-1 1 0 16,-1-1 320-16,-1 1-16 0,-1-1-16 0,1 4 0 16,1 6 416-16,1 2 96 0,2 0 16 0,0 1 0 0,2 0 48 0,2 2 16 15,0-3 0-15,3 1 0 0,4 6-304 16,1 1-64-16,1 1-16 0,4 6 0 0,3 11-496 0,2 5 128 16,0 8-128-16,-3 0 0 0,-1-5 0 0,-4-1 0 15,-5-4 0-15,-2 6 0 0,-4 3 0 0,-2-6 0 16,-4-7 0-16,-4-10 0 0,0-6 208 0,-5-2 48 15,0 1 16-15,-2 4 0 0,-1 3 240 0,-3 4 64 16,-1 2 0-16,-2 1 0 0,-1-3-208 0,0 0-48 16,0 3 0-16,-1 3 0 0,1-2-320 0,-2 7-128 15,1 7 0-15,0-3 0 0,-1-3 128 0,1-3 0 16,0 0 0-16,-2 4 0 0,1 5 0 0,-2-6 0 16,4-6 0-16,-1-6 0 0,3-9 0 0,0-4 0 15,-1-1 0-15,1-1 0 0,0-2 0 0,0 3 256 0,-2-1-64 16,-1 0-16-16,0-1 96 0,-5-5 32 0,3-1 0 0,-5-3 0 15,-1-3-16-15,-1-2 0 0,-1-2 0 0,-1-3 0 16,2 0-128-16,-2-4-32 0,0 0 0 0,-1-1 0 16,1 2 0-16,0-6-128 0,1 4 192 0,-3-4-64 15,3 2-128-15,-1 0-224 0,0-2 48 0,-1 0 16 16,1 1-32-16,-1 0 0 0,1-3 0 0,0 0 0 31,-1 0-192-31,3-4-32 0,0-1-16 0,1 0 0 0,2-4-336 0,0-1-80 16,4-1-16-16,0-3-18064 0</inkml:trace>
  <inkml:trace contextRef="#ctx0" brushRef="#br1" timeOffset="6902.38">28948 7444 17503 0,'0'-4'1552'0,"1"3"-1232"0,0-2-320 0,0 2 0 0,1 0 0 0,0 0 0 0,1-3-208 0,0-1 80 0,2 0 1472 0,1-1 320 16,-1-2 48-16,0 3 16 0,-1 0 128 0,-3 3 48 16,-2 2 0-16,-1-2 0 0,-2 4-432 0,-1-2-96 15,-1 2-16-15,-3 2 0 0,-1 1-768 0,-1-1-144 16,-1 3-48-16,-2-1 0 0,-1-1-400 0,0 2 0 15,1-4 0-15,-1 1 0 0,0 0 192 0,0-1-32 16,-1 0-16-16,0-2 0 0,2 0 416 0,-1-1 80 16,1 0 0-16,-1-1 16 0,0 0-144 0,0-2-48 15,0 0 0-15,-1-1 0 0,1 0-208 0,0 1-64 16,-1-1 0-16,0 1 0 0,0 3-192 0,-1-2 0 16,0 2 128-16,1 2-128 0,-1 0 0 0,0 3 0 15,1-3 0-15,-1 2 0 0,2 2 0 0,1-1 0 0,2 0 0 16,1 1 0-1,2-2 0-15,1-1 0 0,1 1 0 0,1 0 0 0,2-2 0 0,1 1 128 0,2-1-128 0,-2 1 144 16,2-2 16-16,0 1 0 0,1 1 0 0,0 1 0 16,0 1-160-16,0-2 0 0,1 2 0 0,-1 1 128 15,1 3-128-15,0 0 0 0,1 2 0 0,0 2 0 16,0 0 0-16,2 3 0 0,1-1 0 0,1 2 0 31,0 2 0-31,1 0 0 0,0 4 0 0,0 0 0 0,1 4 0 0,-1 2 0 0,0 0 0 0,-1 2 0 16,-1-1 0-16,-2 0 0 0,0 2 0 0,-2-1 0 15,-1 3 0-15,1 4 0 0,-1-1 0 0,0 2 128 0,2-2-128 0,-1 3 0 16,1-1 0-16,2-3 0 0,0 0 0 0,-1-5 0 16,1-1 0-16,0-1 0 0,0 5 0 0,-2 0 192 15,-1 6-192-15,0 3 192 0,-1-2-192 0,-1 6 128 32,-1 1-128-32,-2-1 128 0,3-2-128 0,-4-4 128 0,1-2-128 0,0-3 128 0,-1 0-128 0,1-1 0 15,-3 0 0-15,1 1 0 0,0 1 0 0,-1 3 0 16,-1 4 0-16,-1-1 0 0,2 1 128 0,-2 1-128 15,1-5 192-15,-1-1-64 0,0-5-128 0,1-4 0 32,0 0 0-32,0-3-176 0,-1 0 304 0,0-3 48 0,2-2 16 0,-2-2 0 15,2-1-192-15,-1-1 128 16,1-2-128-16,1-1 128 0,0-2-128 0,0-2 128 0,1 0-128 0,1-3 128 16,0 2-128-16,0-3 0 0,2 3 0 0,0-1 0 15,-1 4 0-15,1 0 0 0,0 3 0 0,0 1 0 16,1 0 0-16,-2 6-144 0,2-6 144 0,0 2-160 15,-1-3 16-15,1-4 0 0,0-2 0 0,1-3 0 16,0-2 144-16,1 0 0 0,0-5 160 0,1 0-160 16,-1 0 416-16,1 0-16 0,0-2 0 0,1-2 0 15,1-1-240-15,0-4-160 0,3 2 192 0,-1 0-192 16,3-1 192-16,0 1-64 0,1-1 0 0,1 2-128 16,0-3 128-16,2 2-128 0,1 2 0 0,2 0 0 15,0 3 0-15,1-1 0 0,2 3 0 0,0 3 0 16,0 0 0-16,0 5 0 0,-2-1 0 0,-1 1-144 0,0 0 16 0,0 3 0 15,-1-2 0-15,-2 0 0 0,-1-1-128 0,-1 1-32 16,2-4 0-16,-1 1 0 16,-1-5-192-16,0-1-32 0,-1-1-16 0,0-1 0 15,1-2 16-15,-2-3 0 0,1 0 0 0,-2-1 0 16,1 2-1376-16,0-4-272 0,-1 2-48 0,0 3-16 0</inkml:trace>
  <inkml:trace contextRef="#ctx0" brushRef="#br1" timeOffset="7954.72">29101 7734 5519 0,'2'-3'496'0,"1"0"-496"0,-2 1 0 0,0 2 0 0,1 0 1280 0,-1-2 176 0,1 1 16 0,2 0 16 16,0-2 912-16,1 2 176 0,-3 2 48 0,1 2 0 0,-3 1-768 0,0 1-160 15,-2 1-32-15,1 2 0 0,2 0-272 0,-1 2-64 16,0 1-16-16,2 0 0 0,0 0-80 0,2 1-16 16,1 5 0-16,0-4 0 0,1 2-528 0,0 2-112 15,0 1-32-15,0-2 0 0,2 3-32 0,-3 3-16 16,1 0 0-16,-2-2 0 0,-2-1-208 0,1 1-32 16,-2 6-16-16,-2 4 0 0,-1 2-240 0,-1-2 0 15,-2 1 0-15,0-3 0 16,0-1-912-16,0-3-80 0,1-3-16 0,1-5 0 15,0-1-1232-15,1-4-240 0</inkml:trace>
  <inkml:trace contextRef="#ctx0" brushRef="#br1" timeOffset="8582.98">30119 7750 24879 0,'0'-7'2208'0,"0"3"-1760"0,0 2-448 0,0 1 0 0,1 1 1088 0,0 0 144 0,2-2 32 0,-1-4 0 0,2 1-688 0,1-1-128 16,0 1-16-16,-2 1-16 0,1 4-48 0,-3 0-16 16,-1 3 0-16,-1 1 0 0,-1 0-352 0,-2 3 144 15,-1 0-144-15,-1 0 0 0,-2 3 576 0,-2 2 16 16,2 0 0-16,-3-1 0 0,-2 1 368 0,1 4 64 15,-2-2 0-15,0 2 16 0,-1 1-336 0,0 2-64 0,0 1 0 0,1-2-16 16,2 0-368-16,1 0-80 0,0 2-16 16,0 0 0-16,2 0-160 0,2 2 160 0,-1-4-160 0,3 3 160 15,3-3-160-15,-1 0 0 0,3-2 0 0,2 0 0 16,1-2-224-16,3-3-32 0,6-1 0 0,-3-1 0 31,4-1-192-31,2-3-32 0,1-2-16 0,3-2 0 0,3-2 288 0,-1-2 48 0,1-2 16 0,0-1 0 16,2-4 144-16,0-1 224 0,2-1-48 0,0-1-16 15,1-1 16-15,-2 0 0 0,0-2 0 0,-2-1 0 16,-2 0 0-16,0 1 0 0,-2 0 0 0,-3 1 0 16,-2-1-176-16,-2 0 0 0,-1 0 0 0,-1-1 0 15,-4 1 0-15,-1 1 0 0,-1-2 0 0,-5 2 0 16,-2 1 0-16,-3-2-176 0,-3 1 16 0,-2 2 0 16,-4-3-96-16,-3 0-32 0,-2-2 0 0,-3 1 0 0,-2 3 32 0,-1 0 0 15,0 2 0-15,-1 5 0 0,-3 1 32 0,0 6 16 16,1 1 0-16,0 4 0 15,1 2-1232-15,-1 3-240 0,1 4-48 0,2 2-12848 16</inkml:trace>
  <inkml:trace contextRef="#ctx0" brushRef="#br1" timeOffset="12985.69">29348 9080 9215 0,'-3'0'816'0,"-1"-4"-656"0,0 0-160 0,2 2 0 0,0 1 5152 0,1-2 992 0,0 2 208 0,-1-3 48 31,-2 0-5696-31,-2-2-1120 0,-3-1-224 0,0 3-64 15,1 2 64-15,-1 2 16 0,-1 3 0 0,0 2 0 0,2 2 624 0,-2 0 0 0,0 2 0 0,0-2 0 16,0 3 1168-16,-1 1 256 0,-1 0 48 0,-2 3 16 16,-1 3-16-16,-2 2 0 0,-2 2 0 0,-1 2 0 15,1-1-768-15,-2 2-176 0,-2-2-16 0,1-1-16 16,2 1-496-16,2 1 0 0,3-4 0 0,3 1 0 16,2 0 0-16,2 1 0 0,3-4 0 0,3 3 0 15,2-1 0-15,4-2 0 0,3 0 0 0,3-2 0 16,3 4 0-16,5-4 0 0,3 2 0 0,2-2 0 0,2-2 0 15,1 1-128-15,4-5-16 0,-1-3 0 16,5-3-96-16,-2-1-16 0,2-4 0 0,-1-4 0 0,-4 0 256 0,0-4 0 16,-5 0 0-16,0-2 0 0,-2-2 0 0,-1-3 240 15,0 1-32-15,-2-5 0 0,-2 1-16 0,-3-1 0 16,-3 3 0-16,-1-5 0 0,-2-4 64 0,-1-3 16 16,-4 2 0-16,-1-5 0 0,-2-2-272 0,-3 0 0 15,-1-4-128-15,-1-1 128 0,0 1 0 0,1-1 0 16,-3-1 0-16,2 3 0 0,0 3 0 0,-1 2 0 15,1 6 0-15,-2 7 160 16,-2 4-944-16,-1 7-192 0,-2 7-48 0,-2 3 0 16,0 4-1856-16,-1 5-384 0</inkml:trace>
  <inkml:trace contextRef="#ctx0" brushRef="#br1" timeOffset="13394.47">30049 9003 35935 0,'-1'0'3200'0,"0"1"-2560"0,1 2-512 0,0-3-128 0,1 2 1040 0,-1 2 192 0,1 1 48 0,1 4 0 0,-1 4-976 0,0 2-304 16,0 5 160-16,1 2-160 0,-2 2 0 0,-3 0 0 15,-1 2 0-15,-2 3 0 16,-1-1 0-16,-3 2 0 0,-1 2 0 0,0-2-176 0,-2-1 176 0,2 1-128 0,-1-2 128 0,1 0-128 16,0-2 128-16,1-3 0 0,1 1 0 0,2-3 0 31,2-7-912-31,1 0-256 0</inkml:trace>
  <inkml:trace contextRef="#ctx0" brushRef="#br1" timeOffset="14650.55">30378 7325 23039 0,'-6'2'2048'0,"1"1"-1648"16,3-2-400-16,2-1 0 0,0 0 1280 0,0 0 160 0,-1 1 32 0,-3 1 16 0,1 0 112 0,2-2 32 15,4 0 0-15,2 0 0 0,3-2-1056 0,3-2-224 16,4 0-32-16,2-1-16 0,4-1 224 0,2 1 48 15,3 3 16-15,0-5 0 0,0 4 192 0,1 2 48 16,-1-3 0-16,1 1 0 0,-2 3-560 0,2-3-96 16,1 1-32-16,0 2 0 0,0-2-144 0,-2-1 0 15,-1 2 144-15,-3 1-144 0,-1 0 0 0,-2 0 0 16,-2 0 0-16,-1 0 0 0,-2 1 0 0,-2 1 0 16,-1 1 0-16,-1-3 0 0,0 3 0 0,-3-1 144 0,1 0-144 0,-2 0 160 15,-1 1-160-15,-1-1 0 0,-1 2 0 0,-2 1 128 16,1 0 64-16,-4 1 16 0,1 0 0 15,-1 3 0-15,1-1-32 0,-2 3-16 0,2-2 0 16,0 2 0-16,1 3-32 0,-2-2-128 0,4 2 192 0,-2 2-64 16,1 1-128-16,0 4 128 0,0 1-128 0,1 4 128 15,-1 3-128-15,-1 4 0 16,-1 4 0-16,-1 3 0 0,0 1 0 0,-1 3 0 0,-2 2 0 0,0 0 0 16,-2 1 0-16,0 0 0 0,-1 0 0 0,0-2 0 15,-1 7 0-15,-1-1 0 0,0 1 0 0,1 1 0 0,0 2 0 16,-1-3 128-16,0 1 0 0,-1 0 0 0,-2 0 0 15,2 3-128-15,-2-1 192 0,-1 0-64 0,2-1-128 0,-2-2 0 16,0-1 0-16,2-7 0 0,1-3 0 0,1 0 0 16,0 2 0-16,0-2 0 0,0-4 0 0,2 0 0 15,0 2 0-15,1-5 0 0,2-4 224 0,-1-2 16 16,2 2 0-16,-1-2 0 0,0-2 32 0,-1 0 16 16,1 2 0-16,-2 0 0 0,0 0-160 0,0 2-128 15,1 1 144-15,0 0-144 0,-1-3 0 0,2 3 0 16,-1-2 0-16,1 0 0 0,0 0 0 0,2-4 0 15,1-1 0-15,0-3 0 16,3 0 0-16,-1-2 0 0,3-2 0 0,-1 2 0 0,2-4 176 0,-2-2-16 16,1 2 0-16,-2 0 0 0,1-1-160 0,-2-1 0 0,2 2 0 0,-1-1 0 15,-1-2 128-15,1 0 0 0,-1-1 0 0,1 2 0 16,1-1-128-16,-1-1 0 0,0-1 0 0,2 0 0 16,-2-2 0-16,0-1 0 0,-1 0 0 0,1 1 0 15,-2-1 0-15,0-1 0 16,0 2 0-16,-1-2 0 0,0-1 0 0,1-3 0 0,-1 2 0 0,1-3 0 15,0 1 128-15,-2-2 0 0,2 0 0 0,0 0 0 16,0 0 0-16,-2-2-128 0,1 1 192 0,1 1-64 16,-2-2 16-16,1 2 0 0,-1-2 0 0,1 2 0 15,-1-1-144-15,-1 1 0 0,2 0 0 0,0 1 0 16,-2-1 0-16,0 2-176 0,0 0 48 0,-1-2 0 0,1 1 128 16,-1 2 176-1,-3-1-48-15,0 3 0 0,-2-4-128 0,-2 2 0 0,0 1 0 0,-1-1 0 0,-1 0 336 0,0 1 48 16,-1-4 0-16,2 1 0 0,1-2-208 0,-1 1-48 15,3-4 0-15,0 1 0 0,4 0-128 0,0-1-256 16,1 0 64-16,1-1 16 16,2-3-368-16,-1 1-80 0,1 0-16 0,-1 1 0 15,2 0-96 1,-1-1-32-16,-1 3 0 0,-2-3 0 0,0 2-224 0,-1 0-48 0,-2 2-16 0,-1 0-11616 16,-1 0-2336-16</inkml:trace>
  <inkml:trace contextRef="#ctx0" brushRef="#br0" timeOffset="20762.23">23370 6771 13823 0,'-5'-2'1216'0,"1"2"-960"0,0 0-256 0,3-2 0 0,0 2 1152 0,-2 0 192 0,-2-2 48 0,-1 1 0 0,-1-1-1056 0,-1-3-208 16,3 4-128-16,2-1 160 0,0 0 800 0,3 4 176 15,0 0 16-15,-1 1 16 0,1 3-1168 0,-3 0 0 0,1 3-304 0,-2 2 64 32,-2 0-336-32,-1 1-80 0,-4 4-16 0,-2-3 0 0,-2 0 400 0,-2 1 80 0,0 0 0 0,-3 0 16 15,-1-3 560-15,-1 3 96 0,-2 1 32 0,1-3 0 32,2 1 768-32,-2-1 176 0,1 4 16 0,2-1 16 0,4-3-288 0,0 4-64 0,-1 4-16 0,0 2 0 15,0 2-624-15,3 2-128 0,0-1-32 0,-1 1 0 16,3 0-208-16,-2 1-128 0,-1 1 128 0,-1 2-128 15,2 1 0-15,-4-2 0 0,1 0 0 0,-2-1-192 16,0 1-320-16,-1 0-80 16,0-1-16-16,0-1 0 0,2 1 416 0,-2-2 192 0,-2 5-192 15,-1-2 192 1,1-1 0-16,2 1 320 0,1-1-48 0,1 0 0 0,3 1-112 0,1-1-32 16,0 1 0-16,2-1 0 0,0 3 16 0,1 0 0 15,3 1 0-15,-1 2 0 0,2-2 48 0,0 1 16 16,1 2 0-16,1-1 0 0,0 0 176 0,0-1 16 15,2 2 16-15,-2-4 0 0,0 3 112 0,1-2 32 16,-1 1 0-16,0-1 0 0,0 1-272 0,0 1-48 0,0 1-16 0,0 1 0 0,2-1-224 0,-1-2 0 31,1 3 0-31,2-2 0 0,0-1 128 0,1-5-128 16,1 1 0-16,0-1 0 0,2-2 416 0,-1-1-16 0,2-4 0 0,1 0 0 0,-1 0 48 0,0 1 0 31,-2-2 0-31,2 1 0 0,-3 1-160 0,1 1-32 16,0 0 0-16,-2 1 0 0,-2 3-256 0,1-4 0 0,-1 2 0 0,-2 1 0 15,-1 4 0-15,0-2 0 0,0-1 0 0,-1 2 0 16,1 4 0-16,0 2 208 0,1-7-64 0,2 2-16 16,1-3-128-16,1 0 128 0,1-2-128 0,1 2 128 15,3-5 32-15,0 1 0 0,3-2 0 0,0 0 0 16,2 0 32-16,-1-1 0 0,2-1 0 0,-1-1 0 16,-1-1-192-16,-1 0 0 0,1 2 0 0,-2 2 128 15,1 1-128-15,-5 2 0 0,2-1 0 0,-3 4 0 16,0-2 0-16,-2 1 0 0,3-2 0 0,-3 3 0 15,1 1 192-15,1-2-64 0,2-2 0 0,1-2 0 16,1-1 48-16,3-3 0 0,1 2 0 0,1-6 0 16,1 1 80-16,3 0 0 0,2-1 16 0,3 2 0 15,1-1 0-15,0 1 0 0,0 0 0 0,1 1 0 0,-1 2-64 0,-1 1-16 16,-1 2 0-16,-2 1 0 0,-2 0-48 0,-2 2-16 16,-1 1 0-16,-2 2 0 0,-1-3-128 0,-1 1 0 15,0-1 0-15,0-1 0 0,2 1 0 0,0-1 0 16,0-2 0-16,1-5 0 0,0 1 0 0,0-2 0 15,1-2 0-15,1 0 0 0,-1-3 0 0,0-1 0 16,0 0 0-16,0-1 0 0,2 0 144 0,-2 0 0 16,1 1 0-16,0-1 0 0,-1-1-144 0,-2-1 0 15,1 0 0-15,-2-2 128 0,0 0-320 0,-2-3-80 16,2 1-16-16,-2-3-13584 16,0 0-2704-16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7:25:21.29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30999 6653 25791 0,'4'-1'2304'0,"0"0"-1856"0,0 0-448 0,0 1 0 0,0 0 400 0,0 0-16 0,3-3 0 0,4 1 0 0,4 0 720 15,4-3 144-15,0 3 32 0,0 1 0 0,-3-1-896 0,-1 2-160 16,-3 2-32-16,-2 1-16 0,-1-1 144 0,-2 3 16 15,-1 1 16-15,-2 1 0 0,-2 2-80 0,0 0-16 16,-2 2 0-16,-2 0 0 0,1 4 96 0,-1-4 16 16,-1 1 0-16,2 0 0 0,1 0 272 0,0-2 64 15,3 1 16-15,-2-4 0 0,2 3-80 0,2-4 0 16,0 0-16-16,2 2 0 0,-1 0-272 0,-1 0-48 16,1 0-16-16,0 4 0 0,0-4-144 0,0 3-16 15,1 4-128-15,-4-1 192 0,2 1-192 0,-1 0 0 16,0 1 0-16,-3 0 0 0,1 1 160 0,0 0-160 0,-1-1 160 0,0-2-160 15,2 0 144-15,-2-2-144 0,1 2 128 0,1 0-128 16,-1 0 192-16,1 0-64 0,-2-2 0 0,1 2 0 16,1-1 16-16,-1 0 0 0,0 3 0 0,0-4 0 15,-1 4-144-15,1 1 192 0,-2 1-192 0,1-1 192 16,0 2-192-16,0-1 0 0,0 2 144 0,1-4-144 16,0 1 128-16,2 1-128 15,-2-1 160-15,1 0-160 0,-1-1 224 0,1 2-48 0,-1-1-16 0,2-4 0 16,-2 2-32-16,2 0-128 0,1 0 192 0,-1 0-64 15,1-2-128-15,1 2 0 0,0-1 0 0,2-2 0 16,0 3 0-16,1-4 0 0,0 2 144 0,0-1-144 0,0 0 160 16,0 2-32-16,-1-2-128 0,1 2 192 0,-3 1-192 0,0 1 144 15,-1 1-144-15,-2 3 128 16,-2 0-128-16,0 3 128 0,-2-1-128 0,-1 1 128 0,0 0-128 0,0-1 0 16,-1 1 0-16,2 0 0 0,0-3 128 0,1 1-128 15,2 0 0-15,1-4 128 0,1 1-128 0,1-1 0 16,2-3 0-16,0 0 0 0,2 0 0 0,0 1 0 15,1-3 0-15,-1 1 0 0,1-1 0 0,-1 2 0 16,1-3 0-16,-3 4 0 0,2-1 0 0,-3 2 0 16,-1-2 0-16,-1 2-176 0,0 1 176 0,-2 2 0 15,-1 1 0-15,-1-2 0 0,0 3 0 0,-2-3 0 16,1 1 0-16,-2 1 0 0,2-2 0 0,0-1 0 0,1 0 0 0,0-1 0 16,1 2 0-16,1-4 0 0,2 0 0 0,1-3 0 15,0 1 0-15,0 0 0 0,1-1 0 0,-1-3 0 16,1 2 0-16,0 0 0 0,1 1 0 0,-3 0 0 15,0 2 0-15,0 0 0 16,-2 3 0-16,-2 1 0 0,0 0 0 0,-3 0 0 0,-1 4 0 0,-1-2 0 16,-1 2 0-16,-2-1 0 0,1-1 0 0,1-1 0 15,0-1 0-15,-1-1 0 0,2 1 0 0,2-2 0 16,-1 0 0-16,2-1 0 0,-1-1 0 0,1 1 0 16,0-2 0-16,1 2 0 0,0-2 0 0,1 1 0 15,0 1 0-15,0 0 0 0,1 1 0 0,-2 0 0 0,0 4 0 16,-2-1 0-16,1 4 0 0,-3 0 0 0,-1 2 0 0,-2 4-128 15,0-2 128-15,-2 1 0 0,-3 1-192 0,2-1 64 16,0-1 0-16,-1 0 0 0,-1-3 128 0,2-1-208 16,3 2 80-16,-2-3 128 0,2-4-128 0,2 1 128 15,1-1 0-15,1-1 0 0,1-1 0 0,1-2 0 16,0 5 0-16,2-5 0 0,-1 2 0 0,-1 3 0 16,1-2 0-16,0-2 0 15,0 4 0-15,-3-1 0 0,0 3 0 0,-1 0 0 0,0 2 0 0,-3 1 0 16,0 3 0-16,-2 2 0 0,1-2 0 0,-1 0 0 15,-1 1 0-15,-1-4 0 0,4 1 0 0,-2-2 0 16,4 0 0-16,-2-2 0 0,2 0 0 0,0-3 0 0,2-3 0 16,0 1 0-16,1-1 0 0,-1 2 0 0,0-1 0 0,1 1 0 15,0-1 0-15,1 1 128 0,-2 0-128 16,2 0 128-16,-2 2-128 0,-1-2 0 0,1 1 0 0,-2 0 0 16,0 1 0-16,0 0 0 0,-3 3 0 0,0-3 0 15,-1 1 0-15,-1-1 0 0,0 2 0 0,-1-2 0 16,2-2 0-16,-2 0 0 15,0 2-144-15,3-4 144 0,-3 2 0 0,5-3 0 0,1-3 0 0,0 1 0 16,-2 4 0-16,1 0 0 0,-1 1 0 0,1 1 0 16,-1-1 192-16,2-1-16 0,1-3 0 0,2-1 0 15,0 0-176-15,1-2 0 0,-1 0 0 0,1-1 0 16,1 1 0-16,-2 0 0 0,1-2 0 0,-2 1 0 0,1-1-256 16,0 2-96-16,-1-3-16 0,-1 1 0 0,1-1 176 0,-1 1 48 15,0-2 0-15,0 0 0 0,2-1 144 0,-1 1 0 16,0-3 0-16,1 1 0 0,0 1 0 0,2 0 144 15,0-1-144-15,-1 0 160 16,1 1-160-16,1-3 0 0,0 3 0 0,0-3 0 0,0 1 0 0,1 1 0 16,1-2-176-16,-1 0 176 0,0 3-272 0,0-4 16 15,2 1 16-15,-1 3 0 16,1-4-208-16,1 0-32 0,-1 1-16 0,2-2 0 16,0 1-688-16,1-3-144 0,1 1-16 0,1-4-16 0</inkml:trace>
  <inkml:trace contextRef="#ctx0" brushRef="#br1" timeOffset="6107.65">11896 4878 35935 0,'-2'-4'3200'0,"2"0"-2560"0,0 2-512 0,2-1-128 0,0 2-256 0,1-3-64 0,0 1 0 0,2-6-16 32,3-3-944-32,-1 1-176 0,0 2-32 0,-2 3-16 0,0 5 1120 0,-3 3 240 0,-1 7 144 0,-1 2-192 15,-1 2 736-15,1 7 144 0,-2 4 16 0,2-1 16 16,2 7 240-16,0 4 32 0,1 5 16 0,2 3 0 16,-1 0-304-16,4-3-64 0,1-1-16 0,0-1 0 15,5 0-192-15,0-1-48 0,0-2 0 0,3-3 0 0,-3 1-32 16,1-3-16-16,-1 0 0 0,-3 4 0 0,0-3-32 0,-4 5-16 15,-2 2 0-15,-2 4 0 0,-4 0-288 0,-4 2 0 16,-1 4 128-16,-1-1-128 0,1-3 0 0,1-3 0 16,3-6 0-16,-1-5 0 0,2-6 0 0,1-4 0 15,0-3 0-15,0-6 0 16,0-4-480-16,0-4-96 0,-1-3-32 0,-3-4-17056 16</inkml:trace>
  <inkml:trace contextRef="#ctx0" brushRef="#br1" timeOffset="7145.55">11734 4715 35935 0,'-2'-3'3200'0,"4"2"-2560"0,0 1-512 0,2-3-128 31,1 3-496-31,1-1-112 0,3 0-32 0,4-4 0 0,6 0-720 0,3-1-160 0,3 0-16 0,-2 1-16 0,1 0 1552 0,-2 2 224 16,0 1 96-16,-1 1 0 0,0 1 80 0,-1 0 16 15,-1 1 0-15,-2 1 0 0,0-2-32 0,1 1 0 0,-1 1 0 0,3-2 0 32,1 0 192-32,1 0 48 0,3-2 0 0,1 2 0 15,1 0 240-15,3-1 48 0,2 1 16 0,1 0 0 16,-2-2-336-16,4-1-64 0,2 3-16 0,0 0 0 16,1 0-224-16,-2 3-48 0,-3 3-16 0,-3 4 0 0,-5 1-224 0,-3 4 0 0,-5-2 0 15,-3 3 0 1,-4 2 0-16,-4-1 128 0,-4 2-128 0,-2 0 0 0,-3-1 160 0,-5 0-160 0,-2 1 160 0,-3-3-160 15,-2 1 0-15,0-2 0 0,-2-4 0 0,1 2 0 16,-2-2-480-16,1 0 16 16,-1-4 0-16,0 2 0 0,1 0 272 0,1-3 192 0,0 0-208 0,0 1 80 0,0 0 128 15,0-3 0-15,0 4 0 0,-1-2 0 0,-1 2 128 0,-1-1 0 16,3 0 0-16,-1 3 0 16,-3-1 0-16,0 2 0 0,1 1 0 0,-1 2 0 0,3 0-128 0,-2-2 0 15,3 2-176-15,-1-1 176 0,2 2-224 0,0-1 48 16,1 0 16-16,1-1 0 15,3-2-288-15,0-2-48 0,4-2-16 0,0-1 0 0,2-1 384 0,3-1 128 16,-1 0 0-16,4 1-144 0,-1-4 384 0,3 2 80 16,1-1 0-16,2 0 16 0,2 1-96 0,0-2-32 15,5 3 0-15,0-4 0 0,3 2-80 0,0 2 0 16,2-3-128-16,2 3 192 0,-1-2-192 0,-2 2 0 0,2 2 0 16,0-1 0-16,1 4 0 0,0-1 0 0,-3 1 0 0,2 1 0 15,-1 1 0-15,-2 0 0 0,0 0 0 0,-1 0 0 16,-1 1 0-16,-1-1 0 0,-1 0 0 0,-1 0 0 15,-1 1 304-15,-1-4-48 0,0 3 0 0,-2-1 0 16,0 1 0-16,-1 0-16 16,0-2 0-16,0 2 0 0,-2-1-240 0,1 0 176 0,-1 1-176 0,0 1 160 15,1 0-160-15,-2 6 0 0,-1-1 0 0,0 2 0 16,-1 0 0-16,-2 0 0 0,-1-1 0 0,-2 1 0 16,-1-4 0-1,-3 1 0-15,-1-1 0 0,-2-3 0 0,-3 1 0 0,-1-2 0 0,-2-1 0 0,-1-2 0 16,1 1 0-16,-1-3 128 0,1 0-128 0,0-2 192 15,0-2-64-15,0-2 0 16,0 0 0-16,0-2 0 0,0-1-128 0,-4-1 0 16,-1 0 0-16,-4-4 0 0,-2 5 0 0,-3-1-224 15,-1 4 48-15,-2 1 16 16,-2 3-416-16,-1 2-96 0,-2 4-16 0,1 1 0 16,2 0-144-16,-2 2-16 0,-2 4-16 0,3-1 0 15,4 1 224-15,4-4 64 0,7-2 0 0,7-1 0 16,5-4-160-16,4-4-32 0,6-2 0 0,5-2-13408 0</inkml:trace>
  <inkml:trace contextRef="#ctx0" brushRef="#br1" timeOffset="7804.96">13046 5797 25791 0,'-7'4'2304'0,"2"-1"-1856"0,3 1-448 0,2-4 0 0,0-3 128 0,-1 3-128 0,-2 3 0 0,0-3 0 0,-1 0 0 0,-1 0 0 0,2-5 0 0,2 0 0 15,1-1 896-15,-1-1 304 0,2 1 48 0,-1 1 16 16,1-3-288-16,-1-1-48 0,3 0-16 0,-2 1 0 16,-1 1 368-16,0-4 64 0,0 3 0 0,-1-3 16 15,0 2-544-15,-2-2-112 0,1-3-32 0,-1-1 0 16,1 2-416-16,-2-2-96 0,0-2-16 0,1-1 0 15,-1-3-144-15,0 3 0 0,1-5 0 0,-1 2 0 16,1 3 0-16,0-3 0 0,1 2 0 0,0 0 0 16,2 0 176-16,-1 2-48 0,2-2-128 0,0 2 192 15,3 2-192-15,0 1 176 0,1 0-176 0,1 1 160 0,1 1 32 16,1-2 0-16,0 2 0 0,2 3 0 0,0 1-192 16,0 1 0-16,1 2 0 0,0 3 0 0,0-1 0 0,2 2 0 15,-2 1 128-15,1 1-128 0,-1 2 0 0,0-1 0 16,1 3 0-16,-4 0 0 15,2 1-496-15,-2 1 32 0,-1 0 0 0,0 2-18080 16</inkml:trace>
  <inkml:trace contextRef="#ctx0" brushRef="#br1" timeOffset="8276.35">13743 5337 25791 0,'-6'-3'1152'0,"0"2"224"0,1 0-1104 0,1 1-272 0,2 0 0 0,-1 0 0 0,1 1 1600 0,-3 3 256 0,-4-3 48 0,-2 4 16 15,-3 1-1568-15,-1 1-352 0,1 2 0 0,-4 0 0 16,1 2-192-16,0 2-16 0,-1 0-16 0,2 3 0 15,0-1 224-15,1 2 0 0,-1 4 0 0,3 1-144 0,-1 5 144 0,3-1 0 16,1 0 0-16,1 2-128 0,3-2 128 0,1 0 0 16,2-2 0-16,3-3 0 0,1 2 0 15,2-6 304-15,4 1-48 0,0-3-16 0,3-1 224 0,2-4 48 16,2 1 16-16,2-4 0 0,3 2-144 0,2-3-48 16,1-3 0-16,3 0 0 0,2-1-80 0,0-2 0 15,0-4-16-15,0 0 0 0,2-6-240 0,-4 0 0 16,-1 2 0-16,-3-3 0 0,0 1-176 0,-5-1-80 15,-1-1 0-15,-2 1-16 0,-2-1 16 0,-3 0 16 16,0-5 0-16,-1 1 0 0,-2-1 496 0,-1-1 112 16,-2-2 16-16,-2-1 0 0,-1-4 368 0,-4 0 80 15,0-3 0-15,-2 1 16 0,-1-1-336 0,1 0-64 16,-2 2 0-16,-1 0-16 0,2 1-240 0,-2 2-64 0,0 3 0 0,1 0 0 16,2 4-128-16,0 1-176 0,0 3 48 0,1 5 0 31,1 0-1280-31,-1 5-240 0,1 4-48 0,-1 5-14592 0</inkml:trace>
  <inkml:trace contextRef="#ctx0" brushRef="#br1" timeOffset="8983.81">14337 4660 18431 0,'-3'6'1632'0,"1"-1"-1312"0,-1-1-320 0,2 1 0 0,1 1 3264 0,0-1 576 0,1 1 112 0,0 4 16 16,3 6-2336-16,1 6-480 0,2 7-80 0,2-4-32 0,-1 1-1040 0,0-3-192 16,0 2-64-16,-2 1 0 0,0 2 256 0,0 6 240 0,-1-2-48 0,0 10-16 15,0 5 320-15,-3 11 64 0,2 9 16 0,-3 3 0 16,-1 1-80-16,-1-3-16 0,0-3 0 0,-2-2 0 15,1-7-256-15,-2-4-48 0,2-6-16 0,-1-7 0 16,1-2 48-16,-1-6 16 0,1-5 0 0,-2-4 0 16,2-4-224-16,-2-7-160 0,2 0 32 0,-3-5 0 31,1-6-1440-31,-1 0-288 0,1-4-48 0,1-4-16 0</inkml:trace>
  <inkml:trace contextRef="#ctx0" brushRef="#br1" timeOffset="9440.23">14826 5132 43311 0,'0'3'1920'0,"-1"-1"384"0,0 0-1840 0,0 3-464 15,-2-3 0-15,1 2 0 0,-1 2-256 0,-1 0-160 0,-2 4-32 0,-1 4 0 0,-3 1 224 0,1-2 32 16,2-2 16-16,-1-1 0 0,2 0 176 0,0-4-208 16,1 0 80-16,-2 1 128 15,1-2-480-15,-3-1 32 0,-1 4 0 0,-4-2 0 16,-2 4-464-16,-4 1-96 0,-3 5-16 0,-2-3 0 0,-2 3 1024 0,-3-3 0 16,-2 3 224-16,0 0-32 0,1-3 496 0,0-1 96 0,0 0 32 0,4-2 0 15,4 0-208-15,3-1-32 0,5-3-16 0,4-2 0 16,3 1-336-16,5-5-64 0,3 0-16 0,1-4 0 15,3 3-144-15,2 0 0 0,3 1 0 0,-1-3 0 16,3 6-256-16,-1-2 80 0,1 4 16 0,0 1 0 16,2 4 160-16,-2-2 0 0,0 7 0 0,1 1 128 15,2 3 48-15,0 4 16 16,1 2 0-16,-1 0 0 0,2-2-192 0,3 1 0 0,2-2 0 0,2 0 0 16,2-3 128-16,2-3-128 15,3 0 128-15,-3-2-128 0,1-2 192 0,-4-1-64 0,-1-2 0 0,-4 0 0 0,0-2-128 0,-3-3 0 16,-2-1 0-16,-2 2 128 15,-2-2-432-15,0-1-80 0,-3-1-32 0,-1-1-18032 16</inkml:trace>
  <inkml:trace contextRef="#ctx0" brushRef="#br1" timeOffset="9896">15116 5548 13823 0,'7'-1'1216'0,"-3"1"-960"0,-1-4-256 0,-1 3 0 0,-1 1 5696 0,0 0 1104 0,2 0 224 0,-1-1 32 0,3 1-4960 0,0-4-1008 0,2 3-192 0,1-3-32 15,-1 1-688-15,-1-2-176 16,2 1 0-16,-2-3 0 0,1 1-272 0,1-5-96 0,1-1-16 0,-2-2 0 15,3-1-624-15,-2-2-128 0,1 1-16 0,-3-1-16 16,1-1 16-16,-4 1 16 0,0-3 0 0,-2 0 0 16,-4 1 1264-16,0-1 256 0,-5 2 64 0,-2-1 0 0,-1 3 80 15,-2 2 32 1,-3 3 0-16,-3 3 0 0,1 5-64 0,-3 3-16 16,1 3 0-16,-4 4 0 0,2 1-304 0,-3 3-176 15,2 3 192-15,0-2-192 0,5 1 256 0,2 2-48 16,4-3-16-16,0 2 0 0,5 0-48 0,1 0-16 15,1 1 0-15,1 1 0 0,2 1-128 0,0 1-144 16,4 1 144-16,-1 7-208 0,3 3-128 0,-1 4-32 16,2 7 0-16,-1 3 0 0,1 5 368 0,-1 3 0 15,1 1 160-15,1-1-160 0,1-8 640 0,2-6 0 16,2-4 16-16,1-4 0 0,3-7-368 0,2 2-80 16,4-6-16-16,1-2 0 0,-1-2-192 0,1-6 128 0,0-1-128 15,-1-5 0-15,-1 1-160 0,0-6-128 0,2-1-32 0,1-4-11728 16,2-5-2352-16</inkml:trace>
  <inkml:trace contextRef="#ctx0" brushRef="#br1" timeOffset="10429.59">15715 5297 32255 0,'3'11'1424'0,"-2"-3"304"0,0 1-1392 0,-1-2-336 0,2-1 0 0,-2 1 0 0,1 3 1104 0,0 6 160 0,0 9 16 0,2 12 16 0,-2 6-720 0,0 4-128 15,0-1-48-15,1-5 0 0,-2 0 80 0,-2-2 16 16,0 0 0-16,-2-4 0 0,1 2-496 0,-2-8 0 15,-2-3 0-15,2-5 0 0,0 0-128 0,2-6-80 16,-1-2-16-16,2-5 0 0,0-2 656 0,1-2 128 16,0-4 16-16,1-3 16 0,1-2-32 0,0-2-16 15,2-4 0-15,-1-5 0 0,2-3-240 0,0-6-48 16,1-3-16-16,-3-5 0 0,2-2-48 0,0-5-16 0,-1-3 0 16,1-1 0-16,0-2-176 0,-1-1 0 0,4 1-160 15,-1 3 160-15,1 6-288 0,2 3 32 0,0 7 16 0,0 6 0 16,0 6 240-16,1 0 0 0,-3 7 0 0,2 0-144 15,-2 5 464-15,0-1 80 0,0 3 32 0,2 2 0 16,-1 4-224-16,3 0-32 0,1 0-16 0,1-2 0 16,1 2 16-16,1 0 0 0,3 3 0 0,1 0 0 15,2 0-16-15,4 4 0 0,2 3 0 0,1 4 0 16,1 3 80-16,0 4 16 0,0 2 0 0,-3 4 0 16,-5-1 192-16,-2 3 32 0,1 5 16 0,-2 2 0 15,-1-1-224-15,-2 0-32 0,0 1-16 0,-2-1 0 0,0-3-224 16,-2-6 0-16,-1-4-144 0,-3 0 144 15,0-3-912-15,0-2-96 0,-4-2-16 0,-1-3 0 16,-5-2-400-16,-1-4-96 0</inkml:trace>
  <inkml:trace contextRef="#ctx0" brushRef="#br1" timeOffset="11262.69">11293 6417 40543 0,'-3'2'3600'0,"0"0"-2880"0,3-2-576 0,1 0-144 0,2 0 320 0,1 0 48 0,1 0 0 0,4 1 0 15,6 2-1216-15,6-1-240 0,9-1-64 0,5 3 0 0,7-1 672 0,3 0 128 16,2 4 32-16,3-3 0 0,3-1 320 0,4 1 256 15,4 1-32-15,2-3-16 0,1 3-208 0,3 0 128 16,3 0-128-16,-1-1 0 0,1-2 192 0,-1-6-64 0,3 2-128 0,1-3 192 16,0-1 528-16,3 0 112 0,5 1 0 0,-2-4 16 15,-5 0-272-15,5 1-48 0,8 0-16 0,2 2 0 16,6 0-144-16,0-3-48 0,-1 1 0 0,4-4 0 16,2 3-96-16,1-3-32 0,4 1 0 0,1-1 0 15,1 0-64-15,1 0 0 0,-1 3-128 0,-2 1 192 16,-1-2-32-16,-2 3-16 0,1-1 0 0,-4 0 0 15,-7-2-16-15,2 2-128 0,4-1 192 0,-3-1-64 16,-6 1 160-16,-4-2 32 0,-3 5 0 0,8 1 0 0,5 0 0 16,2 1 16-16,-3 3 0 0,-3 2 0 0,-3 3-336 0,1 1 0 15,1 0 0-15,-2 1 0 0,-3-1 0 0,-2 1 0 16,-2 0 0-16,-5 0 0 0,1 2 0 0,-5-3 0 16,-4-2 0-16,-4-3 0 0,-1 0 0 0,-4-2 0 15,0-1 160-15,0 0-160 0,3-3 448 0,0-3-16 16,-3-2 0-16,0 0 0 0,-1 1-240 0,-4 2-64 15,-5 3 0-15,2-1 0 0,-1 1-128 0,0-1 0 16,-3 4 0-16,-4 2 128 0,-3 2-128 0,-3 1 192 16,-3 5-192-16,-4 3 192 0,-3 2-448 0,-3-1-64 15,-4 0-32-15,-4 3 0 16,-2-2-288-16,-4 0-48 0,-2-2-16 0,-4-2 0 16,-3-2-128-16,-2-3-16 0,-4-3-16 0,-4-6-19232 15</inkml:trace>
  <inkml:trace contextRef="#ctx0" brushRef="#br1" timeOffset="13350.9">1023 6855 35935 0,'-7'-6'3200'0,"2"1"-2560"0,2 2-512 0,3 3-128 0,1 0 0 0,-1 0-240 0,-4-4 64 0,2-3 16 15,-2-3-1520-15,3 3-304 0,2 0-64 0,2-1-16 0,2 6 1552 0,1-2 304 0,2 3 64 0,4-2 16 16,2 3 128-16,1 0 0 0,1 3 0 0,0-1 0 16,2 2 640-16,0 1 176 15,1 1 16-15,1 0 16 0,1 0 560 0,2 2 96 0,1 1 32 0,2-5 0 16,1 3-576-16,4-2-128 0,1 1 0 0,2-5-16 0,6 1-352 15,1-2-64-15,3-2-16 0,2-2 0 0,1 1-256 16,0-6-128-16,1 2 0 0,2 0 128 0,-1 1-128 0,-1-1 192 16,1 3-192-16,-1 0 192 0,1 3 80 0,0 1 32 15,0 0 0-15,0 0 0 16,0 1-32-16,0 1 0 16,4-4 0-16,3 2 0 0,1-1-80 0,2 1-32 15,4-2 0-15,0-1 0 0,-1-1-160 0,1 2 0 16,0-4 0-16,0 0 0 0,2 1 0 0,-2-2 128 15,1 1-128-15,-2-4 0 0,-2-1 0 0,-3 1 0 16,-1 2 0-16,0-3 0 0,0 2 320 0,1-2 16 16,-1 2 16-16,-2 2 0 0,-3-1-48 0,0 6-16 15,-2-2 0-15,0 4 0 0,-2 4-112 0,2-3-32 0,2 4 0 0,1 1 0 16,-2 0-144-16,1-1 0 0,0 0 0 0,-2-1 0 16,-1-2 0-16,2-6 0 0,-1 0 0 0,4-4 0 15,4 0 0-15,3-2 192 0,-3-1-192 0,-2-4 192 16,0 1-192-16,0-3 0 0,2 2 0 0,0-1 0 15,-3 2 0-15,0-2 0 0,-1 2 0 0,-4 4 128 16,-4 0 160-16,-3 4 32 0,-3 1 0 0,0 3 0 16,-5 2 16-16,1 0 16 0,2 7 0 0,3 1 0 15,-1 6-208-15,-2-3-144 0,-1 1 192 0,0-1-192 16,1 1 0-16,0-6 0 0,2 0 0 0,-4-1-144 16,0-5 144-16,-2-3 0 0,2 1 0 0,1-4 0 15,2 0 0-15,2-6 0 0,3 1 160 0,0 1-160 0,-1 1 0 0,-1 0 0 16,-4 0 0-16,-2 3 0 0,-8 1 0 0,0 3 0 15,-1 0 0-15,-1 2 0 0,1 2 0 0,0 3 0 16,0 1 0-16,-3-1 0 0,-4 1 0 0,0-5 0 16,0 3 0-16,1-3 0 0,2 0 0 0,1-2 0 15,1 0 0-15,0-3 0 0,-1 2 384 0,1-3 0 16,-1 0-16-16,0 0 0 0,0 1-240 0,-1 0-128 16,2-1 128-16,-3 0-128 0,0 4 0 0,-4-4 0 15,-1 4 0-15,-1 1 0 0,-1 0 0 0,-1-2-208 16,1 4 48-16,-2-2 16 0,1 1 144 0,-3 4-160 15,-1-2 160-15,0 0-160 0,0 2-32 0,-1 2 0 16,1-5 0-16,0 0 0 0,1-2-144 0,-1 0-48 0,0 0 0 0,1-3 0 16,0-1 208-16,-1 0 48 0,2-2 0 15,-1-4 0 1,0 0-560-16,-1-1-96 0,1-2-32 0,0-7-19648 0</inkml:trace>
  <inkml:trace contextRef="#ctx0" brushRef="#br1" timeOffset="17509.34">10420 4404 911 0,'-6'-15'0'0,"1"4"0"0,0 0 0 0,0 4 0 0,3 0 944 0,1 2 96 0,-1 2 32 0,0-6 0 16,-3-2 368-16,-1-4 80 0,0 3 16 0,1 2 0 15,2 2 128-15,1 5 48 0,1 5 0 0,2 1 0 16,0 3-464-16,1 3-96 0,2 2 0 0,0 1-16 16,0 2-864-16,-1-1-272 0,2 1 160 0,-1 1-160 15,-2-4-576-15,1 1-208 0,-2-1-48 0,0 0 0 16,-1-2 416-16,-1 0 80 0,0-2 16 0,-2 1 0 15,0 0 576-15,-1 0 112 0,0 0 16 0,-1 1 16 0,0 2 864 0,0 3 160 16,2-1 48-16,0 5 0 16,2 0-128-16,0 2 0 0,1 2-16 0,2 3 0 0,2 2-368 0,1 3-64 15,2 3 0-15,5 3-16 0,1 1-672 0,2 3-208 16,1-1 128-16,0 1-128 0,3-1-160 0,-5 1-96 16,1-5 0-16,-5-3-16 15,-1-1-128-15,-4-3-32 0,-1-6 0 0,-3 2 0 0,0 3 848 0,0-1 160 16,-2 1 48-16,1 1 0 0,-1 0-128 0,1 0-32 15,-1 1 0-15,-1-4 0 0,1 1-464 0,-1-3 128 16,0 5-128-16,2 1 0 0,0-1 192 0,3 2-16 16,1 2 0-16,-1 3 0 0,2-1 144 0,0 2 48 15,3 1 0-15,0 4 0 0,3 2-368 0,-1 1 0 0,1 0 0 16,0 0 0-16,-1-2 0 0,0 1 0 0,-1-1 0 0,-3-4 0 16,-1-4 0-16,-2-3 0 0,-3 1 0 0,-2-1-128 15,1 1 464-15,0 2 112 0,1 5 0 0,0-3 16 16,-1-4-48-16,1 1-16 0,-2 2 0 0,4 1 0 15,-2 2-400-15,1 2 0 0,0-3 0 0,-1 1 0 16,0 2-240-16,0 4 32 0,-1 2 0 0,0 2 0 16,-1-1 208-16,1 1 0 0,0 3 0 0,0 3 0 15,1 1 0-15,0 0 0 0,-2 1 0 0,1 1 0 16,0-4 0-16,-3-1 0 0,1-1-128 0,-1-5 128 16,-1-3 0-16,0 1 0 0,-1 2 0 0,1-1 0 0,0-2 0 15,1 0 0-15,0 2 0 0,1-5 0 0,1 5 0 0,2-2 0 16,0 1 128-16,0-4-128 0,2-1 0 0,-1 5 128 15,1 8-128-15,1 4 0 0,2 2 0 0,-3 4 0 16,3 0 0-16,-2 1 0 0,0 0 0 0,1 1 0 16,-1-1 0-16,-2 0 0 0,-1-1-352 0,-3-1 32 15,-2-2 0-15,0-2 0 0,-1-2 64 0,0 0 32 16,2-8 0-16,2 4 0 0,1 4 400 0,-1-2 80 16,1 4 0-16,0 0 16 0,1-1-272 0,0-1 160 15,0 0-160-15,0 4 128 0,0 1-128 0,1 5 0 16,-1 1 0-16,3 4 0 0,-1-1 0 0,1 2 0 15,0 3 0-15,0-1 0 0,-2-1 0 0,-1 1 0 0,-1-2 0 0,-2 0 0 16,0-6 0-16,-2 3 0 16,-1 0 0-16,-1 1 0 0,0-1 0 0,-1 1 192 0,1-4-64 0,-2 5 0 15,2 3 208-15,1 1 48 0,1 1 0 0,0-2 0 16,1 0-64-16,-1 1-16 0,3 2 0 0,-3 4 0 16,1 4-160-16,0 0-16 0,2 0-128 0,-1 4 192 15,1 4-192-15,1 0 0 0,-3 5 0 0,0-6 0 16,1-5 0-16,-2 4 0 0,0 1 0 0,-3 0 0 15,0-6 176-15,-3 0-176 0,-1-7 192 0,1-2-192 16,1-2 320-16,-1-2-64 0,1-1 0 0,2-1 0 16,-1-1-256-16,2-1 160 0,-1-3-160 0,2 3 128 0,1 0-128 15,3 3 0-15,0-2 0 0,1 3 0 0,0 6 0 0,1-2 0 16,1 7 0-16,2-4 0 0,0 1 0 0,2-6 0 16,-1-4 0-16,0-2 0 0,1-1 0 0,0 7 0 15,0 5 0-15,-1 1 0 0,1-5 0 0,-1-3 0 16,0-4 0-16,-2-3 0 0,1 1 0 0,-1-3 0 15,0-1 0-15,-2-4 0 0,1-5 0 0,-1 0-144 16,0-3 144-16,0-1 0 0,0-2-256 0,1-2 64 16,0-5 16-16,2 5 0 0,-1 6 176 0,2 3-208 15,1 4 80-15,0 2 128 0,0-1-176 0,0 3 176 16,0 2-128-16,1-1 128 0,1 3 0 0,-1-3 0 16,2 0 0-16,-3 0 0 0,0-1 0 0,-2-1 0 0,1 0 0 0,-1-2 0 15,-1-2 0-15,-1-1 0 0,1-4 0 0,-4-1 0 16,1-6 0-16,0-1 0 0,0-6 0 0,-1 2 0 15,1 0 0-15,-1-1 0 0,0-1 0 0,1-3 0 16,0-2 0-16,1-2 0 0,0 2 0 0,-1-1 0 16,1-1-144-16,-2 2-48 0,2-4-16 0,0 3 0 15,0-1-240 1,3 4-64-16,-1 2 0 0,2-2 0 16,0-4-704-16,1 2-160 0,-2 0-32 0,1-1 0 0,0-1-112 0,1-5-16 0,1 0-16 0,0-1-11088 15</inkml:trace>
  <inkml:trace contextRef="#ctx0" brushRef="#br1" timeOffset="19389.88">22011 4497 14735 0,'-2'-8'1312'0,"1"4"-1056"0,0-3-256 0,0 1 0 0,-1 1 1008 0,1 2 144 0,0 0 16 15,-2-6 16-15,0-2-1184 0,-2-1-384 0,1-2 0 0,-1 3 0 31,0 2-384-31,2 5-96 0,-1 0-16 0,0 0 0 0,0 3 880 0,1-2 0 0,-1 1 128 0,0-2 0 16,1-1 272-16,0 2 48 0,1-4 16 0,0-1 0 16,2 0-176-16,2 2-32 0,-1 0-16 15,0-1 0-15,3 3-240 0,-2 4 128 0,1-3-128 0,-1 6 0 16,2 1 560-16,-2 4 16 0,0 1 0 0,0 2 0 31,-1 4 656-31,1 2 144 0,-1 4 32 0,0 3 0 0,-1 2 0 0,1 1 16 0,-1 5 0 0,2 1 0 0,-1 2-640 16,-1 2-128-16,1 3-16 0,-1-1-16 0,0 1-624 15,0-3 0-15,-1-1-192 0,0-4 64 0,-1-2 128 0,1-2-160 32,0 0 160-32,1 2-160 0,0 2 368 0,2 2 80 15,0 0 16-15,1 3 0 0,0 2 0 0,-1 2 0 16,1 3 0-16,-2 2 0 0,0-2 432 0,-1 2 96 16,0 4 0-16,0-5 16 0,0 1-144 0,1 5-48 15,1 6 0-15,-1 0 0 0,0-1-512 0,-1 0-144 16,1-2 0-16,-2-2 0 0,0 2 160 0,0-2-32 15,-1-2-128-15,0-2 192 0,-1 1 128 0,1-2 32 16,-1-2 0-16,0 2 0 0,0 2-208 0,-2-1-144 16,2 3 192-16,-1 3-192 0,0 4 0 0,0 3 0 0,0 2 0 15,0 1 0-15,-1 3 0 0,0 0 0 0,0-2 0 0,0 1 0 16,1 2 0-16,-1 3 0 0,0 6 0 0,1-4-144 16,-1-4 144-16,-2 1-160 0,0-1 160 0,2-1-160 15,0 1 160-15,0-5 144 0,1-1-16 0,-1-1-128 16,2-2 240-16,-1 0-64 0,2-2-16 0,0-2 0 15,2-5-160-15,0 6 128 0,2 8-128 0,-1 6 128 16,0-3-128-16,-1 3 0 0,1 6 0 0,1 2 0 16,-2-2 0-16,0 1 0 0,-2 1 0 0,-1 0 0 15,0 1 0-15,2 1 0 0,0 2 0 0,-1-3 0 16,1-1 0-16,0 0 0 0,-2-2 144 0,1 1-144 16,2-4 128-16,-1-1-128 0,-1 0 160 0,1-8-160 0,0-3 192 0,-1 1-64 15,0 4-128-15,1 0 192 0,2 1-64 0,1-3 0 16,-1 2-128-16,0-7 192 0,1-6-192 0,1 8 0 15,2 7 0-15,1 9 0 0,2 1 0 0,-2 6 0 16,0 1 0-16,-1 0 0 0,0 0-224 0,-3-2 64 16,1-3 16-16,-2 2 0 0,-2-2 144 0,-1-5 0 15,0-10 0-15,0 8 0 0,-1 10 0 0,-1 1 0 16,1 1 0-16,-1-1 0 0,0 0 0 0,2 1 0 16,1-1 0-16,-1-1 0 0,-1-1 0 0,1 0 0 15,2-2 0-15,0 4-128 0,2-1-16 0,-2 2 0 16,1 3 0-16,0-1 0 0,2-3 144 0,-1 6-160 0,3 1 160 15,-1 2-160-15,-2 4 160 0,2-3 0 0,-2 1 0 16,1-5 0-16,-1 1 0 0,-2-2 192 0,1 1-64 0,-1 1 0 16,0-2-128-16,-1-3 144 0,0-3-144 0,-1 0 160 15,0-3-160-15,1 0 0 0,1-2 0 0,0 1 0 16,1-1 0-16,-1-7 0 0,0-14 0 0,2 10 0 16,0 11 0-16,0 6 0 0,2 0 0 0,0-5 0 15,1 1 0-15,-1 3-144 0,2-4 144 0,1-1 0 16,-1-1 0-16,1-2 0 0,-1 4 0 0,0-1 0 15,0 1 0-15,-1-3 0 0,0-8 0 0,-3-1 0 16,2-2 0-16,-3 1 0 0,1 0 0 0,-1-4 0 16,3-2 0-16,-3-4 0 0,1-4 0 0,0-1 0 0,0-3 0 15,0-1 0-15,0 3 0 0,-1-2 0 0,1 0 0 0,1 0 0 16,1 0 0-16,-2 2 0 0,2 1 0 0,-2 1 0 16,1 3 0-16,-2 1 0 0,1 3 0 0,0 2 0 15,0-3 0-15,-2-2 0 0,0-5 0 16,0 3 0-16,-1-2 0 0,0-1 0 15,-1-10 0-15,0-2 0 0,-2 6 0 0,1 0 0 0,0-1 0 0,-1-6 0 16,2-3 0-16,-2-3 144 0,0-1-144 0,1-3 192 16,-1-3-192-16,0 1 192 0,1 0-192 0,-1-2 0 15,0 2 0-15,2 0 0 0,0-4 0 0,1 0 0 16,2-1-192-16,1-2 192 16,3 0-480-16,1-3 32 0,1-2 0 0,2-1 0 15,2-1-992-15,3-3-192 0,-1-1-32 0,2-2-16 16,1-5-1168-16,0-1-224 0</inkml:trace>
  <inkml:trace contextRef="#ctx0" brushRef="#br1" timeOffset="20563.66">23376 4770 24879 0,'-3'-5'2208'0,"2"0"-1760"0,1 3-448 0,0 1 0 0,0 1 576 0,0-4 16 0,-1-1 16 0,0-4 0 0,1-1 560 0,-2-2 112 16,2 1 32-16,2 0 0 15,-1 2-480-15,0 3-80 0,0 3-32 0,1 0 0 0,-1 3-288 0,0 3-64 0,1 0-16 0,0 6 0 16,-1 2-32-16,-1 4-16 0,0 4 0 0,0 4 0 16,-1 5-32-16,-1 0 0 0,2 1 0 0,-2 2 0 15,1 1-64-15,-2 1-16 16,0 2 0-16,-2 1 0 0,0 2 160 0,-3 3 32 0,0 3 0 0,-4 3 0 16,0 2-80-16,-1-1-16 0,-1 1 0 0,-2 0 0 15,1-5-144-15,-1 2-16 0,0 2-128 0,1-2 192 16,1-5-192-16,3-5 0 0,3-6 0 0,4-5 0 15,1-4 0-15,5-7-160 0,1-3 32 0,2-7 0 32,3-4-992-32,-1-7-192 0</inkml:trace>
  <inkml:trace contextRef="#ctx0" brushRef="#br1" timeOffset="20940.47">23178 4639 29487 0,'-1'-5'1296'0,"-1"3"288"0,2-3-1264 0,2 3-320 0,0 0 0 0,1 1 0 0,0 1 976 0,5-1 144 0,2-2 32 0,3 1 0 16,6-2-544-1,-1 1-96-15,2 1-32 0,0-1 0 0,0 2 800 0,2-2 144 0,1 0 48 0,5 1 0 16,-1-1-832-16,5-2-176 0,3 0-16 0,4 0-16 16,6-1-224-16,3-1-32 0,3-2-16 0,1-2 0 0,0 0-160 0,-1-2 0 15,0 0 0-15,-5 2 0 0,-7 2 0 0,0 2 0 16,0 0 0-16,-4 6 0 15,-3 1-576-15,-6 3-160 0,-4 5-32 0,-6-2-17472 16</inkml:trace>
  <inkml:trace contextRef="#ctx0" brushRef="#br1" timeOffset="21289.74">23278 5202 17567 0,'-16'3'384'0,"5"0"64"0,1-2 32 0,5-1 32 0,4 0-512 0,1-1 0 0,1 0 0 0,2-1 0 0,0-1 1696 0,5-2 240 0,5-1 48 0,5-2 16 0,4-2-16 15,5 0-16-15,5 2 0 0,4-5 0 0,4 2-176 0,3-2-48 16,4 0 0-16,1 1 0 0,0 2-1040 0,-1-1-192 16,-1 2-64-16,-4 2 0 0,-4 1-320 0,-3 2-128 15,-3 0 0-15,-3 1 0 0,-6 0 0 0,-2-1 0 16,-1 3 0-16,-3 0-160 15,1 2-800-15,-4 0-176 0,0 3-16 0,-4 1-9872 16,-1 0-1968-16</inkml:trace>
  <inkml:trace contextRef="#ctx0" brushRef="#br1" timeOffset="21589.1">24271 5256 24879 0,'-11'8'2208'0,"1"-3"-1760"0,1-1-448 0,3 0 0 0,2 0 3008 0,2 0 528 0,0-2 112 0,-3 4 0 16,-3 4-2656-16,-2 4-544 0,0 2-96 0,2 1-32 0,0 3-80 0,2-2-32 15,1 6 0-15,3 2 0 0,-1-3-208 0,3 0 0 16,0-1 0-16,0-2 0 0,1 3-192 0,1 3-16 16,-1-2-16-16,-1-2 0 15,1 0-288-15,-1-4-48 0,0-2-16 0,0-4-10656 16,1-5-2144-16</inkml:trace>
  <inkml:trace contextRef="#ctx0" brushRef="#br1" timeOffset="21790.72">24452 4877 46991 0,'-8'-4'2080'0,"3"1"432"0,0 3-2000 0,4 0-512 0,1 0 0 0,2 2 0 16,2-1-480-16,2 3-192 0,4-2-32 0,5 4-16 0,4 2-2176 15,0-2-432-15,2 2-96 0,-4 2-16 0</inkml:trace>
  <inkml:trace contextRef="#ctx0" brushRef="#br1" timeOffset="22184.28">25446 5001 28559 0,'-9'0'1264'0,"2"0"272"0,0 2-1232 0,4-1-304 0,2 1 0 0,1-2 0 15,-2 3-1712-15,0 1-400 0,-2 0-64 0,-3 3-32 0,-3-1 2016 0,0 5 416 0,-2 0 80 0,-2 3 16 16,-2 1 1184-16,-1 2 240 0,-3 0 48 0,-2 5 16 16,-3 1 112-16,-1 0 0 0,-1 2 16 0,-2 1 0 15,1 2-240-15,-3-2-48 0,1 2-16 0,0-3 0 16,1-3-832-16,2 0-160 0,1 2-48 0,-2 0 0 16,4-1-272-16,-1 5-48 0,1-2-16 0,2 0 0 15,2-3-256-15,3-2 0 0,2-1 0 0,3-4 0 16,3-6-320-16,3-4-64 0,5-3 0 0,0-5-16 31,2 1-240-31,1-8-32 0,2-3-16 0,1-2-17600 0</inkml:trace>
  <inkml:trace contextRef="#ctx0" brushRef="#br1" timeOffset="22415.69">24897 5014 15663 0,'3'-4'1392'0,"-1"2"-1120"0,-1 0-272 0,0 2 0 0,0 0 5744 0,1 0 1088 0,-1 0 208 0,3 3 64 0,1 2-5376 0,3 2-1056 16,2 3-224-16,2 2-32 0,2 6-416 0,0-1 0 0,2 3 0 0,0 2 0 15,1 2 0-15,0-1 0 0,1 6 128 0,-1-1-128 16,2 0 0-16,-3 2 0 0,1-1 0 0,-2-2 0 16,-2 0-192-16,1-2-112 0,-3 1-16 0,0-4-16 31,-1-2-240-31,0 1-64 0,0-4 0 0,-1-1 0 15,-2-2-1600-15,0-3-336 0,2-1-64 0,0-3-12160 0</inkml:trace>
  <inkml:trace contextRef="#ctx0" brushRef="#br1" timeOffset="22828.55">25566 5361 43311 0,'-2'-2'1920'0,"1"2"384"0,1-3-1840 0,0 2-464 0,3 0 0 0,0 1 0 0,2 0-784 0,2-1-256 0,6-2-48 0,2 1-16 0,5-2-272 0,2-1-48 0,-1 3-16 0,0-5 0 0,-2 1 1440 0,-1-2 176 16,-2 0 80-16,-2-2 32 0,1 3-288 0,-3-3-144 16,-1-1 16-16,0-2 0 0,-2 2 1056 0,0-1 224 15,-1-2 32-15,1-1 16 0,0-2-432 0,-2 0-96 16,0-4-16-16,1 2 0 0,-2-2-320 0,0 0-64 15,2 1-16-15,-3-2 0 16,0 2-256-16,-3 2 0 0,-2 4 0 0,-2 3 0 0,-1 5 0 0,-3 1 0 0,-3 5-160 0,-3 5 160 16,-3 1-384-16,-2 5 64 0,-4 4 0 0,-3 2 0 31,-2 3-448-31,0 2-64 0,-1 2-32 0,1 1 0 0,0 1 688 0,1 1 176 0,1 1 0 0,0-2 0 16,4 1 704-16,4 1 160 0,4-5 32 0,3-1 16 15,6-2-336-15,3 0-64 0,3-1 0 0,2-1-16 16,3 2-352-16,2 2-144 0,2 0 128 0,1 3-128 15,4-1 0-15,0-3 0 0,1-2 0 0,2-1 0 16,4-3-704-16,0-4-32 0,5-1 0 0,2-4-17552 16</inkml:trace>
  <inkml:trace contextRef="#ctx0" brushRef="#br1" timeOffset="23287.85">26693 5236 25791 0,'0'-5'2304'0,"-1"2"-1856"0,1 0-448 0,0 2 0 0,0 0 784 0,-1-2 64 0,1 0 16 0,-3-2 0 16,1-4-2240-16,-4 2-448 0,-3 0-96 0,-3 2 0 16,-3 5 960-16,-5 2 208 0,-2 1 48 0,-4 4 0 15,-2 0-464-15,-5 2-96 0,-2 2-16 0,-5 0 0 0,-1 1 2256 0,-1 4 448 0,1-1 96 0,0 4 16 16,3-2 1776-16,2 0 352 0,3 1 80 0,2-5 16 15,4 2-1840-15,2-1-384 0,4-2-64 0,2 2 0 16,2 1-768-16,4 1-160 0,1 1-32 0,5 0 0 16,2 1-512-16,4-2 0 0,3-2 0 0,4 0 0 31,4 1-480-31,4-4-208 0,1-4-32 0,5 0-16 0,2-4 304 0,4-3 64 0,1-2 16 0,4-2 0 16,0-6 864-16,2 0 192 0,1-1 16 0,-1-2 16 15,-2-2-272-15,1-3-48 0,3-1-16 0,-2-4 0 16,-1 0-48-16,2 1-16 0,-2-6 0 0,0 0 0 15,-1 1 144-15,-3-4 32 16,-1-1 0-16,-2-4 0 0,0-1-80 0,-4-4-16 0,-1 0 0 0,-3-3 0 0,-1-1-48 0,-1 1-16 16,-1 0 0-16,-3 0 0 0,0 3-144 0,-2-1-16 15,-3 0-16-15,-3 1 0 0,0 2 32 0,-3-1 16 32,0-2 0-32,-4 4 0 0,0-2-224 0,-2 3 0 0,0 2 128 15,-1 6-128-15,-1 5-144 0,-2 2-80 16,-1 5-16-16,0 0 0 15,0 6-464-15,0 5-112 0,-2 2-16 0,1 7-19504 0</inkml:trace>
  <inkml:trace contextRef="#ctx0" brushRef="#br1" timeOffset="23883.32">23178 6128 28559 0,'-10'-5'2544'0,"3"0"-2032"0,-1 1-512 0,4-1 0 0,3 0 1184 0,2 4 144 0,1-4 16 0,-1 0 16 15,1-2-2000-15,5-4-416 0,1 0-80 0,5 0-16 0,1 4 1424 0,4 2 288 0,-1 4 48 0,2-1 16 16,-1 2 464-16,2 2 112 0,1 1 16 0,2 0 0 16,5 0-656-16,1 1-128 0,5-3-32 0,0 0 0 15,2 1 576-15,-1-2 112 0,1 0 32 0,9 0 0 16,14-2-352-16,10 0-80 0,4-2-16 0,10 1 0 16,11-3 160-16,8 2 16 0,10 0 16 0,9 1 0 15,9-2-352-15,4 3-64 0,7 4 0 0,-1-2-16 16,-1 5-48-16,8-1 0 0,4 3 0 0,6 2 0 15,2 2-384-15,-6 4 0 0,-17-4 128 0,10 1-128 16,11 2 0-16,4-3-272 0,1-2 64 0,-2-3 16 16,-6-1-368-16,2-5-64 0,2 0-16 0,-1 0 0 0,-11 0 320 15,1-4 48-15,4-2 16 0,4-4 0 16,-1-1-208 0,1-4-48-16,1-7 0 0,5-4-19424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02:32.026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3168 10288 13823 0,'-1'0'1216'0,"1"0"-960"0,0 0-256 0,0 0 0 0,0 0 1392 0,0 0 224 16,0 0 48-16,0 2 16 0,0-2-528 0,0 0-128 15,0 2 0-15,0-2-16 0,0 0 320 0,0 0 64 16,0 0 16-16,0 0 0 0,0 0 288 0,0 0 64 0,0 0 16 16,0 0 0-16,0 0-448 0,0 0-96 0,0 0-16 0,-20 9 0 15,14-2-704-15,-4 4-128 0,0 4-48 0,-2 3 0 16,-3 6-192-16,-4 4-144 0,0 3 192 0,-3 4-192 15,5-7 0-15,-5 9 0 0,-8 10 0 0,-1 8 0 16,-1-1 0-16,1-3 0 0,2-2 0 0,0-3 0 16,3-5 128-16,1-3-128 0,1 2 0 0,1-5 0 15,2-1 0-15,3-2 0 0,1-4 0 0,3-2 0 16,3-3-576 0,1-6-128-16,4-2-32 0,3-8 0 0,2-3-1584 0,2-6-320 15</inkml:trace>
  <inkml:trace contextRef="#ctx0" brushRef="#br0" timeOffset="329.96">3184 10252 40543 0,'-7'-17'1792'0,"1"7"384"0,-1 4-1744 0,2 3-432 0,3 1 0 0,1 2 0 0,-1 0 192 0,-1 0-32 15,-2 0-16-15,0 2 0 0,0 2-432 0,1 5-96 16,3-1 0-16,2 6-16 0,3 3 400 0,0 0-160 16,3 2 160-16,0 2 0 0,3 1 0 0,0 2 0 15,3 0 192-15,-1 4-48 0,0 1 192 0,1 3 48 0,0 4 0 0,0 4 0 16,-1 3-192-16,-2-2-16 0,-1 0-16 16,-2-2 0-16,-1 0 48 0,-2-3 16 0,-2-4 0 0,0 1 0 15,-2 3-224-15,-2 0 0 0,0 0 0 0,-1-2 0 16,0 2 0-16,-1-1 0 0,0-1 0 0,1-3 0 15,-1-2-128-15,3-7 128 0,1-5-192 0,-2 1 192 32,4-7-928-32,-1-3-80 0,1 1-16 0,0-8-16704 0</inkml:trace>
  <inkml:trace contextRef="#ctx0" brushRef="#br0" timeOffset="550.02">2814 10962 43311 0,'-2'-8'1920'0,"1"3"384"0,-1 2-1840 0,2 2-464 0,2 1 0 0,0 0 0 0,3 1 0 0,1 0 0 16,4 1 0-16,6-2 0 0,5 0 0 0,5 2-160 16,4-2 32-16,1 0 0 0,0-2 128 0,-2 2 0 15,1 0 0-15,1-2 0 0,-3 0-176 0,1 0 176 16,-2 2-208-16,2-2 80 15,-1 1-320-15,-1 1-64 0,-1 0-16 0,4 1-11696 16,1 1-2352-16</inkml:trace>
  <inkml:trace contextRef="#ctx0" brushRef="#br0" timeOffset="1350.91">5172 10557 32255 0,'-1'-11'2864'0,"0"1"-2288"0,-1 4-576 0,0 1 0 15,2 4 1664-15,0 0 240 0,2 1 32 0,-1 0 16 0,0-4-1664 0,1 3-288 16,1 1-144-16,-1 0 16 0,1 5-16 0,-1 1 0 16,0 3 0-16,-2 1 0 0,1 1 288 0,-1 1 64 15,0 3 16-15,1 2 0 0,0 1 304 0,2 1 64 16,1 4 16-16,0 3 0 0,3-1-48 0,0 5-16 16,4-4 0-16,2 1 0 0,-1-2-208 0,0 0-32 15,1 0-16-15,-1-1 0 0,0 1-160 0,1 1-128 16,-1 2 192-16,-1 0-192 0,-1 0 0 0,-1-2 0 15,-1-1 0-15,-1-4 0 0,-1-4 0 0,-2-5 0 16,-1 0 0-16,0-5 0 0,-1-2 0 0,1-1 0 16,-2-4 0-16,0 0 0 0,2-5 224 0,-2-1 32 15,1-1 16-15,1-4 0 16,2-5 208-16,-2 0 32 0,2-1 16 0,2-5 0 0,0-6-224 0,3-4-48 0,2-1-16 0,2-6 0 16,1 4-32-16,1-4 0 0,0 1 0 0,0-2 0 15,0 1-208-15,-1 2 0 0,0-3 128 0,-3 5-128 16,-1 7 0-16,-2 2 0 0,-1 3 0 0,0-1 0 15,-3 3 0-15,0 1 0 0,-2 3 0 0,0 1 0 16,-2 0 0-16,0 3-128 16,-1-1 128-16,-2 0-160 15,1 3-336-15,-2 1-64 0,0 3-16 0,-1 0 0 0,1 4-448 0,0 3-112 16</inkml:trace>
  <inkml:trace contextRef="#ctx0" brushRef="#br0" timeOffset="1962.58">6959 10273 24879 0,'-8'1'2208'0,"1"2"-1760"0,5-1-448 0,2-1 0 16,0 1-1648-16,0 0-400 0,-2 2-96 0,-3 5-16 16,0-1-144-16,1 6-16 0,1-3-16 0,3 4 0 0,0 0 3904 0,3 1 784 15,-2 1 144-15,2 2 48 0,-1 4 976 0,1 3 192 16,-1 2 32-16,-1 1 16 0,-1 2-1200 0,-1 2-256 15,0 6-32-15,-3-4-16 0,-1 5-1424 0,-1-3-272 0,-1 0-64 0,-1-2-16 16,-1-3-480-16,1-2 0 16,-2-2 0-16,0-1-160 15,0 0-1152-15,-1-2-224 0</inkml:trace>
  <inkml:trace contextRef="#ctx0" brushRef="#br0" timeOffset="2197.84">6706 10734 50687 0,'2'-6'2240'0,"0"0"464"0,-1 1-2160 0,0 1-544 0,1 3 0 0,2 0 0 15,1 1-240-15,4-3-144 0,7 0-48 0,7-6 0 16,8 2-512-16,5-6-96 0,1 2-32 0,3 0 0 15,6-5 368-15,1 1 64 0,-2 0 0 0,-1 2 16 16,-6 4 48-16,-6-1 16 0,-2 4 0 0,-7 2 0 16,-3 3-352-16,-4 0-80 0,0 2-16 0,-5 3-16208 0</inkml:trace>
  <inkml:trace contextRef="#ctx0" brushRef="#br0" timeOffset="4313.35">7890 10665 18431 0,'3'0'1632'0,"-2"-2"-1312"0,0 2-320 0,1 0 0 0,-1 2 320 0,-1-2 0 16,2 0 0-16,1-2 0 0,1 2-144 0,-2-2-48 15,-1 1 0-15,-1-1 0 0,-1-1 1328 0,-3 2 256 16,-1-3 48-16,0 2 16 0,-1-3 48 0,0 0 16 16,0 0 0-16,0-1 0 0,1 0-544 0,0-3-96 0,1 1-32 0,2 1 0 15,-1-3-416-15,2 3-96 0,0-3-16 0,1 2 0 16,0 0-400-16,0 0-96 0,0 2-16 0,0 0 0 16,-2-1-128-16,1 3 0 15,0-1 0-15,-2 0 0 0,0 0 0 0,-3-1 0 0,-3 2 0 0,-3 2 0 16,-1 0 0-16,0 4 128 0,-2 0-128 0,1 2 128 15,-2 1-128-15,-3 1 128 0,-2 4-128 0,-2 1 128 16,-1 1-128-16,2-1 128 0,4 1-128 0,2-1 128 16,1 1-128-16,4 0 160 0,1 5-160 0,2-1 160 15,3 5-160-15,0 3 160 0,3-1-160 0,1 1 160 16,1 4-160-16,0-2 128 0,1-2-128 0,1 5 128 16,1-1-128-16,-1 1 0 0,1-1 0 0,2 0 0 0,0 1 0 15,0-4 0-15,0-3 0 0,2-4 0 0,-1-1-144 0,2-5 144 16,2 1 0-16,2-5 0 0,2-2-128 0,2-1 128 15,2-3 0-15,2-2 0 0,1-1-320 0,1-1 32 16,3-4 16-16,2-2-17744 16</inkml:trace>
  <inkml:trace contextRef="#ctx0" brushRef="#br0" timeOffset="9475.74">8538 10504 41471 0,'-3'-3'3680'0,"-1"-1"-2944"0,3 3-592 0,1 1-144 0,1 0 0 0,0-2 0 16,-1 2 0-16,1-3 0 16,2 1-656-16,-1-1-16 0,5 3 0 0,-1 3 0 15,2 0 208-15,1 3 32 0,1 3 16 0,-1-1 0 0,2 2 672 0,0 3 144 16,1 0 32-16,2 5 0 16,-2 1 144-16,1 1 48 0,-1 0 0 0,0 3 0 0,2 8-400 0,0 5-80 15,-1 3-16-15,-1-6 0 0,0-3-128 0,-1-3 0 16,-1-2 0-16,0-4 0 0,-2-3 144 0,0-1 0 0,0 1 0 15,0-3 0-15,0-1 128 0,1 0 32 16,0-2 0-16,-1 0 0 0,0-4-48 0,0 0 0 0,1-1 0 0,1-3 0 16,0-1-32-16,-2-3-16 0,2-1 0 0,-1-1 0 15,0-3 48-15,-1-1 0 0,0-3 0 0,-1 0 0 16,2-6 32-16,-3 2 16 0,0-3 0 0,-1 0 0 16,0-2 208-16,0-3 64 0,1-5 0 0,0-5 0 15,1 1 0-15,0-3 0 0,0 0 0 0,0 2 0 16,-1-2-272-16,0 1-48 0,1 1-16 0,1-4 0 15,2 0-240-15,1-3 0 0,0 1 0 0,1 0 0 32,2 5-480-32,0 1 16 0,-1 2 0 0,-1 1 0 0,1-1-336 0,-1 2-64 0,-1 1-16 0,0 0-20512 15</inkml:trace>
  <inkml:trace contextRef="#ctx0" brushRef="#br0" timeOffset="13963.25">13783 10461 15663 0,'-3'-4'1392'0,"2"2"-1120"0,1-3-272 0,1 2 0 15,0 2 224-15,1-1-16 0,1-5 0 0,2-2 0 16,3-3 16-16,0 0 0 0,3-1 0 0,1 4 0 0,-1-2-224 0,-3 5 0 15,1 2 0-15,-2 1 0 0,-2 1 0 0,0 2 128 16,-2 2-128-16,-2 2 0 0,0 0 416 0,-1 1-16 16,-2 0 0-16,-1 0 0 0,1-2 1120 0,-2 0 208 15,0 1 64-15,1-2 0 0,-1-2 192 0,2 1 64 16,0-1 0-16,1 0 0 0,1-1-784 0,1 1-160 31,2-4-16-31,2 2-16 0,-2-1-816 0,4 2-256 0,-1 0 160 0,0 1-160 0,0 0 0 0,-1 0 0 16,-1 0-224-16,-2 1 80 0,1 3 144 0,-3 2 0 15,-1 0 0-15,-2 4 0 0,-1-1 0 0,-2 2 176 0,0 1-16 0,-3 2 0 16,-2 1 352-16,1 1 64 0,-1 1 0 16,-2 4 16-16,-2-1-128 0,-3 5-16 15,1-1-16-15,-3 4 0 0,1 0-112 0,-1 3 0 16,-1 2-16-16,-2 4 0 16,0 0 16-16,0 1 0 0,0-5 0 0,1 2 0 15,1-1-144-15,0-3-32 0,2 1 0 0,1-1 0 16,1 3-144-16,0-4 192 0,4 1-192 0,0-2 192 15,5-2-192-15,-1-2 0 0,3-1 0 0,0-5 128 16,1 1-304-16,0-5-64 0,2-3-16 0,1-3 0 16,0-2-192-16,0-3-64 0,4-2 0 15,-1 0 0-15,1-4-1392 0,3 0-272 0</inkml:trace>
  <inkml:trace contextRef="#ctx0" brushRef="#br0" timeOffset="14434.05">13924 10344 6447 0,'-8'-3'576'0,"2"1"-576"0,0 0 0 0,2 1 0 0,2 1 3376 0,2 0 560 0,0 0 112 0,-3 0 32 16,1 0-2544-16,-1-2-512 0,3 0-112 0,0 1-16 16,1 0-304-16,1-3-64 0,-2 4-16 0,0 0 0 15,0 0 80-15,0 0 16 0,0 0 0 0,0 0 0 16,0 0-288-16,0 0-48 0,0 0-16 0,0 0 0 16,0 0 336-16,0 0 64 0,0 0 16 0,2 22 0 15,2-17 224-15,0-2 64 0,0 2 0 0,3-1 0 16,0 0-160-16,2 0-32 0,1 4 0 0,0-2 0 15,-1 1-352-15,3 3-80 0,-1 5-16 0,0 1 0 16,0 1-320-16,-1 3 128 0,-2 2-128 0,0 3 0 16,-1 5 0-16,1 3 0 0,-2 2 0 0,1 2 0 0,0 2 0 15,-1-1 0-15,2 0 0 0,0-3 0 0,0-3 240 0,1-4-32 16,1 1 0-16,0-6 0 0,0 1-32 0,1-1-16 16,0-1 0-16,0-1 0 0,-1-2-160 0,-1-3 0 15,-1 0 0-15,1 1 0 0,1 1 0 0,-1-1 0 16,-2 0-128-16,-1-1 128 15,-1-3-720-15,-2-2-80 0,-1 0-16 0,-1-2-10640 16,-2-1-2112-16</inkml:trace>
  <inkml:trace contextRef="#ctx0" brushRef="#br0" timeOffset="14748.5">13727 11004 40543 0,'-10'-3'1792'0,"3"0"384"0,-1 0-1744 0,5 1-432 0,1 0 0 0,4 1 0 15,-1 0-288-15,0-4-144 16,0 0-16-16,0-2-16 0,3-2-992 0,1 3-192 0,0 0-32 0,0 0-16 15,1 2 1392-15,-1 1 304 0,1-2 0 0,1 2 0 16,0 0 1024-16,0-1 160 0,2 2 32 0,1-2 0 0,0 2-352 0,2-3-64 16,1 1-16-16,1 2 0 0,-1-3-512 0,2 1-96 15,3 2-32-15,2-3 0 0,3 3-144 0,5-3 160 16,0 2-160-16,4 0 160 0,3 0-160 0,1 1-272 16,2-1 64-16,2 0-11824 15,2 1-2352-15</inkml:trace>
  <inkml:trace contextRef="#ctx0" brushRef="#br0" timeOffset="15220.23">15175 10520 40543 0,'-6'3'3600'0,"1"-2"-2880"0,2 4-576 0,3-3-144 0,0 2 0 0,0-1 0 16,-2 3-192-16,-2 4 192 15,0 5-752-15,0-1-16 0,1 4-16 0,2 2 0 0,1-3 544 0,1 3 240 16,0 2-192-16,1 3 192 0,0 3 0 0,-2 2 0 15,1-1 0-15,-1 0 0 0,-1-2 0 0,0-2 0 16,-2 1 0-16,1-4 0 0,-1 0 0 0,2-4 0 0,1-1 0 0,0-5-11088 31,1-2-2096-31</inkml:trace>
  <inkml:trace contextRef="#ctx0" brushRef="#br0" timeOffset="15438.76">14918 10836 43311 0,'1'-4'3840'0,"0"1"-3072"0,0 0-608 0,1 2-160 16,0 1 0-16,2-4-192 0,5-1 32 0,4-4 16 16,7-2-368-16,6-4-64 0,4 2 0 0,0-2-16 15,3 1 336-15,-1 3 64 0,-1 2 0 0,0 4 16 0,-2 3 176 0,1 2 0 16,-2 2 0-16,1 1 0 0,1 2 0 0,-2-1 0 15,0 3 0-15,1-3 0 16,-1-1-1216-16,-2 1-144 0,0-3-48 0,-2-1-14944 16</inkml:trace>
  <inkml:trace contextRef="#ctx0" brushRef="#br0" timeOffset="15815.67">16228 10599 2751 0,'2'-7'256'0,"-2"1"-256"0,0 2 0 0,0 2 0 15,-2 2 2432-15,1 0 432 0,0-5 80 0,-1-1 32 16,-3-1-224-16,-2-1-32 0,-2 3-16 0,-3 2 0 15,-1 3-336-15,-1 3-64 0,-1 1 0 0,-1 2-16 16,0 1-1456-16,-1 2-272 0,-2 2-64 0,-2 1-16 16,2 4-832-16,-2 2-160 0,1-1-48 0,1 5 0 15,2 0 96-15,1-1 16 0,3 2 0 16,4 1 0-16,1-2 656 0,3 0 144 16,3-1 32-16,0 1 0 0,2 2 880 0,0 0 176 0,3 1 32 0,-1 0 16 15,2 1-592-15,0 0-112 0,1 0-16 0,0-2-16 0,2 0-496 0,2-2-112 16,2-2-16-16,0-5 0 0,3-2-304 0,2-2-64 15,2-4-16-15,3-2 0 16,3-4-944-16,1-1-192 0,3-4-32 0,3-2-14256 0</inkml:trace>
  <inkml:trace contextRef="#ctx0" brushRef="#br0" timeOffset="17072.08">16587 10159 6447 0,'-1'0'576'0,"-2"0"-576"15,1 0 0-15,-1 1 0 0,1 2 6240 0,1-1 1136 0,-1 3 240 0,1-1 32 16,1 6-6368-16,1 2-1280 0,4 6-224 0,7 1-64 31,4 0-864-31,6 2-160 0,6-1-32 0,6 1-16 0,2 1 1488 0,2 0 288 0,-6-4 64 0,4 6 16 16,4 9-240-16,-1 2-64 0,-4 4 0 0,-3 7 0 16,-2 7-192-16,-5 10 0 0,-6 7-192 0,-7 1 192 31,-5-2-1808-31,-6-2-256 0,-6-5-48 0,-4-7-16 0,-2-4-944 15,-4-10-176-15,0-2-32 0,-2-4-16 16,-3 0 2176-16,-4-3 432 0,-5-4 96 0,-5-3 16 0</inkml:trace>
  <inkml:trace contextRef="#ctx0" brushRef="#br0" timeOffset="17592.75">13299 10104 23039 0,'-9'0'2048'0,"1"1"-1648"0,0 3-400 0,5-2 0 0,-1 2 1760 0,-2-2 272 16,-5 7 48-16,-8 2 16 0,-6 3-1328 0,-2 5-272 16,0 2-48-16,1 4-16 0,2 4 144 0,2-1 48 15,2 0 0-15,2 5 0 0,1 2-240 0,-1 5-32 16,3 3-16-16,1 6 0 0,2 1 112 0,1 5 32 15,1 10 0-15,7 0 0 0,0 0 32 0,6-4 0 16,3 0 0-16,5-1 0 0,4-8-320 0,5-4-64 16,6-5-128-16,5-3 192 0,7-3-448 0,8-5-80 15,4 0-32-15,5-8 0 16,3-4-1088-16,5-4-208 0</inkml:trace>
  <inkml:trace contextRef="#ctx0" brushRef="#br0" timeOffset="18342.91">17458 10665 27647 0,'3'-2'2448'0,"-1"0"-1952"0,-1 1-496 0,0-1 0 15,0 2 2176-15,1 0 352 0,0 0 64 0,2 2 16 16,2-2-2800-16,3 1-544 0,2 3-112 0,1-3-32 16,0 4-128-16,1 0-16 0,-2 1-16 0,-1 3 0 0,0 1 1040 0,-2 6 0 15,1 0 208-15,1 4-16 0,-1 6 720 0,0-1 160 16,1 2 16-16,0 2 16 0,0 5 32 0,-1-3 0 15,-1 1 0-15,1-5 0 0,-2-5-480 0,2-3-80 16,-1-1-32-16,0-1 0 0,2-3-240 0,0-3-48 16,1-2-16-16,-1 0 0 0,-1-6-48 0,-1 1-16 15,0-4 0-15,-1-1 0 0,1 1-48 0,-2-5-128 16,0-1 192-16,-1 0-64 0,0-5-128 0,0-1 128 16,0 0-128-16,-2-5 128 0,4-3 80 0,0-2 16 15,0-4 0-15,5-1 0 0,-1-1 144 0,2-1 16 16,5-4 16-16,0 0 0 0,2 1-128 0,0-4-16 15,-2 4-16-15,2 0 0 0,-1 2-240 0,0-1 176 0,0 3-176 16,0-1 160-16,-1 3-160 0,-1 3 0 0,1 2-192 0,-3 2 192 31,2 2-704-31,-1 1-32 0,2 1 0 0,7 4-18960 0</inkml:trace>
  <inkml:trace contextRef="#ctx0" brushRef="#br0" timeOffset="22809.95">24486 10327 3679 0,'-4'3'320'0,"0"-3"-320"16,-1 0 0-16,1 0 0 0,0 1 4256 0,2 2 784 0,-1-1 144 0,-2 1 48 15,-3 0-3776-15,-2 2-752 0,-1 1-160 0,1-1-32 16,1 2-384-16,0-3-128 0,2 3 0 0,0-2 0 16,0 1 320-16,1 0-32 0,0 3-16 0,0 1 0 15,0-1 1072-15,-2 4 224 0,-2 3 32 0,0 1 16 16,-1 2-240-16,-1 2-48 0,-3 3-16 0,-1 4 0 15,-3 1-736-15,1 4-160 0,-2-3-32 16,2 4 0-16,-2 3-160 0,0-5-32 0,1 4-16 0,1-4 0 16,1 0 16-16,1 3 16 0,-1 1 0 0,3 1 0 15,0 4-208-15,2 2 0 0,1 0 0 0,1-1 0 16,1-2 0-16,3-3 0 0,1 1 0 0,2-4 0 16,2-3 0-16,1-3 0 0,0-2 128 0,3 1-128 15,2 2 128-15,1 0-128 0,1 1 0 0,2-3 0 0,1 0-192 16,0-3-144-16,1-1-32 0,-1-2 0 15,-2-3-1040-15,3-1-192 0,1 3-64 0,-3-3-8512 16,1 0-1696-16</inkml:trace>
  <inkml:trace contextRef="#ctx0" brushRef="#br0" timeOffset="23267.99">24951 10775 30399 0,'-4'-1'2704'0,"1"0"-2160"0,-1 1-544 0,2 1 0 0,0 0 832 0,0 0 48 16,-3 2 16-16,-4 3 0 0,-2 0-400 0,-4 5-80 15,0 3-16-15,-1 3 0 0,1 3 400 0,-2 2 80 16,-1 3 16-16,-2 2 0 0,-1 4-624 0,-1 0-112 16,-1 4-32-16,0-2 0 0,-2 2-128 0,0-1 0 15,2 5 0-15,-2-5 0 0,2 1 0 0,0-2-224 16,4-7 48-16,0 0 16 16,4-6-992-16,2 0-208 0,0-7-48 0,5 0 0 15,1-6-512-15,4-1-96 0,0-3-32 0,2-4-6528 16,3-3-1328-16</inkml:trace>
  <inkml:trace contextRef="#ctx0" brushRef="#br0" timeOffset="23547.89">24966 10643 6447 0,'-1'0'576'0,"-2"-3"-576"0,0 2 0 0,-1 1 0 16,3 0 7200-16,1 1 1328 0,0-1 272 0,-2 3 48 15,1-3-7056-15,1 0-1424 0,1 2-368 0,-1-2 0 16,0 0 256-16,15 20-64 0,-6-9 0 0,0 2 0 0,0 3 64 0,1 1 0 16,1 5 0-16,-1 2 0 0,0-1 0 0,0 6 0 15,0-1 0-15,-1 0 0 0,-1 1-256 0,1-1 0 16,-2 2 128-16,2 0-128 0,-2 1 0 0,0-3 0 16,0 1 0-16,-1-1 0 15,2-1-432-15,-2-1-16 0,1 0-16 0,-1-1 0 16,2 2-400-16,-2 0-80 0,0-2-16 0,-2-2 0 15,0-3-720-15,-1-2-160 0,0-1-16 0,-2-6-16 16,0-2-720-16,-2-4-144 0</inkml:trace>
  <inkml:trace contextRef="#ctx0" brushRef="#br0" timeOffset="23799.17">24588 11191 37663 0,'-4'3'832'0,"1"-3"160"0,2 0 32 0,1-1 48 0,1-1-864 0,2-1-208 0,2 3 0 0,3-5 0 15,5 0 464-15,7-2 48 0,6-2 16 0,5 0 0 16,2-2-208-16,2 3-32 0,2 0-16 0,0 2 0 16,1-3-128-16,2 2-16 0,0 1-128 0,0 0 192 15,1 1-192-15,0-1 0 0,-2 2-144 0,0 1 144 16,-4-2-432-16,-1 4 16 15,-1-4 0-15,-2 5-17248 0</inkml:trace>
  <inkml:trace contextRef="#ctx0" brushRef="#br0" timeOffset="24197.27">26011 10797 43311 0,'-6'0'1920'0,"1"2"384"0,1 1-1840 0,2-1-464 16,0 1 0-16,2-2 0 16,-1 4-528-16,0 3-208 0,0 4-32 0,1 6-16 0,0 3 784 0,2 6 176 0,2-1 16 0,-1 3 16 15,2 1-208-15,-1-1 128 16,2-1-128-16,-1 0 0 0,0 2-208 0,0-3-144 0,1-2-32 0,-2-1 0 31,2-2-944-31,-1-1-192 0,0 0-32 0,0-4-14672 0</inkml:trace>
  <inkml:trace contextRef="#ctx0" brushRef="#br0" timeOffset="24435.41">25713 11157 41471 0,'-8'-2'3680'0,"2"0"-2944"0,4 0-592 0,3 1-144 15,0 1-816-15,-1-1-192 0,0 1-32 0,-1-5-16 16,1 0 288-16,2-2 64 0,3 1 16 0,5 0 0 0,4 0 688 0,2-4 352 16,4 3-32-16,2-3-16 0,3 0 560 0,3-1 112 15,3-2 32-15,4 1 0 0,-3 0-544 0,3 0-96 16,3-1-32-16,4 0 0 0,-1 2-512 0,0 3-96 15,1-2-32-15,-3 4-17680 0</inkml:trace>
  <inkml:trace contextRef="#ctx0" brushRef="#br0" timeOffset="25837.76">27208 10872 25791 0,'-1'-4'2304'0,"-1"0"-1856"16,2 0-448-16,0 2 0 0,2 2-128 0,-2-5-128 0,0-1-32 0,1-4 0 16,-1-2 560-16,0-5 112 15,0 1 32-15,-1 3 0 0,-1 2 480 0,-1 0 112 0,0 4 16 0,-1 1 0 16,0 1 464-16,-1 2 112 0,-2 1 0 0,0 2 16 0,0 2-656 0,-2-1-144 16,0 1-32-16,-1 1 0 0,0 0-352 0,-1 2-80 31,1-1-16-31,-1 3 0 0,0 0-336 0,0 0 128 0,1 3-128 15,-2 1 0-15,-2 0 0 0,2 0 128 0,-1 2-128 0,1 0 0 16,1 1 0-16,1 0 0 16,-1 0 0-16,1 1 0 0,1 1 0 0,1-1 0 15,0 2 0-15,1 1 0 0,-1-1 0 0,2 0 0 0,0 2 0 16,0 1 0-16,0 0 0 0,1 1 0 0,0 1 0 0,1-2-128 16,2 1 128-16,0 0 0 0,2-2 0 0,2 0 0 0,0 1 0 0,3-3 0 15,1 0 0-15,3-1 0 0,1-2 144 0,1 1-144 16,1-4 192-16,2-2-192 0,1-1 0 15,1-1-320-15,1-1 32 0,2-1 16 16,-1 0-672 0,1-2-128-16,-1 1-16 0,0 0-16 0,-1-2-896 0,-1 2-176 0,0-2-48 0,-1 1-6896 0,-1-2-1376 0</inkml:trace>
  <inkml:trace contextRef="#ctx0" brushRef="#br0" timeOffset="27691.65">28065 10430 23039 0,'0'-1'2048'0,"-1"0"-1648"0,1 1-400 0,0 0 0 16,0 0 1504-16,1 0 224 0,-1 0 32 0,1 0 16 16,-1 0-1392-16,1 1-384 0,0 0 128 0,-1-1-128 15,0 0 320-15,0 0 0 0,0 0 16 0,0 0 0 16,0 26 672-16,-2-16 128 0,1 2 16 0,-3 4 16 15,0-1-112-15,1 3-32 0,-1 1 0 0,0 1 0 16,-1 6-384-16,0 1-64 0,0-1-32 0,-1 3 0 16,1 3-384-16,0 1-160 0,0 2 128 0,-1-2-128 15,1-2 208-15,0 1-32 0,0 2-16 0,0-3 0 0,0 2-160 16,-1 0 0-16,1 1 0 0,0-5 0 0,-1 1 0 0,0 1-144 16,0-3 144-16,-2 1-208 0,2-1 80 0,-2-2 128 15,-2 3-208-15,1-1 80 0,-1-2 128 0,-1-1 0 16,1-3-144-16,-1 2 144 15,1-3-704-15,0 0-80 0,0-4-16 0,2-2 0 16,-1-2-992-16,2-5-192 0,0-3-32 0,1-3-7888 16,0-2-1568-16</inkml:trace>
  <inkml:trace contextRef="#ctx0" brushRef="#br0" timeOffset="28225.25">27526 10437 35935 0,'-11'-2'1600'0,"2"1"320"0,1 1-1536 0,5 0-384 0,0 0 0 0,2 0 0 0,0 0 128 0,-2 0-128 15,1 0 128-15,-2 1-128 0,0-1 832 0,3 0 80 16,2 2 32-16,3-2 0 0,2 0-560 0,2 2-96 16,3-2-32-16,2 1 0 0,4-1-96 0,0 1-32 15,3-1 0-15,-2 3 0 0,4-2 64 0,2 0 16 0,3 0 0 0,3 2 0 16,1-3-48-16,0-3-16 0,0 1 0 0,-1-3 0 16,0 0-16-16,1-1-128 0,1-2 192 15,2-1-64-15,-1 1 0 0,2-3-128 0,0 1 192 0,0 3-64 16,-2-2-128-16,1 4 0 0,-3 1 0 0,-2 1 0 15,-1 1-336-15,-5 2 48 0,-3 2 16 0,-4 1 0 32,-2 1-112-32,-3 3-32 0,-1 0 0 0,-4 0 0 0,0 3-672 15,-1 1-128-15,-1 1-16 0,1 0-15472 0</inkml:trace>
  <inkml:trace contextRef="#ctx0" brushRef="#br0" timeOffset="28806.42">27497 11586 43311 0,'-2'0'3840'0,"-1"0"-3072"0,3 0-608 0,1 0-160 15,1 0-2048-15,-1 0-432 0,1 0-80 0,1 0-32 16,1-1 992-16,3-3 208 0,2 1 48 0,2-1 0 0,1 0 2032 0,2-1 400 16,2 0 96-16,2-1 16 0,2 0 240 0,1 0 48 15,3 0 16-15,-1-1 0 0,1 2-800 0,0 2-144 16,0-1-48-16,-1-1 0 0,0 1-192 0,-2 2-32 16,-2 2-16-16,0-4 0 0,2 3-272 0,-1-3 0 15,0 2 128-15,-1-2-128 0,1 2 0 0,1-3-256 16,-1 1 64-16,0-1 0 15,0-1-816-15,-2 1-144 0,2 1-48 0,-3-1-10256 0,1 2-2064 16</inkml:trace>
  <inkml:trace contextRef="#ctx0" brushRef="#br0" timeOffset="29668.99">28369 9953 11055 0,'-4'-3'976'0,"2"2"-784"0,-1 1-192 0,2 0 0 16,0 0 1168-16,0 0 192 0,-3-2 48 0,-1 0 0 0,-1 1 336 0,-2-3 80 16,3 3 16-16,0 0 0 0,3-2 304 0,1 2 64 15,1 0 16-15,1 1 0 0,3 0-864 0,-2 0-160 16,2 0-48-16,1 1 0 0,0 3-208 0,1-2-48 16,0 5-16-16,2-1 0 0,-1 2-80 0,2 0-16 15,1 3 0-15,-1 0 0 0,3 1-496 0,0 3-96 16,1 1-32-16,2 2 0 0,0-1-160 0,2 2 0 15,2-1 0-15,1 2 0 0,0 0 0 0,2-1 0 16,3 4 0-16,2 0 0 0,1 1 0 0,2 0 128 16,1 2-128-16,0 2 0 0,-2 0 160 0,0-2-160 15,-1 2 192-15,-4 0-192 0,-2 0 0 0,-2 4 0 16,0 0 0-16,-4 4 0 0,0 4 144 0,-4-3-144 16,-1 4 0-16,-3 1 144 0,-2-3 0 0,-2 1 0 0,-2 1 0 15,-1-2 0-15,-1-2-144 0,-1 2 0 0,0 4 0 0,0-3 0 16,-1-3 0-16,4 1 0 0,0 2 0 0,-1-5 0 15,1-2-256-15,-2-4 80 0,-2 3 16 0,0-3 0 16,-2-1 160-16,-2 3 0 0,0-2 160 0,-3-1-160 16,-1-1 0-16,-1 2 128 0,-1-2-128 0,-4 3 0 15,0 2 0-15,-3-3 0 0,-2 2 0 0,-3 3 0 16,0-2 0-16,-2-1 0 0,-3 1 0 0,2 0 0 16,-3-3 0-16,2-1 0 0,0-2-144 0,-1 0 144 15,3-4-480-15,0-2 0 16,1 0 0-16,2-7 0 0,2-1-976 0,4-3-192 0,4-4-32 15,1-5-9232-15,2 0-1840 0</inkml:trace>
  <inkml:trace contextRef="#ctx0" brushRef="#br0" timeOffset="30784.2">29535 10816 21183 0,'-9'-3'1888'0,"3"0"-1504"16,0 0-384-16,2 3 0 0,3-2 2160 0,1 2 352 15,0-1 80-15,-1-1 16 0,0 1-1344 0,-1-3-272 16,2 3-48-16,2-3-16 0,0 4-112 0,2 0-32 16,-4 0 0-16,0 0 0 0,0 0-16 0,20 16 0 15,-13-6 0-15,-1 3 0 0,4 3-256 0,-3 1-64 0,2 5-16 0,1 2 0 16,0 2-272-16,-1 1-160 0,2 1 192 0,0 2-192 15,1 2 0-15,-1 0 0 0,0-2 0 0,-1-1 0 16,0-2 0-16,-2-2-224 0,-2-2 16 0,-1 1 0 16,-2-3 208-16,1 0 0 0,0-3 0 0,-3-1 0 15,2-2 0-15,-2-2 0 0,1-1 144 0,1-2-144 16,1-1 240-16,-2-1-48 0,2-3-16 0,-2 1 0 16,3-4 80-16,-1-1 0 0,1 1 16 0,0-5 0 15,1-1 48-15,1 0 0 0,3-6 0 0,0-1 0 16,1-1 16-16,0-1 16 0,2-3 0 0,0-3 0 15,1-4-112-15,0-1-32 0,2-4 0 0,1-1 0 0,0-3 0 16,2-1 0-16,-1-3 0 0,2 1 0 16,1-1-64-16,0-4-16 0,1 3 0 0,1 1 0 0,-2 2-128 0,-2 1 0 15,1 4 0-15,-2-1 0 0,-2 4 0 0,0 0 0 16,0 0 0-16,-1 4 0 16,-2 5-400-16,0 3-112 0,-1 0-32 0,-1 3 0 15,-1 3-160-15,0 1-16 0,-1 1-16 0,-1 1-18528 16</inkml:trace>
  <inkml:trace contextRef="#ctx0" brushRef="#br0" timeOffset="45357.85">1955 12438 14735 0,'-10'0'1312'0,"1"0"-1056"16,1 2-256-16,0-1 0 0,5 1 1536 0,0-1 240 16,-1 2 48-16,-3 1 16 0,-3 1-1248 0,-2 1-240 15,-2 0-48 1,2 0-16-16,2-1 1568 0,1-1 320 0,3-4 64 0,0 0 16 0,1 0-192 0,1 0-32 0,2-4-16 0,1 3 0 31,-1-3-896-31,2 2-176 0,0 2-48 0,3-4 0 0,-2 3-464 0,3-2-112 0,1 3 0 0,0-1-16 16,1 1-304-16,2 0 0 0,-1 1 0 0,0-1 0 15,3 3 0-15,1-3 0 0,3 1 0 0,1 0 0 16,-1 2 0-16,2-2 0 0,3 1 0 0,1 1 0 16,-2-2 0-16,1 0 0 0,1 2 0 0,-1-2 0 15,0-1 0-15,1 1 0 16,-2-1 0-16,1 0 0 15,-1-1 0-15,-2 0 0 0,-1-2 0 0,0 1 0 16,-1-2 0-16,-1 2 0 0,-1-2 0 0,-1 3 0 0,-1-3 0 0,-2 3 208 16,1 0-64-16,-3 1-16 0,1 0-128 0,0 0 0 15,-1 2 144-15,0-1-144 0,0 2 0 0,2-3 128 16,-2 1-128-16,0 0 0 0,3 2 0 0,-2-3 0 16,2 0 0-16,-2 1 0 0,2 0 0 0,-2 0 0 15,2 2 0-15,-3-3 0 0,0 1 0 0,-1 0 0 16,1 2 0-16,-2-1 0 0,0 2 0 0,-1-2 0 15,1 2 0-15,-1-3 0 0,-2 3 0 0,0-1 0 0,0 0 128 16,1 0-128-16,-1 1 192 0,-1 0-48 0,0 3 0 16,0-2 0-16,0 1-144 0,-1-1 160 0,-1 2-160 0,1 1 160 15,-1 0-160-15,0-2 0 0,0 2 0 0,-2 0 128 16,1 4-128-16,-4-1 0 0,1 1 0 0,0 0 128 16,-1 1-128-16,-2 3 0 0,-1 1 144 0,0 2-144 15,-1 1 0-15,0-3 0 0,-2 3 0 0,0-1 128 16,1-1-128-16,-1-1 144 0,2 0-144 0,0-1 160 15,0-1-160-15,2 0 0 0,0 1 0 0,2-5 0 16,1 2 0-16,0-2 0 0,-1 0 0 0,1 1 0 16,3-2 0-16,-2 1-176 0,0 0 48 0,1 1 0 15,2-1-368-15,-2-1-64 0,1 3-16 16,1 5 0-16,1 1-928 0,-2 6-192 0</inkml:trace>
  <inkml:trace contextRef="#ctx0" brushRef="#br0" timeOffset="47008.17">1779 12285 5519 0,'2'-12'496'0,"-1"3"-496"0,1 2 0 0,1 2 0 16,-1 1 3136-16,2 1 512 0,0-2 128 0,3-1 0 16,3-5-5136-16,4-1-1040 0,0-4-208 0,0 1-32 15,-3 2 1600-15,-3 5 320 0,-2-2 64 0,-4 4 16 0,-2 1 2624 0,-2 1 512 0,-2 2 128 16,-1-2 0-16,-1 3 576 0,-3-1 128 0,1 2 0 0,-3 0 16 16,-1 0-1120-16,1 0-240 0,-2 2-32 15,-3-2-16-15,0 1-912 0,-3-1-192 16,-1 1-48-16,0-2 0 0,1 0-592 0,-1-1-192 0,3 0 128 0,-2-2-128 15,2 1 0-15,-2-1 0 0,3 1 0 0,-1 2 0 16,1 1 0-16,0 0 0 0,-2 1 0 0,0 2 0 16,-1-1 0-16,1 1 0 0,-1 1-160 0,-1 0 160 15,2 0 0-15,-1 0 0 0,3 2-144 0,0 0 144 16,2 0 0-16,2 2 0 0,1-2 0 0,0 0 0 16,2 2 0-16,0-2 0 15,3 2 0-15,0-1 0 0,2 0 0 0,1 3 0 16,0-3 0-16,2 2 0 0,0 0 0 0,1-1 0 0,0 0 0 0,0 2 0 15,1 1 0-15,0 0 224 0,2 0-32 0,-2 4-16 0,0 5-48 16,0 3 0-16,1 2 0 0,-1 6 0 0,0 3-128 0,2 12 0 16,0 6 0-16,1 10 0 0,0 3 0 0,-2 7 0 15,1 1 0-15,-3 1 0 16,1-3 0-16,-1 7 0 0,0 6 0 0,-1-3 0 16,1-4-416-16,0-6-16 0,-2-2 0 0,1 1 0 0,0-5 432 0,-2 3 144 15,0 6 0-15,-2-5 0 0,1-12 368 0,-3 2 64 16,-1 4 0-16,0 3 16 0,-1 2-368 0,0-2-80 15,1-2-16-15,-1-2 0 0,0-5-128 0,-1-1 0 16,-1 5 0-16,0 2 0 0,3 3 128 0,0-1-128 16,2-1 0-16,1-4 128 0,1-7-128 0,4-7 0 15,0-5 0-15,2-4 0 0,0-6 0 0,0 2 0 16,1 5 0-16,1-2 0 0,1 2 224 0,-2-2-32 0,2 1-16 16,-1-3 0-16,-2-4-176 0,1-6 0 0,-2 0 0 0,0-4 0 31,1-7 144-31,-1 2-144 0,0-4 160 0,0 0-160 0,1-2 208 0,-1 0-48 0,-1-3-16 0,1-1 0 15,-1 1-144-15,1-1 0 16,-1-3 0-16,2 2 0 0,-1 1-256 0,0-3-96 0,1 2-16 0,3 1 0 16,0 1-416-1,4 0-96-15,1 3-16 0,3 0 0 0,2-2 288 0,5 2 48 16,5 2 16-16,7 1 0 0,4-3-144 0,3 2-16 0,2-1-16 0,-1-3 0 16,-1-2-192-16,3-1-48 15</inkml:trace>
  <inkml:trace contextRef="#ctx0" brushRef="#br0" timeOffset="48390.62">1857 14328 43311 0,'-3'-1'3840'0,"1"-1"-3072"16,2 2-608-16,0 0-160 16,2 0-1344-16,-2-1-288 0,1 1-64 0,1-4-16 15,3 2 128-15,1-1 32 0,6 1 0 0,1 0 0 0,3 0 1712 0,3 1 352 16,3 1 64-16,4 1 0 0,2 1 464 0,3 0 96 15,0-1 16-15,1 3 0 0,1 0-832 0,-1 1-176 16,0 1-16-16,-2 0-128 0,-6 1 0 0,0 1 0 16,-3-1 0-16,-5 2 0 0,0-2 0 0,-5 2 0 15,-1-3 0-15,-1 0 0 0,-3 0 0 0,-1-1 0 0,0 0 0 0,-2-1 0 16,0 1 368-16,-1 0 112 0,1 0 32 0,-3 0 0 16,1 0-176-16,0 1-16 0,-1 1-16 0,0 5 0 15,-1-1-304-15,-1 5 0 0,-1-1 128 0,-2 3-128 16,-1 2 0-16,-4 3 0 0,-2 8 0 0,-4 0 0 15,-3 3 128-15,-2 2-128 0,-1-1 0 0,-3 0 0 16,-1 0 160-16,0-6-32 0,1 0 0 0,-1-1 0 16,1-1 176-16,2-2 16 0,3-5 16 0,1 0 0 15,0-1-16-15,2 1 0 0,2 0 0 0,1-3 0 16,4-2-192-16,2-1-128 0,3-2 128 0,0-1-128 16,1-3-304-16,3 0-128 15,2-1-16-15,0-1-18784 0</inkml:trace>
  <inkml:trace contextRef="#ctx0" brushRef="#br0" timeOffset="50196.65">2792 12075 4607 0,'-2'-3'400'0,"0"3"-400"0,1 0 0 15,0-1 0-15,1 1 1632 0,0 0 240 0,0 0 48 0,-1 0 16 16,1 0-1152-16,0 0-224 0,0 0-48 0,0 0-16 15,0 0 592-15,0 0 112 0,0 0 16 0,0 0 16 16,0 0 576-16,0 0 112 0,0 0 32 0,0 0 0 16,0 0 32-16,-10-20 16 15,9 17 0-15,-1-1 0 0,2 1-464 0,0 0-80 0,0 0-32 0,0-2 0 16,0 4-672-16,0-3-144 0,0 3-32 0,0 0 0 16,0 1-288-16,0 0-64 0,0 0-16 0,0 0 0 15,2 0-208-15,0 0-128 0,-1 0 128 0,-1 0-208 0,0 0 208 0,0 0 0 16,25 1 0-16,-14-1 0 0,0-1 0 0,2 1 0 15,1 0 0-15,3-4 0 16,-1 3 0-16,0-2 0 0,2 2 0 0,0-1-144 0,0 2 144 0,-2-5 0 16,0 4 0-16,-1-2 0 0,-1 1 0 0,-1 2 0 31,1-3 0-31,-3 3 0 0,1 0 0 0,-2 3 0 0,0-3 0 0,-2 1 0 0,-1 3 128 0,-1-3-128 16,0 0 160-16,1 3-160 0,-1-2 0 0,-1 2 128 15,1 1-128-15,-2-3 0 0,1 3 144 0,-1 0-16 16,1 0 0-16,0 1 0 0,0-1 16 0,2 1 0 15,-3-1 0-15,1 2 0 0,0-1-144 0,-1-1 0 0,0 1 0 16,-1-1 0-16,0 2 0 0,-1-1 0 0,0 1 0 0,-2-1 0 16,0 2 0-16,-2-1 0 0,0 1 0 0,1 0 0 15,-2 0 0-15,1 1 0 0,-2 2 128 0,0-5-128 16,2 3 192-16,-1 0-32 0,2-1-16 0,1 2 0 16,1 3 32-16,2 1 0 15,-1 0 0-15,3 3 0 0,1 1-176 0,-1 1 160 0,2-3-160 0,-1 8 160 16,2 4-160-16,1 3 0 0,-3 1 0 0,3 7 0 15,0 2 0-15,-1 3 0 0,1-2 0 0,-2 1 0 16,0-3 0-16,-3-5 0 0,0-1 0 0,-1-4 0 16,-3-3 0-16,0 2 0 0,-2-2 0 0,1 1 0 15,0 1 0-15,1 5 0 0,-1 6 0 0,1 3 0 16,1 5 192-16,-1 4-64 0,1 4 0 0,0 3 0 0,2 2-128 0,-2 1 128 16,3 3-128-16,-2 10 128 0,4 6-128 0,-1-2 0 15,0-7 0-15,2-6 0 0,-2-10 0 0,-1-5 0 16,1 2 0-16,-1-1 0 0,-3-1 128 0,1-3 0 15,-2-2 0-15,-2-5 0 0,0-2 64 0,1-5 0 16,-2 0 0-16,2-5 0 0,0-6 0 0,1 2 0 16,-2 2 0-16,4 3 0 15,-1 3-192-15,1 4 0 0,1-2 0 0,1-2 128 0,-1-3-128 0,2-2 0 16,0 1 0-16,0-2 128 0,1-1-128 0,-1-1 0 16,0 0 0-16,0-4 0 0,-1-3 0 0,-2-2 0 15,1 0 128-15,-2-3-128 0,0-2 0 0,-1 0 0 16,0-4 0-16,0 0 128 0,-1-3 80 0,1 0 16 0,-1-3 0 15,1 2 0-15,0-3 48 0,1 2 16 16,0-2 0-16,1 0 0 0,1 2-128 0,1-1-32 0,0 0 0 0,1 2 0 16,0-1-128-16,1 2 0 0,0 1 0 0,-1-4 0 15,-3 3 0-15,1-2 0 0,1 2 0 0,-2 2 0 16,0 0 0-16,0-1 0 0,-1 0 0 0,-2-4 0 16,-1 1 0-16,0-1 0 0,0-1 0 0,-2 0 0 15,1 0 400-15,1 0 0 0,-3-3 0 0,0 2 0 31,-2-1-48-31,0-1-16 0,0 3 0 0,1 0 0 0,0 0-48 0,-1 0-16 0,1 5 0 0,-1-2 0 16,1 3-272-16,-1 2 0 0,0 0 0 0,0 2 0 0,-1-2 0 16,0 1 0-16,0 2 0 0,-2 1 0 0,0-2 0 0,-1 3 0 15,-1-2-144-15,-1-4 144 0,1 3 0 0,-2-2 0 16,-2 0 0-16,-1-2 0 0,0 1 0 0,-2-2 256 16,-1-3-48-16,1 2 0 15,-2-3 32-15,-2 0 0 0,1 2 0 0,-1-3 0 0,-1-4-240 0,4 3 128 16,2-3-128-16,-2 2 0 0,-1-5-160 0,-1 2-128 15,1-1-32-15,1 1 0 16,3-1-832-16,1 1-192 0,2 0-16 0,3 2-20336 0</inkml:trace>
  <inkml:trace contextRef="#ctx0" brushRef="#br0" timeOffset="50651.99">4065 13210 41471 0,'-5'-10'3680'0,"1"4"-2944"0,3 3-592 0,1 3-144 0,1 3 240 0,0-3 16 16,0-4 0-16,3 2 0 15,3-3-1472-15,5 5-272 0,2 1-64 0,3 6-16 16,0 7 704-16,-1 3 144 0,-2 6 16 0,-3 3 16 0,-1 4 688 0,-4-1 0 16,-3-4 176-16,0 7-48 0,-3 7 592 0,-1 8 112 15,-2 4 32-15,1 0 0 0,0-3-192 0,0 0-32 16,0-3-16-16,-2-2 0 0,1-1-416 0,1-7-80 16,1-2 0-16,-2-5-128 0,1-2 0 0,-1 0 0 0,2-6 0 0,0 0 0 31,1-5-1648-31,-1-2-432 0</inkml:trace>
  <inkml:trace contextRef="#ctx0" brushRef="#br0" timeOffset="50856.18">3842 13680 39615 0,'0'-13'3520'0,"0"6"-2816"0,1 1-560 0,0 1-144 16,2 1 1408-16,-1 3 256 0,3 0 64 0,3-4 0 15,5-1-1968-15,8-3-384 0,7 0-80 0,5-3 0 0,3 1 320 0,2 0 64 16,2 1 0-16,-1 2 16 0,0 3 304 0,-1-1-160 16,3 3 160-16,-2-1-128 0,-2 3-96 0,1-2-16 15,2 3 0-15,0-2 0 16,-3 2-1152-16,0-2-224 0</inkml:trace>
  <inkml:trace contextRef="#ctx0" brushRef="#br0" timeOffset="58257.59">5693 12081 36863 0,'1'-6'3264'0,"-1"0"-2608"0,0 6-528 0,0 0-128 0,0 0 0 0,0 1 0 15,-1-1 144-15,-1-1-144 16,-2 1-2672-16,-4 2-592 0,-1 2-128 0,-4 1-32 15,0 1 1632-15,-3 0 336 0,-1 1 64 0,1 2 16 0,2-3 3472 0,0 1 688 0,3-1 144 0,1 1 16 16,4 2-144-16,1-1-48 0,2 2 0 0,3 3 0 16,2 2-1728-16,1 2-368 0,1 5-64 0,1 0-16 15,0 2-368-15,-1 3-80 0,-1-1 0 0,-1 2-128 16,-1 3 128-16,-4-1-128 0,0 3 0 0,-2 2 0 16,-3 1 0-16,1-3 0 0,-2-1 0 0,-1-2 0 15,-1 5 0-15,0-3 0 0,0-4 0 0,-1-2 0 16,0-1 0-16,4-6 0 0,0-2 0 0,2-3 0 15,1-1 0-15,3-1 0 0,-1 0 0 0,3-4 0 16,1 0 0-16,1-1 0 0,0 3 0 0,-1-4 0 16,2 3-288-16,-2 1 32 0,0 0 16 0,-2-3 0 0,0 4 80 15,-3 2 16-15,0 3 0 0,0 1 0 16,-1-1 144-16,0 0 0 0,0-2 0 0,0 2 0 0,1 0 0 0,0 0 0 16,2-5 192-16,1 1-64 0,1 0 304 0,0-5 64 15,2 0 16-15,2 1 0 0,1-4-144 0,2-1-32 16,2 1 0-16,1-4 0 0,1 0-192 0,1 0-144 15,4 0 192-15,0-4-192 0,0 3 128 0,3-1-128 16,-2-2 0-16,2 1 0 0,-2 2 0 0,2 0 0 16,-2 2 0-16,0-1 0 0,-2 4 128 0,-1-2-128 15,-1 3 192-15,-2 0-192 0,1 1 0 0,-2-1 0 16,-2 0 0-16,0-4 0 0,-1 2 0 0,-1-3 0 16,0-1 0-16,-1-2 0 0,3 0 0 0,-2-2 0 0,3-3 0 15,0 0 0-15,1-4 304 0,1 0 0 0,1-2 0 0,0-2 0 16,0 0-176-16,-1-1-128 0,2-2 192 0,-5 2-192 31,1 0 128-31,-1-1-128 0,-1 1 0 0,-1-4 0 0,-1 3 0 0,-1-3 0 0,-3 2 0 0,-1 2 0 16,-2 2 208-16,-1 2-64 0,-1 1-16 0,1 1 0 15,-2 2 0-15,0-2 0 0,-1 3 0 0,1-4 0 16,0 6-128-16,0-5 0 0,1 0 0 0,-1 0 0 16,3 1 0-16,-2-1 0 0,0 0 0 0,1 0 0 15,-1 3 0-15,1 2 0 0,0 2 0 0,-1 2 0 16,-1-2 0-16,0 3 0 0,-1 1 0 0,-2 1 0 15,0 3 0-15,-2-1-176 0,-4 5 48 0,-1-2 0 0,-2-1 0 0,-1 1 0 16,3-3 0-16,-3 2 0 0,1 5 128 0,0 1 0 16,2-3 0-16,1 2 0 0,3 0 0 0,1-2 0 15,4 1 0-15,0-1 0 0,0 2-352 0,1-4 16 16,1 1 0-16,-1 2 0 16,3-3-272-16,-1 2-48 0,2 0-16 0,0 0 0 15,-2 2-720-15,2 1-144 0</inkml:trace>
  <inkml:trace contextRef="#ctx0" brushRef="#br0" timeOffset="58979.53">5379 14156 39615 0,'-5'-5'3520'0,"0"3"-2816"0,3-2-560 0,0 4-144 16,4 0 0-16,-2 0 0 0,-3-3 144 0,-1 1-144 16,1-1-656-16,0 2-208 0,2 2-32 0,1 4-16 15,3 3 336-15,-1 3 64 0,0 5 0 0,1 4 16 0,-1 7 800 0,-3 3 144 16,0 5 48-16,-4 4 0 0,-2 8 384 0,-3 5 80 15,-3 2 0-15,1 2 16 0,-3-1-544 0,-1 7-112 16,-3 0-32-16,0-5 0 0,1-4-288 0,2-8 0 16,1-4 128-16,1-2-128 0,0 2 0 0,2-4 0 15,2-4 0-15,2-4 0 0,3-8-192 0,3-6-64 16,3-5 0-16,2-7-17760 0</inkml:trace>
  <inkml:trace contextRef="#ctx0" brushRef="#br0" timeOffset="59497.52">5540 14289 43311 0,'-5'-2'1920'0,"-1"0"384"0,-1 2-1840 0,4-3-464 0,1 3 0 0,4 3 0 15,-1-3-528-15,0 0-208 16,3 0-32-16,1 0-16 0,6-3-2864 0,1 3-560 0,3 0-112 0,-1 3-32 16,-2-2 3008-16,-2 5 576 0,-3 1 128 0,0 2 32 15,-4 1 2368-15,-1 2 480 0,-2 1 80 0,-4 2 32 0,0-2-304 0,-2 2-48 16,0-1-16-16,-2 2 0 0,1-3-960 0,0 2-192 16,-1-3-32-16,2 1-16 0,1-2-320 0,0-2-64 15,3-1-16-15,2-2 0 0,2 1-256 0,3-4-128 16,2 1 0-16,3 0 128 0,3-2-128 0,0 1-256 15,0-1 64-15,3-1 16 0,2 2 32 0,2 1 0 16,1 1 0-16,-1-1 0 0,0 3 144 0,-3 0 0 16,-1 3 0-16,-4 1-128 0,0-2 128 0,-5 4 0 15,-2 5 0-15,-4-1-128 0,-2 2 128 0,-3 2 0 16,-1-3-144-16,-2 3 144 0,-2-4 0 0,-1 2 0 16,-1 0 160-16,1 0-160 0,0-1 464 0,3-2-16 15,2-1 0-15,0-2 0 0,4 0-112 0,0 0-16 0,2 1-16 16,0-2 0-16,2-1-160 0,-2 2-16 0,1-1-128 0,-2 0 192 15,0-2-192-15,-2 1 0 0,-2-1 128 0,-2 1-128 16,-3 0-128-16,-3 2-80 0,-3-1-16 0,-2 3 0 16,1-3 16-16,-4 0 0 0,-4 1 0 0,-2-2 0 15,2-1-96-15,-1-4-16 0,1-1 0 0,1-5 0 32,3 0-272-32,2-6-64 0,2-4-16 0,1-2-17296 0</inkml:trace>
  <inkml:trace contextRef="#ctx0" brushRef="#br0" timeOffset="59780.02">5519 14390 41471 0,'-9'-2'3680'0,"3"2"-2944"0,3 0-592 0,3 0-144 0,2 0 384 0,0-1 32 15,-1 1 16-15,2-4 0 16,2 2-816-16,6-4-176 0,5-3-16 0,4 2-16 0,2 1 592 0,-1-1 0 16,1 0 0-16,1 3 0 0,-1-1 192 0,-1 2 96 15,0 1 32-15,-3 1 0 0,-2 1 0 0,3 1 0 16,0 4 0-16,-1-2 0 0,-1 0-320 0,1 2 160 16,2 0-160-16,-2 2 128 0,2-5-336 0,-3 2-80 15,2-2-16-15,-2 1 0 16,0-3-784-16,-1 0-144 0</inkml:trace>
  <inkml:trace contextRef="#ctx0" brushRef="#br0" timeOffset="61149.02">5373 11365 28559 0,'1'-4'2544'0,"0"2"-2032"0,1 2-512 0,-1 0 0 15,0 1 288-15,1-1-32 0,1 0-16 0,2 0 0 16,0 1-240-16,1 2-160 0,-1-1 32 0,-3 3 0 16,1 1 128-16,-4 4 0 0,-3-1 0 0,-2 1 0 15,-3 1 256-15,-2 0 64 0,-3 0 32 0,-2 2 0 0,-1-2 352 0,2-1 64 16,3-4 0-16,-3 4 16 0,-2-2 208 0,-3 2 32 16,1 0 16-16,3-3 0 0,0 0-288 0,3-4-64 15,-1 1-16-15,3-1 0 0,1-1-192 0,0 0-32 16,0 1-16-16,-1 1 0 0,1-3-272 0,-1 4-160 15,-3-3 192-15,2 3-192 0,2 1 128 0,-1 1-128 16,1 1 0-16,-1 0 0 0,2 0 0 0,3 0 0 16,0-1 0-16,2 3 0 0,-1 2 128 0,3 3-128 15,-1 3 0-15,3-2 0 0,3 1 160 0,-2 3-160 16,3 0 128-16,0 2-128 0,-1 1 144 0,1 0-144 16,0 3 160-16,-1 0-160 0,1 2 0 0,-3 2 128 15,2 3-128-15,-3 5 0 0,-1 8 0 0,-2 0 176 16,-2 5-176-16,0-1 160 0,-1 5-160 0,2-1 0 0,1 3 0 15,-1-4 0-15,1-2 0 0,0 5 0 0,0 3 0 0,-1 6 0 16,0 3 0-16,-3 3 0 0,1-1 0 0,-1 5 0 16,-3 10 192-16,-3 3-32 0,1 1-16 0,0-8 0 15,2-3-16-15,-2 6 0 0,-2 8 0 0,0 1 0 16,-2 1-128-16,1-13 0 0,1-8 0 0,-1-11 0 16,2-11 0-16,1 1 128 0,0 3-128 0,-2 2 128 15,0-5 128-15,1-4 32 0,2-2 0 0,-2-1 0 16,2-2-112-16,3-1-32 0,0-1 0 0,1 3 0 15,2 4-144-15,1 3 0 0,0-3 0 0,2 2 0 16,-2 1 144-16,0-6-144 0,-1 1 160 0,1-4-160 0,-3 3 304 16,2-6-48-1,0-5 0-15,1-3 0 0,-1-1-256 0,-2 0 0 0,1-1 0 0,0-5 0 0,0 1 128 0,-2-3-128 16,1-2 0-16,1 1 0 0,0-4 0 0,-1 1 0 16,1-1 0-16,0-1 0 0,2 0 160 0,1-3-32 15,0-6 0-15,3-1 0 0,1 0 144 0,3-2 32 16,1 1 0-16,3-3 0 0,0 2 80 0,3 1 0 15,3-4 16-15,1 3 0 0,1 0-144 0,2-2-48 16,5-1 0-16,0 1 0 0,3-4-208 0,3 1 144 16,3-2-144-16,2 0 128 0,5-2-128 0,4 0 0 15,6 0 0-15,1 1-176 0,-2 2 176 0,-2 1 0 16,-2-5 0-16,0 1 0 16,-4-2-704-16,0 4-96 0,-2 2-32 0,-2-4 0 15,0 1-144-15,-4 1-48 0,-1 0 0 0,-2 0-18912 0</inkml:trace>
  <inkml:trace contextRef="#ctx0" brushRef="#br0" timeOffset="62134.17">6060 11580 19343 0,'-21'5'1728'0,"4"-4"-1392"0,2 4-336 0,5-2 0 0,5-2 2432 0,4-1 400 0,0 2 96 0,-3-2 16 16,-2 3-1792-16,1-1-368 0,5 0-64 0,6-2-16 15,7-2 160-15,3-3 32 0,5 2 0 0,2 0 0 16,3-2-16-16,1 4 0 0,3-3 0 0,1 3 0 16,-1 1-304-16,-1 0-64 0,0 1-16 0,-5 3 0 15,1-1-320-15,-3 0-176 0,-1 3 192 0,-2-1-192 16,-3-2 128-16,-2 1-128 0,-4 1 0 0,-1-4 0 16,0 4 192-16,-3-4-64 0,0 1 0 0,-1 1-128 15,0-2 192-15,-2 0-64 0,-1-2 0 0,0 0-128 0,-1 1 256 16,0-3-48-16,2 1-16 0,-2 1 0 0,1-3-64 0,1 3 0 15,0-3-128-15,0 2 192 0,-2 2-192 0,2 0 0 16,-1 1 0-16,-1 4 0 0,-1 2 0 0,-1 6 0 16,-1 0 0-16,-2 4 0 0,-2 2 0 0,-2 3 0 15,0 3-128-15,-1 2 128 0,-1 0 0 0,0 3 144 32,2 0-16-32,-1 2 0 0,1 6 0 0,2 2 0 0,1 6 0 0,3 4 0 15,1 5-128-15,1 4 0 0,3 4 0 0,2-1 0 0,1 1 0 0,1 0 0 16,1 6 0-16,0 3 0 0,0 0 0 0,0-1 0 15,2-1 0-15,-2-2 0 0,1 0 0 0,-3 1 0 0,-2 1 0 16,-4 5 0-16,-1-1 128 0,-3 0 0 0,-1-1 0 16,-2-4 0-16,-1 2-128 0,-3 7 0 0,-3 8 0 0,0-3 0 15,2-10 0-15,-1 2 0 0,-1 10 0 0,1-3 0 16,0 4 208-16,0-5 16 0,0-5 0 0,2-2 0 16,1 0 32-16,0 0 16 0,3 3 0 0,0-3 0 15,-1-3-16-15,1-6-16 0,2-8 0 0,-1-5 0 16,1-1-16-16,-2-3 0 0,1 4 0 0,0-3 0 15,0-2-64-15,-2 2-16 0,2-4 0 0,-1 0 0 16,1-4-144-16,0 1 0 0,-1 2 0 0,1 1 0 16,1-3 0-16,0 0 0 15,0-3 0-15,2-4 128 0,0-4 112 0,1-3 16 0,-1-2 0 0,2-3 0 0,1-1 96 0,-1-7 32 16,3 1 0-16,-2-5 0 0,1-1-128 0,1-3-32 16,1-1 0-16,-1-1 0 0,0-1-96 0,-1 1 0 15,2-4-128-15,-2 1 192 0,0-1 48 0,0 1 0 16,1 2 0-16,-2-2 0 0,1 1 144 0,-1-1 48 15,1 1 0-15,-1-2 0 16,0 2-176-16,0-3-16 0,0 1-16 0,-1 0 0 0,1 3-224 0,-3-4 0 16,1 1 0-16,0 0 0 0,-2 2-256 0,-1-2-80 15,-3 0-32-15,0 0 0 16,-2-1-176-16,-4 0-32 0,-1-1-16 0,-3-1 0 16,-3-3-480-16,-5-8-80 0,-4 2-32 0,-6-6-20544 0</inkml:trace>
  <inkml:trace contextRef="#ctx0" brushRef="#br0" timeOffset="63500.36">6829 13330 42383 0,'-1'-3'3776'0,"1"2"-3024"0,1 2-608 0,1-1-144 15,0 3-1376-15,1-3-304 0,-1 0-64 0,4 0-16 16,2 0-416-16,0 1-96 0,1 0-16 0,0 1 0 0,1 0 3184 0,-2-2 624 15,2 0 128-15,1-2 16 0,3-1 192 0,2-1 16 16,4 1 16-16,3-2 0 0,7-4-960 0,3 0-192 16,7 0-32-16,1-4-16 0,2 2-288 0,3-1-48 15,2 1-16-15,0-1 0 0,0 6-336 0,-3-2 144 16,-3 3-144-16,1-2 0 16,2 3-304-16,-6 1-160 0,-3 6-48 0,-4-1-18752 0</inkml:trace>
  <inkml:trace contextRef="#ctx0" brushRef="#br0" timeOffset="63908.4">6914 13665 43311 0,'-2'-4'3840'0,"1"3"-3072"0,0 0-608 0,1-2-160 0,0 3 368 0,0 0 32 15,1 0 16-15,2 0 0 0,2 0-576 0,2-1-112 16,3 1-32-16,3-1 0 16,2 1-80-16,-1-4-32 0,1 3 0 0,0 0 0 0,1 1 416 0,0 0 0 15,1 0 0-15,3 1 0 0,1 1 0 0,1 1 192 16,2-3-32-16,3-3-16 0,6 1 32 0,5-3 0 16,5-2 0-16,-1-2 0 0,1 0-176 0,8-4-256 0,9-2 64 15,1-2 16 1,-3 0-1040-16,0 3-192 0,3 1-64 0,-3 1 0 0</inkml:trace>
  <inkml:trace contextRef="#ctx0" brushRef="#br0" timeOffset="64646.65">8866 12075 26719 0,'-9'5'2368'0,"1"-2"-1888"0,-2 1-480 0,2 0 0 0,4 2 2896 0,0-4 496 15,0 3 80-15,-3 5 32 0,-4 3-2368 0,-1 5-480 0,4 3-80 0,4 3-32 16,7 2-544-16,3-3 0 0,5-1 0 0,1 2 0 16,3-2 0-16,1 3 0 0,0 1-160 0,-1 2 160 15,-4 1-384-15,-2-3 0 0,-3 5 0 0,-4 0 0 32,-3 2-304-32,-4 0-64 0,-2 1-16 0,-4-3 0 15,0 1-576-15,-3-7-128 0,2-6-32 0,-1-8-13344 0</inkml:trace>
  <inkml:trace contextRef="#ctx0" brushRef="#br0" timeOffset="65337.66">9073 12154 35935 0,'0'-4'1600'0,"-2"2"320"0,1-1-1536 0,1 1-384 0,1 2 0 0,1-3 0 0,0 2 880 0,2-1 96 0,2-3 32 0,4-4 0 15,3 0-704-15,2 3-144 0,4-4-32 0,-1 3 0 16,2-2-128-16,-1 2 160 0,-2 2-160 0,0-1 160 15,2 1 0-15,-2 0 0 0,0 2 0 0,1-2 0 16,-1 0-32-16,2 4-128 0,0-1 192 0,0 0-64 16,1 4 16-16,-2 0 0 15,1-1 0-15,-2 4 0 0,2 0-144 0,-3 1 0 0,0-1 144 0,-1 2-144 16,0 0 256-16,-3 0-32 0,0 1 0 0,-2 2 0 16,-1 0-224-16,-3 0 0 0,-1 2 0 0,-3-1 0 15,-2 1 0-15,-3-2 0 0,-3 3 0 0,-4-1 0 16,-3 2-176-16,-4-2-80 0,-3 2 0 0,-5-1-16 15,0-3-80-15,-4 0-16 0,-1 0 0 0,1-3 0 0,0 2 368 0,3-3-176 32,3 0 176-32,1-1-128 0,3 1 288 0,3-1 64 0,4-2 16 0,3 1 0 0,4 0-16 0,1 0 0 15,3-1 0-15,2 2 0 0,4 1-224 0,0 0 0 16,1-4 0-16,4 2 0 0,1 1 0 0,3 1-320 16,2-1 64-16,-1 1 0 0,0-1 16 0,0 3 16 15,-1 2 0-15,0 1 0 0,-3-3 224 0,-2 4-144 16,1 2 144-16,-3 0-128 15,-1 1 128-15,0 2 176 0,1-1-48 0,0 2 0 0,0-1 128 0,2-4 32 16,2 2 0-16,-1-2 0 0,3 3-64 0,0-4-16 16,-1 2 0-16,2-1 0 0,1 1-208 0,0 2 0 15,-2 1 128-15,0 4-128 0,-3 0 0 0,-3 2 0 0,-1-2 0 16,-2 0 0-16,-2 1 0 0,-2-4 128 0,-1 5-128 0,-3-6 0 16,-2 2 144-16,-1-2-144 15,-2-1 128-15,-2 0-128 0,-1 0 160 0,-3 1-160 0,0 1 192 0,-1-3-192 16,1-2 208-16,-2 1-64 0,-1-2-16 0,0-1 0 15,2-2-128-15,0-3 0 0,-2-1 0 0,0-2 128 32,-2-1-128-32,-2-2-176 0,1-4 48 0,-1-1 0 0,-6-2-448 15,0-3-96-15</inkml:trace>
  <inkml:trace contextRef="#ctx0" brushRef="#br0" timeOffset="66958.36">8725 14545 42383 0,'-7'0'3776'16,"1"2"-3024"-16,2-1-608 0,3 0-144 15,-1-1-1984-15,0 3-416 0,-3-3-96 0,-4 1 0 16,1-1 1488-16,-1 0 304 0,4-1 64 0,3-6 16 0,2 3 1696 0,2-6 336 0,5-1 64 0,2-2 0 16,1 1-576-16,1-2-128 0,3 1-32 0,1 0 0 15,-2 1-432-15,1 1-96 0,-1-3-16 0,1 3 0 16,1-3 80-16,0 2 16 0,-1-2 0 0,0 5 0 15,0-1-144-15,-2 3-16 0,-1-1-128 0,-1 3 192 0,1 1 32 0,0 0 0 16,0 3 0-16,2 1 0 16,-2 0-224-16,3 3 128 0,2-1-128 0,1 4 0 0,1-1 0 0,-1 1 0 15,-1-1 0-15,0 3 0 0,0 2 0 0,-1 1 0 16,-2 2 0-16,-3 2 0 0,-1-1 0 0,-2 2 0 16,-2 6 144-16,-4 2-144 0,-2 3-224 0,-4 1-128 15,-2-2-32-15,-6 2 0 16,0-3 64-16,-6 4 0 0,1-1 0 0,-3-2 0 0,0 3 320 0,0-3 0 15,1-6 0-15,1 1 128 0,-2 0 64 0,-1 1 16 16,-1-1 0-16,-1 0 0 0,1-3-80 0,0 0-128 16,3-2 176-16,-1-1-176 0,3-2 0 0,-1 0 0 15,2 0 0-15,0-4 0 0,3 1 0 0,2 0 0 16,2-4 0-16,1 0 0 0,3 0 128 0,0 0-128 16,1 3 0-16,2-3 0 0,2 0 0 0,4-1 0 0,0 2 0 0,5-1 0 15,0 0 0-15,5 1 0 0,0 2 0 0,5-3-144 16,3 2 0-16,3-2 0 0,6 2 0 0,1-3 0 15,4-1-192-15,1 1-48 0,2-1 0 0,3-3 0 32,-2-1-1088-32,0-1-208 0,-2 1-48 0,-3 0-8800 0,0 0-1760 0</inkml:trace>
  <inkml:trace contextRef="#ctx0" brushRef="#br0" timeOffset="67539.81">9594 14406 40543 0,'3'-5'1792'0,"-3"0"384"0,0 1-1744 0,0 2-432 0,0-1 0 0,1 3 0 0,0-4 288 0,2 0-32 0,2-3 0 0,3-4 0 31,6-1-1072-31,1-2-208 0,1 1-64 0,-1-1 0 0,1 4 800 0,-3-1 160 16,1 0 128-16,0 2-192 0,-2 4 720 0,-1-1 144 0,0 6 32 0,-1 0 0 15,1 0-336-15,-1 5-64 0,0-2-16 0,-1 0 0 16,-1 3-288-16,2-1 128 0,1 2-128 0,1 4 0 16,-1-3 208-16,0 6-64 0,-1-2-16 0,-2 4 0 15,1-1-128-15,-3 5 0 0,0 0 0 0,-1 6 0 16,-2 2 0-16,-3 2-144 0,-4 5 144 0,-2-2-208 16,-4 0 48-16,-4 3 16 0,-4 1 0 0,-4-1 0 15,-2 2-304-15,-3 0-48 0,-2-1-16 0,0-2 0 0,-2 3 208 16,0-7 48-16,3-3 0 0,0-6 0 0,9-6 256 0,0-3 256 15,2-3-64-15,1-2 0 0,2 1 464 0,4-4 96 16,1 1 16-16,4-4 0 0,4 1-448 0,1-2-96 16,1 4-16-16,4-4 0 0,0 4-208 0,3 0 0 15,2 1 0-15,2-1 0 0,-1 2 0 0,3-1 0 16,-1 0 0-16,5 0 0 0,3 2 0 0,1-1 128 16,1-1-128-16,2 0 0 0,-1-1 0 0,3 1-128 15,3-4-16-15,1-2 0 16,-2-4-800-16,2-2-144 0</inkml:trace>
  <inkml:trace contextRef="#ctx0" brushRef="#br0" timeOffset="68418.27">8870 11586 43311 0,'-5'-11'3840'0,"0"5"-3072"15,1 2-608-15,2 4-160 16,0 0-496-16,1 0-128 0,-2-2-16 0,-2-3-16 16,-3-1-1200-16,-2-3-224 0,2 2-48 0,-4 0-16 15,1 1-1104-15,-5 3-208 0,-4 0-64 0,-4 3 0 16,-5 0 1936-16,0 1 384 0,-1 1 80 0,-3 1 16 0,-6 3 2080 0,-2-1 432 0,-1 2 64 0,0-1 32 16,3 1 672-16,-1 2 144 0,3 2 32 0,1-2 0 15,3 2-656-15,1-1-128 0,1 1-32 0,1 0 0 16,4 0-720-16,0 1-160 0,3 1-16 0,0-2-16 15,5-1-336-15,-1 1-64 0,6 0-16 0,0 0 0 16,2 0-16-16,4 0-16 0,1-3 0 0,1 3 0 16,2 1 16-16,2 3 16 0,0 2 0 0,2 2 0 0,0 2-80 0,2 3-128 15,2 4 176-15,0-6-176 0,-2 0 160 0,3 4-160 16,3 12 128-16,1 5-128 0,1 8 128 0,2 5-128 16,-1 6 128-16,-1 1-128 0,1 3 0 0,-2-4 0 15,-1-12 128-15,1 16-128 0,2 17 0 0,-1 10 0 16,-1 8 0-16,0 0 128 0,-1 1 80 0,-1 2 16 15,4 9 0-15,-3-5 0 0,3-7-224 0,-1-4 0 16,2 0 128-16,0-1-128 0,0-8 0 0,0-3 0 16,-2-5 0-16,-1 3 0 0,-2 2 0 0,0-8 128 15,-2-10-128-15,-4 11 0 0,-2 10 0 0,-2-1 128 16,-1-4-128-16,0-9 0 0,-2-9 0 0,-1-8 128 16,-1-4-128-16,0-4 0 0,1-3 464 0,0-2 0 0,-2 8 0 15,1 2 0-15,2 0-80 0,-1 0-32 0,2 0 0 0,0-2 0 16,1-4-224-16,-1 0-128 0,1-4 160 0,1 2-160 15,-2 2 0-15,0 1 0 0,1-1 0 0,-3 0 0 16,-1-1 0-16,0-6-320 0,0-1 64 0,0-8 0 16,1-6 128-16,1-5 128 0,2-5-192 0,-1-5 192 15,0 1 128-15,2-2 144 0,-1-4 32 0,3 1 0 16,4-6-16-16,1-1 0 0,5-3 0 0,1 0 0 16,4-2-288-16,4-2 128 0,7 1-128 0,4-1 0 15,3-3 0-15,3 0-144 0,0 1-16 0,3-1 0 16,0 1-464-16,9-3-80 0,8 1-32 15,3-2-12560-15,1-8-2512 0</inkml:trace>
  <inkml:trace contextRef="#ctx0" brushRef="#br0" timeOffset="69547.67">9555 11455 35935 0,'-20'0'3200'0,"4"0"-2560"0,6 3-512 0,8-3-128 0,0 0-224 0,-3 0-64 15,-6 2-16-15,-6-2 0 0,-4 0 560 0,2 0 128 16,6-2 0-16,8 0 16 0,6 1 80 0,7-2 16 16,6 1 0-16,5 1 0 0,4 1-64 0,5 3-16 15,4 1 0-15,0 4 0 0,0 1-16 0,-2 2 0 16,-3 0 0-16,3 0 0 0,1 3-224 0,1 0-48 16,-1 1-128-16,-2 1 192 0,-2-1-192 0,-1 2 0 15,-1-3 0-15,-4 1 0 0,-1-4 0 0,-3 0 0 16,-1-3 0-16,-2-2 0 0,-2 0 0 0,-1-2 176 15,-1 1-176-15,-1-5 160 0,0 1 112 0,-3-1 32 16,0 0 0-16,-2 1 0 0,1-1-304 0,-3 1 0 16,1 2 0-16,-3-3 0 0,0 2 144 0,-2 3-144 0,1 4 0 15,-1-1 144-15,0 7-16 0,-1-1-128 16,0 2 192-16,2 3-64 0,0 0-128 0,2-1 0 0,0-1 144 0,2 2-144 16,0 2 128-16,4-2-128 0,-1 6 160 0,2-1-160 15,4 4 192-15,-1 2-48 0,1 3-16 0,2 5 0 16,2 8-128-16,1 6 0 0,0 10 144 0,1 1-144 15,-3-1 0-15,-3 6 0 0,-1 6 0 0,-2 5 0 16,-3 8 0-16,-4 1 0 0,1-3 0 0,-2-7-128 16,0-9-112-16,2-1-16 0,0 2 0 0,1 0 0 15,0-1 416-15,0 0 80 0,-2-2 16 0,1-3 0 16,-1-1 176-16,2 5 32 0,-2 4 16 0,2-1 0 0,-2-5-304 16,2 0-176-16,1-3 192 0,0-1-192 0,0-4 0 0,1 1 0 15,2 3 0-15,-2-3 0 0,0-2 128 0,0-2-128 16,-1-2 0-16,1 1 0 0,-1 6 208 0,1-1-64 15,1 2-16-15,-1-4 0 16,1-4 0-16,1 1 0 0,0-3 0 0,1-3 0 0,0-5-128 0,-1-1 0 16,2 3 0-16,0-3 0 0,0 0 224 0,0-2 16 15,1-1 0-15,-2-2 0 0,-1 2 224 0,0-1 48 16,-2-3 16-16,-2-1 0 0,-1 4-528 0,-3-3 0 16,0-6 0-16,-1 0 0 0,-3 1 0 0,-2 1 0 15,-4-1 0-15,-1 0 0 0,-1-1 0 0,-2-4 0 16,3-2 0-16,-3-7 0 0,2 1 208 0,0-4-64 0,2 0-16 15,0 1 0-15,2-3 64 0,2 2 0 0,3-2 0 0,1 0 0 16,1-3-64-16,2 2 0 0,2 1 0 0,0-1 0 16,2 3 128-16,-1-2 32 0,1 0 0 0,0 0 0 15,0 1-288-15,-1 2 160 0,-1 0-160 0,0-1 128 16,-1 2-128-16,-2-2 0 0,0-2 0 0,-1 0 0 16,0-3 0-16,0 1 0 0,1-4 0 0,-2-4 0 15,1 2 224-15,1-3 16 0,0 0 0 0,0-2 0 16,1 1 0-16,2 0 0 0,-1-1 0 0,2 0 0 15,-4 2-64-15,0 0-16 0,0 0 0 0,22-6 0 16,-16 5-160-16,-1 1 0 0,0-3 0 0,0 3 0 16,-2 0 0-16,-2 3 0 0,0-3 0 0,-2 2 0 15,-3 2 0-15,-2 1 0 0,-4-1 0 0,-1-1 0 16,-2 1 0-16,-2 0 0 0,0-2 0 0,-4 1 0 0,-5 1 272 0,-5-2 32 16,-1 2 0-16,-2 1 0 0,1 0 320 0,-3-3 64 15,-2 3 16-15,-4 0 0 0,-2-4-576 0,-5 0-80 16,-1-2-48-16,-6-5 0 15,-3-5-1456-15,5-8-272 0</inkml:trace>
  <inkml:trace contextRef="#ctx0" brushRef="#br0" timeOffset="82117.28">13060 12212 30399 0,'-6'1'2704'0,"1"-1"-2160"16,3 3-544-16,1-3 0 15,1 0-320-15,-2 0-192 0,-1 0-16 0,-4 0-16 16,0 0-1568-16,-2 0-304 0,1 0-64 0,-1-3-16 0,-1 6 2112 0,-1-2 384 0,-1 0 160 0,-2 3-16 16,-2 0 1168-16,-3 1 224 15,-2 1 64-15,0 1 0 0,-2-1-288 0,-1-2-48 0,0 3-16 0,-2-4 0 16,0 2 160-16,-3-1 16 0,1-1 16 0,-1 1 0 15,0 1-240-15,2-5-48 0,-1 1-16 0,1-1 0 16,-2 0-672-16,-1-1-128 0,3 1-16 0,2-4-16 16,1 3-176-16,5 0-128 0,0 1 192 0,3 0-192 15,2 1 0-15,3 0 0 0,3 3 0 0,-1-2 0 16,3 3 0-16,1 0 0 0,1 2 0 0,2-1 0 0,-1 0 0 0,3 3 0 16,0-2 0-16,0 2 0 0,0 1 208 0,1-2-64 15,1 3-16-15,-1-2 0 0,1 0-128 0,0 2 0 16,-1 0 0-16,1 5 0 0,1-1 0 0,-1 2 192 15,2 3-192-15,0 2 192 0,1 2-192 0,2 4 128 16,-1-1-128-16,3 3 128 0,0 3-128 0,0-1 0 16,3 4 144-16,-1 1-144 0,1 1 0 0,-1-1 144 15,0 0-144-15,-1 5 0 0,1 6 0 0,-1 5 0 16,-1 3 0-16,-3-1 0 0,0 9 0 0,-2-6 0 16,0-3 0-16,-2 2 0 0,-1-4 0 0,-1-1 0 15,-1-7 0-15,1 1 0 0,0 2 0 0,-2-2 0 16,-1-3 0-16,-1-1 0 0,1-3 176 0,-2-4-32 0,1-4 0 15,0 0 0-15,2-3-144 0,-2-2 160 16,2 3-160-16,-1-3 160 0,2 1-160 0,0-6 192 0,2 1-192 0,-1 0 192 16,2 2 16-16,2-2 16 0,1-1 0 0,1-2 0 15,2-2-224-15,-2-2 0 0,1-3 0 0,3-1 0 16,-1 2 0-16,0-1 0 0,-1 2 0 0,0-3 0 16,0 1 0-16,-2-1 0 0,1-4 0 0,-2 0 0 15,0-1 0-15,-1 0 0 0,0-1 0 0,0 0 0 16,1-1 160-16,-3-2-160 0,2 2 160 0,-1 1-160 15,0 1 320-15,0 0-16 0,-1 2-16 0,1 1 0 16,-1-1-48-16,1 1-16 0,-1-2 0 0,1 3 0 0,-1 1-80 16,-1 0-16-16,3-3 0 0,-3-1 0 0,2 1-128 0,-1-2 0 15,2 0 0-15,1-1 0 0,0-4 0 0,0 2 0 16,0-1 0-16,1-1 0 0,0 3 0 0,-1-4 0 31,1 3 0-31,0 0 0 0,0-1 0 0,-2 1 0 0,-1-1 0 0,2 2 0 0,0 0 0 0,0 4 0 16,1 3 0-16,0 1 0 0,1 0 0 0,1-2 0 15,-3-2 0-15,1-1 0 0,4 3 0 0,2-1 0 16,4-6 0-16,1 0 0 0,1-3 0 0,0-3 0 16,2 0 0-16,-1-6 0 0,2 2 0 0,0-4 0 15,-4 1-224 1,0 0 80-16,2 1-400 0,1-3-80 0,3-4-16 0,2-2-12736 16,1 1-2560-16</inkml:trace>
  <inkml:trace contextRef="#ctx0" brushRef="#br0" timeOffset="82902.55">13255 12351 23951 0,'-8'4'2128'0,"2"1"-1696"0,4-1-432 0,0-1 0 16,2 0-752-16,-1-1-224 0,-1 2-48 0,-3 6-16 15,1-2-656-15,0 2-128 0,5-7-32 0,3 0 0 0,1-2 2080 0,1-2 416 16,0-2 64-16,2 1 32 0,-1 1 752 0,-1 1 160 15,1 0 16-15,-2 0 16 0,0 2-576 0,-2 2-112 16,0 2-32-16,-2 5 0 0,0 0 224 0,-3 5 32 16,-2 3 16-16,0 3 0 0,-1-2-144 0,-1 5-48 15,0 1 0-15,-1 2 0 0,0 1-736 0,1-1-160 16,1-2-16-16,2-3-128 0,1 0 0 0,1-5 0 16,0 0 0-16,1-4 0 0,1-1 0 0,-1-3 0 15,1-4 0-15,2-4 160 0,-2 1 80 0,2-2 16 16,-1-1 0-16,2-1 0 0,-2-3 80 0,1 3 32 15,-1-3 0-15,1 3 0 0,-1 0-192 0,-1-2-48 16,3 1 0-16,-2 2 0 0,1-4-128 0,2 4 0 0,0 0 0 0,1 3 0 16,1-2 0-16,3-1 0 0,4 0 0 0,3-1 0 15,1-2 160-15,4 1 0 0,1-2 0 0,3-2 0 16,1-2-160-16,2-3 0 0,-1-2 0 0,1 4 0 31,-1 0-576-31,-2 1-160 0,1-2-32 0,-2-1 0 16,-4 3-1200-16,-1-2-240 0,-3 3-48 0,-2 1-10960 0</inkml:trace>
  <inkml:trace contextRef="#ctx0" brushRef="#br0" timeOffset="83279.47">13722 12239 14735 0,'-6'3'1312'0,"0"-1"-1056"0,-1-1-256 0,4 2 0 0,2-1 1984 0,-1 2 320 16,0 1 80-16,-2 4 16 0,-2 2-1504 0,0 6-288 0,0 2-64 0,1-1-16 15,2 3 224-15,2 0 32 0,0-2 16 0,1 3 0 16,1 2 928-16,-1 0 176 0,0 3 32 0,0 2 16 16,-1 3-528-16,-2-2-96 15,1 2-32-15,-1 3 0 0,0-2-800 0,-2 2-176 0,1 2-16 0,-1 0-16 16,0-4-288-16,-1 2 0 0,1-1 0 0,-1 1 0 16,1 0 0-16,-1 2 0 0,-1 0 0 0,2-3 0 15,2-3-640 1,-1-2-224-16,2-4-48 0,0 1-10672 0,4-5-2112 0</inkml:trace>
  <inkml:trace contextRef="#ctx0" brushRef="#br0" timeOffset="83891.33">13475 13473 34095 0,'-2'-1'3024'0,"-1"1"-2416"0,-1 0-480 0,0 0-128 16,2 0 1856-16,1 0 336 0,-1 3 80 0,0-1 16 15,-3 4-2672-15,0 2-544 0,0 2-96 0,0 2-32 16,-1 4-2720-16,1-4-528 0,-1 4-112 0,-2 2-32 16,3-2 2624-1,-2-1 528-15,-2-1 96 0,2 3 32 0,-2-4 2448 0,1 2 512 0,-1-1 80 0,0 0 32 0,2-1 80 0,-1 3 32 16,2-2 0-16,0 0 0 0,1 1-896 0,1-1-176 16,1-1-48-16,2 2 0 0,1-2-128 0,1-1-48 15,1-1 0-15,2 1 0 0,1-3-128 0,-1-1-16 16,2-2-16-16,0 0 0 0,5 0-400 0,1-1-160 15,3-1 128-15,1-3-128 0,0 0 0 0,2-2 0 16,-1 1 0-16,0-3 0 0,2 1 0 0,-2 1 0 16,1 0 0-16,-1-3 0 0,-1 1 0 0,1 3 0 15,-1-5-224-15,3 2 80 0,-1-2-144 0,2-1-32 0,-1-2 0 16,1 0 0 0,-1-1-112-16,-1-2-16 0,-2 5-16 0,0-6 0 15,1 3-992-15,0-1-192 0,1 1-32 0,-5-1-13168 0</inkml:trace>
  <inkml:trace contextRef="#ctx0" brushRef="#br0" timeOffset="84221.28">13755 13404 21183 0,'0'-4'944'0,"0"2"192"0,0-1-912 0,0 2-224 0,2 2 0 0,-2 2 0 0,1 1 176 0,0 1-16 15,0 4 0-15,1 5 0 0,-2 5 736 0,0-1 160 16,-3 9 32-16,-1-1 0 0,-2 5 1024 0,-1 1 224 16,-3 2 32-16,0-1 16 0,-2 2-544 0,-1-1-112 15,1 5-32-15,-2-1 0 0,3-5-1120 0,0-7-208 16,2 0-48-16,1 3-16 0,-2 2-304 0,0 3 0 15,3 3 0-15,0-2 0 0,2-3 0 0,3-3-176 16,2 0 32-16,0-1 0 16,2-2-752-16,1-3-128 0,1 2-48 0,-1-8 0 15,2-3-1152-15,-1-4-224 0</inkml:trace>
  <inkml:trace contextRef="#ctx0" brushRef="#br0" timeOffset="84833.42">14805 12313 35935 0,'-2'-3'3200'0,"-1"0"-2560"0,2 3-512 16,1 0-128-16,1 0 912 0,-1 0 176 0,2 0 16 0,-2 0 16 31,2-2-1296-31,0 2-256 0,2 2-48 0,-4-2-16 0,0 0 224 0,0 0 32 0,11 20 16 0,-11-10 0 16,-2 4 224-16,-2 2 128 0,0 1 0 0,-3 0-128 15,1 3 432-15,-3 2-32 0,0-3 0 0,0 4 0 16,-1 3-144-16,0-2-16 0,0-2-16 0,1 0 0 15,3-3-224-15,2-3 0 0,2-1 0 0,-1-2 0 16,3 1 0-16,0-5 0 0,3-2 0 0,1-2 0 16,-1-3 0-16,2 1 0 15,3-3 0-15,-1 0 0 0,1 0 0 0,0 0 0 0,2-3 128 0,1 3-128 0,0 3 128 0,2-3-128 16,0 2 176-16,1 2-176 0,0 1 0 0,0-1 0 16,1 2 0-16,2-1 0 0,2 0 0 0,0-1 0 15,-1 0 0-15,1 0 0 0,-1-1 0 0,1-1 0 16,1-2 0-16,-1-1 0 0,1-4 0 0,-1-1-352 15,0 1 48-15,1-3 16 16,-1 0-416-16,-1-1-96 0,0-2-16 0,-3 1-10384 16,-2 0-2064-16</inkml:trace>
  <inkml:trace contextRef="#ctx0" brushRef="#br0" timeOffset="85131.8">15236 12257 20271 0,'-9'1'1792'0,"1"0"-1424"0,2 1-368 0,3-2 0 16,1 3 1344-16,2-2 208 0,0 2 48 0,-2 2 0 15,-1 1-4048-15,1 2-816 0,-1 2-144 0,0 0-48 16,0 1 2320-16,0 2 464 0,0-1 96 0,-3 3 0 0,0 2 3040 0,-2 1 608 15,1 4 112-15,-2 1 16 0,-1 2 464 0,0 3 96 16,1 2 16-16,-1 1 0 0,0-1-2016 0,0 2-400 16,1-1-80-16,3 2 0 0,1 2-1008 0,1-1-272 15,2-1 0-15,1-4 128 16,1 0-656-16,0-1-144 0,1 1-32 0,1-1 0 16,1 0-2048-16,-1 0-400 0</inkml:trace>
  <inkml:trace contextRef="#ctx0" brushRef="#br0" timeOffset="85665.1">14883 13393 27647 0,'-2'0'1216'0,"-2"0"256"0,1 0-1168 0,1 1-304 0,1 0 0 0,1 2 0 0,-1-2 512 0,-1 4 32 15,-1 1 16-15,-1 4 0 0,-1 3-560 0,0-1-192 16,0 2 0-16,-1 0 0 0,1 0 512 0,-3 1 128 16,2 1 0-16,-1 0 16 15,1 1 1008-15,-2 1 208 0,2 0 48 0,-1 3 0 0,-1-1-640 0,3 0-112 16,0-5-16-16,0 2-16 0,0 4-576 0,2 0-112 15,0-3-32-15,3 0 0 0,2-2-224 0,-1-4 0 16,2-2 0-16,0-2 0 0,2-4 0 0,1 0-128 16,1-3 128-16,3-1-208 0,2-3 32 0,1 0 16 15,2-3 0-15,0 1 0 0,-2-1-96 0,3 0-32 0,4-5 0 0,1 1 0 32,0 0-112-32,-1 1-32 0,-1 1 0 0,-2 0 0 15,-1 2-416-15,0 0-96 0,-1 1-16 0,0 0 0 16,-2 4-320-16,0-4-80 0,0 2-16 0,0-1-12384 0</inkml:trace>
  <inkml:trace contextRef="#ctx0" brushRef="#br0" timeOffset="85963.28">15107 13424 10127 0,'-4'6'896'0,"-1"-1"-704"0,2 0-192 0,0-1 0 0,2-2 2896 0,-3 3 560 16,-1 5 96-16,-3 6 32 0,-5 5-736 0,0 4-144 15,-1 1-16-15,3 0-16 0,0 2-368 0,1-1-64 16,2 2 0-16,0-1-16 0,2 3-1312 0,-2 1-256 15,3 2-48-15,0 0-16 0,0 2-368 0,0 3-80 0,2 3-16 0,-2-3 0 16,0-2-128-16,1 0-176 0,-1 0 48 16,0-4 0-1,3-1-736-15,0-5-144 0,1-2-16 0,2-4-16960 0</inkml:trace>
  <inkml:trace contextRef="#ctx0" brushRef="#br0" timeOffset="86888.77">15243 12043 31327 0,'-12'3'2784'0,"2"-1"-2224"0,4 1-560 0,3-2 0 0,2 1 1024 0,-2 1 112 0,-3 0 16 0,-2 3 0 16,-1 0-1152-16,5-1-208 0,4-1-48 0,8-3-16 16,4-1 784-16,4-2 144 0,5-3 48 0,4-1 0 15,1-1 192-15,3 0 32 0,2-2 16 0,0 3 0 16,0-4-496-16,-1 3-112 0,1-1-16 0,-2 2 0 16,1 0-192-16,-1 0-128 0,-2 3 128 0,-1-2-128 15,0 3 0-15,-3 1 0 0,-1 1 0 0,-2 1 0 16,-2 1 0-16,-2 1 0 0,-2 2-192 0,-1 0 64 15,-2 1-16-15,-1 0 0 0,-3 3 0 0,1-3 0 16,-1 3 144-16,-1-1-208 0,-1-2 80 0,-1 1 128 0,0 0 0 16,-3-1 0-16,0 2 0 0,0-2 0 0,-2-1 0 0,0 1 0 15,0 1 192-15,-1 3-64 0,0-1 32 0,-1 1 0 16,2 5 0-16,0-3 0 0,0 5-16 0,-1 3 0 16,1 2 0-16,1 4 0 0,0 2-16 0,1 0-128 15,1 3 192-15,1 4-64 0,2 2-128 0,-1 0 0 16,1 0 0-16,0 9 0 0,2 6 0 0,0 6 0 15,0 2 0-15,-2 2 0 0,1-4-160 0,-2 3-16 16,0-2 0-16,-1-1 0 0,2-2-80 0,0-5-32 16,-1-4 0-16,0-3 0 0,-2-1 288 0,-1-3 0 15,1 0 0-15,-2-6 144 0,0 0 96 0,-2 0 16 16,2 2 0-16,-1-1 0 0,2-2-256 0,1 0 0 16,-1 1 0-16,1-1 0 0,2-2 176 0,0-1 32 0,1 1 16 15,1-3 0-15,0 2-96 0,-2 0 0 0,1 0-128 0,0 1 192 16,-2 6-192-16,2-2 144 0,-1 6-144 0,0-2 128 15,-1 1-128-15,1-3 0 0,1 0 0 0,-3-6 0 16,2-4 0-16,-1-4 128 0,-1-2-128 0,1-3 128 16,-2-2 128-16,0-3 0 0,0-1 16 0,1-3 0 15,-1-3-112-15,3-5-32 0,-2 0 0 0,0-1 0 16,2 0-128-16,0-2 0 0,-2-1 144 0,1 2-144 16,1 0 128-16,-2 1-128 0,-1 1 160 0,0 0-160 15,1 2 0-15,-2-2 0 0,0 3 0 0,-2-3 0 16,1 2 0-16,0-1-128 0,-1-1 128 0,-1 0 0 15,-1-1 0-15,-2 0 128 0,0-1-128 0,-1 1 192 0,-1 1 48 0,-3 2 0 16,0-1 0-16,-3 0 0 0,-1 0 32 0,1-2 16 16,-4-2 0-16,1-1 0 0,0-1-64 0,-1 2-16 15,-3-4 0-15,0 1 0 0,2-1-64 0,0-1-16 16,0 3 0-16,2 1 0 0,0 2-128 0,2 1 0 16,0 1 0-16,3 2 0 15,-1-1-576-15,4 2-32 0,0-2-16 0,3 1-13376 16,2-3-2672-16</inkml:trace>
  <inkml:trace contextRef="#ctx0" brushRef="#br0" timeOffset="89371.2">17092 11937 20271 0,'-5'0'1792'0,"1"-2"-1424"0,1 2-368 0,3 0 0 16,2-1 256-16,-1 0 0 16,-1-2-16-16,0-1 0 0,1-3-1952 0,0-2-384 0,2-1-80 15,-2 3 0-15,0-4 3184 0,-1 2 640 0,0 1 128 0,-3-1 16 0,-2 1 736 0,-4 2 144 16,-1 0 16-16,-3 2 16 0,-5 2-608 0,-3-1-128 16,-1 3-32-16,-2 3 0 0,0-2-1040 0,-1 4-224 15,0 0-32-15,-1-1-16 0,0 3-368 0,3-1-64 16,1 1 0-16,3-3-16 15,3-2-176-15,2-1 0 0,2-1 0 0,0 0 0 0,2-1 0 0,0-1 0 16,1 2 0-16,-1 0 0 0,0 3 128 0,-1 1-128 16,0 2 0-16,0 2 128 0,-1 6 0 0,-2-2 0 15,3 2 0-15,-1 5 0 0,-1-1-128 0,1 6 192 16,-1 3-192-16,2 1 192 16,1 2-192-16,3 2 0 0,1 0 0 0,2 2 128 0,2-1-128 0,2 0 0 0,1 2 0 0,1 0 0 31,5-1 0-31,-1 3 0 0,4-3 144 0,0 3-144 15,-1 4 240-15,3 3-32 0,0 4 0 0,0 4 0 16,-1 0-208-16,-2 2 128 0,1-1-128 0,-4-1 0 16,-1-2 0-16,-1 1 0 0,-2 6 0 0,-2 0 0 15,-2-4 0-15,-2 1 0 0,-1-2 0 0,0-6 0 16,-1 0 192-16,1-4-64 0,0 0-128 0,0-3 192 16,0-3 48-16,2-1 0 0,0 0 0 0,1-3 0 15,2-8-96-15,0 2-16 0,1-3 0 0,-1 0 0 16,1-1 80-16,0 2 16 0,1-1 0 0,-2 2 0 15,-2 2-224-15,1-1 0 0,-1 0 0 0,-3 0 0 0,1-2 0 0,-1 1 0 16,0-1 0-16,-1 0 0 0,0 0 0 0,-2 0 0 16,1-2 0-16,-1-1 0 0,1-2 128 0,-2-3-128 15,1-1 0-15,-3-3 144 0,1 2 160 0,0-3 16 16,1-1 16-16,-1-3 0 0,2 2-64 0,-1-3-16 16,0-1 0-16,3 1 0 0,1-3 0 0,0-1 0 15,1 1 0-15,2-3 0 0,1 1-96 0,1-1-32 16,1-1 0-16,0 1 0 0,4 0-128 0,-1-2-176 15,1 2 48-15,0 0 0 0,1-1-112 0,1 1-16 16,2 0 0-16,1-2 0 0,1 0-112 0,1 1-16 16,3-1-16-16,3-1 0 15,1-1-176-15,5 1-16 0,2-2-16 0,1-1 0 16,3-2 48-16,2 1 16 0,2-1 0 0,1 0 0 16,-2-1-672-16,1 0-128 0,-1 1-16 0,-2-3-15440 0</inkml:trace>
  <inkml:trace contextRef="#ctx0" brushRef="#br0" timeOffset="90000.69">17292 12156 37775 0,'-3'-8'1664'0,"1"0"368"0,0 2-1632 0,0 1-400 0,1 3 0 0,1 0 0 0,0-1 560 0,1-3 16 16,2-4 16-16,0-4 0 0,5-3-208 0,4-1-32 15,4-1-16-15,3 0 0 0,3 1-112 0,5 0-32 0,3 1 0 0,2 3 0 16,-6 6-192-16,3 1 0 0,3 3 0 0,1 0 0 16,-2 4 0-16,-3 4-128 0,-3 2-16 0,-5 4 0 31,-3 2-304-31,-6 2-48 0,-1 2-16 0,-2 5 0 16,-3 2 0-16,-4 2-16 0,-2 3 0 0,-3 1 0 0,-2 2 528 0,-2 1 0 0,-2 0 192 0,1 1-48 15,-1-3 176-15,-1 0 16 0,-2-3 16 0,2 3 0 16,-1-4-192-16,-2-2-32 0,-1 0-128 0,0-3 192 15,2-3-192-15,-4 2 0 0,-3-4 0 0,-1 2 0 16,0-7 0-16,-2 1 176 0,2-3-176 0,-2-2 160 16,-1 1-160-16,0-2 0 0,-4 1 0 0,1 1 0 0,1-5 0 0,-2 5 160 15,-1-2-160-15,2 0 160 0,4-1-160 0,2-2 160 16,1 0-160-16,5-3 160 0,4 0-160 0,2 0 0 16,4 1 0-16,2-1 0 0,1 0 160 0,4-1-160 15,0 1 192-15,1 1-192 0,3 1 0 0,2-2 0 16,4 0-240-16,1-2 80 0,3 1 160 0,4 1-160 15,2 0 160-15,3-3-160 0,0 0 288 0,-1-2 64 16,1 1 16-16,2-1 0 0,1 3-208 0,0-3 176 16,-1 4-176-16,-1 1 160 0,-2-3-160 0,-1 6 0 15,1-1 0-15,-1 3 0 0,1 3 0 0,-3 3 0 16,-2 2 0-16,0 5 0 16,-2-6-736-16,-1 5-80 0,0 4-16 0,-2 0-10848 15,0 2-2176-15</inkml:trace>
  <inkml:trace contextRef="#ctx0" brushRef="#br0" timeOffset="90627.1">17432 13211 37775 0,'0'-8'1664'0,"0"0"368"0,0 1-1632 0,0 2-400 0,1-1 0 0,1 3 0 16,1-1-1008-16,2-1-272 0,2-6-64 0,2-1-16 16,2-3 336-16,-2 3 80 0,-3 6 16 0,-2-1 0 0,-3 7 1792 0,-2 4 352 0,-3 5 80 0,-2 3 16 15,-3 4-96-15,-2 6-32 0,0 2 0 0,-3 4 0 16,-1 3-608-16,2 1-128 0,-1 1-32 0,2-3 0 15,-1 3-416-15,1-2 0 0,2-1-224 0,1-6 80 16,3-2-176-16,1-8-16 0,3-3-16 0,1-1 0 16,1-5 352-16,0-4 0 0,2 0 0 0,2-1 0 15,0-1 0-15,0 0 0 0,3-2 0 0,-1 2 0 16,2 0-544 0,1-2-144-16,2 2-16 0,0 2-16 0,2 2 320 0,0-1 64 0,1 3 16 0,1 1 0 31,1 4-176-31,0 3-16 0,1 2-16 0,-1 2 0 0,0 0-400 0,-2 3-80 15,1 0-16-15,-5 0 0 0,-2-1 1024 0,-3 0 0 0,-1-1 192 0,-3 2-32 0,-1-4 928 0,-2-2 176 16,-1 1 32-16,0-3 16 0,-1-1-288 0,-2-3-48 16,-2 2-16-16,1-6 0 0,-2 3-480 0,-1-1-96 15,-1-1-32-15,-2 1 0 0,-1-1-352 0,-1 1-192 16,0-5 32-16,-3 3 0 16,-2-3-1376-16,-3 2-288 0,0-1-48 0,-1-2-13360 15</inkml:trace>
  <inkml:trace contextRef="#ctx0" brushRef="#br0" timeOffset="90894.24">17366 13256 37775 0,'0'-4'3360'0,"0"3"-2688"0,1-2-544 0,1 3-128 15,0-1 944-15,4 0 144 0,4 0 48 0,6-3 0 32,10-1-1424-32,8-1-288 0,8-2-48 0,3 2-16 0,2-3 640 0,-1 3 0 0,0 0 0 0,-7 0 0 15,-3 2 176-15,-5 2 0 0,-4 1 0 0,-3 1 0 16,-4 0-176-16,-4 1-256 0,-3 0 64 0,-2 3 16 16,1-3-1760-16,-5 1-368 15,0 2-64-15,-3 0 0 0</inkml:trace>
  <inkml:trace contextRef="#ctx0" brushRef="#br0" timeOffset="91757.43">17783 11720 43311 0,'-19'-4'1920'0,"6"4"384"0,0 0-1840 0,6 0-464 0,3 1 0 0,3 2 0 15,1-1 0-15,-1 3-208 0,-1 1 16 0,4 1 0 16,5-1-512-16,8 0-80 0,5-2-32 0,5-4 0 16,4 0 432-16,3-5 64 0,5 0 32 0,2-1 0 0,-1 1 544 0,2-1 96 31,-1 1 32-31,-3-2 0 0,-1 2-384 0,-4 0 144 0,-2 1-144 0,-3 0 0 0,-2 1 144 0,-4 2-144 16,-2 0 0-16,-2 1 144 0,-2 1 80 0,-2 0 16 15,-1 2 0-15,0-2 0 0,-1 2-240 0,0 0 176 16,0 2-176-16,-3 0 160 0,1 3-160 0,-1 1 0 15,0-2 0-15,-1 1 0 0,-1 2 0 0,0 0-176 16,-2-4 48-16,0 0 0 0,-1 2 128 0,-1-1 0 16,1-1 0-16,-4 1-128 0,1 0 128 0,-1 3 176 15,-2-1-48-15,0 2 0 0,-1 2 16 0,-1 5 0 16,-1 0 0-16,-2 3 0 0,3 1 112 0,0 7 0 16,0 6 16-16,1-1 0 0,2 7-272 0,1 2 160 0,2 3-160 15,0 1 128-15,2 6-128 0,-1 3 0 0,1 2 0 0,-1 1 0 16,1 7-160-16,1 6-16 0,1 5 0 0,-1-5 0 31,1-4-256-31,-3-7-48 0,2-9-16 0,-2-3 0 0,-1-4 256 0,0 0 48 0,0-2 16 0,-1 0 0 16,1 0 544-16,0-1 96 0,1-2 32 0,0-3 0 15,2 0-224-15,0-2-32 0,2 2-16 0,1-2 0 16,3 0-224-16,1-2 128 0,1 0-128 0,3-2 0 16,1-1 192-16,-1 3-48 0,4 0-16 0,-1-2 0 15,-2 1-128-15,0-3 0 0,-3-1-160 16,-1-1 160-16,-2 2 0 0,-2-1 0 0,-1 3 0 0,-1-3 0 0,-1 1 0 15,0-3-144-15,-2-3 144 0,0-4 0 0,-1 2 0 0,0-4 176 16,0-4-16-16,0-2 0 0,1-1-160 0,0-4 192 16,2 0-192-16,0-1 192 0,1-3-192 0,1 2 192 15,-1-3-192-15,1 3 192 0,-1-3-192 0,0 1 128 16,-2-1-128-16,1 1 128 0,-1-2-128 0,-2 1 0 16,-1 3 0-16,-1-4 0 0,-2 4 192 0,-1 0-64 15,-2 1 0-15,-1-1 0 0,-2 3 144 0,-2-2 32 16,-3 1 0-16,0 0 0 0,-1-1 0 0,1-3 0 15,-1 2 0-15,1-1 0 0,-4-1 32 0,1-2 16 16,0 1 0-16,-1-1 0 0,2 2-96 0,1-2 0 16,2 1-16-16,-1 1 0 0,-1-1-240 0,-1 3 0 15,-1-3 0-15,1 4 0 16,0-1-224-16,0 1-144 0,1 1-16 0,-1-1-16 16,2 1-432-16,1 1-64 0,-1-3-32 0,2 1-12688 0,-1-1-2528 0</inkml:trace>
  <inkml:trace contextRef="#ctx0" brushRef="#br0" timeOffset="96594.93">13047 15472 39615 0,'1'-4'3520'0,"-1"3"-2816"0,-1-1-560 0,0 2-144 15,1 0 704-15,1 0 96 0,0-2 32 0,3 0 0 32,2-5-1472-32,5-1-304 0,3 0-48 0,2 0-16 15,1-1-992-15,0-1-208 0,1 3-32 0,-2 0-16 0,0 0 2256 0,-1 1 576 0,1 0 48 0,2 0 16 16,5 1 0-16,0 0 0 0,2 2 0 0,1 2 0 15,1 1-512-15,-2 0-128 0,-1 4 0 0,-3 1 0 16,-3 1 0-16,-5 2 0 0,-1 1 0 0,-6 2 0 16,-4 3 0-16,-4-1 256 0,-2 5-64 0,-5 1-16 15,2-1 128-15,-5-1 16 0,-5 3 16 0,-1 2 0 0,-2-1-336 16,-1 1 0-16,1-3 0 0,-1 2 0 0,-1-2-192 0,0 2-96 16,0 0-32-16,1 0 0 0,1 0 112 0,0-2 16 15,1-1 0-15,3-3 0 0,3-3 192 0,-2-2 0 16,3-1 0-16,-2 0 0 0,2 4 608 0,-1-2 112 15,2-1 32-15,0 0 0 0,0 1-192 0,-2 0-48 16,2 1 0-16,-2 1 0 0,0 0-304 0,2 1-64 16,0 1-16-16,1 3 0 0,0 0-128 0,3-1 0 15,1 0 144-15,1-1-144 0,4-3 288 0,-1-2-16 16,4-3 0-16,-1 1 0 0,1-1 16 0,2 0 0 16,2-2 0-16,-1 1 0 0,1-1-288 0,0 0 0 0,2-1 128 15,-1 2-128-15,2-2 0 0,1-1 0 0,2 2 0 16,1-1 0-16,1-2 0 0,1 0-256 15,3 3 64-15,-1-1 0 0,0 3 192 0,3-2-192 0,-2 3 192 0,1-2-192 16,-2 3-48-16,1-3 0 0,-2 3 0 0,-1 1 0 31,-1 1-640-31,0-3-128 0,-2 3-16 0,1-1-16128 0</inkml:trace>
  <inkml:trace contextRef="#ctx0" brushRef="#br0" timeOffset="97434.2">14470 15299 43311 0,'-12'-8'1920'0,"-1"3"384"0,-1 3-1840 0,2-1-464 0,5 3 0 0,2-1 0 0,-4 1 0 0,-5-1-128 0,-9-2-16 16,-3 0 0 0,-1-2-1136-16,2 0-240 0,3-1-32 0,1 1-16 15,0 3 288-15,-1 0 48 0,-2 4 16 0,-3 0 0 0,0 4 944 0,-1 1 272 0,-2 4 0 0,0-1-128 16,0 3 128-16,2-2 0 0,1 1 0 0,0 2 128 15,-1-2 368-15,4 0 80 0,3 1 0 0,0 2 16 16,0 1 304-16,2-1 48 0,2 1 16 0,1-2 0 16,5 0-384-16,-1-2-64 0,6 0 0 0,0-1-16 15,2 0-256-15,2 0-48 0,3 1-16 0,0 2 0 16,4-2-176-16,0-2 0 0,3 1 0 0,0-2 0 16,2 0 0-16,1-2 0 0,2 3 0 0,0-4 0 0,2 1 0 15,0 2 0-15,0-1 0 0,1-1 0 0,-1 2 0 0,1-1 0 16,0 6 0-16,0-5 0 15,-1 2 0-15,1 1 0 0,-1 2 0 0,-2-3 128 0,1 4-128 0,0 1-144 16,-2 0 144-16,0 1-208 0,-1 0 208 0,-1 4 0 16,0-2 0-16,-2 3-144 0,0-1 144 0,0 0 0 15,0 2 0-15,-1-4 0 0,-1 0 0 0,-3-2 0 16,1 2 0-16,-1-1 0 0,-2-3 0 0,-1 1 0 16,-1 2 0-16,-3-2-128 0,0 1 0 0,-3 1 0 15,-2 2 0-15,-2 0 0 0,-3 2 128 0,-2 2-192 16,-2 1 192-16,-3-4-192 0,0 1 192 0,1-2 0 15,0-3 0-15,0-6 0 0,2 1 224 0,-1-2 32 0,2-2 0 0,-2-1 0 16,2-2 0-16,1-1 0 0,0-2 0 0,2-2 0 16,3-2-256-16,0-2 0 0,1-3-192 0,0 0 192 15,2-4 0-15,-1 1 0 0,0-1 0 0,-1-1 0 16,1 0 0-16,0-3 0 16,-2 1 0-16,2-3 0 0,2 0 0 0,0-2 0 0,3 2 0 0,2-1 0 15,1 0 0-15,4 0 256 0,0 1-64 0,3-1 0 16,4-5 192-16,3 1 16 0,3-5 16 0,2 2 0 15,2-2-160-15,4-3-16 0,5-3-16 0,3-1 0 16,2 1 0-16,-3 1 0 0,-2 6 0 0,1-5 0 16,0 3-32-16,-2-2 0 0,-1 2 0 0,-2-1 0 15,-3 2-192-15,-2-2 128 0,-1 3-128 0,-2-2 0 16,-2 1 0-16,-2-2 0 0,-1 2 0 0,-3 0 0 0,0 1 0 0,0-2 0 16,-2-1 0-16,1 1 0 0,-1 2-384 0,2 0 48 15,-2 1 0-15,2 3 0 16,-1 2-192-16,2 4-48 0,1 2 0 15,2 3 0 1,-1 1-640-16,3 7-144 0,0 0-32 0,0 4-16016 0</inkml:trace>
  <inkml:trace contextRef="#ctx0" brushRef="#br0" timeOffset="101026.02">12868 17076 35935 0,'-4'-2'3200'0,"3"-1"-2560"0</inkml:trace>
  <inkml:trace contextRef="#ctx0" brushRef="#br0" timeOffset="101401.69">13015 16937 13823 0,'6'-7'1216'0,"-1"3"-960"0,-3 0-256 0,0 3 0 0,-1 1 3200 0,-1 0 608 0,5-5 112 0,3-2 32 0,6-3-1712 0,0 0-352 15,0 2-64-15,1 2-16 0,0-2-656 0,0 0-144 16,3 3-32-16,2-2 0 0,3 1-400 0,-1-2-96 16,3 1-16-16,-1 1 0 0,2 1-464 0,-2 3 0 15,-1 2 0-15,-2 3 0 16,-2 2-336-16,-2 3-112 0,-2 4-32 0,-1 2 0 15,-5 3-224-15,0-1-64 0,-2 2 0 0,-3 2 0 0,0-3 464 0,-4 1 96 16,0 4 16-16,-3 0 0 0,1-1 640 0,-3-1 144 16,0 2 32-16,-2-3 0 0,-1 2 128 0,-2 0 16 15,0 3 16-15,-1-4 0 0,0 1-416 0,0-2-96 16,-1 1-16-16,-2-3 0 0,0 0-256 0,-2 1 0 0,-1-1 0 16,-3 3-144-16,-2-1 144 0,-1 5 0 0,-3 1 0 15,-4 2 0-15,0 0 0 0,-1 1 0 0,-2 6 0 0,-2-3 128 16,-1 6-128-16,2-7 0 0,4-2 0 0,3-4 0 15,3-6 0-15,6-3 0 0,3-3 0 0,4-1 0 16,4-1 272-16,2-4-16 0,2 1 0 0,3-2 0 16,3 0-256-16,2-3 0 0,1 0 0 0,4 2 0 15,-1-1 0-15,3-2 0 0,0 1 0 0,3 1 0 16,0-2 0-16,0 3 0 0,1-3 160 0,2 2-160 16,1 0 0-16,2 2 0 0,0 1-192 0,1 1 192 15,3 0-1056 1,-2 0-96-16,2 0 0 0,1-5-10352 0,1 2-2064 0</inkml:trace>
  <inkml:trace contextRef="#ctx0" brushRef="#br0" timeOffset="102447.8">14248 16816 13823 0,'-3'-4'1216'0,"1"0"-960"0,-2 1-256 0,1-1 0 15,2 2 4800-15,0-1 896 0,0 2 192 0,-2-7 48 16,-2 0-6416-16,-1-2-1280 0,0-1-256 0,-1 1-48 15,-2 1-1424-15,-1 3-288 0,-2 1-48 0,-2 4-16 0,-2 3 5360 0,-3 4 1056 16,0 1 224-16,-1-1 32 16,-1 1-608-16,0 3-128 0,-2 0-32 0,2 2 0 0,0 2-1200 0,-1-3-240 15,0 2-48-15,0-1-16 0,1-1 192 0,1 1 32 16,1 1 16-16,1-2 0 0,0 2-32 0,4-1-16 16,0-3 0-16,2 3 0 0,1-1-352 0,1 0-64 15,0-2-16-15,2 2 0 0,1-3-320 0,2 2 0 16,1 1 0-16,2-1 0 0,1 1 0 0,2 1 0 15,2-5 0-15,1 3 0 0,4 1 128 0,2-2-128 0,1 0 160 16,3 3-160-16,3-4 144 0,-1 1-144 0,2 1 128 0,2-3-128 16,5 3 0-16,1-4 128 0,1 3-128 0,-2 0 0 15,1 2 0-15,-2 0 0 0,-1 0 0 0,-4 3 0 16,1 3 0-16,-4 3 0 0,-1-3-144 0,-3 2 144 16,-2 2 0-16,-1-2-128 0,-3 4 128 0,-1 0 0 31,-1 3 0-31,-3 0-128 0,-1 1 128 0,-1 0 0 0,-3 1-128 0,-1-2 128 0,-2 5 0 0,-2 1 0 15,-3 4-176-15,-3 3 176 0,-2-2-160 0,-1 0 160 16,1-6-192-16,-2-2 192 0,1-2-208 0,-1-2 80 16,-1-1 128-16,1-3 0 0,0-1 0 0,-3-2 0 15,-2-1 0-15,1-4 256 0,1-3-48 0,-2 0 0 0,1-5 32 16,-1-4 0-16,2-2 0 0,2-3 0 16,4 0-64-16,0-4-16 0,2-3 0 0,1-4 0 0,0-3 32 0,2-1 0 31,4-3 0-31,-1-1 0 0,5 0-192 0,1 1 192 15,4-4-192-15,0 0 192 0,4-3-64 0,1-3 0 0,1 0 0 0,2 0 0 0,0 5 0 0,2-3 0 16,1-1 0-16,0 0 0 0,1 0 80 0,0 0 16 31,3-2 0-31,0-3 0 0,2-2 112 0,-1 2 32 16,3-2 0-16,-1-1 0 0,0 2 160 0,0-2 48 16,2-1 0-16,-1-2 0 0,-1 1-256 0,2-1-64 15,1-1 0-15,0 1 0 0,0 7-256 0,-2 2-144 16,0 6 16-16,-2 3 0 15,-1 8-320-15,-3 4-48 0,0 2-16 0,-3 5 0 16,0 2-208-16,-3 1-48 0,1 4-16 0,0 1 0 16,0 1-112-16,0-2-32 0,0 0 0 0,-1 0 0 15,0-1-960-15,1-2-192 0</inkml:trace>
  <inkml:trace contextRef="#ctx0" brushRef="#br0" timeOffset="103596.56">14510 14871 39615 0,'-8'0'3520'0,"2"0"-2816"15,2 1-560-15,4 0-144 0,2 2 224 0,-1-3 16 16,-1 5 0-16,1-3 0 15,5 3-3408-15,4-1-672 0,5-1-144 0,4 0-32 16,0-3 1712-16,2-4 352 0,0 3 64 0,2 0 16 0,-1-3 4464 0,3 3 896 0,-1-4 176 0,2 4 48 16,3-4-1952-16,-2 5-384 0,-2-3-80 0,-1 2-16 15,1 1-960-15,-4 0-320 0,-1 0 160 0,-4 1-160 16,-1 2 0-16,-4-1 0 0,-1 2 0 0,-4 1 0 16,0 0 320-16,-1-2-32 0,-1 0 0 0,-2 1 0 15,1-2-32-15,-1 1 0 0,1-1 0 0,-1 1 0 16,0-2-64-16,-1 1-32 0,0-2 0 0,-1 3 0 15,0-1-16-15,0 1 0 0,-1 0 0 0,0 4 0 16,-3 4-144-16,-1 1 128 0,0 5-128 0,-1 4 128 16,1 3-128-16,0 4 0 0,0 6 0 0,0 5 128 0,0 3-128 15,0 8 0-15,3 3 0 0,-2 3 0 0,0 2 0 16,2 4 0-16,0 7 0 0,-1 5 0 0,0 8 0 0,0-2 0 16,-2-6 0-16,0 2 0 0,0 3 0 0,-1-1 0 15,2 3 0-15,1-8 0 0,2-6 0 0,1-10 0 16,0-5 0-16,0 3 0 0,1 2 0 0,1 0 0 15,-2 0 0-15,-3 0 0 0,2-3 288 0,-3-3-32 16,0 0 0-16,1 0 0 0,-1 0-256 0,2 3 160 16,-2-6-160-16,1 6 128 0,1 1-128 0,-1-1 0 15,1-3 0-15,0-5 0 0,-1-1 0 0,3 0 0 16,1-6 0-16,2-4 0 0,0-7 0 0,4 2 0 16,3 0 0-16,-1-2 0 0,3-2 288 0,-1-4 32 0,0-3 0 0,-1 2 0 15,1-4-160-15,-3-2-32 0,0 3 0 0,-2 0 0 16,-1-1-128-16,-1-2 0 0,-2 0 0 0,-1-1 0 15,-1 0 128-15,0-1 0 0,0-2 0 0,0-1 0 16,-1 1 80-16,0-2 16 0,0-3 0 0,-2 1 0 16,1 2 32-16,-2 0 0 0,2-3 0 0,-2-1 0 15,1 1-112-15,1-5-16 0,-2 3 0 0,2-3 0 16,-1 0 112-16,0 1 16 0,-1 0 0 0,-1 0 0 16,1 2 16-16,-2 1 16 0,0 1 0 0,-4 2 0 15,0 2-128-15,0 1-32 0,-1 0 0 0,0 0 0 16,-1 0 80-16,-1 3 16 0,2-4 0 0,-3 2 0 15,0 0 32-15,-2 1 16 0,-3 0 0 0,2-2 0 0,-1-2-16 16,1 0-16-16,1-2 0 0,1-1 0 0,0-2-240 0,0 1 128 16,3-5-128-16,-1 0 0 15,1-4-400-15,1-1-176 0,-1-2-48 0,-2-4-14288 16,2-5-2880-16</inkml:trace>
  <inkml:trace contextRef="#ctx0" brushRef="#br0" timeOffset="104462.2">13384 14920 27647 0,'-5'-8'2448'0,"2"1"-1952"0,0 4-496 0,3 0 0 0,2 2 0 0,-2-2-336 16,0-3 48-16,-2-5 16 0,2-2 272 0,0-5-160 15,2 7 160-15,-4-1-128 16,-1 2-5344-16,-4 4-1056 0,-1-1-224 0,-2 5 0 0,-3-1 8432 0,0 3 1696 16,-3 3 336-16,-1 1 96 0,-3 2 0 0,-1 1 0 15,0 3 0-15,-4 0 32 0,-1 2-1856 0,-1 3-368 16,2-2-80-16,-3 0 32 16,-3 3-608-16,-4-1-128 0,2 0-32 0,-2-1 32 0,0 0-176 0,-3 1-32 15,-5 1-16-15,-3 2 32 0,2-3-448 0,-2-2-192 16,-1 1 176-16,1-3-48 0,3 0-128 0,2-1 0 15,1-1 0-15,3-2 128 16,1-1 48-16,2 0 16 0,-1 0 0 0,2-1 32 0,2 2-16 0,0 0 0 0,1 2 0 0,2-3 48 16,2-1-64-16,2 1 0 0,5 0 0 0,0-3 48 15,4 2-240-15,3 0 0 0,2-1 0 0,4 1 0 16,1 0 128-16,2-1 0 0,2 2 0 0,1 2 0 16,4-1-128-16,0 3 0 0,3 4 0 0,0 0 0 15,5 0 0-15,-1 2 0 0,2 0 0 16,2 3 0-16,2 2 0 0,-1 2 0 0,3 2 0 0,-2 3 0 15,1 5 0-15,0 0 0 0,1 7 0 0,-3-1 0 16,1 4 0-16,-1 6 0 0,0-1 0 0,-1 3 0 16,-3-3 0-16,-2 3 0 0,0-2 0 0,1 15 0 0,-1 8 0 15,-1 10 0-15,0-2 0 0,-2 2 0 0,-1-2 0 0,-1 2 0 16,-1 0 0-16,-2-2 0 0,1-4 0 0,-3-2 0 16,-1-4 0-16,-3-2 0 0,0-4 0 0,-1 2-176 15,-1-2 48-15,-3-2 0 0,1-2 128 0,-3-3 0 16,-2-4 0-16,0 1 0 0,-1-1 0 0,2-6 0 15,1-2 0-15,-2 2 0 0,1 2 0 0,-1-4 0 16,4-4 0-16,-1-1 0 0,0-1 0 0,0-3 144 31,0 1-144-31,3-7 0 0,3-5 128 0,-1-4-128 0,2-6 0 0,2-4 0 16,1-3 256-16,0 1 0 0,3-3 0 0,2-1 0 0,1-1-112 0,2-2-16 0,2 0-128 0,5-2 192 16,4-2-192-16,3-3 176 0,4 2-176 0,1-3 160 15,5-1-160-15,5 0 192 0,7-3-192 0,0 3 192 16,2 2-192-16,-3-4 0 0,-1 3 0 0,-1 0 0 31,-1-1-384-31,-3 2-96 0,-3 1-32 0,2 0 0 16,-1 1-256-16,-4 2-48 0,-2 2-16 0,1 2-17552 0</inkml:trace>
  <inkml:trace contextRef="#ctx0" brushRef="#br0" timeOffset="104996.9">11209 16395 33167 0,'-6'3'2944'0,"2"-3"-2352"0,3 0-464 0,4 0-128 0,-1 0-1248 0,2-3-272 15,1 2-48-15,3-1-16 16,7-1-2192-16,5-2-432 0,5-1-80 0,3 0-32 0,2 1 6112 0,3-1 1232 16,3 3 240-16,6-3 64 0,6-3-160 0,6 1-32 15,0 0 0-15,2 0 0 0,-2-2-1744 0,-3 0-368 16,-3 1-64-16,-3 3 0 0,-5 0-960 0,-4 1 0 16,-5 3-272-16,-5 2-16704 0</inkml:trace>
  <inkml:trace contextRef="#ctx0" brushRef="#br0" timeOffset="105248.43">11375 16718 43311 0,'-12'-1'1920'0,"4"0"384"0,3 1-1840 0,4 0-464 0,5 0 0 0,3-3 0 16,6 1-976-16,6-3-304 0,13-3-48 0,13-6-16 0,12-4 960 0,2 0 176 16,-3 0 32-16,-5 4 176 15,-6 1-6784-15,-4 5-1248 0,-5 1-240 0,-3 5-32 0,0-2 9296 0,-1 4 1856 16,-4-1 368-16,4 1-10064 16</inkml:trace>
  <inkml:trace contextRef="#ctx0" brushRef="#br0" timeOffset="106520.73">11999 15707 28559 0,'-9'5'2544'0,"1"0"-2032"0,3-1-512 0,3 3 0 31,1-2-944-31,-4 2-272 0,-4 9-64 0,-6 8-16 16,-3 11-1728-16,-2 5-352 0,2 1-64 0,0 2-16 0,-1 4 2816 0,-3 8 640 0,0 0 0 0,-4 6 0 16,0 4 2368-16,-3 1 480 0,1 4 96 0,0-2 32 15,-1 0-1552-15,-1 4-304 0,1 5-64 0,-1-3-16 16,2 0-800-16,-1-3-240 0,3-1 0 0,2-6 128 16,1 2-128-16,3-9 0 0,3-3 0 0,4-6-7744 15,3-2-1584-15</inkml:trace>
  <inkml:trace contextRef="#ctx0" brushRef="#br0" timeOffset="113661.2">24149 12441 24879 0,'-3'0'2208'0,"2"0"-1760"0,0 0-448 0,1 0 0 15,1 0 608-15,-1 0 32 16,-1 0 16-16,-1-1 0 0,1-1 0 0,0 2 0 0,1-3 0 0,0 3 0 15,0 0-128-15,0 0-16 0,0 0-16 0,-14-14 0 16,9 9 64-16,-2 0 16 0,0-1 0 0,-2 1 0 16,-2-2-80-16,0 0-16 0,-2 0 0 0,0-2 0 15,-1 1 64-15,-2-1 16 0,-1-2 0 0,-2 0 0 16,-1 1 16-16,1 2 0 0,-2-1 0 0,0 1 0 16,1 4-192-16,-1 2-48 0,1-2 0 0,-1 3 0 0,1 2-160 15,-1 3-48-15,0 0 0 0,1 3 0 0,2-1-128 0,-1 0 0 16,3 2 0-16,3-2 0 0,0 0 0 0,2-1 0 15,2-1 0-15,2-2 0 0,1 2 0 0,1-3 0 16,2 1 0-16,1 0 0 0,-1-2 160 0,2 2-160 16,0 1 192-16,1-1-192 0,-1 2 0 0,1-1 0 15,0 2 0-15,0-1 0 0,1 4 208 0,-1-2-64 16,1 3-16-16,0-3 0 0,1 4-128 0,-1-4 160 16,1 3-160-16,1 1 160 0,-1-1-32 0,1 3-128 15,0 0 192-15,0 0-64 0,2 3-128 0,0 0 0 16,0 2 0-16,0 3 0 0,1 0 0 0,0 2 0 15,0 4 0-15,0 0 0 0,1 2 0 0,-2 6 0 16,0 3 0-16,-2-4 0 0,0 2 0 0,0 1 0 16,0 0 0-16,-1 1 0 0,1 1 0 0,-1-2 0 0,1 0 0 0,-1-1 0 15,1 0 0-15,-2-4 0 0,1 3 0 0,-2 2 0 16,2 3 0-16,-2-2 0 0,1-1 0 0,0-1 0 16,3-2 0-16,-2 2 0 0,1-1 0 0,-2 0 0 15,2 0 0-15,-2 3-144 0,1-1 144 0,-2 3 0 16,0 0-224-16,-1 3 64 0,-1 6 16 0,-2-1 0 15,-1 0 144-15,-1 2 0 0,-2-2 0 0,2-3 0 16,-1-2 0-16,-1-7 0 0,2-4 0 0,0-9 0 16,2-2 0-16,-1-5 128 0,3-2-128 0,-1-2 176 15,2 1 64-15,0-3 16 0,1-1 0 0,1 0 0 0,0 0-256 16,1-1 176-16,0 3-176 0,0 1 160 0,0 5-160 16,-1 0 0-16,-1 2 0 0,0 3 0 0,-3 4 0 0,1 3-176 15,0 2 48-15,-2 2 0 16,-1 0-32-16,0-1 0 0,0-3 0 0,1-4 0 0,1-2 160 0,-1-3-128 15,1-5 128-15,1-1-128 0,-1-1 384 0,1-2 64 16,-1-2 32-16,2-4 0 0,1 3-176 0,-1-4-48 16,2 0 0-16,0 1 0 0,1-3 0 0,-1 2 0 15,1 1 0-15,0 1 0 0,-1 4-128 0,0-2 128 16,0 4-128-16,-1 0 128 0,2 6-128 0,-2-4 0 16,-2 2 0-16,2-1 0 0,0-2 0 0,0-1 0 15,0-1 0-15,0 0 0 0,0-3 0 0,0 1 160 0,0-1-32 16,2-3-128-16,-2-2 192 0,0 1-64 0,1 1 0 15,0-3-128-15,2 2 128 0,-2-3-128 0,1 2 0 0,0 0 0 16,0 3 0-16,-1 0 0 0,2 0 0 0,-2 1 0 16,0 2 0-16,0-1 0 0,1-1 0 0,-1 3 0 15,0 0 128-15,-1-2-128 0,0 2 0 0,0-2 0 16,0-1 240-16,-1 0-64 0,1 1-16 0,-1-4 0 16,2 2-32-16,-1-2 0 0,0-1 0 0,2-1 0 15,1 2 0-15,-1-1 0 0,3 0 0 0,0-1 0 16,3 0 128-16,0 2 0 0,3-2 16 0,1 2 0 15,0-1-128-15,0 3-16 0,1-3-128 0,-2 3 192 16,1 1-192-16,-2 3 0 0,-1-3 0 0,-1 2 0 16,0 1 0-16,-2 0 0 0,0 0 0 0,-1-2 0 0,0 2-128 0,0-3 128 15,1-1-192-15,0 1 192 0,0-2-160 0,2 0 160 16,2-1-128-16,1-2 128 0,1-1-272 0,2 2 16 16,2-2 16-16,1-2 0 15,6 4-192-15,-1-4-32 0,1 1-16 0,3 1 0 16,0-3-288-16,0-1-48 0,1 0-16 0,-1-2-18320 15</inkml:trace>
  <inkml:trace contextRef="#ctx0" brushRef="#br0" timeOffset="115576.55">24278 12642 29487 0,'0'-5'2624'0,"0"2"-2112"15,2 1-512-15,-1 2 0 16,0 0-1024-16,0-1-320 0,2-1-64 0,-1-1-16 0,2 0 864 0,0 0 176 16,-1 3 48-16,-1 3 0 0,-1 2 1600 0,-2 3 320 0,-2 0 64 15,0 3 16-15,-1 2 384 0,-1 2 96 0,0 4 16 0,-1 0 0 16,1-1-1008-16,0 4-192 0,0 2-32 0,0-5-16 15,0 2-672-15,0-2-240 0,1 1 144 0,1-2-144 16,-2 3 0-16,1-1 0 0,0 1 0 0,1-1 0 16,-1 2 0-16,0 0-144 0,2 2 144 0,0-4-208 15,2-2-112-15,2-3-32 0,0-3 0 0,1-3 0 16,2-2 160-16,1-4 16 0,2 1 16 0,4-4 0 16,0 0 160-16,2-3 0 0,-1 1 0 0,3-2 128 15,0-2 64-15,-1 1 0 0,-3 0 16 0,3-1 0 16,4-3-208-16,1-2 0 0,-1 0 0 0,0-2 0 15,-2 2-1024-15,-2 1-320 16,-1 3-48-16,-2 2-16 0,-1-1-1216 0,-1 1-256 0,0 1-64 0,0 2-5376 16,1-2-1072-16</inkml:trace>
  <inkml:trace contextRef="#ctx0" brushRef="#br0" timeOffset="115937.03">24647 12557 38303 0,'0'0'832'0,"-3"0"192"0,1 0 16 16,1 0 48-16,1 1-880 0,0 0-208 0,0 3 0 0,0-3 0 0,-1 6 0 0,-1 3 176 0,1 3-176 0,-3 3 160 15,-1 5-1136-15,-2 1-240 0,-2 4-32 0,-2 2-16 16,-1 1 576-16,-1 2 112 0,1 1 32 16,-2 2 0-16,2-1 1744 0,-1 4 336 0,0 4 80 0,1 1 16 15,2 1-736-15,1 2-160 0,2 1-32 0,1-4 0 0,2-3-704 16,1-4-256-16,3-2 0 0,0-4 0 15,3-2-944-15,1-4-176 0,2 1-32 0,0-2-14768 16</inkml:trace>
  <inkml:trace contextRef="#ctx0" brushRef="#br0" timeOffset="116596.72">26055 12535 23951 0,'-3'1'2128'0,"-1"-1"-1696"0,-1 0-432 0,1 0 0 0,2 1 3552 0,1 2 624 0,-1-3 128 0,-1 1 32 16,-2 4-3248-16,0 0-640 0,1 1-128 0,-1 5-16 15,4 2-304-15,0-1 0 0,2 4 0 0,1 0 0 16,2 3 0-16,0 4 0 0,2 6 0 0,-1 3 0 15,2-1 240-15,-1 6-16 0,1-1 0 0,-1 2 0 16,0 1-224-16,-2 1 0 0,1-3 0 0,-3 1 0 16,1 1-1408-16,-2-5-320 0,0 1-64 15,-2-2-14800-15</inkml:trace>
  <inkml:trace contextRef="#ctx0" brushRef="#br0" timeOffset="117492.22">24461 13996 13823 0,'0'-1'1216'0,"0"1"-960"15,0-1-256-15,0 1 0 0,0 0 2992 0,0 0 544 16,2 0 112-16,-1-3 32 16,1 2-848-16,2 2-160 0,0 2-48 0,-4-3 0 0,0 0-1104 0,13 18-240 15,-8-5-32-15,-1 3-16 0,1 1-464 0,-1 4-112 16,1 5-16-16,-3 1 0 0,-1 3-304 0,-1 2-64 15,0 2-16-15,-2 0 0 0,-2 3-256 0,1 0 0 0,-2 3 0 0,-2 0 0 16,1-7 0-16,0 2-144 16,0-2 16-16,-3 3 0 0,2 2 0 0,-2 2 0 0,0-6 0 0,1 0 0 15,0-6-224-15,1-4-32 16,2-7-16-16,1-3-18432 0</inkml:trace>
  <inkml:trace contextRef="#ctx0" brushRef="#br0" timeOffset="118246.75">25860 13958 28559 0,'-2'-1'2544'0,"-1"-2"-2032"0,2 3-512 0,0-2 0 0,1 2 2048 0,0-1 320 15,-2-1 64-15,1-3 16 16,0 1-2448-16,0-1-656 0,1 2-48 0,0-2-16 15,1 4 144-15,-1 1 16 0,0 1 16 0,-1 2 0 0,-1-1 1312 0,1 4 272 16,-1 0 48-16,-1 2 16 0,0 2-224 0,-2 0-48 16,0 1-16-16,-3 1 0 0,1 5-464 0,-3 3-96 15,-1 5 0-15,-3-3-16 0,2 4-112 0,-3 0 0 0,3 0-128 16,-1-1 192-16,2-3-192 0,1-3 144 0,4-3-144 0,1-1 128 16,3-4 0-16,0-1-128 0,4-3 192 0,0-2-64 15,3 1 16-15,1-2 0 0,3 1 0 0,1 0 0 16,1-1-144-16,0-2 0 0,-1 0 0 0,2 1-176 15,3-2 176-15,1 0 0 0,0 1 0 0,2-2-128 16,0 0 128-16,1-3-128 0,2 2 128 0,0-3-128 16,1-1 128-16,1 3 0 0,2-3-144 0,-1 0 144 31,0 1-480-31,0 0-32 0,1 0 0 0,-3 1 0 0,1 1-1120 0,-3 0-224 16,0 2-64-16,-1 0-13744 0</inkml:trace>
  <inkml:trace contextRef="#ctx0" brushRef="#br0" timeOffset="118686.49">26407 13792 35935 0,'-5'4'1600'0,"0"-1"320"0,0-1-1536 0,1-2-384 0,3 1 0 0,0 1 0 31,-1-1-1152-31,0-1-288 0,-2 2-64 0,-1 1-16 15,-1 0-1280-15,0 0-256 0,0 2-48 0,1 0-16 0,0 2 3584 0,-1 2 720 0,1-3 144 0,0 4 16 16,-2 2 1792-16,1 1 368 0,1 1 64 0,0 0 16 16,-1 3-1936-16,0 4-384 0,-1 2-80 0,-1 1-16 15,1 6-544-15,-3 2-112 0,1 3-32 0,-1 1 0 16,0 1-336-16,-1-1-144 0,3 2 128 0,-2 0-128 0,2-1 0 16,0 2 0-16,0 2 0 0,1-2 0 0,-2 1 0 15,1 3-224-15,-1-1 48 0,0-2 16 0,1-2-48 0,-1-5-16 16,1-4 0-16,2-9 0 0,0-1 32 0,1-6 0 15,1-5 0-15,1 0-12080 16,0-7-2400-16</inkml:trace>
  <inkml:trace contextRef="#ctx0" brushRef="#br0" timeOffset="121192.49">26261 12154 31327 0,'-7'-4'2784'0,"3"3"-2224"0,1 0-560 0,3 1 0 15,0 0-256-15,0 0-176 0,-2 0-16 0,-1-3-16 0,1 1 464 0,0-1 0 16,2 1 128-16,4 1-128 0,1-4 1504 0,2 2 192 16,3 1 32-16,3 0 16 0,2-1-512 0,3 2-96 15,2 1-32-15,2 1 0 0,3 0-640 0,2 1-128 16,4 1-16-16,0 1-16 0,1-4-176 0,1 1-128 15,2-1 144-15,1-1-144 0,1 1 0 0,1-5 0 16,1 3 0-16,-2-2 0 0,-3-1 0 0,-1 1 0 16,-3 1 0-16,-2 0 0 15,-2 0 0-15,-4 1 0 0,0-1 0 0,-3 2 0 0,-2 1 0 0,-2 0 0 16,-3 0 176-16,-2 0-176 0,-1 0 432 0,-2 1-32 16,-2 0 0-16,0 3 0 0,-1-3-144 0,-2 3-16 15,0 2-16-15,-1-1 0 0,-1 3-32 0,0 2 0 0,-3-2 0 0,1 3 0 16,-1 0-192-16,0 1 0 0,-1 2 128 0,-1-1-128 15,0 3 0-15,1-1 0 0,-1 1 0 0,0 1 0 16,0 3 0-16,2 0 128 0,-2 1-128 0,2 3 0 16,0-1 0-16,0 3 0 0,-1 2 0 0,2 1 0 15,1-1 0-15,-2 4 0 0,3 6 0 0,-1 3 0 16,2 4 0-16,-1-1 0 0,3 3 0 0,-2 2 0 16,1-2 0-16,1 2 0 0,-1 2 0 0,3 1 0 15,2 1 0-15,-3 2 0 0,4 1 0 0,-1-3 0 16,2-1 0-16,0-4 0 0,-2 1 0 0,-1-4 0 15,0 1 0-15,-1 4 176 0,-1 0-48 0,0 1-128 0,-3-3 192 0,1 1-192 16,-2-4 192-16,2 0-192 0,-2-3 240 0,0-1-64 16,1 1-16-16,-1 0 0 0,-1 1-160 0,1-2 0 15,-2 3 0-15,1 0 128 0,1-2 32 0,0-3 0 16,0 1 0-16,1-8 0 0,1-1-32 0,1-3 0 16,2 2 0-16,2 0 0 15,0-4 0-15,2-2 0 0,-1 2 0 0,1-2 0 0,0-4-128 0,-1-1 0 16,1 1 0-16,0-4 0 0,-1 0 0 0,1-1 0 15,-2-2 128-15,-1-1-128 0,1 0 160 0,-2 1-160 16,-2 0 192-16,0-2-192 0,-1-2 0 0,-2 1 0 16,0 0 0-16,0-3 0 0,-1 1 0 0,0 0 0 15,0-3 0-15,-1 1 0 0,0-1 0 0,1 2 0 0,-1-5 0 16,0 3 0-16,1-1 128 0,-1-1-128 0,1 1 0 0,0 0 0 16,1-2 224-16,0 2-64 0,0-3-16 0,0 0 0 15,0 2 32-15,1-2 0 0,-1-1 0 0,0 0 0 16,0 1-176-16,0 1 160 0,-1 0-160 0,0 1 160 15,-1 0-160-15,0 2 128 0,-2-2-128 0,1 0 128 16,-1 2 16-16,0-2 0 0,-1 1 0 0,0 2 0 16,-1-4 48-16,-1 3 16 15,-1 0 0-15,1 0 0 0,-2 0 32 0,-1 1 0 0,-2 0 0 0,0 2 0 16,-2 0 80-16,-1 1 0 0,-1 2 16 0,0-1 0 16,0 0 48-16,0-3 0 0,0 3 0 0,2-3 0 15,1-3-224-15,1 3-32 0,3-5-128 0,0 1 192 16,0-3-640-16,2 0-128 0,1-4-16 0,-1-1-16 15,1-2-688-15,3-3-144 16,0-3-32-16,1-2-20656 0</inkml:trace>
  <inkml:trace contextRef="#ctx0" brushRef="#br1" timeOffset="124637.87">23490 11813 34095 0,'-5'2'3024'0,"0"2"-2416"0,1 1-480 0,1-4-128 15,1 1-512-15,-3 3-128 0,-4 4-32 0,-7 3 0 16,-7 6-464-16,-6 4-80 0,-4 4-32 0,-3 0 0 16,-1 1-224-16,-3-1-32 0,1 3-16 0,-2 1 0 15,-2 5 544-15,1 2 96 0,1 1 32 0,1 6 0 0,1-2 2048 0,3 6 400 16,3 0 96-16,2 4 16 0,3 5 80 0,1 5 32 16,4 5 0-16,-1 6 0 0,2 1-512 0,1 5-96 15,1 0-32-15,2 6 0 0,3 1-736 0,0 5-128 16,4 1-48-16,0-4 0 0,3-1-432 0,2-1-96 15,1 4 0-15,3-5-16 16,2-2-240-16,2-6-32 0,3-8-16 0,3 0 0 0,4 3 320 0,4-1 64 16,3 3 16-16,4 2 0 0,4 0 160 0,5 2 0 15,5-3 160-15,6 3-160 16,2-4-1120-16,7-3-320 0,3-8-64 0,3-4-16 0,4-4 1168 0,3-2 352 0,3-3-176 0,1-3 176 16,-1 3 0-16,0-7-128 0,0 2 128 0,4-2-12304 15</inkml:trace>
  <inkml:trace contextRef="#ctx0" brushRef="#br1" timeOffset="125471.82">27026 11771 6447 0,'1'0'576'0,"1"-2"-576"15,-1 1 0-15,1 1 0 0,1 0 5520 0,0 0 1008 16,4 0 192-16,1 0 32 16,6 1-5936-16,7 1-1200 0,5 0-224 0,6 2-48 0,3 3 336 0,0-1 64 0,1 1 0 0,-1 1 16 15,-2 1 240-15,0 2 0 0,-3 0 0 16,-1 1 0-16,1 5 0 0,-3 1 192 0,0 4-48 0,-2 2 0 15,-3 2 880-15,3 3 192 0,4 10 16 0,4 7 16 16,2 7-160-16,6 5-16 0,2 6-16 0,2-1 0 16,-1 3-256-16,1-1-48 0,2 8-16 0,0 1 0 15,-1 6-416-15,-2 0-64 16,-2-3-32-16,-1 4 0 0,-3-3-416 0,-3 1-96 0,-2 4-16 0,-2-2 0 16,-5-2-80-16,-3-1-32 15,-6-2 0-15,-5 8 0 0,-3 7 416 0,-7 0 0 0,-3 4 0 0,-4-3 128 16,0-2-480-16,-2-2-96 0,-1-3 0 0,2-7-16 0,3-5 1296 15,-2-5 256-15,1-5 48 0,-1-1 16 0,1-5-544 0,2-4-96 16,-3 1-32-16,-3-4 0 0,-2-2-352 0,-1-7-128 16,-1-1 0-16,-4-2 0 15,-3-6-368-15,-2-1-160 0</inkml:trace>
  <inkml:trace contextRef="#ctx0" brushRef="#br2" timeOffset="129637.57">29493 11978 13823 0,'-7'0'1216'0,"0"-3"-960"0,0 0-256 0,1 3 0 16,3 0 5184-16,1 0 976 0,-2 1 208 0,-2 1 32 15,-5 0-4672-15,-3-1-928 0,-2 4-192 0,-1-2-32 0,1 0-576 0,-2 0 0 16,2-1 0-16,-1 1 0 0,-1 1 144 0,-2-4-16 16,-3 1-128-16,0 0 192 0,-1-1 176 0,-3 3 16 15,-4-2 16-15,-2 0 0 0,-2 3-208 0,-2 2-64 16,-1-1 0-16,-2 2 0 0,3 3-128 0,-2-1 0 16,0 2 144-16,1 0-144 0,2 1 0 0,3 2 0 15,3-3 0-15,3 0 128 0,2-1-128 0,4 1 0 16,3 3 0-16,4-3 0 0,2 0 128 0,3 2-128 15,4-1 128-15,1-1-128 0,4 1 0 0,2 1 144 16,2 0-144-16,3 2 0 0,1 0 128 0,1 1-128 16,3-2 0-16,2 1 0 0,1 2 0 0,1-1 0 15,0 1 0-15,-1 1 0 0,-2-1 288 0,1 1-48 16,-3 3-16-16,-1 2 0 0,-3-2-80 0,0 3-16 0,-4 5 0 16,0 1 0-16,-2 3-128 0,0 2 0 0,-1 3 0 0,1 1 0 15,1 4 0-15,-1-3 0 0,0 2 0 0,2-3 0 16,0-1 0-16,2 2 128 0,0-1-128 0,1 2 128 15,1 2 64-15,-1 4 0 0,1 3 0 0,-2 0 0 16,0-3-192-16,-1 0 0 0,-3 2 0 0,-2-2 0 16,0-2 0-16,-2 1 0 0,-1 2 0 0,1-2 0 15,-1 0 0-15,-1 0 0 0,0-1 144 0,-1 0-144 16,0 1 256-16,0-7 0 0,-2 5-16 0,2-5 0 16,1 1-240-16,-1-3 0 0,2-1 0 0,0-3 0 15,1-1 0-15,-1-3 0 0,0 0 0 0,2 0 0 0,-2-1 192 16,0-1-48-16,1 3-16 0,-1-2 0 0,-1 1-128 15,-1-1 0-15,0 2 0 0,-3-2 0 0,3 1 0 0,-3-3 0 16,2-1 0-16,-2-2-176 0,2-2 0 0,-1-2 0 16,1-2 0-16,2-2 0 0,0-2 176 0,1-3 0 15,3 0 0-15,0-4 0 0,1 1 192 0,0-1-48 16,1 0 0-16,-1-1 0 0,1 1-144 0,2-1 0 16,-2 2 144-16,1 0-144 0,2 1 0 0,0 0 0 15,0 0 0-15,0 2 0 0,3-1 0 0,0 2 0 16,2 0 0-16,1-2 0 0,2 1 0 0,2 0 144 15,3-4-144-15,0 0 0 0,3-2 176 0,1-2-176 16,3 2 160-16,2-4-160 0,3 0 0 0,2 0 0 16,0 0 0-16,4-4 0 0,4 3 0 0,1 0-208 0,2 1 16 15,-1-3 0-15,-1 2-96 0,-1 1-16 0,-2-1 0 0,-4 1 0 32,-3-3-80-32,-5 1-32 0,-3 1 0 0,-2-4 0 15,-3 0-208-15,-6 0-32 0,-2 0-16 0,-3-1 0 0</inkml:trace>
  <inkml:trace contextRef="#ctx0" brushRef="#br2" timeOffset="130329.85">29618 12355 34095 0,'-8'-2'3024'0,"2"2"-2416"0,3 0-480 0,1 0-128 15,1 1-784-15,0-1-176 0,-3 0-48 0,-2-1 0 16,0-1 272-16,-2-1 48 0,5-2 16 0,-1 0 0 0,4-1 1376 0,1-1 288 0,3-2 48 0,2 0 16 16,0-2 416-16,4 0 96 0,0-1 16 0,1 0 0 15,2 3-576-15,1 1-112 0,0 0-32 0,-2 0 0 16,3 3-576-16,0-1-112 0,1 1-32 0,1 1 0 16,3 1-144-16,-1-1 0 0,2 3 0 0,-1-2 0 15,1 3 0-15,0 0 0 0,1 4 0 0,0 2 0 16,-1 4 0-16,0 1 0 0,-2 3 0 0,-3 3 0 15,-3 3 0-15,-4 0 0 0,-3 1 0 0,-3 2 128 16,-5 4-128-16,-1-3 0 0,-3 3 0 0,-2-4 0 16,1 5 0-16,-3-2 0 0,0 1 0 0,-1 1 128 15,0 1-128-15,-3-1 0 0,-1 1 0 0,-1-1 0 0,-1 4-160 0,-2-3 160 16,-2-1 0-16,1-2-144 0,-3-1-176 0,1-2-48 16,-2-4 0-16,3-3 0 0,0-2 192 0,1-1 48 15,2-2 0-15,-1-2 0 0,1 0 128 0,2-3 0 16,0 1 0-16,1-2 0 0,1 1 0 0,1-2 0 15,0 0-128-15,2-1 128 0,1 1-272 0,2-4 16 16,3 0 16-16,1-2 0 0,3-1 368 0,2-1 80 16,1 0 16-16,3 1 0 0,3-3 32 0,0 2 16 15,5 2 0-15,2-1 0 0,1 2-32 0,2 1-16 16,4 4 0-16,4-2 0 0,3 4 32 0,2 3 0 16,1-2 0-16,1 3 0 0,-2 1-64 0,0-2-16 0,1 0 0 0,0 2 0 15,1-2-176-15,-2 0 0 0,-2 1 0 0,-3-2 0 16,-1 2 0-16,-4-4 128 0,-4-1-128 0,-2-1 0 15,-3-1 0-15,-3 1 0 16,-2-4-192-16,-3 1 192 16,-1 0-784-16,-3-1-48 0,-2 0 0 0,0 0-17072 0</inkml:trace>
  <inkml:trace contextRef="#ctx0" brushRef="#br2" timeOffset="130937.53">29885 13576 27647 0,'-1'-7'2448'0,"-1"0"-1952"0,0 0-496 0,2 3 0 0,0-1 1568 0,0 3 224 0,1-1 32 0,0-3 16 0,1-2-576 0,-1-1-112 16,1-4-32-16,0 2 0 0,-2 1-288 0,-2 4-64 15,1 5-16-15,-3 1 0 0,0 1-400 0,-3 5-80 16,-1 4-16-16,-2 3 0 0,-3 4-256 0,0 3 0 15,-3 5 0-15,0-1 0 0,-3 2-288 0,2-1 32 16,-2 2 16-16,1-3 0 0,0-1 240 0,1-2-144 16,0-1 144-16,1 0-128 0,1-5 128 0,0-1 0 0,3-1 0 0,2-3 0 15,4-3 0-15,-1 2 176 0,4-3-176 0,0-4 192 16,4 1-192-16,1-2 128 0,3-1-128 0,1 0 128 16,1 0-128-16,2 1 0 0,2 1 0 0,3 0 0 15,-1-1 0-15,2 3-176 0,1 0 176 0,3 1-128 16,-1 1 128-16,2 3 0 0,1-2 0 0,0 3-128 15,-1 1 128-15,-2 0-160 0,1 0 160 0,-2 3-160 16,-1-2 160-16,-1 2 0 0,0-2 0 0,-3 4 0 16,1-2 0-16,-5 2 0 0,1 0 0 0,-4 1 0 15,-2 1 192-15,-2-2-48 0,-1 1 0 0,-1-3 0 0,-2 0 80 16,1 1 16-16,-2-1 0 0,-1 1 0 0,0 1-112 16,-1 0-128-16,0 0 176 0,-3 1-176 0,0-1 0 0,-2 2 0 15,1-3 0-15,-3 2 0 0,-2-1-224 0,-1-1-96 16,-3-2-32-16,-1 1 0 15,1-5-992-15,-5 0-208 0,-3-1-48 0,-2-3-15040 16</inkml:trace>
  <inkml:trace contextRef="#ctx0" brushRef="#br2" timeOffset="131172.26">29698 13614 32255 0,'-1'-3'1424'0,"0"0"304"0,1-1-1392 0,1 3-336 0,3 0 0 0,-1-2 0 15,2 2 288-15,3 0-16 0,5-1 0 0,5-2 0 16,4-4 1024-16,4 5 208 0,1-2 32 0,2 1 16 16,-1 2-784-16,2 2-144 0,-1-3-48 0,2 1 0 15,1 0-288-15,-1 0-64 0,-3-1-16 0,-1 0 0 16,1 0-208-16,-2-2 0 0,0 0 0 0,-1-1 0 15,-4 1-896-15,-1-1-160 0</inkml:trace>
  <inkml:trace contextRef="#ctx0" brushRef="#br2" timeOffset="131989.07">30296 11989 41471 0,'-10'-11'1840'0,"3"5"368"0,2 1-1760 0,3 4-448 0,3-2 0 0,2 2 0 16,2 1 192-16,0-1-64 0,3 1 0 0,6-4 0 16,4 3-128-16,5 1 0 0,3 1 144 0,1 1-144 15,1 0 0-15,2 0 0 0,0 5 0 0,-1-2 0 16,1 1 0-16,1 0 0 0,0 1 0 0,1-3 0 16,0 1 0-16,2 0 0 15,-2-1 128-15,-1-2-128 0,-3-1 176 0,-3 2-48 0,-4-3 0 0,-3 0 0 16,0 0-128-16,-5 0 128 0,-2-3-128 0,-1 3 128 0,-2 0 32 15,-2 0 0-15,-1 0 0 0,-3 3 0 0,0-3 32 16,-1 2 0-16,-2 1 0 0,-2-1 0 0,1 3-64 0,-3 1-128 16,0 4 192-16,-3-1-64 0,0 2-128 0,-1 0 0 15,0 3 0-15,1 1 128 0,0 2-128 0,0 3 0 16,1-3 0-16,1 5 0 0,1 3 0 0,2 1 0 16,0 4 0-16,2-1 0 0,1 4 0 0,2 0 0 15,1 2 0-15,-1-1 0 0,3 0 0 0,0 0 128 16,1 3-128-16,2 5 128 0,-1 2 0 0,1 0-128 15,-1 4 192-15,-2-2-64 0,0 6-128 0,-3 1 0 16,0 3 0-16,-2 1 0 0,0 1 0 0,-2 2 0 16,0 2 0-16,1 0 0 0,-2-4 224 0,1 2-32 0,-2 4-16 15,2-1 0-15,-3 1 0 0,0-1 0 0,-3 0 0 16,0-3 0-16,-1-2-176 0,0-2 0 0,-1-6 144 0,3 1-144 16,0-4 320-16,-1 0-16 0,2 1 0 0,1-1 0 15,0-1-16-15,1 0 0 0,2-2 0 0,1-2 0 16,-1-2-144-16,2-1-16 0,2 1-128 0,-1-3 192 15,0-1-192-15,2 2 128 16,0-1-128-16,1 2 0 0,1-1 0 0,0-1 0 0,1 1 0 0,0-3 0 16,2 0 0-16,-2-3 128 0,0-3-128 0,-1-1 0 15,-1-4 0-15,-1 1 0 0,0-4 128 0,-1-1-128 16,1 0 192-16,-2-4 0 0,0-1 0 0,-1-4 0 16,0-3 192-16,-1-1 16 0,-1 0 16 0,-1-4 0 15,-2 0-16-15,0-3 0 0,0 0 0 0,-3-2 0 0,-5-1-80 16,-2-3-32-1,-2-3 0-15,-1 1 0 0,-2-1-288 0,0 0 0 0,-1 2 0 0,1 0 0 16,-1 0-272-16,-1 4-176 0,0-1-16 0,-2 2-16 16,1-1-688-16,-1 3-144 0,-2 0-32 0,-1 3 0 15,1 0-224-15,0 0-48 0,1-1-16 0,2-1-18016 16</inkml:trace>
  <inkml:trace contextRef="#ctx0" brushRef="#br2" timeOffset="134030.44">25451 15787 28559 0,'-4'-2'2544'0,"2"2"-2032"0,2 0-512 0,0 0 0 16,0 0-1344-16,0 0-384 0,-2 0-64 0,0 0 0 15,-1 0-16-15,0 1 0 0,-1-1 0 0,0 1 0 0,2 1 3600 0,-3 0 736 16,1 0 144-16,0 1 16 0,-1-3-224 0,-1 0-48 15,-1 0-16-15,-1 1 0 0,1-1-1344 0,-3 1-272 16,1-1-48-16,-2 0-16 0,1-1-208 0,-2 0-64 16,1 1 0-16,-1-5 0 0,-1 3 80 0,2-1 16 15,0-1 0-15,-1 3 0 0,2 0-224 0,-1 1-32 16,-2 0-16-16,1 2 0 0,-2 1-272 0,1 1 0 16,-2 3 0-16,0-2 0 15,0 2-288-15,-1 3-112 0,-1-3-32 0,-1 3 0 16,1-1-16-16,0 0-16 0,1 2 0 0,1-5 0 0,0 1 464 0,1 2-144 15,2-3 144-15,1-2 0 0,1 0 192 0,3-1 112 16,0 1 16-16,2-2 16 0,1 1 144 0,0 1 32 0,0-2 0 16,2 1 0-16,-1-1-336 0,2 2-176 0,0-3 192 0,-2 3-192 15,2-1 128-15,-1 2-128 0,-1 2 0 16,-1 1 0-16,1-2 0 0,-1 4 0 0,0 3 0 0,-1-2 0 16,3 2 0-16,-2 0 0 0,3-2 128 0,0 0-128 15,1 3 240-15,0-2-16 0,1 0 0 0,0 4 0 16,2 2-16-16,-2 0 0 0,0 5 0 0,0 2 0 15,0 4-208-15,-2 1 176 0,1 4-176 0,-3 2 160 16,0 2-160-16,-2 3 0 0,0 5 0 0,0 2 0 16,0-1 0-16,-1 4 0 0,0 5 0 0,0-5 0 0,0 0 0 15,-2-3 0-15,2-2 0 0,0 1 0 0,-2-1 272 16,1 0-16-16,0 4-16 0,-1-1 0 0,-1 1-240 0,2 1 144 16,-2-2-144-16,-1-3 128 0,1 0-128 0,-3-2 0 15,3 2 0-15,-3-4 0 0,0-2 0 0,1-1 0 16,-1 1 0-16,-1-2 0 0,2-3 144 0,-1 0-144 15,-1-2 160-15,1-5-160 0,0-2 288 0,-1-1-32 16,2-6-16-16,1-1 0 0,0-2-240 0,2-1 0 16,-1 0 0-16,0-1 0 0,1 0 0 0,0 1 0 15,0 1 0-15,0 2 0 0,1-2 0 0,1 1 0 16,-2 0 0-16,2 1 0 0,-1-1 0 0,2-3 0 16,0 2 0-16,0-5 0 0,1-1 160 0,2-2-16 15,-2 1 0-15,0-3 0 0,2 0 176 0,-1 1 16 16,1-3 16-16,-2 3 0 0,2-2-96 0,0 1-32 0,0 0 0 0,-1-1 0 15,1 0-64-15,1 0-16 0,-1-1 0 0,1 0 0 16,0 1-144-16,0-1 0 0,-1 2 0 0,2-1 0 16,-1 1 0-16,1-1 128 0,0-1-128 0,0 0 0 15,1 0 0-15,1-3 0 0,-1 4 0 0,0-4 0 16,2 1 128-16,-2 1-128 0,3-2 128 0,-2 3-128 16,2-3 160-16,1 2-160 0,0-1 192 0,-2 0-192 15,2 2 192-15,0 1-192 0,1 1 192 0,-1-1-192 16,2-1 0-16,-1 1 0 0,1 0 0 0,1 0 0 15,-2 1 208-15,1-1-64 0,1 1-16 0,-1 0 0 16,0 0-128-16,1 1 0 0,-1-2 0 0,1-2 0 0,0 0 128 0,0-1 0 16,0 1 0-16,1 0 0 0,1-3-128 0,1 2 160 15,1-1-160-15,2 0 160 0,1 2-352 0,1-3-64 16,3 2 0-16,2 2-16 16,2 2-288-16,2 1-48 0,1 2-16 0,2 0 0 15,3 4-192-15,3-2-32 0,1 2-16 0,-4-1 0 16,-5-2 96-16,-1 1 0 0,-2 0 16 0,-8 3-18320 15</inkml:trace>
  <inkml:trace contextRef="#ctx0" brushRef="#br2" timeOffset="134454.34">23219 16712 30399 0,'6'-1'2704'0,"-1"1"-2160"0,0 0-544 0,-1 0 0 0,0 2 1456 0,3 1 176 16,5 0 32-16,9 2 16 15,7 4-784-15,6-3-144 0,3 2-48 0,1-2 0 0,-1 0-80 0,2-1-32 16,-3 1 0-16,-1-3 0 0,1-3-448 0,1 0-144 16,-1-3 0-16,1 1-12128 15,-1-2-2512-15</inkml:trace>
  <inkml:trace contextRef="#ctx0" brushRef="#br2" timeOffset="134700.71">23237 17195 41471 0,'-5'4'3680'0,"3"-3"-2944"0,3-1-592 0,4-1-144 15,2-3 0-15,3 2 0 0,8-3-192 0,9-5 192 16,14-2-2224-16,12-5-320 0,11-3-64 0,4 0-16 0,0 3 3600 0,-1-1 720 15,-4 1 144-15,-2 6 16 0,-6 0-896 0,0 1-192 16,-5 4-48-16,-3 2 0 16,-5 1-976-16,-3 3-208 15</inkml:trace>
  <inkml:trace contextRef="#ctx0" brushRef="#br2" timeOffset="143086.44">25668 16154 43311 0,'-10'2'3840'0,"3"-2"-3072"0,3 0-608 0,4 0-160 15,2 0-1536-15,-2 1-352 0,-2-1-64 0,-1 2-16 16,-1-2-2384-16,0 4-464 0,0 1-112 0,2 4 0 0,-2 2 6704 0,-1 2 1344 16,0 3 272-16,-1 5 48 0,-1 3-640 0,-1 4-128 15,0 6-32-15,-2 2 0 16,0 3-1776-16,-2 6-352 0,-1 0-80 0,1 4-16 0,-2-1-416 0,3-7 0 15,2-3 0-15,3-5 0 0,3-4 0 0,0-4 0 16,2-4 0-16,2-4 0 0,0-5 0 0,3 1-144 16,1-5 144-16,0-4-12416 15,1-2-2368-15</inkml:trace>
  <inkml:trace contextRef="#ctx0" brushRef="#br2" timeOffset="143871.64">26060 16063 41471 0,'3'-3'1840'0,"-3"1"368"0,0 1-1760 0,0-2-448 0,0 2 0 0,0 1 0 0,0 0 208 0,2-1-32 15,2 1-16-15,3-4 0 16,5 1-576-16,4 0-112 0,2 2-32 0,2-4 0 0,2 3 560 0,0 0 0 16,2 2 192-16,-1 0-48 0,3 2 32 0,-1 3 0 15,1 1 0-15,-1 1 0 0,0-1-176 0,-1 5 0 16,1-2 0-16,-3 1 0 0,-1-1 0 0,-2 3 0 15,-3-4 0-15,-1 2 0 0,-4 0 0 0,0-3 0 16,-1 3 128-16,-3 1-128 0,1-2 0 0,-3 0 128 16,-3 2-128-16,-3 0 0 0,-2-2 0 0,-4 2 0 0,-3 0 0 15,-5 0 0-15,-1 0 0 0,-4 0 0 0,-1-1-224 0,-1-2 80 16,-3 0-208-16,2-2-32 0,-2-1-16 0,3-1 0 16,0-1 400-16,-1-2 144 0,4-1 0 0,1 0 0 15,2-1 48-15,1-2 0 0,2 1 0 0,2 0 0 16,0 0-192-16,1 2 0 0,1 0 144 0,2 0-144 15,0 2 0-15,2-2 128 0,3 2-128 0,1-1 0 16,0 3 160-16,2-4-32 0,1 3-128 0,2 0 192 16,2 2-192-16,0-2 128 0,1 5-128 0,0-4 0 15,2 0 0-15,0 3 0 0,1-1 0 0,0 1 0 16,3 1 0-16,-2-2 0 0,2 1 0 0,1 1 0 0,0-2 0 16,0 0 0-16,1 0 0 0,1-1-160 0,2 0 160 15,-2 1-160-15,2-1 160 0,1 1-160 0,-1 1 160 0,1-1 0 16,-2 1 0-16,1 2 0 0,-2-2 0 0,-2 1 0 15,-1 0 0-15,-2 0 0 0,-1 0 0 0,-3 1 0 16,1 0 0-16,-2-1-128 0,-1 1 128 0,0 0 0 16,-3 1 0-16,1 0 0 0,-3 1-144 0,0-3 144 15,0 3-160-15,-3 1 160 0,1 0-240 0,-1-1 48 16,0 0 16-16,-2 0 0 0,-2 0 176 0,0 2 0 16,0 0 0-16,-3-1 0 0,1 0 176 0,-1-2-48 15,0 0 0-15,0-2 0 0,0-1 48 0,1-1 0 16,0-1 0-16,-2 1 0 0,1-1 48 0,0 0 16 15,-1 0 0-15,-2-2 0 0,4 0-240 0,-4-3 0 0,1 2 128 0,-2 1-128 16,1-2 0-16,-2-1 0 0,-1 3 0 0,-2-1 0 16,0-2 0-16,-1 0 0 0,-2-2 0 0,2 0 0 15,0 2 0-15,-1-1 0 0,0 2 0 0,1-1 0 16,0 2-320-16,-1-2 64 0,2 2 0 0,-1-2 0 31,2 2-1296-31,1 2-256 0</inkml:trace>
  <inkml:trace contextRef="#ctx0" brushRef="#br2" timeOffset="147854.69">25610 17568 13823 0,'-10'-8'1216'0,"2"2"-960"0,0 0-256 0,2-1 0 16,2 2 2208-16,3-2 400 0,-1 1 80 0,-5-5 0 16,-1-9-5712-16,-3-4-1152 0,-2-6-240 0,1 1-32 15,1 6 2896-15,1 4 576 16,0 5 112-16,1 2 32 0,2 1 5504 0,1 5 1120 15,1 0 224-15,1-3 32 0,3 3-2160 0,1 1-432 0,1 0-96 0,3-1-16 0,2-1-2000 0,3 0-384 16,1 1-96-16,3-2-16 0,3 1-592 0,2 0-128 16,1-2-128-16,6 1 176 0,2-3-176 0,5-1 160 15,2 1-160-15,2-1 160 0,2-2-160 0,-1 3 160 32,-1 4-160-32,-3 4 160 0,1 0-160 0,-2 3 0 0,-1 5-192 0,-4 2 192 15,-2 3-384-15,-3 6 32 16,-5 1 16-16,-2 5 0 15,-5 3-320-15,-5 2-64 0,-3 4-16 0,-3 3 0 16,-5 3 96-16,-5-1 0 0,-4 2 16 0,-5-1 0 16,-1-2-192-16,-2-2-32 0,-3-2-16 0,0-3 0 0,0-2 416 0,-1-1 64 0,-3-5 32 15,0 1 0-15,-3-1 352 0,0 0 160 0,-1-6-16 0,1 1 0 16,1-2 128-16,-2-2 32 0,3-3 0 0,2 1 0 16,0 0 672-16,2-3 144 0,2 1 32 0,3 2 0 15,2-2-64-15,3 3-16 0,0 3 0 0,3-2 0 16,5 0-816-16,2 0-256 0,4 0 160 0,2 2-160 15,4-1 0-15,2-1 0 0,2 0 0 0,5-1 0 16,3-1 0-16,1-1 0 0,5-1 128 0,2-3-128 16,1-1 0-16,2-2 0 0,1 2 0 0,2-6 0 15,-2 2-544-15,2-2-192 0,0 0-32 16,2 0-16896-16</inkml:trace>
  <inkml:trace contextRef="#ctx0" brushRef="#br2" timeOffset="148334.26">26279 17403 41471 0,'-1'-11'3680'0,"1"1"-2944"0,1 3-592 0,2 2-144 0,0-1 128 0,4-1 0 0,1-7 0 0,7-9 0 31,7-5-2176-31,4-2-448 0,5 2-96 0,-4 4-16 0,-2 8 2896 0,-4 5 576 0,-4 4 112 0,-2 3 32 16,-4 3 320-16,-2 2 64 0,1 3 16 0,-3 2 0 16,2 0-1024-16,-2 0-192 0,1 4-32 0,-2 3-16 15,0-1-144-15,-3 4 0 0,-2 0 0 0,-2 1 0 16,-3 3-368-16,-2 1 48 0,-4 1 16 0,-1 2 0 15,-3 1-208-15,-3 3-32 16,-3 3-16-16,-2 2 0 0,-2 0 240 0,1 1 64 0,-3 0 0 0,-1 3 0 16,-2-3-176-16,0 2-16 0,-1-1-16 15,3-4 0-15,1-3 464 0,2-6 0 0,3-3 0 0,4-3 0 0,3 1 928 0,2-6 128 16,1 2 32-16,3-2 0 0,2 0-512 0,2 0-80 16,4 0-32-16,3 0 0 0,2 1-176 0,4-1-32 15,3-3-16-15,4 1 0 0,3-2-96 0,3 3-16 16,4-3 0-16,1-1 0 0,0 1-128 0,3-1 0 15,2-1-160-15,-1-1 160 0,0-2-384 0,3-2 0 16,1 0 16-16,1-2 0 16,0-2-432-16,0-1-96 0,0-2 0 0,-1-3-16576 0</inkml:trace>
  <inkml:trace contextRef="#ctx0" brushRef="#br2" timeOffset="149110.4">26721 15767 36863 0,'-19'-8'3264'0,"4"1"-2608"0,3 2-528 0,3 3-128 0,6 2 1040 0,3 0 176 16,0 1 48-16,-2 0 0 16,4 2-1776-16,1-3-336 0,8 2-80 0,10 2-16 15,7-4-144-15,4 1-48 0,4 1 0 0,3 0 0 0,4-2 2464 0,6 4 480 16,3-2 112-16,3 4 0 0,2-1-1216 0,2 4-256 15,1 1-64-15,-1 0 0 0,-6 1-384 0,2-5 0 16,-1 3 128-16,-3 1-128 0,-3 2 0 0,-5 0 0 16,-2 2 0-16,-4 1 0 0,-5 1 0 0,-2 0 0 0,-4 1 0 15,-4-1 0-15,-3 0-304 0,-4 2 64 0,-2-1 16 0,-2 2 0 16,-1 2-80-16,-3-2-16 16,-3 2 0-16,-2 3 0 0,-2 2 64 0,-4-1 16 0,-3 3 0 0,-2 2 0 15,-2 1 240-15,-3 0 0 0,-1 1 0 0,-1-3 0 16,1 1 0-16,2-1 160 0,-1 1-160 0,2 1 128 15,0 2 64-15,-1 2 16 0,2 2 0 0,0 4 0 16,2 1-64-16,2 2-16 0,-1 3 0 0,2-2 0 16,3 5-128-16,0 1 0 0,3-1 0 0,0 3 0 15,1 3 0-15,2 0-272 0,0-4 32 0,1 0 16 16,0-3 224-16,0-1-176 0,-1 0 176 0,2-1-160 0,-1-2 160 16,0-2 0-16,-2-6 0 0,-1-1 0 15,-1-4 192-15,0-2 32 0,-2-1 0 0,-1-4 0 0,2-1-48 0,0-2-16 16,1-4 0-16,1-1 0 0,0-4 128 0,2 2 32 15,1-2 0-15,-1 2 0 0,2-3-192 0,0 4-128 16,0-1 192-16,0 2-192 0,-1 3 0 0,0 2 0 16,-2-1 0-16,-2 4 0 0,0-2 0 0,-2 5 0 15,-1-2 0-15,-3 0 0 0,-2 0 0 0,-3-2 160 16,0-2-160-16,-4 0 128 0,1-5 128 0,-3-2 0 16,0-3 16-16,-1-2 0 0,0-4 320 0,-2-2 64 15,2-2 16-15,-3-3 0 0,1 0 96 0,-2-4 32 16,-3-1 0-16,-1 0 0 0,-1-3-128 0,0-1-32 15,0 1 0-15,-1-2 0 0,2 3-400 0,-1 0-96 0,1 1-16 16,-2 2 0 0,1 1-448-16,-3 3-112 0,0 1-16 0,-2 3 0 15,1 4-400-15,0-1-96 0,2 3-16 0,0 0 0 16,4 1-240-16,4-1-48 0,7-2-16 0,4-3-11888 0,6-1-2384 0</inkml:trace>
  <inkml:trace contextRef="#ctx0" brushRef="#br2" timeOffset="155520.26">30606 16911 40543 0,'7'-11'3600'0,"-1"1"-2880"0,1 4-576 0,-4 3-144 0,1 2 544 0,0-4 80 0,3-1 16 0,6-9 0 15,4 2 496-15,0-5 96 0,1 5 32 0,-2 4 0 16,-4 4-64-16,-2 5-16 0,-3 5 0 0,-3 4 0 16,-2 7-320-16,-3 5-64 15,-1 5-16-15,-4 5 0 0,-2 6-288 0,-4 5-64 0,-2 4-16 0,-3 1 0 16,-3 2-288-16,-1 2-128 16,-2-3 128-16,0 0-128 0,2-2 0 0,1 0 0 15,1-3 0-15,0 1 0 0,4-4 0 0,3-3 0 16,2-5 0-16,1-1 0 0,3-5 0 0,3-1-144 15,0-7 144-15,1-1-160 0,0-5-64 0,4-1-16 16,-2-4 0-16,0-2 0 0,1-1 240 0,-1-1 192 16,1-1-48-16,2-2 0 0,-2-2 672 0,1-1 128 0,2-1 16 0,0-1 16 15,2-1-784-15,1-1-192 0,4-6 0 0,1 2 0 0,1-2 0 0,3-2 0 0,4-1 0 16,1 0 64 15,4 2-576-31,1-2-112 0,3 1-16 0,4 3 0 16,1 0 64-16,2 2 0 0,0 2 0 0,0 2 0 15,1 0-128-15,2 2 0 0,6 3-16 0,-1 1 0 16,2 0 0-16,0 2 0 0,0 3 0 0,-3 1 0 0,-2 1 16 16,-5-1 0-16,-5 1 0 0,-6 2 0 0,-5 0 368 0,-4-2 80 0,-2 3 0 0,-4-4 16 15,-3 0 432-15,-1-1 96 0,-1 1 16 0,-1-1 0 0,-1 0 320 0,0-2 64 16,0 0 16-16,-1-3 0 16,1 2-256-16,-1-4-32 0,2 2-16 0,0-3 0 15,-1 2-400-15,0-4 0 0,1 3 0 0,-3-3 0 0,1 2 0 0,-2 0-224 16,1 1 80-16,-1-1 16 0,0 2 128 0,-1-3 0 15,1 3 0-15,-2-3 0 0,1 2 0 0,-1-4-128 16,2 1 128-16,-1-4-128 0,1 0 336 0,3-2 80 16,-1-4 16-16,2-2 0 0,1-1 208 0,1-6 32 15,1-2 16-15,1-5 0 0,0-2-160 0,1-2-16 16,1-4-16-16,1-6 0 0,0-1-160 0,1-6-16 16,1-1-16-16,-1-4 0 0,2-1-176 0,-1-1 0 0,1 2 0 15,-2 0 0-15,1 8-352 0,-3 3 0 0,1 6 0 0,-5 6 0 16,3 5 16-16,-3 6 0 0,-1 3 0 0,-2 6 0 15,1 2 96-15,-1 5 32 0,-1 3 0 0,1-1 0 16,-2 1 208-16,1 4-144 0,0-1 144 0,-1 2-128 16,0-1 128-16,0 1-160 15,-1 2 160-15,1-2-160 0,-2 3 160 0,1-4 0 0,0 0-144 16,0 0 144-16,-17 21 0 0,7-12 0 0,-4 0 0 0,-4 4 0 16,-3-1 160-16,-5 3-160 0,-5-1 192 0,-5 1-192 15,-2-3 272-15,-2 4-48 0,-2-4-16 0,-1 2 0 0,1-2 176 0,2-3 16 16,2 1 16-16,1-6 0 0,2-1 80 15,2 0 16-15,-1-1 0 0,2-2 0 16,3 1 256-16,0 1 64 0,3 0 16 0,3-1 0 16,3 2-672-16,1 2-128 0,3 3-48 0,1-1 0 15,4-2 0-15,1 1 0 0,2-1 0 0,2 1 0 16,2 1-624-16,3-1-112 0,1-1-32 0,3-1 0 16,2 0-160-16,3-2-32 0,2 0-16 15,1-2 0-15,2-2-576 0,2-1-112 0,3-2-32 0,-1-3-20032 0</inkml:trace>
  <inkml:trace contextRef="#ctx0" brushRef="#br2" timeOffset="156823.7">31291 16656 42383 0,'-30'0'1872'0,"10"-1"400"0,4 0-1824 0,7 1-448 16,5 0 0-16,1 0 0 0,1 0 0 0,-4 1 0 0,-5 4 0 0,-6 5-160 15,-4 2 160-15,-3 11 0 0,-3 1 0 0,-2 8 0 0,-2 8 624 16,-1 2 208-16,1 8 32 0,-1 3 16 16,1 4-32-16,3-2 0 15,0 2 0-15,2-1 0 0,3-6-192 0,3-4-32 16,5-6-16-16,4-11 0 0,3-1-384 0,3-6-80 0,3-7-16 0,4-4 0 31,3-2-496-31,2-8-96 0,3-2-32 0,3-8 0 0,3-3-352 0,4-7-80 0,5-9-16 0,3-7 0 16,6-5 208-16,3-9 32 0,5-4 16 0,2-8 0 15,-1 1-368 1,1-1-80-16,2 0-16 0,-3 6 0 0,-1 6-544 0,-7 6-112 0,-4 9-32 0,-8 5 0 0,-4 8 1584 0,-7 4 256 16,-2 6 192-16,-5 3-48 0,-3 7 1696 0,-2 1 336 0,-2 2 64 15,-2 3 0 1,-2 3-832-16,-1 2-192 0,-2 1-16 0,-2 4-16 16,-2 2-368-16,-3 0-80 0,-2 3-16 0,-3 2 0 0,-1 1-272 15,-3 0-64-15,-4 4-16 0,-3 3 0 16,-1 3-80-16,-3 4-16 0,-1-1 0 0,1 3 0 15,4-5-96-15,1 0-32 0,0-3 0 0,1 1 0 0,4-3-144 0,2 0 0 16,3-4 0-16,2-3 0 0,3-2-160 0,5-9-64 16,5 0-16-16,2-7 0 0,5-2-80 0,7-6-32 15,3-3 0-15,6-5 0 0,5-7-224 16,7-6-32-16,9-8-16 0,7-8 0 16,5-6 112-16,7-9 0 0,4-2 16 0,3-3 0 0,2-5 160 0,-3 3 16 15,-5 4 16-15,-5 2 0 0,-2 6 304 0,-8 5-192 0,-7 7 192 16,-6 8-160-16,-7 7 336 0,-7 8 64 0,-7 8 16 15,-8 8 0-15,-3 2 512 0,-8 9 96 16,-6 9 32-16,-7 6 0 0,-3 7 192 0,-6 4 64 0,-1 4 0 16,-4 1 0-16,-2 6-416 0,-1 1-80 0,-5 5-16 15,1-2 0-15,3-1-304 0,0-3-64 0,0 0-16 16,5-3 0-16,5-4-112 0,4-6-16 0,4-2-128 16,5-6 192-16,5-6-352 0,3-4-80 0,4-3-16 15,4-3 0 1,4-5-720-16,4-5-160 0,2-2-16 0,2-4-16 15,3-2 336-15,2-5 64 0,2-4 0 0,4-5 16 0,2-3 512 0,5-5 112 0,3-5 128 0,2-5-208 16,4-2 208-16,1 2-192 0,-3 2 192 0,0 2-192 16,-1 4 192-16,1 0 0 0,-1 7 192 0,-1 5-192 15,-4 3 320-15,-3 6-64 0,-5 3 0 0,-5 7 0 16,-2 2 192-16,-7 4 48 0,-2 4 0 0,-5 1 0 16,-3 5 224-16,-5 0 48 0,-3 3 16 0,-3 3 0 15,-4 3-80-15,-3 2 0 0,-4 2-16 0,-1 3 0 16,-2 0-352-16,-2 0-64 0,-1 3-16 0,-28 33 0 15,29-36-256-15,3-1 0 0,2-3 0 0,0 1 0 0,2-2 0 16,2 0 0-16,1-2-144 16,5-3-256-16,5-5-48 0,4-4-16 0,6-5 0 15,5-1 48-15,5-7 16 0,6-7 0 0,6-4 0 16,6-6-96-16,4-5-16 0,5-7 0 0,2-5 0 0,3-1 304 0,3-5 48 16,3-3 16-16,0 1 0 0,-2 0 144 0,-3 5 0 0,-3 0 0 15,-7 6 0-15,-5 5 0 0,-11 7 0 16,-6 7 0-16,-8 6 0 0,-5 2 720 0,-5 4 80 15,-1 4 16-15,-6 2 0 0,-9 6 608 0,-5 6 128 0,-5 4 32 16,-3 3 0-16,-1 1-1264 0,-1-3-320 16,4 4 0-16,2-2 144 0,2 1-144 0,3-1 0 15,5 2 0-15,1-2 0 0,4 1 0 0,3-3 0 16,3 4 0-16,3-3 0 0,3-1 0 0,3 0 0 0,2-5 0 0,3-2 0 16,4-3 0-16,2-3 0 0,3-3 0 0,1-3 0 15,1-4 0-15,2-4 0 0,1-3 0 0,2-6 0 0,-1-3 0 16,0-1 0-16,0-7 0 0,-1-2 0 0,0-2 0 15,-4-2 0-15,-1 1 0 0,0-5 0 16,-5 0 0-16,0 0 0 0,-3-3 0 0,-3 1 0 16,-2 2 0-16,-1-1 0 0,-4 0 0 0,-3 4 0 0,-1 8 0 15,-2 4 0-15,-4 7 0 0,-3 5 0 16,-2 9 0-16,-4 4 0 0,-2 10 0 0,-3 8 0 16,-2 4 0-16,-2 6 0 0,-4 3 0 0,1 0 0 15,2 2 0-15,0-4 0 0,2 1 0 0,4-4 0 16,4-1 0-16,4-4 0 0,5-2 0 0,5-4 0 15,4-4 0-15,3-4 0 0,4-3 0 0,4-4 0 0,1-3 0 0,2-3 0 16,2-2 0-16,-1-2 0 0,1-4 0 0,0-1 0 16,1-5 0-16,-1-3 0 0,0-2 0 0,0-3 0 15,-1-3 0-15,0 0 0 0,-2-4 0 0,0-2 0 16,-1-2 0-16,-2-1 0 0,-1 2 0 0,-1-2 0 0,-3-1 0 0,-2 0 0 16,-2 2 0-16,-3 3 0 15,1 4 0-15,-3 2 0 0,-1 3 0 0,1 1 0 0,-1-1 0 16,1 2 0-16,1-1 0 0,1 2 0 0,2-1 0 0,2-3 0 15,1-1 0-15,4-5 0 0,1-4 0 0,4-7 0 16,5-10-656 0,8-14-80-16,6-8-16 0,6-26-24688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18:55:43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24256 1596 5519 0,'-10'-1'496'0,"4"-1"-496"0,1 1 0 0,1 1 0 0,2 0 848 0,1 0 80 0,1 0 16 0,-1-2 0 16,-2 0 912-16,-1 1 176 0,2 0 32 0,-2-2 16 15,3 2-272-15,0 0-48 0,2-1-16 0,0-1 0 16,2 2-416-16,2-2-96 0,0 1-16 0,2-1 0 16,0 1-272-16,3-2-64 0,1 2-16 0,3-4 0 0,1 1-112 0,1 0-32 15,2 0 0-15,1 0 0 0,1 1-336 0,2-1-64 16,0 0 0-16,3 1-16 16,0 2-304-16,-1 0 0 0,2 0 0 0,2 1 0 0,1 2 288 0,1 1 0 15,1 0 0-15,1 0 0 0,1 3-288 0,1-1 0 16,-2 1 0-16,1-4 0 0,0 4 0 0,-3-4 0 15,1 2 0-15,0-1 0 16,0 0-576-16,-1 1 0 0,-3-3-16 16,0 2 0-16,-1-1-880 0,-1 3-192 0,-4-3-16 0,-1 0-6960 15,1 3-1408-15</inkml:trace>
  <inkml:trace contextRef="#ctx0" brushRef="#br0" timeOffset="1770.31">24291 2123 11055 0,'1'0'976'0,"-1"0"-784"0,1 0-192 0,1-2 0 0,-1 2 256 0,0-1 16 0,1 1 0 0,3-2 0 16,2-1 160-16,1-1 16 0,3 2 16 0,2-4 0 16,2-2-160-16,-1 2-48 0,3-1 0 0,0 1 0 15,1-3 528-15,3 2 112 0,0 0 0 0,2 2 16 16,-1 0-80-16,1 3-32 0,3 0 0 0,2 0 0 15,1 4-224-15,3 0-32 0,4-2-16 0,1 1 0 16,2-1-144-16,0 0-48 0,0-1 0 0,0-1 0 16,2-1-160-16,0 2-48 0,0 1 0 0,-3 0 0 31,0 2-560-31,-2 2-112 0,-1-2-32 0,-3 3-9664 0</inkml:trace>
  <inkml:trace contextRef="#ctx0" brushRef="#br0" timeOffset="5138.59">26797 521 2751 0,'0'-2'256'0,"0"2"-256"0,2-4 0 0,-2 4 0 0,0 0 576 0,0 0 80 0,1-1 16 0,-1 0 0 0,2-4 48 0,1 1 16 15,0-1 0-15,2 1 0 0,0-3-224 0,2 3-32 16,-1-1-16-16,0-1 0 0,0 0-272 0,0 1-64 16,0-1-128-16,1 2 192 0,-1 0-192 0,-1 1 128 15,0-1-128-15,-2-1 0 0,1 2 800 0,0-2 64 16,-2 4 16-16,1-4 0 0,-1 2 592 0,-1 0 112 15,1 1 16-15,-1-1 16 0,-1 2-32 0,0-3-16 16,0 3 0-16,-1 1 0 0,1-2-624 0,0 2-128 16,-2 0-32-16,2 0 0 0,-1 0-592 0,0 2-192 15,0-2 128-15,0 2-128 0,-2 2 0 0,3-4 0 16,0 0-128-16,-14 16 128 0,8-8 0 0,-1-1 0 0,-2 2-128 0,-2-1 128 16,1 1 0-16,-2 2 0 0,-1-2 0 0,-1 2 160 15,-1 0 672-15,-1 3 144 0,0-2 32 16,-2 4 0-16,1-3-240 0,0 3-32 0,-2 1-16 0,1 0 0 15,-1 3-464-15,-1 0-80 0,2 2-32 0,-1-3 0 16,3 3-144-16,-1-2 0 0,1 1 0 0,0 1 128 16,-2 0-128-16,1 2 0 0,1-2 0 0,-1 1 0 15,1-2 192-15,-2 3 64 0,1 1 16 0,0 1 0 16,-1-2 336-16,1 2 64 0,2-1 16 0,-1 2 0 16,1 0-272-16,0 2-48 0,4-4-16 0,0 2 0 0,1 1-96 0,2-3-32 15,1 3 0-15,2 1 0 0,2-1-224 0,-1 3 0 16,4-6 0-16,-1 2 0 0,1-1 0 0,0 1 0 15,0 2 0-15,1-3 0 0,0 0 0 0,2 0 0 16,-2 2 128-16,1 2-128 16,1-2 0-16,1 2 0 0,-2-2 0 0,2 1 0 0,0-2 0 0,0 0 0 15,3 0 0-15,0-1 0 0,0 0 0 0,2-1 176 16,1 1-32-16,-1-4 0 0,2 2-144 0,0-1 192 16,3 1-192-16,-2-1 192 0,0-2-192 0,2 2 0 15,1 1-160-15,1 0 160 0,1 1 0 0,-1-1 0 16,1 4 0-16,1-5 0 0,-1 2 0 0,0-1 0 0,1-2 0 15,-1-3 0-15,0 0 0 0,2-1 0 0,1-2 0 0,1 1 0 16,-2-1-128-16,1-4 128 0,0 0 0 0,0-1-144 31,0-1-544-31,-2 0-96 0,1-2-32 0,-4-2-10640 0,1-1-2112 0</inkml:trace>
  <inkml:trace contextRef="#ctx0" brushRef="#br0" timeOffset="7997.9">27404 1059 10127 0,'-1'-10'896'0,"1"3"-704"0,0 2-192 0,0 0 0 0,1 2 480 0,-1 0 64 0,2 2 16 0,-1-6 0 16,1 1 1040-16,2-5 192 0,1 0 64 0,0-3 0 15,1 3-480-15,-1 3-96 0,-1-2 0 0,0 2-16 16,-2 2-496-16,-1 1-80 0,0 0-32 0,1 4 0 15,-4-2-80-15,1 3-32 0,0 3 0 0,-1 2 0 16,-2-1-32-16,-2 4 0 0,1 1 0 0,-4 2 0 16,0 4-128-16,-2 3-16 0,-2 3-16 0,-1 3 0 15,2 1-96-15,-4 3 0 16,-3 5-16-16,-2 7 0 0,-2 3 416 0,-2 3 96 0,-1 5 16 0,-3-1 0 16,3-4-128-16,-1 1-32 0,0 3 0 0,0 0 0 15,2-3-256-15,-1 3-48 0,1 2-16 0,1-4 0 16,0 0-288-16,2-7 0 0,2-3 0 0,0-5 0 0,3-3 0 0,1-1 0 15,1-3 0-15,2-1 0 16,1-7-240-16,3-1-144 16,0-2-48-16,3-6 0 0,2-3-1248 0,1-3-256 0,2-3-48 0,4-4-12096 15</inkml:trace>
  <inkml:trace contextRef="#ctx0" brushRef="#br0" timeOffset="8452.89">27521 922 11055 0,'1'-4'480'0,"-1"2"112"0,0-2-464 0,0 3-128 0,0-2 0 0,0 2 0 0,1 1 1072 0,-1-2 192 0,0-1 32 0,1 1 16 15,-1-5 464-15,0 2 80 0,0 2 32 0,-1 0 0 16,0 0-144-16,0 1-16 0,-2 1-16 0,1 2 0 16,-1 1-320-16,0-1-64 0,0 4-16 0,-1 0 0 15,1 1-496-15,0 3-112 0,1 2 0 0,0 1-16 16,1 2-240-16,0 1-32 0,2 1-16 0,-1 1 0 0,3 5-112 0,-1-1-32 15,3 5 0-15,1 1 0 0,-1-2-128 16,1 5-128-16,2 2 192 0,-1 6-192 0,2-1 320 0,-2 3-64 16,2 3 0-16,-2-2 0 0,1 1-256 0,-2 0 0 15,0 4 0-15,0-2 0 16,1 2 0-16,-2-3 0 0,-1 2 0 0,1-4 0 0,-1-3 0 0,0-3 0 16,-2-2 0-16,0-3 0 0,-2-4 0 0,-2-3 0 15,1-1 0-15,-1-1 0 16,-1-3-784-16,-2-5-112 0,0 2-32 0,0-6 0 15,0 0-1568-15,-1-3-304 0</inkml:trace>
  <inkml:trace contextRef="#ctx0" brushRef="#br0" timeOffset="8784.4">27085 1629 16575 0,'4'-7'1472'0,"-1"2"-1168"0,2 0-304 0,-2 2 0 0,1 0 1584 0,0 1 256 0,1 1 48 0,2-1 16 0,4-3 224 0,6-1 48 0,6-3 16 0,1 0 0 0,2 1-528 0,-1-2-96 15,-1 2-32-15,-3-2 0 0,0 3-912 0,-2-2-192 16,0 3-48-16,0 0 0 0,-1 1-256 0,-1 3-128 16,1-2 0-16,-2 3 128 0,0 1-128 0,-1 0 0 15,0 2 0-15,-1 2-176 16,1 1-1376-16,0 1-288 0,0-1-48 0,1 2-13184 0</inkml:trace>
  <inkml:trace contextRef="#ctx0" brushRef="#br0" timeOffset="9426.34">28446 1315 20271 0,'-3'-5'1792'0,"2"0"-1424"0,1 3-368 0,0 2 0 0,0-3 768 0,0 2 64 0,0-1 32 0,0-5 0 15,1 0 416-15,-1 0 96 0,3 0 16 0,-1 2 0 0,1 4-880 0,-2 1-160 16,1 1-32-16,1 6-16 0,-2 1 240 0,1 5 48 15,-2 3 16-15,0 2 0 0,-1 5-32 0,-1 4 0 16,-2 2 0-16,-1 6 0 0,0 3-288 16,-2 3-64-16,1-1-16 0,-2 1 0 0,2-1-208 0,0 2 0 15,1-3 0 1,1-3 0-16,0-5-560 0,2-3 0 0,1-2 0 0,-1-4 0 16,4-5-512-16,-2-2-96 0,0-1-32 0,0-5-11968 0</inkml:trace>
  <inkml:trace contextRef="#ctx0" brushRef="#br0" timeOffset="9693.2">28175 1598 22111 0,'-1'0'1968'0,"1"-2"-1584"0,2 2-384 0,1-1 0 15,-1-1 1488-15,2 1 224 16,2-1 32-16,3-2 16 0,3-3 160 0,4-1 16 0,3-2 16 0,0 2 0 16,1-4-896-16,0 3-176 0,1 1-48 0,-1-2 0 15,1 3-640-15,0 1-192 0,1-2 0 0,-1 4 128 16,0 2-128-16,0 1-256 0,0 1 64 0,-2 1 0 16,-1 1-1728-16,-1 0-368 0,1 0-64 0,-2 2-12144 15</inkml:trace>
  <inkml:trace contextRef="#ctx0" brushRef="#br0" timeOffset="10688.13">29462 1482 3679 0,'5'-4'320'0,"-1"-1"-320"0,-1 0 0 0,0 2 0 0,-2 2 768 0,0-1 96 0,2 1 16 0,-1-1 0 0,3-3 624 0,0-2 128 0,1 1 32 0,1-2 0 0,0 3-512 0,-3-4-112 15,-1 4-16-15,-1 1 0 0,-1-1-96 0,0 2-32 16,-2 0 0-16,1-2 0 0,-1 2-16 0,1 0-16 16,-3-1 0-16,2 2 0 0,-2-1 80 0,1 2 16 15,1-1 0-15,-2-1 0 0,1 1-112 0,1-1-16 16,-2 1 0-16,1 1 0 0,-1-3-160 0,1 3-32 15,-2-2-16-15,-1 1 0 0,1 0-288 0,-3 2-48 16,1 0-16-16,-3 0 0 0,-1 0 176 0,0 0 16 16,-2 3 16-16,0 1 0 0,-2-2 16 0,-1 2 0 15,0 2 0-15,0 0 0 0,-1 2-208 0,2 0-32 16,-3 2-16-16,1 3 0 0,2-2-16 0,-3 2 0 16,3 2 0-16,-1 1 0 0,0-1 16 0,1 1 0 0,0 1 0 15,0 4 0-15,-1-3 64 0,1 4 16 0,0 3 0 0,0 1 0 16,0-2-112-16,1 4-16 0,0 0 0 0,1-1 0 15,2-2-16-15,0 0-16 0,2 1 0 0,0 1 0 16,3-4-32-16,2 0 0 0,1-1 0 0,4-2 0 16,0 1-128-16,3-4 128 0,2 2-128 0,2 0 128 15,3-1-128-15,2-5 0 0,2 0 0 0,1-2 0 16,4-1-448-16,3 0 48 0,2-4 0 0,2 0 0 16,3-1-1072-1,1-4-224-15,2 0-32 0,-3-2-16 0,-2 1-1136 16,1-1-208-16</inkml:trace>
  <inkml:trace contextRef="#ctx0" brushRef="#br0" timeOffset="11436.48">30413 934 11967 0,'0'-6'1072'0,"0"1"-864"0,1 0-208 0,-1 3 0 0,1-1 496 0,-1 2 48 0,3 0 16 0,-2-2 0 0,2 1 1552 0,0-3 304 0,1 0 64 0,1 0 16 16,-3 1-1072-16,2 1-208 15,-1 1-32-15,-1 0-16 0,-1 2-464 0,-1 2-80 0,0 3-32 0,-2 1 0 16,1 3 32-16,-3 5 0 0,-2 3 0 0,-2 2 0 15,0 4-128-15,-3 6-32 0,-1 3 0 0,-1 5 0 16,-1 5 16-16,-1 4 0 0,1 1 0 0,-4 4 0 16,1 4-112-16,0-4-32 0,1-6 0 0,2-3 0 15,2-2-144-15,2-3-48 0,0-5 0 0,2-1 0 0,2 0-144 16,0-3 0-16,1 0 0 0,0-4 0 0,3-3-128 0,-2-2-16 16,1-2 0-16,0-2 0 15,0-1-1520-15,1-1-320 0,-2-5-48 0,2 2-11968 16</inkml:trace>
  <inkml:trace contextRef="#ctx0" brushRef="#br0" timeOffset="11875.82">29959 1043 8287 0,'-5'-10'368'0,"2"3"80"16,-1-1-448-16,3 3 0 0,-1 2 0 0,2 0 0 15,0 0 1248-15,0-4 160 0,-1 0 48 0,1-9 0 16,0-1 720-16,1-1 160 0,2 1 32 0,-2 0 0 15,2 2-784-15,-1 1-160 0,0 3-16 0,1 0-16 0,1 0-432 16,-2 1-96-16,2 2-16 0,-2 2 0 0,2 1 48 0,0 0 0 16,1 4 0-16,0-1 0 0,1 0 0 0,1 4 0 15,1-2 0-15,2 2 0 0,-1-2-64 0,5 1 0 16,2-1 0-16,1 2 0 0,6-2-320 0,0 0-64 16,3 1 0-16,4-1-16 15,1 0-176-15,3-1-16 0,2 1-16 0,0-2 0 0,0 2-224 0,2 0 0 16,2-1 0-16,-1 1 0 0,-2-2 0 0,1 0 0 15,-1 1 0-15,-1 0 0 16,-2-2-656-16,-2 1-80 0,-1 0-16 0,-2-1 0 16,-3 2-1728-16,-4 1-336 0</inkml:trace>
  <inkml:trace contextRef="#ctx0" brushRef="#br0" timeOffset="12614.12">29754 2013 7359 0,'-1'0'656'0,"-1"-3"-528"0,2 2-128 0,0 0 0 0,0 1 1024 0,0-2 192 0,-1 0 16 0,0-1 16 0,0 0 928 0,-1-2 176 16,1 2 32-16,0-2 16 0,0 2-688 0,1-1-144 15,0 1-32-15,1 1 0 0,0 2-576 0,0-4-128 16,3 4-32-16,-1-1 0 0,-1 1 160 0,2 0 16 16,1 1 16-16,1 1 0 0,0 0-32 0,3-2-16 15,1 0 0-15,2 0 0 0,3-2-368 0,3 0-64 16,5 0 0-16,5-3-16 0,4-1-256 0,7 1-48 16,4-1-16-16,6-1 0 0,6 2-176 0,3 0 0 15,6 4 0-15,-2-4 0 16,-4 4-480-16,-1-4-176 0,-1 3-48 0,-3-1 0 15,-5 2-880-15,-2 1-176 0,-3 0-32 0,-1 1-12336 16</inkml:trace>
  <inkml:trace contextRef="#ctx0" brushRef="#br0" timeOffset="13398.3">30756 370 11055 0,'-2'2'976'0,"2"-1"-784"0,0 0-192 0,2 2 0 0,-1-3 640 0,0 1 64 0,0 2 32 0,3-1 0 0,1 3 496 0,1 1 112 15,3-1 0-15,-1-1 16 0,3-1-16 0,1 2 0 16,-1 1 0-16,0-1 0 0,1 3-112 0,-1 0-16 15,1 0-16-15,0 3 0 0,0 3-496 0,1 0-112 16,1 7-16-16,1-1 0 0,-2-1-256 0,1 3-64 16,3 5-16-16,2 3 0 0,2 2-240 0,2 3 0 15,1 3 0-15,2 2 0 0,3 2 0 0,-1 2 0 16,3 3 0-16,-1 1 0 0,-1-2 0 0,-1 0 0 16,-5 1 0-16,-4-3 0 15,-6 2 0-15,-3 0 0 0,-4 3 0 0,-4 0 0 0,-2 1 192 0,-5 1 128 0,-3 0 48 0,0-2 0 16,-1-3-368-16,-2-2 144 0,-3 0-144 0,1-2 0 15,-2-3 384-15,1-3-48 0,-1 0 0 0,-1-3 0 16,1 0 128-16,-1-5 32 0,2 0 0 0,-1-2 0 16,1-3-496-16,2-4 0 0,-1 1 0 0,0 0-160 31,0-5-1248-31,1 0-256 16</inkml:trace>
  <inkml:trace contextRef="#ctx0" brushRef="#br0" timeOffset="14245.5">31815 1475 22111 0,'-1'0'1968'0,"0"-2"-1584"0,0 2-384 0,1 0 0 0,0 0 976 0,-2 0 112 15,2 0 32-15,-1 0 0 0,0 0 400 0,-2 0 80 16,2 0 0-16,1 0 16 0,0 0-992 0,0 0-208 0,0 0-32 16,0 0-16-16,0 0 80 0,-4 23 0 0,6-16 16 0,-1 3 0 15,0 2-64-15,0 4-16 0,2 2 0 0,-2 4 0 16,3 0-128-16,-2 7-48 0,3 2 0 0,-1 1 0 16,1 1-208-16,-1-3 0 0,0 3 0 0,0-4 0 15,1-1 0-15,0-3 0 0,0-3 192 0,-1-3-48 16,1 0 304-16,-2-1 64 0,2-2 16 0,0-1 0 15,0-2-144-15,0-2-48 0,1-1 0 0,-1-1 0 16,1 1-144-16,1-4-48 0,-1-2 0 0,0 1 0 16,1-3-16-16,0-1-128 0,0-2 192 0,0-1-64 15,2-3 80-15,-1-1 16 0,0-3 0 0,1-2 0 16,1-4 48-16,1 1 16 0,1-3 0 0,1-3 0 0,0 0-128 16,2-3-32-16,1-2 0 0,0-3 0 0,2-2 0 15,-1-1-128-15,1-2 192 0,1-4-64 0,1 1-128 16,0-1 128-16,-1 0-128 0,0 4 128 15,-3 5-128-15,0 0 0 0,3-3 0 0,-1 2 0 0,1 1-384 0,-1 3 0 16,1 2 0-16,-1 3 0 16,0 2-240-16,-1-1-48 0,1 4-16 0,1-1-17680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18:16:41.7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2488 11278 11055 0,'-4'-11'976'0,"3"3"-784"0,0 5-192 0,1-1 0 0,0 2 1248 0,0-3 208 0,-1-5 32 0,-1-6 16 16,0-3-272-16,-1 1-48 0,0 2-16 0,-1 1 0 15,-1 4-784-15,-1 2-176 0,-2 3-16 0,1 1-16 0,-2 0 128 0,-2 1 16 16,-1 3 16-16,-2 0 0 16,-2 1 48-16,-2 1 16 0,-1 3 0 0,-1 0 0 0,2 1 112 15,-5 1 0-15,-3 2 16 0,-2 0 0 16,-3 2-80-16,-2 1-32 0,-2 0 0 0,-3 1 0 0,-2 4-64 16,-1-2-16-16,-1 3 0 0,-1-1 0 0,1 3 96 0,0-2 16 15,2 2 0-15,-3-1 0 0,-1 5 32 0,-1 1 16 16,1 2 0-16,-1-1 0 0,3 1 48 0,0 0 16 15,0 1 0-15,5 3 0 0,6-4-304 0,2 4-64 16,2 3-16-16,3 5 0 0,1 2-176 0,5 1 0 16,2-1 0-16,0 4 0 0,4-3 0 0,3-2 0 15,1-3 0-15,2 5 0 0,2 7 0 0,4 0 0 16,4 0-144-16,2-2 144 0,4 0-240 0,1-6 16 16,3-3 0-16,3-2 0 0,2-4-32 0,2-2 0 0,2-1 0 0,2-2 0 15,1-2 256-15,6-1-176 0,9 2 176 0,5 0-160 16,6-4 160-16,3-1 144 0,2-3-16 0,4-6-128 15,2-5 256-15,3-5-48 16,2-3-16-16,0-8 0 0,0 0 128 0,2-3 0 0,0-5 16 0,-5 1 0 16,-9-3-176-16,5-3-32 0,3-2-128 0,2-7 192 15,-1 1-192-15,-2-8 0 0,0-1 0 0,-3-4 0 16,-3 0 0-16,-3-4 0 0,-2-4 0 0,-6 2 0 16,-7 3 0-16,0-3 128 0,-2-5-128 0,-6-3 0 15,-4 0 0-15,-9-4 0 0,-5 0 0 0,-8 2 0 0,-5 2 0 0,-5-1 176 16,-5 5-176-16,-6 0 160 0,-3-1 400 0,-8 3 80 15,-5 3 0-15,-6 1 16 0,-2 4-64 0,-4 8-16 16,-6 3 0-16,-2 10 0 0,-2 0-288 0,-11 7-64 16,-11 5-16-16,-3 4 0 0,6 2-208 0,-3 5 0 15,-4 6 0-15,-3 5 0 0,-4 8-144 0,1 7-128 16,-1 7-32-16,2 6-17488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08:30.06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20519 7095 32255 0,'9'-15'2864'0,"-3"6"-2288"0,2 2-576 0,-1 3 0 0,-1 3 1792 0,0 1 256 0,2 0 64 0,4-1 0 15,9-2-1488-15,11 1-304 0,13 1-48 0,7-4-16 16,0 1-256-16,0 2 0 0,1-1 0 0,2 1 0 16,4 2-128-16,1-2-96 0,2 2-16 0,4-2 0 15,0 2-576 1,5 0-112-16,2 2-32 0,5-2-15808 0</inkml:trace>
  <inkml:trace contextRef="#ctx0" brushRef="#br0" timeOffset="25899.81">501 14308 19343 0,'-18'-1'1728'0,"4"-2"-1392"0,4 3-336 0,4 0 0 0,3 0 816 0,-2-1 80 15,-6 0 32-15,-6-2 0 0,-6 0-672 0,4-4-256 16,3 3 176-16,7-3-176 0,8 2 1312 0,8 0 160 16,8 4 48-16,7-1 0 0,7 2-880 0,3 2-192 15,5-2-16-15,2 1-16 0,4 1-32 0,-4-1-16 16,-1-1 0-16,-2-1 0 0,0-1-368 0,1 1 0 15,3-4 0-15,-1 2 128 0,1 0 480 0,-2 1 96 16,1-1 32-16,-2-2 0 0,0 0 480 0,-1 0 80 0,1-1 32 16,-1 0 0-16,2 1-624 0,-2 0-112 0,0 1-16 0,1-2-16 15,1 1-352-15,2-1-64 0,-2-1-16 0,0 3 0 16,-1-1 0-16,-2 1-128 0,-3 2 192 0,-2-1-64 16,-5 3-128-16,-3 0 0 0,-4 3 0 0,-3-3 0 15,-2 1 0-15,-5 0 0 0,-2 2 0 0,-3-2 0 16,-2-1 0-16,-3 0 0 0,-2-1 0 0,-1-3 0 15,-1 3 0-15,-2-5 0 0,-1 1 0 0,-1-2 128 16,-1-1 0-16,-2-1-128 0,0-1 192 0,-1-2-64 16,-1 1 16-16,0-3 0 0,-1 2 0 0,0-2 0 15,0-1 0-15,0 2 0 0,-1-2 0 0,1 4 0 16,2 2-144-16,-1-2 0 0,-2 0 0 0,-2 1 0 0,3 3 0 0,-2-3 0 16,-2 2 0-16,0 3 0 0,4-1 0 0,-3 1 0 15,1 0 0-15,-3-1 0 0,-1 0 0 0,1 0 0 16,1-1 0-16,1 0 0 0,2 0 0 0,2 0 0 15,3 1 0-15,2 0 0 0,2 0 0 0,4 1 0 16,-1 1 0-16,3-1 0 0,1 3 0 0,2 1 0 16,2 1 0-16,2 0 0 0,0 1 0 0,1 0 0 15,1 3 0-15,2-2 0 0,0 3 0 0,1 1 0 16,1-1 0-16,0 2 0 0,1 0 0 0,-2-2 0 16,-3-1 0-16,2 1 0 0,1 1 0 0,2 1 0 15,3 2 0-15,-1-1 0 0,-1 1 0 0,-1-1 0 16,-3-1 0-16,1 0 0 0,1 2 0 0,2 1 0 0,0 0 0 15,2 2 0-15,-1-1 0 0,-1 0 0 0,0 3 0 16,0 1 0-16,0-2 0 0,-1 2 0 0,-1 0 0 0,0 0 0 16,-2 1 0-16,-2 0 0 0,0 1 0 0,-2 2 0 15,-2 0 0-15,-1-2 0 0,-2-1 0 0,-3-1 0 16,-1 0 0-16,-2-2 0 0,0-2 0 0,-3 0 0 16,2-2 0-16,0 0 0 15,0-3 0-15,-1 0 0 0,-3 3 192 0,-3-1-64 16,-1 4 0-16,-1-1 0 0,-1 0-128 0,-2 0 0 0,-1 3 0 0,-1 0 0 15,0 4 0-15,-1 0 0 0,0 3 0 0,1 3 0 16,-1 1-608-16,-1 2-160 16</inkml:trace>
  <inkml:trace contextRef="#ctx0" brushRef="#br0" timeOffset="52960.35">15964 15923 35007 0,'2'-14'3120'0,"2"3"-2496"0,0 5-496 0,1 6-128 16,0-2 0-16,2-2 0 0,5-6 0 0,8-5 0 16,6 0 0-16,-1-1-128 0,-3 8 128 0,-7 4-192 15,-3 4 192-15,-5 1-160 0,-7 4 160 0,-9 1-160 16,-6 5 352-16,-8-2 64 0,-8 2 0 0,-9 0 16 15,-2-1 560-15,-2 0 128 0,-6-2 0 0,-9-1 16 0,-11 2-400 0,-1-4-96 16,3-2-16-16,-1-3 0 0,2 0-96 0,5 3-32 16,9-1 0-16,-4 3 0 0,-4 1 128 0,1 3 32 15,5-3 0-15,6 0 0 0,3-1-192 0,5 3-48 16,2 0 0-16,3-1 0 0,1 0-256 0,4 0 0 16,4-2 0-16,4 0 0 0,4-1 0 0,4 0 0 15,4-2 0-15,5-2 0 0,5 0-192 0,3 0 16 16,4 0 0-16,8-2 0 0,9 0-64 0,7 1-16 15,-1 0 0-15,15 1 0 0,24 2 256 0,21 2 0 16,10 1 0-16,16 1 0 0,20 5 0 0,8 2 160 16,6 3-32-16,-5-1 0 0,-5 0-128 0,-11-2 0 0,-11 1 0 15,-11-6 0-15,-8 2 0 0,-14-3-272 0,-13-4 64 0,-15-6 16 16,-15 0-80-16,-14-2-16 0,-10-4 0 0,-10 1 0 16,-9 2 0-16,-6-6 0 0,-8 1 0 0,-8 0 0 15,-7-4 288-15,-6 3 224 0,-2 0-32 0,-11-1-16 16,-7-2 176-16,-10 2 32 0,-4-3 16 0,-7 3 0 15,-4-1 32-15,-7 1 0 0,-2-3 0 0,-12 4 0 16,-9 2-112-16,-2-3 0 0,6 2-16 0,-4 0 0 16,-3 1-64-16,8 2-16 0,12-1 0 0,6 0 0 15,4 1 32-15,7 0 0 0,10 5 0 0,10 1 0 16,12 2 32-16,10 0 16 0,10 2 0 0,11 0 0 0,8-1-48 0,11 4 0 16,9-1 0-16,14 3 0 0,12 6-128 0,23-1-128 15,22 5 144-15,21 6-144 0,20 5 0 0,16 4 0 16,7-2 0-16,10 3 0 0,7 7 0 0,-3-4-192 15,-8 2 192-15,-23-8-208 0,-21-3 16 0,-21-8 16 16,-17-3 0-16,-17-5 0 16,-18-3-240-16,-16-4-48 0,-10 0-16 0,-11-4 0 0,-9-4 208 0,-9 0 32 15,-8 1 16-15,-13-2 0 0,-11-4 592 0,-11 0 112 16,-6 3 32-16,-6-2 0 0,-5 0-512 0,-11 4-256 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12:38.1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17922 15299 21183 0,'-9'-2'1888'0,"3"1"-1504"0,1 1-384 0,2-4 0 0,3 3 1808 0,0 0 304 16,2 1 48-16,-1-4 16 16,2 2-2176-16,2-3-592 0,3-1-48 0,2-2 0 0,1 4 640 0,1 0 256 15,2-1 0-15,2 1-16 0,1 1 1312 0,3 0 272 16,1 1 48-16,3 1 16 16,1 1-784-16,1 0-144 0,3 0-48 0,-2 1 0 0,-2 3-912 0,-2-1 0 15,1 0-160-15,-2 4-10912 16,0-3-2192-16</inkml:trace>
  <inkml:trace contextRef="#ctx0" brushRef="#br0" timeOffset="487.48">17892 15468 32255 0,'-5'0'2864'0,"1"0"-2288"0,2 1-576 0,3-1 0 15,1 3 1376-15,1-3 160 0,1 0 48 0,2 0 0 32,5 2-2384-32,6-3-480 0,4 0-80 0,5-3-32 15,3 1 688-15,2-1 144 0,2-1 32 0,-2 3 0 0,0 0 368 0,-1 2 160 0,-2 2-128 0,-2-2 128 32,-1 4-752-32,-3 0-64 0,-1 1-16 0,-1 0-12032 0</inkml:trace>
  <inkml:trace contextRef="#ctx0" brushRef="#br0" timeOffset="864.54">18929 14852 14735 0,'-6'0'1312'0,"0"-2"-1056"0,-1 0-256 0,2 2 0 0,2 0 5792 0,3 2 1104 0,-1 0 208 0,-2-1 64 15,0 4-6032-15,-2 3-1136 0,0 2-368 0,2 2 0 31,0 4-1216-31,-1 0-240 0,0 3-48 0,-1 3-16 0,-1 3 1888 0,-1 3 416 0,-2 4 64 0,-1 4 16 16,-1 4 688-16,-1 3 144 0,1 0 16 0,-2 1 16 16,0 0-800-16,-2 1-176 0,1-3-16 0,-1 1-16 0,0 3-352 15,1-3 0-15,-1 0 0 0,1-2-192 16,3-1-672-16,0-2-144 16,1-5-16-16,1-1-16 0,4-4 80 0,3-6 32 0,3-3 0 0,3-6-14304 31</inkml:trace>
  <inkml:trace contextRef="#ctx0" brushRef="#br0" timeOffset="1194.57">19340 14751 16575 0,'-15'11'1472'0,"3"-4"-1168"0,-1 4-304 0,2-1 0 0,4-2 4320 0,1 0 800 0,-2 2 176 0,-5 10 16 15,-7 10-3696-15,-4 13-736 0,0 6-160 0,0 6-16 16,4 1-416-16,4-2-80 0,3 2-16 0,1-2 0 15,1-3-16-15,1-3-16 0,2 1 0 0,-2 2 0 16,0 0-160-16,1-2 0 0,-1 1 0 0,-1-5 0 16,1-1 0-16,1-5 0 0,0 1-144 0,0-9 144 15,1-3-1152-15,0-2-128 0,1-6-32 0,1 0-14816 16</inkml:trace>
  <inkml:trace contextRef="#ctx0" brushRef="#br0" timeOffset="1758.94">19698 15108 43311 0,'-7'-5'1920'0,"0"0"384"0,-1 0-1840 0,3 3-464 0,2-2 0 0,0 3 0 15,1-4-1568-15,-3 0-416 0,-2-2-64 0,-1-5-32 16,-1 1-368-16,2 5-80 0,1 0-16 0,-1 3 0 0,2 6 2864 0,-1 1 576 15,0 6 128-15,0 4 0 0,-2 5 448 0,0 3 96 16,-1 5 16-16,1 4 0 0,-1 6-752 0,-1-1-128 16,0 6-48-16,-1 0 0 0,-1 5-400 0,-1 3-96 15,0 0-16-15,0 0 0 0,1 3-144 0,1-5 0 16,1 1 0-16,2-6 0 0,5-4 0 0,0-5 0 16,2-7 0-16,2-3 0 0,0-3 0 0,2-9 0 15,2-1 0-15,0-5 0 0,2-2 0 0,1-8 0 16,3-3 0-16,2-4 0 0,4-7 192 0,1-6-32 15,2-2-16-15,1-6 0 0,2-4 96 0,0-6 16 16,0-2 0-16,1-6 0 0,-3-2-256 0,-2-4 0 16,0-2 0-16,-2 1 0 0,1 0 0 0,-4 2 0 0,0 0 128 15,-3 3-128-15,-1 8 0 0,-3 4 128 0,-2 5-128 16,-2 5 0-16,-3 1 176 0,-3 3-176 0,1 4 192 0,-3 3-192 16,-1 2 0-16,1 5 0 0,-1-1 0 0,-2 2-144 31,1 2-496-31,-1 5-112 0,1 1-16 0,-2-1-10864 0,1 4-2176 0</inkml:trace>
  <inkml:trace contextRef="#ctx0" brushRef="#br0" timeOffset="2026.45">19530 15461 23039 0,'4'2'1024'0,"-2"2"192"0,1-3-960 0,-1 0-256 0,2-1 0 0,-1 0 0 0,2 0 0 0,1 0 0 15,6 0 0-15,3 0-160 0,4-1 800 0,-1-2 176 16,3-1 16-16,-2-3 16 0,-1 0 752 0,1-2 160 16,-2 1 32-16,0-1 0 0,2-2-1248 0,-2 1-240 15,1-2-48-15,-1-1-9984 16,-1 2-1984-16</inkml:trace>
  <inkml:trace contextRef="#ctx0" brushRef="#br0" timeOffset="2356.17">20272 14733 39615 0,'-3'-9'1760'0,"-1"2"352"0,0 4-1680 0,2 1-432 0,0 2 0 0,0 4 0 0,-1-1 304 0,-1 2-32 15,-4 2 0-15,-2 7 0 0,-2 3-144 0,-2 3-128 16,1 4 192-16,-1 0-192 0,2 4 416 0,-2 2-32 15,2 3 0-15,1 4 0 0,-1 6-192 0,1-1-64 16,3 6 0-16,0-1 0 0,2 3-128 0,0-1 0 16,0 0 0-16,-2 1 128 0,1 2-128 0,-2-2-176 15,-1-1 48-15,0 1 0 16,-1 0-288-16,0-1-48 0,0-1-16 0,-1-3 0 16,1-1-544-16,-2-6-128 0,3-3 0 0,2-5-15792 0</inkml:trace>
  <inkml:trace contextRef="#ctx0" brushRef="#br0" timeOffset="2780.58">20673 14663 35935 0,'-5'-9'3200'0,"0"3"-2560"0,1 2-512 0,2 3-128 0,1 1 192 0,-1 3 32 15,0 0 0-15,-1 2 0 16,-2 4-2832-16,-2 5-560 0,-3 0-112 0,-1 6-32 16,0 2 2320-16,-1 1 464 0,-1 0 80 0,1 6 32 0,-3-1 3120 0,3 1 624 0,3-5 128 15,-2 8 32-15,0 9-1728 0,0 10-352 16,2 5-64-16,0 2 0 0,2 2-832 0,-1-5-176 0,3 0-16 0,-2-3-16 16,1-1-144-16,-2-2-32 0,1-4 0 0,0-3 0 15,0-2-128-15,1-2 0 0,-1-3 0 0,-1-2 0 16,1 2-192-16,1-5 16 0,0 1 16 0,2-7 0 31,1-2-880-31,3-5-176 0</inkml:trace>
  <inkml:trace contextRef="#ctx0" brushRef="#br0" timeOffset="3298.46">20872 15782 41471 0,'-9'10'3680'0,"2"1"-2944"0,2-1-592 0,2-3-144 0,2 3 304 0,-1 1 16 16,-6 13 16-16,-3 12 0 0,-1 13-336 0,-2 7 0 15,3 1 0-15,2-7 128 0,3-1-128 0,3-6 176 16,4-10-176-16,3-3 192 0,3-8-432 0</inkml:trace>
  <inkml:trace contextRef="#ctx0" brushRef="#br0" timeOffset="4621.18">21472 15120 17503 0,'-8'-3'1552'0,"3"0"-1232"0,4-2-320 0,1 4 0 16,3-1 1088-16,-1-1 144 0,1-2 48 0,0-2 0 0,5-3-240 0,4-1-32 15,7 1-16-15,4 2 0 0,5 5 352 0,5 0 80 16,3 5 16-16,1 1 0 0,3 0 384 0,1 0 80 16,5 2 16-16,1-1 0 0,1 0-1008 0,0-1-192 15,1-1-32-15,1-2-16 0,4-4-480 16,-3-1-192-16,3 1 176 0,-2-6-176 16,1 3-480-16,-4-4-192 0,1 0-32 0,-6 1-10864 15,-3 4-2160-15</inkml:trace>
  <inkml:trace contextRef="#ctx0" brushRef="#br0" timeOffset="4903.14">21662 15457 43311 0,'-10'-3'1920'0,"3"-2"384"0,1 0-1840 0,2 4-464 0,3-1 0 0,1 2 0 16,1-1-528-16,0-1-208 0,0-3-32 0,4 0-16 0,4 0 784 0,3 3 0 16,7-4 144-16,4 3-16 0,7 1-128 0,5-3 160 15,6 1-160-15,6 0 160 0,3-4-160 0,6-1 0 16,6-2 0-16,2-4 0 15,5 2-336-15,4-2-112 0</inkml:trace>
  <inkml:trace contextRef="#ctx0" brushRef="#br0" timeOffset="5735.36">24217 14304 39615 0,'0'-7'1760'0,"1"2"352"0,0 0-1680 0,2 3-432 0,-1-2 0 0,1 3 0 16,-1-1 160-16,2-3-160 0,2 2 192 0,0-3-192 16,-1 1 336-16,-2 0-32 0,-6 3-16 0,-4 4 0 0,-4 0 64 15,-7 4 16-15,-4 3 0 0,-8 1 0 0,-3 5 64 0,-4-3 16 16,-4 4 0-16,-2-2 0 0,-3 2-192 0,0 0-16 16,1-4-16-16,0 1 0 0,-2-2-32 0,9-1-16 15,4-3 0-15,-3 2 0 0,-5 3-176 0,-2-1 0 16,0 2 0-16,6-2 0 0,3-1 0 0,5 1 0 15,2-3 0-15,4 2 0 16,0 1 0-16,2 1 0 0,1-1 0 0,1 0 0 0,3 0 0 0,2-4 0 16,1 3 0-16,4-1 0 0,3 0 0 0,1-1 0 15,3 1 0-15,3-4 0 0,4 1 0 0,2-1 128 16,4 1-128-16,1-1 128 0,4-1-128 0,2 1 0 16,2 0 0-16,3 0 128 0,3 0-128 0,1 1 0 15,2-1 0-15,2 1 0 0,0-1 0 0,1 1 0 16,3 0 128-16,0 0-128 0,-1 2 0 0,-1-2 0 0,-2 1 0 0,0 0 0 15,-2 0 0-15,-1 0 0 0,0 1 144 0,-2 0-144 16,-3 1 0-16,1 0 0 0,-4-1 0 0,0 0 0 16,-2-1 0-16,-1 1 0 0,-1-1 0 0,-4-2-128 15,0 1 128-15,-1-1 0 0,-1 0 0 0,-3 1 0 16,-1 1 0-16,-2-3 0 0,-2 4 0 0,0 2 0 16,-3-3 0-16,-3 4 0 0,-2-1 0 0,-1 1 0 15,-2 0 0-15,-2-2 0 0,-2 2 0 0,-2 0 0 16,-3 2 0-16,0 0 0 0,-2 0 0 0,-5 3 0 15,-2-1 0-15,-4 2 0 0,0 3-144 0,-3 0 144 16,0 1 0-16,-1 0 0 0,1-2-144 0,3 1 144 0,1-1 0 16,1 2 0-16,2-3 0 0,2 1 0 0,1 2 0 0,0-3 0 15,2 2 0-15,2-3 0 16,0 2 0-16,2-2 0 0,3 1 0 0,1-1 0 0,2 4 0 0,2-2 0 16,0 2 0-16,1 1 0 0,2-1 0 0,0 4 192 15,1-3-48-15,1-1-16 0,4 0 80 0,-1-3 16 16,3 0 0-16,2 0 0 0,4-4-224 0,1 1 0 15,4-5 0-15,3 0 0 0,3-2 128 0,4-2 0 16,4-2-128-16,3-4 192 0,6-1-192 0,3-4 128 16,4-1-128-16,4 0 0 0,5-2 0 0,2-2 0 15,0 3 0-15,0-2 0 0,1 2 0 0,0-1-336 16,-1 1 48-16,-4 3 16 16,-4 0-368-16,-5 3-64 0,-4 1 0 0,-2 0-12624 0,-3 0-2528 0</inkml:trace>
  <inkml:trace contextRef="#ctx0" brushRef="#br0" timeOffset="6489.87">23418 16162 31327 0,'-10'0'2784'0,"3"0"-2224"0,1 0-560 0,3 1 0 0,2 1 1440 0,-3-2 176 15,-3 2 48-15,-6 1 0 0,0 4-896 0,-3-1-160 16,3 4-32-16,1-2-16 15,2 3-176-15,3 2-16 0,-1 3-16 0,2 0 0 16,0 5-144-16,0 2-16 0,-2 3-16 0,2 5 0 16,-3 3 32-16,1 3 16 0,-2 4 0 0,0 1 0 15,-1 0-224-15,0-3 0 0,0 0 0 0,-1-6 0 16,4 0 0-16,0-4-288 0,5-6 64 0,0-4 16 31,4-7-704-31,4-3-144 0,3-4-32 0,2-8-16176 0</inkml:trace>
  <inkml:trace contextRef="#ctx0" brushRef="#br0" timeOffset="7745.79">23284 16280 10127 0,'-2'2'896'0,"-2"0"-704"16,2-2-192-16,1 0 0 0,1 0 1072 0,0 0 176 0,-3 1 32 0,1 1 16 16,-2 1 976-16,0-3 192 0,2 3 32 0,1-1 16 15,1-1-128-15,-2 1-16 0,4-1-16 0,-2 1 0 16,0 0-560-16,1 1-96 0,0-1-32 0,-1 3 0 15,1 1-784-15,-1 2-176 0,0 2-16 0,0 1-16 16,-1 4-384-16,0-2-80 0,-2 3-16 0,1-3 0 16,-2 3-192-16,0 3 176 0,1 2-176 0,-2-1 160 15,0 4-32-15,-3-3 0 0,2 4 0 0,-1-1 0 16,1-1 48-16,-1 1 0 0,0-2 0 0,1-1 0 0,0-1-16 0,-1 0 0 16,1-3 0-16,0 0 0 0,0 1 0 0,-2-2 0 15,2 1 0-15,-2-2 0 0,0 1-32 0,1-1 0 16,-1 1 0-16,1-4 0 0,0 0 128 0,-1 0 0 15,1-1 16-15,-2-1 0 0,2-2-16 0,-3 1-16 16,0 0 0-16,-1-1 0 0,0-2 16 0,-2-1 0 16,1 2 0-16,-1-6 0 15,1 2-96-15,1-5-16 0,-1 1 0 0,-1-3 0 0,1-2-144 0,1-2 0 16,0-1 144-16,2-4-144 0,0 1-144 0,3-4-112 16,1 0 0-16,1-3-16 15,4 2-544-15,2-2-96 0,1-1-32 0,5 1-18960 0</inkml:trace>
  <inkml:trace contextRef="#ctx0" brushRef="#br0" timeOffset="8059.56">23359 15938 1839 0,'2'-10'160'0,"-2"4"-160"0,-1 0 0 0,1 2 0 0,0 1 3264 16,-1 3 608-16,1-2 128 0,-2 1 32 0,1-2-656 0,-1-2-128 16,-1 3-32-16,0-1 0 15,-2 3-176-15,0 2-32 0,0 1-16 0,-1-1 0 0,-1 1-1520 0,1 3-320 16,1-3-48-16,-1 1-16 0,2 1-496 0,2-2-96 15,1 1-32-15,-1 0 0 0,2-3-464 0,0 0 0 16,2 0 0-16,0-1 0 16,2 3-704-16,0-6-128 0,0 3-16 0,3 0-17920 0</inkml:trace>
  <inkml:trace contextRef="#ctx0" brushRef="#br0" timeOffset="8546.39">23709 16238 31327 0,'-9'3'2784'0,"2"1"-2224"0,3-4-560 0,4 0 0 0,1 0 1776 0,-1 0 240 15,-1 0 48-15,0 0 16 0,1 0-1184 0,1-4-256 0,3 1-32 0,0-2-16 16,3 2-336-16,0-2-80 0,1 2-16 0,-1-2 0 16,0 2-32-16,2 0-128 15,0 2 192-15,-1-2-64 0,1 3-128 0,1 3 0 0,0-3 0 0,0 1 128 31,-2 2-464-31,2-1-112 0,-1-1 0 0,1 3-16 16,-2-3-1968-16,1-1-400 0</inkml:trace>
  <inkml:trace contextRef="#ctx0" brushRef="#br0" timeOffset="8750.31">23649 16405 31327 0,'-8'8'1392'0,"3"-5"272"0,1 1-1328 0,1-1-336 0,5-2 0 0,-1-1 0 0,1 2-256 0,2-2-112 0,0 5-16 0,2-3-16 0,0 2 736 0,3 0 160 16,0 1 16-16,0 0 16 0,1 1 272 0,1-1 48 16,2 0 16-16,0 0 0 0,3-4-720 0,2 1-144 15,2-4 0-15,-1-1-15488 0</inkml:trace>
  <inkml:trace contextRef="#ctx0" brushRef="#br0" timeOffset="8979.48">24094 16021 15663 0,'-2'-2'688'0,"1"1"144"0,1 1-656 0,1 1-176 0,0 1 0 0,0 0 0 15,1 3-704 1,-1 1-160-16,1 5-32 0,0 7-16 0,0 5 2192 0,-2 7 432 0,0 5 80 0,-2 2 32 16,0-1 1248-16,0 2 256 0,-1 1 64 0,1-3 0 15,1 3-1360-15,-1-4-272 0,1-1-48 0,1-6-16 16,1 0-1568-16,2-9-304 0,-1-1-64 0,2-5-10640 16,0-2-2144-16</inkml:trace>
  <inkml:trace contextRef="#ctx0" brushRef="#br0" timeOffset="9832.83">23444 14103 23951 0,'11'-6'2128'0,"-1"1"-1696"0,-3-2-432 0,-3 5 0 0,0 0 544 0,1-2 32 15,5-4 0-15,6-4 0 0,6-4 1712 0,-2-1 336 31,-3 2 80-31,-3 1 16 0,-6 3-1040 0,-1 0-208 0,-4 4-32 0,0-2-16 0,-2 1-624 0,0-1-128 16,0 1-32-16,-1-2 0 0,2 3-112 0,0-4-16 16,-1 0-16-16,2-4 0 0,-2 1-176 0,0-2-48 15,2 0 0-15,-2-3 0 0,2 0 96 0,-1-1 16 16,2-1 0-16,-2 1 0 0,3-2-192 0,-1 2-16 16,0 3-16-16,1 3 0 0,1 2-160 0,0 1 0 15,0 4 144-15,1 0-144 0,1 3 0 0,1 2 0 16,-1 1 0-16,1 4 0 0,0 0-176 0,0 2 0 0,1 2 0 15,0 2 0-15,3 2 48 0,-1-2 0 0,0 2 0 0,2 2 0 16,1 0 128-16,-2-1 0 0,1 4 0 0,0-2 0 16,-2 2 0-16,0-1 0 0,1 2 0 0,-3 0 0 15,-1-3 0-15,-1 1 0 0,-1 0 0 0,-1-2 0 16,-1-2 0-16,0-2 0 0,-1 0 0 0,-1-5 0 16,0 0 160-16,-2-1 64 0,3-3 16 0,-1-4 0 15,0-1 64-15,2-2 16 0,1-5 0 0,1-2 0 16,1-4-144-16,0-1-32 0,2-5 0 0,0-4 0 15,-1-1-144-15,3-3-144 0,-3-3 144 0,1 1-208 16,-1-3-48-16,-2-3-16 0,1-1 0 0,-2 2 0 0,-1-1 64 0,-1 3 16 31,1 4 0-31,-2 4 0 0,1 6 192 0,-2 3 0 0,1 8 0 0,-3 4 0 0,1 3 0 0,0 5 0 16,-1 0-160-16,2 5 160 0,-1 4 0 0,3 2 0 16,-2 5 0-16,3 3 0 0,0 3 0 0,1 1 0 15,0 2 0-15,2 1 0 0,0 1 0 0,0 0 0 16,2 2 0-16,0-1 0 0,1 1 0 0,-3-2 0 15,2-4 0-15,-1 1 0 0,-2-4 0 0,1-2 0 16,-2 0 0-16,-1-4 0 0,1 1 0 0,-3-4 0 16,0 1-144-16,0-6 144 15,-1-1-528-15,-1 0-48 0,3-4-16 0,0-1-19760 0</inkml:trace>
  <inkml:trace contextRef="#ctx0" brushRef="#br0" timeOffset="12314.59">25476 14600 16575 0,'3'-9'1472'0,"1"3"-1168"16,0 1-304-16,-2 1 0 0,-1 3 544 0,2 0 48 15,1-5 16-15,2-5 0 0,1-3 1600 0,-1 0 320 0,1 2 64 0,-4 2 16 16,0 3-64-16,-3-1-16 15,-1 5 0-15,-1-1 0 0,0 3-1040 0,1-2-208 0,-2 2-32 0,1 1-16 16,0 0-560-16,0 1-112 0,0 2-32 0,-1-1 0 16,1 3-304-16,-1 4-64 0,-1 1-16 0,-1 3 0 15,-1 2-144-15,-2 5 0 0,-2 2 0 0,-1 3 128 16,-1 2 64-16,-2 4 0 0,0 5 0 0,-2-2 0 16,1 1 32-16,-1 0 16 0,1 1 0 0,2-3 0 15,1-5-32-15,0 6 0 0,1 2 0 0,0 1 0 16,0 2-208-16,2-4 0 0,2 0 128 0,0-3-128 15,2-3 0-15,2 0 0 0,0-2 0 0,1-3 0 16,1 3 0-16,1-4 0 0,1 1 0 0,1-2 0 0,1-5 0 16,0-1 0-16,2-2 0 0,2-3 0 0,0-1 0 0,0-3 0 15,3-3 0-15,0-3 0 0,1-2-208 0,1-3 64 16,0-2 16-16,3-1 0 16,-2-3 128-16,2-2 192 0,1-3-32 0,0-3-16 0,0 1-144 0,0-1 192 15,1-2-192-15,0-1 192 0,-1-4-192 0,1-1 160 16,-1-1-160-16,2-2 160 0,-2 0-160 0,-1-3 128 15,-2 2-128-15,-1-4 128 0,-2 1 0 0,-1 0-128 16,-2-2 192-16,-2 2-64 0,-1 2 64 0,-3-1 16 16,-1 1 0-16,-1 2 0 0,0 2-16 0,-2 1 0 15,0 0 0-15,0 0 0 0,0 3-64 0,-1 0 0 16,-1 1-128-16,2 2 192 0,0-1-192 0,1 5 0 0,0 4 128 16,1 0-128-16,-2-3 0 0,1-1 0 0,1 1-192 0,-3 0 192 15,1 4-304-15,0 2 48 0,-1 2 16 0,-1 3 0 16,0 0-112-16,-2 3-32 0,-1 2 0 0,1 3 0 31,-1 0-80-31,1 1-32 0,1 1 0 16,0 1 0-16,-1-1-304 0,4-2-64 0,-1 1-16 0,3 0-12048 0,0-1-2400 0</inkml:trace>
  <inkml:trace contextRef="#ctx0" brushRef="#br0" timeOffset="12675.35">25383 15001 11055 0,'0'1'976'0,"0"0"-784"0,0 1-192 0,0-2 0 0,0 2 2128 0,0-1 384 0,0 0 80 0,0 2 16 16,-1 3 1248-16,1-1 256 16,-2 2 48-16,1 1 16 0,0 0-1984 0,0 0-400 0,2-2-64 0,1 0-32 15,2-1-1120-15,2-1-240 0,2-3-32 0,0-2-16 16,4 1-288-16,-1-5 0 0,2 0 0 0,1-1 0 15,1-2-368-15,0 0-16 0,2-1-16 0,-1 0-11952 16,1 2-2400-16</inkml:trace>
  <inkml:trace contextRef="#ctx0" brushRef="#br0" timeOffset="13413.84">25889 15530 18431 0,'-2'2'1632'0,"1"1"-1312"0,1-1-320 15,0 1 0-15,0-2 1440 0,-1 1 224 0,1 2 32 0,-1 4 16 16,-1 1 944-16,0 3 192 0,1 2 32 0,0-1 16 16,1-1-1056-16,-2 0-224 0,2 3-32 0,2-4-16 15,-1 4-928-15,0 0-192 0,1 1-48 0,0 3 0 16,-1 2-112-16,-1 1-32 0,0 4 0 0,-1 1 0 16,-2 0-256-16,-2-2 0 0,-1 1 0 0,-3-2 0 15,1 3 0-15,-5-2 0 0,0 2 0 0,-2-1 0 16,1-4 0-16,-2-2 0 0,-1 0 0 0,1-4 0 15,1-2 0-15,0-2 0 0,2-4 128 0,0-4-128 16,1-2-256-16,1-3-128 0,1-5 0 0,0-4-12160 16,1-3-2432-16</inkml:trace>
  <inkml:trace contextRef="#ctx0" brushRef="#br0" timeOffset="13633.47">25821 15239 33167 0,'-3'1'1472'0,"2"1"304"0,2 0-1424 0,0-2-352 0,1 1 0 0,-1 1 0 0,0-1 656 0,2 1 64 16,0 1 16-16,1 1 0 0,0 0 336 0,-2 3 64 0,1-2 16 0,-2-4 0 15,0 1-752-15,-1-2-144 0,1 0-16 0,1-1-12208 16,-1-1-2448-16</inkml:trace>
  <inkml:trace contextRef="#ctx0" brushRef="#br0" timeOffset="14260.83">26401 14217 36863 0,'-4'-3'3264'0,"1"2"-2608"0,3 1-528 0,2 0-128 0,-1 1 272 0,0 2 32 16,0-3 0-16,-1 1 0 0,2 2 64 0,-1 4 16 15,0 4 0-15,-1 0 0 0,0 6 64 0,0 5 32 16,-1 4 0-16,0 5 0 0,-2 9 96 0,2 3 0 16,1 8 16-16,-1 5 0 0,2 2-144 0,0 4-16 15,3 4-16-15,0 0 0 0,-2 2-240 0,0-3-48 16,1 0-128-16,-1-5 192 0,0-2-192 0,-1-2 0 16,-1-3 0-16,-1-3 0 0,-2-5-192 0,-1 5-96 15,1 1-16-15,-2-8 0 16,0-1-720-16,-4-7-160 0,-2-5-32 0,-1-4-11088 15,-1-7-2224-15</inkml:trace>
  <inkml:trace contextRef="#ctx0" brushRef="#br0" timeOffset="14716.54">25143 14234 1311 0,'0'0'128'0,"-1"-1"-128"0,0-2 0 0,-1 3 0 0,1 3 752 0,0-3 128 15,0 1 16-15,-2-1 48 0,-2 2 2592 0,-2 2 528 16,-1 1 96-16,-2 1 64 0,1 2-1056 0,0 0-208 16,-1 0-32-16,1 2-16 0,1 1-464 0,0 1-80 15,2 5-32-15,0 4 0 0,1 5-1104 0,1 6-208 16,1 8-64-16,0 5 0 0,2 7-240 0,0 6-48 15,-2 8-16-15,-1 5 0 0,1 2-176 0,-3 2-32 0,-4 7-16 16,-3-2 0-16,-2 4-32 0,-4 2 0 0,-6-1 0 0,-2-6 0 16,-2-3-192-16,1-6-32 0,-3-2-16 0,2-9 0 15,4-8-160-15,2-10 0 16,8-11 0-16,9-13-21344 0</inkml:trace>
  <inkml:trace contextRef="#ctx0" brushRef="#br0" timeOffset="23486.59">27046 10361 9215 0,'3'-5'816'0,"-2"1"-656"0,0-1-160 0,-1 2 0 0,1 1 896 0,0 1 160 16,1 1 32-16,0-4 0 0,2 1-672 0,1-4-128 16,1 0-32-16,0 1 0 0,2 0-256 0,-3-1 0 15,0 3 0-15,-3-3-144 0,2 1 144 0,-3 1 0 16,0 0 160-16,0 0-160 0,-1 2 1376 0,-1-1 176 15,0 1 48-15,0 1 0 0,-2 1 352 0,0 1 80 16,0 2 16-16,-2 2 0 16,0 2-336-16,-2 2-64 0,1 3-16 0,-3 1 0 0,0 2-608 0,-1 0-128 15,0 3-32-15,-1 1 0 0,0 2-48 0,0 0-16 16,-1 1 0-16,-1 1 0 0,1 3-272 0,-2 2-48 16,0 3-16-16,-1 0 0 0,-1 4-256 0,-3 0-48 15,-1 6-16-15,1 1 0 0,-1 3-144 0,-3 0 0 0,0 4 0 16,-2-2 0-16,2 2 0 0,-3 3 0 0,-1 2 0 0,-1-1 0 15,1-2 0-15,0 1 0 0,1-3 0 0,0 2 0 16,0 0 0-16,0 1 0 0,-1 1 0 0,-2 0 128 16,1 1 0-16,0 0 0 0,0-1 0 0,2-3 0 15,-1 1-128-15,1-2 0 0,0-2 0 0,3-3 128 16,-1 1-128-16,2-1 0 0,0-2 0 0,-1-2 0 16,2-3 0-16,2-1 0 0,-2-2 0 0,1-1 0 15,0 3 160-15,0-6-160 16,2-1 192-16,0-5-192 0,1 1 128 0,0-2-128 0,2-1 0 0,1-3 0 15,2-1 160-15,0-4-160 0,1 2 128 0,-1-4-128 0,0 1 0 16,0-1 128-16,1 0-128 0,1-5 0 0,-1 1 128 0,1-2-128 16,1 0 128-16,0-5-128 0,2 2 176 0,-1-4-48 15,4-3-128-15,-1-1 192 0,1 0 0 0,0-5-16 16,3 0 0-16,-2-2 0 16,1-5-48-16,2-2-128 0,0-3 192 0,0-1-64 0,1-3-128 0,0-4 0 15,1 1 0-15,-1-1 0 0,-1-1 0 0,1 3 0 16,-1 0 0-16,0 3 0 0,0 3 0 0,0 0 0 15,1 4 0-15,1-2 0 0,-1 3 0 0,0 0 0 16,2 2 0-16,-2 0 0 0,3-1 0 0,-1 4 0 16,3 0 0-16,-1 2 0 0,2 3 0 0,-3 0 0 15,1 2 0-15,-1 1 0 0,0 4 0 0,-2-3 0 16,1 3 0-16,-2 2 0 0,0 3 0 0,1-2 0 0,-1 7 0 0,-1 0 0 16,1 6 0-16,-2-2 0 0,1 7 0 0,1 1 0 15,0 4 0-15,0-1 0 0,2 4 0 0,1 0 0 16,2 2 0-16,1-1 0 0,3 2 0 0,4 3 0 15,2-2 0-15,2 1 0 0,2-1 0 0,2-3 0 16,1-2 0-16,-1-3 128 16,1-6-128-16,1-1 0 0,1-2 0 0,2-1 0 0,1-3 0 0,1-1 0 15,-2-4 0-15,0-1 0 0,0-5 0 0,2-4 0 16,2-1-528-16,-2-6-144 0,2-4-32 16,-1-7-18432-16</inkml:trace>
  <inkml:trace contextRef="#ctx0" brushRef="#br0" timeOffset="44071.88">2740 17136 35935 0,'-7'-7'3200'0,"1"3"-2560"0,2 2-512 0,3 2-128 16,-1-2 240-16,0 1 16 0,-4-3 16 0,-4-2 0 31,-3 0-1184-31,-1 0-240 0,0 2-64 0,-2 3 0 16,0 5-944-16,-3-3-192 0,-3 4-32 0,-5 1-16 15,-4 4 752-15,-5 0 160 0,-1 3 16 0,-5 0 16 16,-3 3 384-16,-3-3 80 0,-5 3 16 0,-5 1 0 0,-3 1 656 0,-2-2 128 0,-2 0 16 0,0-5 16 16,2-2 784-16,3 0 144 0,0 2 48 0,4-4 0 15,2 3 1072-15,4-5 224 0,1 1 32 0,6-3 16 16,6 0 0-16,0-3 0 0,1 3 0 0,3-1 0 0,3 5-1200 16,4-3-256-16,3 3-32 0,2 1-16 0,0 1-656 15,2 2-384-15,3 1 64 0,-1 2 0 16,2 2-448-16,0 1-96 0,1 1-16 0,2-3 0 15,2 1 176-15,0-4 16 0,3 0 16 0,1 0 0 0,2-5 256 0,3 2 48 16,1-4 16-16,1 1 0 0,3 0 480 0,2-1 80 16,1 1 32-16,3 0 0 0,0 4 448 0,2 1 80 15,1 2 32-15,2 0 0 0,-2 3-288 0,1 5-48 16,-1 2-16-16,0 0 0 0,0 6-448 0,-2 0 0 16,1 6 0-16,-3 4 0 0,0 6 0 0,-3 2 0 15,-1-1 0-15,-2 8 0 0,-2 4 0 0,-3-2-160 16,-1-5 160-16,-2-9-192 0,1-8 192 0,-1-5-160 15,3-3 160-15,-1-4-160 0,1-5 160 0,1 1 176 0,0-5-48 16,-1 1 0-16,2-6 288 0,-1 1 48 0,1-3 16 0,0 0 0 16,0-1 224-16,0-1 32 0,0 3 16 0,0-3 0 15,1 0-384-15,1 1-80 0,-1 1-16 0,0 1 0 16,3 2-112-16,-1 0-32 0,1-1 0 0,2 1 0 16,3 5 64-16,3-1 0 0,2 3 0 0,3-3 0 15,2-2-48-15,4-5 0 0,1-2 0 0,8-4 0 16,9-5 96-16,9-6 16 0,7-5 0 0,0-3 0 15,-7 2-256-15,14-7 144 0,18-4-144 0,8-4 128 16,-1 2-128-16,0 2 0 0,-4-1 144 0,1 2-144 16,-2 5 0-16,0 3 0 0,-5 7 0 0,-2-2-18096 15</inkml:trace>
  <inkml:trace contextRef="#ctx0" brushRef="#br0" timeOffset="45817.37">16853 17736 34095 0,'-1'0'3024'0,"1"0"-2416"0,2 2-480 0,-1-2-128 15,2 0 0-15,1 0-208 0,2 0 48 0,5-2 16 16,6 1-720-16,5-3-144 0,4 0-16 0,2-2-16 0,-1 1 1040 0,0-1 432 16,-1 2-32-16,0 1 0 0,-1 0 192 0,-3 2 48 15,-1 1 0-15,0 0 0 0,-1 1-480 0,0 0-160 16,-2 1 0-16,1 0 144 0,-1-2-400 0,1 1-64 31,1 0-32-31,-2 2 0 16,2-3-912-16,0 1-176 0,-1 0-32 0,3-1-16 15,-1 0-1072-15,1-1-192 0</inkml:trace>
  <inkml:trace contextRef="#ctx0" brushRef="#br0" timeOffset="46241.15">16854 18019 40543 0,'5'-2'1792'0,"-2"2"384"0,-1-4-1744 0,1 3-432 0,0 1 0 0,1 0 0 0,2-3 432 0,5 1 0 16,8 0 0-16,9-2 0 16,9-3-704-16,8-4-144 0,4 5-32 0,2-3 0 15,-1 4-288-15,-2 2-64 0,-4-1-16 0,0 3 0 0,-1-3 544 0,-2 3 96 16,-1 1 32-16,-1-1 0 0,-1 2-160 0,-2 1-16 16,0 1-16-16,-2-2 0 15,1 3-992-15,-2-4-192 0,1 0-32 0,-3 0-12800 0</inkml:trace>
  <inkml:trace contextRef="#ctx0" brushRef="#br0" timeOffset="50600.73">18760 16979 39615 0,'7'4'3520'0,"-3"-4"-2816"16,0 1-560-16,-1 2-144 0,1-1 992 0,0 0 160 0,2 1 48 0,1 3 0 31,6 2-1536-31,3 1-304 0,1 5-64 0,-3 1-16 16,-3 5 96-16,-5 2 32 0,-5 6 0 0,-5 6 0 15,-4 7 32-15,-7 4 16 0,-4 6 0 0,-4 6 0 0,-3 3 992 0,0-1 192 0,4-11 32 0,-5 9 16 16,-7 11-128-16,-2-1-32 0,-1-2 0 0,4-7 0 16,7-12-368-16,1 2-160 0,2-1 128 0,2 0-128 15,5-10 0-15,3-2 0 0,2-4 0 0,2-7-176 16,4-4-768 0,2-5-144-16,1-4-48 0,4-5-16208 0</inkml:trace>
  <inkml:trace contextRef="#ctx0" brushRef="#br0" timeOffset="50930.77">19315 16888 41471 0,'-10'5'1840'0,"1"-4"368"0,2 4-1760 0,1 0-448 0,2 0 0 0,3-2 0 0,-2 6 0 0,-2 2 0 0,-3 9-144 0,-2 7 144 15,0 6-400-15,0 3 16 0,1 4 16 0,0 3 0 16,-1 2 496-16,-3 0 80 0,1 4 32 0,-2 0 0 16,-2 2-112-16,-2 1-128 0,-2 3 176 0,-2 2-176 15,-1 5 384-15,1 1-16 0,-1-1-16 0,2-1 0 16,2-2 32-16,2 0 16 0,1-2 0 0,5-1 0 15,1-5-208-15,2-7-64 0,3-3 0 0,2-2 0 16,1 0-512 0,4-7-96-16,1-5-32 0,1-1-12272 0,1-9-2448 0</inkml:trace>
  <inkml:trace contextRef="#ctx0" brushRef="#br0" timeOffset="51464.28">19863 17210 34095 0,'-8'-3'1504'0,"1"1"320"0,-1 1-1456 0,2 1-368 0,3 0 0 0,0 0 0 0,-2 0 576 0,-2 1 32 16,-7 2 16-16,-2 1 0 0,-1 2-496 0,1 0-128 0,0 3 0 0,1 2 0 15,2 1 672-15,-1 4 64 0,-1 1 16 0,0 1 0 16,0 4-304-16,-4 2-48 0,1 2-16 0,-3 2 0 16,-1 4-192-16,-2 0-64 0,3 0 0 0,-1 6 0 15,-2 4-128-15,2 1 0 0,2 1 0 0,3-2 128 16,2-1 0-16,3 1 0 0,3-2 0 0,3-4 0 15,1-4-128-15,3 2 0 0,2 2 144 0,2 0-144 16,2-4 0-16,1-3 0 0,1-4 0 0,1-4-192 16,1-4 192-16,0-5 0 0,2-3 0 0,-1-4-128 0,1-4 128 15,-2-1 0-15,2-1 0 0,-1-4 0 0,1-4 0 0,0-2 0 16,1-4 0-16,0-5 0 0,3-4 0 0,-1-5 144 16,5-3-144-16,-1-4 0 0,1 2 208 0,2-5-64 15,1 0-16-15,2-1 0 0,-1-1-128 0,1-3 0 16,2-3 0-16,-3 1 0 0,1 2 0 0,-2-1 0 15,-3-1 128-15,-1 4-128 0,-1 3 208 0,-2 4-32 16,-3 2-16-16,-3 4 0 0,-2 1-160 0,-4 2 0 16,-3 4 0-16,-3 2 128 0,-2 4-128 0,-4 0 0 15,-1 2-192-15,-1 3 192 16,-2 1-512-16,-2 4 0 0,-1 1 16 0,-2 4-17936 0</inkml:trace>
  <inkml:trace contextRef="#ctx0" brushRef="#br0" timeOffset="51747.01">19529 17710 43311 0,'-14'7'1920'0,"6"0"384"0,0-3-1840 0,4 1-464 0,4-2 0 0,3-1 0 15,-1-2-944-15,2 2-272 0,1 0-64 0,5 1-16 16,2-3-416-16,6-4-80 0,0-2 0 0,2-2-16 0,2-2 2448 0,0-1 480 16,1 4 96-16,-2-3 32 0,0 2-192 0,-3 4-32 15,1-1-16-15,-3 1 0 0,-1 3-1008 0,0-1 0 16,-2 2-192-16,1 0 32 16,-1 0-1344-16,1-1-272 0,0 1-48 0,0 0-13984 15</inkml:trace>
  <inkml:trace contextRef="#ctx0" brushRef="#br0" timeOffset="52123.57">20361 16969 37775 0,'-10'5'3360'0,"2"0"-2688"0,3 0-544 0,2 0-128 16,1 0 768-16,-3 2 112 0,-4 6 16 0,-6 8 16 15,-3 8-656-15,-1 6-256 0,3 2 176 0,1-1-176 0,3-1 224 0,3-1-48 16,0 3-16-16,3 0 0 0,1 5 16 0,-1 2 0 15,1-6 0-15,-1 12 0 0,-3 8-176 0,-2 6 192 16,-1 4-192-16,-3-2 192 0,0-5-192 0,-2 0 0 16,0 0 0-16,-2-5 0 0,2 3 0 0,-1-10-224 15,5-4 80-15,2-6 16 16,2-5-272-16,3-6-48 0,2-5-16 0,4-5-17920 16</inkml:trace>
  <inkml:trace contextRef="#ctx0" brushRef="#br0" timeOffset="52437.33">20539 17017 28559 0,'-2'-9'2544'0,"-1"1"-2032"0,1 2-512 0,0 1 0 15,1 3 1216-15,1-2 128 0,-2-7 48 0,-2-5 0 32,0-2-2256-32,2 2-448 0,-1 6-96 0,1 4 0 0,1 6 2592 0,-1 4 528 0,2 7 96 0,2 1 32 15,-1 7-224-15,0 2-32 0,0 7-16 0,1 6 0 16,-1 2-896-16,-1 4-176 0,-1 9-48 0,-2-4 0 0,1 6 64 0,-2 0 0 16,-1 2 0-16,-2 5 0 15,-1 1 0-15,0 6 0 0,-5 3 0 0,0 0 0 0,-4-1-320 0,-1 1-48 16,1 0-16-16,-4-3 0 0,-2 1-128 0,0-2 0 15,-1-3 0-15,3-8 0 0,0-3-368 0,4-6 0 16,5-10 0-16,2-5-19872 16</inkml:trace>
  <inkml:trace contextRef="#ctx0" brushRef="#br0" timeOffset="53491.65">20878 18073 29487 0,'-1'-3'2624'0,"-1"2"-2112"0,2-2-512 0,0 2 0 0,2 1 384 0,-1-1-16 0,-1-3-16 0,1 0 0 15,0-4 144-15,-1 3 16 0,2 0 16 0,-2 2 0 16,-2 2 720-16,0 2 144 0,-3 2 16 0,0 2 16 15,-1 1-528-15,-2 4-128 0,0 1 0 0,-2 5-16 16,0 0-624-16,-1 2-128 0,1 3 0 0,-2 1 0 16,0 3-160-16,0 3-32 0,2-4 0 0,0 2 0 15,4-6 0-15,1-3-16 0,3 1 0 0,0-3 0 16,5-2 208-16,1 0 256 0,2-2-48 0,1-3-16 16,3 2-32-16,3-2-16 0,-1-2 0 0,3-2 0 15,0-3-272-15,-1-1-64 0,0 0-16 0,3-4 0 0,3-2 48 16,0-1 16-16,1-2 0 0,-3 0 0 0,-1-1 144 0,-1-1 176 15,0 4-48-15,-1-8 0 0,-2 3 48 0,-2-1 0 16,0-3 0-16,-1 4 0 0,-1-3 48 0,-3 1 16 16,0 2 0-16,-2-3 0 0,-2 3-64 0,-3-1-16 15,-2-3 0-15,-4 5 0 0,0 0-160 0,-3 1 128 16,-1 1-128-16,-3 1 128 0,-2 0-128 0,-2 0 0 16,0 0-160-16,-3 2 160 0,0 0-160 0,3 0 160 15,3 1-160-15,-1-1-12080 16,-4-1-2416-16</inkml:trace>
  <inkml:trace contextRef="#ctx0" brushRef="#br0" timeOffset="58549.39">21638 17747 22111 0,'0'-1'1968'0,"0"0"-1584"0,2 1-384 0,-1-3 0 0,1 2 496 16,2-2 16-16,1-2 0 0,4-1 0 0,3-4 448 0,3-2 112 15,5 1 16-15,-1 0 0 0,2 5 256 0,0-3 48 16,2 5 16-16,1 0 0 0,4 3-400 0,3 1-80 16,3 0-16-16,2-2 0 0,2 1-656 0,1-2-128 15,-1-1-128-15,2-1 192 0,-2 0-480 0,-1-1-96 16,-1 1 0-16,-1 2-16 15,-6-2-432-15,-3 1-96 0,-5 3-16 0,-3 1 0 16,-5 2 272-16,-2 3 48 0,-3 1 16 0,-5 2-8432 16,0-1-1696-16</inkml:trace>
  <inkml:trace contextRef="#ctx0" brushRef="#br0" timeOffset="58942.68">21671 17926 28559 0,'2'-2'1264'0,"-1"1"272"0,1-1-1232 0,-1 2-304 0,1 0 0 0,-1 0 0 0,2-1 704 0,2 1 64 16,1 0 32-16,4-5 0 0,1 5-96 0,1-4-32 15,1 2 0-15,-2 0 0 0,-1 0 560 0,1 0 112 16,0-1 32-16,0 1 0 0,3-2-592 0,-1-2-112 15,3 0-32-15,3 0 0 0,0-1-320 0,2 1-64 16,0 1 0-16,1-1-16 0,0 1-112 0,3 1-128 0,1 2 176 0,1-2-176 31,-1 3-320-31,0 0-192 0,1 1-16 0,0 1-17744 0</inkml:trace>
  <inkml:trace contextRef="#ctx0" brushRef="#br0" timeOffset="63585.48">23905 17042 35007 0,'-2'4'3120'0,"0"-4"-2496"15,2 0-496-15,0 0-128 0,0 0 0 0,0 0 176 16,0-3-176-16,-1 2 192 0,1-1 112 0,-1-3 16 15,0 0 16-15,1 5 0 0,0 0 336 0,0 0 64 0,-8-19 16 0,4 16 0 16,0 1-224-16,-3 1-32 0,0 1-16 0,-1 1 0 16,0-1-224-16,-2 5-64 15,-1-2 0-15,-2 2 0 0,1-2 80 0,-3 4 16 0,0-1 0 0,-3-1 0 16,1-2 160-16,-4 2 16 0,-2 2 16 0,-4 1 0 16,0-2-96-16,-2 2-32 0,2 0 0 0,-2 0 0 15,-2-2-352-15,0-1 128 0,0 0-128 0,2 0 0 16,3-3 0-16,2 2 0 0,0 1 0 0,2-4 0 15,2 4 0-15,2-4 128 0,0 3-128 0,1-1 0 32,2 0 240-32,-1 0-32 0,1 2 0 0,2-2 0 0,-1 1-48 0,2 0-16 0,0 0 0 0,0-3 0 0,0 1 32 15,-1 2 0-15,1 1 0 0,-2 0 0 0,2 1-176 16,1-1 128-16,1 1-128 0,3-1 128 0,-1 1-128 0,3-1 0 16,2-2 0-16,1 2 128 0,1 0 64 0,2-4 0 15,2 3 0-15,0-3 0 0,4 1-48 0,-1 2 0 16,4 0 0-16,1-2 0 15,1 2-16-15,3 0 0 16,0 1 0-16,2-2 0 0,2 2 0 0,-1-2-128 16,3 0 192-16,3 2-64 0,-2-2 0 0,2 1-128 15,2 0 192-15,0-1-64 0,1 2-128 0,0 1 160 16,3 0-160-16,-1 3 160 0,1-3-160 0,0 3 0 16,-2-1 0-16,3-1 128 0,0-1-128 0,1 1 0 15,0-1 0-15,-1 2 0 0,0 0 0 0,-1 1 0 16,-2-3-160-16,-3 0 160 0,0 1 0 0,-1-1 0 0,0 0-128 15,-2-2 128-15,-1 1 0 0,-2-3 0 0,-1 2 0 0,-2-3 0 16,-1 3 0-16,-4-3 0 0,0 2 0 0,-3-1 0 16,-1-1 0-16,-3 0 0 0,1 3 0 0,-4-3 0 15,0 3 0-15,-1-3 0 0,0 4 0 0,-1 0 0 16,-1 1 0-16,-2 1 0 0,0 4 0 0,-2-3-144 16,-1 4 144-16,-2 1 0 0,2-2 0 0,-5 2 0 15,1-1 0-15,-1 0 0 0,-2-1 0 0,1 1 0 16,-2 2 0-16,-1-2 0 0,0-1 0 0,-3-3 0 15,2 2 0-15,-2 1 0 0,0-3 0 0,-1 2 0 16,-1 0 0-16,-2-2 192 0,0 2-32 0,-2 0-16 16,-1-1 0-16,-1 1 0 0,0-1 0 0,-3 1 0 0,-3 2-144 15,-2-1 160-15,1 2-160 0,-1 0 160 0,-1 0-160 0,1 1 128 16,0 3-128-16,-1 0 128 0,2 1 0 0,5-5-128 16,4 2 192-16,-1-2-64 0,-4 3 48 0,2 0 0 15,4-4 0-15,-2 4 0 0,-2 3-32 0,-2-1 0 16,-1 3 0-16,2 2 0 0,0-5-144 0,1 3 0 15,3-4 0-15,3-1 0 0,2-2 128 0,4-3-128 16,4-1 128-16,2-1-128 0,2-1 272 0,5-3-16 16,1 2-16-16,2-5 0 0,4 4-112 0,2 0 0 15,4 2-128-15,3-2 192 0,1-1-192 0,4-1 0 16,1-1 128-16,6 2-128 0,6-2 0 0,2-1 128 16,6 1-128-16,-1-2 0 0,3 1 128 0,1 1-128 0,-1 1 0 15,-2-2 144-15,1 1-144 0,-2-2 0 0,-2 0 0 16,1 0 0-16,-1-2 0 0,1 1 0 0,2-1 0 0,-1 0 0 15,-1-3 0-15,0 3 0 0,-1-1 0 0,-1-3 0 16,-2 3-240-16,-3-1 32 0,-6 2 0 0,1-1 0 31,1-1-352-31,0 1-64 0,-1-1-16 0,-2 0 0 16,-1 0-432-16,-1 2-80 0,-1-4-32 0,0 3 0 16,-1 0-384-16,-2 0-80 0</inkml:trace>
  <inkml:trace contextRef="#ctx0" brushRef="#br0" timeOffset="65191.54">25041 17208 29487 0,'-1'-1'2624'0,"0"1"-2112"0,1 0-512 0,0 0 0 0,-1 1 176 0,1 1-176 15,-3-2 160-15,0 2-160 0,-1 1 512 0,-4 1 0 16,0 5 0-16,-3 2 0 0,-2 1 736 0,0 2 160 16,0 2 16-16,2 1 16 0,0 3-240 0,1 0-48 15,3 1-16-15,-1 1 0 0,2 0-592 0,2 3-112 16,1 2-32-16,-2-2 0 0,1 3-80 0,0 3-32 16,-1 4 0-16,-2-2 0 0,0-2-288 0,-2 1 0 15,-1-1 128-15,0 1-128 16,-1-1 0-16,0 0 0 0,0-2 0 0,1-1 0 0,0-2 0 0,1-1 0 0,3-5-176 0,1-3 176 31,1-2-448-31,1-2 0 0,0-1 16 0,2-4 0 16,0 1-912-16,1-4-176 0,0-2-32 0,0-1-15360 0</inkml:trace>
  <inkml:trace contextRef="#ctx0" brushRef="#br0" timeOffset="65599.6">25339 17322 39615 0,'-9'2'1760'0,"1"-2"352"0,1 1-1680 0,2-1-432 0,2 0 0 0,2-1 0 0,1 1 0 0,-1 0-224 15,-3 0 32-15,0 0 0 0,1-2-128 0,-1 2 0 0,0 2-16 0,1 1 0 16,0 0 768-16,-1 3 144 0,1 2 48 0,-1 3 0 16,-1 4-80-16,0-2-16 0,-1 7 0 0,0 0 0 15,-2 4-304-15,1-5-64 0,1-1-16 0,-2 4 0 16,-2 6-144-16,-5 8 0 0,-1 7 144 0,-1-2-144 15,-1 0 0-15,-1 0 0 0,0-3 0 0,2-2 128 16,1-3-128-16,1 0 0 0,2-4 0 0,0 0 0 16,3-2 0-16,-1-2 0 0,0-3 128 0,2-2-128 15,2-7 0-15,2-3-256 0,0-4 32 0,1-1 16 16,2-3-352-16,-1-2-64 16,1-2-16-16,1 0-11424 0,-2-2-2288 0</inkml:trace>
  <inkml:trace contextRef="#ctx0" brushRef="#br0" timeOffset="66319.37">25374 17176 20271 0,'-1'-4'1792'0,"1"3"-1424"0,1-2-368 0,0 1 0 16,1 1-960-16,-1-2-272 0,1-2-48 0,2-2-16 16,1-3 704-16,0-1 144 0,1 1 16 0,-1-1 16 0,-1 2 1424 0,-2 2 272 0,-1 2 64 0,1 1 16 15,-1 1 576-15,-1 2 112 0,0 1 32 0,-1 0 0 16,-1 0-128-16,0 0-32 15,-1 1 0-15,-2 2 0 0,-1 1-384 0,0 1-96 0,-1 1-16 0,-3 0 0 16,-1 4-592-16,-3-3-128 0,-1 3-32 0,-2 3 0 16,-3 0-272-16,-1 2-48 0,-2 2-16 0,-3 1 0 15,0 0 48-15,-3 1 0 0,-2-2 0 0,0 0 0 16,-1 1 32-16,0-1 16 0,-1 0 0 0,-1 2 0 16,3-2-48-16,1 0 0 0,-3 3 0 0,2-2 0 15,2 0-128-15,0 1-16 0,1-2-16 0,1 0 0 16,2 2-64-16,0-4-16 0,2 1 0 0,3-1 0 15,3-4-144-15,-1 1 0 0,5-3 0 0,2-2 0 16,3 1-416-16,4-3-64 0,3-3-16 0,5 0 0 16,3 0-528-16,3-2-96 0,5 0-32 0,4-2-11776 15,3-2-2352-15</inkml:trace>
  <inkml:trace contextRef="#ctx0" brushRef="#br0" timeOffset="66842.64">24531 18255 28559 0,'-10'-2'2544'0,"2"-1"-2032"0,1 0-512 0,2 0 0 0,3 3 1504 0,0-2 208 16,0 0 32-16,-2 0 16 0,-2-3-624 0,-1-4-128 15,-1 2-32-15,2 1 0 0,1 0-64 0,3-3-16 16,0 4 0-16,2 1 0 0,3-1-352 0,2 3-80 16,2-1-16-16,5 2 0 0,6 1-144 0,4 0-48 15,5 6 0-15,7-1 0 0,4 6-64 0,5 2 0 16,5 3-16-16,4-1 0 0,0-2 176 0,6 0 32 15,7-2 16-15,2-3 0 0,-2 1 112 0,3-3 32 0,3-1 0 0,-3-7 0 16,-3-2-160-16,2-5-48 0,1 1 0 0,-5-3 0 16,-5-1-336-16,-4-1 0 0,0-6 0 0,-7 0 0 31,-7-9-720-31,-7 1-176 0</inkml:trace>
  <inkml:trace contextRef="#ctx0" brushRef="#br0" timeOffset="76774.58">26723 17019 26719 0,'-1'0'2368'0,"0"-2"-1888"15,1 2-480-15,1 0 0 0,0 0 0 0,-1 0 128 0,1-2-128 0,1 1 0 16,-1-2 688-16,0 0 80 0,0 1 32 0,-1 2 0 16,0 0 688-16,0 0 144 0,0 0 32 0,0 0 0 15,0 0-832-15,0 0-176 0,-21 14-16 0,13-4-16 16,-5 2-464-16,0 3-160 0,-2 2 0 0,-1 1 144 16,0 1-144-16,-2 2 160 0,1 3-160 0,-2-2 160 15,3 2 320-15,0-3 64 0,1 1 16 0,-1-2 0 16,0 4-112-16,-1-3 0 0,0 4-16 0,1-3 0 15,0 2-48-15,1-2-16 0,-1 3 0 0,0 1 0 16,0-1-128-16,2 2-32 0,0 1 0 0,3 2 0 16,0 2-80-16,0 4 0 0,2 2-128 0,1 2 192 0,1 3-192 15,2 0 0-15,3 3 0 0,1 0 0 0,2-3 0 0,1 3 0 16,3 0 0-16,2-4 0 0,1-1 0 0,2-4 0 16,1 2 0-16,2-4 0 0,-1 1 0 0,2-3-240 15,-1 1 80-15,0-2 16 0,-1-4-112 0,2-4 0 16,-1-1-16-16,2-1 0 0,1-4-112 0,1-1 0 15,1-3-16-15,0-1 0 16,2-5-928-16,1-1-176 0</inkml:trace>
  <inkml:trace contextRef="#ctx0" brushRef="#br0" timeOffset="78172.95">27187 17348 34095 0,'-3'-2'3024'0,"3"-1"-2416"15,2 1-480-15,0-1-128 16,2 0-624-16,1 0-144 0,1-4-16 0,4-4-16 15,2-2 80-15,2-3 16 0,-1 1 0 0,-2 1 0 0,-3 3 1136 0,-3 2 224 16,-1 3 48-16,-4 1 16 0,0 1 560 0,-4 4 128 16,0 2 0-16,-2 3 16 0,-1 0-400 0,-3 2-64 15,-3 4-32-15,1 2 0 0,-2-1-512 0,1 3-96 16,-2 1-32-16,0 2 0 0,-2 5-128 0,1 0-32 16,0 3 0-16,-1-1 0 0,1 2 64 0,2 1 0 0,0 2 0 15,0 2 0-15,2-2-192 0,0 3 128 0,-1 1-128 0,1 0 128 16,1-1-128-16,0-1 0 0,1 0 0 0,0 2 0 15,0 0 192-15,1 0-64 0,1 0 0 0,1 0 0 16,1 1 32-16,1 0 0 0,2-2 0 0,0-2 0 16,2-4-160-16,1-2 0 0,0-3 0 0,2-2 128 15,2-3-128-15,1-4 0 16,1-1 0-16,3-3 128 0,0-2 0 0,2-3-128 0,0 0 192 0,2-2-64 16,3-4-128-16,1-2 0 0,-1-1 0 0,1-5 0 15,-2 3 0-15,1-7 128 0,1 0-128 0,0-3 0 16,3-2 128-16,-1-3-128 0,-2 0 0 0,0-4 128 0,0 0-128 15,-4-2 160-15,-1-1-160 0,-2-2 160 0,-1 2-160 0,-2-4 0 16,0 1 0-16,-1-4 128 16,-1 1-128-16,0-4 0 0,-2 0 0 0,1-1 0 0,1 3 0 0,-2 2 0 15,-1-2-160-15,-1 4 160 0,-1 1-224 0,0 0 48 16,0 2 16-16,0 1 0 0,0 2 32 0,0 0 0 16,0 2 0-16,0 2 0 0,-1 2 128 0,-1 2-192 15,-1 2 192-15,1 2-192 0,-2 3-112 0,0 1-16 16,0 3-16-16,-2-1 0 15,1 5-368-15,-1 0-80 0,0-1-16 0,-1 5 0 16,0 1-1504-16,1 4-320 0</inkml:trace>
  <inkml:trace contextRef="#ctx0" brushRef="#br0" timeOffset="78518.08">27001 17727 18431 0,'-7'0'1632'0,"1"1"-1312"0,3-1-320 0,2 0 0 0,1 2 1184 0,-1-2 160 16,-2 1 48-16,-3 1 0 0,1-2 192 0,-1 2 32 16,1-1 16-16,1 1 0 0,3 0 608 0,1 0 112 15,1 1 16-15,3 1 16 16,2-1-1120-16,4 1-240 0,4 2-32 0,3-1-16 0,3-3-560 0,3 3-112 16,3-1-32-16,1 0 0 0,3-1-272 0,0 1 0 15,2-3 128-15,-1-1-128 0,0 0-256 0,-3-3-128 16,-2 0 0-16,-1-3-11968 15,-2-3-2400-15</inkml:trace>
  <inkml:trace contextRef="#ctx0" brushRef="#br0" timeOffset="80470.55">27564 18211 6447 0,'-4'0'576'0,"2"0"-576"0,-1 0 0 0,2 0 0 0,0 0 1712 0,1 0 224 15,0 0 48-15,-1 0 16 0,-1 0-416 0,1 0-96 16,1 0-16-16,0 0 0 0,0 0-384 0,0 0-96 15,0 0-16-15,0 0 0 0,0 0-400 0,0 0-64 16,0 0-32-16,0 0 0 0,0 0-224 0,0 0-64 0,0 0 0 0,0 0 0 16,0 0 784-16,0 0 160 0,0 0 16 0,0 0 16 15,0 0 256-15,0 0 48 0,0 0 16 0,8 17 0 16,-7-14-720-16,1-1-160 0,-1-1-32 0,2 0 0 16,-1 3-128-16,1-3-16 0,-2 3-16 0,-1-3 0 15,1 2 112-15,-1 1 32 0,0-1 0 0,-1 0 0 16,1 0-304-16,-1-1-48 0,0 3-16 0,-1-4 0 15,2 3-32-15,-1-2-16 0,1 2 0 0,1-2 0 16,-1 2-144-16,2 1 192 0,-1-4-192 0,0 4 192 16,2-2-192-16,-1-1 0 0,1 2 0 0,0-1 128 0,1 1-128 15,1 2 128-15,0 1-128 0,1 0 128 0,-1 2-128 0,0-2 0 16,0 3 0-16,0 1 0 0,-1 0 0 0,-2 0 0 31,1 2 0-31,0-2 0 0,-2 2 0 0,-1 0 0 0,0 0 0 0,-1 1 0 0,-1 1 0 0,-1-3 0 16,0 2 0-16,-2-1 0 0,0 2 0 0,0-1 0 15,-1-3 0-15,-2 1 0 0,1 2-256 0,-2 1 32 16,-1-2 0-16,-1 2 0 16,0-4-480-16,-3-2-80 0,2 0-32 0,-2-3 0 0,1-1 368 0,-1-3 80 15,3 1 16-15,-1-3 0 16,2-3-640-16,-1 1-128 0,-1-4-32 0,1-6-14048 0</inkml:trace>
  <inkml:trace contextRef="#ctx0" brushRef="#br0" timeOffset="80689.92">27607 17852 19343 0,'-10'-11'1728'0,"3"2"-1392"0,1 3-336 0,1 4 0 15,2-1 2528-15,3 3 432 0,0-1 96 0,-1 0 16 16,-1-3-2368-16,-1-1-448 0,1 1-112 0,0 1-16 15,0 1 400-15,2 2 80 16,0 0 16-16,0 3 0 0,1 1-304 0,0 2-64 0,2-1-16 0,-1 1 0 16,2 1-1424-16,1 2-288 0</inkml:trace>
  <inkml:trace contextRef="#ctx0" brushRef="#br0" timeOffset="87806.53">28109 17622 3679 0</inkml:trace>
  <inkml:trace contextRef="#ctx0" brushRef="#br0" timeOffset="88042.01">28081 17613 799 0,'-3'-2'0'0,"1"2"0"16,1 2 0-16,-1-2 0 0,2 0 2864 0,0 0 496 16,-1 0 96-16,-1 0 32 0,0 0 1392 0,1 0 288 15,1 2 48-15,0-2 16 0,0 0-2288 0,0 0-448 16,0 0-80-16,27 5-32 0,-15-5-1376 0,0 1-288 15,3 3-48-15,2-2-16 0,2 2-208 0,0 2-32 16,2-4-16-16,3 3 0 0,-2 0-256 0,2-1-144 16,0 2 160-16,2-3-160 0,-1 0 144 0,4-3-144 15,3 3 128-15,1-3-128 0,2-1 0 0,2-1 0 16,1-1 0-16,3 0 0 0,2-3 0 0,1-1 0 0,0-1 0 0,-2 1 0 16,-2-2-384-16,-3 2-16 0,-1-1 0 0,-2-3 0 31,0 1-208-31,-6 0-32 0,-2 2-16 0,-5-1 0 15,-4 4-992-15,-4-1-192 0,-6 1-32 0,-3 3-14512 0</inkml:trace>
  <inkml:trace contextRef="#ctx0" brushRef="#br0" timeOffset="88449.12">28165 17935 2751 0,'-7'-4'256'0,"2"-1"-256"0,1 2 0 0,1 0 0 0,3 1 5616 0,0 0 1072 0,2 1 224 0,-1-1 32 15,1-2-5056-15,2-1-1008 0,1 0-208 0,2 1-32 16,0 2 1280-16,0 2 272 0,2 0 48 0,1 1 16 16,1 3-928-16,1-2-192 0,4 2-48 0,1-1 0 15,2 0-624-15,2-2-128 16,0 3-16-16,1-4-16 0,-1 1-176 0,2-1-128 0,0 2 192 0,1 0-192 15,-1-2 144-15,1 0-144 0,-2 0 0 0,0 0 144 16,0-2-368-16,1 0-80 0,-2 1-16 0,1-3 0 31,-2 2-640-31,1-4-144 0,0 1-32 0,-3-1-16656 0</inkml:trace>
  <inkml:trace contextRef="#ctx0" brushRef="#br0" timeOffset="89425.09">28786 17268 24879 0,'-2'0'2208'0,"1"0"-1760"16,1 0-448-16,0 0 0 0,1 0 448 0,-1 0 16 15,0 0 0-15,0 2 0 0,0 1 1056 0,-1 0 208 16,0 3 32-16,-2 3 16 0,1 4 16 0,-2 2 0 0,-1 5 0 0,0 5 0 16,0 1-960-16,-2 5-176 0,0 3-32 0,-3 6-16 15,1 1-96-15,-2 4-32 0,-1 5 0 0,-2 0 0 32,-1 2-32-32,0 2-16 0,0 0 0 0,1-3 0 0,0-3-208 0,0-4-32 0,2 1-16 0,1-9 0 15,1-4-32-15,1-4 0 16,3-3 0-16,0-5 0 0,1-3-144 0,1-3 0 0,4-3-160 0,-1-5 160 15,0-1-752 1,2-4-48-16,0 2-16 0,2-7-18704 0</inkml:trace>
  <inkml:trace contextRef="#ctx0" brushRef="#br0" timeOffset="90006.53">29655 17455 24879 0,'2'-8'1088'0,"0"1"256"0,-1 1-1088 0,-1 4-256 0,1-2 0 0,-1 3 0 15,1 0-672-15,-1-4-192 0,2-2-32 0,-1 0-16 0,-1 0 2704 0,-3 0 528 0,1 2 112 0,-3 3 32 16,0 2 80-16,-4 2 16 0,-1 3 0 0,1 3 0 16,-3 3-1472-16,-1 4-272 0,-2 3-64 0,-2 5-16 15,-2 4-176-15,-2 1-48 0,1 2 0 0,1 2 0 16,1 0-192-16,1 2-32 0,1 3-16 0,2-4 0 31,1 2-144-31,3-1-128 0,0 0 144 0,4-2-144 0,0-1 0 16,2-3 128-16,0-4-128 0,3-1 0 0,2 3 0 0,3-2 0 15,2-5 0-15,4-1 0 0,1-5 0 0,4-2 0 16,3-4 0-16,6-5 0 0,2-3 0 0,4-4-320 16,2-2 64-16,1-5 0 0,2 0-64 0,2-4 0 15,-3-1 0-15,-1-6 0 0,-5 2 144 0,-1-1 32 16,-3-1 0-16,-5-1 0 0,-1 1 144 0,-5-5 0 15,-1 4 0-15,-4-5 0 0,0 1 224 0,-5-1 80 16,0-3 16-16,-4 0 0 0,-2 1 240 0,-2-1 48 16,-5 1 16-16,-1-1 0 0,-1 2-112 0,-4 3 0 15,0 4-16-15,-5 0 0 0,2 6-240 0,-2 1-64 16,0 2 0-16,-1 2 0 16,-2 2-576-16,1 4-112 0,-2 0-16 0,2 1-16 15,0 3-528-15,3-1-96 0,3 2-32 0,2 1 0 16,3-3-1056-16,2 3-192 0</inkml:trace>
  <inkml:trace contextRef="#ctx0" brushRef="#br0" timeOffset="90670.96">29630 16870 24879 0,'-11'-1'2208'0,"4"1"-1760"0,2-2-448 0,2 0 0 16,3 1 2448-16,3 1 416 0,-1 0 80 0,2-2 0 16,1-1-1904-16,2 2-384 0,4-3-80 0,2 3 0 0,2 1 128 0,-1 1 16 15,3 3 16-15,0 2 0 0,3 2-96 0,1 3 0 16,2 3-16-16,2 0 0 0,0 3-208 0,1 4-32 15,3 2-16-15,1 1 0 0,1 5-112 0,0 3-32 16,0 1 0-16,0 0 0 0,-4 1-32 0,-1 2-16 16,-2-1 0-16,0 1 0 0,-3 1 32 0,-1 0 16 15,-2 0 0-15,0 2 0 0,-2-2-16 0,-3 2 0 16,1 0 0-16,-3 0 0 0,-1 0-16 0,-3-2 0 16,1 3 0-16,-3 1 0 0,1 1 32 0,-4-3 0 15,0 2 0-15,-2-4 0 0,0 2-80 0,-3-2-16 16,-2 0 0-16,0-4 0 0,-2-1-128 0,-1-1 192 15,0 1-192-15,-3-3 192 0,0-1-192 0,-3-5 0 16,0-5 0-16,1-3 0 16,-2-5-752-16,1-6-224 0</inkml:trace>
  <inkml:trace contextRef="#ctx0" brushRef="#br0" timeOffset="112353.33">1544 13700 34095 0,'-9'-35'3024'0,"0"13"-2416"0,0 4-480 0,2 5-128 0,-1 7 0 0,5 2 176 16,-2-3-176-16,-5-5 192 0,-4-2-448 0,-4-9-64 15,-3 2-32-15,0-1 0 16,0 3-752-16,1 2-160 0,-1 2-16 0,-1 2-16 15,-1 0 704-15,0 2 144 0,-3 0 16 0,-4 0 16 0,-3 5 416 0,-4-3 224 16,-3 4-32-16,-2 3 0 0,-2 0 816 0,-3 2 144 16,-3 2 48-16,2 3 0 0,5 0-480 0,2 1-80 15,0 2-32-15,-1 2 0 0,2 1-352 0,0 1-80 0,-1 0-16 0,2-2 0 16,4 1-160-16,2-4 0 0,6 0 0 0,0-1 128 16,0 2-128-16,7-1 0 0,4-2 0 0,1 2 0 15,-1 3 0-15,-1 6 0 0,1 1 0 0,2 1 0 16,4-1 256-16,3 0-16 0,3 2-16 0,2 7 0 15,2 2-224-15,1 4 144 0,1 5-144 0,1 3 128 16,-1 4-128-16,-2 6 0 0,-3 9 0 0,-1 3 0 16,-1-5 0-16,-4 7 0 0,-1 11 0 0,-3-4 0 15,0-13-224-15,-1 3-128 0,-1 2-32 0,-3 6 0 16,-1 4-656 0,-1 3-144-16,2-2-32 0,6-7 0 0,2-6 976 0,4 5 240 0,1 7 0 0,3 1 0 0,4 3 592 0,3 3 176 15,2-1 16-15,3 7 16 0,4 1-512 0,2 7-96 16,1 3-32-16,1-6 0 0,-2-5-160 0,-3 6 0 15,-3 14-192-15,-1-3 192 0,-2 4-288 0,-3-9 64 16,-3-7 16-16,-3 12 0 0,-7 8 80 0,-3-11 128 16,-2-15-208-16,-3-2 80 0,-2 1 128 0,-2-8 0 15,1-3 128-15,4-11-128 0,4-6 784 0,1-7 96 16,2-5 16-16,1 0 0 0,3-2-128 0,3-10-32 16,1-8 0-16,4 1 0 0,3 1-464 0,4 1-80 15,-2 2-32-15,2-1 0 0,0 1-160 0,0 0 0 16,-3 0 144-16,0-2-144 0,-2-2 0 0,-2-3-128 15,0 1 0-15,0 3 0 0,0 3 128 0,1 1 0 0,-2-2 0 16,1-1 0-16,0-1 0 0,1-6 0 0,1-4 0 0,-1-7 0 16,-1-1 0-16,2-5 0 0,-1 1 0 0,1-4 0 15,1 0 336-15,0-4 48 0,2 1 16 0,2-2 0 16,0 2 48-16,2-2 16 0,2-1 0 0,-1-2 0 16,2 3-288-16,-1-1-176 0,-1 1 192 0,2-1-192 15,2 1 128-15,2 2-128 0,4 0 0 0,3 2 0 16,2-3 0-16,2 1 0 0,1 1 0 0,-1-2-192 15,0 4 192-15,1-2-176 0,3 2 176 0,0 2-160 16,-3-2 160-16,2 4-160 0,4 0 160 0,1 1-160 16,-2-1 160-16,-2 3-192 0,-3-5 192 0,-5 3-192 15,-2-1 192-15,-3 2 0 0,-2-4 0 0,-6 3 0 16,-1 2-688-16,-5-1-48 0,-2 2-16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14:47.19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15203 7930 29487 0,'-3'-7'2624'0,"-1"1"-2112"15,4 4-512-15,0-2 0 0,1 3 1520 0,-1-4 192 0,0-4 32 0,1-3 16 16,1-4-1600-16,1-3-320 0,4 3-64 0,0 3-16 16,2 3 240-16,-3 2-176 0,1 5 176 0,-1 1-160 15,1 5 160-15,-2 4 0 0,-2-1 0 0,1 6 0 16,-3 0 0-16,0 0 0 0,-2 3 0 0,-1 0 0 16,-2 1 304-16,-1 4 144 0,-4-3 16 0,-2 7 16 15,-1-2 352-15,0-5 80 0,2 1 16 0,-5-1 0 16,-5 6-480-16,-3 5-112 0,-2 1-16 0,-1 0 0 15,0-1-320-15,1 1 128 0,4-2-128 0,1-4 0 16,6-2 0-16,2-1 0 0,5-4 0 0,3-2 128 16,6-1-128-16,1-2 0 0,5-2 0 0,3 0 0 0,4-2 0 15,2-1 0-15,5 3 0 0,2-5 0 16,3 1-304-16,1-2-16 0,3 2-16 0,-1-2 0 0,1 1 112 0,-3 2 32 16,-1 0 0-16,-2 1 0 0,-4 2 192 0,-2-2 0 15,-1 5 0-15,-2 2 0 0,0 0 0 0,-3 1 256 16,-2-2-48-16,0 2-16 0,-2 0 64 0,-2 1 0 15,-1 0 0-15,-1 0 0 0,-2 0-256 0,-2-2 0 16,0 1 128-16,-2-3-128 0,-1 1 0 0,-3-2 0 16,-2 1 128-16,-2-1-128 0,-1 0 128 0,-3 0-128 15,0-1 176-15,-2 1-176 0,0-4 192 0,-1 0-64 16,0 2 0-16,-3-3-128 0,2 0 0 0,-4 2 0 16,0 0 0-16,-3-2 0 0,0 2 0 0,-2-5 0 15,-1 0 0-15,-1-2 0 0,2-2 0 0,-1 0 0 0,0-3-192 0,2-2 192 31,0-2-1152-31,1-4-128 0,1-3-16 0,4-2-15728 0</inkml:trace>
  <inkml:trace contextRef="#ctx0" brushRef="#br0" timeOffset="313.48">15217 7780 37775 0,'-9'-4'1664'0,"3"2"368"0,-1-2-1632 0,3 4-400 0,2 0 0 0,0 0 0 0,1 1 480 0,-3-1 16 15,-1 0 0-15,0 0 0 0,1 3-240 0,1-6-64 16,2 2 0-16,5 0 0 0,2-3 256 0,5 1 64 15,5-2 0-15,5-4 0 16,5 0 16-16,6-1 16 0,3 0 0 0,4-2 0 0,8 0-224 0,5-3-32 16,5 0-16-16,2-1 0 0,6 1-272 0,-2 2 0 15,0 1 128-15,0 0-128 0,-2 2 0 0,4 0-144 16,3 2 16-16,4-2-13184 16,-2 2-2624-16</inkml:trace>
  <inkml:trace contextRef="#ctx0" brushRef="#br0" timeOffset="3437.74">16224 2481 30399 0,'-4'-2'2704'0,"0"-1"-2160"0,3 2-544 0,1 0 0 16,1 1 0-16,-2-1 0 0,0 1 0 0,-2-5-144 15,1-2-144-15,-1 1-32 0,2-2 0 0,1 0 0 16,1 0 320-16,2-1 0 0,-1 0-128 0,3 1 128 16,0 1 0-16,1-4-160 0,2 3 160 0,-1 0-128 15,4-3 128-15,2-1 176 0,3 1-48 0,0-4 0 16,4 2 368-16,1 1 64 0,1 1 16 0,1-2 0 0,2 2-144 0,0 0-32 15,1 3 0-15,-2-1 0 16,1 1 48-16,-3 5 16 0,-1-1 0 0,-3 3 0 0,-3 3 112 0,-4 1 0 16,-3 3 16-16,-1 0 0 0,-5 4-256 0,-2 2-48 15,-4 2-16-15,-3 2 0 0,-2 3-272 0,-4 0 0 16,-2-1 0-16,-2 2 0 0,-2-1-192 0,-2 0 16 16,-1 2 0-16,-3-1 0 15,0 1-432-15,2 0-96 0,0-2 0 0,0 3-16 0,-1 0 512 0,2-4 208 16,2 1-176-16,2-2 176 0,3-1 0 0,1-1 192 15,2 0-16-15,2-1 0 0,3 2 720 0,1-2 128 16,2 3 48-16,1 1 0 0,5 2-496 0,1 0-112 16,6 2-16-16,3 0 0 0,4-1-448 0,7-5 0 0,5-1 0 15,8-1 0 1,6-2-640-16,14-5-240 0,14 2-32 0,16-9-15872 0</inkml:trace>
  <inkml:trace contextRef="#ctx0" brushRef="#br0" timeOffset="4758.75">14053 7990 23039 0,'-7'-1'2048'0,"1"1"-1648"15,2 0-400-15,3 0 0 0,1 0 1408 0,-1-2 192 16,-3 0 32-16,-2-1 16 15,1-1-1216-15,0-2-240 0,4-4-64 0,2 0 0 0,4 1 624 0,1-4 112 16,1 0 32-16,3 1 0 0,1 0-384 0,2-3-80 0,-1 1-16 0,2 3 0 16,-2 0-160-16,0-3-16 0,3 2-16 0,0 1 0 15,0 0 400-15,1 2 80 0,1-2 0 0,1 0 16 16,-1-2-288-16,4 5-64 0,0 0-16 0,3 2 0 16,-2-3-352-16,-1 3 0 15,-1 1 0-15,-3 3 0 0,0-1 160 0,-1 3-32 0,-2 3-128 0,-2 3 192 16,-1 4 128-16,-2 2 32 0,-2 1 0 0,-2 4 0 15,0 4-352-15,-3-1 0 0,-1 3 0 0,-4 0 0 16,1 1 0-16,-2 0 0 0,-1 2 0 0,-1 1 0 16,-1 0 0-16,-2 0 0 0,0 2 0 0,1-1 0 15,-2 1 0-15,-1-1-128 0,-2 3 0 0,0 1 0 16,-1-2 128-16,0 3 0 0,0 1 0 0,0-1 0 0,-1-3 0 0,0 1 0 16,1 0 0-16,-3-2-128 0,1 3 128 0,-1-1 0 15,0 1 0-15,-2 2 0 0,1-5 0 0,0-1 0 16,3 0 0-16,3-7 0 0,1-1 0 0,0-4 0 15,3-1 0-15,2-2 0 0,-1-1 0 0,2 0 0 16,0-3 0-16,0-2 0 0,3 0 192 0,-1 1-16 16,1-2-16-16,2 1 0 15,0 1-32-15,2-1 0 0,1 2 0 0,0 0 0 0,5-1 112 0,-1 1 16 16,3 1 0-16,1-2 0 0,1 2-16 0,2 0 0 16,2 1 0-16,1-1 0 0,2-2-48 0,1 0 0 15,5 0 0-15,0-1 0 0,4-1-192 0,-1-1 0 16,3-1 0-16,1 1 0 0,3-3 0 0,2 2-160 15,3-3 0-15,3 1-19056 0</inkml:trace>
  <inkml:trace contextRef="#ctx0" brushRef="#br0" timeOffset="7685.2">21752 7791 26719 0,'-7'0'2368'0,"1"1"-1888"0,3 1-480 0,3 0 0 16,0-2 1264-16,0 3 144 0,-2 0 48 0,-1 2 0 15,2 1 112-15,2 1 32 0,7-1 0 0,3-1 0 16,5 0-800-16,4-5-160 0,3 1-16 0,4-2-16 16,5 1-304-16,4-5-64 0,5 2-16 0,1 0 0 15,5-1-224-15,1 1 176 0,6-2-176 0,-1-1 160 16,1 1-160-16,0-3 0 0,1 0 0 0,-3 1 0 15,-1 2 0-15,-3 0 0 0,-1 0 0 0,-3 0 0 16,-2 0 0-16,-3 1-144 0,-6 4 144 0,-6 0-160 16,-5 2 160-16,-4 3 0 0,-6 1 0 0,-4 2 0 0,-2 4 0 0,-6 1 0 15,-3 4 0-15,-4 1 0 0,-4 4 0 0,-5 0 128 16,-4 7-128-16,-4-3 176 0,-3 2-176 0,-2 3 0 16,-4-1 144-16,-1 1-144 0,-2 2 0 0,0 0 128 15,0 2-128-15,-2 3 0 0,-3 4 192 0,1 0-48 16,2 2 0-16,0-2 0 0,3-3 144 0,2 1 32 15,2-4 0-15,0 2 0 0,3-2-64 0,-2 2-16 16,4-2 0-16,4 1 0 0,2-2-32 0,3-2 0 16,3-2 0-16,3-2 0 0,2-3-208 0,4-5 176 15,1-2-176-15,4 0 160 0,2-3-336 0,1-2-64 16,5-1-16-16,2-5-12880 0,3-1-2592 16</inkml:trace>
  <inkml:trace contextRef="#ctx0" brushRef="#br0" timeOffset="14127.8">28422 8085 21183 0,'-12'-4'1888'0,"4"0"-1504"0,2 1-384 0,2 0 0 0,3 1 2576 0,2-1 448 16,1 0 96-16,0-3 16 0,1-4-1840 0,2-2-352 0,3-4-80 0,3-2-16 15,2-1-128-15,2 1-16 0,-1 0-16 0,4 0 0 16,-2 1-48-16,2 0-16 0,0 1 0 0,0 0 0 16,2 1-240-16,1-4-32 0,0 4-16 0,3-2 0 15,-1 0-80-15,2 1 0 0,2-2-16 0,0 1 0 16,-1 2-112-16,0 3 0 0,-1 4-128 0,-2 1 192 16,0 5-16-16,-2 4-16 0,-2 5 0 0,0 6 0 15,-3 0 32-15,-1 7 16 0,0 4 0 0,-2 0 0 16,0 4-208-16,-2 0 0 0,0 2 128 0,-1 1-128 15,-3 0 0-15,-1 2 0 0,-1 5 0 0,-2-1 0 16,-1 5 0-16,-3 2 0 0,0-1 0 0,-3 2 0 16,-2-6 0-16,-3-2 0 0,-2 0 0 0,-4-2 0 15,0-4 0-15,-2 1 0 0,-5 1 0 0,-4 1 0 0,-3 0 0 16,-3 1 0-16,-4 1-192 0,-2-3 192 0,-3-1-176 0,2-2 176 16,-1-3-160-16,2-4 160 0,2-6 0 0,3-5 0 15,0-1 0-15,4-6 0 0,2-1 192 0,2-4-32 16,3-2 0-16,-1-5 0 0,4-1-32 0,1-5-128 15,3-3 192-15,2-1-64 0,3-3 32 0,5 3 0 16,2-3 0-16,6 5 0 0,3 4-160 0,4 1 0 16,4 4 0-16,3 2 128 0,5 4 16 0,5 4 0 15,7 2 0-15,4 0 0 0,2 2 320 0,7-1 64 16,7 1 16-16,5-1 0 0,3-1-224 0,3 2-32 16,1-2-16-16,4-2 0 0,-2 1-128 0,0-2-16 15,-2 2-128-15,-4-5 192 0,-5 1-336 0,-5-1-80 0,-6 0-16 16,-7 0 0-1,-2-1-768-15,-4-1-144 0</inkml:trace>
  <inkml:trace contextRef="#ctx0" brushRef="#br0" timeOffset="20202.91">28634 4837 32255 0,'-4'0'2864'0,"0"-1"-2288"15,3 1-576-15,1 0 0 0,2 0 784 0,-2 0 48 16,0 1 16-16,-1-1 0 0,0 0-16 0,1 1 0 0,1 3 0 0,-1-4 0 16,0 0-432-16,0 0-80 0,0 0-32 0,10 25 0 15,-7-15 32-15,-2 2 0 0,-1 4 0 0,-1 0 0 16,-1 3-64-16,0 2-16 0,-1-3 0 0,1 4 0 15,-2-3-32-15,2 2 0 0,-2 2 0 0,0 0 0 16,1 0-16-16,0-1 0 0,1 1 0 0,-2-5 0 16,1 3-192-16,2-3 0 0,0-5 0 0,0 2 0 15,1-4 0-15,-2 0 0 0,4 0 0 0,-1-3 0 16,0-1 0-16,0 1 0 0,2-2-192 0,-1 1 192 16,1 1 0-16,-1-1 0 0,1-1 0 0,-1 1 0 15,2-1 0-15,-2 0 0 0,2 0 0 0,1-1 0 16,-1 2 0-16,1 2 0 0,-2-3 0 0,2 2 0 0,-1 0 0 15,0 3-128-15,0-2 128 0,-2 2 0 0,2-2 0 16,-1 1 0-16,1-3 0 0,0-1 0 0,3-1-144 0,-1-1 144 16,3-1-208-16,0-2 80 0,2-2-96 0,0-3-16 15,4 1 0-15,0-4 0 16,2 1-432-16,0-3-96 0,1 3 0 0,-1-3-16 16,2 2-1328-16,-2-4-256 0,0 2-48 0,0 2-12176 15</inkml:trace>
  <inkml:trace contextRef="#ctx0" brushRef="#br0" timeOffset="20721.66">29138 4800 6447 0,'-4'-3'576'0,"1"2"-576"0,-1-3 0 0,1 3 0 0,2 1 2752 0,0 0 448 16,0 0 96-16,0 0 16 0,-3-2-1120 0,0 0-208 15,0 2-64-15,2-1 0 0,-1 1 48 0,2 0 0 16,1 0 0-16,0 1 0 0,1 1-496 0,1 1-80 16,-2-3-32-16,0 0 0 0,0 0-576 0,6 29-112 15,-5-17-32-15,-1 3 0 0,1 1-240 0,-1 3-48 16,0 3-16-16,0 1 0 0,0 5-112 0,0 0-32 0,0 1 0 15,2 4 0-15,-2 3 144 0,1 6 32 0,1 2 0 0,0 5 0 16,-1-2-192-16,0 2-48 0,0-1 0 0,0 0 0 16,1-2 0-16,-2 1 0 0,0-1 0 0,0 0 0 15,-3-3-128-15,2-2-176 0,-1-2 48 0,-2-4 0 16,1-2 128-16,2-3 0 0,-1 2 0 0,-1-7 0 16,1-2-336-16,0-3-48 0,0-2 0 0,0-5-12192 15,-1-2-2448-15</inkml:trace>
  <inkml:trace contextRef="#ctx0" brushRef="#br0" timeOffset="21757.89">28760 5538 10127 0,'-5'-1'896'0,"1"0"-704"0,2 1-192 0,0 0 0 16,2 0-368-16,-1 0-96 0,0-2-32 0,-3-1 0 15,-1-1 48-15,2 0 16 0,0-1 0 0,1 0 0 0,2-1 880 0,0 0 160 16,1 1 32-16,1-1 16 0,1 1 672 0,-1 0 128 16,1 1 16-16,-1 1 16 0,-1 0-64 0,1 1-16 15,-1 0 0-15,0 2 0 0,0 0-144 0,1-2-48 16,-1 2 0-16,-1 0 0 0,2 2-320 0,0-2-64 16,-2 2 0-16,0-2-16 0,0 0 160 0,0 0 48 15,0 0 0-15,0 0 0 16,0 0-16-16,0 0 0 0,0 0 0 0,0 0 0 0,0 0-208 0,0 0-32 0,0 0-16 0,0 0 0 15,0 0-112-15,0 0 0 0,0 0-16 0,0 0 0 16,0 0-176-16,0 0-48 0,0 0 0 0,0 0 0 16,0 0-208-16,21 0-32 0,-13-2-16 0,5-3 0 15,0 2-16-15,4-2-128 0,5 0 192 0,2-1-64 16,3-1-128-16,4 1 160 16,6 0-160-16,3 0 160 0,5-2-16 0,3 0 0 0,2 2 0 0,5-2 0 15,-1 3-144-15,3-5 0 0,0 1 0 0,1 0 0 16,2-2-352-16,-2 1 0 0,-1 2 0 0,1-3-18064 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18:56:57.96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21650 5291 19343 0,'2'-5'1728'0,"-1"1"-1392"0,0 2-336 0,1 2 0 0,-1-3 496 0,1 1 16 0,1-3 16 0,1-3 0 0,-1 0-208 0,1-1-32 0,-1 0-16 0,-3 1 0 0,0 0-272 0,0 2 0 15,0 1-128-15,-2 1 128 0,2-2 0 0,0 3 0 16,0-1 0-16,2 3 0 0,-2-1 272 0,0 2 48 15,-2 2 16-15,2 1 0 16,-1 2 672-16,0 3 128 0,-2 2 16 0,1 3 16 0,1 3-16 0,-3 4-16 16,0 2 0-16,-1 1 0 0,0 0-48 0,-1 2 0 15,0-2 0-15,0 2 0 0,-2 2-128 0,2 2-16 16,-1 3-16-16,1 2 0 0,-2 1-672 0,2 1-128 16,-1 4-128-16,-1 0 192 0,1 4-192 0,-2-2 0 0,0 1 0 0,1-2 0 31,-1-2-672-31,2-2-16 0,-1-6 0 0,3-2 0 15,-1-3-656-15,0 2-144 0,1 1-32 0,-1-1 0 16,0 0-800-16,-2 1-176 0,1-3-16 0,-1 0-8752 0</inkml:trace>
  <inkml:trace contextRef="#ctx0" brushRef="#br0" timeOffset="737.99">22410 5262 13823 0,'-7'0'1216'0,"2"0"-960"0,0 0-256 0,1 0 0 0,2 2 2464 0,-1 0 448 0,2 1 96 0,-3 1 0 0,-2 3-2080 0,-3 4-416 0,-1 4-96 0,-1-1-16 0,-1 3-400 0,-2-1 0 15,1 1 0-15,-2 0 0 0,-1 5 0 0,-3 0 0 16,1 2-128-16,-2-4 128 0,1 1 0 15,2-4-144-15,1-1 144 0,1-3 0 0,4-3 0 0,2-3 272 16,1 1-16-16,1-2-16 0,3-1 272 0,0 0 64 16,3-2 16-16,-2-1 0 0,3-1-592 0,3-1 0 15,-1-1 0-15,3-1 0 0,1-1 0 0,0 0-128 16,3-2 0-16,1-1 0 0,2 1 272 0,2 0 64 16,-2 1 16-16,4 1 0 0,3 3-224 0,1-4 128 15,-1 4-128-15,4-1 0 0,3 1 0 0,1 0 0 16,1 0 0-16,0 0-160 0,-3 1-32 0,1 3 0 15,2-2 0-15,-4 2 0 0,1 2 0 0,-4 0 0 16,0 0 0-16,-4 1 0 0,1 1 192 0,-2 0 0 0,-3 2 0 16,0 1-128-16,-2-1 128 0,-1 1 0 0,-3 2 0 15,-1 2 0-15,-1 1 0 0,-2 2 128 0,-3 1 0 0,-3 1 0 16,-2 4 192-16,-1-2 32 0,0 0 16 0,-4-2 0 16,0 1 16-16,-1-4 0 0,0-1 0 0,-1-1 0 15,-2 1-192-15,-1-2-16 0,0 1-16 0,-1-3 0 16,-1 2-160-16,-3 1 0 0,-1-3 0 0,-1 3 0 31,0-3-816-31,-3 2-144 0,-3 1-16 0,-1-3-16 0,-1-1-848 16,1-1-160-16,0-1-48 0,2-4-4848 0,1-2-976 0</inkml:trace>
  <inkml:trace contextRef="#ctx0" brushRef="#br0" timeOffset="1067.79">22328 5396 23951 0,'-5'-5'1056'0,"2"1"224"0,-1-1-1024 0,2 4-256 0,0 1 0 0,1 0 0 0,0 0 1088 0,-2-2 144 0,1 0 48 0,-2-1 0 16,-1 0 32-16,2-2 16 0,0 0 0 0,2-1 0 16,2-1-96-16,2-2-16 0,1 0 0 15,4-4 0-15,4 0-496 0,4 0-96 0,5-2-32 0,5 1 0 16,3 1-256-16,5-1-48 16,10-1-16-16,8 0 0 0,8-4-464 0,8-1-80 0,10-4-32 0,0 0 0 31,-1 4-1792-31,17-6-352 0</inkml:trace>
  <inkml:trace contextRef="#ctx0" brushRef="#br0" timeOffset="20332.22">14836 5245 23951 0,'0'-4'2128'15,"0"3"-1696"-15,1-4-432 0,-1 4 0 0,0 1 512 0,2-3 32 0,-2 1 0 0,1-3 0 0,-1-1-544 0,0-3 0 0,0 2 0 0,0-1 0 16,0 2 0-16,-3 1 0 0,2 0 0 0,-1 2 0 16,-2 1 0-16,0 2 0 0,-1 2 0 0,0 1 0 15,-2 5 128-15,-2 0 80 0,-1 5 16 0,-1 3 0 16,-1 2 432-16,-2 5 96 0,-1 1 16 0,-1 4 0 15,2-3 128-15,-3 4 48 0,1-1 0 0,0 2 0 16,1-3 80-16,1 3 0 0,-2 3 16 0,1 1 0 16,0 0-464-16,0 1-80 0,0 5-32 0,0-1 0 0,1 7-272 15,0-2-48-15,0-3-16 0,2 0 0 0,1 0-128 0,0 1 0 16,2-6 0-16,3 0 0 0,1-3-176 0,2 0-16 16,2 1 0-16,1-1 0 0,4-2 192 0,0-4 0 15,3-2 0-15,3-4 0 0,2 0 0 0,3-4 0 16,2 1 0-16,2-5-128 0,2 1 128 0,0-6 0 15,3 1-144-15,-1-3 144 0,3-1-144 0,0-3 144 16,0-2-192-16,-1-2 192 0,-1-3-160 0,1-1 160 16,1-3-128-16,0 1 128 0,0-2 0 0,1-1 0 15,0-2 0-15,1 2 0 0,-2-4 0 0,0-1 0 16,-3 2 0-16,-1-4-128 0,1 1 128 0,-4-3 0 16,0 0 0-16,-5 1 0 0,-2 1 192 0,-3 0 32 0,-2 0 0 15,-3-3 0-15,-4 2 0 0,-2 0 0 0,-3-1 0 16,-2 2 0-16,-3 2 80 0,-3-2 16 0,-2 1 0 15,-3 1 0-15,0 1 0 0,-2 2 16 0,-2 0 0 0,-2 2 0 16,1 0-160-16,-4 5-48 0,-1 1 0 0,-1 0 0 16,-1 5-128-16,-1 1 192 0,1 4-192 0,2 1 192 15,2 3-192-15,0-2 192 0,1 3-192 0,2 1 192 16,2 2-192-16,1-2 0 0,0 0 0 0,2 2 0 31,-2 2-320-31,1 3-160 0,3-2-32 0,0 1 0 0,0 4-800 0,0 0-160 0,1 1-48 16,2-1 0-16,0 3-656 0,3-4-128 0</inkml:trace>
  <inkml:trace contextRef="#ctx0" brushRef="#br0" timeOffset="21085.91">15760 5243 11967 0,'-6'2'1072'0,"1"1"-864"0,0-2-208 0,1 1 0 0,2 1 2272 0,0-1 416 0,0 1 64 0,-2 2 32 16,-3 2-1216-16,-2 3-240 0,-1 2-48 0,-1-1-16 0,0 2-640 0,0-3-128 15,1 1-32-15,-1-1 0 0,-2-2 144 0,2 1 32 16,-1 0 0-16,0-1 0 0,0 0-240 0,3 0-32 15,0 1-16-15,0 0 0 0,2-2 256 0,-1 1 48 16,2 1 16-16,-1 1 0 0,1-1-192 0,-1 1-32 16,1 0-16-16,0-2 0 0,0 1-304 0,1 1-128 15,0-3 128-15,-1 3-128 0,1-1 208 0,0 0-32 16,-1 2-16-16,1 1 0 0,0-3-160 0,2 1 128 16,1 0-128-16,2-4 128 0,1-1 64 0,3 0 16 15,1-2 0-15,2 0 0 0,2-2-208 0,1-1 0 16,2 0 0-16,0 0 0 0,1-1 0 0,0 1 0 15,1 0 0-15,1 1 0 0,1 3 0 0,-1-3 0 16,1 4 0-16,0 1 0 0,-1 3 0 0,-2-1-192 0,0 4 192 16,-2 0-208-16,-1 0-160 0,-2 3-16 15,0 1-16-15,-1-1 0 0,1 2 80 0,-2 3 32 0,0-3 0 0,0 1 0 16,0-1 160-16,-1 0 128 0,3-1-192 0,-2-2 192 16,3 2 0-16,-3 0 0 0,1-3 0 0,-1 1 0 15,1-1 0-15,-4-1 272 0,2 0-48 0,-2 1-16 16,-2 0 272-16,-1-1 48 0,0 1 16 0,-3 3 0 15,0 0-96-15,-2 2-32 0,-3 0 0 0,1 1 0 16,-2 1-416-16,-1-2 0 0,-1 1 0 0,-1 0 0 16,0-3-384-16,-1-2 0 0,1 1 0 0,-1-3 0 15,1-1 256-15,-1-2 128 0,-1 0-160 0,0-2 160 0,-1-2-160 16,-1-1 160-16,0-2-160 0,-1 0 160 16,0-2-544-16,-3-3-16 15,-1 2 0-15,0-4 0 0,0 0-1104 0,0 0-240 0,-1 0-32 0,-1 0-7088 16,0 1-1408-16</inkml:trace>
  <inkml:trace contextRef="#ctx0" brushRef="#br0" timeOffset="21478.1">15647 5371 13823 0,'9'-6'1216'16,"-4"0"-960"-16,0 0-256 0,0 1 0 0,-3 2 1584 0,1 1 272 0,-1-2 48 0,3-1 16 0,3-2-960 0,0-3-176 0,1 1-32 0,-2 3-16 0,0 0-112 0,-4 1-32 15,2-1 0-15,0 3 0 0,-1 1 720 0,1 2 144 16,0-3 16-16,2 6 16 0,1-3 240 0,3 0 64 16,1 1 0-16,5-2 0 0,6 1-640 0,4-5-112 15,7-1-16-15,6-3-16 0,5 0-656 0,4-6-128 16,7-1-32-16,2-2 0 0,-1 2-192 0,1-3 0 15,1 1 0-15,7-3-12400 16,3-2-2368-16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5:58.50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18274 6050 864 0,'0'0'76'0,"-7"0"-60"15,-4 0-16-15,-3 0 0 0,4 0 237 0,-5 0 45 16,1 0 9-16,0 0 1 0,0 0-163 0,-4 0-33 15,4-3-6-15,-3 3-2 0,3-6-31 0,-4 6-6 16,-3-3-2-16,3-3 0 0,4 6-33 0,-4 0-6 16,1-13-2-16,-4 13 0 0,-1-9 4 0,-2 6 1 15,-4-4 0-15,-4 4 0 0,-3 3-13 0,-1 0 0 16,-3-3 0-16,-10-3 0 0,-4 6 0 0,-3 0 0 16,-8 0 0-16,1 0 0 0,-8 0 22 0,4 6 2 15,-3-6 0-15,3 3 0 0,-4-3 11 0,-3 0 2 16,3 0 1-16,4 0 0 0,7 0-29 0,4 0-9 15,10 0 0-15,4 0 0 0,3 0 0 0,7 0 0 0,0 0 0 16,11-3 0-16,4 3 11 0,2 0-11 0,5 0 10 16,3 0-10-16,0 3 0 0,7-3 0 0,0 0 0 15,0 0-10-15,14 3-8 0,4 7-2 0,3-10 0 16,3 6 0-16,5-3 7 0,9 3 1 0,5 1 0 16,13-7 0-16,4 6 12 0,7-3 0 0,4 3 0 0,3-3 0 15,3 4-10-15,12-4-2 0,2-3-1 0,5 3 0 16,-1-3-7-16,0 0 0 0,0 0-1 0,4 0 0 31,-4-3-7-31,-3 3 0 0,-4-10-1 0,-7 10 0 0,1-3 29 0,-8-3 10 0,-7 3 0 0,-4-3 0 16,-6 6 11-16,-4-7 3 0,-11 1 0 0,-7 6 0 15,-3-9 28-15,-7 9 7 0,-8 0 1 0,-3-3 0 16,-3-4-46-16,-4 4-14 0,-7 3 8 0,0 0-8 0,-7 0 0 16,-7-3 0-16,-4-3 8 0,-7 6-8 15,-6 0 0-15,-5-3 0 0,-6 3-8 0,0-7 8 0,-8 7-16 16,-3 0 4-16,1 0 0 0,-5 0 0 0,4-3 12 0,-7 0 0 15,-3-3 0-15,-1 6 0 0,1-3 0 16,-4-4 0-16,3 7 0 0,1 0 0 0,-4-3 18 0,0 3 0 16,3 0 0-16,-3 3 0 0,0-3-18 0,7 0 0 15,0 10 0-15,4-10 0 0,3 6 0 0,7-3 0 16,4 0 0-16,3 4 0 0,7-4 0 0,0-3 0 16,4 6 0-16,7-3 0 0,3-3 0 0,4 3-12 15,4 4 1-15,6-4 1 16,4-3-32-16,0 0-6 0,4 9-2 0,10 4 0 15,0-7 14-15,7 3 2 0,4-6 1 0,3 10 0 0,4-4 11 0,6 1 2 16,1-1 1-16,4-6 0 0,6 7 5 0,0-1 1 16,4-6 0-16,0 4 0 0,4-4 13 0,-1-3 0 0,1 6-10 0,-5-3 10 15,1-3 0-15,-3 0 0 0,-1 0 8 0,1 0-8 16,-5-3 16-16,-2-3-1 0,-4 6-1 0,-8-3 0 16,-3-4 4-16,-3 7 1 0,-11-3 0 0,0 0 0 15,-3-3 17-15,-11 6 4 0,0 0 1 0,-11-3 0 16,1-4 7-16,-8 4 0 0,-3 0 1 0,-7-3 0 15,-4 6-36-15,-7-3-13 0,-3-4 9 0,-4 7-9 16,-3 0 0-16,-11 0 0 0,-4 0 0 0,-3 0 0 16,-3 7 0-16,-4-4 0 0,-4-3 0 0,4 9 0 15,3-6 0-15,-3 4 0 0,0-4 0 0,4 6 0 0,-1-6 0 16,4 7 0-16,3-4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19:23.78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27956 15546 28559 0,'0'-5'2544'0,"0"1"-2032"0,1 4-512 0,2 0 0 15,-1 3-1904-15,2-3-464 0,1 0-112 0,2-4-16 0,4 0-288 0,2 2-64 0,-2-2-16 0,-1 2 0 16,-3 0 4208-16,-4-1 848 0,-2 1 176 0,-5 2 16 15,-3 0 1440-15,-4 2 272 0,-4 1 64 0,-5 1 16 16,-1 1-1808-16,-5 4-352 0,-2-1-80 0,-5 2-16 16,-2 1-1232-16,-3 1-256 0,0-1-48 0,-3 0-16 0,-2 0-368 15,-3-2 128-15,-4 0-128 0,-5-1 0 0,2-1 0 16,-6-3 0-16,-6 2 0 0,-1-1 0 0,-1 1 0 0,-4-1 0 16,-4 1 128-16,-6-1-128 0,0-1 224 0,-3 1-32 15,2-4 0-15,-2 4 0 0,-2-4-192 0,-1 3 176 16,3-3-176-16,4 1 160 0,4-1-160 0,4 1 0 15,4-2 0-15,3 0 128 0,3 3-128 0,3 1 160 16,2 0-160-16,6 0 160 0,5 4 80 0,3-2 16 16,2 0 0-16,4 0 0 0,1 0-112 0,4-1-16 15,2 0 0-15,4 1 0 0,3-4-128 0,1 1 0 16,4-3 0-16,2 0 0 0,3 0 0 0,0-3 0 16,2 1 0-16,1-3 0 0,3 1 0 0,2-1 192 15,0 2-192-15,1-3 192 0,3 1-192 0,1 1 128 0,0-1-128 16,4 2 128-16,1-1 80 0,1 0 16 0,1 0 0 0,4 1 0 15,2-1-224-15,3 0 0 0,2-1 0 0,1 2 0 16,1 0 0-16,0-2 0 0,1 2 0 0,-2-4 0 16,0 2 0-16,-3-1 0 0,4-1 0 0,-3-2 0 15,0-1 0-15,-3-3 0 0,0 0 0 0,-3 0 0 16,-1-1 0-16,-2-1 0 0,2-3 0 0,-2-1 0 16,-1-1 0-16,0 1 0 0,2-1 0 0,-1-2 0 15,0 1 0-15,0 2 0 0,-1 2 0 0,0 1 0 16,1 3 0-16,-3 2 0 0,1 2 0 0,-2 3 0 15,-2 1 0-15,-1 3 0 0,-1 1 0 0,-3 2 0 16,-2 4 0-16,-4-3 0 0,-3 7 0 0,-4-5 0 0,-3 4 0 16,-3 2 0-16,-2-2 0 0,0-1-160 0,0-1 160 0,-4 3 0 15,-6 0 0-15,-2 2 0 0,-1 2 0 0,0 1 128 16,0 2-128-16,1 2 0 0,3 2 192 0,1 0-48 16,3 1 0-16,3-1 0 0,4 0-144 0,4-1 0 15,3 1 144-15,4-4-144 0,3-1 256 0,2 1 0 16,2 3-16-16,2 1 0 0,1 2-80 0,-1 0-16 15,2 2 0-15,3-2 0 0,2 4 0 0,3 1 0 16,5 3 0-16,5 1 0 0,6-2 144 0,8 0 32 16,10-2 0-16,9-1 0 0,11-1 224 0,7-6 48 15,10 1 16-15,3-5 0 0,0-1-288 0,6-2-48 0,7-1-16 16,1 0 0-16,-4-5-256 0,-6-1 0 0,-8 2 0 16,-8-3 0-16,-6 3 0 0,-13 0-304 0,-11 1 64 15,-16 0-15152-15,-11 3-3040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49:40.29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23872 13068 1728 0,'0'0'76'0,"0"0"16"0,4-3-73 0,0-6-19 0,-1-1 0 0,1 7 0 0,3-6 232 0,0 0 42 16,3 5 9-16,1-5 1 0,3 3-229 0,0-7-47 15,4 10-8-15,-4-6 0 0,3-1-8 0,-2 1 8 16,-1-1-13-16,-4 7 5 0,4-6 8 0,-3 6 0 16,3-4 0-16,-3-2 0 0,-1 6 0 0,-3 0 0 15,4-4 0-15,-4 4 0 0,4-3 8 0,-4 3 4 16,3 3 1-16,-3-6 0 0,4 6 4 0,-4 0 1 16,3 0 0-16,1 0 0 0,0 0-8 0,3 6-2 15,-4-3 0-15,8 3 0 0,-4-3-8 0,-3 7 0 16,3-7 0-16,0 6 0 0,0 1 0 15,0 2 0-15,0-2 0 0,-3-1 0 0,6 1-9 0,-2-1 9 16,-5 0 0-16,-3 4 0 0,0-4-10 0,0 4 10 16,-3-1-8-16,-1 7 8 0,-6-6-13 0,-4 9 2 15,7 6 1-15,-7-3 0 0,-4 0-10 0,1 0-1 16,-5 7-1-16,5-10 0 16,-1 9-6-16,1 0-2 0,-1-9 0 0,1 0 0 15,-1 0 30-15,0-3 0 0,1 0 8 0,-1-7-8 0,1 1 8 0,-1-4-8 0,0 4 0 16,1-4 0-16,-1-3 0 0,-3-2 0 0,4 2-12 15,-1-6 3-15,-3 0 9 0,0 0 11 0,0-6-3 0,0 6 0 16,-1-10-8-16,1 7 0 0,0-6 0 0,4-1 0 16,-4 1 0-16,3-1 0 0,-3 4 0 0,7-10 0 15,-4 13 0-15,4-6 0 0,0 0 0 0,4-1 0 16,-1 4 24-16,4 0-1 0,0 6 0 0,0-10 0 16,0 10-23-16,0-3 0 0,4-6 0 0,-4 9 0 15,3-10 0-15,4 7 0 0,-7 3 0 0,7-6 0 16,0 3 11-16,0 3-3 0,4-7 0 0,3 14 0 0,0-4-8 15,0 3 8-15,0-3-8 0,4 10 8 16,0-4 0-16,-1 1-8 0,1-1 12 0,3-6-4 0,-3 7 6 0,3-1 1 16,0 3 0-16,4-5 0 15,-4 2 0-15,0-3 0 0,4 4 0 0,-4-4 0 0,0-3-1 0,-3 7 0 16,3-7 0-16,-3 6 0 0,3-9-14 16,-4 6 0-16,1-2 0 0,-4-4 0 15,0-4-124-15,4-2-30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15:27.39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29954 16748 35935 0,'1'2'3200'0,"-2"0"-2560"0,0 1-512 0,-1 1-128 15,-1 1-704-15,-2 0-144 0,-1 2-48 0,-5 4 0 32,-4 5-1200-32,-7 6-240 0,-6-4-48 0,-2-1-16 0,-1-2 800 0,-6-4 176 15,-3-3 16-15,-8-3 16 0,-12 1 1600 0,-6-1 320 0,-6 1 64 0,-8 0 16 0,-8-1 1024 0,-9 0 208 16,-8-4 32-16,-7 3 16 0,-7 3-736 0,-5 3-128 15,-2-2-48-15,-2 3 0 0,-4 5-464 0,17-2-80 16,19 0-32-16,-15 3 0 0,-19 2 112 0,-10 7 32 16,2-1 0-16,0 0 0 0,1-3-544 0,2-1 0 15,8 2 0-15,2 0-144 0,0-1 144 0,5-5 0 32,4-4 0-32,2 2 128 0,4-3 320 0,5-1 80 0,5-1 16 0,0-6 0 0,2-1-160 0,5 1-16 15,7 0-16-15,8-2 0 0,5-2-352 0,6-2 0 16,5 1 0-16,4-1 128 0,3 2 112 0,1 2 16 0,5-1 16 0,4 1 0 15,6 1-32-15,4 0-16 0,6 0 0 0,1-1 0 32,5 2-64-32,3-1-16 0,2-3 0 0,3 2 0 0,1 0 0 0,3-4 0 0,0 1 0 0,0 0 0 15,2-2-16-15,2 1 0 0,-2-3 0 0,2-2 0 16,-2-2 64-16,0-3 0 0,2 0 0 0,-2-2 0 16,1-2 0-16,-2-6 0 0,0-1 0 0,-1-5 0 15,1 0-64-15,0-5 0 16,1-2 0-16,2-3 0 15,2 1 0-15,1-8 0 0,4-2 0 0,1 0 0 16,4 0 64-16,1 0 16 0,2-2 0 0,1 0 0 0,-1 1-32 16,1 1-16-16,0 1 0 0,-1 2 0 0,1 3-160 15,-1 0 0-15,0 2 0 0,-2 2 0 0,0 2 0 0,-1 0 0 16,-1 2 0-16,0-2 0 0,-2 1 0 0,-1-1 0 16,1-2 0-16,-4 1 0 0,0 2 0 0,-2-1 0 15,-1 3 0-15,-1 1 0 0,0 2 0 0,-2 1 0 16,1 3 0-16,0 3 0 0,-1 2 0 0,0 3 0 15,0 2 0-15,1 4 0 0,-1 3 0 0,2 4 0 16,-1 1 0-16,-1 3 0 0,2 1 0 0,-1 5 0 16,-2 4 0-16,0 1 0 0,1 3-192 0,-1 3 192 15,-1 4-192-15,0 2 192 0,-1 1-192 0,-1 2 192 16,-2 3-192-16,-1-3 192 0,2 0 0 0,-3 0 0 16,0 1 0-16,-4 0 0 0,0 0 0 0,-1-3 0 0,-3-1 0 15,0 0 0-15,0-2 0 0,1-4 0 0,2-5 0 0,2 1 0 16,3-3 0-16,4-4 0 0,1-4 0 0,3 1 0 15,2-3 0-15,2 0 0 0,2-5 0 0,-1 0 0 16,2-3 0-16,1-3 0 0,1 0 0 0,2-6 0 16,-2-3 144-16,4-2 0 0,1-1 0 0,0-1 0 15,2 0-144-15,0 1 0 0,0 1 0 0,1-1 128 16,-2 2-128-16,3 1 160 0,0-1-160 0,-2 3 160 16,1 2 16-16,1 1 0 0,1-2 0 0,3 2 0 15,0 1 80-15,3 2 32 0,1 1 0 0,1 2 0 16,0 0-288-16,2 2 0 0,0 2 0 0,0 0 0 15,2 0 0-15,-1 3 0 0,0-1 0 0,2 1 0 0,-2 0 160 16,2 2-32-16,0 0 0 0,3-2 0 0,1 2 64 0,3 0 0 16,1 0 0-16,1 2 0 0,0 0 0 0,5 0 16 15,0 2 0-15,1 1 0 0,1-3-208 0,-3 1 128 16,0 1-128-16,-1-2 0 16,-1 3-672-16,-1-3-224 0,-1 5-64 0,1 1 0 0</inkml:trace>
  <inkml:trace contextRef="#ctx0" brushRef="#br0" timeOffset="125615.88">4510 13836 1839 0,'-6'-16'160'0,"1"3"-160"0,0 3 0 0,2 3 0 16,1 2 2448-16,0 1 464 0,0-2 96 0,-3-4 0 15,-4-5-2400-15,-3-2-480 0,-4 0-128 0,-3 1 0 0,-2 5 192 0,-3 4 32 16,-2 5 0-16,-4 2 0 0,-1 4 96 0,0 1 32 16,-3 3 0-16,-4 2 0 0,0 5-352 0,-4-1 0 15,0 2-192-15,-1 0 64 0,1 0 128 0,2-3 0 16,3 5 0-16,6-1 0 0,4 0 0 0,2 6 0 15,3 2 0-15,3 5 0 0,5 1 576 0,1 5 80 16,5 0 32-16,0 3 0 0,3 6 336 0,1 1 80 16,2 1 16-16,1 0 0 0,3-2-864 0,2 0-256 15,5-2 128-15,0-3-128 0,3-3 0 0,1-1 0 16,3 5 0-16,2-2 0 0,3 3 0 0,0 1 0 16,0 2 0-16,0-4 0 0,2-2 176 0,1 1-48 0,3-5 0 0,1-6 0 15,1-3 112-15,4-7 16 0,8-2 0 0,2-3 0 16,-1-4 672-16,0-1 144 0,5-4 16 0,4-1 16 15,3-1-224-15,3-2-48 0,5-2-16 0,-1-3 0 16,-2-1-624-16,-1-4-192 0,2-4 0 0,-2-2 0 16,0-5 0-16,-4 0 0 0,-2 0 0 0,-2 1 0 15,-3-5 0-15,-4-4 0 0,-2 0 0 0,-8-1 0 16,-6 2 224-16,-3-6-64 0,-4-1-16 0,-4-2 0 16,-5-4 544-16,-4 3 96 0,-1 5 32 0,-6-6 0 15,-3-8-352-15,-7-5-64 0,-5 2-16 0,-5 1 0 16,-3-2-384-16,-5 1 128 15,-1-2-128-15,-3 2 0 0,-3 4 0 0,-2-4 0 0,-4 0 0 0,-2 2 0 0,2 7 0 0,-1 2 192 16,-1 3 0-16,-1 5 0 0,6 5 192 0,-5 2 32 16,-2-2 16-16,-3 5 0 0,-5 4-176 0,-2 4-16 15,0 6-16-15,-2 3 0 16,2 6-608-16,-6 8-128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2T17:53:09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15081 12814 1785 0,'-31'16'159'0,"16"-10"-127"16,1 4-32-16,-7-1 0 0,3 1 84 0,1-7 10 16,3 6 2-16,0-3 1 0,3-2-77 0,4-1-20 15,0-3 0-15,7 0 0 0,0 0 0 0,0 0 0 16,0 0 0-16,0 0 0 16,0 0-25-16,3-3-3 0,-3 3 0 0,0 0 0 0,0 0 16 0,0 0 4 15,0 0 0-15,0 0 0 0,0 0 49 0,0 0 11 16,0 0 1-16,0 0 1 0,0 0 22 0,0 0 5 0,0 0 1 15,0 0 0-15,0-10-40 0,0 10-8 16,-3 0-2-16,-1-9 0 0,4 9 0 0,-3 0 0 0,-1-3 0 0,1-7 0 16,-1 7-16-16,4-3-3 0,0-4-1 0,0 7 0 15,0-6-12-15,0-1 0 0,0 1 0 0,0 6 0 16,0-7 0-16,0 10 8 0,-3-9-8 0,3 9 0 16,0 0 0-16,-4 0 0 0,-6 0 0 0,-1 0 0 15,0 0 0-15,1 9 0 0,-4-9 0 0,0 10 0 16,0-7 8-16,-1 6-8 0,-2 1 0 0,3-1 9 15,0-6 0-15,3 7 0 0,4-4 0 0,-4 3 0 16,1-2-9-16,3 2 10 0,3-3-10 0,4 1 10 16,-3 2-10-16,3 7 0 0,3-10-12 0,1 3 12 15,3 7-24-15,0-10 4 0,-4 13 0 0,4-6 0 16,0-4 1-16,1 10 1 0,-5-6 0 0,1-1 0 16,3 4 18-16,-4-4 0 0,4-2 0 0,4-7 0 15,-4 6 13-15,3 1 10 0,1-7 1 0,3-3 1 16,0 0 1-16,4 0 0 0,0-3 0 0,-1-7 0 0,4 1-4 15,1-4-1-15,-5 1 0 0,1-4 0 0,-1 0-21 0,1 1 0 16,-7-7 0-16,-1 9 0 0,-3-6 0 0,4 4 0 16,-8-1 0-16,1 0-12 0,-4 1 12 0,0-1 0 15,-4-3 0-15,-3 10 0 0,0-4 11 0,0 1-3 16,-3 2 0-16,3 1 0 0,-4-1-8 0,0 1 0 16,1 9 9-16,-1-3-9 0,4-3 8 0,0 3-8 15,0 3 8-15,0 3-8 0,7-3 0 0,-3 9 0 16,-1 0 0-16,0 1 8 0,1 2-8 0,-1-2-12 0,4 2 4 15,-3-2 0-15,3 9-6 0,-4-7-1 0,4 1 0 16,-3-4 0-16,3 10 15 0,0-7 0 16,0-2 0-16,0 2 0 0,0-2 0 0,0-4 0 0,0-6 0 15,7 3 0-15,0 7 0 0,-7-10 0 16,11 3 12-16,-1-3-12 0,1 0 9 0,3 0-9 16,-4-3 0-16,4-4 9 0,1 4-9 0,-5-6 0 0,1 6 0 0,-4-4 0 15,0-5 0-15,0 9 0 0,0-4 0 0,-3-2 0 16,-4 6 0-16,3 0 0 0,-3-7 12 0,0 10-4 15,0 0 3-15,-7-6 0 0,3 3 0 0,4 3 0 16,-7-6-11-16,4 6 12 0,-8-3-12 0,4 3 12 16,0 0-12-16,-3 0 0 0,-5 3 0 0,1-3 0 15,0 6-15-15,-3-3-1 0,3 6-1 0,-4-2 0 16,0-1 5-16,1 3 2 0,-5 1 0 0,5 2 0 16,-1-2 10-16,1-1 0 0,2 4 0 0,1-4 0 15,4 1 0-15,3-1 0 0,0-6 0 0,7-3 0 0,3 10 0 16,1-1 0-16,-4-9 0 0,0 0 0 15,10 3-11-15,1-3 11 0,6 0-13 0,-2 0 5 0,2 0 8 0,1 0 0 16,-1-3 0-16,5-6 0 0,-1 5-12 0,-4-2 0 16,1-3 0-16,3 2 0 0,-3 1 36 15,0-3 6-15,-1-4 2 0,4 1 0 0,-7 2-24 16,4-2-8-16,-4-4 0 0,0 3 0 0,-7 4 12 0,4 0-4 16,-4-4-8-16,-3 4 12 0,-4 2-4 0,0-2 0 15,-4 3-8-15,-3-4 12 0,0 10-12 0,-4-3 0 16,-3 3 8-16,0 0-8 0,0 0 0 0,-4 3 0 15,1-3 0-15,3 10-10 0,-4-4 10 0,0-3-12 16,1 3 12-16,3-2-12 0,-1-1-4 0,5 3 0 16,-1-3-1-16,4-3-855 0,7 0-172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22:18.3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2671 8245 42383 0,'4'-17'3776'0,"-1"3"-3024"0,1 8-608 0,0 3-144 0,1 1 160 0,0-2 0 0,5-9 0 0,4-6 0 0,6-4-160 0,0-1 0 16,0 3 0-16,-4 4 0 16,-6 4-384-16,-4 2-64 0,-4 5-16 0,-5 0 0 31,-5 3-1200-31,-5 2-256 0,-10 1-32 0,-8 1-16 16,-4 2 240-16,-7-1 32 0,-8 2 16 0,-4-3 0 0,-4 3 2128 0,-7-4 448 15,-5 1 64-15,-3 1 32 0,0 1 800 0,0-2 176 16,-1 4 16-16,-2 2 16 0,6 0-1040 0,-3 3-224 0,-4 2-32 15,3 3-16-15,5-3-384 0,3 5-80 0,2 0-16 16,3 0 0-16,4-1-208 0,6-3 0 0,6-1 128 0,7-1-128 16,4 0 0-16,3-1 0 0,7 1 0 0,1-1 0 15,5 4 0-15,2-3 0 0,2 1 0 0,3 2 0 16,1 1 0-16,3 1 0 0,-1 2 0 0,2 6 0 16,1 4 0-16,0 1 0 0,2-3 0 0,-1 5 144 15,1 8-144-15,2 7 0 0,-1 5 0 0,0 5-176 16,0 6 176-16,-2 5 0 0,0 2 0 0,0 6 0 15,-3 2 0-15,0 10 0 0,0 9 0 0,0 0 128 16,2-9 0-16,-1 4 16 0,3 0 0 0,-2 6 0 16,-2 3 112-16,0 5 0 0,-2 11 16 0,-1 3 0 0,-2 3-16 15,1 1-16-15,0-3 0 0,0 7 0 0,1 9-240 0,0 4 144 16,2-7-144-16,2 1 128 0,-1 2 0 0,-1 9-128 16,0 12 192-16,2-4-64 0,-1-16 176 0,0 13 16 15,-2 12 16-15,-1-6 0 0,1-12-160 0,-1-10-48 16,1-7 0-16,-1-10 0 0,1-9-128 0,0 0 0 15,2 0 0-15,-3-3 0 16,1-5 464-16,-3-5 64 0,3-2 16 0,-3 1 0 0,1 1-384 0,0-8-160 16,1-3 128-16,2-9-128 0,0-4 0 0,-2 4 0 15,0 2 0-15,-2-3 0 0,-2-4 0 0,-3-3 0 16,0 0 0-16,-4 5 0 0,-3 2 0 0,1-1 0 0,-2-3 0 16,3 6 0-16,1 5 0 0,-4 5 128 0,0 1-128 15,2-4 0-15,4-7 0 0,7-8 0 0,5-6 0 0,4-7 0 16,6-5 192-16,1-12-64 0,6-10 0 0,3-4 0 15,3-2 416-15,2-1 80 0,2 2 16 0,1-4 0 16,1 1-384-16,1-3-80 0,-4-1-16 0,7-1 0 16,7-1 96-16,4-2 0 0,5-1 16 0,3-4 0 15,0-5-48-15,3-2-16 0,7 3 0 0,14-6 0 16,14 3 112-16,6-2 32 0,5 0 0 0,6-1 0 16,11 6-160-16,3-1-48 0,2 4 0 0,-3 1 0 15,-11-3-144-15,6 3 0 0,2 7 0 0,-7-2 0 16,-9 2-320-16,-5 2-160 0,-3 1-32 0,-8 1 0 15,-6 3-1184-15,-7 1-240 0,-2 4-48 0,-3 1-16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19:05.39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14432 10372 23039 0,'-21'-22'2048'0,"3"6"-1648"16,0 1-400-16,3 5 0 0,4 4 1296 0,1 4 176 15,-5-2 48-15,-11-6 0 0,-16-4-1216 0,-13-3-304 16,-7 1 0-16,0 5 0 0,0 1 0 0,-2 5-256 16,-1 5 64-16,-3 2 0 15,-2 2-768-15,-4 3-160 0,-3 2-32 0,-2 2 0 16,-1 1 64-16,-2 3 0 0,-2 3 0 0,0 0 0 0,-2 2 832 0,5-2 256 15,4 3 0-15,-1 4 0 0,3 5 592 0,4 3 240 16,5 4 64-16,4 4 0 0,6 1 864 0,2 6 176 16,3 4 48-16,4 4 0 0,3 3-752 0,2 3-144 15,3 5-16-15,2-3-16 16,5 6-1248-16,3 1-240 0,4 3-48 0,7-3-16 16,8-10-176-16,8-1-32 0,9 3-16 15,9-5 0-15,7 3 192 0,9-7 32 0,6 1 16 0,8-5 0 0,7-4 352 0,4-4 128 0,1-5 0 0,6-5-144 16,6 1 416-16,5-6 96 0,8-5 16 0,2-2 0 15,-3-3 304-15,13-1 64 0,10-1 16 0,3-4 0 16,2 0 64 0,1-4 0-16,3-1 16 0,-4-5 0 0,-5-1-368 0,-5-4-80 0,-3-2-16 0,-2-5 0 15,-3-4-144-15,-1-2-48 0,-7-8 0 0,-3-1 0 16,0-2 16-16,-5-6 0 0,-4 2 0 0,-4-5 0 16,-2-5-208-16,-6-5 0 0,-3-4 0 0,-6 2 0 0,-4-1-144 0,-3-7 144 15,0-3 0-15,-7-3-144 0,-5 1 368 0,-5-2 80 16,-2-7 16-16,-8 2 0 0,-3 1 176 0,-9 1 32 15,-5 2 16-15,-9-1 0 0,-6 3-288 0,-9-1-48 16,-7-2-16-16,-6 6 0 0,-6 5-192 0,-11 2 0 16,-13-1-192-16,-13 5 192 0,-10 6-272 0,-11 2 48 15,-5 0 16-15,-10 3 0 0,-5 2 208 0,-8 3 0 16,-1 4 0-16,-9 6 0 16,-9 2-448-16,-7 9-128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24:12.54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11705 8365 22111 0,'-1'5'1968'0,"0"-1"-1584"16,2 3-384-16,0-3 0 0,2 4 752 0,0-1 64 16,2 6 16-16,2 12 0 0,2 5-832 0,3 8 0 15,1 4 0-15,2 5 0 0,0 2 0 0,-3 3 0 0,1 3 0 0,-5-3-144 16,0 0 144-16,-2 0 0 16,-1 2 0-16,-3 3 0 0,-2-6 0 0,-1 5 0 0,-1 5 0 0,-3-2 0 15,0 1 0-15,-2-6 0 0,2-3 0 0,-1-5 0 16,1-7 0-16,-1 6 0 0,-1 0 0 0,-1 2 0 15,0 3 0-15,0-3 0 0,1-1 0 0,-2-2 128 16,2-4 320-16,-1-1 80 0,1 2 16 0,1 0 0 16,1-1-160-16,-1-1-16 0,1-3-16 0,0 0 0 15,0 1-352-15,1 0 0 0,-1 3 0 0,0-5 128 16,1-1-128-16,1-3 0 0,-1-3 0 0,0-2 128 16,2-1-128-16,-1-2 0 0,2-3 0 0,0-3 0 0,0 0 0 0,1-3 144 15,0 1-144-15,-2-2 0 0,1-1 192 0,-1-1-64 16,0-1 0-16,1-4-128 0,0 0 0 0,0-2 0 15,-2 1 0-15,1-5 0 0,-1 0 0 0,1-2 0 32,-2-1 0-32,0-3 0 0,0-4 560 0,-1-1 0 0,-2 0 0 0,2 0 0 0,1-2 336 0,-3-3 64 15,-3-6 0-15,-1-4 16 0,-1-5-272 0,-3 0-48 16,0-4-16-16,-1 2 0 0,-2-2-144 0,-1 0-48 16,1-2 0-16,0 2 0 0,2 0 0 0,-1 2 0 15,1-2 0-15,0-1 0 0,-2 2-240 0,4-1-48 16,2 7-16-16,3 3 0 0,0-2 48 0,1 5 0 15,3 3 0-15,1 2 0 0,0 4-192 0,1 2 128 16,2 2-128-16,1 5 128 0,0 1-128 0,3 3 0 0,0 3 0 0,2 1 0 16,1 5 0-16,3 0 0 0,1 3 0 0,1 2 0 15,1 3 0-15,2 2 0 0,2 4-128 0,1 8 128 16,4 4-240-16,-1-1 32 0,-2-3 0 0,-1 4 0 16,1 1 64-16,-1 3 16 0,-1 2 0 0,-3-1 0 15,0-3 128-15,-2-4 0 0,-1-2 0 0,-2-3 0 16,1-2 0-16,0-3 0 0,-1-4 0 0,2-1 0 15,-1-5 0-15,-1-3 176 0,1-1-48 0,0-4 0 16,-2-1 192-16,2-6 48 0,-1-1 0 0,0-5 0 16,2-2 16-16,-2-4 16 0,1-5 0 0,0-3 0 15,-1-8-16-15,0-2 0 0,-2-2 0 0,0-4 0 0,-1 0-224 16,0 4-160 0,-1 5 192-16,-1-6-192 0,2-3 0 0,2-3 0 0,-1 1-240 0,1 2 80 15,2 2-496-15,1 5-112 0,1 7 0 0,3 6-11936 16,-1 7-2384-16</inkml:trace>
  <inkml:trace contextRef="#ctx0" brushRef="#br0" timeOffset="1130.17">11807 14779 28559 0,'-4'-15'2544'0,"1"2"-2032"0,2 0-512 0,1 5 0 16,0 0 448-16,-1-4 0 0,-2-15 0 0,0-17 0 0,-2-10-448 0,1-10 0 15,3-1 0-15,0 5 0 0,1 5 0 0,0 0 0 16,2 3 0-16,1 0 0 0,-1 4 0 16,1 6-160-16,0 7 160 0,0-2-192 0,3-5 704 0,-1-4 128 15,1 4 16-15,-1 3 16 0,0 1 256 0,0-2 48 16,-1 3 16-16,-2 1 0 0,1 1-352 0,-1 2-64 16,-1 3 0-16,-1-1-16 0,1 4-368 0,-1 1-192 15,0 2 192-15,0-3-192 0,0 4 0 0,0-1 0 16,0 2 0-16,2 0 0 0,-1 2 0 0,0 1 0 15,2 3 0-15,-1 3 0 0,3 0 0 0,-1 2 0 16,2 1 0-16,-1 0 0 0,1 5 0 0,0 2 0 16,2 3 0-16,-2 0 0 0,0 3-128 0,-1 1 128 15,1 2 0-15,-1 4-144 0,0-1 144 0,-2 2-208 0,-1 3 80 16,-2-2 128-16,-1 5-288 0,-2 1 64 0,1-2 16 0,-3 0 0 16,-1 1-80-16,-2 2-16 0,0-2 0 0,0-1 0 15,3-4 304-15,-2 1-160 0,1-3 160 0,-1-1-128 16,3-2 128-16,-3-1 0 0,4-1 0 0,-1-3 0 15,1 0 128-15,0-2-128 0,2-2 128 0,-2 0-128 16,2-3 0-16,0-1 128 0,1-4-128 0,0-1 0 16,3-5 128-16,2-4-128 0,4 0 128 0,1-3-128 15,3-2 176-15,3-4-48 0,3-2 0 0,0 2 0 16,-1-2-128-16,1 2 160 0,-1-2-160 0,-1 3 160 16,-2 2-160-16,-1-1 0 0,-2 3 0 0,-1 3 128 0,-1 3 128 0,-2 0 0 15,-2 5 16-15,-1 1 0 0,-3 0-80 0,0 0 0 16,-1 1-16-16,-1 1 0 0,-1 3 16 0,-1 0 16 15,0 2 0-15,-2 4 0 0,-1-1-32 0,-1 4-16 16,-3 1 0-16,1 3 0 0,-1 3-160 0,-1-1 128 16,-3 6-128-16,-2 3 128 0,1-1-128 0,-2 3 0 15,-1 3 0-15,-2 4 0 0,1 1 0 0,-2 5 0 16,0-1 0-16,0 4 128 0,1 1-128 0,-1-2 0 16,-1 0 0-16,0 2-176 0,1-2-144 0,0 1-48 15,0-2 0-15,2-1 0 16,2-3-944-16,0-3-192 0,1 0-32 0,0 1-14016 0</inkml:trace>
  <inkml:trace contextRef="#ctx0" brushRef="#br0" timeOffset="4289.46">13527 14893 4607 0,'-2'1'400'0,"0"0"-400"16,-1 2 0-16,2-3 0 0</inkml:trace>
  <inkml:trace contextRef="#ctx0" brushRef="#br0" timeOffset="9368.34">13363 5679 6447 0,'2'-7'576'0,"0"0"-576"0,1 3 0 0,-2 1 0 0,0 1 368 0,2-2-48 15,1-4 0-15,4-3 0 16,2-2 192-16,0 2 48 0,0-1 0 0,-2 8 0 15,0 4 112-15,-3 0 32 0,0 4 0 0,-2 3 0 16,0 0-64-16,-1 2-16 0,-1 3 0 0,1-1 0 16,0 2 80-16,-1 3 0 0,1 1 16 0,-1 0 0 15,0 6-272-15,0-1-48 0,1 1-16 0,0 4 0 16,-1-1 0-16,1 0 0 0,0 3 0 0,0-4 0 16,1 2 112-16,-1 2 16 0,1 4 0 0,-1 1 0 15,1 5 0-15,1-5 0 0,-2 1 0 0,2-7 0 16,-1 1 0-16,0-2 0 0,-1-2 0 0,1 2 0 15,1 1-224-15,-3-3-32 0,1 2-16 0,1 3 0 16,-2 2 16-16,0-1 16 0,0 2 0 0,1 4 0 16,-1 4-144-16,-1 0-128 0,-3-1 192 0,2-2-192 15,4-2 448-15,-2 0-32 0,1 0 0 0,1-2 0 0,-2 1-48 16,2-2-16-16,-1-2 0 0,1 1 0 0,-1-1-224 0,-1 3-128 16,2-2 128-16,-2 1-128 0,1-1 0 0,0-1 144 15,-2-2-144-15,1 0 0 0,1 1 256 0,0 2-64 16,-1 2-16-16,0-1 0 0,2-3 192 0,-2 1 32 15,1-1 16-15,1 1 0 0,0 0-96 0,0-1 0 16,1 0-16-16,-1 2 0 0,1 1-144 0,-1 2-32 16,0 4 0-16,0-2 0 0,-1 3-128 0,-1 0 0 15,1-1 0-15,-1 0 128 0,1-1-128 0,0-7 0 16,-1-2 0-16,0-1 0 0,0-1 0 0,1 0 0 16,0 3 0-16,-1 1 0 0,-1 0 0 0,1-1 0 0,1 3 0 0,0 0 0 15,1 2 320-15,-1-2-32 0,1 3 0 0,0-1 0 16,0-1 48-16,-1 0 16 0,1-1 0 0,-2-3 0 15,1-2-192-15,0-1-32 0,-1 3-128 0,0 1 192 16,0 0-192-16,1 1 0 0,-2-1 0 0,-2 0 0 16,2-2 0-16,-2 2 0 0,1-2 0 0,-1-1 0 15,1-1 0-15,1-1 0 0,-1 0 0 0,0 0 0 16,1-1 0-16,0 1 0 0,0-4 0 0,0 2 0 16,1 4 128-16,-1 1-128 0,2-1 0 0,0 1 144 15,0 1 32-15,-1 3 0 0,2 0 0 0,-1 0 0 16,1-2-176-16,-2 1 128 0,0 2-128 0,-1-6 128 15,0 1-128-15,-1-1 128 0,0-3-128 0,-2 0 128 16,1 1 0-16,-1 1-128 0,0 1 192 0,0-3-64 0,1 2-128 16,-1 0 0-16,1-1 0 0,-1 2 128 0,2 0 16 0,-1-1 0 15,-1 2 0-15,1-6 0 0,0 1-144 0,1-2 0 16,0 0 0-16,1 0 0 0,-1 1 0 0,-1-5 0 16,2 3 0-16,0 1 0 0,0 2 0 0,0-1 0 15,2 5 0-15,-2-4 128 0,2 4-128 0,-2 0 128 16,1 2-128-16,-1-1 128 0,0 4 32 0,0-3 0 15,2 1 0-15,-4-2 0 0,1 2-160 0,-3 0 0 16,2-3 0-16,-2-2 0 0,2-1 0 0,1-5 0 16,-2-1 0-16,1 1 0 0,-2 6 0 0,0 6 0 15,1 0 0-15,-1 1 0 0,-1 1 0 0,1-4 0 16,0 3 0-16,1-4 0 0,0-1 0 0,2-1 160 0,0 2-160 16,1-6 160-16,-1 3-160 0,-1-1 0 0,2-1 144 0,-1-1-144 15,0 2 0-15,0-1 128 0,2 0-128 0,-1-1 0 16,-1 1 0-16,1-1 0 0,-2 1 0 0,1 1 0 15,-1-1 0-15,0 2 0 0,0-2 0 0,1 1 0 16,-2-2 0-16,2 2 0 0,-1-4 0 0,-1 1 0 16,2 2 0-16,0 0 0 0,-1-1 0 0,1 0 0 15,1 1 0-15,0-2 144 0,0 0-144 0,-1 0 0 16,1 2 144-16,0-2-144 0,-1 0 0 0,-1-1 144 16,2 0-144-16,0 0 0 0,-1-1 0 0,0 0 0 15,0 2 0-15,1-3 0 0,-2 1 0 0,1-2 0 16,-1-1 0-16,-1 1 0 0,1-1 0 0,-2 3 0 0,0 1 0 15,2 0 0-15,-1 0 0 0,2 0 0 0,-1 1 0 0,0 2 0 16,1 2 0-16,0 0 0 0,0 1 0 0,1 0 128 16,0 2-128-16,0-2 0 0,0-1 160 0,-1 0-160 15,1-3 192-15,0 1-192 0,0-1 128 0,0 1-128 16,0-3 0-16,0 0 0 0,0-4 128 0,0 0-128 16,0 2 0-16,0-3 0 0,-2 1 0 0,2-1 0 15,0 2 0-15,-1-5 0 0,0 3 0 0,0 0 128 16,-1 0-128-16,1-1 0 0,0 0 0 0,1 1 0 15,-1 2 0-15,1-2 0 0,0-2 0 0,0 1 0 16,0 4 0-16,0 2 0 0,1-1 0 0,1 2 0 0,0 0 0 16,0 0 0-16,-1-1 0 0,1 2 0 0,-1-2 0 15,0-1 0-15,-1-2 0 0,0-1 0 0,0 1 0 0,-1-1 0 16,1 0 0-16,-1-2 0 0,-1 1 0 0,1-1 0 16,-1-1 0-16,0-1 0 0,1 2 0 0,-1 0 0 15,0 1 0-15,0 0 0 0,1 1 0 0,-1 1 0 16,1 3 0-16,1-4 0 0,0 2 0 0,0 0 0 15,0-1 0-15,0 1 0 0,1 3 0 0,2-4 0 16,-2 1 0-16,-1-1 0 0,1-1 128 0,1 6-128 16,-1-2 0-16,-1 0 0 0,1-3 0 0,0 2 0 15,-1 0 0-15,0 0 0 0,0-2 0 0,0 0 0 16,0-1 0-16,0-1 0 0,-1 0 0 0,0 1 0 16,0-3 0-16,-1 2 0 0,1 0 0 0,0 0 0 0,0 1 0 15,1-2 0-15,-2 3 0 0,2 0 0 0,0 2 128 16,0 0-128-16,0-5 0 0,0 4 0 0,2 4 128 0,-1 0-128 15,0 1 0-15,2-1 0 0,-2-1 160 0,-1-1-160 16,1 0 128-16,0-1-128 0,-1-4 160 0,0 2-160 16,0-1 192-16,0-4-192 0,-1 0 0 0,-1 0 0 15,-1 0 0-15,1 0 0 0,-2 1 0 0,0-3 0 16,1 3 0-16,-2 1 0 0,2 2 0 0,-2-3 0 16,1 3 0-16,1 0 0 0,-1 0 0 0,2 1 0 15,-2 2 0-15,1-1 0 0,2 1 0 0,0-1 0 16,0-1 0-16,1 2 0 0,0-3 0 0,0 6 0 0,1-4 0 15,-1 1 0-15,1 1 0 0,-1-2 0 0,1-1 0 0,1 1 0 16,-1 1 0-16,-1-2 160 0,1-2-160 0,-1 2 128 16,0-5-128-16,0 3 0 0,0 0 0 0,-1-3 0 15,1 1 144-15,-1-1-144 0,-1 0 160 0,1 2-160 16,1 1 176-16,-1-2-176 0,0 3 192 0,1-1-192 16,0 3 192-16,0-3-192 0,1 1 192 0,0 1-192 15,0-2 192-15,1 0-64 0,-1-3 0 0,1 2-128 16,0-2 144-16,-2-1-144 0,1 3 0 0,0-4 144 15,-1 0-144-15,0 1 0 0,-2 0 0 0,-1-1 0 16,1 1 0-16,-1-1 0 0,-1 0 0 0,1 0 0 16,-1-2 0-16,-1 2 0 0,1-1 0 0,1 0 0 15,-2-1 0-15,1-1 0 0,0 0 0 0,1-2 0 16,0-1 0-16,2 0 0 0,0 0 0 0,1-4 0 16,3 0-384-16,2-3-96 0,3-4-32 0,2-11-18960 15</inkml:trace>
  <inkml:trace contextRef="#ctx0" brushRef="#br1" timeOffset="19662.93">4762 12478 12895 0,'-6'0'1152'0,"0"0"-928"16,1 0-224-16,2 1 0 0,2 3 1088 0,-3-3 160 15,-2 4 32-15,-4-3 16 16,-2 3-2464-16,-2 0-496 0,3 0-112 0,2-2-16 0,3-1 1168 0,1-2 240 15,4 0 32-15,0-3 16 32,1-1-496-32,1 0-80 0,0 0-32 0,1-1 0 0,-1 3 1104 0,0-3 224 15,0 1 32-15,-1 2 16 0,-1 2 1296 0,0-3 256 0,1 3 48 0,-1 0 16 16,1 0-304-16,0 3-48 0,0-2-16 0,0-1 0 16,0 0-496-16,0 0-96 0,0 0-32 0,0 0 0 15,0 0-224-15,11 16-32 0,-8-13-16 0,1-1 0 16,0-2-384-16,-1 0-80 0,1 0 0 0,0 0-16 15,1 0-64-15,1-4-16 0,-1 3 0 0,0-3 0 16,1 2 240-16,-1 0 48 0,-1-1 16 0,-1 2 0 16,1 1-16-16,0-3-16 0,-2 2 0 0,1 0 0 15,-1 1-112-15,1-3-32 0,-1 2 0 0,2 0 0 16,-2 0-112-16,2-2-32 0,1 1 0 0,0-2 0 0,1 2 16 0,-1-1 0 16,1 2 0-16,-1 0 0 0,0-1-96 0,0 2-128 15,-1 2 176-15,0-1-176 0,-1 0 304 0,1 2-48 16,-2-1-16-16,2 2 0 0,-1-3-48 0,0 3-16 15,0-4 0-15,-1 2 0 0,2 2-32 0,0-4 0 16,-1 1 0-16,2 0 0 0,0-1 32 0,0 3 0 16,1-3 0-16,1 0 0 0,-1 0 80 0,-1 0 0 15,2 0 16-15,-1 0 0 0,3-3-272 0,-2 3 0 16,3 3 0-16,-1-3 0 0,1 0 0 0,-1 0 0 16,-1 1 128-16,1 0-128 0,0 3 0 0,-1-3 0 15,1 0 128-15,-2 3-128 0,1-3 0 0,0 1 128 16,1 0-128-16,0 1 0 0,1 0 144 0,-2-3-144 0,2 2 0 15,0-1 144-15,0-1-144 0,1 0 0 16,0-1 0-16,2 1 0 0,-2-2 0 0,1 0 0 0,-1 1 0 0,-1-1 0 16,0 1 0-16,0-1 192 0,0 2-192 0,1-2 192 15,1 1 0-15,-2 1 0 0,-2 0 0 0,-1 0 0 16,4 0-192-16,0 1 0 0,2 1 0 0,-1 0 128 16,2-2-128-16,-1 0 0 0,1 0 0 0,-1 0 0 15,0 0 0-15,0 0 0 0,1 0 0 0,-2 0 0 16,2-2 0-16,-2 2 0 0,2-2 0 0,1 1 0 15,-2 1 0-15,0-2 0 0,-1 2 0 0,0 0 0 16,-2 0 0-16,1 2 0 0,1-1 0 0,-1 1 0 0,0 0 0 0,1-1 128 16,1 2-128-16,0-1 128 0,2 1-128 0,0-1 0 15,0-2 0-15,-4 0 128 0,1 0-128 0,0-2 0 16,3 1 0-16,1-1 0 0,2 0 0 0,-2-1 0 16,-1 2 128-16,-1-1-128 0,3-1 0 0,-3 3 0 15,0-2 0-15,0 0 0 0,-1 2 160 0,2 0 0 16,-1 0 0-16,2 0 0 0,0 0-160 0,1 0 0 15,2 2 0-15,2-2 0 0,1 0 0 0,0 0 0 16,0-2 0-16,2 1 0 0,3 0 0 0,0-1 0 16,-1-1 0-16,0-1 0 0,-1 2 0 0,0-4 0 15,1 2 128-15,0-1-128 0,0 3 144 0,0-2-144 16,-2 1 160-16,1-2-160 0,2 3 0 0,-1-1 0 16,-1 2 0-16,1-1 0 0,0 1 0 0,1-1 0 0,-1 0 0 15,0 1 0-15,0-2 0 0,-1 1 0 0,-1-1 0 0,1-1 0 16,0 2 0-16,-3-3 0 0,2 4 0 0,-2-3 0 15,0 3 0-15,3 1 0 0,-2 0 0 0,1 0 0 16,-1 0 0-16,0 0 0 0,-1 0 0 0,0 0 0 16,2 1 0-16,-1 0 0 0,1 2 0 0,-1-3 0 15,-2 0 0-15,1 0 0 0,1 0 0 0,-2 0 0 16,0 0 0-16,0 0 128 0,0 0-128 0,0-3 0 16,-3 3 0-16,2-1 0 0,1 1 0 0,1 0 0 15,1 0 128-15,-2 0-128 0,0 0 0 0,-1 1 0 16,-3-1 0-16,0 3 0 0,3-3 0 0,-2 1 0 0,3 0 0 15,-2 1 0-15,-2 0 0 0,2-2 0 0,-1 1 0 0,3 0 0 16,-1-1 0-16,-1 3 0 0,1-3 0 0,-3 0 0 16,0 0 0-16,-1 0 0 0,-1 0 0 0,0 0 0 15,0 0 0-15,-2 0 0 0,2 0 0 0,1 1 144 16,2-1-144-16,-1 0 128 0,1 1-128 0,1-1 0 16,0 2 144-16,0-2-144 0,0-2 0 0,1 2 0 15,1 0 0-15,0 0 0 0,0 0 0 0,1 0 0 16,-1 0 0-16,-1 0 0 0,-2-1 0 0,1 1 0 15,-2 0 0-15,-1 1 0 0,0-1 128 0,2 2-128 16,-2 0 160-16,1-2-160 0,0 0 160 0,1 0-160 0,0 0 160 16,1 1-160-16,-3 1 144 0,-1-2-144 0,-2 1 128 0,2 1-128 15,2-2 0-15,1 0 0 0,0 2 0 0,0-2 0 16,0 0 0-16,-1 0 0 0,2 0 0 0,0-2 0 16,2 2 0-16,-2 0 0 0,-3 0 0 0,3-2 0 15,0 2 0-15,2 0 160 0,0 0-16 0,-2 0 0 16,2-1-144-16,-1 1 0 0,-2-2 0 0,0 2 0 15,1-1 0-15,-1 1 0 0,-2 0 0 0,2-2 0 16,0 0 0-16,1 2 0 0,-2-1 0 0,0 1 0 16,2 0 0-16,-1 0 0 0,0-1 0 0,-1-2 0 15,2 3 0-15,-2-1 0 0,3 0 0 0,-2 1 0 16,1-2 0-16,-1 2 0 0,1-2 0 0,-3 1 0 16,1 0 0-16,-1-2 0 0,2 1 0 0,-4 2 0 0,3-4 0 15,-1 3 0-15,-2 0 0 0,1-2 0 0,0 1 0 0,-1 2 0 16,-1-4 176-16,2 3-176 0,0 2 176 0,1-1-176 15,0 0 192-15,-1 0-192 0,1 0 0 0,0 0 0 16,0 3 0-16,0-6 0 0,0 3 0 0,2 0 0 16,-1 0 0-16,0 0 0 0,-1 0 0 0,0 0 0 15,2-1 0-15,-1 1 0 0,2 0 0 0,-2-1 0 16,-1 1 0-16,0 0 0 0,-1 0 0 0,0-3 0 16,-3 3 0-16,2-1 0 0,-1 0 0 0,3-1 0 15,2 0 0-15,-2-1 0 0,0 3 0 0,0-3 0 16,0 1 0-16,0 1 0 0,-1-1 0 0,1-1 0 15,0 3 0-15,0-1 0 0,1 1 0 0,1 0 0 16,0 0 0-16,2 1 0 0,-1-1 0 0,-2 0 0 16,0 0 0-16,1 0 0 0,0 0 0 0,1 0 0 0,0 0 0 0,0-1 0 15,1 1 0-15,-2-2 0 0,1 0 0 0,-1 1 0 16,1 1 0-16,0-2 0 0,0-1 0 0,0 2 0 16,-3-3 0-16,0 3 0 0,4-3 0 0,-2 3 0 15,1-3 0-15,-1 2 0 0,2 2 0 0,0 0 160 16,0 0-160-16,0 0 160 0,-1 0-160 0,2 1 160 15,-1-1-160-15,0 1 0 0,0 2 0 16,-2-2 0-16,2 2 0 0,-1-1 0 0,-2-2 0 0,0 1 0 16,-1 0 0-16,0 2 0 0,0-3 0 0,-1 0 0 0,1 1 0 15,-1-2 0-15,-1 1 0 0,1 0 0 0,0 0 0 0,-1-3 0 16,2 2 0-16,1 0 0 0,-3-1 0 0,4 0 0 16,-1 0 0-16,-1-1 128 0,0 3-128 0,0 0 0 15,2 0 0-15,-1 0 0 0,1 0 0 0,0 3 0 16,1-1 0-16,0 2 0 0,1-3 0 0,0 3 0 15,-1-3 0-15,1 0 0 0,1 1 0 0,-1 0 0 16,-1-2 0-16,-2 0 0 0,0 0 0 0,0 0 0 16,0 0 0-16,-1-2 0 0,0 2 0 0,0 0 0 15,0-2 0-15,0 2 0 0,0-1 0 0,0 0 0 16,0 1 0-16,0 0 0 16,1 0 0-16,0 0 0 0,0 0 0 0,-1 1 0 0,1 0 0 0,1 1 0 15,-1 0 0-15,3-2 0 0,-1 1 0 0,0 1 0 16,1-2 0-16,0 2 0 0,-1-1 0 0,1-1 0 0,0 0 0 0,-2 0 0 15,1 0 0-15,-2 0 0 0,2 0 0 0,-2 0 0 16,-1 0 0-16,0-1 0 0,3-1 0 0,-2-1 0 16,2 3 0-16,-2 0 0 0,3 0 0 0,-2 0 0 15,0 0 0-15,0 0 0 0,0 1 0 16,-1-1 0-16,1 4 0 0,0-3 0 0,0-1 0 0,1 0 0 16,-2 2 0-16,0-2 0 0,2 1 0 0,0 1 0 15,-1-2 0-15,-1 0 0 0,1 0 0 0,-1 0 0 16,-1 1 0-16,0-1 0 0,2 0 0 0,-2 0 0 15,1 0 0-15,-1 0 0 0,0-1 0 0,1 1 0 0,-1-2 0 16,3 1 0-16,0-1 0 0,0-1 0 0,-1 1 0 16,1 1 0-16,0 1 0 0,1 0 0 0,-2 0 0 0,1 0 0 15,-2 0 0-15,-1 1 0 0,2 3 0 0,-1-3 0 16,1 1 0-16,1 1 0 0,0-2 0 0,-1 2 0 16,2-1 0-16,-2 0 0 0,0-1 0 0,-2 1 0 15,0-2 0-15,0-2 0 0,0 2 0 0,0-1 0 16,3 1 0-16,-3-2 0 0,0 0 0 0,0 1 0 15,1-1 0-15,0 1 0 16,3-1 0-16,-1-1 192 0,-1 3-32 0,2-1 0 0,-1 1-160 0,0 0 0 16,2 0 0-16,-1 1 0 0,0-1 0 0,0 0 0 15,0 0 0-15,-1 2 0 0,0 1 0 0,-2-2 0 16,1 2 0-16,-2 1 0 0,-2-1 0 0,0-3 0 0,0 3 0 16,2-2 0-16,0 2 0 0,1-3 0 0,0 0 0 0,1 0 0 15,-1 0 0-15,2-4 0 0,0 3 0 0,1-1 0 16,1 2 0-16,-1-3 0 0,-1 1 0 0,0 0 0 15,1 1 0-15,-3-1 0 0,0 2 0 0,-1 0 0 16,1 0 0-16,3 0 0 0,-1 2 0 0,1-2 0 16,-1 1 0-16,-1 1 0 0,0-2 0 0,-1 0 0 15,0 2 0-15,-2-1 0 0,0-1 0 0,0 0 0 16,-2 0 0-16,1 0 0 0,0-1 0 0,0 1 0 16,0-2 0-16,0 2 0 15,-2 0 0-15,2 0 0 0,-2-2 0 0,3 2 0 0,1 0 0 0,-1 0 0 16,2-1 0-16,-2 1 0 0,-1 0 0 0,2 0 0 0,1-2 0 0,1 2 0 15,2 0 0-15,-1-1 0 0,-1 1 0 0,0 0 0 16,0-2 0-16,1 1 0 0,-2 1 0 0,-1-2 0 16,0 2 0-16,-1 0 0 0,1 0 0 0,-1-1 0 15,1-1 0-15,-2 0 0 16,-1 1 0-16,1 1 0 0,1 0 0 0,0 0 0 0,3-2 0 0,-2 2 0 16,1 0 0-16,0 0 0 0,0 0 0 0,-1 2 0 15,1-2 0-15,-1 0 0 0,-1 0 0 0,1 0 0 16,2 1 0-16,-1 1 0 0,1-4 0 0,0 4 0 15,-3-2 0-15,1 2 0 0,1-2 0 0,0 0 0 16,1 0 0-16,-1 0 0 0,0 0 0 0,-1 0 0 16,0-2 0-16,0 2 0 0,-1-2 0 0,0 2 0 0,0 0 0 0,-2 0 0 15,2 0 0-15,0 0 0 0,0 0 0 0,0 2 0 16,-2 0 0-16,2-2 0 0,1 1 0 0,0-1 0 16,-1 2 0-16,3-2 0 0,-1 1 0 0,-1-1 0 15,-1 2 0-15,-2-2 0 0,2 0 0 0,1 0 0 16,0-2 0-16,0 1 0 0,1-1 0 0,-1 2 0 15,0-3 0-15,-1 0 0 16,1 3 0-16,-2-2 0 0,1 0 0 0,-1 1 0 0,0 0 0 0,-1 1 0 16,-1 0 0-16,2 0 0 0,-2 0 0 0,1 0 0 15,0 0 0-15,2 0 0 0,0 0 0 0,0 1 0 16,0-1 0-16,0 0 0 0,1 0 0 0,-1 1 0 16,-1-2 0-16,0 1 0 0,1-1 0 0,0 1 0 0,1-4 0 15,-1 3 0-15,-1-1 0 0,1-2 0 16,3 0 0-16,-4 3 0 0,2 1 0 0,-1-4 0 0,1 4 0 0,-2-1 0 15,2 0 0-15,-1 1 0 0,1 0 128 0,0 0 0 16,-1 0 0-16,1 0 0 0,-2 0-128 0,0 0 0 16,1 1-160-16,0 0 160 0,-1 2 0 0,-1-3 0 15,1 0 0-15,-2 0 0 0,1-3 0 0,0 3 0 16,0 0 0-16,-1-1 0 0,0 0 0 0,1 1 0 16,-1-3 0-16,2 1 0 15,-1 0 0-15,3 0 0 0,-1 0 0 0,0 2 0 0,2-3 0 0,-1 2 0 16,0 1 0-16,1 0 160 0,-4-1-160 0,1 1 0 15,1-2 0-15,-1 2 0 0,2 0 0 0,-1 0 0 0,0 0 0 16,0 2-176-16,1-1 176 0,-1-1 0 0,1 1 0 0,-1 2 0 16,0-3 0-16,0 0 0 0,-1 1 0 15,1 0 0-15,-1-1 0 0,-1 2 0 16,1-2 0-16,0 0 0 16,0 0 0-16,1 0 0 0,0 0 0 0,0 0 0 0,0-2 0 0,0 1 0 0,2 0 0 0,-1-2 0 15,1 2 0-15,-1 0 0 0,0-1 0 0,1 2 176 16,-1-2-176-16,0 1 0 0,0-1 0 0,0 2 0 15,0 0 0-15,0 0 0 0,0 0 0 0,1 2 0 16,-1-1 0-16,2 1 0 0,-1-2 0 0,-1 3 0 16,0-2 0-16,2 2 0 0,0-2-160 0,-1 2 160 0,3-1 0 15,-1-1 0-15,-1-1 0 0,0 1 0 0,0-1 0 0,-1-1 0 16,1 0-128-16,-1-1 128 0,2 0 0 0,-1 1 0 16,-2 0 192-16,2 1-192 0,-4 0 0 0,4 0 0 15,-1-3 0-15,2 3 0 0,-5 3 0 0,2-3 0 16,1 0 0-16,0 0 0 0,-1 2 0 0,0 0 0 15,1 0 0-15,-2 0 0 16,1 1 0-16,-1-3 0 0,-1 2 0 0,1 1-192 0,-2-3 192 0,1 1 0 16,-1-1 0-16,0 0 0 0,-1 0 0 0,0-1 0 15,1-2 0-15,-1 2 0 0,2 0 0 0,-3-2 0 16,1 1 0-16,-1 0 0 0,2 0 0 0,-2 0 0 16,1-2 0-16,-1 1 0 0,1-2 0 0,-1 3 0 15,0-1 0-15,0 2 0 0,0-1 0 0,-1 1 128 16,1 1-128-16,0 0 160 0,-1 0-160 0,2 0 0 0,0 0 0 0,0 1-176 15,2-1 176-15,-1 0 0 0,1 0 0 0,1 0 0 16,-1 0 0-16,1 0 0 0,0-1 0 0,1-1 0 16,-1 2 0-16,-1-1 0 0,0 1 0 0,1 0 0 15,-1 0 0-15,-1-2 0 0,2 2 0 0,0 0 0 16,0 0 0-16,1 0 0 0,0 0 0 0,0 2 0 31,2-2 0-31,-1 0 0 0,1 0 0 0,1 0 0 16,-3 0 0-16,1 0 0 0,3 3 0 0,-1-2 176 15,0 1-176-15,0-1 0 0,1 1 0 0,1 1 0 16,1-3 0-16,-1 3 0 0,0-1 0 0,0-2 0 16,0 3 0-16,0-2-176 0,-1-1 176 0,-2 3-128 0,1-3 128 15,-2 1 0-15,1-1 0 0,-2 1 0 0,0-1 0 0,0 0 0 16,0 2 0-16,0-2 0 0,1 0 0 0,2 0 0 16,-1 0 0-16,1 0 0 0,0 0 0 0,-1 0 128 15,1 0-128-15,-1 0 176 0,1 2-176 0,-1-2 0 16,0 1 0-16,-1 0 0 0,0-1 0 0,-1 0 0 15,0 3 0-15,-1-2 0 0,1 3 0 0,-1-3-176 16,1 4 176-16,0-3-128 0,-1 0 128 0,0 0 0 16,0-1 0-16,0 0 0 0,-1 2 0 0,1-3 0 15,0 1 0-15,-1-1 0 0,1 1 0 0,-2-1 0 16,2-1 0-16,-1 1 0 0,-1-1 0 0,2 1 0 0,0 0 0 16,0 0 0-16,1 0 0 0,-1 0 0 0,0 0 0 15,-1 0 0-15,0 1 0 0,0 0 128 0,-1 1-128 0,0 0 176 16,0-1-176-16,1 1 0 0,1 1 0 0,-1-3 0 15,-1 3 0-15,0-1 0 0,3-2 0 0,-1 1 0 16,3 2 0-16,-2-1-176 0,1-2 176 0,0 3-128 16,1-1 128-16,-2-2 0 0,1 2 0 0,0-1 0 15,-1 0 0-15,0-1 0 0,1 0 0 0,-1 0 0 16,-2 0 0-16,0-1 0 0,2 2 0 0,-1-1 0 16,1 0 0-16,1 0 128 0,-1 0-128 0,0 3 176 15,2-3-176-15,-1 0 0 0,0 2 0 0,2-2 0 16,0 3 0-16,-1-2 0 0,2-1 0 0,0 1 0 0,-1 0 0 15,1 2 0-15,0-3-176 0,-1 0 176 0,0 1 0 16,-1-1 0-16,0 0 0 0,-1 0-128 0,2 0 128 0,-2-1 0 16,-2 1 0-16,1-3 0 0,-1 2 0 0,0 0 0 15,-1 1 0-15,-1-1 0 0,1-3 0 0,-1 3 0 16,1 1 0-16,0-3 0 0,-1 3 0 0,0 0 128 16,-2 0-128-16,0 0 176 0,0 0-176 0,-1 3 0 15,0-3 0-15,0 1 0 0,-1 3 0 0,0-3 0 16,1 0 0-16,-1-1 0 0,1 4 0 0,-2-3 0 15,2 0 0-15,-1 0 0 0,-2 2-144 0,1-2 144 16,0 3-192-16,0-4 192 0,-1 0 0 0,-1 1 0 16,2-1 0-16,-2 1 0 0,0-1 0 0,-1-1 0 15,1 1 128-15,-1-1-128 0,1 2 176 0,1-1-176 0,-1 0 192 16,0 0-192-16,0-1 0 0,0 1 0 0,0 0 0 0,2 0 0 16,-2 0 0-16,-1 0 0 0,1-3 0 0,0 2 0 15,1 0 0-15,-3 1 0 0,1-4 0 0,0 2 0 16,0-2 0-16,0 2 0 0,1-2 0 0,1-1 0 15,-1 2 128-15,0-2-128 0,1 0 0 0,0 1 0 16,1 1 0-16,0-2 0 0,0 3 0 0,1-2 0 16,0 1 144-16,1 1-144 0,-2 0 0 0,2 0 144 15,1 1-144-15,0 1 0 0,0-1 0 0,1 1 0 16,-1 1 0-16,1-1 0 0,-1 0 0 0,2 1 0 16,-2-1 0-16,0 2 0 0,-1-2 0 0,0 2 0 15,2-2 0-15,-2-2 0 0,1 2 0 0,-1 0 0 0,-1 2 0 0,-1-2 0 16,0 0 0-16,-1-2 0 0,0 2 0 0,1-2 0 15,-1 4 144-15,1-2-144 0,-1 0 144 0,2 2-144 16,-1-2 192-16,2 2-192 0,1 1 128 0,2-1-128 16,-1 2 0-16,1-3 0 0,1 3 0 0,0-3 0 15,1 2 0-15,0-1 0 0,1-2 0 0,2 0 0 16,1 0 0-16,1-2 0 0,1 1 0 0,2-1 0 16,2-1 0-16,0 0 0 0,1 1 144 0,0-1-144 15,1-1 0-15,1 2 144 0,1-2-144 0,-2-1 0 16,-1 3 0-16,0-2 0 0,1 2 128 0,-2-1-128 15,1 1 128-15,-3 0-128 0,1-1 0 0,-2 2 128 16,0 1-128-16,0-4 0 0,1 3 0 0,0-1 0 0,2 0 0 16,0 1 0-16,1 1 0 0,1 0 0 0,0 1 144 15,1 1-144-15,1 0 0 0,-2 0 0 0,0 1 0 0,-2-2 0 16,-1 2 0-16,0-1 0 0,0 0 0 0,-3 1 0 16,1-2 0-16,-2-1 0 0,-2 0 0 0,1 0 0 15,0 0 0-15,-2 0 0 0,1 0 0 0,1-1 0 16,-1 2 0-16,0-1-160 0,-2 1 160 0,-1 3 0 15,-2-3-768 1,-3 4-32-16,-1 0-16 0,-3 0-20112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24:52.5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6529 12436 4607 0,'1'-4'400'0,"-1"-1"-400"0,0 1 0 0,0 3 0 0,0 1 1168 0,0-1 160 31,0-4 16-31,0-1 16 0,0 0-576 0,0-4-112 0,0 4-32 0,1 2 0 0,-1 1-384 0,-1 3-64 16,0 2-32-16,0 1 0 0,0 0-160 0,1 1 0 15,0 2 0-15,0-1 0 0,1 1 0 0,-1 0 0 16,2 1 0-16,-1 2 0 0,1 2 336 0,0 2 48 16,-1 0 0-16,2 1 0 0,-2 1 0 0,0-2 16 15,2 2 0-15,-2 1 0 0,-1 1-160 0,0 1-48 16,0-3 0-16,-1 2 0 0,1-3-192 0,-1-1 0 16,2 0 128-16,-1-5-128 0,0 1 0 0,0-3 0 15,0 0 0-15,1-1 0 0,-1 0 0 0,1-2 192 0,-1-1-16 16,2-1-16-16,-2-1-16 0,1-1 0 0,0 1 0 0,1-2-5104 15,2 0-1024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25:15.95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25087 7041 9215 0,'-1'0'816'0,"0"0"-656"0,1 0-160 0,0 0 0 16,0 0 608-16,-2 0 96 0,1 0 0 0,0 0 16 15,0 1-720-15,-3-1-288 0,0 1 16 0,4-1 0 16,0 0-176-16,0 0-48 0,-22 1 0 0,15-2 0 0,-2 1 496 0,-1 0 0 16,-2 0 208-16,-2 0-64 0,-2 1 992 0,-3 2 192 15,0-1 32-15,-5 1 16 0,-3 3 16 0,-3-1 0 16,-2-1 0-16,-1 0 0 0,1 0-992 0,-3 1-192 15,0-4-32-15,2 2-16 0,1-1-160 0,-3-2 0 16,-4 0 144-16,-2-2-144 0,1-1 480 0,-2 2 32 16,-2-3 0-16,-6 3 0 0,0-4 64 0,-4 2 0 15,6 0 16-15,-4-1 0 0,-3 2-16 0,-1-2 0 16,5 2 0-16,-1-1 0 0,-3 2 144 0,-3 0 32 16,-2 1 0-16,1 0 0 0,-1 0-336 0,4 1-64 15,-1 0-16-15,1 3 0 0,0 1 288 0,5 0 48 16,2 1 16-16,4-2 0 0,2-1-496 0,6 1-192 15,4 0 176-15,0-2-176 0,-1 1 0 0,3-1 0 0,2-2 0 16,1 0 0-16,2 0 0 0,3 0 0 0,-1 0 0 0,3-2 0 16,2 1 0-16,-1-1 0 0,4-1 0 0,0 0 0 15,2 1 0-15,2-1 0 0,1-1 0 0,1 2 0 16,2-2 0-16,2 2 0 0,0-2 128 0,0 0-128 16,0 1 464-16,2 0 0 0,1 1 0 0,1-1 0 15,1 1-192-15,-1 1-32 0,2 1-16 0,2-3 0 16,0 2-224-16,2-2 0 0,1 3 0 0,1-3 0 15,1 1 0-15,1-3-128 0,1 4 128 0,0-4-160 16,0 0 160-16,0 0-128 0,-1 3 128 0,0-3-128 16,-2 1 128-16,-1 2 0 0,0-3 0 0,-1 0-128 15,-2 0 128-15,1 0 0 0,-1 3 0 0,-2-5 0 0,1 2 128 16,-1 0-128-16,1 1 160 0,-1-1-160 0,0 2 336 16,0-2-16-16,0 0-16 0,-1 2 0 0,0 0 48 0,-1-1 16 15,-1 2 0-15,-1 1 0 0,2-4-368 0,-2 1 0 16,0 1 0-16,0-1 128 0,0 0-128 0,-2 1 0 15,1 1 0-15,-2-1 0 0,1 1 0 0,0 1 0 16,1-2 0-16,-1 1 0 0,1-1 0 0,0 2 0 16,0-4 0-16,0 0 0 0,3 0 128 0,-1-1 16 15,2 1 0-15,1 0 0 0,2-1 288 0,1 0 48 16,3 1 16-16,3-3 0 0,1 2-208 0,3 0-32 16,6 1-16-16,2-1 0 0,4 1-240 0,1-1 144 15,2 3-144-15,3 1 128 0,2 1-128 0,2-2 160 0,1 3-160 16,-2-1 160-16,1 2-160 0,2-1 0 0,3 3 0 0,-2-3 0 15,-1 2 0-15,-5 2 0 0,-2 1 0 0,-7 1 0 16,-3 0-128-16,-7-1 128 0,-4 4 0 0,-5-1 0 16,-4 3 0-16,-5-2 0 0,-3 1 0 0,-6 2 0 15,-2 1 0-15,-4 0 0 0,-5 5 0 0,-4-1 0 16,-5 0 0-16,-3 3 0 0,-5 0 0 0,0 0 0 16,1-3-128-16,-8 4 128 0,-10 1 0 0,-3 1 0 15,0-5-224-15,5-3 32 0,4-2 0 0,5-1 0 16,4-2-768-16,5 1-160 15,3-4-32-15,5 2-15632 0</inkml:trace>
  <inkml:trace contextRef="#ctx0" brushRef="#br0" timeOffset="17684.56">24041 9484 5519 0,'0'0'496'0,"0"0"-496"0,0 0 0 0,0 0 0 16,0 0 288-16,0 0-32 0,1 0-16 0,-2 0 0 15,1 0-240-15,-2 0-256 0,-2-2 48 0,4 2 16 16,0 0 944-16,-21-7 192 0,11 4 32 0,-4-1 16 16,-2 3 432-16,-1-3 96 0,-4 4 16 0,-4 0 0 0,-4 4-336 0,-5 1-64 15,-4 1-16-15,-5 0 0 16,-2 2-672-16,0-2-128 0,3 0-16 0,-2-1-16 0,-3-1-288 0,-4 0 0 15,-3-1 0-15,-2 1 0 16,2-3 0-16,-1-2 0 0,3-3 0 0,2 1 0 0,2-1 0 0,-2-3 0 16,-1 1 0-16,1-2 0 0,1 5 480 0,1-2-16 15,0 5 0-15,1-2 0 0,1 2-16 0,2 0 0 16,2 0 0-16,2 0 0 0,4 0 0 0,2 2 0 16,1-1 0-16,5 3 0 0,2-1-448 0,3 0 0 15,2-3 0-15,2 1 0 0,4-2 0 0,4 1 0 16,2-3 0-16,3 0 0 0,2-2 160 0,3-1 32 0,1 1 16 15,4-1 0-15,0 0 576 0,3-2 112 0,3 1 32 0,2-1 0 16,3 2-400-16,0-4-80 0,2 4 0 0,2-3-16 16,3 1-432-16,3 2 0 0,-2-1 0 0,2 0 0 15,0 3 0-15,0-1 0 0,-1 0 0 0,2 0 0 16,0 3 0-16,-1-3 0 0,1 1 0 0,-1-1 0 16,-2 3 0-16,2-4 0 15,0 1 0-15,-1-1 0 0,2-1 0 0,-1 2 0 0,-3-1 0 0,-3-2 0 16,-1 3 0-16,-3 1 0 0,-2-1 0 0,-5 3 0 15,-3-1 0-15,-4 2 0 0,-2 1 0 0,-3 0 0 16,1-4 0-16,-6 5 0 0,-1 2 0 0,-3-2 0 16,-3 4 0-16,-5 0 0 0,-3 4-144 0,-7 0 144 0,-3 3 0 15,-7 0 0-15,-1 3 0 0,-3-2 0 16,3 0 0-16,0-5 0 0,2 1 0 0,3-3 0 16,3 2 0-16,2-5 0 15,1 2 0-15,0 2 0 0,2-1 0 0,2 1 0 0,-1-1 0 16,2 2 0-16,-1-1 0 0,2 1 144 0,3-1-144 0,2-1 128 15,2-1-128-15,4 0 0 0,2 1 0 0,5 2 0 16,2-2 448-16,4 3 16 0,1 2 0 0,4 0 0 16,2 0 80-16,2 1 16 0,5 4 0 0,5 4 0 15,6 4-80-15,8 3-16 0,6 5 0 0,6 1 0 0,4 4-336 0,5 4-128 16,4 3 0-16,5 6-15888 0</inkml:trace>
  <inkml:trace contextRef="#ctx0" brushRef="#br0" timeOffset="23324.5">24175 8366 12895 0,'3'-1'1152'0,"0"1"-928"16,-1 0-224-16,-1 0 0 0,1 0 496 0,0 0 48 16,2 0 16-16,3-1 0 0,3-2-560 0,3 2 0 0,-1 0 0 0,0-2 0 15,-1 1 0-15,-1 1 0 0,0-2 0 0,-2 1 0 16,-1-1 0-16,-2 2 0 0,0 0 128 0,-3 1-128 16,0 0 768-16,-4 1 112 0,1 3 16 0,-3-3 0 15,0 3-128-15,-6 2 0 0,-1 0-16 0,-3-1 0 16,-2-1-416-16,-3-1-80 0,-2 1 0 0,-3-3-16 15,-5-1-96-15,-2 0-16 0,-1-1 0 0,-1 1 0 16,-1 0 576-16,0 0 128 0,-3 1 0 0,-2 2 16 16,-2 0 240-16,-1 2 64 0,-1 2 0 0,-1-2 0 15,2-1-416-15,-3-1-80 0,0 1-16 0,-2-2 0 16,-1 2-464-16,3 1-176 0,2 1 0 0,-5-1 144 16,-7 2-144-16,-2 1 128 0,0-3-128 0,0-2 128 0,1-1-128 15,3-1 0-15,2 1-160 0,2-2 160 0,3 3 0 0,3 1 0 16,2-2 0-16,2 2 160 0,3-2 160 0,2 2 16 15,6-3 16-15,1 0 0 0,3 2 32 0,2-3 16 16,3 0 0-16,2 0 0 0,2 0 0 0,2 0 0 16,0 0 0-16,3 0 0 0,0 0-144 0,3-3-48 15,1 2 0-15,2-1 0 0,2-1 48 0,2-1 0 16,2 1 0-16,4-2 0 0,1 2 32 0,1-2 16 16,2 2 0-16,2-2 0 0,3 1-48 0,3 0-16 15,-1 3 0-15,1-4 0 0,3 0-240 0,2 2 0 16,1-1 0-16,0-2 0 0,-1 1 0 0,1 0 0 15,1-1 0-15,-3-1 0 0,0 1 192 0,0-2-64 0,-1 0-128 16,0-1 192-16,-2 1-16 0,-2-1-16 0,-2 0 0 0,-2 1 0 16,-4-1-32-16,0 0 0 0,-1 2 0 0,-2-3 0 15,-1 0 0-15,-2 2 0 0,1 1 0 0,-3-1 0 16,-1 2 0-16,0 1 0 0,-3 0 0 0,-2 2 0 16,-2 2-128-16,-2 1 0 0,-5 1 0 0,-1 4 0 15,-3 0 0-15,-3 1 0 0,-4 2-192 0,-2 2 192 16,-2 1-192-16,0 0 192 0,-1-2-160 0,1 0 160 15,3 1-128-15,3-2 128 0,2 2 0 0,2-4-144 16,3 4 144-16,3-2 0 0,2 4 0 16,2-1 0-16,3 0 0 0,3 4 0 0,3-3 0 0,3 2 0 15,2 0 0-15,3 2 0 0,6 2 0 0,4 2 128 0,5 2-128 0,4 1 0 16,6 3 0-16,8-2 128 0,6 3-400 0,9-1-80 16,11 5-16-16,8-1-17856 15</inkml:trace>
  <inkml:trace contextRef="#ctx0" brushRef="#br0" timeOffset="27481.97">8260 15201 6447 0,'4'0'576'16,"-2"-1"-576"-16,1 1 0 0,-2 0 0 0,0 0 816 0,1 0 48 16,-1 0 16-16,2 0 0 0,1 0 80 0,0 1 0 0,-3 3 16 0,-1-2 0 15,-2 2 848-15,-1 1 160 0,-2 1 48 0,-1-1 0 16,0-1-752-16,-2 0-160 0,1 1-32 0,0 0 0 15,-1 0 32-15,1-2 0 0,1 1 0 0,1-4 0 16,0 1-368-16,1-2-80 0,0-1-16 0,3-3 0 16,0 2 16-16,0-4 0 0,1 1 0 0,1 0 0 15,0 0 288-15,-1 0 48 0,1-3 16 0,-1 2 0 16,0-3-128-16,0 2-32 0,0-2 0 0,-1 1 0 16,0 0-384-16,0-1-80 0,-1 3-16 0,1-5 0 15,0 4-192-15,1-3-64 0,0-2 0 0,0 0 0 0,0-2-128 16,1-2 192-16,0-1-192 0,1-4 192 15,0 0-192-15,1-2 0 0,-1-1 0 0,-1 3 0 16,2 1 160-16,0-1-160 0,1-2 192 0,0 0-192 0,0 1 256 0,-2 1-64 16,2 1-16-16,-2 1 0 0,-1-1 16 0,1 3 16 15,-1-4 0-15,-1 1 0 16,0 2-16-16,-1-5 0 0,-3 2 0 0,0-5 0 0,1 4 80 0,-1-5 16 16,-1 4 0-16,1-1 0 0,2 5 64 0,-2 0 16 15,2 2 0-15,-1-1 0 0,1 2 16 0,-1 0 16 16,2-1 0-16,0 1 0 0,1 1-160 0,0 0-48 15,0 0 0-15,0 2 0 0,0-3-192 0,0 2 0 16,1 1 128-16,-1-3-128 0,0 1 0 0,0 0 144 16,1-3-144-16,-1 0 128 0,-1 0-128 0,0 2 192 0,-1-1-192 0,1 0 192 15,-1-4-192-15,-1-1 0 0,1 1 0 0,-1 1 0 16,1 1 0-16,1-1 128 0,-1 3-128 0,2-2 128 16,2 3 64-16,-1 3 0 0,1-1 0 0,1 3 0 15,-1-1 0-15,2 2 16 0,0-1 0 0,-1 1 0 16,2 0-208-16,-1 0 0 0,1 1 0 0,-1 2 0 15,-2-3 0-15,1 2 0 0,-2 1 0 0,0-1 0 16,-1 0 160-16,-1-2-160 0,-2 3 160 0,1-1-160 16,-1 0 0-16,0 1 0 0,-1-3 0 0,-1-1 0 15,1-2 0-15,-1 0 0 0,2-1 0 0,-1-1-160 16,1 1 160-16,2-1 0 0,1 0 0 0,0-2 0 16,1-2 0-16,2 0 0 0,1 3 0 0,-1-3 0 0,0 3 0 15,1 2 0-15,-1-1 0 0,0 5 0 0,-1-4 144 16,1 6 16-16,-2-1 0 0,-1 3 0 0,-1-2-16 0,-2 2 0 15,2 0 0-15,-3-1 0 0,2 2-144 0,-2-2 0 16,2 2 0-16,-2 0 128 0,0-4-128 0,2 1 0 16,0 1 0-16,1-1 0 0,0 0 0 0,1-3 0 15,1-2 0-15,0 1 0 0,2-3 0 0,-1 3 0 16,1-3 0-16,1 0 0 0,-1-1 0 0,1 0 0 16,0 0 0-16,-2 0 0 0,2-1 0 0,-2-1 0 15,1 3 0-15,-1-1 0 0,0-1 0 0,-2 5 0 16,-2 0 0-16,0 2 0 0,-1 3 0 0,1-4 0 15,-2 4 0-15,1 0 0 0,0 2 0 0,-1-4 0 0,1 0 0 16,-1-1 0-16,3 3 0 0,-2-5 0 0,3 2 0 16,-1-4 0-16,1 2 0 0,1-3 0 0,2-2 0 0,-1 2 0 15,1 0 0-15,0-1 0 16,1 1 0-16,0-2 0 0,-1 1 0 0,0 0 0 0,-2 0 0 0,0-2 0 16,-1 3 0-16,0-1 128 0,-1 0-128 0,-1 1 128 15,-2 2-128-15,0-4 192 0,1 2-192 0,-1 1 192 16,0 2-192-16,0-3 0 0,-1 1 0 0,1-2 0 15,-1 2 0-15,0-3 0 0,0 4 0 0,0-3 0 16,0 3 0-16,0-5 0 0,2 2 0 0,2-1 0 16,1 0 0-16,1-1 0 0,3-2 0 0,0 3 0 15,1-3 0-15,0 2 0 0,0-3 0 0,0 0 0 0,0 1 0 0,-1-2 0 16,0 2 0-16,-1 0 0 0,-2 0 0 0,0 2 0 16,-2-1 0-16,-2 2 0 0,1 1 0 0,-2 1 0 15,1 1 0-15,-2-2 0 0,0 2 0 0,0 1 0 16,-1-2 0-16,-1 0 0 0,2-1 0 0,0 0 0 15,3 1 0-15,0-2 0 16,-1-3 0-16,2 0 0 0,0 1 0 0,1-2 0 0,0-3 0 0,0 0 0 16,1-1 0-16,0 0 0 0,0 1 0 0,1-4 0 15,-1 1 0-15,-1 0 0 0,1-1 0 0,-1 2 0 16,-1 2 0-16,0-1 0 0,-1 6 0 0,1-1 0 16,-1 0 0-16,0 2 0 0,0-2 240 0,-1 0-48 15,1 1 0-15,-2-3 0 0,3 1-64 0,0-1-128 16,-1-1 176-16,1-4-176 0,1-3 128 0,0-4-128 0,1 1 0 0,1-2 0 15,0-1 0-15,1 0 0 0,-1 2 0 0,1 2 0 16,-2 0 0-16,1 2 0 0,0-1 0 0,-2-1 0 16,2-3 0-16,-2-1 0 0,0-3 0 0,0 0 0 15,1-1 0-15,-1 0 0 0,-1 4 0 0,0 0 0 16,1 0 0-16,-3 2 0 0,2 2 0 0,-1-3 0 16,-2 1 0-16,1 1 0 0,1-4 0 0,-1-2 0 15,1-1 0-15,0-5 0 0,0 2 0 0,1 0 0 16,1 1 0-16,0-1 0 0,3-1 0 0,-1 3 0 15,2-3 0-15,1 0 0 0,1-6 0 0,1-3 0 16,1-1 0-16,2 0 0 0,-2 5 0 0,1 3 0 0,0 1 0 16,-2-2 0-16,0 5 0 0,1-5 0 0,-3 2 0 15,0-2 0-15,0-7 0 0,-3 2 0 16,2 2 0-16,-3 2 0 0,0 2 0 0,1 1 0 0,-2 0 0 0,0 1 0 16,-2-6 0-16,1-4 0 0,1 2 0 0,0-2 0 15,3-1 0-15,-2 2 0 0,2 3 0 0,1-4 0 16,2 0 0-16,1-5 0 0,0-3 0 0,2 2 0 15,1-1 0-15,-1 4 0 0,0 1 0 0,0 1 0 16,-1 5 0-16,-1-1 0 0,0-2 0 0,-2-3 0 16,1-1 0-16,-2 0 0 0,1 2 0 0,-2 1 0 15,1 1 0-15,-1 3 0 0,-3-1 0 0,1-5 0 16,-2-3 0-16,-1 1 0 0,1 2 0 0,-3 0-144 0,1 2 144 16,-1 3 0-16,-1 0-176 0,0-5 176 0,0 0-208 0,2-5 80 15,-1-1 128-15,1 1 0 0,1 3 0 0,1 0 0 16,1 2 0-16,2-62 0 0,-1 55 0 15,3-4 0-15,-1 0 0 16,1 1 0-16,0 4 0 0,-1 6 0 0,-1-5 0 0,2-5 0 0,-2 2 0 16,1 3 0-16,0 1 0 0,0 2 0 0,1 2 0 15,-2 1 0-15,2 2 0 0,1 0 0 0,-1-3 0 16,2 0 0-16,-1 2 0 0,2 5 0 0,0 1 0 16,2 5 0-16,-1 3-192 0,-1 2 192 0,0 0-192 31,0 5-784-31,-2-1-176 0,-2 2-16 0,-2 0-21424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8:26:28.5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12706 957 22111 0,'-5'-4'1968'0,"1"3"-1584"0,4 1-384 0,4 1 0 16,1 1 128-16,1 0-128 15,4-2 128-15,7 1-128 0,10 0 512 0,14 1 0 0,15 1 16 0,14 1 0 16,17-4-16-16,10 0 0 0,8-7 0 0,7-1 0 16,6-1-512-16,4-2 0 0,-1-3 0 0,-4 0-192 15,-3-1-160-15,-4 2-32 0,-2 3 0 0,-11 2 0 16,-8-2 208-16,-12 4 48 0,-11 2 0 0,-11 4 0 15,-7 4 512-15,-10-3 96 0,-11 3 32 0,-9 2 0 16,-8-4 592-16,-6 2 128 0,-5 1 32 0,-8 1 0 0,-3 0-160 0,-6 4-16 16,-3-1-16-16,-5 2 0 0,-2 4 16 0,-3 2 0 15,-2 3 0-15,-2 7 0 0,-2 5-576 0,-3 5-128 16,1 9 0-16,-2 7-16 0,3 4-368 0,5 3 128 16,8-2-128-16,6 1 0 0,5-1 0 0,6 4 0 15,3 5 0-15,4 2 0 0,1 6 0 0,3 3 0 16,2 3 0-16,1 0-128 15,4 1 128-15,4 10 0 0,2 5 0 0,1-7-128 0,-1-19 128 0,2-5 0 16,3-2-144-16,0-5 144 0,1-6 0 0,-1-3 0 16,0-4 0-16,-2-7 0 0,-2-4 0 0,-5-7 0 15,-2-4 0-15,-4-3 0 0,-2-3 336 0,-2-2 48 16,-3-2 0-16,-1-5 0 0,-2-3-48 0,-2-5 0 0,0-2 0 16,-5-4 0-16,-4-4 288 0,-8-3 48 15,-5-4 16-15,-13-5 0 0,-14-8-352 0,-16-2-64 0,-14-3-16 0,-14 3 0 16,-8 0-400-16,-19 7-96 0,-20 6-16 0,-39 8-19520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26:29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961 10820 30399 0,'-6'-7'2704'0,"3"4"-2160"0,3 0-544 0,4 3 0 0,1-2 576 0,1-1 0 0,1-3 0 0,7-5 0 32,6-5-1088-32,5-3-224 0,3 2-32 0,2 1-16 0,1 4 592 0,1 0 192 0,0 1 0 0,-1 1 0 15,1 3 0-15,-1 2 272 0,-1 0-16 0,0 1-16 16,4 2 464-16,-2-2 112 0,3 2 16 0,0-3 0 15,1 1-432-15,1-2-80 0,0 1 0 0,2 1-16 0,0-1 144 16,1-1 16-16,2 1 16 0,-1-1 0 16,-3 1 96-16,7-1 32 0,7 0 0 0,1 1 0 15,-3-1-288-15,-1-3-64 0,-5 3-16 0,-2-2 0 0,0 2-240 0,0-5 0 16,-2 2 0-16,-2 1 0 0,-2-3 0 0,-3-1 144 16,-2 1-144-16,-5-1 192 0,-3 2-192 0,-6-1 192 15,-2 0-192-15,-4-2 192 0,-1 2 128 0,-3-4 48 16,-2 2 0-16,-1-3 0 0,-2 0-48 0,0-2 0 15,-2 1 0-15,-2-1 0 0,-1-2-96 0,-2-1-32 16,-1 0 0-16,-2 0 0 0,-1 1-192 0,0 3 0 16,-3-1 128-16,1 3-128 0,-1 2 0 0,-15-9 128 15,13 10-128-15,2 3 176 0,-3-1-176 16,-2 1 192-16,-1-2-192 0,1 0 208 0,-2 2-64 0,2 0-16 0,0-2 0 16,-1 0-128-16,4 1 0 0,0 3 0 0,2 1-176 15,1-1 176-15,2 3 0 0,1 0 0 0,1 4 0 16,1 1 0-16,1 2 0 0,1-1 0 0,1 3 0 15,1 4-192-15,1-3 0 0,1-2 0 0,1 3 0 16,2-1 0-16,3 5 0 0,4 0 0 0,1 0 0 16,3-1 192-16,0 4-208 0,1-3 80 0,3 1 128 15,-1 2-144-15,0 0 144 0,2-2 0 0,-2 0 0 16,2 1 0-16,-2-2-128 0,0 1 128 0,1 2 0 16,1-2 0-16,1 1 0 0,1 1 0 0,0 0 0 15,0 1 0-15,0 2 0 0,-1-3 0 0,-2 2 0 0,-1 0 0 16,-1-2 0-16,-3 0 144 0,0 2-144 0,-3 2 0 0,-1-1 0 15,-1 2 128-15,-2 2-128 0,-2-2 128 0,-3 2-128 16,0-1 192-16,-2 3-64 0,-3 1 64 0,-3 0 16 16,-3 0 0-16,-2 2 0 0,-5-2 144 0,-2 1 32 15,-5 1 0-15,-3 2 0 0,-1-2 96 0,-2 0 32 16,-2-1 0-16,0 2 0 0,-1-4-368 0,5 3-144 16,3-2 128-16,-3 9-20928 15</inkml:trace>
  <inkml:trace contextRef="#ctx0" brushRef="#br0" timeOffset="7428.77">21825 10154 24879 0,'0'-6'2208'0,"0"4"-1760"0,0-1-448 0,-1 3 0 0,1 0 1888 0,1 0 288 0,0 0 64 0,2 1 16 16,1 1-1312-16,0 0-272 0,4 1-48 0,1 0-16 15,0 2-608-15,1 1 0 0,0 1 0 0,-2 1-128 16,-1 6 128-16,-2-2-128 16,-1 6 128-16,-4 4-128 0,0 3 128 0,-5 3 0 0,-1 3 0 0,-3 4 0 15,-2-1 576-15,-3 4 32 0,1 0 16 0,-3 1 0 16,-2 2-32-16,0 1 0 0,-1 4 0 0,-1 0 0 16,2-2-320-16,0-3-64 0,2-7-16 0,0 0 0 15,2 0-192-15,0 0 0 16,4-6 0-16,3-4 0 0,3-3-400 15,3-8-32-15,3 0 0 0,2-3 0 16,3-3-528-16,3-2-128 0,1-1 0 0,3-4-14784 16</inkml:trace>
  <inkml:trace contextRef="#ctx0" brushRef="#br0" timeOffset="7758.6">22320 10165 34095 0,'0'-6'3024'0,"0"1"-2416"0,-1 3-480 0,1 2-128 0,0 2 1360 0,0-2 256 0,1 0 48 0,-1 0 16 15,1 0-1296-15,-1 0-384 0,0 5 144 0,0-5-144 16,0 0 0-16,-7 26 128 0,2-11-128 0,-2 1 0 15,0 8-144-15,-3 2-112 0,-1 5 0 0,0 2-16 16,-1 4 272-16,-1 3 0 0,2-2 0 0,-1 6 0 16,-2 10 256-16,-2 6 0 0,0 8 0 0,-4 0 0 15,0 6-256-15,1-6 0 0,-1-6 128 0,0-7-128 16,0-5 0-16,0-4 0 0,1-4 0 0,-1-5 0 0,0 3 0 16,1-6 192-16,2-3-48 0,1-5-16 15,3-5 0-15,1-5-128 0,4-2 192 0,2-5-64 16,2-6-1616-16,3 0-336 0</inkml:trace>
  <inkml:trace contextRef="#ctx0" brushRef="#br0" timeOffset="9126.41">23078 10353 17503 0,'3'-5'1552'0,"1"1"-1232"0,-3 1-320 0,-1 3 0 0,0-2 1408 0,0-1 240 0,4-2 32 0,-1-4 16 0,0 0-1184 0,0-3-256 15,-3 3-32-15,-1-1-16 0,-4 2 64 0,-2 3 16 16,-1 0 0-16,-2 3 0 0,-3 2 352 0,0 1 80 15,-2 2 16-15,-1 2 0 0,4 0 128 0,-6 3 32 16,1 5 0-16,-3 3 0 0,-1 2-16 0,0 4 0 16,-2 3 0-16,0 1 0 0,0 0-304 0,1 1-48 15,-1 2-16-15,0 0 0 0,-1 5 16 0,-2 3 0 16,0 2 0-16,1 2 0 0,-1 4-400 0,1-2-128 16,1-1 0-16,5-5 0 0,4-3 0 0,4-6 0 15,2-1 0-15,1 0 0 0,5-1 256 0,-1-1-48 0,2-1-16 0,-1-2 0 16,1 0-64-16,2 2-128 0,0-7 176 0,1-1-176 15,1-2 144 1,2-2-144-16,0-1 0 0,2-2 144 0,-1-1-144 0,2-3 0 0,1-1 0 0,0-4-176 16,2 0 16-16,0-6 0 0,4-3 0 0,1 1 0 15,2-8 160-15,3-2 128 0,2-3-128 0,0-1 176 16,-1 2 144-16,0-6 48 0,3-1 0 0,-3-3 0 16,0 1-160-16,-1-2-16 0,-2-1-16 0,-1 1 0 15,0 0-176-15,-1-1 128 0,0 1-128 0,0-3 128 16,1 5 0-16,-1-2-128 0,3 1 192 0,-3 2-64 15,1 0 0-15,-2 0 0 0,-1 4 0 0,-2 0 0 0,-1 1 64 16,-1 0 0-16,-1 1 0 0,-4 2 0 0,-1 1-192 0,-2 2 0 31,-2 1 0-31,-3-1 128 0,-2-1-128 0,-1 1-176 0,-3 0 48 0,0 1 0 0,-3 0-128 0,1 1 0 16,-1 0-16-16,-2 3 0 16,1-1-240-16,-2 2-64 0,1 2 0 0,-2 2 0 15,1 1-672-15,-1 2-144 0,0 3-16 0,0 2-14688 16</inkml:trace>
  <inkml:trace contextRef="#ctx0" brushRef="#br0" timeOffset="9393.83">22570 10530 4607 0,'0'10'192'0,"0"-2"64"0,0-1-256 0,0-2 0 0,1 0 0 0,0-1 0 0,1-2 512 0,1 4 48 0,3 5 16 0,3 5 0 0,4 3 976 0,0 2 208 15,0 1 32-15,0-2 16 0,-1 0-32 0,-1-2-16 0,-1 0 0 0,1-2 0 16,0-4-320-16,0-1-64 0,1-1-16 0,0 0 0 16,2-3 32-16,-1-2 0 0,2 0 0 0,0-2 0 15,0-2-384-15,0-2-80 0,-1-2-16 0,1-2 0 16,0 2-96-16,0 0-32 0,-1-3 0 0,-1-3 0 16,-1 2-352-16,1 1-80 0,-1-4-16 0,1 2 0 15,-1 1-960-15,0-2-192 0,1 3-32 0,-2-4-9520 16,-1 3-1920-16</inkml:trace>
  <inkml:trace contextRef="#ctx0" brushRef="#br0" timeOffset="9787.54">23603 10001 40543 0,'2'-4'1792'0,"-4"2"384"0,1-3-1744 0,0 5-432 0,0 0 0 0,1 0 0 0,0 0 160 0,-2 1-160 0,1 3 192 0,-3-3-192 31,1 5-272-31,-3 4-176 0,-2 4-16 16,-2 3-16-16,-2 7 480 0,-3 3 0 0,-2 5 0 0,-3 5 0 0,-1 5 256 0,-1-1-64 0,1 3-16 0,0 0 0 0,1 3-176 0,0 0 128 16,1 3-128-16,2 3 128 0,2 3 16 0,-1 5 0 31,1-1 0-31,1 6 0 0,0-2-144 0,-1 2 0 0,2-6 0 0,-4 6 0 0,1 4-160 0,0 1-64 16,1-6-16-16,3-8 0 15,2-7-800-15,3-8-176 0,2-6-16 0,1-7-16 16,3-4 544-16,1-5 96 0,2-3 32 0,0-8 0 15,0-1-768-15,1-6-160 0</inkml:trace>
  <inkml:trace contextRef="#ctx0" brushRef="#br0" timeOffset="10180.85">23964 9995 35935 0,'-10'-11'1600'0,"2"2"320"0,0 3-1536 0,5 3-384 0,1 1 0 0,2 1 0 0,-1-1 0 0,0-1 0 0,-1 0 0 0,-2-3 0 0,1-1-288 0,2 3 32 16,0 4 0-16,0 1 0 16,-2 5-176-16,1 4-16 0,-1 4-16 0,-1 6 0 0,-2 3 464 0,-1 6 0 15,-3 4 128-15,0 3-128 0,-1 5 800 0,-3 3 48 16,0 2 16-16,-3 3 0 0,1 2-224 0,-2 1-32 16,1 1-16-16,-3 3 0 0,-1 2-336 0,0 3-80 15,-2 0-16-15,1 2 0 0,-1-1 96 0,0-2 32 16,2-4 0-16,3-1 0 0,2-4-128 0,0 2-32 15,2 2 0-15,4-10 0 0,3-4-128 0,2-10 0 16,4-4 0-16,-1-4 0 16,4-2-304-16,0-5-80 0,2-3-32 0,1-3-11424 15,2-7-2304-15</inkml:trace>
  <inkml:trace contextRef="#ctx0" brushRef="#br0" timeOffset="10951.3">24113 11123 39615 0,'-1'-3'3520'0,"1"-1"-2816"0,0 3-560 0,1 0-144 0,0 1-432 16,0 0-112-16,2-4-32 0,0-1 0 0,4 0-320 0,-1-1-80 0,2 0-16 0,1 0 0 15,0 1 992-15,1 2 0 0,0 1 0 0,-1 1 160 32,3 1-480-32,-1 1-112 0,1 1-16 0,0 2 0 0,1 1 704 0,-2 1 144 0,1 2 32 0,-2-2 0 15,-2 1 560-15,-1 3 112 0,-2 1 32 0,-3 3 0 0,1 1-512 0,-4 2-112 16,-2-1 0-16,-1 1-16 0,-2 3-224 0,-1 2-32 16,-3 1-16-16,-2-2 0 0,-1 0-16 0,-3 0 0 15,-1 0 0-15,0-1 0 0,-1-1-80 0,-2 4-128 16,-2-4 176-16,0 2-176 0,0-1 0 0,-1 0 0 15,1-4 0-15,0 1 0 0,2 1 0 0,-1-3 0 16,3-1 0-16,1-3 0 0,3 1 0 0,0-2 0 16,0-4 0-16,2 0 0 0,0-1 272 0,2-4-48 15,0 0-16-15,2-2 0 0,2 0-208 0,1-2 128 16,2 1-128-16,1-3 0 0,1 1 128 0,2 2-128 16,1-3 0-16,0 1 0 0,4 0 0 0,2 1 0 0,0 1 0 15,4 0 0-15,-1 4 0 0,2 1 0 0,2 3 0 0,2 3 0 16,4 2 0-16,3 0 0 0,2 6 0 0,2-4 0 15,3-1-144-15,1-1-32 16,3 0 0-16,0-1 0 16,0-4-544-16,0 2-112 0,0-3-32 0,-4 0 0 15,0 0-2112-15,-4-4-416 0,-4 3-96 0,-3-3-10464 0</inkml:trace>
  <inkml:trace contextRef="#ctx0" brushRef="#br0" timeOffset="12461.92">24238 9848 24879 0,'0'-7'2208'0,"1"1"-1760"0,1 1-448 0,1 3 0 0,-1-1 432 0,1-2 0 0,2-2 0 0,3-4 0 15,4-6 272-15,1-1 48 0,3 2 16 0,-1 4 0 16,0 1 448-16,1 1 80 0,1 5 32 0,1 0 0 16,-1 2-800-16,-1 1-144 0,1 2-48 0,-1 0 0 15,0 0-336-15,-1 2 144 0,0-2-144 0,-4 2 0 16,0-1 224-16,-1 1-64 0,-1 0-16 0,-3-1 0 15,1 0-16-15,-2 2 0 0,-1-3 0 0,0 0 0 16,-2 0 32-16,1 0 0 0,-2 0 0 0,-1 0 0 16,-1 1-480-1,0 0-80-15,-2 3-32 0,-2-2 0 0,5-2-448 0,0 0-80 16,-23 22-32-16,10-12 0 0,-2 3 480 0,-1 2 112 0,-1-3 16 0,-3 4 0 0,0-2 64 16,-1 0 0-16,0-2 16 0,0-1 0 0,4 1 432 0,1-3 96 15,1-1 16-15,3 0 0 0,2 0 960 0,0-1 192 16,3 1 32-16,0 1 16 0,3-3-608 0,0-1-112 15,1 1-16-15,3 0-16 0,3 1-336 0,2-2-64 16,2 0-16-16,1-1 0 0,1 0 32 0,5 0 0 16,6 2 0-16,3-1 0 0,5 1-304 0,0-1-144 15,0 1 16-15,1 2-11632 16,-1 0-2320-16</inkml:trace>
  <inkml:trace contextRef="#ctx0" brushRef="#br0" timeOffset="13248.47">26901 10339 37775 0,'-1'-9'3360'0,"1"-1"-2688"0,2 5-544 0,0 3-128 0,0 2 208 0,1-5 16 0,-1-2 0 0,3-6 0 0,1-2-80 0,-1 1-16 15,1 2 0-15,-2 5 0 0,0 4 320 0,-2 6 64 16,2 3 16-16,-3 5 0 0,-1 5-144 0,0 5-16 15,-2 6-16-15,-4 5 0 0,-2 2-80 0,-3 5-16 16,-1 3 0-16,-6 4 0 0,1 2-256 0,-3-2 160 16,-2 1-160-16,-2 0 128 0,-2 1-128 0,0-4 0 15,-2-2 0-15,1-3 0 0,-2-4 0 0,1 1 0 16,-2 1 0-16,1-5 0 0,1 1 0 0,2 0 0 16,3-8 128-16,2 0-128 0,2-3 320 0,5-4 0 15,2-1-16-15,3-6 0 0,1 2-176 0,2-4-128 16,2-1 144-16,2-3-144 0,2 0 0 0,2-1 0 0,3-1-128 15,4 1 128-15,2 2-144 0,4 0 144 0,2-1 0 0,3-2-144 16,0 2 144-16,6-2 256 0,5 4-64 0,6-5-16 16,3 3-176-16,2-1 0 0,3-2 0 0,-3 2 128 15,-2-4-336-15,-2 0-80 0,-3 0-16 0,-3-3 0 32,-3 2-320-32,-4-1-64 0,-1-1-16 0,-5-2 0 15,-1 2-544-15,-3-2-112 0,-3-2-32 0,-1 1-15680 0</inkml:trace>
  <inkml:trace contextRef="#ctx0" brushRef="#br0" timeOffset="13797.47">27675 10472 34095 0,'3'-11'3024'0,"-2"2"-2416"0,1 2-480 0,1 1-128 0,1 2 1808 0,-1 2 352 0,2-2 64 0,4-2 16 0,5-5-1744 0,5-3-352 16,5-2-144-16,3 1 128 0,0 3-128 0,-1 1-144 15,1 3 144-15,-1 2-208 0,-1 2 208 0,0 3 0 0,-2 1 0 0,1 1 0 16,-2 4 128-16,-2 5 80 0,-2-3 16 0,-3 6 0 15,-2 2 32-15,-4 2 0 0,0 3 0 0,-5 2 0 16,-3 4-256-16,-2 2 0 0,-4 7 0 0,-4 3 0 16,-1 1 0-16,-3 3-160 0,-2-1 32 0,-1 1 0 15,-3 0 128-15,-2-2 0 0,1-1 0 0,1-5 0 16,0-3 0-16,1-3 0 0,-1-1 0 0,-1-5 0 16,2-5 0-16,-2 2 0 0,0-3 160 15,-2 0-160-15,-2-5 304 0,1 2-48 0,-1-5 0 0,1 0 0 16,1-2-256-16,-1-3 0 0,1 1 0 0,0-4 0 15,3 0 0-15,0-1 0 0,0-4 0 0,2 0-192 0,1-1 192 16,0-2 0-16,1 1 0 0,1-2 0 0,3 3-144 0,2-2 16 16,2 1 0-16,2 2 0 0,2 2 0 0,2 3 0 15,0-3 0-15,2 6 0 0,2-1 128 0,-1 4 0 16,3 3 128-16,3-3-128 0,1 5 192 0,4 0-16 16,4 1-16-16,2 0 0 0,0 0 32 0,4 4 0 15,1-2 0-15,1 2 0 0,0-1-64 0,1 2 0 16,0-2 0-16,0 1 0 0,-1 0-128 0,-2 0 0 15,1-2 0-15,-3-2 0 16,-2-1-704-16,0-3 0 0,-2-1-16 0,-2-2-12208 16,-1 0-2432-16</inkml:trace>
  <inkml:trace contextRef="#ctx0" brushRef="#br0" timeOffset="14488.74">28333 10875 39615 0,'-4'0'3520'0,"2"-2"-2816"0,1 2-560 0,2-1-144 0,0 1 432 0,0 0 48 16,2-2 16-16,1 0 0 0,2-1-496 0,4 2-336 0,1-3 48 0,2 2 16 15,3 2-320-15,1-3-64 0,1 2-16 0,1 0 0 16,-1 1-1248-16,-1-2-240 0</inkml:trace>
  <inkml:trace contextRef="#ctx0" brushRef="#br0" timeOffset="14959.14">29024 10936 37775 0,'-18'15'3360'0,"3"-4"-2688"0,1 0-544 0,6 0-128 0,3-5 1056 0,2-1 176 0,2 3 48 0,-5 4 0 15,-3 8-1280-15,-1 5-336 0,-1 2-32 0,1 1 0 0,2-1 368 0,1-3 0 16,4-6-144-16,-1-2 144 0,2-3-176 0,-1-3 32 16,2-2 0-16,0-3 0 0,-2-2 144 0,1-2 0 15,-1-1 0-15,1-1 0 0,-2-4 0 0,2-1 0 16,-1-5 0-16,1-1 0 0,2 0 0 0,0-6 144 15,2-4-16-15,2 0-128 0,1-4 320 0,3-1-64 16,2-3 0-16,5-1 0 0,1-2 0 0,4 0 0 16,1-1 0-16,2 3 0 15,3 5-64-15,-1 4-32 16,1 5 0-16,-1 4 0 0,-2 6-160 0,-2 2-176 0,-1 3 48 0,-3 4 0 0,1 1 128 0,-2 5 0 16,0 1-144-16,-1 4 144 0,0 1-160 0,-2 1 160 15,0 2-208-15,-2 1 80 0,-3-1 128 0,-1 5 0 16,-2-2 0-16,-3 2-128 0,-2-1 128 0,-1 1 176 15,0 2-48-15,-3-2 0 0,-1 0-128 0,0-2 192 16,-1 0-192-16,1-5 192 0,-1 0-336 0,1-2-64 0,1 1-16 0,0-3 0 31,1-2-1440-31,0-1-304 0</inkml:trace>
  <inkml:trace contextRef="#ctx0" brushRef="#br0" timeOffset="15337.38">29603 10967 35007 0,'0'-6'1552'0,"-1"2"320"16,0 3-1488-16,-1-1-384 0,2 2 0 0,-1 0 0 0,0 0 416 0,-2 2 16 0,-2-2 0 0,-2 5 0 0,-4-2 96 0,-3 5 32 0,-3 4 0 0,-2 2 0 0,0 3-176 0,-2 3-16 16,-2 2-16-16,1 4 0 15,0 2-176-15,2 0-48 16,2 0 0-16,1-2 0 0,4-2-128 0,3-2 0 15,4 1-160-15,3-5 160 0,5 0-224 0,1-2 48 16,3 0 16-16,2-5 0 16,3-2-1120-16,0-3-208 0,3-1-48 0,1-2-16 0,2-3 1152 0,0-3 224 15,3-2 176-15,2-2-208 0,0-1 208 0,4-5 0 16,4-2 192-16,0-2-192 0,-1-1 0 0,4-4 0 0,-1 0 0 16,-3-7 0-16,1 1 288 0,-4-3 0 0,-2 1 0 0,-5-1 0 15,-3 3 320-15,-4 1 64 0,-4 3 16 0,-4 3 0 16,-4 4 160-16,-4 5 48 0,-3 1 0 0,-3 4 0 15,-5 1-384-15,-1 2-64 0,-3 3 0 0,1 1-16 16,-1 0-240-16,1 0-32 0,0 1-16 0,1 1 0 16,0 0-144-16,1-1-192 0,-2 2 32 0,4-1 16 15,0 3-464 1,2-2-96-16,2 2 0 0,0 0-11328 0,2 0-2240 0</inkml:trace>
  <inkml:trace contextRef="#ctx0" brushRef="#br0" timeOffset="15759.75">29933 11199 13823 0,'-4'11'1216'0,"1"-4"-960"0,-1 0-256 0,0-2 0 0,3 0 2176 0,0-4 400 16,0 3 80-16,-2 2 16 0,-2 1-1888 0,-1 3-368 0,-1 3-80 0,-2-1-16 0,2-1 1536 0,-1-1 320 16,2-1 48-16,1-2 16 0,0-1-320 0,1-3-48 15,2-1-16-15,-1 1 0 0,2-3-768 0,0 0-176 16,1-3-16-16,0 1-16 0,1-1-336 0,0-2-64 0,3-1-16 0,-1-2 0 16,2-1-80-16,1-5-32 0,1 1 0 0,1-3 0 15,0-2-80-15,1 0-16 0,1-2 0 0,0-1 0 16,-2-1-128-16,3-2-128 0,1-3 192 0,-3 1-192 15,3 1 368-15,-1 2-48 0,1 1 0 0,-1-1 0 16,2 5-320-16,-2 2 0 0,1 1 0 0,-1 2 0 16,2 1 0-16,-1 2 0 0,0 0 0 0,1 2 0 15,0 1 0-15,1 4 0 0,2 0 0 0,0 3 0 16,1 1-128-16,1 2-112 0,1 4-16 0,0 0 0 16,1 4-496-16,0-3-96 0,-2 2-32 0,-2 0 0 15,-1 1-16-15,-4-2-16 0,-1 1 0 0,-5 0-11504 16,-1-4-2304-16</inkml:trace>
  <inkml:trace contextRef="#ctx0" brushRef="#br0" timeOffset="16592.43">30528 10940 6447 0,'6'-5'576'0,"-1"2"-576"0,-1-1 0 0,0 4 0 0,-2 2-624 0,-1-2-224 0,2 0-48 16,0 2-16-16,2-2 2160 0,3 3 432 0,-1 0 96 0,2 4 16 16,-3 2 1456-16,-1 0 288 0,0 2 64 0,-3 2 16 0,0 1-64 0,-2 2-16 15,-2 2 0-15,0 2 0 0,-1 1-1600 0,0 0-320 16,-1 0-64-16,-1 1-16 0,1 0-1056 0,-1-1-224 16,0 1-32-16,1-3-16 0,-3 2-208 0,2-4 128 15,-1-1-128-15,1 2 0 0,0-6 192 0,0 0-48 16,2 1-16-16,-1-3 0 0,2-3-128 0,-1-2 0 15,2-1 0-15,1-3 0 0,-1 0 208 0,1-3-32 16,2-2-16-16,1-3 0 0,0-2 240 0,2-3 48 16,3-2 16-16,0-2 0 0,2-3-192 0,1-2-32 15,3-2-16-15,1-1 0 0,0-4-224 0,1 1 0 16,1 1 0-16,0 1 0 0,1 3-256 0,-2 4 48 16,0 6 16-16,-3 0 0 0,0 7-32 0,-3 0 0 0,-1 4 0 15,-1 3 0-15,-2 3 224 0,-1 2 0 0,1 3-160 0,-2 1 160 16,0 3 0-16,-1 1 0 0,1 2 0 0,-2 1 0 15,1-1 0-15,-1 0 0 0,1 3 0 0,-2-5 0 16,0 2 0-16,1-2 0 0,0-1 0 0,1-3 128 16,-1-3 128-16,1 0 32 0,0-3 0 0,0-2 0 15,0-1 32-15,0 0 16 0,1-3 0 0,-1 0 0 16,0-3-32-16,0 1-16 0,0-2 0 0,1 1 0 16,-1-1-160-16,1 0-128 0,-1-2 192 0,0 3-192 15,1-3 0-15,0 2 0 0,-1-1-192 0,1 2 48 16,0-3-128-16,1 1-32 0,0-2 0 0,1 2 0 15,1-4 176-15,2 1 128 0,1-1-192 0,2-5 192 16,2 1 0-16,1-4 0 0,1 0 0 0,2-1 0 0,1-2 0 0,-1-2 0 16,3 3 0-16,-1-2 144 0,0 5-144 0,0 1 128 15,-2 3-128-15,1 4 128 0,-1 1-128 0,-2 3 0 16,-1 3 0-16,-1 4-176 0,-2-1 176 0,1 6 0 16,-2 1 0-16,-1 5 0 0,1 3 0 0,-1 1-128 15,-2 0 128-15,2 6-128 0,-2-2 128 0,-1 3 0 16,0 2 0-16,-2 3-128 0,0 2 128 0,-1 0 144 15,0 2-16-15,-2 2-128 0,2-3 240 0,-2 1-64 16,1-3-16-16,-2-1 0 0,2-1-160 0,-2-5-192 16,-1-2 32-16,0-1 16 0,0-3-64 0,-1-3-16 15,-1 0 0-15,2-5 0 16,2-4-528-16,-2-1-96 0,1-4-32 0,1-1-18288 0</inkml:trace>
  <inkml:trace contextRef="#ctx0" brushRef="#br0" timeOffset="19839.66">24836 7399 11967 0,'-13'-1'1072'0,"1"-3"-864"0,6 4-208 0,4 0 0 0,1 0 1088 0,-4-1 192 0,-4-1 16 0,-7-1 16 0,-3-1 16 0,-1 2 0 16,4-3 0-16,4 1 0 0,2 1-96 0,4-2-16 16,1 1 0-16,4 1 0 0,1-2 896 0,0 3 160 15,4-2 32-15,-1 4 16 0,5-2-784 0,0 2-176 16,3 2-16-16,3-1-16 15,1 4-880-15,1 0-160 0,4-2-32 0,2 1-16 0,3 2-240 0,1-4 0 16,0 1 0-16,8-3 0 0,11 1 192 0,8 0-16 16,6 3 0-16,7-3 0 0,3 3-48 0,5-4-128 15,3-3 192-15,3 3-64 0,-1 0-128 0,1 3 0 0,-1-2 0 16,7-1 0-16,8-1 0 0,4 1 0 0,1 0 0 0,1-3 0 16,1 3 0-16,2-2 0 0,0-2 0 0,1 2 0 31,-1-1 0-31,1 1 0 0,0-3 0 0,-2 1 0 15,-2 2 0-15,0 0-176 0,-1 2 176 0,-5-2-192 16,-6-1 32-16,-4 3 0 0,-1-2 0 0,-7 1 0 16,-7-1 0-16,-7-1 0 0,-6 0 0 0,-8-3 0 15,-3 1 160-15,-7 0 0 0,-2 2 0 0,-6-1 0 16,-3 1 0-16,-4 1 256 0,-2 1-48 0,-2-4 0 16,-3 2 48-16,-3-1 0 0,0 2 0 0,-3 0 0 15,-2-2-256-15,-1 3 176 0,-1-1-176 0,-1 0 160 0,-2 2-160 0,-1-1 0 16,-1 1 0-16,-1-2 0 0,-1 2 0 0,-2 0 0 15,1 0 0-15,-2 0 0 0,2 0 0 0,-3 0 128 16,0 0-128-16,0 0 0 0,-1 2 144 0,-1-1-144 16,1 1 160-16,-1 2-160 0,1-1 240 0,-2 1-48 15,2 0-16-15,-1 0 0 0,-1 1 16 0,2 0 16 16,-1 1 0-16,0-1 0 0,2 1 16 0,0-1 0 16,0 1 0-16,2 0 0 0,-1 1-48 0,2 3-16 15,-1-2 0-15,2 7 0 0,1 0-160 0,0 6 160 16,0 5-160-16,1 5 160 0,2 7-160 0,0 8 0 15,0 7 0-15,2 6 0 0,0 1 0 0,2 2 0 16,3-2 0-16,2-3 0 0,3 2 0 0,1 2 0 16,0-4 128-16,-1 0-128 0,1-4 0 0,-3 1 0 0,-1-3 0 0,-3-5 0 15,-2 0 0-15,-1-2 0 0,-3 4 0 0,-2 1 0 16,-2-3 0-16,-2 5 128 0,3-3 0 0,-2 6 0 16,-1-2-128-16,2-2 0 0,1-4 0 0,0-6 128 15,1-5-128-15,1 1 0 0,0 0 0 0,-1-4 0 16,0-1 128-16,1-2-128 0,-1-3 128 0,0 0-128 15,0-3 160-15,1-1-160 0,-1-1 192 0,-1-3-192 16,0-3 256-16,0 1-48 0,2-2-16 0,-2-2 0 16,0-1-16-16,2-5-16 0,-1-1 0 0,0 1 0 15,0-4 80-15,1 2 16 0,-1 1 0 0,0-4 0 16,0 1-256-16,0-1 0 0,2-1 0 0,-2 0 0 16,2 2 0-16,-2-4 0 0,0 2 0 0,2-1 0 0,-2-1 0 15,1 2 0-15,0 0 0 0,0 0 0 0,-1-1 0 0,1 1 0 16,-1 0 0-16,0 1 0 0,0 1 0 0,0 1 0 15,1-1 0-15,-2-2 0 0,0 0 0 0,0 0 0 16,0 0 0-16,5 23 0 0,-4-18 0 0,0 0 0 16,0 0 0-16,1 0 0 0,-1-3 0 0,0 2 0 15,0 0 0-15,1-2 0 0,-1 3 0 0,0-5 0 16,-1 1 0-16,1 1 0 0,0-2 0 0,1 1 0 16,-1-1 0-16,-1 0 0 0,1 2 256 0,-2-2 16 15,1 0 0-15,-3 0 0 0,2 2-80 0,-4-1 0 16,0 1-16-16,-2 0 0 0,0-1 80 0,-5 2 32 15,0 0 0-15,-3 1 0 0,-3-2 32 0,-3 2 16 0,-2 1 0 16,-3-3 0-16,-6 2-80 0,-4 1-32 0,-4-5 0 0,-2 1 0 16,2-1-48-16,0-1-16 0,2 1 0 0,2-4 0 15,5 2-352-15,7-3-64 0,5-5 0 0,10 0-23216 16</inkml:trace>
  <inkml:trace contextRef="#ctx0" brushRef="#br0" timeOffset="24188.87">29329 7884 29487 0,'6'-7'2624'0,"0"0"-2112"0,0 5-512 0,-2 1 0 0,-1 1 0 0,2-3 0 15,5-2 0-15,5-1 0 0,4-4 1024 0,1 3 80 16,-2-2 32-16,-4 7 0 0,-4 2-336 0,-6 3-64 16,-2 6-16-16,-5 2 0 0,-4 6-80 0,-4 3-32 0,-4 5 0 0,-4 5 0 15,1-1-16-15,-2 5 0 0,-2 1 0 0,-2 8 0 16,0 1-400-16,-1 2-64 0,0 1-128 0,3-1 176 16,1-2-176-16,0-3 192 0,0 0-192 0,0 0 192 15,1-3 32-15,1-1 16 0,2-1 0 0,1-3 0 16,1-2-32-16,3-2 0 0,-1-1 0 0,4-2 0 15,1-4-16-15,1-2 0 0,2-3 0 0,0-1 0 16,1-1-48-16,3-1-16 0,0-2 0 0,1-1 0 16,2-1-128-16,2 0 0 0,1-2 0 0,1-2 0 15,4 2 0-15,1-1 0 0,1-1 0 0,4-1 0 16,2-4 0-16,3-1 0 0,5 0 144 0,2-1-144 0,4-2 160 16,2 1-32-16,2-3-128 0,-2 0 192 15,1-1-192-15,-2-2 0 0,2 0 128 0,-1-1-128 0,-3-1 0 16,-1 3 0-16,-5-2 0 0,-4 2 0 31,-5 2-656-31,-5 1-80 0,-2 1-16 0,-6 0-11984 0,-1 1-2416 0</inkml:trace>
  <inkml:trace contextRef="#ctx0" brushRef="#br0" timeOffset="24539.44">30340 7838 41471 0,'-4'-2'1840'0,"-1"2"368"0,2 1-1760 0,-1 4-448 0,1 1 0 0,2 5 0 0,0 0 0 0,-3 12 128 0,-1 11-128 0,-3 17 0 0,-2 14 128 0,-4 12-128 0,1 5 0 0,-3-2 128 16,-2-1 80-16,0-2 16 0,-2 0 0 0,0-3 0 15,-1-2 32-15,1-4 0 0,3-9 0 0,2-6 0 16,4-6-256-16,2-5-208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27:13.6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19263 13120 38703 0,'-1'-7'3440'0,"0"3"-2752"0,-1 0-560 0,2 3-128 0,0 1 432 0,0 0 48 0,-1-2 16 0,1-1 0 0,0 1-368 0,3 2-128 15,0 5 0-15,2 2 144 0,1 7-144 0,2 5 0 16,2 1 0-16,-2 3 0 0,5 3-320 0,-5 3 48 16,2-2 16-16,-2-1 0 0,-1 1 256 0,-2-2 0 15,-1-1-128-15,-4 1 128 0,-2 1 128 0,-1-2 64 0,-3 0 32 0,-3 2 0 16,2-6 0-16,-3 1 0 0,-1 1 0 0,1-4 0 16,-2-1-80-16,4-3-16 0,-1-3 0 0,2-3 0 15,2-3 80-15,2-2 16 16,2-3 0-16,0-3 0 0,2-2 32 0,-1-1 16 0,1 1 0 0,1-6 0 15,-1-1-32-15,1-5-16 0,0-3 0 0,-2 0 0 16,-2-1-96-16,1-1 0 0,-1-1-128 0,-2-1 192 16,-1 0 16-16,0-3 0 0,0 0 0 0,0 2 0 15,0-2 96-15,0 3 16 0,3 1 0 0,-1 1 0 16,2-1-64-16,2 0 0 0,3 6 0 0,0-2 0 0,3 0-32 0,2 2-16 16,-1 1 0-16,4-1 0 0,2-2-32 0,2 2-16 15,4 0 0-15,0-1 0 0,0 3-304 0,2 2-64 16,2-1-16-16,-1 6 0 15,2-2-224-15,-3 3-64 0,-3 2 0 0,0 3 0 0,1 0 320 0,-1 0 48 16,-1 4 16-16,-2 0 0 0,-2-1 0 0,-2 2 0 16,-2-1 0-16,-1-1 0 0,-2 3-208 0,-2-4-48 15,0 1 0-15,-2 2 0 32,-2-1-448-32,1 0-80 0</inkml:trace>
  <inkml:trace contextRef="#ctx0" brushRef="#br0" timeOffset="508.47">20806 12329 29487 0,'0'-4'2624'0,"0"0"-2112"0,-1 1-512 0,1 3 0 0,0 0 832 0,-1-2 64 0,0-1 16 0,-1-2 0 16,-1 1-1168-16,-2-1-224 0,-4 2-48 0,-1 3-16 0,-4 3 544 0,-2 2-128 15,-1 4 128-15,-4 0 0 0,-1 5 0 0,-3-1 0 16,0 2 0-16,-2 2 0 0,-1 1 1024 0,0 4 96 15,0 0 32-15,0 7 0 0,2-1-128 0,-2 4-32 16,1 8 0-16,0 2 0 0,0 0-368 0,1 2-80 16,2 3-16-16,1 2 0 0,1-4-320 0,1 4-64 15,1 0-16-15,0 2 0 0,3 0-128 0,-1-1 0 16,2 1 0-16,1-3 0 0,4 0 384 0,0-4-16 0,3 0 0 0,0-1 0 16,3 1 0-16,1-5 0 0,2-2 0 0,1 4 0 15,3 3-192-15,3-4-48 0,3-3 0 0,3-1 0 16,2-4-128-16,3 1 160 0,4 0-160 0,0-5 160 15,1 1-16-15,1-6 0 0,2 0 0 0,-2-1 0 16,2-5-144-16,-1-1 0 16,1-2-192-16,-1-2 192 0,-1-3-320 0,-1-3 48 0,0-3 16 0,0-1 0 31,2-4-256-31,-6-1-32 0,-4 2-16 0,2-4-12048 0,5-4-2432 0</inkml:trace>
  <inkml:trace contextRef="#ctx0" brushRef="#br0" timeOffset="1136.49">20896 12799 39615 0,'-4'-2'1760'0,"-1"1"352"0,1 1-1680 0,1-3-432 0,1 3 0 0,1 3 0 0,-1-3-272 0,0 1-144 0,-3 1-32 0,-2 1 0 16,-1 3-672-16,1 4-144 0,-1 2-16 0,0 2-16 15,0-2 16-15,2 3 16 0,-1 4 0 0,-1 0 0 0,0 5 1056 0,-1-2 208 0,2-2 0 0,-2 5 0 16,-2 4 1424-16,-2 5 224 0,-1 2 32 0,0 0 16 16,2-1-576-16,-1 1-112 0,2 3-32 0,1-5 0 31,2 2-400-31,1-3-96 0,4 0-16 0,4-4 0 0,3 1-320 0,1-4-144 0,4-3 128 0,1-4-128 0,1-3 192 16,2-2-32-16,0-1-16 0,2-4 0 15,0 0-144-15,1-3 128 0,1-1-128 0,1-3 128 0,-1-2-128 0,-1 0 0 16,0-2 144-16,0-4-144 0,-1-2 128 0,0-1-128 15,-1 1 128-15,0-5-128 0,0 0 128 0,1-3-128 16,-2-2 160-16,2 1-160 16,0-4 288-16,0 3-32 0,1-6-16 0,1 2 0 0,2 0 16 0,-1-2 0 31,2-1 0-31,-1 1 0 0,-1-1-80 0,-2-4-16 0,2-2 0 0,-6 1 0 0,-1 1-16 0,-2-3 0 16,-3 1 0-16,-2 3 0 0,-2 0-16 0,-3-1-128 15,-3-5 192-15,-2 2-64 0,-3 3-128 0,1-1 0 16,-1 3 0-16,-1-2 128 0,-2 6-128 0,1-2 0 15,1 4 0-15,0 0 0 0,3 2 0 0,-2 2 0 0,3 2 0 16,0 2 0-16,2 1 0 0,0 1 0 0,2-2 0 0,-1 2 0 16,1 1-320-16,-2 0 16 0,2 4 0 0,-2-1 0 31,-1 4-352-31,0 2-80 0,-1-1-16 0,-2 4-11856 0,0 2-2384 0</inkml:trace>
  <inkml:trace contextRef="#ctx0" brushRef="#br0" timeOffset="1481.85">20695 13071 43311 0,'0'3'1920'0,"-1"-3"384"0,-1 0-1840 0,1 1-464 0,1 2 0 0,0-3 0 0,0 2-160 0,0-1-128 0,1 3-32 0,-1 2 0 0,3 2 320 0,2 2 224 16,1 1-32-16,3-4-16 0,3 1-176 0,2-4-192 15,1 3 32-15,2-2 16 0,3 3-48 0,-1-2-16 16,1-1 0-16,2 2 0 0,1-5 208 0,-2 2-144 0,-1-2 144 15,-2 1-128-15,1-3 128 0,-3 0 0 0,0 1 0 0,-3-2 0 16,1 1-256-16,-2 0 48 0,-1 0 0 0,-2-4 0 31,0 3-960-31,-2-3-192 0,2 2-48 0,-2-3-15168 0</inkml:trace>
  <inkml:trace contextRef="#ctx0" brushRef="#br0" timeOffset="2424.66">21406 12231 21183 0,'1'-5'1888'0,"-1"1"-1504"0,1 1-384 0,-1 2 0 0,0 1 1888 0,0 0 304 0,0 1 64 0,0-1 16 16,2 3-1488-16,-1-2-288 0,1 4-64 0,-2-5-16 15,0 0 240-15,8 22 48 0,-5-8 16 0,4 1 0 16,0 3 48-16,2 5 0 0,2 0 0 0,2 4 0 16,5 4-112-16,0 4-16 0,2 1 0 0,5 5 0 0,2 3-272 0,3 2-64 15,2 1-16-15,-1 2 0 0,0 2 16 0,-2 1 0 16,-1-1 0-16,-4 2 0 0,-3 1-176 15,-1 7-128-15,-4 3 144 0,-3 4-144 0,-4-2 0 0,-4-1 0 16,-1-2 0-16,-5-3 0 0,-2-1 0 0,-3-2 0 16,-2 1 0-16,-2-5 0 0,-1-3 256 0,-1-6-64 15,1-4 0-15,0-7 0 0,1-2 208 0,0-5 48 16,2 0 0-16,-2-5 0 0,1-3-448 0,-1-3 0 16,0-6 0-16,-1-2 0 15,-1-5-304-15,-2-4-144 0,-1-3-16 0,-2-6-16 16,-1-1-1056-16,-5-8-192 0,-1-3-64 0,-7-7-14864 0</inkml:trace>
  <inkml:trace contextRef="#ctx0" brushRef="#br0" timeOffset="3304.85">22565 12971 43311 0,'-12'-2'3840'0,"4"1"-3072"0,4-1-608 0,3 2-160 0,1 0-1312 0,0 0-288 0,-4-2-64 0,-2-1-16 0,2 2-752 16,3-4-160-16,5 1-32 0,4 2 0 0,5-2 1856 0,3 1 384 0,4 0 64 0,4 2 0 16,2 1 1088-16,4-3 224 0,1 3 32 0,1-1 16 15,1 1 432-15,2 0 64 0,1-1 32 0,0 0 0 16,2 1-528-16,0-3-96 0,1 2-32 0,-2 1 0 16,0 1-480-16,-2-2-112 0,0 0 0 0,-1-2-16 0,-3 1-304 0,-2-2-144 15,1 2 16-15,-5-3 0 16,-3 3-1104-16,-3 2-224 0</inkml:trace>
  <inkml:trace contextRef="#ctx0" brushRef="#br0" timeOffset="3650.2">22510 13233 41471 0,'0'0'3680'0,"1"0"-2944"0,1 0-592 0,0 0-144 0,2 0 640 0,3 0 80 0,6 0 32 0,5-2 0 0,12 1-1248 0,8-2-240 0,8 1-48 16,1-1-16-16,1-3 496 0,0 2 112 0,2 2 0 0,-1-3 16 15,-2 1-768-15,-2 2-144 0,-2-1-48 0,-5 2 0 16,1 0-256-16,-6 2-48 16,-2 3-16-16,-3-3-8512 0,0 2-1696 0</inkml:trace>
  <inkml:trace contextRef="#ctx0" brushRef="#br0" timeOffset="4326.08">24450 12132 21183 0,'2'-7'1888'0,"-1"1"-1504"0,0 3-384 0,0 1 0 0,1 0 576 0,-1-1 64 0,2-2 0 0,2-2 0 15,2-2 256-15,-1 2 64 0,0 3 16 0,-1 4 0 16,-3 4 480-16,0 8 80 0,-4 9 32 0,-1 4 0 15,-5 8-528-15,-2 7-96 0,-3 9-32 0,-6 3 0 16,-2 7-256-16,-4 1-48 0,1 3-16 0,-3 3 0 16,-2 4-112-16,-2 4-32 0,-1 2 0 0,0-4 0 15,1-4 64-15,-2-3 16 0,-1 1 0 0,1-5 0 16,1-4 48-16,-1-3 16 0,4-5 0 0,-1-3 0 16,3-2-272-16,3-3-48 0,3-4-16 0,5-3 0 15,4-6-256-15,3-2 0 0,3-6 0 0,4-4 0 16,2-5-352-16,1-5-128 0,4-5-32 0,0-4 0 15,2-3-720-15,3-11-160 0,1 0-16 0,3-8-16192 16</inkml:trace>
  <inkml:trace contextRef="#ctx0" brushRef="#br0" timeOffset="4671.63">24814 12036 43311 0,'1'2'1920'0,"-2"0"384"0,0-2-1840 0,-1 3-464 16,0 0 0-16,1 2 0 0,-2 1-608 0,0 3-224 0,-5 7-32 0,-2 8-16 15,-2 8 352-15,-3 6 64 0,-1 4 16 0,-1 1 0 0,-1 1 832 0,1 2 160 0,0 1 32 0,-1 1 16 16,1 2-96-16,0 5-32 0,2 2 0 0,0-4 0 15,1 3-64-15,2-6-16 0,1 3 0 0,-1 2 0 16,-1-1-192-16,-2 7-64 0,-2 3 0 0,-3 2 0 16,-1-3-128-16,0-4-176 0,1-3 48 0,-1-6 0 15,0 0-304-15,2-9-48 16,-1-2-16-16,3-4 0 0,2-4 496 0,1-6 0 0,2-3-128 0,2-5 128 16,1-2-448-16,3-6-64 0,5-8 0 15,1-2-17584-15</inkml:trace>
  <inkml:trace contextRef="#ctx0" brushRef="#br0" timeOffset="5157.92">25193 12444 43311 0,'4'-4'1920'0,"-3"-1"384"0,-1 0-1840 0,0 2-464 0,-1-1 0 0,1 3 0 15,0 0-528-15,-1-1-208 0,0-2-32 0,-1 0-16 16,0 3-224-16,-2-2-32 0,1 6-16 0,-2 2 0 0,-2 2 864 0,0 6 192 16,0 1 0-16,-2 6 0 0,-2 6 288 0,-4 4 16 0,4-3 0 0,-5 6 0 15,-4 10 96-15,-6 6 32 0,0 3 0 0,-2 0 0 16,-1 2-160-16,0-2-16 0,0 1-16 0,2-4 0 15,2-6-240-15,3-4 176 0,2 0-176 0,4-3 160 16,4 0 96-16,3-7 32 0,4 2 0 0,3-2 0 16,4-1-32-16,4-3 0 0,3-8 0 0,3-2 0 0,2-4-128 15,2-2-128-15,2-2 192 0,2-3-192 0,3-2 160 0,-1-4-160 16,3-3 128-16,-1-5-128 0,2-2 0 0,1-3 0 16,-1-3-144-16,0-1 144 0,-1-5 0 0,1-4 0 15,-1-1 0-15,0-3 0 0,-1-1 0 0,1-3 304 16,1-5-48-16,-1-1 0 0,-2 0-64 0,1-1 0 15,-1 2-16-15,-1-1 0 0,-1 2 96 0,-1 1 32 16,-2-1 0-16,-5 5 0 0,-3 0-16 0,-3 2 0 16,-2 0 0-16,-3-2 0 0,-2 2-288 0,-4 1 0 15,0 1 0-15,-1 0 0 0,-2 3-256 0,-1 2-96 16,0-2-32-16,-2 5 0 16,-2-1-96-16,-2 2-32 0,-1 0 0 0,0 2 0 15,0 2-432-15,2 2-80 0</inkml:trace>
  <inkml:trace contextRef="#ctx0" brushRef="#br0" timeOffset="5441.41">25122 12853 40543 0,'-6'8'3600'0,"-2"-2"-2880"0,0 2-576 0,1-2-144 0,5-5 1104 0,1 2 192 0,-2 0 48 0,-2 4 0 31,-2 3-1888-31,-2 2-368 0,0 3-80 0,1-5-16 0,3-2 624 0,1-2 128 0,3-2 32 0,2-1 0 16,3-2 224-16,1-1 0 0,2-3 0 0,2 2 0 16,1-3 224-16,1 1 96 0,1-1 0 0,1 0 16 0,0-1 64 0,2 0 16 15,0 2 0-15,1-1 0 0,0 0-416 0,1 1 0 16,2-1 0-16,2 0 0 15,0 2-576-15,1-2-112 0,2 0-16 0,-2-1-11776 16,1-1-2352-16</inkml:trace>
  <inkml:trace contextRef="#ctx0" brushRef="#br0" timeOffset="5818.67">26015 12108 34095 0,'-4'3'3024'0,"0"2"-2416"0,0-2-480 0,2 1-128 0,-1 1 1024 0,0 1 176 0,-3 8 32 0,-6 3 16 0,-2 9-1072 0,-2 6-176 16,-2 3 0-16,0 3-192 0,0 2 576 0,1 0 112 16,1 6 16-16,-1 4 16 0,2 2-80 0,0 3 0 15,-1 2-16-15,1 4 0 0,-1 3-112 0,0 0 0 16,-1 3-16-16,-2-1 0 0,1-3-176 0,-2 1-128 16,-1-3 144-16,1-4-144 15,0-3 0-15,2-7-192 0,0-4 16 0,2-2 0 0,3-6-144 0,0-3-48 16,2-6 0-16,2-2 0 0,2-4 48 0,2-4 16 0,3-5 0 15,2-6-17680-15</inkml:trace>
  <inkml:trace contextRef="#ctx0" brushRef="#br0" timeOffset="6101.02">26358 12239 41471 0,'-1'-6'1840'0,"-1"1"368"0,-1 0-1760 0,1 1-448 0,0 3 0 0,2 0 0 0,0 1 256 0,-1 0-48 0,0 0 0 0,0 0 0 0,-2 5-656 0,0 6-128 0,-2 6-16 0,-3 6-16 0,0 5 384 0,-4 8 80 16,-1 8 16-16,-5 2 0 0,0 7 128 0,-2 4 0 16,0 4 0-16,-1-2 0 0,0-2 352 0,2-3 96 15,0 0 32-15,-1-5 0 0,3-2-208 0,0-1-32 16,1 0-16-16,-1-2 0 0,1-1-224 0,2 2 0 15,-3 1 128-15,1-3-128 0,0 0-272 16,-1 2-112-16,1 1 0 0,-1-2-16 16,-1 2-1632-16,1 0-320 0,1-1-64 0,2 0-13264 0</inkml:trace>
  <inkml:trace contextRef="#ctx0" brushRef="#br0" timeOffset="6619">26252 13455 40543 0,'-1'0'1792'0,"1"-4"384"0,0 2-1744 0,1-2-432 0,1 3 0 0,1 1 0 0,1-4 176 0,1 1-48 0,4-4-128 0,6-2 192 0,5-2-192 0,2 0 176 16,3-1-176-16,1 1 160 0,0 0-160 0,0 2 0 15,-1 3 144-15,-2 1-144 0,-2 2 176 0,-2 3-48 16,-4 5 0-16,-3 0 0 0,-3 1 0 0,-3 5 0 15,-2 1 0-15,-3 2 0 0,-2 4-128 0,-6 3 0 16,0 1 0-16,-5 3 128 0,-5 2-272 0,-4 3-64 16,-2 1-16-1,-3-2 0-15,-2 0-288 0,-2-2-64 0,-2 1-16 0,1-4 0 0,2 1 336 0,3-3 64 16,3-2 0-16,3-3 16 0,3-2 800 0,2-2 144 0,4-2 48 16,1 1 0-16,4-5-304 0,3 0-64 0,2 0-16 0,2 0 0 15,2-1-240-15,1 0-32 0,3 3-16 0,0 0 0 16,4 2-320-16,1-2-64 0,1 2-16 0,2-3 0 15,2 1-32-15,2-2-16 16,2 0 0-16,2-1 0 16,3-1-160-16,2-4-48 0,4 0 0 0,4-3-17584 0</inkml:trace>
  <inkml:trace contextRef="#ctx0" brushRef="#br0" timeOffset="8773.74">26713 11756 18431 0,'0'-5'1632'0,"1"1"-1312"0,1 2-320 0,0-1 0 0,1 2 688 0,-1 0 64 16,3-4 16-16,1-3 0 0,4 0 272 0,1-2 64 15,-1 2 16-15,-1 1 0 0,-1 2 512 0,-1 0 96 16,-2 1 32-16,0 2 0 0,-2-2 160 0,1 2 16 16,0 0 16-16,-2-3 0 0,2 0-928 0,-2 1-176 0,3-1-32 0,0 0-16 15,1 1-544-15,2-3-96 0,0 0-32 0,4 1 0 16,-1-1-128-16,4 1 0 0,2-3 0 0,1 1 0 15,2 2 0-15,1 0 0 0,0 1 0 0,2 1 0 16,-1 3 0-16,-4 0 0 0,-3 2 0 0,-2 3 0 16,-4 0 0-16,-1 1 0 0,-3 3 0 0,-3 3 0 15,-1 1-144-15,-3-3 144 0,-2 5-192 0,-2 0 192 16,-1 0-192-16,-3 4 64 0,-1-2 128 0,0 1-208 16,-3 2 32-16,-1 2 16 0,-1-2 0 0,-1 4 0 15,2-2 160-15,-2 2 0 0,-3 4 0 0,0 2 0 0,0-1 0 16,0 1 0-16,3-6 0 0,1 0-128 15,2-5-64-15,3 1-16 0,0-2 0 0,3-2 0 0,1 1 416 0,1-5 96 16,4 0 16-16,0-2 0 0,2-1-128 0,3 0-32 16,2-2 0-16,1 0 0 0,3-1-160 0,1-1 192 15,3-2-192-15,2 1 192 0,4-3-64 0,3-4-128 16,3 0 192-16,2-2-64 16,4-1-448-16,2-2-112 0,3-1-16 0,5-3-17808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1T18:27:35.5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15435 8273 20271 0,'-3'0'1792'0,"2"0"-1424"0,2 0-368 0,0-2 0 15,1 2 464-15,-1-1 32 0,1-2 0 0,1 1 0 0,2-3-496 0,-2-3 0 0,4 1 0 0,-2-2 0 0,0 1 304 0,-1-2-48 0,1 0 0 0,-1 1 0 16,1-2 640-16,0 1 128 0,-1 3 32 0,1-3 0 16,0 3 608-16,0-2 112 0,1 1 16 0,0 2 16 15,4-2-784-15,1-1-144 0,3 0-48 0,2 2 0 16,1-3-592-16,3 0-240 0,4 1 176 0,-1 0-176 16,-3 1 320-16,4 2-16 0,7-3-16 0,4 3 0 15,-3 4-96-15,-1-2-32 0,0 5 0 0,-6 4 0 16,-6 1-160-16,-3 3 0 0,0 3 0 0,-4 4 0 15,-4 2 0-15,-4-1-192 0,-5 3 64 0,-4 1 128 32,-5 2-544-32,-5 3 16 0,-5 3 0 0,-6 2 0 0,-3 2 240 0,-4 2 48 0,-1 2 16 0,-1-3 0 0,-1 3 224 0,0-2 0 15,8-4 0-15,0-3-144 0,-1 1 448 0,1-1 80 16,1 1 32-16,3-6 0 0,7-2 160 0,2-3 16 16,4-4 16-16,2 0 0 0,4-5 0 0,0 1 0 15,3-1 0-15,0-2 0 0,4-1-352 0,-2 0-80 16,2 0-16-16,1 2 0 15,2-3-160-15,1 3 0 0,2-2 0 0,2 3 0 0,1 1 0 0,2 0 0 16,2-3 0-16,1 3 0 0,2-2-224 0,2 0-80 16,4 1-16-16,0-4 0 15,4-1-432-15,0-4-80 0,0-4-32 0,-2-1 0 16,-1 0-336-16,-4-1-64 0,-2 2-16 0,-5-1 0 16,-1-1-1344-16,-3-1-288 0</inkml:trace>
  <inkml:trace contextRef="#ctx0" brushRef="#br0" timeOffset="2617.66">16446 7990 5519 0,'4'-3'496'0,"-3"0"-496"0,-1-1 0 0,0 3 0 0,0 1 3456 0,0 0 608 0,0 0 112 0,0-1 32 0,-1 1-2544 0,0 0-512 15,-1-3-112-15,2 3-16 16,0 0-1200-16,0 0-240 0,0 0-48 0,0 0-16 15,0 0 48-15,0 0 16 0,-19-1 0 0,16 2 0 0,1 2 416 0,-1-2 0 16,1 2 0-16,-3 0 0 0,0 2 128 0,0 1 96 16,-1 1 32-16,-2 3 0 0,0 1 608 0,-1 1 128 15,0 0 32-15,-2 3 0 0,-1 0-160 0,-2 2-32 16,-1 2 0-16,-1-2 0 0,3-3 0 0,-1 1 0 16,2-4 0-16,1 0 0 0,2-2-176 0,0-1-32 0,3-2-16 15,2-3 0-15,1 1-224 0,1-2-64 0,1 1 0 0,2-3 0 16,1 1-128-16,-1 1-48 0,1 1 0 0,1 2 0 15,2-2-144-15,-2 5 0 0,2-2-192 0,2 1 192 16,0 3 0-16,2 1 0 0,1-2 0 0,1 1 0 16,1 2 0-16,-1-2 0 0,4 0 0 0,-3 1 0 15,1-2 128-15,-1 1-128 0,-1 0 0 0,-1-2 128 16,-1 1-128-16,-2 0 0 0,1-1 0 0,-2 1 0 16,-1-3 192-16,-1 2 0 0,-1-2 0 0,1 0 0 15,0 1 352-15,-1 2 80 0,1-3 16 0,0 2 0 16,1-1-400-16,-2 2-80 0,2 2-16 0,-1 0 0 15,0 0-144-15,-3 3 192 0,1 2-192 0,0 1 192 16,-2 4-192-16,-2-2-144 0,0 2 144 0,0-3-208 0,-1-2 208 0,1-1 0 16,-2 0 0-16,0-1 0 0,0-5 160 0,1 0 80 15,-2 0 16-15,0-1 0 0,0-1-16 0,0-2 0 16,1-2 0-16,1 2 0 0,-1-1-240 0,0 1 144 16,0-1-144-16,2-1 128 0,-2 2-128 0,1 0 0 15,0 1 0-15,-2-3 0 0,1 2 0 0,-1-1 128 16,1 0-128-16,-4 3 192 0,1-1-192 0,-2-1-176 15,0 1 48-15,-1-1 0 0,-1-1 128 0,0-1 0 16,0 1 0-16,-1 0 0 0,1-2 0 0,-2-1 0 0,2 2 0 16,0-1 0-16,1-4 0 0,1 1 0 0,3-2 0 15,0 1 128-15,1-1-128 0,0 2 144 16,3 1-144-16,-2 0 160 0,3 0-160 0,-2 0 0 0,3 0 0 0,-1 0 0 16,1 0-224-16,-1-2-32 0,0 2 0 0,-2-2 0 15,1 4 16-15,-2-2 0 0,0 0 0 0,-1 0 0 16,0 0-32-16,-1 0-16 0,-1-2 0 0,1 2 0 31,-2 2-160-31,1-2-48 0,1-3 0 0,-2 3 0 0,2 1 320 0,1 1 176 0,1-2-192 0,1 0 192 16,1-2-144-16,1 2 144 0,2 0 0 0,1-1-144 15,0-1-880 1,3 0-192-16,0 1-16 0,2 0-13616 0</inkml:trace>
  <inkml:trace contextRef="#ctx0" brushRef="#br0" timeOffset="3418.91">16299 7993 23951 0,'-2'2'2128'0,"2"-2"-1696"0,0 0-432 15,1 0 0-15,1 0 576 0,1-2 48 0,0 2 0 0,5-1 0 0,2-1-64 0,5 1-16 0,2-3 0 0,4 3 0 0,2-3 144 0,3 2 16 16,3 2 16-16,-1 0 0 0,2 0 352 0,-2 2 64 16,2 2 16-16,-2 1 0 0,1 1-256 0,-3-1-32 15,-3-1-16-15,2 0 0 0,-3-2-240 0,1 1-48 16,-1-3-16-16,-1 0 0 0,0-3-208 16,1 2-32-16,0-2-16 0,-2 1 0 0,-2-1-160 0,-1 2-128 15,0-1 192-15,-2 0-192 16,-1 1-320-16,-3 1-192 0,-3 0-16 0,0 0-17280 0</inkml:trace>
  <inkml:trace contextRef="#ctx0" brushRef="#br0" timeOffset="6969.2">16288 2330 24879 0,'-3'-5'2208'0,"2"-1"-1760"0,1 3-448 0,1 1 0 16,1-1 960-16,0 0 128 0,1-3 0 0,2-5 16 0,2-4-608 0,3 1-128 15,2-3-32-15,2 6 0 0,1-4-336 0,-1 4 128 16,3 0-128-16,-1 0 0 0,0 2 0 0,0-2 0 16,0 1 0-16,-1 3 0 0,-2-3 0 0,1 2 0 15,-1-2 0-15,2 4 0 0,0 0 288 0,-1-3-16 16,-1 4 0-16,1 2 0 0,0-2 448 0,-1 5 96 16,1-3 16-16,-1 6 0 0,-1-2-416 0,0 3-80 15,-1 2-16-15,0 1 0 0,-1 3-320 0,0 1 0 16,0 3 0-16,-3 1 0 0,1 2 0 0,-5 2 0 15,1 2 0-15,-1 1 0 0,-2 1 0 0,-1 0 0 16,-1 1 0-16,-3 2 0 0,0-2 0 0,-1-4 0 0,0-1-160 16,-2 0 160-16,-1 0-160 0,0-2 160 0,-2 0-128 0,-1 2 128 15,-2-6 0-15,0 2-160 0,-2-2 160 0,0-2 0 16,1 0 0-16,-3 0 0 16,-1 0 0-16,-5 1 144 0,1 1-336 0,-1-3-80 15,0 1-16-15,0-4 0 0,-2 3-768 0,2-5-160 0,-2 1-16 0,1-2-16 16,1 0 224-16,1-1 64 0,1-3 0 0,1 0 0 0,3-2 752 0,2-1 208 15,1-2 0-15,3 2 0 0,2-1 128 0,3-1 128 16,1-1 0-16,1 1 16 16,4 1 384-16,0 2 80 0,3-3 16 0,1 1 0 15,-1 2-304-15,2-1-48 0,3 2-16 0,-1-2 0 16,2 3 576-16,1 0 96 0,1 0 32 0,2 0 0 16,3 3 256-16,1 1 48 0,1 1 16 0,2 1 0 0,-2 1-864 0,5 3-160 15,0-1-48-15,3 4 0 0,0-2-144 0,1 2-48 0,4 0 0 16,1 2 0-16,2-1-144 0,0 1 0 15,2-2 144-15,0 2-144 0,1 1 0 0,3-1 0 16,1 0 0-16,2 1-18592 0</inkml:trace>
  <inkml:trace contextRef="#ctx0" brushRef="#br0" timeOffset="15289.34">14720 5411 15663 0,'-4'-6'1392'0,"2"1"-1120"0,-1 1-272 0,3 1 0 0,0 3 2208 0,-1-5 384 0,-1-1 80 0,-1-5 16 16,-1-5-560-16,1-1-96 16,1-1-32-16,2 1 0 0,3 1-992 0,2 2-208 0,1 0-32 0,3 1-16 15,1 1-592-15,3 1-160 0,2 0 0 0,1 0 0 16,1 2 0-16,3 0 0 0,4 3 0 0,0-4 0 15,1 3 0-15,1 2 0 16,-1-1-144-16,0 2 144 0,-1 3 0 0,-1 1 0 0,0 0 0 16,-4 5 0-16,-3 1 0 0,-4 1 0 0,-2 3 0 15,-4 1 0-15,-3 5-128 0,-6 3 128 16,-4 4 0-16,-6 5 0 0,-5 0 0 0,-6 0 0 0,-3 1 0 0,-1-1 0 0,-2-1 320 0,-5 3-32 31,-1 4 0-31,-1-1 0 0,2 2-288 0,0-5 0 16,3 4 0-16,1-2 0 0,4-4 0 0,1 1 0 15,2-1 128-15,1 2-128 0,-1 1 0 0,2 0 0 0,1-3 0 0,2-3 0 16,6-3 320-16,2-1 0 16,4-3 0-16,5-1 0 0,3-1 96 0,4-4 32 15,6 0 0-15,3-1 0 0,2-4-208 0,1 2-48 0,3-2 0 0,-1-1 0 16,-3-1-192-16,3 0 176 0,6-2-176 0,2-1 160 16,1-2-160-16,0-4 0 0,4 0 0 0,0-4 0 31,0-2-1024-31,1-1-128 0,0-1-16 0,0-1-15360 0</inkml:trace>
  <inkml:trace contextRef="#ctx0" brushRef="#br0" timeOffset="15830.44">15686 5120 25791 0,'-9'-2'1152'0,"3"0"224"0,0 1-1104 0,2 1-272 0,1 0 0 0,2 0 0 0,0 0 1328 0,0 1 208 0,-3 1 32 0,-1 0 16 0,-1 2-1184 0,0 1-224 0,1 3-48 16,-3 1-128-16,0 5 128 0,-2-2-128 15,-3 7 0-15,0 2 0 0,-4 2 0 0,-2 4 0 0,-1-2 0 0,0 1 0 16,2-5 0-16,1-1 0 0,2-2 0 0,0-2 0 16,3 1 0-16,-1-6 0 0,3 0 0 0,2 0 0 15,-1-1 0-15,3-3 0 0,0-1 0 0,2 1 0 16,1-2 640-16,1 1 32 0,2-4 0 0,0 1 0 16,2 0-400-16,3 0-80 0,2-2 0 0,1 0-16 15,3 2-176-15,0-1 0 0,3 2 0 0,-2 1 128 16,4-1-128-16,-2 4 0 0,1 3 0 0,0 1 0 15,0-1 0-15,-1 2 0 0,3 3-160 0,0 0 160 16,0 2 0-16,0-1 0 0,0-1-128 0,-4-1 128 16,1 1 0-16,-3 0 0 0,-2 0 0 0,-3-2 0 0,-3 1 400 0,-1-2 32 15,-2 2 0-15,-2-3 0 0,-1 5 192 0,-2-5 32 16,-1 4 16-16,-4-1 0 0,1 1-368 0,-2-1-80 16,-1 1-16-16,-2 1 0 15,-5 0-208-15,0-3 0 0,-1 1 0 0,-4-3 0 16,1-2-576-16,-4-1 0 0,-2-1 0 0,-3-1 0 15,0-2-112-15,-3-3-16 0,1-1-16 0,0-1 0 16,2-2-752-16,0-3-128 0,2-3-48 0,4-3-12192 0</inkml:trace>
  <inkml:trace contextRef="#ctx0" brushRef="#br0" timeOffset="16039.27">15346 5287 30399 0,'12'-22'2704'0,"-3"8"-2160"0,-1 3-544 0,0 2 0 0,-2 6 2352 0,1 0 352 0,3 1 80 0,6-4 16 0,11-6-2080 0,12-1-400 0,8-1-96 0,6-1-16 16,1 2-80-16,2 0 0 0,0 2-128 0,-3 0 192 16,-4 0-192-16,-2 5 0 0,-2-3 0 15,-4 3 0 1,-3 1-704-16,-5 1-96 0,-2-1-16 0,-2 3 0 0,-5 1-2224 15,-1-1-448-15</inkml:trace>
  <inkml:trace contextRef="#ctx0" brushRef="#br0" timeOffset="16974.02">16587 5224 26719 0,'-4'0'2368'0,"1"0"-1888"0,0 1-480 0,2 2 0 0,1-3 1248 0,0 1 160 0,-1 4 16 0,-2-1 16 15,0 3-864-15,0 4-160 0,2 2-32 0,1 0-16 16,1 2-240-16,2 1-128 0,-2 3 160 0,1 2-160 0,1 0 0 0,-2 3 0 15,0 0 0-15,-1 1 0 0,-1 1 0 0,-3-2 0 16,1 0 0-16,-4-1 0 0,-3 2 0 0,-1-1 0 16,-1-1 0-16,-2-2 0 15,1-1-1600-15,0-4-304 0</inkml:trace>
  <inkml:trace contextRef="#ctx0" brushRef="#br0" timeOffset="17226.3">16211 5588 32255 0,'-1'-4'1424'0,"1"1"304"0,0 2-1392 0,1-3-336 0,2 3 0 0,-1 1 0 0,2-4 720 0,1 2 80 0,5-3 16 0,2-1 0 0,5-3 16 0,3 1 0 15,1-4 0-15,-1 4 0 0,1-1-400 0,0 3-80 16,1-1-16-16,-1 0 0 0,0 2-336 0,0-1 0 15,-1 1 0-15,0 2 0 16,0-2-624-16,-1 1-32 0,2 1-16 16,0-2 0-1,1 2-1440-15,-1 0-304 0,0-3-48 0,-2 0-11424 0</inkml:trace>
  <inkml:trace contextRef="#ctx0" brushRef="#br0" timeOffset="18090.32">17177 5142 2751 0,'-4'-5'256'0,"2"3"-256"0,1 1 0 0,-1-2 0 0,4 3 2944 0,-1 0 528 0,0-2 112 0,0 1 32 0,2-1-2016 0,0-3-416 16,4 2-80-16,0-1-16 0,2-1 480 0,1 0 96 15,1 0 0-15,2-1 16 0,3 1-112 0,3-1-32 16,3 1 0-16,2 0 0 0,0 2-576 0,1 0-128 16,1 0-32-16,1 3 0 0,-2 0-480 0,1 0-112 15,2 0-16-15,0 4 0 0,-1 0-192 0,-1-1 0 16,-1 4 0-16,-4-1 0 0,-2 1 0 0,-4-1 0 15,-2 1 0-15,-5 1 0 0,0-2 0 0,-5 2-192 16,-3 0 192-16,-2 0-160 16,-6 2-288-16,-3-2-64 0,-2 4-16 0,-3 1 0 0,-4 0 208 0,-1-1 64 0,-3 3 0 0,1-3 0 15,-2 0 128-15,2 0 128 0,2-1-192 16,2-1 192-16,3-2-128 0,1 1 128 0,2-2 0 0,0 1 0 16,3-1 0-16,2-1 0 0,3 1 0 0,0-3 0 15,2 3 0-15,3-1-128 0,1 0 128 0,2 1 0 16,1 0-480-1,2 1-32-15,0-2-16 0,1 4 0 0,3-2 528 0,0 2 0 0,3-2 0 0,0 2 0 16,0 0 0-16,1 1 0 0,4 3 0 0,-1 1 0 16,2 0 0-16,0-1-160 0,-4 0 160 0,1 0-192 15,0 0 192-15,2 1 0 0,-2 1 0 0,-3 2 0 0,1-2 128 0,-4 1 64 16,-2 2 16-16,-1-1 0 0,-5 2 720 16,-1-2 144-16,-2 3 16 0,-4-3 16 15,-2 0-208-15,-4 3-32 0,-2-3-16 0,-3-1 0 0,-2 0-400 16,-2-3-96-16,0-2-16 0,-5 2 0 0,-1-3-160 15,-2 0-48-15,2-3 0 0,-2 1 0 16,-2-2-496-16,0-2-96 0,1-5-32 0,1 0-16080 16</inkml:trace>
  <inkml:trace contextRef="#ctx0" brushRef="#br0" timeOffset="18597.36">18291 5027 24879 0,'-4'-3'2208'0,"-1"3"-1760"0,0 0-448 0,2 1 0 0,0 1 3248 0,2 1 560 0,0-1 112 0,-3 3 32 15,-2 4-2960-15,-3 3-592 0,-3 4-112 0,-3 2-32 0,0-1-256 0,-3 2 0 16,-2 3 0-16,-5 3 0 0,-1 3 0 15,-2 3 0-15,-2 4 0 0,0-2 0 0,4-5 0 0,3 1 0 16,2-1 0 0,2-2 0-16,2 5 0 0,3-2 0 0,3 1 0 0,1 1 0 0,4-1 0 0,3 1-176 15,-1 2 32-15,3 0 0 0,2 0-32 0,3-5 0 16,0 1 0-16,4-6 0 0,2-4 176 0,1-3 0 0,1-4 128 0,3-2-128 16,2-2 128-16,2-3-128 0,2-2 128 0,0-2-128 15,4 1 144-15,-3-4-144 0,2 1 192 0,-1-2-192 16,0-2 128-16,0-3-128 0,-1 0 0 0,-1-4 0 15,-1 2 0-15,-2-1 0 0,0-3 0 0,-3 0 0 32,-2 3 0-32,-2 0 0 0,-1 0 0 0,-2-1 0 15,-2 4 272-15,-4-1-48 0,1 0-16 0,-5 2 0 0,1 1 128 0,-2 1 32 16,-1 0 0-16,-4 2 0 0,1 0-48 0,-3 2 0 16,-1-2 0-16,-3 2 0 0,-1 2-192 0,1 2-128 0,-4-2 160 15,1 2-160-15,-2-1 0 0,1 0 0 16,-2 1 0-16,0-3 0 0,1 1 176 0,-1-1-176 15,1 1 192-15,2-2-192 0,3 0 128 0,-1-2-128 0,1-1 0 16,-1 1 0 0,1-2-384-16,2 0-144 0,1 1-32 0,0-3 0 0,-1 1-1296 0,4-2-272 0,2 1-48 0,1 2-14176 0</inkml:trace>
  <inkml:trace contextRef="#ctx0" brushRef="#br0" timeOffset="18898.09">19139 5281 43311 0,'-3'-6'1920'0,"-2"2"384"0,0 2-1840 0,0 2-464 0,2 0 0 0,1 2 0 0,-1 3 0 0,-2 1 0 0,-2 3 0 0,-3 4 0 15,0 2-256-15,0 3-112 0,2-1-16 0,0-1 0 0,0 2 32 0,0 0 0 16,2-1 0-16,-1 4 0 16,-2-2-736-16,0 3-128 0,-1 0-48 0,-1 0 0 15,0 1-1376-15,-1 0-288 0,-1-1-48 0,0 1-10064 16</inkml:trace>
  <inkml:trace contextRef="#ctx0" brushRef="#br0" timeOffset="19119.68">18836 5518 41471 0,'-3'-3'3680'0,"0"0"-2944"0,2 3-592 0,2 0-144 0,2 0 704 0,-1-2 96 0,3-1 32 0,3-1 0 16,1-2-832-16,6 0-384 0,4-1 48 0,1-2 0 16,2 3-48-16,1-2 0 0,2 2 0 0,1 1 0 15,0 2-704-15,0-2-128 0,2 1-48 0,1 0-16080 16</inkml:trace>
  <inkml:trace contextRef="#ctx0" brushRef="#br0" timeOffset="19500.5">19972 4978 32255 0,'-8'0'2864'0,"-1"0"-2288"0,3 0-576 0,3 2 0 0,0 2 1840 0,-1 1 256 0,-3 1 48 0,-7 2 16 15,-4 6-1840-15,-3 4-320 0,-1 0-128 0,1 3 0 0,-1 3-96 0,4-2-16 16,1 2 0-16,1-1 0 16,1 2-432-16,1 0-96 0,3-2 0 0,0-1-16 15,0 1 32-15,0 0 16 0,2-4 0 0,0-1 0 0,2-2 736 0,1 0 0 16,1-2 0-16,1 0 160 0,2-3 672 0,2-3 144 15,0 1 32-15,2-3 0 0,3-1-144 0,1-1-32 16,4 0 0-16,4-3 0 0,2-1-560 0,4-3-112 16,3 1-32-16,4-2 0 15,3-2-128-15,1-3-192 0,-2 4 32 0,0 0 16 16,-2-1-992-16,0 0-192 0,-1 1-32 0,-2 1-15104 0</inkml:trace>
  <inkml:trace contextRef="#ctx0" brushRef="#br0" timeOffset="19760.45">20157 4922 24879 0,'-9'-1'2208'0,"2"2"-1760"16,1 2-448-16,2-1 0 0,2 4 2400 0,-2-1 400 0,-5 4 80 0,-4 6 0 0,-6 7-2064 0,-2 7-432 15,-1 4-64-15,0 4-32 0,1 3-96 0,1 3 0 16,1 3-16-16,-1 1 0 0,3 0 352 0,0 0 80 0,1-2 16 0,0 1 0 16,1-6-96-16,-3 5-16 0,1 2 0 0,-1 3 0 0,-1-3-336 0,1 0-176 31,0-4 160-31,1-5-160 0,2-3 0 0,3-5-128 16,1-5-16-16,3-4-12016 15,3-4-2416-15</inkml:trace>
  <inkml:trace contextRef="#ctx0" brushRef="#br0" timeOffset="25644.73">20725 5377 25791 0,'0'-6'2304'0,"1"1"-1856"0,0 4-448 0,2-3 0 0,-1 3 1728 0,3 0 256 0,2-4 64 0,5-5 0 0,5 0-672 0,5 1-128 16,3 1-32-16,2 4 0 0,0 0-752 0,2 3-144 0,-1 2-48 0,2 3 0 15,-1-1-272-15,1 3-144 0,1 0 16 0,1 3 0 32,0-2-528-32,2 2-112 0,0-1 0 0,0 1-16 15,-3 2-1376-15,0-4-272 0,-1 3-48 0,1-3-10688 0</inkml:trace>
  <inkml:trace contextRef="#ctx0" brushRef="#br0" timeOffset="25931.65">20705 5674 39615 0,'4'-9'1760'0,"-1"1"352"0,3 2-1680 0,2 3-432 0,-1-1 0 0,-1 3 0 0,4-1 272 0,6-2-16 0,9-1-16 0,9-4 0 0,8 2-240 0,3 0 0 0,0 2 0 0,-3-2 0 31,-3 3-800-31,-1 2-208 0,-3 2-32 0,-1 2-15904 0</inkml:trace>
  <inkml:trace contextRef="#ctx0" brushRef="#br0" timeOffset="26536.45">22448 4870 30399 0,'3'-14'1344'0,"-2"4"288"0,2 3-1312 0,-3 4-320 0,1 3 0 0,-1 0 0 0,1 0 880 0,-1 0 96 0,0 1 32 0,-1 4 0 0,-3 2-336 0,-2 6-64 16,-4 6-16-16,-5 4 0 0,-2 3-384 0,-5 6-80 0,-3 4 0 0,-4 5-128 0,-2 2 128 0,-2 4-128 15,-4 3 0-15,-1 1 0 16,1 0 128-16,1-7-128 0,4-4 144 0,3-7-144 0,2 2 512 0,0 0 16 15,1-1 0 1,3 1 0-16,4-3-48 0,1 3-16 16,4-4 0-16,2-1 0 0,5 0-272 0,3 0-64 0,4-4-128 15,3-3 192-15,2-3-192 0,2 0 0 0,4-4 0 0,3 1 0 16,2-3 0-16,2 1 0 0,4-2 0 0,1 2 0 31,2-2-384-31,1-2-160 0,2-4-32 0,2-2-16 0,0-1-192 0,-2-3-48 16,0-2 0-16,0-4 0 0,-2-1 832 0,-2-6 0 0,0-1 0 0,-3-2 192 15,-1-2 192-15,-2-1 16 0,-1 0 16 0,-3-2 0 16,-3-1-64-16,-2 1-16 0,-4-2 0 0,-3 0 0 16,-2 1-16-16,-3 2-16 0,-4 1 0 0,-3-2 0 0,-4 1 16 0,-5 1 16 15,-2-1 0-15,-1 2 0 16,0 2-336-16,-2 4 0 0,2 0 0 0,-2 5-128 16,1 1 128-16,-1 0-128 0,5 5 128 0,-1 1-128 15,-1 4-576-15,1 2-128 0,0 3 0 0,3 0-16 16,3 4-1872-16,2 1-368 0</inkml:trace>
  <inkml:trace contextRef="#ctx0" brushRef="#br0" timeOffset="27001.47">23030 4978 30399 0,'9'-11'2704'0,"-1"2"-2160"0,-4 7-544 0,-2 2 0 0,0 0 1648 0,2-3 208 0,4-1 64 0,5 0 0 0,3-5-1376 0,2 3-272 0,-4 4-48 0,-4 6-16 15,-3 2-352-15,-6 5-80 0,-4 3-16 0,-4 2 0 32,-3 3-544-32,-4 2-112 0,-2 1-32 0,-3 0 0 0,-3 2 608 0,0-1 128 0,0-2 32 0,0-3 0 15,1-1 544-15,0-2 128 0,1-2 0 0,3 0 16 16,1-1 224-16,3-3 32 0,2-2 16 0,2-1 0 15,4-2-432-15,2 2-96 0,1-3-16 0,4-1 0 0,0 1-256 0,4 0 128 16,1-1-128-16,2 0 0 0,3 2 0 0,1 1 0 16,4 0 0-16,0 2 0 15,1 3 0-15,1-1 192 0,-1 2-64 0,0 2-128 16,-1 0 0-16,0 3 0 0,-1-3 0 0,-2 2 0 0,-2-2-272 0,1 0 32 16,-4 1 16-16,1-1 0 0,-2 0 224 0,-2 0-144 15,-1 0 144-15,-1-2-128 0,-2 2 272 0,-2 2 64 16,0-1 16-16,-2 1 0 0,-3 2 96 0,-2 0 0 15,-1 2 16-15,-3 2 0 0,0-1-192 0,-4 2-144 16,-3 1 192-16,0 2-192 0,-3 0 0 0,-3-2 0 16,1 3 0-16,-2-3 0 0,-2-1-176 0,-2-4-80 0,2-1-32 15,1-6 0 1,-1 0-320-16,1-4-64 0,1-2-16 0,2-4 0 16,-1-2-960-16,2-5-192 0</inkml:trace>
  <inkml:trace contextRef="#ctx0" brushRef="#br0" timeOffset="27215.46">23049 5006 40543 0,'8'-19'1792'0,"-3"6"384"0,0 2-1744 0,0 4-432 0,0 3 0 0,-2 1 0 0,3-1 256 0,6-3-16 0,6-4-16 0,9-5 0 0,7 1-224 0,3 0 176 0,0-2-176 0,0 6 160 0,0 0-160 0,-1 5 192 15,0 1-192-15,1 5 192 0,0 0-192 0,1 5 0 16,1-2 0-16,0 6 0 0,0-3 0 0,-2 4 0 16,0-2-128-16,-3-1-12288 15,0 3-2464-15</inkml:trace>
  <inkml:trace contextRef="#ctx0" brushRef="#br0" timeOffset="38827.86">12274 3425 10127 0,'-6'3'896'0,"1"-1"-704"0,1 1-192 0,2-1 0 0,-1 1 1024 0,2-3 160 0,1 2 32 0,-2 0 16 0,-1 3-1360 15,-2 0-288-15,1 1-48 0,1 0-16 0,0 3 256 0,2-3 48 0,0 0 16 0,2 2 0 16,-1-2 416-16,1 1 64 0,0 0 32 0,-1 0 0 15,2 3 736-15,-1 1 128 0,-1-2 48 0,0 4 0 0,0-2 208 0,-1-1 32 16,1 5 16-16,-2 1 0 0,1-2-624 0,-1 1-128 16,-1 1-32-16,2-4 0 0,0 2-352 0,0-1-64 31,1-3 0-31,0-2-16 0,1-1-160 0,0-2-16 0,0-3-128 0,3 1 192 0,-2-6 96 0,2 1 16 16,2-4 0-16,-1 0 0 0,1-4 224 0,-1 0 48 15,0 1 16-15,2-2 0 0,-3-5 48 0,0 0 0 16,0-1 0-16,0-1 0 0,-3 1 0 0,0-2 16 15,-1-3 0-15,0 1 0 0,-1 3-224 0,0-5-48 16,-2 4-16-16,1-3 0 0,-1 0 192 0,1 0 32 16,-1-2 16-16,3 2 0 0,1 0-304 0,2 1-64 0,-1 4-16 15,3-1 0-15,2 2-224 0,1 3 0 0,1-3 128 0,1 3-128 16,0 3 144-16,1 0-16 0,1 3 0 0,2 1 0 16,-3 1 0-16,1 2-128 0,3 1 192 0,0 1-64 15,0 2-128-15,0 1 0 0,-1 1 0 0,1 1 0 16,0 2-336-16,0-1-48 0,1-3-16 0,-2 3 0 31,-1 0-1280-31,0 1-256 0,-1 2-48 0,-1 0-13536 0</inkml:trace>
  <inkml:trace contextRef="#ctx0" brushRef="#br0" timeOffset="39801.75">13100 2871 19343 0,'-4'0'1728'0,"2"1"-1392"0,1-1-336 0,1 1 0 0,0 2-288 0,0-3-128 0,-2 1-32 0,-1 4 0 15,-1 0 16-15,-1 1 0 0,0 0 0 0,-1 3 0 0,1 0 432 0,-1-1 0 0,0 2 0 0,-1 0-128 16,2 1 128-16,-2 1 0 0,0 2 0 0,-3 2 0 16,0 1 512-16,1 0 16 0,0-3 16 0,0 5 0 15,-3 6 320-15,-1 3 64 0,-3 4 16 0,-3 3 0 16,1 1-640-16,-2 2-128 16,1-1-32-16,1 0 0 15,2 0 464-15,0-2 96 0,2-2 0 0,2 0 16 16,3-1-32-16,2-3-16 0,4 0 0 0,1-3 0 15,2-4-96-15,2-2-32 0,2 0 0 0,1-3 0 16,0 1-96-16,2-3-32 0,1-2 0 0,-2-2 0 16,2 0-272-16,1-2-144 0,1-1 160 0,1 0-160 0,1-2 176 0,2-2-176 15,1 0 192-15,0-4-192 0,1 0 0 0,0-3-176 16,1-2 0-16,1-3 0 16,0 2-592-16,-1-5-112 0,2 0-16 0,-2 0-16 15,1 0 80-15,-2-2 32 0,1 0 0 0,0-1 0 0,-1-1 800 0,-1 0 0 16,0-2 144-16,-1 0-16 0,-1-3 864 0,0 0 160 15,-1-4 48-15,0-1 0 0,-1 0-336 0,1-2-64 16,-4 0-16-16,2-3 0 0,0-2-352 0,-1-4-80 16,-1-2-16-16,0-1 0 0,-1 3-336 0,-1 3 0 15,-1 2 0-15,-1-1 0 16,-3 2-688-16,0 2-144 0,-1-3-48 0,-2 2 0 0,0 4 496 0,-2 1 112 16,-1 4 16-16,-3 0 0 0,1 4 32 0,0 0 16 0,-2 4 0 15,-1 3 0 1,1 2-592-16,0 2-112 0,-1 2-32 0,0 1 0 15,0 2-784-15,-1 0-144 0,1 2-48 0,-1-2-7232 0</inkml:trace>
  <inkml:trace contextRef="#ctx0" brushRef="#br0" timeOffset="40649.48">13011 3268 13823 0,'-2'1'1216'0,"-2"0"-960"0,1 0-256 0,2 2 0 0,0-2 2208 0,1 0 400 0,0 3 80 0,-1-1 0 0,-1 3-1760 0,1 2-352 0,1 4-80 0,-1-1-16 15,0 0-480-15,1 0-288 0,-2 0 32 0,2 0 16 31,0-1-144-31,0 0-48 0,0-1 0 0,0-3 0 16,0 0 16-16,2-4 0 0,0 1 0 0,1-2 0 0,2-1 416 0,0 0 224 0,-1-1-32 0,4-3 0 16,1 3 1152-16,-1-4 240 0,2 1 32 0,0 1 16 15,1-2-432-15,0 1-96 0,0 1-16 0,0-1 0 16,-1 1-672-16,2 2-144 0,-3-2-16 0,3 1-16 16,-1 1-1568-16,0-1-304 0,-3 2-64 0,1 0-11136 15</inkml:trace>
  <inkml:trace contextRef="#ctx0" brushRef="#br0" timeOffset="41104.68">13025 2780 18431 0,'-7'0'1632'0,"1"0"-1312"0,3 2-320 0,0-1 0 0,1 1 880 0,-1-2 96 0,-2 0 32 0,-4 2 0 16,0 1-2864-16,-4-3-576 0,2 3-128 0,1-2 0 15,2 2 1568-15,-1-1 320 0,1 2 64 0,0-2 16 16,-1 2 592-16,1 2 0 0,-2 0 0 0,0 4 0 0,-3-1 208 0,1 1 176 16,-2 2 16-16,1 3 16 0,-2 1 800 0,0 3 144 15,-1 3 48-15,-1 3 0 16,-3 2-208-16,1 1-48 0,6-3 0 0,-6 3 0 0,1 5-720 0,-2 1-160 16,0 4-16-16,3 3-16 0,1 3-240 0,2-2 176 15,3 1-176-15,4-4 160 0,0 1 608 0,4-3 112 16,0 3 16-16,3-2 16 0,1-5-608 0,1 2-128 15,0 0-32-15,-1-1 0 0,3 5-144 0,0-2 0 16,1 0-160-16,0-1 160 0,2-4-144 0,2 1 144 16,1-4-128-16,2-6 128 15,2-3-1408-15,2-4-192 0,1-1-32 0,3-4-8192 0</inkml:trace>
  <inkml:trace contextRef="#ctx0" brushRef="#br0" timeOffset="41606.9">13331 2593 14735 0,'-3'7'1312'0,"0"-2"-1056"0,2 0-256 0,1 0 0 0,1 1 1376 0,2-4 224 0,0 2 32 0,1 4 16 0,3 4-1264 0,5 4-256 16,2 6-128-16,2 4 128 0,2 0 48 0,-1 3 16 0,0-3 0 0,-1 1 0 15,1-1-192-15,-3 0 0 0,2 2 0 0,-1 1 0 16,1-1 0-16,-2 5 0 0,0 2-160 0,-2 1 160 16,-3 1 0-16,-3 1-144 15,-4 4 144-15,-2 0 0 0,-1 2 0 0,-4-3 0 0,-2-1 0 0,-2 0 0 16,0-3 208-16,-2 0 80 0,0 1 16 0,1-3 0 15,0-3 592-15,0 0 112 16,-1 2 16-16,-1 3 16 0,1-2-16 0,0-2-16 0,-1-2 0 0,3-3 0 16,1-4-720-16,0-3-144 0,0-3-16 0,1-2-128 31,-1-1-1408-31,0-1-400 0</inkml:trace>
  <inkml:trace contextRef="#ctx0" brushRef="#br0" timeOffset="41984.52">13922 3326 11967 0,'3'-4'1072'0,"-3"2"-864"0,0-3-208 16,1 3 0-16,-1 2 4640 0,1-2 880 0,2 2 176 0,0-2 48 0,2-2-4912 0,2 1-992 0,0-3-192 0,0 1-32 16,2 1 384-16,-1-2 144 0,0 4 0 0,2-6 0 15,2 5 448-15,1-5 96 0,2 2 16 0,-1 1 0 16,4-2 0-16,-1 1 0 0,3-1 0 0,-2 2 0 15,1 0-464-15,0 1-96 0,-1 0-16 0,-1 0 0 16,1 0-128-16,-1 2-192 0,-2 2 32 0,-2 0 16 16,1 1-1280-16,0 3-256 15,-3-3-48-15,-1 3-8128 0,-2 0-1600 0</inkml:trace>
  <inkml:trace contextRef="#ctx0" brushRef="#br0" timeOffset="42235.89">13921 3519 39615 0,'4'0'1760'0,"-2"0"352"0,3 0-1680 0,0-1-432 0,1-2 0 0,2 2 0 16,2 0-512-16,5-2-176 0,10-1-32 0,11-1-16 0,9-4 592 0,4 1 144 0,0-2 0 0,-1 0 0 16,-1 3-240-16,-3-1-16 0,-2 1 0 0,-1 3-15920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19T18:38:01.19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2804 5569 20271 0,'-13'-20'1792'0,"2"7"-1424"0,3 6-368 0,5 4 0 0,-1 1 960 0,-5-2 112 0,-7-8 16 0,-10-5 16 0,-11-4 80 0,-7 1 16 16,-5 4 0-16,-1 9 0 0,-2 7-960 0,-3 6-240 16,0 9 0-16,-8 7 0 15,0 5-1024-15,-13 10-240 0,-12 9-48 0,-7 7-16 16,-3 12-336-16,0 3-80 0,1 0-16 0,2 0 0 0,5 0 1264 0,4 2 256 16,6 1 48-16,2 7 16 0,0 8 1136 0,1 3 240 15,3-2 32-15,3 4 16 0,2 7-224 0,5 5-32 16,5 2-16-16,8-6 0 0,9-4-128 0,3 12-16 0,3 13-16 15,6-7 0-15,9-12-432 0,6-4-64 0,8-3-32 16,9-4 0-16,11-6-288 0,8-15 0 0,8-13-208 0,3-16 80 31,4-7-240-31,9-5-32 0,8-7-16 0,14-5 0 0,14-7 800 0,10-9 144 0,6-9 48 0,5-7 0 16,2-5 544-16,6-7 112 0,7-12 32 0,1-5 0 16,-1-10-704-16,-2-4-144 0,0-7-32 0,-6-2 0 15,-15 9-128-15,6-14-16 0,6-7-16 0,2-9 0 16,-2 0 224-16,-8-1 32 0,-21 14 16 0,4-12 0 15,2-8-160-15,-3-7-16 0,-5 2-16 0,-11-2 0 16,-11 8-304-16,-10 3 160 0,-9 3-160 0,-14 6 128 16,-9 0-128-16,-11 10 0 0,-6 8 0 0,-13-3 0 0,-12 0 192 15,-16 0-32-15,-14 7-16 0,-10 6 0 16,-7 6-144-16,-4 9 0 0,-6 6 0 0,-10 7 128 0,-13 5-384 16,-4 6-64-16,-2 5-32 0,-4 7 0 15,-2 1-192-15,6 7-32 0,4 1-16 0,12 1 0 16,8 5-208-16,10-2-32 0,8 5-16 0,7-1-9344 15,6 6-1872-15</inkml:trace>
  <inkml:trace contextRef="#ctx0" brushRef="#br0" timeOffset="5663.98">7706 10750 21183 0,'3'0'1888'0,"-2"0"-1504"0,0 0-384 0,0 2 0 0,1-2 1216 0,0 1 192 0,1 0 16 0,1 2 16 0,1-2 544 0,2 2 128 15,-4 4 0-15,1 0 16 0,-3 1-640 0,-1-1-128 16,0 2-16-16,0 0-16 0,-1 1-752 0,0 3-128 16,0 0-48-16,-2 5 0 15,1 1-144-15,-2 4-48 0,0 9 0 0,-2 6 0 16,0 8 16-16,0 8 0 0,-1 8 0 0,1 2 0 16,0 7-224-16,0 1 176 0,1 1-176 0,-1-4 160 15,2-2-160-15,0-2 0 0,2 6 0 0,-2-7 0 16,0 3 0-16,2-10 0 0,-2-3 0 0,1-6 0 15,-1-3-192-15,-1-3 0 0,0 1-16 0,-1-6 0 0,1-5-112 16,0-4-32-16,0-10 0 0,1-5 0 16,2-4-400-16,-1-6-80 0,3-1 0 0,-1-4-10528 0,0-1-2096 15</inkml:trace>
  <inkml:trace contextRef="#ctx0" brushRef="#br0" timeOffset="6397.34">7517 10932 15663 0,'-5'1'1392'0,"1"-1"-1120"0,3 0-272 0,1 0 0 0,0 0 1472 0,0 0 224 0,-1 0 48 0,-2 0 16 16,3 0 384-16,2-1 80 0,1-1 16 0,-3 2 0 16,0 0-384-16,30-14-80 0,-13 8-16 0,3 0 0 15,2-5-672-15,2 1-128 0,3-1-16 0,2-3-16 16,-1 3-624-16,4-3-128 0,-1 2-32 0,0-1 0 16,1 4-144-16,-1-3 128 0,-1 4-128 0,-1-1 128 15,0 0-128-15,-2 1 0 0,0 0-160 0,-1 0 160 0,0 0-352 0,-2 1 32 16,-2-1 0-16,-2 2 0 15,-2 0-304-15,-2 1-48 0,-2 3-16 0,-2 0 0 16,-2 0-656-16,-1 0-128 0,-2 2-16 0,1 0-13264 0</inkml:trace>
  <inkml:trace contextRef="#ctx0" brushRef="#br0" timeOffset="6748.27">7566 11466 36863 0,'-7'0'1632'0,"2"2"336"0,1 0-1584 0,3 1-384 0,2-3 0 0,2 0 0 16,1 0 576-16,2 1 48 0,4-1 0 0,6-1 0 16,6-3-624-16,4-2 0 0,4-2 0 0,1-3-128 15,2-4 128-15,2 2 0 0,0-3 0 0,1-1 0 0,0 1-192 0,-2 3-48 16,-2 0-16-16,-3 2 0 16,-1 0-480-16,-4 3-96 0,-1 1-32 0,-4 0 0 15,-1 1-432-15,-4 0-96 0,0 1-16 0,-2 1 0 31,-2 1-448-31,-1 0-112 0,-2 0-16 0,1 0-9264 0</inkml:trace>
  <inkml:trace contextRef="#ctx0" brushRef="#br0" timeOffset="7155.94">8435 10608 14735 0,'-7'-5'1312'0,"2"-1"-1056"16,0 2-256-16,3 3 0 0,1 0 2704 0,1 1 496 15,0 0 80-15,0 1 32 0,-2-1-1648 0,1 1-336 16,0 4-64-16,0 5-16 0,1 4-1008 0,-1 3-240 16,1 5 0-16,-2 6 0 0,1 2 0 0,0 4 0 0,-3 3 0 15,0-1 0-15,-1 3 0 0,-1 3 0 0,0 0 0 0,-1 9 0 16,-1 6 320-16,1 7-64 0,-1 6 0 0,1-2 0 16,1 0-256-16,-2-5 0 0,2-4 128 0,0 4-128 15,1 3 272-15,-1 0 0 0,2 1 0 0,-1-5 0 16,0-5 288-16,0-3 48 0,-1-1 16 0,1 2 0 15,-1-3-432-15,0-1-192 0,1-3 160 0,-1-2-160 16,1-4-912-16,0-4-288 16,2-5-48-16,2-6-16 0,1-7-1152 0,3-7-224 0,-1-3-48 15,2-6-16-15</inkml:trace>
  <inkml:trace contextRef="#ctx0" brushRef="#br0" timeOffset="7794.65">8939 11599 22575 0,'-10'-7'496'0,"3"3"96"0,-1 1 32 0,3-2 16 0,3 3-512 16,1 0-128-16,-2 1 0 0,-1-3 0 0,-2 2 512 0,-4-4 96 0,0 0 16 0,1-2 0 0,-3 4-752 0,1 1-160 15,3 2-32-15,-2-2 0 32,0 6-656-32,0-2-144 0,-1 4-32 0,-1 2 0 0,-2 4 896 0,-2 4 256 0,-1 2 0 0,-3 6 0 0,1 3 896 0,-1 2 288 15,-1 4 64-15,2 2 16 0,1 3 176 0,1-1 32 16,1-1 16-16,4-1 0 0,0-1-480 0,3-3-112 0,0 0 0 0,1-2-16 15,2-1-304-15,1 0-64 0,3-3-16 0,1-2 0 16,1-2-320-16,2-4-176 0,2-1 192 0,2-6-192 16,3-3 0-16,-2-4-144 15,2-1-16-15,1-4 0 0,1-1 160 0,0-6-128 0,0 0 128 0,0-2-128 16,0 0 128-16,-1-1 0 0,-1 2 0 0,1-4 0 16,1-3 192-16,0-6 112 0,1 2 16 15,1-5 16 1,-1 2 80-16,-1-4 16 0,0 1 0 0,0 0 0 0,1 0-288 0,0 2-144 0,-1 2 160 0,0 0-160 15,-1 3 0-15,0 3 0 0,-1 2 0 0,-2 3 0 16,-1 2 0-16,-1 5 0 0,-1 0 0 0,-3 3 0 16,0 2 288-16,-1 1-32 0,0 1-16 0,-1 2 0 0,0 0 80 0,-2 5 0 15,0 0 16-15,-1 2 0 0,0 4 96 0,-1 0 16 16,3 3 0-16,-1 1 0 0,2 3-288 0,0-1-160 16,2 1 192-16,2 3-192 0,-1 0 240 0,3 4-64 15,1 0-16-15,2-1 0 0,0-4-160 0,2-1 0 16,1 1 0-1,3-2 0-15,0 0-144 0,-1-3 144 16,3 0 0-16,-1-4 0 16,1 1-592-16,-1-4-16 0,0-3 0 0,0 1 0 15,-2-5-1072-15,-2 0-224 0,0-1-32 0,-1-1-8432 16,-1-2-1664-16</inkml:trace>
  <inkml:trace contextRef="#ctx0" brushRef="#br0" timeOffset="8108.83">9361 10911 43311 0,'-3'11'1920'0,"2"-1"384"0,1-1-1840 16,1 1-464-16,3 0 0 0,0-3 0 0,2 4-640 0,2 10-208 0,7 9-48 0,5 14-16 0,5 11 544 0,-2 4 112 15,1-2 32-15,-4 0 0 0,-3-5-128 0,-3-1-32 16,-2-1 0-16,-5-4 0 16,1-4-480-16,-5 0-96 0,-1-1-32 0,-2-2 0 15,-2-1 128-15,0-1 32 0,-2-3 0 16,-2-3 0-16,0 0-176 0,0-7-16 0,-2-1-16 0,1-2 0 15,-2-1-944-15,-1-4-176 0</inkml:trace>
  <inkml:trace contextRef="#ctx0" brushRef="#br0" timeOffset="8350.76">9141 11442 19343 0,'7'-4'1728'0,"-2"0"-1392"0,0 2-336 0,0-3 0 16,-1 1 5296-16,1 2 976 0,3-2 208 0,7-4 48 15,8-3-4832-15,12-6-960 0,8-4-192 0,6 2-32 16,-1 0-512-16,-1 1-320 0,-1 2 64 0,-4 1 0 16,-4 2-368-16,-3 0-64 0,-3 0-16 0,-5 2 0 15,-2 2-1600-15,-4 3-336 0</inkml:trace>
  <inkml:trace contextRef="#ctx0" brushRef="#br0" timeOffset="8741.2">11136 10921 42383 0,'-6'2'3776'0,"1"2"-3024"0,3-3-608 0,2 3-144 0,0-3 224 0,0 2 16 0,0 4 0 0,-3-1 0 15,1 6-816-15,1 0-176 0,1-1-16 0,0 0-16 16,0-6-896-16,1 1-176 0,-1-1-48 0,1-2-14160 0</inkml:trace>
  <inkml:trace contextRef="#ctx0" brushRef="#br0" timeOffset="9070.77">11559 10930 31327 0,'0'2'2784'0,"-1"-1"-2224"16,1 1-560-16,0-2 0 0,1 1 1392 0,1 1 160 16,-1 0 48-16,0 1 0 15,1 3-2512-15,1 1-496 0,1-2-112 0,-2 1-16 16,1-1-2496-16,0 2-512 0,2 3-112 0,-4-4-16 0</inkml:trace>
  <inkml:trace contextRef="#ctx0" brushRef="#br0" timeOffset="9670.48">10862 11888 28559 0,'-4'0'2544'0,"3"0"-2032"0,1-1-512 0,0 1 0 0,1 0 304 0,0-4-48 0,1 2 0 0,0-3 0 16,2-2-256-16,0-2-224 16,2-3 32-16,0 0 16 15,0 1 368-15,3-4 64 0,1 2 0 0,1 0 16 16,1-2 48-16,0 2 16 0,1 2 0 0,0-4 0 15,1 2 592-15,1 2 112 0,-2 0 32 0,2 0 0 16,0 0-320-16,0 0-64 0,1 0-16 0,0 3 0 16,0-3-176-16,3 5-48 0,-2 0 0 0,2 1 0 15,0 1-128-15,1 3-16 0,0 1-16 0,0 4 0 0,0-2-112 16,1 2-32-16,0 2 0 0,-2-1 0 0,0 1-144 0,1 1 0 16,1 3 144-16,0-1-144 0,-3 1 256 0,1 2 0 15,-1 2-16-15,1 3 0 0,2 0 16 0,-1 1 0 16,-2-1 0-16,2-1 0 0,-1 1-128 15,0-2-128-15,2 1 176 0,-1-1-176 0,1 0 128 16,0-1-128-16,0-3 0 0,-1 0 0 0,2 0 0 0,-1-4-272 16,2 3 48-16,-4-3 16 15,1 0-832-15,0 2-176 0</inkml:trace>
  <inkml:trace contextRef="#ctx0" brushRef="#br0" timeOffset="11064.56">24877 10154 34095 0,'-6'-2'3024'0,"1"2"-2416"0,1 0-480 0,4 0-128 0,0 2 544 0,0-2 96 0,0 0 0 0,0-2 16 0,1 2-656 0,4-3 0 15,4 2 0-15,-9 1 0 0,30-6-176 0,-11 1-16 16,4 0 0-16,3 1 0 0,2-1-64 0,4 2-32 16,4-2 0-16,4-1 0 0,7 1 688 0,5-2 144 15,2 2 32-15,4 1 0 0,4-3 288 0,2 2 64 16,1-2 16-16,1 1 0 0,2-2-496 0,0 1-80 16,0 0-32-16,-6 0 0 0,-7-1-336 0,5 2 144 15,7-2-144-15,1 2 0 16,-3 2 0-16,-1-1 0 0,-4 3 0 0,-3-3 0 15,-3 4 0-15,-2 1 0 0,-2 0 0 0,-4 1 0 0,-4 4 0 16,-2-3 0-16,-1 2 0 0,-2 1 0 0,-1-3-160 0,-4 2-96 16,-2-1 0-16,-3 0-16 15,-4-1-784-15,-1-1-160 0,-2 1-16 0,-1-1-16 16,-2 4-1456-16,-2-2-304 0,-3 1-48 0,-2 1-9808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2-26T17:44:39.13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10530 7535 7359 0,'-6'-2'656'0,"-1"0"-528"0,2 1-128 0,0 1 0 15,3 0 656-15,-5 0 112 0,-4 0 0 0,-6 0 16 16,-8-1 176-16,-6 1 16 0,-7 0 16 0,-3 0 0 16,2 2-432-16,0 0-96 0,2 0-16 0,1-2 0 15,3 1-192-15,-1-1-32 0,4 2-16 0,-1-2 0 16,-2 0 432-16,1 0 64 0,5 0 32 0,-1 2 0 15,-1-2-64-15,2 0-16 0,1 3 0 0,1-2 0 16,4 1-656-16,2-2 0 0,1 0 0 0,5 0-176 16,3 0-112-16,4 0-32 0,4-2 0 0,4-1 0 15,4 2-64-15,5 1-32 16,5-4 0-16,6 3 0 0,4-1 416 0,5 0 224 0,4 2-32 0,2-1 0 0,0 1-192 0,2 0 0 16,6 1 0-16,-2-1 0 0,-1 0 0 0,-5-1 0 15,-8 0 0-15,-4 1 144 0,-4 0 0 0,-4-2 0 16,-2 0 0-16,-5 2 0 0,-5-1 1072 0,-3 1 224 15,-2 0 32-15,-5 0 16 0,-1 0 192 0,-3 0 48 16,-2 1 0-16,-4 1 0 0,-1 0-704 0,-4 2-128 16,-2-1-16-16,-3 2-16 0,-1 2-592 0,-3-1-112 15,-2 1-32-15,0 2 0 16,0 2-1552-16,3-2-320 0,2 1-64 0,-2 2-11760 0</inkml:trace>
  <inkml:trace contextRef="#ctx0" brushRef="#br0" timeOffset="754.52">10339 8009 19343 0,'-1'-3'1728'0,"1"-2"-1392"16,0 0-336-16,0 4 0 0,0 1 944 0,0 0 112 0,0-3 32 0,-2-2 0 16,2-2-832-16,0 0-256 0,0 1 160 0,-2 0-160 15,1 1-448-15,-2-2-160 0,-2 3-32 0,-1 0-16 16,-4 1 240-16,-2 1 48 0,-2 1 16 0,-3 2 0 0,-3 1 1392 16,-2 5 288-16,-3-1 48 0,-2 4 16 0,-2 4 208 0,2 4 32 15,2-1 16-15,1 4 0 0,-1 6-848 0,-1 3-160 16,3 2-48-16,2 3 0 15,4 1-240-15,5 2-48 0,3 0-16 0,5 1 0 0,2-4-64 0,4-2-16 16,1-6 0-16,5 3 0 16,3 0-528-16,5-1-96 0,2-4-32 0,1-2 0 15,2-3-320-15,0-8-64 0,2-1 0 0,0-4-16 0,1-4 512 0,0-3 96 16,1-5 32-16,1-3 0 0,1-3 720 0,0-4 160 16,0-3 32-16,-1-3 0 0,-2-1 400 0,0-3 96 15,2-2 16-15,-2-3 0 16,-3 3-512-16,0-2-80 0,-1-5-32 0,-2-3 0 0,-2 0-128 0,-2 2-16 15,-4 3-16-15,0 0 0 0,-3 0-192 0,-2-1-48 0,-1-1 0 16,-4 4 0-16,-3 3 0 0,-2 4-16 0,-3-1 0 0,-3 3 0 16,-4 3-176-16,-4 2 192 0,-3-2-192 0,-6 7 192 31,-5 0-976-31,-6 6-192 0</inkml:trace>
  <inkml:trace contextRef="#ctx0" brushRef="#br0" timeOffset="12473.84">16703 16451 29487 0,'-3'-5'2624'0,"-1"3"-2112"0,3-3-512 0,1 3 0 0,1 2 1600 0,0-4 224 15,2-1 32-15,0-3 16 16,5-3-2384-16,2 0-464 0,2 0-112 0,0 0 0 16,0 1 64-16,-1-1 0 0,-3 1 16 0,-2 0 0 0,-3-1 1376 0,-2 2 272 15,-3 2 48-15,-4 0 16 0,-3-1 832 0,-2 2 192 16,0 1 16-16,-4 1 16 0,-1-1-864 0,0 0-192 15,1 1-16-15,-1-1-16 0,1 2-288 0,-1-3-48 16,2-3-16-16,-1 1 0 0,2 0-64 0,0-1 0 16,3 0-16-16,1 1 0 0,0 2-48 0,0-4 0 15,2 4 0-15,-1-1 0 0,1 2 32 0,0-1 0 16,-3 3 0-16,0 0 0 0,-1-1-224 0,-3 3 176 0,-1 1-176 0,-1 0 160 16,-1 0-160-16,-2 0 0 0,1 0 0 0,-1 0 0 15,2 0 0-15,2 0 0 0,0 1 0 0,3 1 0 16,3 0 0-16,1-2 0 0,1 1 0 0,2 1 0 15,2-1 144-15,-1 1 0 0,3 2 0 0,-2-2 0 16,2 3-144-16,0-1 0 0,0 0 144 0,-1 1-144 16,1 1 0-16,-1 0 0 0,0 2 0 0,-1-1 128 15,0-1 32-15,-2 2 16 0,0-1 0 0,-1 0 0 16,1 0 16-16,-2-1 16 0,2-1 0 0,-1-3 0 16,-1 2 32-16,1-2 0 0,1 1 0 0,2-3 0 15,0 0-48-15,1 0 0 0,0 0 0 0,2 0 0 0,-1 0-64 0,1-3 0 16,-1 2-128-16,1 1 192 0,0 0-192 0,0 0 176 15,0 0-176-15,0 0 160 16,0 0-32-16,0 0-128 0,0 0 192 0,-16 17-64 0,11-10-128 0,-1 1 0 16,-2 0 0-16,0 2 0 0,-2 3 0 0,-1 0 0 15,1-2 0-15,-3 0 0 0,1 4 0 0,-2-2 0 16,1 2 0-16,0-1 0 0,2-1 0 0,0 0 0 16,3-2 0-16,0 1 0 0,2 1 0 0,0-1 0 15,1 4 0-15,1-1 0 0,0 2 0 0,2 0 0 16,2 6 0-16,1-4 0 0,0 5 0 0,4 1 0 15,0-1 0-15,3 4 0 0,0 0 0 0,5 2 0 16,0 2 0-16,3-4 0 0,3 2 0 0,1-2 0 0,2 1 0 16,2-4 0-16,0-1 0 0,-3-6 0 0,-2-1 0 0,2-1 128 15,5-1-128-15,2 1 192 0,1-1-192 0,-1-3 192 16,1-1-16-16,-2 0 0 0,0-3 0 0,0-2 0 16,-1 0-16-16,1-3 0 0,-2-1 0 0,2-1 0 15,4 2-32-15,1-3 0 0,1-3 0 0,-1 0 0 16,0-1-128-16,0-2 128 0,3 0-128 0,-1-3 128 15,2 0-128-15,-3-3 128 0,1-3-128 0,-1-2 128 16,2-4 192-16,1-1 48 0,0-3 0 0,-3 0 0 16,-2-2-112-16,-4 0-32 15,-2-2 0-15,-4 1 0 0,-3-2 32 0,-3-1 16 0,-4 0 0 0,-4-1 0 16,-6-3-32-16,-5 0-16 0,-3 0 0 0,-7-3 0 0,-3-1-224 16,-7 3 176-16,-5 1-176 0,-9-1 160 0,-2 4-160 0,-11 1 0 15,-7 2 0-15,-8 4 128 0,-5 8-128 0,-5-3 0 16,-1 2 0-16,-5 2 0 0,-2 1 0 0,-3 4 0 15,0 0 0-15,3 0 0 0,5 2-192 0,1 0 16 16,0 3 16-16,-6-4-16128 16,-5 0-3232-16</inkml:trace>
  <inkml:trace contextRef="#ctx0" brushRef="#br0" timeOffset="19602.68">18462 18025 13823 0,'-2'-2'1216'0,"1"-1"-960"0,0 3-256 0,0 0 0 16,0 0-288-16,-2 0-96 0,-1-1-32 0,-2 0 0 31,-1 0-1584-31,-4-2-320 0,-1 3-64 0,1 0-16 0,-1 3 1888 0,1-3 512 0,1 0-144 0,0 0 144 16,1 0 0-16,1 0 0 0,3 0 0 0,0 0 0 15,2 0 976-15,2 0 288 0,0 0 48 0,1 0 16 16,0 0 320-16,2 1 64 0,1 0 16 0,-1 0 32 15,2 2-1264-15,-4-3-256 0,0 0-48 0,0 0-16 16,20 12 48-16,-14-7 16 0,0-2 0 0,0-1 32 16,1 1 176-16,-1 0 48 0,0-2 0 0,-1 1 0 15,0 0 288-15,0-1 64 0,1-1 16 0,0 2 0 0,2-2 112 0,-2 0 32 16,1 0 0-16,3-2 32 16,5 1-448-16,2-4-80 0,5 3-32 0,3-2 0 0,2-1-480 0,2 1 128 15,2 2-128-15,0-3 0 0,1 4 0 0,-1-3 0 16,-2 3 128-16,2 1-128 0,0 0 272 0,-4 0 32 15,-4 0 0-15,3 0 32 0,6-3-112 0,2 3-32 16,-1 0 0-16,-4 0 0 0,1 3 128 0,-2-3 0 16,3 2 16-16,-1 1 48 0,0-2-176 0,-2-1-16 15,2 0-16-15,-3 0 0 0,1 1-176 0,-3 0 192 16,-1-1-192-16,-1 0 192 0,2 0-16 0,-5 0 0 16,-6 0 0-16,3 0 0 0,-1 3 48 0,-2-3 16 0,0 0 0 15,-3 2 0-15,-3 2-240 0,-2-1 0 0,-4 0 0 0,-2 2 0 16,-2 1 0-16,-2-3 0 0,-1 1 0 0,-2-2 0 15,1 1 288-15,-3-3 112 0,0 1 32 0,1-2 0 16,-2 1-176-16,4 0-48 16,-1 0 0-16,1-3 0 0,0 2-208 0,-1 0 144 0,0-1-144 0,1-1 128 15,0 1-128-15,1-1 0 0,-1 0 0 0,0 1 0 16,1-2 0-16,-1 0 0 0,-1 3 0 0,2-4 0 16,0 4 0-16,1-4 0 0,-1 4 128 0,1-4-128 15,0 1 304-15,2 2 16 0,0-2 16 0,1-1 0 16,2 0-160-16,2 3-48 0,-2-3 0 0,3 1 0 15,3-4-128-15,6 1 0 0,3-3 0 0,1 0 0 16,3 2 0-16,-2-4 0 0,2 6 0 0,-1-2 0 0,1 1 0 16,-3 1 0-16,1 1-128 0,-2 0 128 0,-1 3 0 0,-1-4 0 15,-2 2 0-15,1 0 0 0,-2 2 0 0,-1-2 0 16,0 2 0-16,-1-2 0 0,0 1 208 0,0 1 16 16,-3-1 0-16,0 2 0 0,-1 1-224 0,-1 0 144 31,-1 0-144-31,-1 0 128 0,-1 0-128 0,-2-2 0 0,-1 2 0 0,-1 0 0 0,-2-1 0 0,-4-1 0 15,-2 0 0-15,-3-1 0 0,0 0 128 0,-5 0 0 16,-1-2 0-16,-1 0 0 16,-2 0-128-16,-1 0 0 0,1 2 0 0,-1-1 0 0,2 3 0 0,3-3 0 15,1 4 0-15,2-1 0 0,1 2 0 0,1-1 0 16,3 3 0-16,3-2 0 0,0 1 0 0,2 1 0 16,2 3 0-16,3-4 0 0,1 2 0 0,1 1 0 0,2-4 0 0,2 4 0 15,1-2 0-15,1 0 0 0,2 2 0 0,2-3 0 16,0 1 0-16,3 0 0 0,1-2 0 0,-1 1 0 15,1 0 0-15,0-2 128 0,2 1-128 0,1 1 128 16,-1 0 48-16,-1 0 0 0,0 1 0 0,-1-1 0 16,-1 3-48-16,-2 0-128 0,2 2 192 0,-1 2-64 15,0 0-128-15,-2 2 0 0,1 0 0 0,-2 1 0 16,0 2 0-16,-1 1 0 0,-1 3 0 0,-2 0 0 16,1-1 0-16,-4 0 0 0,-1 1 0 0,-2-1 0 15,-2 1 0-15,-1 1 0 0,-4 1 0 0,-1 0 0 16,-2 2 0-16,-4 0 0 0,-1 0 0 0,-3-1 0 0,-3-3 128 0,-3 0 0 15,-2 1 0-15,-5-1 0 0,-2 0-128 0,-9 0 0 32,-7 3 0-32,-12 0-17584 0</inkml:trace>
  <inkml:trace contextRef="#ctx0" brushRef="#br0" timeOffset="29718.44">19515 16838 5519 0,'4'-20'496'0,"-2"4"-496"0,1 4 0 0,-2 3 0 16,2 4 512-16,-2 2 0 0,0-2 0 0,2-6 0 16</inkml:trace>
  <inkml:trace contextRef="#ctx0" brushRef="#br0" timeOffset="30461.35">20108 16998 9215 0,'2'-9'816'0,"-1"0"-656"0,-1 2-160 0,0-1 0 15,0 4 0-15,-1-1 0 0,0 0 0 0</inkml:trace>
  <inkml:trace contextRef="#ctx0" brushRef="#br0" timeOffset="30537.92">19970 16881 13823 0,'-2'-3'1216'0,"1"0"-960"0,1 3-256 0,-2-2 0 0,2 1 0 0,-1-2 144 0,0-2-144 0</inkml:trace>
  <inkml:trace contextRef="#ctx0" brushRef="#br0" timeOffset="31002.31">19954 16792 19343 0,'4'-2'848'0,"-3"-2"192"0,2 3-832 0,-1 0-208 0,-1 1 0 0,2 0 0 0,-1 1 240 0,2-1 0 0,2 1 0 0,2 3 0 16,-1-2-240-16,0 2 0 0,0 2 0 0,-2 0 0 16,0 2 736-16,-3 2 96 0,0 0 32 0,0 1 0 15,-2 2 48-15,1 2 16 0,-1 3 0 0,-1 4 0 16,-1 0-608-16,0 2-128 0,0-2-32 0,-1 4 0 15,-2 1-160-15,1 1 0 0,-1 1-160 0,1-3 160 16,-1-1 0-16,0-4 0 16,0-2 0-16,0-1 0 0,2-2 688 0,0-5 80 0,0-1 0 0,3-3 16 0,-1-1-336 0,1-2-64 15,1-4 0-15,-1-2-16 0,1-2-224 0,2-5-144 16,-1-2 192-16,1-2-192 0,0-7 128 0,0-1-128 16,-1-4 0-16,1-1 0 0,-1-2 192 0,0-6-64 15,-2 0 0-15,0-5-128 0,-3 0 0 0,1-2-144 16,-1 0-16-16,-1 3 0 0,2 3 160 0,-1 8 0 15,2 3 0-15,1 8 0 0,-1 4 0 0,2 6 0 16,-1 6-192-16,-1 1 64 0,1 3 448 0,0 2 112 16,-1 5 16-16,0 0 0 0,-1 3-80 0,2 2-16 15,-1 1 0-15,1-1 0 0,0 0-352 0,0-3 0 16,1 0 0-16,1 0 0 0,-1 0 368 0,0-2 0 0,1 0 0 16,0-2 0-16,-2-3 144 0,1 0 48 0,0-1 0 15,0-1 0 1,1-1-352-16,-1-1-64 0,1 1-16 0,1-3 0 0,2 2-128 0,0-2 128 0,2 0-128 0,1 3 128 15,0 0-128-15,1 0 128 0,1 2-128 0,-2 1 128 16,1 2-128-16,-1-1 0 0,-1 1 0 0,-1 3 0 31,-1 3-432-31,-1-2-16 0,-2 5 0 0,-1-5 0 0,-1-1 176 0,0-6 16 0,2-5 16 0,-1-10 0 16,0-6-128-16</inkml:trace>
  <inkml:trace contextRef="#ctx0" brushRef="#br0" timeOffset="32516.06">19781 11534 13823 0,'5'-10'1216'0,"-1"3"-960"0,-1 2-256 0,0 1 0 16,-1 3 1152-16,1 0 192 0,-1 1 48 0,3-4 0 31,4 3-1872-31,2-5-368 0,1 1-80 0,0 0-16 16,-3 1 0-16,-1 0 0 0,-3 0 0 0,-4-1 0 0,-2 0 1232 0,-7 2 240 0,-1-2 48 0,-5 2 16 15,-3 0 1136-15,-6-1 208 0,0 3 48 0,-2-3 16 16,2 2-160-16,-5-2-48 0,-1-1 0 0,-1 0 0 15,2 2-256-15,-1-6-48 0,3 6-16 0,2-1 0 16,2 0-640-16,3 3-144 0,1 1-32 0,2 0 0 0,1 5-336 16,3-1-80-16,0 3-16 0,1-1 0 0,1 5-224 15,0 0 0-15,1 0 0 0,2 0-160 0,2 3-80 0,1 1-16 16,2-2 0-16,2 2 0 0,1-4 0 0,1 3 0 16,5 1 0-16,2-3 0 0,4 4 256 0,3-3 192 15,5 0-48-15,2-2 0 0,6 0 96 0,3-2 16 16,4-1 0-16,3-4 0 0,5 1-256 0,-2-2 0 15,1-1 128-15,-2 1-128 0,-3 1 0 0,-2-4-256 16,-4 0 48-16,-1-3 16 0,-4 2 192 0,-3-4 0 16,-4 0 0-16,-3 1 0 0,-1-3 0 0,-2 1 192 15,-5-2-16-15,0 1 0 0,-3-4 400 0,-1 0 64 16,-1-1 32-16,-3-2 0 0,-1 0-336 0,-2-3-64 0,-2-1-16 16,-2 1 0-16,-2-4-256 0,-2-2 0 0,-2 2 0 0,-4-2 0 15,-3 3 176-15,-3 1-32 0,0 4 0 0,-5 0 0 16,-3 3-144-16,-3 3 0 0,-1 5 0 0,-2 4 128 15,1 2-128-15,-1 4 0 0,-1 4 0 0,1-3 0 16,5 3-128-16,0-3 128 0,4 1 0 0,2 2 0 16,5 0 0-16,3-3 0 0,2 2 0 0,4-1 0 15,1 1 0-15,4 0 0 0,2-1 0 0,2 0 0 16,0 2 0-16,5 1 0 0,2-3 0 0,1 2 0 16,3 0 0-16,3-1-144 0,3 1 144 0,5 0-208 15,1 1-144-15,3 1-32 0,4-1 0 0,1 2 0 16,3 1 256-16,1-1 128 0,-1-2-160 0,-1 1 160 0,0-2-256 0,0-2 32 15,-1-4 16-15,-1-1 0 0,-3-6 0 0,-4-1 0 16,-2-4 0-16,-5-2 0 0,-3 3 352 0,-3-8 80 16,-3 1 16-16,-4-5 0 0,-3 0 352 0,-3-4 80 15,-4-6 16-15,-5-2 0 0,-1 0-288 0,-2-2-48 16,-3-1-16-16,-3 0-18128 16</inkml:trace>
  <inkml:trace contextRef="#ctx0" brushRef="#br0" timeOffset="34465.87">1912 11109 18431 0,'-3'-3'1632'0,"1"1"-1312"0,2 1-320 16,0-2 0-16,1 2 880 0,0-1 96 15,0-2 32-15,1-4 0 0,1-3-192 0,2-2-48 0,3-2 0 0,3 0 0 16,1 1-144-16,3 0-48 0,5 0 0 0,6 0 0 31,5 2-64-31,3 3-32 0,-1 2 0 0,6 1 0 16,8 3-160-16,6 0-48 0,-8 3 0 0,10 0 0 15,16 3-272-15,9 2 0 0,3-2 0 0,1-2 0 16,0-1 0-16,-1 0 0 0,-2 0 0 0,-1 0 0 0,0 0 0 0,-3-4 0 16,-2-4 0-16,-5-2 0 0,-10 0 0 0,0 0 0 15,-1 1 0-15,-2-3 0 0,1-2 880 0,-4-2 64 16,-4 0 16-16,-3-1 0 0,-1 1 16 0,-4 1 16 16,-3 1 0-16,-3 2 0 0,-3 1-352 0,-3 3-80 15,-3 0-16-15,-4 0 0 0,-6 2-400 0,-4 1-144 16,-3 1 0-16,-3 2 144 0,-3 1-144 0,-2-2 0 15,-1 2 0-15,-1 0 0 0,-3 1 0 0,1-1 0 16,-2 1 0-16,-2 0 0 0,-3 0 0 0,2-3 0 16,0 1 0-16,-2-1 128 0,-1-1-128 0,-5 0 0 15,2-3 0-15,-3-1 0 0,-1 2 0 0,1-2 128 16,3 2-128-16,-1 0 0 0,1-3 0 0,-1 2 0 16,2 0 128-16,1 3-128 0,-1-3 0 0,2 4 0 0,2 0 0 0,2-1 0 15,1 3 0-15,2-1 0 0,2 0 0 0,2 1 0 16,4 1 0-16,1-1 0 0,3 1 0 0,1 0 0 15,4 0 0-15,2-2 0 0,2 0 0 0,3 1 0 16,1-3 0-16,3-1 0 0,1 2 0 0,0-2 0 16,0 0 0-16,-4 0 0 0,-4 2 0 0,-1-2 0 15,0 3 0-15,-1-2 0 0,0 2 0 0,-2 1 0 16,0-1 0-16,-3 2 0 0,0 3 0 0,0 1 0 16,0 3 0-16,0 2 160 0,2 2-32 0,-4 4-128 15,1 2 320-15,-1 3-32 0,0 2-16 0,-2 3 0 0,-2 4-272 16,-1 3 128-16,-2 3-128 0,-3-2 0 0,0 1 176 0,-3 2-176 15,-3 3 160-15,-2 2-160 0,-1-3 0 0,-5 3 0 16,-5 3-208-16,-4 3-11872 16,-6 3-2368-16</inkml:trace>
  <inkml:trace contextRef="#ctx0" brushRef="#br0" timeOffset="78564.17">28512 18102 33167 0,'-5'0'2944'0,"2"0"-2352"0,2 0-464 0,2 0-128 0,0 0-400 0,0 0-112 0,2 1 0 0,-2-1-16 16,1 1-2560-16,1-1-512 15,-1 2-112-15,-2-2 0 0,0 0 2976 0,0 0 608 0,0 0 128 0,0 0 0 16,0 0 2416-16,18 16 480 0,-15-13 112 0,1 2 0 16,1 2-1280-16,0-3-256 0,1 3-48 0,0-5-16 15,2 3-416-15,-1 0-96 0,1 0 0 0,0-3-16 0,3 1-224 0,1-1-32 16,1 0-16-16,2-2 0 0,2-3-96 0,2-1-32 16,2 0 0-16,1-3 0 0,3 0-208 0,0-1-32 15,1 4-16-15,-1-3 0 0,0 2-224 0,1 0 128 16,1 2-128-16,1 0 0 0,-1 2 0 0,0-1 128 15,0 4-128-15,-2-2 0 0,0 1 0 0,-1 1 0 16,-1-1 128-16,-2 1-128 0,1-2 0 0,1 0 0 16,0 0 128-16,-1 0-128 0,0 0 176 0,2 0-16 15,-2-3 0-15,1 1 0 0,0 1-160 0,1 1 0 16,2-4 0-16,2 3 0 0,0-3 128 0,0 2 0 16,3-5 0-16,-1 3 0 0,-1-1-128 0,-2-4 0 15,1 2 0-15,2-1 0 0,0 2 0 0,-3-1 0 0,0 1 0 0,-2 1 0 16,-1 1 0-16,-1 0 0 0,-1 3 0 0,-2-3 0 15,-2 4 0-15,2 3 0 0,-1-2 0 0,0 0 0 16,1 3 0-16,1 0 0 0,-1-1 0 0,1 1 0 16,1 2 0-16,-1-5 0 0,0 3 0 0,0-3 0 15,0-1 0-15,0 0 0 0,0-3 0 0,-1 0-176 16,0 0 176-16,0 0 0 0,-1-2 0 0,0-1 0 16,0 2 0-16,-3 2 0 0,0-3 0 0,-1 1 0 15,-2 2 0-15,0 2 0 0,-2-3 0 0,0 3 0 16,-1-1 0-16,0 1 0 0,-1 1 0 0,1-1 0 15,2 0-208-15,-1 0 32 0,0 3 16 0,0-3 0 16,1 0 32-16,-1 0 0 0,2 0 0 0,-2 0 0 0,0-3 128 16,1 3 0-16,1-1 0 0,-2 0 0 0,1-2 0 0,-1 1 0 15,2 0 0-15,-2-2 0 0,0 0 0 0,0-1 144 16,0 1-16-16,-1-1-128 0,0 0 208 0,0 2-64 16,-1 0-16-16,-2-1 0 0,-1 2-128 0,0-1 0 15,-2 2 0-15,0 0 0 0,-1 0 0 0,0 1 0 16,-2 0 0-16,2 0 0 0,-2 0 0 0,-1-3-176 15,1 3 48-15,-1-1 0 0,0 0 128 0,0-2 176 16,-1 2-48-16,0-1 0 0,-2-2 0 0,-1-1 0 16,1 2 0-16,-1-3 0 0,-1 1-128 0,-1-1 0 15,0-1 0-15,-2-1 0 0,1 1 0 0,-2 1 128 16,-1-3-128-16,0 2 128 0,1 0-128 0,-3 1 128 0,1-1-128 0,-1 1 128 16,0 3-128-16,-1-3 0 0,1 2 0 0,0 2 0 15,0-2 128-15,1 3 0 0,1-3 0 0,2 3 0 16,-1 0-128-16,0-3 192 0,1 3-192 0,0 1 192 15,0 0-64-15,-1 0-128 0,2 0 192 0,0 0-64 16,2 0-128-16,1 0 0 0,1 0 0 0,1 0 128 16,0 0-128-16,2 0 0 0,3 0 0 0,-1 0-176 15,3 1 176-15,0 0 0 0,4 2-144 0,-9-3 144 16,21 6 0-16,-9-4-176 0,3 1 176 0,0 1-128 16,2-1 128-16,3 2-128 0,0 0 128 0,2-1-128 15,-1 1 0-15,-2-2 0 0,-2 2 0 0,1 2 0 0,3-2-80 16,-1 1-16-16,0-1 0 0,-3 1 0 0,-2 0 80 15,-4-1 16-15,-1 1 0 0,-2 2 0 0,-3-2 128 0,-2 2 0 16,-1 1 0-16,-2 0 0 0,0 2 0 0,-4 0 0 16,0-2 0-16,-1 6 0 0,-2-4 128 0,-1 1 64 15,0 0 16-15,-1 1 0 0,-1 0 48 0,-1 0 0 16,-1 0 0-16,-1 1 0 0,1-2 0 0,0 1 16 16,-3 1 0-16,1 1 0 0,-1 3-144 0,-2-1-128 15,0 3 192-15,-1-2-192 0,1 1 0 0,0 1 0 16,1-1 0-16,2 1-144 15,2 0-304-15,3 0-64 0,4-2-16 0,6 1 0 0</inkml:trace>
  <inkml:trace contextRef="#ctx0" brushRef="#br1" timeOffset="86747.71">26756 9589 25791 0,'3'-8'2304'16,"-2"1"-1856"-16,0 2-448 0,1 2 0 0,-1 0 128 0,0 0-128 16,3-5 0-16,1-7 144 0,2-5 400 0,1-1 80 15,0 0 16-15,0 2 0 0,-1-2-128 0,-1 2-32 16,2 2 0-16,-3-1 0 0,1 1-480 0,-1-3 128 16,0 2-128-16,0-1 0 0,-2-2 192 0,1 0 0 0,-1-1 0 15,-1 1 0-15,-1-4 208 0,-1 0 48 0,0 2 0 0,-1-3 0 16,-1 0 176-16,-1-1 32 0,1-2 16 0,-1 1 0 15,1-1-320-15,-1 1-64 0,0 2-16 0,0 0 0 16,-1 1-112-16,1 2-32 0,-1 1 0 0,0-2 0 16,-1-1 288-16,0 2 48 0,0 1 16 0,0-2 0 15,0 4-96-15,1 1-32 0,-3-2 0 0,2 2 0 16,-1-1-80-16,0 0-16 0,1 3 0 0,-1-3 0 16,1 3-96-16,0-2-32 0,0 1 0 0,-1-3 0 15,1 0-128-15,-2 1 192 0,0-2-192 0,-1 1 192 16,0-1-192-16,1-2 0 0,-2 2 0 0,1-3 0 15,-1 2 0-15,0-5 0 0,1 5 0 0,-1-4 0 0,1 3 0 16,-1 1 0-16,1 0 0 0,0 2 0 0,0 0 0 0,-1 3 0 16,1 1 0-16,-2-1 0 0,0 2 0 0,-1 3 0 15,0-5 0-15,0 5 0 0,-2 0 0 0,1 1 0 16,-2 0 0-16,1 0 0 0,-2 1 0 0,0 0 0 16,0 1-176-16,0 2 176 0,2-4 0 0,-1 1 0 15,-1 1 0-15,0-1 176 0,2 0-176 0,0 0 0 16,1 0 0-16,0 0 0 0,-1 0 0 0,1-2 0 15,1 3-176-15,-1 1 176 0,0-3 0 0,0 4 0 16,1 0 0-16,0 2 0 0,1 0 0 0,-1 1 0 16,1 0 0-16,1 4 0 0,-1-3 144 0,2 3-144 15,-2 1 192-15,0 0-192 0,1 0 160 0,-1 0-160 0,2 2 128 0,-1 1-128 16,-2 1 0-16,1-1 0 0,1 2 128 0,-1 0-128 16,2 3 0-16,-2 1 0 0,1 0 0 0,-1 2 0 15,2-1 0-15,-1 0 0 0,2 2 128 0,-1 1-128 16,1-1 0-16,1 2 0 0,1-2 0 0,0 0 0 15,0 3 0-15,0-2 0 0,1-1 0 0,2 4 0 16,-1-2 0-16,1 3 0 0,-1 0 0 0,1 3 0 16,-1-1 0-16,1 2 0 0,-2-2 0 0,2 4 0 15,-2 0 128-15,0 2-128 0,0-2 128 0,0 2-128 16,0 1 144-16,-1 3-144 0,0-1 160 0,-1 0-160 16,2 1 128-16,0-1-128 0,1 1 0 0,-1 0 144 15,0-1-144-15,2 1 192 0,-1 1-192 0,2 1 192 0,0-1-192 0,1 1 128 16,1-1-128-16,0 1 128 0,2 2-128 0,-1-3 0 15,2 1 0-15,0 0 0 0,1 1 0 0,-2 2 0 16,2-3 0-16,0 2 0 0,-1 3 0 0,0 1 0 16,-2 3 0-16,-1-1 0 0,2 1 128 0,-2 4-128 15,0-2 0-15,-2 4 128 0,-1-1-128 0,-2 0 160 16,-2 1-160-16,-1 0 160 0,0 1 32 0,-2 1 0 16,-1 3 0-16,1-3 0 0,0 3-64 0,-1-2 0 15,0 2 0-15,0 0 0 0,2-1 64 0,-1-1 0 16,0 1 0-16,-1 0 0 0,3-2-32 0,0 1 0 15,2 1 0-15,0-4 0 0,0-1-160 0,1 1 160 0,2-1-160 16,-1 0 160-16,1-3-160 0,0 4 0 0,0 0 0 16,-1 0 0-16,1-1 0 0,-2 4 0 0,2 3 0 0,-2 0 0 15,0 2 0-15,-1-2 0 0,2-1 0 0,-2 1 0 16,0-2 0-16,0 1 0 0,0 0 0 0,1-2 128 16,0-1 0-16,1-2 0 0,0 1 0 0,1-2 0 15,1-1-128-15,-1-2 160 0,2 1-160 0,-1 2 160 16,1-3-160-16,1 1 0 0,-1 1 0 0,0-1 0 15,3-1 0-15,-3 0 0 0,1 1 0 0,0-1 0 16,1 1 0-16,-1 0 0 0,-1 1 0 0,1-1 0 16,0 3 0-16,0 2 0 0,1-2 0 0,0 0 0 15,-1 1 0-15,2 1 0 0,-1-6 0 0,1 4 0 0,1-2 0 0,-1 1 0 16,3-2 0-16,1-1 0 0,-1 0 0 0,1-2 0 16,-1-1 0-16,2 1 0 0,-1 0 0 0,1 0 0 15,-2 2 0-15,0-1 0 0,-1 1 0 0,0 4 0 16,0 0 0-16,-1 2 0 0,-2-2 0 0,1 2 0 15,-1 3 0-15,-2-1 0 0,0-1 0 0,-2 1 0 16,0 2 0-16,0-1 0 0,-2 1 0 0,2 1 0 16,0-1 0-16,1-1 0 0,0-2 0 0,1 1 0 15,0-3 0-15,0-3 0 0,0-1 0 0,1 1 0 16,0 0 0-16,2 1 0 0,1-3 0 0,-2 1 0 16,1-1 0-16,-1 1 0 0,0 1 0 0,1-1 0 15,-2 1 0-15,0-2 0 16,1 2 0-16,-2 2 0 0,1-2 0 0,0 2 0 15,2 0 0-15,-2-2 0 0,0 2 0 0,0-7 128 16,-1 1-128-16,2-2 0 0,-2 4 0 0,1 2 128 16,-1-1-128-16,0-2 0 0,1-3 0 0,-1 0 0 0,1-2 0 0,-1 3 0 15,0-4 0-15,-1 0 0 0,1 0 0 0,-1-3 0 16,0-2 0-16,1 2 0 0,0-4 0 0,0 1 0 16,0-1 0-16,1 0 0 0,-1-3 0 0,1 2 0 15,2 1 128-15,-1 0-128 0,2-2 0 0,-2 1 0 16,1 0 0-16,-1 1 0 0,1 0 0 0,-1 2 0 0,-1-1 0 0,2 1 0 15,-2 1 0-15,0-3 0 0,0 3 0 0,-2 0 0 16,2 1 0-16,1-1 0 0,-1 0 0 16,1 0 0-16,0-2 0 0,0-1-176 15,-1-2 176-15,2 0-192 0,-2-4 192 0,0 0 0 16,2-2 0-16,-1 1 0 0,1 2 0 0,0-5 0 0,1 3 0 0,0-1 0 16,1 1 128-16,0-1-128 0,1 1 128 0,-1 1-128 15,1-1 0-15,-1 4 0 0,2 1 0 0,0-2 0 16,0 5 0-16,0-2 0 0,0-1 0 0,0 3-128 15,0 1 128-15,1-4 0 0,-2-1 0 0,0-1 0 16,0-2 0-16,1 1 0 0,0 2 0 0,0 1 0 0,1-1 0 0,-1 1 0 16,1-4 0-16,-1 2-128 15,2-2 128-15,-2-2 0 0,2 2 0 0,1-1-128 16,-2 1 128-16,2 0 0 0,0-2 0 0,0 1 0 16,-1-2 0-16,-1 2 0 0,2 1 0 0,-1 0 0 15,1-1 0-15,-1 4 0 0,0-1 0 0,0-1 0 16,1 4 0-16,-1-3 0 0,0 0 0 0,0 0 0 0,1-2 0 0,-1-1 0 15,-1 0 0-15,1-3 0 16,-2-4 0-16,2 1 144 0,0 1-144 0,-1-5 160 0,1 1-160 0,1-1 160 16,0-3-160-16,0 2 160 0,1 0-160 0,0-2 0 15,1-1 0-15,-1 2 0 0,2-2 128 0,-1 2-128 0,2-3 128 0,-2 1-128 16,1-1 0-16,-1 1 0 16,0-1 0-16,1-1 0 0,-3-1 0 0,-1 0 0 15,3-2-144-15,-1-1 144 0,0 0-192 0,0-3 192 16,0 0-192-16,1-2 192 0,0-5-208 0,-1 1 64 0,0 1 16 0,0-8 0 15,0-1 128-15,-1-2-128 0,0-3 128 0,0-2-128 16,-2 0 128-16,1-1 0 0,0 0 0 0,-2-2 0 16,-1 1 0-16,2-1 0 0,-2 2 0 0,0 0 0 15,2-4 0-15,-2 1 0 16,1-1 0-16,1-1 0 0,-1 1 0 0,0-3 0 0,2-2 0 0,0-2 128 16,-1 0-128-16,1-3 0 0,1-2 0 15,0 1 0-15,0-2 0 0,0-3 0 0,1 0 0 16,0 1 0-16,0 1 0 0,-1 0 0 0,0 1 0 0,0-1 0 15,-3 0 0-15,2 1 128 0,-2-5-128 0,1 2 128 0,-2-1-128 0,0 3 0 16,-1-1 0-16,0 2 0 0,-1 2 0 0,-2-1 0 16,0 1 0-16,0-2 0 0,-2 1 0 15,1-4 0-15,-1-1 0 0,1-1-128 16,0 1 128-16,-1-1 0 0,0 1 0 0,0 0 0 16,0 0 0-16,-1-2 0 0,0 0 0 0,1-1 0 0,0 2 0 15,0-5 128-15,0-7-128 0,1 0 128 0,0 3-128 16,-1-1 0-16,0 3 128 0,-1-2-128 0,0 2 0 0,-2-2 128 15,3 1-128-15,-1-1 0 16,0 8 0-16,-1-2 128 0,0 2-128 0,-1 3 0 16,0 3 0-16,-1 0 0 0,-1-4 0 0,2 0 0 15,-2 1 0-15,0-2 0 0,1-1 0 0,-1-1 0 0,0 1 0 0,0 0 128 16,0-3-128-16,0 3 0 0,2-2 0 0,-2-2 0 16,1-1 0-16,0-2 0 0,3-1 176 0,0 2-48 0,0-1 0 15,1 2 0-15,-2 1-128 0,2 0 128 0,0-1-128 16,0 2 128-16,3-1-128 0,-2-1 0 0,2 3 0 15,-2 3 0-15,0 1 0 0,2 1 0 0,-2 2 0 16,1-3 0-16,-1 2 0 0,2 0 0 16,-1-3 0-16,0 0 0 0,1 2 0 0,0-2 0 15,-1 0 0-15,1 0 0 0,-1 2 0 0,-1-2 0 16,1 0 0-16,-1 2 0 0,0-2 0 0,0 0 0 16,1-3 0-16,-1 2 0 0,-1-3 0 0,1 1 0 15,-1 1 0-15,-1 2 0 0,1 0 0 0,-3 0 0 0,1 1 0 16,-2-5 0-16,2 3 0 0,-1-2 0 0,1 2 0 15,-1 1 0-15,1 2 0 0,-2-2 0 0,2 2 0 0,-1 0 0 16,0 1 0-16,0-1 0 0,1 2 0 0,-1-2 0 16,1 1 0-16,0 1 0 0,1 1 0 0,0-1 0 15,1 2 0-15,-3 3 0 0,2-3 0 0,0 2 0 16,-2-3 0-16,1 0 0 0,0 2 0 0,-1-3 0 16,2 1 0-16,0-1 0 0,-1 0 0 0,1 0 0 15,0 1 192-15,0-2-32 0,-1 4-16 0,1 1 0 16,0-1-144-16,0 0 160 0,-1 3-160 0,2-1 160 15,0 1-160-15,0 2 0 0,2 0 0 0,-1 0 0 0,-1 0 0 16,0 0 0-16,0 0 0 0,0 2 0 0,0 1 0 0,1-2 0 16,-1 1 0-16,0 1 0 0,0-4 0 0,1 2 0 15,1-4 0-15,0 0 0 0,1 0 0 0,0-1 0 16,2 0 0-16,0 2 0 0,0-3 0 0,1 2 0 16,2 1 0-16,-3-3 0 0,1 4 0 0,0 0 0 15,0-3 0-15,-1 2 0 0,1 2 0 0,-1 0 128 16,0 0-128-16,-1 1 0 0,0 3 0 0,-3 2 0 15,-1-1 0-15,-1 3 0 0,-2 2-128 0,1 1 128 16,-3 1 0-16,1 1 0 0,-2 1-224 0,1 1 32 16,-1 1 0-16,0 0 0 15,-2 0-320-15,2 2-64 0,-1-1-16 0,0 2 0 16,1 0-432-16,1-1-64 0</inkml:trace>
  <inkml:trace contextRef="#ctx0" brushRef="#br1" timeOffset="94345.09">26017 5405 16575 0,'0'-5'1472'0,"-1"3"-1168"16,1 0-304-16,-1 2 0 0,1 0 1888 0,0 0 320 15,0-1 64-15,-2-1 16 0,1-1-208 0,1 0-32 0,-1 1-16 0,1-1 0 16,1 3-720-16,-1-1-144 0,0 1-16 0,-1 0-16 16,1 1-480-16,-3 4-80 0,1 1-32 0,-3 2 0 15,1 2-240-15,-2 3-48 0,-3 3-16 0,-2 5 0 16,-1 3 16-16,-3 4 16 0,-2 6 0 0,-2-1 0 15,1 7-64-15,-3 1-16 16,1 1 0-16,-1 1 0 0,2 1-16 0,1-2-16 0,0-2 0 16,2-2 0-16,3-3-32 0,2-2 0 0,2 1 0 0,3-5 0 15,1 5-128-15,2-6 0 0,3 1 0 0,3-5 0 16,3 0 0-16,0-4 0 0,3-7-192 0,1 0 192 16,1-2-272-16,1-3 64 0,1-3 16 0,-1-5 0 15,0 0 192-15,2-3-144 0,1-4 144 0,0-1-128 16,2-2 128-16,0-6 0 0,2-4 128 0,-1-1-128 0,3-6 256 0,-3 5 0 15,-3 3-16-15,3-8 0 0,8-8-64 0,5-8-16 16,4-4 0-16,0 0 0 0,0-3-160 0,0 1 0 16,-4-2 0-16,-3 3 128 0,-3 4-128 0,-4 3 0 15,-4 1 0-15,-1 1 0 0,-2-1 0 0,-4 2 0 16,-2 4 0-16,-3 3 0 0,-2 4 0 0,-4 4 0 16,-3 2 0-16,-1 1 0 0,-1 3-144 0,-1 2 144 15,0 1 0-15,-3 3 0 0,2 4-240 0,-2 0 64 16,-2 4 16-16,-1-1 0 0,-3 4-160 0,-1 4-16 15,-2-1-16-15,0 2 0 16,1 2-528-16,1-1-96 0,-2 1-32 0,0-1 0 16,1 2-272-16,-1-1-48 0,3 2-16 0,0 2-13536 0</inkml:trace>
  <inkml:trace contextRef="#ctx0" brushRef="#br1" timeOffset="95096.12">25803 5831 33167 0,'0'0'2944'0,"1"-1"-2352"15,2 1-464-15,1 0-128 0,0-3 0 0,1 1 128 16,4 0-128-16,5-2 128 0,4-1-128 0,6-4 0 15,0 2 128-15,1-1-128 16,-1 1-480-16,-3 0-160 0,0 2-48 0,-3 0 0 16,1 1-1456-16,-4 1-288 0</inkml:trace>
  <inkml:trace contextRef="#ctx0" brushRef="#br1" timeOffset="95598.39">26164 6264 20271 0,'-5'0'1792'0,"2"0"-1424"0,-1 1-368 0,3 2 0 16,-1-3 1280-16,1 1 192 0,1 0 48 0,-2 3 0 16,-2 1-832-16,-1 2-176 0,-1 4-16 0,-2 2-16 15,0 2 48-15,0 2 16 0,0-2 0 0,-1 1 0 0,2 0-544 0,0 0-304 0,2-2 48 0,2 0 0 16,2 0 96-16,-1 0 32 15,4-2 0-15,0-1 0 0,2-3 128 0,2 1 176 16,1-2-48-16,2-1 0 0,1 0 336 0,1-2 64 0,1-2 16 16,3 1 0-16,0-3-352 0,1-4-64 0,3 0 0 0,-1 0-128 15,1-4 192-15,1 0-64 0,-2-3 0 0,1 0-128 16,-2-1 384-16,-1-3-48 16,0 1 0-16,-2-3 0 0,-1 1 48 0,0-1 16 15,-2-3 0-15,-1 3 0 0,-3 2-400 0,-1-3 128 0,-1-1-128 0,-1-1 0 0,-4 4 128 16,-3-2-128-16,0 4 128 0,-3 0-128 15,-2 4 240-15,-2 0-48 0,0 4 0 0,-2 1 0 16,-3 3-448-16,0 2-80 0,0 2-32 16,-2 5 0-16,-1 0-1504 0,-2 4-304 15</inkml:trace>
  <inkml:trace contextRef="#ctx0" brushRef="#br1" timeOffset="96124.62">27127 5554 21183 0,'2'-2'1888'0,"-1"-1"-1504"0,-1 3-384 0,0 0 0 15,0 3 1168-15,0-3 176 0,1 0 16 0,-1 0 16 16,3 6 32-16,-3-1 0 0,-2 3 0 0,-1 7 0 15,-1 3-640-15,-2 0-128 0,-2 6-32 0,0 2 0 16,-2 2-480-16,0 1-128 0,0 1 0 0,-1 1 0 16,1 2 0-16,0-3 0 0,1-4 0 0,2-1 128 15,0-1-336-15,2-2-64 0,1-4-16 0,2 1 0 32,-1-2-1472-32,1-2-288 0</inkml:trace>
  <inkml:trace contextRef="#ctx0" brushRef="#br1" timeOffset="96332.3">26857 5865 33167 0,'-2'-5'2944'0,"1"3"-2352"16,1 2-464-16,1 0-128 0,1 2 1248 0,0-2 224 16,3 0 64-16,2-2 0 0,5 0-1088 0,5-1-192 0,4 1-64 0,2 1 0 15,3-2-192-15,0 3 128 0,3-2-128 0,-2-1 0 31,1 3-656-31,1 0-240 0,-1-2-32 0,0 1-16 16,0-1-1440-16,0 1-304 0</inkml:trace>
  <inkml:trace contextRef="#ctx0" brushRef="#br1" timeOffset="96828.49">28406 5337 26719 0,'-11'-5'2368'0,"1"3"-1888"0,1 2-480 0,2 0 0 15,3 0 2224-15,1 0 336 0,-1 3 80 0,-5 1 16 16,-6 0-1824-16,-4 3-384 0,-5 0-64 0,-1 3 0 0,-1 1-64 0,2 0-16 15,-2 3 0-15,-2 2 0 0,0 1-304 0,-2 4 0 16,-1 5 0-16,-1 3 0 0,-1 3 144 0,-2 2 80 16,3 5 16-16,-1 0 0 0,1 3 32 0,2 2 16 15,3-1 0-15,3-3 0 0,3-3-288 0,5-4 128 16,4-8-128-16,3-2 0 0,4-2 0 0,3 0 0 16,3-3 0-16,1-1 0 0,2 0-160 0,2-2-32 15,0-1-16-15,3-3 0 16,2 0-224-16,2-4-32 0,1 0-16 0,3-4 0 0,0-3 144 0,1-2 16 15,2-2 16-15,1-5 0 0,0-1 432 0,3-3 96 16,-1-3 16-16,3-3 0 0,0 1 176 0,0-5 32 16,0 1 16-16,1-5 0 0,0 2-112 0,2-3-32 15,1-4 0-15,-2-2 0 0,0-4-192 0,-2 1-128 0,0-3 160 0,-5 3-160 16,-1 1 0-16,-4 3 0 0,-2 2 0 16,-3 0 0-16,-4 1 0 0,0 1 0 15,-2 2 0-15,-3 2 0 0,-2 3 0 0,-2 1 0 0,-1 2 0 16,-2 2 0-16,1-1 0 0,-2 4 0 0,0 0 0 0,-1 3 0 31,0 0-672-31,1 4-176 0,-1 3-48 0,-2 1-16384 0</inkml:trace>
  <inkml:trace contextRef="#ctx0" brushRef="#br1" timeOffset="97191.62">27951 5751 11967 0,'-10'-5'1072'0,"3"1"-864"0,-1 2-208 0,3 2 0 0,4 0 4400 0,1 0 832 0,-1 0 160 0,0-3 48 16,-2 3-2896-16,1-1-576 0,0 0-112 0,4-1-32 16,1 2-928-16,2 0-176 0,-5 0-32 0,0 0-16 15,30 0-544-15,-15 0-128 16,0 2 0-16,2-2 0 0,2 1 0 0,0 0 0 0,1 2 0 0,0-2 0 16,-2 0-272-16,2 2-48 15,0-2 0-15,-1 1 0 16,0 2-1504-16,0-1-304 0,-2 0-64 0,-1 1-13088 0</inkml:trace>
  <inkml:trace contextRef="#ctx0" brushRef="#br1" timeOffset="97521.31">28446 6040 6447 0,'-2'0'576'0,"0"0"-576"15,-1 0 0-15,2 1 0 0,0 2 5888 0,1-1 1056 16,-1 2 224-16,-2 1 32 0,0 6-4960 0,-2 1-976 0,-2 5-208 0,0 2-32 16,0 0-544-16,-1 2-96 0,2-4-32 0,0 1 0 0,1 0-528 0,-1-1-96 15,1 1-32-15,-1-3 0 32,2-1-368-32,0 0-80 0,0-2-16 0,3 1 0 15,1-3-960-15,0-4-192 0</inkml:trace>
  <inkml:trace contextRef="#ctx0" brushRef="#br1" timeOffset="97924.39">29220 5680 33167 0,'-4'-1'2944'0,"0"0"-2352"0,3 2-464 0,1-1-128 15,1 0-384-15,-1 0-80 0,0 0-32 0,-1-1 0 0,0 1 736 0,-2 1 144 16,0 3 16-16,-1-2 16 0,0 7 32 0,-2-2 0 16,0 4 0-16,-3 3 0 0,-2 1 608 0,-1 3 128 15,-2 2 32-15,-2 2 0 0,-3 0-480 0,0 2-96 16,-2 0 0-16,-2-1-16 0,0 1-288 0,-1-1-48 0,3-1-16 0,-1 1 0 16,0 0-272-16,1 0 0 15,0-2 0-15,1-2-144 16,3-3-400-16,2-3-80 0,3-3-16 0,0-3 0 15,3-2-1120-15,0-3-224 0</inkml:trace>
  <inkml:trace contextRef="#ctx0" brushRef="#br1" timeOffset="98149.23">28839 5762 34095 0,'2'-5'3024'0,"1"1"-2416"0,1 3-480 0,-2 1-128 0,2 1 1024 0,1-1 192 16,2-1 48-16,4 0 0 0,4 1-528 0,4 0-96 15,-1 4-32-15,1 3 0 0,-3 5-352 0,-3 1-80 16,-2 5-16-16,-1 2 0 0,-2 2-160 0,-2-1 0 16,-2 4 0-16,-2-1 0 0,1-1-176 0,-3 0-64 15,1-1-16-15,-1-3 0 16,1 1-768-16,-1-3-176 0,1 1-16 0,1-2-16 16,-1-1-400-16,0-2-80 0,2-2-16 0,0-2-12560 0</inkml:trace>
  <inkml:trace contextRef="#ctx0" brushRef="#br1" timeOffset="99152.6">29366 6093 39615 0,'-8'10'3520'0,"2"-2"-2816"0,4 2-560 0,-1-3-144 16,2 2 336-16,-3-1 48 0,-3 13 0 0,-4 8 0 15,-3 12-160-15,0 6-32 0,3-2 0 0,1-3 0 32,5-5-1296-32,0-2-272 0,2-4-48 0,0-4-15664 0</inkml:trace>
  <inkml:trace contextRef="#ctx0" brushRef="#br1" timeOffset="100382.65">30425 5541 16575 0,'5'-18'1472'0,"-1"7"-1168"0,0 0-304 0,-1 1 0 15,1 4 1568-15,0 2 256 0,0-1 48 0,2-2 16 0,4-6-1040 0,3-3-208 16,2-1-32-16,-1 1-16 0,-3 4 192 0,-3 4 48 16,0 2 0-16,-3 1 0 0,0 3-384 0,-3 0-80 15,1 1-16-15,-1 0 0 0,1 1-224 0,-2 0-128 16,0 0 128-16,2 0-128 0,-2 0 640 0,0-3 64 16,0 2 16-16,-1 0 0 0,2 1 560 0,-2 0 128 15,0 0 0-15,-2 1 16 0,1 3-528 0,-3 2-96 16,-1 2-32-16,-2 3 0 0,0 3-400 0,-3 5-96 15,0 3-16-15,-1 3 0 0,0 3-256 0,1 3 160 16,0 4-160-16,0 0 128 0,1 4-128 0,2 2 0 0,2-1 0 0,1-2 0 16,3-1-304-16,3-2 16 0,3-3 0 0,1-4 0 31,2-1-368-31,2-4-80 0,-2-2-16 0,2-1 0 16,-1-2 448-16,1-1 96 0,-1-4 16 0,-1-2 0 0,2-2 192 0,1-2 0 15,0-2 0-15,2-1-144 0,0-4 304 0,2-3 64 16,1 1 16-16,2-5 0 0,1 0-32 0,2-3 0 0,0-1 0 0,2-4 0 15,-1 2-208-15,0-5 0 16,-1-2 0-16,-2 1 0 0,-2-2 128 0,-2-3-128 16,-2 1 0-16,-1-3 144 0,-2-4-144 0,-2-2 160 0,0-3-160 0,-3-1 160 0,-3 2 32 0,-2-1 0 15,-1-1 0-15,-4 4 0 16,-1-1-192-16,-4 4 192 0,-1 1-192 0,-4 4 192 0,-1 2 0 0,-3 1 16 16,-1 3 0-16,-1 3 0 15,2 1-208-15,-4 4 0 0,2 3 0 0,-1 1-160 31,1 1-336-31,1 1-64 0,0 3-16 0,1-1 0 0,0 2-704 0,2-3-160 16,-1 2-32-16,4 1 0 0,-1-4 832 16,2 1 144-16,4-2 48 0,0-1 0 0,3 1-96 15,2-1-16-15,2 0 0 0,0 0 0 0,2-2-1296 0,2 5-256 0,1-1-48 16,1 4-16-16</inkml:trace>
  <inkml:trace contextRef="#ctx0" brushRef="#br1" timeOffset="100627.32">30450 5830 7359 0,'-11'-4'320'0</inkml:trace>
  <inkml:trace contextRef="#ctx0" brushRef="#br1" timeOffset="100766.77">30428 5788 6447 0,'2'-3'576'0,"0"1"-576"0,-1 2 0 0,0 0 0 0,0-1 2128 0,0 1 320 0,2-2 64 0,2-1 16 0,1 0 896 16,3-3 176-16,1 1 48 0,1-1 0 0,2 0-1280 15,1 1-240-15,3-4-48 0,1 2-16 0,1-1-1328 0,4-3-272 16,0 0-48-16,3 0-16 16,1-1-1584-16,2-2-320 15</inkml:trace>
  <inkml:trace contextRef="#ctx0" brushRef="#br1" timeOffset="101334.98">30889 6072 21183 0,'6'-8'1888'0,"-2"1"-1504"0,0 3-384 0,-2-1 0 15,1 3 2256-15,-1-1 384 0,2 0 80 0,1-1 16 0,3-2-1424 0,4-2-288 16,1-1-48-16,2-1-16 0,0 4-656 0,-2 0-144 0,-1 1-32 0,-3 4 0 15,1-1-128-15,-4 2-144 0,-1 2 144 0,-1-1-208 32,-3 2-384-32,-1 4-80 0,-1 0-16 0,-3 2 0 0,-2 3 416 0,-1-1 80 0,-1 2 0 15,-1-1 16-15,0 3 176 0,-1-2 192 16,-1 2-32-16,0 3-16 0,0-1 304 0,-1 0 64 16,0 2 16-16,1 2 0 0,0-1 48 0,0 2 16 15,2-2 0-15,0 2 0 0,4 1-64 0,2-3-16 0,0 1 0 16,3 0 0-16,2-4-144 0,1 1-48 15,3-3 0-15,2-1 0 0,0-1-912 16,4-2-192-16,0 0-48 0,0-1 0 0,2-3-1600 0,1 2-336 0</inkml:trace>
  <inkml:trace contextRef="#ctx0" brushRef="#br1" timeOffset="101717.43">31788 5657 32255 0,'-2'-3'1424'0,"0"1"304"0,1 1-1392 0,0-1-336 0,1 2 0 0,0 0 0 0,0 2 864 0,0-2 96 16,-1 0 32-16,-1 1 0 0,1 1 176 0,1-2 48 15,0 0 0-15,0 0 0 0,-16 23-672 0,10-14-128 16,-3 5-32-16,-2 5 0 0,-1 2-128 0,-2 2-48 16,-3 4 0-16,-2 2 0 0,1 0-64 0,-3 5-16 15,0-1 0-15,0 2 0 0,0 0-128 0,0-5-224 16,1 1 48-16,3-2 16 15,0-3-560-15,4-2-112 0,-1-2-32 0,2-3 0 16,1-5-1824-16,2-1-384 0</inkml:trace>
  <inkml:trace contextRef="#ctx0" brushRef="#br1" timeOffset="101896.04">31454 5622 35935 0,'-6'-6'1600'0,"2"2"320"0,2 1-1536 0,1 3-384 0,1 0 0 0,1 1 0 16,1 1 880-16,1 2 96 0,0 2 32 0,4 4 0 16,3 1-480-16,1 4-80 0,3 4-32 0,1-2 0 0,1 3-288 0,0-1-128 15,2 3 0-15,-2 0 128 0,0 0-128 0,-1-1 0 16,-2 1 0-16,0 1 0 16,-1-1-704-16,-2-2-112 0,-3 1-16 0,0-2-16640 15</inkml:trace>
  <inkml:trace contextRef="#ctx0" brushRef="#br1" timeOffset="102221.31">31860 6208 26719 0,'-5'3'2368'0,"0"-1"-1888"0,0 3-480 0,2 0 0 15,2 1 3152-15,0-1 544 0,2 3 96 0,-2 2 32 32,-3 7-4208-32,-1 6-832 0,-1 7-160 0,-1 2-32 15,-1 2-1472-15,0-5-272 0</inkml:trace>
  <inkml:trace contextRef="#ctx0" brushRef="#br1" timeOffset="102797.12">31880 5291 29487 0,'6'-15'1296'0,"0"5"288"0,1 1-1264 0,-1 3-320 0,1 0 0 0,-2 1 0 0,1 0 1120 0,5-2 160 0,7-9 48 0,6-4 0 16,6-4-160-16,1 0-16 0,-1 0-16 0,0 2 0 16,-1 0-736-16,-2 4-144 0,0-1-16 0,-2 4-16 15,-2 1-224-15,-2 2 0 0,-1 4 0 0,-3 0 0 16,-2 1 0-16,-1 1 0 0,-4 5 0 0,-2 0 0 16,-1 2-368-16,-4 4 48 0,-2 0 0 0,-1 2 0 15,-1 3 64-15,-2 3 0 0,-2 0 16 0,-2 3 0 0,-2 5 464 16,-3 3 96-16,1 3 0 0,-1-2 16 15,1 2-80-15,-3 0-32 0,2 2 0 0,-2-5 0 0,1 4-96 16,-2-4 0-16,-1 2-128 0,1-2 192 16,0-2-192-16,1-5 128 0,3 2-128 0,3-3 0 0,3 0 304 0,2-4-48 15,3-1 0-15,5-1 0 0,1-1-80 0,4-3-32 16,5 0 0-16,1-1 0 0,4-1-144 0,3-3 0 16,5 1 0-16,0-2-176 15,2-2-672-15,-2 0-144 0,2-2-32 0,-4-1 0 16,0 0-1600-16,-1-1-336 0</inkml:trace>
  <inkml:trace contextRef="#ctx0" brushRef="#br1" timeOffset="103458.8">29697 5547 25791 0,'-7'2'2304'0,"0"2"-1856"16,1 1-448-16,3 1 0 0,1 0 2784 0,2 0 464 15,0 2 80-15,-1 5 32 16,1 10-2480-16,0 8-496 0,1 7-112 0,3 3-16 0,2 0-256 0,3-1 0 15,1-3 0-15,1-1 0 16,1-1-1920-16,2-4-320 0,-1 0-80 0,2-4-12544 0</inkml:trace>
  <inkml:trace contextRef="#ctx0" brushRef="#br1" timeOffset="103699.59">29619 5867 43311 0,'-15'-2'1920'0,"7"-1"384"0,0 3-1840 0,4 0-464 0,4 0 0 0,3 0 0 0,-1 3 0 0,3-3-128 16,4 1-16-16,5-1 0 0,8 0 144 0,6-1 128 15,7-3-128-15,3-1 176 31,8-1-512-31,1-2-112 0,4-4 0 0,4-3-18272 0</inkml:trace>
  <inkml:trace contextRef="#ctx0" brushRef="#br1" timeOffset="115458.46">26549 6981 14735 0,'-4'-2'1312'15,"2"2"-1056"-15,2-1-256 0,0-2 0 16,1 2 896-16,0 0 128 0,-1 1 32 0,1-4 0 0,3 1 64 0,1-2 16 15,1 3 0-15,2 4 0 0,0 0-528 0,1 3-96 16,1 5-32-16,0-3 0 0,0 5 320 0,-1 1 64 16,3 3 16-16,-1 0 0 0,1 2-48 0,-1 3-16 0,2 2 0 0,-2 1 0 15,0 2-480-15,-1 3-80 0,-2 4-32 0,2-1 0 16,-1 5-224-16,-2-1 0 0,1 1 0 0,-2-1 0 31,-1-1-672-31,-1-3-32 0,-2-1 0 0,1 0 0 16,-2-1 32-16,0-2 0 0,0 0 0 0,-1 0 0 15,1-2-16-15,-1 0 0 0,2-4 0 0,-2 1 0 16,1-4-240-16,0 2-48 0,0-4-16 0,3-1-5424 0,-1-1-1088 0</inkml:trace>
  <inkml:trace contextRef="#ctx0" brushRef="#br1" timeOffset="115787.86">26812 7496 15663 0,'-13'-9'1392'0,"1"5"-1120"0,3-1-272 0,2 3 0 0,2-1 864 0,3 2 112 16,-2 1 32-16,-2-5 0 0,-3 0-208 0,-3 0-32 15,0-1-16-15,-1 1 0 0,3 3 480 0,2-1 112 16,-1 3 0-16,2 3 16 0,-2 0-256 0,0 5-48 0,1-1-16 0,-2 4 0 16,-1 2-480-16,-2 2-112 0,2-1 0 0,-1 4-16 15,-2 2-432-15,-1-1 0 0,1 2 0 0,-3 0 0 16,3 2-192-16,-2-4-112 0,1 2-16 0,0-5-16 31,2 2-912-31,4-6-176 0,-1-1-48 0,2 0-6816 0,2-3-1376 0</inkml:trace>
  <inkml:trace contextRef="#ctx0" brushRef="#br1" timeOffset="116070.42">26983 7509 28559 0,'-4'-2'1264'0,"0"-2"272"0,2 3-1232 0,2 0-304 0,0 1 0 0,1 0 0 0,0-3 832 0,2 2 96 16,2 0 32-16,2-4 0 0,6 0 304 0,4-1 64 16,1 1 16-16,5-2 0 0,0 4-1056 0,3-1-288 15,1-1 0-15,2 1 128 16,-1 3-752-16,2 0-144 0,0-4-48 0,-1 1 0 15,0 2-1408-15,-1-4-272 0,-2-1-64 0,-2 2-5984 0,-1-1-1184 16</inkml:trace>
  <inkml:trace contextRef="#ctx0" brushRef="#br1" timeOffset="116293.86">27069 7663 20271 0,'-2'-3'1792'0,"1"3"-1424"0,-1 0-368 0,2 0 0 0,0 1 1184 0,0-1 160 0,2 2 48 0,-2-2 0 0,1 2-1008 0,3-1-208 16,2 2-48-16,-6-3 0 0,0 0-128 0,28 5 0 15,-14-4-192-15,-1 1-7408 31,3-2-1472-31</inkml:trace>
  <inkml:trace contextRef="#ctx0" brushRef="#br1" timeOffset="116762.54">27748 7399 4607 0,'1'-12'192'0,"-1"2"64"0,2 4-256 0,-2 0 0 0,1 2 0 0,0 1 0 16,0-2 352-16,1-3 32 0,0-1 0 0,2-7 0 15,0 4 1568-15,-2-4 320 0,2 4 64 0,-3 5 16 16,0 0-176-16,-1 3-48 0,-1 1 0 0,0 3 0 0,-2 3-272 16,-2 3-64-16,0 0-16 0,-1 5 0 0,-2 1-448 0,-2 1-96 15,-2 3-16-15,0 2 0 0,1-1-624 0,-3 4-128 16,2-3-16-16,-2 3-16 0,2 3-432 0,-2-1 0 15,2 0 0-15,1-2 0 0,1 0 0 0,3-1 0 16,-1-2 0-16,3-1 0 0,2 3 0 0,1-3 0 16,1 1 0-16,1-5 128 0,3 2-128 0,-1-1 0 15,2-3 0-15,1-1 0 0,1-3 0 0,0-1-192 16,3-3 64-16,-2-2 128 0,3-1-208 0,0-1 80 16,1-3 128-16,1-2-208 0,2 0 336 0,1-3 80 15,1 1 16-15,0-7 0 0,0 1-80 0,1-1-16 16,1-2 0-16,-2-2 0 0,-1 2 128 0,-1-4 32 15,3-1 0-15,-4-2 0 0,2 0 144 0,-3-4 16 0,1 2 16 16,-3 0 0-16,-2 0-96 0,-2 3-32 0,-1 2 0 0,-3 0 0 16,-4-1-144-16,-1 2-16 0,-4 1-16 0,-2 2 0 15,-4 0-160-15,-2 2 0 0,-2 1-160 0,-3 3 160 32,-2 4-768-32,-4-1-64 0,-2 5-16 0,-2 3 0 15,0 1-1184-15,-1 4-224 0</inkml:trace>
  <inkml:trace contextRef="#ctx0" brushRef="#br1" timeOffset="126701.96">27484 8774 13823 0,'-8'0'1216'0,"3"0"-960"16,3 2-256-16,1-2 0 0,-1 0 0 0,0-2 0 15,-2 2 0-15,-3-1-160 16,-1 2-416-16,0-2-64 0,0-3-32 0,3 3 0 0,3-3 272 0,2 2 48 0,0-2 16 0,2-1 0 15,3 0 1696-15,0 3 352 16,3 1 64-16,-1-2 16 0,4 2 112 0,1 1 16 0,5 0 16 0,0 0 0 16,3 0-560-16,3 0-112 0,4 1-32 0,7-1 0 15,5-1-16-15,7 0-16 0,6-2 0 0,4-1 0 16,1 2-304-16,4 0-64 0,4-5-16 0,0 1 0 16,3 1-272-16,1-1-48 0,3 1-16 0,0-1 0 15,-2 2-336-15,2-1-144 0,-1 3 128 0,-1-4-128 16,2-3 0-16,-1 2 0 0,0 0 128 0,-1 1-128 15,3 2 0-15,2-2 0 0,1-1 144 0,1 2-144 16,0-1 0-16,-1 1 0 0,0 5 0 0,-5-4 0 16,0 3 0-16,3 0 0 0,0 1 0 0,-3-3 0 15,-8 3 0-15,0 0 0 0,-1 0 0 0,-3-1 0 0,-5 1 0 0,0-1 0 16,-1 1 0-16,-2 0 0 0,-2 0 256 0,-2-2 48 16,1 0 0-16,-3 2 0 0,-3 0-160 0,0 0-16 15,0 0-128-15,0 0 192 0,1 0-192 0,2 0 0 16,-1 2 0-16,1 0 0 0,-2-1 0 0,-1 0-160 15,0 2 160-15,-2-2-128 0,-3 0 128 0,-3-1 0 16,0 1 0-16,-2-2 0 0,-1 1 0 0,-3-1 0 16,1 1 0-16,-5-1 0 0,0-2 0 0,-3 1 0 15,-1 2 0-15,-3-4 0 0,0 1 0 0,-1 1 0 16,-1-1 0-16,-1 2 0 0,-1-1 0 0,2 1 0 16,0-1 0-16,0 0 0 0,0 1 0 0,-3-2 0 15,2 1 0-15,-2-1 0 0,1 2 0 0,-4-2 0 0,1 1 0 16,-2 2 0-16,0-4 0 0,-3 3 0 0,0 1 0 0,-1-1 0 15,-2 1 0-15,1 0 0 0,-1 0 128 0,1 1-128 16,-1 0 0-16,2 1 0 0,1 0 0 0,0-1-192 16,0 0 192-16,1 3-128 0,0-4 128 0,0 3-128 15,1-1 128-15,-2-2 0 0,1 1 0 0,0 1 0 16,-1-2 0-16,0 0 0 0,0 0 0 0,0-2 0 16,0 1 0-16,-2-1 0 0,1 0 0 0,-1 1 0 15,-1-3 0-15,-1 2 0 0,-1-2 0 0,-1 2 128 16,-3-3 0-16,-1 1 0 0,-2-1 0 0,-3 2 0 15,-4-2-128-15,0-2 0 0,-5 2 128 0,-1-1-128 0,-1 1 0 16,-2-3-128-16,-3 0 0 0,-1 1 0 0,-2 2 128 0,1-5 0 16,-1 3 0-16,3-2 0 0,0 0 0 0,3-2 0 15,2 1 0-15,1 0 0 0,2 2 0 0,1-3 192 16,1-1-64-16,3 4 0 0,0-1 64 0,2 0 0 16,3 3 16-16,1 1 0 0,2 2-48 0,3 3-16 15,2-3 0-15,1 3 0 0,3 3-144 0,2-1 192 16,3 3-192-16,2 1 192 0,4 2-384 0,3 0-80 15,5 3-16-15,1 1 0 0,3-1 32 0,3 0 16 16,1 0 0-16,-1 0 0 0,1 1 240 0,1 0 0 16,-1-1-160-16,1 0 160 0,-1-3 0 0,0 4 0 15,1-3 0-15,-1 1 0 0,-3 2 0 0,1-4 0 16,-3 2 0-16,-3 1 0 0,-2 0 0 0,-2 0 0 0,-3 1 0 0,-4 1 0 16,-1 0 192-16,-3 1-64 0,-2 2 0 0,-4-1 0 15,0 3 144-15,-5 0 32 0,-3 3 0 0,-2-1 0 16,-3-3-144-16,-2 2-32 0,-5 1 0 0,-5-3 0 15,-5 3-384-15,-8 1-96 0,-8 1-16 0,-4 6-17312 16</inkml:trace>
  <inkml:trace contextRef="#ctx0" brushRef="#br1" timeOffset="131361.47">21565 6717 9215 0,'-1'1'816'0,"-1"0"-656"0,2 0-160 0,0-1 0 16,1-1 192-16,-1 1 0 0,0 1 0 0,0 2 0 15,1-2-192-15,2 3 128 0,-1-4-128 0,-2 0 128 16,0 0 512-16,0 0 80 0,0 0 32 0,19 8 0 16,-16-3-48-16,1 1-16 0,0 3 0 0,-2 2 0 0,2 2 304 0,-2 4 64 15,1 0 16-15,-2 3 0 0,0 2-48 16,-1 3 0-16,0-1 0 0,-1 0 0 0,0 2-272 0,0-1-64 15,-1 3-16-15,1-2 0 0,1-1-320 0,-1 2-64 16,0-2-16-16,1 2 0 0,-1 0 288 0,-1 2 48 16,1-4 16-16,1 2 0 0,0 1-112 0,0-1 0 15,0 2-16-15,0-3 0 0,0 1-304 0,0 3-48 16,0 1-16-16,0-2 0 0,1-1 64 0,-1 0 16 16,-1 3 0-16,1-1 0 0,-1 1 96 0,0-3 16 15,-1 0 0-15,1 1 0 0,1-1 48 0,-2 1 16 16,0-2 0-16,1-1 0 0,-1 2-32 0,0 0 0 15,0-1 0-15,0-3 0 0,-1 2-96 0,1-1-32 16,0 2 0-16,1-3 0 0,1-2-96 0,0 0 0 16,1 2-128-16,2-2 192 0,-1 0-192 0,2 1 0 0,-2 0 0 0,2-1 0 15,-1 2 0-15,-2-1 0 0,0 1 0 0,0-3 0 16,-2 1 0-16,1-2 0 0,-1 0 0 0,-2-2 0 16,2 1 0-16,-1-2 0 0,-1 3 128 0,1 0-128 15,-2 0 192-15,2-2 0 0,0 1 0 0,0-3 0 16,1 0-192-16,-1 0 0 0,2-4 128 0,0-1-128 15,2 0 0-15,-2-1 176 0,1-3-176 0,-1-1 160 16,1-1-160-16,0-2 160 0,-1 1-160 0,0 2 160 16,0-1-160-16,-1 0 160 0,-1 0-160 0,-1 1 160 15,-1 2-160-15,1-1 0 0,-2 1 0 0,0-2 0 0,0 0 0 16,0-1 0-16,-1-3 0 0,0 0 0 0,1-2 0 0,-3-3 0 16,2-3 0-16,0-4 0 0,-2-1 256 15,1-5-16-15,0-1-16 0,-2-3 0 16,0-4-96-16,-1-4 0 0,-1-4-128 0,-1-4 192 0,0-4-192 0,-1 2 0 15,1 0-192-15,-2 0 192 0,2 1 0 0,-2 4 0 16,2 2 0-16,0 3 0 0,0 5 0 0,4 5 0 16,-3 2 0-16,2 3 0 0,0 2 224 0,1 3-48 15,-2 1-16-15,1 5 0 0,2-2-32 0,-1 4 0 16,2 0 0-16,1 4 0 0,1-2 0 0,3 3 0 16,0 2 0-16,1 2 0 0,0 0-128 0,2 5 0 15,2 1 0-15,1 2 0 0,2 4-160 0,0 1 160 0,1 5 0 16,1-2-144-16,1 3 144 0,0 2 0 15,0 1 160-15,0-1-160 0,1 2 0 0,-1-2 0 0,1 1 0 0,1-1 0 16,0 1 0-16,1 0 0 0,0-1 0 0,1-2 0 16,0 0 0-16,-2-5 0 0,0-1 0 0,1-4 0 15,0-1 0-15,2-1 0 0,-1-4 0 0,-1 0 0 16,1-4 0-16,0 1 0 0,-1-4 0 0,2-3 0 16,-1 2 0-16,-2-4 224 0,2-4-32 0,-2-1-16 15,-1-2 16-15,-1-4 16 0,0-2 0 0,-2-4 0 16,1-4 112-16,0-2 0 0,-2-5 16 0,-1-1 0 15,1-1 16-15,-1-7 0 0,0-5 0 0,-1-4 0 16,0-3-160-16,0-2-48 0,-2-1 0 0,1-4 0 16,0-1-144-16,-2-2-192 0,0-3 32 0,4-7-19744 15</inkml:trace>
  <inkml:trace contextRef="#ctx0" brushRef="#br1" timeOffset="137076.34">31946 12791 8287 0,'-1'0'736'0,"0"-1"-592"0,1 1-144 0,0 0 0 16,0 0 448-16,0 0 48 0,0 1 16 0,-1-2 0 16,-1-3-272-16,2 3-48 0,-1 1-16 0,1 0 0 15,0 0 464-15,0 0 80 0,0 0 32 0,0 0 0 16,0 0 80-16,0 0 32 0,0 0 0 0,0 0 0 16,-9-20 160-16,9 12 48 0,-1 2 0 0,1 0 0 0,-1-3-112 0,0 2-32 15,0 1 0-15,-1 0 0 16,0-3-96-16,-1 0-32 0,0 1 0 0,-1-1 0 0,0-2 288 0,0 0 48 15,1-3 16-15,-1 2 0 0,-1-2-416 0,0 3-80 16,0-4-16-16,-1 3 0 0,0-2-144 0,-2 1-48 16,1-1 0-16,-2 2 0 15,1 0-96-15,-1-2-32 0,0 0 0 0,1 0 0 0,-2 1-160 0,0-2-32 16,1 0-128-16,1-1 192 0,-2 1-48 0,1 0-16 16,2 2 0-16,-1 0 0 0,2 2 0 0,0 0-128 15,0 2 192-15,0 5-64 0,-1-3 16 0,1 2 0 16,0 2 0-16,0 0 0 0,0 1 160 0,-1 1 16 15,1-1 16-15,0 1 0 0,1 1-144 0,-1 0-48 0,1 0 0 16,0 0 0-16,0 0-144 0,-1-2 0 0,1 2 0 0,0 0 0 16,0-2 0-16,1 2 128 0,-1 0-128 0,2 0 0 15,-1 2 128-15,-1-2-128 0,1 2 0 0,1-2 128 16,-1 0-128-16,0 1 128 0,-1 2-128 0,2-1 128 16,-1 1-128-16,0 0 0 0,-1 0 0 0,1 1 128 15,0 1-128-15,-1-3 0 0,1 2 0 0,-1 1 0 16,1 0 0-16,-1-3 0 0,2 3 0 0,-1 0 0 15,0-3 0-15,0 2 0 0,2 1 0 0,-2-2 0 16,2 0 0-16,-1 2 0 0,1-2 0 0,-1 0 0 16,0 2 0-16,0-1 0 0,1 1 0 0,0 1 0 15,0 0 0-15,1 2 0 0,0-2 0 0,1 1 0 0,0 1 160 16,0-1-160-16,0 1 192 0,0-2-192 0,1 4 0 16,0-4 0-16,0 1 0 0,0 2-144 15,-1-2 144-15,2 1 0 0,-2-1 0 0,-2 2 0 0,2 0 0 0,-2 2 0 16,1-4 0-16,-3 3 0 0,2-1 0 0,-1-1 0 15,-1 3 0-15,1-3 0 0,-1 2 0 0,0-2 128 16,1 2-128-16,0 0 176 0,-1-1-176 0,2 1 192 16,-1 0-192-16,2-2 192 15,0 1-192-15,1 0 0 0,0 1 0 0,0-3 0 0,1 3 0 0,0-2 0 16,1 0 0-16,-1-1 0 0,1 0 0 0,0 0 0 16,0 2 0-16,-1-1 0 0,-1 0 0 0,2-1 0 15,-4 3 0-15,2 0 0 0,-2-1 0 0,-1 2 0 0,1 0 0 16,-2 2 0-16,1 0 0 0,-2-2 0 0,0 2 0 0,0 2 0 15,1-4 0-15,0 1 0 0,1 0 0 0,-1-1 0 16,3 0 0-16,-2 0 0 0,2-2 0 0,1 0 0 16,-1-1 128-16,1 1 0 15,0-2 0-15,0 2 0 0,0-3-128 0,0 2 0 0,-2-1-160 0,2 0 160 16,0 1 0-16,-1 2 0 0,1-4 0 0,-1 3 0 16,1 1 0-16,-1-1 0 0,1 0 0 0,-2 1 0 15,2 2 0-15,-1-2 0 0,1 1 0 0,-1 0 0 16,0 1 0-16,0 0 0 0,1 0 0 0,-2 2 0 15,1-4 0-15,0 1 0 0,0 3 0 0,-1-6 0 16,1 3 0-16,1 0 0 0,0-1 0 0,0 0 160 0,0-2-160 0,0-1 0 16,0 2 0-16,0-2 0 0,1 3 0 0,-1-3 0 15,0 2 0-15,0 0 0 0,0 1 0 0,0 0 128 16,0 1-128-16,0-1 0 0,0 0 0 0,-1 1 0 16,1 0 128-16,-1 0-128 0,0 0 0 0,-1 0 0 15,1 0 144-15,0 0-144 0,0 2 0 0,-1-2 0 16,1 1 0-16,0-1 128 0,1-1-128 0,-1 1 0 15,-1-2 0-15,2 1 0 0,0 0 0 0,0-4 0 16,0 1 0-16,0 2 0 0,0-3 128 0,0-1-128 16,2 3 160-16,-1-2-160 0,-1 1 144 0,1 1-144 15,0-2 128-15,1 1-128 0,-1 1 0 0,-1 0 0 16,1 2 128-16,-1-1-128 0,0 1 0 0,-1 0 0 0,1 0 0 16,-1 1 0-16,-2 0 0 0,2 0 0 15,0 3 0-15,-2-3 0 0,1 1 0 0,1-1 128 16,-2 0-128-16,2-2 0 0,-2 1 128 0,2 0-128 0,0-3 0 0,0 1 128 15,-1 0-128-15,1 0 0 0,0 0 0 0,1 0 128 16,-1-1-128-16,-1 2 0 0,2-2 0 0,-1 2 0 16,1-2 0-16,0 1 0 0,0 2 0 0,-1 0 128 15,0-2-128-15,0 3 0 0,1-1 0 0,1 1 0 16,-1 2 0-16,0-2 0 0,1 1 0 0,0-1 0 16,-1 2 0-16,1-2 0 0,-1 0 0 0,0-1 0 15,2 1 0-15,-2-1 0 0,0 1 0 0,-2-4 0 0,2 3 0 0,0-1 0 16,-1 0 0-16,1-3 0 0,-1 4 0 0,0-4 0 15,0 1 0-15,1 1 0 0,-2 0 0 0,0 0 0 16,1 0 0-16,-1-1 128 0,1 0-128 0,0 1 128 16,0-1-128-1,-1 0 128-15,2 1-128 0,-1 0 160 0,1-1-160 0,0 0 160 0,-1 2-160 0,1-2 0 16,-1 4 0-16,-1-1 128 0,2 1-128 0,-1 0 0 16,1 1 0-16,0-4 0 0,0 1 0 0,0-1 0 15,1 2 0-15,1 0 0 0,-1-1 0 0,0 0 0 16,0-1 0-16,1 1 0 0,-1-3 0 0,0 1 0 15,0 2 144-15,-1-3-144 0,2 2 128 0,-1-2-128 16,-1 3 128-16,0-3-128 0,0 2 0 0,-1 1 0 0,1 0 0 0,-2 1 0 16,1 0 0-16,0 1 144 0,1 0-144 0,-1-3 0 15,1 6 0-15,0-5 0 0,0 1 0 0,0 1 0 16,1 0 0-16,0-2 0 0,2-1 0 0,-2 3 0 16,1-2 0-16,1 0 0 0,-1 0 0 0,1 1 0 15,0 0 0-15,0-1 0 0,-1 3 0 0,1-3 0 31,-1 1 0-31,1 0 192 0,-2 1-64 0,1 0-128 0,1-4 256 0,-2 3-64 0,2 1-16 0,-1-3 0 16,-1 2-176-16,2-2 0 0,-1 1 0 0,1 2 0 16,-1-3 0-16,1 2 0 0,-1-3 0 0,2 2 0 15,0-1 0-15,-1 1 0 0,2-3 0 0,0 2 0 0,0-2 0 16,0 0 0-16,0 0 0 0,1-1 128 0,-1 1-128 0,0-1 128 16,0 1-128-16,-1-1 128 15,1 0-128-15,1 0 0 0,-1 0 144 0,0 0-144 0,0-1 128 0,-2-1-128 16,2 2 128-16,2-3-128 0,-1 1 0 0,-2-1 128 15,2 0-128-15,-3 1 0 0,0-1 0 0,1 0 144 16,-1 0-144-16,1-1 0 0,0 3 128 0,-1-3-128 16,2 3 0-16,-1-3 0 0,1 1 160 0,0 1-160 15,1-1 128-15,-2 2-128 0,1-4 0 0,-1 2 0 32,2 1 128-32,0-3-128 0,0 2 0 0,1 0 0 15,1-2 0-15,-2 0 0 0,0 2 128 0,0-4-128 16,1 0 0-16,-2 1 128 0,1 0-128 0,-1-3 128 0,0 1-128 0,0-1 128 15,1-2-128-15,-1 1 160 0,0-2-160 0,0 0 160 16,0 1-160-16,0 0 0 0,-1-2 144 0,0 2-144 16,1 0 0-16,-1-3 0 0,0 2 0 0,0 1 128 15,0-3-128-15,0 0 0 0,1 1 0 0,0-1 128 16,0 0-128-16,0 1 0 0,-2-3 0 0,2-1 128 16,0 1-128-16,0 0 0 0,-1-1 0 0,0-2 128 15,-1 2-128-15,1-2 0 0,0 3 0 0,-2-4 128 16,2 2-128-16,-2-2 0 0,1 1 128 0,-1-3-128 15,1 3 128-15,-2-1-128 0,2-1 160 0,-2-1-160 16,0 0 176-16,0-1-176 0,1 1 192 0,-1-3-192 0,0 2 160 16,0 1-160-16,0-1 128 0,1-2-128 0,-2 2 0 0,1 1 128 15,1-1-128-15,0 0 0 0,-1 0 0 0,0-3 0 16,0 3 128-16,1-2-128 0,0 1 0 0,-1 2 128 16,-1 0-128-16,2 0 128 0,-2-3 0 0,1 1 0 15,-1 1 0-15,1-2 0 0,-1 3 0 0,0-1 0 16,0 1 0-16,1-2 0 0,-1 2-128 0,0-3 0 15,-1 3 0-15,1 0 0 0,-1-1 0 0,0 0 0 16,-1-1 0-16,1-1 0 0,0 1 0 0,0-2 208 16,-1 2-48-16,1-2-16 0,0 3-144 0,0-2 0 15,-1 1 0-15,1 1 0 0,1 0 0 0,-1 2 0 16,1 0 0-16,0 0 128 0,0 1-128 0,0-1 0 16,0 3 0-16,0-1 0 0,0 2 128 0,0 1 0 0,0-1 0 15,0 1 0-15,1-1-128 0,0 1 0 0,1 0 0 0,-1-2 128 16,0 0-128-16,2-1 0 0,-2 2 144 0,0-2-144 15,3 0 0-15,-2 2 0 0,1-4 0 0,-1 4 0 16,2-4 0-16,-2 1 0 0,2 0 0 0,-1-1 0 16,-1 1 0-16,-1 1 0 0,2 0 128 0,-3 1-128 15,1 1 0-15,-1-1 0 0,0 2 0 0,0 0 0 16,-1 0 0-16,1 0 144 0,0-1-144 0,-1 0 0 16,1 1 160-16,0 0-160 0,1-1 128 0,-1 1-128 15,1 1 0-15,0-1 0 0,2 1 128 0,-2 1-128 16,1-2 0-16,1 2 0 0,-1 1 0 0,2-2 0 0,-1 2 0 15,-1-3 0-15,0 3 0 0,0-1 0 0,0 0 0 16,1-1 0-16,-2 2 0 0,1-2 0 0,0 0 0 0,-1 0 0 16,1-1 144-16,1 0-144 0,-1-3 0 0,1 2 144 15,-1-1-144-15,2 1 0 0,0 1 0 0,-2-4 0 16,2 4 0-16,0-1 0 0,-2 0 0 0,0 1 0 16,1 3 0-16,-2-2 0 0,0 1 128 0,-1 1-128 15,2 1 0-15,-4-3 0 0,2 4 144 0,0-1-16 16,-1 2-128-16,1-4 192 0,-1 2-192 0,1 1 144 15,0-1-144-15,0-1 128 0,0 0-128 0,0 2 0 16,1-2 0-16,0-1 0 0,1-1 0 0,-1 0 0 16,0 1 0-16,0 1 0 0,-1-1 0 0,0 0 0 15,0 1 0-15,0-1 0 0,0 0 0 0,-1 1 0 0,0-2 0 16,0 3 0-16,-1-1 0 0,1 2 0 0,-1-4 0 0,0 3 0 16,1-1 0-16,0 1 0 0,1 1 0 0,-1-1 0 15,1-1 0-15,0-1 0 0,0 3 0 0,0-4 0 31,0 3-464-31,1-1-32 0,0 0 0 0,0 1 0 16,2-3-592-16,-1 3-128 0,2 1-32 0,1-4-13280 0,1 4-2640 0</inkml:trace>
  <inkml:trace contextRef="#ctx0" brushRef="#br1" timeOffset="147830.67">32409 17025 30399 0,'-3'-8'2704'0,"1"0"-2160"16,2 4-544-16,0-1 0 0,0 3 384 0,1-2-48 0,0-3 0 0,1-8 0 31,-2-3-848-31,1-4-192 0,1-4-16 0,-1 1-16 0,1 2 1712 0,-1 1 352 0,-2 1 64 0,-2-2 16 15,-2 4 48-15,-2-2 16 0,-4 2 0 0,-4-3 0 16,-4 1-784-16,-2 3-160 0,-1 5-16 0,-5 3-16 16,0 3-304-16,-4 2-48 0,-4 5-16 0,-4 0 0 0,-2 6-128 15,-3 0 0-15,0 4 0 0,-1 2 0 0,1 2 0 0,-1 3 0 16,0 4 0-16,-2 1 0 0,2 1 0 0,2 1 0 16,0 2 0-16,2 3 0 0,1-1 0 0,1 6 160 15,2 0-160-15,1 7 160 0,0 4-160 0,4 0 0 16,2 0 0-16,4 3 0 0,4 3 0 0,2-2 0 15,4-2 0-15,2 3 0 0,3-5 0 0,3 2 0 16,1 3 0-16,2-2 0 0,3 2 0 0,1 0 0 16,1 3 0-16,1-2 0 0,3 0 0 0,-1-5-144 15,4-3 144-15,-1-4-160 0,2-3 160 0,4-1 0 16,2-5 0-16,5-3-128 0,2-4 128 0,4 0 192 16,3-6-32-16,7-2-16 0,50 7 256 0,-36-15-192 15,8-2 0-15,6-2-80 0,4-4-128 0,2-2 176 0,1-3-176 16,3-4 128-16,-2-1-128 15,-1-1 0-15,-4-6 0 0,-1-3 144 0,-7-1-144 0,-5-2 0 0,-4 0 144 16,-3-5 16-16,-1-7 0 0,-3 2 0 0,-3-6 0 16,-2 1 32-16,-3-3 16 0,-3-3 0 0,-3-2 0 15,-4-4-208-15,-5-3 0 0,-2-4 0 0,-6 0 0 16,-5 1 0-16,-5-5-128 0,-3-1 128 0,-6-5-208 16,-4-4 208-16,-3 2 0 0,-4 3 144 0,-2 3-144 15,-2 2 192-15,-3 4-64 0,0 1-128 0,-4 1 192 16,2-1-192-16,-4 2 0 0,0-1 0 0,-3 2 0 15,-2-1-416-15,-1 4-32 0,-5 1 0 0,-5-5-19008 16</inkml:trace>
  <inkml:trace contextRef="#ctx0" brushRef="#br1" timeOffset="154187.21">10190 7870 20271 0,'-24'-3'1792'0,"3"-2"-1424"0,7 2-368 0,7-1 0 15,2 3 2112-15,-8-2 336 0,-13-5 80 0,-13-3 16 16,-8-3-1760-16,0-4-336 0,10 3-80 0,7-2-16 16,8 1-1216-16,7 1-240 0,6 0-48 0,6 1-16 15,5 1-1984-15,4 0-400 0,3 2-80 0,4-2-16 16,6 0 2096-16,3 1 400 0,6 1 96 0,2 0 16 0,8-2 1280 0,5 3 256 16,6 2 48-16,7-2 16 0,7 4 1088 0,5-3 208 15,7 2 64-15,9 0 0 0,4 2-368 0,10-1-64 16,8 0-16-16,7 1 0 0,3 1-1056 0,8 1-224 15,7-1-32-15,0-1-16 0,-4 3-144 0,1-3 0 16,1-2 0-16,-7 1 0 0,-18 3-208 0,4-1 16 16,5 1 16-16,-8 0 0 0,-6 0 176 0,-9 1 0 15,-5 4 160-15,-7-1-160 0,-5-1 144 0,-12-1-144 16,-9 1 128-16,-5-5-128 0,-8 2 0 0,-4-1 128 16,-8 1-128-16,-8-2 0 0,-8 2 0 0,-6-1 0 15,-3 0-144-15,-8 1 144 0,-9-2-192 0,-11 0 64 0,-7-2 128 0,-10 1-208 31,-9 1-320-31,-13 2-64 0,-14 0-16 0,-6-2 0 0,0 4 416 0,-4-1 192 16,-5 2-192-16,-13 3 192 0,-10 2 640 0,-3 0 240 0,0 1 48 0,-4 3 16 16,-6 2-128-16,2 3-32 0,-1-2 0 0,1 2 0 15,4 2-208-15,7-1-32 0,4-1-16 0,-1 2 0 16,0 2-48-16,7-1-16 0,5 0 0 0,9 0 0 16,6-3 320-16,8-1 64 0,6-1 16 0,9-2 0 15,8 1-384-15,9-2-80 0,9-1-16 0,9-3 0 16,9-1-208-16,8-1-48 0,7-3-128 0,9-3 192 15,6 3-192-15,7-1 0 0,10 1 0 0,12-1-160 16,7-1-608-16,11-3-128 0,9 0-32 0,11 2 0 16,9-1-304-16,4 2-64 0,2-1-16 0,9-3 0 15,9-2 672-15,2 0 144 0,-5-1 32 0,6-2 0 0,3 1 464 16,-3-6 320-16,-12 4-64 0,2-4 0 0,3 0 1120 0,-2-3 224 16,-2-2 32-16,-9 2 16 0,-16 2-192 0,-4 1-48 15,-3 0 0-15,-9 4 0 0,-12 0-784 0,-10 3-176 16,-10 1-16-16,-11 2-16 0,-10 1-416 0,-9 4 0 15,-10 1 0-15,-14 1-17296 0</inkml:trace>
  <inkml:trace contextRef="#ctx0" brushRef="#br0" timeOffset="166742.94">4120 9046 11055 0,'1'-6'976'0,"-1"2"-784"0,0 3-192 0,0 1 0 16,2 1 336-16,-2-1 32 0,1 0 0 0,-1-1 0 0,0 1-368 0,0 0 0 0,1 0 0 0,-1 0 0 16</inkml:trace>
  <inkml:trace contextRef="#ctx0" brushRef="#br0" timeOffset="171579.94">4086 9108 11967 0,'-2'-4'1072'0,"1"3"-864"0,0 1-208 15,1 0 0-15,0 0 944 0,0-2 144 0,0 1 16 0,-1-2 16 16,1-2 528-16,-2-1 96 0,2 0 32 0,0-2 0 15,2 1 176-15,-1 1 32 0,1 0 16 0,2 1 0 16,0 0-528-16,1 0-128 0,1 0 0 0,0 2-16 16,1 2-368-16,2-1-80 0,0 2-16 0,1 2 0 15,0-2-304-15,-1 2-64 0,4 2-16 0,-1 1 0 16,1-1-96-16,-1 1-32 0,0 1 0 0,2 0 0 16,-4 2-160-16,1-2-16 0,-1 1-16 0,0 1 0 0,-3 0-160 15,1 2 192-15,-2-2-192 0,-3 1 192 0,0 3-192 16,-2-4 160-16,0 2-160 0,-2 1 160 0,0 0-32 0,-2-3 0 15,1 0 0-15,-1 0 0 0,0 2 48 0,0-3 0 16,1 1 0-16,-1 2 0 0,3 1 16 0,-2-1 0 16,-1-3 0-16,1 0 0 0,1 3 0 0,-2-1 0 15,2 1 0-15,-1 1 0 0,0-1-64 0,0 2 0 16,-1 2 0-16,0-2 0 0,1-1-128 0,-1 0 0 16,0 2 0-16,1 0 0 0,-2 1 0 0,-1-2 0 15,0 4 0-15,-1 2 0 0,0-5 0 0,1 2 0 16,0-4 128-16,2 0-128 0,0 1 0 0,0-6 128 15,1 1-128-15,1 3 128 0,-2-4 128 0,2 5 0 16,0-3 16-16,-1 2 0 0,1 0-128 0,0-2-16 0,0 2-128 0,-2 1 192 16,2 0-192-16,0 1 0 0,-2-1 128 0,1 0-128 15,-1 0 0-15,0 1 144 0,-1 1-144 0,0 2 128 16,-1-2-128-16,0 2 160 0,0-1-160 0,0 2 160 16,-1 0-160-16,0-1 0 0,1-2 0 0,0 0 0 15,1-1 0-15,-1 0 0 0,3-1 0 0,-1 1 0 16,2-1 0-16,-1 0 0 15,2-1 0-15,-1-2 0 0,2 2 288 0,-1 1-32 0,1-1 0 0,0 1 0 16,2 0-128-16,-2 2-128 0,-1-6 192 0,1 4-192 16,-1 1 128-16,0 0-128 0,0 4 0 0,-1-1 0 15,1-2 0-15,-1 2 0 0,-1 0 0 0,1 1 0 16,-1-1 0-16,1 2 0 0,1-3 0 0,-2 1 0 0,4 2 0 0,-1-1 0 16,0-1 128-16,1 0-128 0,1 1 160 0,2-5-32 15,0 1 0-15,1 1 0 0,1-2-128 0,0 0 192 16,0 0-192-16,0-1 192 0,2 2-64 0,0 0-128 15,-3-1 192-15,1 0-64 0,2 2-128 0,-2 2 0 16,0 0 0-16,-2 2 128 0,0 2-128 0,-2-5 0 16,1 0 0-16,0 1 0 0,-2 3 0 0,1-2 0 15,-1 1 0-15,1-1 0 0,0 0 0 0,0 0 128 16,-1-3-128-16,2-2 128 16,0 1-128-16,1 2 0 0,0-1 0 0,-1-2 0 0,1 0 0 0,0 1 0 15,0 0 0-15,0-1 0 0,1 0 0 0,1 0 0 16,-2 0 0-16,1 2 128 0,-1-2-128 0,0 0 0 0,-2 0 0 15,2 0 0-15,-1 2 128 0,0-2 0 0,1 0 0 0,-2 3 0 16,1 0-128-16,0-1 0 0,-2-1 0 0,1-1 0 16,0 2 0-16,1 2 0 0,0-3 0 0,0 0 0 15,-2 2 0-15,2-2 0 0,2 1 0 0,-2 0 0 16,1 2 0-16,-2 1 0 0,2-2 0 0,-1 1 0 16,0 1 0-16,-2-2 0 0,2 1 0 0,-2 1 0 15,0-2 0-15,-1 1 0 0,-1 0 0 0,0-1 0 16,0 3 128-16,-1 0 0 0,1-4 0 0,-2 2 0 15,1 1-128-15,0-3 0 0,0-2 0 0,1 0 0 16,0 0 0-16,0 0 0 0,1 0 0 0,0-1 0 0,0 0 128 16,2 1 0-16,-1 0 0 0,1 2 0 15,-2-2-128-15,1-1 0 0,1 1 0 0,-1 0 0 0,0 1 0 0,-2 1 0 16,0-3 0-16,0 2 0 0,-2 3 0 0,1-3 0 16,0 4-176-16,-2-2 176 0,1 1 0 0,0-3 0 15,-1 2 0-15,1-1 0 0,0 0 0 0,0-2 128 16,2 2-128-16,-1-1 176 15,-1-1 0-15,2-1 0 0,2 2 0 0,-1-1 0 0,1 1-176 0,1 0 0 16,-1 0 0-16,2-1 128 0,-2 3-128 0,1-2 0 16,-1-1 0-16,1 2 0 0,-1-1 0 0,0 0 0 15,-1 2 0-15,0-2 0 0,0 2 0 0,-1-1 0 16,0-1 0-16,0 0 0 0,0-1 0 0,0 0 0 16,2 0 0-16,-2 0 0 0,0 2 0 0,1 0 0 0,0 2 0 15,0-1 0-15,0-3 0 0,2 0 0 0,-2 4 0 0,3-1 0 16,-2 0 0-16,2 0 0 0,0-2 0 0,-1 2 0 15,2-2 0-15,-1 2 0 0,0 0 0 0,1-2 0 16,-1 0 0-16,-1 3 0 0,1-2 0 0,0 3 0 16,1-3 0-16,-2 2 0 0,0-3 0 0,0 2 0 15,1 0 0-15,-1-2 0 0,-1-3 0 0,2-1 0 16,-2 3 0-16,1-4 0 16,-2 2 0-16,2-2 0 0,0 1 0 0,0 2 0 0,0-2 0 0,1 0 0 15,0-2 128-15,0 2-128 0,0 1 0 0,1-1 128 16,0 1 16-16,2 2 0 0,-1 0 0 0,0-2 0 0,0 4-144 15,-1-4 0-15,0 1 0 0,0 0 0 0,0-2 0 0,1 2 0 16,0 2 0-16,-1-1 0 0,1-4 0 0,-1 2 0 16,0-2 0-16,0 1 0 15,0-2 0-15,-1-1 0 0,1 0 128 0,-1 0-128 0,0 1 0 0,0-1 0 16,1 0 0-16,0-3 0 0,0 3 0 0,0 0 0 16,1 1 0-16,0-1 0 0,2 1 0 0,-1 1 0 15,1-1 0-15,0 2 0 0,1 3 0 0,0 1 0 16,-1-6 128-16,1 2-128 0,0 2 0 0,0 0 0 15,0 1 0-15,1 0 0 0,0-1 0 0,-1-1 0 16,0 1 0-16,1-4 0 0,-1 3 0 0,1-3 0 16,-1 1 0-16,0 0 0 0,0-1 0 0,0-1 0 0,-1 1 0 15,1-1 0-15,1-1 0 0,0 0 0 16,1 1 0-16,0 2 0 0,0-1 256 0,0 0-16 0,0 1-16 0,1 0 0 16,-1-1-64-16,0 1-16 0,1 2 0 0,-1-2 0 31,0 3-144-31,1 1 0 0,-1-2 0 0,0 0 0 0,1 2 0 0,1-4 0 15,-2 3 0-15,1-4 0 0,-1 2 0 0,3-2 0 0,-1-1 0 0,0 0 0 16,-3 0 0-16,1-3 0 0,1 2 0 0,3 1 0 16,-1 0 0-16,0-3 0 0,1 2 0 0,0 2 0 15,0-1 0-15,0-1 0 0,0 3 0 0,1-1 0 16,-3 2 0-16,2-1 0 0,-1 2 0 0,-1-3 0 16,1 1 0-16,0 2 0 0,-1-1 0 0,0-2 0 15,-1 2 0-15,-1-1 0 0,0-1 0 0,0 0 0 0,-1-1 0 0,1 1 0 16,0-1 0-16,1 0 0 0,0-1 0 0,0-1 0 15,1 2 0-15,0-3 0 0,0 1 0 0,-1 1 0 16,0 0 128-16,2-1-128 0,0 0 128 0,-1 1-128 16,1-2 192-16,-1 2-64 0,1 1 32 0,0-3 0 15,0 3 0-15,0-1 0 0,0 2-160 0,-1-4 0 16,2 3 0-16,-1-1 0 16,0-3 0-16,0 2 0 0,0-1 0 0,-1 0 0 0,1 1 0 0,-2-3 0 15,2 3 0-15,-1-2 0 0,1 1 128 0,-2-2-128 16,2 0 128-16,-2 2-128 0,1-1 0 0,-1-1 0 15,-1 4 0-15,0-3 0 0,-1 0 0 0,0 2 0 0,1-2 128 16,-1 1-128-16,0 1 128 0,1-2-128 0,-1 3 0 16,0-4 128-16,0 2-128 0,1 2 0 15,-1-3 0-15,1 0 0 0,-1 2 0 0,1-3 0 0,1 2 0 0,-2 0 0 16,1-2 0-16,1 0 0 0,-1 2 0 0,1-2 0 16,-2 0 0-16,0 1 0 0,-1 0 0 0,-1-1 0 15,1 2 0-15,-1-2 0 0,2 2 0 0,-1-2 0 16,1 0 0-16,-1 1 0 0,-1 1 0 0,2-2 0 15,0 2 0-15,0-2 0 0,1 0 0 0,-1 3 0 32,0 0 0-32,1-1 0 0,0 1 0 0,-1-1 128 0,1 2-128 0,0-1 0 0,2 2 0 0,-1-1 0 15,-1 2 0-15,-1-1 0 0,2-2 0 0,-1 1 0 0,1 1 0 0,-1-2 0 16,1 0 0-16,-2 2 0 0,1-2 0 0,0 0 0 16,0-1 0-16,-1 1 0 0,0-1 0 0,0 1 0 15,1-1 0-15,2 0 0 0,0 0 0 0,0-2 0 16,-1 3 0-16,1-2 0 15,4 2 0-15,-3-2 0 0,0 3 128 0,0-3-128 0,2 1 128 0,0 1-128 16,0-1 192-16,0 2-64 0,1-3 320 0,2 3 64 16,-1-2 16-16,2 2 0 0,-3-3-384 0,2 3-144 15,0-3 0-15,-1 2 0 0,-4-1 0 0,2-2 0 16,1 0 0-16,0-2 0 0,1-1 0 0,-1 2 0 16,2-4 0-16,0 1 0 0,0 2 0 0,1-3 0 15,-1 0 0-15,2 1 0 0,0 1 0 0,1-2 0 0,-3-2 0 16,1 3 0-16,0 2 0 0,0-1 0 0,-2 1 0 0,1 0 0 15,-1-1 0-15,0 2 0 0,-2 1 0 0,1-2 0 16,0-1 0-16,1 1 0 0,-1 0 0 0,0 0 0 16,-1-2 0-16,-1 3 0 0,1-3 0 0,-1 2 0 15,1-3 0-15,1 1 0 0,0-1 0 0,0-1 0 16,0 4 0-16,0-5 0 16,2 4 0-16,2-3 0 15,3 1 0-15,-1 0 0 0,2 2 0 0,-3-3 0 16,0 2 0-16,-1 2 0 0,2 2 0 0,-5-3 0 0,2 2 0 0,-3 0 0 0,0 1 0 0,1-3 0 15,-2 3 0-15,-1-1 0 0,0 0 0 0,-2 0 0 16,2-3 0-16,-1 3 0 0,-1-3 0 0,1 3 0 16,-2-3 0-16,2 2 0 0,-1-2 0 0,2 1 0 15,-2 3 0-15,0-3 0 16,2 0 0-16,0 1 0 0,-2-1 0 0,4 1 0 16,-1-1 0-16,0 2 0 0,0-3 0 0,1 3 0 15,2 1 0-15,-2-1 0 0,-1 1 0 0,1 0 0 16,-1 0 0-16,0 0 0 0,1 0 0 0,-3 0 0 15,2 1 0-15,-1-1 0 0,1 1 0 0,-2 1 0 16,1 0 0-16,0-2 0 0,-1 0 0 0,1 1 0 16,-1-1 0-16,0 0 0 0,2 0 0 0,-3 0 0 15,2-1 0-15,0 1 0 0,0 0 0 0,1-2 0 16,1 0 0-16,0 1 0 0,1 1 0 0,2-1 0 16,-1 1 0-16,4 0 0 0,-2 0 0 0,0 0 0 15,1 1 0-15,-1-1 0 0,0 1 0 0,1-1 0 16,0 2 0-16,-1 0 0 0,-1-2 0 0,0 1 0 0,0 1 0 0,-2-1 0 15,1 1 0-15,-2-2 0 0,1 2 0 0,-2-4 0 16,0 0 0-16,0 1 0 0,-1-1 0 0,1 2 0 16,0-1 0-16,0-1 0 0,0-1 0 0,2 3 0 15,1 0 0-15,0-1 0 0,0-2 0 0,1 2 0 16,1 0 0-16,0 1 0 0,0 0 0 0,0 0 0 16,3 0 0-16,-3-2 0 0,1 2 0 0,-1-2 0 15,0 2 0-15,-1 0 0 0,0 0 0 0,-3 2 0 16,-1-2 0-16,0 0 0 0,-1 2 0 0,-2-1 0 15,1 0 0-15,1-1 0 0,-1 3 0 0,-1-3 0 0,1 1 0 16,-1-1 0-16,2 0 0 0,1 0 0 0,0 1 0 16,3 1 0-16,1-2 0 0,-1 0 0 0,1-2 0 0,1 2 0 15,0 0 0-15,2 0 0 0,-2 0 0 0,0 0 0 16,1 2 0-16,-2 0 0 0,1-1 0 0,-3 2 0 16,-1-1 0-16,-2 3 0 0,0-2 0 0,0 0 0 15,-1 4 0-15,-1-2 0 0,1-2 0 0,-1 2 0 16,1 1 0-16,0-1 0 0,-1 0 0 0,2-1 0 15,-1 2 0-15,0-5 0 0,1 3 0 0,1-4 0 16,3 3 0-16,-2 0 0 0,1-1 0 0,0-1 0 16,-1 1 0-16,2 0 0 0,0 0 0 0,-1 0 0 15,1 1 0-15,-3 1 0 0,0-2 0 0,1 2 0 0,0 2 0 16,-2 0 0-16,1 0 0 0,-2 1 0 0,1-1 0 16,-3 1 0-16,0-1 0 0,1 2 0 0,-1-1 0 0,1 1 0 15,-2-5 0-15,-1 5 0 0,0-5 0 0,1 2 0 16,-1-1 0-16,1 1 0 0,-1-1 0 0,1-2 0 15,2 3 0-15,2-4 0 0,0 4 0 0,0-3 0 16,0 3 0-16,1-4 0 0,-3 2 0 0,2 0 0 16,0 2 0-16,0 0 0 0,-2 0 0 0,2-1 0 15,-1 0 0-15,-1 1 0 0,-3 2 0 0,1-1 0 16,1 2 0-16,-1-3 0 0,0 3 0 0,-1-1 0 16,0-1 0-16,0 2 0 0,-1-1 0 0,1 1 0 15,-1 0 0-15,1-3 0 0,-1 3 0 0,0-1 0 16,0 1 0-16,1-2 0 0,1 0 0 0,-1 0 0 0,1 0 0 0,-2 2 0 15,1-2 0-15,1 1 0 0,-1-1 0 0,0 1 0 16,1-2 0-16,0 1 0 0,-1-1 0 0,0-2 0 16,0 5 0-16,-1-4 0 0,3 2 0 0,-3-1 0 15,0 0 0-15,0 1 0 0,-1 0 0 0,1 3 0 16,0-2 0-16,-1 2 0 0,0-1 0 0,0 1 0 16,0-2 0-16,-1 3 0 0,2-1 0 0,-2 1 0 15,2-3 0-15,0 2 0 0,-2-2 0 0,1 0 0 16,0 1 0-16,1-2 0 0,-1 2 0 0,2 0 0 15,0-1 0-15,1 0 0 0,2 3 0 0,-1-4 0 16,2 5 0-16,-2 0 0 0,0-2 0 0,1 1 0 16,-3 0 0-16,1 1 0 0,1 0 0 0,-2 1 0 15,0 0 0-15,-1 1 0 0,-1 1 0 0,1 3 0 0,0 0 0 16,-2 1 0-16,-1-1 0 0,0 0 0 0,2 1 0 0,-3-1 0 16,1-1 0-16,0 0 0 0,0-2 0 0,1 1 0 15,0-3 0-15,0 2 0 0,1 0 0 0,-1-1 0 16,2 2 0-16,-1-3 0 0,1 2 0 0,1-2 0 15,0-1 0-15,1 0 0 0,-2 0 0 0,-1-1 0 16,2 3 0-16,-1-1 0 0,0 2 0 0,-1-1 0 16,0 2 0-16,-2-4 0 0,-1-2 0 0,0 2 0 15,0 4 0-15,0 2 0 0,0 0 0 0,0 1 0 0,-2 0 0 16,2 0 0-16,-1-2 0 0,0-2 0 0,1 1 0 0,-1 0 0 16,1-1 0-16,0 2 0 0,2-1 0 0,-2-3 0 15,-1 4 0-15,1-2 0 0,0 1 0 0,0-2 0 16,0 2 0-16,-1-1 0 0,1 0 0 0,-1-1 0 15,1 0 0-15,-3 1 0 0,2 0 0 0,-2-2 0 16,1-2 0-16,-1 2 0 16,2 3 0-16,0 2 0 0,-1-1 0 0,0 2 0 0,2-3 0 0,-2 1 0 15,1-4 0-15,1 3 0 0,0 3 0 0,0 2 0 16,0-5 0-16,1 4 0 0,0 0 0 0,0 2 0 16,3 2 0-16,-1-1 0 0,-1 1 0 0,0-3 0 15,1 0 0-15,-1 2 0 0,-1-2 0 0,2 1 0 16,-2-1 0-16,0 0 0 0,0-2 0 0,-1 0 0 15,0-1 0-15,1 0 0 0,-1 4 0 0,2 1 0 0,-2-4 0 0,-1 4 0 16,3 0 0-16,-2 2 0 0,0-4 0 0,1 2 0 16,-1 4 0-16,1 0 0 0,0 1 0 0,0 0 0 15,-1 0 0-15,0 2 0 0,0-3 0 0,0-2 0 16,0 0 0-16,-1-2 0 0,2-3 0 0,-2-1 0 16,0-3 0-16,1 1 0 0,4 2 0 0,0-1 0 15,1 3 0-15,0-1 0 0,2 4 0 0,0-2 0 16,1 0 0-16,0 2 0 0,2 3 0 0,0 3 0 15,0 0 0-15,-2 5 0 0,0 2 0 0,-6 7-17472 16,-3 4-3504-16</inkml:trace>
  <inkml:trace contextRef="#ctx0" brushRef="#br0" timeOffset="188789.99">21442 9315 35935 0,'-9'7'3200'0,"0"-2"-2560"0,3 0-512 0,1-1-128 16,0-1-1456-16,-2 5-304 0,-5 4-64 0,-11 5-16 0,-6 8 1328 0,-5 2 272 15,2 3 48-15,2-4 16 0,6-2 176 0,3-3 0 0,3-3 0 0,4-2 0 16,1 2 0-16,6-6 0 15,3 0 0-15,3 1 0 0,2 0 0 0,4 1 0 16,1 1 0-16,4 0 0 0,2 1 0 0,1 0 0 0,3 2 0 0,0 3 128 16,1 1 128-16,2 1 16 0,-1-1 16 0,0-5 0 15,0-2 272-15,3 0 48 0,5 1 16 0,1-5 0 16,3 0-256-16,2-2-48 0,2-4-16 0,0-1 0 16,0-4 64-16,0-4 16 0,2-2 0 0,-2-2 0 15,-2-5-384-15,-4-2-256 0,-1-1 32 0,-4-3 16 31,-2-3-304-31,-4-4-48 0,-1 1-16 0,-1-3 0 0,-2 1 928 0,0-2 176 0,-2 0 48 0,0-4 0 16,-2 4 528-16,-2-5 112 0,-1 0 32 0,-2 0 0 0,-1 1-416 16,-3 2-96-16,-3 4-16 0,-2 3 0 0,-4 2-384 0,-3 5-80 15,-3 1 0-15,-3 3-16 0,-3-2-240 0,-4 7 0 16,-4 0 0-16,-4 5-160 0,0 0-144 0,-7 3-16 16,-6 3-16-16,-1 3 0 15,3 0-688-15,-3 4-128 0,-1-1-16 0,2 2-15600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6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415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92429-7C52-EF53-3EBC-4459A9C05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6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customXml" Target="../ink/ink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9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7aD17TVVIx8MO5icXOLL9RWyN7BUrTQD/view?usp=drive_link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customXml" Target="../ink/ink10.xml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customXml" Target="../ink/ink11.x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desmos.com/calculator/wmkqef6it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colab.research.google.com/drive/1JDxYswLLJJQNOUGnYnuM82TVZpQqTG5x?usp=drive_lin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customXml" Target="../ink/ink13.xml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tiff"/><Relationship Id="rId7" Type="http://schemas.openxmlformats.org/officeDocument/2006/relationships/customXml" Target="../ink/ink15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customXml" Target="../ink/ink14.xml"/><Relationship Id="rId4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ustomXml" Target="../ink/ink16.xml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customXml" Target="../ink/ink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customXml" Target="../ink/ink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customXml" Target="../ink/ink27.xml"/><Relationship Id="rId17" Type="http://schemas.openxmlformats.org/officeDocument/2006/relationships/image" Target="../media/image36.png"/><Relationship Id="rId2" Type="http://schemas.openxmlformats.org/officeDocument/2006/relationships/customXml" Target="../ink/ink22.xml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customXml" Target="../ink/ink26.xml"/><Relationship Id="rId4" Type="http://schemas.openxmlformats.org/officeDocument/2006/relationships/customXml" Target="../ink/ink23.xml"/><Relationship Id="rId9" Type="http://schemas.openxmlformats.org/officeDocument/2006/relationships/image" Target="../media/image32.png"/><Relationship Id="rId14" Type="http://schemas.openxmlformats.org/officeDocument/2006/relationships/customXml" Target="../ink/ink2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120.png"/><Relationship Id="rId7" Type="http://schemas.openxmlformats.org/officeDocument/2006/relationships/image" Target="../media/image4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customXml" Target="../ink/ink34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11" Type="http://schemas.openxmlformats.org/officeDocument/2006/relationships/customXml" Target="../ink/ink35.xml"/><Relationship Id="rId5" Type="http://schemas.openxmlformats.org/officeDocument/2006/relationships/image" Target="../media/image40.tiff"/><Relationship Id="rId10" Type="http://schemas.openxmlformats.org/officeDocument/2006/relationships/image" Target="../media/image310.png"/><Relationship Id="rId4" Type="http://schemas.openxmlformats.org/officeDocument/2006/relationships/image" Target="../media/image17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customXml" Target="../ink/ink36.xml"/><Relationship Id="rId7" Type="http://schemas.openxmlformats.org/officeDocument/2006/relationships/customXml" Target="../ink/ink3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customXml" Target="../ink/ink37.xml"/><Relationship Id="rId4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olab.research.google.com/drive/1JDxYswLLJJQNOUGnYnuM82TVZpQqTG5x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40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ustomXml" Target="../ink/ink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rive.google.com/file/d/17aD17TVVIx8MO5icXOLL9RWyN7BUrTQD/view?usp=drive_lin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Regularization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4B1126-FE0B-5243-EE44-216EA0022327}"/>
                  </a:ext>
                </a:extLst>
              </p14:cNvPr>
              <p14:cNvContentPartPr/>
              <p14:nvPr/>
            </p14:nvContentPartPr>
            <p14:xfrm>
              <a:off x="10810080" y="404280"/>
              <a:ext cx="632160" cy="965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4B1126-FE0B-5243-EE44-216EA002232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00720" y="394920"/>
                <a:ext cx="650880" cy="98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0065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Occam’s Razor: prefer the simplest hypothesis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does it mean for a hypothesis (or model) to be simple?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features (</a:t>
            </a:r>
            <a:r>
              <a:rPr lang="en-US" sz="2800" dirty="0">
                <a:solidFill>
                  <a:srgbClr val="7030A0"/>
                </a:solidFill>
              </a:rPr>
              <a:t>model selection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number of “important” features (</a:t>
            </a:r>
            <a:r>
              <a:rPr lang="en-US" sz="2800" dirty="0">
                <a:solidFill>
                  <a:srgbClr val="7030A0"/>
                </a:solidFill>
              </a:rPr>
              <a:t>feature reduction</a:t>
            </a:r>
            <a:r>
              <a:rPr lang="en-US" sz="2800" dirty="0"/>
              <a:t>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small values for associated parameters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404165-727C-4FAD-A016-3F26BDAEE22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2F6BA35-B693-8B47-32FE-A0DA4C6D75D1}"/>
                  </a:ext>
                </a:extLst>
              </p14:cNvPr>
              <p14:cNvContentPartPr/>
              <p14:nvPr/>
            </p14:nvContentPartPr>
            <p14:xfrm>
              <a:off x="342720" y="2622600"/>
              <a:ext cx="10949400" cy="1606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2F6BA35-B693-8B47-32FE-A0DA4C6D75D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360" y="2613240"/>
                <a:ext cx="10968120" cy="162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6958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843AF-60BE-4B98-6DB0-521A5856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217B9-CF73-FFCF-DEBF-91F7A01CC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81EB696-3588-E26F-7E25-9314386E4B1D}"/>
                  </a:ext>
                </a:extLst>
              </p14:cNvPr>
              <p14:cNvContentPartPr/>
              <p14:nvPr/>
            </p14:nvContentPartPr>
            <p14:xfrm>
              <a:off x="6917760" y="4164840"/>
              <a:ext cx="2838960" cy="871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81EB696-3588-E26F-7E25-9314386E4B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08400" y="4155480"/>
                <a:ext cx="2857680" cy="89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1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08DB-5177-9700-D64D-7B1E361A7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8289E-3C13-71AC-E719-31F14821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354FE8-4CFC-503F-868A-8BD9AFE135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327DDB-56C9-4394-79D6-7F6F8A978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FA0290-1ECC-1EB5-0CD6-EE5089AAAA26}"/>
                  </a:ext>
                </a:extLst>
              </p14:cNvPr>
              <p14:cNvContentPartPr/>
              <p14:nvPr/>
            </p14:nvContentPartPr>
            <p14:xfrm>
              <a:off x="4401000" y="750240"/>
              <a:ext cx="4155840" cy="244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FA0290-1ECC-1EB5-0CD6-EE5089AAAA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91640" y="740880"/>
                <a:ext cx="4174560" cy="24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587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model do you prefer?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 Training error: 0.0</a:t>
                </a:r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  0.0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0.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F0"/>
                    </a:solidFill>
                  </a:rPr>
                  <a:t>  Training error: 34.2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3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22DA5C3-B113-3AC9-FC73-EE3D6B222069}"/>
                  </a:ext>
                </a:extLst>
              </p14:cNvPr>
              <p14:cNvContentPartPr/>
              <p14:nvPr/>
            </p14:nvContentPartPr>
            <p14:xfrm>
              <a:off x="191520" y="1953720"/>
              <a:ext cx="9515880" cy="2502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22DA5C3-B113-3AC9-FC73-EE3D6B2220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160" y="1944360"/>
                <a:ext cx="9534600" cy="252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252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609B4-D48D-32C8-F1DC-63588D05D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C20A-E174-0A9F-34CD-EB36169C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2076C-2026-7FD4-FFA9-D3363245C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2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13EE-11EE-2C97-EAA3-E71E4FC09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1E26D-2BB5-7408-DF0E-7E5CB4C4E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98" y="3244624"/>
            <a:ext cx="11246498" cy="34413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A3B4F13-1ACE-F110-7765-B60C04BEC48A}"/>
                  </a:ext>
                </a:extLst>
              </p14:cNvPr>
              <p14:cNvContentPartPr/>
              <p14:nvPr/>
            </p14:nvContentPartPr>
            <p14:xfrm>
              <a:off x="686520" y="1788120"/>
              <a:ext cx="11111400" cy="4836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A3B4F13-1ACE-F110-7765-B60C04BEC4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7160" y="1778760"/>
                <a:ext cx="11130120" cy="485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02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D705-E459-36DD-25FF-768A9C6E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A549D4-BA41-ED09-F87C-05EE135B0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" y="3174287"/>
            <a:ext cx="11246498" cy="3479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EC047-3BAD-7248-9C2D-754BABEF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F29A-8280-A9A0-B92D-43A573320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Notebook demo: </a:t>
            </a:r>
            <a:r>
              <a:rPr lang="en-US" dirty="0" err="1">
                <a:hlinkClick r:id="rId3"/>
              </a:rPr>
              <a:t>regression_regularization.ipynb</a:t>
            </a:r>
            <a:r>
              <a:rPr lang="en-US" dirty="0"/>
              <a:t> on course website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What is the best value for lambda?</a:t>
            </a:r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E9A84-6083-6DC2-5BDD-6AC4CA4E9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091" y="2264648"/>
            <a:ext cx="3643255" cy="6245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6BC3AC2-37FA-747A-EDB7-B653CFFEF325}"/>
                  </a:ext>
                </a:extLst>
              </p14:cNvPr>
              <p14:cNvContentPartPr/>
              <p14:nvPr/>
            </p14:nvContentPartPr>
            <p14:xfrm>
              <a:off x="4485240" y="1921320"/>
              <a:ext cx="2697840" cy="4762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6BC3AC2-37FA-747A-EDB7-B653CFFEF3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5880" y="1911960"/>
                <a:ext cx="2716560" cy="478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158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4003822"/>
              </a:xfrm>
              <a:blipFill>
                <a:blip r:embed="rId3"/>
                <a:stretch>
                  <a:fillRect l="-1481" t="-2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277" y="1682090"/>
            <a:ext cx="3643255" cy="624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5AC947D-E444-4299-4609-23EFC0B3D725}"/>
                  </a:ext>
                </a:extLst>
              </p14:cNvPr>
              <p14:cNvContentPartPr/>
              <p14:nvPr/>
            </p14:nvContentPartPr>
            <p14:xfrm>
              <a:off x="3829320" y="740880"/>
              <a:ext cx="4066200" cy="4245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5AC947D-E444-4299-4609-23EFC0B3D7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9960" y="731520"/>
                <a:ext cx="4084920" cy="426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677B-2559-E765-E392-4E755CF9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5B59-C52E-328C-23A4-7B6EC4583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L2 Demos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66CA0-E831-66EB-CB5B-6E449C852421}"/>
              </a:ext>
            </a:extLst>
          </p:cNvPr>
          <p:cNvSpPr txBox="1"/>
          <p:nvPr/>
        </p:nvSpPr>
        <p:spPr>
          <a:xfrm>
            <a:off x="552099" y="1853416"/>
            <a:ext cx="5543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Desmos: 1-D</a:t>
            </a:r>
          </a:p>
          <a:p>
            <a:r>
              <a:rPr lang="en-US" sz="2800" dirty="0">
                <a:hlinkClick r:id="rId2"/>
              </a:rPr>
              <a:t>Regularization Interpolation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D823E-C9E7-C722-83AD-5B1548A0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47" y="3016793"/>
            <a:ext cx="4032106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EC5559-EA8D-AFCB-30C1-50759D29EC40}"/>
              </a:ext>
            </a:extLst>
          </p:cNvPr>
          <p:cNvSpPr txBox="1"/>
          <p:nvPr/>
        </p:nvSpPr>
        <p:spPr>
          <a:xfrm>
            <a:off x="6636916" y="1879172"/>
            <a:ext cx="52824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Notebook: 2-D</a:t>
            </a:r>
          </a:p>
          <a:p>
            <a:r>
              <a:rPr lang="en-US" sz="2800" dirty="0">
                <a:hlinkClick r:id="rId4"/>
              </a:rPr>
              <a:t>L1_sparsity.ipynb</a:t>
            </a:r>
            <a:r>
              <a:rPr lang="en-US" sz="2800" dirty="0"/>
              <a:t> (L2 part for now)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77D468-E514-FD97-7245-AE28E25FE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473" y="2989474"/>
            <a:ext cx="3826631" cy="37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3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327695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335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020BF2-8E8A-88C4-1425-1BDD8ED1C472}"/>
                  </a:ext>
                </a:extLst>
              </p14:cNvPr>
              <p14:cNvContentPartPr/>
              <p14:nvPr/>
            </p14:nvContentPartPr>
            <p14:xfrm>
              <a:off x="1915560" y="2686320"/>
              <a:ext cx="1405080" cy="1896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020BF2-8E8A-88C4-1425-1BDD8ED1C4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06200" y="2676960"/>
                <a:ext cx="1423800" cy="191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76AFE-BBCC-082F-33AC-811FD9138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25BA-25B2-89CF-A7E6-1238EEA76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D6C4A-E4E1-9D06-D0D3-539CAA70A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Suppose we are minimizing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As 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λ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increases, the minimum of J’(</a:t>
            </a: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midpoint between J’(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and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J(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the minimum of r(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θ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…stay the same</a:t>
            </a:r>
          </a:p>
          <a:p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889B1-2803-F185-1070-51EE0279F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30CBC0-EA62-CC52-1B9A-FABDF815CBCA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234925-52F7-2D09-D4AB-F1B47AAFEC14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63FF8F0-D9A7-26D9-2DD5-EE0E9315E78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1B0AEEE-C1F8-8EF4-3E02-7236BC490A4A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AC9412-F38F-7A42-11C0-88A409F356BA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E9186EA-DD8D-3A79-E3E8-CEBC36C49689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6D7F4D8-76DC-961F-FEE5-5463CBE5A3EA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C46FDE4-AE25-BE11-9AE4-1259A389522D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393F19A-CA17-D43C-DC17-9875DC3F531B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BEB82F-BB71-1C1C-771A-5D4CED7A8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302E32-2AB0-C198-3174-C82CBE22FE94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11" name="Freeform 40">
                <a:extLst>
                  <a:ext uri="{FF2B5EF4-FFF2-40B4-BE49-F238E27FC236}">
                    <a16:creationId xmlns:a16="http://schemas.microsoft.com/office/drawing/2014/main" id="{18FDF219-7B67-0BE9-D8B9-8B3940061AA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2" name="Freeform 41">
                <a:extLst>
                  <a:ext uri="{FF2B5EF4-FFF2-40B4-BE49-F238E27FC236}">
                    <a16:creationId xmlns:a16="http://schemas.microsoft.com/office/drawing/2014/main" id="{DBD392AF-6B93-959E-368A-6776535D726C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3" name="Freeform 42">
                <a:extLst>
                  <a:ext uri="{FF2B5EF4-FFF2-40B4-BE49-F238E27FC236}">
                    <a16:creationId xmlns:a16="http://schemas.microsoft.com/office/drawing/2014/main" id="{362F8CD9-2395-8444-E5BB-05EC9C80778A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4" name="Freeform 43">
                <a:extLst>
                  <a:ext uri="{FF2B5EF4-FFF2-40B4-BE49-F238E27FC236}">
                    <a16:creationId xmlns:a16="http://schemas.microsoft.com/office/drawing/2014/main" id="{8B77BF81-2280-6E3A-13D0-518E1C4343F1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5" name="Freeform 44">
                <a:extLst>
                  <a:ext uri="{FF2B5EF4-FFF2-40B4-BE49-F238E27FC236}">
                    <a16:creationId xmlns:a16="http://schemas.microsoft.com/office/drawing/2014/main" id="{6ECBF394-F4B9-ABA6-64E9-F7CADBA13D17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16" name="Freeform 45">
                <a:extLst>
                  <a:ext uri="{FF2B5EF4-FFF2-40B4-BE49-F238E27FC236}">
                    <a16:creationId xmlns:a16="http://schemas.microsoft.com/office/drawing/2014/main" id="{05B79794-B28D-B5C7-3320-E1245E3056AD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FAF411-F206-BE6D-8B12-AF04D2E66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0ED239-D172-C960-855B-F43C781AC8C8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BDB76DB-B17F-1050-B2BA-CAE0B8EB12D4}"/>
                  </a:ext>
                </a:extLst>
              </p14:cNvPr>
              <p14:cNvContentPartPr/>
              <p14:nvPr/>
            </p14:nvContentPartPr>
            <p14:xfrm>
              <a:off x="1870200" y="877320"/>
              <a:ext cx="10166400" cy="16153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BDB76DB-B17F-1050-B2BA-CAE0B8EB12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0840" y="867960"/>
                <a:ext cx="10185120" cy="16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F4958A5-4236-A577-4C4D-E1057A88ED9A}"/>
                  </a:ext>
                </a:extLst>
              </p14:cNvPr>
              <p14:cNvContentPartPr/>
              <p14:nvPr/>
            </p14:nvContentPartPr>
            <p14:xfrm>
              <a:off x="686880" y="4174200"/>
              <a:ext cx="766440" cy="6422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F4958A5-4236-A577-4C4D-E1057A88ED9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7520" y="4164840"/>
                <a:ext cx="785160" cy="66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175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neural nets (for now)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(Make sure they aren’t too powerful </a:t>
            </a:r>
            <a:r>
              <a:rPr lang="en-US" sz="2800" dirty="0">
                <a:sym typeface="Wingdings" panose="05000000000000000000" pitchFamily="2" charset="2"/>
              </a:rPr>
              <a:t>)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2" action="ppaction://hlinksldjump"/>
              </a:rPr>
              <a:t>Regularization with L2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  <a:hlinkClick r:id="rId3" action="ppaction://hlinksldjump"/>
              </a:rPr>
              <a:t>Regularization optimization</a:t>
            </a:r>
            <a:endParaRPr lang="en-US" sz="2800" dirty="0"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  <a:hlinkClick r:id="rId4" action="ppaction://hlinksldjump"/>
              </a:rPr>
              <a:t>Regularization with L</a:t>
            </a:r>
            <a:r>
              <a:rPr lang="en-US" sz="2800" dirty="0">
                <a:sym typeface="Wingdings" panose="05000000000000000000" pitchFamily="2" charset="2"/>
                <a:hlinkClick r:id="rId4" action="ppaction://hlinksldjump"/>
              </a:rPr>
              <a:t>1 norm</a:t>
            </a:r>
            <a:endParaRPr lang="en-US" sz="2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841" y="1200692"/>
            <a:ext cx="9072763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hyperparameter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validation error vs . regularization hyperparameter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regularization hyperparameter,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831" y="6173788"/>
                <a:ext cx="4890131" cy="365125"/>
              </a:xfrm>
              <a:prstGeom prst="rect">
                <a:avLst/>
              </a:prstGeom>
              <a:blipFill>
                <a:blip r:embed="rId3"/>
                <a:stretch>
                  <a:fillRect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BD8E4EB-664E-7159-784E-B40839F3A532}"/>
                  </a:ext>
                </a:extLst>
              </p14:cNvPr>
              <p14:cNvContentPartPr/>
              <p14:nvPr/>
            </p14:nvContentPartPr>
            <p14:xfrm>
              <a:off x="1604880" y="3400920"/>
              <a:ext cx="8349840" cy="3229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BD8E4EB-664E-7159-784E-B40839F3A5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5520" y="3391560"/>
                <a:ext cx="8368560" cy="324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D6B8B-2166-04AC-AE46-87571C49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Suppose we are minimizing </a:t>
                </a:r>
                <a14:m>
                  <m:oMath xmlns:m="http://schemas.openxmlformats.org/officeDocument/2006/math"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𝐽</m:t>
                    </m:r>
                    <m:r>
                      <a:rPr kumimoji="0" lang="en-US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’(</m:t>
                    </m:r>
                    <m:r>
                      <a:rPr kumimoji="0" lang="el-GR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𝜃</m:t>
                    </m:r>
                    <m:r>
                      <a:rPr kumimoji="0" lang="en-US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where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As we increase </a:t>
                </a:r>
                <a:r>
                  <a:rPr kumimoji="0" lang="el-GR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λ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from </a:t>
                </a:r>
                <a:r>
                  <a:rPr lang="en-US" dirty="0">
                    <a:solidFill>
                      <a:prstClr val="black"/>
                    </a:solidFill>
                  </a:rPr>
                  <a:t>zero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, the </a:t>
                </a: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validation</a:t>
                </a: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 error will…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increase, then decrease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…first decrease, then increase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…stay the same</a:t>
                </a:r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3A8CA-50EF-D0FA-0A0D-1E4D84C424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35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BD0DF8A-F096-03EB-CE1F-5A7D277F9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0" y="1991117"/>
            <a:ext cx="3134793" cy="37160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B1A2994-2D80-EC86-0CE7-E18FEFC364B0}"/>
              </a:ext>
            </a:extLst>
          </p:cNvPr>
          <p:cNvSpPr txBox="1"/>
          <p:nvPr/>
        </p:nvSpPr>
        <p:spPr>
          <a:xfrm rot="16200000">
            <a:off x="10011113" y="451198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52A94-4137-1B7C-CBCC-0F8CDB58B2CE}"/>
              </a:ext>
            </a:extLst>
          </p:cNvPr>
          <p:cNvGrpSpPr/>
          <p:nvPr/>
        </p:nvGrpSpPr>
        <p:grpSpPr>
          <a:xfrm>
            <a:off x="8602133" y="183227"/>
            <a:ext cx="3242847" cy="3245773"/>
            <a:chOff x="5743943" y="1538135"/>
            <a:chExt cx="3554612" cy="34402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844F90-69EF-49B2-CF24-962667CF522A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96EEDE5-4F89-9DF9-F453-F15D6D30C8CE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E19368-6BC2-B02F-6749-C0A2F790E019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5919145-301B-8090-9407-7B266F3FA23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8D72FC7-7FFB-4431-F464-572BC93835DC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F997097-8044-4099-4355-5DCEDB0480E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853CD615-48A0-67C6-9949-7E5835C1746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44A96DC-D910-EB5E-6EA2-0326F5EBCC5A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50F1A0-EB41-8AF5-DEFA-34A21E8C3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DD1791-A86B-1D81-046A-ECE39F4C710B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30" name="Freeform 40">
                <a:extLst>
                  <a:ext uri="{FF2B5EF4-FFF2-40B4-BE49-F238E27FC236}">
                    <a16:creationId xmlns:a16="http://schemas.microsoft.com/office/drawing/2014/main" id="{26E36380-213F-1476-AAB7-98F85BB1C4F1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1" name="Freeform 41">
                <a:extLst>
                  <a:ext uri="{FF2B5EF4-FFF2-40B4-BE49-F238E27FC236}">
                    <a16:creationId xmlns:a16="http://schemas.microsoft.com/office/drawing/2014/main" id="{80FE8C39-1AFB-27B9-BB6E-DBA43E9BAB19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2" name="Freeform 42">
                <a:extLst>
                  <a:ext uri="{FF2B5EF4-FFF2-40B4-BE49-F238E27FC236}">
                    <a16:creationId xmlns:a16="http://schemas.microsoft.com/office/drawing/2014/main" id="{F8678856-8485-420D-9C81-28A0B3493B40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3" name="Freeform 43">
                <a:extLst>
                  <a:ext uri="{FF2B5EF4-FFF2-40B4-BE49-F238E27FC236}">
                    <a16:creationId xmlns:a16="http://schemas.microsoft.com/office/drawing/2014/main" id="{5B0FE2F1-D887-4E5C-B446-495EC493D888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4" name="Freeform 44">
                <a:extLst>
                  <a:ext uri="{FF2B5EF4-FFF2-40B4-BE49-F238E27FC236}">
                    <a16:creationId xmlns:a16="http://schemas.microsoft.com/office/drawing/2014/main" id="{7CEFEE06-A886-7A0A-2712-58B1365033A4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35" name="Freeform 45">
                <a:extLst>
                  <a:ext uri="{FF2B5EF4-FFF2-40B4-BE49-F238E27FC236}">
                    <a16:creationId xmlns:a16="http://schemas.microsoft.com/office/drawing/2014/main" id="{BE1B1E87-A515-3ECE-8EE1-0E83A2BB845B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C7DE6F-82CB-52FD-A787-AF73A326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C68D52E-3F2E-7ACE-D11A-405820EDB950}"/>
                  </a:ext>
                </a:extLst>
              </p14:cNvPr>
              <p14:cNvContentPartPr/>
              <p14:nvPr/>
            </p14:nvContentPartPr>
            <p14:xfrm>
              <a:off x="855000" y="4651560"/>
              <a:ext cx="713520" cy="587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C68D52E-3F2E-7ACE-D11A-405820EDB9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5640" y="4642200"/>
                <a:ext cx="732240" cy="60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373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B139-622D-7CBE-54B3-A7678063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869A-660D-C514-DB4D-3DB1928F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As we increase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uLnTx/>
                    <a:uFillTx/>
                    <a:ea typeface="+mn-ea"/>
                    <a:cs typeface="+mn-cs"/>
                  </a:rPr>
                  <a:t>, our model is more likely to: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ea typeface="+mn-ea"/>
                  <a:cs typeface="+mn-cs"/>
                </a:endParaRP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Overfit</a:t>
                </a:r>
              </a:p>
              <a:p>
                <a:pPr marL="857250" marR="0" lvl="1" indent="-4572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+mj-lt"/>
                  <a:buAutoNum type="alphaUcPeriod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uLnTx/>
                    <a:uFillTx/>
                    <a:ea typeface="+mn-ea"/>
                    <a:cs typeface="+mn-cs"/>
                  </a:rPr>
                  <a:t>Underfit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BC777D-4FF6-EAFD-A1E3-535648138A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52EF958-409A-7474-23B9-209F2CDA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73" y="3429000"/>
            <a:ext cx="3796544" cy="650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5D14776-E3FF-84FD-726D-B617DA20DAE9}"/>
                  </a:ext>
                </a:extLst>
              </p14:cNvPr>
              <p14:cNvContentPartPr/>
              <p14:nvPr/>
            </p14:nvContentPartPr>
            <p14:xfrm>
              <a:off x="535680" y="1986480"/>
              <a:ext cx="2684520" cy="816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5D14776-E3FF-84FD-726D-B617DA20DA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320" y="1977120"/>
                <a:ext cx="2703240" cy="83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379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3270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noFill/>
              <a:ln w="38100" cmpd="sng">
                <a:noFill/>
              </a:ln>
              <a:effectLst/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Don’t Regularize the Bias (Intercept)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45F6257-D8D4-E371-6035-17804B0CB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1171722"/>
                <a:ext cx="10906125" cy="5359253"/>
              </a:xfrm>
              <a:prstGeom prst="rect">
                <a:avLst/>
              </a:prstGeom>
              <a:blipFill>
                <a:blip r:embed="rId2"/>
                <a:stretch>
                  <a:fillRect l="-1006" t="-1706" r="-279"/>
                </a:stretch>
              </a:blipFill>
              <a:ln w="38100" cmpd="sng"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3FCC8E9-7D66-4472-B913-0FB26207C8A7}"/>
                  </a:ext>
                </a:extLst>
              </p14:cNvPr>
              <p14:cNvContentPartPr/>
              <p14:nvPr/>
            </p14:nvContentPartPr>
            <p14:xfrm>
              <a:off x="89640" y="587520"/>
              <a:ext cx="10209600" cy="5605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3FCC8E9-7D66-4472-B913-0FB26207C8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280" y="578160"/>
                <a:ext cx="10228320" cy="562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C436-3964-EE9D-A0C9-F5FFEF025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4FF2C-24E4-AD54-CDFD-A2119FDA53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30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8ED32-63B0-5C59-B70B-EA3FE7AC3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7752-46E2-6594-3BD3-87549615C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with L2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6F604-856C-CA19-13BA-F3707201B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a.k.a</a:t>
            </a:r>
            <a:r>
              <a:rPr lang="en-US" dirty="0"/>
              <a:t> Ridge regression or </a:t>
            </a:r>
            <a:r>
              <a:rPr lang="en-US" dirty="0" err="1"/>
              <a:t>Tychonov</a:t>
            </a:r>
            <a:r>
              <a:rPr lang="en-US" dirty="0"/>
              <a:t> regression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D139A27-242B-0BF4-CF15-B55BF6D801EB}"/>
                  </a:ext>
                </a:extLst>
              </p14:cNvPr>
              <p14:cNvContentPartPr/>
              <p14:nvPr/>
            </p14:nvContentPartPr>
            <p14:xfrm>
              <a:off x="94680" y="1616040"/>
              <a:ext cx="8241840" cy="221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43AA51-604E-08BC-27C4-75EB6E7ED7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20" y="1606680"/>
                <a:ext cx="8260560" cy="304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5CB54F-99A8-1149-D695-EA4761AF0A59}"/>
                  </a:ext>
                </a:extLst>
              </p14:cNvPr>
              <p14:cNvContentPartPr/>
              <p14:nvPr/>
            </p14:nvContentPartPr>
            <p14:xfrm>
              <a:off x="176760" y="1353600"/>
              <a:ext cx="11500200" cy="532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5CB54F-99A8-1149-D695-EA4761AF0A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7400" y="1344240"/>
                <a:ext cx="11518920" cy="534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5029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7AE7C-F055-9223-434F-3339A0A8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C1FB6-C30E-BE26-DA3C-307A51C7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Algebra Timeout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0792-D7E4-0C9C-AA70-2722FF1BC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 of multiplication and addition with scalar involved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14:cNvPr>
              <p14:cNvContentPartPr/>
              <p14:nvPr/>
            </p14:nvContentPartPr>
            <p14:xfrm>
              <a:off x="347400" y="309240"/>
              <a:ext cx="7934400" cy="3308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52440B-7E11-AAA5-DB11-FD64FFE2487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040" y="299880"/>
                <a:ext cx="7953120" cy="33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14:cNvPr>
              <p14:cNvContentPartPr/>
              <p14:nvPr/>
            </p14:nvContentPartPr>
            <p14:xfrm>
              <a:off x="347400" y="1696680"/>
              <a:ext cx="3147480" cy="1920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E368072-584D-5000-C876-EF104E1DE2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8040" y="1687320"/>
                <a:ext cx="3166200" cy="19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14:cNvPr>
              <p14:cNvContentPartPr/>
              <p14:nvPr/>
            </p14:nvContentPartPr>
            <p14:xfrm>
              <a:off x="4423680" y="2616480"/>
              <a:ext cx="3038400" cy="100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FFCC71-669D-88C0-B036-146A5F28CC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320" y="2607120"/>
                <a:ext cx="305712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14:cNvPr>
              <p14:cNvContentPartPr/>
              <p14:nvPr/>
            </p14:nvContentPartPr>
            <p14:xfrm>
              <a:off x="8390880" y="2616480"/>
              <a:ext cx="3611520" cy="100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1295D73-424E-D5EF-7BFD-9208C7A713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1520" y="2607120"/>
                <a:ext cx="3630240" cy="10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14:cNvPr>
              <p14:cNvContentPartPr/>
              <p14:nvPr/>
            </p14:nvContentPartPr>
            <p14:xfrm>
              <a:off x="4021920" y="2397600"/>
              <a:ext cx="7135560" cy="1506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590BE7-4624-7FCB-5777-48EC13CB62A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12560" y="2388240"/>
                <a:ext cx="7154280" cy="15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14:cNvPr>
              <p14:cNvContentPartPr/>
              <p14:nvPr/>
            </p14:nvContentPartPr>
            <p14:xfrm>
              <a:off x="359280" y="1539720"/>
              <a:ext cx="11032560" cy="5129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82DFE89-4E6F-44B0-8D1B-7C1C036AC22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920" y="1530360"/>
                <a:ext cx="11051280" cy="51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73C1C60-E25C-DC44-F034-142EF7F8518D}"/>
                  </a:ext>
                </a:extLst>
              </p14:cNvPr>
              <p14:cNvContentPartPr/>
              <p14:nvPr/>
            </p14:nvContentPartPr>
            <p14:xfrm>
              <a:off x="412560" y="3575880"/>
              <a:ext cx="11006280" cy="3072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73C1C60-E25C-DC44-F034-142EF7F8518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3200" y="3566520"/>
                <a:ext cx="11025000" cy="30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A7F42C8-BBE9-EBFF-6414-AC25D4F712D8}"/>
                  </a:ext>
                </a:extLst>
              </p14:cNvPr>
              <p14:cNvContentPartPr/>
              <p14:nvPr/>
            </p14:nvContentPartPr>
            <p14:xfrm>
              <a:off x="8716320" y="133200"/>
              <a:ext cx="2968560" cy="757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A7F42C8-BBE9-EBFF-6414-AC25D4F712D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706960" y="123840"/>
                <a:ext cx="2987280" cy="77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28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C400-D53C-EAC3-0A37-AE6BE5EAF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180A-8866-52BB-D663-A458BE44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L1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842C-060A-4A29-009C-C56D2B79A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16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D936-5626-CA0E-B3E1-FC6FE6B60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916E-595D-A551-EE18-0AC7B04C6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A8F469-16A3-C04B-C190-51BC6F6E44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was a vector of input feature measurements (rather than polynomial features)?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965251"/>
                <a:ext cx="11382726" cy="2039539"/>
              </a:xfrm>
              <a:blipFill>
                <a:blip r:embed="rId2"/>
                <a:stretch>
                  <a:fillRect l="-1125" t="-4776" b="-197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DA2C72-9EB9-68F7-EBB8-3E49F515E2FE}"/>
                  </a:ext>
                </a:extLst>
              </p14:cNvPr>
              <p14:cNvContentPartPr/>
              <p14:nvPr/>
            </p14:nvContentPartPr>
            <p14:xfrm>
              <a:off x="125640" y="2531520"/>
              <a:ext cx="7606800" cy="332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DA2C72-9EB9-68F7-EBB8-3E49F515E2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80" y="2522160"/>
                <a:ext cx="7625520" cy="334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9618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B8BF8-8918-9F0B-4913-549EB6B9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524C-C90F-B083-4BD7-50BF0754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4E31E-70D7-4F3A-CD8B-47487F5C9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5384800" cy="523628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Example: Stock Prices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tx1"/>
                </a:solidFill>
              </a:rPr>
              <a:t>Suppose we wish to predict Google’s stock price at time t+1 </a:t>
            </a:r>
          </a:p>
          <a:p>
            <a:pPr>
              <a:lnSpc>
                <a:spcPct val="120000"/>
              </a:lnSpc>
            </a:pPr>
            <a:r>
              <a:rPr lang="en-US" dirty="0"/>
              <a:t>What features should we use?</a:t>
            </a:r>
            <a:br>
              <a:rPr lang="en-US" dirty="0"/>
            </a:br>
            <a:r>
              <a:rPr lang="en-US" dirty="0"/>
              <a:t>(putting all computational concerns aside)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Stock prices of all other stocks at times t, t-1, t-2, …, t - 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Mentions of Google with positive / negative sentiment words in all newspapers and social media outlets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Do we believe that </a:t>
            </a:r>
            <a:r>
              <a:rPr lang="en-US" b="1" dirty="0"/>
              <a:t>all</a:t>
            </a:r>
            <a:r>
              <a:rPr lang="en-US" dirty="0"/>
              <a:t> of these features are going to be useful?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9185-D17E-DB7D-A352-4CE46C2E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D8C59-B4DD-DFC9-5F3C-3E9573F84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38" y="1645920"/>
            <a:ext cx="5272331" cy="3674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7B4875-9066-92B7-5B65-F57FF352ED2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7071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324B8-D27B-902E-DF90-65EA345D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with L2 norm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98972-FC52-5EA0-9657-B7CB0D727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Example: Linear regression with polynomial features</a:t>
            </a:r>
          </a:p>
        </p:txBody>
      </p:sp>
    </p:spTree>
    <p:extLst>
      <p:ext uri="{BB962C8B-B14F-4D97-AF65-F5344CB8AC3E}">
        <p14:creationId xmlns:p14="http://schemas.microsoft.com/office/powerpoint/2010/main" val="377205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C4366-BCA6-B01D-01F1-E3C6C1F3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18AC-CF47-AEB0-40D6-244F9B12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dirty="0"/>
                  <a:t>Key idea: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Define </a:t>
                </a:r>
                <a:r>
                  <a:rPr lang="en-US" dirty="0" err="1">
                    <a:solidFill>
                      <a:schemeClr val="tx1"/>
                    </a:solidFill>
                  </a:rPr>
                  <a:t>regularizer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that we will add to our minimization objective to keep the model simple.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should be: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Small for a simple model</a:t>
                </a:r>
              </a:p>
              <a:p>
                <a:pPr marL="457200" indent="-457200">
                  <a:lnSpc>
                    <a:spcPct val="10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Large for a complex model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L2 norm: square-root of sum of squares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L1 norm: sum of absolute values</a:t>
                </a:r>
              </a:p>
              <a:p>
                <a:pPr>
                  <a:lnSpc>
                    <a:spcPct val="100000"/>
                  </a:lnSpc>
                </a:pPr>
                <a:endParaRPr lang="en-US" sz="900" dirty="0"/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L0 norm: count of non-zero values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D7522E-7256-C879-272E-27CECBC1A0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994" b="-18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4DEB575-BF54-B668-A543-026556445FBA}"/>
                  </a:ext>
                </a:extLst>
              </p14:cNvPr>
              <p14:cNvContentPartPr/>
              <p14:nvPr/>
            </p14:nvContentPartPr>
            <p14:xfrm>
              <a:off x="19080" y="3692160"/>
              <a:ext cx="10891800" cy="30315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4DEB575-BF54-B668-A543-026556445FB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20" y="3682800"/>
                <a:ext cx="10910520" cy="305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9847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D4EE2-39EE-2C56-BA73-73A3EA90E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EAF1-32AE-A73C-8310-584C7C33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C75F63-157A-6D52-C5A0-362872FF60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 </a:t>
                </a:r>
              </a:p>
              <a:p>
                <a:endParaRPr lang="en-US" sz="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[6, 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−4, −2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endParaRPr lang="en-US" b="1" i="1" dirty="0">
                  <a:solidFill>
                    <a:srgbClr val="00B050"/>
                  </a:solidFill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3, −4,   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endParaRPr lang="en-US" sz="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2"/>
                <a:stretch>
                  <a:fillRect b="-7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65DF56-AF74-5DAA-6222-576549015FE8}"/>
                  </a:ext>
                </a:extLst>
              </p:cNvPr>
              <p:cNvSpPr txBox="1"/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FEC0E4-9698-63B8-D792-FCB66C09C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300" y="918743"/>
                <a:ext cx="10287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0F0E94-1713-8151-E556-49BCC5ECF483}"/>
                  </a:ext>
                </a:extLst>
              </p:cNvPr>
              <p:cNvSpPr txBox="1"/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B882D-F80A-7032-361D-6E5990859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918743"/>
                <a:ext cx="10287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B7A2D3-9A7A-7871-77AB-6D70CDDB9B88}"/>
                  </a:ext>
                </a:extLst>
              </p:cNvPr>
              <p:cNvSpPr txBox="1"/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CDCDB3-3A70-FBEC-E07B-24A2EA6A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424" y="918743"/>
                <a:ext cx="10287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F813DD9-BAC5-4BEC-8BA6-C996362FAED7}"/>
                  </a:ext>
                </a:extLst>
              </p14:cNvPr>
              <p14:cNvContentPartPr/>
              <p14:nvPr/>
            </p14:nvContentPartPr>
            <p14:xfrm>
              <a:off x="5044680" y="798480"/>
              <a:ext cx="5634720" cy="243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F813DD9-BAC5-4BEC-8BA6-C996362FAE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35320" y="789120"/>
                <a:ext cx="5653440" cy="244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63EF3C6-43AC-B218-C36E-36F2CF330FA6}"/>
                  </a:ext>
                </a:extLst>
              </p14:cNvPr>
              <p14:cNvContentPartPr/>
              <p14:nvPr/>
            </p14:nvContentPartPr>
            <p14:xfrm>
              <a:off x="5190840" y="1825920"/>
              <a:ext cx="3087360" cy="470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63EF3C6-43AC-B218-C36E-36F2CF330F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81480" y="1816560"/>
                <a:ext cx="3106080" cy="48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6747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81" t="-4272" b="-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14:cNvPr>
              <p14:cNvContentPartPr/>
              <p14:nvPr/>
            </p14:nvContentPartPr>
            <p14:xfrm>
              <a:off x="5955120" y="2143080"/>
              <a:ext cx="787680" cy="65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D5C05D-2EC6-99D6-1653-703CF3ADC4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5760" y="2133720"/>
                <a:ext cx="8064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AE0C275-E487-10E5-AC2E-4CE5A24D75CB}"/>
                  </a:ext>
                </a:extLst>
              </p14:cNvPr>
              <p14:cNvContentPartPr/>
              <p14:nvPr/>
            </p14:nvContentPartPr>
            <p14:xfrm>
              <a:off x="9067320" y="5522760"/>
              <a:ext cx="1025280" cy="317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AE0C275-E487-10E5-AC2E-4CE5A24D75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57960" y="5513400"/>
                <a:ext cx="1044000" cy="33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1305429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1296069"/>
                <a:ext cx="11667240" cy="520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14:cNvPr>
              <p14:cNvContentPartPr/>
              <p14:nvPr/>
            </p14:nvContentPartPr>
            <p14:xfrm>
              <a:off x="8593920" y="4640400"/>
              <a:ext cx="244440" cy="218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A4892CD-9C20-99F4-4055-87410840CA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4560" y="4631040"/>
                <a:ext cx="26316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B4D0ACE-48C6-93A9-BAD1-A17D96956ED6}"/>
                  </a:ext>
                </a:extLst>
              </p14:cNvPr>
              <p14:cNvContentPartPr/>
              <p14:nvPr/>
            </p14:nvContentPartPr>
            <p14:xfrm>
              <a:off x="1341360" y="4908240"/>
              <a:ext cx="9442800" cy="1340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B4D0ACE-48C6-93A9-BAD1-A17D96956E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2000" y="4898880"/>
                <a:ext cx="9461520" cy="135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011D2-F8A8-F9D7-0318-687BD9488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2E2FD-5E70-B37F-2C47-54165627C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demo: </a:t>
            </a:r>
            <a:r>
              <a:rPr lang="en-US" sz="2800" dirty="0">
                <a:hlinkClick r:id="rId2"/>
              </a:rPr>
              <a:t>L1_sparsity.ipynb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0A63B-EAFA-2CF0-C0B8-CB529EA9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9" y="1888333"/>
            <a:ext cx="4728239" cy="462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01995E-DB1D-1768-B246-A8972323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441" y="1888333"/>
            <a:ext cx="4728238" cy="464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3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14:cNvPr>
              <p14:cNvContentPartPr/>
              <p14:nvPr/>
            </p14:nvContentPartPr>
            <p14:xfrm>
              <a:off x="5288400" y="4597560"/>
              <a:ext cx="154080" cy="118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CA0AF3-00A6-440B-727D-02AB617E7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9040" y="4588200"/>
                <a:ext cx="17280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7CBB8C6-BF22-E963-ACE8-155C51F77DAA}"/>
                  </a:ext>
                </a:extLst>
              </p14:cNvPr>
              <p14:cNvContentPartPr/>
              <p14:nvPr/>
            </p14:nvContentPartPr>
            <p14:xfrm>
              <a:off x="4358160" y="3639240"/>
              <a:ext cx="1119960" cy="708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7CBB8C6-BF22-E963-ACE8-155C51F77D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48800" y="3629880"/>
                <a:ext cx="1138680" cy="72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30FE63-41A4-C146-D7AD-21E45A7F4E81}"/>
                  </a:ext>
                </a:extLst>
              </p14:cNvPr>
              <p14:cNvContentPartPr/>
              <p14:nvPr/>
            </p14:nvContentPartPr>
            <p14:xfrm>
              <a:off x="1678320" y="2013480"/>
              <a:ext cx="6224040" cy="3439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30FE63-41A4-C146-D7AD-21E45A7F4E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8960" y="2004120"/>
                <a:ext cx="6242760" cy="345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108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314BFE-50F2-E2B8-97BB-1A8A930F991B}"/>
                  </a:ext>
                </a:extLst>
              </p14:cNvPr>
              <p14:cNvContentPartPr/>
              <p14:nvPr/>
            </p14:nvContentPartPr>
            <p14:xfrm>
              <a:off x="6438240" y="189720"/>
              <a:ext cx="4511520" cy="1689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314BFE-50F2-E2B8-97BB-1A8A930F99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8880" y="180360"/>
                <a:ext cx="4530240" cy="170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14:cNvPr>
              <p14:cNvContentPartPr/>
              <p14:nvPr/>
            </p14:nvContentPartPr>
            <p14:xfrm>
              <a:off x="2349720" y="4457160"/>
              <a:ext cx="10800" cy="113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3A865C-8A76-A72D-5E79-6F010B9E48B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0360" y="4447800"/>
                <a:ext cx="29520" cy="13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66EB482-E3E5-FC55-3164-7EF8C10B14CF}"/>
                  </a:ext>
                </a:extLst>
              </p14:cNvPr>
              <p14:cNvContentPartPr/>
              <p14:nvPr/>
            </p14:nvContentPartPr>
            <p14:xfrm>
              <a:off x="2918880" y="1649880"/>
              <a:ext cx="6112800" cy="3843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66EB482-E3E5-FC55-3164-7EF8C10B14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9520" y="1640520"/>
                <a:ext cx="6131520" cy="38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A30571A-885A-F3DB-DE3D-BA55538E2378}"/>
                  </a:ext>
                </a:extLst>
              </p14:cNvPr>
              <p14:cNvContentPartPr/>
              <p14:nvPr/>
            </p14:nvContentPartPr>
            <p14:xfrm>
              <a:off x="4570920" y="302040"/>
              <a:ext cx="711720" cy="756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A30571A-885A-F3DB-DE3D-BA55538E237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61560" y="292680"/>
                <a:ext cx="730440" cy="77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D01C-89C9-C0AD-DCFD-D1866CCA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4147B-3CEA-F63C-092A-082BC1F17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16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658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4505192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2570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D9AA2-B663-59B3-E5E4-F49135158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9" r="12016"/>
          <a:stretch/>
        </p:blipFill>
        <p:spPr>
          <a:xfrm>
            <a:off x="8429625" y="2271294"/>
            <a:ext cx="3333750" cy="4219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</p:spPr>
            <p:txBody>
              <a:bodyPr/>
              <a:lstStyle/>
              <a:p>
                <a:r>
                  <a:rPr lang="en-US" dirty="0"/>
                  <a:t>Which is model do you prefer, assuming both have zero training error?</a:t>
                </a: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structure (for both models):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</a:endParaRPr>
              </a:p>
              <a:p>
                <a:endParaRPr lang="en-US" sz="50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Model parameters: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sub>
                            </m:s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800" dirty="0"/>
                  <a:t> </a:t>
                </a:r>
              </a:p>
              <a:p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[−190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−135.0,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310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.0,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−62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−82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−40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25.5, 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−6.4, 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−0.8, 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.0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6.6, 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−4.4, 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0.2, 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−2.9, </m:t>
                        </m:r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0.1]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EEB395-449A-908D-F491-914723E804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82726" cy="2039539"/>
              </a:xfrm>
              <a:blipFill>
                <a:blip r:embed="rId3"/>
                <a:stretch>
                  <a:fillRect l="-1125" t="-5090" b="-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681A97F-4DF9-12D8-01CB-D964A39AA542}"/>
                  </a:ext>
                </a:extLst>
              </p14:cNvPr>
              <p14:cNvContentPartPr/>
              <p14:nvPr/>
            </p14:nvContentPartPr>
            <p14:xfrm>
              <a:off x="429480" y="3966840"/>
              <a:ext cx="711000" cy="575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681A97F-4DF9-12D8-01CB-D964A39AA5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0120" y="3957480"/>
                <a:ext cx="729720" cy="59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4727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148675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676670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00454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0943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034826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1128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18193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975661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72233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1747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6972-4F68-D454-3B06-84DA8A743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FB64-FC9A-B2C7-7213-1D0048F8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85D2A-5CFA-366B-749D-3998C0648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Definition: The problem of </a:t>
            </a:r>
            <a:r>
              <a:rPr lang="en-US" b="1" dirty="0"/>
              <a:t>overfitting</a:t>
            </a:r>
            <a:r>
              <a:rPr lang="en-US" dirty="0"/>
              <a:t> is when the model captures the noise in the training data instead of the underlying structure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Overfitting can occur in all the models we’ve seen so far: 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Decision Trees (e.g. when tree is too deep)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K-NN (e.g. when k is small)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Linear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Logistic Regression (e.g. with nonlinear features or extraneous features)</a:t>
            </a:r>
          </a:p>
          <a:p>
            <a:pPr lvl="1">
              <a:lnSpc>
                <a:spcPct val="110000"/>
              </a:lnSpc>
            </a:pPr>
            <a:r>
              <a:rPr lang="en-US" sz="2800" dirty="0"/>
              <a:t>Neural networks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46D5C-C7F1-DF4B-17C6-6C79AF1307BA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E882ECC-3308-91A0-DEFA-8D01316F22A0}"/>
                  </a:ext>
                </a:extLst>
              </p14:cNvPr>
              <p14:cNvContentPartPr/>
              <p14:nvPr/>
            </p14:nvContentPartPr>
            <p14:xfrm>
              <a:off x="105480" y="2895120"/>
              <a:ext cx="907920" cy="288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E882ECC-3308-91A0-DEFA-8D01316F22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6120" y="2885760"/>
                <a:ext cx="926640" cy="290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31731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42491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2538553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33038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37696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CBAFF-63FD-0A60-CEEB-75C0B82A3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of both worlds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4AD74-B2CC-A8C2-A8BF-EEE44CC33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0872985" cy="203953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can we keep the expressive power of a complex model while still avoiding overfitting?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Notebook demo:</a:t>
            </a:r>
            <a:r>
              <a:rPr lang="en-US" dirty="0"/>
              <a:t> </a:t>
            </a:r>
            <a:r>
              <a:rPr lang="en-US" dirty="0" err="1">
                <a:hlinkClick r:id="rId2"/>
              </a:rPr>
              <a:t>regression_regularization.ipynb</a:t>
            </a:r>
            <a:endParaRPr lang="en-US" dirty="0"/>
          </a:p>
          <a:p>
            <a:pPr lvl="1">
              <a:lnSpc>
                <a:spcPct val="110000"/>
              </a:lnSpc>
            </a:pPr>
            <a:endParaRPr lang="en-US" sz="28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25560-061E-95F0-0659-EE7F9DD4F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91" y="2705513"/>
            <a:ext cx="10408192" cy="39206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7121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Symptoms of Overfitting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8728</TotalTime>
  <Words>1840</Words>
  <Application>Microsoft Office PowerPoint</Application>
  <PresentationFormat>Widescreen</PresentationFormat>
  <Paragraphs>345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  10-315 Introduction to ML  Regularization</vt:lpstr>
      <vt:lpstr>Plan</vt:lpstr>
      <vt:lpstr>Regularization with L2 norm</vt:lpstr>
      <vt:lpstr>Poll 1</vt:lpstr>
      <vt:lpstr>Poll 1</vt:lpstr>
      <vt:lpstr>Overfitting</vt:lpstr>
      <vt:lpstr>Best of both worlds</vt:lpstr>
      <vt:lpstr>Example: Linear Regression</vt:lpstr>
      <vt:lpstr>Symptoms of Overfitting</vt:lpstr>
      <vt:lpstr>Motivation: Regularization</vt:lpstr>
      <vt:lpstr>Regularization</vt:lpstr>
      <vt:lpstr>Regularization</vt:lpstr>
      <vt:lpstr>Poll 2</vt:lpstr>
      <vt:lpstr>Poll 3</vt:lpstr>
      <vt:lpstr>Poll 3</vt:lpstr>
      <vt:lpstr>Regularization</vt:lpstr>
      <vt:lpstr>Regularization</vt:lpstr>
      <vt:lpstr>Regularization</vt:lpstr>
      <vt:lpstr>Poll 4</vt:lpstr>
      <vt:lpstr>Regularization Exercise</vt:lpstr>
      <vt:lpstr>Poll 5</vt:lpstr>
      <vt:lpstr>Poll 6</vt:lpstr>
      <vt:lpstr>Regularization</vt:lpstr>
      <vt:lpstr>Regularization Optimization</vt:lpstr>
      <vt:lpstr>Linear Regression with L2 Regularization</vt:lpstr>
      <vt:lpstr>Linear Algebra Timeout</vt:lpstr>
      <vt:lpstr>Regularization with L1 norm</vt:lpstr>
      <vt:lpstr>Model Preference</vt:lpstr>
      <vt:lpstr>Motivation: Regularization</vt:lpstr>
      <vt:lpstr>Regularization</vt:lpstr>
      <vt:lpstr>Regularization</vt:lpstr>
      <vt:lpstr>Regularization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Additional Slides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196</cp:revision>
  <dcterms:created xsi:type="dcterms:W3CDTF">2020-05-18T13:01:09Z</dcterms:created>
  <dcterms:modified xsi:type="dcterms:W3CDTF">2024-03-19T19:02:18Z</dcterms:modified>
</cp:coreProperties>
</file>