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327" r:id="rId2"/>
    <p:sldId id="1268" r:id="rId3"/>
    <p:sldId id="2447" r:id="rId4"/>
    <p:sldId id="2428" r:id="rId5"/>
    <p:sldId id="2433" r:id="rId6"/>
    <p:sldId id="2448" r:id="rId7"/>
    <p:sldId id="2442" r:id="rId8"/>
    <p:sldId id="2188" r:id="rId9"/>
    <p:sldId id="2190" r:id="rId10"/>
    <p:sldId id="1767" r:id="rId11"/>
    <p:sldId id="2443" r:id="rId12"/>
    <p:sldId id="2449" r:id="rId13"/>
    <p:sldId id="2439" r:id="rId14"/>
    <p:sldId id="2455" r:id="rId15"/>
    <p:sldId id="2459" r:id="rId16"/>
    <p:sldId id="2191" r:id="rId17"/>
    <p:sldId id="2444" r:id="rId18"/>
    <p:sldId id="2192" r:id="rId19"/>
    <p:sldId id="2446" r:id="rId20"/>
    <p:sldId id="2194" r:id="rId21"/>
    <p:sldId id="2445" r:id="rId22"/>
    <p:sldId id="2458" r:id="rId23"/>
    <p:sldId id="2196" r:id="rId24"/>
    <p:sldId id="2452" r:id="rId25"/>
    <p:sldId id="2457" r:id="rId26"/>
    <p:sldId id="2454" r:id="rId27"/>
    <p:sldId id="2451" r:id="rId28"/>
    <p:sldId id="2432" r:id="rId29"/>
    <p:sldId id="1766" r:id="rId30"/>
    <p:sldId id="2450" r:id="rId31"/>
    <p:sldId id="2435" r:id="rId32"/>
    <p:sldId id="2213" r:id="rId33"/>
    <p:sldId id="2221" r:id="rId34"/>
    <p:sldId id="2456" r:id="rId35"/>
    <p:sldId id="2215" r:id="rId36"/>
    <p:sldId id="2216" r:id="rId37"/>
    <p:sldId id="2225" r:id="rId38"/>
    <p:sldId id="2226" r:id="rId39"/>
    <p:sldId id="2227" r:id="rId40"/>
    <p:sldId id="2217" r:id="rId41"/>
    <p:sldId id="2223" r:id="rId42"/>
    <p:sldId id="2224" r:id="rId43"/>
    <p:sldId id="2228" r:id="rId44"/>
    <p:sldId id="2229" r:id="rId45"/>
    <p:sldId id="2218" r:id="rId46"/>
    <p:sldId id="2437" r:id="rId47"/>
    <p:sldId id="2222" r:id="rId48"/>
    <p:sldId id="2197" r:id="rId49"/>
    <p:sldId id="2198" r:id="rId50"/>
    <p:sldId id="2199" r:id="rId51"/>
    <p:sldId id="2200" r:id="rId52"/>
    <p:sldId id="2201" r:id="rId53"/>
    <p:sldId id="2202" r:id="rId54"/>
    <p:sldId id="2203" r:id="rId55"/>
    <p:sldId id="2204" r:id="rId56"/>
    <p:sldId id="2205" r:id="rId57"/>
    <p:sldId id="2206" r:id="rId58"/>
    <p:sldId id="2207" r:id="rId59"/>
    <p:sldId id="2208" r:id="rId60"/>
    <p:sldId id="2209" r:id="rId61"/>
    <p:sldId id="2210" r:id="rId62"/>
    <p:sldId id="2211" r:id="rId63"/>
    <p:sldId id="2212" r:id="rId6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9774" autoAdjust="0"/>
  </p:normalViewPr>
  <p:slideViewPr>
    <p:cSldViewPr snapToGrid="0">
      <p:cViewPr varScale="1">
        <p:scale>
          <a:sx n="74" d="100"/>
          <a:sy n="74" d="100"/>
        </p:scale>
        <p:origin x="11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9:40.2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23872 13068 1728 0,'0'0'76'0,"0"0"16"0,4-3-73 0,0-6-19 0,-1-1 0 0,1 7 0 0,3-6 232 0,0 0 42 16,3 5 9-16,1-5 1 0,3 3-229 0,0-7-47 15,4 10-8-15,-4-6 0 0,3-1-8 0,-2 1 8 16,-1-1-13-16,-4 7 5 0,4-6 8 0,-3 6 0 16,3-4 0-16,-3-2 0 0,-1 6 0 0,-3 0 0 15,4-4 0-15,-4 4 0 0,4-3 8 0,-4 3 4 16,3 3 1-16,-3-6 0 0,4 6 4 0,-4 0 1 16,3 0 0-16,1 0 0 0,0 0-8 0,3 6-2 15,-4-3 0-15,8 3 0 0,-4-3-8 0,-3 7 0 16,3-7 0-16,0 6 0 0,0 1 0 15,0 2 0-15,0-2 0 0,-3-1 0 0,6 1-9 0,-2-1 9 16,-5 0 0-16,-3 4 0 0,0-4-10 0,0 4 10 16,-3-1-8-16,-1 7 8 0,-6-6-13 0,-4 9 2 15,7 6 1-15,-7-3 0 0,-4 0-10 0,1 0-1 16,-5 7-1-16,5-10 0 16,-1 9-6-16,1 0-2 0,-1-9 0 0,1 0 0 15,-1 0 30-15,0-3 0 0,1 0 8 0,-1-7-8 0,1 1 8 0,-1-4-8 0,0 4 0 16,1-4 0-16,-1-3 0 0,-3-2 0 0,4 2-12 15,-1-6 3-15,-3 0 9 0,0 0 11 0,0-6-3 0,0 6 0 16,-1-10-8-16,1 7 0 0,0-6 0 0,4-1 0 16,-4 1 0-16,3-1 0 0,-3 4 0 0,7-10 0 15,-4 13 0-15,4-6 0 0,0 0 0 0,4-1 0 16,-1 4 24-16,4 0-1 0,0 6 0 0,0-10 0 16,0 10-23-16,0-3 0 0,4-6 0 0,-4 9 0 15,3-10 0-15,4 7 0 0,-7 3 0 0,7-6 0 16,0 3 11-16,0 3-3 0,4-7 0 0,3 14 0 0,0-4-8 15,0 3 8-15,0-3-8 0,4 10 8 16,0-4 0-16,-1 1-8 0,1-1 12 0,3-6-4 0,-3 7 6 0,3-1 1 16,0 3 0-16,4-5 0 15,-4 2 0-15,0-3 0 0,4 4 0 0,-4-4 0 0,0-3-1 0,-3 7 0 16,3-7 0-16,-3 6 0 0,3-9-14 16,-4 6 0-16,1-2 0 0,-4-4 0 15,0-4-124-15,4-2-30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3:09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15081 12814 1785 0,'-31'16'159'0,"16"-10"-127"16,1 4-32-16,-7-1 0 0,3 1 84 0,1-7 10 16,3 6 2-16,0-3 1 0,3-2-77 0,4-1-20 15,0-3 0-15,7 0 0 0,0 0 0 0,0 0 0 16,0 0 0-16,0 0 0 16,0 0-25-16,3-3-3 0,-3 3 0 0,0 0 0 0,0 0 16 0,0 0 4 15,0 0 0-15,0 0 0 0,0 0 49 0,0 0 11 16,0 0 1-16,0 0 1 0,0 0 22 0,0 0 5 0,0 0 1 15,0 0 0-15,0-10-40 0,0 10-8 16,-3 0-2-16,-1-9 0 0,4 9 0 0,-3 0 0 0,-1-3 0 0,1-7 0 16,-1 7-16-16,4-3-3 0,0-4-1 0,0 7 0 15,0-6-12-15,0-1 0 0,0 1 0 0,0 6 0 16,0-7 0-16,0 10 8 0,-3-9-8 0,3 9 0 16,0 0 0-16,-4 0 0 0,-6 0 0 0,-1 0 0 15,0 0 0-15,1 9 0 0,-4-9 0 0,0 10 0 16,0-7 8-16,-1 6-8 0,-2 1 0 0,3-1 9 15,0-6 0-15,3 7 0 0,4-4 0 0,-4 3 0 16,1-2-9-16,3 2 10 0,3-3-10 0,4 1 10 16,-3 2-10-16,3 7 0 0,3-10-12 0,1 3 12 15,3 7-24-15,0-10 4 0,-4 13 0 0,4-6 0 16,0-4 1-16,1 10 1 0,-5-6 0 0,1-1 0 16,3 4 18-16,-4-4 0 0,4-2 0 0,4-7 0 15,-4 6 13-15,3 1 10 0,1-7 1 0,3-3 1 16,0 0 1-16,4 0 0 0,0-3 0 0,-1-7 0 0,4 1-4 15,1-4-1-15,-5 1 0 0,1-4 0 0,-1 0-21 0,1 1 0 16,-7-7 0-16,-1 9 0 0,-3-6 0 0,4 4 0 16,-8-1 0-16,1 0-12 0,-4 1 12 0,0-1 0 15,-4-3 0-15,-3 10 0 0,0-4 11 0,0 1-3 16,-3 2 0-16,3 1 0 0,-4-1-8 0,0 1 0 16,1 9 9-16,-1-3-9 0,4-3 8 0,0 3-8 15,0 3 8-15,0 3-8 0,7-3 0 0,-3 9 0 16,-1 0 0-16,0 1 8 0,1 2-8 0,-1-2-12 0,4 2 4 15,-3-2 0-15,3 9-6 0,-4-7-1 0,4 1 0 16,-3-4 0-16,3 10 15 0,0-7 0 16,0-2 0-16,0 2 0 0,0-2 0 0,0-4 0 0,0-6 0 15,7 3 0-15,0 7 0 0,-7-10 0 16,11 3 12-16,-1-3-12 0,1 0 9 0,3 0-9 16,-4-3 0-16,4-4 9 0,1 4-9 0,-5-6 0 0,1 6 0 0,-4-4 0 15,0-5 0-15,0 9 0 0,0-4 0 0,-3-2 0 16,-4 6 0-16,3 0 0 0,-3-7 12 0,0 10-4 15,0 0 3-15,-7-6 0 0,3 3 0 0,4 3 0 16,-7-6-11-16,4 6 12 0,-8-3-12 0,4 3 12 16,0 0-12-16,-3 0 0 0,-5 3 0 0,1-3 0 15,0 6-15-15,-3-3-1 0,3 6-1 0,-4-2 0 16,0-1 5-16,1 3 2 0,-5 1 0 0,5 2 0 16,-1-2 10-16,1-1 0 0,2 4 0 0,1-4 0 15,4 1 0-15,3-1 0 0,0-6 0 0,7-3 0 0,3 10 0 16,1-1 0-16,-4-9 0 0,0 0 0 15,10 3-11-15,1-3 11 0,6 0-13 0,-2 0 5 0,2 0 8 0,1 0 0 16,-1-3 0-16,5-6 0 0,-1 5-12 0,-4-2 0 16,1-3 0-16,3 2 0 0,-3 1 36 15,0-3 6-15,-1-4 2 0,4 1 0 0,-7 2-24 16,4-2-8-16,-4-4 0 0,0 3 0 0,-7 4 12 0,4 0-4 16,-4-4-8-16,-3 4 12 0,-4 2-4 0,0-2 0 15,-4 3-8-15,-3-4 12 0,0 10-12 0,-4-3 0 16,-3 3 8-16,0 0-8 0,0 0 0 0,-4 3 0 15,1-3 0-15,3 10-10 0,-4-4 10 0,0-3-12 16,1 3 12-16,3-2-12 0,-1-1-4 0,5 3 0 16,-1-3-1-16,4-3-855 0,7 0-172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24:52.5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6529 12436 4607 0,'1'-4'400'0,"-1"-1"-400"0,0 1 0 0,0 3 0 0,0 1 1168 0,0-1 160 31,0-4 16-31,0-1 16 0,0 0-576 0,0-4-112 0,0 4-32 0,1 2 0 0,-1 1-384 0,-1 3-64 16,0 2-32-16,0 1 0 0,0 0-160 0,1 1 0 15,0 2 0-15,0-1 0 0,1 1 0 0,-1 0 0 16,2 1 0-16,-1 2 0 0,1 2 336 0,0 2 48 16,-1 0 0-16,2 1 0 0,-2 1 0 0,0-2 16 15,2 2 0-15,-2 1 0 0,-1 1-160 0,0 1-48 16,0-3 0-16,-1 2 0 0,1-3-192 0,-1-1 0 16,2 0 128-16,-1-5-128 0,0 1 0 0,0-3 0 15,0 0 0-15,1-1 0 0,-1 0 0 0,1-2 192 0,-1-1-16 16,2-1-16-16,-2-1-16 0,1-1 0 0,0 1 0 0,1-2-5104 15,2 0-1024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48:45.7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5864 5270 35935 0,'-4'0'3200'0,"2"1"-2560"0,2-1-512 0,1 2-128 0,0-2 0 0,1 0 0 0,1 0 128 0,-1 0-128 0,1 0 0 0,1 0-240 15,-2 0 48-15,-2 0 0 0,0 0 192 0,0 0-176 16,0 0 176-16,0 0-160 0,0 0 160 0,0 0 0 16,0 0 0-16,0 0 0 0,-7 24 0 0,2-18 144 0,0 2-16 0,-1 0-128 15,1-2 896-15,-2 3 80 0,3 1 16 0,-1 1 0 16,0 0-416-16,2 0-64 0,-1 3-32 0,3 1 0 16,0 1-272-16,1 2-48 0,2 3-16 0,1 2 0 15,2 3-144-15,0 5 0 16,3 3 0-16,1 6 0 0,2 3 0 0,2 5 0 0,0 3 0 0,0-3 0 15,-1-2 0-15,0-3 0 0,-2-2 0 0,0 2 0 16,0-1 0-16,-5-1 0 0,-1-4 0 0,-4-1 0 16,0-1 144-16,-3-2-144 0,-1-1 160 0,0-2-160 15,-3-2 320-15,0-2-48 0,1-6 0 0,-2-1 0 16,1-1 16-16,-1-3 0 0,1 0 0 0,-2-4 0 16,1 0-32-16,-3-3 0 0,1 2 0 0,-3-4 0 0,2 0 0 15,-2-1 0-15,0 0 0 0,-2-4 0 0,1 0-256 0,-2-1 0 16,-1-2 0-16,1-3 0 0,-1-1 0 0,0-4 0 15,-3-3 0-15,0-1 0 0,-1-1 0 0,-1-4 0 16,-3 1 0-16,0-1 0 0,-2-3-144 0,0 3-96 16,0-2-16-16,0 4 0 31,2 5-448-31,0-3-112 0,0 2-16 0,-1 2 0 0,2 1-672 0,-1 4-144 0</inkml:trace>
  <inkml:trace contextRef="#ctx0" brushRef="#br0" timeOffset="3186.48">6948 5001 12895 0,'-1'-5'1152'0,"1"2"-928"0,0 0-224 0,0 3 0 0,0 0 384 0,0-1 48 0,-1-3 0 0,1 1 0 0,-2-1 384 0,1-1 80 0,0-1 0 0,-1 3 16 16,0 1-336-16,0 1-80 0,1-3-16 0,-2 3 0 15,2-2-480-15,0 2 0 0,-2-2 0 0,2 3 0 16,-2 0 592-16,0 0 32 0,-1 0 0 0,-1 3 0 16,0 1 416-16,0 1 96 0,-1 1 16 0,-1 0 0 15,-1 0-256-15,-2 5-64 0,0 0 0 0,2 1 0 16,0-1-240-16,-2 1-48 0,-2 4-16 0,-2 3 0 16,1 3-48-16,-2 0-16 0,-2 3 0 0,1 1 0 0,-2 2-224 0,1 1-48 15,-2 2-16-15,1 1 0 0,-2 1 16 0,0 2 16 16,3-5 0-16,-2-1 0 0,2 2-208 0,-1-1 176 15,-1 3-176-15,1 3 160 0,-1 1-160 0,2-2 0 16,2-2 0-16,0 2 0 0,4-4 0 0,0 1 0 16,2-1 0-16,3 0 0 15,1-5 368-15,0 2 80 0,3 1 32 0,0 1 0 0,2 0-64 0,2 5-16 16,0 3 0-16,2-1 0 0,-1-10-400 0,2 6 128 16,3 6-128-16,2 1 0 0,1-6 0 0,-1-3 0 15,2 3-192-15,-1-2 192 16,0-4-1088-16,-1 1-112 0,0 0-16 0,0-1 0 15,0-6-1856-15,-1-4-384 0,-1-2-80 0,2-4-7376 0</inkml:trace>
  <inkml:trace contextRef="#ctx0" brushRef="#br0" timeOffset="3844.83">7129 5468 31327 0,'-5'-7'1392'0,"1"2"272"0,0 2-1328 0,3 2-336 0,0 1 0 0,1 0 0 0,0 1 176 0,-1 1-48 0,-3-1 0 0,-1 4 0 16,-1 0-128-16,-2 4-192 0,0 2 32 0,-2 2 16 16,1 0-352-16,-1 1-64 0,2 3-16 0,-3 4 0 15,1 1-16-15,0 3-16 0,0 1 0 0,-1 4 0 0,1-1 608 0,0 4 0 0,2 0 0 0,1-1 0 16,0-1 304-16,2-3 80 0,1-2 0 0,2 0 16 15,-1-1 400-15,2-3 80 0,0 1 16 0,1-2 0 16,1 1 48-16,1 0 16 0,2-2 0 0,0 1 0 16,1-4-288-16,0 1-48 15,1-1-16-15,0-3 0 0,-1-3-400 0,1-3-80 0,2-2 0 0,-1-1-128 16,2-3 160-16,-1-2-160 0,2-2 128 0,-1-4-128 16,-1 1 192-16,2-1-64 0,0-4 0 0,-1 0 0 15,0 3-128-15,2-5 0 0,2-5 0 0,2 0 0 16,-4 5 0-16,2-8 240 0,3-3-64 0,3-6-16 15,1 1 96-15,0-3 0 0,2 0 16 0,1 0 0 16,-2 2-272-16,-3 1 160 16,1 0-160-16,-4-1 128 0,-1 3-128 0,-3 4 128 0,-1 2-128 0,-2-2 128 0,-3 2-128 0,-2 0 192 15,-1 2-192-15,-5-2 192 0,1 3 16 0,-3-1 16 16,-3 2 0-16,-2-1 0 0,-2 1-64 0,-1-3-16 16,-5 6 0-16,1-5 0 0,-4 5-144 0,0-1 192 15,-3 2-192-15,0-3 192 0,-1 1-192 0,1 3 0 16,2-2-160-16,4 2 160 0,0 2-192 0,5 0 48 15,0 2 16-15,2 2 0 0,4 0-64 0,-1 2-16 16,2 3 0-16,0 0 0 16,1 3-576-16,0 1-112 0,0 2-32 0,1 4-10656 15,2-3-2144-15</inkml:trace>
  <inkml:trace contextRef="#ctx0" brushRef="#br0" timeOffset="4206.18">6970 5825 17503 0,'-11'-2'1552'0,"3"0"-1232"0,0 1-320 0,5 1 0 0,0 0 4608 0,3 1 848 15,0-1 176-15,-1 2 48 0,0 0-4208 0,-1-2-832 0,2 1-160 0,4 0-32 0,1 3-448 0,-5-4-320 16,0 0 48-16,31 6 16 16,-15-1-256-16,3-2-32 0,5 0-16 0,1 2 0 15,3-2-112-15,2-1-32 0,2 0 0 0,0-4 0 16,-1 2-240-16,-1-3-48 0,0-1-16 0,-2 1 0 15,1 0 80-15,-3 0 16 0,-3-2 0 0,-2 2 0 16,-2-1-496-16,-3 0-112 0</inkml:trace>
  <inkml:trace contextRef="#ctx0" brushRef="#br0" timeOffset="4755.68">7637 4885 28559 0,'-9'3'1264'0,"4"-1"272"0,0 2-1232 0,3 1-304 0,1-3 0 0,1 2 0 0,1 1 256 0,0 2 0 0,2 4 0 0,0 6 0 0,4 0 704 0,1 1 128 0,2 3 16 0,2-1 16 16,1 0-544-16,2-3-96 0,2 3-32 0,0 1 0 16,2 0-224-16,-1 3-48 0,2 4-16 0,1-1 0 15,3 2 16-15,0 3 0 0,1 4 0 0,2-2 0 16,1 2-16-16,2 5 0 0,3 4 0 0,-2 2 0 16,-3 1-160-16,-3-2 0 0,-3-4 0 0,-5 0 0 15,-2-2 160-15,-3 1-160 0,-3 2 192 0,-3-2-192 16,-2-7 672-16,-4-2 32 0,-2-1 0 0,-3-3 0 15,-3 1-208-15,-3-1-48 0,0-2 0 0,-3 0 0 16,-3 1-224-16,-4-2-48 0,-1 2-16 0,-5 0 0 16,-4-2-160-16,-3 0 0 0,1 0 0 0,-2-2 0 0,-1-1-192 15,-1 1-64-15,1-6 0 0,3 0-16 16,-2 1-1184-16,3-7-224 0,4-5-48 0,3-4-14784 16</inkml:trace>
  <inkml:trace contextRef="#ctx0" brushRef="#br0" timeOffset="5572.46">8802 5719 20271 0,'-6'-7'1792'0,"2"4"-1424"0,0 0-368 0,3 2 0 0,1 1 1600 0,1 0 240 16,2 0 48-16,-1 0 16 0,2 0-1120 0,1 0-208 0,3-2-64 0,4 2 0 0,0 0 0 0,4 2-16 16,1-2 0-16,4 1 0 0,4 2 128 0,4-1 16 15,3-2 16-15,4 0 0 0,2 0-656 0,1-2 0 16,2-1 0-16,0 2 0 15,-1 1-432-15,-3-4-64 0,-3 3-16 0,1-3-13616 0</inkml:trace>
  <inkml:trace contextRef="#ctx0" brushRef="#br0" timeOffset="5838.99">8852 6020 42383 0,'8'-1'1872'0,"-1"0"400"0,2 1-1824 0,1 0-448 0,-3 1 0 0,2-1 0 0,2 1-640 0,8-1-208 0,12 0-48 0,12 0-16 15,8-1 336-15,0-3 64 0,0 2 0 0,-1-3 16 16,-1-2-2512-16,2-1-496 0,-1 0-96 0,-4-4-32 0</inkml:trace>
  <inkml:trace contextRef="#ctx0" brushRef="#br0" timeOffset="6138.17">10422 4967 39615 0,'-13'13'1760'0,"3"2"352"0,1 3-1680 0,2-4-432 0,4 0 0 0,1-2 0 0,0 6 304 0,-3 14-32 0,-4 17 0 0,-2 19 0 15,-1 14-144-15,-2 3-128 0,3 3 192 0,0 1-192 16,0 1 0-16,1-2 0 0,3-7-160 0,-2-5 160 16,0-3-128-16,-1-2 128 0,-1-5 0 0,-1-4 0 15,-2-5 0-15,-1-5 0 0,1-6-144 0,0-8 144 16,0-7 0-16,2-5 0 0,1-6-128 0,2-5 128 16,1-7-1088-16,1-3-176 0</inkml:trace>
  <inkml:trace contextRef="#ctx0" brushRef="#br0" timeOffset="6467.69">10871 5014 43311 0,'-8'-13'1920'0,"2"4"384"0,0 2-1840 0,2 6-464 0,2 1 0 0,0 0 0 16,0 1-512-16,-2 1-192 0,-3 1-32 0,-3 3-16 0,-3 4 752 0,0 4 0 0,0 3 160 0,1 4-32 15,2 5 48-15,-10 42 176 0,12-23-176 16,0 7-176-16,1 1 0 0,1 4 144 0,0 0-144 16,1 0 0-16,-2-1 128 0,1 4-128 0,-1 0 0 15,-2 3 0-15,-1-1 0 0,-1-4 0 0,-1-3 0 0,-1-7 0 16,0 2 0-16,-2-3 0 0,0-1 0 0,0-1 0 15,0 1 0-15,1-3 0 0,1-1 128 0,3-5-128 16,4-7-128-16,3-3 128 0,3-10-192 16,2-3-704-16,3-5-128 0</inkml:trace>
  <inkml:trace contextRef="#ctx0" brushRef="#br0" timeOffset="10074.08">11323 5694 38703 0,'-1'-5'3440'0,"0"5"-2752"0,2-3-560 0,0 3-128 0,0 3 192 0,1-3 0 0,-1 0 0 0,1 0 0 16,2 1-192-16,0 4 0 0,-1 6 0 0,0 3 0 0,-1 3 0 0,2 4 0 15,-1 1 0-15,0 2 0 0,2-3-144 0,0 1 144 16,1-1-192-16,1 0 192 0,0-2-272 0,0 1 48 16,2-4 16-16,1-1 0 15,0-2-192-15,0 0-48 0,1-5 0 0,-1 0 0 31,-2-5-560-31,2 0-112 0,-2-2-32 0,-1-1-13952 0</inkml:trace>
  <inkml:trace contextRef="#ctx0" brushRef="#br0" timeOffset="10327.7">11781 5638 8287 0,'0'-5'736'0,"-2"2"-592"0,0 0-144 16,1 2 0-16,-1 1 6720 0,2 1 1328 0,0 2 256 0,0-1 48 0,-1 3-6640 0,0 1-1328 0,0 3-384 0,-2 4 144 15,-2 2-720-15,-1 5-160 0,-4 4-32 0,-2 3 0 0,-4 2 576 0,-3 2 192 0,-2 0 0 0,-2 0-144 16,-2 3-16-16,-2 0 0 0,1 0 0 0,0-2 0 16,0 2 288-16,-3 6 64 0,-1 4 16 0,-4 2 0 0,1 2 560 0,-1 1 96 15,0 1 32-15,-1-1 0 16,4-5-512-16,-1 3-112 0,1 1-16 0,3-4 0 0,3-2-256 0,4-5 0 15,4-3 0-15,6-5 0 16,6-4-1440-16,5-11-240 0</inkml:trace>
  <inkml:trace contextRef="#ctx0" brushRef="#br0" timeOffset="11216.1">12228 5808 43311 0,'-5'-3'1920'0,"2"3"384"0,0 0-1840 0,3-1-464 0,0 1 0 0,1 0 0 15,1 1-576-15,0 2-224 0,2-3-32 0,3 2-16 0,3 2 656 0,4-3 192 0,4 0 0 0,3 2 0 0,3-2-304 0,3-2 64 16,3 1 16-16,1-3 0 15,-1 1 224-15,1-1-176 0,2 1 176 0,-4 1-160 0,1 1-112 0,-3-3-32 16,0 3 0-16,-2 0 0 16,0 0-848-16,-3-2-160 0,2 0-32 0,-5-1-9088 15,0-1-1824-15</inkml:trace>
  <inkml:trace contextRef="#ctx0" brushRef="#br0" timeOffset="13740.63">13462 5440 13823 0,'8'-9'1216'0,"-3"0"-960"0,0 3-256 0,0-1 0 0,-2 4 1280 0,0 2 224 0,0-3 32 0,2-2 16 16,5-4-848-16,4-3-192 0,2 0-16 0,3-5-16 16,-2 4-1488-16,1-2-288 0,2-2-64 0,1 0-16 15,4-1-928-15,0 1-192 0,-2 3-48 0,2-1 0 16,-2 3 880-16,0 2 160 0,-2 0 32 0,-2 1 16 0,1 3 1984 0,-1-2 400 15,-2 3 80-15,0 1 16 0,2-1 656 0,-3 3 144 16,-1-2 32-16,-4 4 0 0,-1-1-320 0,-3 0-48 16,-2 2-16-16,-2 2 0 0,-1 0 224 0,-2-1 32 15,-1 4 16-15,-3 0 0 0,-2 1 560 0,-1 2 96 16,-1 2 32-16,-3 1 0 0,1 1-768 0,-3 4-160 16,-2 3-32-16,-1 2 0 0,-3 2-896 0,1 5-192 15,-3 0-48-15,0 3 0 0,-2 1-336 0,0 1 0 0,-1 3 0 16,1 3 0-16,-2-2 0 0,-1 5 0 15,-4 1 0-15,1 2 0 0,0-1 0 0,1-2 0 16,1 0 0-16,1-2 0 0,3-6 0 0,4-4 0 0,1-3 0 0,1 2 0 16,2-3-144-16,0-2 144 0,2 1-160 15,-1-3 160 1,3-1-1920-16,0-6-304 0,0-1-48 0,1-3-7776 0,1-7-1536 0</inkml:trace>
  <inkml:trace contextRef="#ctx0" brushRef="#br0" timeOffset="14061.97">13311 5123 42383 0,'-12'3'1872'0,"6"-1"400"0,1 1-1824 0,5 0-448 0,2 0 0 0,3-1 0 0,2 3-240 0,2 1-144 0,6 4-16 0,6 5-16 0,7 2 256 0,1 5 160 0,3 4-192 0,2 3 192 16,0 1 0-16,1 4 0 16,1 3 0-16,-2-1 0 0,0 3 0 0,-2 0 0 15,-1 3 0-15,-3-1 0 0,0 1 0 0,-5-3 128 16,2 3-128-16,-3 1 144 0,0-2-144 0,-2-1 0 16,-1-7 0-16,-3 2 0 0,-1-4 0 0,-3 2 0 0,0 2 0 15,-2-1 0-15,-1 1-176 0,-2 1-64 0,-1-1-16 16,1-6 0-1,-2 0-768-15,0-5-176 0,-1 2-16 0,1-5-16 0,2-1-1344 16,-2-4-272-16</inkml:trace>
  <inkml:trace contextRef="#ctx0" brushRef="#br0" timeOffset="14616.02">14572 5354 23951 0,'0'-9'2128'0,"-2"3"-1696"0,1 4-432 0,0 2 0 0,1-3 2336 16,0 1 384-16,-1-3 80 0,-2-3 16 0,1-2-2000 0,-3 0-400 0,1 3-80 0,-2 1-16 15,0 5-160-15,-2-2-32 0,2 3-128 0,-1 3 192 16,-1 3-192-16,0 2 0 0,-1 6 0 0,0 1-160 16,1 0-288-16,-2 2-48 0,0 4-16 0,-1-1 0 0,-2 3 512 0,1 3 320 0,-2 3-64 0,1 2 0 15,-1 3 464-15,-1 3 96 0,2 2 16 0,-2 2 0 16,1 1-224-16,-1 1-32 16,3 1-16-16,1 0 0 0,2-2-384 0,3-3-176 15,2-3 160-15,3-2-160 0,2-1 0 0,3-3 0 0,3 3 0 16,2-3 0-16,3-2 0 0,2-1 0 15,2-3-160-15,0-2 160 0,2 0-128 0,0-6 128 16,1-2-128-16,-1-4 128 0,2-3 0 0,0-3-128 16,0-4 128-16,-2-4 0 0,2 2 0 0,0-9 0 15,-1 0 0-15,0-6 0 0,-3 1 240 0,1-2 128 16,-1-4 16-16,1-4 16 0,-3 0-32 0,0-6-16 16,1-2 0-16,-3-2 0 0,-1 2-112 0,-1-7-32 15,0-2 0-15,-1-3 0 0,-2 0-64 0,-2-1-16 0,-1 0 0 16,-2 4 0-16,0 0-128 0,-2-4 0 0,0 1 0 15,-4 0 0-15,0 1 0 0,-1 5 0 0,-1 3 0 0,-3 2 0 16,1 4 0-16,-1 3 0 0,-1 0-192 0,0 6 192 16,2 4-352-16,0 2 48 0,-1 1 16 0,1 1 0 15,0 2-512 1,2 1-96-16,-1 1-32 0,1 3-16656 0</inkml:trace>
  <inkml:trace contextRef="#ctx0" brushRef="#br0" timeOffset="14837.5">14248 5856 26719 0,'-4'6'2368'0,"1"-1"-1888"0,2-1-480 0,2-3 0 0,2-1 1376 0,-1 1 176 0,2 3 48 0,2 1 0 0,3 0-1040 0,3-3-208 16,4-2-32-16,3-2-16 0,-1-6 112 0,3 1 32 15,2 0 0-15,0-5 0 0,-1 1-448 0,1-1-144 16,-1-3 0-16,0 3 0 16,-2-1-1520-16,0 0-288 0,0 0-64 0,-3 1-7040 0,1 1-1408 0</inkml:trace>
  <inkml:trace contextRef="#ctx0" brushRef="#br0" timeOffset="15257.88">15137 4945 35935 0,'-3'-7'3200'0,"1"4"-2560"0,0 1-512 0,2 2-128 0,2 2 1024 16,-2-1 192-16,0 1 48 0,-2 5 0 0,1 0-1008 0,-1 9-256 16,-1 6 0-16,1 5 0 0,2 8 0 0,-3 5 0 15,1 2 0-15,2 5 0 0,-1 6 0 0,1-1 0 0,1 1 0 0,-1 1 0 16,1-3 0-16,-2 2-160 0,1 3 32 0,-3 2 0 15,-2 3-112-15,-1 0-16 0,-1 3 0 0,-4 0 0 16,0-4 48-16,-2 4 0 0,0-3 0 0,-1-1 0 16,2-8-816-16,-1-3-144 0,1-2-48 0,1-5 0 15,2-7-80-15,0-6-32 0,5-5 0 0,0-4 0 16,1-8-336 0,5-1-64-16,0-6 0 0,2-5-16 0</inkml:trace>
  <inkml:trace contextRef="#ctx0" brushRef="#br0" timeOffset="15600.47">15485 4962 35935 0,'-8'5'1600'0,"-1"-3"320"0,0 4-1536 0,3 1-384 0,2 1 0 0,2-2 0 0,0 4 288 15,-3 5-16-15,-5 10 0 0,-1 11 0 0,-3 11-272 0,3 3 0 0,1 5 0 0,3-4 0 0,0-4 208 0,5 0 48 0,-1 1 0 0,3 0 0 16,0 3-64 0,-1 3-16-16,1-2 0 0,-1 2 0 0,-2 6-176 0,0-5 128 15,-2-1-128-15,0-4 128 0,-1 0-128 0,-2-4 0 16,2-1 0-16,0-3 0 0,0 2-384 0,0-4-128 0,-2 1 0 0,2-4-16 31,0-2-496-31,0-5-80 0,-1-3-32 0,2-4-9072 16,2-3-1824-16</inkml:trace>
  <inkml:trace contextRef="#ctx0" brushRef="#br0" timeOffset="16218.31">15628 6149 12895 0,'3'1'1152'0,"0"-2"-928"0,-2 1-224 0,0-2 0 0,0 0 5120 0,1 1 960 0,0 0 208 0,2-3 48 0,2-1-4560 0,3-1-912 0,2 1-176 0,0-1-48 31,1 1-1008-31,1 2-208 0,-1 2-32 0,2 1-16 0,-1 1-160 0,1 4-48 0,1 2 0 0,-2-1 0 16,2 4-576-16,-3-3-112 0,1 4-16 0,-2 2-16 16,-2-1 864-16,-3 3 176 0,-1-3 48 0,-5 3 0 15,0 0 1120-15,-5 1 240 0,-3 0 32 0,-3 1 16 0,-2 1 192 16,-3 3 32-16,-3-2 16 0,-2 2 0 16,-1 2-432-16,-2-1-96 0,1 0-16 0,-1-3 0 0,3-1-432 0,1 0-80 15,2-2-128-15,2-2 176 0,2 1 384 0,2 0 80 16,1 1 0-16,1-1 16 15,4 0-208-15,0-1-64 0,2-1 0 0,3-4 0 0,2-1-384 0,3-3 0 16,0-2 0-16,3-2 0 16,0-2-640-16,2-2-48 0,2 0-16 0,1-4-10544 0,2-1-2112 0</inkml:trace>
  <inkml:trace contextRef="#ctx0" brushRef="#br0" timeOffset="16759">15755 4787 23951 0,'-5'-7'2128'0,"1"1"-1696"0,2-3-432 0,2 4 0 0,1 2 1888 0,0 0 288 0,0 1 64 0,1-7 16 16,1-2-1936-16,2-4-320 0,2-2-224 0,-1-1 32 16,1-1 368-16,1 1 64 0,-1 2 16 0,2-1 0 15,1 2 64-15,1 0 0 0,0 3 16 0,0-3 0 16,0 6-336-16,0-2 0 0,2 3 0 0,-1 1 128 15,2 5 192-15,-1-3 32 0,2 5 16 0,0 0 0 16,1 1-192-16,-1 4-48 0,0 3 0 0,-2 0 0 16,-2 1-128-16,-1 4 0 0,-1 1 0 0,-3 2 0 15,-1 0 176-15,-4 3-48 0,-1 2-128 0,-4-1 192 16,0 2-192-16,-4 0 0 0,-1 0 0 0,0 1 0 16,-1 0-688-16,-1-2-80 0,-1-2 0 0,1-2-16 15,0-1 208-15,0 0 32 0,0-3 16 0,0 0 0 0,-2 2 528 16,2-3 0-16,0 4 0 0,1-3 0 0,0 3 0 0,2 0 176 15,0 1-32-15,0 2 0 0,0 2 496 0,2 2 112 16,1 0 16-16,3-1 0 0,3 1-192 0,1-3-16 16,3-3-16-16,4-1 0 0,2 1 288 0,3-4 48 15,2 1 16-15,2-7 0 0,3 1-512 0,3-3-80 16,-1-3-32-16,2-1 0 0,2-1-464 0,3-1-80 0,-2-4-32 16,3-1-17424-16</inkml:trace>
  <inkml:trace contextRef="#ctx0" brushRef="#br0" timeOffset="17398.49">17836 5209 35007 0,'-4'3'3120'0,"2"-2"-2496"0,1 3-496 0,1-1-128 0,1 2 240 0,-1 1 16 0,-1 8 16 0,-3 5 0 0,0 8-272 0,-1 4 0 0,0 6 128 0,-1 0-128 16,0 1 304-16,1 1 0 0,-1-2 0 0,0 1 0 15,1 0-304-15,-2 2 0 0,1-3 0 0,-1 0 0 16,-1-4 0-16,1 0 0 0,0-1 0 0,-1-5 0 16,1-2 0-16,1-4 0 0,1-5 0 0,1-4 0 15,0-1-1264-15,1-3-256 0</inkml:trace>
  <inkml:trace contextRef="#ctx0" brushRef="#br0" timeOffset="17616.77">17334 5623 13823 0,'0'0'1216'0,"-1"-1"-960"0,1-1-256 0,0 2 0 0,1-3 7504 0,3 3 1456 0,1-1 304 0,3 0 48 0,6 1-7648 0,6-5-1536 0,6 1-320 0,8 2-48 32,5-5-144-32,3 3-48 0,3 0 0 0,4-1 0 0,1 1 432 0,0 0 0 15,-1 1 0-15,1-1 176 0,0-1-704 0,2 1-144 0,-1 2-32 16,0-1-12272-16,-1 2-2448 0</inkml:trace>
  <inkml:trace contextRef="#ctx0" brushRef="#br0" timeOffset="18325.2">19300 5009 38703 0,'-1'-3'3440'0,"0"1"-2752"16,1 2-560-16,1 0-128 0,0 0 672 0,0 0 96 0,3-1 32 0,1-1 0 16,1 2-1696-16,4 0-352 0,0 0-64 0,0 5-16 0,1 3 816 0,-1 3 144 15,1 6 48-15,0 5 0 0,4 8 320 0,0 7 160 0,3 5-16 0,2 8 0 16,1 0-144-16,0 1 0 16,1-1-192-16,1 3 192 0,-1 1 0 0,-1 1 0 15,-1-3 0-15,-2-2 0 0,1 1-192 0,-4-7 192 16,0-1-160-16,-4-4 160 0,-3-1 0 0,-3-4 0 0,-4-4 0 0,-3-2 0 15,-4-1 0-15,-4-2 0 0,-4 0-176 0,-2-4 176 32,-1-3-1040-32,-4-1-112 0,-4 2 0 0,-2-5-13408 0</inkml:trace>
  <inkml:trace contextRef="#ctx0" brushRef="#br0" timeOffset="18710.58">19432 5665 17503 0,'8'-8'768'0,"-3"2"176"0,0-2-752 0,-2 3-192 0,0 4 0 0,-1-1 0 0,1 0 0 0,1-1 0 15,2-1 0-15,0-2 0 0,1-2 800 0,-2 2 176 16,-1 4 48-16,-3-2 0 0,-1 3 256 0,-2 1 64 16,-1 0 16-16,-2 1 0 0,-1 3-336 0,-1-3-64 15,-1 3 0-15,0-1-16 0,-1 1 208 0,-1 1 64 0,0 1 0 0,0 0 0 16,2 2-192-16,-2-1-48 16,1 1 0-16,-1 1 0 0,3 0-96 0,-2 2-32 0,0 2 0 15,1 0 0-15,0 1-512 0,0 3-96 0,-1 3-32 0,0 1 0 16,1 4-208-16,-2-2 0 15,1 2 128-15,1-2-128 0,0 0 0 0,2-1 0 16,0-2 0-16,2-3 0 0,0 2-960 16,3-2-64-16,1-2-32 0,1-3-16144 0</inkml:trace>
  <inkml:trace contextRef="#ctx0" brushRef="#br0" timeOffset="22894.5">20475 4927 11967 0,'-5'0'1072'0,"1"0"-864"0,0 1-208 0,3-1 0 0,1 0 2320 0,0 0 432 0,0 2 64 0,-1 0 32 15,0-1-2112-15,0 2-416 16,-2 2-96-16,-1 1-16 16,2 0 144-16,-1 3 32 0,0 0 0 0,-1 0 0 0,0 3 832 0,2 2 160 0,-2-1 32 0,0 3 16 31,1 1-336-31,-1 3-80 0,0 3-16 0,2 2 0 0,-2 4-272 0,2-1-48 0,0 3-16 0,1 1 0 15,1 4-400-15,1 1-96 0,-1 0-16 0,0 4 0 16,2 3-144-16,-4 6 160 16,1 6-160-16,0 2 160 0,-3 6-160 0,0 2 0 0,-2 2 0 0,0-7 0 0,-1-2 0 0,2-8 0 15,0-6 0-15,0-1 0 16,1 0-768-16,3-2-64 0,1-3-32 0,2-4 0 16,1-4-480-16,1-5-112 0,0-3-16 0,0-2-7424 15,1-6-1472-15</inkml:trace>
  <inkml:trace contextRef="#ctx0" brushRef="#br0" timeOffset="23370.81">20900 4947 27647 0,'-15'0'1216'0,"3"0"256"0,1 0-1168 0,3 0-304 0,5 2 0 0,1-2 0 0,0 0 320 0,-4 2 0 0,-3 3 0 0,-4-3 0 0,-1 2 432 0,0 1 80 16,2 1 32-16,2-1 0 0,0 1 64 0,3 0 16 15,1 0 0-15,1 2 0 0,0 2-368 0,1 2-64 16,2 1 0-16,-1 3-16 0,2 5-256 0,-2 1-48 0,2 4-16 0,-1 2 0 16,2 4 288-16,-3 3 64 0,3 6 16 0,-1-2 0 15,1 1-272-15,1 2-48 0,0 0-16 0,1 1 0 16,1 1-208-16,0 0 0 0,-1 3 0 15,1 0 0-15,-1 1 0 0,2-2 0 0,1-1 0 0,-1-5 0 32,-1-1-576-32,0-5-96 0,1-1-32 0,-1-5 0 0,0 0-1312 15,-2-4-272-15,1-1-48 0,0 0-16 0,-1-1-144 0,0-3-48 16,-1-1 0-16,0-2-4624 0,-1 1-944 0</inkml:trace>
  <inkml:trace contextRef="#ctx0" brushRef="#br0" timeOffset="23986.27">21564 5201 23039 0,'-17'1'1024'0,"5"-1"192"0,2 1-960 0,2 1-256 0,5-2 0 0,0 2 0 0,-1-1 320 0,-3 0 32 0,-3 3 0 0,-6 0 0 15,-1 2 544-15,-3 0 96 0,1 3 32 0,2-1 0 0,0 2-512 0,-1 3-80 16,2-2-32-16,1 2 0 0,2 2-80 0,0 1-32 31,2-1 0-31,0 1 0 0,3 3 288 0,-2 0 64 16,2 0 16-16,0 2 0 0,0 1-208 0,2-1-64 15,0 4 0-15,1-3 0 0,1 2-192 0,2 0-64 0,0 5 0 16,2-1 0-16,2 1 176 0,1-1 16 0,1-1 16 16,1-2 0-16,1 0-112 0,0-5-32 0,2 1 0 0,-1-3 0 15,1-3-48-15,-1-1-16 0,2-3 0 0,-1-1 0 0,2-3 0 0,-1-1-128 16,1-2 192-16,0-1-64 0,0-3 64 0,0 0 16 15,1-2 0-15,-1 0 0 0,1-1 48 0,0-2 0 16,0 2 0-16,-1-2 0 16,1-1-112-16,0 1-16 0,0-2 0 0,-1 1 0 15,1-2-128-15,0-1 0 0,-1-2 0 0,1 0 0 0,-1-3 0 0,0-1 160 0,1-1-160 0,-1-1 160 16,0-3-32-16,0-1-128 0,-1-4 192 0,-1 2-64 16,0-2 0-16,-2-3 0 0,0-1 0 0,-1-4 0 15,-3 3-128-15,1-3 0 0,-3-1 0 0,0 1 0 16,-1 0 0-16,-2 2 0 0,1 0 0 0,-1 1 0 15,2 5-256-15,-1-2-64 0,-1 1-32 0,1 3 0 16,-1 3-304-16,1 3-64 16,0-1-16-16,0 2 0 15,1-1-224-15,0 3-32 0,-1 4-16 0,1 2 0 16,1 0-784-16,-1 2-144 0</inkml:trace>
  <inkml:trace contextRef="#ctx0" brushRef="#br0" timeOffset="24272.44">21300 5479 23039 0,'-2'2'1024'0,"0"1"192"0,2-3-960 0,0 1-256 0,2 0 0 0,1-2 0 0,1 2 544 0,0 0 64 0,5 2 16 0,4-3 0 0,1 2 896 0,1 1 176 0,1-2 32 0,-1 0 16 0,0 3-896 0,0-4-176 16,-2 1-32-16,2-1-16 16,1 0-1152-16,0 0-240 0,3-1-32 0,-1-1-13408 15</inkml:trace>
  <inkml:trace contextRef="#ctx0" brushRef="#br0" timeOffset="24646.21">22210 4910 21183 0,'-11'4'1888'0,"2"-2"-1504"0,1 3-384 0,5-1 0 0,2-1 1984 0,-1 2 336 0,2-2 64 0,-1 6 16 0,-3 3-1664 0,1 6-336 0,-4 5-64 0,0 4-16 0,-2 4 416 0,0 5 80 0,-3 0 16 0,0 4 0 16,-2 4-544-16,0 3-96 0,-1 0-32 0,-1 1 0 0,0-1-160 15,0 0 0-15,-1 0 0 0,0 2 0 0,1 1 0 0,-1-1 128 16,2-3-128-16,0-4 0 16,3 0 0-16,1-6 0 0,3-1 128 0,1-3-128 0,1-4 0 0,1-2 0 15,1 0 0-15,1-4 0 16,2 1-912 0,1-5-112-16,0-2-32 0,3-5 0 0,0-2-864 0,4-3-192 0,-1-3-16 15,2-7-5744-15,1-1-1136 0</inkml:trace>
  <inkml:trace contextRef="#ctx0" brushRef="#br0" timeOffset="24938.22">22463 4945 28559 0,'-6'7'1264'0,"1"3"272"0,1-1-1232 0,2-2-304 0,2-1 0 0,0 0 0 0,0-1 256 0,-1 6 0 16,-2 9 0-16,-1 9 0 0,0 8 480 0,-4 5 96 0,-1 3 0 0,0 1 16 0,-1 2-336 0,-1-2-80 31,1 0-16-31,-3 1 0 0,1 0-96 0,0 2-32 0,-1 1 0 0,2 1 0 0,0-3-32 0,0 3-16 16,1-2 0-16,0-3 0 0,1-4-240 0,4-5-128 15,2-6 128-15,0-4-208 16,2-5-368-16,2-1-80 0,2-2-16 0,2-2 0 15,0-3-560-15,2-3-112 0,0-1-32 0,1-3-11968 0</inkml:trace>
  <inkml:trace contextRef="#ctx0" brushRef="#br0" timeOffset="25445.87">22688 5926 23951 0,'-6'-5'2128'0,"2"3"-1696"0,3 0-432 0,1 0 0 0,1-1 1072 0,2 1 128 0,1-1 16 0,0 0 16 0,5-6-544 0,3 1-112 15,5-3-32-15,1 0 0 0,1-1 96 0,-1 4 0 0,2 2 16 0,-1 3 0 16,-2-1-528-16,-1 6-128 16,0 0 0-16,-4 4 0 15,0-1-368-15,-4 1-96 0,-2 2-32 0,-2 2 0 16,-1 1-176-16,-3 0-32 0,-3 1-16 0,-2 2 0 15,-1 1 208-15,-3 1 32 0,-3 2 16 0,-3 1 0 16,-1 2-32-16,-1-2 0 0,-1-5 0 0,-1 2 0 0,-4 2 208 0,-3-1 32 0,0 2 16 0,2-3 0 16,0 0 80-16,2 1 16 0,-2 3 0 0,2 0 0 15,1-1 480-15,3 1 112 0,2-2 0 0,2-1 16 16,4 0 848-16,3-1 160 0,2-2 48 0,2-2 0 16,3 2-944-16,1-6-176 0,4 1-32 0,2-1-16 15,0-2-960-15,2-1-192 0,1 0-32 16,2-4-16-16,3 0-560 0,0-1-96 0,1-1-32 15,2 0-9744-15</inkml:trace>
  <inkml:trace contextRef="#ctx0" brushRef="#br0" timeOffset="25999.86">22741 4748 17503 0,'-2'-6'1552'0,"1"1"-1232"0,1 2-320 0,1 1 0 0,0 1 640 0,-1-2 80 0,1-2 16 0,1-3 0 16,0-1 112-16,1-3 32 0,-1 0 0 0,2 1 0 0,-1 0 32 0,1 1 16 15,2 0 0-15,1 2 0 16,-1-3-624-16,1-1-128 0,3 0-32 0,0 1 0 16,1 0 80-16,1 0 16 0,2 0 0 0,0-1 0 15,-1 3-80-15,0 1-16 0,1-2 0 0,0 3 0 0,0 1-144 0,0 1 0 16,-1 0 0-16,-2 3 0 15,1 2 128-15,1 0 32 0,-3 4 16 0,-2 1 0 16,0 4 352-16,-1-2 80 0,-2 3 16 0,0 1 0 0,0 4-416 0,-1 1-80 16,-3 4 0-16,0-2-128 0,-2 3 0 0,-2-1 0 15,1 3 0-15,-3-1-192 16,-2 1-320-16,-2 1-48 16,-1-2-16-16,-1 0 0 0,0-1-208 0,-3 2-48 0,-1-4-16 0,-1 1 0 15,0-1 80-15,0-1 0 0,0 0 16 0,-1-2 0 0,2-2 512 0,0 1 112 0,3-1 128 0,1 0-208 16,3 0 912-16,1-3 192 0,3 2 48 0,2-1 0 15,2 2-80-15,1-1-16 0,2-1 0 0,2 1 0 16,5 0-336-16,1-2-80 0,4 0-16 0,3-3 0 16,3 0 288-16,3-2 64 0,6-2 16 0,3-3 0 0,8-1-784 15,2-4-176-15,6 1-16 0,3-6-14720 16</inkml:trace>
  <inkml:trace contextRef="#ctx0" brushRef="#br0" timeOffset="31432.99">3412 8810 27647 0,'-4'-1'2448'0,"0"1"-1952"0,3 0-496 0,1 0 0 0,0 0 672 0,0-1 32 16,-1 1 16-16,-2 0 0 15,1-4-960-15,-1 1-192 0,2-1-32 0,0-1-16 0,2 1 480 0,-1 0 0 16,0-3 0-16,0 1 0 0,0-1 0 0,0 1 208 16,-1 0-16-16,-2-1 0 0,2 2 608 0,-3-2 112 15,-1 1 32-15,-1-1 0 0,1 3 48 0,-2-3 16 16,0 3 0-16,-2-1 0 0,1-1-176 0,0 0-48 0,-2-2 0 0,1 1 0 15,1 1-400-15,-1-2-96 0,-2 0-16 0,1 0 0 16,-2 2-112-16,-1-3-32 0,1 3 0 0,-3 1 0 16,1 3-128-16,0-2 0 0,-3 4 0 0,0 1 0 15,-1 2-144-15,-1-1 144 0,1 4-192 0,-1 3 192 16,0 2-176-16,0 0 176 0,-2 3-160 0,0 2 160 16,1 1 0-16,1 1 0 0,4-1-128 0,2 0 128 15,3-1 0-15,2 0 0 0,4 0 0 0,0 2 0 16,1-3 224-16,1 1-16 0,1 1 0 0,1 0 0 0,0 3-208 15,0-1 0-15,2 2 0 0,1 1 0 0,0-2 0 0,2 1 0 16,0-1 0-16,1-3 0 0,3-1 0 0,0-1 0 16,1-4-160-16,-1-2 160 0,3-1 0 0,0-5-160 15,-1-1 160-15,1-4 0 0,1-1 0 0,-1-2 0 16,2-3 0-16,-1-2 0 0,-1-1 256 0,0-3-32 16,0-1-16-16,2-2 0 0,-2-5 48 0,-1-1 0 15,0 1 0-15,-1-1 0 0,0-6-32 0,0 1 0 16,0-1 0-16,0-3 0 0,1 1 128 0,-1-2 32 15,0-1 0-15,1 0 0 0,-1-1-160 0,1-1-32 16,-2 4 0-16,-1-1 0 0,1-1-192 0,-3 5 0 16,0-2 0-16,-2 5 0 0,0 1 240 0,-3 4-48 15,-2-1-16-15,-3-2 0 0,-1 2 64 0,-2 0 16 16,-3-2 0-16,-1 2 0 0,-3-3-112 0,-3-1-16 0,-2 0 0 16,-2 2 0-16,1 0-320 0,-4-4-80 0,-4-3-16 0,-1 0 0 31,-1 2-272-31,0 0-48 0,3-2-16 0,1 2 0 15,3 5-208-15,1-4-32 0,4 6-16 0,3 2 0 16,4 4-1728-16,4 5-336 0</inkml:trace>
  <inkml:trace contextRef="#ctx0" brushRef="#br0" timeOffset="31994.1">3506 7875 31327 0,'-9'-11'1392'0,"3"6"272"0,1-1-1328 0,1 2-336 0,4 3 0 0,0 0 0 0,0 1 336 0,0 0 0 0,-1-4 0 0,1 3 0 16,0-3-496-16,0 3-96 0,1 1-32 0,-1 2 0 16,1 2 288-16,1 1 0 0,0 2 128 0,-1 2-128 15,3 2 480-15,-2 3 0 0,1 2 0 0,1 2 0 16,1 4-64-16,-2 0-16 0,4 4 0 0,0-2 0 15,0-5 176-15,1 3 48 0,3 5 0 0,3 2 0 16,2-1-96-16,0 1-16 0,1 0 0 0,3 1 0 16,1 4-224-16,1-2-48 0,-2-4-16 0,0 1 0 15,-2-3-224-15,-2 0 0 0,-3-3 0 0,-1 4 0 16,0 2 0-16,-2 5 0 0,-2 0 0 0,-3 0 0 0,-3 0-256 16,-2-5 48-16,-1 0 16 0,-2-4 0 0,1 1 192 0,-3-4 0 15,0-5 0-15,0 0 0 0,0-1 336 0,-1-3 112 16,1-4 32-16,-1-1 0 0,0-2-32 0,-1-1-16 15,0 0 0-15,-3-1 0 0,0-2-160 0,-1 1-16 16,-4-1-16-16,-1 1 0 0,-1-2-240 0,-4 2 0 16,0-2 0-16,-4-1 0 0,0 0-240 0,-2-1-80 15,-1 1-32-15,-1-3 0 16,5 2-848-16,-1 5-160 0,-1-2-48 0,1 7 0 0</inkml:trace>
  <inkml:trace contextRef="#ctx0" brushRef="#br0" timeOffset="32432.84">2485 9484 32255 0,'-6'-11'1424'0,"3"5"304"0,0 0-1392 0,3 1-336 0,1 1 0 0,2 1 0 0,-1 1-384 0,3-2-128 0,4-3-48 0,3-2 0 0,3-1 800 0,4 3 144 15,0-2 48-15,4 2 0 0,0 1 768 0,2-1 144 16,3-1 48-16,6 0 0 0,3 3-368 0,4 3-64 16,3-3 0-16,6 0-16 0,5 4-496 0,6-2-80 15,7 2-32-15,2-4 0 0,-3-2-128 0,5-4-16 16,5-2-16-16,4-4 0 0,4 1 16 0,0-1 16 16,-3-4 0-16,-2 2 0 0,-3-3-208 0,1-1 0 15,1 0 0-15,-3-4 0 16,-3 0-320-16,-1 1-96 0,-3-2-32 0,-7 2 0 15,-7 7-1536-15,0-4-304 0,-3 5-64 0,-5 2-13584 0</inkml:trace>
  <inkml:trace contextRef="#ctx0" brushRef="#br0" timeOffset="33187.31">3328 10633 35935 0,'1'-14'3200'0,"0"3"-2560"0,0 0-512 0,2 1-128 0,-1 4 320 0,1 0 64 0,0 0 0 0,2-8 0 31,3-6-1440-31,2-8-288 0,2-6-48 0,-1 0-16 0,-1 0 1664 0,-1 2 320 0,-3 3 64 0,-1-2 0 16,-3 2-16-16,0-2-16 0,-2 3 0 0,-3 2 0 16,-1 1 144-16,-2 0 16 15,-1-1 16-15,-3 2 0 0,-1-1-304 0,0 0-64 0,-1 7-16 0,0 0 0 16,-1 4-400-16,-4-1 128 0,0 4-128 0,-3 1 0 16,2 3 0-16,-2 4 0 0,-1 5 0 0,-3 3 0 15,2 3-160-15,0 4 160 0,2 3 0 0,0 2-144 0,2 3 144 16,-1 2 0-16,2 5-144 0,0 2 144 0,1 3-208 15,1-2 16-15,1-1 16 0,2-1 0 0,1 0-80 0,1-1 0 16,2 2-16-16,5-6 0 0,0-1 272 0,4-2-192 16,3 1 192-16,4 1-160 0,1 1 160 0,3 0 0 15,1 1 0-15,2-3 0 0,2-4 0 0,-1-3 128 16,2-3-128-16,-1-1 128 0,2-5-256 0,-2-3-64 16,0-1 0-16,-1-2 0 0,-1-1 192 0,-1-3 176 15,1-2-48-15,-2-2 0 0,2-3 352 0,0-1 64 16,1-2 16-16,1-2 0 15,-1-2-240-15,0-3-64 0,-1-2 0 0,-1 2 0 0,-1-4 48 0,-3 1 0 16,0-3 0-16,-4 0 0 0,-1-6-304 0,-3 0 0 0,-2-1 0 0,-3-3 0 16,1-2 256-16,-3-2 0 0,-2-3 0 0,3 0 0 15,-1 0-96-15,0 4-32 0,0 2 0 0,0 4 0 16,0 3-128-16,-1 5 0 0,-1 2 0 0,1 7 0 16,0-1 0-16,0 4-176 15,1 4 48-15,0 0 0 16,3 5-576-16,-1 1-96 0,2 3-32 0,0 4-17760 0</inkml:trace>
  <inkml:trace contextRef="#ctx0" brushRef="#br0" timeOffset="34129.15">3995 9370 911 0,'-2'-6'0'0,"-2"2"0"0,2 2 0 0,0-2 0 0,1 4 2816 0,1-1 464 0,0 1 112 0,-1 0 0 0,-2-4-3232 0,1 3-656 16,0 0-128-16,-2 1-16 0,0 1 320 0,0 2 64 15,1 1 0-15,-1 0 16 0,-1 1 1168 0,0 1 224 16,0-1 64-16,0 1 0 0,0-1 624 0,0-3 128 0,0 3 16 0,0-2 16 0,2 1 160 0,0 0 16 16,1-2 16-16,1-1 0 0,-1 2-400 0,1-3-64 15,1 0-32-15,0 0 0 0,1 0-752 0,1 0-160 16,-1 0-16-16,0 0-16 0,-1 0-576 0,0 0-176 16,0 0 0-16,0 0 0 15,0 0 0-15,0 0 0 0,0 0-160 0,0 0 160 0,0 0 0 0,0 0 0 16,0 0 144-16,0 0-16 0,0 0 368 0,0 0 80 31,0 0 0-31,-16 17 16 0,13-12-272 0,1 1-48 0,-1-1-16 0,2 1 0 0,1 1-96 0,-1-2-32 16,1 1 0-16,0-1 0 0,0 1-128 0,0 0 0 15,0 2 0-15,-1 0 0 0,0 0 0 0,-1-1 0 16,0 2 0-16,-2-2 0 0,0 4 0 0,-2 4 0 0,0 0 0 0,-3 5 0 16,1 2 0-16,-3 1 0 0,1 1 0 0,-1 3 0 15,-1 4 128-15,1 6-128 0,-1-1 192 0,1 4-64 16,1-2-128-16,0 4 0 0,1 4 0 0,4-5 0 15,3-8 0-15,1-1 0 0,2 1 128 0,1-2-128 16,3 1 160-16,0-1 0 0,0 2 0 0,0-1 0 16,0-4-160-16,-1 2 0 15,0-3 0-15,-3-2 0 0,1 0 0 0,0-1 0 0,-1-2 0 0,-1-2 0 16,1-1 0-16,0-4 0 0,0-3 0 0,2-1 0 16,1-2 0-16,1-3 0 0,1-1 0 0,2-4 0 15,1-1 128-15,2-1-128 0,-1-3 128 0,2-1-128 0,3-2 192 16,1-4-64-16,4-2 0 0,-1-5 0 0,1 1 0 15,-1-5-128-15,2 0 192 0,0-4-64 16,0 2-128-16,0-5 0 0,0-3 0 0,-1 1 0 0,-1-2 0 0,-2-2 0 16,-1 2 144-16,-2-1-144 0,-2 0 128 0,-2 4-128 15,-1 3 160-15,-2-3-160 0,-1-8 128 0,-1-2-128 16,-1-1 0-16,-3 3 0 0,-2 2 128 0,-4-1-128 16,-1 1 0-16,-2 3 0 0,-2 1 0 0,-1 1 0 15,-1 2 0-15,-2 1 0 0,0 1 0 0,-1 2 0 16,0 5 0-16,0 0-160 15,0 4 160-15,2 1 0 0,-1 3-144 0,2 2 144 0,3 2 0 0,0-1 0 16,1 1-144-16,1 1 144 0,3 1-192 0,-1-2 0 16,1 2 16-16,-1 0 0 0,2 0-144 0,0 1-16 0,-2 0-16 15,1 1 0-15,-1-1 16 0,0 2 0 0,1 1 0 0,0 2-12016 16,-1 3-2384-16</inkml:trace>
  <inkml:trace contextRef="#ctx0" brushRef="#br0" timeOffset="34427.11">3912 9934 45151 0,'-12'0'2000'0,"3"0"416"0,2 0-1936 0,2 0-480 0,4 0 0 0,1 0 0 0,1 0-224 0,0-1-144 0,1 0-16 0,1-4-16 0,3-1 0 0,6 1 0 16,2-5 0-16,4 0 0 0,3 1 400 0,1-2 0 15,3 0 0-15,1 1 0 0,1 0 0 0,0 0-160 16,0 3 160-16,-1-1 0 15,0 2-448-15,-1 1 0 0,0 3 16 0,1-3-17856 0</inkml:trace>
  <inkml:trace contextRef="#ctx0" brushRef="#br0" timeOffset="36242.3">908 6865 23951 0,'-3'-5'2128'0,"2"1"-1696"0,1 2-432 0,1 1 0 0,2 1 1408 0,-1-5 208 0,2-2 48 0,2-2 0 0,4-4-1664 0,1-4-320 0,1 1-64 0,0 1 0 0,-1 0 176 16,-1 0 32-16,-2 3 16 0,0 2 0 15,-2 1 160-15,-1-2 0 0,-3 1 0 0,-2 4 0 0,-1 0 0 0,-4 0 144 16,-2 1-16-16,-2-1-128 0,-2 2 608 0,-3-1 16 15,-2 0 0-15,-1 1 0 0,-2-1-352 0,-1 2-64 32,1 0-16-32,-4 3 0 0,2 3 0 0,2 0-16 0,0 5 0 0,1 2 0 0,-1 2-176 0,2 4 0 15,3 4 0-15,0 1 128 0,2 1-128 0,1 2 0 16,1-1 0-16,0 3 0 0,2-1 128 0,-1 1-128 16,0-3 0-16,1 0 128 0,0-1-128 0,2 1 0 15,0 2 0-15,2-1 0 0,3-3 0 0,0-3 0 16,2 2 0-16,0 0 0 0,4 1-240 0,1 0 80 15,3-4 16-15,1-3 0 0,1-4 288 0,3-3 64 0,-1-2 16 0,3-4 0 16,0-3 480-16,0-4 80 0,3-4 32 0,-1-1 0 16,1-1-96-16,1-4-16 0,3-3 0 0,0-6 0 15,0-1-480-15,-1-3-96 0,-2 1-128 0,-3 0 176 16,-2-1-176-16,-1 1 192 0,-3-3-192 0,-2-1 192 16,-1-2 240-16,0 0 48 0,0-6 16 0,1 2 0 31,-2 2-176-31,3-4-16 0,0 1-16 0,1-1 0 0,-1 5-128 0,-1-2-32 0,1 3 0 0,-3 0 0 15,1 5-128-15,-3-1 128 0,-1 2-128 0,-1-3 128 16,-3 5-128-16,-3-3 0 0,1 7 0 0,-3 0 0 16,-1 2-288-16,-3 1 16 0,-1 6 0 0,2-1 0 15,-3 3-336-15,-2 4-64 16,-2 5-16-16</inkml:trace>
  <inkml:trace contextRef="#ctx0" brushRef="#br0" timeOffset="36709.54">1083 6860 26719 0,'-1'-11'2368'0,"1"3"-1888"0,0 1-480 0,1 3 0 0,3-1 3328 0,0 4 576 0,3-4 128 0,3-1 0 15,6-8-4032-15,5 0-592 0,4-2-240 0,0-2-32 0,-2 3 544 0,-3 2 128 0,0-2 0 0,-4 1 16 16,-3 4 176-16,0-1 0 0,-2-1 0 0,-1 0 0 16,-2 0 0-16,-2-1 0 0,-1-1 0 0,-3 2 0 15,-1-1 256-15,-4-1 128 0,-2 1 16 0,-1 1 16 16,-2-2 16-16,-1 2 0 0,-1 1 0 0,-1 2 0 15,-1-1-160-15,-2 4-16 0,3 0-16 0,-2 1 0 16,2 5-240-16,1 2 176 0,-1 3-176 0,0 4 160 16,0 3-160-16,-1 4 0 0,-2 3 0 0,2 3 0 0,1 2 0 15,1 1 0-15,1 2 0 0,3 0 0 0,1 1 0 0,0 3 0 16,3 0 0-16,0-1 0 0,1 0 0 0,1-3 0 16,0 0 176-16,1-5-176 0,-1 0 128 0,2 0-128 15,0 2 0-15,2 1 0 0,1-2 0 0,0 0 0 16,1-1 0-16,1-1 0 0,1-4-272 0,0-2 0 15,2 1 0-15,1-2 0 16,2-6-880-16,-1 1-160 0,2-8-32 0,-1-1-16 16,1-1-1120-16,1-6-208 0,1-3-64 0,1-6-10464 0</inkml:trace>
  <inkml:trace contextRef="#ctx0" brushRef="#br0" timeOffset="37211.61">1554 6604 15663 0,'5'-1'688'0,"-1"1"144"0,0 0-656 0,-1 1-176 0,1 0 0 0,-1 3 0 0,-1-3 1040 0,3 4 176 0,4 3 48 0,2 3 0 0,1 4 816 0,-1-2 160 0,0 4 48 0,-2 0 0 16,-1 4-512-16,-4-4-112 0,0 1 0 0,-1 3-16 16,-2-2-688-16,-4-2-128 0,2-1-16 0,-3 0-16 15,0-2-544-15,-1-2-96 0,0 0-32 0,-2-4 0 0,1 1 48 0,1 0 0 16,-2-5 0-16,1 3 0 0,1-1 0 0,-1-1 0 15,1-1 0-15,1-2 0 0,3-1-176 0,-2-1 0 16,2 0 0-16,1-3 128 0,-1-1 224 0,1-1 32 16,1-4 16-16,-1 1 0 0,1-4-160 0,0 1-48 15,1-1 0-15,-1-2 0 0,3-1-32 0,-2-2-16 16,1-1 0-16,0-2 0 0,1 1 32 0,1-3 0 16,1 1 0-16,2 2 0 0,-1-3-176 0,2 0 128 15,2 1-128-15,-1 1 128 0,1 3-128 0,0 1 0 16,0 1 0-16,-1 3 0 0,-1 2 0 0,-1 2 0 15,1 2 0-15,-2 2 0 0,1 3-128 0,-3 1 128 16,0 1 0-16,0 3 0 0,0 2 0 0,-1 0 0 0,1 4 0 16,2-2 0-16,-1 3 0 0,0 0 0 0,3 1 0 0,0 2 0 15,3 3 0-15,1-2 160 0,1 2-160 0,1 3 160 16,1 2-160-16,1 1 0 0,0-2 0 0,-1 3 0 16,-1 0 0-16,-1-2 0 0,-2-3 0 0,-1-1 128 15,-1 2-128-15,-2-3 0 0,-2 1 0 0,0 0 0 31,-1 0-368-31,0 1-48 0,-1 2-16 0,1 4 0 0,-2-3-528 16,1 4-128-16,1 5 0 0,0 0-16 0,0-2-848 16,0-3-160-16,0-3-48 0,1-6-12272 0</inkml:trace>
  <inkml:trace contextRef="#ctx0" brushRef="#br0" timeOffset="37714.42">2366 6589 35935 0,'-14'-4'3200'0,"4"2"-2560"16,0 4-512-16,3 0-128 0,3 0 320 0,3 1 64 0,0 3 0 0,-4-1 0 16,-4 6-1808-16,-3 4-368 0,-2 5-64 0,-1 2 0 0,2 1 1408 0,1 0 272 0,3 0 176 0,-1 2-192 15,1-2 192-15,2 2-192 0,0-1 192 0,2-1-192 16,-1 1 192-16,3-3 0 0,0-2 0 16,2-1-128-16,1-4 128 0,2-1 0 0,2-2-144 0,1-1 144 15,0-4 144-15,2-1 112 0,1 0 0 0,0-4 16 16,0-1-272-16,0-1-176 0,2-3 32 0,4-1 0 15,0 0 144-15,0-2 0 0,4 1 0 0,-2-5 0 16,1 2 320-16,-1 0 64 0,1-3 0 0,0-2 0 16,-1 2 144-16,-2-2 48 0,0 3 0 0,0-5 0 0,-3 1 128 15,0 0 48-15,-1-2 0 0,-2-1 0 0,1-2-112 0,-3-2-32 16,0-2 0-16,-3 2 0 0,-1 1-144 0,-3 1-16 16,0-5-16-16,-4 1 0 0,-1 0-240 0,-2 1-32 15,-1 2-16-15,-3 2 0 16,-2-2-144-16,0 7 0 0,0 3 144 0,0 3-144 0,-1 5 128 0,0 3-128 15,-1 1 128-15,1 4-128 0,0 3-128 0,1 0-112 16,1 3-16-16,-1-2 0 16,1 2-1792-16,2 0-352 0,2-1-80 0,4-1-12816 0</inkml:trace>
  <inkml:trace contextRef="#ctx0" brushRef="#br0" timeOffset="38359.25">2689 6592 41471 0,'0'-3'1840'0,"-1"2"368"16,0 0-1760-16,1 1-448 0,0 2 0 0,0 1 0 0,0 0 0 0,1 2 0 0,0 4 0 0,1 0-176 15,-1 4-512-15,0 2-96 0,0 1-32 0,1 1 0 0,-1 3 608 0,-1-1 208 0,1 2-144 0,-1-4 144 16,0 2 0-16,0-1 0 0,-1-2 0 0,1-1 0 0,0 0 0 0,-1-1 0 15,-1-2 0-15,1-3 0 0,1 1 576 0,-1-1 32 16,0-4 16-16,1-2 0 16,-2 1-288-16,2-4-48 0,0 0-16 0,-1-3 0 0,1 1-16 0,0-3-16 15,0-2 0-15,1 0 0 0,1-4-240 0,0-3 0 16,2-1 0-16,0-1 0 0,-1-1 0 0,1-4 0 16,1-1 0-16,-1 2 0 0,1-1 0 0,0 4 0 15,0-1 0-15,-1 6 0 0,3 1 0 0,-1 1 0 16,1 5 0-16,1 3 0 0,-1-1 0 0,2 3 0 15,1 3 0-15,1 3 0 0,0-1 0 0,1 1 0 16,3 1 0-16,-1 1 0 0,1-1 0 0,-2-1 0 16,1 3 0-16,1-5 0 15,-2 1 0-15,1 0-240 0,-2-5 80 0,1 2 16 16,-4 2 144-16,0-4 0 0,-1 5 0 0,-2-4 0 0,0 4 0 0,-2-4 0 0,-2 4 0 0,1-5 0 16,-1 3 192-16,-1-1-48 0,0-2 0 0,-1 1 0 15,2-1 48-15,-2 0 0 16,0 0 0-16,1-1 0 0,0-1-192 0,0-2 0 0,2-1 144 0,-1-4-144 15,2 1 0-15,0-4 0 0,1-1 0 0,-2-2 0 16,4-1 0-16,-1-1 0 0,0-1 0 0,0-1 0 16,2 0 0-16,-2 3 0 0,0 2-144 0,1-1 144 15,1 2 0-15,-2 0 0 0,1 2 0 0,0 1 0 0,0 3 128 16,0-2-128-16,1 3 128 0,0 2-128 16,1 1 128-16,1 3-128 0,0 0 128 0,1 2-128 0,-1 2 0 0,0 1 128 15,2 2-128-15,2 4 0 0,2 3 0 0,-1 2 0 16,2 4 128-16,-1 0-128 0,-2-1 0 0,1 0 0 15,-1 5 0-15,0 0 0 0,1 2 0 0,-3 1 0 16,-1-1 0-16,-1 2 0 0,-2-1-144 0,-2 0-64 16,-1-2-16-16,-2 2 0 15,0-5-432-15,-2 2-96 0,0 0-16 0,-1 2-17536 0</inkml:trace>
  <inkml:trace contextRef="#ctx0" brushRef="#br0" timeOffset="44144.4">675 8659 8287 0,'-1'-2'736'0,"0"1"-592"0</inkml:trace>
  <inkml:trace contextRef="#ctx0" brushRef="#br0" timeOffset="45306.85">676 8644 911 0,'3'-1'0'0,"-2"1"0"0,2-2 0 0,-2 0 0 0,-1 2 1280 0,1 0 160 0,-1-1 32 0,1 1 16 0,2-1 320 0,-1 1 64 0,2-2 16 0,-2 0 0 0,1 0-160 15,-1 2-48-15,1-3 0 0,-1 2 0 0,0 0-96 0,-1 1-32 16,0 0 0-16,0 0 0 0,2-3-1232 0,-2 3-320 15,0 0 0-15,-1 0 0 0,1 0 0 0,1 0-144 16,0 0 16-16,1 0 0 0,-2 0-144 0,1 0-32 16,1 0 0-16,-1 0 0 0,1 3 304 0,-1-3 0 15,1 0 0-15,0 0 144 0,1 0 688 0,0 0 128 16,-2 0 16-16,1 0 16 0,0 0 256 0,-1-3 48 16,0 2 16-16,1 0 0 0,-1 1-336 0,1-1-64 15,-2 1-16-15,0-4 0 0,0 3-592 0,1-2-128 16,-2 2-32-16,-2-1 0 0,2 2-144 0,-1-4 0 0,0 3 0 15,0 1 0-15,-1-2 176 0,1 0-48 0,1 2-128 16,0 0 192-16,0 0 0 0,0 0 0 0,0 0 0 0,0 0 0 16,0 0 0-16,0 0 0 0,0 0 0 0,0 0 0 15,0 0-48-15,0 0-16 0,0 0 0 0,0 0 0 16,-20-1 64-16,20 1 16 0,-1 0 0 0,1 0 0 16,-1-2-64-16,1 2-16 0,-1 0 0 0,1-2 0 15,-2 1 16-15,2-1 0 0,-1 2 0 0,1-1 0 16,0 1-144-16,0 0 0 0,0 0 0 0,0 0 0 15,0 0 128-15,0 0-128 0,0 0 128 0,0 0-128 16,0 0 256-16,0 0-48 0,0 0 0 0,-18 9 0 16,16-5-208-16,1 1 176 0,0 1-176 0,0 2 160 0,-2 4-160 15,2 2 0-15,-2 5 0 0,1 1 128 0,1 3-128 16,-3 3 0-16,-1 6 0 0,0 0 0 0,0-3 0 0,0-1 0 16,2-2 0-16,-1 0 0 0,-1-3 0 0,1-1 0 15,2-4 0-15,-2 1 128 0,2-4 0 0,-2-3 0 16,1 2 0-16,-2 1 0 0,0 1-128 0,1-4 192 15,-1 2-192-15,0-4 192 0,1-1-192 0,0-2 0 16,2-2 0-16,-1-4 128 0,2 2 0 0,0-6 0 16,0 2 0-16,1-6 0 0,0 1 112 0,0-1 16 15,0-2 0-15,0-3 0 0,0-2-32 0,0-1 0 16,0-5 0-16,1-2 0 0,0 0 32 0,2-3 16 16,0 1 0-16,0-4 0 0,0 0-96 0,2-4-32 0,2 1 0 15,-3-4 0-15,3 2-144 0,-1-2 0 0,1 4 0 0,1 2 128 16,-1 4-128-16,2-2 0 0,1-1 0 0,0 4 0 15,1-4 0-15,0 5 0 0,-1-3 0 0,1 6 0 16,-1 3 0-16,0 0 0 0,0 3 0 0,-2 0 0 16,0 2-128-16,-2 2 128 0,1 4 0 0,-1 1 0 15,-1 4 0-15,0 2 0 0,1 3 0 0,-1 2 0 16,0 1 0-16,0 6 0 0,0 3 0 0,0 5 0 16,1 2-176-16,-1 2 48 0,-1 1 0 0,0 2 0 15,-1 7 128-15,0 3 0 0,-2-3 0 0,0-3 0 16,1 4 0-16,-2-5 0 0,1 1 0 0,0-3 0 15,2-1 0-15,-1-8 0 0,3 0 0 0,-1-3 0 0,-1-4 0 16,1 0 0-16,1-2 0 0,0-1 0 0,-1-1 0 0,-1-3 0 16,0-4 0-16,-1 2 0 15,1-4 0-15,-2-3 0 0,2 1 0 0,-2-2 0 0,1-2 0 0,1-1 0 16,-1-2 0-16,2-3 0 0,1-2 0 0,-1-2 128 16,2-3-128-16,-1-3 128 0,3-1 32 0,-1-5 16 15,0-1 0-15,-1 0 0 0,0 0-176 0,-1 5 160 16,-1 4-160-16,1-2 160 0,0-1-160 0,-1-6 0 15,1 1 0-15,-2 2 0 0,2 1 0 0,-1-1 0 16,-2 6 0-16,2-2 0 0,0 2 0 0,-1 0 0 16,2 3 0-16,0 0 0 0,2-1 0 0,-1 5 0 15,0 0 0-15,-1 1 0 0,0 1 0 0,-1 0 0 0,-1 3 0 16,1 0 0-16,-2-1 0 0,1 2-144 0,-1 3 144 0,1-1 0 16,1 1 0-16,-2 3-128 0,2 0 128 0,-2 1 0 15,1 1 0-15,-1 3 0 0,2-2 0 0,-2 4 0 16,3 3 0-16,-1 5 0 0,1 2 0 0,0 4 0 15,0-2 0-15,-1 6 0 0,0 4 0 0,1 1 0 16,0 4 0-16,-1 4 0 0,1 5 0 0,-1-1 0 16,-1 0 0-16,0-1 0 0,-2 4 0 0,0-5 0 15,-1-2 0-15,-1-2 0 0,0-4 0 0,0-3 0 16,-2-2 0-16,1-1 0 0,-1-3 0 0,1 2 0 16,-1-4 0-16,2-3 0 0,0-2-144 0,1-2 144 15,1 1-144-15,0-3 144 0,2-5-128 0,-1 1 128 16,2-3-672-16,1-4-48 0,1 0-16 0,0-2 0 15,0-2-416-15,1-1-64 0</inkml:trace>
  <inkml:trace contextRef="#ctx0" brushRef="#br0" timeOffset="45699.21">1708 8637 8287 0,'-8'-4'736'0,"2"2"-592"0,0 2-144 0,2-3 0 0,2 6 4848 0,0-3 928 0,1 0 192 0,-1 1 48 0,-3 2-4928 0,-3 0-960 0,0 2-128 0,-2 1-192 15,0 1 192-15,0 0 0 0,0 2 0 0,0-1 0 16,-1 2 0-16,-1 0 0 0,-1 1 0 0,-1 2 0 16,-1 0 368-16,-1 3 0 0,-2 0 0 0,0 2 0 0,-1-1 720 15,-2 0 128-15,1-1 48 0,1 0 0 0,0-2-784 0,2 1-160 16,-1-4-16-16,2 1-16 0,2-1-288 0,1-1 0 15,5-2 0-15,-1-1 0 16,1-1-1344-16,4-2-256 0</inkml:trace>
  <inkml:trace contextRef="#ctx0" brushRef="#br0" timeOffset="45919">1406 8646 43311 0,'7'-3'1920'0,"-3"-1"384"0,-1 3-1840 0,-1 1-464 0,1 3 0 0,-1-1 0 16,0 3-400-16,3 1-176 0,4 2-48 0,2 7 0 0,3-1 288 0,-1 6 48 0,1 0 16 0,0 0 0 15,-2 0-96-15,-1-1-16 0,-1 0 0 0,0-1 0 32,0 3-192-32,-2 0-32 0,2-3-16 0,-1 0 0 15,-3-2-336-15,0 3-64 0,1 2 0 0,-4-2-16 16,1-2-304-16,-2-1-64 0,1 0-16 0,-1-2-7408 0,1-3-1488 0</inkml:trace>
  <inkml:trace contextRef="#ctx0" brushRef="#br0" timeOffset="46248.35">1852 8256 41471 0,'-1'0'3680'0,"0"3"-2944"0,1 2-592 0,1 1-144 0,0 0 128 0,1 3-128 0,0 4 192 0,2 8-64 0,1 9-128 0,1 6 0 0,-1 7 0 0,0 6 0 15,-1 3 0-15,-2 3 0 0,-2 0-160 0,-2 0 160 16,-2-1 0-16,-1-1 208 0,0-6-16 0,-1-2 0 16,-2-5-192-16,2 0 0 0,-1 5 0 0,-2 1 0 31,2-1-624-31,-1 0-208 0,2-4-64 0,2-3 0 0</inkml:trace>
  <inkml:trace contextRef="#ctx0" brushRef="#br0" timeOffset="48165.83">8739 8808 20271 0,'-3'0'1792'0,"1"0"-1424"0,1 1-368 0,1 0 0 0,0 2 1584 0,-2-3 240 0,2 1 48 0,-1 1 16 0,0 1-1280 0,2-1-256 16,2 2-48-16,-3-4-16 0,0 0 544 0,30-6 128 0,-10 2 0 16,5 2 16-16,6-6 80 0,3 4 16 0,4 0 0 0,2 0 0 15,2 1-512-15,2 5-112 0,0 3 0 0,0-3-16 16,-2 4-432-16,-2-2-176 0,-3 1 16 0,-1 0 0 31,-1-4-1024-31,-3 4-208 0,0-4-32 0,-2 3-16 16,0-4-1328-16,-3 1-272 0,-1 0-48 0,-2-1-7712 0</inkml:trace>
  <inkml:trace contextRef="#ctx0" brushRef="#br0" timeOffset="48470.05">8747 9217 41471 0,'-13'0'1840'0,"3"0"368"0,2-2-1760 0,5 0-448 0,2 4 0 0,2-2 0 0,1-2 0 0,1 1 0 0,2-3 0 0,3 2 0 0,5-4-320 0,3 1-64 15,5 0 0-15,3 0 0 0,2 0 384 0,7 1 240 16,4 0-48-16,6 3 0 0,4-2 0 0,2 3 0 0,2 3 0 0,0 0 0 15,-2 2-192-15,0 0 0 0,0 1-144 0,-5 0 144 32,-1 0-944-17,-6-1-80-15,-3 0-32 0,-3 0-16144 0</inkml:trace>
  <inkml:trace contextRef="#ctx0" brushRef="#br0" timeOffset="99807.99">1744 9859 36863 0,'-9'-6'3264'0,"3"-3"-2608"0,1 3-528 0,2 3-128 16,3 0-1216-16,0 1-256 0,2-3-64 0,-4-1-16 16,1-5-2720-16,0-5-528 0,-3 0-128 0,0 0 0 15,-1 1 3440-15,-1 4 688 0,1 0 144 0,-1 0 16 0,-1 1 1056 0,-1 2 208 0,0 0 32 0,-3 1 16 16,-1 3 2352-16,-1 1 480 0,-1 2 80 0,-1-2 32 15,2 2-1632-15,-3 0-320 0,-2 1-64 0,0 0 0 16,-1 0-1184-16,-1-3-224 0,-1 2-64 0,-1-1 0 16,-3-3 400-16,-4 1 80 0,-5 2 16 0,-5-2 0 15,-4 1-144-15,-8 1-32 0,-1-1 0 0,-4 0 0 0,-3 0 32 16,-2 0 0-16,2 1 0 0,-2 1 0 16,0-4 80-16,-1 0 16 0,1 0 0 0,-1 2 0 15,0-1-384-15,1 1-64 0,4 2 0 0,4 0-128 16,2 1 0-16,4 0 0 0,2 5 0 0</inkml:trace>
  <inkml:trace contextRef="#ctx0" brushRef="#br0" timeOffset="106825.65">5029 8834 29487 0,'-6'-3'2624'0,"2"-1"-2112"0,3 3-512 0,2 1 0 0,2-1 640 0,-1 1 0 16,3-6 16-16,1 0 0 16,8-6-1088-16,6 1-208 0,4 0-64 0,5 0 0 0,2 0 512 0,3-1 192 15,2 3-176-15,1 2 176 0,0 0 0 0,2 2 0 16,-1 2-128-16,-1 0 128 0,-1 3 128 0,-1 0 80 15,-1 3 16-15,-2-1 0 16,-3-1-640-16,-3 1-128 0,-4 3-32 0,-3 0-12080 0</inkml:trace>
  <inkml:trace contextRef="#ctx0" brushRef="#br0" timeOffset="107094.02">4881 9161 43311 0,'-2'4'1920'0,"-1"-4"384"0,-1 0-1840 0,4 1-464 0,2 1 0 0,2-1 0 0,2 1-512 0,4-1-208 0,6-1-48 0,9 0 0 15,7-1-976 1,7-5-208-16,3-1-32 0,0-1-16 0,-2 1 1024 0,-1 1 208 0,-1 1 32 0,-3-2 16 15,-3 5-1568-15,-5 0-304 0,-2 2-64 0,-5 0-16 16,-4 1 416-16,-1 2 80 0</inkml:trace>
  <inkml:trace contextRef="#ctx0" brushRef="#br0" timeOffset="107760.69">7055 8473 22111 0,'-7'-5'1968'0,"2"1"-1584"0,2 3-384 0,1 1 0 0,2 0 1344 0,-1-2 192 0,-2 2 48 0,-4-5 0 16,0 4-240-16,-3-4-64 0,1 4 0 0,-1 1 0 15,2 1-160-15,-2 4-32 0,-1 1-16 0,-2 6 0 0,0 1-656 16,-4 7-128-16,0 1-32 0,-2 4 0 0,-1 6 320 0,-2 2 48 16,-1 3 16-16,2 3 0 15,0 5-208-15,2 0-48 0,-1 0 0 0,0 2 0 0,3 0-160 0,-2 2-32 16,3 1-16-16,1 3 0 0,0 3-48 0,2 0 0 15,0 0 0-15,3 1 0 0,4 1-128 0,3-5 0 16,5-3 0-16,3-5 0 0,4-1 0 0,4-7 0 16,5-2-160-16,4-3 160 0,5-5-320 0,5-5 48 15,8-5 0-15,3-5 0 0,2-6 272 0,5-5-160 16,3-5 160-16,3-6-128 0,1-6 256 0,-5 0 64 16,-8-3 16-16,3 0 0 0,4-8 48 0,3-7 0 15,3-5 0-15,-1-2 0 0,-5 0 32 0,-7 2 16 16,-3-5 0-16,-6-3 0 0,-6-4-48 0,-6 1-16 0,-4-2 0 0,-5-1 0 15,-4-3 0-15,-5 2 0 0,-3-2 0 0,-5 5 0 16,-5 3-64-16,-3 3-16 0,-3 5 0 0,-4 2 0 16,-7-1 80-16,-5 6 16 0,-3 3 0 15,-3 6 0-15,2 7-256 0,-12 1-160 0,-11 6 32 0,-6 5 0 16,2 6-640-16,-3 6-112 0,-4 5-16 0,-6 8-18656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1:33.66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487.84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723.05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879.77">2668 5363 37775 0,'-3'-19'3360'0,"0"7"-2688"0,2 0-544 0,1 5-128 0,1 7 1280 0,0-2 208 15,3 0 48-15,1-1 16 0,2-4-1280 0,3 4-272 0,5-2 0 0,0 5 0 16,0 2-1392-16,-1 7-208 0,-2 2-64 0,-2 4 0 0</inkml:trace>
  <inkml:trace contextRef="#ctx0" brushRef="#br0" timeOffset="1021.28">3405 5680 2127 0,'4'-2'0'0,"0"1"0"0,-1-3 0 0,1 3 192 0</inkml:trace>
  <inkml:trace contextRef="#ctx0" brushRef="#br0" timeOffset="1508.04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1775.2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1948.1">4008 5322 43311 0,'-3'-5'3840'0,"1"2"-3072"0,0 3-608 0,2 2-160 0,0-1 576 0,2 1 64 0,-2-2 32 0,1 3 0 16,0 0-1408-16,2 2-288 0,-1 2-48 0,0 1-16 0,-2 2 784 0</inkml:trace>
  <inkml:trace contextRef="#ctx0" brushRef="#br0" timeOffset="2324.64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2764.17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3062.56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6142.7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6771.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7319.5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40934.14">18396 859 22111 0,'1'0'1968'0,"1"0"-1584"0,-1 1-384 0,-1 0 0 0,-1 1 560 0,1 0 16 0,0-1 16 0,-2 4 0 15,1 3 1840-15,-3 1 384 0,-2 4 64 0,-1 2 0 16,-3 3-1152-16,-2 5-256 0,-2 4-32 0,-2 1-16 16,-1 7-896-16,-1 7-176 0,0 4-32 0,-3 6-16 15,-5 9-304-15,-3 5 0 0,1-7 128 0,-2 1-128 16,-1 3 0-16,-3 5 0 0,-3 6 0 0,-3 0 0 16,2-5 0-16,-1-2 208 0,2-4-64 0,4-6-16 15,4-9-128-15,0-1 0 0,0 3 0 0,3-3 0 16,2-6 0-16,1-4 0 0,5-4 176 0,-1-6-176 15,6-3 0-15,0-8-256 0,3-3 16 0,3-5-18048 16</inkml:trace>
  <inkml:trace contextRef="#ctx0" brushRef="#br0" timeOffset="41499.07">18193 929 3679 0,'-1'-1'160'0,"0"0"32"0,0-2-192 0,1 3 0 0,0 0 0 0,1-1 0 0,0 1 576 0,2-1 64 0,0 1 0 0,4-3 16 15,2 0 1264-15,0 0 240 0,2 1 48 0,-1-3 16 16,2 1-1008-16,0 2-192 0,-1 0-32 0,-1-1-16 15,-1 1 64-15,-1 2 16 0,-1-2 0 0,-3 4 0 16,0-2 480-16,-3 3 80 0,-1 1 32 0,-1 1 0 16,-2 1 288-16,1-1 64 0,-1 2 16 0,0-1 0 15,-1 2-496-15,0-1-112 0,0 1 0 0,1-1-16 16,-1 2-832-16,2-4-176 0,0-2-16 0,0 1-16 16,2 0-352-16,0-4 0 0,0 1 0 0,2-2 0 15,1 1 128-15,-1-4-128 0,2 3 160 0,0-2-160 16,1 0 256-16,0 0-32 0,0 1-16 0,-2 2 0 15,2-3-16-15,0 2-16 0,-1 2 0 0,0 2 0 0,1-2-176 0,-3 4 160 16,0 0-160-16,1 2 160 0,-2-1-32 0,0 4 0 16,2 1 0-16,-1 3 0 0,1 0 112 0,1 3 16 15,0 3 0-15,1 1 0 0,2 6-64 0,0 1 0 16,2 7 0-16,2 5 0 0,0 2-192 0,0 2 0 16,1-4 128-16,-2 2-128 0,1 6 0 0,2 0 0 15,0 7 128-15,0 1-128 0,0 4 0 0,0-3 0 16,-2-2 0-16,0-4 0 0,-4-8 0 0,1-3 0 15,-3-8 0-15,0 1 0 0,0 5 0 0,-2-3 0 16,0 4 0-16,2-6 0 0,-3-2 0 0,1-4 0 0,0-3 0 16,0-3 0-16,1-3 0 0,-2-2 0 0,2-2 0 0,0-3 0 15,1 2 0-15,-2-5-240 0,1 2 32 0,0-4 0 32,-1-2-352-32,0-2-64 0,-1-4-16 0,0-2-12128 0,-1-2-2432 0</inkml:trace>
  <inkml:trace contextRef="#ctx0" brushRef="#br0" timeOffset="41797.82">17960 1760 28559 0,'-2'-1'2544'0,"2"0"-2032"0,2 0-512 0,0 1 0 0,1-3 1312 0,-1 3 160 0,2-1 48 0,4-3 0 16,2 0 128-16,1 1 16 0,4 0 16 0,1 0 0 0,0 1-656 0,1 2-144 16,0 0-32-16,0 2 0 0,2 1-448 0,0 0-80 15,4 0-32-15,-1 1 0 0,3 0-288 0,-1 0 0 16,4-2 128-16,0-1-128 0,2-1 0 0,-2-2-304 0,3 1 64 0,-1-4-12752 31,-2 2-2544-31</inkml:trace>
  <inkml:trace contextRef="#ctx0" brushRef="#br0" timeOffset="42410.18">19139 1689 22111 0,'-3'-7'976'0,"0"2"208"0,1 2-944 0,-1 2-240 0,2-1 0 0,1 2 0 0,0 2 1168 0,0-2 192 0,0 2 48 0,0 0 0 16,1 5 304-16,0 0 64 0,1 4 16 0,0 2 0 15,2 1-192-15,0 4-48 0,2 3 0 0,0 0 0 16,1 3-784-16,2 1-144 16,1 4-48-16,0-1 0 0,1 2-256 0,1 1-64 0,-1 0-16 0,1 2 0 15,-1 2-240-15,-1-1 144 0,1 1-144 0,-1 1 128 16,-2-4-128-16,1-1 0 0,1-3 0 0,-2 1 0 16,0-6 0-16,-2-1 0 0,0-4 0 0,-1-5 0 15,0-2 0-15,0-2 0 0,0-5 0 0,1-4 0 16,-1-1 0-16,0-4 0 0,3-4 144 0,-2-5-144 15,4-4 224-15,-1-2-32 0,1-5 0 0,0-1 0 16,-1 0 64-16,0-7 0 0,-1-4 0 0,1-14 0 0,0-3 96 16,-1-6 32-16,0-5 0 0,-2 2 0 0,-1 7-112 0,1 4-16 15,-1 4 0-15,-3-3 0 0,5 6-96 0,-3 1-32 16,1 8 0-16,0 8 0 0,0 6-336 0,-1 7-80 16,0 6-16-16,-2 3 0 15,2 6-336-15,-2 4-80 0,1 3-16 0,-1 2-18912 16</inkml:trace>
  <inkml:trace contextRef="#ctx0" brushRef="#br0" timeOffset="43068.59">20827 1315 26719 0,'-1'0'2368'0,"1"0"-1888"0,0 0-480 0,0 0 0 0,0 0 992 0,0 1 96 0,0-1 32 0,-1 3 0 0,0-2 144 0,-1 4 16 0,0 1 16 0,-1-1 0 15,2 6-272-15,0-2-48 0,1 3-16 0,-1 4 0 16,1 4-416-16,0 1-96 0,1 6 0 0,0 6-16 0,-1 0-176 0,0 4-48 16,0 4 0-16,0 3 0 0,-1 5-80 0,-3-2-128 15,2 0 176-15,-3-2-176 0,0-3 0 0,-1-7 0 16,-1-2 0-16,-1 2 0 0,-2 0 0 0,-1-2-272 15,0-2 16-15,-2-3-17968 16</inkml:trace>
  <inkml:trace contextRef="#ctx0" brushRef="#br0" timeOffset="43274.16">20513 1764 35935 0,'-2'-1'3200'0,"2"-3"-2560"0,1 3-512 0,1 0-128 0,1 1 1152 0,1-3 224 0,1 1 32 0,3-3 16 0,7-1-912 0,7-7-176 0,7-2-32 0,4-1-16 31,0-1 0-31,1 0 0 0,-1-2 0 0,2 2 0 0,2-1-288 0,0-1-144 0,-1 4 16 0,1 0 0 16,0 3-384-1,1 2-80-15,1 4-16 0,-3 4-17760 0</inkml:trace>
  <inkml:trace contextRef="#ctx0" brushRef="#br0" timeOffset="43682.3">22084 1550 26719 0,'-2'-2'2368'0,"1"0"-1888"0,0 0-480 0,1 1 0 16,0-1 0-16,0 0-336 0,-1-2 48 0,-2-4 16 16,2-1-496-16,-3-2-112 0,2-4-16 0,-1 3 0 0,1-1 2048 0,-1 2 416 0,1 2 80 0,-1 1 16 15,1 3-112-15,-2 1-16 0,-1 3 0 0,-1 1 0 16,-3 4-224-16,-3-1-48 0,-2 6-16 0,-3 0 0 15,-3 5-544-15,-2 4-96 0,-1 4-32 0,-5 5 0 16,0 4-400-16,-1 4-176 0,1 2 128 0,1 2-128 16,2 1 0-16,3 0 0 0,3-1 128 0,6-2-128 31,3-2 0-31,2-3 192 0,5-2-192 0,1 2 192 16,4-4-192-16,1 1 0 0,1-3 144 0,4-2-144 15,1 5 0-15,4-6 0 0,2 1 0 0,2-3 0 16,0-3 0-16,2-1 0 0,-1-1 0 0,5-4-128 15,1 4-384-15,4-6-80 0,0 4-16 0,3-6-11232 16,1 1-2240-16</inkml:trace>
  <inkml:trace contextRef="#ctx0" brushRef="#br0" timeOffset="44169.7">22555 1564 24879 0,'1'-4'2208'0,"0"3"-1760"0,0-1-448 0,1 2 0 0,-1 0 1104 0,0 0 144 0,2 0 32 0,-1-2 0 0,3 1-400 0,-3 1-80 0,1 1-16 0,-2 3 0 16,-1-2 768-16,-2 4 160 0,-1 2 16 0,0 3 16 16,-2 1-816-16,0 2-160 0,-2 6-48 0,1 3 0 15,0 6-384-15,0 2-80 0,0 6 0 0,0 0-16 16,1-1-240-16,1-2 0 0,1 1 128 0,2-2-128 16,1 2 192-16,1-2-16 0,1-2 0 0,1 1 0 0,1-2-48 0,1-2 0 15,2 0 0-15,2-4 0 0,1 0-128 0,0-2 0 16,1-2 0-16,0-6 0 0,-1-2 0 0,1-2 0 15,0-3 0-15,-1-2 0 0,1-1 0 0,-1-4 192 16,0-5 0-16,0-3 0 0,1 0 240 0,0-6 48 16,3-3 16-16,-3-5 0 0,1-2 144 0,1-8 16 15,0-6 16-15,2-6 0 0,-1-5-128 0,1-3-32 16,-1-9 0-16,3 0 0 0,-1 1-304 0,-2 3-64 16,0 3-16-16,2-4 0 0,-1 1-128 0,0 3 0 15,0 4 0-15,-2 7 0 0,0 7-272 0,-2 3 16 0,-1 7 0 0,-3 6 0 31,-1 5-768-31,0 6-128 0,-2 4-48 0,0 5-19488 0</inkml:trace>
  <inkml:trace contextRef="#ctx0" brushRef="#br0" timeOffset="46168.3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6780.98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48100.5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49372.1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55092.25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55767.78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56129.7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57245.12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60362.4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60692.46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61572.61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62939.7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63855.17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64574.5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64919.89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66208.03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0.5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1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2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3">2668 5363 37775 0,'-3'-19'3360'0,"0"7"-2688"0,2 0-544 0,1 5-128 0,1 7 1280 0,0-2 208 15,3 0 48-15,1-1 16 0,2-4-1280 0,3 4-272 0,5-2 0 0,0 5 0 16,0 2-1392-16,-1 7-208 0,-2 2-64 0,-2 4 0 0</inkml:trace>
  <inkml:trace contextRef="#ctx0" brushRef="#br0" timeOffset="4">3405 5680 2127 0,'4'-2'0'0,"0"1"0"0,-1-3 0 0,1 3 192 0</inkml:trace>
  <inkml:trace contextRef="#ctx0" brushRef="#br0" timeOffset="5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7">4008 5322 43311 0,'-3'-5'3840'0,"1"2"-3072"0,0 3-608 0,2 2-160 0,0-1 576 0,2 1 64 0,-2-2 32 0,1 3 0 16,0 0-1408-16,2 2-288 0,-1 2-48 0,0 1-16 0,-2 2 784 0</inkml:trace>
  <inkml:trace contextRef="#ctx0" brushRef="#br0" timeOffset="8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9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10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1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13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1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15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1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7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18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19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20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21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2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23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24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2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26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27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28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29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3.0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5018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4626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5645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8713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8708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8862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8778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9152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9.84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5143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4751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5770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10305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10300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10454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10370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10744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4:32.0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12288 6660 12895 0,'-5'0'1152'0,"0"0"-928"0,2 0-224 0,2 0 0 0,1 0 320 0,-1 1 32 0,-3 0 0 0,-1 0 0 0,-2 2 48 0,1-2 16 0,-1 3 0 0,2-3 0 16,2 2 544-16,0 0 96 0,1 2 32 0,-1-2 0 0,1-1-240 0,-1 4-32 15,0-1-16-15,-4 1 0 16,0 1 288-16,-2 1 48 0,1 2 16 0,-3 5 0 0,-3 0-464 0,-1 5-96 16,-1-2-16-16,-1 3 0 0,-1-2-448 0,2-2-128 15,2-2 0-15,-3-1 0 0,3 0 0 0,-2 1 0 16,1-1 0-16,1 1 0 0,0-2 608 0,1 5 208 15,-1-1 32-15,2 0 16 0,1 2-144 0,1-2-16 16,0 0-16-16,-1 3 0 0,0 4-480 0,1-2-80 16,-1 3-128-16,1-2 176 0,1-1-176 0,-1 2 0 15,0 1 0-15,0-2 0 0,-1 2 0 0,-1 1 0 16,0-3-144-16,-2 1 144 0,-3 1 0 0,-1 2 0 0,-1 0 0 0,-2 1 0 16,1-3 0-16,0 1 0 0,-1-1 0 0,1 1 0 15,3-4 192-15,0 2-16 0,2 1 0 0,1 0 0 16,3-1 160-16,0-2 48 0,2 0 0 0,1 2 0 15,-1 3-384-15,-1-1 0 0,1 2 0 0,-1 1 0 16,2-2 0-16,-1 5 0 0,-1 0 0 0,0 4 128 16,2-6-128-16,-1 3 0 0,0 7 0 0,1-1 0 15,-2 2 160-15,1-1 16 0,-1 2 0 0,-1-1 0 16,0-2 64-16,-1 1 16 0,-1-1 0 0,1 1 0 16,1-3-32-16,-2 3 0 0,2-1 0 0,0-4 0 15,1-2-32-15,0-3-16 0,1-3 0 0,-1-2 0 0,0 4 176 16,1-3 32-16,2-1 16 0,0 1 0 0,1 0-192 0,4 0-32 15,-2 1-16-15,0-1 0 16,2 5-160-16,-1-1 160 0,2 3-160 0,1 1 160 0,1-2-160 0,-1 4 0 16,0-2 0-16,2 1 0 0,-1 4 0 0,-1-5 0 15,1-5 0-15,0 1 0 0,2 0 176 0,-2 1 0 16,-1 3 0-16,1-3 0 0,1-3 96 0,-2 1 32 16,-2 3 0-16,1 2 0 0,0-1-112 0,1 2 0 15,0 1-16-15,-1 1 0 0,1 2-176 0,0-3 160 16,0 0-160-16,0 1 160 0,0-2-160 0,0 3 0 15,0 3 0-15,0-2 0 0,2-4 0 0,-1 1 0 16,3 1 0-16,1-6 0 16,0-3 0-16,1-4 0 0,3-3 0 0,-1 0 0 0,5-3 256 0,-1 1 0 0,4-3 16 0,-1 0 0 15,0 0-80-15,2-2 0 0,3 3-16 0,0-1 0 16,-3 0-48-16,2 0 0 0,-2-1 0 0,0 5 0 16,1 0 48-16,-1 1 0 0,-1 4 0 0,-2-1 0 15,-2 0 48-15,-1 0 16 0,-1 2 0 0,-1-2 0 16,-1-1-240-16,0-2 0 0,-1-3 0 0,1 0 0 15,1 3-304 1,1 2-144-16,0-5-48 0,0-2 0 0,1-2-256 0,-1-4-48 16,-1-2-16-16,1-4 0 0,1-3 48 0,1-3 16 0,1-7 0 15,3-4-17744-15</inkml:trace>
  <inkml:trace contextRef="#ctx0" brushRef="#br0" timeOffset="1313.56">17538 6743 23039 0,'1'0'2048'0,"0"0"-1648"0,2 0-400 0,-1 2 0 0,1 0 1696 0,2 2 256 0,2-1 48 0,6 5 16 16,4 3-1456-16,3 4-304 0,3 5-48 0,-1 2-16 15,-1 1-192-15,1 0 0 0,-4 2 0 0,-1 1 0 16,-1-1 320-16,-1 1-16 0,-1-1-16 0,1 4 0 16,1 6 416-16,1 2 96 0,2 0 16 0,0 1 0 0,2 0 48 0,2 2 16 15,0-3 0-15,3 1 0 0,4 6-304 16,1 1-64-16,1 1-16 0,4 6 0 0,3 11-496 0,2 5 128 16,0 8-128-16,-3 0 0 0,-1-5 0 0,-4-1 0 15,-5-4 0-15,-2 6 0 0,-4 3 0 0,-2-6 0 16,-4-7 0-16,-4-10 0 0,0-6 208 0,-5-2 48 15,0 1 16-15,-2 4 0 0,-1 3 240 0,-3 4 64 16,-1 2 0-16,-2 1 0 0,-1-3-208 0,0 0-48 16,0 3 0-16,-1 3 0 0,1-2-320 0,-2 7-128 15,1 7 0-15,0-3 0 0,-1-3 128 0,1-3 0 16,0 0 0-16,-2 4 0 0,1 5 0 0,-2-6 0 16,4-6 0-16,-1-6 0 0,3-9 0 0,0-4 0 15,-1-1 0-15,1-1 0 0,0-2 0 0,0 3 256 0,-2-1-64 16,-1 0-16-16,0-1 96 0,-5-5 32 0,3-1 0 0,-5-3 0 15,-1-3-16-15,-1-2 0 0,-1-2 0 0,-1-3 0 16,2 0-128-16,-2-4-32 0,0 0 0 0,-1-1 0 16,1 2 0-16,0-6-128 0,1 4 192 0,-3-4-64 15,3 2-128-15,-1 0-224 0,0-2 48 0,-1 0 16 16,1 1-32-16,-1 0 0 0,1-3 0 0,0 0 0 31,-1 0-192-31,3-4-32 0,0-1-16 0,1 0 0 0,2-4-336 0,0-1-80 16,4-1-16-16,0-3-18064 0</inkml:trace>
  <inkml:trace contextRef="#ctx0" brushRef="#br1" timeOffset="6902.38">28948 7444 17503 0,'0'-4'1552'0,"1"3"-1232"0,0-2-320 0,0 2 0 0,1 0 0 0,0 0 0 0,1-3-208 0,0-1 80 0,2 0 1472 0,1-1 320 16,-1-2 48-16,0 3 16 0,-1 0 128 0,-3 3 48 16,-2 2 0-16,-1-2 0 0,-2 4-432 0,-1-2-96 15,-1 2-16-15,-3 2 0 0,-1 1-768 0,-1-1-144 16,-1 3-48-16,-2-1 0 0,-1-1-400 0,0 2 0 15,1-4 0-15,-1 1 0 0,0 0 192 0,0-1-32 16,-1 0-16-16,0-2 0 0,2 0 416 0,-1-1 80 16,1 0 0-16,-1-1 16 0,0 0-144 0,0-2-48 15,0 0 0-15,-1-1 0 0,1 0-208 0,0 1-64 16,-1-1 0-16,0 1 0 0,0 3-192 0,-1-2 0 16,0 2 128-16,1 2-128 0,-1 0 0 0,0 3 0 15,1-3 0-15,-1 2 0 0,2 2 0 0,1-1 0 0,2 0 0 16,1 1 0-1,2-2 0-15,1-1 0 0,1 1 0 0,1 0 0 0,2-2 0 0,1 1 128 0,2-1-128 0,-2 1 144 16,2-2 16-16,0 1 0 0,1 1 0 0,0 1 0 16,0 1-160-16,0-2 0 0,1 2 0 0,-1 1 128 15,1 3-128-15,0 0 0 0,1 2 0 0,0 2 0 16,0 0 0-16,2 3 0 0,1-1 0 0,1 2 0 31,0 2 0-31,1 0 0 0,0 4 0 0,0 0 0 0,1 4 0 0,-1 2 0 0,0 0 0 0,-1 2 0 16,-1-1 0-16,-2 0 0 0,0 2 0 0,-2-1 0 15,-1 3 0-15,1 4 0 0,-1-1 0 0,0 2 128 0,2-2-128 0,-1 3 0 16,1-1 0-16,2-3 0 0,0 0 0 0,-1-5 0 16,1-1 0-16,0-1 0 0,0 5 0 0,-2 0 192 15,-1 6-192-15,0 3 192 0,-1-2-192 0,-1 6 128 32,-1 1-128-32,-2-1 128 0,3-2-128 0,-4-4 128 0,1-2-128 0,0-3 128 0,-1 0-128 0,1-1 0 15,-3 0 0-15,1 1 0 0,0 1 0 0,-1 3 0 16,-1 4 0-16,-1-1 0 0,2 1 128 0,-2 1-128 15,1-5 192-15,-1-1-64 0,0-5-128 0,1-4 0 32,0 0 0-32,0-3-176 0,-1 0 304 0,0-3 48 0,2-2 16 0,-2-2 0 15,2-1-192-15,-1-1 128 16,1-2-128-16,1-1 128 0,0-2-128 0,0-2 128 0,1 0-128 0,1-3 128 16,0 2-128-16,0-3 0 0,2 3 0 0,0-1 0 15,-1 4 0-15,1 0 0 0,0 3 0 0,0 1 0 16,1 0 0-16,-2 6-144 0,2-6 144 0,0 2-160 15,-1-3 16-15,1-4 0 0,0-2 0 0,1-3 0 16,0-2 144-16,1 0 0 0,0-5 160 0,1 0-160 16,-1 0 416-16,1 0-16 0,0-2 0 0,1-2 0 15,1-1-240-15,0-4-160 0,3 2 192 0,-1 0-192 16,3-1 192-16,0 1-64 0,1-1 0 0,1 2-128 16,0-3 128-16,2 2-128 0,1 2 0 0,2 0 0 15,0 3 0-15,1-1 0 0,2 3 0 0,0 3 0 16,0 0 0-16,0 5 0 0,-2-1 0 0,-1 1-144 0,0 0 16 0,0 3 0 15,-1-2 0-15,-2 0 0 0,-1-1-128 0,-1 1-32 16,2-4 0-16,-1 1 0 16,-1-5-192-16,0-1-32 0,-1-1-16 0,0-1 0 15,1-2 16-15,-2-3 0 0,1 0 0 0,-2-1 0 16,1 2-1376-16,0-4-272 0,-1 2-48 0,0 3-16 0</inkml:trace>
  <inkml:trace contextRef="#ctx0" brushRef="#br1" timeOffset="7954.72">29101 7734 5519 0,'2'-3'496'0,"1"0"-496"0,-2 1 0 0,0 2 0 0,1 0 1280 0,-1-2 176 0,1 1 16 0,2 0 16 16,0-2 912-16,1 2 176 0,-3 2 48 0,1 2 0 0,-3 1-768 0,0 1-160 15,-2 1-32-15,1 2 0 0,2 0-272 0,-1 2-64 16,0 1-16-16,2 0 0 0,0 0-80 0,2 1-16 16,1 5 0-16,0-4 0 0,1 2-528 0,0 2-112 15,0 1-32-15,0-2 0 0,2 3-32 0,-3 3-16 16,1 0 0-16,-2-2 0 0,-2-1-208 0,1 1-32 16,-2 6-16-16,-2 4 0 0,-1 2-240 0,-1-2 0 15,-2 1 0-15,0-3 0 16,0-1-912-16,0-3-80 0,1-3-16 0,1-5 0 15,0-1-1232-15,1-4-240 0</inkml:trace>
  <inkml:trace contextRef="#ctx0" brushRef="#br1" timeOffset="8582.98">30119 7750 24879 0,'0'-7'2208'0,"0"3"-1760"0,0 2-448 0,0 1 0 0,1 1 1088 0,0 0 144 0,2-2 32 0,-1-4 0 0,2 1-688 0,1-1-128 16,0 1-16-16,-2 1-16 0,1 4-48 0,-3 0-16 16,-1 3 0-16,-1 1 0 0,-1 0-352 0,-2 3 144 15,-1 0-144-15,-1 0 0 0,-2 3 576 0,-2 2 16 16,2 0 0-16,-3-1 0 0,-2 1 368 0,1 4 64 15,-2-2 0-15,0 2 16 0,-1 1-336 0,0 2-64 0,0 1 0 0,1-2-16 16,2 0-368-16,1 0-80 0,0 2-16 16,0 0 0-16,2 0-160 0,2 2 160 0,-1-4-160 0,3 3 160 15,3-3-160-15,-1 0 0 0,3-2 0 0,2 0 0 16,1-2-224-16,3-3-32 0,6-1 0 0,-3-1 0 31,4-1-192-31,2-3-32 0,1-2-16 0,3-2 0 0,3-2 288 0,-1-2 48 0,1-2 16 0,0-1 0 16,2-4 144-16,0-1 224 0,2-1-48 0,0-1-16 15,1-1 16-15,-2 0 0 0,0-2 0 0,-2-1 0 16,-2 0 0-16,0 1 0 0,-2 0 0 0,-3 1 0 16,-2-1-176-16,-2 0 0 0,-1 0 0 0,-1-1 0 15,-4 1 0-15,-1 1 0 0,-1-2 0 0,-5 2 0 16,-2 1 0-16,-3-2-176 0,-3 1 16 0,-2 2 0 16,-4-3-96-16,-3 0-32 0,-2-2 0 0,-3 1 0 0,-2 3 32 0,-1 0 0 15,0 2 0-15,-1 5 0 0,-3 1 32 0,0 6 16 16,1 1 0-16,0 4 0 15,1 2-1232-15,-1 3-240 0,1 4-48 0,2 2-12848 16</inkml:trace>
  <inkml:trace contextRef="#ctx0" brushRef="#br1" timeOffset="12985.69">29348 9080 9215 0,'-3'0'816'0,"-1"-4"-656"0,0 0-160 0,2 2 0 0,0 1 5152 0,1-2 992 0,0 2 208 0,-1-3 48 31,-2 0-5696-31,-2-2-1120 0,-3-1-224 0,0 3-64 15,1 2 64-15,-1 2 16 0,-1 3 0 0,0 2 0 0,2 2 624 0,-2 0 0 0,0 2 0 0,0-2 0 16,0 3 1168-16,-1 1 256 0,-1 0 48 0,-2 3 16 16,-1 3-16-16,-2 2 0 0,-2 2 0 0,-1 2 0 15,1-1-768-15,-2 2-176 0,-2-2-16 0,1-1-16 16,2 1-496-16,2 1 0 0,3-4 0 0,3 1 0 16,2 0 0-16,2 1 0 0,3-4 0 0,3 3 0 15,2-1 0-15,4-2 0 0,3 0 0 0,3-2 0 16,3 4 0-16,5-4 0 0,3 2 0 0,2-2 0 0,2-2 0 15,1 1-128-15,4-5-16 0,-1-3 0 16,5-3-96-16,-2-1-16 0,2-4 0 0,-1-4 0 0,-4 0 256 0,0-4 0 16,-5 0 0-16,0-2 0 0,-2-2 0 0,-1-3 240 15,0 1-32-15,-2-5 0 0,-2 1-16 0,-3-1 0 16,-3 3 0-16,-1-5 0 0,-2-4 64 0,-1-3 16 16,-4 2 0-16,-1-5 0 0,-2-2-272 0,-3 0 0 15,-1-4-128-15,-1-1 128 0,0 1 0 0,1-1 0 16,-3-1 0-16,2 3 0 0,0 3 0 0,-1 2 0 15,1 6 0-15,-2 7 160 16,-2 4-944-16,-1 7-192 0,-2 7-48 0,-2 3 0 16,0 4-1856-16,-1 5-384 0</inkml:trace>
  <inkml:trace contextRef="#ctx0" brushRef="#br1" timeOffset="13394.47">30049 9003 35935 0,'-1'0'3200'0,"0"1"-2560"0,1 2-512 0,0-3-128 0,1 2 1040 0,-1 2 192 0,1 1 48 0,1 4 0 0,-1 4-976 0,0 2-304 16,0 5 160-16,1 2-160 0,-2 2 0 0,-3 0 0 15,-1 2 0-15,-2 3 0 16,-1-1 0-16,-3 2 0 0,-1 2 0 0,0-2-176 0,-2-1 176 0,2 1-128 0,-1-2 128 0,1 0-128 16,0-2 128-16,1-3 0 0,1 1 0 0,2-3 0 31,2-7-912-31,1 0-256 0</inkml:trace>
  <inkml:trace contextRef="#ctx0" brushRef="#br1" timeOffset="14650.55">30378 7325 23039 0,'-6'2'2048'0,"1"1"-1648"16,3-2-400-16,2-1 0 0,0 0 1280 0,0 0 160 0,-1 1 32 0,-3 1 16 0,1 0 112 0,2-2 32 15,4 0 0-15,2 0 0 0,3-2-1056 0,3-2-224 16,4 0-32-16,2-1-16 0,4-1 224 0,2 1 48 15,3 3 16-15,0-5 0 0,0 4 192 0,1 2 48 16,-1-3 0-16,1 1 0 0,-2 3-560 0,2-3-96 16,1 1-32-16,0 2 0 0,0-2-144 0,-2-1 0 15,-1 2 144-15,-3 1-144 0,-1 0 0 0,-2 0 0 16,-2 0 0-16,-1 0 0 0,-2 1 0 0,-2 1 0 16,-1 1 0-16,-1-3 0 0,0 3 0 0,-3-1 144 0,1 0-144 0,-2 0 160 15,-1 1-160-15,-1-1 0 0,-1 2 0 0,-2 1 128 16,1 0 64-16,-4 1 16 0,1 0 0 15,-1 3 0-15,1-1-32 0,-2 3-16 0,2-2 0 16,0 2 0-16,1 3-32 0,-2-2-128 0,4 2 192 0,-2 2-64 16,1 1-128-16,0 4 128 0,0 1-128 0,1 4 128 15,-1 3-128-15,-1 4 0 16,-1 4 0-16,-1 3 0 0,0 1 0 0,-1 3 0 0,-2 2 0 0,0 0 0 16,-2 1 0-16,0 0 0 0,-1 0 0 0,0-2 0 15,-1 7 0-15,-1-1 0 0,0 1 0 0,1 1 0 0,0 2 0 16,-1-3 128-16,0 1 0 0,-1 0 0 0,-2 0 0 15,2 3-128-15,-2-1 192 0,-1 0-64 0,2-1-128 0,-2-2 0 16,0-1 0-16,2-7 0 0,1-3 0 0,1 0 0 16,0 2 0-16,0-2 0 0,0-4 0 0,2 0 0 15,0 2 0-15,1-5 0 0,2-4 224 0,-1-2 16 16,2 2 0-16,-1-2 0 0,0-2 32 0,-1 0 16 16,1 2 0-16,-2 0 0 0,0 0-160 0,0 2-128 15,1 1 144-15,0 0-144 0,-1-3 0 0,2 3 0 16,-1-2 0-16,1 0 0 0,0 0 0 0,2-4 0 15,1-1 0-15,0-3 0 16,3 0 0-16,-1-2 0 0,3-2 0 0,-1 2 0 0,2-4 176 0,-2-2-16 16,1 2 0-16,-2 0 0 0,1-1-160 0,-2-1 0 0,2 2 0 0,-1-1 0 15,-1-2 128-15,1 0 0 0,-1-1 0 0,1 2 0 16,1-1-128-16,-1-1 0 0,0-1 0 0,2 0 0 16,-2-2 0-16,0-1 0 0,-1 0 0 0,1 1 0 15,-2-1 0-15,0-1 0 16,0 2 0-16,-1-2 0 0,0-1 0 0,1-3 0 0,-1 2 0 0,1-3 0 15,0 1 128-15,-2-2 0 0,2 0 0 0,0 0 0 16,0 0 0-16,-2-2-128 0,1 1 192 0,1 1-64 16,-2-2 16-16,1 2 0 0,-1-2 0 0,1 2 0 15,-1-1-144-15,-1 1 0 0,2 0 0 0,0 1 0 16,-2-1 0-16,0 2-176 0,0 0 48 0,-1-2 0 0,1 1 128 16,-1 2 176-1,-3-1-48-15,0 3 0 0,-2-4-128 0,-2 2 0 0,0 1 0 0,-1-1 0 0,-1 0 336 0,0 1 48 16,-1-4 0-16,2 1 0 0,1-2-208 0,-1 1-48 15,3-4 0-15,0 1 0 0,4 0-128 0,0-1-256 16,1 0 64-16,1-1 16 16,2-3-368-16,-1 1-80 0,1 0-16 0,-1 1 0 15,2 0-96 1,-1-1-32-16,-1 3 0 0,-2-3 0 0,0 2-224 0,-1 0-48 0,-2 2-16 0,-1 0-11616 16,-1 0-2336-16</inkml:trace>
  <inkml:trace contextRef="#ctx0" brushRef="#br0" timeOffset="20762.23">23370 6771 13823 0,'-5'-2'1216'0,"1"2"-960"0,0 0-256 0,3-2 0 0,0 2 1152 0,-2 0 192 0,-2-2 48 0,-1 1 0 0,-1-1-1056 0,-1-3-208 16,3 4-128-16,2-1 160 0,0 0 800 0,3 4 176 15,0 0 16-15,-1 1 16 0,1 3-1168 0,-3 0 0 0,1 3-304 0,-2 2 64 32,-2 0-336-32,-1 1-80 0,-4 4-16 0,-2-3 0 0,-2 0 400 0,-2 1 80 0,0 0 0 0,-3 0 16 15,-1-3 560-15,-1 3 96 0,-2 1 32 0,1-3 0 32,2 1 768-32,-2-1 176 0,1 4 16 0,2-1 16 0,4-3-288 0,0 4-64 0,-1 4-16 0,0 2 0 15,0 2-624-15,3 2-128 0,0-1-32 0,-1 1 0 16,3 0-208-16,-2 1-128 0,-1 1 128 0,-1 2-128 15,2 1 0-15,-4-2 0 0,1 0 0 0,-2-1-192 16,0 1-320-16,-1 0-80 16,0-1-16-16,0-1 0 0,2 1 416 0,-2-2 192 0,-2 5-192 15,-1-2 192 1,1-1 0-16,2 1 320 0,1-1-48 0,1 0 0 0,3 1-112 0,1-1-32 16,0 1 0-16,2-1 0 0,0 3 16 0,1 0 0 15,3 1 0-15,-1 2 0 0,2-2 48 0,0 1 16 16,1 2 0-16,1-1 0 0,0 0 176 0,0-1 16 15,2 2 16-15,-2-4 0 0,0 3 112 0,1-2 32 16,-1 1 0-16,0-1 0 0,0 1-272 0,0 1-48 0,0 1-16 0,0 1 0 0,2-1-224 0,-1-2 0 31,1 3 0-31,2-2 0 0,0-1 128 0,1-5-128 16,1 1 0-16,0-1 0 0,2-2 416 0,-1-1-16 0,2-4 0 0,1 0 0 0,-1 0 48 0,0 1 0 31,-2-2 0-31,2 1 0 0,-3 1-160 0,1 1-32 16,0 0 0-16,-2 1 0 0,-2 3-256 0,1-4 0 0,-1 2 0 0,-2 1 0 15,-1 4 0-15,0-2 0 0,0-1 0 0,-1 2 0 16,1 4 0-16,0 2 208 0,1-7-64 0,2 2-16 16,1-3-128-16,1 0 128 0,1-2-128 0,1 2 128 15,3-5 32-15,0 1 0 0,3-2 0 0,0 0 0 16,2 0 32-16,-1-1 0 0,2-1 0 0,-1-1 0 16,-1-1-192-16,-1 0 0 0,1 2 0 0,-2 2 128 15,1 1-128-15,-5 2 0 0,2-1 0 0,-3 4 0 16,0-2 0-16,-2 1 0 0,3-2 0 0,-3 3 0 15,1 1 192-15,1-2-64 0,2-2 0 0,1-2 0 16,1-1 48-16,3-3 0 0,1 2 0 0,1-6 0 16,1 1 80-16,3 0 0 0,2-1 16 0,3 2 0 15,1-1 0-15,0 1 0 0,0 0 0 0,1 1 0 0,-1 2-64 0,-1 1-16 16,-1 2 0-16,-2 1 0 0,-2 0-48 0,-2 2-16 16,-1 1 0-16,-2 2 0 0,-1-3-128 0,-1 1 0 15,0-1 0-15,0-1 0 0,2 1 0 0,0-1 0 16,0-2 0-16,1-5 0 0,0 1 0 0,0-2 0 15,1-2 0-15,1 0 0 0,-1-3 0 0,0-1 0 16,0 0 0-16,0-1 0 0,2 0 144 0,-2 0 0 16,1 1 0-16,0-1 0 0,-1-1-144 0,-2-1 0 15,1 0 0-15,-2-2 128 0,0 0-320 0,-2-3-80 16,2 1-16-16,-2-3-13584 16,0 0-2704-16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5:21.29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30999 6653 25791 0,'4'-1'2304'0,"0"0"-1856"0,0 0-448 0,0 1 0 0,0 0 400 0,0 0-16 0,3-3 0 0,4 1 0 0,4 0 720 15,4-3 144-15,0 3 32 0,0 1 0 0,-3-1-896 0,-1 2-160 16,-3 2-32-16,-2 1-16 0,-1-1 144 0,-2 3 16 15,-1 1 16-15,-2 1 0 0,-2 2-80 0,0 0-16 16,-2 2 0-16,-2 0 0 0,1 4 96 0,-1-4 16 16,-1 1 0-16,2 0 0 0,1 0 272 0,0-2 64 15,3 1 16-15,-2-4 0 0,2 3-80 0,2-4 0 16,0 0-16-16,2 2 0 0,-1 0-272 0,-1 0-48 16,1 0-16-16,0 4 0 0,0-4-144 0,0 3-16 15,1 4-128-15,-4-1 192 0,2 1-192 0,-1 0 0 16,0 1 0-16,-3 0 0 0,1 1 160 0,0 0-160 0,-1-1 160 0,0-2-160 15,2 0 144-15,-2-2-144 0,1 2 128 0,1 0-128 16,-1 0 192-16,1 0-64 0,-2-2 0 0,1 2 0 16,1-1 16-16,-1 0 0 0,0 3 0 0,0-4 0 15,-1 4-144-15,1 1 192 0,-2 1-192 0,1-1 192 16,0 2-192-16,0-1 0 0,0 2 144 0,1-4-144 16,0 1 128-16,2 1-128 15,-2-1 160-15,1 0-160 0,-1-1 224 0,1 2-48 0,-1-1-16 0,2-4 0 16,-2 2-32-16,2 0-128 0,1 0 192 0,-1 0-64 15,1-2-128-15,1 2 0 0,0-1 0 0,2-2 0 16,0 3 0-16,1-4 0 0,0 2 144 0,0-1-144 0,0 0 160 16,0 2-32-16,-1-2-128 0,1 2 192 0,-3 1-192 0,0 1 144 15,-1 1-144-15,-2 3 128 16,-2 0-128-16,0 3 128 0,-2-1-128 0,-1 1 128 0,0 0-128 0,0-1 0 16,-1 1 0-16,2 0 0 0,0-3 128 0,1 1-128 15,2 0 0-15,1-4 128 0,1 1-128 0,1-1 0 16,2-3 0-16,0 0 0 0,2 0 0 0,0 1 0 15,1-3 0-15,-1 1 0 0,1-1 0 0,-1 2 0 16,1-3 0-16,-3 4 0 0,2-1 0 0,-3 2 0 16,-1-2 0-16,-1 2-176 0,0 1 176 0,-2 2 0 15,-1 1 0-15,-1-2 0 0,0 3 0 0,-2-3 0 16,1 1 0-16,-2 1 0 0,2-2 0 0,0-1 0 0,1 0 0 0,0-1 0 16,1 2 0-16,1-4 0 0,2 0 0 0,1-3 0 15,0 1 0-15,0 0 0 0,1-1 0 0,-1-3 0 16,1 2 0-16,0 0 0 0,1 1 0 0,-3 0 0 15,0 2 0-15,0 0 0 16,-2 3 0-16,-2 1 0 0,0 0 0 0,-3 0 0 0,-1 4 0 0,-1-2 0 16,-1 2 0-16,-2-1 0 0,1-1 0 0,1-1 0 15,0-1 0-15,-1-1 0 0,2 1 0 0,2-2 0 16,-1 0 0-16,2-1 0 0,-1-1 0 0,1 1 0 16,0-2 0-16,1 2 0 0,0-2 0 0,1 1 0 15,0 1 0-15,0 0 0 0,1 1 0 0,-2 0 0 0,0 4 0 16,-2-1 0-16,1 4 0 0,-3 0 0 0,-1 2 0 0,-2 4-128 15,0-2 128-15,-2 1 0 0,-3 1-192 0,2-1 64 16,0-1 0-16,-1 0 0 0,-1-3 128 0,2-1-208 16,3 2 80-16,-2-3 128 0,2-4-128 0,2 1 128 15,1-1 0-15,1-1 0 0,1-1 0 0,1-2 0 16,0 5 0-16,2-5 0 0,-1 2 0 0,-1 3 0 16,1-2 0-16,0-2 0 15,0 4 0-15,-3-1 0 0,0 3 0 0,-1 0 0 0,0 2 0 0,-3 1 0 16,0 3 0-16,-2 2 0 0,1-2 0 0,-1 0 0 15,-1 1 0-15,-1-4 0 0,4 1 0 0,-2-2 0 16,4 0 0-16,-2-2 0 0,2 0 0 0,0-3 0 0,2-3 0 16,0 1 0-16,1-1 0 0,-1 2 0 0,0-1 0 0,1 1 0 15,0-1 0-15,1 1 128 0,-2 0-128 16,2 0 128-16,-2 2-128 0,-1-2 0 0,1 1 0 0,-2 0 0 16,0 1 0-16,0 0 0 0,-3 3 0 0,0-3 0 15,-1 1 0-15,-1-1 0 0,0 2 0 0,-1-2 0 16,2-2 0-16,-2 0 0 15,0 2-144-15,3-4 144 0,-3 2 0 0,5-3 0 0,1-3 0 0,0 1 0 16,-2 4 0-16,1 0 0 0,-1 1 0 0,1 1 0 16,-1-1 192-16,2-1-16 0,1-3 0 0,2-1 0 15,0 0-176-15,1-2 0 0,-1 0 0 0,1-1 0 16,1 1 0-16,-2 0 0 0,1-2 0 0,-2 1 0 0,1-1-256 16,0 2-96-16,-1-3-16 0,-1 1 0 0,1-1 176 0,-1 1 48 15,0-2 0-15,0 0 0 0,2-1 144 0,-1 1 0 16,0-3 0-16,1 1 0 0,0 1 0 0,2 0 144 15,0-1-144-15,-1 0 160 16,1 1-160-16,1-3 0 0,0 3 0 0,0-3 0 0,0 1 0 0,1 1 0 16,1-2-176-16,-1 0 176 0,0 3-272 0,0-4 16 15,2 1 16-15,-1 3 0 16,1-4-208-16,1 0-32 0,-1 1-16 0,2-2 0 16,0 1-688-16,1-3-144 0,1 1-16 0,1-4-16 0</inkml:trace>
  <inkml:trace contextRef="#ctx0" brushRef="#br1" timeOffset="6107.65">11896 4878 35935 0,'-2'-4'3200'0,"2"0"-2560"0,0 2-512 0,2-1-128 0,0 2-256 0,1-3-64 0,0 1 0 0,2-6-16 32,3-3-944-32,-1 1-176 0,0 2-32 0,-2 3-16 0,0 5 1120 0,-3 3 240 0,-1 7 144 0,-1 2-192 15,-1 2 736-15,1 7 144 0,-2 4 16 0,2-1 16 16,2 7 240-16,0 4 32 0,1 5 16 0,2 3 0 16,-1 0-304-16,4-3-64 0,1-1-16 0,0-1 0 15,5 0-192-15,0-1-48 0,0-2 0 0,3-3 0 0,-3 1-32 16,1-3-16-16,-1 0 0 0,-3 4 0 0,0-3-32 0,-4 5-16 15,-2 2 0-15,-2 4 0 0,-4 0-288 0,-4 2 0 16,-1 4 128-16,-1-1-128 0,1-3 0 0,1-3 0 16,3-6 0-16,-1-5 0 0,2-6 0 0,1-4 0 15,0-3 0-15,0-6 0 16,0-4-480-16,0-4-96 0,-1-3-32 0,-3-4-17056 16</inkml:trace>
  <inkml:trace contextRef="#ctx0" brushRef="#br1" timeOffset="7145.55">11734 4715 35935 0,'-2'-3'3200'0,"4"2"-2560"0,0 1-512 0,2-3-128 31,1 3-496-31,1-1-112 0,3 0-32 0,4-4 0 0,6 0-720 0,3-1-160 0,3 0-16 0,-2 1-16 0,1 0 1552 0,-2 2 224 16,0 1 96-16,-1 1 0 0,0 1 80 0,-1 0 16 15,-1 1 0-15,-2 1 0 0,0-2-32 0,1 1 0 0,-1 1 0 0,3-2 0 32,1 0 192-32,1 0 48 0,3-2 0 0,1 2 0 15,1 0 240-15,3-1 48 0,2 1 16 0,1 0 0 16,-2-2-336-16,4-1-64 0,2 3-16 0,0 0 0 16,1 0-224-16,-2 3-48 0,-3 3-16 0,-3 4 0 0,-5 1-224 0,-3 4 0 0,-5-2 0 15,-3 3 0 1,-4 2 0-16,-4-1 128 0,-4 2-128 0,-2 0 0 0,-3-1 160 0,-5 0-160 0,-2 1 160 0,-3-3-160 15,-2 1 0-15,0-2 0 0,-2-4 0 0,1 2 0 16,-2-2-480-16,1 0 16 16,-1-4 0-16,0 2 0 0,1 0 272 0,1-3 192 0,0 0-208 0,0 1 80 0,0 0 128 15,0-3 0-15,0 4 0 0,-1-2 0 0,-1 2 128 0,-1-1 0 16,3 0 0-16,-1 3 0 16,-3-1 0-16,0 2 0 0,1 1 0 0,-1 2 0 0,3 0-128 0,-2-2 0 15,3 2-176-15,-1-1 176 0,2 2-224 0,0-1 48 16,1 0 16-16,1-1 0 15,3-2-288-15,0-2-48 0,4-2-16 0,0-1 0 0,2-1 384 0,3-1 128 16,-1 0 0-16,4 1-144 0,-1-4 384 0,3 2 80 16,1-1 0-16,2 0 16 0,2 1-96 0,0-2-32 15,5 3 0-15,0-4 0 0,3 2-80 0,0 2 0 16,2-3-128-16,2 3 192 0,-1-2-192 0,-2 2 0 0,2 2 0 16,0-1 0-16,1 4 0 0,0-1 0 0,-3 1 0 0,2 1 0 15,-1 1 0-15,-2 0 0 0,0 0 0 0,-1 0 0 16,-1 1 0-16,-1-1 0 0,-1 0 0 0,-1 0 0 15,-1 1 304-15,-1-4-48 0,0 3 0 0,-2-1 0 16,0 1 0-16,-1 0-16 16,0-2 0-16,0 2 0 0,-2-1-240 0,1 0 176 0,-1 1-176 0,0 1 160 15,1 0-160-15,-2 6 0 0,-1-1 0 0,0 2 0 16,-1 0 0-16,-2 0 0 0,-1-1 0 0,-2 1 0 16,-1-4 0-1,-3 1 0-15,-1-1 0 0,-2-3 0 0,-3 1 0 0,-1-2 0 0,-2-1 0 0,-1-2 0 16,1 1 0-16,-1-3 128 0,1 0-128 0,0-2 192 15,0-2-64-15,0-2 0 16,0 0 0-16,0-2 0 0,0-1-128 0,-4-1 0 16,-1 0 0-16,-4-4 0 0,-2 5 0 0,-3-1-224 15,-1 4 48-15,-2 1 16 16,-2 3-416-16,-1 2-96 0,-2 4-16 0,1 1 0 16,2 0-144-16,-2 2-16 0,-2 4-16 0,3-1 0 15,4 1 224-15,4-4 64 0,7-2 0 0,7-1 0 16,5-4-160-16,4-4-32 0,6-2 0 0,5-2-13408 0</inkml:trace>
  <inkml:trace contextRef="#ctx0" brushRef="#br1" timeOffset="7804.96">13046 5797 25791 0,'-7'4'2304'0,"2"-1"-1856"0,3 1-448 0,2-4 0 0,0-3 128 0,-1 3-128 0,-2 3 0 0,0-3 0 0,-1 0 0 0,-1 0 0 0,2-5 0 0,2 0 0 15,1-1 896-15,-1-1 304 0,2 1 48 0,-1 1 16 16,1-3-288-16,-1-1-48 0,3 0-16 0,-2 1 0 16,-1 1 368-16,0-4 64 0,0 3 0 0,-1-3 16 15,0 2-544-15,-2-2-112 0,1-3-32 0,-1-1 0 16,1 2-416-16,-2-2-96 0,0-2-16 0,1-1 0 15,-1-3-144-15,0 3 0 0,1-5 0 0,-1 2 0 16,1 3 0-16,0-3 0 0,1 2 0 0,0 0 0 16,2 0 176-16,-1 2-48 0,2-2-128 0,0 2 192 15,3 2-192-15,0 1 176 0,1 0-176 0,1 1 160 0,1 1 32 16,1-2 0-16,0 2 0 0,2 3 0 0,0 1-192 16,0 1 0-16,1 2 0 0,0 3 0 0,0-1 0 0,2 2 0 15,-2 1 128-15,1 1-128 0,-1 2 0 0,0-1 0 16,1 3 0-16,-4 0 0 15,2 1-496-15,-2 1 32 0,-1 0 0 0,0 2-18080 16</inkml:trace>
  <inkml:trace contextRef="#ctx0" brushRef="#br1" timeOffset="8276.35">13743 5337 25791 0,'-6'-3'1152'0,"0"2"224"0,1 0-1104 0,1 1-272 0,2 0 0 0,-1 0 0 0,1 1 1600 0,-3 3 256 0,-4-3 48 0,-2 4 16 15,-3 1-1568-15,-1 1-352 0,1 2 0 0,-4 0 0 16,1 2-192-16,0 2-16 0,-1 0-16 0,2 3 0 15,0-1 224-15,1 2 0 0,-1 4 0 0,3 1-144 0,-1 5 144 0,3-1 0 16,1 0 0-16,1 2-128 0,3-2 128 0,1 0 0 16,2-2 0-16,3-3 0 0,1 2 0 15,2-6 304-15,4 1-48 0,0-3-16 0,3-1 224 0,2-4 48 16,2 1 16-16,2-4 0 0,3 2-144 0,2-3-48 16,1-3 0-16,3 0 0 0,2-1-80 0,0-2 0 15,0-4-16-15,0 0 0 0,2-6-240 0,-4 0 0 16,-1 2 0-16,-3-3 0 0,0 1-176 0,-5-1-80 15,-1-1 0-15,-2 1-16 0,-2-1 16 0,-3 0 16 16,0-5 0-16,-1 1 0 0,-2-1 496 0,-1-1 112 16,-2-2 16-16,-2-1 0 0,-1-4 368 0,-4 0 80 15,0-3 0-15,-2 1 16 0,-1-1-336 0,1 0-64 16,-2 2 0-16,-1 0-16 0,2 1-240 0,-2 2-64 0,0 3 0 0,1 0 0 16,2 4-128-16,0 1-176 0,0 3 48 0,1 5 0 31,1 0-1280-31,-1 5-240 0,1 4-48 0,-1 5-14592 0</inkml:trace>
  <inkml:trace contextRef="#ctx0" brushRef="#br1" timeOffset="8983.81">14337 4660 18431 0,'-3'6'1632'0,"1"-1"-1312"0,-1-1-320 0,2 1 0 0,1 1 3264 0,0-1 576 0,1 1 112 0,0 4 16 16,3 6-2336-16,1 6-480 0,2 7-80 0,2-4-32 0,-1 1-1040 0,0-3-192 16,0 2-64-16,-2 1 0 0,0 2 256 0,0 6 240 0,-1-2-48 0,0 10-16 15,0 5 320-15,-3 11 64 0,2 9 16 0,-3 3 0 16,-1 1-80-16,-1-3-16 0,0-3 0 0,-2-2 0 15,1-7-256-15,-2-4-48 0,2-6-16 0,-1-7 0 16,1-2 48-16,-1-6 16 0,1-5 0 0,-2-4 0 16,2-4-224-16,-2-7-160 0,2 0 32 0,-3-5 0 31,1-6-1440-31,-1 0-288 0,1-4-48 0,1-4-16 0</inkml:trace>
  <inkml:trace contextRef="#ctx0" brushRef="#br1" timeOffset="9440.23">14826 5132 43311 0,'0'3'1920'0,"-1"-1"384"0,0 0-1840 0,0 3-464 15,-2-3 0-15,1 2 0 0,-1 2-256 0,-1 0-160 0,-2 4-32 0,-1 4 0 0,-3 1 224 0,1-2 32 16,2-2 16-16,-1-1 0 0,2 0 176 0,0-4-208 16,1 0 80-16,-2 1 128 15,1-2-480-15,-3-1 32 0,-1 4 0 0,-4-2 0 16,-2 4-464-16,-4 1-96 0,-3 5-16 0,-2-3 0 0,-2 3 1024 0,-3-3 0 16,-2 3 224-16,0 0-32 0,1-3 496 0,0-1 96 0,0 0 32 0,4-2 0 15,4 0-208-15,3-1-32 0,5-3-16 0,4-2 0 16,3 1-336-16,5-5-64 0,3 0-16 0,1-4 0 15,3 3-144-15,2 0 0 0,3 1 0 0,-1-3 0 16,3 6-256-16,-1-2 80 0,1 4 16 0,0 1 0 16,2 4 160-16,-2-2 0 0,0 7 0 0,1 1 128 15,2 3 48-15,0 4 16 16,1 2 0-16,-1 0 0 0,2-2-192 0,3 1 0 0,2-2 0 0,2 0 0 16,2-3 128-16,2-3-128 15,3 0 128-15,-3-2-128 0,1-2 192 0,-4-1-64 0,-1-2 0 0,-4 0 0 0,0-2-128 0,-3-3 0 16,-2-1 0-16,-2 2 128 15,-2-2-432-15,0-1-80 0,-3-1-32 0,-1-1-18032 16</inkml:trace>
  <inkml:trace contextRef="#ctx0" brushRef="#br1" timeOffset="9896">15116 5548 13823 0,'7'-1'1216'0,"-3"1"-960"0,-1-4-256 0,-1 3 0 0,-1 1 5696 0,0 0 1104 0,2 0 224 0,-1-1 32 0,3 1-4960 0,0-4-1008 0,2 3-192 0,1-3-32 15,-1 1-688-15,-1-2-176 16,2 1 0-16,-2-3 0 0,1 1-272 0,1-5-96 0,1-1-16 0,-2-2 0 15,3-1-624-15,-2-2-128 0,1 1-16 0,-3-1-16 16,1-1 16-16,-4 1 16 0,0-3 0 0,-2 0 0 16,-4 1 1264-16,0-1 256 0,-5 2 64 0,-2-1 0 0,-1 3 80 15,-2 2 32 1,-3 3 0-16,-3 3 0 0,1 5-64 0,-3 3-16 16,1 3 0-16,-4 4 0 0,2 1-304 0,-3 3-176 15,2 3 192-15,0-2-192 0,5 1 256 0,2 2-48 16,4-3-16-16,0 2 0 0,5 0-48 0,1 0-16 15,1 1 0-15,1 1 0 0,2 1-128 0,0 1-144 16,4 1 144-16,-1 7-208 0,3 3-128 0,-1 4-32 16,2 7 0-16,-1 3 0 0,1 5 368 0,-1 3 0 15,1 1 160-15,1-1-160 0,1-8 640 0,2-6 0 16,2-4 16-16,1-4 0 0,3-7-368 0,2 2-80 16,4-6-16-16,1-2 0 0,-1-2-192 0,1-6 128 0,0-1-128 15,-1-5 0-15,-1 1-160 0,0-6-128 0,2-1-32 0,1-4-11728 16,2-5-2352-16</inkml:trace>
  <inkml:trace contextRef="#ctx0" brushRef="#br1" timeOffset="10429.59">15715 5297 32255 0,'3'11'1424'0,"-2"-3"304"0,0 1-1392 0,-1-2-336 0,2-1 0 0,-2 1 0 0,1 3 1104 0,0 6 160 0,0 9 16 0,2 12 16 0,-2 6-720 0,0 4-128 15,0-1-48-15,1-5 0 0,-2 0 80 0,-2-2 16 16,0 0 0-16,-2-4 0 0,1 2-496 0,-2-8 0 15,-2-3 0-15,2-5 0 0,0 0-128 0,2-6-80 16,-1-2-16-16,2-5 0 0,0-2 656 0,1-2 128 16,0-4 16-16,1-3 16 0,1-2-32 0,0-2-16 15,2-4 0-15,-1-5 0 0,2-3-240 0,0-6-48 16,1-3-16-16,-3-5 0 0,2-2-48 0,0-5-16 0,-1-3 0 16,1-1 0-16,0-2-176 0,-1-1 0 0,4 1-160 15,-1 3 160-15,1 6-288 0,2 3 32 0,0 7 16 0,0 6 0 16,0 6 240-16,1 0 0 0,-3 7 0 0,2 0-144 15,-2 5 464-15,0-1 80 0,0 3 32 0,2 2 0 16,-1 4-224-16,3 0-32 0,1 0-16 0,1-2 0 16,1 2 16-16,1 0 0 0,3 3 0 0,1 0 0 15,2 0-16-15,4 4 0 0,2 3 0 0,1 4 0 16,1 3 80-16,0 4 16 0,0 2 0 0,-3 4 0 16,-5-1 192-16,-2 3 32 0,1 5 16 0,-2 2 0 15,-1-1-224-15,-2 0-32 0,0 1-16 0,-2-1 0 0,0-3-224 16,-2-6 0-16,-1-4-144 0,-3 0 144 15,0-3-912-15,0-2-96 0,-4-2-16 0,-1-3 0 16,-5-2-400-16,-1-4-96 0</inkml:trace>
  <inkml:trace contextRef="#ctx0" brushRef="#br1" timeOffset="11262.69">11293 6417 40543 0,'-3'2'3600'0,"0"0"-2880"0,3-2-576 0,1 0-144 0,2 0 320 0,1 0 48 0,1 0 0 0,4 1 0 15,6 2-1216-15,6-1-240 0,9-1-64 0,5 3 0 0,7-1 672 0,3 0 128 16,2 4 32-16,3-3 0 0,3-1 320 0,4 1 256 15,4 1-32-15,2-3-16 0,1 3-208 0,3 0 128 16,3 0-128-16,-1-1 0 0,1-2 192 0,-1-6-64 0,3 2-128 0,1-3 192 16,0-1 528-16,3 0 112 0,5 1 0 0,-2-4 16 15,-5 0-272-15,5 1-48 0,8 0-16 0,2 2 0 16,6 0-144-16,0-3-48 0,-1 1 0 0,4-4 0 16,2 3-96-16,1-3-32 0,4 1 0 0,1-1 0 15,1 0-64-15,1 0 0 0,-1 3-128 0,-2 1 192 16,-1-2-32-16,-2 3-16 0,1-1 0 0,-4 0 0 15,-7-2-16-15,2 2-128 0,4-1 192 0,-3-1-64 16,-6 1 160-16,-4-2 32 0,-3 5 0 0,8 1 0 0,5 0 0 16,2 1 16-16,-3 3 0 0,-3 2 0 0,-3 3-336 0,1 1 0 15,1 0 0-15,-2 1 0 0,-3-1 0 0,-2 1 0 16,-2 0 0-16,-5 0 0 0,1 2 0 0,-5-3 0 16,-4-2 0-16,-4-3 0 0,-1 0 0 0,-4-2 0 15,0-1 160-15,0 0-160 0,3-3 448 0,0-3-16 16,-3-2 0-16,0 0 0 0,-1 1-240 0,-4 2-64 15,-5 3 0-15,2-1 0 0,-1 1-128 0,0-1 0 16,-3 4 0-16,-4 2 128 0,-3 2-128 0,-3 1 192 16,-3 5-192-16,-4 3 192 0,-3 2-448 0,-3-1-64 15,-4 0-32-15,-4 3 0 16,-2-2-288-16,-4 0-48 0,-2-2-16 0,-4-2 0 16,-3-2-128-16,-2-3-16 0,-4-3-16 0,-4-6-19232 15</inkml:trace>
  <inkml:trace contextRef="#ctx0" brushRef="#br1" timeOffset="13350.9">1023 6855 35935 0,'-7'-6'3200'0,"2"1"-2560"0,2 2-512 0,3 3-128 0,1 0 0 0,-1 0-240 0,-4-4 64 0,2-3 16 15,-2-3-1520-15,3 3-304 0,2 0-64 0,2-1-16 0,2 6 1552 0,1-2 304 0,2 3 64 0,4-2 16 16,2 3 128-16,1 0 0 0,1 3 0 0,0-1 0 16,2 2 640-16,0 1 176 15,1 1 16-15,1 0 16 0,1 0 560 0,2 2 96 0,1 1 32 0,2-5 0 16,1 3-576-16,4-2-128 0,1 1 0 0,2-5-16 0,6 1-352 15,1-2-64-15,3-2-16 0,2-2 0 0,1 1-256 16,0-6-128-16,1 2 0 0,2 0 128 0,-1 1-128 0,-1-1 192 16,1 3-192-16,-1 0 192 0,1 3 80 0,0 1 32 15,0 0 0-15,0 0 0 16,0 1-32-16,0 1 0 16,4-4 0-16,3 2 0 0,1-1-80 0,2 1-32 15,4-2 0-15,0-1 0 0,-1-1-160 0,1 2 0 16,0-4 0-16,0 0 0 0,2 1 0 0,-2-2 128 15,1 1-128-15,-2-4 0 0,-2-1 0 0,-3 1 0 16,-1 2 0-16,0-3 0 0,0 2 320 0,1-2 16 16,-1 2 16-16,-2 2 0 0,-3-1-48 0,0 6-16 15,-2-2 0-15,0 4 0 0,-2 4-112 0,2-3-32 0,2 4 0 0,1 1 0 16,-2 0-144-16,1-1 0 0,0 0 0 0,-2-1 0 16,-1-2 0-16,2-6 0 0,-1 0 0 0,4-4 0 15,4 0 0-15,3-2 192 0,-3-1-192 0,-2-4 192 16,0 1-192-16,0-3 0 0,2 2 0 0,0-1 0 15,-3 2 0-15,0-2 0 0,-1 2 0 0,-4 4 128 16,-4 0 160-16,-3 4 32 0,-3 1 0 0,0 3 0 16,-5 2 16-16,1 0 16 0,2 7 0 0,3 1 0 15,-1 6-208-15,-2-3-144 0,-1 1 192 0,0-1-192 16,1 1 0-16,0-6 0 0,2 0 0 0,-4-1-144 16,0-5 144-16,-2-3 0 0,2 1 0 0,1-4 0 15,2 0 0-15,2-6 0 0,3 1 160 0,0 1-160 0,-1 1 0 0,-1 0 0 16,-4 0 0-16,-2 3 0 0,-8 1 0 0,0 3 0 15,-1 0 0-15,-1 2 0 0,1 2 0 0,0 3 0 16,0 1 0-16,-3-1 0 0,-4 1 0 0,0-5 0 16,0 3 0-16,1-3 0 0,2 0 0 0,1-2 0 15,1 0 0-15,0-3 0 0,-1 2 384 0,1-3 0 16,-1 0-16-16,0 0 0 0,0 1-240 0,-1 0-128 16,2-1 128-16,-3 0-128 0,0 4 0 0,-4-4 0 15,-1 4 0-15,-1 1 0 0,-1 0 0 0,-1-2-208 16,1 4 48-16,-2-2 16 0,1 1 144 0,-3 4-160 15,-1-2 160-15,0 0-160 0,0 2-32 0,-1 2 0 16,1-5 0-16,0 0 0 0,1-2-144 0,-1 0-48 0,0 0 0 0,1-3 0 16,0-1 208-16,-1 0 48 0,2-2 0 15,-1-4 0 1,0 0-560-16,-1-1-96 0,1-2-32 0,0-7-19648 0</inkml:trace>
  <inkml:trace contextRef="#ctx0" brushRef="#br1" timeOffset="17509.34">10420 4404 911 0,'-6'-15'0'0,"1"4"0"0,0 0 0 0,0 4 0 0,3 0 944 0,1 2 96 0,-1 2 32 0,0-6 0 16,-3-2 368-16,-1-4 80 0,0 3 16 0,1 2 0 15,2 2 128-15,1 5 48 0,1 5 0 0,2 1 0 16,0 3-464-16,1 3-96 0,2 2 0 0,0 1-16 16,0 2-864-16,-1-1-272 0,2 1 160 0,-1 1-160 15,-2-4-576-15,1 1-208 0,-2-1-48 0,0 0 0 16,-1-2 416-16,-1 0 80 0,0-2 16 0,-2 1 0 15,0 0 576-15,-1 0 112 0,0 0 16 0,-1 1 16 0,0 2 864 0,0 3 160 16,2-1 48-16,0 5 0 16,2 0-128-16,0 2 0 0,1 2-16 0,2 3 0 0,2 2-368 0,1 3-64 15,2 3 0-15,5 3-16 0,1 1-672 0,2 3-208 16,1-1 128-16,0 1-128 0,3-1-160 0,-5 1-96 16,1-5 0-16,-5-3-16 15,-1-1-128-15,-4-3-32 0,-1-6 0 0,-3 2 0 0,0 3 848 0,0-1 160 16,-2 1 48-16,1 1 0 0,-1 0-128 0,1 0-32 15,-1 1 0-15,-1-4 0 0,1 1-464 0,-1-3 128 16,0 5-128-16,2 1 0 0,0-1 192 0,3 2-16 16,1 2 0-16,-1 3 0 0,2-1 144 0,0 2 48 15,3 1 0-15,0 4 0 0,3 2-368 0,-1 1 0 0,1 0 0 16,0 0 0-16,-1-2 0 0,0 1 0 0,-1-1 0 0,-3-4 0 16,-1-4 0-16,-2-3 0 0,-3 1 0 0,-2-1-128 15,1 1 464-15,0 2 112 0,1 5 0 0,0-3 16 16,-1-4-48-16,1 1-16 0,-2 2 0 0,4 1 0 15,-2 2-400-15,1 2 0 0,0-3 0 0,-1 1 0 16,0 2-240-16,0 4 32 0,-1 2 0 0,0 2 0 16,-1-1 208-16,1 1 0 0,0 3 0 0,0 3 0 15,1 1 0-15,0 0 0 0,-2 1 0 0,1 1 0 16,0-4 0-16,-3-1 0 0,1-1-128 0,-1-5 128 16,-1-3 0-16,0 1 0 0,-1 2 0 0,1-1 0 0,0-2 0 15,1 0 0-15,0 2 0 0,1-5 0 0,1 5 0 0,2-2 0 16,0 1 128-16,0-4-128 0,2-1 0 0,-1 5 128 15,1 8-128-15,1 4 0 0,2 2 0 0,-3 4 0 16,3 0 0-16,-2 1 0 0,0 0 0 0,1 1 0 16,-1-1 0-16,-2 0 0 0,-1-1-352 0,-3-1 32 15,-2-2 0-15,0-2 0 0,-1-2 64 0,0 0 32 16,2-8 0-16,2 4 0 0,1 4 400 0,-1-2 80 16,1 4 0-16,0 0 16 0,1-1-272 0,0-1 160 15,0 0-160-15,0 4 128 0,0 1-128 0,1 5 0 16,-1 1 0-16,3 4 0 0,-1-1 0 0,1 2 0 15,0 3 0-15,0-1 0 0,-2-1 0 0,-1 1 0 0,-1-2 0 0,-2 0 0 16,0-6 0-16,-2 3 0 16,-1 0 0-16,-1 1 0 0,0-1 0 0,-1 1 192 0,1-4-64 0,-2 5 0 15,2 3 208-15,1 1 48 0,1 1 0 0,0-2 0 16,1 0-64-16,-1 1-16 0,3 2 0 0,-3 4 0 16,1 4-160-16,0 0-16 0,2 0-128 0,-1 4 192 15,1 4-192-15,1 0 0 0,-3 5 0 0,0-6 0 16,1-5 0-16,-2 4 0 0,0 1 0 0,-3 0 0 15,0-6 176-15,-3 0-176 0,-1-7 192 0,1-2-192 16,1-2 320-16,-1-2-64 0,1-1 0 0,2-1 0 16,-1-1-256-16,2-1 160 0,-1-3-160 0,2 3 128 0,1 0-128 15,3 3 0-15,0-2 0 0,1 3 0 0,0 6 0 0,1-2 0 16,1 7 0-16,2-4 0 0,0 1 0 0,2-6 0 16,-1-4 0-16,0-2 0 0,1-1 0 0,0 7 0 15,0 5 0-15,-1 1 0 0,1-5 0 0,-1-3 0 16,0-4 0-16,-2-3 0 0,1 1 0 0,-1-3 0 15,0-1 0-15,-2-4 0 0,1-5 0 0,-1 0-144 16,0-3 144-16,0-1 0 0,0-2-256 0,1-2 64 16,0-5 16-16,2 5 0 0,-1 6 176 0,2 3-208 15,1 4 80-15,0 2 128 0,0-1-176 0,0 3 176 16,0 2-128-16,1-1 128 0,1 3 0 0,-1-3 0 16,2 0 0-16,-3 0 0 0,0-1 0 0,-2-1 0 0,1 0 0 0,-1-2 0 15,-1-2 0-15,-1-1 0 0,1-4 0 0,-4-1 0 16,1-6 0-16,0-1 0 0,0-6 0 0,-1 2 0 15,1 0 0-15,-1-1 0 0,0-1 0 0,1-3 0 16,0-2 0-16,1-2 0 0,0 2 0 0,-1-1 0 16,1-1-144-16,-2 2-48 0,2-4-16 0,0 3 0 15,0-1-240 1,3 4-64-16,-1 2 0 0,2-2 0 16,0-4-704-16,1 2-160 0,-2 0-32 0,1-1 0 0,0-1-112 0,1-5-16 0,1 0-16 0,0-1-11088 15</inkml:trace>
  <inkml:trace contextRef="#ctx0" brushRef="#br1" timeOffset="19389.88">22011 4497 14735 0,'-2'-8'1312'0,"1"4"-1056"0,0-3-256 0,0 1 0 0,-1 1 1008 0,1 2 144 0,0 0 16 15,-2-6 16-15,0-2-1184 0,-2-1-384 0,1-2 0 0,-1 3 0 31,0 2-384-31,2 5-96 0,-1 0-16 0,0 0 0 0,0 3 880 0,1-2 0 0,-1 1 128 0,0-2 0 16,1-1 272-16,0 2 48 0,1-4 16 0,0-1 0 16,2 0-176-16,2 2-32 0,-1 0-16 15,0-1 0-15,3 3-240 0,-2 4 128 0,1-3-128 0,-1 6 0 16,2 1 560-16,-2 4 16 0,0 1 0 0,0 2 0 31,-1 4 656-31,1 2 144 0,-1 4 32 0,0 3 0 0,-1 2 0 0,1 1 16 0,-1 5 0 0,2 1 0 0,-1 2-640 16,-1 2-128-16,1 3-16 0,-1-1-16 0,0 1-624 15,0-3 0-15,-1-1-192 0,0-4 64 0,-1-2 128 0,1-2-160 32,0 0 160-32,1 2-160 0,0 2 368 0,2 2 80 15,0 0 16-15,1 3 0 0,0 2 0 0,-1 2 0 16,1 3 0-16,-2 2 0 0,0-2 432 0,-1 2 96 16,0 4 0-16,0-5 16 0,0 1-144 0,1 5-48 15,1 6 0-15,-1 0 0 0,0-1-512 0,-1 0-144 16,1-2 0-16,-2-2 0 0,0 2 160 0,0-2-32 15,-1-2-128-15,0-2 192 0,-1 1 128 0,1-2 32 16,-1-2 0-16,0 2 0 0,0 2-208 0,-2-1-144 16,2 3 192-16,-1 3-192 0,0 4 0 0,0 3 0 0,0 2 0 15,0 1 0-15,-1 3 0 0,0 0 0 0,0-2 0 0,0 1 0 16,1 2 0-16,-1 3 0 0,0 6 0 0,1-4-144 16,-1-4 144-16,-2 1-160 0,0-1 160 0,2-1-160 15,0 1 160-15,0-5 144 0,1-1-16 0,-1-1-128 16,2-2 240-16,-1 0-64 0,2-2-16 0,0-2 0 15,2-5-160-15,0 6 128 0,2 8-128 0,-1 6 128 16,0-3-128-16,-1 3 0 0,1 6 0 0,1 2 0 16,-2-2 0-16,0 1 0 0,-2 1 0 0,-1 0 0 15,0 1 0-15,2 1 0 0,0 2 0 0,-1-3 0 16,1-1 0-16,0 0 0 0,-2-2 144 0,1 1-144 16,2-4 128-16,-1-1-128 0,-1 0 160 0,1-8-160 0,0-3 192 0,-1 1-64 15,0 4-128-15,1 0 192 0,2 1-64 0,1-3 0 16,-1 2-128-16,0-7 192 0,1-6-192 0,1 8 0 15,2 7 0-15,1 9 0 0,2 1 0 0,-2 6 0 16,0 1 0-16,-1 0 0 0,0 0-224 0,-3-2 64 16,1-3 16-16,-2 2 0 0,-2-2 144 0,-1-5 0 15,0-10 0-15,0 8 0 0,-1 10 0 0,-1 1 0 16,1 1 0-16,-1-1 0 0,0 0 0 0,2 1 0 16,1-1 0-16,-1-1 0 0,-1-1 0 0,1 0 0 15,2-2 0-15,0 4-128 0,2-1-16 0,-2 2 0 16,1 3 0-16,0-1 0 0,2-3 144 0,-1 6-160 0,3 1 160 15,-1 2-160-15,-2 4 160 0,2-3 0 0,-2 1 0 16,1-5 0-16,-1 1 0 0,-2-2 192 0,1 1-64 0,-1 1 0 16,0-2-128-16,-1-3 144 0,0-3-144 0,-1 0 160 15,0-3-160-15,1 0 0 0,1-2 0 0,0 1 0 16,1-1 0-16,-1-7 0 0,0-14 0 0,2 10 0 16,0 11 0-16,0 6 0 0,2 0 0 0,0-5 0 15,1 1 0-15,-1 3-144 0,2-4 144 0,1-1 0 16,-1-1 0-16,1-2 0 0,-1 4 0 0,0-1 0 15,0 1 0-15,-1-3 0 0,0-8 0 0,-3-1 0 16,2-2 0-16,-3 1 0 0,1 0 0 0,-1-4 0 16,3-2 0-16,-3-4 0 0,1-4 0 0,0-1 0 0,0-3 0 15,0-1 0-15,0 3 0 0,-1-2 0 0,1 0 0 0,1 0 0 16,1 0 0-16,-2 2 0 0,2 1 0 0,-2 1 0 16,1 3 0-16,-2 1 0 0,1 3 0 0,0 2 0 15,0-3 0-15,-2-2 0 0,0-5 0 16,0 3 0-16,-1-2 0 0,0-1 0 15,-1-10 0-15,0-2 0 0,-2 6 0 0,1 0 0 0,0-1 0 0,-1-6 0 16,2-3 0-16,-2-3 144 0,0-1-144 0,1-3 192 16,-1-3-192-16,0 1 192 0,1 0-192 0,-1-2 0 15,0 2 0-15,2 0 0 0,0-4 0 0,1 0 0 16,2-1-192-16,1-2 192 16,3 0-480-16,1-3 32 0,1-2 0 0,2-1 0 15,2-1-992-15,3-3-192 0,-1-1-32 0,2-2-16 16,1-5-1168-16,0-1-224 0</inkml:trace>
  <inkml:trace contextRef="#ctx0" brushRef="#br1" timeOffset="20563.66">23376 4770 24879 0,'-3'-5'2208'0,"2"0"-1760"0,1 3-448 0,0 1 0 0,0 1 576 0,0-4 16 0,-1-1 16 0,0-4 0 0,1-1 560 0,-2-2 112 16,2 1 32-16,2 0 0 15,-1 2-480-15,0 3-80 0,0 3-32 0,1 0 0 0,-1 3-288 0,0 3-64 0,1 0-16 0,0 6 0 16,-1 2-32-16,-1 4-16 0,0 4 0 0,0 4 0 16,-1 5-32-16,-1 0 0 0,2 1 0 0,-2 2 0 15,1 1-64-15,-2 1-16 16,0 2 0-16,-2 1 0 0,0 2 160 0,-3 3 32 0,0 3 0 0,-4 3 0 16,0 2-80-16,-1-1-16 0,-1 1 0 0,-2 0 0 15,1-5-144-15,-1 2-16 0,0 2-128 0,1-2 192 16,1-5-192-16,3-5 0 0,3-6 0 0,4-5 0 15,1-4 0-15,5-7-160 0,1-3 32 0,2-7 0 32,3-4-992-32,-1-7-192 0</inkml:trace>
  <inkml:trace contextRef="#ctx0" brushRef="#br1" timeOffset="20940.47">23178 4639 29487 0,'-1'-5'1296'0,"-1"3"288"0,2-3-1264 0,2 3-320 0,0 0 0 0,1 1 0 0,0 1 976 0,5-1 144 0,2-2 32 0,3 1 0 16,6-2-544-1,-1 1-96-15,2 1-32 0,0-1 0 0,0 2 800 0,2-2 144 0,1 0 48 0,5 1 0 16,-1-1-832-16,5-2-176 0,3 0-16 0,4 0-16 16,6-1-224-16,3-1-32 0,3-2-16 0,1-2 0 0,0 0-160 0,-1-2 0 15,0 0 0-15,-5 2 0 0,-7 2 0 0,0 2 0 16,0 0 0-16,-4 6 0 15,-3 1-576-15,-6 3-160 0,-4 5-32 0,-6-2-17472 16</inkml:trace>
  <inkml:trace contextRef="#ctx0" brushRef="#br1" timeOffset="21289.74">23278 5202 17567 0,'-16'3'384'0,"5"0"64"0,1-2 32 0,5-1 32 0,4 0-512 0,1-1 0 0,1 0 0 0,2-1 0 0,0-1 1696 0,5-2 240 0,5-1 48 0,5-2 16 0,4-2-16 15,5 0-16-15,5 2 0 0,4-5 0 0,4 2-176 0,3-2-48 16,4 0 0-16,1 1 0 0,0 2-1040 0,-1-1-192 16,-1 2-64-16,-4 2 0 0,-4 1-320 0,-3 2-128 15,-3 0 0-15,-3 1 0 0,-6 0 0 0,-2-1 0 16,-1 3 0-16,-3 0-160 15,1 2-800-15,-4 0-176 0,0 3-16 0,-4 1-9872 16,-1 0-1968-16</inkml:trace>
  <inkml:trace contextRef="#ctx0" brushRef="#br1" timeOffset="21589.1">24271 5256 24879 0,'-11'8'2208'0,"1"-3"-1760"0,1-1-448 0,3 0 0 0,2 0 3008 0,2 0 528 0,0-2 112 0,-3 4 0 16,-3 4-2656-16,-2 4-544 0,0 2-96 0,2 1-32 0,0 3-80 0,2-2-32 15,1 6 0-15,3 2 0 0,-1-3-208 0,3 0 0 16,0-1 0-16,0-2 0 0,1 3-192 0,1 3-16 16,-1-2-16-16,-1-2 0 15,1 0-288-15,-1-4-48 0,0-2-16 0,0-4-10656 16,1-5-2144-16</inkml:trace>
  <inkml:trace contextRef="#ctx0" brushRef="#br1" timeOffset="21790.72">24452 4877 46991 0,'-8'-4'2080'0,"3"1"432"0,0 3-2000 0,4 0-512 0,1 0 0 0,2 2 0 16,2-1-480-16,2 3-192 0,4-2-32 0,5 4-16 0,4 2-2176 15,0-2-432-15,2 2-96 0,-4 2-16 0</inkml:trace>
  <inkml:trace contextRef="#ctx0" brushRef="#br1" timeOffset="22184.28">25446 5001 28559 0,'-9'0'1264'0,"2"0"272"0,0 2-1232 0,4-1-304 0,2 1 0 0,1-2 0 15,-2 3-1712-15,0 1-400 0,-2 0-64 0,-3 3-32 0,-3-1 2016 0,0 5 416 0,-2 0 80 0,-2 3 16 16,-2 1 1184-16,-1 2 240 0,-3 0 48 0,-2 5 16 16,-3 1 112-16,-1 0 0 0,-1 2 16 0,-2 1 0 15,1 2-240-15,-3-2-48 0,1 2-16 0,0-3 0 16,1-3-832-16,2 0-160 0,1 2-48 0,-2 0 0 16,4-1-272-16,-1 5-48 0,1-2-16 0,2 0 0 15,2-3-256-15,3-2 0 0,2-1 0 0,3-4 0 16,3-6-320-16,3-4-64 0,5-3 0 0,0-5-16 31,2 1-240-31,1-8-32 0,2-3-16 0,1-2-17600 0</inkml:trace>
  <inkml:trace contextRef="#ctx0" brushRef="#br1" timeOffset="22415.69">24897 5014 15663 0,'3'-4'1392'0,"-1"2"-1120"0,-1 0-272 0,0 2 0 0,0 0 5744 0,1 0 1088 0,-1 0 208 0,3 3 64 0,1 2-5376 0,3 2-1056 16,2 3-224-16,2 2-32 0,2 6-416 0,0-1 0 0,2 3 0 0,0 2 0 15,1 2 0-15,0-1 0 0,1 6 128 0,-1-1-128 16,2 0 0-16,-3 2 0 0,1-1 0 0,-2-2 0 16,-2 0-192-16,1-2-112 0,-3 1-16 0,0-4-16 31,-1-2-240-31,0 1-64 0,0-4 0 0,-1-1 0 15,-2-2-1600-15,0-3-336 0,2-1-64 0,0-3-12160 0</inkml:trace>
  <inkml:trace contextRef="#ctx0" brushRef="#br1" timeOffset="22828.55">25566 5361 43311 0,'-2'-2'1920'0,"1"2"384"0,1-3-1840 0,0 2-464 0,3 0 0 0,0 1 0 0,2 0-784 0,2-1-256 0,6-2-48 0,2 1-16 0,5-2-272 0,2-1-48 0,-1 3-16 0,0-5 0 0,-2 1 1440 0,-1-2 176 16,-2 0 80-16,-2-2 32 0,1 3-288 0,-3-3-144 16,-1-1 16-16,0-2 0 0,-2 2 1056 0,0-1 224 15,-1-2 32-15,1-1 16 0,0-2-432 0,-2 0-96 16,0-4-16-16,1 2 0 0,-2-2-320 0,0 0-64 15,2 1-16-15,-3-2 0 16,0 2-256-16,-3 2 0 0,-2 4 0 0,-2 3 0 0,-1 5 0 0,-3 1 0 0,-3 5-160 0,-3 5 160 16,-3 1-384-16,-2 5 64 0,-4 4 0 0,-3 2 0 31,-2 3-448-31,0 2-64 0,-1 2-32 0,1 1 0 0,0 1 688 0,1 1 176 0,1 1 0 0,0-2 0 16,4 1 704-16,4 1 160 0,4-5 32 0,3-1 16 15,6-2-336-15,3 0-64 0,3-1 0 0,2-1-16 16,3 2-352-16,2 2-144 0,2 0 128 0,1 3-128 15,4-1 0-15,0-3 0 0,1-2 0 0,2-1 0 16,4-3-704-16,0-4-32 0,5-1 0 0,2-4-17552 16</inkml:trace>
  <inkml:trace contextRef="#ctx0" brushRef="#br1" timeOffset="23287.85">26693 5236 25791 0,'0'-5'2304'0,"-1"2"-1856"0,1 0-448 0,0 2 0 0,0 0 784 0,-1-2 64 0,1 0 16 0,-3-2 0 16,1-4-2240-16,-4 2-448 0,-3 0-96 0,-3 2 0 16,-3 5 960-16,-5 2 208 0,-2 1 48 0,-4 4 0 15,-2 0-464-15,-5 2-96 0,-2 2-16 0,-5 0 0 0,-1 1 2256 0,-1 4 448 0,1-1 96 0,0 4 16 16,3-2 1776-16,2 0 352 0,3 1 80 0,2-5 16 15,4 2-1840-15,2-1-384 0,4-2-64 0,2 2 0 16,2 1-768-16,4 1-160 0,1 1-32 0,5 0 0 16,2 1-512-16,4-2 0 0,3-2 0 0,4 0 0 31,4 1-480-31,4-4-208 0,1-4-32 0,5 0-16 0,2-4 304 0,4-3 64 0,1-2 16 0,4-2 0 16,0-6 864-16,2 0 192 0,1-1 16 0,-1-2 16 15,-2-2-272-15,1-3-48 0,3-1-16 0,-2-4 0 16,-1 0-48-16,2 1-16 0,-2-6 0 0,0 0 0 15,-1 1 144-15,-3-4 32 16,-1-1 0-16,-2-4 0 0,0-1-80 0,-4-4-16 0,-1 0 0 0,-3-3 0 0,-1-1-48 0,-1 1-16 16,-1 0 0-16,-3 0 0 0,0 3-144 0,-2-1-16 15,-3 0-16-15,-3 1 0 0,0 2 32 0,-3-1 16 32,0-2 0-32,-4 4 0 0,0-2-224 0,-2 3 0 0,0 2 128 15,-1 6-128-15,-1 5-144 0,-2 2-80 16,-1 5-16-16,0 0 0 15,0 6-464-15,0 5-112 0,-2 2-16 0,1 7-19504 0</inkml:trace>
  <inkml:trace contextRef="#ctx0" brushRef="#br1" timeOffset="23883.32">23178 6128 28559 0,'-10'-5'2544'0,"3"0"-2032"0,-1 1-512 0,4-1 0 0,3 0 1184 0,2 4 144 0,1-4 16 0,-1 0 16 15,1-2-2000-15,5-4-416 0,1 0-80 0,5 0-16 0,1 4 1424 0,4 2 288 0,-1 4 48 0,2-1 16 16,-1 2 464-16,2 2 112 0,1 1 16 0,2 0 0 16,5 0-656-16,1 1-128 0,5-3-32 0,0 0 0 15,2 1 576-15,-1-2 112 0,1 0 32 0,9 0 0 16,14-2-352-16,10 0-80 0,4-2-16 0,10 1 0 16,11-3 160-16,8 2 16 0,10 0 16 0,9 1 0 15,9-2-352-15,4 3-64 0,7 4 0 0,-1-2-16 16,-1 5-48-16,8-1 0 0,4 3 0 0,6 2 0 15,2 2-384-15,-6 4 0 0,-17-4 128 0,10 1-128 16,11 2 0-16,4-3-272 0,1-2 64 0,-2-3 16 16,-6-1-368-16,2-5-64 0,2 0-16 0,-1 0 0 0,-11 0 320 15,1-4 48-15,4-2 16 0,4-4 0 16,-1-1-208 0,1-4-48-16,1-7 0 0,5-4-19424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5:58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18274 6050 864 0,'0'0'76'0,"-7"0"-60"15,-4 0-16-15,-3 0 0 0,4 0 237 0,-5 0 45 16,1 0 9-16,0 0 1 0,0 0-163 0,-4 0-33 15,4-3-6-15,-3 3-2 0,3-6-31 0,-4 6-6 16,-3-3-2-16,3-3 0 0,4 6-33 0,-4 0-6 16,1-13-2-16,-4 13 0 0,-1-9 4 0,-2 6 1 15,-4-4 0-15,-4 4 0 0,-3 3-13 0,-1 0 0 16,-3-3 0-16,-10-3 0 0,-4 6 0 0,-3 0 0 16,-8 0 0-16,1 0 0 0,-8 0 22 0,4 6 2 15,-3-6 0-15,3 3 0 0,-4-3 11 0,-3 0 2 16,3 0 1-16,4 0 0 0,7 0-29 0,4 0-9 15,10 0 0-15,4 0 0 0,3 0 0 0,7 0 0 0,0 0 0 16,11-3 0-16,4 3 11 0,2 0-11 0,5 0 10 16,3 0-10-16,0 3 0 0,7-3 0 0,0 0 0 15,0 0-10-15,14 3-8 0,4 7-2 0,3-10 0 16,3 6 0-16,5-3 7 0,9 3 1 0,5 1 0 16,13-7 0-16,4 6 12 0,7-3 0 0,4 3 0 0,3-3 0 15,3 4-10-15,12-4-2 0,2-3-1 0,5 3 0 16,-1-3-7-16,0 0 0 0,0 0-1 0,4 0 0 31,-4-3-7-31,-3 3 0 0,-4-10-1 0,-7 10 0 0,1-3 29 0,-8-3 10 0,-7 3 0 0,-4-3 0 16,-6 6 11-16,-4-7 3 0,-11 1 0 0,-7 6 0 15,-3-9 28-15,-7 9 7 0,-8 0 1 0,-3-3 0 16,-3-4-46-16,-4 4-14 0,-7 3 8 0,0 0-8 0,-7 0 0 16,-7-3 0-16,-4-3 8 0,-7 6-8 15,-6 0 0-15,-5-3 0 0,-6 3-8 0,0-7 8 0,-8 7-16 16,-3 0 4-16,1 0 0 0,-5 0 0 0,4-3 12 0,-7 0 0 15,-3-3 0-15,-1 6 0 0,1-3 0 16,-4-4 0-16,3 7 0 0,1 0 0 0,-4-3 18 0,0 3 0 16,3 0 0-16,-3 3 0 0,0-3-18 0,7 0 0 15,0 10 0-15,4-10 0 0,3 6 0 0,7-3 0 16,4 0 0-16,3 4 0 0,7-4 0 0,0-3 0 16,4 6 0-16,7-3 0 0,3-3 0 0,4 3-12 15,4 4 1-15,6-4 1 16,4-3-32-16,0 0-6 0,4 9-2 0,10 4 0 15,0-7 14-15,7 3 2 0,4-6 1 0,3 10 0 0,4-4 11 0,6 1 2 16,1-1 1-16,4-6 0 0,6 7 5 0,0-1 1 16,4-6 0-16,0 4 0 0,4-4 13 0,-1-3 0 0,1 6-10 0,-5-3 10 15,1-3 0-15,-3 0 0 0,-1 0 8 0,1 0-8 16,-5-3 16-16,-2-3-1 0,-4 6-1 0,-8-3 0 16,-3-4 4-16,-3 7 1 0,-11-3 0 0,0 0 0 15,-3-3 17-15,-11 6 4 0,0 0 1 0,-11-3 0 16,1-4 7-16,-8 4 0 0,-3 0 1 0,-7-3 0 15,-4 6-36-15,-7-3-13 0,-3-4 9 0,-4 7-9 16,-3 0 0-16,-11 0 0 0,-4 0 0 0,-3 0 0 16,-3 7 0-16,-4-4 0 0,-4-3 0 0,4 9 0 15,3-6 0-15,-3 4 0 0,0-4 0 0,4 6 0 0,-1-6 0 16,4 7 0-16,3-4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6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1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2429-7C52-EF53-3EBC-4459A9C05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6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7aD17TVVIx8MO5icXOLL9RWyN7BUrTQD/view?usp=drive_li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desmos.com/calculator/wmkqef6it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colab.research.google.com/drive/1JDxYswLLJJQNOUGnYnuM82TVZpQqTG5x?usp=drive_lin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customXml" Target="../ink/ink8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310.png"/><Relationship Id="rId4" Type="http://schemas.openxmlformats.org/officeDocument/2006/relationships/image" Target="../media/image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customXml" Target="../ink/ink11.xml"/><Relationship Id="rId4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olab.research.google.com/drive/1JDxYswLLJJQNOUGnYnuM82TVZpQqTG5x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rive.google.com/file/d/1mZkVHZ371GQWAau0cwJMxPXYVisMlekD/view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0065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Occam’s Razor: 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simple?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features (</a:t>
            </a:r>
            <a:r>
              <a:rPr lang="en-US" sz="2800" dirty="0">
                <a:solidFill>
                  <a:srgbClr val="7030A0"/>
                </a:solidFill>
              </a:rPr>
              <a:t>model selection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“important” features (</a:t>
            </a:r>
            <a:r>
              <a:rPr lang="en-US" sz="2800" dirty="0">
                <a:solidFill>
                  <a:srgbClr val="7030A0"/>
                </a:solidFill>
              </a:rPr>
              <a:t>feature reduction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values for associated parameters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43AF-60BE-4B98-6DB0-521A585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1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08DB-5177-9700-D64D-7B1E361A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289E-3C13-71AC-E719-31F14821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354FE8-4CFC-503F-868A-8BD9AFE135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87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model do you prefer?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Training error: 0.0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 Training error: 34.2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252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609B4-D48D-32C8-F1DC-63588D05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C20A-E174-0A9F-34CD-EB36169C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2076C-2026-7FD4-FFA9-D3363245C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2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13EE-11EE-2C97-EAA3-E71E4FC0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1E26D-2BB5-7408-DF0E-7E5CB4C4E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98" y="3244624"/>
            <a:ext cx="11246498" cy="34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D705-E459-36DD-25FF-768A9C6E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A549D4-BA41-ED09-F87C-05EE135B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" y="3174287"/>
            <a:ext cx="11246498" cy="3479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EC047-3BAD-7248-9C2D-754BABEF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F29A-8280-A9A0-B92D-43A57332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3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E9A84-6083-6DC2-5BDD-6AC4CA4E9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  <a:blipFill>
                <a:blip r:embed="rId3"/>
                <a:stretch>
                  <a:fillRect l="-1481" t="-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277" y="1682090"/>
            <a:ext cx="3643255" cy="624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677B-2559-E765-E392-4E755CF9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5B59-C52E-328C-23A4-7B6EC4583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L2 Demos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6CA0-E831-66EB-CB5B-6E449C852421}"/>
              </a:ext>
            </a:extLst>
          </p:cNvPr>
          <p:cNvSpPr txBox="1"/>
          <p:nvPr/>
        </p:nvSpPr>
        <p:spPr>
          <a:xfrm>
            <a:off x="552099" y="1853416"/>
            <a:ext cx="5543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Desmos: 1-D</a:t>
            </a:r>
          </a:p>
          <a:p>
            <a:r>
              <a:rPr lang="en-US" sz="2800" dirty="0">
                <a:hlinkClick r:id="rId2"/>
              </a:rPr>
              <a:t>Regularization Interpolation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D823E-C9E7-C722-83AD-5B1548A0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47" y="3016793"/>
            <a:ext cx="4032106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C5559-EA8D-AFCB-30C1-50759D29EC40}"/>
              </a:ext>
            </a:extLst>
          </p:cNvPr>
          <p:cNvSpPr txBox="1"/>
          <p:nvPr/>
        </p:nvSpPr>
        <p:spPr>
          <a:xfrm>
            <a:off x="6636916" y="1879172"/>
            <a:ext cx="5282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Notebook: 2-D</a:t>
            </a:r>
          </a:p>
          <a:p>
            <a:r>
              <a:rPr lang="en-US" sz="2800" dirty="0">
                <a:hlinkClick r:id="rId4"/>
              </a:rPr>
              <a:t>L1_sparsity.ipynb</a:t>
            </a:r>
            <a:r>
              <a:rPr lang="en-US" sz="2800" dirty="0"/>
              <a:t> (L2 part for now)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7D468-E514-FD97-7245-AE28E25FE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473" y="2989474"/>
            <a:ext cx="3826631" cy="3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3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327695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335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76AFE-BBCC-082F-33AC-811FD9138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25BA-25B2-89CF-A7E6-1238EEA7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6C4A-E4E1-9D06-D0D3-539CAA70A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Suppose we are minimizing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As 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λ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increases, the minimum of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midpoint between J’(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and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J(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…stay the same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889B1-2803-F185-1070-51EE0279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30CBC0-EA62-CC52-1B9A-FABDF815CBCA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234925-52F7-2D09-D4AB-F1B47AAFEC14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63FF8F0-D9A7-26D9-2DD5-EE0E9315E78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1B0AEEE-C1F8-8EF4-3E02-7236BC490A4A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C9412-F38F-7A42-11C0-88A409F356BA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E9186EA-DD8D-3A79-E3E8-CEBC36C49689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D7F4D8-76DC-961F-FEE5-5463CBE5A3EA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C46FDE4-AE25-BE11-9AE4-1259A389522D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93F19A-CA17-D43C-DC17-9875DC3F531B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BEB82F-BB71-1C1C-771A-5D4CED7A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302E32-2AB0-C198-3174-C82CBE22FE94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11" name="Freeform 40">
                <a:extLst>
                  <a:ext uri="{FF2B5EF4-FFF2-40B4-BE49-F238E27FC236}">
                    <a16:creationId xmlns:a16="http://schemas.microsoft.com/office/drawing/2014/main" id="{18FDF219-7B67-0BE9-D8B9-8B3940061AA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DBD392AF-6B93-959E-368A-6776535D726C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" name="Freeform 42">
                <a:extLst>
                  <a:ext uri="{FF2B5EF4-FFF2-40B4-BE49-F238E27FC236}">
                    <a16:creationId xmlns:a16="http://schemas.microsoft.com/office/drawing/2014/main" id="{362F8CD9-2395-8444-E5BB-05EC9C80778A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" name="Freeform 43">
                <a:extLst>
                  <a:ext uri="{FF2B5EF4-FFF2-40B4-BE49-F238E27FC236}">
                    <a16:creationId xmlns:a16="http://schemas.microsoft.com/office/drawing/2014/main" id="{8B77BF81-2280-6E3A-13D0-518E1C4343F1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" name="Freeform 44">
                <a:extLst>
                  <a:ext uri="{FF2B5EF4-FFF2-40B4-BE49-F238E27FC236}">
                    <a16:creationId xmlns:a16="http://schemas.microsoft.com/office/drawing/2014/main" id="{6ECBF394-F4B9-ABA6-64E9-F7CADBA13D17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Freeform 45">
                <a:extLst>
                  <a:ext uri="{FF2B5EF4-FFF2-40B4-BE49-F238E27FC236}">
                    <a16:creationId xmlns:a16="http://schemas.microsoft.com/office/drawing/2014/main" id="{05B79794-B28D-B5C7-3320-E1245E3056AD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FAF411-F206-BE6D-8B12-AF04D2E6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0ED239-D172-C960-855B-F43C781AC8C8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0175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neural nets (for now)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(Make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)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2" action="ppaction://hlinksldjump"/>
              </a:rPr>
              <a:t>Regularization with L2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  <a:hlinkClick r:id="rId3" action="ppaction://hlinksldjump"/>
              </a:rPr>
              <a:t>Regularization optimization</a:t>
            </a:r>
            <a:endParaRPr lang="en-US" sz="2800" dirty="0"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4" action="ppaction://hlinksldjump"/>
              </a:rPr>
              <a:t>Regularization with L</a:t>
            </a:r>
            <a:r>
              <a:rPr lang="en-US" sz="2800" dirty="0">
                <a:sym typeface="Wingdings" panose="05000000000000000000" pitchFamily="2" charset="2"/>
                <a:hlinkClick r:id="rId4" action="ppaction://hlinksldjump"/>
              </a:rPr>
              <a:t>1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41" y="1200692"/>
            <a:ext cx="9072763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hyperparameter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validation error vs . regularization hyperparameter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regularization hyperparameter,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blipFill>
                <a:blip r:embed="rId3"/>
                <a:stretch>
                  <a:fillRect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6B8B-2166-04AC-AE46-87571C49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Suppose we are minimizing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𝐽</m:t>
                    </m:r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’(</m:t>
                    </m:r>
                    <m:r>
                      <a:rPr kumimoji="0" lang="el-GR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where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As we increase 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λ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from </a:t>
                </a:r>
                <a:r>
                  <a:rPr lang="en-US" dirty="0">
                    <a:solidFill>
                      <a:prstClr val="black"/>
                    </a:solidFill>
                  </a:rPr>
                  <a:t>zero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, the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validation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error will…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increase, then 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decrease, then 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…stay the same</a:t>
                </a: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35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D0DF8A-F096-03EB-CE1F-5A7D277F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1A2994-2D80-EC86-0CE7-E18FEFC364B0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52A94-4137-1B7C-CBCC-0F8CDB58B2CE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844F90-69EF-49B2-CF24-962667CF522A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96EEDE5-4F89-9DF9-F453-F15D6D30C8C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E19368-6BC2-B02F-6749-C0A2F790E019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5919145-301B-8090-9407-7B266F3FA23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8D72FC7-7FFB-4431-F464-572BC93835DC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997097-8044-4099-4355-5DCEDB0480E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53CD615-48A0-67C6-9949-7E5835C1746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44A96DC-D910-EB5E-6EA2-0326F5EBCC5A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50F1A0-EB41-8AF5-DEFA-34A21E8C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DD1791-A86B-1D81-046A-ECE39F4C710B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30" name="Freeform 40">
                <a:extLst>
                  <a:ext uri="{FF2B5EF4-FFF2-40B4-BE49-F238E27FC236}">
                    <a16:creationId xmlns:a16="http://schemas.microsoft.com/office/drawing/2014/main" id="{26E36380-213F-1476-AAB7-98F85BB1C4F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" name="Freeform 41">
                <a:extLst>
                  <a:ext uri="{FF2B5EF4-FFF2-40B4-BE49-F238E27FC236}">
                    <a16:creationId xmlns:a16="http://schemas.microsoft.com/office/drawing/2014/main" id="{80FE8C39-1AFB-27B9-BB6E-DBA43E9BAB19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" name="Freeform 42">
                <a:extLst>
                  <a:ext uri="{FF2B5EF4-FFF2-40B4-BE49-F238E27FC236}">
                    <a16:creationId xmlns:a16="http://schemas.microsoft.com/office/drawing/2014/main" id="{F8678856-8485-420D-9C81-28A0B3493B40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" name="Freeform 43">
                <a:extLst>
                  <a:ext uri="{FF2B5EF4-FFF2-40B4-BE49-F238E27FC236}">
                    <a16:creationId xmlns:a16="http://schemas.microsoft.com/office/drawing/2014/main" id="{5B0FE2F1-D887-4E5C-B446-495EC493D888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" name="Freeform 44">
                <a:extLst>
                  <a:ext uri="{FF2B5EF4-FFF2-40B4-BE49-F238E27FC236}">
                    <a16:creationId xmlns:a16="http://schemas.microsoft.com/office/drawing/2014/main" id="{7CEFEE06-A886-7A0A-2712-58B1365033A4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" name="Freeform 45">
                <a:extLst>
                  <a:ext uri="{FF2B5EF4-FFF2-40B4-BE49-F238E27FC236}">
                    <a16:creationId xmlns:a16="http://schemas.microsoft.com/office/drawing/2014/main" id="{BE1B1E87-A515-3ECE-8EE1-0E83A2BB845B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C7DE6F-82CB-52FD-A787-AF73A326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73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B139-622D-7CBE-54B3-A7678063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69A-660D-C514-DB4D-3DB1928F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As we increase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uLnTx/>
                    <a:uFillTx/>
                    <a:ea typeface="+mn-ea"/>
                    <a:cs typeface="+mn-cs"/>
                  </a:rPr>
                  <a:t>, our model is more likely to: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Overfit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Underfit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52EF958-409A-7474-23B9-209F2CDA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73" y="3429000"/>
            <a:ext cx="3796544" cy="6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9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noFill/>
              <a:ln w="38100" cmpd="sng">
                <a:noFill/>
              </a:ln>
              <a:effectLst/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Don’t Regularize the Bias (Intercept)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blipFill>
                <a:blip r:embed="rId2"/>
                <a:stretch>
                  <a:fillRect l="-1006" t="-1706" r="-279"/>
                </a:stretch>
              </a:blipFill>
              <a:ln w="38100" cmpd="sng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C436-3964-EE9D-A0C9-F5FFEF02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4FF2C-24E4-AD54-CDFD-A2119FDA5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3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ED32-63B0-5C59-B70B-EA3FE7AC3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7752-46E2-6594-3BD3-87549615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with L2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F604-856C-CA19-13BA-F3707201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a.k.a</a:t>
            </a:r>
            <a:r>
              <a:rPr lang="en-US" dirty="0"/>
              <a:t> Ridge regression or </a:t>
            </a:r>
            <a:r>
              <a:rPr lang="en-US" dirty="0" err="1"/>
              <a:t>Tychonov</a:t>
            </a:r>
            <a:r>
              <a:rPr lang="en-US" dirty="0"/>
              <a:t> regression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139A27-242B-0BF4-CF15-B55BF6D801EB}"/>
                  </a:ext>
                </a:extLst>
              </p14:cNvPr>
              <p14:cNvContentPartPr/>
              <p14:nvPr/>
            </p14:nvContentPartPr>
            <p14:xfrm>
              <a:off x="94680" y="1616040"/>
              <a:ext cx="8241840" cy="221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43AA51-604E-08BC-27C4-75EB6E7ED7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20" y="1606680"/>
                <a:ext cx="8260560" cy="304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502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7AE7C-F055-9223-434F-3339A0A8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1FB6-C30E-BE26-DA3C-307A51C7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Timeout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0792-D7E4-0C9C-AA70-2722FF1BC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 of multiplication and addition with scalar involved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14:cNvPr>
              <p14:cNvContentPartPr/>
              <p14:nvPr/>
            </p14:nvContentPartPr>
            <p14:xfrm>
              <a:off x="347400" y="309240"/>
              <a:ext cx="7934400" cy="3308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040" y="299880"/>
                <a:ext cx="7953120" cy="33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14:cNvPr>
              <p14:cNvContentPartPr/>
              <p14:nvPr/>
            </p14:nvContentPartPr>
            <p14:xfrm>
              <a:off x="347400" y="1696680"/>
              <a:ext cx="3147480" cy="192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040" y="1687320"/>
                <a:ext cx="3166200" cy="19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14:cNvPr>
              <p14:cNvContentPartPr/>
              <p14:nvPr/>
            </p14:nvContentPartPr>
            <p14:xfrm>
              <a:off x="4423680" y="2616480"/>
              <a:ext cx="3038400" cy="100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320" y="2607120"/>
                <a:ext cx="305712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14:cNvPr>
              <p14:cNvContentPartPr/>
              <p14:nvPr/>
            </p14:nvContentPartPr>
            <p14:xfrm>
              <a:off x="8390880" y="2616480"/>
              <a:ext cx="3611520" cy="100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1520" y="2607120"/>
                <a:ext cx="363024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14:cNvPr>
              <p14:cNvContentPartPr/>
              <p14:nvPr/>
            </p14:nvContentPartPr>
            <p14:xfrm>
              <a:off x="4021920" y="2397600"/>
              <a:ext cx="7135560" cy="1506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12560" y="2388240"/>
                <a:ext cx="7154280" cy="15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14:cNvPr>
              <p14:cNvContentPartPr/>
              <p14:nvPr/>
            </p14:nvContentPartPr>
            <p14:xfrm>
              <a:off x="359280" y="1539720"/>
              <a:ext cx="11032560" cy="5129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920" y="1530360"/>
                <a:ext cx="11051280" cy="514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28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C400-D53C-EAC3-0A37-AE6BE5EA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180A-8866-52BB-D663-A458BE44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L1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842C-060A-4A29-009C-C56D2B79A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16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D936-5626-CA0E-B3E1-FC6FE6B60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916E-595D-A551-EE18-0AC7B04C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8F469-16A3-C04B-C190-51BC6F6E44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was a vector of input feature measurements (rather than polynomial features)?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  <a:blipFill>
                <a:blip r:embed="rId2"/>
                <a:stretch>
                  <a:fillRect l="-1125" t="-4776" b="-19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61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B8BF8-8918-9F0B-4913-549EB6B9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524C-C90F-B083-4BD7-50BF0754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4E31E-70D7-4F3A-CD8B-47487F5C9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5384800" cy="523628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Example: Stock Prices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Suppose we wish to predict Google’s stock price at time t+1 </a:t>
            </a:r>
          </a:p>
          <a:p>
            <a:pPr>
              <a:lnSpc>
                <a:spcPct val="120000"/>
              </a:lnSpc>
            </a:pPr>
            <a:r>
              <a:rPr lang="en-US" dirty="0"/>
              <a:t>What features should we use?</a:t>
            </a:r>
            <a:br>
              <a:rPr lang="en-US" dirty="0"/>
            </a:br>
            <a:r>
              <a:rPr lang="en-US" dirty="0"/>
              <a:t>(putting all computational concerns aside)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Stock prices of all other stocks at times t, t-1, t-2, …, t - 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Mentions of Google with positive / negative sentiment words in all newspapers and social media outlets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9185-D17E-DB7D-A352-4CE46C2E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D8C59-B4DD-DFC9-5F3C-3E9573F84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B4875-9066-92B7-5B65-F57FF352ED2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71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24B8-D27B-902E-DF90-65EA345D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L2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98972-FC52-5EA0-9657-B7CB0D727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Example: Linear regression with polynomial features</a:t>
            </a:r>
          </a:p>
        </p:txBody>
      </p:sp>
    </p:spTree>
    <p:extLst>
      <p:ext uri="{BB962C8B-B14F-4D97-AF65-F5344CB8AC3E}">
        <p14:creationId xmlns:p14="http://schemas.microsoft.com/office/powerpoint/2010/main" val="377205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C4366-BCA6-B01D-01F1-E3C6C1F3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18AC-CF47-AEB0-40D6-244F9B12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84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D4EE2-39EE-2C56-BA73-73A3EA90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EAF1-32AE-A73C-8310-584C7C33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75F63-157A-6D52-C5A0-362872FF6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65DF56-AF74-5DAA-6222-576549015FE8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0F0E94-1713-8151-E556-49BCC5ECF483}"/>
                  </a:ext>
                </a:extLst>
              </p:cNvPr>
              <p:cNvSpPr txBox="1"/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B7A2D3-9A7A-7871-77AB-6D70CDDB9B88}"/>
                  </a:ext>
                </a:extLst>
              </p:cNvPr>
              <p:cNvSpPr txBox="1"/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74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81" t="-4272" b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14:cNvPr>
              <p14:cNvContentPartPr/>
              <p14:nvPr/>
            </p14:nvContentPartPr>
            <p14:xfrm>
              <a:off x="5955120" y="2143080"/>
              <a:ext cx="787680" cy="6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5760" y="2133720"/>
                <a:ext cx="80640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14:cNvPr>
              <p14:cNvContentPartPr/>
              <p14:nvPr/>
            </p14:nvContentPartPr>
            <p14:xfrm>
              <a:off x="8593920" y="4640400"/>
              <a:ext cx="244440" cy="21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4560" y="4631040"/>
                <a:ext cx="26316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11D2-F8A8-F9D7-0318-687BD948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2E2FD-5E70-B37F-2C47-54165627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demo: </a:t>
            </a:r>
            <a:r>
              <a:rPr lang="en-US" sz="2800" dirty="0">
                <a:hlinkClick r:id="rId2"/>
              </a:rPr>
              <a:t>L1_sparsity.ipynb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0A63B-EAFA-2CF0-C0B8-CB529EA9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1888333"/>
            <a:ext cx="4728239" cy="462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1995E-DB1D-1768-B246-A8972323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441" y="1888333"/>
            <a:ext cx="4728238" cy="46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3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14:cNvPr>
              <p14:cNvContentPartPr/>
              <p14:nvPr/>
            </p14:nvContentPartPr>
            <p14:xfrm>
              <a:off x="5288400" y="4597560"/>
              <a:ext cx="154080" cy="11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9040" y="4588200"/>
                <a:ext cx="172800" cy="1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10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14:cNvPr>
              <p14:cNvContentPartPr/>
              <p14:nvPr/>
            </p14:nvContentPartPr>
            <p14:xfrm>
              <a:off x="2349720" y="4457160"/>
              <a:ext cx="10800" cy="113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0360" y="4447800"/>
                <a:ext cx="29520" cy="13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D01C-89C9-C0AD-DCFD-D1866CCA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4147B-3CEA-F63C-092A-082BC1F17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6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demo: </a:t>
            </a:r>
            <a:r>
              <a:rPr lang="en-US" dirty="0" err="1">
                <a:hlinkClick r:id="rId2"/>
              </a:rPr>
              <a:t>quadratic_logistic.ipynb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A03B4-617F-780C-460E-35A32A4A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44" y="2107072"/>
            <a:ext cx="4171988" cy="3973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77920-B66C-755A-8F1F-EB1C916A2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527" y="2280314"/>
            <a:ext cx="4102037" cy="3902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F5F8A-8F6C-00E3-E00B-C916716AD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57" y="2782343"/>
            <a:ext cx="2464569" cy="20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8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0519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2570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D9AA2-B663-59B3-E5E4-F49135158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r="12016"/>
          <a:stretch/>
        </p:blipFill>
        <p:spPr>
          <a:xfrm>
            <a:off x="8429625" y="2271294"/>
            <a:ext cx="3333750" cy="421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50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727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4867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76670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00454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0943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34826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1128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8193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75661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72233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1747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6972-4F68-D454-3B06-84DA8A74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FB64-FC9A-B2C7-7213-1D0048F8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5D2A-5CFA-366B-749D-3998C0648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Definition: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Decision Trees (e.g. when tree is too deep)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K-NN (e.g. when k is small)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Linear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Logistic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Neural networks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46D5C-C7F1-DF4B-17C6-6C79AF1307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43173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2491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53855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33038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3769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BAFF-63FD-0A60-CEEB-75C0B82A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 both worlds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AD74-B2CC-A8C2-A8BF-EEE44CC3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can we keep the expressive power of a complex model while still avoiding overfitting?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Notebook demo: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regression_regularization.ipynb</a:t>
            </a:r>
            <a:endParaRPr lang="en-US" dirty="0"/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25560-061E-95F0-0659-EE7F9DD4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91" y="2705513"/>
            <a:ext cx="10408192" cy="39206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712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Symptoms of Overfitting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8743</TotalTime>
  <Words>1846</Words>
  <Application>Microsoft Office PowerPoint</Application>
  <PresentationFormat>Widescreen</PresentationFormat>
  <Paragraphs>345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Regularization</vt:lpstr>
      <vt:lpstr>Plan</vt:lpstr>
      <vt:lpstr>Regularization with L2 norm</vt:lpstr>
      <vt:lpstr>Poll 1</vt:lpstr>
      <vt:lpstr>Poll 1</vt:lpstr>
      <vt:lpstr>Overfitting</vt:lpstr>
      <vt:lpstr>Best of both worlds</vt:lpstr>
      <vt:lpstr>Example: Linear Regression</vt:lpstr>
      <vt:lpstr>Symptoms of Overfitting</vt:lpstr>
      <vt:lpstr>Motivation: Regularization</vt:lpstr>
      <vt:lpstr>Regularization</vt:lpstr>
      <vt:lpstr>Regularization</vt:lpstr>
      <vt:lpstr>Poll 2</vt:lpstr>
      <vt:lpstr>Poll 3</vt:lpstr>
      <vt:lpstr>Poll 3</vt:lpstr>
      <vt:lpstr>Regularization</vt:lpstr>
      <vt:lpstr>Regularization</vt:lpstr>
      <vt:lpstr>Regularization</vt:lpstr>
      <vt:lpstr>Poll 4</vt:lpstr>
      <vt:lpstr>Regularization Exercise</vt:lpstr>
      <vt:lpstr>Poll 5</vt:lpstr>
      <vt:lpstr>Poll 6</vt:lpstr>
      <vt:lpstr>Regularization</vt:lpstr>
      <vt:lpstr>Regularization Optimization</vt:lpstr>
      <vt:lpstr>Linear Regression with L2 Regularization</vt:lpstr>
      <vt:lpstr>Linear Algebra Timeout</vt:lpstr>
      <vt:lpstr>Regularization with L1 norm</vt:lpstr>
      <vt:lpstr>Model Preference</vt:lpstr>
      <vt:lpstr>Motivation: Regularization</vt:lpstr>
      <vt:lpstr>Regularization</vt:lpstr>
      <vt:lpstr>Regularization</vt:lpstr>
      <vt:lpstr>Regularization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Additional Slides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198</cp:revision>
  <dcterms:created xsi:type="dcterms:W3CDTF">2020-05-18T13:01:09Z</dcterms:created>
  <dcterms:modified xsi:type="dcterms:W3CDTF">2024-03-19T19:17:14Z</dcterms:modified>
</cp:coreProperties>
</file>