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6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327" r:id="rId2"/>
    <p:sldId id="2582" r:id="rId3"/>
    <p:sldId id="2576" r:id="rId4"/>
    <p:sldId id="2577" r:id="rId5"/>
    <p:sldId id="1301" r:id="rId6"/>
    <p:sldId id="2578" r:id="rId7"/>
    <p:sldId id="2579" r:id="rId8"/>
    <p:sldId id="2516" r:id="rId9"/>
    <p:sldId id="2518" r:id="rId10"/>
    <p:sldId id="2433" r:id="rId11"/>
    <p:sldId id="2616" r:id="rId12"/>
    <p:sldId id="1313" r:id="rId13"/>
    <p:sldId id="2243" r:id="rId14"/>
    <p:sldId id="1303" r:id="rId15"/>
    <p:sldId id="2404" r:id="rId16"/>
    <p:sldId id="2583" r:id="rId17"/>
    <p:sldId id="1309" r:id="rId18"/>
    <p:sldId id="2564" r:id="rId19"/>
    <p:sldId id="2581" r:id="rId20"/>
    <p:sldId id="2580" r:id="rId21"/>
    <p:sldId id="2568" r:id="rId22"/>
    <p:sldId id="2575" r:id="rId23"/>
    <p:sldId id="2574" r:id="rId24"/>
    <p:sldId id="2571" r:id="rId25"/>
    <p:sldId id="2572" r:id="rId26"/>
    <p:sldId id="2573" r:id="rId27"/>
    <p:sldId id="2570" r:id="rId28"/>
    <p:sldId id="2609" r:id="rId29"/>
    <p:sldId id="2610" r:id="rId30"/>
    <p:sldId id="286" r:id="rId31"/>
    <p:sldId id="285" r:id="rId32"/>
    <p:sldId id="293" r:id="rId33"/>
    <p:sldId id="284" r:id="rId34"/>
    <p:sldId id="2617" r:id="rId35"/>
    <p:sldId id="2410" r:id="rId36"/>
    <p:sldId id="2584" r:id="rId37"/>
    <p:sldId id="2598" r:id="rId38"/>
    <p:sldId id="2599" r:id="rId39"/>
    <p:sldId id="2600" r:id="rId40"/>
    <p:sldId id="2592" r:id="rId41"/>
    <p:sldId id="2596" r:id="rId42"/>
    <p:sldId id="2614" r:id="rId43"/>
    <p:sldId id="2601" r:id="rId44"/>
    <p:sldId id="2591" r:id="rId45"/>
    <p:sldId id="2245" r:id="rId46"/>
    <p:sldId id="2420" r:id="rId47"/>
    <p:sldId id="2414" r:id="rId48"/>
    <p:sldId id="2611" r:id="rId49"/>
    <p:sldId id="2613" r:id="rId50"/>
    <p:sldId id="2612" r:id="rId51"/>
    <p:sldId id="2231" r:id="rId52"/>
    <p:sldId id="2246" r:id="rId53"/>
    <p:sldId id="2230" r:id="rId54"/>
    <p:sldId id="2232" r:id="rId55"/>
    <p:sldId id="2432" r:id="rId56"/>
    <p:sldId id="2249" r:id="rId57"/>
    <p:sldId id="2234" r:id="rId58"/>
    <p:sldId id="2417" r:id="rId59"/>
    <p:sldId id="1295" r:id="rId60"/>
    <p:sldId id="1294" r:id="rId61"/>
    <p:sldId id="2247" r:id="rId62"/>
    <p:sldId id="2604" r:id="rId63"/>
    <p:sldId id="2605" r:id="rId64"/>
    <p:sldId id="2606" r:id="rId65"/>
    <p:sldId id="2607" r:id="rId66"/>
    <p:sldId id="2608" r:id="rId67"/>
    <p:sldId id="439" r:id="rId6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57" autoAdjust="0"/>
    <p:restoredTop sz="95628" autoAdjust="0"/>
  </p:normalViewPr>
  <p:slideViewPr>
    <p:cSldViewPr snapToGrid="0">
      <p:cViewPr>
        <p:scale>
          <a:sx n="58" d="100"/>
          <a:sy n="58" d="100"/>
        </p:scale>
        <p:origin x="1077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30:36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29936 1457 911 0,'-7'4'0'0,"0"-1"0"0,1 0 0 0,1 0 0 0,1 0 4512 0,2 2 816 0,-1 2 176 0,-2-1 16 15,-3 5-3504-15,-2 5-704 0,-1 1-144 0,0 3-16 16,1 0 688-16,5-2 144 0,0 0 16 0,2 0 16 16,5 0-736-16,0-1-128 0,4 3-48 0,2-2 0 15,3 3-208-15,0 3-32 0,1 3-16 0,1 3 0 16,-1 3-400-16,-1 2-64 0,1 4-32 0,-3 3 0 16,-1 0-352-16,-2 10 144 0,-1 10-144 0,-3 7 0 15,-1 5 0-15,-2 1 0 0,-1-4 0 0,-3 0 0 31,0-2-912-31,0-2-144 0,0-3-32 0,0-2 0 0,2-3-1216 0,2-7-256 0,1-6-64 0,1-6-11008 16</inkml:trace>
  <inkml:trace contextRef="#ctx0" brushRef="#br0" timeOffset="391.72">30906 1413 37775 0,'-12'-3'1664'0,"1"0"368"0,1 1-1632 0,3 4-400 0,3 1 0 0,3-1 0 16,-2 3 416-16,-2-1 0 0,-1 8 0 15,-3 1 0-15,2 9-192 0,2 6-32 0,3 6-16 0,2 8 0 16,2 9-32-16,-1 10 0 0,0 9 0 0,-2 8 0 16,-2 4-144-16,-2 3 0 0,-3 3 0 0,1 3 0 15,-2 7 0-15,2-3-144 0,-1-5 144 0,1-4-208 16,-1-5-944-1,2-4-176-15,1-6-32 0,3-8-16 0,-1-9-1040 0,3-8-208 0,0-3-32 0,-1-5-16 32,-1-1 1040-32,-2-2 208 0,-2 0 32 0,-3 2-8544 0</inkml:trace>
  <inkml:trace contextRef="#ctx0" brushRef="#br0" timeOffset="940.92">29016 3631 35935 0,'-5'2'3200'0,"2"0"-2560"0,3 3-512 0,3-1-128 16,0 1-608-16,1 1-144 0,2 2-16 0,3 10-16 0,7 9 1312 0,6 10 272 16,9 11 48-16,6 9 16 15,5 10-224-15,4 6-32 16,4 1-16-16,0 2 0 0,3 1-352 0,2-7-80 16,1-4-16-16,-1-4 0 0,1-10-16 0,1-1 0 15,2 0 0-15,-2-8 0 0,-3-1-256 0,2-7-64 16,0-2-16-16,-1-5 0 0,1-4-128 0,1-6-32 15,3-3 0-15,0-5 0 0,0-5 800 0,0-5 144 16,2-5 48-16,-2-5 0 0,2-6 80 0,0-7 0 16,1-6 16-16,0-9 0 0,0-3-288 0,-2-8-64 0,-5-2-16 15,3-2 0-15,-1-4-96 0,-3-2-32 0,0 2 0 0,-2 0 0 16,-1 2-400-16,-3 6-80 0,-4 6 0 0,-3 6-16 31,-4 2-272-31,-2 4-48 0,-1 5-16 0,-4 4-11824 0,-4 4-2368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43:36.62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8691 11423 10127 0,'0'-6'896'0,"-1"1"-704"0,0 0-192 0,0 3 0 0,1-2 3968 0,0 1 752 16,0 1 144-16,-2-2 48 0,2-6-2368 0,-1 0-480 15,2-2-80-15,-1 1-32 0,3 1-1168 0,-2 1-224 16,1 3-48-16,1 1-16 0,1-1-224 0,-1 4-32 15,0 0-16-15,1 2 0 0,-1 2 32 0,1 0 16 16,1 2 0-16,1-1 0 0,2 2 112 0,-2 0 32 16,0 2 0-16,1-1 0 0,-1 4-32 0,2-3-16 15,-1 3 0-15,0 1 0 0,-1-2 48 0,0 2 16 16,0 4 0-16,0 1 0 0,0 2-144 0,1 5-32 16,-1-4 0-16,0 10 0 0,0 7-96 0,0 4-32 15,1 6 0-15,-4 10 0 0,-2 2-128 0,-1 5 0 0,-3 4 0 0,-1-3 0 16,2-1 0-16,-1-6-176 0,2-6 48 0,1-6 0 15,1 0 128-15,2 0 0 0,-2-6 0 0,0-4 0 16,-1 1 0-16,0-3 176 0,-1 0-48 0,0 1 0 16,-2-1 64-16,1-4 16 0,-1-5 0 0,1 2 0 15,-1-5-208-15,2-1 128 0,-1 0-128 0,0-3 0 16,0-3 272-16,-1-3-32 0,1 1-16 0,-2-1 0 16,2-2-224-16,-2 0 0 0,1-3 0 0,1-1 0 15,0 0 0-15,-1-4 0 0,1 2 0 0,-1-3 0 16,-1-2 160-16,2 0-16 0,-2 2 0 0,2-4 0 15,-1 3 192-15,1-4 48 0,-1 0 0 0,1-1 0 0,-1 2-128 16,1 0 0-16,-1 2-16 0,2-1 0 0,0 1-240 0,1 1 128 16,0 1-128-16,0-2 0 0,1 1 0 0,2-1 0 15,-1 4 0-15,2-2 0 0,0 0 0 0,-1-2 0 16,2 2 0-16,0-1 0 0,1-1 0 0,2 1-128 16,-1 1 128-16,2 0 0 0,1-2 0 0,0 0 0 15,2 1 0-15,2 1 0 0,3 0-128 0,0 0 128 16,-1 0 0-16,5 0 0 0,3 0 0 0,3-4 0 15,3 2 160-15,1-2-32 0,3 0-128 0,3 1-240 16,0-1 64-16,2 3 16 0,0 1 0 0,1 2 0 16,2 1 0-16,-1-1 0 0,-3-1 160 0,2 2-160 0,3-3 160 15,-1 0-160-15,-2 1 160 0,-2 0 0 0,-1 2 0 0,-2-6 0 16,0 1 0-16,-4-1 0 0,-2 2 0 0,0-1 0 16,4-3 0-16,-1 0 0 0,0-1 0 0,0 0 0 15,-1-1 0-15,-1 1 0 0,-2 1 128 0,-2-1-128 16,-4-3 128-16,-2 3-128 0,0 4 160 0,-3-3-160 15,-1 5 0-15,-1 0 0 0,-1 0 0 0,-2 1 0 16,0 3 0-16,-2-3 0 0,-1 0 0 0,0 3 0 16,-3-3 0-16,0 0 0 0,0-1 0 0,-2 0 0 15,-2 0 0-15,1 0 0 0,-1 0 0 0,0-2 0 16,-1-3 304-16,-1 0-48 0,1 0 0 0,-1 3 0 16,1-3 32-16,-1 1 0 0,0 1 0 0,0-1 0 15,2-1-288-15,-2 1 128 0,0 0-128 0,1-1 0 0,-1-1 144 16,0 1-144-16,0-1 0 0,1 0 144 0,-1-4-144 0,0 4 0 15,0-1 144-15,1-2-144 0,-1-1 336 0,0-1 0 16,1-4 0-16,2-1 0 0,-2-2 0 0,2 1 0 16,-2-3 0-16,0-3 0 0,2-1-16 0,-2-3 0 15,0-3 0-15,0-3 0 0,1-5-16 0,-1-1-16 16,-1 0 0-16,0-8 0 0,0-2-144 0,0-5-16 16,-1-3-128-16,1 3 192 15,-2-1-192-15,1 2 0 0,0-1 0 0,-2 6 0 0,1 4-192 0,-1 2-48 16,0-4 0-16,-1 4 0 0,0 3 48 0,1 4 0 15,0 1 0-15,1 3 0 0,-1-3 192 0,2 6-192 16,1-3 192-16,0 0-192 0,0 1-16 0,0-2 0 16,2 3 0-16,0 1 0 0,0 5 16 0,1 2 0 0,-1 1 0 15,2 0 0-15,-2 3 48 0,1 3 16 0,0-2 0 0,1 4 0 16,-1 3 128-16,-1 1 0 0,-1 3 0 0,1-2-128 16,-1 3-80-16,-1 0-16 0,1-1 0 0,0 2 0 15,-1 2 80-15,0 1 16 0,-1 0 0 0,0 0 0 16,0 0 0-16,-2 3 0 0,1 0 0 0,2-3 0 15,0 0-48-15,0 0 0 0,-15 18 0 0,12-16 0 16,1 2 176-16,-1-2 0 0,3 1 0 0,-1-3 0 16,1 1 0-16,0-2 0 15,0 1 0-15,0 0 0 0,0 0 0 0,0-3 0 0,0 3 0 0,0 0 0 16,0 0 0-16,0 0 0 0,0 0 0 0,0 0 0 0,-22-7 0 0,14 7 176 16,-1 0-176-16,-1 0 192 0,-3 1 0 0,0-1 16 15,-3 3 0-15,-3-3 0 0,-2 0-208 0,-2 0 0 16,-2 0 0-16,-5 0 0 0,-1 0 0 0,-3 0 0 15,-2 0 0-15,0 0 0 0,-4 1 0 0,6 0 0 16,4 0 0-16,-3 2 0 0,-6-3 144 0,-2 1-16 16,4 3 0-16,-2-2 0 0,-1 3 0 0,1 1 0 15,2 2 0-15,1 0 0 0,0 4-128 0,-2-4 0 16,-1 6 0-16,2-6 0 0,4 2 0 0,3-2 0 16,3-1 0-16,1-1 0 0,4 1 0 0,-1-5 0 15,4 2 0-15,-2-2 0 0,1 2 0 0,1 0 0 16,1-3 0-16,0 1 0 0,4 1 0 0,-1-3 0 0,-1 1 0 0,1 0 0 15,2 0 0-15,0 2 0 0,0-3 0 0,0 1 0 32,3-1-384-32,-1 1-96 0,2 2-32 0,0-2 0 15,3 0-448-15,0 1-80 0,1 0-32 0,1-1 0 16,2 1-80-16,0 0-32 0,2-1 0 0,0 4-17808 0</inkml:trace>
  <inkml:trace contextRef="#ctx0" brushRef="#br0" timeOffset="863.8">9531 11881 35935 0,'1'-5'3200'0,"-1"2"-2560"0,0 2-512 0,0 0-128 16,0 1 608-16,1-2 96 0,1-2 32 0,0-3 0 31,1-3-1424-31,0-1-272 0,2-1-64 0,-2 0-16 16,-1 0 128-16,-2 1 16 0,-1-2 16 0,-3 3 0 0,-2-4 880 0,-3 3 0 0,-2 2 128 0,-2-2 0 15,-3 1 928-15,-2 4 176 0,0 1 48 0,-2 3 0 16,1-1-304-16,1 6-48 16,0-1-16-16,1 3 0 0,0 3-496 0,-2 0-96 0,2 3-32 0,0 2 0 15,1 0-288-15,1 2 0 0,1 1 0 0,2-1 0 16,1 1-256-16,1 0 0 0,2 0 0 0,2 0 0 0,2 2 256 15,1-3 0-15,0 1 0 0,2 0 0 0,1 1 0 0,0 0 160 16,1-2-32-16,1 0 0 0,1 2-128 0,2-1 0 16,3 1 0-16,-1 0 0 0,4 0 160 0,2-2-160 15,3-1 192-15,0-2-192 0,0-1 144 0,0-2-144 16,2-3 0-16,2-1 144 0,-1-5-144 0,-2 0 0 16,0-4 0-16,-2-1 0 15,1-2 0-15,-1 1 0 0,0-5 0 0,0-2 0 0,-2 2 0 0,1-4 0 16,0 2 0-16,-1-5 0 0,0 2 160 0,-1-1 0 15,0-3 0-15,-2 2 0 0,-1-1 32 0,-2-1 0 16,-1 0 0-16,-1 1 0 0,-2-2-192 0,-2 0 0 0,0 0 0 16,-2-2 0-16,0 4 0 0,-2-4 0 0,2 2 0 15,-1 1 0-15,-2-2 0 0,1 2 208 16,1 6-48-16,0-3-16 0,-1 8-144 0,2 1 0 0,1 3 0 0,0 4 0 16,-1 2 0-16,2 3 0 0,-1-2 0 0,0 5 0 15,0 1 0-15,0 3 0 0,0 2 0 0,0 0 0 16,-1 3 0-16,1 1-176 0,0 0 48 0,1 0 0 15,-1 2 128-15,1-2-160 0,0 0 160 0,1 1-160 16,-1 0 160-16,0-1 0 0,1 1 0 0,0 0 0 16,0 5 0-16,-2 0 0 15,1 3 0-15,-1-5 0 0,-1 4 0 0,0-4 0 0,-2 0 0 0,0 0 0 16,-1-1 0-16,-1 1 0 0,-1 0 0 0,-2-3 0 16,1 1 0-16,-2-2 0 0,0 3 160 0,-1-3-160 0,-1 2 304 0,1-2-48 15,-2 2 0-15,0-2 0 0,2 1-256 0,0-4 0 16,2 1 0-16,-3-1 0 0,-1 2 0 0,1 0 0 15,-1-4 0-15,0 0 0 16,-2 0 0-16,-1-3 0 16,0-2 0-16,-2-1-144 0,0-1 144 0,-1-5-208 15,-1 1 80-15,-4-1 128 0,1-1-336 0,-1-4 48 16,-1 0 16-16,-1 0 0 16,-1-3-1104-16,-1 0-224 0</inkml:trace>
  <inkml:trace contextRef="#ctx0" brushRef="#br0" timeOffset="1240.9">9725 12182 39615 0,'-2'0'1760'0,"-1"0"352"0,2 0-1680 0,0 0-432 0,-1 0 0 0,2 2 0 0,-1 1 304 0,0 0-32 16,0 2 0-16,-1 5 0 0,1 4-272 0,0 6 0 15,1-1 0-15,1 2 0 0,0 1 0 0,1 2 0 16,0-1 0-16,1 4 0 0,0-2 192 0,2 2-192 16,0 0 192-16,1 2-192 0,1-3 144 0,-1 0-144 15,0 0 0-15,3 0 144 16,-1 1-912-16,1-1-176 0,1 5-32 0,0-3-16336 0</inkml:trace>
  <inkml:trace contextRef="#ctx0" brushRef="#br0" timeOffset="2702.86">9731 15883 19343 0,'0'-2'1728'0,"-1"0"-1392"0,0-1-336 0,1 2 0 16,1-3 2112-16,0 0 368 0,0 1 64 0,2-3 16 15,1-6-3712-15,2-4-720 0,4-3-160 0,-2-1-16 16,1 1 576-16,-2-2 112 0,0 3 16 0,-2 2 16 0,-3 1 2368 0,-2 1 480 16,0-1 80-16,-1 4 32 0,-2 2 224 0,0-2 32 15,-1 3 16-15,-1-1 0 0,-2 0-560 0,-1 1-128 16,1-1 0-16,-3 2-16 0,0 0-528 0,-1 1-96 15,-2 3-32-15,0 1 0 0,-1 2-544 0,-1 3-352 16,1 5 48-16,-3-1 16 16,1 4-352-16,-1 1-64 0,0 4 0 0,-4 3-16 0,0 2 560 0,-3 1 160 15,1 2 0-15,-1-1 0 0,3-2-144 0,0 4 144 16,0 2-192-16,0-2 192 0,3 2 0 0,0 0 0 0,5 2 0 16,3-7 0-16,2-1 1024 0,5-1 176 0,0-3 16 0,4-1 16 15,3-4-528-15,4 0-128 0,0-4 0 0,5 0-16 16,1-2-560-16,4-5 0 0,2 0 0 0,2-3 0 15,2-2 224-15,2-2 32 0,2-2 16 0,-2-3 0 16,1 0 0-16,-2-1 0 0,1-3 0 0,-3 1 0 16,-1 1-128-16,-2-1-16 0,1-1-128 0,-2 2 192 15,-3 0 16-15,-3-3 0 0,1 0 0 0,-3 0 0 16,-2 0 32-16,-2-1 0 0,-1-1 0 0,-2 1 0 16,-2 0-240-16,-2 0 128 0,-1-2-128 0,0 2 0 15,-1-3 208-15,-2 1-48 0,0 2-16 0,3-2 0 16,0 2 80-16,1 1 16 0,1 4 0 15,1 1 0-15,2 1-48 0,0 2-16 0,1 3 0 0,0 3 0 0,0 4-176 0,-2 1 0 16,2 5-160-16,-1 1 160 0,-2 5-256 0,0-3 64 16,-1 1 0-16,-2 4 0 0,-1 2 192 0,-1 1 0 15,-1 4 0-15,-1 0 0 0,0 3 128 0,0-4 32 16,0 1 0-16,0 0 0 0,3 2-160 0,-1 1 0 16,2-3 0-16,1 3 128 0,3 3-128 0,0 0 0 15,2-3 0-15,1 0 0 0,2 0 128 0,-1 0-128 16,1 1 128-16,-2-3-128 0,-1 2 0 0,0 0 0 15,-3 1 0-15,1 2 0 0,-3-3 0 0,-2 1 0 16,-1-1 0-16,-1 2 0 0,-1 3 0 0,-2 1 0 16,1-1 0-16,-3 3 0 0,-1 3 0 0,-1-2 0 15,-2 5 0-15,0-2-176 0,1-7 176 0,-2-1 0 0,2-2-144 0,-2-3 144 16,2-5 0-16,-1-3 0 0,1-3 128 0,-2-4-128 16,2-2 304-16,-3-3-32 0,0 0 0 0,-1-7 0 15,-1-1-272-15,-3-7-144 0,-2 1 16 0,0-4 0 31,-2 0-304-31,1-3-48 0,0-1-16 0,1-1 0 16,0-6-80-16,1 3 0 0,0 0-16 0,-2-1-17776 0</inkml:trace>
  <inkml:trace contextRef="#ctx0" brushRef="#br0" timeOffset="3237.95">9953 16173 43311 0,'0'-3'1920'0,"-2"-2"384"0,1-1-1840 0,1 1-464 0,1 0 0 0,2 0 0 0,0-1-208 0,4-5-144 15,4-5-32-15,5-6 0 16,6-4-1008-16,3 0-208 0,5 1-32 0,-3 4-16 16,-3 7 864-16,-1 3 160 0,-1 1 48 0,-2 3 0 0,0 2 1072 0,-3 4 208 0,-1-2 64 0,-2 6 0 15,-2-3 160-15,-2 2 32 0,1 3 16 0,-1 1 0 16,0 2-592-16,-2 2-128 0,1 0-32 0,-3 1 0 15,0 0-224-15,-2 4 0 0,0 1 128 0,-3 4-128 16,-1 1 0-16,-2 1 0 0,-3 3 0 0,-3-1 0 16,-2 4 0-16,-2 0 0 0,-2 5 0 0,-3 0 0 0,-2 2-240 15,-3 0 64 1,-1 0 16-16,-2-2 0 0,0-5-176 0,2-3-48 16,1-1 0-16,-2 2 0 0,1-2 256 0,0 0 128 0,3-3-160 0,6-4 160 0,3-1 0 0,2-5 240 15,4-4-32-15,1-2 0 0,4-3 112 0,1-2 0 16,3-1 16-16,1 0 0 0,4-4-336 0,1 0 144 15,1-2-144-15,0 1 0 16,3 0-256-16,0-3-144 0,4 1-48 0,0-1 0 16,2 2-832-1,1 1-160-15,1-3-32 0,2 1-14480 0</inkml:trace>
  <inkml:trace contextRef="#ctx0" brushRef="#br0" timeOffset="4717.2">10476 15059 15663 0,'-3'-2'1392'0,"1"2"-1120"0,0 0-272 0,2 0 0 0,-1 2 256 0,0-2-16 16,-2 1 0-16,0 1 0 0,-3 0 416 0,-2 3 96 16,-1-3 16-16,0 3 0 0,-3 1 2112 0,0 0 416 15,0 1 96-15,-4 0 0 0,-2-3-832 0,0 1-160 16,-3 0-32-16,-3-2-16 0,0 0-1440 0,-2-2-272 15,-4 1-64-15,-1-4-16 0,-1 1-368 0,-5-2-192 16,1-2 192-16,-2 0-192 0,-2-2 0 0,-5-2-224 16,-4-3 16-16,-3 1 0 0,-2 0 0 0,-3 0 0 15,1 3 0-15,-2-1 0 0,1 5 80 0,5 1 128 16,5 3-208-16,-5 3 80 0,-5 4 128 0,1 0 0 0,0 3 0 16,3-2 0-16,6 2 192 0,1-3 32 0,3 3 0 0,3-4 0 15,4 1-80-15,2-2-16 0,0 2 0 0,5-4 0 16,1 2 64-16,4-4 0 0,3 1 0 0,1-1 0 15,1 1 0-15,4-2 16 0,3 2 0 0,2-1 0 16,2 1-80-16,0 2-128 0,2-1 176 0,1 0-176 16,1 2 256-16,1 0-64 0,1 1-16 0,2 1 0 15,2 2-176-15,0 1 160 0,3 3-160 0,1 3 160 16,3 1-160-16,-1 2 0 0,4 2 0 0,-3 1 128 16,4 0-128-16,-2-1 0 0,0 1 144 0,0 4-144 15,0 5 0-15,1 1 144 0,-1 2-144 0,0 7 0 16,2 8 0-16,0 4 0 0,-2 3 0 0,-1 1 0 0,-2 1 0 0,-3-4 0 15,0-2 0-15,-3 5 0 0,-1 11 0 0,-1 1 0 16,-3 2 0-16,-2-1-144 0,-1-4 144 0,-2 0 0 16,-1-3 0-16,-4-5 0 0,2-1 0 0,-3-3 0 15,-1-2 0-15,-1-3 0 0,1 0 192 0,-1-6-16 16,1-6-16-16,1-5 0 0,3-2-160 0,1-4 0 16,3-4 0-16,-1-2 0 0,2-5 272 0,1-2-16 15,2-2-16-15,0-1 0 0,2-1-16 0,0-2 0 16,2 1 0-16,-1-2 0 0,2 0-224 0,1-1 0 15,-1 1 0-15,1-1 0 0,-1 1 0 0,2 1-128 16,1 1 128-16,0-2 0 0,1 1-240 0,-1-5 64 0,2 1 16 16,0-2 0-16,1 1 160 0,1-2 0 0,1 3 160 0,1-3-160 15,0 5 320-15,3-4-16 0,5 0-16 0,6 0 0 16,2-1-48-16,5 0-16 0,4-1 0 0,3-1 0 16,1-3-224-16,4-4 176 0,4 0-176 0,0 0 160 15,-1-1-32-15,4 1-128 0,3 0 192 0,2 1-64 16,0 3-128-16,-2-1 0 0,3-1 144 0,-1 4-144 15,-1 1 0-15,-2 2 0 0,-3 0 0 0,-4 0 0 16,-2 2-256-16,7 1 48 0,8-1 0 0,2 0 0 16,1 1 64-16,-6-3 16 0,0 0 0 0,-3 0 0 15,-2 0 128-15,1-3 0 0,1 1 0 0,1-2 0 0,-2 4 0 0,0-3 176 16,0 3-48-16,-4 0 0 16,-2 2-128-16,-1 1 0 0,-1 0 0 0,-2 1-176 0,-1 2 176 0,-5-5-128 15,-4 3 128-15,-6-4-128 0,-4 0 304 0,-3 1 64 16,-3-1 16-16,-4 0 0 0,-2 1 0 0,-4-1 0 15,1 0 0-15,-5 0 0 0,2 0 64 0,-3-1 0 16,0 1 16-16,-1 0 0 0,2-1-128 0,-4 1-16 16,2 0-16-16,0 0 0 0,0 0-48 0,-1-4-128 15,1 3 192-15,-2-4-64 0,0 1-128 0,0 0 0 16,-2-1 0-16,0-4 0 0,-1 1 144 0,1-3 0 16,0 0 0-16,-1-2 0 0,0-3-16 0,-1 0 0 15,2 0 0-15,-1-2 0 0,3-3-128 0,-2-3 192 0,3-1-192 16,-1-3 192-16,4-5-192 0,-2-2 0 0,1-5 0 0,1-5 128 15,1 0 0-15,-1-7 0 0,2-11 0 0,0-4 0 16,-1 4-128-16,2 0 0 0,0-1 0 0,3 5 0 16,0 3 0-16,1 8-192 0,0 3 0 0,-1 2 16 15,0-2 48-15,-3 2 0 0,0 1 0 0,-3 0 0 16,1 2 128-16,-2 1 144 0,-1-1-16 0,-1 4-128 16,-1-1 0-16,1 2 0 0,-1-4-192 0,-2 0 48 15,-1-1 144-15,0 0 0 0,-1 1 0 0,1 2 0 16,1 0 0-16,1 1 0 0,1-3 0 0,2 6-128 15,2 3-256-15,0 3-64 16,2 2 0-16,-1 4 0 0,1 5-176 0,-1 2-32 0,-1 2-16 0,-1 1 0 16,1 5 272-16,-4 0 48 0,1 1 16 0,-3 0 0 0,1 5 160 0,-2 0 48 15,-1-1 0-15,1 2 0 0,-2 0 128 0,2 3 0 16,-2 1 0-16,1 1 0 0,-2 0 0 0,1 2 0 16,0 0 0-16,-1 3 0 0,1-2-256 0,-2 0 0 15,3 2-16-15,0-5 0 0,0 3 80 0,-1-1 32 16,1 0 0-16,1-1 0 0,-1 1 160 0,-1-2 0 15,0-1 0-15,0-3 0 0,0 2 0 0,-2 2 0 16,0-5 192-16,-2 3-64 0,0-1 64 0,-3 0 0 16,0 0 16-16,-2-1 0 0,-2 1-208 0,1 0 0 15,-2-3 128-15,-2 2-128 0,2-2 208 0,-4 1 0 16,2-2 0-16,-1 1 0 0,0 0 96 0,-3-2 16 16,3 0 0-16,-2-1 0 0,1 2-48 0,1-4 0 0,1 0 0 0,1 0 0 15,1-1-64-15,2 0-16 0,0 0 0 0,-2 0 0 16,2-2-64-16,-2 2-128 0,2-1 176 0,0-1-176 15,-1 3 0-15,1-1-352 0,2 0 48 0,0 1 16 32,2 1-448-32,0 2-96 0,2-3 0 0,1 2-16 15,2 1-336-15,-1 1-64 0</inkml:trace>
  <inkml:trace contextRef="#ctx0" brushRef="#br0" timeOffset="5784.57">2696 13620 42383 0,'-7'2'3776'0,"1"-1"-3024"16,3 1-608-16,2 0-144 0,1 1-256 16,-2-1-96-16,-3 3-16 0,-4 1 0 0,-1 1 0 0,-1 3 0 0,0 1 0 0,1-2 0 15,-1 1 368-15,-1 0 160 0,-2 1-16 0,-1 0 0 16,-3 3 240-16,-5 0 32 0,-3 5 16 0,-5 2 0 15,0 2-32-15,-4 5 0 0,-6 4 0 0,-4 5 0 16,3-3-128-16,-2 6-16 0,-4 6-16 0,-1-2 0 16,5 0 16-16,-1-2 0 0,2-5 0 0,5-5 0 15,4-2-256-15,5-8 144 0,4-5-144 0,1-2 128 16,3-4-128-16,3-2-272 0,0-3 64 0,2-2 16 16,3-3-512-16,2-4-112 0,0-3-16 15,2-5-18144-15</inkml:trace>
  <inkml:trace contextRef="#ctx0" brushRef="#br0" timeOffset="6020.3">1940 13726 50687 0,'3'-2'2240'0,"1"2"464"0,0 2-2160 0,1 0-544 0,0 3 0 0,0-2 0 15,1 3-1216-15,5 4-368 0,8 6-64 0,5 2-16 0,6 8 1664 0,-2-1 192 16,2 2 96-16,-3-2 32 0,-1 1-16 0,-1 2 0 15,0 1 0-15,-1 3 0 0,0 0-96 0,-3 1-16 0,-1 2 0 0,-2 1 0 16,-2 1-64-16,-2 0 0 0,0 0-128 0,-3-2 192 16,1-2-192-16,-2-2 0 0,0 1 0 0,-2-3 0 15,1-5 0-15,0-3 0 0,-1 0 0 0,2-2 0 32,1-3-688-32,2-4-16 0,0 0-16 0,5-5-19840 0</inkml:trace>
  <inkml:trace contextRef="#ctx0" brushRef="#br0" timeOffset="6979.86">3281 14004 29487 0,'-16'-4'2624'0,"4"2"-2112"0,-2 0-512 0,6 1 0 15,1 1 2592-15,4 0 416 0,-2 1 64 0,-5-1 32 0,-4-1-2384 0,-2 1-464 16,1 0-112-16,4-4-16 0,6 2-128 0,3-2 0 15,6 2 0-15,3-1 0 0,4 1 0 0,5-2 0 16,5 2 0-16,3 2 0 0,4-3 128 0,4 3-128 16,0 3 192-16,7-3-64 0,8 2 192 0,2 2 16 15,-4-2 16-15,3 1 0 0,6 3-224 0,-2-4-128 16,-1 2 128-16,-3-1-128 0,-1-1 192 0,-4-1-48 16,-2 1 0-16,1-2 0 0,3 1 80 0,-1 1 16 15,-2-2 0-15,-2 0 0 0,-2-2-240 0,-6 1 144 16,-1-1-144-16,-1 1 128 0,-1 1-128 0,-5-2 0 15,1 0 0-15,-5 2 0 0,-5 0 0 0,-1 0 0 0,0 0 0 0,-2-1 0 16,-2 1-208-16,-2-1-32 0,-2-2 0 0,-2 1 0 31,-2 2-272-31,-2-4-48 0,0-1-16 0,-1 0 0 16,-2 2-688-16,1-3-144 0</inkml:trace>
  <inkml:trace contextRef="#ctx0" brushRef="#br0" timeOffset="7921.57">4460 14072 35935 0,'-1'0'3200'0,"1"-1"-2560"0,1 1-512 0,0-2-128 32,1 1-1440-32,1 1-304 0,1-2-64 0,1-1-16 0,3-2 1376 0,2 0 256 0,0 3 192 0,0-3-208 15,-1 1 1040-15,-3 2 192 0,0-1 64 0,0 2 0 16,-1 0 336-16,-2 1 80 0,-1 0 16 0,1 0 0 15,-2-3-560-15,-1 3-128 0,1 0 0 0,-1 0-16 0,0 3-368 0,0-3-80 16,0 1-16-16,0-1 0 0,0 0-144 0,0 0-16 16,0 0-16-16,0 0 0 0,0 0-48 0,0 0-128 15,0 0 192-15,0 0-64 0,0 0 0 0,0 0-128 16,0 0 192-16,0 0-64 0,0 0 96 0,0 0 16 16,0 0 0-16,0 0 0 0,0 0 80 0,0 0 0 15,-1 21 16-15,-2-21 0 16,0 1-80-16,0 0 0 0,1 1-16 0,-1-2 0 0,2 2-96 0,-2-2-16 15,2 1 0-15,0-1 0 0,1 2 0 0,-1-2 0 16,1 0 0-16,0-2 0 0,1 2 0 0,-1-1-128 16,0 1 192-16,0-4-64 0,1 3 128 0,0 0 32 15,-1 1 0-15,0 0 0 0,0 0-32 0,0 0-16 0,0 0 0 16,0 0 0-16,14-20-80 0,-8 14-16 0,2 0 0 0,4-2 0 16,3-1 64-16,5-4 16 0,8-2 0 0,7-3 0 15,6-3 32-15,8-4 0 0,7-2 0 0,10-4 0 16,14-5-96-16,6-1-16 0,4-4 0 0,-1-3 0 15,-5 4-144-15,2-3 0 0,4 0 0 0,0-6 0 16,1 1 0-16,-4 0 0 0,1 0 0 0,0 1 0 16,2 5 0-16,-2-4 0 0,0-1 0 0,-2 2 0 15,-2 1 160-15,13-3 0 16,9-6 0-16,3 1 0 0,0 0 16 0,0 6 0 0,-2 6 0 0,0 0 0 16,-1-1-176-16,-1 1 0 0,-2 2 0 0,-4 2 0 15,-5 3 0-15,-10 0 0 0,-9 5 0 0,-3-2 0 0,0 2 0 16,-4 2 0-16,-3 2 0 0,-8 2 0 0,-5 4 0 0,-8 0 0 15,-4 2 0-15,-7 0 0 0,-2 1 0 0,-3 2 0 16,0-1 0-16,-3 2 128 16,-2 1-128-16,-1 0 0 0,-1 1 0 0,-1 2 0 0,-1 0 0 0,-1-1 0 15,1 0 0-15,-3 2 0 16,0 1-480-16,-4-1 32 0,1 3 0 0,-5 0 0 16,0 1-160-16,-3 0-32 0,-1 1 0 0,-2 1 0 15,-1 1-192-15,-2 1-64 0,1-1 0 0,-2 3 0 16,-2-1-480-16,0 6-96 0</inkml:trace>
  <inkml:trace contextRef="#ctx0" brushRef="#br0" timeOffset="8879.82">4593 14144 19343 0,'-8'-10'1728'0,"1"1"-1392"0,5 4-336 0,1 0 0 16,0 4-1472-16,-2-8-384 0,-2 1-64 0,-5-10 0 15,-2-3 640-15,-3 0 144 0,0 1 32 0,2 3 0 0,0 2 1536 0,2 3 304 0,2 2 64 0,2 1 16 16,0 1 2016-16,3 0 416 0,0 2 80 0,2 1 0 15,2 0-208-15,0 4-48 0,1-3-16 0,0 3 0 16,3 0-1424-16,2 1-288 0,1 0-48 0,2 2-16 16,2 2-528-16,0 1-112 0,1-1-32 0,0 1 0 15,1 1-208-15,-3-1-32 0,-2-2-16 0,0 2 0 0,2 2 16 0,4 0 0 16,0 3 0-16,0-3 0 0,1 3-64 0,1-2-16 16,-1 0 0-16,0 1 0 0,0 1-32 0,0 0 0 15,0 2 0-15,-1-1 0 16,4 3-16-16,0 1-16 0,4-3 0 0,4 4 0 0,4 0 64 0,5 1 16 31,3-2 0-31,7 3 0 0,3 1-64 0,2 0-16 0,0 2 0 0,3-1 0 0,4 2-224 0,4 4 176 16,3-3-176-16,-2 1 160 0,-4-1-160 0,10 8 0 15,7 4 0-15,7 1 0 0,3 5 256 0,2 1-16 16,4-1-16-16,0 3 0 0,-2-2-48 0,-3 3-16 16,-1-1 0-16,0 2 0 0,-3-3-160 0,0 7 0 0,-2 0 0 0,-5 0 0 15,-5-4 0-15,-2-4 128 0,1-2-128 0,-1 0 128 16,-1-3 144-16,-3-4 32 0,-2 0 0 0,-2-2 0 15,-1-6-176-15,-1 0-128 0,3-3 192 0,3 0-192 16,5 2 240-16,-4 0-64 0,-6-1-16 0,-1 2 0 16,0 1-160-16,0 2 160 0,0 2-160 0,-4 0 160 31,-6-2 16-31,-6-1 0 0,-6-1 0 0,-7 0 0 16,-4-1-176-16,-4-5 0 0,-4 1 0 0,-3-5 128 15,-3-1-128-15,0-2 0 0,-2-1 0 0,0-5 0 16,-2-1 0-16,2-1 0 0,1 0 0 0,-1-4 0 15,1 0 0-15,1 2 0 0,1-3 0 0,-1 0 0 0,1-3 0 16,-2 3 0-16,-3-1 0 0,2 1 0 0,2-1 0 0,2 1 0 16,-1 0 0-16,0 1 0 15,-1 3-384-15,-2-2-128 0,-2 2 0 0,-2 2-16 16,0-1-400-16,-3 3-80 0,-4 3-16 0,-1 1 0 16,-6 5-272-16,-3 1-64 0</inkml:trace>
  <inkml:trace contextRef="#ctx0" brushRef="#br0" timeOffset="10296.26">10615 11784 1839 0,'-3'-5'160'0</inkml:trace>
  <inkml:trace contextRef="#ctx0" brushRef="#br0" timeOffset="10720.32">10435 11705 4607 0,'-10'-6'400'0,"2"2"-400"0,1 3 0 16,3-2 0-16,2 2 1392 0,1 0 192 0,1 0 32 0,-3-2 16 15,-1 1-912-15,2-4-176 0,1 1-32 0,1 0-16 16,1 1-496-16,0 1 0 0,2 2-176 0,-2 1 176 15,0 0 1024-15,-1 0 320 0,0 3 64 16,-1 0 0-16,-2 2 416 0,0-1 80 0,-2 1 16 0,0-1 0 0,-1 1 224 0,-1 1 48 16,0-4 16-16,1 1 0 0,1-1-416 0,1 2-64 15,-1-4-32-15,3 0 0 0,1 0-672 0,-1 0-128 16,1-2-16-16,1-1-16 0,1 2-416 0,-1-3-96 16,3 3-16-16,-2-4 0 0,-1 5-128 0,0 0-16 15,0 0-16-15,0 0 0 0,0 0 32 0,12-16 16 16,-10 13 0-16,-1 3 0 0,-1 0-32 0,0 0 0 15,0 2 0-15,-1-2 0 0,1 0 32 0,-3 1 0 16,2-1 0-16,0 0 0 0,-1 0 0 0,2 0 0 16,0 0 0-16,0 0 0 0,0 0 64 0,0 0 16 15,0 0 0-15,0 0 0 0,0 0-160 0,0 0-16 16,0 0-128-16,10-19 192 0,-6 14-192 0,-1 4 176 0,0-3-176 16,0 3 160-1,-1-3-160-15,1 3 0 0,-1 0 0 0,-1 1 0 0,1-2 0 0,-1 0 0 0,0 2 0 0,-1-1 0 16,0 1 0-16,0 0 0 0,0 0 0 0,0 0 0 15,0 0 0-15,0 0 0 0,0 0 0 0,0 0 0 16,0 0-384-16,0 0 64 0,0 0 0 0,0 0-20544 16</inkml:trace>
  <inkml:trace contextRef="#ctx0" brushRef="#br0" timeOffset="13622.58">10367 11751 35007 0,'-4'-4'3120'0,"2"2"-2496"0,2-2-496 0,1 3-128 16,1 1-352-16,1-4-96 0,-1 1 0 0,2-3-16 16,1-2-688-16,-1 1-144 0,1 2-32 0,-3 3 0 15,-2 2-128-15,0 0-16 0,-2 2-16 0,-3 2 0 0,-3 2 1328 0,-2 1 160 0,-1-1 256 0,0 0-64 16,0-1 1664-16,0 0 352 0,2 0 64 0,2-4 16 16,1 0-240-16,2-2-64 0,1 1 0 0,2-1 0 15,2-2-992-15,2 0-208 0,1-1-32 0,2 1-16 16,1 0-368-16,2 1-80 0,1 0-16 0,1 2 0 15,-1 2-272-15,1-2 0 0,-1 5 128 0,-2-2-128 16,0 2 0-16,-1 1 0 0,-1-1 0 0,-2 1 0 16,0 0 0-16,0 0 0 0,-1 3 0 0,1-3 0 15,-2 2 128-15,1-3 32 0,-1 1 0 0,2 0 0 0,1 3 128 16,1-3 32-16,4 0 0 0,1 2 0 0,4 0 0 0,2-2 16 16,4 2 0-16,4 2 0 0,5-4 80 0,3 1 16 15,4 3 0-15,2 0 0 0,-2-4-240 0,0 2-32 16,-1 2-16-16,4-3 0 0,4 4-144 0,0 4 0 15,-2-1 0-15,-2 4 0 0,-1 3 0 0,0 3 0 16,-2 2 0-16,-2-2 0 0,-2 2 0 0,-1 0 0 16,3 1 0-16,-1 1 0 0,6-2 0 0,2-4 0 15,5 3 0-15,5-7 0 0,2 2 0 0,4-2 0 16,3 2 0-16,0-2 0 0,-1-4 0 0,2-1 0 16,2-2 0-16,2 3 0 0,2 2 0 0,0 3 0 15,-3 2 0-15,-3 2 128 0,-5-1-128 0,-6-2 0 16,-3-1 0-16,3 4 128 0,2 0-128 0,-2 0 0 0,-1-1 0 15,-4 0 0-15,-3 2 0 0,-2-3 0 0,-3-2 128 0,1 1-128 16,2-3 0-16,-1 1 0 0,4-7 0 0,3 0 0 16,0 0 0-16,1-2 0 0,1 1 0 0,0 0 0 15,-2-2 0-15,-3 1 0 0,1 0 0 0,-6-5 0 16,-3 0 0-16,0 1 0 0,-2-1 0 0,4 3 0 16,-1-1 0-16,-3 3 0 0,-3 1 0 0,-4 1 0 15,-4 1 0-15,-5 3 0 0,-2-4 0 0,-3 2 0 16,-3 0 0-16,-1 1 0 15,-1-2 0-15,-1 2-176 0,2 1-448 0,0-4-80 16,2 1-32-16,0-1 0 0,2 1-112 0,4-3-32 0,-1 1 0 0,2-1 0 16,2 1-16-16,3-3 0 0,5 3 0 15,1-4 0-15,2-1-1712 0,5-2-336 0,4 1-80 0,4-3-16 0</inkml:trace>
  <inkml:trace contextRef="#ctx0" brushRef="#br0" timeOffset="14817.62">11252 16304 19343 0,'-12'2'1728'0,"2"-2"-1392"0,5 0-336 0,2 0 0 0,2 0 816 0,-1-2 80 0,-7 1 32 0,-2-1 0 15,-3-1-480-15,1-2-80 0,3-1-32 0,2-1 0 16,4 2 304-16,1 1 48 0,1-3 16 0,0 2 0 16,1 2-528-16,0-2-176 0,-2 0 0 0,1 1 144 15,-1 2 32-15,0 0 0 0,-1 0 0 0,0 1 0 16,-1-1 208-16,0 2 32 15,2 0 16-15,-1-3 0 16,0 1 288-16,1 1 64 0,-1-1 16 0,1 1 0 0,2-1 192 0,-1-1 32 16,0 0 16-16,2 3 0 0,0-2-288 0,0 0-64 15,3 2-16-15,-1-1 0 0,3 1-224 0,0 0-32 16,3 1-16-16,0-1 0 0,1 0-240 0,1 0-160 16,1 0 192-16,0 0-192 0,2 0 240 0,0 2-64 15,2-2-16-15,0 0 0 0,2 2-16 0,-1-2 0 16,2 3 0-16,0 0 0 0,1 0-144 0,2-1 160 15,2-1-160-15,2 1 160 0,2-2-32 0,3 0-128 16,4-2 192-16,1-1-64 0,2 0-128 0,1-2 0 16,3 0-192-16,-2-1 192 0,-4 0 0 0,4 0 0 15,2-3 0-15,-2 1 0 0,1 1 0 0,-6 2 0 16,0-1 0-16,-1 3 0 0,-1 0-128 0,-2 3 128 16,-3 0-160-16,-2-2 160 15,0 2-928-15,-4 0-96 0,-2 2 0 0,-1-2-16 16,-2 1 224-16,-3-1 48 0,0 0 16 0,-2 0 0 0,-1-1 560 0,0-1 192 0,0-1 0 0,-2-1-144 31,2 2-1056-31,0-6-208 0,1 2-32 0,1-2-12320 0</inkml:trace>
  <inkml:trace contextRef="#ctx0" brushRef="#br0" timeOffset="16027.34">12065 16199 32255 0,'-3'0'2864'0,"2"0"-2288"15,1 0-576-15,0 0 0 0,0 0 640 0,0 1 0 16,1-1 16-16,-1 0 0 16,1 3-2512-16,1-5-496 0,0 1-96 0,-2 1-32 15,0 0 1536-15,0 0 304 0,11-19 64 0,-7 12 16 0,0-2 1008 0,1 3 208 16,-1-5 48-16,0 2 0 0,2 2 752 0,-1 0 144 15,3-2 48-15,-1 2 0 0,2-2-256 0,-1 1-48 16,2 1-16-16,0 2 0 0,3-1-752 0,-3 1-160 16,1-1-32-16,1 0 0 0,2-2-208 0,2 0-48 15,-1-4-128-15,-2 1 192 0,2-1 128 0,-1-2 0 16,-1 2 16-16,2-2 0 0,1-2 48 0,0 0 16 16,0 3 0-16,3-4 0 0,2 3-112 0,2-1-32 0,3 0 0 15,0 1 0-15,3 0-256 0,0 0 0 0,2-1 0 16,3-1 0-16,-1-3 0 0,0-2 0 0,1-5 0 0,-1-1 0 15,-2 1 192-15,0-3-64 0,1-2 0 0,-1-3-128 16,0 2 192-16,2-4-64 0,3-3 0 0,1-5-128 16,3 2 192-16,1-3-192 0,0-1 192 0,1 0-192 15,1-5 176-15,0 1-176 0,-2 4 160 0,2 0-160 16,3 0 128-16,0 4-128 0,3 2 0 0,-1 4 144 16,1 1-144-16,-2 4 0 0,0 3 0 0,-2-2 0 15,0 0 0-15,-2-3 0 0,-1 3 0 0,0-3 128 16,-1 1-128-16,1-2 0 0,0 0 0 0,0-1 128 15,-2 2-128-15,-3-1 0 0,1 2 0 0,-3 0 0 0,-1 0 0 16,-1 0 0-16,-4 0 0 0,0 0 0 0,-1-1 0 0,-1 2 0 16,-1 5 0-16,0-2 0 0,-1 6 0 0,-3-2 0 15,-2 3 0-15,-3 3 0 0,1 2 0 0,-5 3 0 16,-2 2 0-16,-1 2-176 16,-1 5-272-16,-3 1-48 0,-2 6-16 0,-3 0 0 15,-1 3-1424-15,-2 2-304 0</inkml:trace>
  <inkml:trace contextRef="#ctx0" brushRef="#br0" timeOffset="17784.84">14864 12875 11967 0,'-9'-14'1072'0,"3"6"-864"0,-1-4-208 0,2 6 0 0,2 1 5616 0,2 3 1072 0,-1-2 224 0,-2-2 32 32,-1-5-5184-32,-2 0-1040 0,0 0-208 0,4-1-32 0,-1 6-624 0,2 3-128 0,0 6-32 0,2-3 0 15,-1 0 304-15,1-2 0 0,1 4 0 0,1 2 0 16,-1 3 0-16,0 1 0 0,2 3 0 0,-1 3 0 16,0-1 240-16,2 4 96 0,-1 3 32 0,-1 1 0 15,-1 3 176-15,2 4 32 0,-3 4 16 0,2 4 0 16,0 5-224-16,-2 1-48 0,0 5-16 0,0 3 0 15,-3-2-64-15,3 1-16 0,-2-2 0 0,0-1 0 16,0 0-224-16,-1 2 0 0,2 4 128 0,1 1-128 16,1 3 0-16,2 2 0 0,1 1 128 0,-2-1-128 15,4-2 128-15,-2-10-128 0,0-4 176 0,-1 3-176 0,4 10 144 0,-1-1-144 16,-1 2 0-16,-2-4 144 0,1 2-144 0,-3-8 128 16,-1-1-128-16,-2-6 128 0,-2 1-128 0,-1-6 0 15,-1-3 0-15,0-2 0 0,2-1 0 0,-2-6 192 16,0-1-192-16,0-5 192 0,1-1 128 0,0-4 16 15,1-2 16-15,0-3 0 0,-1 0-32 0,3-3-16 16,-1-1 0-16,1-4 0 0,2-1-80 0,-1 0-16 16,2-3 0-16,0-1 0 0,2 1-80 0,-1-1 0 15,2 1-128-15,0-3 192 0,0 2-192 0,0-2 144 16,-1 3-144-16,0 1 128 16,2-3 0-16,-1 2 0 0,0 1 0 0,-1 3 0 0,0-3-128 0,-1 5 0 0,1-3 0 15,-2 3 0-15,0 0 0 0,1 0 0 0,0 0 0 0,-1 0 0 16,2 0 0-16,-1-2 0 0,3 1 0 0,0-3 0 15,0 3 0-15,2-6 0 0,3 0 0 0,3-2 0 16,-2 3 192-16,5-5-64 0,4 0 0 0,4-1 0 16,2 0-128-16,3 1 128 0,1 0-128 0,0 1 128 15,3 3-128-15,0 1 0 0,2 1 0 0,-2 2 0 16,0 2 0-16,1 0 0 0,-2 1 0 0,1 0 0 16,3 1-336-16,0 3 48 0,2-2 16 0,1 4 0 15,-3 2 64-15,-1-4 16 0,3 2 0 0,-3-1 0 16,1 0 64-16,-2-2 128 0,0-1-208 0,-2-2 80 15,1 0 128-15,-1-2 0 0,2 2 0 0,0-3 0 0,-5 0 0 16,4-1 0 0,6 3 0-16,3-3 0 0,-1 3 0 0,-3 0 176 0,-1 1-176 0,-3 0 192 0,-6 0-192 0,1 0 0 15,-2 0-160-15,-1 0 160 0,-3 0 0 0,0 0 0 16,-2-2 0-16,-4 2 0 0,-1-2 0 0,-2 2 0 16,-2 0 0-16,-2 2 160 0,-1-2-32 0,-3 0 0 15,-1 0 0-15,-3 2 0 0,1-2 0 0,-2 0 0 16,-1-2 0-16,0 2 0 15,-1-2 0-15,-1 1 0 0,1 1 0 0,0-4 0 0,-2 3 112 0,3 1 16 16,0 0 0-16,0 0 0 0,0 0-256 0,0 0 0 16,0 0 0-16,0 0 0 0,0 0 128 0,0 0-128 15,0 0 0-15,0 0 0 0,0 0 128 0,-16-11-128 16,15 10 0-16,1 1 0 0,0 0 0 0,0 0 0 0,0 0 0 0,0 0 0 16,0 0 0-16,0-3 0 0,0 2 0 0,1 0 0 15,-1 0 0-15,0 1 0 0,0 0 0 0,0 0 0 16,0 0 0-16,0 0 0 0,0 0 0 0,0 0 144 15,0 0 48-15,4-20 16 0,-4 17 0 0,0 0 0 16,0 0-16-16,0 1 0 0,0-1 0 0,1-2 0 16,-1 0-192-16,0 0 144 0,2 3-144 0,-1-4 128 15,0 1-128-15,0-1 128 0,2-3-128 0,-2-2 128 16,1-2 48-16,1 1 0 16,1 0 0-16,-1-4 0 0,1-2 128 0,1-1 16 0,1-3 16 0,2-5 0 0,-2 1-80 15,0-2-32-15,0 2 0 0,0-7 0 0,0-8-224 0,3-9 0 16,-1-2 128-16,-2 0-128 0,0-1 0 0,-1 1 0 15,0-1 0-15,0 1 0 0,-2 1 0 0,4-5 0 16,-1-8 0-16,0 0 0 0,3 4 0 0,1-1-160 16,1 3 160-16,1 1-192 0,0 1 192 15,1 1-160-15,2 2 160 0,-2-2-160 0,3 4-96 0,-3 3 0 16,0 4-16-16,1 3 0 0,-3 4 16 0,-1 3 16 16,0 3 0-16,-2 2 0 0,-1 0 80 0,-2 2 16 15,-1 4 0-15,0 0 0 0,-1 5-112 0,-3-3-32 16,1 5 0-16,0 2 0 0,-2-1 96 0,0 3 0 15,1 3 16-15,-2 1 0 0,1 1 48 0,0 1 0 16,-2 1 0-16,0 2 0 16,0 0 0-16,0 3 0 0,-1 0 0 0,0 0 0 0,-1 0-16 0,0 0 0 0,0 1 0 0,0 2 0 15,-1-1 144-15,0 1 0 0,-1 3 0 0,-1-1-128 16,1 0 128-16,-2 0-128 0,0 1 128 0,-3-1-128 16,0 0 128-16,-3 0 0 0,0 1-144 0,-1-4 144 15,1 3 0-15,-3-1 0 0,-5-1 0 0,-1 0 0 16,-4 0 0-16,0-1 0 15,-2-2 0-15,-1 0 192 0,-3 2-16 0,-3-1 0 0,0 0 0 0,-2-1 0 16,0 2-48-16,2-2 0 0,1 0 0 0,-5 0 0 16,-2 0 64-16,-4 0 16 0,-2 2 0 0,1 0 0 15,0 1-208-15,1-1 0 0,0 3 0 0,0 0 0 16,0 1 0-16,-1 3 0 0,-5-1-192 0,-1 4 192 0,7-2 0 16,-6 2 0-16,-2 0 128 0,-1 1-128 0,4 0 0 0,3 0 0 15,2-4-176-15,3 3 176 0,5 0 0 0,2-5 0 16,2 2 0-16,3-5 0 0,2-2 0 0,4-2 0 15,3 1 128-15,2-2-128 0,2 1 0 0,3-2-256 16,2-1 48-16,2-2 0 0,2-1-80 0,3 1-16 16,1-1 0-16,2-1 0 15,1-3-128-15,1 0-16 0,3 1-16 0,2-2 0 32,2 1-304-32,0-1-48 0,2 4-16 0,0-1 0 15,1 2-192-15,0 4-64 0,1 2 0 0,2 0-17200 0</inkml:trace>
  <inkml:trace contextRef="#ctx0" brushRef="#br0" timeOffset="18317.65">16040 13157 34095 0,'-6'-18'1504'0,"0"5"320"0,0 0-1456 0,1 2-368 0,1 1 0 0,1 4 0 16,0 0 368-16,-5-10 0 0,-3-7 0 0,-5-12 0 0,-2-5-368 0,-1-2 0 15,3 3 0-15,0 4 0 0,3 7 512 0,2-2 16 16,0 0 16-16,3 2 0 0,1 1-416 0,1 2-128 16,1 0 0-16,2 7 0 0,0 4 0 0,1 0 0 15,-1 6 0-15,1 2 0 0,-1 2 336 0,-1 3 16 16,2 2 0-16,-2 4 0 0,-1 6-176 0,-2 3-48 16,-1 7 0-16,0 3 0 0,-2 7-128 0,-1 0 0 15,-3 6-160-15,1 3 160 0,-2-4 0 0,0 2 0 16,3-3 0-16,-1-1 0 0,1 2 0 0,-1 2 208 15,1 3-32-15,1 3-16 0,1-2 32 0,0 1 16 16,2 1 0-16,-1 0 0 0,1-1 32 0,2 1 0 16,0 2 0-16,0 0 0 0,2 5-48 0,-1-1-16 0,2 2 0 15,-1-3 0-15,1-4-176 0,1-3 0 0,1-1 144 16,-1-3-144-16,0 0 160 0,1-1-32 0,-2-1-128 0,1-3 192 16,1-3-192-16,-2-2-128 0,-1 0 128 0,2-2-208 15,1-2 208-15,-2-5 128 0,2-3 0 0,0-3-128 16,-1-3 208-16,1-4-64 0,1-2-16 0,0-4 0 15,0 0-304-15,1-5-64 0,2-2-16 0,-1-5 0 32,2-2-976-32,-1-4-208 0</inkml:trace>
  <inkml:trace contextRef="#ctx0" brushRef="#br0" timeOffset="18600.21">15287 13548 40543 0,'-7'-2'1792'0,"0"0"384"0,1 2-1744 0,3 0-432 0,1 0 0 0,2 0 0 0,0 2 336 0,0-2-16 16,2 2 0-16,2-1 0 0,5 2-576 0,7-1-112 15,5-1-16-15,6 1-16 0,7-2 704 0,2 0 144 16,0-2 16-16,6 1 16 0,7-2-96 0,4-4-32 15,0 1 0-15,-1-2 0 0,-2 1-208 0,-3-2-144 0,0 0 192 0,-3 0-192 16,0 0 0-16,0-1 0 0,2 0 0 0,0 0 0 31,-2 3-544-31,2-2-112 0,0 5-32 0,1-3-17952 0</inkml:trace>
  <inkml:trace contextRef="#ctx0" brushRef="#br0" timeOffset="21283.89">12267 11775 30399 0,'-1'-1'2704'0,"0"0"-2160"0,1 1-544 0,0-2 0 0,0 2 1440 0,0-2 176 16,1 1 48-16,0-4 0 0,3 1-1088 0,1-2-192 15,2 0-64-15,1 1 0 0,1 1-320 0,-1 1 144 16,2 1-144-16,0-1 0 0,0 3 128 0,0-1-128 15,1 2 0-15,0-1 0 0,0 1 320 0,1 1 0 16,1 0 0-16,0-1 0 0,1 3 192 0,1-4 32 16,2 1 16-16,-1-1 0 0,2 0-304 0,0-1-64 0,2-1-16 0,1-3 0 15,2-1 16-15,0 1 0 0,-1-1 0 0,0-3 0 16,0 3-192-16,-1 0 192 0,1 1-192 0,-4 0 192 16,1 3-192-16,-2-3 0 0,-1 4 0 0,-1-3 0 15,-3 4 0-15,1-1 0 0,-2 1 0 0,-3 2 0 16,0 1 0-16,-5 0 0 0,0 2 0 0,-3 1 0 31,-1 3 0-31,-5-2 0 0,-1 3-128 0,-3 0 128 0,-2 3 0 0,-5-1-176 0,-2 3 176 0,-4-2-128 16,-2 2-32-16,-3-2 0 0,-1-2 0 0,-2 0 0 15,2 0-48-15,-2-4-16 0,1 3 0 0,-1-2 0 16,-1 2 224-16,0 1 0 0,3-3 0 0,1 4 0 0,2-1 0 16,5-1 0-16,4-1 0 0,0 4 0 0,0 0 128 0,2 5-128 31,4-1 0-31,1 0 0 0,4 3 128 0,0-3-128 0,2 2 0 0,2-2 0 0,1 3 0 0,2-3 0 15,1 1 0-15,3-2 0 0,3-3 0 0,0 4 0 16,3-5 0-16,1 3 0 0,2-3 304 0,2-1-48 16,0-2-16-16,3 0 0 0,2-5 0 0,0 3 0 15,4-6 0-15,0 0 0 0,1 2-112 0,1-6-128 16,1 2 176-16,-1 0-176 16,2-3-304-16,-1 3-160 0,1-3-48 0,-2 2 0 15,-2-1-1168-15,-1 3-240 0,0-1-64 0,-3 2-14432 0</inkml:trace>
  <inkml:trace contextRef="#ctx0" brushRef="#br0" timeOffset="21553.4">13119 12075 40543 0,'2'-5'1792'0,"-2"4"384"0,0-2-1744 0,-2 3-432 0,1 0 0 0,1 3 0 16,-1-2 384-16,1 1-16 0,-1 6 0 0,1-1 0 15,0 7-368-15,1 1 0 0,0 1 0 0,2 2 0 0,-1 3 0 0,1 1 0 16,-1 2 0-16,-1 1 0 0,0 1 0 0,-2-4 0 16,-1 3 0-16,-2-3 0 0,-1 1 0 0,-1 0-208 15,0-1 80-15,-3 0 128 0,0 0-320 0,2 1 64 16,-2 0 16-16,3 1-11856 31,0-2-2384-31</inkml:trace>
  <inkml:trace contextRef="#ctx0" brushRef="#br0" timeOffset="22697.93">13055 15943 37775 0,'-2'0'3360'0,"0"-3"-2688"16,2 3-544-16,0 3-128 0,2-3 320 0,-2 0 48 16,1 0 0-16,0-3 0 0,2 2-192 0,0 0-48 15,3-3 0-15,3 2 0 0,0-2 240 0,1 0 32 16,0 1 16-16,1 0 0 0,1 1-208 0,3 0-32 15,-2-3-16-15,2 5 0 0,0 0 32 0,0 2 0 16,-3-1 0-16,2 1 0 0,3 1-192 0,3 1 192 16,1-2-192-16,1 2 192 0,1-3-64 0,-1 3 0 0,-1-4 0 15,2 2 0-15,2 2 32 0,1-3 0 0,0 3 0 16,-3-3 0-16,0 2-32 0,-3-3 0 0,1 0 0 0,-3 0 0 16,-1 0-128-16,-3 0 192 0,-2-2-192 0,-2 2 192 15,-1 2-192-15,-4 0 0 0,-1-2 0 0,-3 2 0 16,-1 2 0-16,-1 1 0 0,-2 1 0 0,-2-1-176 15,-1 4 176-15,-4 2-192 0,-1 0 192 0,-3 4-192 16,-2 0 192-16,-2 2 0 0,-2 3 128 0,-2-3-128 16,-2 2-128-16,-2 1-112 0,-2-1-16 0,-2 2 0 15,0-1 256-15,-2 1-144 0,0 1 144 0,0 2-128 16,-1 3 128-16,0-3 0 0,3-2 0 0,-1 0-128 0,2-2 128 16,2-3 0-16,2-1 0 0,2-1 0 0,0-2 0 15,5-1 0-15,1 0 0 0,3-2 0 0,2 1 176 0,2-1-48 16,2-1 0-16,2 0 0 0,2 2-128 0,1-4 128 15,2 3-128-15,-1-4 128 0,2 4-128 0,2-4 0 16,0 5 0-16,2-3-176 0,1 2 176 0,1-3 0 16,4 1 128-16,3-1-128 0,5 2 256 0,1-1 0 15,5 0-16-15,2-1 0 0,2 2 112 0,4-3 32 16,2 1 0-16,2 2 0 0,1-3-384 0,0 0 0 16,0 2 0-16,0-2-128 0,-1 1-192 0,-4 0-48 15,-2-1 0-15,-3-1 0 0,-2-5 48 0,-3 1 0 16,-3 0 0-16,-3 3 0 15,-3-2-256-15,0 2-32 0,-2 1-16 0,-1 1 0 16,-1-1-1616-16,1-1-320 0,0 3-64 0,1-4 0 16,2 2-1712-16,0-3-336 0</inkml:trace>
  <inkml:trace contextRef="#ctx0" brushRef="#br0" timeOffset="23168.85">13923 16717 20271 0,'1'-1'1792'0,"-1"-4"-1424"0,0 1-368 0,2 2 0 16,-1-2 4048-16,0 1 752 0,2-2 128 0,0-3 48 16,5-6-5216-16,5-3-1040 0,5-3-192 0,1 2-64 15,1 1 256-15,0 5 64 0,1 1 0 0,-1 1 0 0,-2 3 2320 0,1 0 480 16,-1 3 80-16,0 1 32 0,-1 1-384 0,-1 0-80 15,0 4-16-15,-2 0 0 0,-1 4-672 0,0-2-144 16,-3 3-16-16,-2 1-16 0,-2 2-224 0,-2-2-144 16,-1 6 192-16,-3 0-192 0,-3 2 0 0,-1 1 0 15,-2 4 0-15,-2-1 0 0,-4 2 0 0,-1 1 0 16,-3 1 0-16,-2 1 0 0,2-2 0 0,-2 1 0 16,-1-2 0-16,2-5 0 0,1 1-240 0,2-2 48 0,2-5 16 15,0-3 0-15,-1 6 176 0,0-2 176 0,-1 0-48 0,0 0 0 16,1 0 0-16,-2 3 0 0,3-4 0 0,-2 4 0 15,0 2-128-15,1 3-176 0,-2 0 48 0,1 0 0 32,3-4-240-32,3 1-32 0,3-3-16 0,1-2 0 0,4-3 576 0,2-1 112 0,3 1 32 0,5 0 0 15,3-1 256-15,3 4 48 0,2-5 16 0,7 4 0 16,6 0-304-16,5 2-48 0,5-2-16 0,3 0 0 16,1 0-256-16,3-1-304 0,1-2 64 0,2-3 16 15,1-1-208-15,1-3-32 16,4 1-16-16,2-2-11680 0,3 0-2320 0</inkml:trace>
  <inkml:trace contextRef="#ctx0" brushRef="#br0" timeOffset="24821.42">16610 13648 17503 0,'-12'-3'1552'0,"3"1"-1232"16,4-1-320-16,4 2 0 0,2 1 1616 0,-2-2 272 15,-3-1 48-15,-2-1 16 16,0-4-1504-16,2 0-288 0,4 2-160 0,3 1 160 0,3 0 768 0,1 2 160 16,2-1 16-16,1 1 16 15,0 2 608-15,1 0 128 0,-1 1 32 0,0 0 0 0,-2 2-368 0,1 1-80 16,1-1-16-16,0 2 0 16,3 2-784-16,2-3-176 0,2 0-16 0,3 2-16 15,4 0-176-15,3-1-48 0,5-2 0 0,5 0 0 0,3-1 112 0,7-4 32 0,7 0 0 0,7-3 0 16,3-1-16-16,2 1 0 0,0-2 0 0,2 0 0 15,-3 2-336-15,4 0 0 16,5 0 0-16,0-1 0 0,-1 2 0 0,-4 0 0 0,-4 2 0 0,-8 0 0 16,-8 1 0-16,4 1 0 0,3 1 0 0,-2 1 0 15,-3 1 144-15,-5 1-144 0,-4-1 192 0,-4 1-192 16,-3 0 128-16,-2-3-128 0,1 2 0 0,-2-1 0 16,1-2 304-16,-1-1-48 0,2 0-16 0,-3-2 0 15,-1-1-80-15,1 0-16 16,-2 0 0-16,-3-1 0 0,-3 0 48 0,-3 1 0 0,-3-1 0 0,-3 2 0 15,-3 0-192-15,-3 2 160 0,-4 0-160 0,0 2 160 0,-3-3-160 16,-1 2 0-16,-1 1 0 0,-1-1 0 0,0-1 0 0,-1 2 0 16,-1-2 0-16,-2-1 0 0,1 3 0 0,-1-3 0 15,1 1 128-15,0 1-128 0,1-2 128 0,2 0-128 16,0 1 128-16,1-1-128 0,0 3 160 0,1-2-160 16,1 0 192-16,-1 1-192 15,1 0 144-15,1 1-144 0,-1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16,-4-21 128-16,-1 15-128 0,1 0 0 0,-3 1 128 16,0-2-128-16,-2 1 0 0,-1-2 0 0,-1 0 0 15,-2 2 0-15,-3-4 128 0,-3 3-128 0,-1 0 0 16,0-1 0-16,-1 0 0 0,-1 2 0 0,-1-2 0 0,0 3 0 16,2-2 0-16,3 4 0 0,-1-5 0 0,2 5 0 15,1-2 0-15,2 0 0 0,1 0 0 0,0 0-128 0,2 0 128 16,1-3 0-16,2 2 0 0,-1-1-224 0,2 2 32 15,0-1 0-15,2-2 0 0,1 5-80 0,1-2-16 16,1 1 0-16,0 1 0 0,2 3-32 0,0 0-16 16,2 0 0-16,-1 0 0 15,4 5-112-15,1-2 0 0,3 2-16 0,0 1 0 0,5-1 48 0,2 1 16 16,4 0 0-16,3 2 0 0,5-1 112 0,1-1 32 16,3 3 0-16,2 1 0 0,-2 0 0 0,-1 1 16 15,0 0 0-15,-5 1 0 0,-4 2 48 0,-5 0 16 0,-2-1 0 16,-5 2 0-16,-1-3 176 0,-4 2 0 0,-3 1 128 0,1-3-128 15,-1 3 304-15,-1-5-16 0,2 1 0 0,-2 0 0 16,0 0-32-16,1-1 0 0,-1 1 0 0,0-1 0 16,-2 1-256-16,0 1 160 15,-3-3-160-15,-1 5 128 0,0-3-128 0,-4 4 0 0,-3 2 0 0,-3 3 0 16,-1-3 192-16,-4 3-32 0,-2 1-16 0,-4 0 0 16,-1 3 128-16,-4-1 32 0,1-1 0 0,-1 2 0 15,0 2-304-15,0-3 0 0,3 0 128 0,2-5-128 16,5 0 0-16,4-6 0 0,4-2 0 0,5-5 0 15,4 0-320-15,3-5-160 0,3-4-32 0,3-2-19072 16</inkml:trace>
  <inkml:trace contextRef="#ctx0" brushRef="#br0" timeOffset="25937.03">19202 12662 23951 0,'-3'-5'2128'0,"3"1"-1696"0,0 2-432 0,0 1 0 16,2 0 1392-16,-1 1 192 0,1-5 32 0,1-2 16 15,2 1-592-15,1-4-112 0,3 3-32 0,-1 1 0 0,1 1 432 16,1 5 80-16,-1 0 0 0,0 5 16 0,3 1-432 0,-1 3-96 16,1-1 0-16,3 7-16 0,1 7-544 0,1 3-96 15,3-5-32-15,1 3 0 0,1 5-208 0,1-1 0 16,0 1 0-16,-1-1 0 0,2-3 0 0,-3 1 144 16,1 1-144-16,-1-3 128 0,-2-1-128 0,0 1-224 15,-1-4 48-15,-2-3 16 16,-3 1-224-16,1-6-64 0,1 0 0 0,0-4 0 15,1-2-1360-15,-1 0-288 0,-1-5-48 0,1 0-13536 0</inkml:trace>
  <inkml:trace contextRef="#ctx0" brushRef="#br0" timeOffset="26188.33">20091 12480 35935 0,'-4'-2'3200'0,"-1"2"-2560"0,-1 2-512 0,1 2-128 0,2 1 1344 0,-1-1 240 0,0 3 48 0,-2 4 16 16,-4 7-1232-16,-4 10-240 0,0 4-48 0,-4 10-128 15,2 4 0-15,-4 2 0 0,1 5 0 0,-5 4 0 16,-1 4 0-16,-4 4 0 0,-3 10 0 0,-6 5 0 16,-1 3 400-16,-4-3-16 0,-3-1-16 0,-2 0 0 15,-2 3 0-15,-2-2 0 0,-1-2 0 0,2-5 0 16,6-7-192-16,5-9-48 15,8-7 0-15,8-10 0 0,8-5-592 16,10-7-128-16</inkml:trace>
  <inkml:trace contextRef="#ctx0" brushRef="#br0" timeOffset="41779.85">16865 3105 26719 0,'0'-4'2368'0,"2"-1"-1888"0,-1 4-480 0,1-3 0 15,0 3 0-15,0-1-336 0,3-2 48 0,0-6 16 16,2-1-1120-16,1-1-208 0,-2-3-64 0,-2 4 0 0,-3 0 1280 0,-2 2 384 16,-3 0-176-16,-4 2 176 15,-1 2-432-15,-4 0 0 0,-2 2 0 0,-3 1 0 16,-2 1 1584-16,-2 0 304 0,-3 1 64 0,-1 1 16 0,-1-1 320 0,0 0 64 16,2 0 0-16,1 0 16 0,3 1-640 0,2 1-128 15,1 0-16-15,1 1-16 0,2 0-464 16,0 1-96-16,1 2 0 0,-3-1-16 0,1 2-400 0,-3 3-160 0,0-1 128 15,-1 2-128-15,0 4-176 0,1-3-112 0,0 5-32 0,1 1 0 16,3-2 320-16,0 2 192 0,-1 6-16 0,1 0-16 16,4 2 160-16,0 0 16 0,3 3 16 0,3-1 0 15,4 1-352-15,4-3 0 0,3 0 0 0,2-4-128 16,5-2 128-16,0-2 0 0,0-5 0 0,3-2 0 16,5 2 0-16,2 2 0 0,5-4 128 0,1 0-128 15,1-2 128-15,3 0-128 0,3-3 128 0,1-4-128 16,-1 1 0-16,0-6 128 0,-1-2-128 0,-2-2 0 15,-2 0 304-15,-3-7-16 0,0 4 0 0,-2-5 0 16,-1 3 0-16,-1-3 0 0,-3 2 0 0,-1-2 0 16,1 1 64-16,-4-3 16 0,2-1 0 0,-2 2 0 0,-2-1-128 0,0-3-32 15,1-1 0-15,0-5 0 0,-3 2-208 0,1-4 176 16,-2 0-176-16,-2-2 160 0,0 2-160 0,-4-4 192 16,-1 1-192-16,-2-3 192 0,-3 2-192 0,-4 1 0 15,-1-1 144-15,-2 2-144 0,-3-3 128 0,0 1-128 16,0 1 160-16,-1 3-160 0,0 0 240 0,1 4-48 15,0 1-16-15,-1 1 0 0,0 0 80 0,0 1 32 16,-2 1 0-16,0-2 0 0,0-1-112 0,1 5-32 16,0-2 0-16,-2 3 0 0,3 0-144 0,0 0 192 15,0 4-192-15,2-3 192 0,1 3-192 0,1 1 0 16,1 1 0-16,1-3 0 16,1 3-432-16,0 0-64 0,2 1-16 0,0-1 0 15,-1 0-192-15,1 1-64 0,0 3 0 0,2-2-11712 0,0 3-2368 16</inkml:trace>
  <inkml:trace contextRef="#ctx0" brushRef="#br0" timeOffset="42329.02">17770 2812 22111 0,'0'-2'1968'0,"0"2"-1584"0,0 2-384 0,0-2 0 15,0 1 2208-15,0 0 352 0,0 3 80 0,2 1 16 16,-1 3-1840-16,-1 1-368 0,1 3-80 0,0-1-16 15,1 1 304-15,-1-1 64 0,1 3 16 0,1-1 0 16,-1 0 32-16,2-2 16 16,2 5 0-16,0-2 0 0,1 2-112 0,1 0-32 0,1 2 0 0,1 1 0 15,0 1-240-15,1-1-48 0,2 9-16 0,1 0 0 16,0-1-208-16,-1 2-128 0,1-1 160 0,-3 1-160 16,0-1 0-16,-1-3 0 0,0 1 0 0,-1-3 0 0,-1-4 0 0,0-1 0 15,-1-4 0-15,2-2 0 0,-1-1-224 0,2-1-32 16,5-2-16-16,0-1 0 15,2-3-640-15,1-2-128 0,1-3-32 0,1-4-10464 16,1-1-2096-16</inkml:trace>
  <inkml:trace contextRef="#ctx0" brushRef="#br0" timeOffset="42627.51">18552 2707 16575 0,'-5'-4'1472'0,"0"0"-1168"0,1 3-304 0,1-1 0 0,0 2 4544 0,2 2 832 0,0-2 192 15,-3 1 16-15,-1 3-3984 0,-2 0-816 0,-1 5-144 0,0 2-48 16,-2 3-416-16,1 6-176 16,-2 4 128-16,-1 1-128 0,-2 3 0 0,-1 3 0 0,-1 0 0 0,-4 3 0 15,-1 2 0-15,-1 5 0 0,0-1 0 0,-3 4 0 16,-2 3 368-16,-3 5 144 0,-1 5 16 0,-2 0 16 15,-2 0-144-15,2-5-16 0,-1-4-16 0,2-2 0 16,3-1-224-16,-5 4-144 0,-2 8 192 0,2-3-192 16,4-3 0-16,4-7 0 0,5-1-240 0,2-5 80 31,5-5-752-31,1-5-160 0,3-2-16 0,0-1-10704 0,2-1-2144 0</inkml:trace>
  <inkml:trace contextRef="#ctx0" brushRef="#br0" timeOffset="43099.07">15886 3994 35007 0,'-22'3'3120'0,"4"-1"-2496"0,10-2-496 0,7 1-128 15,2-1 1232-15,-4 0 240 16,-5 2 32-16,-7 0 16 0,-1-1-1664 0,3-1-336 0,6 0-64 15,7 0-16-15,5-1 240 0,4-1 64 0,4 2 0 0,3-2 0 16,4 2 512-16,3 2 96 0,6 0 32 0,2 1 0 0,0 0 336 0,3 1 80 16,10 0 16-16,5-1 0 0,8 0-272 0,6-4-48 15,10-6-16-15,10 1 0 0,10-4 128 0,8 0 32 16,5 2 0-16,9-6 0 16,10-1-192-16,5 2-16 15,6 4-16-15,4-2 0 0,0-1-224 0,-2 0-64 16,-2 4 0-16,-1-1 0 0,-4 1-128 0,-9 0 0 15,-5 2 0-15,-7 1 0 16,-4-1-400-16,-7 0-112 0,-5 3-32 0,-9 1 0 16,-6-2-96-16,-6-1 0 0,-1 3-16 0,-6-5 0 15,-5 2-160-15,-6-1-16 0,-6 1-16 0,-5 0-17664 0</inkml:trace>
  <inkml:trace contextRef="#ctx0" brushRef="#br0" timeOffset="43852.6">17349 5000 39615 0,'0'-12'1760'0,"-1"2"352"0,-1 3-1680 0,1-2-432 0,0 6 0 0,1-1 0 0,0-1 0 0,-3-5 0 16,2-5 0-16,-3-4 0 15,0-6-400-15,-3-1-16 0,-1 0 0 0,-2 0 0 16,-1 4-224-16,-4-2-64 0,-1 2 0 0,-4 2 0 16,0 3-768-16,-2-1-176 0,-4 5-16 0,-1 4-16 0,-3 1 1168 0,-1 5 224 0,3 3 48 0,-6 5 16 15,-3 6 1808-15,-2 2 352 0,-3 4 80 0,-2 5 16 16,0 3-816-16,-1 2-144 0,2 3-48 0,1 2 0 15,4-1-528-15,4 0-112 0,6-3-32 0,2-2 0 16,4 3-352-16,3-1 144 0,3 0-144 0,2 0 0 16,4-2 128-16,1 0-128 0,1 4 0 0,3-1 0 15,1 1 0-15,4-2 0 0,3-3-240 0,3-2 80 16,5 2-96-16,4-5-32 0,4 1 0 0,4-5 0 16,4-3 288-16,3-3-192 0,2-2 192 0,4-4-160 0,7-4 304 0,3-4 64 15,4-4 16-15,0-3 0 0,2-1 16 0,1-4 0 16,-1 0 0-16,-1-3 0 0,-4 2-240 0,-3-3 144 15,-1 0-144-15,-4-1 128 0,-3 2 64 0,-4-4 16 16,-1 1 0-16,-11 5 0 0,-3 1 80 0,-2 0 16 16,0-8 0-16,0-8 0 0,-2-5 96 0,-3-3 32 15,-4-3 0-15,-2 1 0 0,-4 0-112 0,-2 0-32 16,-2 1 0-16,-2-4 0 0,-2 2 32 0,-2-3 16 16,0 1 0-16,-1 0 0 0,-1 2-144 0,0-3-16 15,-2 7-16-15,0-1 0 0,2 5-160 0,0 4 128 16,-1 5-128-16,1 2 128 0,2 4-128 0,0 0 0 15,0 5 0-15,0-2-176 0,0 1-112 0,-1 1-32 16,0 3 0-16,1 1 0 16,-1 3-256-16,4 2-48 0,-1 0-16 0,1 2 0 15,2 3-432-15,1 1-80 0</inkml:trace>
  <inkml:trace contextRef="#ctx0" brushRef="#br0" timeOffset="44418.31">18556 4726 23039 0,'-6'-3'2048'0,"1"0"-1648"0,3 3-400 0,1 0 0 16,1 0 624-16,0-2 32 0,-2 2 16 0,-2-3 0 15,-1 1-160-15,0 0-16 0,1 1-16 0,-1 1 0 16,2 1 1200-16,-2 3 240 0,-1 1 64 0,-2 1 0 15,-2 5-640-15,-3 0-128 0,-6 7-32 0,-3 0 0 16,-7 6-400-16,-3 2-80 0,-2 2 0 0,-5 1-16 0,0 2-176 0,-5-2-16 16,2 3-16-16,-2 1 0 0,2-2 0 0,0 2 0 15,1-1 0-15,3 0 0 0,3 0-256 0,4-2-48 16,6-2-16-16,4-2 0 0,5-2-160 0,4-2 0 16,4-3-160-16,5-2 160 15,2-1-560-15,1 0-16 0,1-5 0 0,0 0 0 16,0-4-608-16,0-2-128 0,-1-4-32 0,2-1-16304 0</inkml:trace>
  <inkml:trace contextRef="#ctx0" brushRef="#br0" timeOffset="44669.18">17983 4624 11967 0,'-2'-5'1072'0,"-1"2"-864"0,1 2-208 0,1 1 0 16,1 1 6896-16,1 2 1328 0,1 2 272 0,1 1 48 16,2 5-6880-16,2 7-1392 0,7 7-272 0,4 7 0 15,6 7 176-15,4 0 80 0,4 7 0 0,2-4 16 16,0 1-96-16,2-3-32 0,1-1 0 0,-1 1 0 16,-4-5-144-16,0 1 0 0,3 2 0 0,-2-2 0 15,2 1 144-15,-3-3-144 0,0-3 160 0,-1 0-160 16,1-2-272-16,-1-5-160 0</inkml:trace>
  <inkml:trace contextRef="#ctx0" brushRef="#br1" timeOffset="61134.39">3386 12804 28559 0,'-14'-5'2544'0,"1"2"-2032"0,7 0-512 0,5 3 0 0,1 0 1408 0,-4 0 192 16,-3-2 48-16,-4 2 0 0,-1 0-1472 0,4 5-176 15,5 1-272-15,5 5 64 0,4 0 208 0,2 6 0 0,5 2 0 16,3 2 0-16,2 3 0 0,2-2 160 0,2 4-32 0,1-2 0 16,0 0 32-16,3-2 0 0,1 0 0 0,3-2 0 15,1 0 48-15,1-5 16 0,1-2 0 0,5 0 0 16,-1-8 208-16,2 1 32 0,3-5 16 0,4-2 0 16,0-3 208-16,3-3 32 0,6-2 16 0,2 1 0 15,-1-4-304-15,1 0-64 0,3-3-16 0,-1 3 0 16,2-5-192-16,-1 0-32 0,3 0-128 0,-3 0 192 15,-2 0-192-15,-4-1 0 0,-3 2 0 0,-3-2 0 16,-2 0 0-16,-3-4 0 0,-1 2 0 0,-2 0 0 16,-3-1 128-16,-3-1-128 0,1 0 0 0,-2-3 0 0,2-1 0 0,-2-2 128 15,2 2-128-15,0-3 0 0,-1 1 192 0,1-1 0 16,1 5 0-16,-3 3 0 0,-1 1-192 0,5 0 128 16,5 0-128-16,2 1 0 0,-1-1 0 0,-1 0 0 15,0 3 0-15,0-1 0 0,0-1 0 0,0-4 0 16,-1 4 0-16,1-5 0 0,0 2 0 0,0-3 176 15,-2 4-176-15,2-4 160 0,0 2 32 0,0-2 0 16,0-3 0-16,-1-1 0 0,-2 1-192 0,3-4 0 16,2 1 0-16,-2-3 0 0,-5 6-160 0,2-3 160 15,6-4 0-15,2 1-144 0,0 0 144 0,0 2-192 16,1-5 192-16,-1 1-192 0,-1 2 192 0,0 0 0 16,-1 2 0-16,0 1-128 0,-3 3 128 0,4-6 0 0,1 1 0 15,1 0 0-15,-2 2 0 0,-1-2 0 0,2 0 0 0,-1 0 0 16,-3-1 0-16,-1-2 0 0,0 1 0 0,-1-3 128 15,-5 5-128-15,4-4 0 0,3-8 128 0,-1 1-128 16,0 2 0-16,-4 2 0 0,-3 6 0 0,2-3 0 16,0 1 0-16,1-5 0 0,2 3 0 0,-4 0 0 15,-1 6 0-15,-5 4 0 0,3 1 0 0,-4 1 0 16,0 2 0-16,0 1 0 0,5-1 0 0,-1 1 0 16,1 0 0-16,0 2 0 0,2 2 0 0,4-1 0 15,-1 0 0-15,4-2 0 0,3 5 0 0,2-3 0 16,3 2 0-16,4 4 0 0,1-2 0 0,0-2 0 15,-2 1 0-15,1 0 0 0,-1-1 0 0,-1 2-128 0,-1-1 128 16,2 2-160-16,0 1 160 0,-1 1-160 0,-1 0 160 0,1 2-192 16,0 3 192-16,1-1-192 0,-1 3 192 0,-5 3 0 15,-5 0-144-15,4 1 144 0,4 0 0 0,2 2 0 16,3 2 0-16,-1 0 0 0,-1 1 0 0,0 0 0 16,0 1 0-16,1 2 0 0,-1-1 0 0,1 1 0 15,4-1 0-15,-2 2 0 0,-1 1-128 0,0 0 128 16,1 3 0-16,3 1 0 0,1-4 0 0,3 2 0 15,1 0-144-15,2 1 144 0,0-5-144 0,-1 2 144 16,2-1-208-16,-2-2 80 0,-3 1-48 0,0-2 0 16,-1 2 0-16,-4 4 0 0,-1-2 0 0,-4 1 0 15,-5 3 0-15,-2-1 0 0,-4-3 176 0,-4 2 0 16,-2 0 0-16,1 1 0 0,5 2 0 0,2 3 0 0,0 3 0 0,1 1 128 16,-1 2 48-16,1-4 16 0,-2 0 0 0,-5-2 0 15,-2 2-192-15,4-2 128 0,6 5-128 0,3 1 128 16,4 3-128-16,0-2 0 0,3 0 0 0,0-2 0 15,-2 0 0-15,0 0 0 0,1 1 0 0,1-2 0 16,-2 1 0-16,0-1 0 0,0 1 0 0,-3 0 0 16,1 1 0-16,-2-4 0 15,-3 3 0-15,-1-3 0 0,-2 0 0 0,1 3 0 0,0-1 0 0,-1 1 0 16,-5-1 0-16,3 1 0 0,3 1 0 0,-2-1 0 16,-1-4 128-16,-2 1-128 0,-2-1 192 0,3-3-64 0,0 1-128 15,2-2 160-15,3 2-160 0,1-3 160 0,2 1 48 0,2-1 16 16,2 4 0-16,1 0 0 0,-2 2-48 0,4-1-16 15,2 0 0-15,0 2 0 0,-2-1-160 0,1 2 128 16,2 4-128-16,-2-2 128 0,0 0-128 0,-4-1 0 16,0-5 0-16,-6-2 0 0,-1 1 0 0,2-2 0 15,5 3 0-15,-1 0 0 0,-5-3 0 0,3 0 0 16,0 1-192-16,4-2 192 0,-4 1 0 0,2-2 0 16,1 1 0-16,1 1 0 0,-4-4 0 0,3 1 160 15,3-2-16-15,0 0 0 0,-1 2-144 0,2 0 0 16,1 0 0-16,2 1 128 0,-1 0-128 0,0-3 0 15,-2 2 0-15,-2-3 128 0,-5 2-256 0,-1-3-64 0,-4-4-16 16,-3 2 0-16,2-3-48 0,-7-2-16 0,-3 1 0 16,-1-1 0-16,-4-3 272 0,-3-1 0 0,-1-1-128 0,-5-1 128 15,-3-3 0-15,-2 0 0 0,-3-1 176 0,-2 0-176 16,-2 2 192-16,-3-2-192 0,-2 2 192 0,0 0-192 16,-1 1 128-16,-1 0-128 15,1 2 0-15,0-4 0 0,-2 3 0 0,0 1 0 0,-1 1 0 0,0-1 0 16,-3-3-160-16,0 3 16 0,-2-2 0 0,1 2 0 15,-1 1 144-15,0-1-128 0,-4 0 128 0,-1-4-128 16,-3 0 128-16,-2-1 0 0,1 0 0 0,-1 0 0 16,0-1 0-16,0 3 0 0,1-3 128 0,0 1-128 15,2 3 144-15,0-1-144 0,3 2 192 0,2 3-192 0,2-1 0 16,2 0 0-16,3 1 0 0,1 3 0 0,2 0 0 0,2 0-176 16,2 1 0-16,4 0 0 0,1 1 0 0,3 1 0 15,3 1 0-15,1 2 0 0,6-2 176 0,-1 6-208 16,3-3 80-16,0 4 128 0,2-1-192 0,-2 1 192 15,2 0-192-15,-3-2 192 0,-2 1-192 0,-2-3 192 16,-3-1-192-16,-2-2 192 0,-3 0-128 0,1-2 128 16,-2 1 0-16,-2-2 0 15,1 0 0-15,-1 0 0 0,0-2 192 0,-1 1-64 0,-2 1 32 0,-1-2 0 16,-1 2 0-16,-2-1 0 0,-1-1-160 0,-1 2 0 16,-1-1 0-16,-3 1 0 0,-1-2 0 0,-3-1 0 15,-3 3 0-15,-1-5 0 0,-1 4 0 0,-1-3 0 16,-3 3 0-16,1-4 0 0,-1 4 240 0,-1-4-48 0,0 0 0 0,0 1 0 15,1 0 96-15,0 0 16 16,2 1 0-16,1 1 0 0,3 0-128 0,1 2-32 0,3 0 0 0,0 2 0 16,1 3-144-16,1 1 0 0,1 4 0 0,-1 2 128 15,-1 5-128-15,1 1-272 0,0-1 64 0,1 4 16 16,-1 2 0-16,0 0 16 0,1 3 0 0,0 0 0 16,1-3 176-16,-2-1 0 0,0 1 0 0,1-4-128 15,-1-1 128-15,-1-3 0 0,0-2 0 0,-1-2 0 16,-2 0 0-16,1-2 0 0,1-1 0 0,-2 0 0 15,1-2 160-15,-1 1 64 0,1-3 16 0,-2 3 0 0,1-2-48 16,-1 1 0-16,-2 0 0 0,1 0 0 0,-1 2-192 16,1-2 0-16,-1 0 0 0,-3 3-160 15,-4 2-368-15,-6 5-80 0,-4-3-16 0,-6 3 0 16,-5 2-848-16,-8 0-160 0,-6 2-32 0,-12-1-15104 16</inkml:trace>
  <inkml:trace contextRef="#ctx0" brushRef="#br2" timeOffset="65089.85">2640 15388 40543 0,'3'-8'3600'0,"2"1"-2880"0,1 3-576 0,2 4-144 15,0 0-896-15,7-4-224 0,13-2-32 0,14-5-16 16,17-1-1632-16,14 1-320 0,5-1-64 0,1 6-16 0,1-2 3200 0,-3 0 832 15,-3 1 64-15,-3-2 0 0,-2 3-640 0,0 0-256 16,0 2 176-16,2 2-176 0,2 2 1088 0,1 0 128 16,4 0 32-16,4 2 0 0,2 7 160 0,6-1 16 0,6 6 16 15,4-3 0-15,2 0-816 0,3 6-176 0,1 3-16 0,-3 0-16 16,-12-6-112-16,13 4-32 0,13 7 0 0,-1 1 0 16,-4 0-272-16,-11-4 0 0,-12 0 128 0,11 3-128 15,12 5 128-15,2 3-128 0,-6 4 192 0,-5-2-192 16,-1 2 224-16,-9 0-64 0,-17-8-16 0,10 6 0 15,9 5 64-15,1 3 16 0,-3 3 0 0,-3 0 0 16,-1 0-224-16,-2-1-128 0,-1 2 128 0,-3 3-208 16,-1 0-48-16,-3-4-16 0,-1 0 0 0,-1-2 0 15,-2 2 16-15,2 1 0 0,-1 5 0 0,2 0 0 16,0 1 256-16,-2-1 0 0,-5-1 0 0,-1-3 0 0,-6 0 0 0,-4 1 144 16,-1-1-16-16,-5-2 0 0,-1-7 0 0,-5 1 0 15,-1-3 0-15,2 0 0 0,-1 0-128 0,1-5 192 16,1 0-192-16,2-2 192 0,2-2-192 0,3-3 160 15,0 1-160-15,2-4 160 0,4 3-160 0,5 2 0 16,3 2 0-16,-2-2 0 0,0-2 0 0,0 2 0 16,3-2 0-16,-3 1 0 0,-1-3 0 0,-3-1 0 15,-5-2 0-15,0-3 0 0,-3-2 0 0,-3-1 0 16,-1-1 0-16,-1-4 0 0,-1 0 208 0,1-3-32 16,0-1-16-16,1-3 0 0,1 3-160 0,4 0 0 15,4-2 0-15,5-1 128 0,3-1-128 0,2 1 192 0,1-1-192 16,0 1 192-16,2 3-192 0,1-1 128 0,2 1-128 15,2 1 128-15,4 3-128 0,-1-2 192 0,-2 4-192 0,-2-1 192 16,0 1-192-16,-3-3 128 0,0 2-128 0,-4-3 128 16,-4 4-128-16,5-1 0 0,2 1 0 0,-1-2 128 15,-2-4-304-15,-2 0-64 0,0-1-16 0,-1 2 0 16,-5-1 256-16,0-5-192 0,3 1 192 0,1-2-192 16,0-2 192-16,2 1 0 0,-2 2 0 0,-2-3 0 15,2 1 0-15,0-3 0 0,0-3 0 0,-1-1 0 16,1-1 128-16,-5-1-128 0,-3-1 0 0,-2 0 0 15,-1 0 128-15,-4-2-128 0,0-2 0 0,-4 0 0 16,0-1 192-16,-5 1-64 0,-1-1 0 0,2-1-128 16,1-1 320-16,-1-3-64 0,1-1 0 0,1-2 0 0,0 0-80 15,-1 2-32-15,0-1 0 0,2-3 0 0,3-2-144 0,2 1 128 16,2 0-128-16,1 2 128 0,1 1-128 0,1-1 0 16,3 0 0-16,-2 0-176 0,2 1-96 0,-1-2-32 15,2 0 0-15,-3-3 0 0,-1-1 128 0,-3-1 32 16,1 0 0-16,-6 0 0 0,-2-2 144 0,-1-3 0 15,2-2 0-15,-4-2 0 0,0 0 176 0,-3 2 16 16,0-1 0-16,1-5 0 0,2-3-64 0,1 3-128 16,-1 0 192-16,1 5-64 0,0 0-128 0,2 0 0 15,-1 0 0-15,0 3 0 0,0 4 0 0,-1 1 0 16,-1 1 0-16,0-2 0 0,1-3-288 0,0 0 64 16,-2 0 16-16,-2 0 0 0,-2 1-112 0,-2 0 0 0,0-4-16 15,1 0 0-15,-2-1 336 0,-3 1 0 0,2 0-144 16,-1 3 144-16,2 4 0 0,0 0 272 0,3 0-48 0,2 3-16 15,0 6 96-15,2-1 16 0,3 3 0 0,3 0 0 16,2 3-128-16,2 2-32 0,3 2 0 0,0 3 0 16,-3 5-160-16,7 1-144 0,4 4 144 0,3-2-208 15,-2 6 64-15,-2-3 16 0,-2 0 0 0,-3 0 0 16,-3 0 128-16,-4 0-208 0,-3-3 80 0,-2 1 128 16,-2-2 0-16,-2 2 0 0,-2-5 0 0,-4 2 0 15,-1-1 0-15,-1 1 160 0,-2 0 16 0,-2 2 0 16,-1-1 16-16,36 1 192 0,-30 6-192 0,0-2-192 15,1 4 0-15,-1 1 0 0,1 2 0 0,4 2-128 0,-2 1-128 16,1 0 0-16,0-2-16 16,-3 0-176-16,-1 1-16 0,-2-2-16 15,-3 0 0-15,-1-1 192 0,-6-5 32 0,-1 2 16 0,-3-4 0 0,-2 0 240 0,-1-5 0 16,-2-1 0-16,-2-1-144 0,0 1 288 0,-2-4 64 16,3 2 16-16,-2-1 0 0,1 0 16 0,0 1 0 15,1-2 0-15,1 2 0 0,0-1-240 0,-2 1 0 16,1 2 0-16,-3-1 0 0,-1 0-272 0,-3 1 0 15,-1 0 0-15,-2-1 0 0,-1 2 16 0,-3-2 16 16,0 2 0-16,-4-1 0 0,-1-2 240 0,-3-1 0 16,-1-2-160-16,-5 1 160 0,-1-1 0 0,-2 0 0 15,-3 0 0-15,-3-2 0 0,-5 1 0 0,-1 1 0 0,-3 1 0 16,-3 1 0-16,-1 1 0 0,0 0 0 0,-1 3 128 0,1 0-128 16,0 0 0-16,3 3 0 0,0-4 0 0,4 2 0 15,4-1 0-15,2 2 0 0,2-1 0 0,4-3 0 16,1 2 0-16,3 0 0 0,2 0 0 0,0 1 0 15,3 0 0-15,1-1 0 0,1-1 0 0,2 1 128 16,2 1-128-16,0-1 0 16,5 3 0-16,1-5 0 15,2 4-688-15,4 0-16 0,2 0 0 0,4 1 0 0,3 2-1200 0,3 3-240 16,5 2-48-16,2 3-16 0,3 2 928 0,0 6 192 16,3 4 48-16,-3 4 0 0,-3-2 1040 0,0 0 0 0,-2 3 208 0,-4 0-16 0,0-1 1104 15,-3 2 240-15,-4 3 32 0,-3-1 16 0,-2 1-752 16,-3 2-160-16,-3-1-32 0,-3 4 0 0,-2-1-336 0,-5 1-80 15,-1-6-16-15,-5 2 0 0,-1-3-208 0,-7-4 0 16,-3 0 128-16,-3-3-16000 16</inkml:trace>
  <inkml:trace contextRef="#ctx0" brushRef="#br3" timeOffset="71091.73">13564 11983 35007 0,'4'-11'3120'0,"-1"1"-2496"0,-1 3-496 0,1 2-128 0,-2 1 0 0,1-3 144 15,3-8-144-15,3-9 160 0,0-7 112 0,2-4 32 16,-2-1 0-16,-1 2 0 0,1 3 448 0,-2-1 80 16,-1 3 32-16,1 0 0 0,1 1-352 0,2-1-64 15,2 1 0-15,-1 4-16 0,1 2-128 0,1 1-32 16,1 4 0-16,0 1 0 0,0 3-272 0,-2 6 160 15,0 1-160-15,0 3 128 0,0 6-128 0,-1 0 0 16,-1 6 0-16,-3 3 0 0,-1 6 0 0,-1 3 0 16,-3 5-192-16,-2 5 192 0,-1 3-256 0,-1 6 64 0,-1 4 0 15,-2 6 16-15,0 9-48 0,-1 1-16 0,0 3 0 16,1 1 0-16,1-1-16 0,1-1-16 0,2 1 0 0,0-6 0 16,4 0 144-16,-1-9 128 0,3-5-192 0,-3-7 192 15,1-4-128-15,0-5 128 0,-2-2 0 0,0-4 0 16,0-6 0-16,0-1 0 0,0-7 0 0,0-2 0 15,0-4 0-15,0-3 0 0,1-2 128 0,0-2-128 16,0 0 496-16,2-7 0 0,0-8 0 0,1-6 0 16,1-6-192-16,-1-4-48 0,0-8 0 0,-3-6 0 15,0-1-128-15,-1-4-128 0,-2-1 144 0,-1-5-144 16,-1 0 0-16,1 0 0 0,0 3 0 0,1 3 0 0,-2 4 0 16,0 0 0-16,3 4-128 0,-3 7 128 0,2 7 0 0,-2 8 0 15,2 6 0-15,-3 3 0 0,1 3 0 0,0 7 0 16,1 4 0-16,-1 6 144 0,-2 4-144 0,0 8 0 15,-2 6 0-15,-1 7 0 0,2 2 0 0,0 8 0 16,0 2 0-16,0 3 0 0,2 2 0 0,1-2 0 16,1-1-144-16,1-2 144 0,2-2 0 0,2 1 0 15,0-1 0-15,-1-5 0 0,2-5 0 0,-2 0 0 16,0-1 0-16,1-4 0 0,-1-2 192 0,-1-3-64 16,0-5-128-16,0-3 192 0,0-1-192 0,0-2 128 15,-1-6-128-15,1-1 0 0,0-1 352 0,1-6-32 16,1-2 0-16,1-2 0 0,2-6 32 0,0-6 0 0,1 1 0 15,0-5 0-15,1-4-80 0,2-4-16 0,0-4 0 0,1-4 0 16,1-2-80-16,0 0-32 0,0 2 0 0,-1-1 0 16,0 3-144-16,-2-1 0 0,1 5 0 0,-1 2 0 15,-2 7 0-15,-1 5 0 0,0 11 0 0,-3 2 128 16,-1 9-128-16,-2 7 0 0,-1 6-160 0,-2 10 160 16,-1 1 0-16,0 8 0 0,1 13-128 0,2 6 128 15,3 2 0-15,0 1 0 0,4-2 0 0,1 9-144 16,4 8 144-16,3 5-128 0,2-1 128 0,-2 0-128 31,1-4-272-31,-4-4-48 0,-2-5-16 0,-2 1 0 0,-2 0-160 0,-3 3-16 0,-2-1-16 16,-3 1-18432-16</inkml:trace>
  <inkml:trace contextRef="#ctx0" brushRef="#br3" timeOffset="72096.12">14078 15478 35935 0,'0'-11'3200'0,"0"2"-2560"0,1 3-512 0,0 3-128 16,0 3-1760-16,1-3-368 0,-1-3-80 0,1-2-16 16,1-2-160-16,-2 5-48 0,-1 7 0 0,-2 5 0 0,-1 4 4480 0,-1 4 896 15,-1 6 192-15,2 6 16 0,-1 4-784 0,2 9-176 16,-1 5-16-16,3 7-16 0,3 5-1264 0,-1 4-240 0,2-1-48 0,-1 0-16 16,4 0-464-16,-2 0-128 0,-2-3 0 0,1-6 0 15,-2-2 0-15,0-8-256 16,-1-3 64-16,-1-10 0 0,1-2 192 0,-1-6 0 0,0-4 0 0,0-5 0 15,0-3 0-15,0-3 144 0,0-5 0 0,1-5 0 16,2-3 48-16,-1-7 0 0,2-3 0 0,0-11 0 16,-2-4-192-16,-1-8 0 0,2-5 0 0,-3-4 0 15,1-10 0-15,-1-4 0 0,0 0 0 0,0-4 128 16,1-4 32-16,1 2 0 0,0 2 0 0,2 3 0 16,-2 6 16-16,1 9 0 15,-1 8 0-15,-1 9 0 0,-1 7-176 0,-1 11 0 0,1 5 0 0,-1 9 0 0,-1 6 0 16,0 2-256-16,0 6 48 0,1 7 0 0,-1 3 208 15,2 10 0-15,0 5 144 0,3 10-144 0,-1 4 0 0,3 5 0 16,1 0 0-16,11 45-160 0,-10-61-48 16,2-8 80-16,-1-3 128 0,1-2-128 0,-2-2 128 15,1-3 0-15,-2-6 0 16,-1-3-128-16,-3-4 128 0,0 1-160 0,-4-6 160 0,1-4 0 0,-1 0-144 16,-2-3 144-16,0-3 0 0,1 0 144 0,-2-5 112 15,1-3 32-15,3-3 0 0,-1-3 112 0,4-10 32 16,1-9 0-16,5-5 0 0,2-6 64 0,3-8 16 15,3-6 0-15,3 2 0 0,-3 2-240 0,0 6-32 16,-1 6-16-16,0 0 0 0,2-1-224 0,-3 7-192 16,-3 8 48-16,-4 8 0 0,-2 8-48 0,-2 7 0 0,-5 9 0 15,-1 3 0-15,-5 7-32 0,-3 8-16 0,-1 5 0 0,-2 8 0 16,1 10 240-16,-1 7 0 0,2 7 0 16,2 0-144-16,3 0 144 0,3-4 0 0,-1-4 0 0,3 3 0 15,5 5 240-15,1-9-32 0,0-10 0 0,3-2 0 16,3-2-32-16,-1-3-16 0,1-6 0 0,0-4 0 15,1-3-160-15,-1-4-256 16,0 0 64-16,-1-7 16 0,-1-1-224 16,0-6-48-16,-2-1-16 0,0-4-18928 0</inkml:trace>
  <inkml:trace contextRef="#ctx0" brushRef="#br0" timeOffset="89561.39">20087 3692 35007 0,'-2'0'3120'0,"1"2"-2496"0,1 1-496 0,1 0-128 16,2 1 384-16,0-2 64 0,2 4 16 0,4 3 0 31,3 2-800-31,7 1-176 0,6 0-16 0,-1-1-16 0,6-5 544 0,1-1 144 0,2 0 16 0,1-4 0 16,0 1-32-16,1 1-128 0,1-2 192 0,-1-1-64 0,-2 1 0 0,-2-1-128 15,-1 3 192-15,-3-2-64 16,-1-1-976-16,-3 0-208 0,-1-1-32 0,-2 1-13872 15</inkml:trace>
  <inkml:trace contextRef="#ctx0" brushRef="#br0" timeOffset="89781.05">20247 3964 36863 0,'-11'4'3264'0,"1"0"-2608"0,0 1-528 0,3 0-128 0,2-1 1296 0,3-1 240 16,-1 2 32-16,-2 5 16 15,-2 2-3184-15,-2 5-640 0,4 0-128 0,6 0-32 16,4-3 64-16,8-3 16 0,3-1 0 0,7-4 0 16,8-1 816-16,5-5 160 0,6 0 48 0,4-3 0 15,3 0-960-15,6-2-192 0,5-1-48 0,3-1-4288 0</inkml:trace>
  <inkml:trace contextRef="#ctx0" brushRef="#br0" timeOffset="90473">22495 3195 43311 0,'-2'-3'3840'0,"1"-2"-3072"0,1 1-608 0,1 1-160 16,1 3-1344-16,0-4-288 15,-1-3-64-15,0-3-16 0,0-4 784 0,1-4 160 0,-4-1 16 0,0-1 16 16,-3 0-640-16,-3 0-128 15,-3 3-32-15,-2 3 0 0,-5 2 96 0,0 6 16 0,-4 2 0 16,-3 4 0-16,-1 6 1856 0,-3 5 368 0,-1 5 80 0,-1 8 16 16,-2 3 1184-16,3 4 240 0,-3 6 48 0,1 3 16 0,3 3-1408 15,0 4-272-15,6-1-64 0,2-4-16 0,6-1-240 0,6-4-64 16,4-3 0-16,6-3 0 16,3-4-320-16,4-1 0 0,4-2 0 0,4-4 128 15,4-4-448-15,5-5-64 0,4-5-32 0,3-6 0 0,5-5 256 0,2-6 160 16,2-3-192-16,3-4 192 0,3-9 0 0,4-3 272 15,1-3-16-15,1-2-16 0,-2 0 128 0,-2-4 16 16,-1-5 16-16,-6-1 0 0,-5 0-160 0,-8 3-48 0,-6 5 0 31,1-9 0-31,-3-9 80 0,-1-6 16 0,-6-1 0 0,-1 0 0 0,-4 1-32 0,-6-1 0 0,-5 0 0 0,-4 4 0 16,-6 5 192-16,-1 4 48 0,-4 7 0 0,-2 3 0 16,-2 5-176-16,-1 1-48 0,-2 2 0 0,1 3 0 31,0-3-112-31,0 5-32 0,3 3 0 0,0 4 0 15,2 4-496-15,1 0-96 0,2 3-32 0,1-1 0 32,2 5-160-32,-1 0-48 0,3 3 0 0,-1-1 0 0,3 1-960 0,-1 0-208 0,0 3-48 0,3-3-14432 0</inkml:trace>
  <inkml:trace contextRef="#ctx0" brushRef="#br0" timeOffset="90802.82">23143 2979 39615 0,'-8'-6'1760'0,"0"1"352"0,3 2-1680 0,3 0-432 0,2 1 0 0,1 2 0 16,2 0-576-16,-1 0-192 0,3 0-32 0,2 0-16 0,3 3 384 0,3 1 80 0,0 2 16 0,2 4 0 15,1-2 800-15,1 6 176 0,-2-3 16 0,1 4 16 16,-1 2-544-16,-1 2-128 0,-3-1 0 0,-1 1 0 16,-2 2 0-16,-1-1 208 0,-1-1-48 0,-1 0-16 15,0 2 368-15,1-1 64 0,1 0 0 0,1-2 16 31,3-3-832-31,0-1-160 0,4-3-48 0,2-1-11264 0,5-4-2272 0</inkml:trace>
  <inkml:trace contextRef="#ctx0" brushRef="#br0" timeOffset="91149.03">24062 2578 21183 0,'-17'4'1888'0,"3"1"-1504"0,2 1-384 0,3 3 0 0,4-4 3232 0,1 1 576 0,1 0 112 0,-3 6 32 15,-4 7-2608-15,-5 8-528 0,0 7-112 0,-1 4 0 16,1 1-112-16,0 2-16 0,0 4 0 0,-2 1 0 15,-1-1-256-15,-3 4-64 0,-3 4-16 0,-3 1 0 16,-4 7 0-16,-4 1 0 0,-4-3 0 0,-3 0 0 16,-2-4 48-16,-1-1 16 0,-1 3 0 0,-1-1 0 15,4-3-304-15,2 2 0 0,6-4-208 0,6 0 80 32,4-8-448-32,9-3-96 0,5-3-16 0,8-8-17472 0</inkml:trace>
  <inkml:trace contextRef="#ctx0" brushRef="#br0" timeOffset="91794.05">21812 4005 38703 0,'-7'-3'3440'0,"4"0"-2752"0,1 3-560 0,4-2-128 0,0 0-304 0,1 1-80 0,-2 0-32 0,1-2 0 15,1-1-288-15,2 0-64 0,0 1-16 0,1 1 0 0,-1 2 1424 0,3 1 304 0,2 3 48 0,1-4 16 16,4 2-464-16,5 2-96 0,5-3 0 0,8 3-16 15,8-4-32-15,8 2 0 0,12 2 0 0,11-6 0 16,6-1 96-16,11-2 16 0,10-2 0 0,11-2 0 16,7 0 32-16,8-4 16 0,2-2 0 0,3-1 0 15,3 1-256-15,-1 2-48 0,0-5-16 0,-3 1 0 16,-6 2-240-16,-4 1 0 0,-4 0 0 0,-6 0 0 16,-6 3-224-16,-8 0-96 0,-9 2 0 0,-5 2-16 15,-7-1-416 1,-10 3-80-16,-7 2 0 0,-11 0-18112 0</inkml:trace>
  <inkml:trace contextRef="#ctx0" brushRef="#br0" timeOffset="92439.19">22660 5340 29487 0,'2'-5'2624'0,"0"-2"-2112"0,-2 4-512 0,0 0 0 0,0-2 1616 0,0 2 224 0,0 0 32 0,0-6 16 32,1-2-3408-32,0-6-672 0,1-3-144 0,1-6-32 0,1 2 2688 0,1-4 512 0,0 0 128 0,1-2 0 15,1-2-144-15,2-3-48 16,-1 0 0-16,2-4 0 0,-1 5-192 0,-3-1-32 0,2 3-16 0,-6 2 0 16,-1 3-256-16,-3 2-48 0,-3 5-16 0,-6 7 0 15,-4 2-80-15,-5 7-128 0,-3 3 176 0,-7 4-176 16,-6 4 192-16,-2 4-192 0,-4 2 192 0,-4 5-192 0,-1 3 256 0,-2 1-48 15,-2 3-16-15,1-2 0 0,2 3 128 0,5-1 32 16,6 1 0-16,6-4 0 0,6 2-352 0,4-1 128 16,6 1-128-16,3 2 0 0,4-2 160 0,4 4-32 15,2 0-128-15,4-2 192 0,2 1-192 0,4-1-160 16,3-2 32-16,1-2 0 16,4-4-352-16,2 0-64 0,2-3-16 0,2-3 0 0,4-1 160 0,1-5 16 15,1-1 16-15,2-5 0 0,2 0 688 0,2-6 144 16,2 1 32-16,-1-6 0 0,0 0-48 0,0-2 0 15,-3-1 0-15,1-4 0 16,2 0-144-16,-2-6-48 0,1-3 0 0,-4-1 0 0,0-2-48 0,-1-3-16 0,-1-7 0 16,-1-6 0-16,0-3 16 15,-3-3 0-15,-1-4 0 0,-3-2 0 0,-1 0-48 0,-4 1-16 0,-3-2 0 0,-1-4 0 16,-2-4-144-16,-4 4 0 0,-4 6 144 0,-2 9-144 16,-4 2 0-16,-5 4 0 0,-3 2 0 0,0 6 0 15,-3 3 0-15,-3 0 0 16,-1 5 0-16,-3 2-128 15,-1 5-240-15,-1 3-32 0,-1 7-16 0,-2 0 0 0,2 7-2352 0,-1 2-480 16</inkml:trace>
  <inkml:trace contextRef="#ctx0" brushRef="#br0" timeOffset="93192.77">23204 4695 38703 0,'4'-1'3440'0,"-2"1"-2752"0,1 0-560 0,-1 0-128 0,2 0 0 0,-1 0 0 15,6-1 0-15,5 1 0 0,5 0 0 0,5-1 0 16,4 1-176-16,2-3 176 0,3 1 384 0,5-1 144 16,1-1 48-16,3 0 0 0,4 0-576 0,2 1 0 15,2-2 0-15,-2 0 0 16,-1 2 0-16,-3-1 0 0,-2 2 0 0,-3 0 0 0,-5 1 208 0,-3 2-64 31,-2 1-16-31,-5 1 0 0,-4 0-128 0,-4 0 128 16,-5 2-128-16,-3 0 128 0,-6 3-128 0,0-2 0 15,-5 0 0-15,-3 0 0 0,-5 3-240 0,-7 0 80 16,-4 2 16-16,-5 2 0 0,-3 0-48 0,-4 3-16 0,-5-1 0 16,-1 1 0-16,-4 4 208 0,0-2 0 0,-1 2 0 0,-1 0 0 15,3-3 208-15,0 0 96 0,2 2 16 0,0 1 0 16,4-1-144-16,-1 1-32 0,2 4 0 0,-1-5 0 15,1 2-144-15,4 0-224 0,3-6 48 0,4 3 16 16,1-2 160-16,3 0-192 0,4-3 192 0,3-1-192 16,3-1 352-16,4 0 64 0,3-1 16 0,4 1 0 15,1 0-240-15,5 0 128 0,3 1-128 0,3 1 0 16,4 0 0-16,5 0 0 0,4-2 0 0,4 1 0 16,3 2 0-16,2-1-128 0,2 0 128 0,1-1-208 15,2-1 16-15,0-1 0 0,2 1 0 0,-3-3 0 16,1 2-272-16,-5-3-48 15,2 2-16-15,-5-3 0 0,-1 1-896 0,-4-2-176 0,-3 0-48 0,-2-4-13808 16</inkml:trace>
  <inkml:trace contextRef="#ctx0" brushRef="#br0" timeOffset="93663.34">23910 5346 33167 0,'-3'0'2944'0,"2"1"-2352"0,1-1-464 0,0 1-128 0,1 3 832 0,-1-2 160 16,2 2 32-16,-1 4 0 16,0 3-1520-16,0 5-288 0,2 5-64 0,-2 2-16 0,2 4 1536 0,-3 3 304 15,0 4 64-15,-2 1 16 0,1 3-112 0,-3 0-32 16,2 0 0-16,-3 1 0 0,-1-2-496 0,0-2-96 16,1 0-32-16,1-6 0 0,0-5-288 0,3-3-272 15,1-5 48-15,6-8-18192 0</inkml:trace>
  <inkml:trace contextRef="#ctx0" brushRef="#br0" timeOffset="94794.2">25592 3095 34095 0,'-5'-7'3024'0,"0"-1"-2416"0,1 3-480 0,2 3-128 16,0-2 400-16,-1-1 64 0,-4-3 16 0,-4-8 0 15,-5-7-160-15,-1 0-48 0,-2-1 0 0,2 4 0 16,3 4 96-16,1 4 16 0,1 3 0 0,2 2 0 16,-2 4-80-16,3 3-16 15,-1 2 0-15,-3 3 0 0,2 1 32 0,-2 4 0 0,-2 1 0 0,-4 6 0 16,-1 1-128-16,-2 4-32 0,0 0 0 0,-4 4 0 15,0 2-160-15,-1 5 0 0,3-3 0 0,0 4 0 0,1 3 0 0,1 0 0 16,2 0 0-16,4-1 0 0,4-4 0 0,2-2 0 16,5-2 0-16,3-4 0 0,3-2-144 0,2-3 144 15,5-1-192-15,2-4 192 0,2-2-272 0,3-3 48 16,5-1 16-16,1-3 0 0,4-3 208 0,0-2 0 16,1-4 0-16,0-4 0 0,0-1 320 0,-2-3-64 15,-1-1 0-15,0-2 0 0,-2-1 0 0,-3-1-16 16,1-3 0-16,-2 1 0 0,2-3 96 0,-3-3 32 15,0-1 0-15,0 0 0 0,-1-2 112 0,-2 1 32 16,0-2 0-16,0-5 0 0,1-8-80 0,-1-2-16 16,1-4 0-16,-4 0 0 0,-3 2-208 0,0 0-32 0,-4-1-16 0,-2 0 0 15,-2 0-32-15,-2-1 0 0,-2-1 0 0,-3-2 0 16,0 0-128-16,-5 1 0 0,1 0 0 0,-3 2 0 16,-1 5 0-16,0 3-176 0,0 5 48 0,1 7 0 31,-1 3-320-31,1 7-48 0,-1 3-16 0,-1 1 0 15,2 6-496-15,0 1-96 0</inkml:trace>
  <inkml:trace contextRef="#ctx0" brushRef="#br0" timeOffset="95422.47">25959 2796 25791 0,'-5'-5'2304'0,"1"2"-1856"0,2 1-448 0,-1 1 0 0,3 1 1712 0,0 0 240 0,0 0 48 0,2 0 16 15,-1 0-608-15,1 0-112 0,4 0-16 0,-6 0-16 16,20-1-368-16,-4-3-80 0,3 1-16 0,3-2 0 16,4-1-592-16,4 0-208 0,4-4 144 0,2-1-144 15,3 1 256-15,-1-1-16 0,0 2-16 0,-3 1 0 16,-3 2-16-16,-4 3 0 0,1-1 0 0,-4 1 0 15,-4 5-80-15,-4-2 0 0,-5 5-128 0,-2-2 192 16,-1 3-192-16,-4 2 144 0,-1 1-144 0,-3 1 128 16,-1 2-128-16,-4 3 0 0,0-3 0 0,-4 5 0 15,-1-5-320-15,-2 2 48 0,-3 2 16 0,-2-2 0 0,-1 4 0 0,-2-2 16 16,0-1 0-16,-4 1 0 0,1 0 112 0,-3 0 128 16,1 1-208-16,-4 3 80 0,2 0 128 0,-1-2 0 15,-2 3 0-15,-2 3 0 0,-3 3 0 0,3-3 0 16,4-2 0-16,0 3 0 0,2-2 0 0,4-1 0 15,6-4 0-15,3 1 0 16,2-1 128-16,4-3 96 0,2-1 32 0,4-3 0 0,4-1-256 0,1-2 144 16,1-2-144-16,3 0 128 0,2-1-128 0,2-1 128 15,2-2-128-15,1 0 128 0,3 0-128 0,-2 0 192 16,3 2-192-16,-3-3 192 0,2 3-192 0,-1-3 160 16,6 4-160-16,-1-3 160 15,1 1-480-15,-1 1-80 0,1 1-32 0,-1-1 0 16,0-4-1440-16,-2 0-304 0,0 1-48 0,0-2-13728 0</inkml:trace>
  <inkml:trace contextRef="#ctx0" brushRef="#br0" timeOffset="95689.01">26763 3136 26719 0,'-2'5'2368'0,"1"-3"-1888"0,0 2-480 0,0 1 0 0,1 1 3088 0,-2-3 528 15,2 2 96-15,-1 5 32 16,0 3-2800-16,-1 8-560 0,-2 4-128 0,3 6 0 0,-2 1 64 0,2 1 0 16,1 2 16-16,0 1 0 15,-1-2-624-15,1-3-128 0,0 4-32 0,0-4 0 16,0-3 0-16,0 2-16 0,0 1 0 0,-2 0 0 15,0-3-176-15,-2 1-16 0,-1 0-16 0,-2 4-15984 0</inkml:trace>
  <inkml:trace contextRef="#ctx0" brushRef="#br0" timeOffset="96097.6">25034 3953 26719 0,'-2'-3'2368'0,"0"-1"-1888"0,1 1-480 0,1 2 0 0,3 1 3152 0,-1 0 544 16,2 0 96-16,2 0 32 0,5 0-2928 0,8-2-576 15,8-1-112-15,7 2-16 0,8-3 320 0,9 1 64 16,5-4 0-16,7 1 16 0,7 0-272 0,8-1-48 16,9 0-16-16,3 3 0 15,4-3-128-15,4-1-128 0,3-1 192 0,1-1-192 0,0 4 144 0,-3-4-144 16,-2 3 0-16,-5-3 144 0,1 4-144 0,-8-2 0 15,-2 3 0-15,-9 1-176 0,-7 4 176 0,-4 4-160 16,-1 1 160-16,-6 1-160 16,-7 1-544-16,-3 4-96 0,-5 0-32 0,-7 2-17968 0</inkml:trace>
  <inkml:trace contextRef="#ctx0" brushRef="#br0" timeOffset="96726.17">25861 5056 35935 0,'-3'0'3200'0,"0"-3"-2560"0,2 0-512 0,0 1-128 0,2-1 1088 0,0 2 192 15,0-4 32-15,1-1 16 0,0-5-1152 0,0-4-176 16,1-5-144-16,-1-2 144 0,-2 0 0 0,0-4 0 0,-2 0 0 0,-3-3 0 31,-2-3-432-31,-2 0-16 0,-2 1 0 0,-2-1 0 0,-1 1 448 0,-4 3 256 0,0-1-48 0,-5 6 0 16,2 3 240-16,-2 6 64 0,-3 3 0 0,0 6 0 15,0 6-336-15,-2 8-176 0,-3 6 192 0,-1 7-192 16,-1 5 128-16,1 7-128 0,0 4 0 0,0-1 0 16,1 4 0-16,3 1 0 0,3-1-208 0,3 1 80 15,2 2-160-15,3 0-32 0,3 0 0 0,3-3 0 16,5-4-288-1,2 0-64-15,3-1-16 0,3-3 0 0,4 0 416 0,3-5 80 0,2-2 0 0,1-4 16 16,5-1 176-16,0-2 0 0,4-4 128 0,2-4-128 16,2 0 160-16,1-5-32 0,2-1-128 0,3-5 192 0,2 0 208 15,-1-5 48-15,1-4 0 0,0 1 0 0,0-6-96 0,-1-1-16 16,-1-6 0-16,-2-3 0 0,0-5-176 0,-3-3-32 16,-4-4-128-16,-2-3 192 0,-3-1 0 0,-2-8-16 15,-1-7 0-15,-6-4 0 0,-2-5-176 0,-4-6 0 16,-7-1 0-16,-3 3 0 0,1 3 0 0,-5 2-144 15,-2-2 144-15,-2 5-208 0,0 4 208 0,0 4 0 16,0 1 0-16,-2 8 0 0,3 4 0 0,2 7 160 16,-1 4-32-16,2 5 0 15,3 7-672-15,2 4-144 0,-1 6-16 0,2 2-17088 0</inkml:trace>
  <inkml:trace contextRef="#ctx0" brushRef="#br0" timeOffset="97055.41">26663 4762 41471 0,'-14'4'3680'0,"3"-2"-2944"0,3 2-592 0,6-2-144 0,1 3 320 0,-4 0 48 15,-5 5 0-15,-7 5 0 0,-6 7-192 0,0 4-48 16,0 5 0-16,4 1 0 0,1 2-128 0,2-1 0 16,1 2 0-16,2-4-176 15,-2 2-224-15,-1-1-48 0,-1 3-16 16,-3-1 0-16,-2 1 256 0,-2 3 48 0,-3 0 16 0,-3-1 0 15,-1 0-736-15,0-5-144 0,1-2-16 0,-1-4-16048 16</inkml:trace>
  <inkml:trace contextRef="#ctx0" brushRef="#br0" timeOffset="97259.97">26205 4880 44223 0,'7'18'1968'0,"1"-2"400"0,0 2-1904 16,1-5-464-16,0-4 0 0,-2-2 0 0,3 3-144 0,9 7-128 0,10 11-32 0,8 6 0 15,8 2 304-15,3 2 0 0,-1-3-128 0,-4-4 128 16,-3-5-720-16,-4-4-96 16,-3-2-16-16,-4-4-17456 0</inkml:trace>
  <inkml:trace contextRef="#ctx0" brushRef="#br0" timeOffset="97573.51">28038 3307 43311 0,'-3'-2'1920'0,"2"2"384"0,0 0-1840 0,1 0-464 0,1 4 0 0,0 0 0 16,2 3-944-16,0 3-272 0,3 7-64 0,3 7-16 0,2 8 1680 0,5 5 320 0,3 5 80 0,2 0 16 15,4 3-480-15,2-1-112 0,2-3-16 0,1 2 0 16,-1-4-368-16,-5 3-80 0,0-3 0 0,-7 1-16 31,-2-1-880-31,-8 2-192 0,-3 1-16 0,-5 0-10032 0,-4-1-2016 0</inkml:trace>
  <inkml:trace contextRef="#ctx0" brushRef="#br0" timeOffset="97777.53">27862 3877 42383 0,'2'-9'1872'0,"1"2"400"0,2-1-1824 0,1 2-448 0,1 2 0 0,1 1 0 0,2-1 0 0,6-4-288 16,11-3 32-16,9-6 16 0,7 0 480 0,5-4 80 16,1 2 32-16,-2 2 0 0,-2 1-544 0,-3 1-96 15,-3 6-32-15,-5-1-12160 16,-3 4-2448-16</inkml:trace>
  <inkml:trace contextRef="#ctx0" brushRef="#br0" timeOffset="98328.3">29827 3127 33167 0,'-3'-12'1472'0,"1"2"304"0,1 0-1424 0,1 2-352 0,1 3 0 0,0 0 0 16,0 1-528-16,-1-7-176 0,2-4-48 0,-1-5 0 0,-1-5 1616 0,-1 4 320 15,-3-1 64-15,-2 5 16 0,-2 1-912 0,-4 3-176 16,-2 3-48-16,-2 6 0 0,-5 0 640 0,-2 3 112 16,-7 4 16-16,-3 3 16 0,-8 8-464 0,-4 6-112 15,-2 2-16-15,-2 3 0 0,3 2-16 0,3 2-16 16,5-1 0-16,2 3 0 0,5 2-32 0,6 1-16 16,5-1 0-16,7 0 0 0,4-3-240 0,5-1 128 15,7 3-128-15,2-4 0 0,3-3 0 0,5 1-192 16,4-6 16-16,2-2 0 0,3-3 176 0,1-1-128 0,5-4 128 0,2-2-128 15,5-4 128-15,2 0 0 0,3-6 0 0,1-1 0 16,-1-5 176-16,1 0 16 0,0-5 0 0,-1-3 0 16,-5-2-192-16,-1-5 160 15,-3-1-160-15,-4-7 160 0,-2 1 0 0,-4-3 0 0,0-3 0 0,-4-5 0 16,-1-4-32-16,-2-3-128 0,-2-4 192 0,-3-1-64 16,-3-4-128-16,-4 0 192 0,0 0-192 0,-5-2 192 15,-2 2-192-15,-3 0 0 0,-2 0 0 0,-3 5 0 16,-2 5-176-16,-2 7-64 0,0 3-16 0,-3 6 0 15,-2 7-144 1,-2 2-48-16,-2 7 0 0,0 8 0 0,0 2-1728 0,4 6-368 16</inkml:trace>
  <inkml:trace contextRef="#ctx0" brushRef="#br0" timeOffset="98672.75">30096 2920 43311 0,'-3'0'1920'0,"0"0"384"0,1 0-1840 0,1 0-464 0,2 1 0 0,0 0 0 16,0 3-288 0,2-2-160-16,0 3-16 0,5 4-16 0,0-1 752 0,6 5 160 0,2 2 16 0,3 1 16 15,3 1-608-15,3-1-128 0,2 1-32 0,1-2 0 16,1 1-80-16,-1-1 0 0,1-2-16 0,-2-1 0 16,0 3-112-16,-1-4 0 0,-1 0-16 0,-3 0 0 15,-3-3-688-15,-3-1-128 0,-1-1-16 0,-4-3-14512 16</inkml:trace>
  <inkml:trace contextRef="#ctx0" brushRef="#br0" timeOffset="98892.74">30781 2667 37775 0,'-7'10'1664'0,"0"0"368"0,-1 4-1632 0,3-4-400 0,3-1 0 0,-1-2 0 0,0 1 0 0,-5 10-192 16,-3 9 0-16,-6 12 16 0,-3 8 512 0,-2 7 112 0,-3 2 0 0,0 3 16 16,-1-1-464-16,-2 1 128 0,-3 2-128 0,-2 0 0 15,-3 0-256-15,-1-3-112 0,-4 0-16 0,0-3 0 32,-1-3-208-32,-1-2-48 0,2 0-16 0,1-4-15360 0</inkml:trace>
  <inkml:trace contextRef="#ctx0" brushRef="#br0" timeOffset="99253.7">28672 4039 40543 0,'-27'0'1792'0,"9"0"384"0,6 1-1744 0,6-1-432 0,5 0 0 0,3-1 0 0,3 1 304 0,2-4-32 15,8 2 0-15,10-7 0 0,13-1 112 0,18-5 32 16,12-5 0-16,15 1 0 0,12-2-240 0,13-2-48 0,9 1-128 0,8-1 192 15,2 0 64-15,1-1 16 0,-1-2 0 16,-4 2 0-16,-6 1-272 0,-6 2 128 0,-3 2-128 0,-10 2 0 16,-9 4 0-16,-4 1 0 15,-1 1 0-15,-4 1 0 0,-4 4-192 0,-9 1-80 0,-9 5-32 0,-9 3-12704 16,-7 1-2544-16</inkml:trace>
  <inkml:trace contextRef="#ctx0" brushRef="#br0" timeOffset="99929.93">29968 5024 34095 0,'0'-16'3024'0,"-1"4"-2416"0,1 4-480 0,-2 5-128 16,1 0 480-16,-1-3 80 0,-1-5 16 0,-3-6 0 0,-1-8 672 0,-5 0 144 15,-2 2 16-15,-5 5 16 0,0 3-912 0,-3 7-176 16,-2 0-32-16,-4 7-16 0,1 1-128 0,-3 4-32 15,1 2 0-15,-1 4 0 0,0 0-128 0,-1 3 192 16,2 5-192-16,0 2 192 0,3 4-192 0,0 0 0 16,2 4 0-16,0 3 128 0,1 3-128 0,2 3 0 15,0 0 0-15,3 1-176 0,4 0 176 0,1-2-160 16,3-1 160-16,4-3-160 0,2-4 160 0,3-3 0 16,4-1 0-16,2-5 0 0,3-1 0 0,2-3 0 15,2-2 0-15,3-2 0 0,4-4 0 0,1-1-240 16,1-1 64-16,3-5 16 0,7-4 160 0,0-1-192 15,3-4 192-15,-1-2-192 0,4-4 192 0,-2-2 128 16,1-1-128-16,-3-8 176 0,0-3 144 0,-3-4 48 0,-3-3 0 16,-2-6 0-16,0-3 16 0,-2-9 16 0,-1-5 0 15,-1-5 0-15,-2-4-208 0,-4 0-32 0,-2-2-16 0,-4 1 0 16,-1 3-144-16,-6-2 0 0,-1 0 0 0,-3 6 128 16,-3 7-128-16,-4 4 160 0,-1 5-160 0,-3 5 160 15,-2 4-320-15,-2 5-64 0,-2 4-16 0,-2 3 0 31,-3 5-464-31,2 8-112 0,-3 7-16 0,2 5-12016 0,-1 5-2400 0</inkml:trace>
  <inkml:trace contextRef="#ctx0" brushRef="#br0" timeOffset="100385.39">30446 4720 45151 0,'-6'-5'2000'0,"2"-1"416"0,2-2-1936 0,3 5-480 0,3-2 0 0,1 1 0 16,2 2-240-16,4-5-144 0,6-4-16 0,7-5-16 0,8 0 544 0,4-1 128 15,3 5 0-15,-1-1 16 16,-2 3-560-16,-4 4-112 0,-1 0-32 0,-4 3 0 0,-3 3 32 0,-6 3 0 0,-4-3 0 15,-4 2 0-15,-3 2 16 0,-6 1 0 16,-3-1 0-16,-4 3 0 16,-4 2-320-16,-5 2-48 0,-4 1-16 0,-2 3 0 0,-1-1 608 0,-6 6 160 0,-3 2 0 0,-6 1 0 15,-2 4 384-15,-3 3 128 0,0 4 48 0,1-5 0 16,4 3-224-16,1-2-32 0,2 3-16 0,0 2 0 16,5-4 96-16,2 0 32 0,3 0 0 0,2-3 0 15,3-1-48-15,4-2-16 0,3-3 0 0,3-1 0 16,4 1-208-16,5-5-144 0,3 0 192 0,4-2-192 15,3 0 128-15,4-2-128 0,2 1 0 0,2-2 0 16,3 0 0-16,0 0 0 0,4-2 0 0,0 1-192 0,0-2 0 16,1 0 16-16,1 1 0 0,1 1 0 0,1-3-112 0,-2 2-32 15,0-2 0-15,-1 1 0 16,-2 0-192-16,-3-1-32 0,-3 0-16 0,-2-2-17360 16</inkml:trace>
  <inkml:trace contextRef="#ctx0" brushRef="#br0" timeOffset="100825.01">30841 5269 35007 0,'5'-4'3120'0,"0"-3"-2496"0,0 1-496 0,-2 3-128 15,1 0 384-15,1-2 48 0,6-4 16 0,4-2 0 16,5-6 496-16,2-1 96 0,3 1 32 0,-2 1 0 16,-2 3-624-16,-3 5-112 0,-2 3-16 0,-1 2-16 15,-3 3 16-15,-1 2 16 0,-2 3 0 0,-1 1 0 16,-1 1-336-16,-3 3 0 0,-1 2 0 0,-2 3 0 0,-2-1-224 15,-2 2-112-15,0 3-32 0,-3 0 0 0,-2 0 128 0,-2 2 32 16,-3 1 0-16,-3 2 0 0,-3 0 208 0,-3 4-144 16,-4 1 144-16,-5 3-128 15,-3 6-560-15,-3 0-96 0,-1 0-32 0,2-2 0 16,5-4-1808-16,5-5-352 0,4-3-80 0,6-2-16 0,4-2 4432 0,3 0 880 16,5-3 192-16,4-2 16 0,3-2-944 0,3 1-192 15,3-2-32-15,3 2-16 0,3-3-1136 0,2-1-128 16,4 0-240-16,1-1 64 15,2-3-448-15,1-2-80 0,-1-2-32 0,2-2 0 16,4 0-1168-16,0-5-224 0,2-1-48 0,-1-4-11952 0</inkml:trace>
  <inkml:trace contextRef="#ctx0" brushRef="#br0" timeOffset="101563.15">32284 2931 31327 0,'0'0'2784'0,"0"0"-2224"0,0 0-560 0,0-3 0 0,1 3 512 0,0 0 0 0,1-1 0 0,-1 0 0 15,3-2-288-15,-1 0-64 0,1-1-16 0,1-2 0 16,-1-1 816-16,-1 1 144 0,0-4 48 0,-2 3 0 16,-1-4-816-16,-1 1-144 0,-2-1-48 0,-3 0 0 15,-1 0 112-15,-4 2 32 0,-2-2 0 0,-2 1 0 16,-2 2-160-16,-4 1-128 0,-1 5 192 0,-3 2-192 15,-3 5 0-15,-5 3-192 0,0 6 0 0,-4 3 0 16,1 5 192-16,-1 2 0 16,1 1 0-16,2 3 0 0,1 0 384 0,4 1-16 0,2-2-16 0,4 0 0 15,5-3-160-15,4-2-48 0,5 0 0 0,5-3 0 0,2-2-144 0,4-1 0 16,1 0-192-16,5-5 192 0,3 2 0 0,4-6 0 16,3 2 0-16,3-5 0 0,0-1 0 0,3-1 0 15,3-2 0-15,0-3 0 0,3-1 0 0,-1-2 0 16,2-1 128-16,-1-2-128 15,-3 0 0-15,0-2 0 0,-1-2 0 0,0-1 0 0,-1-2 0 0,-3 0 0 16,1-3 144-16,-2-2-16 0,-3 2 32 0,-2-5 16 16,-2 3 0-16,-2-4 0 0,1-3 0 0,-3-5 0 15,-1-6 0-15,-1 0 0 0,-1-1-176 0,-3-2 0 16,-2-2 0-16,-2-2 0 0,0 0 0 0,-2 0 0 16,-1 2 0-16,-1-2 0 0,0 3-192 0,-2-2 192 15,-1 2-192-15,0-3 192 0,-2 3-288 0,-1 3 64 0,1 6 16 0,-4 0 0 31,1 7-928-31,-3 4-176 0,0 4-32 0,0 2-15616 0</inkml:trace>
  <inkml:trace contextRef="#ctx0" brushRef="#br0" timeOffset="102081.04">32718 2690 36863 0,'-4'-5'1632'0,"2"1"336"0,0 1-1584 0,4 1-384 0,-1 1 0 0,1-2 0 0,1 1 896 0,2-2 80 0,4-1 32 0,4-4 0 0,7 0-336 0,5-3-64 15,3 1-16-15,3 0 0 0,1 0-592 0,2 2 0 16,-2-2 0-16,0 4-192 0,0-2 64 0,-1 3 0 16,-3 1 0-16,-2 4 0 0,-3-3 128 0,-5 4 0 0,-2 1 0 0,-6 2 0 15,-3 3-208-15,-4-1 32 0,-3 1 16 0,-5 5 0 16,-4 0-48-16,-5 2-16 15,-6 3 0-15,-6 1 0 0,-4 7 96 0,-6-1 128 0,-1 2-208 0,-2 1 80 16,-1 1-96-16,-1 3-16 0,3 1 0 0,1 0 0 16,2-2 240-16,2 0 0 0,2 0-160 0,2 0 160 15,5-2 0-15,3 0-176 0,2-2 176 0,4 1-128 16,4-4 288-16,4 2 64 0,3-2 16 0,4-2 0 16,4-1 144-16,2-1 16 0,4-3 16 0,2-2 0 15,3 0-48-15,2-2-16 0,4 0 0 0,0-4 0 0,2 2-352 16,0-3-160-16,3-3 16 0,0 0 0 15,0-1-720-15,1-2-144 0,-1 0-16 0</inkml:trace>
  <inkml:trace contextRef="#ctx0" brushRef="#br0" timeOffset="102474.05">33222 3281 32255 0,'4'-18'2864'0,"0"5"-2288"0,1 0-576 0,-2 2 0 0,1 5 640 0,0-1 0 0,1-1 16 0,4-4 0 16,4-5 560-16,4-7 96 0,2-3 32 0,1 3 0 15,-2 2-832-15,0 5-176 0,-4 6-16 0,-1 1-16 16,-2 4-304-16,-1 4 0 0,-4 2 0 0,-1 2-144 15,-3 4-112-15,-2 0 0 0,-1 4-16 0,-4 0 0 16,-1 2 272-16,-3-1 0 0,-3 2 176 0,-3 0-176 16,-2 2 192-16,-3 1-64 0,-2-2 0 0,-2 1-128 15,1-2 320-15,-2 2-32 0,2 2-16 0,-3-1 0 16,0 5-112-16,0 0-32 0,-1 2 0 0,3-2 0 16,4 0-128-16,7-1 192 0,5-1-192 0,7 1 192 0,3-4-192 0,6 1 0 15,4-2 0-15,3 0 0 0,0-2 0 0,4 1 0 16,0-3 0-16,5 2 0 0,-2-1 0 0,3 1-192 15,-1 0 32-15,4-3 16 0,1 0 144 0,1 0-128 16,0-1 128-16,-2-1-128 0,1 2 128 0,-2-3-208 16,0 3 80-16,-2-2 128 15,-3 2-832-15,-1-3-64 0,-4 1 0 0</inkml:trace>
  <inkml:trace contextRef="#ctx0" brushRef="#br0" timeOffset="102820.97">31514 3716 34095 0,'-5'-1'3024'0,"5"-2"-2416"0,2 3-480 0,5-1-128 16,2 0 416-16,2-2 64 0,5 0 16 0,13-4 0 16,13-3 912-16,16-1 192 0,11-1 48 0,13 1 0 15,9 0-496-15,9 2-80 0,9 3-32 0,1 3 0 0,-3-2-336 16,0 4-80-16,1 1-16 0,-4-2 0 0,-7 2-320 0,-6-1-64 16,-10-1-16-16,-4-3 0 15,-4 2-208-15,-4-1-128 0,-1-1 128 0,-5-1-208 16,-3 1-272-16,-5-1-48 0,-3-3-16 0,-6 3 0 15,-8 0-160-15,-4 1-16 0,-5 2-16 0,-8 1 0 16,-7 1-176-16,-9 1-48 0,-5 3 0 0</inkml:trace>
  <inkml:trace contextRef="#ctx0" brushRef="#br0" timeOffset="103651.53">32244 4934 31327 0,'2'-4'2784'0,"-1"-1"-2224"0,0 0-560 0,0 4 0 16,0-3 640-16,1 1 32 15,-1-5 0-15,1-3 0 0,2-5 928 0,0-4 192 0,0 1 48 0,-2 0 0 16,-1 2-1200-16,-2 3-256 0,1-1-32 0,-4 3-16 16,1-1 0-16,-4 5 0 0,0 0 0 0,-4 3 0 15,-3 1-96-15,-4 4-32 0,-3 3 0 0,-5 5 0 16,-3 6-208-16,-4 4 128 0,-3 4-128 0,-2 3 0 16,2 3 0-16,0 6 0 0,1 0 0 0,3 5 0 15,4 0 0-15,4-2 0 0,5 0 0 0,5-1 0 16,5-2-192-16,4-5 64 0,4 0 128 0,4-3-208 15,1-3-176-15,5-4-48 0,2-1 0 16,2-3 0-16,1-1 48 0,3-3 0 0,0-1 0 0,3-3 0 0,1-2 192 0,1-1 32 16,1-2 16-16,3-2 0 0,0-2 464 0,2-3 112 15,1-1 16-15,-2-2 0 0,1-3 192 0,-1-4 32 16,-2-1 16-16,-1-4 0 0,-1-6-304 0,-4 2-64 16,-1-5-16-16,-2-4 0 0,-1-3-176 0,-3-8-128 15,-1-2 192-15,-1 0-192 0,-1-2 192 0,-2 0-192 16,-1-3 192-16,-2-1-192 0,-2 4 288 0,0-1-48 15,-2 0-16-15,0 0 0 0,-2 0 16 0,1 1 0 16,0 2 0-16,-2 1 0 0,1-2-240 0,-2 1 0 16,-2 3 0-16,0 1 0 0,-1 3-256 0,-2 3-32 0,0 5-16 15,-1 7 0 1,2 3-208-16,-1 3-64 0,0 5 0 0,2 3 0 16,1 0-176-16,1 4-32 0,1 3-16 0,2 0 0 15,-1 1-1184-15,2 4-256 0,-2 0-32 0,2-1-8528 0,0 4-1696 0</inkml:trace>
  <inkml:trace contextRef="#ctx0" brushRef="#br0" timeOffset="104216.69">33180 4523 23039 0,'0'0'2048'0,"0"-1"-1648"0,0 1-400 0,0 0 0 15,0-2 0-15,0 0-144 0,0 2 0 0,0-2 0 16,0 0 1648-16,0-2 336 0,0 1 64 0,0 1 16 16,0-2 0-16,-1 3 0 0,1 1 0 0,-2 1 0 0,-1 3-384 15,-2 2-64-15,-1 5 0 0,-4 2-16 0,-2 5-288 0,-4 4-48 16,-4 7-16-16,-2 4 0 0,-2 6-224 0,-3 0-48 16,-1 3-16-16,-3 3 0 0,1-1-320 0,-2 4-64 15,-3 6-16-15,3-4 0 0,-1 0-288 0,-1-1-128 16,3 1 128-16,3-7-128 0,3-5 0 0,4-3-256 15,5-4 48-15,5-3 0 16,2-4-400-16,4-2-80 0,3-5-16 0,1-6 0 16,2 1-704-16,1-6-160 0,1-5-32 0</inkml:trace>
  <inkml:trace contextRef="#ctx0" brushRef="#br0" timeOffset="104436.79">32608 4688 46991 0,'-8'10'2080'0,"5"-2"432"0,3 4-2000 0,2-1-512 0,3-1 0 0,3-1 0 15,1 1 288-15,5 11-32 16,10 12-16-16,10 9 0 0,9 12 880 0,7 3 176 0,2 1 48 0,0-2 0 16,1-4-624-16,-1-2-112 0,1-4-32 0,-5-1 0 31,-3-6-992-31,-4-2-208 0,-2 0-32 0,0-6-16 0,-2 0-992 0,-4-5-208 15,-3 0-48-15,2-7 0 0</inkml:trace>
  <inkml:trace contextRef="#ctx0" brushRef="#br1" timeOffset="112744.43">21607 6153 41471 0,'-8'-1'3680'0,"2"1"-2944"0,4 0-592 0,4 0-144 16,0 0-816-16,1-2-192 0,-2-1-32 15,3 1-16-15,3-5 1056 0,7 1 176 0,5-1 48 0,7 1 16 0,8-4 176 0,4 2 32 16,7 2 16-16,3 1 0 0,6 0-176 0,9 4-32 16,9 1-16-16,7 1 0 0,9 2 144 0,10-1 48 15,8 1 0-15,8-1 0 0,3 4-112 0,8-6 0 16,10 2-16-16,14-2 0 0,13 0 80 0,13-2 32 16,7 0 0-16,-17 1 0 0,-11 1-48 0,22-2-16 15,28 1 0-15,8 2 0 0,-4 2-352 0,-6-1 0 0,-1 0 0 16,-8-2 0-16,-7-2 0 0,-11 2 0 0,-12 0 0 0,-8 0 0 15,-7 2-240-15,-13-1-112 0,-13-1-32 0,-9 0 0 16,-7 0 112-16,-12 0 16 0,-10-1 0 0,-10-3 0 31,-8 1-272-31,-9-2-48 0,-4 0-16 0,-6-1 0 16,-5 0-112-16,-6 0 0 0,-7 0-16 0,-6-3-11312 16,-7 2-2240-16</inkml:trace>
  <inkml:trace contextRef="#ctx0" brushRef="#br1" timeOffset="115585.74">16985 11194 19343 0,'0'-3'1728'0,"-1"1"-1392"16,1 2-336-16,-2 0 0 0,2 2 1184 0,-2 0 160 16,-1-1 48-16,-2-1 0 15,-2 2-2048-15,-3-1-416 0,-3 2-80 0,-4 0 0 0,1 1 768 0,-3-3 176 16,-1-1 16-16,-2 0 16 0,-1 0 1184 0,0-3 224 16,-1 3 48-16,1-3 16 0,1 1 496 0,2 1 80 15,-1-4 32-15,3 2 0 0,1-2-528 0,1 1-96 0,1-3-32 0,-1-1 0 16,1 2-720-16,-1-2-144 0,0-1-16 0,-1 1-16 15,0-3-176-15,-3 0-48 0,-1 0 0 0,-2-3 0 16,1 2 192-16,-3-2 16 0,-3-1 16 0,-3 2 0 16,0-1-96-16,-2-1-32 0,-3 0 0 0,-1 2 0 15,1-3-80-15,3 1-16 0,2 1 0 0,-4 0 0 16,-1-1 160-16,-1-3 32 0,-1 2 0 0,-1-1 0 16,2 1-144-16,0-1-32 0,0-1 0 0,1 1 0 15,0-5-144-15,-1 1 128 0,-1 1-128 0,-2-2 128 16,0-1-128-16,1 4 0 0,1 0 0 0,-7-1 0 0,-5-4 0 15,-7 0 0-15,-1 2 0 0,-4-3 0 0,0 2 0 0,-1-2 0 16,-3 4 0-16,-2-4 0 0,0 5 0 0,-2 1 0 16,2 1 0-16,2 0 0 0,3-1 0 0,3-3 128 15,0 1-128-15,1 1 0 0,0-2 192 0,-2 1-64 16,3-2 0-16,1 1 0 0,5 4-128 0,-3-3 0 16,-7 1 0-16,-1-2 0 0,3 4 0 0,-3-1 0 15,-2 1 0-15,-3 0 0 0,-3 0 0 0,1 1 0 16,3 2 0-16,-7 2 0 0,-7 1 0 0,-3 3 192 15,1-3-32-15,1 0 0 0,4 1-32 0,-6 1 0 16,-7 1 0-16,2-2 0 0,5 1-128 0,3-2 0 16,3 0 0-16,0-1 0 0,-3 0 0 0,4 2 0 0,1-2 0 15,1 0 0-15,3-5 0 0,0-2 0 0,3 4 0 0,-3-2 0 16,1 2 0-16,-1-2 0 0,4 0 0 0,1 2 0 16,4 2 0-16,-8-2 0 0,-5-1 0 0,-1 2 0 15,3 3 0-15,0-1 0 0,1 3 0 0,1 3 0 16,7-2 0-16,-5 6 208 0,-4-5-48 0,-4 4-16 15,0-3-144-15,-2 3 192 0,1-2-192 0,0 1 192 16,-2 3-64-16,6-1-128 0,8 2 192 0,-3-1-64 16,-5-3-128-16,0 1 0 0,0-1 0 0,3 1-176 15,9 3 176-15,-5 0 0 0,-3-3 0 0,-5 2 0 16,-4-1 0-16,0 6 0 0,1 3 0 0,6-1 0 0,5 1 0 16,-6 1 0-16,-4 1 0 0,2 2 0 0,8 1 0 15,-1 4 0-15,-1-3 0 0,-4 2-128 0,-2 0 128 0,-1 2 0 16,0 2 0-16,-1-3 0 0,1-1 0 0,2 3 0 15,2 1 0-15,0 1 0 0,-2 2 0 0,1 0 0 16,-1 1 0-16,1 1 0 0,2 1 0 0,1-1 0 16,10-2 0-16,-2 2 0 0,-3 1 0 0,2 6 192 15,1 1-64-15,2 1 0 0,7-1-128 0,-1 0-128 16,3 1 128-16,-1 2-192 0,0-1 192 0,0-1 0 16,0 3 0-16,-1-2 0 0,5 1 0 0,-1-2 0 15,5-1 0-15,-2-3 0 0,3-1 0 0,-3 2 0 16,-2 3 0-16,0-1 0 0,3 1 0 0,-2 1 0 15,1-1 0-15,0 4 0 0,0-1 0 0,3-3 128 0,1 0-128 0,3 0 128 16,1-3-128-16,2-3 144 0,1 1-144 0,1-1 160 16,6 0-160-16,0 0 0 0,3-3 144 0,-3 7-144 15,-2 5 0-15,0 2 0 0,1-3 0 0,0 2 0 16,3 1 0-16,-3-2 0 0,0-2 0 0,-3 2 0 16,0-5 0-16,0-3 0 0,-2-2 0 0,-1-2 0 15,-3 3 0-15,-2-2 0 0,-1 0 0 0,-2 1 0 16,0-1 0-16,-1-1 0 0,2-2 128 0,-1 0-128 15,-2-1 192-15,0-3-16 0,4-1-16 0,-1 2 0 16,1-4-160-16,0 0 192 0,1 0-192 0,3-2 192 16,-2 3-192-16,2-2 0 0,1 3 0 0,0-1 128 15,-1 1-128-15,1-3 0 0,-1-1 0 0,0 0 0 0,-2 0 0 0,-1-1 192 16,-1 4-192-16,-2-4 192 0,-1-3-192 0,1 1-144 16,-2-3 144-16,1-1-208 0,5-4 208 0,1-1 0 15,1-1 0-15,2-4 0 0,1 0 0 0,2-1 160 16,2 0-160-16,1-3 192 0,2 1 0 0,2-1 0 15,1 2 0-15,3-6 0 0,1 0-192 0,3-2 0 16,-1 0 144-16,2-2-144 0,-1 0 0 0,0 1 0 16,3 3 0-16,1 0 0 0,2 2 0 0,0 3-160 15,-2-1 160-15,-1 0 0 16,3 2-128-16,-2 1 128 0,2 1 0 0,-2 0 0 16,3 0 0-16,0 2 0 0,1 0 0 0,0 1 0 15,3 1-160-15,-1 1 32 0,0 0 0 0,0 1 0 0,3 1 128 0,-1 1 0 16,1-1 0-16,1 1-128 0,1 4 128 0,-1-2 0 15,2-2 0-15,0 3 0 0,1 3 0 0,1-2 0 16,1 2 0-16,1-1 0 0,-1 1 0 0,0 0 0 16,2 0 0-16,-2-1 0 0,1 2 0 0,-2 0 0 15,3-2 0-15,-1 0 0 0,2 0 0 0,-3-1 0 16,2-2 0-16,-1 1 0 0,1-1 0 0,-1-1 0 16,-1-2 0-16,2 2 0 0,-2-4 144 0,1 0-144 15,1 0 192-15,-1 0-192 0,3-1 240 0,0-3-64 16,1 0-16-16,2 1 0 0,1-2-32 0,-1-1 0 0,3-3 0 15,-1 0 0-15,1-2-128 0,3 0 0 0,2-6 0 0,1 1 0 16,-1-2 0-16,1 1 0 16,0-3 128-16,-1 2-128 0,0-1 128 0,1-1-128 0,1 1 0 15,-2-2 128-15,0-1-128 0,0 1 0 16,-1 4 0-16,2-3 0 0,3 1 0 0,3-4 0 0,1 2 0 0,0 0 0 16,1 6 0-16,1-2 0 0,1 1 0 0,1 0 0 15,1 2 128-15,1-2-128 0,2 4 128 0,-2-2-128 0,-4 2 0 16,-2 2 0-16,1 1 0 0,-3-2 0 0,-1 5 0 15,-2 0 0-15,-4 1 0 0,-3 0 0 16,-2 4 0-16,-2 1 0 0,-4 0 0 0,-1 1 0 16,-2 2-144-16,-2 0-16 0,-3 2 0 0,-3 5 0 15,-2-1-32-15,-4 2-16 0,-4 4 0 0,-2 0 0 16,-5 4 64-16,-2-3 16 0,4-3 0 0,-8 3 0 16,-7 2-32-16,-6 3 0 0,3-3 0 0,0 3 0 15,-1 3 160-15,-1 0 0 0,-3 3 0 0,3-1-128 16,10-4 128-16,-4 2 0 0,-1 3 0 0,-3 2 0 0,3 0 0 0,2-2 0 15,1-1 0-15,3-5 0 0,3-1 0 0,1-2 0 16,1-1 0-16,5-1 0 0,2-3 0 0,3-1 0 16,1 0 0-16,3-1 0 0,1 0 0 0,-1 2 0 15,5 0 0-15,0 0 0 0,2-1 0 0,0 3 0 16,4-2 0-16,1 3 0 0,1 1 0 0,4-1 0 16,3-2 0-16,5 3 0 0,0-3 0 0,6 0 0 15,6 1 0-15,6-2 0 0,4 0 176 0,7-3-48 16,7-4 0-16,6-5 0 0,6-3 112 0,4-5 16 15,2-4 0-15,7-1 0 0,7-4-256 0,8-1 144 16,6-3-144-16,-1 1 128 0,-2 2-416 0,-5 2-96 16,-5 4 0-16,-4 8-20400 0</inkml:trace>
  <inkml:trace contextRef="#ctx0" brushRef="#br2" timeOffset="118748.61">29180 6365 43311 0,'-4'-6'3840'0,"3"2"-3072"0,1 4-608 0,0 0-160 31,3 0-1408-31,-2 0-320 0,0-1-64 0,0-1-16 16,3 1 512-16,0-1 96 0,2 2 32 0,1 2 0 16,3-1 128-16,0 1 16 0,3 1 16 0,0-3 0 0,3 2 816 0,2-2 192 0,0 1 0 0,4-2 0 15,4-3 1536-15,4 0 368 0,6 0 64 0,7-2 16 16,8 1-560-16,9-2-96 0,7 1-32 0,10-3 0 16,12 2-480-16,10-2-112 0,12 0 0 0,12 3-16 15,8-3-144-15,10 3-32 0,7 4 0 0,3-2 0 16,3 3-256-16,1 1-64 0,1 0-16 0,-3 0 0 0,-5 1-176 0,-3 0 160 15,-1-2-160-15,-7 0 160 0,-5 1-160 0,-7 0-144 16,-5 0 144-16,-9 0-208 16,-7-5-176-16,-9 0-48 0,-8 2 0 0,-9 1 0 15,-6 2-496-15,-7 2-96 0,-6 1-32 0</inkml:trace>
  <inkml:trace contextRef="#ctx0" brushRef="#br2" timeOffset="120900.13">18830 15882 8287 0,'-11'-11'736'0,"1"4"-592"16,0-3-144-16,1 4 0 0,3 1 6224 0,1 1 1216 0,-2 0 240 0,-7-4 64 0,-7-5-5456 0,-9-3-1088 16,-4 0-224-16,-5 1-32 0,1 4-944 0,-2 0 0 15,-3 2-240-15,-4 1 48 16,-5 1-816-16,-2-1-160 0,-4 3-48 0,-2 2 0 15,2 2 16-15,1 1 0 0,0 1 0 0,4 4 0 0,3 3 2016 0,-1 3 400 16,1 2 64-16,2 4 32 0,1 2 48 0,0 0 16 16,2 2 0-16,-2-1 0 0,-2 1-864 0,1 2-160 15,0 2-32-15,-4 6-16 0,-1 2-304 0,2 2 0 16,2 1 0-16,0 0-144 0,4 1 144 0,-1 1 0 16,1-1 0-16,0 0 0 0,1-2 0 0,0-1 256 0,-1 5-48 0,2 2 0 15,2-1-208-15,3 0 0 0,1-2 0 0,2 2 0 16,2-4 208-16,-2 2-48 0,2-2-16 0,-3-1 0 31,1 2-144-31,-2-3 192 0,1 1-192 0,0-2 192 0,-1 2-192 0,-1 0 0 0,1-1 0 0,2 1 0 16,3-1 208-16,1-1-32 15,3-2-16-15,-3 2 0 0,-3 5 16 0,0 2 0 0,0-2 0 0,1-2 0 16,-2-1-16-16,2-3 0 0,-2 0 0 0,0 0 0 16,-1 0-160-16,-3-3 160 0,1-1-160 0,-3 1 160 15,0-5 0-15,-2 0 0 0,-4-2 0 0,-4-1 0 16,1-5-32-16,-5-1 0 0,1-1 0 0,-2-2 0 0,2 4-128 15,-1-4 128-15,5 4-128 0,-2-2 128 0,0 2-128 0,-1 0 128 16,0-2-128-16,-2 1 128 0,1 2 0 0,-1 0-128 16,3-1 192-16,0-1-64 0,2 0-128 0,-1-1 0 15,0 0 144-15,1 0-144 0,-1 2 256 0,-7 3 0 16,-3 2-16-16,-2 1 0 0,-4 0-240 0,-2 1 0 16,0-1-144-16,-4-5 144 0,-4 2 0 0,-2-2 0 15,1-1 0-15,0 0 0 0,3-4 0 0,-2 2 0 16,-1-3 0-16,2-1 0 0,0-2 208 0,1-1-64 15,2 2-16-15,-1 0 0 0,-2 1-128 0,-3 3 160 16,0-2-160-16,1 0 160 0,0 1-160 0,2-1 0 16,-2 1 0-16,-2-1 0 0,1 0 0 0,-1 1 0 15,-2 2 0-15,1-3 0 16,5-1 0-16,-8 0 0 0,-6 2 0 0,0-1 0 0,3 5 0 0,-2-5 0 0,0-3 0 0,-2 2 0 16,-1-2 0-16,12-1 0 0,12 0 0 0,-7-6 0 31,-6-1 0-31,-4-1 128 0,-1-3-128 0,7 3 128 0,9-5 64 0,-2 1 0 0,0-6 0 0,-3 1 0 15,-2 1-192-15,2-2 0 0,2 3 144 0,0-5-144 32,-1-2 0-32,-3 0 0 0,-3-1 0 0,-6 4 0 15,-2 1-176-15,-1 0 176 0,0 1-208 0,-6 0 80 16,-3 1 128-16,-3-1-160 0,-2 3 160 0,1-2-160 16,3 1 160-16,1-3 0 0,4-3 0 0,-4 0 0 15,1 2 0-15,0-5 0 0,14 3-144 0,-7-1 144 16,-4-6 0-16,3-1 0 0,12 5 0 0,-4-2 0 0,-4-3 0 0,-2 1 0 15,0-1 0-15,3-2 0 0,5 1 0 0,-2-2 0 16,0 0 0-16,3 3 0 0,2 1 0 0,2-1 0 16,-1-6 0-16,1 1 0 0,2 2 0 0,0-3 0 15,1-4 0-15,5 1 0 0,8 0 128 0,0 0-128 16,2-4 0-16,0-2 128 0,1 0-128 0,0-1 160 16,2 3-160-16,-2-6 160 0,1 3-160 0,0 0 0 15,4 2 0-15,0-4 0 0,-3 0 0 0,-1 0 0 16,1 0 0-16,-1 1 0 0,-1-4 0 0,-1 1 0 15,0-2 0-15,-2 2 0 0,2 4 0 0,-1 2 0 16,0 3 0-16,-2-2 0 0,2 0 0 0,1 2 0 16,4 5 0-16,4-1 0 0,-1-4 0 0,-1-1 192 0,-1 0-192 15,1-1 192-15,5 4-32 0,-4 1 0 0,1 3 0 0,0 1 0 16,4 0-160-16,-1 2 160 0,3 0-160 0,-4-1 160 16,-1 1-160-16,-1 1 0 0,0 4 0 0,-4-1 0 15,-3 1 0-15,0 2 128 0,6 5-128 0,-6 0 0 16,-4 5 0-16,-1 3-256 0,12-1 48 0,-4 4 0 15,-8-1 208-15,0-1 0 0,4 3-160 0,4 0 160 16,3 0 0-16,3 0 0 0,0 0 0 0,3 0 0 16,4 0 256-16,2-3-48 0,2 1 0 0,1 1 0 15,2-3-208-15,3 1 0 0,3-1 0 0,1-1 0 16,2 1 0-16,0 2 128 0,2-1-128 0,1 1 0 0,1 2 0 16,1-1 0-16,2 1 0 0,2 0-160 0,0 1 160 0,1 0-208 15,2 0 80-15,-1-1 128 0,1 3 0 0,0-3 0 16,2 0 0-16,0 0 0 0,1 0-176 0,0 0 48 15,2 0 0-15,-1-4 0 0,3 3 128 0,0 0 0 16,1-3 0-16,-2 3 0 0,3-2 0 0,-1-1 176 16,0 2-48-16,1 0 0 0,0-2-128 0,2-1 192 15,-2 1-192-15,3-1 192 0,-2 1-192 0,2 0 0 16,0 0 0-16,0-4 0 0,-1 2 0 0,1-1 0 16,0 1 0-16,0-3 128 0,-2 2-128 0,2-1 0 15,-2 1 0-15,1 1 0 0,-2 2 0 0,-1-4 0 16,0 5 0-16,0-2 0 0,1 1 0 0,-1 2 0 0,-2-2 0 15,0-1 0-15,1 2 0 0,1-2 0 0,1 1 0 0,0 0 0 16,2-2 0-16,2-1 0 0,0 1 0 0,2 0 0 16,1 0 0-16,3-1 0 0,4-5 0 0,5 1 0 15,6-4 0-15,6 2 160 0,4-2-160 0,4 1 160 16,2 0-160-16,2 0 0 0,3 3-160 0,-3 0 160 16,-2 0-176-16,-4-1 176 0,-4 4-192 0,-2 0 192 15,-4 3 0-15,-2 0-128 0,-2 3 128 0,-3 2 0 16,-4 0-144-16,-1 0 144 0,-1 1-208 0,-2 0 80 15,-1 2-48-15,-3-1 0 0,0 2 0 0,-3-4 0 16,-1 3-48-16,-3 0-16 0,1 0 0 0,-3-1 0 0,-3 3 64 16,-1-2 16-16,-3 3 0 0,-4 0 0 0,-1 3-16 0,-4 2 0 15,-2 0 0-15,0 1 0 0,3-1-16 0,-6 2 0 16,-8 5 0-16,-8 5 0 0,-1 0 0 0,3 2 0 16,3-4 0-16,-3 5 0 15,1 3 0-15,-2 4-16 0,4-4 0 0,3 1 0 0,2 1 208 0,4-5 0 16,3 1 0-16,3-1 0 0,3-2 0 0,3-2 0 15,3 0 128-15,2-3-128 0,3 0 160 0,2 1-32 16,2-4 0-16,4 2 0 0,1-6-128 0,4 4 128 16,4 1-128-16,2 1 128 0,3-1-128 0,1 3 0 15,3 2 0-15,2-1 0 0,0 0 0 0,1-2 0 16,2 3 0-16,4 1 0 0,3 1-176 0,2-3 176 0,2 1-128 16,2-5 128-16,2 1-384 0,4-5 16 0,6 2 0 0,8-1-19280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44:30.5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20639 7729 12895 0,'-2'-1'1152'0,"-1"1"-928"0,2 1-224 0,1-1 0 0,-1 0 1280 0,0 0 224 0,-2 0 32 0,-1 0 16 0,-1 0 544 0,-1 0 96 0,0 0 32 0,0 2 0 15,1 0-384-15,0-2-80 0,1 0-16 0,1-2 0 16,0 4-912-16,1-4-192 15,0 0-48-15,2 1 0 0,0-1-80 0,2 0 0 16,-1 0-16-16,3 2 0 0,-1-3 144 0,1 3 16 0,2 0 16 0,0 0 0 16,2 0-352-16,2 0-80 0,0 0-16 0,0 0 0 0,1 3-224 0,0-3 128 15,1 0-128-15,1 1 0 16,0 0 0-16,1 1 128 0,1 0-128 0,-1-1 0 16,2 1 0-16,-1 0 0 15,1-1 0-15,0-1 0 0,3 3-224 0,1-1-32 0,-2-1-16 0,1 1 0 16,1 1-416-16,-2-3-80 0,2 0 0 0,0 0-16 15,2-3-1088-15,2 0-224 0,-3 1-32 0,0-1-16 16,-3 3-336 0,-1-3-64-16</inkml:trace>
  <inkml:trace contextRef="#ctx0" brushRef="#br0" timeOffset="464.59">20608 8035 22111 0,'3'0'1968'0,"-2"0"-1584"0,0-3-384 0,1 3 0 0,-1 0 1728 0,1 0 256 0,2 0 48 0,2 0 16 0,3-1-1152 0,3 0-208 0,1 1-48 0,1-1-16 0,0 1-112 0,1-4-32 0,1 3 0 0,-1-3 0 16,0 1-688-16,-2 1-144 0,2 0-32 0,-1-1 0 31,-1 2-144-31,0 1-48 0,-1 1 0 0,-1 2 0 0,1-1 384 0,-2 0 192 0,1 1-192 0,-1 1 192 32,1 1-528-32,1-4 0 0,-2 4 0 0,-1-3 0 15,1 2-240-15,0 1-32 0,0-1-16 0,1-1 0 16,0 2-800-16,0-2-176 0,-1 0-16 0,1 2-7408 0</inkml:trace>
  <inkml:trace contextRef="#ctx0" brushRef="#br0" timeOffset="6845.78">22662 7303 11967 0,'-1'-5'1072'0,"1"1"-864"0,0 2-208 16,0 0 0-16,1 2 1200 0,1-2 192 0,-1-1 32 0,0-5 16 0,1-1-1072 0,1-1-224 0,-1 3-144 0,1-2 192 0,-1 2-192 0,1 1 192 0,-1 1-192 15,2-2 192-15,1 2-16 0,1 1 0 0,2-3 0 0,1 2 0 0,1 0-176 0,0 2 128 16,3-2-128-16,-1-1 128 15,2 1-128-15,-3 1 0 0,0-1 0 0,0 3 0 0,3-5 0 0,-1 4 0 0,2-2 0 0,-1-2 0 16,-1 5 560-16,1-3 16 16,-1 4 16-16,-1-2 0 0,-1 3 272 0,0 0 48 0,1 4 16 0,2-3 0 15,1 3-224-15,-1 2-32 0,0-1-16 0,0 1 0 0,-1 1-96 16,2-3-32-16,2 5 0 0,2 0 0 0,1 2-352 16,0-2-176-1,-1 2 160-15,0 0-160 0,-1 1 192 0,0 3-48 16,-1 1-16-16,-2 1 0 0,-2 3-128 0,-1 1 0 15,-1 1 0-15,-4 1 128 0,-1 1-128 0,-2 2 0 0,-2-2 0 16,-2 3 0-16,-2 3-128 0,0-2-16 16,-3 2 0-16,0-3 0 0,0-2-64 0,-3 0-16 15,1 1 0-15,-3 0 0 0,0 2 224 0,-1 0 0 16,-1 1 0-16,-1-1 0 0,1-2 0 0,-2 1 0 0,-1 1 0 16,2-1 0-16,-2-2 192 0,0 1-64 0,0-3 0 15,-1 2-128-15,1-3 432 0,-2 4-32 16,-3 2 0-16,-2 5 0 0,-3 4-144 0,1 2-16 0,-1 2-16 0,-1-3 0 31,4-8-912-31,-2-5-176 0,2-4-32 0,-2-5-16 0,3-4 912 0,0-2 256 0,2-2 0 16,0-3 16-16,0 0 0 0,2-4 0 0,0 2 0 0,0-3 0 15,-2 0-96-15,0-2-32 0,1 0 0 0,-1-5 0 16,2 2 48-16,0-1 16 0,1 0 0 0,0-3 0 16,1 2 288-16,0-2 48 0,3 2 16 0,-1-1 0 15,3 0-416-15,0-1-144 0,2-1 0 0,2 0 144 16,1 2-144-16,1-3 160 0,1-1-160 0,3 1 160 15,0 0 96-15,3 0 32 0,1 1 0 0,2-1 0 0,0-1 32 0,3-1 0 16,-1 2 0-16,2 1 0 0,3-1-320 0,-1-1 0 16,4 1 0-16,-1 1 0 0,2 1 0 0,0-1-192 15,2 3 16 1,0 2 16-16,-2 0 160 0,1 4 0 0,1 1-144 0,-1 0 144 0,1 6 0 16,-2-1 0-16,2 2-144 0,-1 3 144 0,0 1 0 15,0 0 0-15,1 3 0 0,-1 1 0 16,2-2 464-16,-1 2 0 0,-1-1 0 0,0 1 0 0,-1-4-80 15,-1 1 0-15,-1-1-16 0,0-3 0 0,-2-1 80 0,0 1 32 0,0-2 0 16,0-1 0-16,-2 1-144 0,0-2-16 0,-1 3-16 16,0-1 0-16,-2-1-304 0,0 1 160 15,-1 1-160-15,-1 0 128 0,0 2-128 0,-1 3 0 0,2-1 144 0,-4 1-144 16,2 2-160-16,-1 2-96 0,1 1-32 0,-3 3 0 16,1 0-736-1,-2 0-128-15,0-3-48 0,-2 2 0 0,1-2-880 16,-2-1-176-16,0 1-48 0,1-3 0 15,0-3-912-15,1-5-192 0</inkml:trace>
  <inkml:trace contextRef="#ctx0" brushRef="#br0" timeOffset="8152.82">22321 6777 9215 0,'1'-4'816'0,"0"1"-656"0,1 0-160 0,-1 0 0 0,1 1 320 0,1 0 16 0,1-4 16 0,1-3 0 0,2-2 336 0,2 0 64 15,-1 0 16-15,0-2 0 0,-2 5-416 0,-1 3-80 0,-1 2-16 0,-2 1 0 0,-1 2-80 0,-1 0-32 16,-1 2 0-16,0-2 0 0,0 5-144 0,-3-2 0 16,1 2-192-16,-2 0 192 0,5-5-192 0,0 0 192 0,-14 18-160 15,7-12 160-15,1 0 0 0,-1 3 320 0,-2-2-64 0,0 3 0 16,0 2 288-16,-3-1 48 0,1 0 16 0,-2 2 0 16,-1 2 96-16,-1-2 0 0,-2 3 16 0,-3-3 0 15,-1 2-16-15,-1 2-16 0,-2 1 0 16,2 0 0-16,4-2-288 0,-3 5-48 0,0 0-16 15,0 4 0-15,3 0 144 0,2 1 32 0,1-1 0 0,2 3 0 16,-1 4 128-16,0 8 16 0,2-2 16 0,0 2 0 16,1 2-464-16,0-3-80 0,-1 5-128 0,1 1 176 15,-1 6-368-15,0 3-64 0,0 3 0 0,1 3-16 16,1 0-432 0,2 1-96-16,0-9-16 0,0-2 0 0,0 1-80 0,1-3 0 15,2-2-16-15,1-1 0 0,0 2 416 0,1 1 96 0,1-1 16 0,1 0 0 16,1-1-112-16,1-7-16 15,2-3 0-15,1-4 0 0,1-3 512 0,2-3 0 0,3-3 0 0,0-2 0 16,2-1 192-16,3 0 144 0,2-1 32 0,2 1 0 0,1 1-368 0,-1-2 0 16,2-2 0-16,0-2-5648 15,2 0-1056-15</inkml:trace>
  <inkml:trace contextRef="#ctx0" brushRef="#br0" timeOffset="8910.92">23452 6777 10127 0,'3'-2'896'16,"-1"0"-704"-16,1 0-192 0,-1 1 0 0,0 0 1280 0,0 1 240 0,1 0 32 0,0-2 16 0,3 0-720 0,3-1-144 0,1 1-16 0,-1-1-16 0,-1 2-416 0,1 2-96 0,-3 2-16 0,0 1 0 0,2 2-144 0,-2 4 0 0,0-2 0 15,1 6 0-15,0 1-208 0,1 2-32 0,0 4 0 0,0 5 0 0,2-1 240 0,-1 7 0 16,0 0 0-16,-1 4 0 0,0-1 0 0,0 0 0 0,0 4 160 0,-1 0-160 15,1-3 320-15,0 0-32 0,1 0 0 0,1-1 0 0,0-2 816 0,0 2 176 16,-1-6 16 0,-1 3 16-16,1-1-416 0,-5 1-64 0,3 3-32 0,-4 1 0 15,0 4-576-15,-3 3-224 0,-1 5 176 0,-3 0-176 16,-1-4 128-16,-2 4-128 0,-3 6 0 0,-1-1 144 16,-1-9-144-16,3-2 0 0,-1 1 0 0,-2-1 0 15,4-2 0-15,-2-3 0 0,3 0 192 0,0-8-64 16,1 1 512-16,1-6 80 0,1-5 32 0,2-3 0 0,0-4-112 0,0-5-32 0,1-1 0 0,1-1 0 31,-1 0-80-31,0-2-16 0,-1 0 0 0,0 0 0 0,-1 0-304 0,1 1-64 0,-3-1-16 0,-1 0 0 16,0 1-512-16,-2 0-128 0,1 1 0 0,-2 1-16 31,-1 0-1472-31,0 4-304 0,-1-3-48 0,-1 3-9840 16</inkml:trace>
  <inkml:trace contextRef="#ctx0" brushRef="#br0" timeOffset="36407.57">24831 6876 8287 0,'-5'1'736'0,"0"3"-592"0,3-4-144 0,-1 1 0 0,2 1-256 0,-1 1-96 15,-3 0-16-15,-5 3 0 0,-3 3 144 0,0-1 32 0,-2 3 0 0,3-1 0 0,-2 1 192 0,3 0 160 0,0 1-32 0,1-1 0 0,-1 1 320 0,1 0 48 16,0 1 16-16,1 0 0 0,2-1-64 0,-2 0-16 0,2 0 0 0,-1 3 0 0,0-1 624 0,0 1 128 31,1 2 32-31,1 3 0 0,0-1-368 0,1 5-64 16,0 3-16-16,1 2 0 0,0 2-224 0,1 6-48 15,1 3-16-15,0 5 0 0,1 3-224 16,-2 4-64-16,2 4 0 0,-2 1 0 0,2-3-192 0,-1-2-192 16,2-1 48-16,0-9 0 0,0-1 16 0,1-4 0 15,0-4 0-15,-1-2 0 0,3 4 432 0,-2-3 80 16,1 1 32-16,1-4 0 0,-1-5-32 0,3 2-16 0,0-1 0 15,3 1 0-15,-1-5 320 0,3 1 64 0,1-1 16 0,0 2 0 16,3-1-416-16,1 0-80 0,1 0-16 0,0-2 0 31,2-1-1440-31,1-3-288 16,-2-1-64-16,2 1-8128 0</inkml:trace>
  <inkml:trace contextRef="#ctx0" brushRef="#br0" timeOffset="37499.17">25117 7253 10127 0,'0'-6'896'0,"0"1"-704"0,0 3-192 16,1 2 0-16,0 0 256 0,1-4 32 0,0-1 0 0,2-2 0 0,1-3 880 0,2-1 176 0,1-1 48 0,0 4 0 0,2-3 80 0,1 0 0 0,0 2 16 0,3 1 0 0,0 1-240 0,2-2-48 0,1 3-16 0,1-1 0 0,3 1-144 0,3-3-16 15,1 3-16-15,2 0 0 0,1 2 16 0,1 0 16 16,-2 4 0-16,0 1 0 0,-1 4-688 0,-2 0-144 16,-1 3-16-16,-1 2-16 0,-1-2-176 0,0 6 0 15,-2-2 0-15,0 1 0 0,-2 3 0 0,-2 0 0 0,0-1 0 0,-3 4 0 16,-1-1 160-16,-2-4 0 0,-2 3 0 0,-2-1 0 15,0 0 64-15,-3 0 16 0,1-3 0 16,-1 0 0-16,-3-2 32 0,-1-1 16 0,-2 0 0 0,-1-3 0 16,-1 1 64-16,-2-1 16 0,-1-1 0 15,-1 0 0-15,-1 0 80 0,-2-1 0 0,2 0 16 0,-3 2 0 16,-2-1-272-16,0-1-64 0,-1 1-128 0,0-1 192 16,-2 1-192-16,2 0 0 0,1 0 0 0,-2 2 0 15,0 0 0-15,1-1-192 0,0 0 192 0,3 2-208 16,-2-3-176-16,1 0-16 15,0-1-16-15,1 1 0 0,2-1 224 0,1-1 64 0,2 1 0 0,0-1 0 16,2 0 128-16,1-2 0 0,2 0 0 0,2 1 0 16,0-3 0-16,2 0 0 0,2 1 192 0,-1-1-64 0,1 0 64 0,2 0 0 15,0 1 16-15,1-1 0 0,1 3-208 16,1-3 0-16,3 2 0 0,3 2 0 0,-1-3 0 0,0 4 0 16,2-3 0-16,0 3 0 0,0-1 0 0,1 2 0 15,-1 0 0-15,1 1 0 0,1 3-144 0,-1-3 144 16,1 3 0-16,-3 1-144 15,1-4 144-15,1 3-128 0,-3 1 128 0,0 1-128 0,1-1-64 0,-1 0-16 16,-1-3 0-16,0 6 0 0,-1-2 16 0,0 0 0 0,-1 1 0 16,0 2 0-16,-1 0 64 0,-2 0 128 0,2 1-208 0,-2-3 80 15,-1 2 128-15,0-2-208 0,-1 0 80 0,-1 1 128 16,0-2-128-16,-1 0 128 0,-1 1 0 0,1 0 0 16,-2-1 0-16,0 1-176 0,-2 0 176 15,1-2-128-15,0-3 128 0,-1 3 0 0,-1 1 0 0,-2 0 0 16,1 0 0-16,-1 1 0 0,-1 2 128 0,0-4-128 15,0 2 160-15,-2 2-32 0,0-4-128 0,0 2 192 16,1-2-192-16,0 0 176 0,-2 0-176 0,3-5 160 16,0 0 208-16,-2 1 32 0,-1 0 16 15,1 2 0-15,-1-4-32 0,-1 2 0 0,-1-1 0 16,0 3 0-16,0-3-384 0,-1 1 128 0,-2 0-128 0,0-1 0 16,-1 0 0-16,-2-1 0 0,0 0 0 0,0-1 0 0,-2 2 0 15,-1-4 0-15,0 1-160 0,-1-1 160 16,2 2-672-16,-1-4-32 0,1 0-16 0,1 1 0 15,0-1-416-15,2-1-80 0,2 1 0 0,0-3-16 16,2 6-1008-16,0-3-208 0</inkml:trace>
  <inkml:trace contextRef="#ctx0" brushRef="#br0" timeOffset="38270.94">25959 6751 10127 0,'1'-4'896'0,"0"2"-704"0,1-2-192 0,-1 4 0 0,0 2 672 16,2-2 96-16,-1-2 32 0,3 1 0 0,2-3 448 0,1 2 96 0,2 2 0 0,0-3 16 16,1 3-592-16,-3 3-112 0,2-2-16 0,0 4-16 0,0 0-368 0,-1 1-64 0,1 0 0 0,1 6-16 0,0-1 448 0,1 0 80 0,3 4 32 0,0 1 0 0,2 1 336 0,2 3 64 0,2 2 16 0,2 2 0 0,2-1-544 15,1 2-96-15,1 2-32 0,0 0 0 16,2 0-480-16,1 3 0 0,2 3 0 0,1 1 0 0,-1-2 0 16,-1 1 128-16,0 1-128 0,-3-1 0 15,0 1 0-15,-2-4 0 0,-2 3 0 0,-3-2 0 0,-2 1 0 0,-4 0 0 0,-3 2 0 0,-4 1 0 0,-2-2 272 16,-4 2 64-1,-2 1 16-15,-3 1 0 0,-1-1-16 0,0 2 0 0,-1 3 0 0,1-1 0 0,1-1 48 16,-2-5 0-16,1-2 0 0,-1-1 0 0,0-5-192 0,-1 0-16 31,0 1-16-31,-3-1 0 0,1 1 240 0,-2 1 48 0,1 1 16 0,-3 1 0 16,-1 0-144-16,0 0-48 16,-2 2 0-16,1-3 0 0,-1-1-272 0,1-3 0 15,-1-3 0-15,-1 0 0 0,0 2 0 0,-3-3 0 16,2 0 0-16,-1-3-144 0,1-3 144 0,1-1 0 15,0-2 0-15,0-4-128 0,3 0 128 0,1-1-192 16,-2-1 192-16,0-1-192 16,-4-2-624-16,2 0-128 0,-1-2-16 0,1-1-16 15,0 0-768-15,0 0-160 0,1-1-16 0,1-2-10464 0</inkml:trace>
  <inkml:trace contextRef="#ctx0" brushRef="#br0" timeOffset="39049.49">27547 7315 13823 0,'0'-1'1216'0,"1"0"-960"0,-1 1-256 15,0 0 0-15,0 0 1152 0,1 0 192 0,-1-3 48 0,1 3 0 0,1-1 208 0,-1 2 64 0,0 3 0 0,-1-4 0 0,0 0-352 0,3 22-64 0,-2-10-16 0,-1 5 0 0,1 0-656 16,-1 3-128-16,1 4-16 0,-1 5-16 0,1-3-416 0,1 5 0 0,-2 0-144 0,0 7 144 0,0 3-240 0,-2 0 64 0,1-2 16 15,-1-2 0-15,-1-2-592 0,2-7-112 16,0-2-32-16,1-1 0 0,0-6 528 0,0-2 112 0,0-1 0 0,0-2 16 16,1-1 96-16,-2-2 16 15,1-2 0-15,0 0 0 16,0-3-1104-16,0 0-224 0,-1-4-32 0,1 1-8240 0</inkml:trace>
  <inkml:trace contextRef="#ctx0" brushRef="#br0" timeOffset="39398.15">27216 7734 20271 0,'3'-3'896'0,"-2"0"192"0,2-1-880 0,-1 3-208 0,-1 0 0 0,2 1 0 0,1-3 1056 0,1 1 160 0,4 0 48 0,4-5 0 0,2 2 608 0,1-2 128 0,1 2 32 0,-1-1 0 0,1 0-832 0,-1-1-176 15,2 3-16-15,-1 1-16 0,0-2-336 0,1 1-64 16,0 2-16-16,0-3 0 0,0 1-192 0,2 2-32 31,-2-3-16-31,1 0 0 0,2 0-144 0,0-1-16 16,3-2-16-16,-1 2 0 0,1-4-160 0,0 2-176 15,1-1 48-15,0-1 0 0,1 3 0 0,0-3 0 16,-2 2 0-16,1-2 0 16,-3 3-832-16,1 1-176 0,0-3-16 0,-1 2-9600 15,-1-2-1920-15</inkml:trace>
  <inkml:trace contextRef="#ctx0" brushRef="#br0" timeOffset="41429.69">29352 6749 15663 0,'-6'2'1392'0,"-2"1"-1120"16,3 0-272-16,3 0 0 0,0 2 208 0,-2-1-16 0,-5 3 0 0,-4 3 0 0,-5 6 352 0,-3-1 64 0,1 1 16 0,2 0 0 0,1 1 144 0,1-1 16 16,1 0 16-16,0 2 0 0,1-1-480 0,1 0-80 0,-1 2-32 0,0 2 0 15,2-1 48-15,-2 4 0 0,2 0 0 0,-3 2 0 16,2 1 368-16,-2 0 80 0,1 2 0 0,-1-2 16 15,1 1 0-15,0 1 0 0,2-1 0 0,-2 1 0 16,2-3 112-16,-1 2 0 0,1 1 16 0,1-1 0 16,0 3-464-16,-1-3-80 15,1 6-32-15,1-2 0 0,1 1-80 0,0 2 0 16,0 2-16-16,1-1 0 0,0 3-176 0,2 1 0 0,-1 0 0 0,2-2 0 0,1-5 0 16,0-1 0-16,0-1 0 0,3-2 0 0,0 2 0 15,1 0 0 1,0 0 0-16,1-2 0 0,0 2 240 0,1-2-48 0,0 4 0 0,1-3 0 0,0 3-192 15,2 2 0-15,-1-4 0 0,1-3 0 0,-1-1-192 16,2-1-144-16,-2-2-32 0,-1-1 0 16,2 2-128-1,0-4-16-15,1 0-16 0,1-4 0 16,0 2-544-16,-1-3-96 0,3 1-32 0,-1-3 0 16,2 1-144-16,1-2-16 0,2 1-16 0,-1-2-5584 0,3-1-1104 0</inkml:trace>
  <inkml:trace contextRef="#ctx0" brushRef="#br0" timeOffset="42261.38">29373 7287 23039 0,'-4'3'2048'0,"2"-3"-1648"0,1 2-400 15,-1-1 0-15,4 0 1088 0,-2 2 128 0,-2-2 16 0,1 2 16 0,0 0-96 0,1 1 0 0,1-2-16 0,3 1 0 0,1-2-688 0,2-1-128 0,3-1-16 0,2-2-16 0,2 1-288 0,2 2 160 16,1-4-160-16,3 1 128 0,3 0-128 0,0 2 0 0,2-2 0 0,1 2 0 16,0 1 0-16,2 1 0 15,5 2 0-15,2-1 0 0,1 3 0 0,2-1 0 0,-1 2 0 0,-1-1 0 16,-1 1 0 0,-2-1 0-16,3-3 0 0,-4 3 0 15,0 0 0-15,-3-2 0 0,-2 0 0 0,-2 2 0 0,-2-2 0 16,0-1 0-16,-2 0 0 0,0-1 0 0,-2 3 0 0,-1-4 0 15,0 1 0-15,-2-1 0 0,-1 1-128 0,-1-1 128 16,-1 0 0-16,-1 0 0 0,-1 3-320 0,-1-3 16 16,-2 0 0-16,0 0 0 0,-2 0-16 0,-1 1 0 15,0-1 0-15,-3 1 0 0,1 3 320 0,-1-3 0 16,-2 4 0-16,0 0 0 0,-1-1 0 0,-3 3 128 16,2-1-128-16,-3 2 0 0,-1 1 0 0,-3 3 0 0,-1 0 0 15,-2 4 0-15,-1-1-208 0,0 2 64 16,-2 2 16-16,0-1 0 0,0 3 128 0,-2-1 0 0,1 1-144 0,-2 1 144 15,1 1 0-15,-1 0 0 0,-2 2-144 16,1 1 144-16,1 0 0 0,-1 0 0 0,2 2-128 0,0-3 128 16,-1 1-176-16,2 0 32 0,1-1 0 0,0-1 0 15,-1 2 144-15,3 0 0 0,-3 0-144 0,0-1 144 16,1-2 0-16,0 1 0 0,0 1 0 0,-1-2 0 0,0 2 0 16,1-3 0-16,0 0 0 0,0-1 0 0,2 2 128 15,-1-5-128-15,3 3 192 0,0-3-64 0,1-4 64 0,0 2 16 16,2-1 0-16,-1-1 0 0,1-3-432 0,2 4-96 15,0-4 0-15,1-2-16 16,0-1-1024-16,2 1-208 0,-1 0-32 0,1-1-6016 16,2 1-1216-16</inkml:trace>
  <inkml:trace contextRef="#ctx0" brushRef="#br0" timeOffset="43432.39">30471 6879 11967 0,'0'-2'1072'0,"0"2"-864"16,0 0-208-16,0 0 0 0,0 0 784 0,0 2 112 0,1-2 32 0,-1 2 0 15,2-1 496-15,-1 2 112 0,1 0 0 0,-2-3 16 0,0 0-160 0,11 17-48 0,-7-11 0 0,2 1 0 0,0 2-816 16,1-2-160-16,1 3-48 0,1 1 0 0,0 0 0 0,-1 2 0 0,2-1 0 0,0 4 0 0,1 0-16 0,2 2-16 15,-1 1 0-15,2 1 0 0,0 1-288 0,4 1 0 32,-1 3 0-32,3 0 0 0,1 2 0 0,0 2 0 15,1-1 0-15,0 3 0 0,1 0 0 0,-4-3 0 0,-1-2-160 16,-2 0 160-16,-1-2 0 0,-1-1 0 0,0 1 0 0,0 2 0 0,-1-4 0 0,0 4 0 31,0 0 0-31,0 1 0 0,-1 1 0 0,-2-3 0 16,0 2-144-16,-2-2 144 0,1 4-320 0,-3-2 0 15,0 0 0-15,-1 1 0 16,-1-2-128-16,-3 2-48 0,1 0 0 0,-4 0 0 0,1 1 496 0,-3-2 0 0,1 0-128 0,-4-2 128 16,1-1 432-16,-1-3 128 0,-1-2 16 0,0 0 16 15,-1-2 608-15,-2 1 112 0,0 0 32 0,-1-1 0 16,-1 2-752-16,-2 1-144 0,0-2-16 0,-1 3-16 16,-1 2-256-16,-1-2-160 0,-3 1 192 0,-1 0-192 15,0 0 160-15,1-1-160 0,0 2 128 0,0-4-128 16,1 4 128-16,-2-2-128 0,1 1 0 0,0 0 128 15,1 1-128-15,2-6 0 0,0 0 0 0,4-2 0 16,0-1 0-16,2-3 240 0,2 0-64 0,0-4-16 16,2 1 96-16,1 0 0 0,1 0 16 0,0-2 0 0,-1-1-432 0,3 0-96 15,0 0 0-15,1-3-16 16,1 1-752-16,1-2-160 0,1 0-32 0,0 0 0 16,2-1-1280-16,1 3-256 0,0-3-48 0,1-3-16 0</inkml:trace>
  <inkml:trace contextRef="#ctx0" brushRef="#br0" timeOffset="44989.83">32066 6905 21183 0,'-3'-3'1888'0,"0"2"-1504"0,2 2-384 16,0 2 0-16,-1-3-1072 0,0 0-272 0,-2 0-64 0,-2 1-16 0,-3 2 1120 0,-2-1 304 0,0 0 0 0,-3 3 0 0,1 1 0 0,-2-1 256 0,1 4-16 0,0-3-16 0,0 3 480 0,-1 1 80 15,0 1 32-15,-1 0 0 0,1 3 464 0,2-1 80 0,-2 4 32 0,0-2 0 0,0 5 128 0,0 0 16 32,1 1 16-32,-1 2 0 0,0 1-464 0,0 2-80 0,-1 2-32 0,1 3 0 0,0 1-480 0,-1 0-112 15,1 1 0-15,2-1-16 0,0-3-368 0,1 2 0 16,1 2 0-16,1-3 0 16,1 0 0-16,1 0 0 0,0 2 0 0,2-4 0 15,0 6 0-15,1-3 0 0,1 1 0 16,1 1 128-16,-1 2-128 0,1-2 192 0,0 4-64 0,-1 2 0 15,0-1-128-15,1 2 0 0,-2 2 0 0,0-2 128 16,1-1-128-16,0 0 0 0,2 1 0 0,-1-2 0 16,2-3 0-16,2 0 0 0,1-5 0 0,0-1 128 15,3-1 176-15,1-3 32 0,0 0 16 16,2-3 0-16,0-1-16 0,2 0 0 0,3 0 0 0,-2 0 0 16,1-2-128-16,1-1-16 0,-1 2-16 0,3 0 0 15,-2 0-400-15,2-2-80 0,-1 3-16 0,-1-1 0 16,1 0-448-16,0-3-112 15,-1 2-16-15,2-1 0 0,0 2-864 0,0-2-176 16,2 1-48-16,-1-2 0 0,1 1-1152 0,-1-5-256 16</inkml:trace>
  <inkml:trace contextRef="#ctx0" brushRef="#br0" timeOffset="47175.5">32518 7236 17503 0,'0'0'1552'0,"0"-1"-1232"0,0 1-320 16,0 0 0-16,0 0 1024 0,0-2 128 0,1 2 48 0,-1 0 0 0,1-2 272 0,-1 0 64 15,0 2 16-15,0 0 0 0,0 0-624 0,0 0-128 0,0 0-32 0,0 0 0 0,0 0-96 0,0 0-32 0,0 0 0 0,0 0 0 0,0 0-240 0,-25 11-48 16,18-5-16-16,-2 5 0 0,-2-2-32 0,0 4-16 0,-1 1 0 0,-2 1 0 15,0-3-160-15,2 4-128 0,0-5 192 0,-1 2-192 0,2-1 464 0,1-1-16 16,0-1 0-16,1 1 0 16,1-2-192-16,-1-1-64 0,2 1 0 15,1-3 0-15,1 2-192 0,1-5 0 0,0 2 0 16,1-1 0-16,2 1 0 0,-1-4 0 0,2 2 0 0,0-1 0 0,2 1 0 0,-1-1 0 16,1 1 0-16,1 0 0 15,0-3 0-15,1 3 0 0,0-1 0 0,2 0 0 0,-1 0 0 0,2 0 0 16,1 0 0-16,0 0 0 15,1 1 0-15,1 2 0 0,1-4 0 0,-1 1 0 16,1 2-144-16,2 1 144 0,-1 0 0 0,0 1-144 0,2-1 144 0,1 2 0 0,-2 3 0 16,1-2 0-16,0 2 0 0,-2 1 0 0,0 0 0 15,1-2 0-15,-3 2 0 0,-1 0 0 16,0 1 0-16,-2 2 0 16,1-2 0-16,-2 2 0 0,0 1 0 0,-1-2-128 0,-1 1 128 15,0-1 0-15,-1 2 0 0,0 0 0 0,-1 1 0 0,1-1 0 16,-2-4 0-16,0 1 0 0,0 1 0 0,-1-1 0 15,0-2 0-15,0 1 0 0,0-1 0 0,0 1 0 0,-1-1 0 0,0 1 0 16,0 0 192-16,0-1 0 16,-2 1 16-16,1 1 0 0,-2-1 96 0,0 1 16 15,-1-1 0-15,0 0 0 0,-1 0-128 0,0 1 0 16,-2-1-16-16,1-1 0 0,0-1-176 0,-1 3 0 16,-2-1 0-16,0-1 0 0,-1 1 128 0,-1-1-128 15,0 1 128-15,-1-4-128 0,0 3 0 0,-2-2 0 16,-1 1 0-16,0-2 0 0,0-1 0 0,-1 0 0 0,0-1 0 0,0 0 0 0,-2-4-176 0,2-1-16 15,1 0 0-15,0-1 0 16,1-3-256-16,0-1-48 16,0 2-16-16,-1-6 0 0,1 1-688 0,-1 0-144 0,0-1-16 0,0-2-16 15,1 0-1312-15,2-2-272 0</inkml:trace>
  <inkml:trace contextRef="#ctx0" brushRef="#br0" timeOffset="47683.56">32375 7280 11967 0,'0'0'1072'0,"2"-1"-864"0,-1 1-208 0,0 0 0 0,0 0 976 0,1 0 160 0,0-2 16 0,2-1 16 0,1 2 688 0,1-3 144 0,1 1 32 0,2-1 0 0,0 1-544 0,-1 1-96 0,2-1-32 0,0 1 0 16,2 1-224-16,0-3-48 0,1 3-16 0,2 0 0 0,0-3-384 0,0 3-80 15,1-2-16-15,1 1 0 0,-2 0-240 0,2-1-48 16,1 2-16-16,0-3 0 0,2 3-144 0,1-1-16 15,0-1-128-15,0 1 192 0,0 1-192 16,-1-1 0-16,1-1 0 16,-1 3 0-16,-2-3 0 0,-1 0 0 15,-2 3 0-15,0-2-160 0,0 0-416 16,-1 1-64-16,-1-1-32 0,-1-2 0 16,1 0-800-16,-1 2-144 0,-1-3-48 0</inkml:trace>
  <inkml:trace contextRef="#ctx0" brushRef="#br0" timeOffset="50387.54">32992 6970 20271 0,'0'-4'896'0,"2"-1"192"0,-1 3-880 0,0 1-208 15,2 1 0-15,-2-2 0 0,1 1 1152 0,1 1 192 0,2-2 48 0,1-1 0 0,1 0 400 0,1 0 96 0,-2 1 16 0,-1 0 0 0,0 2-1008 0,-1 0-192 0,-1 0-32 0,0 4-16 0,-1-4-368 0,1 5-80 16,-1-4-16-16,1 4 0 0,-1 1-16 0,2-1-16 15,-2 3 0-15,2 2 0 0,0-2 48 0,-1 2 16 16,1 0 0-16,0 2 0 0,1 0 160 0,0 0 16 16,1 3 16-16,0 0 0 0,0 1 16 0,2 1 0 15,-2-1 0-15,1 3 0 0,2-2-176 0,-2 3-16 16,3-3-16-16,0 3 0 0,0 0-96 0,0-1-128 0,1 5 176 16,0 1-176-16,0 1 128 0,0 1-128 0,1 1 0 0,0-1 0 15,-1 1 0-15,0 0 0 0,2-3 0 16,-1 2 0-16,-1-3 0 0,0 0 0 0,-1 2 0 0,1 1 0 15,-1-3 0-15,0 1 0 0,1 1 0 16,0 0 0-16,0 1 0 0,-1 0 0 0,3 0 0 0,-3-1 0 16,1 0 0-16,-1-4 0 0,-1 2 0 15,1-1 0-15,-1 1 0 0,-3-3 0 0,-1-2 0 0,-1 2 0 16,1 2 0-16,-3 4 0 0,2 2 0 0,-3-1 0 16,0 1 0-16,-2-3 0 0,-1 1 0 15,-2-1 0-15,-1-2 0 0,-1 0 0 0,0-1 0 16,-2 0 0-16,1-2 0 0,-2-3 0 15,1 2 0-15,-1-3 0 0,0-3 128 0,2 1-128 0,-1 0 144 0,0-2-144 16,2 2 176-16,-2-1-176 0,1-1 192 0,-2 0-192 16,2-2 128-16,-1-1-128 0,1 1 0 0,-2-1 0 0,0 1 0 15,0 0 0-15,-1-2 128 0,0 2-128 0,1-1 0 16,-1 1 0-16,2 0 0 0,-2-2 0 0,1 0 0 16,-1 1 0-16,2-2 0 0,-2 2 0 15,-3-2 0-15,2 2 0 0,-1 0 0 0,1 1 0 16,0-5 0-16,-1 2 0 0,1-2-144 0,1 0 144 0,2-1-240 0,2-2 48 15,-2 0 0-15,3 0 0 16,1-3-192-16,1-3-48 0,0 1 0 0,2-2 0 16,2 2-784-16,1-5-144 0,0 3-48 0</inkml:trace>
  <inkml:trace contextRef="#ctx0" brushRef="#br0" timeOffset="61464.74">20743 9697 1839 0,'-4'2'160'0,"1"-2"-160"0,0 0 0 0,2 0 0 0,0 1 576 0,-2-1 96 0,1 2 16 0,-4-1 0 0,-3 1 80 0,0 0 32 0,2-1 0 0,0-1 0 0,2 0 96 0,1-1 32 16,1-1 0-16,0 0 0 0,1 1 320 0,0-2 64 16,1 3 16-16,-1-2 0 15,2-1 48-15,-1 3 16 0,1-3 0 0,0 1 0 0,1 1-336 0,1-1-64 16,0-1-16-16,1 2 0 0,0-2-464 0,1 2-80 31,2 0-32-31,-1 1 0 0,1-2-144 0,2 0-16 0,0 1-16 0,1 1 0 16,1 0-96-16,2-1-128 0,1 1 176 0,-1 0-176 15,2 0 336-15,-2-3-32 0,0 3-16 0,2-2 0 16,3-1-32-16,2 0 0 0,1-1 0 0,-1-1 0 16,1 0 32-16,0-1 0 0,0 0 0 0,1 1 0 15,-1-1-288-15,-1 1 0 0,2 1 0 0,-1-1 0 16,0-1 0-16,-1 1 0 0,-2 1-144 0,1-1 144 16,3 1-800-1,3-3-80-15,-3 3-16 0,-1-1 0 0,1 0-480 0,-3 2-96 0,1-1-32 16,-1 2 0-16,1 0-512 0,0 1-96 0</inkml:trace>
  <inkml:trace contextRef="#ctx0" brushRef="#br0" timeOffset="62204.36">20796 9933 6447 0,'-3'0'576'0,"-1"0"-576"0,3 0 0 0,-1 0 0 0,2 0 736 0,-1 0 32 16,-1 0 16-16,-3-1 0 0,0-2 560 0,-1 3 128 0,1-1 0 0,1 0 16 0,2 1-432 0,-1 0-96 0,2-3 0 0,1 2-16 0,0 0 144 0,0 0 48 0,1 1 0 0,2-3 0 15,-1 2-128-15,3 0-32 0,0-3 0 0,1 1 0 16,1 1-432-16,2-3-96 0,2 1 0 0,2-1-16 0,0 0-128 0,2-1-32 15,4 1 0-15,-1-1 0 0,2 1-272 0,1-1 0 16,2 0 128-16,0 1-128 16,0 0 0-16,1 0 0 0,0 1 0 0,1-3 0 15,0 3 0-15,0 0 0 0,-1 3 0 0,1-4 0 0,2 0 0 16,-2-1 0-16,1 1 0 0,-3 3 0 0,1-3 0 0,-3 2-144 16,1 2 144-16,-2 2 0 15,0 2-1008-15,0 2-112 0,-2-2-32 0,1 5-10128 0</inkml:trace>
  <inkml:trace contextRef="#ctx0" brushRef="#br0" timeOffset="66518.05">22474 9271 11055 0,'0'0'976'0,"0"0"-784"0,2-1-192 0,-2 1 0 0,0 0 192 0,0 0-16 0,0-1 0 0,0 0 0 0,0 1 464 0,0 0 80 0,0 0 32 0,0 0 0 15,0 0 96-15,0 0 32 0,0 0 0 0,0 0 0 0,0 0 464 0,0 0 112 16,0 0 16-16,0 0 0 0,0 0 208 0,-21 1 48 16,17 0 16-16,-1 3 0 0,1-2-464 0,-1 1-80 15,2 3-32-15,-2-1 0 0,0 1-704 0,0 0-144 16,-2 3-16-16,3 0-16 0,-1 2-288 0,-2 0 0 0,0 5 0 16,-2-1 0-16,2 1 0 0,-2 1 0 15,1 0 0-15,-2 1-144 0,0 2 144 0,1-3 0 0,1 0 0 0,0-2-128 16,1 0 128-16,0-4 0 0,4 0 0 0,-2-1 0 31,1 1 0-31,2-5 0 0,0 2 0 16,1-2 0-16,1 0 0 0,1-2 0 0,1 1 0 0,0-3-128 0,2 2 128 0,1-3-160 0,0 3 160 0,2-3-160 15,2 2-160-15,1-1-48 0,1-1 0 0,0 4 0 16,3-3 240-16,0 1 128 0,2 1-160 0,-1 0 160 16,3-1-480-1,-1 1 0 1,3 0 0-16,0-1 0 0,1-1-240 15,0-1-48-15,1 0-16 0,1-2 0 0,2 1-128 16,-1-1-32-16,0-1 0 0,0 2 0 0,-2 0-208 0,0 0-64 16,-2 0 0-16,0 0 0 0,-2 0-288 0,0 0-64 15,0 2-16-15,-2 0-5584 0</inkml:trace>
  <inkml:trace contextRef="#ctx0" brushRef="#br0" timeOffset="67059.13">22990 9123 9215 0,'-1'0'816'0,"-1"0"-656"0,1 0-160 0,0 0 0 0,1 2 176 0,0 0 0 15,-1-1 0-15,-2 3 0 0,1-2-176 0,-2 2 192 0,-1 2-192 0,1-1 192 0,1 1-16 0,-1 2 0 16,-1 0 0-16,0 0 0 0,0 2 912 0,0 1 176 0,0 2 32 16,-1 3 16-16,0 3 400 0,0 2 80 0,-2 2 0 0,0 3 16 15,-1 3-464-15,-2 3-80 16,0 6-32-16,-2 7 0 0,0 3-784 0,-2 5-144 15,0 2-48-15,-1 5 0 0,-1 3-128 0,-2-2-128 16,2-8 192-16,-4 5-192 0,-3 6 416 0,1 0-32 16,1-3 0-16,1-6 0 0,2-3 288 0,3-4 48 0,4-2 16 0,0-5 0 15,5-3-448-15,0-5-96 0,3 2 0 0,0-7-16 16,3-2-832 0,1-1-176-16,1-8-16 0,2-1-16 15,2-6-1632-15,1-2-336 0</inkml:trace>
  <inkml:trace contextRef="#ctx0" brushRef="#br0" timeOffset="68011.59">23721 9182 11967 0,'-1'-3'1072'0,"-1"1"-864"0,1 1-208 0,1-1 0 0,0 2 512 0,0-2 48 0,-1 1 16 0,-2-4 0 0,1 2 160 0,-1 0 32 0,0-1 16 16,-1 3 0-16,0 1-448 0,1 3-80 0,-2 2-32 0,-2 0 0 15,1 3 432-15,-1-2 96 0,-1 3 16 0,0 5 0 16,-2-1 1200-16,0 5 240 0,0 3 48 0,-1 1 16 16,-1 1-480-16,-1 5-112 0,0 0-16 0,-2 2 0 0,1 3-768 0,-1 4-144 15,0 6-48-15,-2 8 0 0,1 6-432 16,-1 5-80-16,-2 2-32 0,2 4 0 0,0 1-160 15,-1 3 0-15,1 5 0 0,2-1-176 16,2 1-432-16,1 0-96 0,4 2 0 16,2-7-16-16,1-4-1376 0,5-4-272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46:24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22195 11473 29487 0,'-4'0'2624'0,"2"0"-2112"0,0 0-512 15,1 0 0-15,1 0 384 0,0 0-16 0,-2 0-16 0,-2 1 0 0,0 0 656 0,-2 1 128 0,1 5 16 0,1-2 16 0,2 1-320 0,-2 2-64 0,2 4-16 0,-1 2 0 16,1 2-64-16,-1 4 0 0,2 3-16 0,0 3 0 0,1 2-288 0,0 0-48 0,1 3-16 0,-1 3 0 15,1 0-80-15,1 1 0 0,-2 0-16 0,0-1 0 16,1 5-240-16,-2-2 144 0,1-3-144 0,1 6 128 16,-2 1-128-16,-2 3 0 0,2-3 0 0,-2-1 0 0,2-1 0 15,-1-8 0-15,1-3 0 0,-2-5 0 0,2-4-256 0,-2-4-48 16,2 0 0-16,-1-4 0 16,-1-3-448-16,-1-3-80 0,1-2-32 0,-1-3-16656 0</inkml:trace>
  <inkml:trace contextRef="#ctx0" brushRef="#br0" timeOffset="411.73">21935 11652 31327 0,'-12'-3'1392'0,"3"2"272"0,2-1-1328 0,2 0-336 16,4 1 0-16,1 1 0 0,0-1 0 0,-2-3 0 0,2-1 0 0,0-2 128 0,3-2 656 0,2 1 144 0,2-2 32 0,2 2 0 0,3 0 144 0,3-1 48 0,2 4 0 0,3-1 0 0,4 1-416 15,0 0-80-15,4 4-16 0,0-4 0 0,0 3-192 0,2-2-32 0,1-1-16 0,-1 0 0 16,-2-2-144-16,-1 1-16 0,2 0-16 0,-1-5 0 16,2 2-96-16,-2-2 0 15,2 0-128-15,-2-1 192 0,1-1-192 16,-2 2 144-16,-1 0-144 0,-1 0 128 0,-3 2-352 0,-1-2-80 16,-1 4-16-16,-3-1 0 15,-1 1-128-15,-3 1-16 0,-1 1-16 0,-3-1 0 16,-3 2-448-16,-2 1-96 0,-1 1 0 0,0 2-10592 0,-3 0-2112 0</inkml:trace>
  <inkml:trace contextRef="#ctx0" brushRef="#br0" timeOffset="748.38">22205 11952 28559 0,'-3'3'2544'0,"2"-3"-2032"0,0 1-512 15,1 0 0-15,1 1 1808 0,-1-2 272 0,0 2 48 0,0 0 16 0,1 1-1024 0,2 1-208 0,-1-2-32 0,2-1-16 0,0 1-448 0,1-2-96 0,1-2 0 0,1 2-16 16,1-1-160-16,-1 1-16 0,2-2-128 0,-1-1 192 16,2 2-192-16,0-2 176 0,1 1-176 0,2 2 160 15,-1-5-160-15,2 4 0 0,2-3 0 0,-3 2 0 16,3-2-864-16,-1 0-48 0,1 0-16 0,0 0-10656 16,0 0-2144-16</inkml:trace>
  <inkml:trace contextRef="#ctx0" brushRef="#br0" timeOffset="997.91">22707 12019 25791 0,'-3'11'1152'0,"1"-3"224"0,-1 0-1104 16,1-3-272-16,1-1 0 0,1 0 0 0,0-1 288 0,-2 4 0 0,0 4 0 0,-1 2 0 0,1 2 544 0,0-1 96 0,0-2 32 0,2-2 0 0,0 0-128 0,0-4-32 0,3 0 0 0,-2-1 0 15,1 0-656-15,0-4-144 0,0 2 0 0,-1-1 0 16,2-2-1056 0,-1 0-208-16,1-2-32 0,-1 1-12112 0</inkml:trace>
  <inkml:trace contextRef="#ctx0" brushRef="#br0" timeOffset="1187.61">22839 11648 40543 0,'-9'6'1792'0,"2"-3"384"16,0 2-1744-16,2 0-432 0,1-2 0 0,3 1 0 0,-1 2-560 0,-1 3-192 16,-1 3-32-16,-3 4-16 0,0 2-2224 0,3-2-448 0,2-4-96 0,4 0-16 0,2 1 2928 0,5-3 656 0,1-4 0 0</inkml:trace>
  <inkml:trace contextRef="#ctx0" brushRef="#br0" timeOffset="1662.2">23055 12065 23039 0,'-8'6'1024'0,"0"-1"192"0,2 0-960 0,3 0-256 0,0-3 0 16,2 1 0-16,0 1-464 0,-2 2-144 0,-2 7-32 0,0 1 0 0,-1 2 640 0,2 0 0 0,1-4 0 0,1-2 0 0,4 1 944 0,-1-4 96 0,0-2 32 0,2-3 0 0,0 2 912 0,0-4 176 0,0 0 32 0,1-4 16 0,0 2-384 0,0-3-80 15,1-4-16-15,-2 0 0 16,3-1-928-16,-1-2-192 0,0-3-32 0,0 2-16 0,0-5-320 0,0 1-64 0,0 0-16 0,1-3 0 31,0-2-160-31,1 2 160 0,-1-2-160 0,1 4 160 16,2 1-160-16,0 0 0 0,0 6 0 0,1-1 0 0,1 4 0 0,1 4 0 16,0-1 0-16,0 0 0 0,1 4-256 15,0-3-48-15,1 3 0 0,1-3 0 16,0 2-336-16,-2-1-64 0,1 1 0 0,-3 1-16 15,1 1 464-15,-2 0 80 0,0 1 32 0,-1 4 0 16,-1-2 432-16,1 5 96 0,-2 1 0 0,2 2 16 0,0 4 0 0,-2 1 0 0,1 1 0 0,-2 0 0 16,0 2-208-16,-1 2-32 0,0-1-16 0,-1 1 0 15,-1-2-144-15,0 1 0 0,-1-4 0 0,-2-1 0 0,1 0 0 16,1-1 0 0,-2-1-224-16,0-2 80 0,0-5-432 0,-2 3-64 0,2-3-32 0,0-2 0 15,0 1-896 1,0-5-176-16,0 1-48 0,2-2 0 15,-2 1-464-15,1-1-112 0</inkml:trace>
  <inkml:trace contextRef="#ctx0" brushRef="#br0" timeOffset="1957.75">23745 11928 43311 0,'-3'13'1920'0,"-1"-4"384"15,-1-2-1840-15,1-1-464 0,2-1 0 0,1-1 0 0,-2 1-144 0,0 1-128 0,-4 7-32 0,0 3 0 0,-3 1-32 0,1-2-16 0,2-2 0 0,1 0 0 0,0-1-336 0,2-2-64 0,0-1-16 0,2-2 0 16,0 1-384-16,0-3-96 0,2-1-16 0,-1-1 0 16,2 1-256-16,-1-4-48 0,1 0-16 0,0-3-11792 0</inkml:trace>
  <inkml:trace contextRef="#ctx0" brushRef="#br0" timeOffset="2137.14">23723 11552 38703 0,'-2'1'1712'0,"-1"0"352"0,0 2-1648 0,0-2-416 16,2 0 0-16,0 0 0 0,1 2 320 0,-3-1-32 0,1 3 0 0,-2 1 0 0,-1 3-1408 0,3-3-288 0,-1 0-48 0,2-1-16 0,1-1-2784 15,2-1-560-15,5-1-112 0,-1-2-32 0</inkml:trace>
  <inkml:trace contextRef="#ctx0" brushRef="#br0" timeOffset="2425.38">24071 11527 20271 0,'-4'9'1792'15,"0"-2"-1424"-15,1 2-368 0,0-3 0 0,2 0 2704 0,1 0 480 0,0 4 80 0,-1 1 32 0,-1 9-2208 16,0 7-448-16,1 7-96 0,-1-1-16 0,4 0 208 0,-1-3 32 0,1-3 16 0,1-2 0 0,2 2-368 0,0-5-80 0,1 2-16 0,0-1 0 0,0 1-48 0,0-2-16 0,-1-1 0 0,0 2 0 16,0-5 0-16,-1 2-16 15,-1 0 0-15,-1-3 0 0,0-1-496 0,0-2-112 0,-1-2-16 0,-1-1 0 31,0-2-1392-31,-3-2-272 0,2-1-64 0,-1-2-8000 16,-1-3-1584-16</inkml:trace>
  <inkml:trace contextRef="#ctx0" brushRef="#br0" timeOffset="2642.62">23851 11898 40543 0,'0'0'1792'0,"0"0"384"0,0 0-1744 16,1 0-432-16,1 0 0 0,2 0 0 0,1-3 192 0,1 1-64 0,7-2 0 0,4-3 0 0,6-2 64 0,3 1 0 0,3-4 0 0,-1 3 0 0,2-1-192 0,-2 1 0 0,2 0 0 0,-2 2 0 0,0 1 0 0,-1 0 0 0,-1-1 0 0,-1 2 0 0,-2 0-336 0,-2 2-48 15,0-1-16-15,-2 0 0 16,-2 2-2000-16,-1-2-400 0</inkml:trace>
  <inkml:trace contextRef="#ctx0" brushRef="#br0" timeOffset="3386.48">24402 11956 11055 0,'-2'1'976'0,"0"-1"-784"0,1 0-192 0,1 0 0 0,0 0 1728 0,1 0 320 0,1 2 48 0,-1-2 16 0,3 2-656 0,1-2-128 0,-1 0-32 0,4 0 0 0,2-2 336 0,0 0 64 16,0 1 16-16,2 0 0 0,0-4-368 0,2 0-80 16,1 0-16-16,0-1 0 0,2-2-256 0,-1 0-48 15,3-1-16-15,-2-1 0 0,1-1-480 0,1 1-80 16,1-1-32-16,-4 0 0 0,0 2-336 0,-1-2 128 15,-3 1-128-15,0 0 0 0,0 2 144 0,-4-3-144 16,1 1 192-16,-4 0-192 0,0 1 192 16,-3 0-192-16,-1 1 192 0,-1-1-192 0,0 0 0 15,-2-2 0-15,-3 1 0 0,-2-1 0 0,-2 1 0 16,-1 3 0-16,-4 0 128 0,1 0-128 0,-2 4 0 0,-1 1 0 0,-3 4 0 16,1 1 0-16,-2 5 0 0,2 2-176 0,-2 3 176 15,2 3-208-15,1 3 208 0,1 2-176 0,2 1 176 0,1 0-160 16,3 2 160-16,1-2 0 0,2 0 160 0,2 2-160 15,1-2 336-15,3 0-16 0,0 2-16 0,2-1 0 16,1 2-80-16,2 1-16 0,1-2 0 0,1-3 0 16,2-2-208-16,-1-1 128 0,1-3-128 15,0-4 0-15,1-4 0 0,1-1-320 0,0-1 64 0,1-1 0 16,1-4-992 0,1-4-192-16,0-1-32 0,2-1-16 15,0-1-576-15,2-4-112 0,3-5-32 16,1 3-10992-16</inkml:trace>
  <inkml:trace contextRef="#ctx0" brushRef="#br0" timeOffset="4163.42">26063 11878 6447 0,'0'0'576'0,"0"-2"-576"0,0-1 0 0,0 2 0 0,0 0 1520 0,1-1 192 0,0 2 32 0,1-4 16 0,-1 0-880 0,1-2-176 16,1-2-48-16,-1 2 0 0,2-3 656 0,-2 2 128 0,1 1 32 0,-2 0 0 15,2-3-16-15,-2 2 0 0,0 0 0 0,-1-3 0 16,-1 4 256-16,0 0 48 0,-3-3 16 0,0 1 0 16,-1 2-432-16,-1-3-96 0,0 3-16 0,-4-2 0 15,1 3-448-15,-2 2-80 0,-1 0-32 16,-2 3 0-16,-1 0-400 0,-1 5-80 0,0 1 0 0,-1 2-16 16,0 3-176-16,-2 1 0 15,-1 4 0-15,0 2 0 16,1 3-144-16,-1-3 144 0,0 4 0 0,2 1 0 0,1 0-256 0,1-1 48 0,4-1 16 0,2-1 0 15,1 0 192 1,3-3 0-16,1-2 144 0,2 3-144 0,0 1 304 0,3-3-48 0,0 3 0 0,3-3 0 0,2-2-256 16,0-2 0-1,2-1 0-15,-1-1 0 0,4-3 0 0,-1 1-176 16,2-4 176-16,1-2-208 0,-1-1 80 0,2-2 128 0,0-1-208 0,1-2 80 16,-1-4 128-16,1 1 0 15,1-3 160-15,-2-2-160 0,4-2 320 0,-1-3-48 0,0 1 0 0,-1-7 0 16,2 1-32-16,-1-2-16 0,0-4 0 0,0-4 0 0,0 1 112 15,-1-2 32-15,-1-2 0 0,-3 1 0 16,-1-5 16-16,-4 0 0 0,0-1 0 0,-4-1 0 0,1-4-144 16,-3-5-32-16,-1 3 0 0,-3-2 0 15,0 3-208-15,-1 4 176 0,-1 2-176 0,0 1 160 0,0 5-160 0,0 2 0 0,-1 5 0 0,1 1-176 32,1 2 176-32,0 5-192 0,2 1 192 0,-2 2-192 15,0 3-144-15,1 0-48 0,-1 2 0 0,0 3 0 0,1 1-416 0,1 2-96 16,-1 3 0-16,2 2-11248 15,-2 0-2240-15</inkml:trace>
  <inkml:trace contextRef="#ctx0" brushRef="#br0" timeOffset="4584.81">26252 11740 24879 0,'0'2'2208'0,"0"2"-1760"0,0 1-448 0,0-4 0 0,0 3 2224 0,0-2 352 16,1 7 80-16,0 1 16 0,1 5-1040 0,-2 2-208 0,0 4-32 0,0-1-16 0,0-1-800 0,0 2-144 0,0-1-48 0,-2 3 0 15,2-1-1024-15,0-2-192 0,-1 1-64 0,1-2 0 16,-1 1-416-16,1-1-96 0,-1-3 0 0,1-3-16 16,-1-1-896-16,1-4-176 0</inkml:trace>
  <inkml:trace contextRef="#ctx0" brushRef="#br0" timeOffset="4787.8">26402 11381 15663 0,'0'4'1392'0,"-2"-2"-1120"0,1-1-272 0,-1 1 0 0,0 0 6016 0,2-2 1136 0,-1 1 224 0,0 2 48 0,0-1-5904 15,-2 1-1200-15,0 1-320 0,-1-2 128 0,0 2-1456 0,0-2-272 0,1 1-64 0,1 2-16 0</inkml:trace>
  <inkml:trace contextRef="#ctx0" brushRef="#br0" timeOffset="5180.27">26944 11276 13823 0,'-2'-14'1216'16,"-2"2"-960"-16,-1-3-256 0,2 4 0 0,-1 4 2736 0,1 0 496 0,0-4 96 0,-3-5 32 0,-6-7-2480 16,-2-9-496-16,-4-3-112 0,0 2-16 0,2 4 48 0,-2 7 0 0,3 3 0 0,3 7 0 0,0 3 336 0,2 7 64 0,0 2 0 15,0 1 16-15,1 5 496 0,0 4 80 0,0 1 32 0,-1 7 0 0,1 0-208 0,1 4-32 0,-1 3-16 16,2 3 0-16,-1 3-432 0,1 3-64 15,2 0-32-15,1 0 0 0,3 2-128 0,0 2-32 0,1-3 0 0,0 0 0 16,0 3-144-16,1-1-48 16,0 1 0-16,0 3 0 0,1 3-192 0,-1 1 0 15,1-3 0-15,1 1 0 0,-1-2 0 0,1 0 0 0,2-2 0 0,-3-2 0 0,2-1 0 16,-2-1 0-16,2-2 0 0,-2 0 0 0,1-4-224 16,-1-2-96-16,0-1 0 0,-1-2-16 0,1-3-48 15,-2-3-16-15,3-3 0 0,-2-4 0 16,0-1-496-16,1-4-112 0,-1-2-16 0,0-1 0 15,-1-3-1536-15,0-3-304 0,0-1-64 0,0-2-10512 16</inkml:trace>
  <inkml:trace contextRef="#ctx0" brushRef="#br0" timeOffset="5634.28">27178 11166 23951 0,'4'-24'1056'0,"-3"7"224"0,0 1-1024 0,-1 5-256 0,0 5 0 0,-1 1 0 0,1-1 1840 0,-2-4 304 0,-1-8 64 0,-1-3 16 0,0 0-240 0,-3-1-64 0,0 5 0 0,-2 1 0 0,1 3-1040 0,-2 2-224 0,-1 1-32 0,-1 4-16 0,0 2-304 0,-2 2-64 15,2 2-16-15,-1 0 0 0,-1 2-224 0,0 2 0 16,2 3 0-16,-2 2 0 0,-1 2 0 0,2 3 0 16,-2 2 0-16,1 2 0 0,1 4 0 0,2 0 0 15,1 4 0-15,0 2 0 0,3 4 0 0,0 3 0 16,1 3-128 0,0 4 128-16,1 0 0 0,1 0 224 0,1 2-32 0,0-3-16 0,1-1 16 15,2 4 16-15,1-4 0 16,1 0 0-1,2 5-208-15,0-5 144 0,-1 0-144 0,2-3 128 16,-1 0-128-16,1-2 0 0,0-2 0 0,-1-3 0 0,-1-2 0 0,1 1-224 0,-1 3 48 16,-1-3 16-16,-1 2-112 0,1-3-32 0,-1-1 0 0,-1-2 0 15,-1 1 128-15,1-4 32 0,-2-5 0 0,0-1 0 16,1-5-176-16,-2-2-16 0,1-3-16 0,-2-2 0 0,0-3-544 31,-1-2-128-31,0-3 0 0,-2-3-10144 0,-2-3-2016 0</inkml:trace>
  <inkml:trace contextRef="#ctx0" brushRef="#br0" timeOffset="5874.14">26404 11731 29487 0,'-1'-4'2624'0,"1"1"-2112"0,1 1-512 0,0 2 0 0,2 0 1840 0,-1-2 256 0,1-2 48 0,3-1 16 0,1-1-880 0,4-4-160 16,2 3-32-16,2-2-16 0,1 2-384 0,0 2-80 15,1 0-16-15,2 2 0 0,2 0-272 0,1 1-48 16,3-1-16-16,-1 0 0 0,2 1-256 0,0-1 0 16,0 2 0-16,0-4 0 0,1 0 0 0,-2 1 0 15,-1-1 0-15,-1 2 0 0,-2-2-208 0,1 0-160 0,1 0-16 0,-1 0-16 32,2 2-640-32,-2-2-128 0,-1 2-32 0,-1 0-16624 0</inkml:trace>
  <inkml:trace contextRef="#ctx0" brushRef="#br0" timeOffset="6273.98">27208 11677 10127 0,'-5'6'896'0,"1"-1"-704"0,0-2-192 0,1 0 0 0,0 2 3232 16,2-5 608-16,0 2 128 0,-2 2 32 0,0 0-2416 0,-2 3-496 0,-1-1-80 0,2-1-32 0,3-1-432 0,1 0-96 0,1-3 0 0,1 1-16 0,3-2 0 0,1-3 0 0,2 1 0 0,2-4 0 15,0-1 560-15,1-1 112 0,2-1 32 0,0-3 0 0,0 0-160 16,1 0-16-16,0-3-16 0,-1 0 0 0,-1 0-608 0,0-1-112 16,0 1-32-16,-2-1 0 0,-3 1-192 0,1 2 0 15,-3 0 128-15,-2 0-128 0,0 4 0 0,-2-1 0 16,-2 3 0-16,0 2 0 0,-3 1-240 0,-2 2-32 16,-3 2-16-16,-1 1 0 0,-3 3-32 0,-4 2-16 0,0 1 0 15,-1 3 0 1,-3 4-256-16,-2 2-48 0,4 2-16 0,-1 3 0 0,1 0 320 0,2 3 64 15,3-2 16-15,1 0 0 0,3-1 960 0,1 2 192 16,2 1 32-16,-1 0 16 0,2 1-48 0,2 2-16 0,1 0 0 0,1-2 0 16,2 2-608-16,2-1-112 15,0-1-32-15,2-2 0 0,1-1-128 0,1-2 0 0,3 0 0 0,1-3 0 16,1-1-192-16,1-2-128 0,0-3-32 0,2-1 0 16,0-3-624-1,0-3-128-15,1-1-32 0,1-3 0 16,2-3-1024-16,-2-2-208 0</inkml:trace>
  <inkml:trace contextRef="#ctx0" brushRef="#br0" timeOffset="6627.67">27542 11905 24879 0,'-4'13'2208'0,"0"-3"-1760"15,3-1-448-15,0-6 0 0,1 1 640 0,-1 2 32 0,-2 6 16 0,-1 7 0 0,-1 6-1264 0,-1-2-256 16,1-1-64-16,2-4 0 0,0-5 1184 0,1-3 224 0,0-3 64 0,1-3 0 0,1-1 1072 0,-1-3 208 0,1-2 64 0,0 1 0 16,1-4 128-16,-1-2 16 0,1-1 16 0,-1-3 0 0,2-1-976 0,-1-2-192 15,0-5-32-15,0-1-16 0,1-4-192 0,-1-3-32 16,1 0-16-16,-2-3 0 15,2-2-416-15,-1 1-80 0,0-4 0 0,2 3-128 16,-1 3 128-16,2 0-128 0,2 1 0 0,0 1 0 0,1 3-160 16,1 2-144-16,1 3-16 0,-2-2-16 0,2 3 336 0,-2-2-144 0,-1 3 144 15,2 0 0-15,-2 3-368 16,0-1 48-16,0 1 0 0,0 3 0 0,-1 0-224 0,-1 1-32 0,1 3-16 16,0 0-12080-16,-1 3-2400 0</inkml:trace>
  <inkml:trace contextRef="#ctx0" brushRef="#br0" timeOffset="7040.2">27905 11711 11055 0,'0'5'976'0,"-1"-1"-784"15,0 1-192-15,1-3 0 0,1 0 2544 0,0-2 464 0,0 1 80 0,1 0 32 0,1 1-2368 0,2 1-480 0,2 1-80 0,0-3-32 16,2 0 512-16,-1 2 96 0,3-3 32 0,1 0 0 15,-1 0 32-15,1 0 16 0,2 0 0 0,-2 0 0 0,0-3 880 0,2 1 192 16,-2-3 16-16,1 0 16 0,-2 0-688 0,-1-1-144 0,-2-2-32 0,2-2 0 16,-2-1-640-16,0 0-128 0,0-3-16 0,-2 0-16 15,-1 0-288 1,0-2 0-16,-3 4 128 0,1-5-128 16,-3 5-192-16,-1-3-112 0,-2 2-16 0,-3-1 0 0,0 0 176 0,-4 0 144 0,-1-1-208 0,-3 0 80 15,-2 1-112 1,0 3-16-16,-3 1 0 0,1 5 0 15,-1 5-528-15,0 5-112 0,-1 5-32 0,-1 3 0 16,0 4-16-16,0 4 0 0,1 4 0 0,0 2 0 0,3 1 944 0,1 1 0 16,2 0 160-16,3 4-16 0,1-3 1264 0,0 3 256 15,3 0 64-15,-1-3 0 0,3-1-800 0,2-1-160 16,0-4-16-16,3-1-16 0,3-2-416 0,2-3-64 16,1-1-32-16,2 0 0 0,2-3-224 0,3-2-128 15,0-3 128-15,3 0-208 16,3-3-400-16,0-1-80 0,2 0-16 0,1-7 0 15,1-1-1408-15,1-3-304 0,-1 0-48 0,0-5-12368 0</inkml:trace>
  <inkml:trace contextRef="#ctx0" brushRef="#br0" timeOffset="7513.18">28352 11570 39615 0,'0'21'1760'0,"-2"-6"352"0,0-1-1680 16,1-3-432-16,-1-3 0 0,2-1 0 0,0 1 320 0,0 3 0 0,0 12-16 0,-1 3 0 0,0 5-480 0,-1-3-80 0,-1-2-32 0,1-1 0 0,-1-4-80 0,1 0-16 0,-2-3 0 0,0 0 0 0,2-4 192 0,-1-1 16 15,1-2 16-15,1-1 0 0,-1-1 816 0,1-5 176 16,0 0 16-16,1-3 16 0,0 1-224 0,0-4-32 15,1 0-16-15,0-3 0 0,2-1-160 0,-1-5-48 16,1 0 0-16,-1-4 0 0,1 1-128 0,-1-6-16 16,2 2-16-16,0-6 0 0,-1-2-64 0,1-5-16 15,0-3 0-15,-1-6 0 0,2-1-144 0,0-3 0 16,1-1 0-16,2 5-176 0,2 2-112 0,0 8-32 16,2 2 0-16,0 6 0 0,1 6 320 0,-1 2-128 15,2 4 128-15,-2 3 0 0,2 6 0 0,-1-2 128 0,3 7 0 16,-1 1 16-16,0 2-144 0,1 5-176 0,1 4 48 15,0 1 0-15,0 3-128 0,-1 2-32 0,0 4 0 0,0 0 0 16,0 4 288-16,-1-1 0 0,-1 0 0 0,-2 0 0 16,-1 1 0-16,0-3 192 0,-1 1 0 0,0-4 0 15,-1 0-48-15,-1-3-16 0,0-3 0 16,-3 0 0-16,0-2-336 0,0-1-80 0,-2-4-16 0,0 0 0 16,-1-4-528-1,1-2-96-15,-1 0-32 0,1-5-11248 0,0 0-2256 0</inkml:trace>
  <inkml:trace contextRef="#ctx0" brushRef="#br0" timeOffset="7941.09">29152 11492 33167 0,'3'-3'1472'0,"-1"-2"304"0,0-2-1424 0,-1 3-352 0,2 0 0 15,-2 1 0-15,2-2 0 0,-1-1 0 0,3-7-192 0,0-2 64 0,0-7 528 0,-1-1 112 0,-2 2 32 0,-1 1 0 0,-1 3 96 0,-2 1 0 16,-1 4 16-16,0 1 0 0,-2 1 96 0,-2 3 16 0,-1 3 0 0,-1 2 0 15,-2 4-352-15,-1 1-64 0,-3 3-16 0,0 6 0 16,-2-1-192-16,-2 4-144 0,-1 4 192 0,1 4-192 16,-1 5 0-16,0 2 0 0,1 4 0 0,1 5 0 15,2-3 0-15,2 2 0 0,2 3 0 0,2-2 0 16,3 0 128-16,0-4 128 0,2 0 32 16,0-3 0-16,4-3 80 0,1-6 16 0,1 1 0 15,1-6 0-15,3-1-384 0,1 0 0 0,1-3 0 16,3-2 0-16,1-1-576 0,3-5-16 0,-1 0-16 0,4-3 0 31,0-1-1120-31,3-2-208 0,2 0-48 0,0 0-14352 0</inkml:trace>
  <inkml:trace contextRef="#ctx0" brushRef="#br0" timeOffset="8340.06">29492 11642 40543 0,'1'0'3600'0,"0"0"-2880"0,0-3-576 16,2 3-144-16,-1-1 480 0,2 0 64 0,1 1 16 0,4-5 0 0,2-1-432 0,2-3-128 0,1 1 0 0,1-4 0 0,0 0-192 0,-2-2-128 0,0 3-48 15,-1-1 0-15,2-2-80 0,-3 1-32 0,0-1 0 0,-1 2 0 0,-2-4 480 0,1 3 0 16,-1-1 176-16,-4 0-48 0,1 3 32 0,-2 0 16 15,-1 0 0-15,-3-2 0 0,0 2-176 0,-3 1 192 16,-1 0-192-16,-3 2 192 0,-2 1-192 0,-3 2 0 16,-2 2 0-16,-2 3 0 0,-4 3-176 0,-1 4-16 15,-3 4 0-15,-1 6 0 0,1 0 192 0,0 6-128 0,1 0 128 0,1 4-128 16,3 2 128-16,1 0 0 0,3 4 160 0,3-4-160 16,0 5 464-16,3-5 0 0,0 1 0 15,3-2 0-15,1 1 48 0,1-3 0 0,2-3 0 0,2 0 0 16,2-5-208-16,1 3-48 0,0-6 0 0,2 0 0 15,1-2-256-15,1-1-176 0,0-2 32 0,1-1 0 16,2 3-272-16,1-5-48 0,1 3-16 0,0-5 0 16,3 1-32-16,0-1-16 0,0-5 0 0,4 0 0 15,-1-5-1408-15,0-1-288 0</inkml:trace>
  <inkml:trace contextRef="#ctx0" brushRef="#br0" timeOffset="8847.6">30131 11245 24927 0,'7'0'544'0,"-3"0"112"0,-1 0 32 15,-2 0 16-15,0 0-560 0,-1 0-144 0,0 0 0 0,-1 1 0 0,1 0 0 0,-3 2 192 16,0 1-192-16,3-4 192 0,0 0-16 0,-23 13 0 0,12-7 0 0,-1-1 0 0,-3 2 864 0,-2-1 176 0,-2 0 48 0,-1 1 0 0,1 2 848 16,-2-2 160-1,-2 1 32-15,2-1 16 0,2 1-1056 0,0-2-224 0,3-1-32 0,2 0-16 0,3-3-528 0,1 2-96 0,4-2-32 0,1 1 0 0,2-2-336 0,1 0 0 0,1 2 0 0,1-2 0 16,-1 0-208-16,2 1-64 0,0 1-16 16,1 0 0-16,0 2 48 0,2-2 16 15,1 2 0-15,0 2 0 0,1-3 224 0,1 3-176 16,1-2 176-16,0-3-160 0,2 3 16 0,1 0 0 0,3 1 0 0,-1 0 0 15,2 2 16-15,0-1 0 0,0 2 0 0,0-1 0 16,-2 4 128-16,1-3-208 0,-2 1 80 16,2 5 128-16,-2-2 0 0,0 3 0 0,-1-3 0 0,0 2 0 15,-1 0 0-15,0 0 0 0,-1-2 0 0,0 1 0 16,0 0 176-16,-1 0-48 0,1-1-128 0,0 0 192 16,-2 1-192-16,-1-2 128 0,1 2-128 0,-3 0 0 0,0-1 192 15,-1 2-64-15,-1-1-128 0,-2 0 192 16,-1-1-32-16,-2-1-16 0,0 3 0 0,-2-3 0 15,-3 1 112-15,-2-1 32 0,-1 0 0 0,-1 0 0 16,-2 1-80-16,-2-2-16 0,-4 0 0 0,-1-2 0 0,0 0-192 16,-2-3 0-16,-1-4 0 0,0 1 0 0,-2-3-176 0,-1-5-80 15,-1-1 0-15,-3-5-12480 16,-1 0-2480-16</inkml:trace>
  <inkml:trace contextRef="#ctx0" brushRef="#br0" timeOffset="9674.59">31089 11379 25791 0,'3'-3'2304'0,"-1"3"-1856"0,0-1-448 0,-1-2 0 0,1 2 960 0,1 0 80 0,0-2 32 16,4 0 0-16,1-6 304 0,1 2 64 0,1-3 16 0,-2 2 0 0,1-3-624 0,4-9 592 15,-9 9-736-15,0 1-192 0,-1-1-48 0,-1 0 0 0,-2-4 0 16,0 3-16-16,-2 0-16 0,-1-2 0 16,-2 0 0-16,-1 2-288 0,-1-3-128 0,-1 3 0 0,-3-1 128 15,1 4-128-15,-2 1 0 0,-2-1 144 0,-1 7-144 16,-1 3 0-16,0 4 128 15,-1 5-128-15,0 2 0 0,1 6 0 0,1 2 0 0,0 4 0 16,0 5 0 0,3 0 0-16,1 2 0 0,2 1 0 0,1 1-128 0,3-3 128 0,3 5 128 0,0 2-128 15,2 0 176-15,1 2 32 16,1-1 16-16,2 2 0 0,0-5 0 0,2-1-224 0,1-3 176 0,1-2-176 16,2-4 160-16,-1-3-160 0,3-2 0 0,0 0 144 0,-1-8-144 15,1 3 0-15,0-6-240 16,1-1 48-16,0-1 0 0,-1-2-832 0,2-4-176 15,-1-2-16-15,2-3-16064 0</inkml:trace>
  <inkml:trace contextRef="#ctx0" brushRef="#br0" timeOffset="10214.58">31330 10440 15663 0,'3'7'1392'0,"-3"-2"-1120"0,0 0-272 15,0 1 0-15,0 3 4528 0,1-3 848 0,0 3 160 0,1 6 32 0,-1 8-4432 0,1 12-896 0,2 9-240 0,0 8 0 0,-2 3 144 0,1 3-144 0,-1 0 192 0,-1 1-192 16,1 0 736-16,-2 0 32 0,0 3 16 0,0 0 0 15,-2-1-112-15,1 0-32 0,-1-4 0 0,-2 0 0 16,-1-5-176-16,1-2-32 0,-1-1-16 0,2-4 0 16,-2 0-224-16,0-2-32 0,1-3-16 0,-1-6 0 15,3 2-144-15,-2-6 0 0,2-3 144 0,0-5-144 16,1-3 0-16,0-3 0 0,2-4 0 0,-1-3 0 16,1-7 0-16,-1 1 128 0,3-3-128 0,-2-4 0 0,1-1 0 0,1-3 0 15,-1-6 0-15,1-1 0 0,-1-6 0 0,0-2-288 16,0-3 48-16,-1-4 16 0,2-2 80 0,-1-4 16 15,1-4 0-15,0-2 0 0,1-2 128 0,1-4 0 16,0 1 128-16,1 5-128 0,2 8 0 16,0 6 0-16,1 4 0 0,1 6 0 0,-1 4 0 0,-1 3 0 0,1 4 0 0,1 2 128 15,-2 1 64-15,2 3 0 16,0 2 16-16,-1 1 0 0,1 2-208 0,0 5 0 16,-1-1 0-16,3 6 0 0,0 1-208 0,-1 1 16 0,0 1 0 0,0 3 0 15,2-1 192-15,-1 3 0 0,0 1 0 16,1 5 0-16,-2-4 0 0,-1 3 0 0,0 3 0 0,-3-1 160 15,-1-1-160-15,-2 0 192 0,0-2-192 0,-3-2 192 16,0-1-368-16,-2-2-64 0,0-1-16 0,0-2 0 31,-3-2-384-31,0-4-96 0,2-2-16 0,-2 0-11296 0,-1-4-2272 0</inkml:trace>
  <inkml:trace contextRef="#ctx0" brushRef="#br0" timeOffset="10628.61">31750 11626 38703 0,'1'-3'3440'0,"1"1"-2752"0,0 1-560 0,0 1-128 0,1 0 304 15,-1-3 16-15,2 1 16 0,1-2 0 0,2-1-336 0,2-1-320 0,1-2 64 0,-2 2 16 0,0-4 240 0,0 3-144 0,0-2 144 0,-1 2-128 16,-1-1 128-16,2-3 0 0,-2 4 0 0,0-3 0 15,-1 0 512-15,1-1 16 0,-1 0 16 0,1 0 0 16,-1-3-304-16,0 1-64 0,0-1-16 0,-1-1 0 16,-2 2-160-16,0-2 0 0,-1 1-160 0,-1 2 160 15,-1-2-256-15,-3 2 64 0,0 1 0 0,-1 1 0 16,-1 1 0-16,-1 3 16 16,-2 0 0-16,-1 1 0 0,-1 2-144 0,0 2-48 0,-1 2 0 0,0 2 0 15,0-1 240-15,2 4 128 16,0 2-160-16,3 2 160 0,-2 1 288 0,3 4 160 0,-1 1 16 0,0 1 16 0,3 3-48 0,-1 0-16 15,1 2 0-15,0 0 0 0,2-2-224 16,-2 2-32-16,3 2-16 0,-1-1 0 0,1-1-144 0,1 1 0 16,0 0 0-16,1-1 0 0,2-2 0 0,-1-1-320 15,2-2 48-15,1-1 16 16,1-2-1280-16,0 1-256 0</inkml:trace>
  <inkml:trace contextRef="#ctx0" brushRef="#br0" timeOffset="11040.58">32242 11458 16575 0,'0'-9'1472'0,"-1"-1"-1168"0,-1 3-304 0,1-2 0 0,1 4 3168 0,-1 0 576 0,0 1 112 0,-2-5 32 0,-1-4-1696 0,-2-8-336 0,-2-1-64 0,-2 0 0 0,0 2-800 0,-1 3-160 16,0 3-16-16,-1 5-16 16,3 3-608-16,-3 4-192 0,3 2 128 0,-3 3-128 0,4 4 160 0,-1 0-32 15,2 3 0-15,-1 1 0 16,2 4 112-16,0 0 16 0,0 4 0 0,-2 4 0 0,2 0-112 0,-1 2-16 15,1 2 0 1,-1 4 0-16,1 1-128 0,1 0 0 0,0 1 0 0,2-3 0 16,0 0 0-16,2-3 0 0,0-2 0 0,1-3 0 0,1-1 0 0,1-3 0 0,2-2 0 15,1-4 0 1,1-1 0-16,0-2-176 0,3 0 176 0,1-5-128 16,1-1-128-16,1 1-32 0,2-7 0 0,1 2 0 31,0-4-1072-31,-1 1-224 0,3-4-32 0,-1-2-16 0,0 0-1600 15,0-4-320-15,1 1-64 0,-1-5-4448 0,0 1-896 0</inkml:trace>
  <inkml:trace contextRef="#ctx0" brushRef="#br0" timeOffset="11236.05">32394 11202 5807 0,'0'-42'128'0,"-1"8"16"0,-2 5 16 0,2 4 16 0,0 10-176 0,0 5 0 0,-2-5 0 0,-1-11 0 0,-1-13 128 0,-1-13 0 0,-1-5 0 0,2 3 48 16,0 7-176-16,2 7 0 0,5 7 0 0,-1 4 0 0,1 6 0 0,1 0 0 0,2 6 0 0,0 0 0 0,1 2 2384 0,0 1 608 15,0-2 112-15,0 4 32 0,1-4 832 0,-2 3 160 0,0 2 32 0,-2-1 64 0,0 2-2176 16,-1 4-448-16,-1 0-64 0,-1-1-32 16,-1 5-2256-16,-1 1-448 0</inkml:trace>
  <inkml:trace contextRef="#ctx0" brushRef="#br0" timeOffset="12035.46">32338 10461 3679 0,'0'-11'320'0,"0"1"-320"0,2 4 0 0,-2 1 0 0,0 4 2192 0,0-1 368 0,1 2 80 0,-1 0 16 0,1-5-1248 0,1 3-256 0,0-2-64 0,0 2 0 0,1 1 1200 0,-1 2 224 16,1 1 48-16,-1 1 16 0,2 2-144 0,-1 2-48 0,1 0 0 0,1 3 0 31,-1 0-784-31,0 3-176 0,-1 0-16 0,1 1-16 0,0 2-752 0,-2 1-128 0,2 4-48 16,-2-1 0-16,2 2-48 0,-1 4-16 0,0 3 0 16,0-1 0-16,-1 3-32 0,-1 2-16 15,2 6 0-15,-2-3 0 0,0 2-160 0,1 3-48 0,-2 3 0 0,1 2 0 16,0 5-144-16,-1 1 192 0,1 1-192 0,1 1 192 15,-1-2-192-15,0-1 0 0,0-5 0 0,1-4 0 16,0-3 0-16,-1-3 0 0,2 0 144 0,-1-3-144 16,2-2 192-16,-2 1-16 0,1-3-16 0,1-2 0 15,-1-3-32-15,1-2 0 0,1 0 0 0,-1-3 0 0,1-3-128 16,-2-3-256 0,2 0 64-16,0-2 16 15,0-2-240-15,0-2-48 0,0-2-16 0,-1-1 0 16,-1-1-144-16,1 1-16 0,-1-3-16 0,-1 2 0 0,1-2-496 0,-2-1-80 0,1-1-32 0,-2-3-16032 15</inkml:trace>
  <inkml:trace contextRef="#ctx0" brushRef="#br0" timeOffset="12605.85">32659 11150 32255 0,'0'-4'2864'0,"-2"3"-2288"0,2 1-576 0,0 0 0 0,0 0 1184 0,0 0 128 0,-1 1 32 16,0-1 0-16,-2 0-1600 0,0 3-320 0,-4-2-64 0,0 4-16 15,-2 1 64-15,0 4 16 0,-3-2 0 0,0 4 0 0,0 0 368 0,-2 2 80 16,0 3 128-16,1-1-208 0,0-4 1344 0,2 1 272 16,0-1 48-16,1-2 16 0,2 0-320 0,-1-3-64 15,3-1-16-15,-2 1 0 0,3-2-800 0,1-2-144 16,1 0-128-16,2 0 144 0,0-1-144 0,2-1 0 15,3-1-160-15,-1 2 160 0,2 0-192 0,1-2 48 0,1 1 16 0,-3 0 0 16,3 2 128-16,-1 0 0 0,-1 2 0 0,0 1 0 16,1 2 0-16,-1-1 0 0,0 3 0 0,1 1 0 15,-1-1 0-15,1 4 0 0,2-3 0 0,0 3 0 16,0 0 0-16,0 0 176 0,2 1-48 16,-1-2 0-16,1 2 32 0,0-1 0 0,0 1 0 0,1-4 0 15,0 1-160-15,0-1 160 0,0 0-160 0,0 1 160 16,0-4-160-16,0 2 0 0,1 1 0 0,0-1 0 15,0 1 0-15,2-3 0 0,-1 2 0 0,1-3 0 16,1 0 0-16,0 1 0 0,0-2 0 0,-1-2 0 16,0-2-912-1,0-1-64-15,-1-1-16 0</inkml:trace>
  <inkml:trace contextRef="#ctx0" brushRef="#br0" timeOffset="15371.35">21739 12723 35007 0,'-4'0'3120'0,"0"1"-2496"0,3 0-496 0,2-1-128 0,0-1 272 0,1 1 48 0,-2 0 0 0,1 0 0 0,3 1-1040 0,3-2-208 0,3-2-32 0,2 3-16 15,4 0 832-15,2-2 144 0,1 1 0 0,4 0 128 0,0 1 336 0,3 0 80 16,1 0 16-16,3 0 0 0,-2 0 256 0,2 0 48 0,1 0 16 16,0 0 0-16,1 0-176 0,2 0-16 15,1 2-16-15,1-2 0 0,3-2-352 0,-1-2-80 16,4 1-16-16,1 3 0 0,5-3-32 0,2 1 0 0,2 0 0 15,0 1 0-15,2-1 32 0,-2 1 0 0,0-1 0 0,0 2 0 16,-3 2-224-16,3 1 0 0,3-2 0 0,-1 1 0 16,-1 3 0-16,1-3 0 0,0-2 0 0,0 1 0 15,0 3 128-15,0-4 0 0,-1 0-128 16,4-5 192-16,2 3-32 0,2-3-16 0,-2-1 0 16,1 0 0-16,-1 2 64 0,2 1 16 0,-2 0 0 0,-1 2 0 15,1 1-32-15,4-3-16 0,1 2 0 0,-1 2 0 16,-3 2-176-16,-2 1 0 0,-5-2 0 0,2-1 0 15,2 6 144-15,1-3-144 0,-1-2 160 0,-2 1-160 16,0-1 256-16,-2 1-32 0,-5-1-16 0,-1-1 0 16,-2 0-16-16,2 2 0 0,2-3 0 0,1 0 0 15,0 0-48-15,0 1-16 0,-1 2 0 16,-1-3 0-16,-1 0-128 0,-1 0 0 0,-1 2-160 16,1-1 160-16,3-1 0 0,-1 1 0 0,3 4 0 0,-2-1 160 0,0-4-160 0,-2 2 128 15,-2 3-128-15,0-1 128 16,-2 1-128-16,0-5 160 0,3 0-160 0,0 0 160 15,2 4-32-15,-1-1-128 0,0 2 192 0,-2-3-64 16,0-1 48-16,-1 1 0 0,-1-2 0 0,0-2 0 0,-3 1 80 16,3-1 32-16,3-1 0 0,1 0 0 15,0-1 16-15,-1 2 0 0,2 2 0 0,-2-3 0 0,-1 2-128 0,-1 0-32 0,-2-1 0 16,1 0 0-16,0 1-144 16,2 0 0-16,0 1 0 0,2 0 0 0,-1 0 0 0,0 1 192 15,1 0-192-15,-1-1 192 0,-3 0-192 16,0 0 0-16,2-1-192 0,-3 0 192 15,0-2 0-15,2 2 0 0,3 0 0 0,0-4 0 0,-1 1 0 0,-1 0 0 16,-1 2 144-16,-1-3-16 0,1 1-128 0,-1 1 144 0,1-2-144 0,2 0 160 16,0 2-160-16,3 2 0 0,1-3 144 0,-1 3-144 15,2-5 0-15,-2 1 0 0,0 0 0 0,-2 0 0 16,-3 3 0-16,3-1 0 0,3 1 0 0,-1-1 0 16,1 1 0-16,-1 0 0 15,-1 2 0-15,1-2 0 0,0 1 0 0,-1 1 0 16,-2-1 0-16,-2 1 0 0,3-4 0 0,2 1 0 0,1 1 0 0,1-1 0 0,-3 0 0 0,1 0 0 15,-1-2 0-15,-2 0 0 0,-1 0 0 0,-1 3 0 16,0-3 0-16,2 4 0 0,1-4 0 0,0 1 0 16,1 2 0-16,0-2 0 0,-1 0 0 0,-2 2 0 15,-1 0 0-15,-2 0 0 16,-2 2 0-16,1 0 0 16,2 2 0-16,1-2 0 0,3 3 0 0,-1 1 0 15,0-3 0-15,0 0 0 0,-2 2 0 0,1-2 0 16,-1 1 0-16,1 1 0 0,-1-3 0 0,3 0 0 15,5 1 0-15,0-2 0 0,-1 1 0 0,-2-3 0 0,1 1 0 16,-1 1 0-16,-2-3 0 0,-1 0 0 0,0 3 0 16,-1 0 0-16,1-1 0 0,1 2 0 0,0-2 0 0,-1 1 0 15,-2 0 0-15,2 1-128 0,0-4 128 0,-1 1 0 16,0 3 0-16,0-2 0 0,1-1 0 0,-1 2 0 16,5-1-144-16,-3-1 144 0,0 1-160 0,-2-1 160 15,1 2-256-15,-1-1 32 0,-1-1 16 0,0 3 0 0,-5-4 208 16,2 3-192-16,2 0 192 0,2 1-192 0,-1-3 192 15,1 3-144-15,-3 0 144 0,-1 0-128 0,-1 0-48 0,-3 0 0 16,-1 0 0-16,-1 0 0 0,-3 0 16 0,-1 3 0 16,-1-3 0-16,1 1 0 0,-2 3-96 0,1-3-32 15,-2 0 0-15,0 1 0 16,-1 0-208-16,-4-1-32 0,1 0-16 0,-3 1 0 16,-1 0-496-16,-1-1-112 0,2 1 0 0</inkml:trace>
  <inkml:trace contextRef="#ctx0" brushRef="#br0" timeOffset="64504.71">21727 13361 5519 0,'0'-3'496'0,"0"2"-496"0,0 0 0 16,-2 0 0-16,2 1 1088 0,2-3 112 0,-1 2 16 0,0 0 16 0,0-4-2240 0,2 1-448 0,1-1-80 0,-1 1-32 15,1-2 656-15,0 1 128 0,-2 0 16 0,2 2 16 0,-2 0 1648 0,1-2 320 0,-1 1 64 0,1 1 0 0,-1-1 1312 0,0 0 256 0,-1 1 48 0,-1-2 16 16,1-2-576-16,-1 3-112 0,0-1-32 0,0-2 0 15,0 4-1184-15,-1-4-240 0,0 3-64 0,-2 0 0 16,1-4-384-16,-3 5-96 16,1-2-16-16,-1-1 0 0,1 1 368 0,1 1 64 0,-2 1 0 0,0 0 16 0,0 0 112 0,0 0 32 15,-1 1 0-15,1-1 0 0,-2 0 96 0,1 1 32 16,0 0 0-16,-1 1 0 0,1 1-368 0,-1 0-80 16,1 1-16-16,-1 1 0 0,1 0-272 0,-1 2-48 15,2 1-16-15,-1 0 0 0,1 1-128 0,0 3 0 16,0-2 0-16,0 3 0 0,2 1 272 15,-1 0 32-15,0 3 0 0,1-2 0 0,0 3 0 0,1 1 0 16,0 1 0-16,0-2 0 0,1 4-128 0,-1-2-32 16,1 2 0-16,0-2 0 0,0 0-16 0,0 1 0 15,1-1 0-15,-2 1 0 0,1 1-128 0,0-2 0 0,-2 2 0 16,2-1 0-16,-1-2 0 0,-1 5 0 0,1-1 0 16,-2 2 0-16,0 2 0 0,-1 2 0 0,0 1 0 15,-1-1 0-15,0 0 0 0,0-2 0 0,0-1 0 0,-2-2 0 16,3-2 0-16,-1-2 0 0,1-2 0 0,-1 0 0 15,0-2 160-15,1 0-160 0,0-1 192 0,-1-2-192 16,1 1 0-16,0-5 0 0,0 0 0 0,0-1 0 16,0-2 0-16,1-1-144 0,-1-1 16 0,0-2 0 31,0 1-256-31,0-2-32 16,-1-1-16-16,0-2 0 0,-1 0-1296 0,-1-1-256 0</inkml:trace>
  <inkml:trace contextRef="#ctx0" brushRef="#br0" timeOffset="64850.17">21289 13685 6447 0,'7'0'576'0,"-2"-4"-576"0,2 2 0 15,-4-1 0-15,1 2 992 0,-2 0 96 0,1 1 0 0,3-5 16 0,4 0 2416 0,2-1 464 0,2-2 112 0,1 1 0 0,-2 1-752 0,0-1-144 0,-1 1-48 0,-1 4 0 0,0-2-1552 0,1 3-304 16,-3 1-64-16,3-3-16 0,-1 2-720 0,1 1-160 0,3 1-16 0,0-1-16 16,1 0-304-16,0 3 160 0,1-3-160 0,-1 0 128 15,0 0-128-15,2 0 0 0,-1 0 0 0,-1-3 0 16,-1 2 0-16,0-1 0 15,0 2 0-15,-2-3 0 0,-1 2 0 0,0 0 0 0,-4 1 0 0,1-2 0 16,-3 0 0-16,0 2-320 0,-1-1 48 0,-1 1 16 16,-2 1-288-16,1-1-48 15,-2 2-16-15,-1 0 0 0,0-2-624 0,-1 2-128 16,-2 2-32-16,1 1-14656 0</inkml:trace>
  <inkml:trace contextRef="#ctx0" brushRef="#br0" timeOffset="65353.23">22105 13210 24879 0,'-5'2'1088'0,"1"-2"256"0,1 2-1088 0,0-2-256 0,2 1 0 0,0 0 0 0,0 2 736 0,-2-2 96 0,-1 4 0 0,-2 0 16 0,0 3 608 0,0 1 112 0,0 2 32 16,-1-2 0-16,0 2-272 0,1 1-48 0,0 2-16 0,-2-2 0 0,2 4-368 0,0 2-64 0,1-2 0 0,-1 1-16 0,0 0-496 0,1 2-80 0,1-1-32 0,-1 2 0 16,1-1-48-16,1-1-16 0,0 2 0 0,-1-3 0 0,2 3 16 0,-2 1 0 15,2 0 0-15,-1 0 0 0,2 4-160 16,0-1 0-16,0-5 0 0,-1 6 128 0,0-1-128 16,1 3 0-16,-1-3 0 0,1 0 0 0,1-2 0 0,0-1 0 15,0-2 0-15,1-1 0 0,-1 0 0 0,2 1 0 16,-1-1 0-16,0-2 0 0,0 1-176 0,2-2-16 15,-1 2 0-15,-1-2 0 0,1 1-112 0,1-5-16 16,1 2-16-16,0-3 0 0,1 1 80 0,1-5 32 16,0 0 0-16,2-1 0 15,1-4-224-15,-1 1-64 0,2-1 0 0,-3-2 0 16,2-1-1200-16,-2 1-240 0</inkml:trace>
  <inkml:trace contextRef="#ctx0" brushRef="#br0" timeOffset="67930.42">22596 13236 12895 0,'-4'1'1152'0,"1"-1"-928"0,0 1-224 0,2-1 0 0,0 0 1760 0,1 0 304 0,0 0 64 0,0 0 16 0,-2 0-144 0,1 0-16 0,1 0-16 0,0 0 0 0,0 0-224 0,0 0-32 0,0 0-16 0,0 0 0 0,0 0-656 0,0 0-128 0,0 0-16 0,0 0-16 0,24 4-336 0,-18-3-64 0,1 3-16 0,1 2 0 0,2-1-80 0,-1 1 0 15,3 1-16-15,-1 1 0 0,1 0-176 0,2 3-48 16,-1-4 0-16,1 3 0 0,0 1-144 0,-1-1 0 15,1 1 0-15,-1 0 0 0,0 3 0 0,-1-3 0 16,0 1 0-16,0 2 0 0,-1 1 0 16,-1-2 0-16,-1 2 0 0,0-2 0 0,1 1 0 0,-1 0 0 0,-2 1 0 0,1-1 0 15,-2 0 0-15,-1-1 160 0,1-1-160 0,-2 4 160 16,0 0-160-16,1 2 0 0,-1-5 0 0,0 3 0 16,0 2 0-16,-2 3 0 0,1-4 0 0,-1 1 0 15,0 0 0-15,1-1 0 0,-2-2 0 0,0 0 0 16,-1 0 0-16,0 1 0 0,0-3 0 0,-1 2 0 31,0-3 0-31,-2 0 0 0,1-1 0 0,0 0 128 16,-1 0-128-16,1-4 0 0,-1 3 0 0,-1-4 128 0,1 1-128 15,-1-1 0-15,0 0 0 0,-1-1 0 0,0 0 128 0,-1 0-128 16,0 0 0-16,-1-3 128 0,-1 2-128 0,1 1 0 16,-2-4 0-16,0 0 0 15,2 3 0-15,-2-3 0 0,1 1 0 0,-1-1 0 16,0 1-496-16,2-2 32 0,1 2 0 0,-2-2 0 15,2 3-528-15,0-3-96 0,1 1-32 0,0 1 0 16,0 1-1328-16,-1 0-272 0,1 1-48 0,1-3-16 0</inkml:trace>
  <inkml:trace contextRef="#ctx0" brushRef="#br0" timeOffset="69849.56">23387 13534 20271 0,'0'0'1792'0,"0"0"-1424"0,0 2-368 0,0-2 0 0,0 0 1344 0,0 0 192 0,2 0 32 0,-2 0 16 0,1 2-416 16,1-1-80-16,1 3 0 0,-3-4-16 0,0 0-48 0,0 0 0 0,0 0 0 0,22 7 0 0,-14-6 96 0,-1 2 16 0,0-2 0 0,2-1 0 0,0 1-528 0,1-1-96 0,-1 0-32 0,3 0 0 15,0-1-352-15,0 0-128 0,2-3 0 0,0 2 0 16,0-3 0-16,0-2-160 0,1 2 0 0,1-1 0 31,-1-1-208-31,1-1-32 0,-1 2-16 0,-1 0 0 0,0 1-272 16,-2 0-48-16,3 3-16 0,-2-3 0 0,-1 3-896 0,-2-1-176 15,0 3-32-15,-2-1-7296 0,1 1-1472 0</inkml:trace>
  <inkml:trace contextRef="#ctx0" brushRef="#br0" timeOffset="70605.42">23444 13696 13823 0,'-6'6'1216'0,"1"-5"-960"0,0 3-256 0,2-4 0 0,1 1 1600 0,1 1 256 0,0-1 64 0,-2 1 16 0,0-1-1568 0,-2 3-368 0,0-4 0 0,1 3 0 0,2 0 192 0,-1-3 32 0,2 0 16 0,0 2 0 16,1-1 160-16,1 0 48 0,0 2 0 0,0-2 0 0,1 0 192 0,0 1 32 0,-2-2 16 0,0 0 0 15,0 0 912-15,0 0 192 0,20 4 48 0,-14-4 0 16,-1 0-320-16,1-1-64 0,2 0-16 0,0-1 0 16,0 0-624-16,0 0-128 0,2-1-32 0,0-1 0 15,0 2-272-15,0 1-48 0,-2-2-16 0,4 1 0 16,1-1-176-16,2 0-144 0,1 0 192 15,-1 1-192-15,0-1 160 0,0 1-160 0,1-1 128 0,-1 2-128 0,-1-2 0 16,-1 2 0-16,-1 0 0 0,-1 1-176 16,2-1-320-16,-1 1-64 0,0-3-16 15,-2 2 0-15,0 1-288 0,-1-1-64 0,-1 1-16 16,-1-3 0-16,-2 3-336 0,0-1-80 0,-1 1-16 0,-1-1-13152 0</inkml:trace>
  <inkml:trace contextRef="#ctx0" brushRef="#br0" timeOffset="76217.35">24204 13351 2751 0,'-3'1'256'0,"1"-1"-256"16,-1 0 0-16,2 0 0 0,1 0 1504 0,0 0 256 0,0-1 48 0,-1 1 16 0,1-1-272 0,-2-2-48 0,2 1-16 0,0 2 0 0,0 0-16 0,0 0 0 0,0 0 0 15,0 0 0-15,9-23-448 0,-6 20-112 0,0-1-16 0,1 0 0 0,0 1 288 0,-1-1 48 16,2 0 16-16,-1 2 0 0,1-3-144 0,0 1-16 15,1 2-16-15,2-3 0 0,-1-2-208 0,2 1-32 16,-1 1-16-16,1-3 0 0,0 1-48 0,-1 0 0 16,2 1 0-16,-2 0 0 0,-2 2-352 0,1-1-80 0,2 0-16 0,-1 1 0 15,2 1-192-15,-1-1-128 16,-2 3 160-16,1-1-160 0,-1 1 0 16,1 2 0-16,-2 1 0 0,1 1 0 0,-1 4 0 0,-1-2 0 0,2 1 0 0,-4 1 0 15,2 3 0-15,-1-3 0 0,0 5 0 0,-1-2-160 16,0 1 160-16,-1 0 0 0,1 0 0 0,-1 1 0 15,1 1 0-15,-2-2 0 0,0 0 0 0,-1 0 0 16,0 1 0-16,0 1 0 0,-1 0 0 16,0-2 0-16,-2 3 0 0,1 1-128 0,-2-3 128 0,0 2 0 15,-1-1-304-15,-1 0 32 0,0-1 0 0,0 1 0 0,-2-4 272 16,1 3 0-16,-2-1 0 0,0-3 0 0,0 1 128 0,-1 1 48 16,0-3 0-16,0 3 0 0,-1-2-176 15,1-1 128-15,-2-1-128 0,1-1 128 0,1 0-128 16,-1-1-272-16,1-2 64 0,0 2 16 0,-1-1 32 15,1-1 16-15,0-2 0 0,1 0 0 0,1 0 144 0,-1-2 192 16,2 0-32-16,-1 1-16 0,2-3-16 0,1 3 0 16,0 0 0-16,0-2 0 0,1 1-128 0,1-2 0 15,-1 2 0-15,0-3 0 0,2 1 0 0,1 2 0 16,-1-3-192-16,2 1 192 0,-1 0-144 0,1-1 144 16,1 3 0-16,-1-1 0 0,2 0 0 0,-1 0 0 0,1-1 128 0,1-2-128 15,-1 1 272-15,2-1-32 0,1 1-16 0,0-1 0 16,2 0 0-16,-2 1 0 0,3 0 0 0,-2 1 0 15,1-1-224-15,2-1 176 0,-2 2-176 0,2 2 160 16,-2-2-160-16,1 3 0 0,0 1 144 0,0 0-144 16,1 0 192-16,-3 1-16 0,1 3-16 0,-1 0 0 15,2-1-32-15,-2 2 0 0,1-2 0 0,1 2 0 16,-2-2-128-16,1 2 128 0,0 2-128 0,-1-1 128 16,0 0-128-16,0 0 160 0,0-1-160 0,0 0 160 15,1 1-160-15,-1-1 0 0,0 1 0 0,1-3 0 16,0 0 0-16,-1 0 0 0,1-1 0 0,1 1 0 15,0-1 0-15,-2 0 0 0,2-2 0 0,-2 0-176 16,0 1-224-16,0 0-48 16,1-1-16-16,-2 3 0 0,-1-3-880 0,3 0-192 15,-2 1-16-15,-2 0-14464 0</inkml:trace>
  <inkml:trace contextRef="#ctx0" brushRef="#br0" timeOffset="76769.49">24910 13037 15663 0,'-2'0'1392'0,"1"0"-1120"0,0 0-272 0,1 0 0 0,0 0 1408 0,-1 1 240 0,-1-1 32 0,1 1 16 0,-1 3-1392 0,-2-3-304 0,2 3 0 0,-2-3 0 0,1 4 736 0,0-4 208 0,-1 4 32 0,0 0 16 0,1-2 352 0,-1 3 80 15,-1 0 16-15,0 1 0 0,0 1-80 0,-1 2-16 16,0 1 0-16,-1-1 0 0,0 3-640 0,0-1-144 16,-2 2-32-16,2 2 0 0,-2 1-160 0,1 1-48 15,1 2 0-15,-2-2 0 0,2 3 144 0,1 2 32 16,-3-3 0-16,3 1 0 0,0-3-240 16,0 1-32-16,1 0-16 0,0-1 0 0,0 0-208 0,0 0 0 15,2-1 128-15,2-2-128 0,0 1 0 0,1-1 144 16,1-1-144-16,2 3 128 0,-1-5-128 0,3 4 160 15,0-1-160-15,1 0 160 0,2 1-160 0,-2 0 0 0,1-1 0 16,-1 1 0-16,3 0 0 0,-2 0-272 16,1-2 64-16,-1 0 16 15,1 1-240-15,-1-1-32 0,2-2-16 0,-2 1 0 16,1-4-288-16,-1-1-48 0,-1-3-16 0,2-2 0 0,-1 0 672 16,-1 1 160-16,2-4 0 0,-1 0 0 15,0 0-864-15,1-4-144 0,-2 1-16 0,1 0-9024 16,0 2-1792-16</inkml:trace>
  <inkml:trace contextRef="#ctx0" brushRef="#br0" timeOffset="77708.84">24932 13282 21183 0,'0'0'1888'0,"0"0"-1504"0,0 0-384 16,0 0 0-16,1 0 224 0,-1-3-32 0,1 2 0 0,2 0 0 0,-1-1 704 0,2-1 144 0,0 0 32 0,1-2 0 0,0 2 592 0,0 0 112 16,0-1 16-16,1 3 16 0,-1-3-432 0,1 2-96 15,0 0 0-15,0 0-16 0,0 1-432 0,2 1-96 16,-1 0-16-16,1 0 0 0,0 0-320 0,0 0-64 16,0 0-16-16,1 0 0 0,0 0-128 0,-1 1-48 15,0 3 0-15,-1-2 0 0,1 2-144 0,-1 1 0 0,0 1 0 0,0-1 0 16,-2 1 0-16,-1 1 0 15,0-2 0-15,0-2 0 16,0 1 0-16,-2 1 0 0,1 0 128 0,-1-4-128 16,-1 4 0-16,-1-2 0 0,0-1 0 0,-1 1 0 15,0 0 0-15,-3-2 0 0,0 3 0 0,-1 0 0 16,-2 0 0-16,0 1 0 0,-2-3-192 0,-1 0 192 16,1 2-192-16,-1-1 192 0,-1 2-160 0,1-4 160 15,2 1 0-15,0 1 0 0,0-3 0 16,2 1 0-16,-1 3 0 0,2-3 0 0,2-1-128 0,-2 0 128 15,2 0-128-15,2 0 128 0,0 0-208 0,1 1 80 0,0-1-192 16,1 0-16-16,0 0-16 0,2 0 0 16,-1 0 128-16,2 0 32 0,-4 0 0 15,0 0 0-15,0 0-32 0,21-1 0 0,-15 1 0 0,2 0 0 16,-1 0-224-16,-1 0-32 16,2 1-16-16,-3 0 0 0,1 2 224 0,0-1 32 0,-1 2 16 0,-1 1 0 15,-1 1 48-15,1 0 16 0,0 2 0 0,-2 0 0 0,-1-1-48 16,2 1-16-16,-2 1 0 0,0-2 0 0,1 2 224 15,-1-3 0-15,-1 2 0 0,0-1-144 0,1 0 384 16,-1 0 80-16,0-1 0 0,-1-1 16 0,1 1 112 0,-1 0 32 16,-1-1 0-16,0 3 0 0,-1-4-336 0,1 3-144 15,-1-1 128-15,0-1-128 0,0 0 176 0,0 0-48 0,-1 1-128 16,-1-1 192-16,1 1 80 0,-1-1 16 0,0 1 0 16,0-2 0-16,-1 3 32 0,0-4 16 0,0 2 0 0,0 0 0 15,1-3-144-15,0 3-48 0,-1-1 0 0,-1-4 0 16,2 2 32-16,-1 1 0 0,1-3 0 0,-1 0 0 15,0 0-176-15,-1 0-256 0,0-3 64 0,1 1 16 32,0-2-592-32,1 2-112 0,-1-3-16 0,0-2-16 0,1 2-1072 15,1-1-192-15,0 1-64 0,2 0-11648 0</inkml:trace>
  <inkml:trace contextRef="#ctx0" brushRef="#br0" timeOffset="80794.86">25760 13021 19343 0,'0'0'1728'0,"0"0"-1392"0,0 0-336 0,0-2 0 0,2 2 2000 16,-2 0 336-16,1 0 64 0,1-3 16 0,2 2-1536 15,0 1-304-15,1-4-64 0,-2 3-16 0,4-1-496 0,-4 2 0 0,2 2-128 0,-1-1 128 0,1 3 0 0,0-2 144 0,0 2 16 0,0 1 0 16,1 0 880-16,-1-2 176 0,1 4 48 0,0-3 0 16,2 5-288-16,-1-3-48 0,2 2-16 0,-1 0 0 15,1 0-592-15,1 2-128 0,1-3-32 0,0 3 0 16,0 1-160-16,2-2 192 0,0 2-192 0,0-1 192 0,-1 1 32 15,-1 0 16-15,1 0 0 0,-3 0 0 0,1 2-112 16,-1-2 0-16,-1 0-128 0,0 0 192 0,0-2 32 0,0 2 0 16,-1-1 0-16,2 0 0 0,0 1-224 0,-1 0 176 15,1 0-176-15,1 0 160 0,-2-1-160 0,1 1 192 16,0-1-192-16,-2 1 192 0,1 0-192 0,-1 2 0 16,0 2 0-16,1-2 0 0,-1 2 0 0,-1-1-144 15,1 0 144-15,-4-2-208 0,1-4 208 0,0 1 0 16,-2 0 0-16,-1-2 0 0,2 2 208 0,-1-1 48 15,0-2 0-15,-1 1 0 0,-1 0-256 0,-1-1 0 0,-1 3 0 0,1-3 0 16,-3 1 0-16,1 2 0 16,-1-1 0-16,-2-1-160 0,0 3-48 0,-2 0-16 15,1 1 0-15,-2 0 0 0,-1-2 80 0,2 1 16 16,-2-1 0-16,1 3 0 0,-1-5 128 0,2 0 0 0,-1 2 0 0,1-4 0 16,0 1 0-16,0-1 0 0,1 1 0 0,-2-3 0 15,2 1 0-15,-2-2-128 0,3 2 0 0,0-2 0 31,0 1-1008-31,-2-2-192 0,2 3-32 0,-1-2-16 0,-1 2-928 16,2 1-176-16,1-4-32 0,0 0-6432 0,1-1-1280 0</inkml:trace>
  <inkml:trace contextRef="#ctx0" brushRef="#br0" timeOffset="82050.46">26696 13174 25791 0,'0'0'2304'0,"0"0"-1856"0,0 0-448 0,0 0 0 0,2 0 1280 0,-1-1 176 0,0 1 16 0,2 0 16 0,2-4-560 0,0 3-112 0,1-3-32 0,-1 2 0 15,1 2-64-15,-1-3-16 0,-2 3 0 0,1 3 0 16,-1-2-96-16,-1 4-32 0,-1 0 0 0,-1 1 0 0,-1 5-256 0,-1 0-64 16,-2 4-16-16,-1 0 0 0,0 2-240 0,-1-1 176 15,0 2-176-15,0 0 160 0,-2 0-160 0,1 0 0 16,-1 1-160-16,1-1 160 16,-2 1-448-16,1 0 0 0,-1-1 0 0,0-1 0 15,1-2-768 1,0-1-160-16,-1-1-32 0,2 0 0 0,1-5-960 0,-2 0-208 0,2-2-48 0,0-3-5504 15,0 2-1120-15</inkml:trace>
  <inkml:trace contextRef="#ctx0" brushRef="#br0" timeOffset="82348.32">26474 13381 30399 0,'0'2'1344'0,"-1"-2"288"0,1 0-1312 16,0 0-320-16,0 0 0 0,0 0 0 0,1-2 528 0,1 0 48 0,1 1 0 0,2-4 0 0,1 0-64 0,1 0-16 0,2 3 0 0,1-4 0 0,0 1 144 0,0 1 48 0,0-1 0 0,-1 3 0 0,3-3-336 0,-3 1-64 15,1 0-16-15,0 2 0 0,0-1-272 0,0 1 160 16,-1-1-160-16,1 2 128 15,-2-1-432-15,1 0-80 0,0 1-32 0,-1 1 0 16,1-4-1296-16,-2 3-256 0,2 0-48 16,-2-4-16-16,1 4-1040 0,-1-3-192 0,1 3-64 0,-1-3-6288 15</inkml:trace>
  <inkml:trace contextRef="#ctx0" brushRef="#br0" timeOffset="82917.99">26899 13146 26719 0,'1'0'1184'0,"-1"0"240"0,2-2-1136 0,-1 2-288 0,-1 0 0 0,1-2 0 0,0 1 592 0,2-1 64 0,2-1 16 0,0 0 0 0,2-2 224 0,2 2 32 0,-2-2 16 0,2 2 0 16,-2 2-128-16,0-3-32 0,0 4 0 16,-1 0 0-16,0 0 224 0,-1 1 32 0,1 2 16 0,2-2 0 0,-2 2-384 0,0-1-80 0,2 1-16 0,0 0 0 0,2-1-368 0,1-1-80 0,2 1 0 15,-2-2-128-15,1 0 0 0,2 0 0 0,-1 0 0 0,2-3 0 16,0 1 0-16,-1 0 0 0,-1-1-208 0,2 0 80 0,0 0 128 0,-1-1-208 15,0 0 80-15,-1 0 128 0,-2 0 0 0,-1 3 0 16,0-4 0-16,-3 4 0 0,1-2 0 0,-1 2-176 0,-2 1 48 16,0 0 0-16,-1 0 0 0,-1 1 0 15,-2 2 0 1,2 0 0-16,-2 1 128 0,-1 1-128 0,0 0 128 0,-1 1-128 0,0 0 128 0,-2 1 0 0,0 0 128 16,-1 0-128-1,-1 2 272-15,-1 1-16 0,0 0 0 0,-1-2 0 0,1 2-256 0,-1 1 0 0,-1 1 128 0,1 0-128 31,-2 0 0-31,2 3 160 0,-2-4-160 0,0 3 128 16,1 1-128-16,-1-3 128 0,1 1-128 0,-1 1 128 0,0-3-128 16,1 3 0-16,-1-2 0 0,0 2 0 15,2-2 0-15,-2 0 0 0,1-1 0 0,0 0 0 0,1-3 0 16,-1 2-176-16,0 0 176 0,0-1-128 0,2 0 0 16,0-5 0-16,0 3 0 0,1-5 0 15,1 2-272-15,0 1-48 0,2-4-16 0,-1 2 0 16,2-1-720-16,0 0-144 0,0 1-16 0,1-2-16 15,1 0-1040-15,0-2-208 0,0 1-32 16,2-1-9888-16</inkml:trace>
  <inkml:trace contextRef="#ctx0" brushRef="#br0" timeOffset="83612.5">27703 12976 24879 0,'-1'0'2208'0,"0"0"-1760"0,1 0-448 16,0 0 0-16,0-1 1216 0,0 1 176 0,1 0 16 0,-1-4 16 0,1 2-1216 0,1-1-208 0,1 0 0 0,-3 3-192 0,0 0-32 0,0 0-16 0,0 0 0 15,14-15 0-15,-12 14 96 0,-2 1 16 0,1 0 0 0,-2 1 0 0,0 2 816 0,-3-1 160 0,2 3 48 0,-3 0 0 16,0 1 176-16,0 0 32 0,-1 0 16 0,-2 2 0 15,2 0-240-15,-1 1-48 0,-1 2-16 0,-1 0 0 16,2 2-272-16,-2 0-48 0,1-2-16 0,-1 2 0 16,2 3-112-16,-1-4-32 0,0 4 0 0,0-4 0 15,1 5-96-15,1-3-32 0,-1 1 0 0,2 1 0 0,0 2-80 16,1-1 0-16,-1 1-128 0,1 2 192 16,0-2-192-16,0 0 176 0,2 3-176 0,0-2 160 0,0 2-160 15,0-3 0-15,1 5 0 0,1-4 128 16,0 2-128-16,0 2 0 0,2-4 0 0,-1 1 0 15,3-3 0-15,0 1 0 0,-1-2 0 0,2-3 0 0,0 2 0 0,0-4-192 0,0 1 64 16,1-5 128 0,1 3-352-16,-1-3 48 0,1-1 16 0,-1-1 0 15,1 0-160-15,-1 0-16 0,1-2-16 0,1-1 0 16,-1 0-864-16,0-2-160 0,1 0-32 0,-2 0-14608 0</inkml:trace>
  <inkml:trace contextRef="#ctx0" brushRef="#br0" timeOffset="97961.28">27849 13116 6447 0,'0'1'576'0,"0"-1"-576"0,0 0 0 0,0 0 0 0,0 0 912 0,0 0 80 0,1 0 16 0,0 0 0 0,1 0 720 0,0-1 160 0,2 1 32 0,-4 0 0 0,0 0-160 0,0 0-32 15,0 0 0-15,0 0 0 0,0 0-320 0,21-5-80 16,-19 5-16-16,0-2 0 0,-1 2-208 0,0 0-32 0,0 0-16 0,-1 2 0 16,0-2 128-16,0 2 32 0,0 1 0 0,-1-1 0 15,-1 2-816-15,2-4-144 0,0 0-48 0,0 0 0 16,-12 22-208-16,9-15 0 0,0 0-144 0,-2-1 144 0,0 3 0 0,0-1 0 16,-1 1 0-16,1 0 0 15,0-1 256-15,0 0-48 0,0-1-16 0,2 1 0 16,-1-2 0-16,0 0-16 0,1-1 0 0,0-3 0 15,1 2-176-15,-1-1 0 0,2-1 0 0,0 1 0 16,1-2-304-16,0-1-32 0,-2 2-16 0,2-2 0 16,2 0-64-16,-1 0-16 0,0 0 0 0,2 0 0 0,-1 0 176 0,1 0 16 15,-3 0 16-15,0 0 0 16,0 0-192-16,0 0-32 0,0 0-16 0,23 0 0 16,-17 0-240-1,-1 2-32-15,1-1-16 0,1 1 0 0,-1-2 432 0,0 3 64 16,0-2 32-16,0 1 0 0,0 2-96 0,-1-1 0 0,2-1-16 0,-4 2 0 0,1 1 144 0,-2-3 48 0,1 3 0 0,-1 1 0 15,0-1 144-15,0 0-128 16,-2 1 128-16,1 1-128 0,1-1-80 0,-1 0-16 16,-1 0 0-16,1 2 0 0,-1-2 224 0,0 0-144 15,0-1 144-15,0-1-128 0,-1 3 128 0,0-3 0 16,-1 3 0-16,1-3 128 0,-1 2 448 0,-1 1 112 16,2 0 16-16,-3-1 0 0,2 0-96 15,-2 0-16-15,0 0 0 0,1 1 0 0,0-2-352 0,-2-2-80 0,2 3-16 0,-2 1 0 16,-2-2-704-1,1 1-144-15,0-1-16 0,-1 1-16 16,-2-1-544-16,0 1-96 0,-1-1-32 0,2-1 0 16,-2-1-400-16,0 2-96 0,-1-3-16 0,0 1-6784 0</inkml:trace>
  <inkml:trace contextRef="#ctx0" brushRef="#br0" timeOffset="98442.71">27844 13111 17503 0,'1'0'1552'0,"-1"0"-1232"0,0 0-320 0,0-2 0 0,0 2 2400 0,1 0 416 0,1 0 96 0,-1 0 16 0,1-2-1120 0,1 2-208 0,2-1-64 0,0 0 0 0,1-2-864 0,1 2-176 16,0 0-48-16,-1-2 0 0,0 2-448 0,0 0 128 15,0 0-128-15,-1 1 0 0,-1 0 496 0,0-3 48 16,-1 3 16-16,0-1 0 0,-1 1 32 0,0 0 16 0,0-1 0 16,0 1 0-16,2 0-288 0,-1 0-48 0,2-2-16 0,0 2 0 15,-1 0-128-15,3 0-128 0,0-2 192 0,1 2-192 16,0-1 0-16,0 1 0 0,0-1 0 0,2 1 0 16,0 0 0-16,-1 0-192 0,-2 0 0 0,2 0 0 31,-1 0-384-31,1 0-80 0,0 0-16 0,-1 1 0 15,1 0-416-15,-2 1-64 0,1 0-32 0,-3 3 0 16,0-4-608-16,0 4-128 0,-2-4-32 0,1 4-10912 0</inkml:trace>
  <inkml:trace contextRef="#ctx0" brushRef="#br0" timeOffset="101056.31">28757 12918 27647 0,'1'0'2448'0,"0"1"-1952"0,1-1-496 0,0 0 0 0,0 2 0 0,1-2-240 0,2 2 32 0,1-1 0 0,4 4 208 0,2-2 0 16,2 0-160-16,-1 2 160 0,0-2 0 0,-2 2 0 16,1 0 0-16,-1 1 0 0,2-1 320 0,-1 1-32 15,-1 0 0-15,1 2 0 0,1-1 96 0,-2-1 0 16,1 2 16-16,-1 2 0 0,3-2-80 0,-2 2-32 16,1 1 0-16,-2 2 0 0,1-2-288 0,2 4 0 15,-1-3 0-15,-1 0-144 0,-2-2 144 0,-1 1 0 16,3 2 0-16,-1 3-128 0,0-4 128 0,-1 3 0 15,0-1 0-15,-3 0 0 0,0 0 0 0,1 2 144 0,-3 0-144 16,0-1 0-16,-2 2 0 0,1 1 0 0,0 0-240 0,-2 1 80 16,0-1-64-16,-1 2-16 15,1-3 0-15,-2 1 0 0,0-1 512 0,0 0 112 0,0 1 0 16,-1-2 16-16,0-1 144 0,0-1 32 0,-2 0 0 16,1 0 0-16,-2-1-112 0,0 0-16 0,0 0 0 0,0-2 0 15,-3-2 144-15,2 0 32 16,-1-1 0-16,1-2 0 0,0-1-400 0,0-1-80 0,-1-1-16 15,1-1 0 1,0-1-896-16,0 0-176 0,-2-2-32 0,-2 0-9328 0,1-3-1872 0</inkml:trace>
  <inkml:trace contextRef="#ctx0" brushRef="#br0" timeOffset="102895.72">29549 13253 17503 0,'0'0'1552'0,"0"0"-1232"0,0 0-320 0,0 0 0 0,1 0 1504 0,-1 0 240 0,2 0 48 0,0 0 16 16,1 1-1280-16,0-1-256 0,1 2-48 0,-4-2-16 16,0 0 304-16,0 0 48 0,0 0 16 0,0 0 0 15,0 0 192-15,20 2 64 0,-17-2 0 0,0 0 0 16,1-2 640-16,-1 0 144 0,1 1 32 0,1 1 0 16,-1-2-560-16,1-1-96 15,0 2-32-15,1 1 0 0,0-4-576 0,0 3-112 0,2 1-16 0,-1-1-16 16,2-2-96-16,-1 3-16 0,1-1 0 0,1 1 0 0,0 0-128 0,1 0 128 31,1 0-128-31,1 0 128 0,1 0-128 16,0-1 0-16,0 1 0 0,-2 0 0 0,-1 0 0 15,3-4 0-15,-2 2 0 0,2-1 0 0,-3 1-208 16,0-3 16-16,0 0 16 0,-1 2 0 16,0-2-656-16,0-1-144 0,-2 3-32 0,0-1 0 15,-1 1-608-15,-1 2-128 0,-2-1-32 0,0 2-7952 16,-2 0-1584-16</inkml:trace>
  <inkml:trace contextRef="#ctx0" brushRef="#br0" timeOffset="103600.01">29542 13408 11055 0,'0'-1'976'0,"0"1"-784"0,0 0-192 0,0 0 0 0,0 0 640 0,0 0 64 0,0 0 32 0,0 0 0 0,1-3 672 0,0 2 128 0,0-2 16 0,-1 3 16 0,0 0 144 0,0 0 16 16,0 0 16-16,0 0 0 0,0 0-400 0,0 0-64 16,0 0-32-16,23-3 0 0,-20 3-224 0,1 1-32 15,1-1-16-15,0 2 0 0,0-2 64 0,1 0 16 16,2 2 0-16,0-2 0 0,1 0-288 0,1-2-48 16,1 2-16-16,0 0 0 0,3-2-368 0,0 1-80 15,4-1 0-15,-1-1-16 0,2 1-240 0,0 1 176 16,1-1-176-16,1-1 160 0,0 2-160 15,0-1 0-15,-1-1 0 0,-1 3 0 16,-3-2-672-16,-1 0-16 0,-4 2 0 0,-1 0 0 16,-3 0-688-16,-1 0-144 0,-1 0-16 0,-2 0-14016 15</inkml:trace>
  <inkml:trace contextRef="#ctx0" brushRef="#br0" timeOffset="125217.67">30444 12984 16575 0,'2'-2'1472'0,"-2"2"-1168"0,1 0-304 0,0 0 0 0,-1 0 160 0,1 0-32 0,1 0 0 0,-1 0 0 0,3 0 0 0,-2-1-128 0,2 2 192 0,-2-1-64 0,1 0 576 0,-2 0 128 0,0 0 0 0,-1 0 16 0,1 2 960 0,-1 0 192 15,-1-2 48-15,1 1 0 0,-1 3-512 0,0-3-112 16,-1 2-16-16,2-3 0 16,0 0-400-16,0 0-96 0,-13 17-16 0,9-10 0 0,-1 0-496 0,-1 0-96 15,1 1-32-15,0-1 0 0,0 2-144 0,0-1-128 16,2-2 144-16,-2 2-144 0,1 0 432 0,1-1-16 15,1-1 0-15,1 0 0 0,-1 0-208 0,2-1-32 16,-1 1-16-16,1-1 0 0,0 1-32 0,1-1 0 16,1 0 0-16,-2 2 0 0,2-2-128 15,-1-3 0-15,2 2 0 0,-1-1 0 0,2 1 192 0,0-3-64 16,-1 2 0-16,4-3 0 0,-1 1 64 0,0-1 0 16,1-1 0-16,1 1 0 0,0 0-192 0,1-3 128 15,1 2-128-15,-1 0 128 0,-1 1-128 0,2-4 0 0,-1 3 0 0,1 0 0 16,-2-3 0-16,2 3-176 15,-1 0 48-15,0-3 0 0,1 3-208 0,-2-2-48 16,0 1 0-16,-2 0 0 0,1 0-384 16,-2-1-64-16,-1 3-32 0,0 0 0 15,-2 0-544-15,1 0-128 0,-2 0 0 0,0 0-8336 0,-1 0-1664 0</inkml:trace>
  <inkml:trace contextRef="#ctx0" brushRef="#br0" timeOffset="125597.22">30687 12909 7535 0,'3'-3'160'0,"-1"0"32"0,-1 2 16 0,0 0 16 0,0 1-224 0,-1 0 0 0,0 0 0 0,0 0 0 0,0 1 2256 0,0-1 416 0,0 0 80 0,0 0 0 0,0 0-48 0,0 0-16 0,0 0 0 0,0 0 0 16,0 0-320-16,-5 21-64 0,4-15 0 0,-1-1-16 16,1 3-880-16,-2 1-192 0,1-1-16 0,-1 2-16 15,1 1-704-15,-1 0-144 0,1 1-16 0,-1 1-16 16,1 3-176 0,-2 0-128-16,2-1 144 0,-2 5-144 0,0-3 0 0,0 3 128 0,1 4-128 0,-2-3 0 15,0 0 0-15,0 3 0 0,0-1 0 0,-1 2 0 16,0-1 0-16,-1-1 0 0,2 1 0 0,-1-3 0 0,1 1 0 15,0 0-192-15,0-2 192 0,2-1-208 16,-1-3-304 0,0-2-64-16,1 0-16 0,-1 1 0 0,0-4-608 0,2-4-112 15,-1 1-32-15,1-1 0 16,-1-1-1344-16,3-1-256 0</inkml:trace>
  <inkml:trace contextRef="#ctx0" brushRef="#br0" timeOffset="126056.74">31043 13043 20271 0,'2'-4'896'0,"-2"2"192"0,2-2-880 0,-1 3-208 0,-1 0 0 0,0-2 0 0,1 2-368 0,0 0-112 0,1-3-32 0,0-1 0 0,1 0 1408 0,-2 1 288 0,1-1 48 0,-2-1 16 0,0 4-480 0,0-1-80 15,-1 2-32-15,0-1 0 0,-2 0 512 0,1 2 112 16,-2 2 0-16,0 0 16 0,1-1-144 0,-1 4-16 15,0-2-16-15,-1 0 0 0,-1 2-160 0,0 3-16 16,0-1-16-16,0 3 0 0,-1 0-624 0,0 2-128 0,0 1-32 16,0 2 0-16,1-3 272 0,0 4 48 0,0-2 16 0,0 2 0 15,1 0-80-15,-1 1-16 0,-1 0 0 16,1 2 0-16,1 1-192 0,-1-2-64 0,1 3 0 0,-1-3 0 16,1 1-128-16,1 1 0 15,1-3 0-15,-1 1 0 0,1-1-192 0,1-3 0 0,-1 1-16 0,2-4 0 31,0 0-464-31,1 0-96 0,-1-5 0 0,1 0-16 16,1-3-576-16,-1-1-112 0,1-2-32 0,-1 1 0 16,0-2-1088-16,1 1-224 0</inkml:trace>
  <inkml:trace contextRef="#ctx0" brushRef="#br0" timeOffset="130908.51">21758 14531 12895 0,'-2'0'1152'0,"1"-4"-928"0,1 3-224 0,0 1 0 0,1-3 256 0,-1 1 0 0,0 0 0 0,0-2 0 0,2-5-496 0,-2 1-80 0,1-1-32 0,1 0 0 15,0 0 704-15,-1 2 144 0,0 1 16 0,0-3 16 16,1 3 240-16,-2 0 32 0,1 1 16 0,-1 0 0 0,0 1 624 0,-1-1 128 16,-1 0 32-16,1 1 0 15,1 1-592-15,-1-1-112 0,-2 0-32 0,2 2 0 0,-3-2-272 0,2 2-48 16,-2-2-16-16,1 1 0 16,-2 1-256-16,0-1-48 0,0 0-16 0,0 0 0 15,-1 0 432-15,1 0 96 0,-2-1 16 0,2-1 0 0,1 3-80 16,-1-3-16-16,0 1 0 0,-2 2 0 0,3 2-464 0,-1-3-192 15,-2 3 128-15,1 3-128 0,0-3 0 0,0 2 0 16,-2 3 0-16,1 0-176 0,0 3-32 0,-1 0-16 16,1 0 0-16,-1 2 0 15,2-3 224-15,0 3-144 0,0 1 144 0,0 0-128 0,-1 2 128 0,4 0 0 16,-1 2 0-16,0 1 128 0,2 1-128 0,1 1 0 16,-2 0 0-16,2 0 0 0,0 1 0 0,-1-1 0 15,2 0 0-15,2 0 0 0,-2 0 224 0,0-1-32 16,0-1 0-16,0 2 0 0,0-1 160 0,0 0 32 0,0 3 0 15,0-6 0-15,0 1-384 0,-2 1 144 0,2 3-144 16,0 4 0-16,-1 0 0 0,0 3 0 0,-2-1 0 0,1 1 0 16,-2 0 0-16,1 0-176 0,-2 1 176 15,0-7-208 1,1-3-320-16,-1 3-64 0,-1 3-16 0,-2 0 0 0,0-2 352 0,0-1 64 0,1-4 0 0,1-3 16 16,-2 0-352-1,2-4-80-15,1-2-16 0,0-2 0 0,0-2-16 0,0-1-16 0,2-2 0 16,-2 0-7776-16,0-4-1552 0</inkml:trace>
  <inkml:trace contextRef="#ctx0" brushRef="#br0" timeOffset="131348.13">21356 14884 19343 0,'-3'0'848'0,"1"-1"192"0,-1 1-832 0,2 0-208 15,1 0 0-15,0 0 0 0,0 0 672 0,0-2 96 0,-1 0 0 0,1 1 16 0,0-4 720 0,0 5 144 0,0 0 16 0,0 0 16 16,0 0-528-16,13-15-96 0,-8 12-32 0,2-2 0 16,0 1-208-16,2-1-48 15,1 1-16-15,1-1 0 0,0 0-80 0,1 0-16 0,1 2 0 0,0-1 0 16,1 2-400-16,1-1-64 0,1-2-32 0,-1 1 0 16,-1 1-32-16,0 0 0 0,0 1 0 0,-1-3 0 15,0 1 160-15,0 0 32 0,0-1 0 16,-1 2 0-16,0 0-176 0,-1-2-16 0,2 2-128 0,-2 0 192 0,-1-2-320 15,0 3-80-15,0-1-16 0,-2 2 0 16,1-3-1184-16,-2 4-224 0,1-1-48 16,-2 1-16-16,1 1-960 15,-1 1-192-15,-1 0-32 0,0-2-16 0,0 1-656 16,1 0-128-16,-1-1-32 0,0 0 0 0,2-1 1696 0,-2 0 336 0</inkml:trace>
  <inkml:trace contextRef="#ctx0" brushRef="#br0" timeOffset="136338.85">22221 14367 10127 0,'5'-1'896'0,"-2"1"-704"0,-2 0-192 0,0-2 0 0,0 2 768 0,2-2 128 0,2 1 32 16,1-3 0-16,3 2 224 0,1-4 32 0,0 2 16 0,-2-1 0 0,1 3-832 0,-3-3-176 0,1 1-16 0,-2 2-16 0,-1-3-160 0,0 3 128 0,-2-3-128 15,1 3 128-15,-1 1 736 0,1-1 144 0,-2 1 16 0,1 1 16 0,0 1 272 0,-1 1 48 0,0-2 16 0,2 1 0 16,-3 1-496-16,1 1-112 0,-1-3 0 0,0 0-16 16,0 0 0-16,0 0 0 0,-3 23 0 0,1-15 0 15,-1-2-304-15,1 1-48 0,-2 1-16 0,1-1 0 16,-2 1-224-16,0 2-160 0,-2-2 192 0,1 2-192 15,1 0 272-15,-2 1-48 0,1 0-16 0,-3-1 0 16,0 1 32-16,1 3 0 0,-2-3 0 0,1 3 0 16,-1 0-96-16,2-2-16 0,0 0 0 0,1-1 0 15,-3 3-128-15,0 2 0 0,4-5 0 0,-2 1 0 16,0 4 288-16,-1 2-32 0,0 0 0 0,2 2 0 16,1-3-64-16,-2-1-32 0,3 2 0 0,1-1 0 0,-1-2-160 15,1 0 0-15,0 1 0 0,2-3 0 0,0 2 208 16,1-2 16-16,-1-1 0 0,1 3 0 0,-1-3-80 0,2 2-16 0,0-1 0 0,0 1 0 15,0 1-128-15,0-3 0 0,0 2 0 0,0-1 128 16,2-2-128-16,0 2 0 0,0-4 0 0,1 0 0 16,1 1 0-16,-1-1 0 15,1-2-144-15,1 2 144 0,1 0 0 0,-1-3 0 16,3 1 0-16,-1 2 0 0,0 0 128 0,2-1-128 0,0-2 0 0,1 3 144 16,-2 0-144-16,2 2 0 0,-1-2 0 0,1-1 0 0,-3 1-384 0,1 0 32 15,0-2 16-15,1 2 0 16,0-2-352-16,-1-1-64 0,1-1-16 15,-1 0 0-15,1-2-352 0,0-1-80 16,1-2-16-16,-2-2 0 16,2 0-192-16,-1 0-64 0,3-3 0 0,-2 0-6848 0,0 4-1360 0</inkml:trace>
  <inkml:trace contextRef="#ctx0" brushRef="#br0" timeOffset="138066.92">23183 14673 8287 0,'0'1'736'0,"0"0"-592"0,0-1-144 0,0 2 0 15,0 0 368-15,-1-2 32 0,1 0 16 0,-1 2 0 0,0 1 1648 0,-1 1 336 0,0-1 64 0,1 2 16 0,-2-2 16 0,2 0 16 0,-1 2 0 0,0-3 0 0,1 1-720 0,0 4-128 0,0-4-48 0,-1 2 0 16,2 1-784-16,0 2-144 0,0-2-48 0,0 3 0 16,2-1-432-16,-2 3-80 0,1 1-128 0,0 0 176 15,0 2-176-15,-1-1 0 0,2 2 0 0,-2 0 0 0,0-2 0 0,0 2 0 16,0 1 0-16,-2-1-176 15,1 0-528-15,0-1-128 0,1-1 0 0,-3 0-16 16,2-2-544-16,0 0-96 0,0-4-32 0,-1 2 0 16,0-3-848-16,1 0-160 0</inkml:trace>
  <inkml:trace contextRef="#ctx0" brushRef="#br0" timeOffset="138390.76">23068 14929 27647 0,'-1'0'2448'0,"0"0"-1952"0,0-3-496 0,1 2 0 0,1 0 752 0,0 0 48 0,2-2 16 0,-1-2 0 16,3-1-1264-16,1-1-256 0,3-1-64 0,1-2 0 0,0 4 1664 0,1-4 320 16,1 4 64-16,1 0 0 0,-1 0-624 0,0-1-128 15,2 3-16-15,-2-3-16 0,1 1-368 0,-1 1-128 16,-1-1 0-16,1 1 144 16,0 0-1264-16,-1 1-256 0,-1 1-48 0,0 0-16 15,-1 1-1216-15,1-1-240 0</inkml:trace>
  <inkml:trace contextRef="#ctx0" brushRef="#br0" timeOffset="139024.44">23616 14693 10127 0,'1'-2'448'0,"-1"1"96"0,2-1-544 0,-1 0 0 0,0 1 0 0,-1 1 0 0,1-1 0 0,-1 1 0 0,3-4-240 0,-1 1 80 16,1-1 624-16,-1-1 128 0,1 1 32 0,-2 2 0 0,0-1 496 0,-1 3 96 0,0-1 32 0,-1 1 0 0,0 0 512 0,-1-1 96 0,1 1 32 0,-1 0 0 0,-1 0-64 0,0-2-16 15,0 0 0-15,-1 1 0 0,1 0-896 0,-2-2-176 16,0 2-32-16,1-2-16 15,-1 1-368-15,0 1-80 0,0 1-16 0,0-2 0 16,0 2-80-16,-1 2-16 0,1-1 0 0,0 1 0 0,-1 5 80 0,1-5 16 16,-1 4 0-16,1 0 0 0,-1 2 32 0,1-2 16 15,0 3 0-15,0-1 0 0,1 1-80 0,1 1-32 0,-1 1 0 0,0-1 0 16,2 1 384-16,-2 0 80 0,0 0 16 0,2 2 0 16,-1-2-256-16,1 1-64 15,-2 0 0-15,3 3 0 0,-2-2-320 0,2 0 0 0,0 1 0 0,1 1 128 0,0-2-128 0,1 1 0 16,2 1-128-16,-1-3 128 0,2-2 0 15,0 1 0 1,1-3 0-16,-2-1 0 0,2-1 160 0,1-1-32 16,1-1-128-16,-1-2 192 0,0 1-432 15,0-1-80-15,0 0-32 0,0-4 0 16,2 1-400-16,-1 0-80 0,2 1 0 0,-2-3-16 16,2 2 272-16,-2 0 48 0,3-3 16 0,-1 2 0 15,0-3-432-15,1 1-80 0,1 2 0 0,-1-5-16 16,1 2-944-16,-1-1-176 0,1 1-32 0,-3-1-8816 0</inkml:trace>
  <inkml:trace contextRef="#ctx0" brushRef="#br0" timeOffset="139469.6">23497 14878 24879 0,'-3'5'1088'0,"-1"-4"256"0,0 1-1088 16,1-2-256-16,1 0 0 0,1 0 0 0,0-2 288 0,-2 2 0 0,0-1 0 0,-2 1 0 0,1-4-288 0,0 3 0 0,1 1 0 0,1-2 0 0,1 0 512 0,0 1-16 0,2 0 0 0,0 1 0 15,2-3 336-15,-1 3 80 16,3 0 16-16,0 0 0 0,1 3 112 0,1-3 32 0,0 0 0 0,0 0 0 15,2-3-800-15,0 3-144 0,1-1-128 0,-2 1 144 16,1-1-896-16,0 1-176 0,-1 0-32 0,1 0-16 16,-2 0-496-16,0 0-80 0,0 0-32 0,-1 0-6864 15,0-1-1392-15</inkml:trace>
  <inkml:trace contextRef="#ctx0" brushRef="#br0" timeOffset="140421.37">23406 14313 24879 0,'0'0'2208'0,"1"0"-1760"16,0 0-448-16,2 2 0 0,-2-2 0 0,2 0-144 0,0 2 0 0,4-1 0 0,0 1 144 0,4 1 0 0,0 1 0 0,2 2 0 0,-1 0 400 0,0 0 16 0,1 4 0 0,-2 1 0 0,1-2 352 0,-1 4 64 0,0 0 0 0,1-1 16 15,-1 2 288-15,-1-1 48 16,-1 1 16-16,1-2 0 0,-1 2-640 0,1-3-128 0,-1 0-32 0,0-1 0 0,1 1-80 0,1 0 0 31,1 3-16-31,-1-3 0 0,0 1 208 0,1 2 64 0,1 0 0 0,-1-4 0 16,-2 1-176-16,1 0-16 15,1 2-16-15,2 1 0 0,0 1-32 0,-1 0 0 16,-2-2 0-16,-1 2 0 0,-1-4-144 0,1 0-48 0,-2 4 0 16,1 1 0-16,0 2-144 0,-2-1 128 0,1-2-128 0,-1 1 128 15,-1 0-128-15,0 0 0 0,-1 0 0 0,0-2 128 16,0 2-128-16,-1 0 0 0,1-1 0 0,-1-1 0 15,-2 3 0-15,0-5 0 0,2 2 0 0,-3-1 0 16,1-1 0-16,-1 2 0 0,0 0 0 0,-2-3 0 16,1 0 0-16,-1-1 0 0,-2 0 128 0,1-2-128 0,-1 0 128 15,0-2-128-15,-2 1 0 0,0 1 128 0,0-2-256 0,-3 1-64 16,1 1-16-16,-2-1 0 16,-1-1-448-16,0 1-96 0,0-2-16 0,-1 2 0 15,-1 3-304-15,0-4-64 0,-1 5-16 0,1-3 0 16,0 0-64-16,0-2 0 0,1 1-16 0,0-2 0 15,1-2 16-15,2 0 16 16,-1-2 0-16,2-1-10768 0</inkml:trace>
  <inkml:trace contextRef="#ctx0" brushRef="#br0" timeOffset="140971.62">24164 14698 23951 0,'0'-2'2128'0,"1"2"-1696"0,0 0-432 0,2 0 0 0,-1 0 272 0,1-2-16 0,2 1-16 0,2-2 0 0,2 1 1168 0,1-1 224 0,2 2 48 0,-1-3 16 16,0 3-416-16,1-1-96 0,-1 2-16 0,-1-2 0 16,1 2-368-16,-1 2-80 15,-1 0-16-15,1-2 0 0,0 1 64 0,-1-1 16 0,1 1 0 0,-2-1 0 16,2-1-528-16,1 0-96 0,1-1-32 0,0-1 0 15,-1 2-128-15,1-4-176 0,2 1 48 0,-3 2 0 16,-2 2-592-16,1-4-112 0,2 3-32 0,3-3 0 16,1 2-1216-1,1-2-240-15,-2 3-48 0,0-1-11872 0</inkml:trace>
  <inkml:trace contextRef="#ctx0" brushRef="#br0" timeOffset="141524.42">24170 14850 26719 0,'0'0'2368'0,"1"0"-1888"0,1 0-480 0,-1 0 0 0,1 0 192 0,0 0-64 0,1 0-128 15,5 0 192-15,0 0 528 0,2-4 112 16,3 1 0-16,-1 1 16 0,-1 0 496 0,3 0 80 0,-1-1 32 0,1-1 0 0,0 3-240 0,-1-2-64 0,3 1 0 0,-1-1 0 16,1 1-672-16,-1-1-144 0,2 2-16 0,-1-3-16 0,-1 3-304 0,1-3 0 0,-1 2 0 0,-3-1 0 47,1 2-224-47,-2 0-160 0,0 0-16 0,-1-2-16 0,0 2-384 0,-1 0-80 0,-1-2-16 0,-2 1 0 15,1 1-640-15,-1 1-144 16,-1-3-32-16,0 1-12576 0</inkml:trace>
  <inkml:trace contextRef="#ctx0" brushRef="#br0" timeOffset="152915.12">24874 14517 6447 0,'-1'0'576'0,"-1"0"-576"0,1 0 0 0,1 0 0 0,0 0 2048 15,0-1 320-15,0 1 48 0,-1-1 16 0,1 1-928 0,0-4-176 0,0 3-48 0,0 1 0 0,0 0-528 0,0 0-112 0,0 0-32 0,0 0 0 0,17-16-240 0,-13 13-48 16,1-2-16-16,0 1 0 0,1-1 464 0,0 2 80 16,0-2 32-16,2-1 0 15,-1 1-352-15,-1-2-64 0,2 1-16 0,-1-2 0 0,-1 1 64 0,1 0 0 16,0 2 0-16,-1-1 0 0,2 0 64 0,-1-2 0 16,-1 2 16-16,0 2 0 0,0-1-32 0,1 0-16 0,-2 2 0 0,1-2 0 15,-1 1-240-15,1 0-48 0,-1 3-16 0,0-4 0 16,1 4-240-16,-1-1 176 15,0 0-176-15,0 1 160 0,-1 0 32 16,-1 1 0-16,2 1 0 0,0 0 0 0,-1 3-192 0,1-3 0 0,0 4 0 0,0 0 0 16,0-2 0-16,0 0 0 0,0 2 0 0,-2 1 0 15,2 3-144-15,0 0 144 16,-1 2 0-16,0 0 0 0,-1 1-288 0,1 2 48 0,-2 2 16 0,2 0 0 16,-1 0 48-16,0-1 16 0,0 4 0 15,-1-2 0-15,0 0 160 0,-1 1 0 16,0-1 0-16,-1 0 0 0,1 3 0 0,-1 0 0 15,0-4 0-15,-1 2 0 0,1 0 0 0,-1-2 192 16,0 0-64-16,-1 1 0 0,1-3-128 0,-1 2 0 0,-1 0 128 0,1-4-128 16,-1 4 0-16,-1-3 0 0,1-1 0 15,-2 3 0-15,0-4-144 0,-1 0 0 0,1 2 0 0,-1-2 0 16,-1-3 144-16,1 2 176 0,-1 1-48 0,-1 0 0 16,1-1 80-16,-1-1 16 0,0 0 0 0,0-2 0 0,1 1-96 0,0-4 0 15,0 1-128-15,0-1 192 0,0-1-192 0,-1 0 0 0,2 0 0 0,0-1 0 16,0-2 0-16,-1 0 0 15,1 0 0-15,1-2-160 16,-1-1 160-16,1 3 0 0,0-3 0 0,0 0 0 0,-1-2 0 0,-1-1 144 16,-1 0-144-16,1 1 160 15,1-1-160-15,-2-3 0 0,1 3 0 0,-1-2 128 0,2 2-128 0,-1-2 128 0,1 0-128 16,1 2 128-16,-2-3-128 0,3 2 0 16,-1-1 0-16,1 4 0 0,0-5-304 0,3 3 64 0,0-2 16 0,1 2 0 15,0 0 224-15,1 0 0 0,0-2 0 0,2 1 0 16,-1 1 128-16,2 0-128 15,0 1 0-15,0 0 0 0,1 2 0 0,2-2 0 0,-1 3 0 0,0 0 0 16,0 1 0-16,2 1 0 16,-1-1 0-16,0 1 0 0,1 0 0 0,-1 0 0 0,1 1 0 0,0 0 0 0,2 1 176 0,-1 0 16 15,1-1 16-15,0 1 0 0,0 0-64 0,1 1-16 32,0 0 0-32,1 4 0 0,1-3-128 0,-1 0 0 15,0 1 0-15,1 1 128 0,-2 2-128 0,1-5 0 16,-1 4 0-16,0 0 128 0,1-1 0 0,-3 2-128 15,1-1 192-15,-1 0-64 0,0 0-128 0,-2 0 192 16,0 0-192-16,1 1 192 0,-2-2-192 0,-1 0 0 16,1 2 0-16,-1 0 0 0,1-4 0 15,-2 1 0-15,0 0 0 0,-1-1-176 16,0 2 176-16,-1-1-128 0,1-3 128 0,-2 2-128 16,0-2-320-16,1 1-48 0,-1-2-16 0,0 2 0 15,-1 0-352-15,0 1-80 0,0-1-16 0,0 0 0 16,0-2-896-16,0 2-176 0,-1 1-32 0,1-1-6096 15,-1-1-1216-15</inkml:trace>
  <inkml:trace contextRef="#ctx0" brushRef="#br0" timeOffset="153981.24">25519 14202 8287 0,'0'0'736'0,"0"0"-592"0,0 0-144 0,0 0 0 0,0 0 1120 0,-1-3 192 0,1 3 32 0,0-1 16 0,0 0-528 0,0-1-128 16,0 2 0-16,0 0-16 0,0 0-32 0,0 0 0 16,0 0 0-16,0 0 0 0,0 0 48 0,0 0 16 15,0 0 0-15,0 0 0 16,0 0 48-16,0 0 0 0,-16 14 0 0,13-10 0 0,2-2 160 0,-1 2 32 16,1-2 16-16,-2 2 0 0,1 1-16 0,-1-2-16 15,1 2 0-15,-1-1 0 0,-1 1-192 0,2 2-48 16,-2-1 0-16,2-1 0 0,-2 1-256 0,0 0-64 15,1 2-16-15,-1-1 0 0,0 0 32 0,1 1 16 16,-1 0 0-16,0-1 0 0,-1 1 32 0,1 0 16 16,1 0 0-16,-1 1 0 15,0 2-208-15,1-2-32 0,0 1-16 0,-1 1 0 16,2 2-208-16,-2 1 0 0,3-3 0 0,-1 3 0 0,-1 1 0 0,2 2 0 16,0-3 0-16,1 2 0 0,0 0 0 0,-2-2 0 15,2 3 0-15,2-1 144 16,-2 2-16-16,0 0 0 0,0 0 0 0,0-3 0 0,0 1 96 0,0 0 16 0,0 0 0 0,1-1 0 15,-1 1 16-15,1-1 0 0,2-2 0 0,-2 0 0 16,0-2-112-16,1 0-16 0,1 3 0 0,-1-2 0 16,3 0-128-16,-1 3 0 0,1-2 0 0,-1-1 0 15,1 0 0-15,0 1 0 0,1 0 0 0,-1 0 0 16,0 0 0-16,1 1 0 0,-1 0 0 0,1 0 0 16,0 0 0-16,0 1 0 15,1 0 0-15,0-2 0 0,-1 2 0 0,0 0-176 16,2-1 48-16,-2-1 0 0,0-1-32 0,0 1 0 0,-1-3 0 0,0 1 0 15,0-4 160-15,-1 3 0 0,1-2 0 0,-1-2 0 16,-1 2-256 0,1-3 16-16,0-1 16 0,-1 1 0 15,0 1-560-15,-1-3-112 0,1 0-32 0,-1 0 0 0,-1-3-384 16,1 0-80-16,-1 0-16 0,0 0 0 16,0-3-656-16,1 2-144 0</inkml:trace>
  <inkml:trace contextRef="#ctx0" brushRef="#br0" timeOffset="155008.63">25574 14492 11967 0,'0'-1'1072'15,"0"1"-864"-15,1 0-208 0,-1 0 0 0,1 0 928 0,0-2 144 0,1 0 16 0,0 1 16 0,2-1 608 0,-1-2 112 0,2 1 32 0,0 0 0 0,-1-1-400 0,1 0-80 0,-1 1-16 0,1 0 0 16,0 1-160-16,0-2-48 0,0 1 0 0,-1 1 0 16,1 0-208-16,2 2-48 0,-1-2-16 0,0 0 0 15,0 1-400-15,2 1-80 0,-1 0-16 0,0 0 0 16,2 0-176-16,0 0-32 0,-1 0-16 0,1 0 0 0,0 1-32 0,-1 3 0 16,0-3 0-16,-1 2 0 0,1-1 48 0,-2 3 0 15,0 0 0-15,-1-2 0 0,0 2-176 0,-1 0 128 16,-1 0-128-16,0 0 128 15,-1 1-128-15,-1 0 192 0,1 1-192 0,-4 0 192 0,1 0 64 0,0 0 0 16,-3-1 16-16,1 0 0 0,-1 1 16 0,0 0 0 16,-2 0 0-16,0-1 0 0,0-1-288 0,-1-1-144 15,1 1 16-15,-1-1 0 0,1 0 128 0,-1-1 0 16,1 1 128-16,-1-2-128 0,1 2 128 0,-1-3-128 16,1 0 128-16,1 2-128 0,0-1 0 0,2 0 0 0,-2 0 0 0,1-1 0 15,2 0 0-15,-1 2 0 16,2-3 0-16,0 0 0 0,1 0-176 0,0 1 176 0,0-1-208 0,1 0 80 15,0 1-32-15,-1-1 0 16,0 0 0-16,0 0 0 0,0 0-32 0,0 0 0 16,19 10 0-16,-16-10 0 0,2 3 192 0,-1-1-208 15,0 1 80-15,-1-2 128 0,1 1-128 0,-1 1 128 16,0-1 0-16,1 1 0 0,-1 1 0 0,0-2 0 16,0 2 0-16,0 1 0 0,0-2 0 0,1 1 0 0,-2 1 0 15,1 0 0-15,0 1 0 0,0 2 0 16,-1 0 0-16,-1-2 0 0,2 3-144 0,1 0 144 0,-2 2-192 15,1-4 192-15,-1 3-128 0,0-2 128 0,1 2 0 0,-2-1 0 16,2 0 0-16,-2 0 0 0,0-1 0 0,0 1 0 0,-1-2 0 0,0 1 0 16,2 1 0-16,-2-3 144 0,0 0 96 0,-2-1 16 15,2 0 0-15,-1 1 0 0,1-1-80 0,-1-3-16 16,0 2 0-16,-1-1 0 0,1-1-16 0,-1 1 0 0,0 0 0 16,0-2 0-16,-2 3-16 0,1 0 0 15,-1 0 0-15,-1 1 0 0,1-3-128 0,-2 2 0 16,1 1 0-16,0-4 0 0,1 3 0 0,-2-4 128 0,1 2-128 15,-1 2 0-15,1-4 128 0,-1 1-128 0,0-1 0 16,0 0 128-16,1-1-128 0,-1 1-176 16,-1-4 48-16,1 3 0 15,-1 0-320-15,-1-3-48 0,2 0-16 0,-1 0 0 16,-1 1-912-16,2 2-192 0,0-4-48 0,0 3 0 16,0 0-1424-16,1 2-304 0,0 0-48 0,0 2-7568 0</inkml:trace>
  <inkml:trace contextRef="#ctx0" brushRef="#br0" timeOffset="159638.82">27019 14219 19343 0,'0'-2'1728'0,"0"0"-1392"0,1 1-336 0,1 0 0 0,-1 1 384 0,0 0 16 0,0-3 0 0,3 1 0 0,1 1 240 0,0-4 64 0,0 2 0 0,1 2 0 0,0 0 944 0,0 1 192 0,1 1 32 0,0 3 16 16,-1-3-256-16,2 4-48 0,0 0-16 0,0-1 0 15,2 3-896-15,-2-1-176 0,2-1-48 0,0 1 0 16,1 2-256-16,0-1-48 0,2 2-16 0,-2-1 0 15,2 4 64-15,0-3 0 0,0 3 0 0,1-1 0 0,0 1 96 0,0 0 32 16,1 2 0-16,1-2 0 16,-2 1-80-16,1-1-16 0,-2 2 0 0,2 1 0 0,-1 1-224 0,-2 0-128 15,-1 1 128-15,0-1-208 16,-1 1 208-16,-2 1-176 0,0-1 176 0,-1 0-160 16,-1-1 160-16,-1 3 0 0,-2-2 0 0,2 1 0 0,-1 1 0 0,-1-1 0 15,-1-1 0-15,-1 2 176 0,1-1-176 16,-1 2 0-16,-1-3-192 0,-1 3 192 0,-1 0-224 15,1 0 80-15,-1-1 16 16,-1 0 0-16,-1-2 128 0,1-1-128 0,-2 2 128 0,-1-2-128 0,-1-3 128 0,0 0 0 16,0 0 160-16,-2-4-160 15,-1 0-192-15,0-1-144 0,-1 1-32 0,-1-3 0 16,0-1-400-16,-1 0-96 0,0 1-16 0,-1-1 0 16,0-2-736-16,0-2-160 0,1 1-16 0,0-2-7424 15,1 0-1488-15</inkml:trace>
  <inkml:trace contextRef="#ctx0" brushRef="#br0" timeOffset="160117.43">27785 14512 29487 0,'0'0'2624'0,"0"0"-2112"0,0 0-512 0,0 0 0 0,1 3 256 0,-1-3-48 0,1 0-16 0,-1 1 0 0,1 2 576 0,1 1 96 0,-1 4 32 0,-1-2 0 0,1 0 448 0,0 0 112 16,-1 4 16-16,0-3 0 0,0 3-576 0,0 1-128 31,-1 2 0-31,0 0-16 0,1 2-496 0,-1 1-112 16,-1 2-16-16,0 0 0 0,1 3-288 0,-2-3-64 0,2 0-16 0,-2-2 0 31,2 0-432-31,0-2-96 0,0-3 0 0,-1-1-16 16,1-1-944-16,0-3-192 0,0 1-48 0,0-4-8160 0,-1 0-1648 15</inkml:trace>
  <inkml:trace contextRef="#ctx0" brushRef="#br0" timeOffset="160402.62">27640 14641 33167 0,'-4'5'1472'0,"2"-3"304"0,-1 1-1424 0,2-3-352 0,1 1 0 0,0-1 0 0,0 0 0 0,0 1 144 0,0 1-144 0,0-2 0 0,1 2 544 0,-1-2 0 0,0 0 0 0,0 0 0 0,0 0 304 0,0 0 64 16,0 0 16-16,24-4 0 0,-19 3-128 0,1 0-32 15,3-2 0-15,-2 1 0 0,3-2-512 0,0 1-96 16,1-2-32-16,0 1 0 0,3-3-128 0,-2 2-272 16,3 0 64-16,0 1 16 15,-1 0-672-15,1-1-128 0,-1 1-32 0,0 2 0 16,-2-1-1408-16,-1 1-304 0</inkml:trace>
  <inkml:trace contextRef="#ctx0" brushRef="#br0" timeOffset="160971.75">27996 14327 25791 0,'1'1'1152'0,"-1"-1"224"0,0 0-1104 0,2 0-272 16,-1 1 0-16,0-1 0 0,1 0 0 0,2 1 0 0,1-1 0 0,4 0 0 0,1 0 560 0,1 0 48 0,0 0 16 0,1 0 0 0,-1 0 784 0,2 0 176 0,-1 0 16 0,-1 0 16 0,2 3-352 0,-1-3-80 0,2 1-16 0,-3 0 0 0,1 2-576 0,-1-3-112 15,0 0-32-15,-1 0 0 0,1 1-448 0,-1-1 128 0,0 0-128 0,-1-1 0 16,1 1 0-16,-2 0 0 0,2-3-144 0,0 2 144 16,-1 0-192-16,-1 1 192 15,1-3-208-15,-1 2 80 0,-1 1 128 0,0 0 0 16,1 0 0-16,-2 1 0 0,0 2-208 0,-2-3-16 0,1 2 0 0,-3 2 0 15,1 1-144-15,-2 0-16 0,-1 1-16 0,-1 1 0 32,-2 1-48-32,1 2-16 0,-2 1 0 0,-2 1 0 0,0 3 464 0,-3-3 128 0,2 5 16 15,-2-4 0-15,-1 2-16 0,1 1 0 0,-2 1 0 0,1 1 0 16,1-1 0-16,-3 2 0 0,1 2 0 0,-1-3 0 0,0 3 160 16,-1 1 32-16,1 2 0 0,-1-4 0 15,1 2-48-15,0-1 0 0,1-1 0 0,-1 0 0 0,3-3-32 0,1-1-16 16,1-4 0-16,1-2 0 0,1-1-224 0,1-3 0 15,1 0 0-15,1-3 0 16,0-1-688-16,-1 1-128 0,1-3-16 0,0 0-16 31,0 0-1088-31,-1 0-224 0,1 0-32 0,-1 1-11776 0</inkml:trace>
  <inkml:trace contextRef="#ctx0" brushRef="#br0" timeOffset="161542.92">28592 14204 19343 0,'1'4'1728'0,"-1"-4"-1392"0,0 1-336 0,0 0 0 0,0-1 1616 0,0 0 256 0,2 3 48 16,-2-3 16-16,0 1-1008 0,1 2-208 0,-1 0-32 0,0 1-16 0,-1 0 800 0,-1 3 144 0,1-3 48 0,0 2 0 0,-2 1-256 0,0 1-64 0,-1 2 0 0,-1 1 0 15,0 0-640-15,0 1-144 0,-1 1-32 0,-1 3 0 0,-1-3-128 0,-1 3-16 16,1 2-16-16,-2 3 0 15,0-1-192-15,0 4-48 0,0 0 0 0,0-1 0 16,0 4-128-16,2 2-176 0,-1-1 48 0,2 2 0 16,0 0 128-16,1 2-128 0,0-4 128 0,2 2-128 15,-1-2 128-15,4 0 0 0,0 0 0 0,1-3 128 16,0-3-128-16,1 0 0 0,3 1 0 0,0-2-128 16,-1-4-112-16,1 0-16 0,2-2 0 0,0 1 0 15,1 4-384-15,1-3-96 0,0-2-16 16,0 0 0-16,0-1-1312 0,-1-1-272 0,2 1-48 0,-2-2-16 15,3 2-656-15,-1-3-128 0,1-4-16 16,1-1-7056-16</inkml:trace>
  <inkml:trace contextRef="#ctx0" brushRef="#br0" timeOffset="162285.91">28689 14474 27647 0,'-2'0'2448'0,"2"0"-1952"0,0 0-496 0,0 0 0 0,0 0 0 0,0 0 0 0,2 1 0 0,-2-1 0 0,0 0-240 0,0 1-32 0,0-1-16 0,0 0 0 16,0 0 1056-16,0 0 224 15,0 0 32-15,0 0 16 0,0 0 224 0,0 0 32 0,0 0 16 0,0 0 0 16,-9 21-544-16,6-18-128 0,1 0 0 0,-2 2-16 16,0 2-624-16,1-3 0 0,-1 3 0 0,0-2 0 15,1 1-160-15,-1 0 160 0,0 0-192 0,-1 0 192 16,2 1 0-16,-1-1 272 0,0-1-16 0,2-2-16 15,-1 1 64-15,2-1 16 0,1-2 0 0,0-1 0 16,0 1-160-16,1-2-32 0,0 0 0 0,2-2 0 0,-1 1-384 0,2 0-64 16,0-1-32-16,1 1 0 15,-2-1-144-15,2 1-16 0,2 1-16 16,-1 1 0-16,1-2 144 0,1 1 48 0,0-1 0 0,1 2 0 16,1 2-432-16,-2-2-96 0,2 1-16 0,-1 1 0 15,1-1 288-15,-1 3 48 0,-1-1 16 0,1 0 0 0,-2 4 336 16,-1-3 64-16,2 3 128 0,-2-1-208 15,0 1 400-15,-1 2 96 16,0 2 16-16,-2-2 0 0,-2 1-160 0,0 1-16 16,-1 0-128-16,-2 0 192 0,0 1-336 0,0 1-80 0,-1-2-16 0,1 1 0 15,-2-1 240-15,1 0 192 0,-1 1-48 0,-1-1 0 16,0-1 16-16,0-2 0 0,-1 1 0 0,0-2 0 0,-1 2-160 0,0-3 0 16,0-1 0-16,-1 1 0 15,1-4-640-15,-2 1-176 0,2-3-16 0,-1 0-16 16,0-2-816-16,-1-1-144 0</inkml:trace>
  <inkml:trace contextRef="#ctx0" brushRef="#br0" timeOffset="162584.16">28724 14421 38703 0,'0'3'1712'16,"0"-2"352"-16,0-1-1648 0,0 0-416 0,0-1 0 15,2 0 0-15,-1 1 0 0,1-4 0 0,3 2 0 0,0-3 0 0,3-1-1088 0,0-2-128 0,2 2-48 0,-1 0 0 0,-1 0 976 0,1 1 288 0,0 2-128 0,-1-3 128 0,0 2 800 0,1-1 224 16,-1 3 64-16,1-3 0 15,-2 4-576-15,1-3-96 0,-1 3-32 0,1-2 0 16,-1 2-1152-16,-1 0-256 0,0 0-32 0,-1 1-16 16,0-3-1840-16,0 3-368 0</inkml:trace>
  <inkml:trace contextRef="#ctx0" brushRef="#br0" timeOffset="166606.04">29907 14139 18431 0,'0'-3'1632'0,"1"2"-1312"0,0 0-320 0,0 1 0 0,0 0 0 16,1 0-240-16,0 0 48 16,2-4 0-16,1 1 1040 0,1 1 224 0,1 0 32 0,1-1 16 0,-1 2 992 0,1 1 208 0,-1 0 48 0,1 1 0 0,-1 2-384 0,0-2-80 0,2 2-16 0,-2 1 0 0,2 1-816 0,1 0-176 0,0 2-16 0,1 1-16 15,0-1-544-15,0 1-128 0,3 0 0 0,-2 1-16 16,1 1-176-16,0 0 0 0,1 1 0 0,-1 0 0 16,1 1 0-16,1 1 0 0,0 2 144 0,-2 2-144 15,2-2 128-15,-1 3-128 0,-1 0 160 0,0 0-160 16,-2 3 192-16,-1-3-48 0,0 0-16 0,-2 1 0 15,1 0 0-15,0-1 0 0,-2 0 0 0,0 1 0 0,1 1 32 0,-2-3 0 16,1 0 0-16,0 1 0 0,-2-1-160 0,1 0 0 16,-1 1 0-16,1 3 0 0,0-3 0 0,0 3 0 15,2 1 0-15,-2-1 0 0,0-1 0 0,-1-1 128 16,0 2-128-16,-1-1 0 0,-1-1 176 0,1 4-48 16,0 0-128-16,-1 1 192 15,0-3-480-15,-2-3-96 0,-1-1-32 0,-1 0 0 0,-2-4 416 0,0 2 192 16,-2-4 0-16,-3 0-16 0,1 0-176 0,-2-2-192 15,1 0 32-15,-3-3 16 0,1-1 144 0,-4 1 0 16,0-1 0-16,-2 1-128 0,-2-2-112 0,-1 0-16 16,-1-1 0-16,1-3 0 15,-1 0-560-15,-1 0-112 0,0-5-32 0,0 2 0 16,2-2-768-16,1-3-176 0,0 2-16 0,2 0-12816 0</inkml:trace>
  <inkml:trace contextRef="#ctx0" brushRef="#br0" timeOffset="-200773.01">21817 16921 28559 0,'-1'-3'2544'0,"1"2"-2032"16,0-2-512-16,0 3 0 0,1-1-528 16,-1 0-208-16,1-3-32 0,0-1-16 0,1-1-1200 0,-1-1-256 0,0-2-32 0,2 0-16 0,-1 3 800 0,1 0 144 0,-2-1 48 0,0 0 0 0,2 4 2288 0,-3-2 464 0,0-1 80 15,0 2 32-15,-2 3 624 0,1-6 128 0,-3 5 32 0,2 0 0 0,-1-3-720 0,1 0-144 0,1 2-16 0,-2-4-16 16,2 3-944-16,-1-1-176 0,-1-1-32 0,1 0-16 0,0 2-48 0,-1 0-16 15,0 1 0-15,-1-4 0 0,1 2-224 0,-1 2 0 16,0 0 0-16,-1-2 0 0,0 2 0 0,2 0 0 16,-1-1-192-16,0 3 192 0,1 1 0 0,-2 0 0 15,1 0 0-15,0 0 0 0,1 0 0 0,-1 0 0 16,1 0 0-16,0 1 0 0,0 1 256 0,-1 0-64 16,2 1 0-16,-1 0 0 0,0 0 128 0,0 2 0 15,1 1 16-15,-2 0 0 0,2 3 80 0,-2-1 16 16,1 4 0-16,0-1 0 0,-1 4-224 0,0-2-32 15,1 2-16-15,0 1 0 0,-1-2-160 0,1 2 0 16,-1 1 0-16,2 0 0 16,-1-1 0-16,2 0 0 0,1 2 0 0,0-1 128 0,1 0 128 0,-1 1 32 0,0-1 0 15,0 0 0-15,0 4-144 0,-1-1-16 0,0 1-128 16,-1 1 192-16,0-2-192 0,-1 0 0 0,0 0 0 16,-1 1 0-16,0 1 0 0,-1-3-208 0,2-1 64 0,-2-2 16 15,0 2-64-15,1-4-16 16,-1 0 0-16,1 1 0 0,1-4-64 0,-2-4-16 15,1 3 0-15,0-2 0 0,-1 0-528 0,0 0-96 16,0-1-32-16,1-1 0 0,-1-1-784 16,-2-1-144-16,2-1-48 0,1-1 0 0,0-2-272 15,-1 1-64-15,1-2-16 0,-1 1-7408 0</inkml:trace>
  <inkml:trace contextRef="#ctx0" brushRef="#br0" timeOffset="-198643.01">21468 17070 14735 0,'2'0'1312'0,"-1"0"-1056"0,0-2-256 0,0 2 0 0,0 0 1728 0,1 0 304 0,0 0 48 0,2-1 16 16,1-1-368-16,1 0-64 0,0 1 0 0,-1-2-16 0,1 1-16 0,1 2 0 15,-1 0 0-15,-1 0 0 0,2 2-864 0,-1-2-192 16,0 0-16-16,2 0-16 0,-1 1 48 0,2 1 16 16,0-1 0-16,-1 1 0 0,1-2-160 0,0 0-16 15,0 0-16-15,1 0 0 0,1 0-416 0,1 0 0 16,-1 0 128-16,1 0-128 16,-1 0 0-16,2-2 0 0,-2 1 0 0,1 1 0 0,0-2-208 0,0 1-32 0,1 1 0 15,1-2 0 1,-2-1-400-1,2 2-64-15,-2-3-32 0,2 3 0 16,-2-3 32-16,2 2 0 0,-1-1 0 0,0 2 0 0,-1 0 0 16,-2-3 0-16,0 2 0 0,-2-1 0 0,0 2-480 0,-3 0-96 0,1 1 0 0,-4 0-16 15,2 0-496-15,-3 0-112 0,1 0-16 0,-2 0-7936 0</inkml:trace>
  <inkml:trace contextRef="#ctx0" brushRef="#br0" timeOffset="-197649.15">22392 16702 9215 0,'0'0'816'0,"0"0"-656"0,0 0-160 0,0 0 0 15,1 0 832-15,0-3 144 0,1 2 32 0,-1-1 0 0,1-1-48 0,2 1 0 0,-1-2 0 0,-2 1 0 16,1 0-1152-16,0 1-256 0,-1 1-32 0,-1-1-16 0,1 2 496 0,-1-1 0 0,0 1 0 0,0 0 0 0,0 0 1120 0,0 0 224 0,0 0 32 0,0 0 16 16,0 0 64-16,0 0 16 0,0 0 0 0,0 0 0 15,0 0-560-15,0 0-96 0,0 0-32 0,-20 11 0 16,18-8-320-16,-2-3-64 0,2 3-16 0,-2-3 0 0,1 1-256 0,1 2-128 15,-1-3 0-15,0 0 128 16,0 1 208-16,0 0 48 0,0 0 0 0,-1 2 0 16,1-2-96-16,-2 3-16 0,1-2 0 0,-1 2 0 15,0 1-128-15,0-1-16 0,-1 0-128 0,0 3 192 16,0 1-192-16,-2-1 0 0,1 0 0 0,-1 3 0 16,2 0 0-16,-2 2 0 0,-1-1 0 0,-1 0 0 15,1 2 176-15,2-3-16 0,1 1 0 0,-2-3 0 16,0 7-32-16,-1-2-128 0,2 0 192 0,-1 1-64 0,2-1 0 0,0 0-128 15,0 0 192-15,1-2-64 0,0 2 112 0,0-2 16 16,0 3 0-16,0-2 0 0,1 2-256 0,0-3 0 16,1 1 128-16,0-1-128 0,1 3 0 0,1-3 0 15,1-2 0-15,0 3 0 0,1 4 320 0,0 1 32 16,2-3 0-16,-2-2 0 0,0-1-160 0,0 3-16 16,0 5-16-16,2-1 0 0,-1 2-352 0,0-3-80 0,0 1-16 0,1-2 0 15,0-2-80 1,0 3-16-16,0-5 0 0,1-1 0 0,2-2 384 0,-1-2 0 15,0-1 0-15,1-1 0 0,2 0 0 0,-1 0 0 0,1 0-144 0,0-2 144 16,0 1-1024-16,0 1-80 16,1-3-32-16,0 1 0 15,-1 0-944-15,2 1-192 0,0-2-32 0,0 3-8576 0</inkml:trace>
  <inkml:trace contextRef="#ctx0" brushRef="#br0" timeOffset="-194864.21">23234 17002 35935 0,'-1'0'3200'0,"1"0"-2560"0,0 0-512 0,0-2-128 0,1 2-912 0,-1-1-208 0,1-1-32 0,-1 1-16 0,2-3 96 0,0 1 32 0,-1-1 0 0,1 1 0 16,-1 3 480-16,-1 0 112 0,0 3 0 0,-1 1 16 0,-1 3 560 0,0-1 128 0,-1 3 0 0,0 2 16 15,0 1 624-15,-1 2 112 0,2-2 16 0,-2 4 16 16,2 2-224-16,-1-2-48 0,1 2-16 0,-1-2 0 16,1 2-496-16,1-6-112 0,1 0-16 0,-2 0 0 15,1-1-128-15,1-1 0 0,0-2-192 16,0 1 192-16,0-4-768 16,-1 1-16-16,1-5-16 0,0 1 0 0,-1-2-944 0,1-2-192 15,-2 1-48-15,1-3-9856 0</inkml:trace>
  <inkml:trace contextRef="#ctx0" brushRef="#br0" timeOffset="-194607.24">23109 17173 35007 0,'0'-3'1552'0,"0"2"320"0,1 0-1488 0,1 0-384 0,0-2 0 0,1 1 0 0,-1 2-1216 0,2-6-320 0,3 1-64 0,3-5-16 15,2 0 32-15,1 1 16 0,0-2 0 0,0 2 0 16,-2 3 480-16,0 0 80 0,-1 0 32 0,-3 3 0 0,0 1 1936 0,-1-1 400 0,-1 5 80 0,-2-2 16 16,0 1-944-16,1-1-176 0,-2-1-32 0,1 2-11824 15</inkml:trace>
  <inkml:trace contextRef="#ctx0" brushRef="#br0" timeOffset="-193816.04">23647 16987 15663 0,'5'-2'688'0,"-2"2"144"0,-2 0-656 0,0 0-176 0,-1 0 0 0,0 0 0 0,0-3 640 0,0 3 112 0,0 3 16 16,1-3 0-16,-1 0-1184 0,0 0-224 0,0 0-64 0,0 0 0 0,0 0 496 0,0 0 208 0,0 0-192 0,0 0 192 0,0 0 512 0,-17 11 240 15,13-11 32-15,0 1 16 0,1-1 800 0,-1 0 176 0,0 0 16 0,-1 0 16 16,2 0-912-16,-2 2-192 0,1 1-48 0,-1 0 0 0,0 0-512 0,1-1-144 16,0 1 0-16,0-3 0 0,0 4 192 0,-1-1-16 15,0-1-16 1,-1 2 0-16,1-2 176 0,-1 2 48 15,1 1 0-15,0-3 0 0,-1 1 128 0,1 1 16 0,0 0 16 0,-1 3 0 0,1-1-96 0,-1 1-32 16,2-1 0-16,-1 1 0 16,1-2-272-16,1 2-144 0,0 3 160 0,1-5-160 0,0-5 336 0,0 0-16 15,1 0-16-15,-2 0 0 0,2 2-64 0,-2 2-16 16,2-4 0-16,-1 2 0 16,-1 3-224-16,1 0 0 0,-1 0 0 0,1 0 0 15,-2 1 0-15,2 1 0 0,0 0 0 0,0-1 0 0,1 0 0 0,1-1-192 16,0 0 192-16,0 0-208 0,2 0 208 0,-1 0 0 0,1 1 0 0,-1 1-144 15,1-3 144-15,0 3 0 0,-1-2 0 16,0 1 0 0,0-4 272-16,1 2-16 0,-1-2 0 0,0 2 0 15,0-1-16-15,1-1-16 0,0 3 0 0,-1-2 0 16,2 0-64-16,-2-3-16 0,0 3 0 0,0 0 0 16,-1 0-16-16,2 1 0 0,-1 1 0 0,1-1 0 0,0-1-128 0,0 1 0 0,1 1 0 15,-2-2 0-15,1 1 0 0,1-2 192 0,-1-2-192 0,1 0 192 0,0 0 96 16,1 0 32-16,0 3 0 0,1-6 0 0,0 3-80 15,1-2-16-15,0 1 0 0,-1 1 0 0,1-3-224 0,0 1 128 16,1 2-128-16,-1-1 0 16,0 1 0-16,-1 0 0 0,0 0 0 0,0 1 0 0,0 0-192 0,-2 0-96 31,1 2-16-31,-1-3 0 16,0 0-464-16,0 0-80 0,0 1-32 15,1-1 0-15,0-1 176 0,0 1 16 16,-1 0 16-16,2-4 0 0,0 2 528 0,0-2 144 0,0-1 0 15,0 0 0-15,1 0-224 0,-1 1 32 0,0-2 0 0,-2 1 0 16,0-1-1328-16,-1 1-256 0,-1-1-48 0,-1 2-10656 0</inkml:trace>
  <inkml:trace contextRef="#ctx0" brushRef="#br0" timeOffset="-193468.99">23450 17169 20271 0,'3'1'896'0,"-3"-1"192"0,1 0-880 0,-1 3-208 0,0-3 0 0,1 0 0 0,-1 0-192 0,2 0-96 0,0 0-16 0,2 0 0 0,0 0-1088 0,1-3-208 0,1 3-64 0,-1-1 0 0,1 0 2368 0,1 1 480 16,-1-1 96-16,1 1 0 0,-1 0 832 0,0 0 144 15,0-3 48-15,0 3 0 0,1 3-272 0,-1-3-48 0,0-3-16 0,0 2 0 16,0 1-1552-16,-1 1-416 0,0 2 128 0,0-1-128 31,-1 2-1312-31,0-4-320 0,-2 0-64 0,2 0-16 16,-2 0-592-16,1 0-128 0,-1 1-32 0,1 3-7152 0</inkml:trace>
  <inkml:trace contextRef="#ctx0" brushRef="#br0" timeOffset="-192804.34">23552 16809 21183 0,'1'-2'1888'0,"-1"1"-1504"0,1 1-384 0,1-2 0 0,-1 1-560 0,0 1-176 0,2 0-32 16,-1-2-16-16,3-1-880 0,1 1-192 0,3-2-16 0,-1 2-16 0,1-1 2096 0,-1-1 432 0,-2 3 64 0,0 0 32 0,0 1 1360 15,-1 0 272-15,1 2 48 0,-2 1 16 0,1-2 128 0,0 4 48 16,0-3 0-16,1 3 0 15,-1 2-1312-15,1-1-256 16,0 2-48-16,0 0-16 0,3 2-672 0,0-4-144 16,-1 3-32-16,2-1 0 0,-1 2-320 0,1-1-64 0,1 1 0 0,-1 0-16 0,0 2 272 0,0-1 0 15,0 1-128-15,-2 1 128 16,2 2 0-16,-2 0 0 0,-1-1 0 0,-1 0 0 16,-1 0 0-16,1-1 0 0,-1 3 144 0,0-2-144 15,-1-1 240-15,1 0-48 0,0 3 0 0,-2-3 0 0,1 0 176 0,-1 0 16 16,-1-1 16-16,-1 0 0 15,1-1-16-15,-1 0-16 0,-1 0 0 0,0 0 0 16,0 3-368-16,-1 1 0 0,1-1 0 0,0 0 0 0,-2-3-128 0,2 1 128 0,-1-3-128 0,1 1 128 16,-1 0 0-16,0 1 0 0,-2-2 0 0,1 0-128 15,-1 2 128-15,-2-4 0 0,0 3 0 0,-1 0 0 16,-1-3 0-16,-1 3 0 0,0-1-144 0,-1 0 144 16,2-3-240-16,-1-1 32 0,1-1 0 0,1-2 0 15,-1-1 48-15,2-1 16 16,0 0 0-16,2-1 0 15,-2-3-1008 1,1 2-192-16,-1-3-32 0,0 0-16 0,1 0-1616 0,0 0-336 0</inkml:trace>
  <inkml:trace contextRef="#ctx0" brushRef="#br0" timeOffset="-192328.28">24066 17118 28559 0,'0'-1'2544'0,"2"0"-2032"0,-2 1-512 16,1 0 0-16,0 0 448 0,1-2-16 0,2-1 0 0,1-1 0 0,4 2-1328 0,-1-4-272 0,4 1-48 0,-1-1-16 0,0 2 1232 15,-1 1 256-15,-2 3 64 0,2-2 0 0,-1 1 768 0,-2 1 144 0,3 3 48 0,-2-3 0 0,-1 2-160 0,0 0-32 16,1 1 0-16,-2-2 0 0,0 1-704 0,0 1-128 16,1-1-48-16,-1 1 0 15,0-3-1312-15,0-3-272 0,0 6-48 0,-1-3-16 16,0 0-992-16,0 0-208 0,0 1-48 0,0-1-8368 15</inkml:trace>
  <inkml:trace contextRef="#ctx0" brushRef="#br0" timeOffset="-191714.62">24786 16793 1839 0,'0'-6'160'0,"0"0"-160"0,-1 1 0 0,1 4 0 16,0-3 1424-16,-2 3 256 0,2 1 48 0,-2-4 16 0,0-1 880 0,-2 1 192 0,1-1 16 0,0-1 16 0,-2 1-1088 0,1 3-224 0,-1 1-32 0,0 1-16 0,0 3-704 0,-1-1-144 0,0 1-16 0,-2 3-16 16,2 1-448-16,0-2-160 0,0 1 0 0,0 1 144 15,1-1 176-15,0 1 48 0,0-1 0 0,1 1 0 16,-1-1 272-16,1 1 64 0,2-3 16 0,-2 5 0 0,1 0-272 16,0-1-64-16,1 2-16 0,-2 1 0 15,1 3-160-15,0 0-16 0,-1 3-16 0,-1-1 0 16,1-1-48-16,-2 1-128 0,1 5 192 15,-1-4-64-15,1 3 160 0,-1 0 32 0,1-3 0 16,-2 2 0-16,0 2 128 0,0-1 16 0,-2 2 16 0,1-2 0 0,0-2 96 0,1-1 0 16,1 1 16-16,-1-2 0 0,1 0-400 0,1-5-192 15,0 3 160-15,2-2-160 0,-1-1 0 0,0 0 0 16,2-1-208-16,-1-2 64 16,3 0-592-16,-1-2-112 0,1 2-32 0,1-2 0 15,-1-1 256-15,0 0 48 0,2 0 16 0,-2-4 0 16,1 3-592-16,-1-3-128 0,1-1-32 0,0 1 0 15,0-1-1056-15,2-1-224 0</inkml:trace>
  <inkml:trace contextRef="#ctx0" brushRef="#br0" timeOffset="-191362.96">24445 17117 14735 0,'2'1'1312'0,"1"-1"-1056"0,-2 0-256 0,0 0 0 0,0 0 2576 0,2-1 464 0,1 0 96 0,3 1 0 0,4-4-1664 0,1 2-352 0,3-3-64 0,0-1-16 0,-1 1-416 0,-1-4-96 15,2 2-16-15,-2 0 0 0,-1 4 176 0,-1 0 16 16,-1 0 16-16,0 0 0 0,-2 3 80 0,0 0 16 15,-1 0 0-15,-1 0 0 0,-1 0-816 0,0-2 0 16,0 0 0-16,0 1 0 31,-1 1-1296-31,0 0-176 0,-1 0-16 0,0 0-16 0,-1-1-816 0,2-3-176 0,-1 1-16 0,0 1-16 16,1 4 256-16,0-2 48 0,-1-3 16 0,0 2-5536 0</inkml:trace>
  <inkml:trace contextRef="#ctx0" brushRef="#br0" timeOffset="-190397.76">25033 16733 12895 0,'0'0'1152'0,"0"0"-928"0,0 0-224 0,0 0 0 0,0 0 608 0,2 0 80 0,-2 0 16 0,1 0 0 0,0-2-224 0,-1 2-32 0,1-1-16 0,-1 1 0 0,0 0-432 0,0 0-224 16,0 0 32-16,0 0 0 16,0 0-272-16,0 0-48 0,0 0-16 0,0 0 0 0,0 0 528 15,0 0 0-15,0 0 0 0,0 0 144 0,0 0 880 0,0 0 192 16,-16 11 16-16,15-9 16 0,1 1 80 0,0-3 16 16,0 0 0-16,0 2 0 0,0-1-112 0,0-1-16 0,1 1 0 0,-2 1 0 15,1-2-208-15,0 2-48 16,0-2-16-16,0 0 0 0,0 0-304 0,0 0-48 15,0 0-16-15,0 0 0 0,0 0-320 0,0 0-80 0,0 0-16 0,0 0 0 16,0 0-160-16,-14 16 192 0,13-14-192 0,-1 2 192 16,-1 1 160-16,1 0 32 0,-2 1 16 0,1 0 0 15,0 0-160-15,-1 2-48 0,0 0 0 0,1-1 0 16,0-1-192-16,1-1 144 0,0 0-144 0,0-3 128 16,1 2 224-16,0-2 32 15,-2 0 16-15,3 0 0 0,0-1 16 0,-1-1 0 0,1 2 0 0,-1 0 0 0,-1-2-224 16,1 0-64-16,0 1 0 0,0 2 0 15,-1 0-128-15,0 1 0 0,-1 2 0 0,0 1 0 16,-1 0 0-16,-1 2 0 0,0-1 0 0,-1 3 0 0,0 2 0 0,-2 0 0 16,1 0 0-16,-1-1 0 0,4-2 0 0,-1-1-176 15,1-1 48-15,1-3 0 0,0-1 128 0,0 3 144 16,2 2-16-16,0-3-128 0,0-1 192 0,-2 0-192 16,3 1 192-16,-1-1-192 0,0 0 0 0,-1 0 0 15,1 1 0-15,1 0 0 0,-1 2 0 0,1 2 0 0,-1 0 0 0,-1 1 0 16,1 1 0-16,0 1 0 0,0 0 0 15,-2 2 0-15,1 0 0 0,-1-2 128 16,1 4-128-16,1-5 0 0,-1-1 0 0,1 0 0 0,1-1 0 16,1 1 0-16,1-3 0 0,-1-1 0 0,1 2-192 0,1-4 48 15,-1 2 144-15,-1 0 0 0,2 2 0 0,-1-4 0 16,1 1 0-16,-1 0 176 0,1 1-48 0,-1-1 0 16,2 0-128-16,-2-1-176 0,2 1 48 0,0-1 0 15,0 1 128-15,-1-1-128 0,1 1 128 0,0-1-128 0,-1 0 128 16,1 1 0-16,0-1 0 0,1-2 0 15,-1 1-192-15,-1-2 32 16,1 2 16-16,1 1 0 0,-1-4-320 0,-1 0-64 0,1 0-16 0,1 2 0 31,-1-3-352-31,-1 0-80 0,1 0-16 0,-1 0 0 0,-1 0-1184 0,-1 0-256 0,1 0-32 0,-1 0-10240 16</inkml:trace>
  <inkml:trace contextRef="#ctx0" brushRef="#br0" timeOffset="-188657.53">25482 16743 24879 0,'3'0'2208'0,"-1"-2"-1760"0,1 2-448 0,-2-3 0 0,0 3 144 0,2-2-144 0,1 1 160 0,5-3-160 0,1 1-2016 16,2-1-496-16,1 0-112 0,-2 2 0 0,-1 2 1856 0,-2 0 384 0,0 1 80 0,-2 2 16 15,-1 3 1696-15,-1 1 320 0,1 1 80 0,0 1 16 0,-2 3 272 0,3-1 48 16,1 0 16-16,-1-3 0 0,1 2-656 0,2 0-128 15,1-1-32-15,0 0 0 0,0 2-512 0,1-3-128 16,2 1 0-16,-2 2-16 0,2-2-464 0,-2-1-96 31,0 4 0-31,-1-4-128 0,0 2 0 0,-2 1 0 16,1 0 0-16,-1 1 0 0,-2 0 0 16,0 2 128-16,0-1-128 0,-2 2 0 0,1 4 0 0,-2-6 0 15,1 3 0-15,1 0 0 0,0 2 0 0,-1-1 0 16,1-2-192-16,-2 0 48 0,0 1 144 0,-1-5 0 15,1 0 0-15,-3 0 0 0,0 0 0 0,0-3 176 16,-1-2-48-16,-1 4 0 0,0 1 160 0,-1-3 32 0,1 1 0 16,-2-1 0-16,2 0-96 0,-2-2-16 0,2 1 0 0,-2-3 0 15,1 3-64-15,0-2-16 0,-1 1 0 16,0 0 0-16,1 0-128 0,-4 0 0 0,2 2 0 16,1 0 0-16,-1-3 0 0,-3 4-144 0,1-3 144 0,-1 2-160 15,2-2-160-15,-3 0-48 0,1 3 0 0,-1-2 0 31,1-1-272-31,-1 0-48 16,1-3-16-16,2-1 0 0,1 1-384 0,0-2-64 16,2 2-32-16,-1-6 0 0,1 3-32 0,2-2-16 15</inkml:trace>
  <inkml:trace contextRef="#ctx0" brushRef="#br0" timeOffset="-187279.32">21199 17765 20271 0,'1'1'1792'0,"1"-1"-1424"0,1-1-368 0,-2 0 0 0,2 1 0 0,0-4 0 0,5 3 0 0,4-3 128 0,5-1-128 0,4-1 0 0,0-1 0 0,3-1 0 15,-2 0 0-15,2 0 256 0,0 2-48 0,0 0 0 16,-1 1 816-16,-2 0 176 0,0 4 16 0,0-3 16 0,3 4 864 0,-3 1 160 15,-2 2 48-15,0-3 0 0,4 0-960 0,1-3-176 0,2 3-32 0,2 0-16 32,-1-2-416-32,1 1-96 0,-1 1-16 0,2-4 0 15,2 3-160-15,1-3-48 0,1 3 0 0,1-1 0 0,0 0-256 16,-2 0-128-16,2-2 128 0,-2-1-128 0,0 2 128 0,-2 0-128 16,2 0 0-16,-1 1 128 0,-1 2-128 0,0-1 0 15,0 2 0-15,0 1 0 0,-1-1 0 0,0 4 0 0,1 0 0 0,-1-1 0 16,2 1 0-16,0 0 0 0,0-1 0 0,-1 1 0 15,-1-4 0-15,0 0 0 0,0-1 0 0,0 1 0 16,1-1 240-16,-3 0-48 0,-2 0 0 0,2-1 0 16,2 2 48-16,2 2 0 0,0-3 0 0,0 1 0 0,-2 0-112 15,-1 3-128-15,-1-4 176 0,-1 2-176 0,0 1 160 0,-1-1-160 16,0 2 128-16,-1-3-128 0,0-1 0 0,1 0 0 16,-1 0 0-16,1-1 0 0,0-1 0 0,1-1 0 15,0 2 0-15,0-2 0 0,1 2 0 0,-1 0 0 31,1 1 144-31,0-3-144 0,0 2 0 0,1 0 0 0,0 1 0 0,2-1 0 0,-1 1 0 0,1 0 0 16,-1-3 0-16,0 1 0 0,1 2 0 0,-2 0 0 16,1 0 0-16,-1 1-128 0,1 3 128 0,-2-3 0 0,0 4 0 15,-1-3 0 1,0 3-144-16,-1-1 0 0,1-1 0 0,1-1 0 16,1 4 144-16,1-3 0 0,-1 0 0 0,-1-3-128 15,1 2 128-15,-1-2 0 0,1 1 0 0,2-1 0 16,-2 2 0-16,0-4 0 0,1 2 0 0,0 0 0 15,-2 2 0-15,1-2 0 0,-2 2 0 0,2-1 128 16,-2 3-128-16,1-3 0 0,-1 2-128 0,0 0 128 16,-2 1-144-16,0-2 144 0,1 2-160 0,-2-4 160 0,2 0 0 0,0 0 0 15,2 0-128-15,-1 0 128 0,0 0 0 0,0-3 0 16,0 1 0-16,0 1 0 0,-2 1 0 0,1 0 0 16,1 0 0-16,-1 0 0 0,0 0 0 0,-1 0 0 15,0 0 0-15,-1 0 0 0,2 0 0 0,-2-3 0 16,0 2 0-16,-2 0-144 0,1-1 144 15,-1 2 0-15,1-2 0 0,-1 1 0 0,2 1 0 0,-1 0 0 16,0 1 0-16,0 1 0 0,1 0 0 0,-1-1 0 16,0 0 128-16,0-1-128 0,2 3 0 0,-1-3 0 15,1 0 0-15,1 1 0 0,-2 0 0 0,1 0 0 16,0 2 0-16,0-3 0 0,-2 0 0 0,0 0 0 0,2 1 0 0,-3 0 0 16,0-2 0-16,-1 0 0 15,1 1 0-15,-2 0 0 0,1 0 0 0,0 1 0 0,-1 0 0 0,-2 2 128 16,-1-3-128-16,0 2-128 0,-1 2 128 0,-2-3-192 15,1 3-96-15,-2-4-32 0,1 1 0 0,-1 0 0 16,-1 1-144 0,2-2-48-16,-2 0 0 0,0-2 0 0,-1 1-512 0,0 0-96 15,0-3-32-15,-4 1-9856 0,1-1-1984 0</inkml:trace>
  <inkml:trace contextRef="#ctx0" brushRef="#br0" timeOffset="-184242.36">22435 17898 13823 0,'0'0'1216'0,"0"-2"-960"0,0 1-256 0,0 0 0 0,0 1 960 0,0 0 128 0,2-4 48 0,-2 3 0 0,1-4-608 0,-1 0-112 0,1 1-32 0,-2 1 0 0,1 0-192 0,0 2-64 0,-1 0 0 0,-2 1 0 15,1 1 720-15,-1 3 144 0,-1-4 32 0,1 2 0 0,-2 2 384 0,1-3 96 16,-1 3 16-16,0-3 0 16,0 1-672-16,0 1-128 0,0-2-16 0,0 3-16 0,0-4-688 0,0 2-192 15,1 2-16-15,0-2 0 16,0 2-256-16,-1-1-48 0,1 0-16 0,-1 2 0 0,2-2 528 0,-1 1 0 15,-1 0 0-15,-1 3 0 0,1-1 208 0,0 1 112 0,0 2 0 0,-1 2 16 16,1-2 64-16,-1 4 16 0,0 1 0 0,-1 1 0 16,0-2-144-16,1 3-16 15,0-2-16-15,-1 1 0 0,1 2-240 0,1-1 144 0,0 2-144 16,2-1 128-16,0-4-128 0,2 2 0 16,0-4 0-16,1 2-176 0,0-2 176 0,1 1-160 0,1 1 160 0,0 0-160 15,-1-2 304-15,0-2 64 0,2 2 16 16,0-1 0-16,0-1-96 0,-1-1 0 0,2 2-128 15,0-2 192-15,1 2-192 0,0-3 0 0,0 3 0 0,-2-1-160 16,2 0-192-16,0 4-32 0,0-3-16 0,0-3 0 16,0 2-496-16,0-3-80 0,0 0-32 15,1-1 0 1,1 0-336-16,0-1-64 0,0-1 0 0,0 1-16 0,1-3-256 0,-2-1-48 0</inkml:trace>
  <inkml:trace contextRef="#ctx0" brushRef="#br0" timeOffset="-182658.73">23363 17996 26719 0,'2'3'2368'0,"-1"-2"-1888"0,-1 2-480 0,2-3 0 0,-2 1 2176 0,1 0 352 0,3 3 64 0,-1 1 16 0,3 2-1904 0,-1 3-384 0,2 1-80 16,-2 0-16-16,-1 3-224 0,-1 1-288 0,-1-2 64 0,-2 2 16 0,0 3 32 0,-2-4 16 15,-1 5 0-15,-1-4 0 0,-3 1 160 0,2 1 256 16,-1-1-64-16,0 0-16 0,1-2 144 0,0-2 16 15,1-2 16-15,1-1 0 0,-1-2-352 0,2-1-256 16,0-1 32-16,0 0 16 16,1-2-1504-16,-2 1-288 0,1 0-64 0,0-1-7584 0,0 1-1504 0</inkml:trace>
  <inkml:trace contextRef="#ctx0" brushRef="#br0" timeOffset="-182389.85">23214 18202 43311 0,'3'0'1920'0,"-2"0"384"0,0-1-1840 0,0-2-464 0,2 2 0 0,-1 0 0 0,1 1-848 0,3-4-272 0,3-1-48 0,3-1-16 0,3 0-416 0,1-2-96 15,1 2-16-15,-2 1 0 0,-1-1 832 0,-3 2 176 0,0 3 16 0,-4-3 16 0,2 4 672 0,-4-1 0 16,0 2 0-16,-1-1 0 0,-1 1 224 0,1 2-32 16,1-2 0-16,0 0 0 15,0 2-1600-15,1-2-320 0</inkml:trace>
  <inkml:trace contextRef="#ctx0" brushRef="#br0" timeOffset="-181906.91">23808 18029 5471 0,'4'-3'480'0,"-2"2"-480"0,-1-2 0 0,-1 3 0 0,0-1 0 0,2 0 0 0,-1 0 0 0,2-3 0 0,0 0 1264 0,1 1 240 16,-2 0 48-16,-1 1 16 0,-1-1 624 0,0 3 128 0,-1-1 32 0,-1 1 0 0,-2 1-368 0,0 2-64 0,-2-1 0 0,0 1 16 0,0 0-608 0,-1 2-128 15,0 0-32-15,-2 0 0 0,1 0-144 0,-1 0-16 16,2-1-16-16,-1-1 0 0,2 2-240 0,-1-2-48 0,-1 2-16 0,1 0 0 15,-1 1-320-15,0 0-64 0,0 3-16 0,0-2 32 16,-1 3-320-16,2-1 128 16,-2 1-128-16,2 2 0 0,-1 0 160 0,-1 2-32 0,3 2-128 0,0-4 192 15,0 5 16-15,1-5 0 16,1 1 0-16,2-1 48 0,1-3-256 0,1 1 0 16,0-3 0-16,1 0 0 0,1-1 0 0,-1 0 128 0,2 1 0 0,-1-1 16 15,2 1-144-15,0-1 0 16,1-1-160-16,0 1 160 0,1 1-320 0,0-2 16 0,0 1 0 15,0-1 0 1,1-2-432-16,0 1-96 0,0 1 0 0,2-4-16 0,-3 3-720 16,3-3-144-16,-2 2-16 0,2-3-16 0,0 0-208 15,-1-1-32-15,1-2-16 0,1-1-5296 0,-1 1-1072 0</inkml:trace>
  <inkml:trace contextRef="#ctx0" brushRef="#br0" timeOffset="-181512.72">23650 18218 23039 0,'5'6'1024'0,"-3"-5"192"0,-1 0-960 0,2 2-256 0,-1-3 0 0,1 0 0 0,-1 0 1904 0,2-3 336 0,3 3 64 0,2-1 0 0,2 0-1280 0,0-1-272 0,-1 0-48 0,0 1-16 0,-1 0-528 0,-2 1-160 0,-1 0 0 0,0 0 0 0,-1 0 0 16,0 0-304-16,-1 0 48 0,1 0 0 0,0 0 64 0,-1 0 32 0,-1 1 0 0,2-2 0 0,0 1 160 0,0 0 0 0,0-3 0 0,0 2 0 31,1 0-1760-31,0-2-416 0,-1 2-96 0,2 0-6016 16,-1 0-1200-16</inkml:trace>
  <inkml:trace contextRef="#ctx0" brushRef="#br0" timeOffset="-180816.62">23878 17781 32255 0,'2'3'2864'0,"-1"-1"-2288"0,0-2-576 0,0 1 0 0,1 1 432 0,0-1-32 0,2 1 0 0,1 1 0 0,3 2-592 0,2-1-128 0,3 2-32 0,-1-4 0 0,0 3 144 0,2-1 16 0,-1 1 16 0,0 1 0 16,-1 0 768-16,1 0 160 0,-2 2 16 0,-1 0 16 0,0 4 64 15,-2 0 16-15,2 2 0 0,-1 0 0 16,-1 2-864-16,0 2 0 0,-1-1 0 0,-2 2-192 0,0 2-96 0,-1 1-32 16,0 1 0-16,-1 0 0 0,1 1 320 0,0-1 0 15,-1-1-128-15,0-1 128 0,1-4 320 16,-1 1 112-16,0-4 16 0,0 1 16 0,-1-1 240 0,-1-1 64 15,0 0 0-15,-1-2 0 0,-1 1-480 0,-2-1-96 16,1 2 0-16,-3-2-16 0,0 1-48 0,-1-1-128 16,-2 1 192-16,-1-1-64 0,-3 2-128 0,1-3 0 15,-1 4 0-15,-2-3 0 0,1 0 0 0,-1 1 0 0,1 0-224 16,-1-4 80-16,2 2 144 0,-2 0 0 0,2 1 0 16,-1-5-128-16,2 2 128 0,0-2 0 15,2-1 0-15,1-1-128 0,0-3-64 0,2 0 0 16,0-1 0-16,1-1 0 0,0 0-496 15,0-6-96-15,0 2-32 0,1-1 0 16,2 0-1408-16,1-4-272 0</inkml:trace>
  <inkml:trace contextRef="#ctx0" brushRef="#br0" timeOffset="-180393.58">24357 18224 19343 0,'12'6'1728'0,"-4"-5"-1392"16,-2 1-336-16,-1 0 0 0,-3-2 3088 0,1 0 560 0,0 0 96 0,4 0 32 0,4 0-3312 0,4 0-656 0,1-2-128 0,2 0-16 0,-2 1-112 0,-1-3-32 0,0 2 0 0,-4 0 0 0,0 0 944 0,-3 1 192 15,-2 1 48-15,-2 1 0 0,-2 1 400 0,-1 0 96 16,0-1 16-16,1 0 0 0,-2 3-1216 0,-2-4-192 16,2 3-64-16,2-3-16 0,-1 2-1712 15,0-2-352-15,0 0-64 0,1 0-6784 16,0-2-1360-16</inkml:trace>
  <inkml:trace contextRef="#ctx0" brushRef="#br0" timeOffset="-173804.91">26395 17647 27647 0,'-3'3'2448'0,"2"-3"-1952"0,1 0-496 0,0 0 0 0,1 0 512 0,-1 0 0 0,0 0 0 0,0 0 0 0,1 0 64 0,1 0 0 0,0 0 16 0,-2 0 0 0,0 0 480 0,0 0 80 0,20-5 32 0,-14 4 0 0,2 1-144 0,0-4-16 32,2 3-16-32,0 1 0 0,1-2-512 0,0 0-112 15,0 2 0-15,1 2-16 0,0 0-368 0,-1-1 0 0,1 3 0 0,1-3 0 16,-2 4-192-16,-1-4-64 0,1 4-16 0,-1-2 0 0,0-1-64 0,-2 0-16 16,1-1 0-16,0-1 0 0,-2 0 0 0,1-3 0 31,-1 3 0-31,2-5 0 15,-1 2-656-15,1 0-128 0,0-2-16 0,0 0-16 16,0 0-1360-16,0 0-272 0,-2 3-48 0,1-2-8992 16</inkml:trace>
  <inkml:trace contextRef="#ctx0" brushRef="#br0" timeOffset="-173316.28">26381 17885 25791 0,'-1'-1'2304'0,"1"0"-1856"0,0 1-448 0,1 0 0 0,-1 0 0 0,1 0 0 0,1-3 0 0,-1 2 0 0,1 0 448 0,2 1-16 0,0-4 0 0,2 4 0 16,0-1 1008-16,0 0 208 0,2 1 32 0,0 0 16 15,2-3-112-15,1 1-32 0,2 2 0 0,0-4 0 16,2 3-976-16,1-1-192 0,2 2-32 0,-2-3-16 16,1 1-336-16,0 1 0 0,-1-1 0 0,-1 1 0 15,-1 1 0-15,-2 0-240 0,1 0 64 0,-4 0 16 0,3 1 160 0,-4-1-208 16,0 2 80-16,-2-2 128 15,0 0-768-15,-1 0-16 0,-1-2-16 0,-1 2-10336 16,0 0-2080-16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19T21:51:58.23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23 48 5063 0 0,'2'-8'-73'0'0,"-2"7"10"0"0,0 1 0 0 0,0-1 0 0 0,0 1-1 0 0,1 0 1 0 0,-1-1 0 0 0,0 1 0 0 0,0-1-1 0 0,0 1 1 0 0,0 0 0 0 0,0-1 0 0 0,0 1-1 0 0,0-1 1 0 0,0 1 0 0 0,0 0 0 0 0,0-1-1 0 0,0 1 1 0 0,0 0 0 0 0,-1-1-1 0 0,1 1 1 0 0,0-1 0 0 0,0 1 0 0 0,0 0-1 0 0,0-1 1 0 0,-1 1 0 0 0,1 0 0 0 0,0-1-1 0 0,0 1 1 0 0,-1 0 0 0 0,1-1 0 0 0,0 1-1 0 0,-1 0 1 0 0,1 0 0 0 0,0-1 0 0 0,-1 1-1 0 0,1 0 1 0 0,0 0 0 0 0,-1 0 0 0 0,1 0-1 0 0,0-1 1 0 0,-1 1 0 0 0,-14-20 679 0 0,11 15-670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53:33.0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22620 13534 911 0,'1'-3'0'15,"-1"1"0"-15,0 0 0 0,0-1 0 0,2 2 384 0,-2 1-16 0,1 0 0 0,-1-4 0 0,2 3-160 16,0-4-16-16,0 1-16 0,1 0 0 0,-2 0 784 0,0 0 144 0,-1 1 48 0,0 3 0 0,0-3-64 0,0 1-16 0,0 2 0 0,-1 0 0 0,0-2 432 0,1 2 96 0,-2-1 0 0,1 1 16 0,1-2-128 0,0 2-16 0,0 0-16 0,0 0 0 16,0 0-624-16,0 0-112 0,0 0-16 0,0 0-16 15,0 0-80-15,0 0-16 0,0 0 0 0,0 0 0 0,0 0 96 0,0 0 16 16,0 0 0-16,14 17 0 15,-16-13-240-15,1 4-32 0,-1 2-16 0,-2 1 0 0,0-2 144 0,-2 3 16 16,-1 2 16-16,-2-1 0 16,0 2 160-16,0-1 16 0,-3 0 16 0,0 4 0 15,0-2 304-15,-1-1 48 0,0 0 16 0,-2 1 0 16,-1 1-528-16,0-2-112 0,-3 1 0 0,2 0-16 0,-2 0-128 0,1-2-32 16,-1 0 0-16,-2 0 0 0,0 1-336 0,1-2 144 15,-2 4-144-15,2-3 0 0,-1 1 0 16,-1-1 0-16,1-1 0 0,1-1 0 0,2-1 0 0,0-1 0 15,4-4 0-15,1 0 0 0,2-1 0 0,1-4 0 16,3 0 0-16,1-2 0 16,2 0-560-16,1-4-160 0,3 1-48 0,2 1-11456 0,3-2-2288 15</inkml:trace>
  <inkml:trace contextRef="#ctx0" brushRef="#br0" timeOffset="802.14">22257 13513 6447 0,'-4'-1'576'0,"2"1"-576"0,0 0 0 0,1 0 0 0,1 0 176 0,-1 0-176 0,-2-3 160 0,-2 3-160 0,0-1 160 0,0 0-160 0,1-1 160 0,0 0-160 0,1 0 576 0,1 2 0 0,-1-4 16 0,2 1 0 16,1 3 1136-16,0-2 208 0,0 1 48 0,1-1 16 16,1 2 176-16,-1-2 16 0,0 2 16 0,0 0 0 15,2 0-688-15,-3 0-144 0,0 0-32 0,0 0 0 16,0 0-240-16,0 0-48 0,15 18-16 0,-10-10 0 16,1 2-160-16,0-3-48 0,1 3 0 0,1 1 0 15,2 2-288-15,1 0-64 0,1 2-16 0,1-1 0 16,0-1-176-16,2 1-32 0,1 2-16 0,0-2 0 15,1-1 32-15,1 0 16 0,0-2 0 0,-2 0 0 0,0-3-96 16,1 1-32-16,1 2 0 0,1 0 0 16,-2 0-160-16,0 1 0 0,-1 0 0 0,-1 0 0 0,-2 3 0 15,-2-2-144-15,-1 3 144 0,-3-3-208 0,-1 2-128 0,-2-3-32 16,0 2 0-16,-2 1 0 16,-1-3-656-16,-1 1-144 0,-1-1-32 0,0-3 0 15,-2 1-896-15,0-4-176 0</inkml:trace>
  <inkml:trace contextRef="#ctx0" brushRef="#br0" timeOffset="2317.31">25605 13400 7359 0,'-2'0'656'0,"1"0"-528"15,1 0-128-15,0-1 0 0,1 1 512 0,-1-1 64 0,0 1 0 0,0-5 16 0,1 1 96 0,0-2 16 0,1-1 0 0,-1 0 0 0,0-1 112 0,0 0 16 0,2 2 16 0,-2 0 0 16,1 1 448-16,0 0 96 0,-1 1 16 0,0 3 0 16,0 0 176-16,-1 2 32 0,0 0 16 0,-1 2 0 15,0 1-400-15,-2-1-80 0,0 2 0 0,-2 1-16 16,-1 1-144-16,-1 1-32 0,0 1 0 0,-3 1 0 15,1 1-240-15,-3 0-48 0,1 1-16 0,-3 2 0 16,1 0 80-16,-2-3 16 0,-1 2 0 0,0 0 0 16,1 0-304-16,0-2-48 0,0 2-16 0,0-1 0 15,1-1-256-15,0-1-128 0,2 1 0 0,0-2 128 16,1 0-464-16,0-1-112 0,1 1 0 0,-1 0-16 16,1-1-784-16,-1 1-160 0,1 0-16 0,2-2-16 15,-1-2-544-15,2 1-128 0,-1-2 0 0,3-2-10592 0</inkml:trace>
  <inkml:trace contextRef="#ctx0" brushRef="#br0" timeOffset="2639.96">25386 13355 35007 0,'-5'3'1552'0,"2"0"320"0,0 1-1488 0,2-4-384 0,1 0 0 0,1 0 0 0,1 0 192 0,-1 1-48 0,1-1 0 0,3 1 0 0,0-1 48 0,-5 0 16 0,0 0 0 0,25 2 0 16,-17 2-208-16,1 0 144 0,-1 0-144 0,0 2 128 0,0 0 304 0,-1 1 48 15,0 3 16-15,2 1 0 0,0 1 80 0,-1-1 32 16,1 0 0-16,0 0 0 0,2 0-384 0,0-1-80 15,1 1-16-15,2 0 0 16,1-1-128-16,0 0-256 0,2-1 64 0,-1 1 16 16,3-3-512-16,-3 0-96 0,1 0-32 0,-1-2-10640 15,-1-3-2112-15</inkml:trace>
  <inkml:trace contextRef="#ctx0" brushRef="#br0" timeOffset="3799.65">28552 13240 8287 0,'0'0'736'0,"0"-2"-592"0,1 0-144 0,-1 2 0 15,0 0 1088-15,0 0 192 0,3-1 48 0,-2-1 0 0,0 0 672 0,-1-1 144 0,3 2 32 0,-3 1 0 0,0 0-672 0,0 0-128 0,0 0-32 0,0 0 0 0,0 0-352 0,0 0-80 0,0 0-16 0,0 0 0 16,0 0 64-16,0 0 16 0,0 0 0 0,0 0 0 16,0 0 64-16,3 19 16 0,-6-9 0 0,-4 1 0 15,-1 1-512-15,-2 2-96 0,-1 2-32 0,-4-1 0 16,-1 2-128-16,-3 0-32 0,-2 1 0 0,-1-2 0 15,0 1 96-15,-4 0 16 0,0 1 0 0,0-1 0 16,-3 0-176-16,2-1-16 0,1 2-16 0,0-5 0 16,3 2-160-16,-2-4 0 0,2 2 0 0,0-2 128 15,4-4-128-15,0 2-192 0,4-3 32 0,3-5 16 16,2 3-848-16,4-7-160 0,1 1-48 0,2-2 0 16,2-2-1104-16,1-1-240 15</inkml:trace>
  <inkml:trace contextRef="#ctx0" brushRef="#br0" timeOffset="4191.58">28230 13330 17503 0,'0'-3'768'0,"0"2"176"0,0-1-752 0,0 2-192 0,0-3 0 0,2 3 0 0,-1-1 544 0,0 0 80 0,3-2 16 15,1 1 0-15,0 1 752 0,1-4 144 0,1 2 48 0,0 2 0 0,0-2 144 0,0 3 48 16,2 0 0-16,0 0 0 0,1 2-480 0,-1-1-80 0,3 5-32 0,0-1 0 0,0 0-384 0,1 2-80 15,0 3-16-15,2 1 0 0,-1 1-224 0,1 0-48 0,-2 3-16 0,0-2 0 32,-2 2-160-32,0-2-48 0,-1 3 0 0,0-4 0 0,0 2-208 0,-2-3 0 15,1 0 0-15,-1-2 0 0,1-1 0 0,-1 1 0 16,0-4 0-16,0 1 0 16,0-1-640-16,0 1-80 15,0-3-16-15,1 0-10912 0,-2 0-2192 0</inkml:trace>
  <inkml:trace contextRef="#ctx0" brushRef="#br0" timeOffset="6653.09">31590 13214 19343 0,'0'-2'1728'0,"0"1"-1392"15,0 1-336-15,0-1 0 0,1 1 368 0,-1-3 0 0,2 1 0 0,-1-2 0 0,0-1 80 0,0-1 0 0,3 0 16 0,-1 0 0 0,-1 1-304 0,-1 2-160 0,0 1 160 0,1-1-160 0,-1 3 816 0,-2 0 64 16,1 0 16-16,-3 2 0 0,1 1 176 0,-2 4 32 16,-1-1 16-16,-1 1 0 0,-1 6-224 0,-2 0-64 15,-2 2 0-15,-2 1 0 0,0 4-48 0,-1-3-16 16,1 0 0-16,-2-2 0 0,-1 5-352 0,-2-4-80 15,0 3-16-15,-1-1 0 0,1-2 32 0,-1 0 0 16,1 0 0-16,0-1 0 0,1-1-352 0,0-2 128 16,1-1-128-16,1 1 0 0,0-5-192 0,1 3-96 15,1-3-32-15,-1 2 0 16,2-3-1088-16,1 0-208 0,-1 0-48 0,3-1-16 16,0-2-1296-16,2-1-256 0</inkml:trace>
  <inkml:trace contextRef="#ctx0" brushRef="#br0" timeOffset="7063.82">31301 13207 14735 0,'0'-1'1312'0,"-1"0"-1056"0,1 1-256 0,0-2 0 0,0 4 2896 0,0-2 528 0,1 0 96 0,0 0 32 16,2 0-1552-16,0 0-304 0,3 0-64 0,1 0-16 0,1 1-400 0,1-1-96 0,1 1-16 0,0 2 0 0,0-2-592 0,1 2-112 0,0 0-16 0,0 2-16 15,0 0 80-15,-1 3 0 16,1 2 16-16,-1 1 0 0,0 1-256 0,1 2-48 0,-1 1-16 0,0 1 0 16,0 2-144-16,0-2 0 0,1 2 0 0,-1-2 0 15,2-3 0-15,-1 2 0 0,1-3-192 0,2 0 192 16,-2-1-320-16,0-3 48 0,0 2 16 0,0-2 0 16,-1-1-1056-1,1-1-208-15,0 0-32 0,-1-1-14464 0</inkml:trace>
  <inkml:trace contextRef="#ctx0" brushRef="#br0" timeOffset="9356.08">22786 14738 4607 0,'1'0'400'0,"-1"-2"-400"0,0 2 0 0,0 0 0 0,0 0 2352 0,0 0 384 0,-1 0 80 15,1 0 0-15,0 2-1536 0,-1-2-320 0,-1 0-64 0,2 0-16 0,0 0-720 0,0 0-160 0,0 0 0 0,0 0 0 0,-12 18 256 0,10-16 64 0,-1 2 16 0,1 1 0 0,-2-3 768 0,0 2 160 16,2 1 16-16,-1-3 16 0,1 2 32 0,-2 2 0 15,0-3 0-15,-1 0 0 0,2 2-640 0,-2 2-128 16,0-2-32-16,-1 1 0 0,-2 0-144 0,1 1-16 16,-2 2-16-16,1-2 0 0,-2 3-144 0,-3 1-16 15,1 2-16-15,-2 0 0 0,-1 2-48 0,2 1-128 16,-2-1 192-16,0 1-64 0,-1 0 0 0,1 2 0 16,-1-1 0-16,1 2 0 0,-1-1-128 0,1-3 192 15,2 1-192-15,-1-4 192 0,3-1-192 0,0-1 0 16,2-2 0-16,1-2-176 0,1-1-144 0,0-3-48 0,2 1 0 15,1-3 0 1,1 0-784-16,-1-1-176 0,2-4-16 0,-1 0-7328 0,1 0-1456 16</inkml:trace>
  <inkml:trace contextRef="#ctx0" brushRef="#br0" timeOffset="9805.26">22457 14701 2639 0,'2'-2'0'0,"0"-1"0"0,-1 1 144 0,-1 2-16 0,1 0-128 0,-1 0 0 15,0 0 0-15,1-3 0 0,1 3 1216 0,-1 0 208 0,-1 0 48 0,0 0 16 0,0 0-320 0,0 0-64 0,0 0-16 0,0 0 0 0,0 0 640 0,-4 20 128 16,2-15 32-16,2-2 0 0,-2 0 176 0,2 0 48 16,2 0 0-16,-1 2 0 0,1 0-592 0,1 2-112 0,1-1-32 0,1-1 0 15,1 1-608-15,0-1-128 0,1 3-32 0,2 1 0 16,1-1-304-16,0 1-64 0,0 3-16 0,1-1 0 15,0 1-224-15,0-1 144 0,3 2-144 0,-2 0 128 16,2 2 64-16,-1 1 16 0,0-2 0 0,-2-2 0 0,-3-1-208 16,2-1 0-1,1 2 0-15,2 2 0 0,0-2 0 0,-2 1 0 0,2 2-144 0,-3-3 144 16,0 2-1216-16,0-2-128 0,-2 2-48 16,0-2 0-16,-1-1-896 0,-1-1-176 0,-1 0-32 15,0-3-8320-15</inkml:trace>
  <inkml:trace contextRef="#ctx0" brushRef="#br0" timeOffset="10860.48">26235 14366 12895 0,'0'0'1152'0,"-2"-1"-928"0,2 1-224 0,0 0 0 0,0 0 1168 16,0 0 192-16,0 0 48 0,0 0 0 0,-1 0-512 0,1-1-80 0,0 1-32 0,0 0 0 0,0 0-624 0,0 0-160 0,0 0 0 0,0 0 0 16,0 0 0-16,0 0 0 0,0 0 0 0,-18 6 0 0,13-1 464 0,-1-3 16 15,-1 4 0-15,0 3 0 0,-2-3 288 16,2 2 48-16,-3 0 16 0,1 0 0 0,-1 2-192 0,1-2-48 16,-3 5 0-16,4-5 0 0,2 0-144 0,-2 0-16 15,-2 5-16-15,0 3 0 0,0 1 96 0,1-2 32 16,0 4 0-16,-1-2 0 15,3 1-96-15,2 0-32 0,0 0 0 0,1 0 0 0,2-2-160 0,-1-1-16 16,2-2-16-16,0 2 0 0,1-4 32 0,0 1 0 16,1 1 0-16,-1-2 0 0,2-1-128 15,0 1-128-15,2-2 176 0,-1-1-176 0,1 3 0 0,1 1 0 0,1-4 0 16,0 2 0 0,0 1-720-16,-1-1-48 0,0-4-16 0,1 3 0 15,3 1-384-15,1 1-80 0,0 0-16 0,1 0 0 16,0-1-400-16,1 0-64 0,-1-1-32 0,1 1 0 15,-1-3 16-15,-1 3 0 0,1-4 0 0,-1-1 0 0,-1 1 16 16,1-3 16-16,0 0 0 0,-1-3-3024 0</inkml:trace>
  <inkml:trace contextRef="#ctx0" brushRef="#br0" timeOffset="11645.15">26484 14552 4943 0,'2'-4'0'0,"-1"1"192"0,0 0-48 15,-1 2 32-15,1-2-176 0,-1 3 0 0,0 0 0 0,2-1 0 0,-1 0 1536 0,0-1 256 0,0 0 64 0,-1 2 16 0,0 0-192 0,0 2-32 0,-1 0-16 0,0 3 0 0,0-1-352 0,-2 3-80 0,-1-2-16 0,1 1 0 0,0 0-176 0,-2 0-48 0,2 0 0 0,-2 2 0 16,0 0 256-16,0-3 32 0,-1 3 16 0,-1-1 0 0,2 2-352 0,-1-3-64 16,-1 1-16-16,-1 2 0 0,1 0-64 0,0 1 0 15,-2 0-16-15,0 1 0 0,1-3-176 0,-1 2-16 16,2 1-16-16,-2 2 0 0,0-2-544 0,1 4 0 15,-1-4 0-15,-1 2 0 16,0 0-784-16,0 0-224 0,2-3-32 0,-1 0-16 16,2 0-656-16,-1-3-128 0,3 2-16 0,0-5-16 15,2-2-128-15,-1 1-32 0,0-1 0 0,2-2 0 16,-2 0 784-16,1 0 160 0</inkml:trace>
  <inkml:trace contextRef="#ctx0" brushRef="#br0" timeOffset="11983.73">26254 14552 911 0,'2'5'0'0,"-2"-5"0"0,1 1 0 0,0 0 0 0,0 0 4832 16,1 2 880-16,-1-2 176 0,3 4 48 0,1 0-3488 0,1 1-688 0,1-1-144 0,2 2-16 0,1 3-288 0,-2-1-48 16,3 2-16-16,-1-1 0 0,0 1-832 0,0 0-160 15,0 0-48-15,0 1 0 0,0 0 320 0,0-1 64 16,-3 1 16-16,2 0 0 0,-2 0-336 0,-1-1-64 16,2 0-16-16,-3 0 0 0,2-1-192 0,-1-1 0 15,-1-2-144-15,0 1 144 16,-1-3-688-16,0 0-32 0,1 1-16 0,-2-4 0 15,2 1-608-15,-1 0-112 0,1 0-16 0,0-3-16 16,0 1-112-16,0-1 0 0,0 1-16 0,-2-1-9136 0</inkml:trace>
  <inkml:trace contextRef="#ctx0" brushRef="#br0" timeOffset="12392.68">26743 14549 29487 0,'-1'3'1296'0,"-1"-3"288"0,1 1-1264 16,0-1-320-16,1 1 0 0,0-1 0 0,0 0 320 0,0 3 0 0,-1-3 0 0,-1 2 0 0,2 2-320 0,0-4 160 0,0 0-160 0,0 0 128 0,0 0 80 0,2 22 16 0,-1-15 0 0,0 3 0 16,0 1 752-16,1 2 160 0,-1 0 16 0,-1 4 16 15,0 0-224-15,0 4-48 0,-1-1-16 0,-1-1 0 16,1 4-560-16,0-5-96 0,0 3-32 0,-2-3 0 31,3-4-544-31,-2 0-112 0,1 0-32 0,-2-3 0 16,1 0-1024-16,-1-1-208 0,1-2-32 0,-2 1-16 15,1-4-544-15,0 1-112 0</inkml:trace>
  <inkml:trace contextRef="#ctx0" brushRef="#br0" timeOffset="12613.58">26588 14742 13823 0,'2'0'1216'0,"-1"-1"-960"0,0 1-256 16,0-1 0-16,1-1 3120 0,0 2 576 0,2-3 112 0,1 1 32 0,3-4-2608 0,3-1-512 0,4-1-96 0,1 1-32 0,0-3-400 0,-1 3-64 0,-1 0-128 0,1-1 176 0,-3 3-416 0,0 0-80 0,0 1 0 15,-3 2-16 1,1-1-1008-16,-2 3-208 0,-1-1-48 0,-1 1-9648 0</inkml:trace>
  <inkml:trace contextRef="#ctx0" brushRef="#br0" timeOffset="13112.26">27050 14541 1839 0,'0'2'160'0,"-2"0"-160"0,1 0 0 0,0-2 0 0,0 1 3872 0,1-1 736 0,0 0 160 15,-2 0 32-15,2 0-3248 0,-1 0-640 0,0 1-128 0,1-1-16 0,0 0-640 0,0 0-128 0,0 0 0 0,0 0 0 0,0 0-256 16,0 0-32-16,0 0-16 0,0 0 0 0,0 0 1248 0,-16 16 240 16,11-10 48-16,-1 3 16 0,-2-3 288 0,0 4 64 0,-1-1 16 0,0 2 0 15,-1 0-704-15,1 0-144 0,-3 2-16 0,1-2-16 16,-1 1-416-16,0 2-64 0,-1-3-32 0,1 1 0 15,-1 2 32-15,1-1 16 0,1 0 0 0,1-2 0 16,0 0-128-16,3 0-16 0,-1 0-128 0,2-3 192 16,1 2-64-16,1-4-128 0,2 1 176 0,1 2-176 0,1-3 336 15,0 0-32-15,0 0-16 0,1 1 0 0,1 0-288 16,1 2 0-16,1-1-208 0,-1 1 80 16,2 0-352-16,0-2-64 15,1-3-16-15,2-1 0 0,-1 1-304 16,2-4-64-16,0 0-16 0,-1 0 0 0,2-2 144 15,-1-1 32-15,1 0 0 0,0 0 0 0,-2-2-336 0,1-1-64 16,0 0-16-16,-2 1 0 0,-1 1-992 0,0-1-208 0,-1-1-48 16,0 1 0-16</inkml:trace>
  <inkml:trace contextRef="#ctx0" brushRef="#br0" timeOffset="13498.28">26874 14793 21183 0,'-3'3'944'0,"1"0"192"0,1-1-912 0,0-2-224 0,2 0 0 0,-1 0 0 0,1 0 128 0,1 0 0 16,1 0-128-16,1-2 192 0,1-1-800 0,-5 3-160 0,0 0-48 0,21-6 0 0,-14 3 1184 0,0 0 224 0,2-1 48 0,-1 3 16 0,-1-3 1120 0,-1 3 208 16,2 0 64-16,-2-1 0 0,0 0-688 0,0 1-128 15,0 0-16-15,0 1-16 0,1-3-1200 0,-1 1 0 16,0 2-144-16,-1 0-16 15,0 0-704-15,0 0-144 0,-1 0-16 0,-1 0-16 16,1 0-1296-16,-2 0-256 0</inkml:trace>
  <inkml:trace contextRef="#ctx0" brushRef="#br0" timeOffset="14450.03">26986 14355 6447 0,'0'4'576'0,"-1"-3"-576"0,0 0 0 16,1 2 0-16,0-3 592 0,0 0 16 0,0 0 0 0,0 0 0 0,1 0 1024 0,-1 0 208 0,1 0 32 0,-1 0 16 0,0 0-240 0,0 0-48 0,0 0-16 0,0 0 0 15,0 0-144-15,0 0-32 0,0 0 0 0,20 11 0 16,-16-10 176-16,0 2 16 0,-1-1 16 0,1-1 0 0,1 0-336 0,0 3-64 15,0-4 0-15,1 1-16 0,0 3-656 0,1-4-128 16,-1 3-32-16,1-2 0 0,2 1-192 0,-1 3-64 16,2-1 0-16,0 3 0 0,1 0-128 0,0-1 0 15,1 1 0-15,-3 3 128 0,1-1-128 0,0 1 160 16,-1 0-160-16,0 1 160 0,-2 0 0 0,-1 0 0 16,0-2 0-16,-2 2 0 0,1 1-32 0,-3-1-128 15,1 0 192-15,-1 3-64 0,0-3-128 0,-2 3 0 0,1 0 0 16,-1 0 128-16,0 1-128 0,-1 0 0 15,1 0 0-15,-3 1 0 0,2-1-160 0,-2 1 160 0,2 0 0 16,-1 0-144-16,-1-3 144 0,0 2 0 0,-2 1-144 0,0-3 144 16,0-1-128-16,-1 3 128 0,-2-3-160 15,1 1 160-15,-2 0-400 0,-1 1 16 0,2-3 0 16,-2 3 0-16,1-5-256 16,-1 3-64-16,1-5 0 0,1 2 0 15,-1-2 64-15,3-1 0 0,1-2 0 0,-1 0 0 16,0-1-752-16,-2 1-144 0,0-4-16 0,0 0-11392 0</inkml:trace>
  <inkml:trace contextRef="#ctx0" brushRef="#br0" timeOffset="15508.82">29218 14322 14735 0,'0'-2'1312'0,"0"1"-1056"0,0 0-256 0,0 1 0 16,0 0 208-16,0 0-16 0,2-3 0 0,-2 1 0 0,1 2-720 0,0-5-160 0,0 4-16 0,-1 1-16 0,0 0 720 0,0 0 0 0,0 0 0 0,0 0 0 15,0 0 1216-15,0 0 144 16,0 0 32-16,0 0 0 15,0 0 592-15,0 0 112 0,-16 13 16 0,11-8 16 16,0 0-464-16,-1 0-80 0,0 3-32 0,-1 2 0 0,-2 1-640 0,-2 2-128 16,0 0-16-16,0 0-16 0,-1 0 48 0,0 0 16 15,0 3 0-15,-1 0 0 0,2 0-144 0,0 2-32 16,0-1 0-16,1 0 0 0,0 2-352 16,0 1-80-16,2-3-16 0,1 0 0 0,1 1-192 15,3-1 0-15,0-1 0 0,1-1 0 0,0 0 0 0,1 1 0 16,1 1 0-16,0-2 0 0,0 1 0 0,0-1-256 15,1 1 48-15,1-2 16 16,3 10-768-16,-3-10 448 0,3-3 0 16,-1-2-224-16,2-1-48 0,0 1-16 15,0 0 0-15,2-3-336 0,0 1-64 0,2-1-16 0,1-1 0 16,1-1-1248-16,0 1-256 0</inkml:trace>
  <inkml:trace contextRef="#ctx0" brushRef="#br0" timeOffset="16298.52">29377 14552 911 0,'3'-3'0'0,"-1"2"0"16,0 0 0-16,-1-1 0 0,1 2 2528 0,-2 0 416 0,1 0 96 0,1 0 16 0,1-2-816 0,-1 1-144 0,2 0-48 0,0 1 0 0,-2-3-192 0,1 3-32 0,-1 0-16 15,-1 0 0-15,-1 3-320 0,0-3-64 0,0 1-16 0,-1 2 0 0,-1 0-384 0,2-3-96 0,0 0-16 0,0 0 0 0,-14 20-336 0,8-14-80 0,1 1-16 16,-2 3 0-16,-1-2-176 0,-2 3-48 0,0 0 0 0,-2 0 0 15,0 1-256-15,-2 1 0 0,-2 0 0 0,0 0 0 16,0 0 0-16,-2 1 192 0,0 0-64 0,-1 0-128 16,1 1-480-1,0 0-208-15,0 1-32 0,2-5-16 0,0 3-848 0,3-4-160 16,2-2-48-16,3 0 0 16,0-2 512-16,3-4 80 0,2 2 32 0,1-6-6448 15,1 0-1280-15</inkml:trace>
  <inkml:trace contextRef="#ctx0" brushRef="#br0" timeOffset="16598.7">29183 14574 18431 0,'0'0'1632'0,"1"0"-1312"16,-1 0-320-16,1 0 0 0,0 0 768 0,1 0 64 0,-1 0 32 15,3 1 0-15,0 0-528 0,1 1-96 0,2 0-32 0,-2 3 0 0,2-2 1712 0,-1 1 352 0,2 3 64 0,-2 0 16 0,1 2-272 0,1 1-48 0,-1-2-16 0,0 2 0 16,1 1-1056-16,-1-3-224 0,2 3-32 0,-2-1-16 16,2 1-688-16,0 0-320 0,-1-2 16 0,1-1 16 31,1 3-752-31,0-3-160 0,-2-1-16 0,1 1-16 0,1-1-656 0,0-2-128 0,-2 1-32 0,2-1-11456 15</inkml:trace>
  <inkml:trace contextRef="#ctx0" brushRef="#br0" timeOffset="17229.16">29634 14508 1839 0,'0'4'160'0,"0"-1"-160"0,0-1 0 0,0-2 0 0,0 1 5808 0,0-1 1120 0,0 0 240 0,0 2 32 0,1 1-4096 0,-1-2-816 0,1 3-176 0,-1 2-16 0,2 1-976 16,-4-1-192-16,2 1-32 0,-2 2-16 0,-1 2-608 0,1 0-112 0,-2 1-32 0,1 1 0 0,-2 3-256 0,0 0-64 0,-1 1-16 0,-1 1 0 15,2-1-400-15,0-1-80 0,-1-1-16 0,1-2 0 16,0 1-864-16,0-2-176 0,2-1-48 0,-1-2 0 15,0-1-560-15,2-2-112 0,-2 0-32 0,0-1 0 0</inkml:trace>
  <inkml:trace contextRef="#ctx0" brushRef="#br0" timeOffset="17466.68">29462 14665 26719 0,'-5'2'1184'0,"1"-1"240"0,1 1-1136 0,0-2-288 16,2 0 0-16,1 0 0 0,0 0 400 0,-1 0 32 0,1 2 0 0,-1-1 0 0,-1-1 400 0,2 1 96 16,3 2 16-16,-1-6 0 0,2 3-160 0,1-1-16 0,2 0-16 0,1-1 0 0,0 2 272 0,1-2 48 0,1 1 16 0,0-1 0 0,1 2-624 0,-1-2-112 0,1-1-32 0,0 2 0 15,-1 1-704 1,0 0-128-16,0-2-48 0,0 1 0 0,0-1-1360 0,-1 2-256 0,1 0-64 0,-1 0-7504 15,1 0-1504-15</inkml:trace>
  <inkml:trace contextRef="#ctx0" brushRef="#br0" timeOffset="18043.91">29968 14528 21183 0,'1'0'944'0,"-1"-2"192"0,0 0-912 0,1 2-224 0,-1 0 0 15,0-1 0-15,2 1-144 0,-1-2-80 0,1 1-16 0,-1-2 0 0,2-2-752 0,1 0-160 0,-2 0-16 0,1 0-16 0,-1 0 544 0,-1 2 128 16,2 0 0-16,-2 1 16 0,-1-2 1712 0,0 1 352 0,0 0 64 0,-1 2 16 0,0-1 496 0,-2-1 96 16,2 1 32-16,-3 2 0 15,2 0-800-15,-3 0-176 0,0 2-16 0,0 1-16 16,-1-1-496-16,-1 0-112 0,0 3-16 0,-2-1 0 0,2 1-256 0,0 1-64 15,-2-1-16-15,-1 2 0 16,1 1-48-16,-1 0 0 0,2 3 0 0,-2-2 0 16,0 2-256-16,0 0 0 0,0 2 0 0,0 0 0 15,0 0 288-15,-1 0-48 0,1 3-16 0,1-1 0 16,0 0-64-16,0 0-16 0,3-2 0 0,1 1 0 0,1-2 32 0,2-1 0 0,1 2 0 16,2-2 0-16,0-1 80 0,0 1 32 15,3-4 0-15,0 1 0 16,1 0-288-16,2-3 128 0,1 2-128 0,1-2 0 0,1-3 0 0,1 2 0 15,2-4 0-15,-2 1 0 0,1-1 0 0,-1 1-144 0,2-1 16 0,-1-1 0 32,-1 1-432-32,0-1-80 0,1 1 0 0,-1-3-16 15,-1 1-112-15,-2 1-32 0,1-3 0 0,-2 1 0 16,1 0 96-16,-1 1 0 0,1-1 16 0,-2 0 0 0,1 1-736 16,-1 1-160-16,1-1-16 0,-4 2-11136 0</inkml:trace>
  <inkml:trace contextRef="#ctx0" brushRef="#br0" timeOffset="18417.61">29811 14672 10127 0,'-3'2'896'0,"2"1"-704"0,0-3-192 0,0 0 0 0,1 0 1472 0,1 0 272 0,-1 0 48 0,1 0 16 0,2 0 160 0,-1 0 16 0,2 0 16 0,-4 0 0 0,0 0 48 0,0 0 0 0,23 1 0 0,-17 0 0 16,2 1-80-16,-1 0-16 0,1-1 0 0,0 0 0 16,1-1-1040-16,0 3-208 0,-1-3-32 0,2 0-16 0,0 0-656 0,0-3 0 15,1 2 0-15,1-2-176 16,1 3-416-16,-1-4-96 0,1 0-16 0,0-1 0 16,0-1-1232-16,0 0-256 0,1-1-48 0,-2 0-12288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54:48.29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23102 15853 12895 0,'-1'0'1152'0,"0"0"-928"16,0-3-224-16,1 3 0 0,1-1 1088 0,0 0 160 0,0-1 32 0,1 0 16 0,0-3-976 0,3 1-192 0,1-2-128 0,2-1 160 0,0 3 336 0,1 0 64 0,2 3 16 0,-1-1 0 0,1 0 592 0,3 1 128 0,-1 0 32 0,2-2 0 0,0 2 272 0,2 1 64 16,-1 0 16-16,2 0 0 0,-1 0-656 0,0-1-128 15,1 1-16-15,0-4-16 0,1 2-528 0,-1-1-96 16,1 1-32-16,1-3 0 16,-2 1-208-16,1 0-240 0,2-1 48 0,-3-1 16 15,0 0-560-15,-1 1-112 0,2 0-32 0,-3 0 0 16,0 4-1392-16,-3-4-288 0</inkml:trace>
  <inkml:trace contextRef="#ctx0" brushRef="#br0" timeOffset="573.59">23111 16071 20271 0,'0'3'1792'0,"0"-3"-1424"16,1 0-368-16,1 0 0 0,-1 0 608 0,0 0 48 0,2 0 16 0,2-3 0 0,2 1-96 0,0 1-32 0,2-4 0 0,1 0 0 0,0 1 384 0,0 2 80 0,1-3 16 0,-1 1 0 0,2 2 304 0,-1-3 64 15,2 1 16-15,0 0 0 0,1-1-176 0,1 0-16 16,-1 4-16-16,3-4 0 0,0 1-560 0,-1 2-96 15,0 2-32-15,1-3 0 0,1 1-320 0,0 2-64 16,-1-1 0-16,0 1-128 0,-1-3-160 0,-2 2-144 16,0 0-16-16,-2-3-16 15,1 3-80-15,-2 0-16 0,0-3 0 0,-2 3 0 16,-1-1-416-16,-1-1-96 0,0 1-16 0,-2 2-9472 0,0 0-1920 16</inkml:trace>
  <inkml:trace contextRef="#ctx0" brushRef="#br0" timeOffset="1499.41">24063 15582 24879 0,'4'-1'1088'0,"-3"-1"256"0,-1 2-1088 0,0-2-256 0,0 2 0 0,0-1 0 0,0-1 768 0,1 2 80 0,-1-3 32 0,0 0 0 0,2-1-432 0,-2-1-64 0,0 3-32 0,0-2 0 0,-2 2-64 0,2-2-16 0,-1 3 0 0,1 1 0 16,-1 0 128-16,-1 0 32 0,0 2 0 0,1 1 0 16,-1-1 288-16,2-2 64 0,0 0 16 0,0 0 0 15,-15 23-288-15,10-14-48 0,0 0-16 0,0 0 0 0,1-1-304 0,-1 2-144 16,-1 1 128-16,0 2-128 15,0 2 208-15,0-2-32 0,-1 2-16 0,1-1 0 16,0 1 224-16,0 1 32 0,0-2 16 0,-1 1 0 0,2-1 48 0,-1 1 16 16,1-2 0-16,0 1 0 0,0 0-304 15,1 0-64-15,0 4-128 0,-1-5 192 16,1 2-32-16,0 0-16 0,1 0 0 0,0 1 0 0,1-1-144 0,-1-2-176 16,2 1 48-16,1-2 0 0,-1 2 128 0,2-1 0 15,0 2 0-15,1-4 0 0,0 2 0 0,0-2 128 16,3 0-128-16,-1 0 128 0,0 0-128 0,1 0 144 15,1-3-144-15,0 2 160 0,2-3-160 0,-2-1 0 16,2 3 144-16,0-3-144 0,2-2 0 0,-2 1 144 16,1 0-144-16,0-1 0 0,1-2 128 0,-2 0-128 15,1 0 0-15,1-2 0 0,-3 0 0 0,2-2 0 16,1 0 0-16,-2 0 0 0,2-2 128 0,0 1-128 16,0-2 144-16,0-1-144 0,1 0 0 0,-1-3 128 0,0 2-128 15,-1 1 0-15,0-3 0 0,1 0 0 0,-1 2 0 0,0-2 0 16,1 0 0-16,-2-1 0 0,0 0 0 0,-1-1 0 15,0-1 0-15,0 1 0 0,-1 0 0 0,-1 1 0 0,-2 0 0 16,1-1-128-16,-1 3 128 0,-2 1 0 0,0 1 0 16,-1-1 0-16,0 3-128 0,-2-3 128 0,-1 3-176 0,-2 0 32 15,2 2 0-15,-5-1 0 0,1 1 144 0,-2 2-192 16,-1-3 192-16,-1 1-192 0,0 1 192 0,-1-2 0 16,-1 2 0-16,1 0 0 0,-1 1 0 0,0 0 0 15,0 0 0-15,0 0 128 0,-1 0-128 0,1 1 0 16,0 0 128-16,2 2-128 15,0 0 0-15,0 1 0 0,0 0 0 0,0 2 0 0,-2 0 0 0,2 2 0 16,1-3 0-16,0 2 0 16,-2 0 0-16,1 0 0 0,-1-1 0 0,0-1 0 15,4 1 0-15,-1-1 0 0,2-4 0 0,2 2-128 0,0-1 128 0,0-2 0 0,2 1-144 0,2 0 144 32,0-1-256-32,1 0 0 0,0 2 16 0,1 0 0 15,0-2-400-15,2 3-64 0,-1-1-32 0,2 1 0 16,1 0-1184-16,0 2-224 0</inkml:trace>
  <inkml:trace contextRef="#ctx0" brushRef="#br0" timeOffset="2367.02">24662 15767 20271 0,'0'0'1792'0,"0"0"-1424"0,0 0-368 16,0 0 0-16,0 0 1088 0,-1 0 160 0,1-2 32 0,-2 2 0 0,1 0-480 0,-1 0-96 0,-1 0 0 0,3 0-16 0,0 0 144 0,0 0 48 15,0 0 0-15,0 0 0 0,-17 16-48 0,12-10 0 0,0 0 0 0,-1 3 0 0,0 2-160 0,-2 0-32 0,1 4-16 0,-2 1 0 16,0 1-240-16,1 3-64 15,-2-1 0-15,-1-1 0 0,0 2-64 0,-1 0-32 0,1-3 0 0,0 0 0 16,0-2-224-16,0 1 0 0,0-3 0 0,1-1 0 16,0-2-288-1,1-3-96-15,2-2-32 0,0 2 0 0,-1-4-896 16,1 2-176-16,1-5-48 0,-1 1 0 0,2 1-1264 16,0-5-256-16,2 3-48 0,-1-5-7424 0</inkml:trace>
  <inkml:trace contextRef="#ctx0" brushRef="#br0" timeOffset="2653.77">24363 15832 29487 0,'-3'0'1296'0,"1"0"288"0,-1 1-1264 0,2-1-320 0,0 0 0 0,1 0 0 0,0 0 736 0,0 2 96 16,0-2 0-16,1 1 16 0,0 2-1024 0,-1-3-208 0,0 0-32 0,0 0-16 0,21 9 928 0,-13-8 176 0,3 0 32 0,0 2 16 0,1-2 624 0,2 3 112 0,1-3 16 0,-1 4 16 0,1 1-640 0,0-1-128 0,1 1-16 0,2 3-16 16,-2 2-560-16,-2-1-128 0,0 0 0 0,0 1 0 15,0 0-176-15,0-3-64 0,-4 1-16 0,1 2 0 16,1-2-192-1,0 2-32-15,1 0-16 0,-3-1 0 0,-1 1 144 0,-2-3 32 0,1 0 0 0,-2-4 0 16,1 1-848-16,-1-1-176 0,1-2-16 16,-1 1-13952-16</inkml:trace>
  <inkml:trace contextRef="#ctx0" brushRef="#br0" timeOffset="3078.65">25160 15710 26719 0,'-2'4'2368'0,"-1"-1"-1888"0,1 1-480 0,0-4 0 16,1 2 2224-16,-1-1 336 0,-1 3 80 0,-2 2 16 0,-1 1-1904 0,-1 2-384 0,-1-2-80 0,1 1-16 0,1-3-272 0,0 0 0 0,1 1 0 0,1 0 0 15,0 3 160-15,0-2-32 0,1 3 0 0,-1 1 0 0,2 0 224 0,-1 0 32 16,-1 3 16-16,2 1 0 0,1 0-176 0,-2-1-32 15,1 3-16-15,0 0 0 16,0-4-608-16,0 2-112 0,0-1-32 0,1-2 0 16,0-1-656-16,0-1-144 0,-1-2-32 0,1-3 0 15,0 0 448-15,0-4 64 0,-1-1 32 0,1-1 0 16,-1-2-864-16,-1 1-160 0</inkml:trace>
  <inkml:trace contextRef="#ctx0" brushRef="#br0" timeOffset="3332.9">24928 15887 22111 0,'-2'0'1968'0,"2"0"-1584"0,0 0-384 0,0 0 0 0,0 0 2688 0,2 0 448 0,-2-1 80 0,1 1 32 0,1 0-2224 0,2-4-448 0,0 3-96 0,-4 1-16 0,0 0-336 0,0 0-128 15,23-6 0-15,-15 3 144 0,0 3 720 0,-1-1 144 16,-1 0 16-16,0 1 16 0,4 0-384 0,0-3-80 15,2 1 0-15,0 1-16 0,1-2-560 0,-2 2 0 16,1 0 0-16,1 1 0 16,-1-4-656-16,-1 2-240 0,3-1-64 0,-2 2 0 15,0 0-960-15,0-1-192 0,1 2-32 0,0 0-16 16,1-2 0-16,0 1 0 0,1-1 0 0,-2 2-5488 16,2-2-1104-16</inkml:trace>
  <inkml:trace contextRef="#ctx0" brushRef="#br0" timeOffset="3983.62">25624 15587 2751 0,'2'-2'256'0,"0"0"-256"0,-2 0 0 0,0 0 0 0,0 0 2576 0,0 1 480 16,0-1 80-16,0 0 32 0,0-2-2320 0,-2-1-464 0,2 1-80 0,-2 2-32 0,1 0 1328 0,-2 2 256 0,-1 2 48 16,1-1 16-16,-2 4 352 0,0 0 80 15,-1 1 16-15,-1 2 0 0,0 2-528 0,1-3-112 0,-2 3 0 0,2 1-16 0,-1 0-960 0,1 0-192 16,-1 0-48-16,0 2 0 0,0 3-320 0,-2-2-192 15,2 2 192-15,-2 2-192 0,0 2 144 0,-1 0-144 0,2 1 0 0,-2 1 144 16,2 0-144-16,1-2 0 0,2-3 0 0,-1 3 0 16,1 2 0-16,1-3 192 0,2-2-32 0,-1 1 0 0,3-2 48 0,0-3 16 0,3 2 0 0,-1-4 0 31,2-2-224-31,-2 0 0 0,2-5 128 0,1-1-128 16,1 1 0-16,2-4 0 0,-1 0 0 0,2 0 0 15,1-3 0-15,-1 2 176 0,1-2-176 0,0 1 160 16,0 0-160-16,1 0 0 0,-1-3 144 0,0 2-144 15,1-2 0-15,-1 0 0 0,1 1 0 0,-2-1 0 0,1 0 0 0,0-1 0 16,0 0-128-16,-1 0 128 0,1-1-256 0,0-1 16 16,-1 2 16-16,-2 1 0 0,1-3 32 0,-3 2 16 15,0 1 0-15,-2 0 0 0,1 1 176 0,-2 1 0 16,1 0 0-16,-3 1 0 0,0-1 0 0,0 1 0 16,-3 1 0-16,1-3 0 0,-2 1 0 0,-2 1 0 15,0-1-144-15,-3 0 144 0,1 0 0 0,-2 0 0 16,-1-2 0-16,-2 2 0 0,1 1 144 0,1 0 48 15,-2 1 16-15,2 1 0 0,0 3-16 0,0-1-16 16,0 2 0-16,1 1 0 0,-1 0-48 0,0 3 0 0,1-1 0 16,0-1 0-16,1 1-304 0,1 2-64 15,0-3-16-15,1 1 0 16,1 3-416-16,-1-2-96 0,2 2 0 0,2-3-16 16,-1 2-992-16,2-3-192 0,0 0-32 0,1-1-7808 0,1-1-1568 0</inkml:trace>
  <inkml:trace contextRef="#ctx0" brushRef="#br0" timeOffset="4556.77">26199 15686 2751 0,'-3'5'256'0,"0"-2"-256"0,-1 0 0 0,0-1 0 0,2-1 5360 0,1 1 1024 0,-2 0 208 16,-2-1 32-16,-2 4-4192 0,-4 2-832 0,-2-3-160 0,0 3-32 0,-1-2-1056 0,2 1-208 0,0 0-144 0,1-1 192 16,0 1 640-16,0-1 144 0,1 1 32 0,0 0 0 15,-1-1 16-15,1 3 0 0,0-2 0 0,0 3 0 0,1-3-464 0,-1 2-96 16,0 4-16-16,1-1 0 0,1 1-256 0,0-1-48 16,1 0-16-16,0-1 0 0,3-2-128 0,-1 0 0 15,1 3 0-15,-1 2 0 16,2-6 128-16,1 2-128 0,0 2 192 0,-1 1-64 0,3 2-128 0,0 0 192 31,1-2-192-31,1 0 192 0,0-1-64 0,2 1 0 0,-1-3 0 0,2-1 0 0,0-1-128 0,1 1 0 16,1-5 0-16,-1 2 0 0,1 0 0 0,1-1-176 15,0 2 176-15,1-3-192 0,0-1 192 0,-1 1-208 16,1-2 80-16,0 1 128 0,-1-2-384 16,1 0 64-16,1 0 0 0,0 0 0 15,-2-2-256-15,1 2-32 0,0-1-16 0,-1-2 0 16,0 3-480-16,0-4-112 0,1 3 0 0,-2-4-16 15,2 2-784-15,-1 0-160 0,0-3-16 0,1 1-16 16,-2-1-96-16,1 0 0 0,-2 1-16 0,4-2-4016 16,-2 1-784-16</inkml:trace>
  <inkml:trace contextRef="#ctx0" brushRef="#br0" timeOffset="4870.6">25902 15927 30399 0,'7'1'1344'0,"-3"-1"288"0,0 0-1312 0,0 0-320 0,-2-1 0 0,-1 1 0 15,2 0 960-15,2 0 112 0,1 0 16 0,4-4 16 0,1 2 208 0,1-1 32 0,1 1 16 0,-1-2 0 0,-1 3-1024 0,0-1-208 0,0 0-128 0,1 1 160 16,-1-2-352-16,-1 3-64 0,-1 0 0 0,1 0-16 31,0 0-320-31,0 0-64 0,-1 0-16 0,-1 0 0 16,1 0-1216-16,-1 0-240 0,-2 0-48 0,1 0-11712 0</inkml:trace>
  <inkml:trace contextRef="#ctx0" brushRef="#br0" timeOffset="6567.8">27158 15579 16575 0,'4'-2'1472'0,"-3"1"-1168"0,1-1-304 0,-1 2 0 0,0 0 3184 0,0 0 576 0,3-2 112 0,1-1 32 0,2 2-1728 0,2-4-320 0,0 3-80 0,-2-1-16 0,2 2-992 0,-2 1-208 15,1 0-48-15,-2 0 0 0,0 2-32 0,0 2-16 16,0-3 0-16,0 3 0 0,-1-1-144 0,0 0-16 0,0 0-16 0,-1 1 0 16,0 0-160-16,-2-1-128 0,2 1 192 0,-2 1-192 15,0-3 0-15,-1 3 0 0,-1-1 0 0,0 2 0 16,0 0 0-16,-1 0 0 16,-2 0 0-16,1 1 0 0,-1 1 0 0,0-2 0 0,-2 1 0 0,-2-1 0 15,1 1 0-15,0-1 0 0,-3 3 0 0,2-4 0 16,-2 1 0-16,1-3 0 0,0 0 0 0,1 2 0 15,-1-3 0 1,2 0 0-16,0 1 128 0,0-2-128 0,1 0 128 0,-1 1-128 0,0 0 144 0,1-1-144 16,1 0 0-16,1 2 0 0,1-2 0 0,1 0 0 15,1-1-304-15,0 0 48 0,1 3 16 0,1-3 0 16,2 0-80-16,0 0 0 0,1 0-16 0,-5 0 0 31,0 0-112-31,18 7 0 0,-10-5-16 0,-1 2 0 0,2 0 96 0,-2-2 32 16,2 3 0-16,-2-1 0 0,2-1 336 0,-2 0-144 0,2 2 144 0,-3-4 0 0,0 4 0 0,1-2 224 15,-1 1-16-15,-3 0 0 16,1-1-48-16,0 2-16 0,0 0 0 0,-2 0 0 0,1-1-144 0,-2 0-224 16,0 0 48-16,-1 1 16 15,0 1 160-15,-1 0 176 0,0 1-48 0,-3 3 0 16,0-3 48-16,-1 3 0 0,0-1 0 0,0-1 0 0,-1 3-176 0,-1 0 192 16,-1 1-192-16,2-4 192 0,0 1-192 0,0 2 0 15,-2 0 0-15,0 0 0 0,0-2 128 0,1 0-128 0,2-3 128 16,-1 1-128-16,-2-1 240 0,2-1-48 0,0 0 0 0,-2-2 0 15,2-1-192-15,0-1 0 0,-1-1 0 0,0 0 0 32,0-1-608-32,1 1-112 0,-2-2-32 0,1 0 0 0,1 1-912 15,-2 0-176-15,2 1-32 0,0-2-8016 16,1 0-1600-16</inkml:trace>
  <inkml:trace contextRef="#ctx0" brushRef="#br0" timeOffset="7120.27">27512 15551 22111 0,'3'0'976'0,"-3"0"208"0,0 0-944 0,1 0-240 0,-1 0 0 0,0 0 0 16,0 0 848-16,0 0 128 0,1 0 32 0,-1 1 0 0,0 2 608 0,0-3 128 0,0 0 32 0,0 0 0 0,-7 19-496 0,3-11-112 0,0 2-16 0,-1-2 0 0,0 2-640 0,0 1-128 0,2 0-16 0,-2 1-16 15,0-3-96-15,1 3-32 0,-1-1 0 0,-1-3 0 0,1 4 48 0,-3-1 16 16,2 0 0-16,-1-1 0 15,1 1-288-15,0-3 128 0,1 1-128 0,0-1 0 0,1-2 208 0,0-1-64 0,3 0-16 0,0-4 0 0,1 3 64 0,1-4 0 32,0 0 0-32,2-3 0 0,-1 2-192 0,3-2 0 0,0 1 0 0,2-1 0 0,1 0 0 0,1 0 128 31,0 1-128-31,3 1 128 0,-3-1-128 0,1 4 0 16,3-2 0-16,-2 3 0 0,1 0-192 0,1 0 192 15,-2 4-160-15,0-1 160 0,-1 1-400 0,0 2 16 16,0-3 0-16,-2 4 0 0,1-1 48 0,-2 0 16 15,1 1 0-15,-2-1 0 0,0 0 320 0,-1-1 128 16,0 1 0-16,-1-2 0 0,-2 1 128 0,1-1 32 16,-2-1 0-16,-2 2 0 0,1-2-288 0,-3 0 0 15,1-1-208-15,-1 1 80 0,-1 1 0 0,0-1 0 0,-1 1 0 16,0-1 0-16,0-1 128 0,-2-1-208 0,3 0 80 16,-3 1 128-16,2-4-448 0,-1 0 48 0,1-1 0 15,-2 0 0 1,1 0-816-16,-2-2-176 0,0 2-16 0,-2-4-8640 0,0 1-1712 0</inkml:trace>
  <inkml:trace contextRef="#ctx0" brushRef="#br0" timeOffset="7415.77">27391 15588 35935 0,'6'2'1600'0,"-1"-4"320"0,-1 1-1536 0,-1-1-384 0,1 2 0 16,1 0 0-16,0-2 416 0,4 0 16 0,4-3 0 0,6-2 0 0,6 1 320 0,2-4 64 0,0 3 16 0,0-3 0 0,-1 4-432 0,-1 0-80 16,-2-1 0-16,-2 2-16 0,-1 2-160 0,-1 0-16 0,-3-2-128 0,-1 4 192 15,-3-4-192-15,-1 4 0 0,-1-4 0 0,-1 3 0 16,-1 0-320-16,-2 0 64 0,1-3 0 0,-2 1 0 31,0-1-912-31,0 3-176 0,-2-4-48 0,0 2-9888 16,-1 1-1984-16</inkml:trace>
  <inkml:trace contextRef="#ctx0" brushRef="#br0" timeOffset="8313.43">28192 15691 16575 0,'3'-2'1472'0,"-2"2"-1168"15,0 0-304-15,0-1 0 0,-1 1 1536 0,2 0 256 0,0 0 64 0,2-2 0 0,-1 0-304 16,2 1-48-16,-1 1-16 0,0 3 0 0,-3 0-64 0,0 2-16 0,-2 1 0 0,-1 4 0 0,-1-2-144 0,-1 3-48 0,-2 2 0 0,-1 2 0 0,-2 1-336 0,-1 0-80 0,-2 2-16 0,0-1 0 0,-1-2-448 0,-2 4-80 16,-2 0-32-16,-3 2 0 0,0 2-224 0,-1-6 0 0,0 5 128 0,0-5-128 15,3-3 0-15,-3 1 0 0,0 0 0 0,1-2 0 16,0-2 0-16,3 1 0 0,0-1 0 0,1-5 0 15,2 0-208-15,3-1-48 0,1-2 0 0,1-2 0 16,3-2-944-16,1-1-192 0,1-1-32 0,2 0-16 31,1-2-1248-31,-1-1-256 0,4 0-64 0,0-4-9824 0</inkml:trace>
  <inkml:trace contextRef="#ctx0" brushRef="#br0" timeOffset="8578.21">27921 15745 35007 0,'-2'6'1552'0,"-1"-3"320"0,1-1-1488 0,1 1-384 0,-1-1 0 0,2-2 0 0,0 0 512 0,0 1 48 0,-1 4 0 0,0-2 0 0,0 0-144 0,1 2-32 16,0-1 0-16,2 0 0 0,2 1 160 0,1 1 32 15,1-1 0-15,1 1 0 0,2 1-64 0,1 2-16 0,1-3 0 0,0 5 0 16,2-3-288-16,-2 2-48 0,1-2-16 0,0 2 0 15,1 0-416-15,-1 1-96 0,-1-3-16 0,-1 2 0 32,0-2-560-32,-1 1-112 0,-2 2-32 0,1-4 0 15,-1 2-400-15,-1-1-96 0,-1-2-16 0,0-1 0 16,1 0 288-16,-2-3 48 0,1 3 16 0,-1-1-11616 0</inkml:trace>
  <inkml:trace contextRef="#ctx0" brushRef="#br0" timeOffset="9163.51">28660 15679 32255 0,'1'3'2864'0,"-1"-2"-2288"0,1 0-576 0,0 1 0 0,0 0 768 0,1-2 32 0,-1 3 16 0,3-1 0 0,-1 4 336 0,2-1 80 16,-1 1 16-16,1 1 0 0,-3-3-448 0,1 4-96 15,-1-1 0-15,-2 2-16 0,0 2-112 0,-2 0 0 16,-1 0-16-16,0 2 0 0,-3 3-432 0,-1-1-128 16,1 1 0-16,-1 4 0 15,-2-1-304-15,-1 4-112 0,2-2-32 0,-1-2 0 16,0 1-64-16,1-6-32 0,1 1 0 0,1-4 0 15,0-4-112-15,1-2-32 0,1 1 0 0,1-5 0 16,-1-1-1360-16,0-2-288 0</inkml:trace>
  <inkml:trace contextRef="#ctx0" brushRef="#br0" timeOffset="9416.36">28472 15814 6447 0,'2'4'576'0,"-1"-3"-576"0,1 0 0 0,-2 1 0 0,1-2 6832 0,0 0 1248 0,0 0 256 0,2-2 48 0,0 1-6448 0,5 0-1296 0,1-4-256 0,2-1-48 0,0 2-592 0,1 2-128 0,3-3-32 0,0-2 0 16,0 3 912-16,1-1 176 16,0 1 32-16,0 0 16 0,-1-1-64 0,1 2-16 0,-1 0 0 0,-2-1 0 0,0 3-480 0,-1 1-160 31,-1 0 0-31,0 0 0 15,-1 0-576-15,1 1-208 0,0 1-48 0,0 0-16 16,-1-2-1136-16,0 0-208 0,0 0-48 0,-1 0-16 16,-2 0-512-16,1-4-112 0</inkml:trace>
  <inkml:trace contextRef="#ctx0" brushRef="#br0" timeOffset="16463.66">26649 15761 3679 0,'-3'-4'320'0,"2"3"-320"0,0-1 0 0,1 2 0 0,0-2 0 0,-1 1 0 16,-1 0 0-16,0-4 0 0,-2 0 640 0,-1-2 128 0,2 2 0 0,-1-2 16 0,1 0-784 0,1 3 0 0,0-2-256 0,0 1 64 0,1-1 576 0,0 1 128 0,0-1 32 0,1 1 0 0,-2 0 960 0,1 0 192 16,1 0 32-16,0-1 16 0,1 0-32 0,-1 1-16 0,2 0 0 15,-2 1 0-15,1-1-272 0,-1 3-48 0,1-1-16 0,0 2 0 0,-1 1-400 0,2 0-64 16,-1 0-32-16,-1 0 0 0,1 0 288 0,0 0 48 15,2 1 16-15,-3-1 0 16,0 0-144-16,0 0-32 0,0 0 0 0,0 0 0 0,0 0-400 0,0 0-64 0,0 0-32 0,0 0 0 16,11 18-80-16,-11-13-16 0,0 1 0 0,-1 4 0 15,1-2-208-15,-3 5-48 0,2 1-16 0,0 3 0 16,-2 2-176-16,-1 2 0 16,2 3-160-16,-3-1 160 0,1 3-320 0,1-2 16 0,-2 1 16 0,0-1 0 15,0 0 112-15,0-4 32 0,0 1 0 0,1-3 0 16,0 2 144-1,1-5 176-15,0 0-48 0,0-3 0 0,1-1 16 0,0-1 0 0,-1-4 0 0,1 2 0 32,-1-5-480-32,1 2-112 15,0-4 0-15,0 1-16 0,1 0-1248 0,0-4-240 0,1 0-48 0,0-1-16 16,0-1-544-16,0-1-128 0,0 0 0 0,0 5-8256 16</inkml:trace>
  <inkml:trace contextRef="#ctx0" brushRef="#br0" timeOffset="16826.89">26429 15904 11967 0,'-1'-1'1072'16,"-1"1"-864"-16,1 0-208 0,0 0 0 0,1 0 1680 0,0 0 304 0,0 0 48 0,-1-2 16 0,-2 1-816 0,2-1-144 0,0 0-48 0,1 2 0 0,0 0 160 0,0 0 16 0,0 0 16 0,0 0 0 16,0 0 336-16,21-4 64 0,-13 2 16 0,2 0 0 15,1 0-176-15,3-1-16 0,-2 1-16 0,3-2 0 16,0 2-688-16,1-3-144 0,0 0-32 0,1 4 0 15,1-3-176-15,-1 2-32 0,2-3-16 0,-2-2 0 16,0 2-160-16,-1-1-48 0,0 3 0 0,-1-2 0 0,-1 2-144 16,-1-2 0-16,0 4 0 0,-2-2 0 15,0 3-304-15,-2 0-80 0,-1 0-32 16,-1 3 0-16,-2-3-1120 0,1 0-208 0,-1 2-48 0,1 0-14640 16</inkml:trace>
  <inkml:trace contextRef="#ctx0" brushRef="#br0" timeOffset="18362.83">29134 15546 6447 0,'-6'2'576'0,"1"1"-576"15,2-3 0-15,1 1 0 0,2 0 1280 0,-1 3 128 0,-3-3 48 0,-2 4 0 0,-1 1-384 0,-2 2-80 0,3-2-16 0,0-1 0 0,2-1 464 0,2 1 96 0,0-4 0 0,4 0 16 0,-2-1-144 0,2-1-16 0,2 0-16 0,2-4 0 0,0 1 320 0,2-1 64 16,1 1 16-16,0-1 0 0,2-1-464 0,0-1-96 0,0 3 0 0,-1-2-16 16,3 2-560-16,-2 3-128 0,0-3 0 0,0 3-16 15,-1 1-320-15,0 0-176 0,0 0 192 0,0 2-192 16,-2 1 0-16,1-1 0 0,2 2 0 0,-1 1 0 0,1-3 0 0,0 2 0 16,0 1 0-16,2 1 0 15,-2-1 0-15,1-1 0 0,1 0 0 0,-1-1 0 0,0-1 0 16,-1 0 0-16,1 1 0 0,-4-1 0 0,0 2 0 15,-2-3 0-15,-2 3 0 0,-3-2 0 0,-1 4 0 0,-3 1 0 16,-2 1 0-16,-2 0 0 0,-2 2-144 0,-2 1 16 16,-1-3 0-16,-3 3 0 0,0 1 128 0,-2-1-128 0,-2 1 128 15,1-1-128-15,-1 3-224 0,2-3-32 0,1 1-16 0,2-1 0 16,2-4 96-16,1 0 32 16,2-1 0-16,3-2 0 0,1 1-16 0,1-4 0 0,3 3 0 0,0-4 0 31,1 0-416-31,2 0-64 0,2 0-32 0,0-3 0 0,2 2-192 15,1 0-32-15,1 0-16 0,0-2 0 0,2 2 1040 0,1 0 304 0,2-2 16 0,-1 3 0 16,2 0 16-16,-2 0 16 0,0 0 0 0,0 3 0 16,-3-1-352-16,0 2 0 0,-3 2-192 0,-1 1 64 15,-1 2 128-15,-2-3 0 0,1 3 128 0,-1-2-128 16,0 2 0-16,-1 0 144 0,1-2-144 0,0 1 0 0,-2-1 592 16,1 0 16-16,-2 1 0 0,1 0 0 0,-2-1 32 15,0 1 16-15,-1 1 0 0,0 1 0 0,-1-2-144 16,0 2-16-16,-1 0-16 0,0 1 0 0,-1-1-224 0,0 0-64 15,-1 3 0-15,-2-2 0 0,0 4 176 0,-1-3 16 16,-1 4 16-16,-1-2 0 16,1 0-64-16,-2 0-16 0,1 1 0 0,0-4 0 0,-1 0 16 0,2-2 0 15,0-1 0-15,1-3 0 0,1 2-336 0,1-3 0 16,0-4 0-16,0 0 0 16,0 0-416-16,1-3-160 0,-1 2-16 0,2-6-16 15,0 2-1664-15,2-3-336 0</inkml:trace>
  <inkml:trace contextRef="#ctx0" brushRef="#br0" timeOffset="19084.78">29563 15571 26719 0,'0'-2'2368'0,"0"2"-1888"0,0 0-480 0,0 0 0 0,2 0 640 0,-2 0 48 0,1 0 0 0,0 0 0 0,0 2 416 0,2-2 96 0,-2 3 16 0,-1-3 0 0,0 0-384 0,0 0-80 0,0 0-16 0,-5 25 0 16,1-15 160-16,0 1 16 16,-4 3 16-16,-1 2 0 0,0 1-544 15,-1-1-96-15,0 1-32 0,1 0 0 0,-1-4-256 0,3 2 0 16,-1-4 0-16,2 0-144 0,1-2 144 0,0 0 0 16,2-5 128-16,0 3-128 0,2-6 144 0,0 0-144 15,1 2 192-15,1-3-192 0,1-4 128 0,2 3-128 16,1-2 0-16,1-1 0 0,2 2 0 0,0 0-144 15,1-3-16-15,1 1 0 0,1 1 160 0,0 2 0 16,1-4 0-16,2 0 0 0,0 2 0 0,-1 0-128 16,3 1 0-16,0 0 0 0,3 1 128 0,-4 1-192 15,1 1 192-15,-4 3-192 0,-2 1 0 0,-2-1-16 16,-2 4 0-16,-4 0 0 0,1 2 208 0,-3 1 0 0,0-2 0 16,-2 2 0-16,1 0 144 0,0 0 80 0,-2 0 16 15,0 1 0-15,0 0 128 0,0-3 16 0,-1 1 16 0,0 1 0 16,-1 1-272-16,-1 0-128 0,-1 4 0 0,-1-1 128 15,0 0-128-15,-1-2 0 0,-2 2 0 0,1 1 0 16,0 0 0-16,-1-2 0 0,-2 2 0 0,0-2 0 16,-1-1 0-16,-1 0 0 0,1-1 0 0,-2-2 0 31,-1-2-624-31,3-1 0 0,-1-2 0 0,-1-2 0 0,1 0-1312 0,-1-3-272 0,1-1-48 0,1-4-12800 16</inkml:trace>
  <inkml:trace contextRef="#ctx0" brushRef="#br0" timeOffset="19392.93">29497 15620 24879 0,'-2'-1'2208'16,"1"1"-1760"-16,1 0-448 0,0-3 0 0,1 3 2176 0,1-1 368 0,-1 0 64 0,0 1 16 0,2-4-1136 0,0 2-208 0,1 2-64 0,2-4 0 0,-1 3-368 0,1-3-80 0,2 3 0 0,0 0-16 0,2-2-96 0,1 1-16 0,2-2 0 0,0 1 0 15,2-1-208-15,0-1-48 0,4 0-16 0,-1 0 0 16,1-2-368-16,-1 1 0 0,1 0 0 0,-3 0-128 16,-5 1-256-1,3-2-64-15,1 0 0 0,2-4 0 0,-1 1 272 0,0-1 176 0,0 1-208 16,-2 2 80-16,-2-3-128 0,-1 2 0 0,0 0-16 0,-1 1 0 15,-1 0-352 1,-3 2-64-16,0-4-16 0,-2 5-17168 0</inkml:trace>
  <inkml:trace contextRef="#ctx0" brushRef="#br0" timeOffset="20849.31">30242 15593 8287 0,'2'-1'736'0,"-1"-1"-592"0,0 2-144 0,-1 0 0 0,0 0 0 0,0 0 192 0,1 0-192 0,-1 0 192 0,2 0 1632 0,-2 2 336 0,0-2 64 15,0 0 16-15,0 0 1024 0,0 0 192 0,0 0 64 0,0 0 0 0,-15 17-1344 0,10-12-272 0,-1 1-48 0,-2-1-16 0,2 1-752 0,-3-1-160 16,1 1-32-16,-3 1 0 15,1 0-416-15,-2 2-96 0,0-1 0 0,0 1-16 0,-1 2-368 0,1 0 0 0,0-1 0 0,-1 1 128 16,1 0-128-16,2 0 176 0,0 3-176 0,-1-2 192 16,2 0-192-16,1 0 0 0,0-1 0 15,2 0 0-15,1 2 128 0,0 1 0 16,1-1 0-16,2 3 0 0,1-3-128 16,0 2-176-16,-1 0 48 0,2 0 0 0,0-1 128 0,2-1 0 0,-1 0 0 0,2-2 0 15,0 1 0-15,1-1 0 0,-1-1 0 16,4-3 0-16,-1 3 0 0,1-3-192 0,2-3 192 0,1 0-192 15,0 0 32-15,1 0 0 0,1-4 0 16,2 1 0 0,1-1-288-16,-2 0-48 0,1-1-16 15,-2 1 0-15,-1 0-704 0,0 0-128 0,1-3-48 0,-4 2 0 16,0 1-528-16,-2-1-128 0,0 1 0 0,-1 0-16 16,-1 0-304-16,-1 0-64 0,-1 0-16 0,0 0-6560 0</inkml:trace>
  <inkml:trace contextRef="#ctx0" brushRef="#br0" timeOffset="21280.44">30053 15879 20271 0,'-4'2'896'0,"1"-1"192"0,0 0-880 0,2-1-208 0,1 3 0 0,0-3 0 0,0 0 192 0,-1 1-16 0,0 2 0 0,-2-1 0 0,2 2 1024 0,0-2 208 0,-1 3 32 0,1-2 16 0,1 0-240 0,0-1-64 16,1 1 0-16,2-3 0 16,-2 2 384-16,3-2 64 0,2 1 0 0,-1-2 16 0,0-1-640 0,1 0-128 15,3-1-16-15,-2 0-16 0,1 0-432 0,0 1-96 16,3 1-16-16,0-1 0 0,2 2-272 0,-1-2 0 16,3 1 0-16,-3-2 0 0,4 3 0 0,-1 0 0 15,0 0-160-15,-1-2 160 16,-1 2-496-16,-2-2 32 0,1 4 0 15,-3-4 0-15,1 1-528 0,-2 0-96 0,-2-2-32 0,0 3-9472 16,0-1-1888-16</inkml:trace>
  <inkml:trace contextRef="#ctx0" brushRef="#br0" timeOffset="22951.35">30819 15702 4607 0,'-5'2'400'0,"1"-2"-400"0,3-2 0 0,-1 2 0 0,2 0 1248 0,0 0 160 0,-2 0 48 0,-2-2 0 15,-1 2 480-15,0 0 112 0,3 0 0 0,-1 0 16 0,2 0-1200 0,-1 0-240 0,2 2-48 0,-2 0-16 0,2-2 336 0,0 0 80 0,0 1 16 16,0-1 0-16,0 0 720 0,0 0 144 0,0 0 16 0,0 0 16 0,0 0 16 0,0 0 0 0,0 0 0 0,0 0 0 16,21 5-752-16,-16-5-128 0,2-2-48 0,-2 1 0 15,1 1-480-15,1-2-112 0,2 1 0 0,-1-1-16 16,2-1-224-16,2 3-144 0,0-3 192 0,1 0-192 15,0-1 0-15,0 1 0 0,2 0 0 0,-1-1 0 16,-2 2 0-16,1 1 0 0,-1-3 0 0,-2 3 0 16,0 1-192-16,-2 0-112 0,0 0-16 0,-2 0 0 15,1 0-1168-15,-2 1-240 0,-1 0-64 16,-1 2 0-16,-1-2-1280 16,-1-1-256-16</inkml:trace>
  <inkml:trace contextRef="#ctx0" brushRef="#br0" timeOffset="23441.56">30790 15875 7359 0,'-2'0'656'0,"-1"1"-528"0,1 0-128 16,0 1 0-16,2 0 1872 0,0-2 352 0,0 0 64 0,0 1 16 0,0 3-176 0,0-3-16 0,2 4-16 0,-1-4 0 0,0 4-240 0,2-3-32 0,-1 1-16 0,1-2 0 0,-1 4-464 0,1-3-80 0,-2-1-32 0,1 1 0 0,2-2-224 0,1 2-48 15,1-1-16-15,0 0 0 0,2 2-304 0,-1-6-48 0,1 3-16 0,1-1 0 31,0 0-432-31,2-1-144 0,0 0 0 0,2-1 0 0,0-3-128 0,2 1-144 0,0 2-32 0,1-4 0 32,0 1-576-32,0 0-112 0,0 1-32 0,-1-1-9808 0,0 0-1968 15</inkml:trace>
  <inkml:trace contextRef="#ctx0" brushRef="#br0" timeOffset="25325.63">31591 15389 21183 0,'0'-1'1888'0,"2"-1"-1504"16,-2 2-384-16,1 0 0 0,0 0 976 0,0 0 128 0,1-2 32 0,0 1 0 0,1-1-304 16,0 2-48-16,0-1-16 0,-2 1 0 0,1 0 192 0,-2 1 16 0,0 2 16 0,-2 1 0 0,-1 2 304 0,0 0 64 15,-2 3 16-15,0-2 0 0,0 3-448 0,0 2-96 0,-1-1 0 0,1 3-16 0,-1 1-432 0,-1 1-96 0,3 1-16 0,-3-2 0 16,1 2-272-16,0-1 0 0,0-1 0 0,-2 3 0 16,2-5 160-16,-1 2-32 0,1 1 0 0,-1-3 0 15,1-2-128-15,0 1 0 0,1-1 0 0,0-1 0 16,0 1 0-16,2-3 0 0,0-1 0 0,1-1 0 15,-1 2 0-15,3-6 0 0,0 2 0 0,1-3 0 16,3-1 128-16,-1 0-128 0,1-1 128 0,3-3-128 0,0 2 0 16,2-6 0-16,2 1 0 0,1-1 0 0,-1 2-192 0,3-2 16 15,1 0 16-15,0-2 0 16,-2 3-400-16,2-3-80 0,-1 2 0 0,-1-1-10960 16,1 1-2192-16</inkml:trace>
  <inkml:trace contextRef="#ctx0" brushRef="#br0" timeOffset="25724.41">31766 15360 4607 0,'1'-2'400'0,"-1"2"-400"0,0-3 0 16,0 3 0-16,0 3 1792 0,0-3 256 0,0 0 64 0,1 0 16 0,-1 0 928 0,-1 1 176 0,0 2 32 0,1-3 16 0,0 0-224 0,0 0-48 0,-13 24-16 0,10-16 0 16,-1 2-1072-16,0 2-224 0,-1 2-32 0,0 0-16 0,0 4-1056 0,0 0-208 15,1 2-32-15,-1 2-16 0,0 2-336 0,0-2 144 16,-1 2-144-16,-1 0 0 15,1 2 128-15,0-1-128 0,-1 5 0 0,-2-2 0 16,-1 3 0-16,0-2 0 0,0 0 128 0,0 3-128 0,-1-3 0 0,1-1 0 16,-1 4 0-16,-1-1 0 0,1-2-320 0,-2-1-32 15,3-4 0-15,2-2 0 16,-1-5-464-16,2-1-80 0,1-3-32 0,1-3 0 16,1-3-1248-16,0-2-256 0,3 0-64 0,0-5-11712 0</inkml:trace>
  <inkml:trace contextRef="#ctx0" brushRef="#br0" timeOffset="26171">31960 15318 12895 0,'0'0'1152'0,"-1"0"-928"0,1 0-224 0,-2 0 0 0,2 2 1408 0,0-1 256 0,-1 0 32 0,0 2 16 0,0-1 384 0,-3 3 80 0,0 1 0 0,-1 3 16 0,0-1-16 0,0 2 0 0,-1 1 0 0,0 3 0 16,-1 2-592-16,0 1-128 0,1 3-32 0,-1 2 0 16,1 2-912-16,0 2-192 0,-1 2-48 0,2 1 0 15,-1 2-128-15,1-3-16 0,-1 3-128 0,1 0 192 16,0-1-64-16,0 1-128 0,-1 0 176 0,0-3-176 31,1 0 128-31,0-5-128 0,1-4 0 0,-1 2 0 16,3 2 0-16,-2-1 0 0,-1-3 0 0,1-2-144 0,1 0-176 0,0-2-48 0,1-3 0 0,-1 0 0 31,1-5-928-31,-1 2-192 0,2-3-48 0,0-1-9424 0,1-3-1904 0</inkml:trace>
  <inkml:trace contextRef="#ctx0" brushRef="#br0" timeOffset="26676.73">32201 15767 7359 0,'1'-3'656'0,"-1"0"-528"0,0-1-128 0,0 3 0 0,2-1 2048 0,-1 2 368 0,0-2 80 0,-1 1 0 0,1 0-2064 0,2-2-432 16,-2 2 0-16,-1 1-144 0,-1 4 1216 0,-2-3 240 0,-2 5 48 0,0 1 16 16,-1 1 832-16,-1 0 160 0,-2 1 48 0,0 3 0 15,0 0-192-15,-1 2-48 0,-2 0 0 0,1 4 0 16,1-2-1056-16,-1 1-224 0,-1 2-32 0,1-1-16 16,-2 3-496-16,1-2-96 15,0 1-32-15,1-2 0 0,-1-1-224 0,3 0 128 0,0-1-128 0,0-3 0 16,2 2 128-16,1-4-128 0,0-1 0 0,-1-1 0 15,2 1 0-15,0-4-256 0,0-3 16 0,2 1 16 16,-1 0-752 0,2-4-160-16,-1 0-16 0,2-3-10272 0,0 1-2048 0</inkml:trace>
  <inkml:trace contextRef="#ctx0" brushRef="#br0" timeOffset="27003.24">31987 15814 29487 0,'0'5'1296'0,"0"-2"288"0,0 0-1264 0,0 1-320 0,1-1 0 0,-1 0 0 0,2 0 1344 0,-1 2 224 0,1 2 32 0,0 7 16 0,0-1-32 0,0 5-16 0,0 1 0 0,-1 0 0 0,-1 1-1008 0,-1 0-208 0,-1-1-32 0,2 1-16 16,-1-4-128-16,1-1-32 0,0 0 0 0,0-2 0 15,3-3-144-15,-1 0 0 0,2-1-160 0,0-3 160 32,2-1-432-32,1-1 16 0,1-2 0 0,0 1 0 15,2-3-960-15,0 0-192 0,1 0-32 0,-1-4-14912 0</inkml:trace>
  <inkml:trace contextRef="#ctx0" brushRef="#br0" timeOffset="27461.31">32576 15677 23039 0,'-2'2'2048'0,"1"1"-1648"0,0-3-400 0,0 1 0 0,1 0 2256 0,0 1 368 0,1-2 80 0,-1 2 16 0,0 3-912 0,1-2-176 0,-1 1-32 0,0 3-16 0,0 0-752 0,-1 0-160 16,0 2-32-16,-2 1 0 0,1 0-384 0,-2 1-64 15,2 1-32-15,-2 1 0 0,0 3 32 0,-1-3 0 16,2 4 0-16,-2 0 0 0,1-1-192 0,0 1 0 15,-1 4 0-15,0-3 0 16,0 0 0-16,0-1-256 0,2 0 64 0,-1-1 16 16,0-5-208-1,1 1-64-15,0-1 0 0,-1-2 0 0,2 0-1024 0,-1-5-192 0,2 0-64 0,-1-1-14256 16</inkml:trace>
  <inkml:trace contextRef="#ctx0" brushRef="#br0" timeOffset="27699.86">32375 15907 39791 0,'-6'7'880'0,"1"-4"176"0,0 1 32 16,4-4 32-16,0 0-896 0,2 0-224 0,2 0 0 0,-2 0 0 15,2 0 320-15,4-3 32 0,0 1 0 0,4 0 0 0,0-3-224 0,2 0-128 0,0 2 128 0,1-3-128 0,1 3 192 0,0-3-48 0,1-3 0 0,1 2 0 0,3 1-16 0,-3-3 0 0,2 2 0 0,-2-2 0 0,-1 3-288 0,-1-2-64 16,0 2-16-16,-2 1 0 16,0 0-1088-16,-2 0-208 0,1 2-64 0</inkml:trace>
  <inkml:trace contextRef="#ctx0" brushRef="#br0" timeOffset="28232.17">33039 15474 19343 0,'-2'1'1728'0,"-1"2"-1392"0,2-3-336 0,0 0 0 0,1 0 2160 0,-1 1 352 0,-2 3 80 0,1-2 16 0,-1 3-400 0,-3 5-80 16,1-2-16-16,-1 3 0 0,0-1-768 0,-2 1-144 0,0 0-48 16,-1 1 0-16,0-1-576 0,0-2-128 0,-1 2-32 0,1 0 0 15,0-1-112-15,3 0-32 0,1-4 0 0,0 2 0 16,2-2-112-16,0 0-32 0,2-1 0 0,1 0 0 16,-1 0-128-16,1 0 0 15,0 1 144-15,1-1-144 0,0 1 0 0,2-1 0 0,0 1 0 0,1-1 128 16,1 1-128-16,0 1 144 0,1-3-144 0,3 0 160 15,-1 1-32-15,2-2 0 0,3 0 0 0,-2 0 0 16,2-3-128 0,1 1 0-16,1-1 0 0,0 0 0 0,1 0-208 0,0-1-32 15,0 1 0-15,-3-4 0 16,1 2-208-16,-3-3-32 0,-2 1-16 0,0-2 0 0,-3 0-208 0,-1-1-64 16,0 1 0-16</inkml:trace>
  <inkml:trace contextRef="#ctx0" brushRef="#br0" timeOffset="28598.83">33260 15438 34095 0,'-7'3'1504'0,"2"0"320"0,2 2-1456 0,0-2-368 0,2-1 0 0,1 1 0 0,0-2 240 16,-3 4-32-16,1 4 0 0,-3 2 0 0,-1 4 528 0,-2 2 96 0,0 3 32 0,-1 0 0 0,1-1 0 0,-2 4 0 0,0-1 0 0,0-1 0 15,0 4-304-15,-2-2-64 0,0 2-16 0,0 1 0 16,0-1-176-16,-2 0-48 0,-2 1 0 0,0 2 0 0,1-1-256 0,0-1 0 15,4 2 0-15,0-2 0 16,2-3-208-16,1-1-112 16,2-2 0-16,1-3-16 0,1-1-32 0,1-4 0 15,2-2 0-15,0 0 0 16,2-2-784-16,0-5-144 0,2 2-48 0</inkml:trace>
  <inkml:trace contextRef="#ctx0" brushRef="#br0" timeOffset="28995.47">33392 15461 28559 0,'-4'4'1264'0,"0"-1"272"0,2 2-1232 0,1-3-304 0,-1 1 0 0,1-3 0 0,0 2 848 16,-1 3 112-16,-1 4 32 0,-3 1 0 0,-2 5 736 0,-1 2 128 0,-1 4 48 0,-1-2 0 0,-1 2-816 0,3 1-176 0,-3-1-16 0,2 4-16 0,1-2-400 0,-1 3-80 16,0 1-16-16,0-1 0 0,1-1-256 0,1 1-128 0,0-3 0 0,0 1 128 15,0-1-128-15,1 3 0 0,-1-2 0 0,2-1-176 32,0 0-208-32,0-1-64 0,0-2 0 0,1-1 0 15,0 0-48-15,1-3-16 0,0 0 0 0,2-2 0 16,1-3-1040-16,-1-1-224 0,1-3-32 0</inkml:trace>
  <inkml:trace contextRef="#ctx0" brushRef="#br0" timeOffset="29548.7">33566 15785 28559 0,'-4'0'2544'0,"1"-3"-2032"15,2 3-512-15,-1 0 0 0,2 0-736 0,-1 0-240 0,-1-1-48 0,-3 1-16 0,-3-1 1040 0,0 1 0 16,-2 1 208-16,-1 3-16 0,1-2 1376 0,0 2 288 0,-1 1 48 0,1 1 16 0,0 3-80 0,1-1-16 0,1 3 0 0,-1-2 0 0,0 2-1088 0,2 0-224 16,-1 0-32-16,0 3-16 15,0-2-160-15,1 1-48 0,1 0 0 0,-2 2 0 16,3 1-256-16,-1-2 160 0,1 1-160 0,1-3 128 0,1 3-128 0,2-3 0 16,-1 2 0-16,1-2 0 0,2-1 0 15,2 0 0-15,-1 1 0 0,3-3 0 0,0 1-144 0,1-1-16 16,2 0 0-16,0 2 0 0,1-5-160 0,2 3-16 15,2-2-16-15,-1-1 0 16,2 0-416-16,0-1-96 0,2-1-16 16,1-1 0-16,0-1-720 0,-1-2-160 0,2 2-32 0</inkml:trace>
  <inkml:trace contextRef="#ctx0" brushRef="#br0" timeOffset="30024.89">33393 16007 6447 0,'-6'5'576'0,"1"-5"-576"0,0 1 0 0,3-1 0 0,0 0 3184 0,1 0 528 16,1 2 96-16,-1-2 32 0,0 2-480 0,-2-2-96 0,2 0 0 0,0 0-16 0,1 0-1328 0,0 0-256 0,2 0-48 0,-2 0-16 15,0 0-768-15,0 0-144 0,0 0-48 0,21-6 0 0,-15 3-352 0,0 1-80 32,-1 2-16-32,2-3 0 0,-2 3-192 0,1-1 144 0,0 1-144 0,0 0 128 0,2 0 0 0,0-1 0 15,3 1 0-15,2 0 0 0,0-1-128 0,2 1 160 16,0-3-160-16,0 1 160 31,2-1-528-31,0 0-96 0,1-1-32 0</inkml:trace>
  <inkml:trace contextRef="#ctx0" brushRef="#br0" timeOffset="32464.03">22809 17087 15663 0,'-3'3'1392'0,"-1"-1"-1120"15,3 3-272 1,0-5 0-16,1 0-272 0,-3 1-112 0,-1 4-32 0,-2 0 0 0,0 1 416 0,-4 0-128 0,1-1 128 0,1-1 0 0,0-1 224 0,1 1 128 0,0-4 32 0,0 3 0 0,0-2 1040 0,1 1 224 0,0 3 32 0,1-3 16 0,0 2-112 0,0 3-32 15,-1-1 0-15,-1 0 0 0,1 0-864 0,0 4-176 0,-1 1-48 16,0 0 0 0,0 2-848-16,0 3-192 0,-2-4-16 0,-1 2-16 15,1-3-224-15,1-2-32 0,0-1-16 0,1 1 0 0,-2-1 624 0,-1 1 256 0,3 1-192 0,-2-1 192 32,4-1-1104-32,-1-1-112 0,0-1 0 0,0-1-4896 0,1 1-976 0</inkml:trace>
  <inkml:trace contextRef="#ctx0" brushRef="#br0" timeOffset="33082.97">22448 17074 11055 0,'-2'-3'480'0,"1"0"112"0,-1 3-464 0,1-2-128 0,1 2 0 16,0-2 0-16,0 2-448 0,0-1-128 0,-1 1 0 0,1-4-16 0,-1 2 912 0,1 0 192 0,-2-1 48 0,2 2 0 0,2-2 560 0,-2 1 112 0,1 2 32 0,0-3 0 0,2 2 288 0,-1 1 64 0,1 0 16 0,0 0 0 16,0 0-176-16,0 0-48 0,0 0 0 0,-1 1 0 0,2 2-608 0,-1-3-128 15,-1 0-32-15,1 1 0 0,-1 0 0 0,-1 2 0 16,1-2 0-16,0 2 0 15,0-1 192-15,0 0 16 0,0 2 16 0,1-1 0 0,-1 0-208 0,2 2-32 16,0 0-16-16,0-1 0 16,1 1-320-16,2 0-64 0,0 1-16 0,0-1 0 0,2 2 192 0,0 1 48 15,2 0 0-15,0 1 0 0,1 2-144 16,2 2-32-16,0-1 0 0,-1 3 0 0,1-2-272 0,-1 4 0 16,0-1 0-16,-1 1 0 0,2 0 0 0,-2-3 0 15,0-2 0-15,1 2 0 0,-1-3 0 0,-1-2 0 16,2-1 0-16,-2 1 0 0,0 0 0 0,0-2 0 15,0 0 0-15,-1 1 0 0,1-2-240 0,-1-1-48 0,1 1-16 0,-1 0 0 32,0-1-448-32,-1-1-80 15,1 1-32-15,-2-1 0 0,0 1-480 0,-1-3-80 0,0 2-32 0,0-3 0 0,-2 3-1152 16,0-3-224-16,-1 1-48 0,3 1-16 0</inkml:trace>
  <inkml:trace contextRef="#ctx0" brushRef="#br0" timeOffset="34657.54">25467 17127 6447 0,'1'4'576'0,"-1"-4"-576"0,0 1 0 0,-1-1 0 0,1 0 2352 0,0 0 352 0,-1-1 80 0,-1 1 16 16,2 0-2352-16,-2 1-448 0,1-1 0 0,1 0-208 0,0 0 576 0,0 0 112 0,0 0 32 0,0 0 0 0,0 0 560 0,-24 8 112 0,19-3 32 0,-2 1 0 0,1 3-144 0,-3-4-32 0,1 2 0 0,-1 3 0 0,0-1-272 0,0 2-64 15,-1 2-16-15,2 0 0 0,-2-1 16 0,1 2 16 16,-2 0 0-16,1 3 0 0,-1-1-96 0,0-3-32 16,-1 3 0-16,-1-2 0 0,2-1-400 0,0 0-192 15,0-2 160-15,1-2-160 0,1-1 0 0,1-3 0 16,1 1 0-16,0-3-160 15,1-1-720-15,-3 1-144 0,2 1-16 0,-1-4-16 16,1 0-592-16,1 0-112 0,-2 0-32 0,1 0 0 16,1 0-768-16,-2 1-144 0,2 0-48 0,-1 2-4704 0</inkml:trace>
  <inkml:trace contextRef="#ctx0" brushRef="#br0" timeOffset="35033.6">25177 17046 2751 0,'2'2'256'0,"-2"1"-256"0,0-3 0 0,1 0 0 0,-1 1 3264 0,0 0 624 0,0 1 112 0,1 0 32 0,2-1-2576 0,-2 4-512 0,1-2-112 0,1 2 0 0,-1 0 896 0,1-1 192 16,0 3 48-16,0-1 0 0,1 4-272 0,-2-3-48 16,2 2-16-16,1 1 0 0,0 0-288 0,0 1-64 15,1 1-16-15,0-1 0 0,1 4-432 0,1-1-96 0,-1 1-16 0,2 1 0 16,0-2-496-16,-2 1-96 16,2 1-128-16,-1-3 176 0,1 0-368 0,-2 1-80 0,1 1-16 0,-1 0 0 15,1-4-96-15,0 0 0 16,0 1-16-16,-1-2 0 15,-1-1-144-15,2-1-32 0,-2 0 0 0,0 1 0 16,2-3-496-16,-2 0-96 0,0 0-32 0,-1-1-8784 0,0 0-1744 16</inkml:trace>
  <inkml:trace contextRef="#ctx0" brushRef="#br0" timeOffset="36115.32">22890 18077 12895 0,'-4'0'1152'0,"2"0"-928"0,0-1-224 0,1 1 0 0,1 0 800 0,-1 0 112 0,-3 0 32 0,0-1 0 16,-2-1 640-16,0 2 128 0,0 0 16 0,0 0 16 0,0 0-144 0,-1 3-16 0,0 1-16 0,1-3 0 0,0 4-608 0,-2 0-128 0,1 1-32 0,-1-1 0 0,1 2-160 15,-2 3-48-15,1-2 0 0,-2 2 0 0,0 1-48 0,-1-3-16 16,0 3 0-16,-1 2 0 0,1 0-272 0,0-1-48 0,1 0-16 0,0 0 0 16,-1 3-192-16,1-3 0 15,0 2 128-15,1 0-128 16,-1-2-176-16,0 2-80 0,1-1 0 0,1-3-16 0,-1 4-32 0,1-7 0 16,1 3 0-16,1-2 0 15,1-2-592-15,0-1-112 0,0-2-16 0,3 0-16 0,-1 1-848 16,1-4-160-16</inkml:trace>
  <inkml:trace contextRef="#ctx0" brushRef="#br0" timeOffset="36565.23">22546 18108 20271 0,'-7'3'896'0,"2"-1"192"0,0 1-880 0,2-2-208 0,2 1 0 0,1-2 0 0,0 1 0 0,-1 1-192 0,0 1 48 0,-2 0 0 0,3 2 544 0,1-1 112 0,2 0 32 0,2 3 0 0,1-1 464 0,0-1 80 0,4 1 32 0,0 1 0 16,2 0 608-16,1 1 128 0,0 0 32 0,2 2 0 15,1-3-576-15,0 3-112 16,2-1-32-16,-2-1 0 0,1 3-560 0,0 0-112 16,1-2-32-16,-1 2 0 0,-1-1-336 0,1 2-128 15,-1 1 0-15,-1 0 144 0,1-1-144 0,-1 1-192 16,0 2 32-16,1 2 16 15,-1 1-832-15,0-1-176 0,-2 2-16 0,0 2-16 16,-1-3-944-16,-1 1-192 0,0-3-48 0,-1-1 0 16,0-3 48-16,-1-2 0 0,-2-2 0 0,-1-3 0 0,0 0 768 0,-1-2 144 15,0-3 48-15,2-1-4816 0</inkml:trace>
  <inkml:trace contextRef="#ctx0" brushRef="#br0" timeOffset="37583.46">25179 18198 16575 0,'0'-3'1472'0,"0"1"-1168"0,0-1-304 0,0 1 0 0,0 1-400 0,-2-1-144 0,4-1-32 16,-2-5 0-16,0-1-32 0,0-2-16 0,-2-2 0 0,2 2 0 0,0 0 768 0,-1 3 160 0,1 0 16 0,0 2 16 0,0 1 832 0,1 4 176 15,-1-2 16-15,0 2 16 0,-1 2 288 0,1-1 48 16,0 3 16-16,-1 1 0 16,0-1-832-16,-1 3-144 0,2-6-48 0,0 0 0 0,-7 21-144 0,3-14-48 15,1 2 0-15,-2 4 0 0,0-2 192 0,-1 0 16 16,-1 1 16-16,1 2 0 0,0 0-128 0,-1 1-32 16,-1-1 0-16,1 2 0 0,-2-2 176 0,-1 1 16 15,0 2 16-15,-1-1 0 0,1 2-176 16,-2-1-32-16,0 0-16 0,-1 1 0 0,0-2-352 15,0 1-64-15,1-2-16 0,-1 0 0 0,1 1-128 16,2-5 0-16,0 1 0 0,0-2 0 16,2-1-384-16,0-1-144 0,0-1-48 0,2-3 0 15,-2 0-432-15,2 0-80 0,0 1-32 0,0-4 0 16,2 3-816-16,-1-4-176 0,0 1-16 0,1-1-10400 0</inkml:trace>
  <inkml:trace contextRef="#ctx0" brushRef="#br0" timeOffset="37947.67">24805 18148 23039 0,'0'1'1024'0,"0"-1"192"0,-1 0-960 0,1 0-256 0,0 0 0 0,0 0 0 0,0 0-144 0,0-1-80 0,1 1-16 0,2 0 0 0,-1 0 688 0,-2 0 128 0,0 0 16 0,0 0 16 0,21 13 832 0,-15-4 160 0,2 0 48 0,0 2 0 0,2 0 176 0,0 1 32 0,1 2 16 0,2-2 0 16,0 4-672-16,1-2-144 15,1 1-32-15,0 2 0 0,-1-2-656 0,1 2-144 0,0-1-32 0,0 0 0 31,0 0-192-31,-2 0 0 0,2-1 0 0,-2 0 0 16,-1-2 0-16,0-2-160 0,1 0 32 0,-2-1 0 16,1-4-272-1,-2 1-48-15,2-2-16 0,0-1 0 0,-3-2-432 16,3 0-96-16,-3-2-16 0,1-3 0 0,0 3-912 16,0-4-176-16</inkml:trace>
  <inkml:trace contextRef="#ctx0" brushRef="#br0" timeOffset="50665.21">27414 16679 20271 0,'2'-2'1792'0,"-1"1"-1424"0,0-3-368 0,0 4 0 16,-1 0-176-16,2-1-96 0,0 0-32 0,0-4 0 0,1 1-304 0,-1-1-64 0,1 0-16 0,-2 2 0 0,0 3 416 0,-1 0 80 0,0 0 0 0,0 1 16 0,-1 0 1440 0,0 3 272 0,-2-2 64 15,1 1 16-15,2-3 256 0,0 0 48 16,0 0 16-16,0 0 0 0,0 0-704 0,0 0-144 0,-21 12-16 0,16-9-16 16,0 0-288-16,-1 2-48 0,0-2-16 0,-2 0 0 15,1 2-96-15,-1 0-32 0,1-1 0 0,-2 0 0 16,2 1-240-16,-2 0-48 0,2 1-16 0,-2-1 0 0,1 1-96 0,0 1-32 16,-1 3 0-16,1-2 0 0,-2 3-144 0,1-1 0 15,1-2 0-15,-1 4 0 0,0 1 144 0,2 0-144 16,-2 0 160-16,2 2-160 0,-1-3 256 0,1 4-64 0,1-3 0 15,0 2 0-15,1-1 0 0,0 3 0 16,1-1 0-16,-1 0 0 0,1 2-192 0,1 1 128 0,0 1-128 0,-1-2 0 16,1 3 128-16,1-2-128 0,1-1 0 0,0 2 144 15,1 0-144-15,1 0 0 0,0-2 0 0,1 1 0 16,1 0 0-16,0 0-144 0,1 2 144 0,-1-1-160 16,2-3-240-1,0 0-48-15,0 3-16 0,1-1 0 0,1 2-320 0,-3-4-64 0,4 0-16 31,-2 1 0-31,0-5 96 0,2 1 32 0,-1-4 0 0,2 0 0 0,-1-4 32 0,2-1 0 0,-1-1 0 0,1-3-8672 16,0 0-1728-16</inkml:trace>
  <inkml:trace contextRef="#ctx0" brushRef="#br0" timeOffset="52356.23">27584 16904 6447 0,'-1'0'576'0,"-1"0"-576"0,1 0 0 0,1-3 0 0,0 2 0 0,0 1 0 0,-1 1 0 0,0-1 0 0,-1 0 0 0,0-1 0 32,-1 1 0-32,3 0 0 0,0 0 176 0,0 0 16 0,0 0 0 0,0 0 32 15,0 0 1600-15,0 0 320 0,0 0 64 0,0 0 16 16,0 0-336-16,0 0-64 0,0 0-16 0,0 0 0 16,0 0-432-16,0 0-96 0,0 0 0 0,0 0-16 15,0 0 320-15,0 0 64 0,0 0 16 0,0 0 0 16,-18 11-848-16,17-7-176 0,-1-2-16 0,0 2-16 15,1 1-608-15,-2-1 0 0,1 3 0 0,-2-3 0 16,3 2 0-16,-3 1 0 0,0 0 0 0,2 1-128 0,-2 1 128 16,2 0 0-16,-1-1 0 0,1 0 128 0,-1 0 240 0,1 1 48 15,-1 1 16-15,0 0 0 0,0 1-176 0,-1-3-16 16,1 2-16-16,0 0 0 0,0 1 128 16,0-3 32-16,1-1 0 0,0 2 0 0,1-4-128 0,1 1-32 15,-1-2 0-15,2-1 0 0,0 1-96 0,2-4-128 16,-1 1 176-16,2-1-176 0,0-1 0 0,1 1-192 15,1-2 0-15,0-1 0 0,1-1-32 0,3 2 0 16,0-4 0-16,1 1 0 0,2 0-96 0,-1 0-32 0,2 1 0 16,-1 1 0-1,2-2-544-15,0 0-96 0,-1 0-32 16,-2 2 0-16,-1 0-448 16,-4 1-112-16,1 0-16 0,-3 1 0 0,-1-1 208 15,-2 2 48-15</inkml:trace>
  <inkml:trace contextRef="#ctx0" brushRef="#br0" timeOffset="52822.71">27731 16867 12895 0,'-1'3'576'0,"-1"-3"112"0,1-1-560 16,0 1-128-16,1 0 0 0,0 0 0 0,1 0-1840 0,-1-2-400 0,0 0-64 0,1 1-32 0,-1-1 1952 0,0 2 384 0,0 0 0 0,0 0 144 0,0 0 1984 0,0 0 400 16,0 0 80-16,0 0 16 0,0 0 544 0,0 0 112 15,8 21 32-15,-8-15 0 0,0 2-1008 0,-1 1-192 0,1 2-32 0,-3 0-16 16,1 4-688-16,-2-2-144 0,1 3-16 0,-1-3-16 16,0 3-512-16,-1 3-112 0,1 1 0 0,-1-2-16 15,2 3-320-15,-1-3-64 0,1 4-16 0,0-4 0 0,-1 5-160 16,1-4 0-16,-2 4 0 0,2-1 0 15,-1 1-384 1,-1 2-176-16,1-1-16 0,-1-5-16 0,2 2-752 16,-1-2-128-16,2 2-48 0,-1-4 0 0,1-1 224 0,-1-3 32 0,1-2 16 0,0-1 0 15,0-4-160 1,1-4-48-16,0 2 0 0,-1-5 0 0</inkml:trace>
  <inkml:trace contextRef="#ctx0" brushRef="#br0" timeOffset="54393.16">27902 16831 19343 0,'-2'0'1728'0,"2"1"-1392"16,0 0-336-16,0 2 0 0,-1-3 832 0,1 1 80 0,0 3 32 0,-1-2 0 0,1 4 912 0,-1 3 192 0,-1 2 48 0,1 1 0 0,0 4-144 0,0 2-32 0,-1 0 0 0,1 1 0 0,-1 2-768 0,0 0-176 16,0 2-16-16,1 0-16 0,0 3-688 0,-2 0-128 0,1 1-128 0,0-2 192 47,0-2-512-47,-1 3-80 0,1-2-32 0,-1-5 0 0,1 2-16 0,0-3 0 0,-1-2 0 0,1-3 0 31,-1 1-256-31,1-3-64 0,-1-2-16 0,1-1 0 0,0 0-1104 0,0-3-224 0,1 0-32 0,1-5-6912 0,0 0-1376 31</inkml:trace>
  <inkml:trace contextRef="#ctx0" brushRef="#br0" timeOffset="54874.36">28228 17121 18431 0,'0'2'1632'0,"-1"0"-1312"0,1-2-320 0,0 0 0 0,-1 0 2224 0,1 0 368 0,0 0 80 0,0 0 16 0,-2 0-1536 0,2 2-320 0,-1 2-48 0,1-4-16 16,0 0 432-16,0 0 80 0,0 0 0 0,0 0 16 0,0 0-208 15,-12 18-64-15,9-14 0 0,-1-2 0 0,3 3-512 16,-2-3-96-16,-2 3-32 0,0 4 0 0,0-2-208 0,-1 3-48 15,-1 1-128-15,0-2 192 0,1 2-192 0,-2 1 0 16,0 2 0-16,0-3 0 0,1 1 0 0,1-3 0 16,-2 0 0-16,2 1 0 0,1-3 0 15,-1 3 0-15,1-3 0 0,-1 0 0 16,2-3-528-16,-1-1-112 16,0-1 0-16,1 0-16 0,1-1-1040 0,-1-1-208 15,0-1-32-15,1-1-8320 0,0-1-1664 16</inkml:trace>
  <inkml:trace contextRef="#ctx0" brushRef="#br0" timeOffset="55158.93">28036 17068 3679 0,'3'6'320'0,"-2"-1"-320"16,2-2 0-16,-2-2 0 0,0 1 5040 0,0-2 928 0,2 3 192 0,0 1 48 0,2 1-4080 0,3 1-800 0,0 0-176 0,0 1-16 0,-1 3 224 0,1 0 48 0,-3-1 16 0,0 2 0 0,0-2-96 0,-2 2-32 15,1 0 0-15,0-1 0 0,-1 1-592 0,0-1-112 16,2 0-16-16,-2-2-16 0,1 1-320 0,1 0-64 16,1-2-16-16,-1-1 0 0,1 0-160 0,-1 1-272 15,2-2 64-15,-2-1 16 16,1 3-176-16,0-2-16 0,1-3-16 0,-1 3 0 15,2 1-560-15,-2 0-128 0,0 1 0 0,0-1-16 16,-1 0-1184-16,2-1-224 0</inkml:trace>
  <inkml:trace contextRef="#ctx0" brushRef="#br0" timeOffset="55586.57">28606 16967 38703 0,'-1'7'1712'0,"0"-3"352"0,0 1-1648 0,-1-3-416 0,2 2 0 0,0-4 0 0,0 2 272 0,2 2-16 0,-2 2-16 0,0 4 0 0,0 1 256 0,0 2 48 15,0-1 16-15,0 3 0 0,0-1-240 0,0 2-64 0,0-3 0 0,0 2 0 0,0-1-112 16,0 1-16-16,-2 1-128 0,1-3 192 0,0 2-192 15,-2 0 0-15,0 0 0 0,-1 1 0 0,0-3-176 0,1 2-128 16,-1-2-16-16,0-1-16 16,-1 3-320-16,2-4-64 0,-1-2-16 0,0-1 0 0,2-2-320 0,-1-4-64 0,1 1-16 0,-1-3 0 15,1-2-352-15,-1-1-80 0,1-2-16 0,-2 1-12400 16</inkml:trace>
  <inkml:trace contextRef="#ctx0" brushRef="#br0" timeOffset="55776.61">28451 17155 4607 0,'-3'-2'400'0,"2"-2"-400"0,1 2 0 0,0 2 0 0,0 0 2048 0,0-2 336 0,0-1 64 0,-1-2 16 0,1-1-32 0,0 0 0 16,2-3 0-16,1 2 0 0,2 2-448 0,1 0-80 16,0-1-32-16,3 1 0 0,-1 2 48 0,2-3 16 15,0 1 0-15,2 0 0 0,1 0-944 0,0-1-192 16,2 1-32-16,-1 0-16 0,1 0-752 0,-2-1 0 0,1 4-160 15,-2-3 32 1,1 1-1072-16,-4 2-208 0,1 0-32 0,-1 0-14080 0</inkml:trace>
  <inkml:trace contextRef="#ctx0" brushRef="#br0" timeOffset="56251.28">28938 16816 15663 0,'-1'4'1392'0,"-2"-1"-1120"0,1-1-272 0,0-1 0 0,1 0 4080 0,0 1 752 0,1 0 160 0,-1 3 16 15,-3 0-3904-15,0 1-784 0,1 1-144 0,-4 4-48 0,1 2-288 0,0 2-64 0,0-4-16 0,1 1 0 0,-1 0 624 0,1 1 112 16,1 0 16-16,-1-2 16 0,1 1 544 0,-1-4 96 0,2 3 32 0,-2-1 0 16,1 1-752-16,0-3-160 0,1 2-32 0,-1-3 0 15,1 2-256-15,0-1 0 0,0 1 0 0,1-1 0 16,-1-2 0-16,2 2 0 15,0-1 0-15,1-4 0 0,1 2 0 0,2-2 128 0,0-2-128 0,2 0 0 16,0 0 192-16,3-1-64 16,0-2 0-16,2 1-128 0,0-2 176 0,1 1-176 0,1-2 160 0,1 2-160 15,0-2 160-15,1 1-160 0,1-2 160 0,0 2-160 16,0 1 0-16,-2-1 0 0,2 0 0 0,-3-2 0 31,2 4-576-31,-3-4-16 0,1 4 0 0,-3-3 0 16,0 1-816-16,-3-1-176 0,0 1-16 0,-2 1-9072 0,0-1-1808 0</inkml:trace>
  <inkml:trace contextRef="#ctx0" brushRef="#br0" timeOffset="56614.94">29154 16753 11967 0,'-1'0'528'0,"0"0"112"0,-1 0-512 0,1 0-128 0,1 2 0 0,0-2 0 0,0 2 1600 0,-1 0 272 0,0 3 64 0,0 1 16 0,-1 3 1184 0,1 2 224 0,-1 0 48 0,-1 1 16 0,-1 2-896 0,2 1-176 0,-1 1-48 0,0 1 0 0,0 1-1072 0,1 0-208 16,-2 1-64-16,2 0 0 0,-2 1-320 0,-1 0-64 0,0 2 0 0,-1 1-16 16,1-2-400-16,-3 1-160 0,2 0 128 15,-1 0-128-15,1 1 0 0,-2-2-272 0,1-3 32 0,1-2 16 16,1 2-48-16,0-5-16 0,0 2 0 0,0-3 0 0,1-1-32 0,0-1 0 16,2-1 0-16,-2-3 0 15,3 2-560-15,0-5-112 0,0 1-32 0,-2-2-16768 0</inkml:trace>
  <inkml:trace contextRef="#ctx0" brushRef="#br0" timeOffset="57051.2">29374 16735 19343 0,'-2'4'1728'0,"-2"1"-1392"0,0 3-336 0,2-5 0 0,2-3 3616 0,0 0 656 0,0 3 128 0,-1 2 16 0,-2 2-3792 0,-1 4-768 16,1 4-160-16,-2 1-16 0,1 1 736 0,0 1 160 15,1 0 16-15,-2 3 16 0,1 2 288 0,0 0 64 16,1-1 16-16,-1 2 0 0,0-2-288 0,1 3-64 16,-2 1-16-16,2-5 0 0,-1 4-304 0,1-6-64 0,0 2-16 0,-1-1 0 15,2 0-224-15,-2-2 0 0,2 4-144 0,-1-6 144 16,1-2-352-16,-1 0 32 0,1 0 0 15,-1-3 0-15,1-1 32 0,0-3 16 0,0-1 0 0,0-1 0 16,2 1-528-16,-1-2-96 16,-1 1-32-16,1-2 0 0,1 0-1024 0,-1-3-208 0,0 0-32 0,-1 0-12064 15</inkml:trace>
  <inkml:trace contextRef="#ctx0" brushRef="#br0" timeOffset="57728.69">29706 17048 21183 0,'0'-2'1888'0,"0"-3"-1504"0,0 4-384 0,0 1 0 0,1 0-512 0,-1-3-192 0,0 1-16 0,0-4-16 0,1 1 592 0,-1-2 144 0,0 1 0 0,-1 0 0 0,1 1 1408 0,-1 1 304 0,-2 2 64 0,2 2 16 0,-2-3 32 0,1 2 16 0,-2 2 0 16,1-1 0-16,-1 3-432 0,0-1-96 15,0 2-16-15,0-1 0 0,0 2-288 0,-1-1-64 0,1 1-16 0,-1 2 0 16,0 3-384-16,-1-4-80 16,1 2-16-16,-1 1 0 0,0 2-176 0,0 0-32 15,-1 0-16-15,2-1 0 0,1 4-32 0,-1-2 0 16,-2 2 0-16,4-1 0 0,-2 2 16 0,1-1 0 16,2 1 0-16,-1-2 0 0,1 1-208 0,2-2 0 15,0 2 0-15,0-3 0 0,1 1 0 0,0-3 0 0,2 0 0 0,-2-2 0 0,1-1 0 0,2-1 0 31,-2 1 0-31,2-1 0 0,0-1-240 0,0-1 16 0,1-1 0 0,1 1 0 0,0-2-64 0,0 1-16 16,1-1 0-16,3-1 0 16,-2 0-96-16,0 0-32 0,1 2 0 0,0-4 0 15,1 1-768 1,0-2-144-16,-1 0-48 0,0-1 0 16,0 3-1024-16,-1-1-208 0,-1-1-32 0,0 2-16 0,-1 1-128 15,-1 0-16-15</inkml:trace>
  <inkml:trace contextRef="#ctx0" brushRef="#br0" timeOffset="58064.04">29593 17162 31327 0,'0'4'1392'0,"0"-2"272"0,0 1-1328 15,0-3-336-15,0 0 0 0,1 0 0 0,1 0 752 0,0 0 80 0,2 0 0 0,0 0 16 0,2 0-256 0,1 0-48 0,1 1-16 0,0-1 0 16,0 4 160-16,-1-4 16 0,0 0 16 0,1 1 0 0,-1 0-208 0,-1 3-64 0,2-4 0 0,-2 0 0 0,-1 1-704 0,0-1-128 0,-1-1-48 0,-1 1 0 16,0 0-1360-16,-1 0-288 0,0 0-48 0,0 0-16 15,-1 0-1200-15,2 0-240 0</inkml:trace>
  <inkml:trace contextRef="#ctx0" brushRef="#br0" timeOffset="58765.32">29547 16617 21183 0,'-1'0'1888'0,"1"0"-1504"0,0 2-384 0,0-2 0 0,1 0 640 0,1 0 48 0,-1 0 16 0,0 1 0 0,3 1-320 0,0 1-64 0,0-1-16 15,1 1 0-15,2 1 1600 0,-1 0 320 0,1 0 64 0,1-1 16 0,2 3-416 0,-1 2-80 0,3-2-16 0,1 0 0 0,1 2-1072 0,-2 1-208 16,4 1-64-16,-1 3 0 16,0-2-256-16,1 0-48 0,0 1-16 0,0 4 0 15,1-2-128-15,1 1 160 0,-1-2-160 0,0 2 160 16,-1-1-32-16,-1-2 0 0,3 2 0 0,-4-3 0 16,1 1-128-16,0 1 0 0,0 2 144 0,-1-3-144 0,0 4 128 15,-1-1-128-15,-2 1 128 0,0 1-128 16,-1 3 0-16,-1-3-128 0,-1 3 0 0,0 0 0 0,-2-2 128 0,0 1 0 15,-1 2 0-15,0 1-128 0,0 1 128 0,-1-4 0 0,-1 2 0 16,-2 2 128-16,2-5-128 0,-3 1 0 0,-1 1 0 0,-1-4 0 16,-1-2 0-16,0 1 128 0,-2-1-128 0,0-3 0 15,-1-1 128-15,0 0-128 0,-1-4 128 0,0-1-128 16,0-1 0-16,0-1 0 16,-1-1 0-16,1 0 0 0,-1-2-352 0,1-2-32 15,-2 0-16-15,1 1 0 16,-1 1-496-16,0-4-80 0,1 2-32 0,-4 2-10608 0,0 0-2128 0</inkml:trace>
  <inkml:trace contextRef="#ctx0" brushRef="#br0" timeOffset="59245.59">30257 17126 14735 0,'-1'5'1312'0,"0"-4"-1056"0,-1-1-256 0,2-1 0 16,2-1 3760-16,-1 0 688 0,0 1 144 0,2-2 16 0,-1-1-5936 0,2-4-1184 0,2 2-240 0,1 0-64 16,0 1 1744-16,1 3 352 0,0 0 64 0,2 0 16 0,1 2 3504 0,0 0 704 15,1 2 144-15,1 0 16 0,0-1-1296 0,0 0-256 16,1-1-48-16,1 0-16 0,-2 0-1472 0,0 0-320 16,1 3-48-16,-1-3-16 0,0 0-432 0,-3 0-80 0,-2 0-32 0,0 0 0 31,-2 0-672-31,-1 0-128 0,-1 0-16 0,-2 0-10048 0,1 0-2016 0</inkml:trace>
  <inkml:trace contextRef="#ctx0" brushRef="#br0" timeOffset="61360.41">31068 16680 16575 0,'-2'0'1472'0,"1"-1"-1168"0,1-1-304 0,0 2 0 0,0 0 1472 0,0 0 256 0,1-1 32 0,-1 1 16 0,0 0-304 0,1-4-48 16,0 3-16-16,-1 1 0 0,0 0 32 0,0 0 0 0,0 0 0 0,0 0 0 0,0 0-480 0,0 0-80 15,0 0-32-15,0 0 0 0,-8 19-272 0,5-11-64 0,0-1-16 0,-2 0 0 0,0 0-48 0,-2 3-16 32,1 1 0-32,-1 1 0 0,-1-1-208 0,0 1-32 0,0 0-16 0,1 2 0 15,0-3 16-15,0 2 0 0,1 0 0 0,0-2 0 16,1 2-64-16,1-2-128 0,-1-1 192 0,2 0-64 16,0 1-128-16,-1 0 0 0,1-3 0 0,0 1 0 15,1 0 0-15,-1 1 0 0,2 0 0 0,1-3 0 16,0-1 128-16,1-1-128 0,1 0 128 0,1 0-128 15,1 0 0-15,0-3 0 0,1 2 0 0,1-4 0 0,1 1 0 0,2-1 0 0,0 0 0 0,0-1 0 16,1-3 0-16,1-1 128 16,1 3-128-16,-1-2 128 15,1-1-128-15,-1 3-144 0,0-4 144 0,-1 1-208 0,0 0-240 16,-1 0-64-16,-1 2 0 0,-1-2 0 16,0-1-752-16,-1 1-144 0,0 0-48 0,-1 0 0 0,2 3-1600 0,-4-3-320 0</inkml:trace>
  <inkml:trace contextRef="#ctx0" brushRef="#br0" timeOffset="61744.46">31227 16667 18431 0,'-5'9'1632'0,"0"-5"-1312"0,1 0-320 0,2-1 0 0,0 1 3632 0,2-2 656 0,0 3 128 0,0-2 16 0,-1 2-2816 0,0 5-560 0,0 2-112 0,-2 4-32 0,1-1-16 0,-2 1-16 0,1 4 0 0,-3-2 0 16,1 2-416-16,-2 0-80 0,1 2 0 0,-3 0-16 15,2 2-64-15,-2-1-16 0,-1 2 0 0,1 1 0 16,0 1-96-16,-1 2 0 0,0-4-16 0,0 2 0 16,1-4-176-16,1 0 160 0,-2-4-160 0,2 1 160 15,1 0-160-15,-1 0 0 0,2-3 0 0,0-3-176 16,1-1-208-16,0-3-64 0,0 0 0 0,2-1 0 16,-1-1-160-16,1-3-32 0,1-1-16 0,-1-2 0 15,1 0-1120-15,1-2-208 0,1-2-64 0,-2 0-13664 16</inkml:trace>
  <inkml:trace contextRef="#ctx0" brushRef="#br0" timeOffset="62131.63">31433 16706 4943 0,'-1'-1'0'0,"0"-2"192"0,-1 2-48 15,2 0 32-15,0 2-176 0,0-1 0 0,-1 1 0 0,0 2 0 0,0-3 2336 0,-2 3 432 0,0 5 96 0,-2-2 16 0,0 3 448 0,-2 0 112 0,3 4 16 0,-3 2 0 16,1 1-320-16,-1-1-48 0,1 2-16 0,-2 3 0 0,2-3-1664 0,0 3-320 15,0 0-80-15,1-2-16 0,1-1-416 0,-1 2-64 16,2 1-32-16,0 0 0 16,-1 1-272-16,2 0-48 0,-2 1-16 0,0-2 0 0,0 2-144 0,1-1 0 15,-1 1 0-15,0 2 0 0,-1-2 0 16,0-2 0-16,1 1 0 0,-1-3 0 16,0-3-464-16,1-1-32 0,0-2 0 0,2-1 0 15,-2-2-64-15,0-3-16 0,2-1 0 0,-1 0 0 16,1-3-1568-16,-1 2-320 0</inkml:trace>
  <inkml:trace contextRef="#ctx0" brushRef="#br0" timeOffset="62581.81">31768 17024 30399 0,'-2'5'1344'0,"-1"-5"288"0,1 0-1312 0,1 0-320 0,1 0 0 0,0 0 0 15,0 0 352-15,-2-3 0 0,1 2 0 0,0 0 0 0,-2-1 800 0,3 2 176 0,0 0 16 0,0 0 16 0,0 0-128 0,0 0-16 0,-18 18-16 0,13-12 0 0,1-1-576 0,-1 1-112 0,0 1-32 16,2 3 0-16,-2-1-224 0,0 2-32 0,-1 3-16 0,-2-3 0 0,1 2-48 0,-2 2-16 15,0-2 0-15,1 0 0 0,-2 2-144 0,0-3 160 0,-1 5-160 0,1-5 160 16,0 0-160-16,0 1 0 0,-1-3 0 16,1-1 0-16,0 3-224 0,0-4-80 0,-1 2-16 0,1-3 0 31,2-2-272-31,0 0-64 0,1-1-16 0,1-3 0 0,1-2-928 16,0-1-192-16,1-2-48 0,2-1-14368 0</inkml:trace>
  <inkml:trace contextRef="#ctx0" brushRef="#br0" timeOffset="62881.79">31504 17074 27647 0,'-2'3'2448'0,"1"-1"-1952"16,2-1-496-16,1-1 0 0,-1 0 864 0,1 2 80 0,1-1 16 0,1 3 0 0,0 2 640 0,4 1 144 0,-1 1 32 0,1-1 0 0,0 3-560 0,1-1-128 0,1 1 0 0,0-1-16 0,1-1-464 0,0 2-96 16,3-2 0-16,-1 2-16 0,1 0-272 0,1 1-48 15,2 0-16-15,-2 1 0 16,0-1-160-16,-2-1 0 0,1 3 0 0,-2-2 0 16,1 0-464-16,-3 1 16 0,-1-4 16 0,0 1 0 31,1-2-320-31,0-3-64 0,1 0-16 0,-1-2 0 0,1-1-752 0,0-2-144 0,0-1-48 0,0-1-13776 0</inkml:trace>
  <inkml:trace contextRef="#ctx0" brushRef="#br0" timeOffset="65222.11">27016 17728 15663 0,'-2'2'1392'0,"0"-1"-1120"0,1-1-272 0,1 0 0 0,0-1 704 0,-1 1 64 0,0 0 32 0,-2-2 0 0,1 2-160 0,-2-1-48 0,0-1 0 0,2 1 0 0,-1-1 448 0,2 1 96 0,0 1 16 0,0-2 0 16,1 0-112-16,0 1-16 0,1 1 0 0,-1 0 0 15,1 0 16-15,0 0 0 0,-1 0 0 0,0 0 0 16,0 0-528-16,0 0-96 0,0 0-32 0,0 0 0 15,0 0-112-15,21 6-16 16,-16-3-16-16,0-3 0 0,2 2 256 0,-1-2 48 0,0 1 16 0,0-1 0 0,0 2-32 0,2-1 0 16,-1 1 0-16,2-2 0 0,-1 0-144 0,1 0-16 31,1 0-16-31,-1 0 0 0,1 0-128 0,-1 0-32 16,1 0 0-16,0-2 0 0,1 1-48 0,0 1-16 15,1-2 0-15,-1 2 0 0,1-1-128 0,0 1 0 0,3 0 144 16,-1 1-144-16,2-1 0 0,0 0 0 0,0 2 0 15,1-1 0-15,-1 1 0 0,2 0 0 0,2 1 0 0,-2-1 128 16,2 0-128-16,0 1 0 0,-2-1 0 0,2 0 0 0,0 1 160 0,0 1-32 0,-1-4-128 16,1 1 192-16,-1 0 0 0,1-1 0 0,-1 0 0 15,1 0 0 1,0 0 0-16,0-1-16 0,1 0 0 0,1 1 0 0,-1 0-48 0,0 0-128 0,1 0 192 16,-1 0-64-16,0 0-128 0,0 0 0 0,2 0 0 0,-1 0 0 15,0 0 0 1,2-3 0-16,0 2 128 0,0 0-128 0,-1 1 0 15,1-2 0-15,-1 2 0 0,0 0 128 0,0 0-128 0,-1 0 0 16,2 2 0-16,-2-2 0 0,0 0 0 0,1 1 0 0,-2-2 0 0,0 1-176 16,-2-2 176-16,1 2 0 0,-1-2 0 0,-2 0 0 15,0 2 0-15,1-4 0 16,-1 1 0-16,0 1 128 0,1-1-128 0,-1 0 192 0,1 0-64 0,0-3 0 0,0 2-128 0,0 1 0 16,-1-1 0-16,0 0 128 15,2 3-128-15,-1-4 128 16,1 4-128-16,-2 1 128 0,-1-3-128 0,2 2-160 0,-1 1 160 0,0 0-208 0,1-1 208 15,-2 1-176-15,1 0 176 0,0 0-160 0,1 0 160 0,-2 0 0 16,0-1 0-16,0 1 0 0,0-3 0 16,-1 3 0-1,2-1 0-15,-1 1 0 0,1-1 0 0,1 1 0 16,0-3 0-16,3 2 0 0,-1 0 0 0,1-1 0 16,1 2 0-16,1-2 0 0,-1 0 0 0,0 2 0 15,2-4 0-15,-2 3 0 0,1-1 0 0,0 2 0 16,-2-2 0-16,1 2 0 0,-1 0 0 0,-1 0 0 15,2 0 0-15,-1 2 0 0,0 0 0 0,0 0 0 0,0 1 0 16,-1-1 0-16,1 0 0 0,0 0 0 0,1 0 0 16,-1 1 0-16,0-1 0 0,0 1 0 0,1-2 0 0,1-1 0 15,-1 0 0-15,0 0 128 0,2 0-128 0,0-1 0 16,0-2 0-16,-1 1 128 0,2-1-128 0,-1 1 0 16,2 0 128-16,-2-2-128 0,1 4 128 0,-1-4-128 15,-1 3 128-15,-1-1-128 0,3 2 160 0,-1 0-160 0,-1 0 128 16,-1 2-128-16,1-1 0 0,-1 0 144 15,0 2-144-15,0-3 0 0,-1 0 0 0,0 0 0 0,-1 0 0 16,0 0 0-16,0 0 0 0,0 0 0 16,-1 0 0-16,2-3 0 0,-1 3 0 0,1-2 0 0,0 0 0 0,1 0 0 15,1-1 0-15,-2 2 0 0,1-3 0 0,1 1 0 16,2 0 0-16,0 0 0 0,1 0 0 0,-1-1 0 16,1 2 0-16,0-1 0 0,-1 1 0 0,-1 1 0 15,-2-2 0-15,2 2 0 0,-2 1 0 0,0 0 0 16,-1 1 0-16,0 2 0 0,0-2 0 0,-1-1 0 15,1 2 0-15,0-2-176 0,-2 3 176 0,0-3-160 0,1 0 160 0,0-3-160 16,0 3 160-16,0-1 0 0,2 0 0 16,-1 0 0-16,0-3 0 0,0 3 0 15,1-3 0-15,-1 2 128 0,0-1-128 0,-1 1 0 0,0 2 0 0,-2-3 0 16,2 3 0-16,-1-1 0 0,-1 1 0 0,0 0-128 16,-2 0 128-16,0 0 0 0,1 1 0 0,-1 2 0 15,1-3 0-15,-1 1 0 0,2 0 0 0,-2-1 0 16,-1 3 0-16,2-3 0 0,0 0 0 0,2-3 0 15,-1 3 0-15,1-1 0 0,1 0 0 0,0-2 0 0,-1 2 0 16,0 0 0-16,2-1 0 0,-3 2 128 0,1-2-128 0,-2 2 0 16,2-1 0-16,-2 1 0 0,0 0 0 0,0 0 0 15,0 1 0-15,-1-1 0 0,0 0 0 0,0 0 0 16,0 0 0-16,1 0 0 0,1 0 0 0,-1 0 0 16,2 0 0-16,-2 0 0 0,0-1 0 0,-1 1 0 15,2 0 0-15,-1-1 0 0,-1 1 0 0,1 0 0 16,-1 0 0-16,2 0 0 0,-2-2 0 15,0 2 0-15,0 0 0 0,0-2 0 0,-1 2 0 16,0-1 0-16,0-1 0 0,-3 2 0 16,0 0 0-16,-1 0-192 0,-1 0 64 0,0-2 0 15,1 2-128-15,-3 0 0 0,-1-1-16 0,1 1 0 0,-3 0-48 16,1-2 0-16,-3 2 0 0,1 0 0 16,0-1-544-16,-3 1-112 0,0 0-32 0,-1 0-16464 0</inkml:trace>
  <inkml:trace contextRef="#ctx0" brushRef="#br0" timeOffset="67941.35">29183 17967 9215 0,'-2'0'816'0,"1"-1"-656"0,0-2-160 0,0 2 0 0,1 0 1152 0,0 1 208 0,0-1 48 0,1 1 0 0,-1-4-1408 0,1 3-208 0,-1-4-80 0,1 4-16 0,1-2 624 0,-2 2 112 0,1 1 16 0,-1 0 16 16,0 0 544-16,0 0 96 0,0 0 32 0,0 0 0 0,0 0 496 0,1-1 96 0,-1 1 32 0,0 0 0 0,0 0-240 0,0 0-48 15,0 0-16-15,0 0 0 0,0 0-496 0,0 0-112 16,0 0-16-16,-4-21 0 0,3 18-48 0,-1-1-16 15,0 3 0-15,1-4 0 0,-1 2-208 0,-1-1-48 16,1-1-16-16,-1 1 0 0,1-1-64 0,-1 3-16 16,1-4 0-16,-2 1 0 0,2 3-416 0,-2-3 128 15,0 2-128-15,1 0 0 0,0 3 128 0,1-2-128 0,-1 1 0 0,1 1 128 16,-1 0-128-16,1 1 160 0,-1 1-160 0,1-2 160 16,-1 1-160-16,1 2 192 0,-2 1-192 0,2-1 192 15,-1 0 48-15,-1 2 16 0,1 0 0 16,0 0 0-16,0 1-128 0,-2-1 0 0,1 2-128 0,-1 1 192 15,-1 0-192-15,0 0 176 0,-1 2-176 0,0 1 160 16,1-4 128-16,-2 3 32 0,1 2 0 0,0 3 0 16,-1-2-320-16,1 3 0 0,-1-1 0 0,1 2 0 15,1-1 0-15,0 1 0 0,1 1 0 0,0-1 0 16,1-1 0-16,-1-1 0 0,3 2 0 0,-1 0 0 0,1 1 0 16,0-2-144-16,1-1 144 0,0-1 0 0,2 3-160 0,-1-5 160 15,3 0-192-15,0 1 192 0,1-2-128 16,0 0 128-16,1-1 0 0,1 0 0 0,0-3-144 0,1 3 144 15,2-4 0-15,0 2-144 0,1 0-96 0,1-4-16 16,1 1 0-16,0-1 0 0,1-2 0 0,-1 1 0 16,2-3 0-16,-2 0 0 15,1 0-352-15,-1-4-80 0,-2 0-16 0,0 0 0 16,-2 1-1104-16,-1-2-240 0</inkml:trace>
  <inkml:trace contextRef="#ctx0" brushRef="#br0" timeOffset="68346.59">28976 18134 23039 0,'-4'3'1024'0,"1"-3"192"0,0 0-960 0,3 0-256 0,0 0 0 0,1 0 0 0,1 0 176 0,-1-3-16 0,0 3 0 0,3-1 0 0,-2 1 832 0,-2 0 160 0,0 0 48 0,0 0 0 0,0 0 1312 0,24 8 272 0,-18-6 48 0,0 0 16 0,2 1-1376 0,0-1-288 0,1-1-48 0,2 2-16 0,0-3-560 0,0 0-112 0,3 0-32 0,0 0 0 16,0 0-416-16,2 0 0 0,1 0 0 0,-1 0 0 15,1 0 0-15,1 0 0 0,1-3-224 16,0 1 80 0,2 1-320-16,0-3-64 0,-2 1-16 0,0 0 0 15,-1 2-1152-15,1-4-224 0</inkml:trace>
  <inkml:trace contextRef="#ctx0" brushRef="#br0" timeOffset="69431.08">32353 17490 27647 0,'0'0'2448'0,"1"0"-1952"0,1 0-496 15,-1 0 0-15,0 1 800 0,0-2 64 0,1 1 16 0,0-1 0 0,3 1 448 0,-1-3 80 0,1 2 32 0,0 0 0 0,1-3-304 0,-1 1-64 0,0 3-16 0,1-3 0 0,1 0-480 0,-1 1-112 0,2-1-16 0,-1 0 0 16,2 0-128-16,0 1-16 0,-1 0-16 0,2 1 0 16,0 1-160-16,0 0-128 15,1 0 192-15,-1 0-192 0,2 0 0 0,-1 0 0 0,1 0 0 0,0-1 0 16,0-2 0-16,-1 2 0 0,1 0 0 0,-1-3 0 15,0 2-208-15,0-1-160 0,-1 1-16 0,-2-2-16 16,1 2-784-16,-1-1-160 0,-2 2-16 0,-1 0-16 16,-2 1-1600-16,1 0-320 0</inkml:trace>
  <inkml:trace contextRef="#ctx0" brushRef="#br0" timeOffset="69965.98">32312 17758 21183 0,'0'-1'1888'0,"2"0"-1504"0,-1 1-384 0,0 0 0 0,0 0 512 0,1-3 48 16,0 2 0-16,2 0 0 0,1-1 944 0,1-1 192 0,0 2 32 0,0-3 16 0,0 3 624 0,1-1 112 0,0 0 16 0,2 1 16 0,-1-1-1248 0,2-1-256 0,0 1-48 0,1 1-16 0,3-2-496 0,1 1-80 15,1 1-32-15,1 1 0 0,2 0-336 0,-1 0 128 16,2 1-128-16,0 1 0 0,-2-2 0 0,1 1 0 16,-1-1 0-16,1 0 0 0,-2 0 0 0,-1-1-128 15,0-1 0-15,-2 1 0 16,-2-1-288-16,-2-1-48 0,-1-1-16 0,-4 2 0 16,0-2-944-16,-2 1-192 0,0-1-48 0</inkml:trace>
  <inkml:trace contextRef="#ctx0" brushRef="#br0" timeOffset="76215.45">33041 17079 18431 0,'1'-3'1632'0,"1"1"-1312"0,0-1-320 16,-2 4 0-16,0-1 0 0,1-1-208 0,1-2 16 0,1-1 16 0,0-1-80 0,1 1-32 16,-1 0 0-16,-1 0 0 0,-1 3 1248 0,2-2 240 0,-3 3 48 0,1-1 16 0,-1 1 544 0,0 0 112 0,0 1 32 0,0-1 0 0,0 3-288 0,-1-3-64 0,1 0-16 0,-1 2 0 15,1 1-448-15,0-3-96 0,0 0-16 0,0 0 0 16,0 0-528-16,-13 20-112 0,10-14-32 0,-2 2 0 16,1 0-352-16,-1 2 128 0,0 2-128 0,-1 0 0 15,1 1 0-15,-1 0 0 16,-1 0 0-16,1-1 0 0,-1 3 0 15,1-4 0-15,0 3 0 0,-1-2 0 0,1 2 176 0,0-4 112 0,0 1 32 0,1 0 0 16,1-1-48-16,0 0 0 16,2-2 0-16,-1 1 0 0,2-3-64 0,0 0-16 15,1 2 0-15,0-2 0 0,1-1-48 0,0 0-16 16,2-1 0-16,1 0 0 0,1-2 64 0,0-1 16 16,1 0 0-16,1 2 0 0,2-6 0 0,-1 3 0 0,4 0 0 15,-1 0 0-15,0 0-208 0,1 0 0 0,-1 0 0 0,0 0 0 16,3 0 0-1,0 0 0-15,1 0 0 0,-2 0 0 0,1 0 0 0,-3 0 0 0,0 0 0 16,-1 0-160-16,0-1-64 0,-4 1-16 0,1-1 0 0,-2-1 0 16,0 2-112-16,-1 0-32 0,-2-2 0 0,1 2 0 31,-2-1-256-31,-1 0-48 0,0 1-16 0</inkml:trace>
  <inkml:trace contextRef="#ctx0" brushRef="#br0" timeOffset="76823.63">33234 17022 27647 0,'-3'0'2448'0,"2"2"-1952"0,1-2-496 0,0 0 0 0,0 1 1184 0,0 0 144 0,0 2 16 0,-1-1 16 0,-1 2-272 0,1 1-48 0,-1 1-16 0,-1 1 0 16,1 2 0-16,-1-3-16 0,1 3 0 0,-1 1 0 0,0 1-352 0,0 0-64 16,1 1-16-16,-1 3 0 0,-1 2-208 0,2 1-48 0,0 2-16 0,-2 2 0 15,1 1 16-15,0 3 0 0,-1-1 0 0,0 1 0 16,0 2-112-16,0 1-16 0,0-1 0 0,-1 1 0 16,0 0-192-16,0 1 176 15,0 1-176-15,-1-1 160 0,1-1-160 16,-1 2 128-16,1-2-128 0,-3-3 128 0,2 1-128 0,-1 0 0 15,-2-3 0-15,2-1 0 0,-1-1-320 0,0-1 16 16,-1 0 0-16,-1-1 0 16,1-1-368-16,0-2-80 0,-1 0-16 0,0-1 0 0,1-1-1280 0,2-2-256 0,-1-5-48 15,1 0-16-15,2-2-320 16,1-4-64-16,2 0 0 0</inkml:trace>
  <inkml:trace contextRef="#ctx0" brushRef="#br0" timeOffset="77437.6">33445 17069 19343 0,'0'-1'1728'0,"0"1"-1392"0,0 0-336 0,0 0 0 0,0 0 720 0,0 0 80 0,0 0 16 0,0 0 0 0,1-2-160 0,0 0-16 0,1 1-16 0,-2 1 0 0,0 0 944 0,0 0 192 15,0 0 32-15,0 0 16 0,0 0-464 0,0 0-80 0,0 0-32 16,0 0 0-16,0 0-336 0,16 11-64 0,-16-6 0 0,-1 1-16 16,1 1-144-16,-2-2-32 0,2 1 0 0,-1 2 0 15,0 1-256-15,-2 2-48 0,2 2-16 0,-1 0 0 16,-1 2 32-16,1 2 0 0,0 2 0 0,0 3 0 16,0 4-64-16,0-2-16 0,0 3 0 0,-1-1 0 15,1 5 16-15,-2 2 0 0,2-1 0 0,-2 5 0 0,2 0 176 16,-2 1 48-16,0 1 0 0,0 1 0 0,-1-3-32 15,0 2 0-15,2 3 0 0,-2-6 0 16,0 0-176-16,0-3-48 0,-1 0 0 0,1-4 0 0,0 0-256 0,0-3 0 16,1-3 0-16,0-1 0 15,1-2-752-15,-1-2-48 0,2-2-16 0</inkml:trace>
  <inkml:trace contextRef="#ctx0" brushRef="#br1" timeOffset="82761.24">28227 16784 3679 0,'3'-8'320'0,"-1"5"-320"0,0-2 0 0,-1 2 0 0,1 2 1360 0,-2 1 208 0,1 0 32 0,1-3 16 0,1 0-912 0,2-3-192 0,2-2-48 0,1 1 0 0,0-3-336 0,2 1-128 0,1-1 0 0,0 2 0 16,2-1 832-16,-1 2 64 0,1-1 0 0,-1-1 16 16,0 1 64-16,-1-2 16 0,1 4 0 0,-3 0 0 15,0 1-352-15,-3 1-64 0,0 3 0 0,-2 2-16 16,0 1-560-16,-3 0 0 0,0 4-192 0,-2 1 48 31,-3 3-512-31,-1 1-112 0,-2 3 0 0,-3 4-16 0,-2 6 528 0,-4-1 96 16,-3 5 32-16,-4 2 0 0,-3 3 128 0,-5 1 0 0,-1 1-144 0,-2 0 144 15,-2-1-320-15,0 1 0 0,-2-1 0 0,0 0 0 16,1-3 320-16,-2-3 128 0,0 1 0 0,-1-1 0 16,1-4 672-16,-1 0 128 0,-1-3 32 0,2-2 0 15,0-2-624-15,1-2-112 0,0-1-32 0,1 0 0 16,2 0-1408-16,3 1-272 0,2-4-64 0,2 0-5632 15</inkml:trace>
  <inkml:trace contextRef="#ctx0" brushRef="#br1" timeOffset="91774.35">31996 16696 13823 0,'-1'2'1216'0,"-1"-2"-960"0,1 0-256 0,0 0 0 0,0 0 2496 0,-1 0 448 0,0 0 80 0,-2 0 32 0,-1 0-1008 0,-1 0-208 0,0-2-48 0,1-1 0 15,0 1-1264-15,1-2-256 0,1 2-48 0,0-1-16 16,1-2-416-16,0 0-96 0,0 4-16 0,-1-3 0 15,2 2 320-15,-3 2 128 0,2 0-128 0,-4 2 192 16,0 2 0-16,-3 5 0 0,-3 2 0 0,-3 4 0 16,-4 2-192-16,-3 4 0 0,-3 3 0 0,-3-2 0 15,1 0 0-15,-2-2 0 16,-1 2 0-16,-3 0 0 0,-3 2 0 0,-1-1 0 0,-1 3 0 0,-2-2 0 0,-1 1 0 16,-2-1 0-1,-3 2 0-15,-1 0 144 0,0 0-720 0,-1 1-160 16,1 1-32-16,1 0 0 0,3 1-1600 0,2-2-336 15,3 1-64 1,2-3-4256-16,4 1-848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56:45.26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7252 11321 10127 0,'0'-4'896'0,"-1"0"-704"0,0 0-192 0,0 2 0 0,1-1 3968 0,0 1 752 16,0 0 144-16,-1-1 48 0,1-5-2368 0,-1 0-480 15,2-2-80-15,-1 2-32 0,2 0-1168 0,-1 1-224 16,1 2-48-16,0 1-16 0,1-1-224 0,0 4-32 15,-1-1-16-15,1 2 0 0,-1 2 32 0,2-1 16 16,0 2 0-16,0 0 0 0,3 1 112 0,-3 0 32 16,1 1 0-16,1 0 0 0,-1 3-32 0,1-3-16 15,-1 3 0-15,1 1 0 0,-1-2 48 0,-1 2 16 16,1 3 0-16,0 1 0 0,0 1-144 0,0 4-32 16,0-3 0-16,0 8 0 0,0 6-96 0,-1 2-32 15,2 6 0-15,-4 7 0 0,-1 2-128 0,-1 4 0 0,-2 3 0 0,-1-2 0 16,1-1 0-16,0-5-176 0,1-4 48 0,1-6 0 15,1 1 128-15,1 0 0 0,-1-5 0 0,0-4 0 16,-1 2 0-16,0-3 176 0,-1 0-48 0,0 1 0 16,-1-1 64-16,0-3 16 0,0-4 0 0,0 2 0 15,0-4-208-15,1-1 128 0,-1-1-128 0,1-1 0 16,-1-3 272-16,0-2-32 0,0 0-16 0,-1 0 0 16,1-2-224-16,-1 0 0 0,1-2 0 0,0-1 0 15,1 0 0-15,-2-3 0 0,2 1 0 0,-2-2 0 16,0-1 160-16,2-1-16 0,-3 2 0 0,3-3 0 15,-2 2 192-15,2-3 48 0,-2 0 0 0,2-1 0 0,-2 2-128 16,2 0 0-16,-2 1-16 0,3 0 0 0,-1 0-240 0,1 2 128 16,0 0-128-16,0-2 0 0,1 1 0 0,1 0 0 15,0 2 0-15,1-1 0 0,0 0 0 0,-1-1 0 16,2 1 0-16,0-1 0 0,1-1 0 0,1 1-128 16,0 1 128-16,1 0 0 0,1-1 0 0,0-1 0 15,1 2 0-15,3 0 0 0,1 0-128 0,1 0 128 16,-2 0 0-16,5 0 0 0,2 0 0 0,2-4 0 15,3 3 160-15,1-2-32 0,2-1-128 0,2 2-240 16,0-1 64-16,2 2 16 0,0 1 0 0,1 2 0 16,1 0 0-16,0 0 0 0,-3-2 160 0,2 3-160 0,2-3 160 15,-1 0-160-15,-1 1 160 0,-2-1 0 0,-1 3 0 0,-1-6 0 16,0 2 0-16,-4-2 0 0,-1 3 0 0,0-2 0 16,3-2 0-16,0 0 0 0,-1-1 0 0,1 1 0 15,-2-2 0-15,0 1 0 0,-2 1 128 0,-1 0-128 16,-4-4 128-16,-1 4-128 0,0 2 160 0,-3-2-160 15,0 4 0-15,-1 0 0 0,-1 0 0 0,-1 1 0 16,-1 2 0-16,-1-2 0 0,-1 0 0 0,0 2 0 16,-2-2 0-16,0-1 0 0,0 0 0 0,-2 0 0 15,-2 0 0-15,2 0 0 0,-2 0 0 0,1-1 0 16,-1-3 304-16,-1 0-48 0,1 0 0 0,-1 2 0 16,0-2 32-16,0 1 0 0,0 1 0 0,0-1 0 15,2-1-288-15,-2 1 128 0,0-1-128 0,1 0 0 0,-1 0 144 16,0 0-144-16,0-1 0 0,0 0 144 0,0-3-144 0,0 3 0 15,0 0 144-15,1-2-144 0,-1-1 336 0,0-1 0 16,1-3 0-16,1 0 0 0,-1-3 0 0,2 2 0 16,-3-3 0-16,1-2 0 0,2-1-16 0,-3-3 0 15,1-2 0-15,0-2 0 0,1-4-16 0,-2-1-16 16,0 0 0-16,0-6 0 0,0-2-144 0,0-4-16 16,0-2-128-16,0 2 192 15,-2 0-192-15,1 1 0 0,0-1 0 0,-1 5 0 0,0 3-192 0,0 2-48 16,0-4 0-16,-2 4 0 0,1 2 48 0,1 3 0 15,0 1 0-15,0 3 0 0,0-3 192 0,1 4-192 16,1-1 192-16,0-1-192 0,0 1-16 0,0-1 0 16,1 2 0-16,1 1 0 0,0 4 16 0,0 1 0 0,0 1 0 15,1 0 0-15,-2 3 48 0,2 2 16 0,-1-2 0 0,1 3 0 16,0 3 128-16,-2 1 0 0,0 2 0 0,1-2-128 16,-2 3-80-16,0 0-16 0,1-1 0 0,0 2 0 15,-1 1 80-15,0 1 16 0,-1 0 0 0,0 0 0 16,1 0 0-16,-3 2 0 0,2 1 0 0,1-3 0 15,0 0-48-15,0 0 0 0,-12 14 0 0,9-12 0 16,2 1 176-16,-2-2 0 0,3 2 0 0,0-3 0 16,0 1 0-16,0-2 0 15,0 1 0-15,0 0 0 0,0 0 0 0,0-3 0 0,0 3 0 0,0 0 0 16,0 0 0-16,0 0 0 0,0 0 0 0,0 0 0 0,-18-5 0 0,12 5 176 16,-1 0-176-16,-1 0 192 0,-3 1 0 0,1-1 16 15,-3 2 0-15,-2-2 0 0,-1 0-208 0,-3 0 0 16,0 0 0-16,-5 0 0 0,-1 0 0 0,-2 0 0 15,-1 0 0-15,-1 0 0 0,-3 1 0 0,5 0 0 16,4-1 0-16,-3 3 0 0,-5-3 144 0,-2 1-16 16,4 2 0-16,-2-2 0 0,-1 3 0 0,1 1 0 15,2 1 0-15,0 1 0 0,1 2-128 0,-2-2 0 16,-1 4 0-16,1-5 0 0,4 2 0 0,2-2 0 16,3 0 0-16,0-1 0 0,4 0 0 0,-1-3 0 15,3 1 0-15,-2-1 0 0,1 1 0 0,1 0 0 16,1-2 0-16,-1 0 0 0,4 2 0 0,-1-3 0 0,0 0 0 0,0 1 0 15,2 0 0-15,-1 1 0 0,1-2 0 0,0 1 0 32,2-1-384-32,-1 1-96 0,2 1-32 0,0-1 0 15,2 0-448-15,0 0-80 0,1 1-32 0,1-1 0 16,1 0-80-16,1 1-32 0,1-1 0 0,0 3-17808 0</inkml:trace>
  <inkml:trace contextRef="#ctx0" brushRef="#br0" timeOffset="1">7918 11685 35935 0,'1'-4'3200'0,"-1"1"-2560"0,0 2-512 0,0 1-128 16,0 0 608-16,1-2 96 0,0-1 32 0,1-3 0 31,0-2-1424-31,0 0-272 0,2-2-64 0,-1 1-16 16,-2-1 128-16,-1 1 16 0,0-1 16 0,-4 2 0 0,0-3 880 0,-3 2 0 0,-2 2 128 0,-2-2 0 15,-1 2 928-15,-2 2 176 0,-1 1 48 0,-1 2 0 16,1 0-304-16,1 4-48 16,0 0-16-16,0 2 0 0,1 2-496 0,-2 0-96 0,1 3-32 0,1 2 0 15,0-1-288-15,1 2 0 0,1 0 0 0,2 0 0 16,0 1-256-16,1 0 0 0,2-1 0 0,1 1 0 0,2 1 256 15,0-2 0-15,1 1 0 0,1 0 0 0,1 0 0 0,0 1 160 16,1-3-32-16,0 1 0 0,2 2-128 0,1-1 0 16,2 0 0-16,0 0 0 0,2 1 160 0,3-2-160 15,1-1 192-15,1-2-192 0,0 0 144 0,0-2-144 16,1-2 0-16,2-1 144 0,-1-4-144 0,-2 0 0 16,1-3 0-16,-2-1 0 15,0-2 0-15,0 2 0 0,0-5 0 0,0-1 0 0,-2 1 0 0,1-3 0 16,0 2 0-16,0-5 0 0,-1 3 160 0,0-2 0 15,-1-2 0-15,-1 2 0 0,-1-1 32 0,-1-1 0 16,-2 0 0-16,0 1 0 0,-1-1-192 0,-2-1 0 0,-1 0 0 16,0-1 0-16,-1 3 0 0,-2-3 0 0,3 1 0 15,-2 1 0-15,-1-1 0 0,1 1 208 16,0 5-48-16,0-3-16 0,0 7-144 0,1 1 0 0,1 2 0 0,0 3 0 16,-1 2 0-16,2 2 0 0,-1-1 0 0,0 3 0 15,0 2 0-15,0 1 0 0,0 3 0 0,0-1 0 16,-1 3 0-16,1 0-176 0,0 1 48 0,1-1 0 15,-1 2 128-15,1-1-160 0,0-1 160 0,0 1-160 16,0 1 160-16,0-2 0 0,1 1 0 0,-1 1 0 16,1 3 0-16,-2 0 0 15,0 3 0-15,0-5 0 0,0 4 0 0,-1-3 0 0,-1-1 0 0,-1 1 0 16,0-1 0-16,-1 1 0 0,-1-1 0 0,-1-1 0 16,0 0 0-16,-1-2 0 0,0 3 160 0,-1-3-160 0,-1 3 304 0,1-3-48 15,-1 2 0-15,-1-1 0 0,3 0-256 0,-1-3 0 16,1 1 0-16,-1-1 0 0,-2 2 0 0,1-1 0 15,0-2 0-15,-1-1 0 16,-1 1 0-16,-1-3 0 16,0-1 0-16,-1-2-144 0,-1 0 144 0,0-4-208 15,-1 1 80-15,-3-1 128 0,0-1-336 0,0-3 48 16,-1 0 16-16,-1 0 0 16,0-2-1104-16,-2 0-224 0</inkml:trace>
  <inkml:trace contextRef="#ctx0" brushRef="#br0" timeOffset="2">8072 11923 39615 0,'-2'0'1760'0,"0"0"352"0,1 0-1680 0,0 0-432 0,0 0 0 0,1 2 0 0,-1 0 304 0,0 1-32 16,0 1 0-16,0 3 0 0,0 5-272 0,0 3 0 15,1 1 0-15,1 0 0 0,0 2 0 0,0 1 0 16,1-1 0-16,0 3 0 0,1-1 192 0,1 2-192 16,0-1 192-16,0 2-192 0,2-2 144 0,-1-1-144 15,-1 1 0-15,3-1 144 16,0 2-912-16,0-2-176 0,1 5-32 0,0-3-16336 0</inkml:trace>
  <inkml:trace contextRef="#ctx0" brushRef="#br0" timeOffset="3">8077 14858 19343 0,'0'-1'1728'0,"-1"-1"-1392"0,0 0-336 0,1 1 0 16,1-2 2112-16,0-1 368 0,-1 2 64 0,3-3 16 15,0-4-3712-15,2-4-720 0,3-2-160 0,-2-1-16 16,1 1 576-16,-1-2 112 0,-1 3 16 0,-1 2 16 0,-2 0 2368 0,-2 1 480 16,0-1 80-16,-1 3 32 0,-1 2 224 0,-1-2 32 15,0 3 16-15,-1-1 0 0,-2-1-560 0,0 2-128 16,1-1 0-16,-3 1-16 0,0 1-528 0,-1 0-96 15,-1 3-32-15,-1 0 0 0,0 2-544 0,-1 3-352 16,1 3 48-16,-2-1 16 16,0 4-352-16,0 1-64 0,-1 2 0 0,-3 3-16 0,1 2 560 0,-3 0 160 15,1 3 0-15,-1-2 0 0,2-2-144 0,0 4 144 16,1 2-192-16,-1-3 192 0,3 3 0 0,-1-1 0 0,5 2 0 16,2-5 0-16,2-2 1024 0,3 0 176 0,1-2 16 0,3-2 16 15,2-2-528-15,3-1-128 0,1-2 0 0,3-1-16 16,1-1-560-16,3-4 0 0,2-1 0 0,2-1 0 15,1-2 224-15,1-2 32 0,3-1 16 0,-3-3 0 16,2 0 0-16,-3 0 0 0,2-3 0 0,-3 1 0 16,0 0-128-16,-2 0-16 0,0-1-128 0,-1 2 192 15,-2 0 16-15,-3-3 0 0,1 0 0 0,-2 1 0 16,-2-1 32-16,-1 0 0 0,-1-2 0 0,-2 2 0 16,-2-1-240-16,-1 1 128 0,-1-2-128 0,1 1 0 15,-2-2 208-15,-1 1-48 0,0 2-16 0,2-2 0 16,0 1 80-16,1 2 16 0,1 2 0 15,1 1 0-15,1 1-48 0,0 2-16 0,1 2 0 0,0 3 0 0,0 2-176 0,-2 2 0 16,2 3-160-16,-1 1 160 0,-1 4-256 0,-1-2 64 16,0 0 0-16,-2 4 0 0,0 1 192 0,-1 1 0 15,-2 4 0-15,0-1 0 0,0 2 128 0,0-2 32 16,0 0 0-16,1 0 0 0,1 2-160 0,0 1 0 16,1-3 0-16,1 3 128 0,2 2-128 0,1 0 0 15,0-3 0-15,2 1 0 0,2 0 128 0,-2-1-128 16,1 2 128-16,-1-3-128 0,-1 1 0 0,0 1 0 15,-2 0 0-15,0 2 0 0,-2-2 0 0,-1 0 0 16,-2 0 0-16,0 1 0 0,-1 3 0 0,-2 0 0 16,2 0 0-16,-3 2 0 0,-1 2 0 0,-1-1 0 15,-1 3 0-15,-1 0-176 0,2-7 176 0,-2 0 0 0,1-2-144 0,-1-2 144 16,2-4 0-16,-2-3 0 0,2-2 128 0,-2-3-128 16,1-1 304-16,-2-3-32 0,0 0 0 0,0-6 0 15,-2 0-272-15,-2-6-144 0,-1 1 16 0,-1-4 0 31,-1 1-304-31,1-3-48 0,0 0-16 0,0-1 0 16,1-6-80-16,0 4 0 0,1-1-16 0,-3 0-17776 0</inkml:trace>
  <inkml:trace contextRef="#ctx0" brushRef="#br0" timeOffset="4">8253 15088 43311 0,'0'-2'1920'0,"-2"-2"384"0,1-1-1840 0,1 1-464 0,1 0 0 0,1 0 0 0,1-1-208 0,2-3-144 15,4-5-32-15,4-4 0 16,4-4-1008-16,3 0-208 0,4 1-32 0,-3 4-16 16,-2 5 864-16,-1 2 160 0,0 1 48 0,-2 3 0 0,0 1 1072 0,-3 3 208 0,0-2 64 0,-2 6 0 15,-2-3 160-15,-1 1 32 0,1 3 16 0,-1 1 0 16,0 1-592-16,-2 2-128 0,1 0-32 0,-2 1 0 15,0 0-224-15,-2 3 0 0,0 0 128 0,-2 4-128 16,-1 1 0-16,-2 0 0 0,-1 3 0 0,-4-1 0 16,-1 3 0-16,-1 1 0 0,-2 3 0 0,-3 0 0 0,-1 2-240 15,-2-1 64 1,-2 1 16-16,0-2 0 0,-1-4-176 0,1-2-48 16,2-1 0-16,-2 2 0 0,1-2 256 0,0 0 128 0,2-2-160 0,5-4 160 0,2 0 0 0,2-4 240 15,3-4-32-15,1-1 0 0,3-2 112 0,0-2 0 16,4-1 16-16,0 0 0 0,3-3-336 0,1 0 144 15,0-1-144-15,1 0 0 16,2 0-256-16,0-2-144 0,3 1-48 0,1-2 0 16,1 3-832-1,0 0-160-15,2-2-32 0,1 1-14480 0</inkml:trace>
  <inkml:trace contextRef="#ctx0" brushRef="#br0" timeOffset="5">8667 14205 15663 0,'-2'-2'1392'0,"0"2"-1120"0,1 0-272 0,1 0 0 0,-1 2 256 0,0-2-16 16,-1 1 0-16,-1 0 0 0,-1 1 416 0,-3 2 96 16,0-3 16-16,0 3 0 0,-2 1 2112 0,-1 0 416 15,1 0 96-15,-4 1 0 0,-1-3-832 0,-1 1-160 16,-1 0-32-16,-3-2-16 0,0 1-1440 0,-2-3-272 15,-3 2-64-15,0-4-16 0,-2 2-368 0,-3-3-192 16,0-1 192-16,-1 0-192 0,-2-1 0 0,-3-2-224 16,-4-3 16-16,-2 1 0 0,-2 1 0 0,-2-1 0 15,0 3 0-15,-1-1 0 0,1 3 80 0,4 2 128 16,4 2-208-16,-5 2 80 0,-3 4 128 0,1-1 0 0,-1 3 0 16,3-1 0-16,5 1 192 0,0-3 32 0,3 3 0 0,3-3 0 15,2 0-80-15,2-1-16 0,0 2 0 0,4-4 0 16,1 2 64-16,3-3 0 0,2 1 0 0,1-2 0 15,1 2 0-15,3-2 16 0,3 2 0 0,1-2 0 16,2 2-80-16,-1 1-128 0,3 0 176 0,0-1-176 16,0 2 256-16,2 0-64 0,0 1-16 0,2 0 0 15,2 2-176-15,0 1 160 0,2 3-160 0,0 1 160 16,4 2-160-16,-2 1 0 0,3 1 0 0,-1 2 128 16,2-1-128-16,-1 0 0 0,-1 0 144 0,1 4-144 15,0 4 0-15,0 0 144 0,0 2-144 0,0 6 0 16,1 5 0-16,0 4 0 0,-1 3 0 0,-1 0 0 0,-2 1 0 0,-2-3 0 15,0-2 0-15,-2 4 0 0,-1 9 0 0,-1 1 0 16,-3 1 0-16,-1 0-144 0,0-4 144 0,-3 0 0 16,0-2 0-16,-3-4 0 0,1 0 0 0,-2-4 0 15,-1 0 0-15,-1-4 0 0,1 1 192 0,0-5-16 16,0-4-16-16,1-5 0 0,2-1-160 0,1-3 0 16,3-4 0-16,-2-1 0 0,2-4 272 0,1-2-16 15,2-1-16-15,0-1 0 0,1-1-16 0,0-2 0 16,2 2 0-16,-1-2 0 0,1-1-224 0,2 0 0 15,-2 1 0-15,2-1 0 0,-2 1 0 0,3 0-128 16,0 2 128-16,0-3 0 0,0 2-240 0,0-4 64 0,2 0 16 16,-1-1 0-16,2 0 160 0,0-1 0 0,1 3 160 0,0-3-160 15,1 4 320-15,2-4-16 0,4 1-16 0,5 0 0 16,2-1-48-16,3 0-16 0,4-1 0 0,1 0 0 16,2-3-224-16,3-3 176 0,3-1-176 0,0 1 160 15,-1-1-32-15,4 1-128 0,2 0 192 0,1 1-64 16,1 2-128-16,-3-1 0 0,4-1 144 0,-2 4-144 15,0 0 0-15,-2 2 0 0,-3 0 0 0,-2 0 0 16,-2 2-256-16,5 0 48 0,7 0 0 0,1 0 0 16,1 0 64-16,-4-2 16 0,-1 0 0 0,-2 0 0 15,-1 0 128-15,0-2 0 0,1 0 0 0,1-1 0 0,-2 3 0 0,0-3 176 16,1 3-48-16,-4 0 0 16,-2 2-128-16,0 0 0 0,-1 1 0 0,-2 0-176 0,-1 2 176 0,-3-4-128 15,-4 2 128-15,-4-3-128 0,-4 0 304 0,-1 0 64 16,-4 0 16-16,-2 0 0 0,-2 1 0 0,-4-1 0 15,2 0 0-15,-4 0 0 0,1 0 64 0,-2-1 0 16,-1 1 16-16,0 0 0 0,2 0-128 0,-4 0-16 16,2 0-16-16,0 0 0 0,0 0-48 0,0-3-128 15,0 2 192-15,-2-3-64 0,0 1-128 0,1-1 0 16,-2 0 0-16,-1-3 0 0,0 1 144 0,1-3 0 16,0 1 0-16,-1-3 0 0,0-1-16 0,-1-1 0 15,2 0 0-15,-1-1 0 0,3-3-128 0,-2-2 192 0,2-1-192 16,-1-2 192-16,4-4-192 0,-2-2 0 0,1-3 0 0,0-5 128 15,1 0 0-15,0-5 0 0,1-9 0 0,0-3 0 16,0 3-128-16,1 0 0 0,0-1 0 0,2 4 0 16,0 3 0-16,2 6-192 0,-1 2 0 0,-1 2 16 15,0-2 48-15,-2 2 0 0,0 1 0 0,-2 0 0 16,0 1 128-16,-1 1 144 0,-1-1-16 0,-1 4-128 16,0-2 0-16,0 3 0 0,-1-4-192 0,-1 0 48 15,-1-1 144-15,0 0 0 0,-1 1 0 0,1 2 0 16,1 0 0-16,1 0 0 0,0-2 0 0,2 5-128 15,2 2-256-15,0 3-64 16,1 1 0-16,-1 3 0 0,1 5-176 0,0 1-32 0,-2 1-16 0,0 1 0 16,1 5 272-16,-4-1 48 0,1 1 16 0,-2 0 0 0,1 4 160 0,-2 0 48 15,-1-1 0-15,1 2 0 0,-2 0 128 0,2 2 0 16,-1 1 0-16,0 1 0 0,-1-1 0 0,0 3 0 16,1-1 0-16,-2 3 0 0,2-2-256 0,-2 0 0 15,2 2-16-15,0-4 0 0,0 2 80 0,0-1 32 16,0 0 0-16,1 0 0 0,-1 0 160 0,0-1 0 15,-1-1 0-15,1-2 0 0,-1 1 0 0,-1 2 0 16,0-5 192-16,-2 4-64 0,0-2 64 0,-2 0 0 16,0 1 16-16,-1-2 0 0,-3 2-208 0,2-1 0 15,-2-2 128-15,-2 2-128 0,2-2 208 0,-3 0 0 16,1 0 0-16,0 0 0 0,-1 0 96 0,-2-2 16 16,3 0 0-16,-2 0 0 0,1 1-48 0,0-3 0 0,2 0 0 0,0 0 0 15,1 0-64-15,1-1-16 0,1 0 0 0,-2 0 0 16,1-1-64-16,-1 1-128 0,2 0 176 0,-1-2-176 15,0 3 0-15,0 0-352 0,2-1 48 0,1 1 16 32,0 1-448-32,1 1-96 0,1-2 0 0,1 2-16 15,2 0-336-15,-1 1-64 0</inkml:trace>
  <inkml:trace contextRef="#ctx0" brushRef="#br0" timeOffset="6">2498 13064 42383 0,'-6'1'3776'0,"1"0"-3024"16,3 1-608-16,1-1-144 0,1 2-256 16,-1-2-96-16,-3 3-16 0,-3 1 0 0,-1 0 0 0,-1 3 0 0,0 1 0 0,1-2 0 15,0 1 368-15,-2 0 160 0,-1 1-16 0,-1-1 0 16,-2 4 240-16,-4-1 32 0,-3 4 16 0,-4 1 0 15,1 3-32-15,-4 3 0 0,-5 3 0 0,-2 5 0 16,1-3-128-16,0 4-16 0,-4 6-16 0,-1-2 0 16,4 0 16-16,-1-2 0 0,2-4 0 0,4-3 0 15,3-3-256-15,4-5 144 0,3-5-144 0,1-1 128 16,2-3-128-16,3-2-272 0,0-2 64 0,1-2 16 16,3-2-512-16,1-4-112 0,0-1-16 15,2-5-18144-15</inkml:trace>
  <inkml:trace contextRef="#ctx0" brushRef="#br0" timeOffset="7">1898 13148 50687 0,'3'-2'2240'0,"0"2"464"0,0 2-2160 0,1-1-544 0,0 3 0 0,0-1 0 15,1 1-1216-15,3 4-368 0,7 5-64 0,4 1-16 0,5 7 1664 0,-2-1 192 16,2 1 96-16,-2-1 32 0,-2 1-16 0,0 1 0 15,0 1 0-15,-1 2 0 0,0 0-96 0,-2 2-16 0,-2 0 0 0,0 2 0 16,-3 0-64-16,0 1 0 0,-1-1-128 0,-3-1 192 16,2-2-192-16,-2-2 0 0,0 2 0 0,-2-3 0 15,1-4 0-15,0-2 0 0,0-1 0 0,1-1 0 32,0-2-688-32,3-4-16 0,-1 1-16 0,4-4-19840 0</inkml:trace>
  <inkml:trace contextRef="#ctx0" brushRef="#br0" timeOffset="8">2962 13368 29487 0,'-13'-3'2624'0,"3"1"-2112"0,-1 1-512 0,5 0 0 15,0 1 2592-15,4 0 416 0,-2 1 64 0,-4-1 32 0,-3-1-2384 0,-2 1-464 16,1 0-112-16,4-3-16 0,4 1-128 0,2-1 0 15,5 1 0-15,3 0 0 0,3 0 0 0,3-1 0 16,5 2 0-16,2 1 0 0,3-3 128 0,4 3-128 16,-1 3 192-16,6-3-64 0,6 1 192 0,2 2 16 15,-3-1 16-15,2 0 0 0,5 3-224 0,-2-3-128 16,-1 1 128-16,-2-1-128 0,0 0 192 0,-4-1-48 16,-2 0 0-16,2-1 0 0,1 1 80 0,0 1 16 15,-2-2 0-15,-1 0 0 0,-2-2-240 0,-4 1 144 16,-2 0-144-16,0 0 128 0,-1 1-128 0,-4-2 0 15,1 1 0-15,-4 1 0 0,-4 0 0 0,-1 0 0 0,0 0 0 0,-2-1 0 16,-1 1-208-16,-1-1-32 0,-3-1 0 0,0 0 0 31,-3 2-272-31,-1-3-48 0,0-1-16 0,-1 0 0 16,-1 2-688-16,0-3-144 0</inkml:trace>
  <inkml:trace contextRef="#ctx0" brushRef="#br0" timeOffset="9">3897 13422 35935 0,'-1'0'3200'0,"1"-1"-2560"0,1 1-512 0,-1-1-128 32,2 0-1440-32,0 1-304 0,2-2-64 0,-1 0-16 0,4-2 1376 0,1 0 256 0,0 2 192 0,0-2-208 15,-1 1 1040-15,-2 2 192 0,-1-2 64 0,1 2 0 16,-1 1 336-16,-2 0 80 0,0 0 16 0,0 0 0 15,-1-3-560-15,-1 3-128 0,1 0 0 0,-1 0-16 0,0 3-368 0,0-3-80 16,0 0-16-16,0 0 0 0,0 0-144 0,0 0-16 16,0 0-16-16,0 0 0 0,0 0-48 0,0 0-128 15,0 0 192-15,0 0-64 0,0 0 0 0,0 0-128 16,0 0 192-16,0 0-64 0,0 0 96 0,0 0 16 16,0 0 0-16,0 0 0 0,0 0 80 0,0 0 0 15,-1 17 16-15,-1-17 0 16,-1 1-80-16,1 0 0 0,0 0-16 0,0-1 0 0,1 2-96 0,-1-2-16 15,1 1 0-15,0-1 0 0,1 1 0 0,-1-1 0 16,1 0 0-16,0-1 0 0,1 1 0 0,-1-1-128 16,0 1 192-16,0-3-64 0,1 2 128 0,0 0 32 15,-1 1 0-15,0 0 0 0,0 0-32 0,0 0-16 0,0 0 0 16,0 0 0-16,11-16-80 0,-6 12-16 0,1-1 0 0,4-2 0 16,1 0 64-16,5-3 16 0,7-2 0 0,4-2 0 15,6-3 32-15,6-3 0 0,5-1 0 0,8-4 0 16,12-3-96-16,4-2-16 0,3-2 0 0,0-3 0 15,-4 3-144-15,1-2 0 0,3 0 0 0,1-5 0 16,0 1 0-16,-3 0 0 0,1 0 0 0,-1 1 0 16,3 3 0-16,-3-2 0 0,1-1 0 0,-2 1 0 15,-1 1 160-15,10-2 0 16,7-5 0-16,2 1 0 0,1-1 16 0,-1 6 0 0,-1 4 0 0,0 0 0 16,-1 0-176-16,-1 0 0 0,-1 2 0 0,-3 2 0 15,-5 1 0-15,-7 1 0 0,-8 4 0 0,-2-2 0 0,0 2 0 16,-3 1 0-16,-2 2 0 0,-7 2 0 0,-4 3 0 0,-6-1 0 15,-3 3 0-15,-6-1 0 0,-1 1 0 0,-3 2 0 16,0-1 0-16,-2 1 128 16,-2 1-128-16,0 1 0 0,-2 0 0 0,0 1 0 0,-1 1 0 0,-1-1 0 15,1 0 0-15,-2 1 0 16,0 2-480-16,-4-2 32 0,2 3 0 0,-5 0 0 16,0 0-160-16,-2 1-32 0,0 0 0 0,-3 1 0 15,0 1-192-15,-2 1-64 0,1-1 0 0,-1 3 0 16,-3-2-480-16,1 6-96 0</inkml:trace>
  <inkml:trace contextRef="#ctx0" brushRef="#br0" timeOffset="10">4002 13479 19343 0,'-6'-8'1728'0,"0"1"-1392"0,5 3-336 0,0 0 0 16,0 3-1472-16,-1-6-384 0,-2 1-64 0,-4-8 0 15,-2-3 640-15,-2 0 144 0,0 1 32 0,2 3 0 0,0 1 1536 0,1 3 304 0,2 1 64 0,1 0 16 16,1 2 2016-16,2 0 416 0,0 1 80 0,1 1 0 15,2 0-208-15,0 3-48 0,1-2-16 0,0 2 0 16,2 1-1424-16,1 0-288 0,2 0-48 0,1 1-16 16,2 2-528-16,0 1-112 0,0-1-32 0,1 1 0 15,0 1-208-15,-2-1-32 0,-2-2-16 0,1 2 0 0,0 2 16 0,5 0 0 16,-1 1 0-16,0-1 0 0,1 2-64 0,0-2-16 16,0 1 0-16,0 0 0 0,0 1-32 0,0 0 0 15,0 1 0-15,-1 0 0 16,3 2-16-16,0 1-16 0,4-3 0 0,3 4 0 0,2 0 64 0,5 0 16 31,2-1 0-31,6 2 0 0,2 2-64 0,2-1-16 0,-1 1 0 0,3 0 0 0,3 2-224 0,4 2 176 16,2-2-176-16,-2 1 160 0,-3 0-160 0,8 5 0 15,5 4 0-15,6 1 0 0,3 3 256 0,1 1-16 16,3 0-16-16,0 2 0 0,-1-2-48 0,-3 3-16 16,-1-1 0-16,1 1 0 0,-3-2-160 0,0 6 0 0,-2 0 0 0,-4-1 0 15,-3-2 0-15,-2-4 128 0,1-1-128 0,-1-1 128 16,-1-1 144-16,-3-4 32 0,0 0 0 0,-3-1 0 15,0-6-176-15,-1 1-128 0,2-2 192 0,3-1-192 16,4 2 240-16,-4 0-64 0,-4 0-16 0,-1 0 0 16,0 2-160-16,0 1 160 0,0 2-160 0,-3 0 160 31,-5-2 16-31,-5-1 0 0,-4 0 0 0,-6 0 0 16,-3-2-176-16,-4-3 0 0,-2 1 0 0,-3-4 128 15,-2-1-128-15,-1-2 0 0,0-1 0 0,-1-3 0 16,-2-1 0-16,2-1 0 0,1 0 0 0,-1-4 0 15,1 1 0-15,1 2 0 0,1-3 0 0,-2 0 0 0,2-3 0 16,-2 3 0-16,-3-1 0 0,2 1 0 0,2 0 0 0,1 0 0 16,0 0 0-16,-1 0 0 15,0 4-384-15,-2-3-128 0,-1 2 0 0,-2 2-16 16,0-1-400-16,-3 2-80 0,-2 3-16 0,-2 1 0 16,-4 3-272-16,-2 1-64 0</inkml:trace>
  <inkml:trace contextRef="#ctx0" brushRef="#br0" timeOffset="11">8778 11608 1839 0,'-3'-4'160'0</inkml:trace>
  <inkml:trace contextRef="#ctx0" brushRef="#br0" timeOffset="12">8635 11545 4607 0,'-8'-5'400'0,"2"2"-400"0,0 2 0 16,3-1 0-16,1 1 1392 0,1 0 192 0,1 1 32 0,-2-3 16 15,-1 2-912-15,1-4-176 0,2 1-32 0,0 0-16 16,0 1-496-16,1 0 0 0,1 3-176 0,-1 0 176 15,0 0 1024-15,-1 0 320 0,0 2 64 16,-1 0 0-16,-1 2 416 0,0-1 80 0,-2 1 16 0,0 0 0 0,-1 0 224 0,-1 0 48 16,1-2 16-16,0 0 0 0,1 0-416 0,1 1-64 15,-1-3-32-15,2 0 0 0,1 0-672 0,0 0-128 16,0-2-16-16,1 0-16 0,1 1-416 0,-1-2-96 16,2 2-16-16,-1-3 0 0,-1 4-128 0,0 0-16 15,0 0-16-15,0 0 0 0,0 0 32 0,10-12 16 16,-9 9 0-16,0 3 0 0,-1 0-32 0,0 0 0 15,0 2 0-15,-1-2 0 0,1 0 32 0,-2 1 0 16,1-1 0-16,0 0 0 0,0 0 0 0,1 0 0 16,0 0 0-16,0 0 0 0,0 0 64 0,0 0 16 15,0 0 0-15,0 0 0 0,0 0-160 0,0 0-16 16,0 0-128-16,8-15 192 0,-5 11-192 0,-1 3 176 0,0-2-176 16,1 2 160-1,-2-2-160-15,2 2 0 0,-2 0 0 0,0 1 0 0,1-2 0 0,-1 1 0 0,-1 1 0 0,0-1 0 16,0 1 0-16,0 0 0 0,0 0 0 0,0 0 0 15,0 0 0-15,0 0 0 0,0 0 0 0,0 0 0 16,0 0-384-16,0 0 64 0,0 0 0 0,0 0-20544 16</inkml:trace>
  <inkml:trace contextRef="#ctx0" brushRef="#br0" timeOffset="13">8581 11581 35007 0,'-3'-3'3120'0,"1"2"-2496"0,2-2-496 0,1 2-128 16,1 1-352-16,0-3-96 0,-1 0 0 0,3-2-16 16,0-1-688-16,-1 1-144 0,1 1-32 0,-3 2 0 15,-1 2-128-15,0 0-16 0,-1 2-16 0,-3 1 0 0,-3 2 1328 0,0 0 160 0,-2 0 256 0,0 0-64 16,0-1 1664-16,1 0 352 0,0-1 64 0,3-2 16 16,0 0-240-16,2-2-64 0,1 1 0 0,1-1 0 15,2-1-992-15,1 0-208 0,1-1-32 0,2 0-16 16,0 1-368-16,3 0-80 0,0 1-16 0,0 1 0 15,0 1-272-15,1-1 0 0,-1 4 128 0,-2-1-128 16,1 1 0-16,-2 0 0 0,0 0 0 0,-2 1 0 16,0 0 0-16,0 0 0 0,0 2 0 0,0-3 0 15,-1 3 128-15,0-3 32 0,-1 0 0 0,3 1 0 0,0 2 128 16,0-2 32-16,4 0 0 0,1 1 0 0,3 1 0 0,1-3 16 16,4 3 0-16,3 1 0 0,4-4 80 0,2 2 16 15,3 2 0-15,2 0 0 0,-2-3-240 0,1 1-32 16,-2 2-16-16,4-3 0 0,3 4-144 0,0 3 0 15,-2-1 0-15,-1 3 0 0,-1 3 0 0,0 2 0 16,-2 2 0-16,-1-2 0 0,-2 1 0 0,-1 1 0 16,3 0 0-16,-1 2 0 0,5-3 0 0,1-2 0 15,4 1 0-15,5-4 0 0,0 1 0 0,4-2 0 16,3 2 0-16,-1-2 0 0,0-3 0 0,1-1 0 16,2-1 0-16,1 2 0 0,2 2 0 0,0 2 0 15,-3 2 0-15,-1 1 128 0,-5-1-128 0,-5-1 0 16,-2-1 0-16,3 3 128 0,1 1-128 0,-2-1 0 0,0-1 0 15,-4 1 0-15,-2 1 0 0,-1-2 0 0,-3-2 128 0,1 0-128 16,2-1 0-16,-2 0 0 0,4-5 0 0,2 0 0 16,1-1 0-16,0 0 0 0,1-1 0 0,-1 1 0 15,0-1 0-15,-3 0 0 0,0 0 0 0,-4-4 0 16,-2 0 0-16,-1 1 0 0,-1-1 0 0,3 3 0 16,0-1 0-16,-3 2 0 0,-3 1 0 0,-2 1 0 15,-4 0 0-15,-4 3 0 0,-1-3 0 0,-3 1 0 16,-2 0 0-16,-1 1 0 15,0-1 0-15,-2 1-176 0,2 1-448 0,0-3-80 16,2 0-32-16,0 0 0 0,1 0-112 0,4-1-32 0,-2-1 0 0,3 1 0 16,1 0-16-16,2-3 0 0,4 3 0 15,1-3 0-15,2-1-1712 0,3-2-336 0,4 1-80 0,3-2-16 0</inkml:trace>
  <inkml:trace contextRef="#ctx0" brushRef="#br0" timeOffset="14">9283 15192 19343 0,'-10'2'1728'0,"2"-2"-1392"0,4 0-336 0,2 0 0 0,1 0 816 0,0-2 80 0,-7 1 32 0,0 0 0 15,-3-2-480-15,0-1-80 0,3 0-32 0,2-2 0 16,3 2 304-16,0 1 48 0,2-3 16 0,-1 2 0 16,1 2-528-16,1-2-176 0,-3 0 0 0,2 1 144 15,-2 1 32-15,1 1 0 0,-1-1 0 0,0 1 0 16,-1 0 208-16,0 1 32 15,1 0 16-15,0-3 0 16,0 2 288-16,1 0 64 0,-2-1 16 0,2 2 0 0,1-2 192 0,0 0 32 16,-1-1 16-16,2 3 0 0,0-1-288 0,0-1-64 15,2 2-16-15,0-1 0 0,2 1-224 0,0 0-32 16,2 1-16-16,1-1 0 0,0 0-240 0,1 0-160 16,0 0 192-16,1 0-192 0,1 0 240 0,1 2-64 15,1-2-16-15,0 0 0 0,1 1-16 0,0-1 0 16,1 3 0-16,0-1 0 0,1 0-144 0,2 0 160 15,1-1-160-15,2 0 160 0,1-1-32 0,3 0-128 16,3-1 192-16,1-2-64 0,1 1-128 0,1-2 0 16,3 0-192-16,-2-1 192 0,-3 1 0 0,3-1 0 15,1-2 0-15,-1 0 0 0,1 2 0 0,-5 1 0 16,0-1 0-16,-1 3 0 0,-1-1-128 0,-1 3 128 16,-3 0-160-16,-1-1 160 15,0 1-928-15,-3 0-96 0,-2 1 0 0,-1-1-16 16,-1 1 224-16,-3-1 48 0,0 0 16 0,-1 0 0 0,-1-1 560 0,0 0 192 0,0-2 0 0,-2 0-144 31,2 2-1056-31,0-6-208 0,1 2-32 0,0-1-12320 0</inkml:trace>
  <inkml:trace contextRef="#ctx0" brushRef="#br0" timeOffset="15">9927 15109 32255 0,'-2'0'2864'0,"1"0"-2288"15,1 0-576-15,0 0 0 0,0 0 640 0,0 1 0 16,1-1 16-16,-1 0 0 16,1 2-2512-16,0-4-496 0,1 2-96 0,-2 0-32 15,0 0 1536-15,0 0 304 0,9-16 64 0,-6 11 16 0,0-2 1008 0,1 2 208 16,-1-4 48-16,0 2 0 0,2 2 752 0,-1-1 144 15,2-1 48-15,0 1 0 0,1-1-256 0,-1 1-48 16,2 0-16-16,0 2 0 0,3 0-752 0,-3 0-160 16,0-1-32-16,2 0 0 0,1-1-208 0,2-1-48 15,-2-2-128-15,0 0 192 0,1 0 128 0,-1-2 0 16,-1 1 16-16,2-1 0 0,1-2 48 0,-1 1 16 16,1 1 0-16,2-2 0 0,2 2-112 0,1-1-32 0,3 0 0 15,-1 1 0-15,3 0-256 0,0 0 0 0,2-1 0 16,2-1 0-16,-1-2 0 0,0-2 0 0,1-3 0 0,-1-2 0 15,-1 2 192-15,-1-3-64 0,2-2 0 0,-2-2-128 16,1 2 192-16,1-4-64 0,3-2 0 0,0-4-128 16,3 2 192-16,0-3-192 0,1 0 192 0,0-1-192 15,1-3 176-15,0 0-176 0,-1 4 160 0,1-1-160 16,2 1 128-16,1 3-128 0,2 1 0 0,-1 3 144 16,1 2-144-16,-2 2 0 0,0 3 0 0,-1-2 0 15,0 0 0-15,-2-2 0 0,-1 2 0 0,0-2 128 16,0 1-128-16,0-2 0 0,0 0 0 0,1-1 128 15,-3 2-128-15,-1-1 0 0,0 2 0 0,-2-1 0 0,-1 1 0 16,-1-1 0-16,-3 1 0 0,0 0 0 0,-1-2 0 0,-1 3 0 16,0 3 0-16,0-1 0 0,-2 5 0 0,-1-2 0 15,-2 2 0-15,-3 3 0 0,2 1 0 0,-5 3 0 16,-1 1 0-16,-2 2-176 16,1 4-272-16,-4 0-48 0,0 6-16 0,-4-1 0 15,0 3-1424-15,-1 1-304 0</inkml:trace>
  <inkml:trace contextRef="#ctx0" brushRef="#br0" timeOffset="16">12147 12473 11967 0,'-7'-11'1072'0,"2"4"-864"0,0-2-208 0,1 4 0 0,1 1 5616 0,2 3 1072 0,0-3 224 0,-2 0 32 32,-1-5-5184-32,-2 0-1040 0,1 0-208 0,2 0-32 0,0 4-624 0,1 3-128 0,1 4-32 0,1-2 0 15,-1 0 304-15,1-1 0 0,1 2 0 0,0 2 0 16,0 3 0-16,0 0 0 0,1 3 0 0,0 2 0 16,0-1 240-16,1 4 96 0,-1 2 32 0,0 0 0 15,-1 3 176-15,1 4 32 0,-2 2 16 0,2 4 0 16,-1 3-224-16,-1 1-48 0,0 5-16 0,0 1 0 15,-2-1-64-15,2 1-16 0,-2-2 0 0,1 0 0 16,-1-1-224-16,0 2 0 0,1 4 128 0,1 0-128 16,1 2 0-16,1 2 0 0,1 1 128 0,-1-1-128 15,2-2 128-15,0-7-128 0,-1-4 176 0,-1 3-176 0,4 7 144 0,-1 0-144 16,-2 2 0-16,0-4 144 0,0 2-144 0,-2-7 128 16,-1 0-128-16,-2-5 128 0,-1 1-128 0,-1-6 0 15,-1-1 0-15,1-2 0 0,0-1 0 0,0-4 192 16,-1-2-192-16,0-3 192 0,1-1 128 0,0-3 16 15,1-2 16-15,0-2 0 0,-1-1-32 0,2-1-16 16,0-2 0-16,0-2 0 0,2-2-80 0,0 1-16 16,0-3 0-16,1 0 0 0,2 0-80 0,-2-1 0 15,2 2-128-15,0-4 192 0,1 3-192 0,-1-2 144 16,-1 2-144-16,1 1 128 16,1-2 0-16,-1 1 0 0,0 1 0 0,-1 2 0 0,1-2-128 0,-2 4 0 0,2-2 0 15,-3 2 0-15,1 0 0 0,1 0 0 0,-1 0 0 0,0 0 0 16,2 0 0-16,-2-2 0 0,3 2 0 0,0-4 0 15,0 4 0-15,2-6 0 0,1 1 0 0,4-3 0 16,-2 4 192-16,3-5-64 0,4 0 0 0,3 0 0 16,2-1-128-16,2 1 128 0,1 1-128 0,-1 0 128 15,3 2-128-15,1 2 0 0,0 0 0 0,0 1 0 16,-1 2 0-16,1 1 0 0,-2 0 0 0,1 0 0 16,3 0-336-16,-1 4 48 0,2-3 16 0,1 4 0 15,-2 1 64-15,-1-3 16 0,2 2 0 0,-2-1 0 16,0 0 64-16,-1-2 128 0,0 0-208 0,-2-2 80 15,2 0 128-15,-2-2 0 0,2 2 0 0,0-2 0 0,-4 0 0 16,3-1 0 0,5 2 0-16,2-2 0 0,0 2 0 0,-3 0 176 0,-1 1-176 0,-2 0 192 0,-5 0-192 0,1 0 0 15,-1 0-160-15,-2 0 160 0,-1 0 0 0,-1 0 0 16,-1-2 0-16,-4 2 0 0,0-1 0 0,-2 1 0 16,-2 0 0-16,-1 1 160 0,-1-1-32 0,-2 0 0 15,-1 0 0-15,-2 2 0 0,0-2 0 0,-1 0 0 16,-1-2 0-16,0 2 0 15,-1-1 0-15,0 0 0 0,0 1 0 0,0-3 0 0,-1 2 112 0,2 1 16 16,0 0 0-16,0 0 0 0,0 0-256 0,0 0 0 16,0 0 0-16,0 0 0 0,0 0 128 0,0 0-128 15,0 0 0-15,0 0 0 0,0 0 128 0,-13-9-128 16,12 9 0-16,1 0 0 0,0 0 0 0,0 0 0 0,0 0 0 0,0 0 0 16,0 0 0-16,0-3 0 0,0 2 0 0,1 1 0 15,-1-1 0-15,0 1 0 0,0 0 0 0,0 0 0 16,0 0 0-16,0 0 0 0,0 0 0 0,0 0 144 15,0 0 48-15,3-16 16 0,-3 14 0 0,0-1 0 16,0 1-16-16,0 0 0 0,0 0 0 0,1-2 0 16,-1 0-192-16,0 0 144 0,1 2-144 0,0-2 128 15,0 0-128-15,0-1 128 0,1-2-128 0,-1-2 128 16,1-1 48-16,0 0 0 16,1 1 0-16,0-4 0 0,0-1 128 0,1-1 16 0,0-3 16 0,3-3 0 0,-2 0-80 15,-1-1-32-15,1 1 0 0,0-5 0 0,0-6-224 0,2-8 0 16,-1-1 128-16,-1 0-128 0,0-1 0 0,-1 0 0 15,-1 0 0-15,1 1 0 0,-1 1 0 0,2-5 0 16,0-6 0-16,0 1 0 0,2 2 0 0,1 0-160 16,1 2 160-16,0 1-192 0,1 0 192 15,0 1-160-15,2 2 160 0,-2-1-160 0,3 2-96 0,-3 3 0 16,1 3-16-16,0 3 0 0,-3 3 16 0,0 2 16 16,0 2 0-16,-1 2 0 0,-2 0 80 0,-1 2 16 15,-1 2 0-15,0 1 0 0,0 4-112 0,-3-3-32 16,1 5 0-16,-1 0 0 0,0 1 96 0,-1 1 0 15,1 3 16-15,-2 1 0 0,1 0 48 0,1 1 0 16,-3 1 0-16,1 2 0 16,0 0 0-16,-1 2 0 0,0 0 0 0,0 0 0 0,-1 0-16 0,0 0 0 0,0 0 0 0,0 3 0 15,-1-2 144-15,0 2 0 0,0 1 0 0,-1 0-128 16,0 0 128-16,-1 0-128 0,0 1 128 0,-3-1-128 16,1 0 128-16,-3 0 0 0,0 1-144 0,-1-4 144 15,1 3 0-15,-2-1 0 0,-4 0 0 0,-1-1 0 16,-3 1 0-16,-1-2 0 15,0-1 0-15,-2 0 192 0,-2 2-16 0,-2-1 0 0,-1-1 0 0,-1 0 0 16,0 2-48-16,2-2 0 0,1 0 0 0,-5 0 0 16,-1 0 64-16,-3 0 16 0,-2 2 0 0,1-1 0 15,0 1-208-15,0 0 0 0,1 2 0 0,0 0 0 16,0 1 0-16,-1 2 0 0,-4-1-192 0,-1 4 192 0,5-2 0 16,-4 1 0-16,-1 1 128 0,-2 0-128 0,4 0 0 0,2 1 0 15,2-4-176-15,2 2 176 0,4 1 0 0,2-5 0 16,1 2 0-16,3-3 0 0,1-3 0 0,3-1 0 15,3 1 128-15,1-2-128 0,2 1 0 0,3-1-256 16,1-2 48-16,1-1 0 0,2 0-80 0,3 0-16 16,0-1 0-16,2-1 0 15,0-2-128-15,2 0-16 0,1 1-16 0,3-1 0 32,1 0-304-32,0-1-48 0,1 3-16 0,1 0 0 15,0 1-192-15,1 4-64 0,0 1 0 0,1 0-17200 0</inkml:trace>
  <inkml:trace contextRef="#ctx0" brushRef="#br0" timeOffset="17">13080 12696 34095 0,'-5'-14'1504'0,"0"4"320"0,0 0-1456 0,1 1-368 0,1 1 0 0,1 3 0 16,-1 0 368-16,-3-7 0 0,-3-7 0 0,-3-8 0 0,-3-5-368 0,0-1 0 15,3 2 0-15,-1 3 0 0,3 6 512 0,1-2 16 16,0 0 16-16,3 2 0 0,0 1-416 0,2 1-128 16,0 0 0-16,1 6 0 0,1 3 0 0,0-1 0 15,0 6 0-15,0 1 0 0,0 2 336 0,-1 2 16 16,1 2 0-16,-1 3 0 0,-1 5-176 0,-2 2-48 16,0 6 0-16,0 2 0 0,-2 5-128 0,-1 1 0 15,-2 4-160-15,1 3 160 0,-2-4 0 0,0 3 0 16,2-4 0-16,0 0 0 0,1 2 0 0,-2 1 208 15,2 2-32-15,0 3-16 0,1-1 32 0,0 0 16 16,2 1 0-16,-1 0 0 0,0-1 32 0,3 1 0 16,-1 1 0-16,0 1 0 0,2 3-48 0,-1 0-16 0,2 1 0 15,-2-2 0-15,2-4-176 0,0-1 0 0,2-2 144 16,-2-2-144-16,0 0 160 0,2 0-32 0,-3-2-128 0,2-1 192 16,0-4-192-16,-1 0-128 0,-2-1 128 0,3-2-208 15,0-1 208-15,-1-4 128 0,1-2 0 0,0-3-128 16,-1-2 208-16,2-3-64 0,0-2-16 0,0-3 0 15,0 0-304-15,0-4-64 0,3-1-16 0,-2-5 0 32,3-1-976-32,-2-3-208 0</inkml:trace>
  <inkml:trace contextRef="#ctx0" brushRef="#br0" timeOffset="18">12482 13007 40543 0,'-5'-2'1792'0,"-1"0"384"0,2 2-1744 0,1 0-432 0,2 0 0 0,1 0 0 0,0 2 336 0,0-2-16 16,1 2 0-16,2-2 0 0,5 3-576 0,4-2-112 15,5 0-16-15,4 1-16 0,6-2 704 0,2 0 144 16,-1-2 16-16,6 1 16 0,5-1-96 0,3-4-32 15,0 2 0-15,-1-3 0 0,-2 2-208 0,-1-2-144 0,-1-1 192 0,-2 1-192 16,0 0 0-16,0-1 0 0,1 0 0 0,1 0 0 31,-2 3-544-31,1-2-112 0,0 3-32 0,2-1-17952 0</inkml:trace>
  <inkml:trace contextRef="#ctx0" brushRef="#br0" timeOffset="19">10088 11601 30399 0,'-1'-1'2704'0,"0"0"-2160"0,1 1-544 0,0-2 0 0,0 2 1440 0,0-1 176 16,1 0 48-16,0-3 0 0,2 1-1088 0,1-2-192 15,1 0-64-15,2 1 0 0,0 1-320 0,-1 1 144 16,2 0-144-16,0 0 0 0,0 2 128 0,0-1-128 15,1 2 0-15,-1-1 0 0,1 1 320 0,1 0 0 16,0 1 0-16,0-1 0 0,1 2 192 0,1-3 32 16,2 1 16-16,-2-1 0 0,3 0-304 0,-1-1-64 0,2-1-16 0,0-2 0 15,3-1 16-15,-1 1 0 0,-1 0 0 0,1-3 0 16,-1 2-192-16,0 0 192 0,0 1-192 0,-2 0 192 16,0 3-192-16,-2-3 0 0,0 3 0 0,-1-2 0 15,-3 3 0-15,2-1 0 0,-3 1 0 0,-1 1 0 16,-1 2 0-16,-4-1 0 0,1 2 0 0,-3 1 0 31,-1 2 0-31,-4-1 0 0,0 2-128 0,-3-1 128 0,-2 4 0 0,-3-2-176 0,-2 3 176 0,-4-2-128 16,0 2-32-16,-4-1 0 0,0-3 0 0,-1 1 0 15,1 0-48-15,-2-4-16 0,1 3 0 0,0-1 0 16,-2 1 224-16,1 0 0 0,2-1 0 0,1 2 0 0,1 0 0 16,5-1 0-16,2-1 0 0,1 3 0 0,-1 1 128 0,2 3-128 31,3-1 0-31,2 1 0 0,2 2 128 0,0-3-128 0,2 2 0 0,1-1 0 0,1 2 0 0,2-3 0 15,1 1 0-15,2-1 0 0,2-3 0 0,1 4 0 16,1-5 0-16,2 3 0 0,1-2 304 0,2-2-48 16,-1 0-16-16,3-1 0 0,2-4 0 0,0 2 0 15,2-4 0-15,1 0 0 0,1 1-112 0,0-4-128 16,2 1 176-16,-2 0-176 16,2-2-304-16,-1 2-160 0,1-2-48 0,-1 2 0 15,-3-2-1168-15,0 3-240 0,0 0-64 0,-2 0-14432 0</inkml:trace>
  <inkml:trace contextRef="#ctx0" brushRef="#br0" timeOffset="20">10763 11838 40543 0,'2'-4'1792'0,"-2"4"384"0,0-3-1744 0,-2 3-432 0,1 0 0 0,1 3 0 16,0-3 384-16,0 2-16 0,-1 4 0 0,1 0 0 15,0 5-368-15,1 1 0 0,-1 1 0 0,3 1 0 0,-2 3 0 0,2 0 0 16,-2 2 0-16,0 1 0 0,0 0 0 0,-2-2 0 16,0 2 0-16,-3-3 0 0,0 1 0 0,0 1-208 15,-1-2 80-15,-2 1 128 0,0-1-320 0,1 1 64 16,-1 0 16-16,2 2-11856 31,0-3-2384-31</inkml:trace>
  <inkml:trace contextRef="#ctx0" brushRef="#br0" timeOffset="21">10712 14906 37775 0,'-1'0'3360'0,"-1"-3"-2688"16,2 3-544-16,0 3-128 0,2-3 320 0,-2 0 48 16,1 0 0-16,-1-3 0 0,3 3-192 0,-1-1-48 15,3-2 0-15,2 1 0 0,0-1 240 0,1 0 32 16,0 0 16-16,1 1 0 0,0 0-208 0,3 1-32 15,-1-3-16-15,0 4 0 0,1 0 32 0,0 1 0 16,-2 0 0-16,1 1 0 0,2 0-192 0,3 1 192 16,1-1-192-16,0 1 192 0,2-2-64 0,-2 2 0 0,0-3 0 15,1 2 0-15,2 1 32 0,0-2 0 0,1 2 0 16,-3-2 0-16,0 1-32 0,-2-2 0 0,1 0 0 0,-3 0 0 16,0 0-128-16,-3 0 192 0,-2-2-192 0,-1 2 192 15,-1 2-192-15,-3 0 0 0,0-2 0 0,-4 1 0 16,0 2 0-16,0 1 0 0,-3 1 0 0,-1-1-176 15,-1 3 176-15,-2 2-192 0,-2 0 192 0,-2 2-192 16,-2 1 192-16,-1 2 0 0,-2 2 128 0,-2-3-128 16,-1 2-128-16,-1 1-112 0,-2-1-16 0,-2 2 0 15,0-1 256-15,-1 0-144 0,-1 2 144 0,1 1-128 16,-1 2 128-16,0-2 0 0,2-1 0 0,-1-1-128 0,2-1 128 16,2-3 0-16,1 0 0 0,2-1 0 0,-1-2 0 15,5 0 0-15,1-1 0 0,2-1 0 0,1 1 176 0,2-1-48 16,2-1 0-16,1 0 0 0,2 2-128 0,0-3 128 15,3 1-128-15,-2-2 128 0,2 3-128 0,2-3 0 16,-1 4 0-16,2-3-176 0,1 2 176 0,1-3 0 16,3 2 128-16,2-2-128 0,5 2 256 0,0 0 0 15,4-1-16-15,1 0 0 0,3 1 112 0,2-2 32 16,2 0 0-16,1 2 0 0,2-2-384 0,-1 0 0 16,0 1 0-16,1-1-128 0,-2 0-192 0,-2 1-48 15,-2-1 0-15,-3-1 0 0,-1-4 48 0,-3 1 0 16,-2-1 0-16,-2 4 0 15,-3-3-256-15,1 2-32 0,-3 1-16 0,0 1 0 16,-1-1-1616-16,1-1-320 0,0 3-64 0,1-4 0 16,1 2-1712-16,1-2-336 0</inkml:trace>
  <inkml:trace contextRef="#ctx0" brushRef="#br0" timeOffset="22">11401 15520 20271 0,'1'-1'1792'0,"-1"-3"-1424"0,0 1-368 0,1 1 0 16,0-1 4048-16,0 0 752 0,1 0 128 0,1-4 48 16,3-4-5216-16,4-2-1040 0,4-3-192 0,2 1-64 15,-1 2 256-15,1 3 64 0,1 2 0 0,-1 0 0 0,-2 2 2320 0,1 1 480 16,-1 2 80-16,1 0 32 0,-2 2-384 0,0-1-80 15,0 4-16-15,-2-1 0 0,-1 4-672 0,0-2-144 16,-2 3-16-16,-1 0-16 0,-3 2-224 0,-1-2-144 16,0 5 192-16,-3 0-192 0,-3 2 0 0,0 1 0 15,-1 2 0-15,-3 0 0 0,-2 2 0 0,-2 0 0 16,-1 1 0-16,-3 1 0 0,3-2 0 0,-3 1 0 16,0-2 0-16,2-3 0 0,0 0-240 0,2-1 48 0,2-4 16 15,-1-3 0-15,0 5 176 0,-1-1 176 0,0-1-48 0,0 1 0 16,1-1 0-16,-2 3 0 0,3-3 0 0,-3 3 0 15,1 1-128-15,1 3-176 0,-2 0 48 0,1 0 0 32,2-4-240-32,3 2-32 0,2-3-16 0,1-2 0 0,3-1 576 0,1-2 112 0,3 1 32 0,4 0 0 15,3 0 256-15,1 2 48 0,3-3 16 0,4 2 0 16,6 1-304-16,3 1-48 0,5-1-16 0,2 0 0 16,1 0-256-16,2-2-304 0,1 0 64 0,1-3 16 15,1-1-208-15,1-2-32 16,3 0-16-16,2-1-11680 0,2 0-2320 0</inkml:trace>
  <inkml:trace contextRef="#ctx0" brushRef="#br0" timeOffset="23">13532 13086 17503 0,'-10'-3'1552'0,"3"2"-1232"16,3-2-320-16,3 3 0 0,2 0 1616 0,-2-2 272 15,-2 0 48-15,-2-1 16 16,1-4-1504-16,0 1-288 0,4 1-160 0,3 1 160 0,1 0 768 0,2 2 160 16,1-1 16-16,1 0 16 15,0 2 608-15,1 1 128 0,-1 0 32 0,0 0 0 0,-2 1-368 0,1 2-80 16,1-2-16-16,0 2 0 16,2 2-784-16,2-3-176 0,2 1-16 0,2 1-16 15,3 0-176-15,2-1-48 0,4-1 0 0,5-1 0 0,1 0 112 0,7-3 32 0,4-1 0 0,7-2 0 16,2 0-16-16,1 0 0 0,0-1 0 0,2-1 0 15,-2 3-336-15,2-1 0 16,5 0 0-16,0 0 0 0,-1 1 0 0,-4 0 0 0,-2 1 0 0,-7 1 0 16,-6 0 0-16,3 2 0 0,2 0 0 0,-1 0 0 15,-2 2 144-15,-5 0-144 0,-2 0 192 0,-4 0-192 16,-3 1 128-16,0-3-128 0,0 1 0 0,-2 0 0 16,1-2 304-16,-1 0-48 0,2-1-16 0,-2-1 0 15,-1-1-80-15,0 0-16 16,-1 0 0-16,-2-1 0 0,-3 0 48 0,-2 2 0 0,-2-2 0 0,-3 2 0 15,-3-1-192-15,-1 3 160 0,-4-1-160 0,0 2 160 0,-2-2-160 16,-1 1 0-16,-1 1 0 0,0-1 0 0,-1 0 0 0,0 1 0 16,-2-2 0-16,0 0 0 0,0 2 0 0,-1-3 0 15,1 2 128-15,0 0-128 0,1-1 128 0,1-1-128 16,1 2 128-16,0-2-128 0,0 3 160 0,1-1-160 16,1-1 192-16,-1 1-192 15,1 0 144-15,0 1-144 0,0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16,-3-16 128-16,-1 11-128 0,0 0 0 0,-1 1 128 16,-1-1-128-16,-1 0 0 0,-1-1 0 0,0-1 0 15,-3 3 0-15,-1-4 128 0,-3 2-128 0,-1 1 0 16,0-2 0-16,-1 1 0 0,0 1 0 0,-2-1 0 0,1 2 0 16,2-2 0-16,1 4 0 0,0-4 0 0,2 3 0 15,0-1 0-15,2 0 0 0,1 0 0 0,-1 0-128 0,3 0 128 16,0-2 0-16,1 1 0 0,0 0-224 0,2 1 32 15,-1-1 0-15,2-1 0 0,1 3-80 0,1-1-16 16,0 1 0-16,0 1 0 0,2 2-32 0,0 0-16 16,2 0 0-16,-1 0 0 15,3 4-112-15,1-2 0 0,2 2-16 0,0 1 0 0,4-1 48 0,2 0 16 16,2 1 0-16,4 2 0 0,3-2 112 0,1 0 32 16,2 2 0-16,2 1 0 0,-1 0 0 0,-2 1 16 15,1-1 0-15,-5 2 0 0,-2 1 48 0,-5 0 16 0,-1-1 0 16,-4 2 0-16,-1-2 176 0,-3 1 0 0,-2 1 128 0,0-3-128 15,0 3 304-15,-1-4-16 0,1 1 0 0,-1 0 0 16,0-1-32-16,0 0 0 0,0 1 0 0,0-1 0 16,-2 1-256-16,0 0 160 15,-2-2-160-15,-1 4 128 0,0-2-128 0,-3 3 0 0,-3 1 0 0,-2 3 0 16,0-2 192-16,-4 2-32 0,-2 0-16 0,-2 1 0 16,-2 2 128-16,-2-1 32 0,0 0 0 0,0 1 0 15,-1 1-304-15,0-1 0 0,3-1 128 0,2-4-128 16,3 0 0-16,3-4 0 0,4-2 0 0,4-4 0 15,3 0-320-15,2-4-160 0,2-3-32 0,3-2-19072 16</inkml:trace>
  <inkml:trace contextRef="#ctx0" brushRef="#br0" timeOffset="24">15587 12304 23951 0,'-2'-4'2128'0,"2"1"-1696"0,0 1-432 0,0 1 0 16,1 1 1392-16,0 0 192 0,1-4 32 0,0-2 16 15,2 1-592-15,1-3-112 0,2 3-32 0,-1 0 0 0,1 1 432 16,1 4 80-16,-1 0 0 0,1 4 16 0,1 1-432 0,0 2-96 16,0-1 0-16,3 6-16 0,1 6-544 0,0 1-96 15,3-3-32-15,1 3 0 0,0 3-208 0,2-1 0 16,-1 1 0-16,-1 0 0 0,2-3 0 0,-2 1 144 16,0 0-144-16,0-1 128 0,-2-2-128 0,0 1-224 15,0-3 48-15,-3-2 16 16,-2 0-224-16,2-4-64 0,-1 0 0 0,1-4 0 15,1-1-1360-15,-1 0-288 0,-1-4-48 0,1 0-13536 0</inkml:trace>
  <inkml:trace contextRef="#ctx0" brushRef="#br0" timeOffset="25">16292 12160 35935 0,'-3'-2'3200'0,"-1"2"-2560"0,-1 2-512 0,1 1-128 0,2 1 1344 0,-1-1 240 0,-1 2 48 0,0 4 16 16,-4 5-1232-16,-3 9-240 0,0 2-48 0,-4 8-128 15,3 4 0-15,-4 1 0 0,1 4 0 0,-4 3 0 16,-1 3 0-16,-3 4 0 0,-3 7 0 0,-4 5 0 16,-1 2 400-16,-3-3-16 0,-2 0-16 0,-2-1 0 15,-2 4 0-15,-1-3 0 0,-1-1 0 0,1-4 0 16,6-6-192-16,3-7-48 15,7-5 0-15,6-8 0 0,6-5-592 16,8-4-128-16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58:51.71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14364 2709 24879 0,'-9'3'1088'0,"2"2"256"0,-1 0-1088 0,2 2-256 16,2-1 0-16,2 0 0 0,-1 0 960 0,-2 5 128 0,-4 8 16 0,-4 7 16 0,-2 2-928 0,-2 2-192 0,1 2 0 0,-1-2 0 0,1-1 0 0,1 1 0 0,1 1 0 0,-1-3 0 16,1 6 160-16,-3 0 112 0,0 7 32 0,-1 5 0 15,-2 5 288-15,0 1 64 0,4-13 16 0,-3 7 0 16,-4 10-272-16,-2 5-48 16,-1 1-16-16,3-2 0 0,0-4-336 0,4-4 0 15,0-2 0-15,3-6 128 0,2-4-128 0,1-4 0 0,2-3-176 0,0-1 176 0,1-3-416 16,-1-1 16-1,2-3 0-15,3-3 0 16,0 1-608-16,3-6-112 0,1-1-32 0,2-5 0 16,2 1-832-16,2-5-160 0,1-2-32 0,2-3-7936 0</inkml:trace>
  <inkml:trace contextRef="#ctx0" brushRef="#br0" timeOffset="599.82">14669 3541 15663 0,'-5'-10'1392'0,"2"3"-1120"16,-1 2-272-16,1 0 0 0,2 4 2112 0,1-3 352 0,0 1 80 0,-2 0 16 0,-2-5-1984 0,-2-2-384 0,-2 0-64 0,0 2-128 0,-2-2 192 0,-1 4-48 0,-2 2-16 0,-2 3 0 0,1 2-128 15,-4 3 160-15,3 1-160 0,-2 1 160 0,-1 1-160 0,-2 4 0 0,1 2 0 0,1-2-176 0,-1 4 432 0,-1 1 96 0,1 1 16 0,0 0 0 16,2 1 32-16,1 0 16 0,2 1 0 0,2-2 0 15,2-1-272-15,0 0-144 0,4 0 160 16,1 0-160-16,2 2 320 0,2-3-48 0,2 4 0 0,3-3 0 16,0-2 112-16,2 1 0 0,1-3 16 0,3-1 0 15,3-4-224-15,0-1-48 0,2-3-128 0,0-1 192 16,1-4-192-16,3 2 0 0,2-4 0 0,1-3 0 16,0 2 0-16,2-6 0 0,-2 1 0 0,0-2 0 15,-1-3 0-15,1-2 0 0,-1 0 0 0,-1-2 0 16,-1 3 128-16,-2-1-128 0,0-2 0 0,1-1 0 15,-4 1 704-15,1-1 64 0,-1-1 0 0,-2-2 0 0,2 1 0 0,-3-6 16 16,0 1 0-16,-2-1 0 16,-3 0-224-16,-2-2-48 0,-3 1-16 0,-1-4 0 0,-1 0-240 0,-3-2-64 15,-1 2 0-15,0 1 0 0,-1 1-192 0,0 1 144 0,-2 1-144 16,-2 0 128-16,-1-3-128 0,-1 1 0 0,-2 4 0 0,1 1 0 16,-1 1 0-16,2 3 0 15,-2 3 0-15,3 0 0 0,0 4 0 0,2 0-144 0,1 1 144 0,-1 3 0 31,3 1-960-31,0 3-96 0,1 2-16 0,0 1-15568 0</inkml:trace>
  <inkml:trace contextRef="#ctx0" brushRef="#br0" timeOffset="2358.92">15440 3281 12895 0,'-3'0'1152'0,"2"0"-928"0,0 0-224 0,1 2 0 0,0 0 640 0,0-2 64 15,-2 1 32-15,0 2 0 0,-2-1-560 0,-1 3-176 0,0-2 0 0,-2 0 0 0,-2 4 1024 0,1-3 80 0,-1 3 32 0,-1-2 0 0,-1 2 16 0,0 3 0 16,0-3 0-16,-3 4 0 0,-1 1 336 0,-1 4 80 31,-2-2 16-31,-3 6 0 0,0 3-256 0,0-4-48 0,1 2-16 0,0 2 0 16,-1 0-432-16,0 4-96 0,0-1-16 16,0 3 0-16,1-2-416 0,0 0-96 0,3 0-16 0,1-4 0 0,2 0-192 0,1-1 0 0,2-2-192 0,1-3 192 31,2-3-1024-31,2-2-112 15,1-5-16-15,1-1-9152 16,2-3-1824-16</inkml:trace>
  <inkml:trace contextRef="#ctx0" brushRef="#br0" timeOffset="2691.73">15139 3365 33167 0,'-6'0'1472'0,"2"0"304"0,2 0-1424 0,-1 2-352 0,3 1 0 0,1-3 0 0,1 3 384 0,-1 2 16 0,1 2 0 0,1 3 0 0,1 5-16 0,2 0 0 0,1 2 0 0,1 3 0 0,2-3-96 0,-1 3-32 15,1 1 0-15,0 1 0 0,1 2-256 0,2 2 0 0,-1 2 0 0,0-3 0 32,1 0-704-32,-1-1-112 0,-1-1-16 0,-1-4 0 0,1 1-1728 0,-3-3-336 0</inkml:trace>
  <inkml:trace contextRef="#ctx0" brushRef="#br0" timeOffset="8894.68">12399 3621 14735 0,'4'-5'1312'0,"-1"0"-1056"0,0 3-256 0,-2 2 0 0,0-2 192 0,1 0 0 0,0 0-16 0,2-3 0 0,1-1-48 0,1-2-128 15,0 1 192-15,-1-1-64 0,0 0-128 0,-1-1 160 0,-2 3-160 0,-1-3 160 16,-1 3-160-16,-1 0 0 0,0 0 0 0,-3 0 0 31,-1 1 704-31,-1 1 128 0,-1 1 0 0,-2 0 16 16,2 0 144-16,-3 3 32 0,-2 0 0 0,1 1 0 0,-2 4-752 0,-1-3-144 0,1 3-128 0,-1 0 192 16,-1 1-192-16,0 1 0 0,2 2 0 0,0-3 0 15,1 0 0-15,1 2 128 0,-2 1 32 16,1 3 0-16,0-1 880 0,-1 0 176 0,1 2 48 0,1 2 0 15,-2 0-288-15,4 1-48 0,-1 0-16 0,1 0 0 16,2 2-432-16,2-2-96 0,1 1 0 0,1-3-16 0,3 1-368 16,2-4 0-1,1 0 0-15,2-5 0 0,0 0-144 16,3-1-112-16,-1 0 0 0,3-1-16 16,1-1-528-16,2 2-96 0,0 0-32 0,1-1 0 0,-1 0 608 0,2-1 112 15,3 0 16-15,0-2 16 0,2 2 448 0,1-6 96 16,1 2 16-16,2-2 0 0,-1 0 0 0,-1-2 16 15,2-3 0-15,-3-1 0 0,0 1-80 0,-3-3 0 16,1-4-16-16,-2 2 0 0,-2-4-144 0,-1 3-32 16,-2-1 0-16,-3-3 0 0,-1-1 112 0,-1 0 16 0,-1 1 0 15,-2-2 0-15,-1 1 96 0,-3 1 32 0,0-3 0 16,-2-2 0-16,-2-4-80 0,-5-2-16 0,1-1 0 0,-5-1 0 16,0 0-288-16,-3-1 128 0,0 1-128 0,-3-1 0 15,2 6 128-15,-2 0-128 0,-1 1 0 0,-1 3 0 16,-1 2 192-16,-3 0-32 0,-1 3 0 0,0 0 0 15,-1 2 192-15,1 2 32 0,0 4 16 0,2 2 0 0,3 2-400 16,0 1 0-16,2 1 128 0,3 2-128 16,2 1-416-16,2 0-112 0,3 1-32 0,1 2 0 15,0-1-1296-15,2 0-256 0,1 1-48 0,1 1-11552 16</inkml:trace>
  <inkml:trace contextRef="#ctx0" brushRef="#br0" timeOffset="9979.68">13096 3427 20271 0,'-5'-5'1792'0,"0"2"-1424"0,3 0-368 0,1 3 0 0,-1-2 128 0,-1 0-128 0,-2 0 160 0,-4-3-160 16,-4-1-192-16,-1-3-144 0,-1 2-32 0,0 1 0 16,4 1-64-16,0 1-16 0,1 3 0 0,0 1 0 0,0 1 448 15,0 3 0-15,1 1 0 0,-4 1 128 16,1 4 256-16,-1-3 64 0,0 4 16 0,-1 0 0 15,2 0 688-15,1 1 128 0,2-1 16 0,-1 1 16 0,0 2-256 0,0-1-48 16,1 5-16-16,0-4 0 0,1 1-528 0,1 1-96 16,2 2-32-16,1-1 0 15,2 0-144-15,2-1-16 0,1 2-16 0,3-1 0 0,1-3 96 16,2-1 0-16,2 0 16 0,0-6 0 0,2 2-64 0,0-3-16 16,2-1 0-16,0-4 0 0,2 0-192 0,-2-1 0 15,2-1 0 1,0 0 0-16,0-4 0 0,1 0 0 0,1-1 0 0,-1-1 0 0,0-1 0 0,2-1 0 0,-2-2 0 15,0 0 0 1,-1 1 0-16,-1-2 0 0,-1 1-144 0,-1-2 144 0,-2 2 128 0,0 0 128 16,-3 0 32-16,-2 0 0 0,0 2 256 15,-1 0 48-15,-2-2 16 0,0 0 0 0,-2 0 0 0,-3 1 0 0,1 1 0 0,-3-1 0 32,1 3-160-32,0-2-48 0,1 2 0 0,-2 1 0 0,2 1-208 0,1 1-64 0,-1 2 0 0,2-1 0 15,0 3-128-15,1 0 0 0,-1 3 0 0,-1-1 0 31,1 2 0-31,0 1 0 0,-2 1 0 0,1 1 0 16,-2 3 0-16,0-2 0 0,0 3 0 0,-1-1 0 0,2-2 0 0,-1 0 0 0,1 3 0 0,0 1 0 16,0 1 128-1,0 3 80-15,3-3 32 0,0 3 0 0,0 2 144 16,1-1 48-16,2-1 0 0,0 1 0 0,1 1-272 0,1-1-160 16,1 0 192-16,-1 3-192 0,1-3 0 0,1 3 0 15,-2 1 0-15,-2-2 0 0,1-2 0 16,-2-1 0-16,1 3 0 0,-2-2 0 0,0 3 0 0,-1-2 0 15,-1 3 0-15,0-1 0 0,0-2 0 0,-1-1 0 16,1 0 0-16,-1 2 0 0,-1-1 0 0,1 1 0 16,-2-2 0-16,2 0 0 0,-3 3 128 0,1-5-128 15,-1 0 0-15,0-1 0 0,-1-1 0 0,0-1 128 16,-2 1-128-16,0-1 0 0,-2-1 192 0,-3-1-192 16,-1 1 192-16,-3-1-192 0,0-1 144 0,-1 0-144 0,-2-2 0 0,0-1 144 15,-1-1-144-15,-1-1 0 0,2-2 144 16,-2 0-144-1,-2-4-320-15,1 1-128 0,0-4-16 0,1-1-16 16,0-1-1632-16,0-5-320 0,1 1-64 0,0-4-12832 0</inkml:trace>
  <inkml:trace contextRef="#ctx0" brushRef="#br0" timeOffset="10396.6">13518 3624 25791 0,'-10'-4'1152'0,"3"2"224"0,0 0-1104 0,4 1-272 0,2 1 0 0,1 0 0 0,0 0 160 0,-2 0-32 0,0 0 0 0,-2 0 0 0,-1 1 32 0,0 3 0 0,2-1 0 0,-2 2 0 16,1 1-160-16,1 1 192 0,1 2-192 0,-1 2 192 15,2 0-192-15,0 5 0 0,0-1 0 0,-1 2 0 16,1 3 464-16,0-1 176 0,0 3 16 0,0-1 16 15,-1-4 768-15,2 2 160 0,0-2 16 0,0 0 16 0,0 1-784 0,0-2-144 16,0 0-48-16,0 0 0 16,0-4-656-16,0 2-224 0,-1-2 0 0,-1 2 0 15,0-2-1584-15,1 1-320 16</inkml:trace>
  <inkml:trace contextRef="#ctx0" brushRef="#br0" timeOffset="11448.4">16212 3446 9215 0,'-3'-8'816'0,"-1"3"-656"0,0 3-160 0,3-1 0 15,0 3 2288-15,1 0 416 0,1 0 96 0,-1 0 16 0,0-1-1536 0,0 1-320 0,3 0-48 0,-1-2-16 0,3 2-416 0,1-1-96 0,0 1 0 0,3-2-16 16,1 2 224-16,1-1 48 0,1 1 16 0,1 0 0 15,0 0-272-15,3 0-48 0,0 0-16 0,3 1 0 16,-3 1 176-16,3-1 16 0,-1 1 16 0,2-1 0 16,0-1-272-16,0 0-48 0,-2 0-16 0,2 0 0 15,2-1-192-15,-1 1 0 0,0-3 0 0,-1 0 0 16,0 1-1152-16,0-1-208 0,-2-1-48 16,1 3-16-16,-3 0-800 0,-1 1-144 15,-1 0-48-15,-1 0-3488 0,-2 0-704 0</inkml:trace>
  <inkml:trace contextRef="#ctx0" brushRef="#br0" timeOffset="11765.6">16269 3677 6447 0,'-3'0'576'0,"0"-2"-576"0,2 0 0 15,1 2 0-15,0 0 1856 0,0 0 256 0,-1 2 48 0,-2-2 16 0,1-2-400 0,0 2-80 0,1 2-16 0,1-2 0 0,0 0 96 0,0 0 16 0,0 0 0 0,26-3 0 0,-13 3-624 0,1-4-112 0,4 3-32 0,1 0 0 0,3-3-768 0,0 2-256 0,3-1 160 0,-2 1-160 0,0 2 0 16,1-4 0-16,2 3 0 0,1 0 0 0,2-2-192 0,-3 2-128 15,-2 0-32-15,1-2 0 16,-1 1-1264-16,-2 0-256 0,-2-1-48 16,-2 0-9232-16</inkml:trace>
  <inkml:trace contextRef="#ctx0" brushRef="#br0" timeOffset="12232.77">17693 3315 23439 0,'3'-13'512'16,"-1"2"96"-16,0 1 32 0,-1 3 32 0,2 3-544 0,-1 2-128 0,1-3 0 0,-1-1 0 0,3-6 944 0,0-1 144 0,1-2 48 0,-2-2 0 0,0 3-1136 0,-4 2-160 0,-2 2-64 0,-1 1-16 16,-2 3 80-16,-1 0 16 0,-2 2 0 0,-2 3 0 15,0-2 144-15,-1 6 0 16,-2-2 0-16,-2 3 0 0,0 2 624 0,-2 1 96 0,-2 3 32 0,-2 1 0 15,0 3 448-15,-1 1 80 0,0 2 32 0,0 1 0 16,1 4-448-16,0-2-96 0,2 4 0 0,1 0-16 16,5-4-208-16,-1 1-32 0,2 1-16 0,1 3 0 0,1-2-304 15,2-1-48-15,2-4-16 0,1-1 0 0,3 3-128 0,-1-3 0 16,2 5 0-16,1 1 0 0,1-1 0 16,2-2 0-16,3 1 128 0,-1-4-128 0,4 0-224 0,-1-1-80 15,3-3-16-15,2-1 0 16,2 0-704-16,2 0-128 0,1-3-48 0,2 1 0 15,0-3-720-15,-2-3-128 0,4-1-48 0,-1-2-10576 0</inkml:trace>
  <inkml:trace contextRef="#ctx0" brushRef="#br0" timeOffset="12719.98">18021 3313 5807 0,'2'-4'128'0,"-2"-1"16"0,-2 3 16 0,2 0 16 0,-1 2-176 0,1 0 0 0,-1 0 0 0,-1 2 0 0,-2-2 2240 0,-1 2 432 0,-1 1 80 0,-3 1 0 0,-2 5-320 0,-1-3-64 0,-2 4 0 0,0-2-16 0,1 2-992 15,-2 1-192-15,1 1-32 0,-1-1-16 0,3 1-400 0,0 4-80 16,-2-1 0-16,2 1-16 0,2 0-304 0,0 0-64 15,0 3-16-15,1 1 0 0,2-3-112 0,0 3 0 16,0 1-128-16,1 1 192 0,3-2-192 0,0 1 0 16,2-3 0-16,1 0 0 0,2-4-192 0,3 0 0 15,0-3 16-15,3-1 0 16,0-3-208-16,2-2-64 0,1-1 0 0,3-1 0 16,-1-3 128-16,2 0 32 0,0-2 0 0,2-1 0 0,2-1 160 0,1-1 128 15,1-5-192-15,0 3 192 0,1-4-128 0,2-2 128 16,-2 2 0-16,0-4 0 0,-1 2 0 0,0-1 0 15,-4 0 0-15,1 0 0 0,-2 0 0 0,0-2 0 0,-1-1 192 16,0-1-48-16,-2 0 176 0,-2 0 48 0,-1-1 0 16,-1 0 0-16,0 0-112 0,-3-2 0 0,-3 3-16 15,-1 1 0-15,-4-3-240 0,-3 3 176 0,-1 0-176 16,-5 3 160-16,-1-1-160 0,-3 1 0 0,-1 3 0 16,-1-3-176-16,-1 6 176 0,-2-3 0 0,-1 2 0 15,-2 2 0-15,2 0 304 0,-3 2-16 0,2 0 0 16,0 3 0-16,1-3-128 0,1 4-32 0,2 1 0 15,2 0 0-15,3 0-896 16,3 1-192-16,0 0-48 0,3 3-12320 0</inkml:trace>
  <inkml:trace contextRef="#ctx0" brushRef="#br0" timeOffset="13315.6">18892 3129 26719 0,'-7'-6'1184'0,"0"4"240"0,1-2-1136 0,1 4-288 0,2 1 0 0,0 2 0 0,2-3 704 0,-4 2 96 0,-2 2 16 0,-6 2 0 0,-2 4-816 0,-4-2 0 0,-2 4-144 0,-2 0 16 0,0-1-192 0,0 3-48 15,-1-2 0-15,0 0 0 16,2 1-976-16,1-2-192 0,1-1-32 0,2 0-16 16,-2 1 912-16,3-3 176 0,2 1 48 0,0-1 0 0,3-1 1504 0,2-2 304 0,1 0 64 0,3 0 16 15,2 0-432-15,2-4-96 0,2 0-16 0,1 2 0 16,1-2-448-16,3-1-80 0,1 1-32 0,2 3 0 15,2-3-176-15,2 2-32 0,2 0-128 0,-1 4 192 16,3-1 128-16,2 2 0 0,-1 1 16 0,0 1 0 16,2 0-336-16,-1 1 0 0,0 0 0 0,-1 1 128 15,-2 1-128-15,-3-3 0 0,-2-2 0 0,-1 1 0 0,-1 2 0 0,1 0-160 16,-1 0 160-16,-2 2 0 0,-1-5 0 16,-3 1-128-16,2 1 128 0,-3-1 0 0,0 0 176 0,-1 3 80 15,-1-1 32-15,0 0 0 0,-3 0 144 0,0 1 16 16,-2 2 16-16,-1 0 0 0,-2-2-128 15,-1 0-16-15,-2 3-16 0,-2-2 0 0,-1-2-16 0,-2 0 0 16,0 1 0-16,-3 1 0 0,0-2 112 0,-1 1 32 16,0-1 0-16,0-1 0 0,0 0-64 0,0-4-16 15,0 2 0-15,0-2 0 0,1-1-224 0,1 0-128 16,0 0 160-16,-1-4-160 0,3 0-160 0,0-1-128 16,1-2-32-16,-1-1 0 15,3-1-1472-15,0-1-320 0,0-1-48 0,2-2-12688 0</inkml:trace>
  <inkml:trace contextRef="#ctx0" brushRef="#br0" timeOffset="14053.31">19934 3180 12895 0,'2'-3'1152'0,"-2"0"-928"0,0 1-224 0,0 2 0 0,0 2 1872 15,0-2 336-15,1-2 64 0,-1 1 16 0,0 1-1120 0,0-2-208 0,-1 1-64 0,1 1 0 0,0 0-512 0,0 0-96 16,0 0-32-16,-24 12 0 0,16-7-256 0,-4 0-192 16,3 1 16-16,-4 1 16 0,0 2 432 0,-2 2 96 15,0 0 16-15,-1 0 0 0,0 2 1168 0,-2 0 240 16,4 3 64-16,-3 1 0 0,1 1-256 0,0 2-64 15,0-3 0-15,0 1 0 16,-1 1-704-16,-2-1-128 0,3-1-48 0,-2 3 0 0,-1 2-416 0,-2 0-96 16,0 1-16-16,1-5 0 0,2 2-128 0,0 0 0 15,0-3 0-15,2 0 0 16,1-1-352-16,1-3-48 0,3-2-16 0,1-1 0 16,2 0-960-16,-1-3-192 0,3-3-32 0,1-1-16 15,0 1-1536-15,1-3-304 0</inkml:trace>
  <inkml:trace contextRef="#ctx0" brushRef="#br0" timeOffset="14399.36">19458 3226 23775 0,'0'-8'512'0,"0"3"128"0,0 3 0 0,0-2 48 0,2 3-560 0,-1 1-128 0,0 0 0 0,2 0 0 0,2 1 1984 0,-1-1 352 0,4 1 80 0,1 2 16 0,-1 3-688 0,1 1-128 0,-1 3-16 0,0 4-16 0,1 2-784 0,-2 5-160 0,-1-1-16 0,0 2-16 0,1 4-480 0,-1-2-128 15,-1 4 0-15,0-2 0 0,1 1 0 0,-1 0 0 0,2 1 0 16,1-2 0-16,3-2 0 0,0 0 0 15,4-4-128-15,1-3 128 0,1-1-176 0,2-1 176 0,2-2-208 16,0-2 80 0,1-1-768-16,-2 2-128 0,1-8-48 0,-3 3 0 15,1-2-576-15,-3-2-112 0,0 1-32 0,-2 0-12384 0</inkml:trace>
  <inkml:trace contextRef="#ctx0" brushRef="#br0" timeOffset="17145.9">12394 5109 2751 0,'4'-4'256'0,"-2"2"-256"0,2-1 0 0,-2 2 0 0,0 1 1616 0,-1 0 288 15,0-1 48-15,2 1 16 0,-1-3-864 0,3 0-160 0,-1-1-48 0,-1 0 0 0,1 1-480 0,-3-1-96 0,1 1-32 0,-2 1 0 0,-2-1-48 0,0 0-16 0,-2 0 0 0,-1 0 0 0,0 1 80 0,-2 0 16 16,-1 1 0-16,-2 1 0 0,-2 1 48 0,-1 1 16 16,-4 3 0-16,1-2 0 0,-1 0-256 0,0 2-128 15,-2-1 160-15,-1 1-160 0,1 0 144 0,-2 1-144 0,2 0 128 16,-1 1-128-16,-1 1 640 0,0-2 64 0,1 4 0 0,2-1 0 16,1 0-128-16,1 2 0 0,2 0-16 0,0-1 0 15,3 3-16-15,0 1 0 0,1 1 0 0,3-2 0 16,1 2-352-16,1 0-192 0,2-1 192 0,2-2-192 15,2 0 0-15,0 0 0 0,3-1 0 0,0 0 0 16,1 0 256-16,2-1-48 0,1 1-16 0,0 1 0 16,2-1-192-16,1-2 144 0,2 0-144 0,0-2 128 15,2 2-128-15,1-3 0 0,0-4 0 0,2 2-176 0,-1-3 176 16,1-2 0-16,1 0 0 0,2-4 0 0,0-4 0 0,0 1 0 16,1-3 0-16,-1-1 0 0,2 1 0 0,-4-1 144 15,1-3 0-15,-1 1 0 0,-3 0 144 0,0 0 32 16,-3-2 0-16,0 0 0 0,-3 1 256 0,-2 0 64 15,0-2 16-15,-1 1 0 0,-2 0 192 0,-1 2 48 16,0-1 0-16,-3 2 0 0,0-7-256 0,-2 1-64 16,-2 1 0-16,-2-3 0 0,0 0-336 0,-2 1-80 15,-3-4-16-15,0 2 0 16,-1-2-336-16,0-1-80 0,-1 0-16 0,-3 0 0 0,1 2 160 0,-1 3 128 16,-1 0-192-16,0 2 192 0,-1 0 256 0,0 2 176 15,-1 0 16-15,0 3 16 0,-1-2-80 0,1 2 0 16,1 2-16-16,0 4 0 0,1-3-368 0,1 4 0 0,3 1 0 0,1 0-192 31,-2 2-480-31,1 1-96 0,2 1-32 0,0-1 0 16,2 2-928-16,-1-1-176 0,3 1-32 0,0 0-16 15,1-2-176-15,0 2-48 0,0-1 0 0,0 1-7520 0</inkml:trace>
  <inkml:trace contextRef="#ctx0" brushRef="#br0" timeOffset="18197">13099 4940 17503 0,'0'-7'1552'0,"0"2"-1232"0,1 4-320 0,-1-1 0 0,0 1 0 16,0-2 0-16,1-1-128 0,-1-3 128 0,0-3-144 0,-1 3 144 0,0-1-128 0,-2 4 128 15,1 1 320-15,-2 2 160 0,-1 1 32 0,0 1 0 0,-1 2-320 0,-1 1-48 16,-2 0-16-16,2 0 0 0,-3-1 144 15,1 1 32-15,-1 1 0 0,0 0 0 16,0-3 528-16,-1 3 128 0,1 2 0 0,-1-3 16 0,1 4-304 0,-1 1-64 16,0 2-16-16,-1 0 0 0,1 0-176 0,-2 4-32 15,0 0-16-15,-1 1 0 0,3-1-208 0,-2 1-32 16,2 0-128 0,0 0 192-16,0 0 64 0,2-3 0 15,2 2 0-15,1-2 0 0,1 3-16 0,1-4 0 0,0 0 0 0,3 1 0 0,0-1-96 16,1-1-16-16,2 0 0 0,1 1 0 0,2-3-128 0,1 1 0 15,3-3-192-15,-1-3 192 0,4-1-160 0,0-2 160 16,1-1 0-16,2-1-144 0,0 0 144 0,0-3-192 16,2 2 192-16,1-5-192 0,-2 2 192 0,0-1 0 15,2 0-144-15,1-1 144 0,-1-3 0 0,1 0 0 16,-3 1 0-16,0-1 0 0,-1-1 128 0,1 0-128 0,-1 0 192 16,-2 0-64-16,0 0 80 0,-2-1 16 0,0 1 0 15,-2 1 0-15,-1 2-16 0,0-2 0 0,-2 4 0 0,-1-3 0 16,-3 2 32-16,1 0 0 0,-2 1 0 15,-1 1 0-15,-1 0 80 0,0-1 0 0,-2 1 16 0,-1 0 0 16,0-1-96-16,-3 1-32 0,0 1 0 0,1 2 0 16,-2 0 80-16,2-1 16 15,0 2 0-15,-1 1 0 0,0 0-64 0,0 1-16 0,1 2 0 0,0-3 0 16,-1 2-96-16,4 0 0 0,-1 1-128 0,0 1 192 16,1-2-192-16,0 2 0 0,1 1 0 0,-1 1 0 0,1-1 0 0,-1 2 0 15,2 1 0-15,0 2 0 0,1 0 160 0,-2 2-16 16,4 2 0-16,-1-1 0 0,0 2 48 0,0-1 0 15,1 3 0-15,0-4 0 0,2 4-192 0,-2-1 0 16,3 2 144-16,0 0-144 0,3 0 0 0,-1 1 0 16,0-1 0-16,2 1 128 0,1 0-128 0,0 0 0 15,-1 0 128-15,-2 0-128 0,-2-1 0 0,0-1 144 16,0 5-144-16,-1-2 0 0,-2 1 0 0,-1-1 0 16,-1 1 0-16,-1 0 0 0,-1-4 0 0,-1 2 0 15,-1 2 0-15,-1-1 0 0,0-1 192 0,-1 1-192 16,0 1 192-16,-1-2-192 15,0 0 352-15,0-1-32 0,0-1-16 0,-2 0 0 0,2 1-176 0,-3-5-128 16,0 1 144-16,-1-2-144 0,0-1 0 0,-3-3 0 16,3 2 0-16,-5-4 0 0,0 1 0 0,-3 2-160 15,3-3 0-15,-3-1 0 16,1 1-224-16,-2 1-64 0,0-3 0 0,1-1 0 16,-1 1-160-16,-1-4-32 0,0-2-16 0,0-1 0 15,-2 1-240-15,1-4-64 0,0-1 0 0,0-2-13696 0</inkml:trace>
  <inkml:trace contextRef="#ctx0" brushRef="#br0" timeOffset="18933.59">13404 5382 19343 0,'1'-5'1728'0,"1"2"-1392"0,-2 0-336 0,1 2 0 0,1 1 880 0,0-4 96 0,1 1 32 0,2-4 0 32,1-1-1616-32,3-2-320 0,-1 0-64 0,0 1-16 0,0 3-64 0,-1-3-16 0,0 3 0 0,0 0 0 15,0 2 368-15,0 1 64 0,2 3 16 0,0-3 0 0,-1 3 640 0,0-1 128 0,1 1 16 0,-2-1 16 16,0 1 1072-16,3 0 224 0,0 0 32 0,0 0 16 16,1-3-544-16,0 2-96 0,0 0-32 0,1 1 0 15,-3 0-384-15,3 0-96 0,-3 1-16 0,1 0 0 16,-1 2-80-16,-2-1-32 15,2 2 0-15,-3 2 0 0,0-1 32 0,1 2 0 0,-2 2 0 16,-2 2 0-16,0-3-32 0,-2 1 0 0,0 4 0 0,-2-4 0 16,-1 2 96-16,-2 2 32 15,-1 0 0-15,-1-1 0 0,0-1-208 16,-2 1-144-16,-1 1 192 0,0 0-192 0,-3 0 256 16,0 0-64-16,0 1-16 0,-1-3 0 0,1 0-176 0,0 0 0 15,-3-1 0-15,1 1 0 0,-1 1 0 0,2-4 0 0,0 0 0 0,-1 0 0 16,0-2 0-16,0 1 0 0,2-2 0 0,-2-2 0 15,2 1 0-15,-2 0 0 0,2-3 0 0,1 0 0 16,1 0 0-16,0-2-224 0,0 0 80 16,3-3 16-16,1 2-64 0,1-4-16 0,1 1 0 0,1 0 0 15,2-1-496-15,1-1-80 0,3 1-32 0,0 1 0 16,1 1 272-16,2 2 48 0,3-2 16 0,1 3 0 16,2 0 1184-16,1-2 224 0,3 6 48 0,1-2 16 0,3 0-80 0,1 3-16 15,2 2 0-15,1 0 0 0,-1 1-384 0,2 2-96 16,0 0-16-16,-1 1 0 0,-3 0-400 0,0-3 0 15,1 3 0-15,-4 1 0 0,-2-3 0 0,-2 2 0 0,-2-2 128 16,-1 1-128-16,-1 0 0 0,-1-2 0 0,-2-1 0 16,-1-1 0-16,-1 1 0 0,0-3 0 15,1 2-160-15,-1-2 160 16,0 4-960-16,-1-5-80 0,0 2-32 0,-2-3 0 16,2 3-720-16,-2-4-160 0,1-3-32 0,-1 1-7728 0</inkml:trace>
  <inkml:trace contextRef="#ctx0" brushRef="#br0" timeOffset="19514.91">14447 4564 16575 0,'2'-9'736'0,"-1"3"160"0,1 0-720 0,-1 1-176 0,0 2 0 16,0 3 0-16,1-3 0 0,-1 0-224 0,2-4 48 0,1-1 16 0,1 1 160 0,0-4-208 0,0 4 80 0,-1 1 128 31,-2-1 896-31,1 3 288 0,-1 2 64 0,-2 2 16 16,0 0-640-16,-1 0-128 0,0 2-32 0,-2 1 0 0,-1 2 304 0,1 0 48 0,-2 2 16 0,1 2 0 15,0-1 336-15,-1 5 80 0,3 0 16 0,-2 1 0 16,2 6-64-16,-1-1-16 0,1 4 0 0,-1 1 0 15,1 2-240-15,-1 2-48 0,0 0-16 0,-1 2 0 16,-1 2-368-16,-1-2-64 0,2-2 0 0,-1 3-16 16,-1 5-224-16,-3 1-32 15,0 2-16-15,-3 2 0 0,2-4 16 0,-2 3 0 0,0-1 0 0,-4 1 0 0,0 1-176 16,-2 1 128-16,1 0-128 0,0-6 128 0,-1-2-128 0,2-1 128 16,3-5-128-16,0-2 128 0,2-1-128 0,3-7 0 15,0 0 0-15,1-6 0 0,2-2 0 0,0 0 0 16,0-4-144-16,0-1 144 15,0-3-1344-15,0 0-144 0,0 0-48 16,0-2-9312-16,0-4-1872 0</inkml:trace>
  <inkml:trace contextRef="#ctx0" brushRef="#br0" timeOffset="20181.93">14988 5074 23951 0,'8'-8'1056'0,"-5"3"224"0,0 0-1024 0,-1 1-256 0,0 4 0 0,-2-2 0 0,1-1 768 0,1 2 112 0,1-4 16 0,-1-4 0 0,2 2-720 0,-3-1-176 0,0 1 0 0,1 0 0 0,-4 0-192 0,0 1-80 15,-1 0-16-15,0 0 0 16,-2-1-832-16,0 0-160 0,-1 1-48 0,-2 1 0 0,1 1 832 0,-2 2 176 16,-1 0 16-16,0 2 16 0,0 0 928 0,-1 0 176 15,-1 1 32-15,0 2 16 0,0 4 336 0,0-1 64 16,1 1 16-16,0 2 0 0,0 3-352 0,0-1-64 15,-3 5-16-15,0-2 0 0,5 1-432 0,-1 0-96 16,0 5 0-16,1-3-16 0,2 0-144 0,0-4-32 16,4-1 0-16,-1 0 0 0,3 2 0 0,0-3-128 15,-1 1 192-15,1-2-64 0,2 3-320 0,-1-5-80 0,0 1-16 16,2 2 0 0,-1-3-144-16,1 1-16 0,1 3-16 0,0-4 0 0,1 1 160 15,1-2 48-15,1 2 0 0,0-3 0 0,1 2 256 0,0-4 0 0,1 3 0 0,1-4 0 16,1 1 192-16,0-1-16 0,3-1 0 0,-2 0 0 15,2-4 80-15,2 1 0 0,0 0 16 0,0-4 0 16,1 0-96-16,-1-3-32 0,0 2 0 0,-2-4 0 16,2 0-144-16,-3-1-256 0,2-1 64 0,-2-2 16 15,1 1-144-15,-1-1-16 0,-1-2-16 0,0 0 0 16,0-2 352-16,-1 0 0 0,-1 2 0 0,-3 0 128 0,-1 1 128 0,0-6 32 16,-2-1 0-16,-2-3 0 0,0-4-288 0,-2 2 0 15,-2-1-208-15,-2-1 80 0,2 1 256 0,-5 0 48 16,2 4 16-16,-1-2 0 0,-2 1 48 0,-1 3 16 15,0 0 0-15,0 1 0 0,-1 3 304 0,1 1 64 16,-1 4 16-16,0-4 0 0,0 6-128 0,0 0-32 16,0 1 0-16,1 2 0 0,1 1-480 0,0 0 0 15,1 3 0-15,2-1 0 0,-1 2-144 0,2 1-128 16,2 1-32-16,-2 1 0 16,1 0-1104-16,-1 1-240 0,0 1-32 0,1-1-16 15,0 1-864-15,0 1-192 0</inkml:trace>
  <inkml:trace contextRef="#ctx0" brushRef="#br0" timeOffset="20645.09">15877 4839 21183 0,'-3'-1'944'0,"-1"0"192"0,1 0-912 0,2 1-224 0,0 0 0 0,0 1 0 0,-1 1-1088 0,-1 1-272 0,-2 1-48 0,-1 1-16 0,-2 3 1840 0,0-2 368 0,-1 6 80 0,1-1 16 0,1 0-128 0,1 2-32 16,-2 2 0-16,2 0 0 0,-1 1 432 0,1 0 64 16,-2 2 32-16,1 0 0 0,-2 2 464 0,1-3 80 15,-1 2 32-15,-2 2 0 0,0-3-816 0,-1 3-176 0,-1 2-16 0,-2-1-16 16,0-4-608-16,0 2-192 15,1-1 128-15,-3-1-128 0,3 1 0 0,0-3 0 16,0 0 0-16,2 0 0 0,0-2-208 16,-1-2-48-16,2-1-16 0,0-2 0 15,1-3-1760-15,0-1-336 0,0-1-80 0,2-2-16 0</inkml:trace>
  <inkml:trace contextRef="#ctx0" brushRef="#br0" timeOffset="20927.45">15462 4924 30399 0,'6'-2'1344'0,"-2"1"288"0,1 2-1312 0,-2 1-320 0,2 1 0 0,-1-2 0 15,1 4 352-15,2 0 0 0,6 6 0 0,4 2 0 0,4 4 432 0,3 3 96 0,-1 2 16 0,-1-1 0 0,-1 1 0 0,-1 1 16 0,0-1 0 0,-2 0 0 0,0-1-656 0,-1 0-128 0,0 0-128 0,0-1 192 0,-1 0-192 0,-2-3 0 16,1 2 0-16,-1-2 0 0,-2-2-192 0,2-4 192 16,1 1-160-16,-2-3 160 15,1-2-640-15,-1 0-16 0,1-1-16 0,0-1 0 16,-2 1-1056-16,-2-5-192 0,0 3-64 16,-2-4-11872-16</inkml:trace>
  <inkml:trace contextRef="#ctx0" brushRef="#br0" timeOffset="21492.53">16531 5015 25791 0,'13'-2'2304'0,"-7"-2"-1856"15,-1 1-448-15,0 1 0 0,-1 1 3456 0,-1 1 576 0,2 0 128 0,3-2 32 0,4 2-3392 0,5-5-672 16,3 2-128-16,0 0 0 0,1-2-880 0,0 2-112 0,-1-1-32 0,0-1 0 0,-1 0-480 0,1 0-96 0,0 3-32 0,0-3 0 0,-1 1-1440 0,-1 1-304 0,0-1-48 0,-3 1-16 15,0 2 1376-15,-1 0 272 0,-1-1 48 0,0 2 16 0</inkml:trace>
  <inkml:trace contextRef="#ctx0" brushRef="#br0" timeOffset="21790.88">16545 5178 35935 0,'10'-3'3200'0,"0"-1"-2560"0,-3-1-512 0,-1 5-128 0,2-3 1152 0,2 1 192 0,10-2 64 0,10-3 0 0,10-1-1104 0,5-2-304 0,-1 2 0 0,-2 2 128 15,-5-1-128-15,-3 5-256 0,-2 0 64 0,-4 2 16 32,-1 0-1808-32,-2 2-384 0,-1 0-64 0,-3 2-8080 0,-3 1-1632 0</inkml:trace>
  <inkml:trace contextRef="#ctx0" brushRef="#br0" timeOffset="22638.38">17594 4577 35935 0,'8'-7'1600'0,"-3"1"320"0,0 1-1536 0,-1 0-384 0,0 4 0 16,-2 1 0-16,3-4 848 0,2 1 112 0,5-2 0 0,2-1 16 0,5-4-1136 0,0 3-224 0,0 1-64 0,0-2 0 0,-1 5 192 0,0-2 48 0,0-2 0 0,0 4 0 0,0 2-1024 0,-1-3-208 0,1 1-32 15,-1 3-16-15,2 0 720 0,-1-2 160 0,-1 4 32 0,2-2 0 0,0 5 1552 0,0-2 320 16,1 2 64-16,-1 1 16 0,-2 1-304 0,0 2-64 15,-2 2-16-15,-1-2 0 0,-1 2-416 16,-3 0-96-16,-2 0-16 0,-2 4 0 0,-1-3-272 0,-4 4-48 16,-2-2-16-16,-3 1 0 0,-3 1-128 0,-3 1 0 15,-3-2 0-15,-3 1 0 0,-1 0 0 0,-4 0 0 16,0-2-192-16,-3 1 192 16,0-3 0-16,0-1 0 0,1-1 0 0,0-1 0 0,4-1-176 0,-1-1 48 15,1-2 0-15,2 1 0 0,2-4 128 0,2 3-208 0,2-1 80 16,-1-2 128-16,5 2-208 0,1-3 80 0,2 1 128 15,2 0-208-15,2-1-32 0,0 2 0 0,1-1 0 0,3 3 0 16,-1-4 80-16,3 2 16 0,3-1 0 0,0 2 0 16,2-1 144-16,0-1-128 0,3 3 128 15,-1-1-128-15,1 1-112 0,-1-2-16 0,2 0 0 0,0 3 0 16,0 0 256-16,0 2 0 0,1 0 0 0,0 1-144 16,-2 0-80-16,-1 2-16 0,1-3 0 0,-2 2 0 15,0 3 240-15,1-1 0 0,-2 2 0 0,0-2 0 16,0 2 0-16,-1-1 0 0,0 1 0 0,0 1 0 15,0-2 0-15,-3 2 0 0,1-3 0 0,-2 2 0 0,-3 0 512 0,1 0-16 32,-3 2 0-32,1-1 0 0,-4 0 0 0,1-1 0 0,-1 3 0 15,-3-3 0-15,0 1-240 0,-3 1-64 0,1-4 0 0,-2 0 0 0,1 1-64 0,-2-2 0 16,0-1-128-16,-1 0 192 0,-2-3-192 0,1 0 176 16,0 0-176-16,-2 0 160 0,0-3-160 0,1-1 0 15,-2 2 0-15,-1-3 128 0,0 1-128 0,-1-1 0 16,-2-2 0-16,-1 0 0 15,-1-2 0-15,-1 2-176 0,-2-2 48 0,0-1 0 16,-2 3-544-16,1-2-96 0,0-1-32 0,1 2 0 16,0-4-1440-16,1 2-304 0</inkml:trace>
  <inkml:trace contextRef="#ctx0" brushRef="#br0" timeOffset="23093.71">19039 4839 23039 0,'4'-6'1024'0,"-3"0"192"0,0 0-960 0,1 1-256 0,-1 4 0 0,0-1 0 0,0-1 336 0,1-2 32 0,-1-3 0 0,1 0 0 0,-1-1-368 0,-1 3-128 0,-1 0 0 0,-1 1 0 0,-2 5 400 0,-1 0 96 0,-1 2 16 0,-1 2 0 0,-1 1-384 0,-2 1 144 0,2 0-144 0,-4 4 0 0,1-2 784 0,-1 3 48 0,-2 1 16 0,1 3 0 32,-2-3 368-32,-1 4 64 0,-1 2 0 0,-2 1 16 15,-2 1-256-15,0 2-48 0,0 2-16 0,1-2 0 16,0 0-224-16,2 2-48 0,0-2-16 0,0 2 0 16,-2 3-320-16,2-4-64 0,-1 2-16 0,0-3 0 15,2-1-288-15,0-1 0 0,1-2 0 0,1-4 0 16,3-1-560-1,-2-2-208-15,2-1-64 0,0-5 0 0,3 1-1712 0,-3-6-336 16,4 0-80-16,-1-4-10624 0</inkml:trace>
  <inkml:trace contextRef="#ctx0" brushRef="#br0" timeOffset="23408.35">18514 4832 21183 0,'3'-1'1888'0,"0"-2"-1504"0,-1 2-384 0,0 1 0 0,0 0 2480 0,3 0 416 0,2 0 96 0,5 1 16 0,2 2-1840 0,4 2-352 16,0 3-80-16,-2 4-16 0,0 2 48 0,-1 4 0 16,1 0 0-16,-1 4 0 0,1 3-480 0,-2 0-96 0,-1 1 0 0,0 0-16 15,-1 0-176-15,0 2 0 0,1-1 0 0,-2-1 0 16,0-2 0-16,-1-2 0 0,1 0 0 0,-1 1 0 15,-1-5 0-15,1 0 0 0,-1-1 0 0,-1-1 0 16,-1 0-288-16,1-4 16 0,-2 0 0 16,0-4 0-1,0 1-576-15,-1-4-112 0,1 1-32 0,-1-1 0 16,0-1-432-16,0-2-96 0,0 1-16 0,1-3-7424 0,-1 0-1472 0</inkml:trace>
  <inkml:trace contextRef="#ctx0" brushRef="#br0" timeOffset="24144.77">19291 4415 28559 0,'9'-7'1264'0,"-4"1"272"0,0 1-1232 0,0 1-304 0,-1 4 0 0,-1-2 0 0,1 0 736 0,2 0 96 0,4-3 0 0,4-1 16 16,-1-2-1472-16,3 1-288 0,-1-1-64 0,-2 2-16 15,-1 1-240-15,-2-1-48 0,0 1-16 0,-3-1 0 16,1 2-304-16,-3 2-48 0,1-2-16 0,-1 3 0 0,0 1 1968 0,0 0 384 0,0 2 80 0,-1 1 0 16,1-2 816-16,0 4 144 0,2-3 48 0,-3 2 0 15,3 1-1024-15,-2 1-208 0,0-1-32 0,0-2-16 16,-1 3-496-16,0 0 0 0,0 0 0 0,0 2 0 0,-2 0 0 0,1 3 0 15,-1 2 0-15,0 2 0 0,1 1 0 16,-2 1 0-16,0 0 0 0,-2 1 0 0,1-2 496 16,-2 1 0-16,-1 3 0 0,-2 2 0 15,-1 0-352-15,-1 1-144 0,-2-1 128 0,0-1-128 0,1-3 0 0,-2 1 0 16,1-3 0-16,1 0 0 0,-2-2 0 0,1-1 0 16,0 0 0-16,1-2 0 0,-1-2-288 0,0-3 64 15,1-1 16-15,-1 0 0 0,-1-2 64 0,0 0 16 16,0-1 0-16,-2-2 0 0,0-2 128 0,0-1 176 15,0 1-48-15,1-2 0 0,1-1-128 0,0-1 0 16,2-3 0-16,0 1 0 0,1-3 416 0,-1-1 0 16,3 1 0-16,2-1 0 0,-1 1-208 0,3 0-32 15,1 0-16-15,1 2 0 0,1 0 224 0,3 2 64 16,2 3 0-16,-1-1 0 0,1 4 192 0,2-2 64 16,2 3 0-16,0 3 0 0,1-1-176 0,2 2-16 0,1 0-16 15,1 1 0-15,2 3-224 0,1-3-32 0,0 4-16 16,2 0 0-16,0 2-224 0,0 0 0 0,1-1 128 0,0 1-128 15,0 3 0-15,2-3 0 0,-1 2 128 0,1 2-128 16,1-1 0-16,-2 2 176 0,1 0-176 0,-3-2 160 16,-2-2-160-16,-2-2 0 0,-4 1 0 15,-1-1 0-15,1 1-1232 16,-3 0-176-16,-2-2-48 0,-1-1-14288 0</inkml:trace>
  <inkml:trace contextRef="#ctx0" brushRef="#br0" timeOffset="28732.34">18132 6745 12895 0,'1'-4'1152'0,"0"2"-928"0,0-2-224 0,0 3 0 0,-1 1 144 0,0-3-16 0,2 0 0 0,-1-2 0 0,0-4 144 0,0 2 32 0,1-3 0 0,-2 4 0 0,-2-2-160 0,1 2-16 16,0 0-128-16,-2 1 192 0,1-1-64 0,-2 1-128 0,1-1 176 0,-2 1-176 15,0 1 832-15,-1-1 64 16,-2 1 16-16,-1 1 0 0,3 1 560 0,-2-1 96 0,-2 0 32 0,-1-1 0 0,-1 2-352 0,0 2-64 31,0-4-16-31,-4 3 0 0,0 1-496 0,-2 0-96 0,-2 1-32 0,2 3 0 0,-2 0-144 0,0 2-16 16,-1 2-16-16,0 2 0 15,0-2-368-15,0 2 0 0,2 1 0 16,0-1 0-16,3 1 0 0,0 2 0 0,2 0-160 0,2 0 160 0,-1 1 0 0,0 1 0 16,2 1 0-16,0-1 0 0,3-2 0 0,1 0 0 15,1 0 0-15,1-2 144 0,2 1 112 0,2-3 0 16,1 1 16-16,2 0 0 0,2 1 16 0,0-2 0 16,2 1 0-16,1 0 0 0,3 1-48 0,0-2-16 15,3 2 0-15,0-3 0 0,1 1-224 0,2 0 176 0,2-2-176 16,1-2 160-16,-3 0-16 0,1-2 0 0,2-1 0 0,1-1 0 31,2-1 80-31,-1-1 16 0,2-1 0 0,0-1 0 0,-2-1 16 0,-1-1 16 0,1-1 0 0,0 0 0 16,-2 0-32-16,1-2-16 0,-1 2 0 0,-2-4 0 15,0 3-80-15,-2-4-16 0,-1 1 0 0,-1-1 0 16,-2 0 128-16,-1-2 0 0,-1 2 16 0,0-1 0 16,-2 1-112-16,1-4-32 0,-2 1 0 0,-1-3 0 15,0 0-128-15,-2-4 192 0,1 0-192 0,-2-2 192 16,1 0-192-16,-3 3 0 0,-1-2 0 0,-2 1 0 15,0 1 0-15,0 0 0 16,-1 3 0-16,-1-2 0 0,-2-7-192 0,-3-3 192 0,0 4-192 0,-2-2 192 0,1 3-144 0,0 2 144 16,-1 2 0-16,1 0 0 15,1 3 0-15,2 0 0 0,-1 2 0 0,2 1 0 0,1-1 0 16,1 4 176-16,-2 0-176 0,1 0 160 0,0 2-160 0,0 1 0 16,0 2 0-16,-2-1-176 15,2 2-656-15,0 3-128 0,1-2-16 0,-1 4-16 16,1 0-1360-16,1 2-272 0,2 0-48 0,0-1-10736 0</inkml:trace>
  <inkml:trace contextRef="#ctx0" brushRef="#br0" timeOffset="29381.63">19268 6242 23039 0,'-1'-10'1024'0,"-1"2"192"0,1 2-960 0,1 1-256 0,0 3 0 0,0-2 0 0,1 3-160 0,-1-5-80 0,-1-4-16 0,1-3 0 16,-2-1-352-16,-1 0-80 0,1-2-16 0,-2 4 0 0,0-3 704 0,-1 2 0 0,2 3 0 0,-2 2 0 31,0-1-400-31,0 2-48 0,-1 1-16 0,0-1 0 0,-1 2 848 0,0 2 160 0,-2 0 32 0,-2 3 16 16,-1-2 304-16,-1 2 48 0,-1 0 16 0,-1 2 0 15,-1 1-112-15,0 0-16 0,0 2 0 0,-2-1 0 16,3 1 128-16,-2 0 32 0,1 0 0 0,0 2 0 16,1 2 80-16,-1-3 16 0,4 4 0 15,-2-1 0-15,3 3-432 0,0 2-80 0,0-1 0 16,1 5-16-16,1 1-144 0,-1 1-32 0,0 2 0 0,0 1 0 15,2 1-96-15,-2 2-32 0,1 2 0 0,-1 0 0 16,0-2-256-16,1 1 0 0,-1 3 128 0,0 1-128 16,-1 0 0-16,2 1 0 0,3-7 0 0,0 2 0 15,2 0 0-15,0-5 0 0,2 2 0 0,0-4 0 16,1-1 272-16,1 1-48 0,-1-3-16 0,1 1 0 0,1-2-80 0,2 0-128 16,-1 0 176-16,2-5-176 0,0 1 128 0,-1 0-128 15,2-3 0-15,1 3 0 0,-1-3 0 0,0 0 0 16,0 1 0-16,0-1-192 15,1 1-512-15,-1-1-112 0,0 3-16 0,0-4 0 16,-1 1-320-16,0 0-64 0,-1-1 0 0,1-4-16 16,-1 1-1088-16,-1-3-224 0,-1-2-32 0,0-2-9072 0</inkml:trace>
  <inkml:trace contextRef="#ctx0" brushRef="#br0" timeOffset="29706.52">18428 6639 32255 0,'-5'3'1424'0,"0"-3"304"0,2 0-1392 0,1 0-336 0,2 0 0 0,0 0 0 0,2 2 1392 0,-1-1 208 0,1-1 32 0,3 0 16 0,2 0-1136 0,-7 0-240 0,19-3-32 0,-5 1-16 0,2-1 160 0,3-3 16 16,2 1 16-16,3-3 0 0,5-1-240 0,2-2-48 15,1 1-128-15,0-1 192 0,1-2-192 0,2 2 0 16,1-1 128-16,-2 1-128 0,2 0 0 0,-2 1 0 16,-5 2 0-16,0-1 0 0,1 2-128 0,-3 1-128 15,-4 1-32-15,2 0 0 16,0 3-1056-16,-2-2-224 0,-2 2-32 0,-3-1-16 15,-2 2-1200-15,-3 0-256 0</inkml:trace>
  <inkml:trace contextRef="#ctx0" brushRef="#br0" timeOffset="31261.69">17788 7271 14735 0,'-11'2'1312'0,"2"-2"-1056"0,4 0-256 0,3 0 0 0,-1 1 576 0,-1-1 64 0,-5 0 16 0,-6 0 0 0,-3-1 368 0,-1 1 80 0,1 0 16 0,2 0 0 16,1 1-688-16,3 1-144 15,1-1-32-15,0 1 0 0,1 1-256 0,0 0-144 0,1-3 16 0,3 2 0 0,2-1 128 0,2 1 176 16,2-2-48-16,1 2 0 0,2 0 1104 0,0 1 224 16,4-1 32-16,-1 0 16 0,2 2-480 0,1-1-80 15,2 2-32-15,3-3 0 0,3 2 32 0,5-3 0 16,6 0 0-16,1-1 0 0,6 0 16 15,3-2 0-15,-1-1 0 0,4 1 0 16,6-2-336-16,4-1-64 0,2 3-16 0,3-2 0 0,-2 2-368 0,2-5-176 16,2 2 160-16,1-1-160 0,2-2 288 0,2 0-32 15,5 2-16-15,-1 0 0 0,1 0-112 0,-3 1-128 16,-1 2 176-16,-4-1-176 0,-3 4 0 0,-3-3 0 0,2-1 0 0,-2 0 0 16,2 1 0-16,-6-2 0 0,-4 2 0 0,0 0-192 15,2 0-160-15,-3 3-32 0,-2-4 0 0,-3 1 0 16,-6 1-112-1,-2 1-16-15,-3 1-16 0,-5-1 0 0,-3 2-800 16,-4-1-144-16,-4 1-48 0,-4 1 0 0,-2 0-976 0,-3-2-192 16,-2 0-32-16,-2 3-8752 0</inkml:trace>
  <inkml:trace contextRef="#ctx0" brushRef="#br0" timeOffset="32108.85">18328 8256 1839 0,'5'-9'160'0,"-1"2"-160"0,0 1 0 0,-2 0 0 0,0 1 5120 0,1 0 976 0,-1 0 208 0,3-3 32 0,2-6-4576 0,1-5-928 0,2-2-176 0,-1-2-32 0,-3 2-752 0,-2-1-160 0,-2 6-32 0,-2-1 0 16,-1 0-192-16,-4 2-32 0,-1-1-16 0,-4 1 0 0,-1-1 176 0,-2 4 48 15,0-3 0-15,-3 4 0 0,0-1 912 0,-3 4 176 16,-1-2 32-16,-2 4 16 0,1 0 416 0,-2 2 64 15,1 3 32-15,0 1 0 0,0 1-464 0,-3 3-80 16,-2 2-32-16,-3 1 0 16,3 4-560-16,0 0-176 0,1 4 0 15,4-1 0-15,2-2 144 0,1 1-144 0,3 0 0 0,0 5 144 0,1-2 48 16,1-2 0-16,0 3 0 0,2 0 0 0,-1 0 128 0,2 0 48 16,1 0 0-16,2 0 0 15,-1 1-176-15,3 2-16 0,1 2-16 0,2 2 0 0,2 1-160 0,2-2-272 0,2 2 64 16,0-5 16-16,4-1-176 0,-1-4-16 15,3 0-16-15,-1-2 0 16,2-2-48-16,1-1 0 0,2-4 0 0,1-1 0 0,2 0 304 0,3-4 144 0,1-2-160 16,0-2 160-16,1 1 416 0,0-5 176 0,3-2 48 0,2-3 0 15,3 0 96-15,-1-3 32 0,1-1 0 0,-1-4 0 16,-1 1-144-16,-1-2-32 0,-1-4 0 0,-3 1 0 16,-2 5-160-16,0-7-48 0,1-3 0 0,-3 1 0 15,-3 3-112-15,0-3-16 0,-1-3-16 0,-2 0 0 16,-2-1-112-16,-3 6-128 0,-2-2 176 0,-1 2-176 15,-4-2 208-15,-1 0-64 0,-3-1-16 0,-2 3 0 16,-2-2-128-16,0 3 0 0,-1 5-160 0,-2-1 160 0,-1-1 0 16,-3 2 0-1,0 0 0-15,-1 1 0 0,0-2 0 0,-2 2 0 0,0 3 0 0,1 2 0 0,-2 1 0 32,-1 0-144-32,-1 3 144 0,1 2-128 0,-1-2 0 0,0 4 0 0,0 0 0 0,2 1 0 15,0 3-464-15,1 0-96 0,0 2-16 31,2 0 0-31,1 2-832 0,3-2-160 16,1 3-32-16,3-1-8608 0,3 0-1712 0</inkml:trace>
  <inkml:trace contextRef="#ctx0" brushRef="#br0" timeOffset="35116.14">20167 7058 14735 0,'4'-3'1312'0,"-3"2"-1056"0,0 0-256 0,0 0 0 0,2 1 3776 0,-2-3 688 16,2 2 144-16,0 0 16 0,2 1-3072 0,4-5-608 0,2 4-128 0,1-4-32 0,2 1-416 0,1 1-96 0,0 1-16 0,-2-1 0 0,2 2-128 0,0-1-128 0,-2 1 192 0,2-1-192 0,0 0 0 0,0-1-256 16,1 2 32-16,0 1 0 0,1 0 224 0,0-2 0 15,-3 0-160-15,1 2 160 16,-2 0-496-16,-1 0-16 0,0 0-16 0,1-1 0 15,-2 1-1600-15,0 0-320 0,-1-1-64 0,0-2-16 16,1 1-320-16,-1 0-64 0</inkml:trace>
  <inkml:trace contextRef="#ctx0" brushRef="#br0" timeOffset="35448.47">20111 7282 43311 0,'4'0'1920'0,"-2"0"384"0,2-2-1840 0,1 2-464 0,0 0 0 0,-1 0 0 0,2-1-768 15,4 1-240-15,6 0-48 0,5-3-16 0,4 0 1072 0,1-1 256 0,1 3 16 0,-1-4 16 0,0 4-288 0,0-4 0 0,0 2 0 0,0 0 0 16,-2-1-352-16,0 2-128 0,-1-1-32 0,1 1 0 16,-3-2-480-16,-1 1-96 0,-1 1-32 0,0 0 0 15,-2 2-448-15,-2-5-96 0,1 3 0 0,-1-3-12048 0</inkml:trace>
  <inkml:trace contextRef="#ctx0" brushRef="#br0" timeOffset="40897.01">18849 7894 26719 0,'-1'-1'2368'0,"1"-2"-1888"0,0 3-480 0,0 0 0 16,0 0 320-16,0-1-48 0,1 0 0 0,-1-2 0 0,1 1-272 0,1-3 160 0,1 0-160 0,-1 0 128 0,2 1-128 0,-1-1 128 0,-1 3-128 0,1-1 128 0,-1 2-448 0,0 1-112 0,1 0-16 0,-2-2 0 0,2 2 880 0,0 0 160 15,1 2 48-15,2-4 0 0,0 2 896 0,3 0 176 16,2-3 32-16,3 2 16 0,1 1-848 0,3-5-160 16,3 2-48-16,0 0 0 0,0 0-480 0,0 1-96 15,3 2-128-15,-3-3 176 0,0 3-176 0,-4-1 0 16,-1 0 0-16,-2 1 0 0,-2 1 0 0,-1 3 0 0,-2-2 0 15,-2 2 0-15,-2 1 0 0,-1 0 0 0,-1 1 0 0,-2 0 0 16,0-1 0-16,-2 3-224 0,0-1 80 0,-1 2 16 16,1-4 128-16,0 2-128 0,-2 3 128 0,0-3-128 15,-1 1 128-15,0 0 0 0,-1 0 0 0,-1 0 0 16,0-1 0-16,-2-1 0 0,1 1 0 0,-2-1 0 16,1 1-176-16,-3 0-48 0,-2 0-16 0,0 3 0 15,0-3 96-15,-2 4 16 0,-3 1 0 0,-3 2 0 0,1-1 128 16,0 1 0-16,-1 1-144 0,3-2 144 0,2 0 0 0,1 0 0 15,4-2 0-15,0 2 128 16,3-2-128-16,1-2 0 0,1 0 144 0,1 3-144 0,0-3 128 0,-2 3-128 16,3 0 128-16,-3 0-128 0,1 3 0 0,0-1 0 15,1-2-192-15,-1 2 64 0,2-6 128 16,2 3 256-16,-1-2-64 0,2-1-16 0,0-2 352 0,1 0 80 16,1 0 16-16,1-1 0 0,1 1-240 0,1-2-64 15,-1 1 0-15,2-4 0 0,3 2-176 0,-1-1-144 0,3 1 192 16,0-3-192-16,4 0 0 0,-1-2 0 15,3 1 0-15,0-3 0 0,3 2 0 0,-1-1 0 16,1 1 0-16,-1-2 0 0,2 2 0 0,-1-1-272 0,-1 1 16 16,1 1 16-1,-1-2-960-15,0 1-192 0,-1 2-32 0,0-3-9456 0,-1 2-1872 0</inkml:trace>
  <inkml:trace contextRef="#ctx0" brushRef="#br0" timeOffset="41388.62">19520 8285 20271 0,'-1'1'1792'0,"1"0"-1424"0,0 0-368 0,0 2 0 0,1-3 2048 0,-1 2 320 0,1 2 80 0,1 2 16 0,-1 4-1776 0,0 1-368 0,2 2-64 0,-1-1 0 0,1 3 144 0,-2-2 48 0,-1 3 0 0,0 0 0 0,0 4-192 0,0 0-48 16,0 1 0-16,-1 1 0 0,1-4 256 0,-2-2 48 15,1 1 16-15,0 3 0 16,-2 0 144-16,1 2 32 0,-2 4 0 0,2-3 0 0,-1-3-704 0,1 0-192 15,-1-3-16-15,2-1 0 32,2-1-1616-32,1-1-320 0</inkml:trace>
  <inkml:trace contextRef="#ctx0" brushRef="#br0" timeOffset="43509.22">21620 6482 12319 0,'-3'-4'256'0,"2"0"64"15,0 3 16-15,0-2 32 0,1 2-368 0,1 0 0 0,0 0 0 0,0 1 0 0,1-5 1344 0,0 0 208 0,2 0 48 0,0 0 0 0,-1 0-512 0,1 1-80 0,0-1-32 0,-1 2 0 0,1 0-384 0,0-2-80 0,-2 4 0 0,2-3-16 16,-2 3 240-16,1 1 48 0,1 0 16 0,-4 0 0 16,1 1 224-16,-2 3 64 0,-2 3 0 0,-1 3 0 15,1-1-288-15,-2 1-48 0,0 2-16 0,-1 1 0 16,1 0-80-16,0 0-16 0,1-4 0 0,-1 4 0 15,-2 3 64-15,-2 5 0 0,-2 4 0 0,0 3 0 0,-2 1-528 16,0 0-176-16,-1 5 0 0,1-6 144 0,-1 1-144 0,2-2 0 16,0-4 0-16,1-1 0 15,0-2 0-15,1 0 0 0,2-1 0 0,0-6 0 0,3-2 0 0,0-1 0 16,3-2 0-16,1 0 128 0,1-3-128 0,2-1 128 16,1 0-128-16,2-1 128 0,0-3-128 15,2 0 0-15,2 0 0 0,2-3 0 0,0 1-192 0,2-3-64 16,4 2 0-16,0-1-16 15,4-1-176-15,1 0-16 0,3 4-16 16,1-4 0-16,-1 0-288 0,1 1-64 0,-1-2-16 0,0 1 0 16,0-1-912-16,-3 0-176 0,-1-2-48 0,-2 2-10432 0</inkml:trace>
  <inkml:trace contextRef="#ctx0" brushRef="#br0" timeOffset="43874.19">22003 6383 21183 0,'-2'-2'944'0,"-1"-1"192"0,1 2-912 0,1 1-224 0,1 0 0 0,0 0 0 0,-2 0 560 0,1 1 64 0,-1 2 16 0,-3 1 0 0,0 4 464 0,-3 0 112 0,2 2 0 0,-1 3 16 0,-1 1-240 0,0 1-48 0,-1 5-16 16,0 0 0-16,2 2 128 0,-1 4 32 0,1 0 0 0,-2 5 0 31,2 2-128-31,-3 2-32 0,0 4 0 0,-1-1 0 0,-1 4-480 0,-2-3-80 0,0 2-32 0,0-4 0 31,0 0-208-31,-1 5-128 0,-2 6 128 0,-2 3-128 0,1 0 0 16,-1-2 0-16,-1 4 0 0,2-4 0 0,3-6-256 0,0-6-32 15,4-6 0-15,1-5 0 0,3-5-144 0,-1-4-16 16,3-1-16-16,2-6 0 16,-1-2-592-16,2-3-112 0,0-5-32 0,2 0-14112 0</inkml:trace>
  <inkml:trace contextRef="#ctx0" brushRef="#br0" timeOffset="44663.52">22201 6917 17503 0,'-2'-1'1552'0,"-1"-3"-1232"16,3 4-320-16,0-1 0 0,1 1 1088 0,-1-2 144 0,0 0 48 0,0 0 0 0,3-2 544 0,-2-2 112 0,3 1 32 0,-2-1 0 0,3 3-464 0,0-2-96 0,0 3 0 0,1-1-16 0,0 2-976 0,2 1-192 0,-2 0-32 15,1 0-16-15,1 0 208 0,1 0 32 0,-1 1 16 0,1 0 0 0,1 3-64 0,0-4-16 16,2 3 0-16,0-1 0 0,2-1 96 0,1 1 0 15,0-1 16-15,2 1 0 0,1-2-112 0,1 0-32 16,2 0 0-16,0 0 0 0,-1 0-320 0,-2 0 0 16,2 0 0-16,1 1 128 0,-1 2-128 0,-3 1 0 15,1-1 0-15,-2 4 128 0,-4-3-128 0,-2 0 0 16,-3 1-176-16,0 1 176 16,-1 3-496-16,-1-3 0 0,-3 4 0 0,-2-3 0 15,0 1 112-15,-2 1 32 0,-3-3 0 0,-1-1 0 0,-2 1 352 0,-1 1-176 0,-3-1 176 16,-1 3-128-1,-4-1-368-15,1-2-64 0,-1 2-16 0,-1-1 0 16,-4 0-192-16,-2 3-32 0,-3 1-16 0,-3 1 0 0,0 1 240 16,1 2 32-16,-2-2 16 0,0 3 0 0,0 0 528 0,0 3 0 0,0 2 0 0,1-1 0 15,1 1-224-15,1-2 64 0,2 0 16 0,5-2 0 16,2-3 304-16,1 1 64 0,3-4 16 0,3-2 0 16,2-1 624-16,3-2 128 0,2 3 32 0,2-4 0 0,2 0-208 0,4-1-48 15,0-3 0-15,2 1 0 16,3 1-256-16,0-3-48 0,5 0-16 0,3-3 0 15,1 2-64-15,4 0 0 0,1 0-16 0,2-3 0 16,2 3-224-16,0 1-144 0,1 0 192 0,-1 0-192 0,-1 0 128 0,-2 0-128 16,1 0 0-16,-5 1 0 15,-1 3-272-15,-3-4-112 0,-2 2-32 0,-2 2 0 16,-2-3-1440-16,0 3-304 0,-2 0-48 0,-1 0-7968 0,2 1-1584 0</inkml:trace>
  <inkml:trace contextRef="#ctx0" brushRef="#br0" timeOffset="45234.71">22827 7362 30399 0,'-1'4'2704'0,"-1"0"-2160"16,2-3-544-16,0 1 0 0,0 1 976 0,0 0 96 0,0 5 16 0,-1 0 0 0,0 5 208 0,-2 3 48 0,2 0 16 0,-1 1 0 0,-1-1-816 0,-1 0-160 0,2-1-48 0,-1 0 0 0,1 1-336 0,0-3-160 15,-1 3 16-15,-1 1 0 16,2-5-960-16,-2 3-192 0,0-2-48 0,1 0 0 15,-1 2-768-15,2-3-176 0,-2 1-16 0,1-3-16 16,0-3-816-16,-1-1-176 0</inkml:trace>
  <inkml:trace contextRef="#ctx0" brushRef="#br0" timeOffset="46010.67">23068 6304 23951 0,'1'-5'1056'0,"0"0"224"0,2 2-1024 0,-2-2-256 15,2 4 0-15,-1-3 0 0,0 2 944 0,3-3 128 0,4-1 16 0,1-5 16 0,4-1 176 0,0-2 48 0,1 0 0 0,-1 3 0 0,-1 1-1120 0,1 0-208 0,0 1 0 0,-2 3 0 0,2-2-336 0,-1 3 32 0,1 1 16 0,-1-1 0 16,1 3 640-16,0 0 128 0,-2 4 32 0,0 0 0 16,2-2 464-16,0 2 112 0,0 3 0 15,0 0 16-15,0 2-400 0,-1-3-96 0,0 3-16 16,-1-2 0-16,-2 0-224 15,0 1-48-15,0 0-16 0,-2 0 0 0,-2-1-304 0,1 1 0 0,-2-1 128 16,-2 1-128-16,0 4 128 0,-4-4-128 0,-1 6 144 0,0-4-144 16,-3 3 208-16,-1-2-48 0,-3 0-16 15,-1-1 0-15,-1 1-144 0,0 1 0 0,-3 0 0 0,1 1-176 0,-1-4 176 16,0 1 0-16,2-1 0 0,0-1 0 0,2-1 0 0,0-2 0 16,3 0 0-16,2-3 128 0,0 0-128 0,3 0 0 15,1-2 0-15,1 2-128 0,0-1 128 0,3 0 0 16,-1 1 0-16,2 0-128 15,1 0 128-15,0-2-160 0,2 2 160 0,3 0-160 0,0 0 160 0,2 0 0 16,2 0 0-16,1 2 0 0,1-2 0 0,1 1 0 16,0 2-192-16,0-3 64 0,-4 3 0 0,-1 1 0 15,1 1 0-15,-3-3 0 0,-2 3 128 0,1 0 0 16,-2 1 0-16,1 0 0 0,-1 4 0 0,-1-4-208 16,1 2 80-16,-2 0 128 0,1 0-128 0,-2 2 128 15,0 1 0-15,-1 0 0 0,-1 0 0 0,0-1-176 16,-1 4 176-16,0-3-128 0,-1 0 128 0,0 0 0 15,-1-1 0-15,1 0 128 0,-1 0 64 0,-1 1 0 0,0-2 16 16,-1-1 0-16,0 1-16 0,0-2-16 0,0 2 0 0,-1 0 0 16,0-2-176-16,0 0 0 0,-1 1 0 0,1-1 0 15,-1-2 0-15,-2 1 0 0,1 1 0 16,-1 0 0-16,-1 0 0 0,0-3 0 0,-1 2 128 0,-1 2-128 16,-1-2 0-16,-1-1 0 0,-1-1 0 0,1 0 0 15,-2 0 144-15,1 1-144 0,-2-1 160 0,0 0-160 0,0 1 0 0,0-5 0 16,1 2 0-16,0-2 0 0,-1 2-256 0,3-2-32 15,-1 0-16-15,2 0 0 16,3 2-736-16,0-1-160 0,1 0-16 0,1 2-16 16,-1-3-464-16,4 2-96 0,-1 1 0 15,2-3-12288-15</inkml:trace>
  <inkml:trace contextRef="#ctx0" brushRef="#br0" timeOffset="47721.19">23895 7154 24879 0,'-1'0'2208'0,"1"0"-1760"0,1 0-448 0,0 0 0 0,1 2 480 0,-1-2 16 0,1 3 0 0,2-3 0 0,0 2 192 0,1-2 32 0,0 0 16 0,1 0 0 0,0 0-32 0,1-2 0 0,2-1 0 0,0 1 0 0,-1 0-192 0,1-1-64 16,1 0 0-16,0 0 0 0,-2-2 128 0,2 2 32 31,1 0 0-31,1-2 0 0,0 0-64 0,-1 0-16 0,-2 3 0 0,1-3 0 16,2-1-336-16,3-3-192 16,0 0 192-16,0 1-192 0,-4 0 368 0,1-2-48 15,-1 2 0-15,2-3 0 0,-2 1-32 0,-3 0-16 16,0 2 0-16,-1 1 0 0,-1-3-96 0,1 0-32 15,-4 3 0-15,1-4 0 0,-2 2-16 0,-2 0-128 16,0 1 192-16,-2-1-64 0,-1 3-128 0,-1-3 0 16,-4 0 0-16,-1 2 128 0,1 0-128 0,-3 0 0 15,-2 1 0-15,0 1 0 0,-2 2-128 0,-1 1 128 16,-2 2-160-16,2 4 160 0,-1-1-192 0,0 0 48 0,-1 5 16 0,1 0 0 16,-1 3 128-16,3-2 0 0,2 0 160 0,-1 2-160 15,-3 6 0-15,0 1 0 0,0 1 0 0,1 4 0 16,1 3 160-16,1-2-160 0,2 5 160 0,1-2-160 15,3 0 192-15,2-2-64 0,1 2-128 0,3-5 192 16,1 3-48-16,2-4-16 0,1-1 0 16,1 0 0-16,2-5-128 0,1 1 192 0,0-2-192 0,1-2 192 15,2-1-192-15,0-5 0 0,1 1 0 0,1-2 128 16,1 3-128-16,1-6 0 0,-1 2 0 0,3-2 0 16,0-2-336-16,1 0 48 0,2 0 16 0,0 0 0 15,1 0-288 1,1-3-48-16,0 1-16 0,1 1 0 0,-1-3-496 0,-2 2-96 15,0-3-32-15,-5 0 0 0,1 0-816 0,-4-1-176 0</inkml:trace>
  <inkml:trace contextRef="#ctx0" brushRef="#br0" timeOffset="48654.03">24482 6161 1839 0,'-2'-1'160'0,"1"-3"-160"0,0 2 0 0,-1-1 0 0,2 2 2176 0,0 1 384 0,0 0 96 0,0-1 16 0,0-1-816 0,0-1-176 15,2 2-16-15,-2-3-16 0,1 2 432 0,1-2 96 0,-1 3 0 0,3 1 16 16,-1-5-576-16,0 3-112 0,2 0-32 0,0 0 0 0,0 2-560 0,1-4-112 16,1 3-32-16,0-1 0 0,0 2-192 0,2-2-32 15,0 2-16-15,1 0 0 16,-2 2 112-16,3-2 32 0,1 0 0 0,0 2 0 15,4 0-176-15,0 1-48 0,1-1 0 0,1 0 0 0,-2 1-240 0,-1 1-48 16,1 1-16-16,-2-3 0 0,0 3-144 0,-3 0 0 16,0 0 0-16,-2 1 0 0,-2-1 0 0,0-2 0 15,-2 1 0-15,-2 1 0 0,1 0-176 0,-2 2-16 16,1-3 0-16,-2 3 0 16,-1-1-128-16,-1 0-48 0,0 1 0 0,-3 2 0 0,0 0 176 0,-1 1 16 15,-1 0 16-15,-4 1 0 16,0 1-48-16,-3 4-16 0,-2-2 0 0,-1 1 0 15,-3-1-160-15,1 0-48 0,-2 0 0 0,-2 0 0 16,1 0 16-16,-3 1 0 16,-1 2 0-16,1-3 0 0,3 1 416 0,1-2-128 0,1-3 128 0,5 0 0 0,1 1 288 0,2-3 144 15,1 1 16-15,1 0 16 0,2 1 240 0,2-3 32 0,1 2 16 16,2-4 0-16,-1-1-352 0,3 1-64 16,2 0-16-16,-1-2 0 0,3 4-80 0,-1-5-32 0,5 2 0 0,-1 1 0 15,3-4-32-15,0 4-16 0,1-4 0 0,1 0 0 16,1 2-160-16,-1-2 0 0,3 0 0 0,-1-1 0 15,-1 0-128-15,1 2-64 16,-1-4-16-16,1 2 0 0,0-1-384 0,-2 0-80 0,-1 1-16 0,0-3 0 16,-1 2-832-16,-1 1-160 15,-1-1-48-15,0 1-8128 0,-1 1-1648 0</inkml:trace>
  <inkml:trace contextRef="#ctx0" brushRef="#br0" timeOffset="49217.8">24957 6555 22111 0,'3'-7'976'16,"-2"2"208"-16,0 1-944 0,0 0-240 0,2 1 0 0,-2 2 0 0,0 0 848 0,3-4 128 0,1-1 32 0,1-4 0 0,2 1 464 0,-1-2 80 0,2 0 32 0,-1 0 0 0,0 1-1136 0,1 0-240 15,-1 1-32-15,1-2-16 0,-1 3-160 0,1-1 0 16,-1 3 0-16,0-2 0 0,1 2 0 0,1 1 0 15,0 1 0-15,0 0 0 0,1 4 368 0,-1-2-16 16,1 4 0-16,0-2 0 0,0 4-352 0,0-1 0 16,-1 2 0-16,0 0 0 0,-1 1 0 0,-3 0 144 0,0 0-144 0,-1 3 160 15,0-2-16-15,-2 3 0 16,0 1 0-16,-2-2 0 0,-1 1-144 0,-2 0 0 0,-2 1 0 16,-1 0-176-16,-1 2 176 0,-2-2 0 0,-1 1 0 15,-3 0 0-15,1 1-256 0,-4 0 48 0,1 1 0 16,-5 2 0-1,1 1-352-15,0 1-64 0,3-2-16 0,-1 0 0 0,1-1 128 16,1 0 0-16,0 1 16 0,2-4 0 0,2-1 1280 0,1 0 256 0,3-3 48 0,1 0 16 0,3-2-192 0,-1 1-32 16,4-2-16-16,2-3 0 0,0 2-160 0,2-3-48 15,4-1 0-15,1 0 0 0,1-1-160 0,1 1-48 16,2-3 0-16,1 2 0 0,0 0-448 0,2 0 0 16,0 1 0-16,3 0 0 15,0 0-320 1,1-3-96-16,0 3-32 0,1 0 0 0,-1 0-640 0,0 3-144 0,-1-3-32 0,-1 1 0 15,-1 0-1168-15,-1 3-256 0</inkml:trace>
  <inkml:trace contextRef="#ctx0" brushRef="#br0" timeOffset="50007.17">26144 6802 24879 0,'-2'0'2208'0,"1"1"-1760"0,-1 0-448 15,2 1 0-15,0 0 1600 0,0-2 256 0,-1 3 32 0,0 2 16 0,-1 1 64 0,-2 2 16 0,1 3 0 0,1 1 0 0,-1 0-960 0,2 2-192 0,-1 2-48 0,0 0 0 16,0 4-528-16,-1-1-128 0,0 4 0 0,-1 0-128 16,-1 4 0-16,0-1 0 0,-1 0 0 0,0 3 0 15,0-1 0-15,-2 1 0 0,2 1 0 0,0-2-144 16,-2-2-16-16,1-3 0 0,2-3 0 0,-1 0 0 15,0-3-32-15,1 0-16 0,0-4 0 0,1-1 0 16,2-2-496-16,-1-3-112 16,2-2-16-16,-2 0 0 0,1-4-480 0,-1-1-96 0,1 0-32 0,-2-2-13792 15</inkml:trace>
  <inkml:trace contextRef="#ctx0" brushRef="#br0" timeOffset="50233.56">25735 7154 31327 0,'0'-3'2784'0,"1"1"-2224"0,2 1-560 0,-1 1 0 0,2 0 1648 0,1 0 208 0,2-2 64 0,4-1 0 0,8-1-912 16,3 2-176-16,6-3-48 0,2 1 0 0,3 2-480 0,0-1-112 0,2 0 0 0,2 0-16 0,2 1-176 0,2-2 0 0,1 2 0 0,-2-2 0 31,-3 3-464-31,-4-2-32 0,-2 1 0 0,-5 0 0 15,-4 2-1248-15,-4-2-256 0,-2 1-48 0,-3 0-16 16,-2-1-928-16,-3 2-176 0</inkml:trace>
  <inkml:trace contextRef="#ctx0" brushRef="#br0" timeOffset="51711.13">27234 6532 11055 0,'1'-2'976'0,"-1"2"-784"0,0-1-192 15,1-2 0-15,-1 3 2048 0,0 0 384 0,2 0 64 0,-2 0 0 0,1 0-352 0,0 0-80 0,0 0-16 0,-1 0 0 0,0 0-192 0,0 0-32 0,0 0-16 16,0 0 0-16,0 0-1040 0,0 0-224 0,0 0-32 0,0 0-16 0,0 0-144 0,0 0-32 0,0 0 0 0,3 21 0 0,-5-16 272 0,0 0 48 0,0-1 16 0,-2 4 0 0,-2 1-272 0,-3 2-64 0,-1 4-16 0,-1 1 0 15,-1-2-304-15,-1 2 160 0,0 1-160 0,-2-1 128 0,-1 0-128 0,1 2 192 16,-1-5-192-16,1 0 192 0,1-2-192 0,2-3 128 0,2-1-128 0,0-1 128 16,2-1 32-16,1-3 0 0,1 1 0 0,2-2 0 15,2 0-32-15,1-1-128 0,0 0 192 16,1 1-64-16,1-2-128 0,0 1 0 0,3 0 0 0,-1-1 128 16,2 2-128-16,2-1 0 0,0 1 0 0,2 2 0 15,-1 2 0-15,3-2 0 0,2 2 0 16,-1 2 0-16,3 1 0 0,1 0 0 0,0 2 0 0,0-2-176 0,0 2 176 15,-2 0 0-15,-2-4-144 0,1 4 144 16,0 0 0-16,0 1 0 0,-2 0 0 0,0 3 0 0,-1-3 0 16,-2 1 0-16,1 1 176 0,-3-1-176 15,-1-1 224-15,-1 2-48 0,-2 0-16 0,1 1 0 16,-3-2-32-16,0 2 0 0,-1 1 0 0,-2-1 0 0,-1 2-128 0,-1-3 0 16,-1 3 0-16,-1-1 128 0,-1 0-128 0,-1-2 0 15,-3 1 0-15,0-1 0 0,0 0 0 0,-2-2 0 16,2 0 0-16,-2-1 0 0,-1 0 0 0,0-3-192 15,-1 1 64-15,2-1 128 0,-1-3-128 0,-1-1 128 16,1 2 0-16,0-3 0 0,-1 1 0 0,1 0 0 16,0 1 0-16,0-4 0 15,0 2-464-15,2 0 16 0,-1 0 16 0,1 0 0 16,-1 2-240-16,-1 0-48 0,0-3-16 0,-1 4 0 0,-1-4-1120 16,0 4-208-16,-1 0-48 0,1-4-16 0,1 0-1136 0,0 1-208 15,1-4-48-15,1 1-16 16,1 0 1488-16,1-3 288 0,0 1 64 0,4-1-4720 0</inkml:trace>
  <inkml:trace contextRef="#ctx0" brushRef="#br0" timeOffset="53481.52">28627 6639 11055 0,'3'-5'976'0,"-2"2"-784"0,0 0-192 0,1 1 0 16,-2 2 1536-16,1 0 256 0,0-2 48 0,0 1 16 0,1-1 96 0,0 1 32 0,0-3 0 0,2 2 0 0,-1-1 32 0,-1 2 16 16,-1 0 0-16,1 1 0 0,-2 0-560 0,0 1-128 0,0 3 0 0,-2 0-16 0,1 2-400 0,-1 2-80 0,-1 2-16 0,1 4 0 15,-2 1-496-15,-2 3-96 0,1 5-32 0,-3 0 0 16,0 2-208-16,-1 0 0 0,-1 1 0 16,-1 0 0-16,0-1 0 0,-1 0 0 0,-2-1 0 0,2-2 0 15,-1 0-288-15,3-7-160 16,2 0-16-16,-2-1-16 0,0 0-432 0,-1 2-96 0,0-1-16 0,1-4 0 15,2-2-1136-15,1-2-224 16</inkml:trace>
  <inkml:trace contextRef="#ctx0" brushRef="#br0" timeOffset="53705.2">28202 6906 30287 0,'-2'-6'656'0,"-1"1"144"0,2 0 32 0,0 2 32 0,2 1-688 0,0 1-176 0,2-1 0 0,0 1 0 0,3-4 1248 0,3-1 224 0,3-2 32 0,5 1 16 16,1 1-496-16,2 0-112 0,1 2-16 0,1 2 0 0,3-2-624 0,1 1-128 0,2 3-16 0,2 0-128 0,1 0 0 0,1 0 0 0,1 0-240 0,1 3 80 31,-5-2-1024-31,4 2-208 0,1-1-32 0,1 0-16 0,1-2-1152 0,0 0-224 16</inkml:trace>
  <inkml:trace contextRef="#ctx0" brushRef="#br0" timeOffset="54248.81">29937 6651 36863 0,'-5'-2'1632'0,"1"2"336"0,1 0-1584 0,-1 0-384 0,3 0 0 0,-2 0 0 0,2 1 336 0,-4 0-16 0,-2 0 0 0,-6 2 0 0,-2 2 384 0,-3-2 64 0,-3 5 0 0,-2-2 16 0,0 5-528 0,1 0-128 0,1 2 0 0,-2 0-128 15,2 3 128-15,0 2-128 16,2 3 0-16,-2-3 0 0,0 3 128 0,1 1-128 0,1-1 192 0,2 2-192 15,0-1 160-15,2 0-160 0,0 1 128 0,4-2-128 16,1 1 192-16,4-4-32 16,1 1-16-16,2-3 0 0,3-1 80 0,3-2 16 15,3 2 0-15,3-2 0 0,3-2-240 0,0-3 0 16,3 1 0-16,1-4 0 0,3-1 0 0,1-2-160 16,1-2 32-16,1 0 0 0,0-4-48 0,0 0 0 0,1 0 0 0,0-5 0 15,-1-1 176-15,-1 2-208 0,2-5 80 0,-2 0 128 16,-3-1 0-16,2-1 0 0,1 0 192 0,-1-1-64 0,0-5 192 0,-2 3 16 15,-3 0 16-15,0 1 0 0,0-3 16 0,-4 1 0 16,1-4 0-16,-2 1 0 0,-2 0-128 0,-4 1-32 16,-1 1 0-16,-3 0 0 0,-1 2-208 0,-4 0 0 15,-4 2 0-15,-2 3 0 16,-3-5 0-16,0 7-128 0,-4-1 128 0,-2 1-160 0,-1 1 160 0,-3 2-192 0,-1 1 192 16,-1 3-192-16,-1-1-16 0,0 2-16 0,1 0 0 15,1 3 0 1,0-2-288-16,-1 2-64 15,1-2-16-15,-2 1 0 16,1 1-208-16,2-1-32 0,-1 1-16 0,0 0-11072 16,2-3-2224-16</inkml:trace>
  <inkml:trace contextRef="#ctx0" brushRef="#br0" timeOffset="57200.14">27123 6560 5919 0,'0'-2'0'16,"0"1"144"-16,0-1-144 0,1 0 208 0,0 1 896 0,0 1 176 0,2-4 48 0,-2 2 0 0,4-5-960 0,1 0-192 0,1-1-48 0,0 1 0 0,0 0 128 0,1 1 32 15,-1 0 0-15,-1 1 0 0,-1 1 800 0,0 0 176 0,0 3 16 0,-1-1 16 16,-2 2 368-16,1-2 80 0,-2 2 16 0,0 0 0 15,-1 0-448-15,0 0-96 0,-1 2 0 0,1 0-16 16,-1-2-208-16,1 0-32 0,0 1-16 0,0-1 0 16,0 2-352-16,0-2-64 0,0 0-16 0,0 0 0 15,0 0 16-15,0 0 0 0,0 0 0 0,0 0 0 16,0 0 192-16,0 0 48 16,0 0 0-16,0 0 0 0,0 0-176 0,0 0-16 0,0 0-16 0,0 0 0 15,0 0-208-15,0 0-32 0,0 0-16 0,16 13 0 0,-14-13-48 0,1 0 0 16,2 0 0-16,0 0 0 15,3-2-80-15,2 0-32 0,4 1 0 0,1-4 0 0,1 2-16 0,1 0 0 16,4-2 0-16,0 0 0 16,0 4-128-16,1-4 0 15,-1 4 0-15,1-3 128 0,0 2-128 0,-3-1 0 0,1 2 0 0,0 0 0 0,-3 1-272 0,2-3 16 16,1 2 0-16,-2-2 0 16,2 1-288-16,-2 0-48 0,1-3-16 0,-1 1-17136 0</inkml:trace>
  <inkml:trace contextRef="#ctx0" brushRef="#br0" timeOffset="59361.93">18378 10217 7359 0,'0'-1'656'0,"1"-3"-528"0,0 3-128 0,-1 1 0 0,1-2 144 0,1 0 0 0,0 0 0 0,1-3 0 0,1-1-144 0,1 0 0 0,0-2 0 0,2 2 128 0,-3 4 464 0,0-5 96 0,0 4 16 0,0 0 0 0,-2 3-112 15,1-2-16-15,-1 2 0 0,-1-1 0 0,1 1 96 0,-2 0 16 0,0 0 0 0,0 0 0 16,0-2 400-16,0 2 64 0,0-3 32 0,0 0 0 16,0-2-256-16,0 1-48 0,-2 2-16 0,1-2 0 0,-1 2 192 15,-2-3 32-15,1 0 16 0,-2 1 0 16,0 2-192-16,-1-3-32 0,0 1-16 0,0 0 0 0,-1-1-240 0,-1 0-48 15,2 1-16-15,-2-1 0 0,1-2-224 0,-2 1-32 16,1 0-16-16,-1 1 0 0,-1 0-288 0,-1 0 160 31,0 1-160-31,-1 1 128 0,0 2 16 0,1-2 0 0,1 2 0 0,-2 2 0 0,-2 2 304 16,-2-1 64-16,-1 4 16 0,0 3 0 16,-1-2-400-16,0 3-128 0,1 1 0 0,-1 0 0 15,2 3 0-15,1 1 0 0,3-2 0 0,-2 2 0 0,2 3 0 0,1-2 0 0,2 1 0 16,1-2 0-16,1 2 0 0,2 2 0 15,2-4 0-15,-1-1 0 0,2 2 0 0,0 2 320 16,2-1-64-16,2 0 0 0,0-1-80 0,1 2-32 16,1-3 0-1,3 1 0-15,3 1-144 0,1-2 0 0,2-3 0 0,3-1 0 0,2-1 192 16,0-4 0-16,2-1 0 0,0-2 0 0,1-2 0 16,-3-3 16-16,1-2 0 0,1-4 0 15,2-1 80-15,0-4 16 0,-1-2 0 0,1 1 0 16,-2-4 80-16,0-3 32 0,0 3 0 0,-2-5 0 0,-2 1-160 15,-1-1-16-15,-1-1-16 0,-2-3 0 0,-2 0-80 16,-4 0-16-16,-1-3 0 0,-2 0 0 0,-2 2-128 0,-2-6 0 16,-2-2 0-16,-2-2 0 0,-2 1 0 0,-2 1 0 15,1 2 0-15,-2-1 128 0,-1 3-128 0,-1-3 192 16,0 2-192-16,0 2 192 0,1 2-192 0,-1 1 0 16,3 0 0-16,-3 0-176 0,4 5 176 0,-1 1 0 15,2 3 0-15,-1-1 0 0,2 7-224 0,1-2 32 16,1 6 16-16,2-1 0 0,0 5-16 0,-1 0 0 15,3 3 0-15,0-2 0 16,0 3-688-16,0 1-144 0,0 1-16 0,0 0-16000 0</inkml:trace>
  <inkml:trace contextRef="#ctx0" brushRef="#br0" timeOffset="60091.07">19306 9458 14735 0,'2'-2'1312'0,"-1"-3"-1056"0,0 1-256 0,0 2 0 0,2 0 1296 0,-1 2 208 0,1-3 32 0,0-1 16 0,4-2-608 0,0-3-128 0,3 0-32 0,-2 1 0 16,0-3-144-16,-2 1-48 0,-1 2 0 0,-1 1 0 0,-3-1-160 0,-1 2-48 15,-1 0 0-15,-4 0 0 16,0 1 208-16,-4 1 48 0,2 2 0 0,-3-4 0 0,-1 1-192 0,-3 1-48 15,1-1 0-15,-4 1 0 0,1-1 224 0,-1 0 32 16,-1 0 16-16,0 0 0 0,0 3-112 0,0-3-32 16,2 0 0-16,0 4 0 15,3 2 96-15,-1-1 16 0,2 0 0 0,1 0 0 16,1 1-352-16,-1 4-64 0,-1 1-16 0,1 3 0 0,1-3-208 16,2 2-288-16,-1 3 64 0,0 4 16 15,3-2 400-15,-1 2 96 0,2 0 16 0,1 2 0 16,0 3-304-16,3 2 0 0,0 7 0 0,1-1 0 0,0-3 256 15,1 7 0-15,0 4 0 0,2 5 0 16,1 1 16-16,-2 4 0 0,3 1 0 0,-1 0 0 16,1-2-112-16,0-3-32 0,0-2 0 15,1-1 0-15,0 2-128 0,0-1 0 0,0-4 0 0,-1-2 0 0,0-3 0 0,0-1 0 16,-1-3 0-16,0-3 0 0,-2-1 0 0,2-2 0 16,-2-2 0-16,1-2 0 15,-1-1-608-15,-1-4-48 0,1 0-16 0,-2-3 0 0,1 3-336 0,-2-6-64 16,1 0-16-16,-2-1 0 15,0 1-96-15,-2-5-32 0,1 3 0 0,-2-3-8128 0,0-1-1648 0</inkml:trace>
  <inkml:trace contextRef="#ctx0" brushRef="#br0" timeOffset="60403.99">18697 9991 30399 0,'-2'-2'1344'0,"1"-3"288"0,0 1-1312 0,1 1-320 0,1 3 0 0,0-3 0 0,2 2 1152 0,1-4 176 0,3-2 16 0,3-4 16 16,4 0-208-16,2-1-32 0,2-2-16 0,4 1 0 16,2 0-400-16,2-2-96 0,4 2-16 0,3-3 0 15,5 3-272-15,1-2-48 0,0 2-16 0,2-1 0 16,0 1-128-16,0 0-128 0,-1 1 144 0,-3-2-144 15,-2 3 128-15,-3 3-128 0,-1 1 0 0,-4 2 0 16,-2-1 0-16,-3 1-160 0,-3 3 0 0,-1-2 0 16,-1 4-240-16,-3 0-48 15,-2 0-16-15,-4 0 0 0,0 1-1392 16,-3 4-288-16,-3-2-48 0,-1 3-13600 0</inkml:trace>
  <inkml:trace contextRef="#ctx0" brushRef="#br0" timeOffset="60960.92">17633 10832 11055 0,'-1'-1'976'0,"0"1"-784"0,0-4-192 0,-1 3 0 0,2 1 2656 0,2-1 480 0,-1 1 112 0,0-3 16 0,1 2-1008 0,2-2-192 0,2 3-32 0,1-2-16 0,0 2-1376 0,2 2-256 0,-1 1-64 0,2 1-16 0,1 0-64 0,0-2-16 16,3 0 0-16,1 1 0 0,1-3 368 0,2 0 80 16,2 0 16-16,1-4 0 0,3 3 432 0,2-5 96 0,3 1 0 0,5-4 16 15,3 0-320-15,4-2-64 16,6 0-16-16,2 0 0 0,6-1-416 0,-1-1-96 15,0 0 0-15,1 0-16 0,-2 3-80 0,5-1-16 16,3 0 0-16,-1 1 0 0,2-3-208 0,-1 0 0 16,-1 2 0-16,0-3 0 0,-7 5 0 0,2-3 0 15,4 0 0-15,-1 0 0 0,0-3 0 0,-5 1 0 16,-6 3 0-16,-3-2 0 0,2 0 0 0,-4 0-128 16,-1 1 128-16,-5 1-160 15,-4 0-288-15,-2 3-48 0,-4 1-16 0,-4 2 0 16,-1 2-480-16,-6 3-96 0,-3-3-32 0,-3 6-16224 15</inkml:trace>
  <inkml:trace contextRef="#ctx0" brushRef="#br0" timeOffset="61957.87">18615 11360 28559 0,'0'-5'2544'0,"1"0"-2032"0,1 3-512 0,-2-3 0 0,1 3 128 0,-1-4-128 16,1-2 0-16,0-6 0 0,0-3 256 0,1-6-64 0,-4 1 0 0,-1 1 0 0,-2 3-368 15,-3 2-80-15,0 2 0 0,-3 3-16 0,-1 0-384 0,-1 4-80 0,-2 3-16 0,-1 4 0 0,0 0 752 0,-3 4 160 16,0 3 32-16,-5 4 0 0,1 0 688 0,-3 6 144 16,0 1 16-16,-2 0 16 0,1 3-208 0,2 1-32 15,1 2-16-15,4 1 0 0,3-2 208 16,2 2 32 0,2-2 16-16,4 1 0 0,0-1-240 0,4-2-48 15,1-1-16-15,2 1 0 0,3 1-752 0,1 1 0 16,2-4 0-16,2 1 0 0,1-1 0 0,1-2-192 0,2 2 192 15,0-2-208-15,1 0 208 0,1-2 0 0,2 1 0 16,-2-2-144-16,2 1 144 0,1-4 0 0,0 0 0 0,1-5 0 16,0-1 0-16,1-5 0 0,2-2 0 0,-2-2-192 15,2-6 352-15,-1-1 64 0,3-4 16 0,-2-2 0 16,-2 2 144-16,2-6 48 0,-2-1 0 0,0-2 0 16,1-2-128-16,-4-2-32 0,2-3 0 0,-3-3 0 15,-1 1 96-15,-2-2 16 0,-3-1 0 0,-2-1 0 0,0 2-64 16,-2-3 0-16,-2 1 0 0,-1-1 0 0,-1 2-80 15,0 3-32-15,-1 3 0 0,-1-2 0 0,-1 3-208 16,-1 0 0-16,-1 2 128 0,0 2-128 0,-2 0 0 16,0 3 0-16,-1 3 0 0,0 2 0 15,-1 3-128-15,0 3 128 0,-1 1-192 0,0 3 192 0,-1 2-416 16,-2 1 32-16,1 3 0 0,0 0 0 16,1 1-400-16,1 0-80 0,1 0-16 0,0-3 0 15,3 1-736-15,0-2-160 16,2 2-16-16,2-2-14400 0</inkml:trace>
  <inkml:trace contextRef="#ctx0" brushRef="#br0" timeOffset="62550.3">18979 11109 34095 0,'2'-4'3024'0,"-1"-1"-2416"0,1 2-480 0,0 0-128 0,0 2 1280 0,2-3 256 0,2 0 32 0,3-7 16 0,5-2-1152 0,3-2-240 15,0 0-32-15,2 1-16 0,-1 1-144 0,1 2-224 0,1 2 48 0,-2 3 16 16,2-3-544-16,0 4-128 0,0 2 0 0,-1 3-16 0,-1-3 384 0,-1 3 80 16,-1 3 0-16,-1-3 16 15,0 0 368-15,-2 1 0 0,0 1 0 0,-2 1 0 0,0-1 528 0,0 1 32 0,-2-1 0 0,-2 2 0 16,-1-4 96-16,1 2 32 16,-4 1 0-16,0-1 0 0,-1 2-352 0,-2 0-64 0,-1 1-16 0,-2 3 0 15,-1 0-256-15,-4 3 0 16,-2 0 0-16,-2 3-144 15,-4-1-240-15,-2 5-64 0,0-5 0 0,-3 4 0 16,-1 0-160-16,-2 1-32 16,-1 2-16-16,-1 2 0 0,0 2 528 0,-2 3 128 0,1 1 0 0,-2 1 0 0,3-3 0 0,2 0 176 0,3-2-48 0,0 4 0 15,0 0-128-15,1-1 192 0,3-1-192 0,2-1 192 16,4-4-192-16,3-3 0 0,2-5 0 0,4-2 0 0,2-4 496 16,1 2 112-16,1-5 32 0,2 1 0 15,1-2-304-15,1 0-48 0,1-1-16 0,2 1 0 0,2-2-96 0,0 2-32 31,3-3 0-31,0 0 0 0,2 0-144 0,0 0 160 16,-1 0-160-16,1-3 160 0,2 1-160 0,1 0-192 0,1-3 32 0,-1 0 16 16,1-1-752-16,1 0-160 0,0-3-32 0,0 1 0 31,-1-2-832-31,0 2-160 0,-3-1-32 0,-1 2-16 0,-1 1-688 0,-1 0-128 16,0 1-16-16,0-1-7168 0</inkml:trace>
  <inkml:trace contextRef="#ctx0" brushRef="#br0" timeOffset="63135.91">19556 11455 27647 0,'3'-2'1216'0,"-2"1"256"0,0-2-1168 0,0 3-304 0,0-2 0 0,1 0 0 0,0 1 464 0,2-1 48 0,1-2 0 0,2-2 0 0,2-3 224 0,2 2 48 16,0-2 16-16,0 2 0 0,2-1-128 0,-1 1-32 16,2-1 0-16,-1 2 0 0,0-1-416 0,0 2-96 15,0-1 0-15,-1 1-128 0,-1 3 496 0,0 2-16 16,-1 0 0-16,-1 2 0 0,-1 4-96 0,0-1-32 15,-1 3 0-15,-2 1 0 0,0 2-480 0,-1 0-112 0,-2 0-16 0,1 2 0 16,-1 3 256-16,-2 1 0 0,1-2 0 16,-2 4 0-16,0-1 0 0,-3 4 0 15,-1 1 0-15,-1-1 0 0,0 1 144 0,-3 0-16 0,-1 0-128 16,-2-1 192-16,0-2-192 0,-2-2 128 0,-1-1-128 0,-1-2 0 16,0-3 208-16,-1-1-48 0,0-1-16 0,0-1 0 15,0-2 48-15,-1-1 0 0,0 1 0 16,0-3 0-16,-1 0-48 0,1-1 0 15,2-2 0-15,-1-1 0 0,5-1-144 0,1-2 0 0,2 1 0 0,3 0 0 16,2 0 0-16,2 1 0 0,1 0 0 0,1 1 0 0,2-2 0 0,1 4 0 16,3-2 0-16,0 0 0 15,3 0 0-15,1 0 0 0,2 1 0 0,2 2 0 16,0-1 192-16,1 3 16 0,4-3 0 0,-1 2 0 0,1 1-80 16,2 1 0-16,-1-1-128 0,-1 1 192 0,2 0-64 0,-1 2 0 15,0-2-128-15,-1 3 192 0,-2-3-64 0,0 0 0 16,-1 0-128-16,-1 0 192 0,0 3-192 0,0-3 0 15,-2 0 0-15,1 2 0 16,-2 0-368-16,1-1-64 0,-2 0-16 0,-2-2 0 16,-2 0-784-16,-1 0-176 0,-2-3-16 0,0 2-16 15,-1-2-1760-15,-2 1-336 0</inkml:trace>
  <inkml:trace contextRef="#ctx0" brushRef="#br0" timeOffset="63601.16">20255 10301 19343 0,'-3'-2'1728'0,"3"1"-1392"0,0 1-336 0,0-1 0 0,1 1 1840 16,1-3 288-16,-1 1 64 0,1-2 16 0,3 0-208 0,2-4-32 0,1 0-16 0,3-1 0 0,2 2-144 0,-1 0-16 0,4-1-16 0,1 0 0 0,3 1-1072 0,-1 1-192 0,2-3-64 0,1 2 0 15,-1 1-144-15,1-3-48 16,-1 3 0-16,2-1 0 0,-2 0-256 0,1 1 0 16,-1-2 0-16,-1 0-144 0,1 0-160 0,-3 1-16 0,2 0-16 0,-1 1 0 31,0-4-432-31,0 2-96 0,-2-1-16 0,-1 1 0 15,-1-1-528-15,-2 2-96 0,-4 2-32 0,0 1-8992 16,-3 1-1808-16</inkml:trace>
  <inkml:trace contextRef="#ctx0" brushRef="#br0" timeOffset="63908.36">20299 10451 31327 0,'1'5'1392'0,"-1"-4"272"0,2-1-1328 0,-1 2-336 0,0 0 0 0,2-2 0 0,0 0 1312 0,4 0 192 0,2 0 32 0,5-2 16 0,5-2-880 0,3 1-176 0,0-2-48 0,3 2 0 0,1-4-16 0,0 0-16 0,1 0 0 0,1-1 0 0,0 3-416 0,-1-3 0 16,-1 1 0-16,0 3-176 0,-3 0 176 0,-2-1 0 16,0-1 0-16,-2 2 0 15,-1 1-832-15,0 1-144 0,-3 0-32 0,-2 2-10160 16,1-3-2032-16</inkml:trace>
  <inkml:trace contextRef="#ctx0" brushRef="#br0" timeOffset="73320.42">21470 10074 16575 0,'-1'0'1472'0,"0"-4"-1168"15,1 3-304-15,0 1 0 0,0-2 960 0,0-1 144 0,0-1 32 0,0-2 0 0,-1 0 16 0,-1-1 0 0,0 0 0 0,1 2 0 0,-1 0-832 0,0 4-144 0,1-1-48 0,-1-1 0 16,2 3 1008-16,-1 0 192 0,1 0 32 0,0 0 16 16,1 0 304-16,1 0 64 0,-2 0 16 0,0 0 0 15,0 0-800-15,21 5-176 0,-13-5-16 0,3 1-16 16,-1 2-304-16,3-1-64 0,4 0-16 0,0-1 0 16,2 1-96-16,-1 2-16 0,3 0 0 15,-2-1 0-15,0 1-96 0,-3 1-32 0,-2 0 0 16,1 1 0-16,0 3-128 0,-1-3 0 0,1 2 0 0,-2-1 0 15,0 3 0-15,-2-3 0 0,-1 2 0 0,-1 1 0 16,0-3 0-16,-1 1 0 0,-2 0 0 0,0-2 0 0,-1 2 0 0,-1-2 0 16,-2 0 0-16,2 2 0 15,-2-2 0-15,1 0 0 0,-1-3 0 0,-1 1 0 0,1 3 0 0,-2-2 0 16,0 1 0-16,0-1 0 0,-2 0 0 0,-1 0 0 16,0 0 0-16,-2 1 0 0,2-1 0 0,-4-2 0 15,1 2 0-15,-1 0 0 0,-1 0 0 0,1 0 128 16,-3 1-128-16,0-1 128 0,0 3-128 0,-2-2 0 15,-2 0 0-15,-1 3 0 0,1-3-176 0,-2 1 48 16,1 0 0-16,-3 1 0 0,1-2 128 0,-1 3-160 16,-1 0 160-16,2 1-160 0,-2-2 160 0,2 1 0 0,-1 2 0 15,2-2 0-15,2-1 0 0,-3 1 0 0,1 1 0 16,0 0 0-16,2-2 0 0,1 1 0 0,2-1 0 16,1 1 0-16,1-1 0 0,2-2 0 15,2 3 0-15,1-6 0 0,2 2 0 0,2-1 0 0,0 1 0 0,1-3 0 16,2 2 0-16,0 1 0 0,2-2 0 0,0 0-128 15,3 2 128-15,2-1 0 0,1 1 0 0,1 1 0 16,0 0 0-16,3 2 0 0,4-1 0 0,1 3 128 16,2-4-128-16,0 3 0 0,3 0 0 0,-2-3 0 15,2 0 0-15,-1-1 0 0,0 0 0 0,-1 0-128 16,-1-4-32-16,-2 0 0 0,-2-1 0 0,1 0 0 31,-3-1-432-31,0 0-96 0,-1 1-16 0,-2-4 0 0,0 3-736 0,0-2-160 0,1 1-16 16,-2 1-13696-16</inkml:trace>
  <inkml:trace contextRef="#ctx0" brushRef="#br0" timeOffset="73698.57">22124 10546 35007 0,'-7'3'1552'0,"2"-1"320"0,0 0-1488 0,1-1-384 0,3 0 0 0,1 1 0 0,0-2 496 0,-1 3 16 0,-2 2 16 0,0 1 0 0,0 3 0 0,1-1 0 15,-1 2 0-15,1 3 0 0,-1-1-144 0,1 3-48 16,-2 1 0-16,0 2 0 0,1 1-336 0,-1 3 0 16,-1 2 0-16,-1 0 0 15,0 1 0-15,-2-1 0 0,1-1 0 0,-1-1 0 0,2-1 0 0,0-2 0 16,1-2 0-16,0-2 0 31,1-1-496-31,2-3-160 0,1-1-48 0,0-4-10736 0,1-2-2144 16</inkml:trace>
  <inkml:trace contextRef="#ctx0" brushRef="#br0" timeOffset="74876.48">22481 9296 2751 0,'0'-5'256'0,"0"4"-256"0,0 1 0 0,0-4 0 0,1 1 944 0,-1 0 144 16,1 2 16-16,-1-2 16 0,1 1 432 0,2-4 96 0,-2 2 16 0,0-1 0 0,-1-1-416 0,0 1-80 0,0 0-16 0,0 2 0 0,1 2-192 0,-2-1-64 0,1 2 0 15,0-1 0-15,0 1 112 0,0 0 16 0,0 0 0 0,0 1 0 16,0-1-448-16,0 0-96 0,0 0-16 16,0 0 0-16,0 0-272 0,0 0-64 0,0 0-128 0,0 0 192 15,0 0 304-15,0 0 48 0,0 0 16 0,0 0 0 16,0 0 288-16,0 0 64 0,0 0 16 0,0 0 0 15,0 0-208-15,0 0-32 16,0 0-16-16,0 0 0 0,0 0-80 0,0 0-16 16,0 0 0-16,-17 11 0 0,16-11-320 0,-2 2-80 0,2 0-16 0,0-1 0 15,-2 0-16-15,1 2 0 0,0-2 0 0,-1 2 0 16,0 1-16-16,0 0-128 0,-1 1 192 0,-1-3-64 0,1 2-128 0,1 1 128 16,0-3-128-16,1 1 128 15,-1-1 240-15,1 0 32 0,0 0 16 0,2-1 0 16,-1 1 0-16,1-2 0 0,0-3 0 0,0 3 0 15,0 0-416-15,-1 0 0 0,1 0 0 0,0 0 0 16,0 0 176-16,0 0-48 0,0 0-128 0,0 0 192 16,0 0-192-16,0 0 144 0,0 0-144 0,0 0 128 15,0 0-128-15,0 0 0 0,0 0 0 0,0 0 0 16,0 0 0-16,0 0 0 0,0 0 0 0,0 0 0 0,0 0 0 0,0 0 160 0,0 0-160 16,0 0 160-16,-12 15-160 0,12-13 0 15,-2-2-192-15,2 0 192 0,0 2 0 0,-1-2 0 0,1 0 0 16,0-2 0-16,-1 2 0 0,1 0 0 0,-1 0 0 15,1 0 192-15,0 0-192 0,0 0 0 16,0 0 0-16,0 0 0 0,0 0 0 0,0 0 0 0,0 0-128 0,-15 13 128 16,11-8 0-16,0 1 0 0,-1 1 0 0,0 2 0 15,1 2 0-15,-3 1 0 0,0 5 0 0,-1-4-176 16,1 3 176-16,0 0 0 16,0-1-144-16,0 0 144 0,1 1 0 0,0 0 0 15,-1-1 0-15,3 1 0 0,-3-1 0 0,2-1 0 0,2-3 0 0,-2 0 0 0,1 0-128 0,0-1 128 16,1-3 0-16,0-1 0 0,1-1-128 0,2-1 128 15,0-3-160-15,0-1 160 0,0 0-144 0,2-1 144 16,1-1-128-16,-1-1 128 0,1 1 0 0,0-2 0 16,1 0 0-16,0 3 0 0,-1-3 0 15,2 2 0-15,0 2 0 0,1-4 0 16,2 3 0-16,1 0 0 0,-1-2 0 16,2 1-128-16,0-2 128 0,2 1 0 0,2-1-144 0,1-3 144 0,0 1 0 0,1-1 0 15,0-1-144-15,-1 2 144 0,1 0-320 0,0 0 0 16,0 1 0-16,1 1 0 31,0-1-496-31,-2 1-96 0,-2 4-32 0,-2 0 0 0,1-2-864 16,-2 2-176-16,-1 0-48 0,-3 2-11664 0</inkml:trace>
  <inkml:trace contextRef="#ctx0" brushRef="#br0" timeOffset="75252.7">22689 9193 12895 0,'-1'-4'576'0,"1"0"112"0,0 1-560 15,0 3-128-15,0 0 0 0,0 0 0 0,0 0 704 0,-1 0 128 0,1 0 0 0,-1 0 16 0,-2 4 544 0,3-4 96 0,0 0 32 0,-10 31 0 0,5-15-16 0,1 1 0 0,0 7 0 0,-2 1 0 16,-1 1 176-16,0 2 48 0,-2 2 0 0,1 3 0 16,-3 3-960-16,-2 5-176 0,0 2-32 15,-2 3-16-15,-1 1-368 0,0 1-176 0,1-3 160 16,-1-5-160-16,2-4 128 0,1-1-128 0,0-3 0 0,1-2 144 15,1-3-144-15,1-4 0 0,2-2 0 0,1-1 0 32,1 0-800-32,1-3-144 0,1 1-16 0,2-7-13824 15</inkml:trace>
  <inkml:trace contextRef="#ctx0" brushRef="#br0" timeOffset="75994.59">22851 10271 22111 0,'-1'-2'1968'0,"1"1"-1584"0,0 1-384 0,0 0 0 0,1 0 1088 0,1-2 128 0,-1 0 16 0,0 0 16 0,3-2-512 0,0-1-96 16,2-1-32-16,1-1 0 16,1 0 224-16,0-1 64 0,1 0 0 0,1 0 0 15,0 2 112-15,1-2 16 0,0 2 16 0,0 0 0 16,3 0-112-16,-2-3-32 0,0 1 0 0,1 2 0 0,0 0-384 16,0 1-64-16,-1-1-32 0,-1 0 0 0,2 1-288 0,-3-1-128 15,-1 1 0-15,0 0 128 0,-2 1-128 0,0 0 160 0,-1 1-160 0,-1-2 160 16,0-1-160-16,-2-1 0 0,1 1 0 0,-1 0 128 15,-1-3-128-15,-2 1 192 0,0-1-192 0,-1 0 192 16,0-2-192-16,-3 0 160 0,-1 0-160 0,-1 0 160 16,1 1-160-16,-3-1 0 0,-1 2 0 0,-1-2 0 15,0 0 0-15,-1 5 0 0,-1 1 0 0,1 0 0 16,0 4 0-16,0 1 0 0,0 2 144 0,-1 2-144 16,0 2 0-16,1 3 0 15,-1 2 0-15,1 2 0 0,0 2 0 0,1 3 0 0,1 1 0 16,1 1 0-16,0 2 0 0,1 4 0 15,-1-2 0-15,2 1 0 0,1 2 0 0,0-1 0 0,1-2 0 0,1 1 0 16,0 0 160-16,1-3 16 16,1-1 0-16,1-1 0 0,1 0-32 0,0 0 0 0,3-4 0 0,-1-2 0 15,2 3-16-15,2-3-128 0,-1 0 192 0,1-2-64 0,1 2-128 0,-1-5 0 16,3 0 0-16,0 1 128 16,1-3-256-16,1-1-64 0,2-1-16 0,0-2 0 0,-1 0-128 0,1-6-32 15,1 1 0 1,-1 1 0-16,2-4-192 0,1 1-32 0,0 2-16 0,-1-3 0 31,1 3-1328-31,-2-1-272 0,1 1-48 0,-2 0-8000 0,-1 2-1600 0</inkml:trace>
  <inkml:trace contextRef="#ctx0" brushRef="#br0" timeOffset="77123.32">23423 9438 11967 0,'-5'0'1072'0,"1"0"-864"0,2 0-208 0,0 0 0 0,2 0 2672 0,0 0 480 0,2 0 112 0,-2 0 0 15,1 0-2176-15,1 0-448 0,0 0-96 0,-2 0-16 0,0 0 48 0,0 0 16 0,0 0 0 0,0 0 0 0,21 3-144 0,-15-3-16 0,1 0-16 0,1-1 0 0,2 1 864 0,1-2 192 0,1 0 16 0,2 1 16 0,-1-1-416 0,1 1-96 0,2-1-16 0,0-1 0 31,1 1-528-31,1 0-96 0,-1 0-32 0,0-2 0 0,1 3-320 0,-2 1 144 16,-2-1-144-16,0-2 0 0,-3 2 128 0,-1 1-128 0,0 0 0 16,-4 0 0-16,-1 1 0 15,0-1 0-15,-1 3 0 0,-2-2 0 0,-1-1 0 16,-1 0 0-16,0 3-176 0,-1-1 176 0,-1 0-336 0,-2 2 32 16,0 1 16-16,-2-1 0 0,-1 0 128 0,-3 1 32 15,0 1 0-15,-1-1 0 16,2 1-320-16,-3 0-64 0,-3 4-16 0,-4-1 0 15,0 4-240-15,-2 1-32 0,-3 2-16 0,1 2 0 0,0 3 496 0,2-2 80 16,0 0 32-16,5-1 0 0,1-4 208 0,4-2 0 16,1-1 192-16,4-2-192 0,1 2 1104 0,3-4 112 15,1 3 32-15,1-4 0 0,2 1-688 0,0-1-144 16,2 0-32-16,1 0 0 0,3-1-240 0,1 1-144 16,3 3 160-16,0-3-160 0,3 0 0 0,1 2 0 15,1 0 0-15,-1-1 0 0,3-1 0 0,-2 0-192 0,2 0 192 0,-2-1-160 16,0 0-48-16,-2-1-16 0,1 1 0 0,-1-2 0 15,-3 0-576-15,1-1-112 16,-3 1-32-16,-2-3 0 16,0 0-832-16,-2 0-160 0,-1 0-48 0,-4-1-11152 0</inkml:trace>
  <inkml:trace contextRef="#ctx0" brushRef="#br0" timeOffset="77708.49">23879 9688 7359 0,'1'-5'656'0,"-1"1"-528"0,2 2-128 0,-1 0 0 0,0 0 3328 0,0 1 640 16,0 0 128-16,2-2 32 0,1-2-2400 0,1-1-496 0,2 0-80 0,0-1-32 0,1 0-96 0,-2 1 0 0,1 1-16 0,1 0 0 0,1 2-96 0,-2-1-16 0,3 0 0 0,-3 1 0 0,2-1 0 0,-2 0 0 0,2 3 0 0,0-3 0 0,-1 2-256 0,1-1-64 0,0 2-16 15,-1 1 0-15,1-1-304 0,0 1-64 16,-2 1-16-16,-1-1 0 0,2 4-176 0,-3-3 0 0,-1 3 0 0,0-1 0 16,0 4 0-16,-2 0 0 0,1-1 0 0,-3 3 0 15,1 1 0-15,-2 1 0 0,-2 0 128 0,1 1-128 16,-2 1 0-16,-2 0 0 0,1 1 0 0,-2 1 0 16,-1-3 0-16,1 0-144 0,-1 0 144 15,0-1-160-15,-1-1 160 0,0 1 0 0,1-3 0 0,-1 1-128 16,0 0 128-16,2-1 0 0,0 1 0 0,0 0 128 15,2-3-128-15,1 0 0 0,1 0 0 0,1 2 0 0,2-1 0 0,0-1 0 16,2-1 0-16,1 1 0 0,0 1 0 16,1-3 0-16,1-1 0 0,1 1 128 0,2-2-128 0,0 1 192 15,3-2-64-15,0 1 0 0,2 1 16 0,-2-3 16 16,1 0 0-16,2 2 0 0,2-2-160 0,1 0 0 16,2 0 0-16,1 0 0 15,-1 0-416-15,2 0-112 0,0-1-32 0,0 0 0 16,0 1-1104-16,1-4-240 0,-1 2-32 0,-3-1-12960 0</inkml:trace>
  <inkml:trace contextRef="#ctx0" brushRef="#br0" timeOffset="80166.28">25247 9785 23039 0,'-2'0'2048'0,"2"0"-1648"0,0 0-400 15,0 0 0-15,0 1 720 0,-1 0 64 0,1 3 16 0,-1-3 0 0,0 4 1008 0,-1 0 208 0,1 1 32 0,-1 1 16 0,1 2-608 0,-1 2-128 0,1-1-32 0,0 1 0 0,0 3-816 0,-2 1-160 0,1 5-48 0,-2-2 0 0,0 3-272 0,-1 1 128 0,0 2-128 16,-1-2 0-16,0 2 0 0,-1 0 0 15,-1 2 0-15,-1 0 0 0,-2 5 0 0,0-2-320 0,0-1 32 0,0-1 16 32,0-3-1040-32,0-6-208 0,2 1-32 0,0-6-16 0,2-1 416 0,0-4 96 0,0-2 16 15,1-2 0-15,1-1-496 16,0-3-80-16,-1 2-32 0,0-2 0 0</inkml:trace>
  <inkml:trace contextRef="#ctx0" brushRef="#br0" timeOffset="80435.77">24850 10137 32255 0,'-4'0'1424'0,"2"-2"304"15,0 2-1392-15,2-2-336 0,2 2 0 0,-1-1 0 0,1 2 896 0,1-2 96 0,2 0 32 0,2-4 0 0,4-1 240 0,2 1 48 0,3-4 16 0,1 2 0 0,3 0-704 0,0 1-144 0,2 0-32 0,1-3 0 0,1 3-144 0,2-1-48 0,0 1 0 0,1-1 0 16,-2 3-256-16,-1 0 0 0,0 1-128 0,-2 3 128 31,2-2-464-31,-3-1 0 0,1 3 0 0,-2-2 0 16,-2 1-528-16,1-2-96 0,1 1-32 0,-1-1 0 0,2 2-1008 0,4-4-208 0,0-1-32 16,1 1-7248-16,1-1-1456 0</inkml:trace>
  <inkml:trace contextRef="#ctx0" brushRef="#br0" timeOffset="80989.53">26263 9804 15663 0,'-1'-2'1392'0,"0"-2"-1120"0,1 3-272 0,-2 0 0 0,2 1 2768 0,0 0 496 16,-1-4 112-16,-1 0 16 0,-1 1-1280 0,0-2-240 0,-1 0-48 0,-1 3-16 0,-1 2-352 0,-1 0-80 15,0 5-16-15,0 2 0 0,-2-1-880 0,-1 2-176 16,0 2-48-16,-1 3 0 0,0 0-16 0,-1 2-16 15,0 2 0-15,-1 3 0 0,-1 0-224 0,1 5 144 16,-2-1-144-16,1 4 128 0,-1 3-128 0,2 2 192 16,-1 0-192-16,2 2 192 0,-1 3 0 0,4-4 0 15,0-2 0-15,4-4 0 0,2 0-192 0,2-7 0 16,2-3 144-16,3-2-144 0,2 0 0 0,3-3 0 16,1-4 0-16,2-1 0 0,2-3 0 0,1-3 0 15,2-2 0-15,3-2 128 0,0-3-128 0,2-3 0 16,1 0 0-16,2-5 0 0,0-1 128 0,0-4-128 0,-1-1 128 0,1-5-128 15,0 2 160-15,-3-4-32 0,0 2-128 0,-1 0 192 16,-1-2 0-16,-1 1-16 0,-1-4 0 16,-3 2 0-16,0-1-48 0,-4-1-128 0,-1 0 192 0,-3 0-64 15,-1 2 96-15,-2 1 16 0,-3 3 0 0,-2 0 0 16,-1 4-240-16,-4 1 0 0,-1 2 0 0,-3 4 0 16,-1-1-160-16,-2 2 160 0,-3 3-128 0,0 0 128 15,-2 3-336-15,-2 4 16 0,1-1 0 0,-4 4 0 31,1-1-336-31,0 4-64 0,1-2-16 0,0-1 0 16,2 1-928-16,2 0-192 0,2-1-48 0,0 1-14368 0</inkml:trace>
  <inkml:trace contextRef="#ctx0" brushRef="#br0" timeOffset="82200.67">27663 9799 23039 0,'0'0'2048'0,"0"0"-1648"0,0 3-400 0,0-3 0 0,1 0 912 15,-1 0 112-15,0 1 0 0,0 3 16 0,-1-2 816 0,0 3 144 0,-1 1 48 0,0 2 0 0,-2 2-576 0,2 1-128 0,-3 1 0 0,0 3-16 0,-1-1-560 0,1 2-128 0,-1 0 0 0,-1 2-16 0,1 3-368 0,-1-1-64 16,1 1 0-16,-2 1-16 0,2 1-176 0,-1-1-144 16,-2 0 144-16,1 2-208 15,0-4-448-15,0-1-96 0,0 0-16 0,0-2 0 16,0-1-528-16,0 0-112 0,0-3-32 0,0-1 0 16,0 0-768-1,-1-2-160-15</inkml:trace>
  <inkml:trace contextRef="#ctx0" brushRef="#br0" timeOffset="82484.75">27251 10038 31327 0,'-5'3'1392'0,"1"-3"272"0,1 0-1328 0,0 0-336 0,3 0 0 0,2-3 0 0,-1 3 784 0,0-2 96 16,0 0 16-16,3-1 0 0,1 1-272 0,-5 2-48 0,18-8-16 0,-6 4 0 0,1 0 336 0,1 3 80 0,2-1 16 0,1-1 0 0,4 2-384 0,4 1-80 15,2-4-16-15,2 3 0 0,1-1-128 0,1-1-16 0,0 2-16 0,-1-4 0 16,0 1-352-16,-4 2 0 0,0-2 0 0,-2-1-128 0,-3 3-224 16,-1-5-32-16,-1 2-16 0,-2-1 0 15,-1 1-368 1,0 0-80-16,0 4-16 0,-2-4 0 15,1 4-1632-15,-3-2-336 0</inkml:trace>
  <inkml:trace contextRef="#ctx0" brushRef="#br0" timeOffset="83105.31">28417 9480 7359 0,'-6'0'656'0,"1"0"-528"16,1 0-128-16,2 0 0 0,1 0 4640 0,1 0 896 0,1 0 176 0,-1 2 48 0,-1-2-4048 0,1 2-816 0,0-2-144 0,0 0-48 16,0 0 608-16,0 0 112 0,0 0 32 0,26 8 0 0,-15-5-432 0,4 0-64 0,1-1-32 0,3 1 0 0,4 0-464 0,0 0-80 15,4 1-32-15,1-2 0 16,1 2-208-16,1-2-144 0,0 1 192 0,-1-3-192 15,1 1 0-15,0-1 0 0,-2-1 0 0,-2 1 0 16,0-3 0-16,-1 2 0 0,-1 0 0 0,1-1 0 16,0-1 0-16,-2 2 0 0,-2-2 0 0,-1 3 0 15,-1-1 0-15,-2 1 0 0,-1 0 0 16,-2 1 0-16,-2 2 0 0,-1-2 0 0,-1 2 0 0,0-3 0 16,-3 3-224-16,1-2 48 0,-2 3 16 0,0 0 0 15,-2-3 0-15,-2 4 0 0,1 1 0 16,-3-1 0-16,0 4 160 0,-3 0 0 0,-1 1 0 0,-3 3 0 15,-1 3 256-15,-2-3 0 0,0 5-16 0,-4 1 0 16,1 0-48-16,-2 3-16 0,-1-3 0 0,-2 2 0 16,0-3 16-16,-1 3 16 0,-2 2 0 0,0-4 0 15,-1 4-16-15,0 0 0 0,-2 3 0 16,1-1 0-16,-1 1-48 0,1-3-16 0,2 1 0 16,0-1 0-16,-1 1 32 0,1-1 0 0,3-2 0 15,0 0 0-15,-1-2-160 0,2 0 0 0,1-2 0 0,1-2 128 16,4-2-128-16,2-3-192 0,2-1 32 0,2-7 16 15,1 2-352-15,2-4-64 0,-1-2-16 0,3-1 0 16,-1-2-1008-16,1-1-208 0</inkml:trace>
  <inkml:trace contextRef="#ctx0" brushRef="#br0" timeOffset="86561.79">18448 13404 21183 0,'0'-4'1888'0,"1"2"-1504"16,1 2-384-16,-2-3 0 0,1 2 848 0,0 0 112 0,-1 0 0 0,1-4 16 0,2-1-192 15,-3-3-32-15,1 0-16 0,-2-2 0 0,0 1-144 0,-2 2-16 0,-1-1-16 0,-1 0 0 0,-1 1-432 0,-1-3-128 0,-2 2 0 0,0 0 0 0,0-1 544 0,-3 3 48 16,1 1 16-16,-1-2 0 0,0 5 96 0,-2-2 32 0,-1 5 0 0,-1-2 0 16,0 4-288-16,-1 0-64 0,-1 3-16 0,-1 1 0 15,-1 4-240-15,-1 1-128 16,1 2 160-16,0 1-160 0,2 0 272 0,2 2-32 0,0 0-16 15,2 2 0-15,3-1-96 0,1 3 0 16,0 1-128-16,1 1 192 0,2 0-192 0,0 2-192 16,0 3 48-16,2-4 0 15,2 0-240-15,0 0-32 0,1 1-16 0,0-2 0 0,2-1 432 0,0-1 0 0,0-1 192 0,2-4-64 0,0 1 352 0,1-3 80 16,0 0 16-16,2-4 0 0,0 0-256 0,0-4-32 16,1 1-16-16,2-4 0 15,0 1-96-15,1-3-32 0,1-3 0 0,1 1 0 0,0-3-16 0,0-1 0 16,2-3 0-16,-1 0 0 15,1-2 112-15,0-2 16 0,1-2 0 0,1 0 0 0,-3 1 16 0,2-5 16 0,-1 0 0 16,-1 0 0-16,0 2-32 16,-1-3-16-16,1 1 0 0,0-7 0 0,0 1-16 15,0-4 0-15,-2-1 0 0,1 1 0 16,-1-1 16-16,0 2 0 0,0-3 0 0,-2 3 0 0,1-3-112 0,-2 1 0 0,0 0-128 0,-2 2 192 16,-1 4-64-1,-1-2-128-15,-1 2 176 0,-2 1-176 0,2 1 192 0,-4 1-64 16,0-2 0-16,-1 2-128 0,0 0 208 0,-1 1-64 0,-1 0-16 0,-1 0 0 15,1 2-128 1,-1 0 0-16,0 2 0 0,-1-1 0 0,0 1 0 0,0 0-224 0,0 1 80 0,0 1 16 16,0 2-176-16,0-2-16 0,1 0-16 0,0 0 0 15,0 0-128-15,0 2-32 0,-1 0 0 0,3 1 0 16,-1 1-416-16,0-2-96 0,0 3-16 16,1-1 0-16,2 4-1376 0,-1-1-288 0,1 2-48 0,-1 5-11552 31</inkml:trace>
  <inkml:trace contextRef="#ctx0" brushRef="#br0" timeOffset="87115.46">19073 12790 5519 0,'2'-22'496'0,"-2"10"-496"0,1 1 0 0,-1 1 0 0,0 3 6032 0,0 0 1120 0,2 3 208 0,-2-8 64 0,0-7-5184 0,1-5-1024 15,-2-1-192-15,1 2-64 16,-2 2-1264-16,-1 4-256 0,0 4-48 0,-1 1-16 16,-1 1-288-16,3 6-64 0,-1 0-16 0,1 1 0 0,-3 2 704 0,-2-1 144 15,-3 3 144-15,-4 3-208 0,1 2 1072 0,-2 2 224 16,-1 3 32-16,1 1 16 0,-1 0-128 0,1 0-32 0,1 2 0 16,1-2 0-16,0 4-256 0,2-1-48 0,3 3-16 15,-2 0 0-15,2 5-368 0,2 0-80 16,0 2-16-16,1 1 0 0,0 2 0 0,1 0 0 15,-2 3 0-15,2 2 0 0,1-4-192 0,-2 7 0 16,0 2 128-16,-1 5-128 0,-1 0 0 0,0 4 0 0,0 3 0 16,-2 0 0-16,1 4 0 0,1-1 0 15,1-5 0-15,1-4 0 0,0-7 0 0,1 2-240 0,2-5 48 0,-1 2 16 16,2-4 176-16,0-3 0 0,0 0 0 16,1-6 0-16,0-2 0 0,0-4 128 0,0-1-128 0,1-4 128 15,0-3-256-15,0-3-64 0,1-1 0 0,-1-1 0 16,-1-3-688-1,1-3-144-15,-1 1-16 0,0-2-10160 16,0-1-2016-16</inkml:trace>
  <inkml:trace contextRef="#ctx0" brushRef="#br0" timeOffset="87670.52">18505 13292 10127 0,'-6'0'448'0,"1"0"96"0,1 0-544 0,3 0 0 0,0 0 0 0,1 0 0 0,1 0 160 0,-1 0-160 0,0 1 128 0,0-2-128 0,1 1 0 0,-1 0 0 0,0 0 0 0,0 0 0 0,0 0 0 0,0 0 0 16,0 0 0-16,20-12 0 0,-16 11-144 0,-2-1 144 15,2 0 0-15,0 1 0 0,-1 0 0 0,2 1-128 16,3 0 128-16,0-4 0 0,1 3 2032 0,2 0 432 15,1 1 96-15,1-3 32 0,2 3 560 0,-2 0 112 0,2 0 32 16,0-1 0-16,1 1-1104 0,-1 0-208 16,-2 4-64-16,2-4 0 0,-1 0-848 0,1 0-176 15,0-3-48-15,1 2 0 0,-2 0-528 0,4-4-96 0,0-1-32 0,2 2 0 16,0 2-192-16,0-2 144 0,1 1-144 16,-2-2 128-16,1-1-128 0,-1-1 0 0,-1 1 0 0,-2 2 128 15,1-1-128-15,-3 0 0 0,-1 1 0 0,-1 2 0 16,0-2 0-16,-2 2 128 0,0-2-128 15,-1 3 0-15,0-3 0 16,-5 2 128-16,1 2-128 0,-1-3 0 0,-1 2 0 0,-2-2 0 0,0 3-144 0,-2 0 144 31,1 0-560-31,-4 0 0 0,2-2 0 0,-3 1-11584 32,-3-1-2320-32</inkml:trace>
  <inkml:trace contextRef="#ctx0" brushRef="#br0" timeOffset="88321.22">17498 14193 35935 0,'-6'1'3200'0,"1"-1"-2560"0,4 0-512 0,0 0-128 0,1 0 0 0,-1 2 0 16,-2-2-128-16,-2 1 128 0,-1-1-896 0,1 0-80 0,1-1-32 0,3-2 0 0,1-2 1424 0,3 0 288 0,2 0 48 0,1-1 16 0,2-1 432 0,3-1 80 0,3 2 32 0,1-1 0 15,5-1-624-15,2 0-128 16,3 0-32-16,4-4 0 0,4 1-96 0,4-1-32 0,3-1 0 0,1 0 0 16,1 2-112-16,8-2-32 0,7-3 0 0,4 1 0 15,-2 2-128-15,6 2-128 16,6-2 144-16,4-2-144 0,2 1 0 0,1 2 0 0,2 2 0 0,-3 4 0 15,-2 0 0-15,-7-1 0 0,-5 3 0 0,-4-3 0 16,-4 4 0-16,-4-1-256 0,-3 3 48 0,-1-1 16 16,-4 1 16-16,-3 1 16 0,-2 0 0 0,-5 0 0 0,-3-2 16 0,-3-1 0 15,-2 0 0-15,-4 0 0 16,-2-2-112-16,-3 0-32 0,-3 4 0 0,-3-4 0 16,-1 1-672-16,-4 2-128 0,-3 1-16 15</inkml:trace>
  <inkml:trace contextRef="#ctx0" brushRef="#br0" timeOffset="89412.35">18256 14934 24879 0,'2'-4'2208'0,"0"0"-1760"0,-1 2-448 0,1-1 0 0,-1 2 0 0,0-1-192 0,3-4 0 0,2-2 16 0,1-4 176 0,1 1 176 0,-1-3-48 0,1 2 0 16,-3 0 320-16,-2 4 64 0,1-3 16 0,-3 3 0 16,1 0 432-16,-4 1 64 0,1 1 32 0,-3-2 0 15,-1 0 320-15,0 0 64 0,-2 0 16 0,-2 1 0 16,-2-3-624-16,-1 2-128 0,-1 0-32 0,-1 2 0 16,-2 1-416-16,-2 2-96 0,0-3-16 0,-5 6 0 15,1 0-144-15,-3 1 160 0,0 5-160 16,-4 2 160-16,-1 3-160 0,-3 1 128 0,-3 4-128 15,2 2 128-15,3-1-128 0,-3 4 0 16,2 1 0-16,4 1 0 0,4-1 0 0,3-4 192 0,3 5-192 0,0-2 192 0,5-2 80 16,0 2 32-16,3 3 0 0,2-1 0 0,0 3-304 0,3-2-192 15,2-1 16-15,3 0 16 16,3-1-240-16,4-2-48 16,1-1-16-16,3-1 0 0,2-1 464 0,2-5 0 0,-1 0 0 0,4-3 0 0,0-2 256 0,1-1-64 15,1-1-16-15,1-4 0 0,1-1 32 0,1-1 16 16,0-4 0-16,-1 0 0 0,0-3 32 0,0 0 16 15,1-3 0-15,-1-3 0 0,1-3-16 0,2-1-16 16,-1-3 0-16,0-3 0 0,0-2 80 0,-2-3 32 16,2 1 0-16,-2-2 0 0,-1 0 48 0,-1-3 16 0,-1 0 0 0,-1-1 0 15,-2 2-32-15,-3 0-16 0,0 0 0 0,-5-2 0 16,0 1-64-16,-2-3-16 0,-1 0 0 0,-3 1 0 16,0 0 32-16,-2-1 0 0,-2-4 0 15,1 1 0-15,-1 1-64 0,-1 0-16 16,1 1 0-16,-1 1 0 0,0 2 0 0,-1 0 0 0,1 1 0 15,0 2 0-15,-1-2-112 0,-1 1-128 0,0 1 176 0,0 2-176 32,0 2-224-32,0 4-160 0,0-2-16 0,0 4-16 0,2 5-416 0,-2 1-64 0,1 4-32 0,-1 2 0 15,3 3-160-15,-2 1-16 0,0 3-16 0,0 2-17904 16</inkml:trace>
  <inkml:trace contextRef="#ctx0" brushRef="#br0" timeOffset="90000.31">18980 14616 34095 0,'-6'9'3024'0,"1"-3"-2416"0,1 0-480 0,2-4-128 0,-1 2 288 0,-2 2 32 0,-5 7 16 0,-5 6 0 0,-6 10-144 0,-3 1-16 0,-1 1-16 0,1-1 0 16,2 5 736-16,0-2 160 0,1 2 32 0,0 0 0 0,0 3-384 0,-1-2-80 16,-1 2-16-16,-1-2 0 0,0 2-192 0,-1-3-32 15,2 3-16-15,1-8 0 16,-1-1-368-16,4-2 144 0,1-6-144 0,2 0 0 0,0 0 0 15,4-8-352-15,-1 2 48 0,2-6 16 16,1 0-416-16,2-5-64 0,-1-4-32 0,2 0 0 16,2-4-1680-16,0-5-336 0,1 0-64 0,0-6-11808 0</inkml:trace>
  <inkml:trace contextRef="#ctx0" brushRef="#br0" timeOffset="90269.12">18444 14707 43311 0,'-1'5'1920'0,"0"-1"384"0,0-1-1840 0,1 0-464 0,0-1 0 0,1 1 0 0,1 0-528 0,1 3-208 0,3 3-32 0,3 3-16 0,3 4 784 0,3-2 0 0,2 2 0 0,4 0 0 0,0 0 256 0,2-1-64 0,0 1 0 0,2 1 0 15,-2 2-192-15,-4-5 0 0,-6 0 0 0,3 2 0 16,4 4 0-16,1 3 0 0,2 6 0 0,-2-2 0 15,-2-3 0-15,1 2-288 0,0 1 64 0,-3 0 16 16,2 0-1328-16,-3-3-272 0,0 0-48 0,-1-4-16 16,0-3-1200-16,-3-5-256 0,-2-5-32 15,-1 0-16-15,0-3 992 0,-2-3 192 0,-1-2 32 0,-1-3-5392 16</inkml:trace>
  <inkml:trace contextRef="#ctx0" brushRef="#br0" timeOffset="90745.61">19716 13804 38703 0,'2'0'3440'0,"2"-2"-2752"0,-1 2-560 16,0-1-128-16,1 1 160 0,1 0 0 0,2-2 0 0,7-1 0 0,4-3-160 0,3 1 0 0,1-5-192 0,1 3 192 0,-2 0-176 0,-1-1 176 0,-1 0-128 0,1 2 128 0,-1 0-128 0,-2 1 128 15,0-1-128-15,-1 0 128 0,2 1 240 0,-4 0 128 0,3 0 16 0,-3 0 16 16,1 2-400-16,-1 1-224 0,-1 1 32 0,0 1 0 31,-2-1-1440-31,-1-1-288 0,-2 4-48 0,0-1-8464 0,-2 2-1680 0</inkml:trace>
  <inkml:trace contextRef="#ctx0" brushRef="#br0" timeOffset="91045.6">19779 14041 41471 0,'2'5'1840'0,"-1"-5"368"0,2 1-1760 0,1-1-448 0,-1 0 0 0,1-1 0 0,1 1 160 0,4 0-160 0,5-5 192 0,7 1-192 0,5-2 0 0,4-1-192 0,1-2 0 0,1 0 0 15,-2 3 0-15,-1-3 16 0,2 1 0 0,-2 0 0 16,-1 1-128-16,-2 1-16 0,-1 1-16 0,-3 0 0 31,-2 2 336-31,-3-2 0 0,-3 4-144 0,0-2 144 0,0 1-1392 0,0 0-208 0,-3 2-64 0,-1-1-14080 16</inkml:trace>
  <inkml:trace contextRef="#ctx0" brushRef="#br0" timeOffset="96977.73">21324 12892 11055 0,'3'-2'976'0,"-1"-1"-784"0,0 3-192 0,-1 0 0 0,0-2 432 0,0 0 32 0,2 1 16 0,2 0 0 0,0-3-480 0,1 2-336 0,-1-1 48 0,-2 2 16 16,0 1 272-16,-1-1 0 0,0 1-128 0,-2 0 128 16,0 0 768-16,-2 0 224 0,2 0 32 0,-2 0 16 15,1 0 432-15,-2 1 64 0,1 0 32 0,2-1 0 0,0 0-336 0,0 0-64 16,0 0-16-16,-20 9 0 16,14-7-368-16,0 2-80 0,-2 1 0 0,1-2-16 0,-2 3-272 0,-1 0-48 15,0 3-16-15,0-2 0 0,0 2-224 0,1-2-128 16,-1 3 160-16,-1 1-160 15,-1 0 512-15,3-3 0 0,1 2 0 0,-2-2 0 16,0 2 0-16,0 3 0 0,1 1 0 0,0 0 0 0,0 1-256 0,1 0-64 16,0 1 0-16,1 0 0 15,-1 0-192-15,2 1 144 0,0 0-144 0,1 1 128 0,0 0 16 0,0 2 0 16,0 4 0-16,1-5 0 0,0 1-16 0,-1 0 0 16,1 1 0-16,0 0 0 0,2 1 0 0,-1-1-128 15,2 2 192-15,0 0-64 0,0 2 128 16,1 0 32-16,1 0 0 0,0 0 0 0,1 2 64 0,0-2 16 15,1 1 0-15,1-2 0 0,2 3-96 0,-1-2-16 0,1 2 0 16,1-1 0-16,0 0-96 0,-1-3-32 0,2 1 0 0,-2-2 0 16,1-1-128-16,-1-1 0 15,1 0 0-15,-1-2 0 0,0-1 0 0,1 1 0 0,1-3 0 0,0 2 0 16,0-5 0-16,1 4 0 16,-2-2-192-16,3 1 192 15,-1 1-528-15,-2-4 16 0,2-1 0 0,-1 0 0 16,2 1-368-16,0-5-64 0,0 0-16 0,1 2 0 15,0-4-720-15,2 4-160 16,1-1-16-16,1-1-11104 0</inkml:trace>
  <inkml:trace contextRef="#ctx0" brushRef="#br0" timeOffset="99397.24">21599 13151 5519 0,'2'-2'496'0,"-2"1"-496"0,0-3 0 0,2 2 0 16,-2 2 2880-16,1 0 496 0,-1 0 80 0,1 0 32 0,0-3-2496 0,-1 2-496 0,1 2-112 0,-1-1 0 0,0 0-944 0,0 0-176 0,0 0-32 0,0 0-16 16,-4 20 400-16,2-14 96 0,1 1 16 0,0-2 0 0,0 1 1504 0,-1-1 304 15,2-2 64-15,-1 2 16 0,0 2 432 0,1-3 64 16,-1 1 32-16,1 2 0 0,-2 1-1152 0,1 3-224 15,-1-2-64-15,0 2 0 0,0 0-464 0,0 2-112 16,-1 0 0-16,-1 0-128 0,2 0 208 0,-2 2-64 16,0-3-16-16,1 1 0 0,0-1 144 0,1 2 32 0,-1-3 0 15,2 0 0-15,-1 1-304 0,2 0 0 16,0-1 0-16,0-4 0 0,2 1 0 0,-1-1 0 16,2-3 0-16,2-1 0 0,0 1 0 0,0-3 0 0,2-1 0 0,0 0 0 15,3-1 256-15,1-3-64 0,2 3-16 0,0-5 0 16,2 2-176-16,0-1 0 0,1-1-160 0,2-1 160 15,-1 0-160-15,-1-1 160 0,1 0-160 0,-2 2 160 32,0-2-448-32,-3 1 16 0,-1 1 0 0,-1 0 0 0,-1 1-1248 0,-3 0-256 0,0 3-48 15,-2-2-10336-15</inkml:trace>
  <inkml:trace contextRef="#ctx0" brushRef="#br0" timeOffset="100030.24">21821 13008 11055 0,'-1'0'976'0,"0"0"-784"0,1 0-192 0,0 0 0 15,1 0 544-15,-1 0 64 0,0 0 16 0,-1 0 0 0,2 0-96 0,-1 0-16 0,0 0 0 0,0 0 0 16,0 0-320-16,0 0-192 0,0 0 192 0,0 0-192 0,0 0 1072 0,0 0 96 0,0 0 32 0,0 0 0 15,-1 23 256-15,0-20 48 0,-1 4 16 0,1-1 0 16,-1 1-432-16,-1 2-96 0,2 2-16 0,0 1 0 16,-2 4-80-16,2-1-32 0,0 3 0 0,0 1 0 15,-1 1-160-15,1 1-48 0,0 1 0 16,-2 2 0-16,1 4-272 0,0 2-48 0,-1 1-16 16,-1-3 0-16,1 1-128 0,-4-1-48 15,2 2 0-15,-1 0 0 0,0 0-144 0,0 1 0 16,-1 3 0-16,0-1 0 0,1-3 0 0,-1 2 0 15,2-2 0-15,0-2 0 0,0-1 0 0,0-3 0 16,1-2 0-16,1-5 0 0,0-1-144 0,-1-4 144 16,3 0 0-16,-1-5 0 15,-1 3-640-15,2-4 0 0,0 1-16 0,1-2 0 16,0 0-1376-16,0-1-272 0,1-1-48 0,0 1-10064 0</inkml:trace>
  <inkml:trace contextRef="#ctx0" brushRef="#br0" timeOffset="101928.45">22124 13426 13823 0,'-2'0'1216'15,"1"2"-960"-15,-1-2-256 0,2 1 0 0,0 0 816 0,-1 2 112 0,1-2 32 0,-2 2 0 0,0 1-640 0,0 1-128 0,1 1-32 0,1-1 0 0,0-1 944 16,0 1 192-16,1-3 48 0,0 2 0 0,0-1 0 0,-1-1 16 0,2 1 0 0,-1 0 0 0,0-3-128 0,2 1-16 0,-2 1-16 0,0-2 0 0,2 0-272 0,-1 0-48 16,2 0-16-16,0 0 0 0,0-2-128 0,1 1-32 15,3 1 0-15,-1-3 0 0,2 0-48 0,1 1-16 16,1-1 0-16,3-1 0 0,-1 2-240 0,3-3-48 16,2 1-16-16,-1 2 0 0,1-3-336 0,1 4 144 15,2-4-144-15,0 2 0 0,0 1 128 0,-1 2-128 0,1-2 0 16,-3 2 0-16,0 2 0 0,-4-1 0 15,1 0 128-15,-4 2-128 0,2-3 0 0,-5 1 0 0,2 0 0 0,-2-1 0 16,-2 3 0-16,0-2-144 0,0-1 16 0,-1 0 0 16,-1 0-32-16,0 0 0 0,-1 0 0 0,-1-1 0 15,-1 1 160-15,-1 0 0 0,-1 0-144 0,-2 1 144 16,1-1-368-16,-3 5 0 0,-1-3 0 0,6-2 0 16,0 0-160-16,-25 20-48 0,16-13 0 0,-3 3 0 15,-2 1-240-15,-1 2-48 0,1-1-16 0,-3 1 0 16,0-1-688-16,-1 3-144 0,-2 1-16 0,0-3-16 31,-1 4 768-31,1-1 144 0,0 0 48 0,1-3 0 0,0 2 784 0,1 0 0 0,-1 0 0 0,0-2 0 16,2 1 464-16,0-2 48 0,1 0 16 0,1-1 0 15,1-3-208-15,1 1-32 0,0-3-16 0,2 0 0 0,1-2 448 0,2-3 96 16,1 1 16-16,3-2 0 0,0 1 224 0,1-1 48 16,3 0 16-16,-1 0 0 0,1 2-688 0,1-2-144 15,1 0-32-15,-1 1 0 0,1 1-256 0,1 0 0 0,2-1 0 16,-5-1 0-16,0 0-208 0,20 5 48 15,-14-3 16-15,1-1 0 0,5 3 416 0,5-4 96 0,1 4 16 16,3-2 0-16,0 0-96 0,0 1-16 0,0-2 0 0,-1 3 0 31,1-3-656-31,-2 0-144 0,-1 0-32 0,-1 2 0 16,-1-1-592-16,-2 2-112 0,-2-2-16 0,1 1-16 16,-2-1-1168-16,0 2-224 0,-1-3-64 0,-1 1-8080 15</inkml:trace>
  <inkml:trace contextRef="#ctx0" brushRef="#br0" timeOffset="102358.83">22821 13773 20271 0,'-4'1'896'0,"0"-1"192"0,2 0-880 0,0 0-208 0,1 0 0 0,1 0 0 16,0 0 0-16,-1 0 0 0,0 0 0 0,-2 1 0 0,2 0 800 0,0 2 112 0,0-1 32 0,-1 2 0 0,2 1 480 0,0 1 112 0,0 0 0 0,0 4 16 0,0-1-112 0,2 1-32 0,-1 6 0 0,-1-3 0 15,1 3-544-15,-1 3-112 16,0 1-32-16,0-3 0 0,-1 3-528 0,1 1-192 16,-3 1 144-16,1 2-144 15,-3 3-304-15,0 1-144 0,-1 2-16 0,-3 0-16 16,0 1-1200-16,0-2-240 0,0 0-64 0,-1-5 0 15,1-3-320-15,1-4-80 0,0-6-16 0,2-5 0 0,1-1 1600 0,0-5 320 16,3-3 64-16,-2-2-7920 0</inkml:trace>
  <inkml:trace contextRef="#ctx0" brushRef="#br0" timeOffset="103481.19">22837 12973 13823 0,'-3'-2'1216'0,"2"-1"-960"0,2 3-256 0,-1-2 0 0,0 2 0 0,0-3 0 0,0 0 0 0,0-2 0 0,-1-5-192 0,2-1 32 0,-1 1 0 0,1 2 0 0,2-2 608 0,-1 0 128 0,2 2 32 0,1 1 0 0,0 1 768 0,-1 1 160 16,1 1 16-16,1 2 16 0,0-2 608 0,0 0 128 15,2 2 32-15,-1 1 0 0,3 1-928 0,0-3-192 16,0 2-48-16,2 1 0 0,0 1-320 0,1 2-64 0,2-3-16 0,-2 1 0 16,2 1-192-16,-1 1-32 0,-1-2-16 15,1 0 0-15,-2 2-208 0,-1-2-32 16,2 4-16-16,-3-3 0 0,-2 3-144 0,0-1-128 16,-1 0 144-16,-2 1-144 0,1 1 0 0,-2 1 0 15,-2-1 0-15,0 1 0 0,-1-2 0 0,-1 1 0 0,-1-1 0 0,-1-2 0 16,0 2 0-16,-1-1 0 15,0 1 0-15,-2-1 144 0,0-1-16 0,-1 1 0 16,-1-1 0-16,0 0 0 0,1-1-128 0,-2 1 0 16,1-1 0-16,0-1 0 0,2-1 0 0,-2 0 0 0,4-1 0 15,-1 1 0-15,2-2 0 0,0-1 0 0,2 1 0 0,0 0 0 0,2-1 0 0,0 2-256 16,1-3 64-16,0 4 16 16,2-1-128-16,3 1-16 0,-1 0-16 0,0 0 0 15,2 0 160-15,1 0 48 0,0 3 0 0,1-1 0 16,-1 2 128-16,0 0 0 0,1 1 0 0,-1 1-128 0,0 1-96 0,-2-2-16 15,1 1 0-15,-3 0 0 0,2 1 240 0,-3 0-144 16,0-1 144-16,-2 0-128 0,1-1 128 0,-2 2 0 16,2-3 0-16,-3 4 128 15,1-1-128-15,-4 0 128 0,2 0-128 0,0-1 128 0,-1 2-128 0,0-2 0 0,1 2 0 16,-1 0 0-16,1-1 0 0,0 2 0 0,-2-4 192 0,1 1-64 16,-1 0 192-16,0-1 32 0,0 3 16 0,0-1 0 15,-1 0-112-15,-1 0-32 0,1-1 0 0,-2 0 0 16,0 1-64-16,1-2-16 0,-1 0 0 0,0 0 0 15,0 1 0-15,0-1 0 0,0 0 0 0,-1 1 0 16,0-3-144-16,-1 2 0 0,-1 0 144 16,1 0-144-16,-1-3 0 0,1 2 0 0,-2 1 0 0,1 0 0 15,-2-3 0-15,0 2 0 0,-1-3 0 0,-1 2 0 16,3 0 0-16,-3 1 0 0,1-3 0 0,-1 2 0 16,1-1-256-16,-2 0-80 15,2-1-16-15,-1 1 0 0,1-2-896 0,-2 0-176 16,4 0-48-16,-3 0 0 0,4 0-688 0,-1-2-144 15,2 1-16-15,-1-1-10416 0</inkml:trace>
  <inkml:trace contextRef="#ctx0" brushRef="#br0" timeOffset="104307.29">23467 13583 14735 0,'-6'5'1312'0,"1"-2"-1056"0,0-1-256 0,3 2 0 0,2-4 1376 0,0 0 224 0,0 0 32 0,-2 0 16 0,2 0-208 0,-1 1-32 0,1-2-16 0,1 1 0 0,1-2 0 0,1-1 0 0,1 2 0 0,-4 1 0 16,0 0-304-16,21-8-64 0,-12 6-16 0,-3 1 0 0,-1-2 144 0,1 2 48 15,3 0 0-15,3-4 0 0,3 1-496 0,2-2-112 16,2 0-16-16,-2-2 0 0,0 2-384 0,1-3-192 16,-2 2 160-16,-1-2-160 0,0 2 0 15,-3 0 0-15,-1-5 0 0,0 4 0 16,-2-1 0-16,-1 0 0 0,0 1 0 0,-2 2 0 16,0-2 0-16,-1 1 128 0,-1-1-128 0,-2 3 0 0,1-1 0 0,-1-2 144 15,0 0-144-15,-1 2 128 16,-1 0-128-16,-1 0 128 0,-1-3-128 0,0 2 128 0,-2-3-128 0,-1 2 128 15,0 0-128-15,-3-1 128 0,0 3-128 0,-2-2 0 16,2 5 0-16,-3-1 0 0,-1 3 0 0,0 1-224 0,-2 1 32 16,2 0 0-16,0 4-16 0,-2 4 0 15,2-3 0-15,-2 5 0 0,2 0 208 0,-1 2-192 16,1 0 192-16,0 2-192 0,-1 1 48 0,2-1 16 16,1 1 0-16,0 0 0 0,3 0 128 0,0-2 0 15,2 1 0-15,-2-1 0 0,2 5 160 0,2-1 112 16,-1 1 32-16,3-2 0 0,0 3-96 0,-1-3-16 15,2 2 0-15,2-2 0 0,0 1-192 0,1-4 144 16,0 0-144-16,1-2 128 0,2 0-128 0,0-3 0 0,2 3 0 0,0-3 128 16,1-1-128-16,1-1 0 0,1 2 144 0,0-4-144 0,2-1-128 0,0-1-112 15,2 1-16-15,-1-4 0 16,-1 0-400-16,1 0-96 0,-1 0-16 0,2-4 0 16,-1 1-640-16,-1-1-128 15,-1-1-16-15,-1 1-16 0,0-2-736 0,0 1-128 0</inkml:trace>
  <inkml:trace contextRef="#ctx0" brushRef="#br0" timeOffset="105004.5">23985 12793 20271 0,'-5'3'1792'0,"0"-2"-1424"0,2 0-368 0,0-1 0 0,2 0 2624 0,1 0 448 0,0 0 80 0,0 0 32 16,-1 0-1904-16,1-1-384 0,0 0-80 0,0 1-16 0,0 0-96 0,0 0-32 0,8-21 0 16,-3 14 0-16,0 1-368 0,3 0-80 0,2 0-16 0,0-4 0 0,1 1 160 0,1 1 16 0,2 2 16 0,1-3 0 0,1 3 48 0,1 1 16 15,3 1 0-15,-2-1 0 0,2 1-256 0,0 2-48 0,-2-1-16 16,1 2 0-16,1 0-144 0,-3 1 0 0,-1 0 0 15,-1 1 0-15,-1 0 0 0,-3 2 0 0,0-1 0 16,-1 2 0-16,-3-3-192 0,-1 3 16 0,0 2 16 0,-1-3 0 16,-1 0 160-16,0 2-128 0,-3 3 128 0,0-2-128 15,-2-2 128-15,0-1-160 0,-2 2 160 0,0 2-160 16,-4 4 160-16,0-3-208 0,-2 0 80 0,-1 3 128 16,-2 5-320-16,0 0 48 0,-3 1 16 0,0-4 0 15,0-1-96-15,0-1-16 0,1 2 0 0,-1-2 0 16,0 0 368-16,1 0 0 0,1 4 0 0,-2-4 0 15,1 1-176-15,1 2 176 0,-1-1-128 0,0 2 128 0,2 0 0 0,0 1 0 16,3-3 0-16,0 0 0 0,3-2 0 0,3-1 128 16,0 0 0-16,1-2 0 0,2-1 336 0,1 0 80 15,0 0 16-15,2-1 0 0,0-1-288 0,2 1-48 16,1-4-16-16,1 1 0 0,1 1-208 0,2-2 176 16,0 0-176-16,1 1 160 0,1-2-160 0,1 0 128 15,0 1-128-15,1 0 128 0,0-1-128 0,-1 1-144 16,2 1 144-16,-3-1-208 15,3 1-432-15,-2 0-64 0,-3 0-32 0,-2-3 0 16,1 3-528-16,-3-1-96 0,0 1-32 0,-1 1 0 16,-1-3-912-16,0 0-192 0,1 3-48 0,-1-4-9552 0</inkml:trace>
  <inkml:trace contextRef="#ctx0" brushRef="#br0" timeOffset="105605.75">24600 13020 25791 0,'2'3'1152'16,"0"-3"224"-16,-1 0-1104 0,-1 0-272 0,1 0 0 0,0-2 0 0,1 1 1136 0,0-1 160 0,2-1 48 0,1 0 0 0,1-3-384 0,0 1-80 0,3-1-16 0,-2 0 0 0,2-3-320 0,-3 2-64 15,3 2-16-15,-2 0 0 0,-1 2-256 0,0-2-48 0,2 3-16 0,-2 0 0 16,-1 4 384-16,0-2 80 0,1 0 16 0,-1 0 0 16,1 2-224-16,-1-2-32 15,-1 1-16-15,1 1 0 0,-1 0-352 0,-1 1 0 0,1 0 0 0,-2 2 128 16,1-3-128-16,-1 2 0 0,0 0 0 15,-2 0 0-15,0 2 0 0,0-2 0 0,0-3 0 0,-2 4 0 16,1-3-128-16,-3 5 128 0,1 0-128 16,-2 0 128-16,-3 3 0 0,0-1-160 0,-1 2 160 0,-1 0 0 15,0 2-368-15,0-2 48 16,-1 2 0-16,1-2 0 0,0-2-208 16,1 0-48-16,1-1 0 0,0 1 0 0,0-1 576 0,1-1 0 0,0 0 0 0,0 1 0 15,2-1 0-15,-1-1 0 0,0 2 0 0,2-2 0 0,0-1 0 0,2-1 0 16,1-2 0-16,1 2 0 0,1-2 432 0,0 1-16 15,2-1 0-15,-1-1 0 0,2 2 192 0,-1-1 32 16,2 0 16-16,0 1 0 0,0-1-416 0,1 0-96 16,2 3-16-16,-2-1 0 0,2 1-128 0,-1-3 192 15,2 2-192-15,-1 1 192 0,2-3-192 0,0 2 0 16,0 0 0-16,2-2 0 0,1 1-160 0,-1-1-112 16,2 2-32-16,-1 0 0 15,2-1-192-15,0 1-32 0,-1 1-16 0,0-1 0 16,-1 1-464-16,-1-3-80 0,0 2-32 0,-2 1 0 15,0 1-1072-15,-2-2-224 0,-2 3-32 0,-2 0-10032 0</inkml:trace>
  <inkml:trace contextRef="#ctx0" brushRef="#br0" timeOffset="107228.62">25509 13199 19343 0,'2'0'1728'0,"0"0"-1392"0,-2 0-336 0,0 0 0 0,0 0 3536 0,0 0 640 0,0 0 128 0,0 0 32 0,0 2-2864 0,1 2-560 0,-1 1-112 0,0-5-32 0,0 0-496 0,0 0-96 0,3 23-32 0,-3-14 0 16,0 2-16-16,-1 3-128 0,-1 1 192 0,-2 2-64 16,0 0 32-16,-1 4 0 15,-1 2 0-15,0 1 0 0,-1 2-160 0,0 1 0 0,0-1-160 0,0 2 160 47,-1-1-928-47,1-1-96 0,1-1 0 0,-2-6-16 0,3 1-1120 16,-1-3-208-16,1-3-64 0,-1-3 0 15,1-1-32-15,0-5-16 0,0-3 0 0,0-2-6800 16</inkml:trace>
  <inkml:trace contextRef="#ctx0" brushRef="#br0" timeOffset="107474.08">25300 13444 21183 0,'-3'2'1888'0,"1"-2"-1504"0,1 0-384 0,-1 0 0 0,1-1 3776 0,2 1 704 0,1-1 128 0,-1-2 16 0,1 1-3456 0,2-3-688 0,2-1-144 0,2-1-16 0,-1 1-112 0,1 0-16 0,-1-1 0 0,2 0 0 15,-1 1-192-15,1 0 144 0,1 0-144 0,1 1 128 16,0-1 96-16,1 0 16 0,1-1 0 0,-1 2 0 16,1 2-240-16,0-1 128 0,1 0-128 0,1 1 0 31,1-1-352-31,1 0-160 0,-2 2-48 0,1-2 0 0,0 0-1296 15,1 1-256-15,2-2-48 0,2 2-8064 0,-1 2-1616 0</inkml:trace>
  <inkml:trace contextRef="#ctx0" brushRef="#br0" timeOffset="108014.84">26018 13052 22575 0,'3'5'496'0,"-2"-4"96"0,-1 1 32 0,0 1 16 0,0-3-512 0,0 1-128 0,0 0 0 0,0 1 0 0,0 0 1280 15,1 3 256-15,-1 1 32 0,0-1 16 0,-1 1 368 0,0 2 80 0,0 2 16 0,-2-4 0 0,-1 5-768 0,1-4-160 0,-2 3-32 0,0 1 0 0,-1 3-576 0,-1 0-112 0,1-5-16 0,-1 3-16 0,-1-1-368 0,1 0 144 0,0-1-144 0,-1 0 0 16,2-4 0-16,1-1 0 0,2-2 0 0,1 0 0 16,1-1 0-16,1-2-192 0,1 0 48 0,1-1 16 15,2 0-80-15,1-2-16 0,3 1 0 0,-1-2 0 16,3 2-80-16,1-3-16 0,3 1 0 0,0 2 0 16,0 0 320-16,1 0-128 0,1 1 128 0,1 1 0 15,-1 3-192-15,0 1 64 0,0 5 128 0,-2-3-208 0,0 4-112 0,-3 0-32 16,1 3 0-16,-2-2 0 15,-1 1 48-15,-1-1 16 0,0-1 0 0,-2 1 0 0,-1 2 416 0,0-2 96 16,-3-2 16-16,1 1 0 0,-1 0 80 0,-2 1 0 16,2-4 16-16,-2 3 0 0,0-1-16 0,-2 0 0 15,0-1 0-15,-1 1 0 0,0 0-64 0,-1-1 0 0,-1 1-16 0,0 0 0 16,-1 0-112-16,-2-2 0 0,1 1-128 0,-2 1 192 16,-2 2-192-16,4-5 0 15,-1 2 0-15,0-2 0 0,-5 3-192 0,-4-2-16 16,-1 3-16-16,-2-4 0 0,1 1-32 0,-1-2-16 0,2 0 0 15,-1-2 0 1,3-1-176-16,0-2-48 0,1-2 0 0,0-2 0 0,2-1-704 0,-1-1-144 16,2-5-16-16,0 0-8624 0,0-4-1728 0</inkml:trace>
  <inkml:trace contextRef="#ctx0" brushRef="#br0" timeOffset="108264.96">25903 13069 24879 0,'3'0'1088'0,"-2"-2"256"0,1 0-1088 0,0 2-256 0,0 0 0 0,-1 0 0 0,2 0 720 0,1-1 96 0,2 2 16 0,2-1 0 0,2 0 928 0,4-1 192 0,0 0 32 0,0-2 16 0,1 1-496 0,1 1-96 15,0-3-32-15,-1 0 0 0,1 2-912 0,3-2-176 0,-1-1-32 0,1 1-16 16,1 1-240-16,-2-2 0 0,-2 2 0 0,-1-2 0 15,0 2-208-15,-3 0-144 0,-1-1-32 0,1 2 0 32,-1 2-1504-32,0-3-304 0,-1 3-64 0,0-1-13056 0</inkml:trace>
  <inkml:trace contextRef="#ctx0" brushRef="#br0" timeOffset="108880.2">26011 12444 28559 0,'-4'2'2544'0,"2"-2"-2032"0,0 0-512 0,1 0 0 0,2 0 784 16,1 0 64-16,0 0 16 0,1 0 0 0,2 1-352 0,1-1-80 0,4 2-16 0,0-2 0 0,2 5 160 15,2-2 48-15,0 3 0 0,4 3 0 0,-1-2-240 0,3 3-64 0,1 1 0 0,2 2 0 0,1-1 208 0,3 3 48 0,0 2 0 0,2-2 0 16,-1 0-80-16,-1 1-16 0,0 2 0 0,2 1 0 0,2 3-240 0,-2 2-48 0,1 0-16 0,-3 0 0 15,-3 1-48-15,-2 2-128 0,-1 0 192 0,-2 1-64 0,-4 6-128 0,-2-3 0 16,-3 2 0-16,0 2 0 0,-4-1 0 0,-2 3 128 16,0 3-128-16,-3-2 0 0,0 1 0 0,-2-2 0 15,-2 0 0-15,-2 0 0 0,0-2 0 0,-1-2 0 16,-1 2 0-16,-1-4 0 0,1-1 0 0,0-5 0 16,-1-1 128-16,-2 2-128 0,0-2 0 0,-1 4 0 15,1-5 0-15,-3 1 0 0,-1-1 0 0,-1-1-176 16,-1-1 176-16,-1-1-192 0,-2 1 192 0,0-2 0 0,-1 1 0 0,-1-4-128 15,0-2-80-15,-2 1-16 0,4-2 0 0,-2-2 0 16,1-1-496 0,0-3-112-16,-1 1 0 0,0-4-16256 0</inkml:trace>
  <inkml:trace contextRef="#ctx0" brushRef="#br0" timeOffset="111107.01">27480 13106 16575 0,'0'-2'1472'0,"0"-2"-1168"0,-1 1-304 0,1 0 0 0,-2 0 2112 0,2 3 384 0,0-3 64 0,-1-2 0 0,0-2-2032 0,-2-2-400 0,1-1-128 0,-2-2 0 0,1 1 0 0,-1 0 0 0,-1 5 128 0,-1-1-128 15,1 3 448-15,-1-1 64 0,-1 5 0 0,2 0 0 16,2 0 784-16,-1 0 176 0,-2 2 16 0,-3 3 16 15,-1 4-80-15,-1 0-16 0,-1 3 0 0,-1 3 0 16,1 2-896-16,0 1-176 0,-1 3-32 0,0 1-16 16,2 1-112-16,-2 1-32 0,2 1 0 0,0-1 0 15,1 0 16-15,3-1 0 0,-1 0 0 0,3 0 0 0,0-1-160 0,2 1 0 16,0-4 0-16,3 1 0 0,0-3 0 0,1-1 0 16,1 2 0-16,0-3 0 0,3-1 0 0,0-1-144 15,2-2 144-15,1-1 0 0,1-3-416 0,-1-2 32 16,2 0 0-16,0 0 0 15,1-4-592-15,0 1-112 0,2-2-32 0,-1-2 0 16,3 1-1696-16,-2-3-320 0</inkml:trace>
  <inkml:trace contextRef="#ctx0" brushRef="#br0" timeOffset="111573.05">27773 13258 6447 0,'10'-12'272'0,"-5"2"80"16,0 1-352-16,-2 2 0 0,0 3 0 0,-2 0 0 0,2-2 1632 0,-1-1 256 0,3-4 48 0,1-4 16 0,-2-1 368 0,1 1 80 0,-1 4 16 0,-2 1 0 0,-1 5-640 0,-2 0-128 0,0 3-32 0,-3 2 0 15,0 0 144-15,-1 2 32 0,-1 3 0 0,-1 0 0 0,-2 1-416 0,-1 4-80 0,0-1-16 0,1 2 0 0,-3 0-624 0,3 3-128 0,-3-1-16 0,0 3-16 0,2 0-368 0,0-1-128 16,-1 1 0-16,1 0 144 0,3 0-144 15,-2-1 0-15,2 1 0 0,1-1 0 0,1 1 0 0,1-2 0 16,0 1 144-16,3-3-144 16,1-1 192-16,1-2-48 0,2 1 0 0,0 0 0 15,2-4-144-15,3 0 0 0,0 0 0 0,2-2 0 0,1 0-208 16,2-2-32-16,0-2 0 0,2-4 0 16,1 2-160-16,2-3-48 15,-1 0 0-15,-1-3 0 0,0 1-128 0,0-2-48 0,-1 0 0 0,-1-1 0 0,0-3 112 16,-1 1 0-16,-1 0 16 0,-1-1 0 0,-1 2 496 0,-1-4 128 0,-1 2 16 0,0-1 0 15,-3-1 288-15,-1 0 48 0,-1 2 16 0,-3-3 0 16,0 3-240-16,-2-2-64 0,-2 2 0 0,-2-1 0 16,-3 1-16-16,-1 0-16 0,-1-2 0 0,-1 3 0 0,-1 2-32 15,0 1 0-15,1 2 0 0,-1 1 0 0,-2 1-272 16,-1 2-64-16,1 2-16 0,-1 1 0 16,1 1-848-16,2 2-160 15,-1 2-48-15,2 1-14480 0</inkml:trace>
  <inkml:trace contextRef="#ctx0" brushRef="#br0" timeOffset="112158.25">28415 12989 26719 0,'-3'1'2368'0,"1"-1"-1888"0,1 0-480 0,-1 0 0 0,1 1 1232 15,0-1 160-15,-2 1 16 0,-2 2 16 0,-2-2-1136 0,-3 0-288 0,0 3 0 0,-1-2 0 0,0 2 720 0,0 1 96 0,0-2 16 0,0 2 0 0,-1-2 128 16,1 3 48-16,0-1 0 0,1 2 0 0,-1-3-176 0,1 3-48 0,-1-1 0 0,1-1 0 0,2-1-448 15,-1-1-80-15,0 1-32 0,1 0 0 0,0-2-224 0,2 3 0 0,1-4 0 0,0 2 0 16,3-1 0-16,-1-1 0 16,2 2-144-16,0-1 144 0,2-2-192 0,0 0 48 15,2 0 16-15,0 0 0 0,1 0 128 0,1 0-192 0,-5 0 192 0,0 0-192 16,21-3 192-16,-12 1 0 16,1 1-144-16,-2 1 144 0,2 0-192 0,1 0 16 15,0 1 16-15,2-1 0 0,-1 5 160 0,-1 0-192 0,2 2 192 0,-1-3-192 16,-1 5 192-16,0 0-128 15,2 2 128-15,-2 0-128 0,1-1 128 0,-2 1 0 16,1 3 0-16,-1-3 0 0,-1 2 0 0,-1 0 192 0,0 2-64 0,-2-3 0 0,-1 3-128 0,0-5 128 16,-1 3-128-1,-2-2 128-15,-1 1 16 0,0-1 16 0,1 1 0 0,-1-3 0 16,-1 1-32-16,0 0 0 0,-1-3 0 0,-1 2 0 16,0-1 48-16,0-2 0 0,-1 3 0 0,-1-4 0 15,1 1-176-15,-2-1 192 0,0-1-192 0,-1 0 192 16,-1-2 32-16,-1 2 16 0,-2-1 0 0,0-1 0 15,-1 3-112-15,-2-4 0 0,1 3-128 0,-2-3 192 16,2 0-192-16,-2 0 0 0,1 2 128 0,-1-3-128 0,1 0 0 16,-1 0 0-16,0 0-192 0,1 0 192 15,-1 0-656-15,1-4-32 0,0 3 0 0,2-3 0 16,0 2-1392-16,0-3-288 0,2-1-48 16,2-1-13344-16</inkml:trace>
  <inkml:trace contextRef="#ctx0" brushRef="#br0" timeOffset="112583.12">29173 13047 32255 0,'-2'-2'2864'0,"2"-1"-2288"0,0 2-576 0,0-2 0 0,0 3 944 0,0-2 80 0,0 0 0 0,0-3 16 0,-1-1-1040 0,0-2-352 0,-1 3 0 0,-3 1 0 16,0 1 352-16,0 3 0 0,-5 5 192 0,0 2-64 0,-1 1 384 0,0 3 64 15,-3 3 0-15,0 1 16 0,0 3 400 0,-2 1 80 16,-1 2 16-16,0 0 0 0,0-1-320 0,0 1-48 16,-1-1-16-16,0 1 0 15,-1 0-448-15,1 1-80 0,-1 1-32 0,0 0 0 16,2-4-144-16,1 1 0 0,0 0 0 0,1-3 0 0,2-2 0 0,0-3 0 16,2-2 0-16,1-2 0 0,3-3 0 0,2-4-176 15,1-2 48-15,0-3 0 16,2 2-512-16,1-8-80 0,-1-3-32 0,1-2-17952 0</inkml:trace>
  <inkml:trace contextRef="#ctx0" brushRef="#br0" timeOffset="112824.23">28777 12977 3679 0,'-1'12'320'0,"0"-9"-320"0,1 5 0 0,0-6 0 0,1 2 7680 0,0-3 1472 0,1 4 304 0,2 0 48 0,4 4-6672 0,2 3-1328 0,4 3-272 0,5 3-48 0,2 2-320 0,4-2-64 16,4 4-16-16,5 0 0 16,3-1-400-16,2 4-96 0,2-2-16 0,0 0 0 0,-1 0-272 0,-3-1 0 15,-1 1 0-15,-4-5 0 32,-1 1-368-32,-3-2-128 0,-3 0-16 0,-2-2-16 0,-2-1-336 0,-2 1-64 0,-3 1-16 0,-1-1-17696 15</inkml:trace>
  <inkml:trace contextRef="#ctx0" brushRef="#br0" timeOffset="114882.12">20987 15083 5519 0,'0'3'496'16,"-3"-3"-496"-16,2 0 0 0,0-3 0 0,1 3 3056 0,-1 0 512 0,1 0 96 0,0-1 32 0,-2 1-1856 0,1-1-368 0,1 0-80 0,0 1-16 0,0 0-576 0,0 0-112 0,0 0-32 0,0 0 0 0,-4 19-224 0,3-9-48 16,1 1-16-16,0 6 0 0,1-4 16 0,-1 3 0 15,2 5 0-15,0-1 0 0,-1 4 688 16,2 0 144-16,1 1 16 0,-1 2 16 0,0-2-544 0,-1 2-96 16,-1 0-32-16,1-2 0 0,-4 2-352 15,1-2-80-15,0 2-16 0,-3-2 0 0,2 0-384 0,-2-6-64 16,0-1-32-16,2-3 0 15,-2-4-464-15,3-5-80 0,-2 0-32 0,1-2 0 16,-1-3-624-16,0-2-128 0</inkml:trace>
  <inkml:trace contextRef="#ctx0" brushRef="#br0" timeOffset="115198.06">20622 15394 22111 0,'-5'-1'1968'0,"1"1"-1584"0,3-3-384 0,1 2 0 0,1 0 1664 0,1-1 240 15,-1-1 48-15,0-4 16 0,4 0-288 0,2-4-48 0,6-4-16 0,3 1 0 0,6 3-336 0,3-3-64 0,3 1 0 0,6 1-16 0,2-3-496 0,4 4-112 16,6 2-16-16,4-1 0 0,0 4-304 0,1 1-64 16,-2 4-16-16,-2 1 0 0,-1 1-192 0,-9 4 0 15,-2 1 0-15,-7 2 0 16,-3 0-176-16,-4 1-80 0,-2 0 0 0,-3-1-16 16,-2 0-432-16,-1-2-64 0,-1 0-32 0,-3-1 0 15,-2-2-544-15,1-2-128 0,-5 1 0 0,1-2-8960 0,-1 0-1792 16</inkml:trace>
  <inkml:trace contextRef="#ctx0" brushRef="#br0" timeOffset="115898.22">22056 14549 13823 0,'4'-4'1216'0,"-1"2"-960"0,-1 0-256 15,-1 2 0-15,2-3-400 0,-2 3-128 0,0 0-32 0,0-1 0 0,3 1 880 0,0-1 192 0,0-1 16 0,-1 0 16 0,0 1 1200 0,-1-1 240 0,1 2 64 0,-3-1 0 0,0 2 352 16,-2-1 80-16,0 3 16 0,-2-1 0 0,1 5-752 0,-4-3-144 16,1 4-16-16,-1 2-16 0,-1 1-416 0,1-2-64 15,1-1-32-15,-2 5 0 0,-2 3-640 0,-1 1-128 16,-2 5-32-16,0-2 0 0,0 1-256 0,-1 3 160 15,2-1-160-15,-2 3 128 0,1-1 48 0,-2 2 0 16,1 3 0-16,-1-1 0 0,0 2 16 0,2-1 0 16,-2 2 0-16,3 3 0 0,-1-1-64 0,1 1 0 15,1-2 0-15,1 2 0 0,1 3 64 0,2-6 16 16,1 4 0-16,1-6 0 0,2 0-64 0,2-2-16 0,1 2 0 0,1 1 0 16,2-3 0-16,0-2-128 0,1 0 192 0,1 1-64 15,1 2-128-15,2-5 0 0,0 4-192 0,2 0 192 16,3-3-448-16,-1-2 48 0,2 2 0 0,0-4 0 15,2 0 176-15,2 0 32 0,0-2 16 0,2-1 0 16,1 0-16-16,1-2-16 0,1-2 0 0,-2 3 0 16,0-4-752-1,-2 2-160-15,2 0-32 0,-2-2-10288 0,0 2-2064 0</inkml:trace>
  <inkml:trace contextRef="#ctx0" brushRef="#br0" timeOffset="117131.66">22128 15252 15663 0,'-2'0'1392'0,"0"0"-1120"0,1 0-272 16,1 0 0-16,1 0 1504 0,1 0 240 0,-1 0 48 0,0-2 16 0,3 2-48 0,2-2-16 0,0-1 0 0,4 0 0 0,1 0-112 0,3-1-32 0,2 2 0 0,1-3 0 16,4 0-304-16,0 0-64 0,3 3-16 0,-1-3 0 15,3 2-608-15,0 0-128 0,1 0-32 0,1 1 0 16,-1 0-288-16,-3 0-160 0,0 1 160 0,2-1-160 15,0 2 0-15,1 0 0 0,-1 0 0 0,-1 0 0 16,-2 0 0-16,0 0 0 0,-1 0 0 0,-2 0 0 16,-2 2 0-16,-1 1 144 0,0-1-144 0,-4-2 128 15,0 1-128-15,-5 0 0 0,1-1 0 0,-2 0 0 0,-2 0 128 16,0 0-128-16,-2 0 128 0,-1-1-128 0,1 1 0 0,-3 0 0 16,1 0 0-16,-2 0 0 0,-1 0 0 0,1 0 0 15,-3 0 0-15,1 1-176 0,3-1 0 0,0 0 0 16,-21 9 0-16,11-7 0 15,-3 3-496-15,1 4-96 16,-3 1-32-16,-1 0 0 0,0 1-160 0,-1 0-48 0,1 0 0 16,0-1 0-16,2 1 752 0,0-4 256 0,1 3-144 0,-1-3 144 0,2 0 560 0,-2-1 192 0,2 3 32 15,-1-3 16-15,0-1-576 0,0 1-224 0,1-1 176 0,-1 1-176 32,-1 0-448-32,0-1-192 0,3 2-48 15,0-3 0-15,0 0 496 0,0 0 192 16,2 1-176-16,0 0 176 0,2-3 400 0,1 2 176 0,1-2 48 0,0 1 0 0,3 1 16 0,-1-2 16 0,1 3 0 0,2-4 0 15,0 4-288-15,0-2-64 0,1 2-16 16,0 0 0-16,2 1-160 0,-1 0-128 0,0 1 192 0,2 1-192 16,0-4 176-16,0 3-176 0,-2-3 160 0,2 1-160 15,1 1 304-15,0 0-48 0,1 1 0 0,0-3 0 16,1 0-32-16,2 1-16 0,0-4 0 0,1 0 0 0,0 2 96 0,1-2 16 16,1 0 0-16,-1-1 0 0,3 0-320 0,-2-1 0 15,3 1 0-15,-1-1 0 0,0-2 0 0,3 1 0 16,-1-1 0-16,0 1 0 15,-2-2 0-15,3 0 0 0,-3 2-192 0,1-1 48 0,-1-2-208 0,-2 4-32 16,1-2-16-16,-4 1 0 16,3 2-944-16,-4-2-192 0,1 4-48 0,-2-2-15040 0</inkml:trace>
  <inkml:trace contextRef="#ctx0" brushRef="#br0" timeOffset="117695.65">23116 15489 22111 0,'-1'5'1968'0,"-2"-4"-1584"0,1 2-384 0,-1-1 0 0,2-1 3056 0,1 1 528 0,0 1 96 15,-2 0 32-15,0 3-2160 0,0 4-416 16,0 0-96-16,-1 1-16 0,3 0-368 0,0 0-80 0,1-2 0 0,1 4-16 0,-1-4-240 0,1 1-64 0,2 1 0 0,-2 0 0 0,1 0-256 0,-1 0 160 16,0 1-160-16,-1 0 128 0,0 0-128 0,2 3-144 15,-3-1 144-15,-2 1-208 16,2-1-352-16,-1 1-64 0,0-1-16 0,-2-3 0 16,1-1-1152-16,-2-3-224 0,2-2-48 0,-2-1-16 0,2-2-592 0,-2-3-112 0,1 0-32 0,1-3 0 15</inkml:trace>
  <inkml:trace contextRef="#ctx0" brushRef="#br0" timeOffset="118498.36">23148 14637 6447 0,'-2'-4'576'0,"1"3"-576"0,1 0 0 0,0 1 0 0,1 0 224 0,-1 0-64 0,0-4-16 16,-1 3 0-16,2-4 80 0,0-1 16 0,0 0 0 0,2-1 0 0,0 1 704 0,1-1 144 0,1 1 16 0,-1-2 16 0,-1 3 192 0,2-1 32 16,-1 0 16-16,1 0 0 15,-1-1 48-15,0 4 16 0,-1 2 0 0,0-2 0 0,-1 3-304 0,1 3-64 16,-2-1-16-16,0 3 0 0,-1 0-304 0,0 2-64 16,1 2-16-16,-2 0 0 0,0 1 48 0,-2 2 16 15,1 1 0-15,-1 0 0 0,0 3-64 0,-2-1-16 16,0 1 0-16,-1 1 0 0,-1 0-64 15,1 0 0-15,0 0-16 0,-1 0 0 16,-1 0-256-16,1 0-48 0,-1-3-16 0,2-4 0 0,0 1-32 0,1-2 0 0,1-2 0 16,1-2 0-16,0-1 64 0,1-1 16 0,1 0 0 15,-1-3 0-15,4 2-288 0,-1-1 0 0,1-1 0 0,2 0 0 16,1-1 0-16,1-1 0 0,0 0-240 0,2 1 80 16,0-1-96-16,3 1-32 0,2-1 0 0,2-1 0 15,1-1-64-15,1 0-16 0,0 0 0 0,1-4 0 31,-1 5-192-31,0-5-32 0,1 5-16 0,-2-2 0 16,0-2-512-16,-1 4-96 0,-1 0-32 0,-1 0 0 16,-1 1-928-16,-1 2-192 0</inkml:trace>
  <inkml:trace contextRef="#ctx0" brushRef="#br0" timeOffset="118917.55">23412 14473 11055 0,'-4'2'480'0,"0"0"112"0,2-2-464 0,0 2-128 0,2-1 0 0,-1 0 0 0,1 2 560 0,-1 2 80 0,0 1 32 15,0 1 0-15,-2 4 1248 0,2 2 256 0,0-1 64 0,-1 2 0 0,1-2 704 0,0 0 128 16,1 3 48-16,-1-2 0 0,1 0-896 0,0 3-176 16,0-1-48-16,-2 2 0 0,2-1-1248 0,0 3-256 15,-1 1-48-15,1 1-16 0,-1 0-304 0,0 1-128 16,1-5 0-16,-3 6 128 0,1 1-128 0,-1 4-176 31,0-6 48-31,-1 1 0 0,-1 7-448 0,0 2-96 0,-1-1-16 16,1 1 0-16,-1-2-784 0,1-3-144 15,0 0-48-15,1-8 0 0,0-3-560 0,2-5-112 0,2-2-32 0,-1-3 0 16,2-2 1216-16,0 1 256 0</inkml:trace>
  <inkml:trace contextRef="#ctx0" brushRef="#br0" timeOffset="119632.04">23974 15365 35935 0,'3'4'1600'0,"-3"-4"320"0,0 0-1536 0,1 0-384 0,-1 0 0 0,1 0 0 0,0 0 768 0,2-2 96 0,-1 2 16 0,3-3 0 0,2 1-496 0,-1-2-112 0,0 1-16 0,0-2 0 0,0 3-416 0,0-2-96 0,2 1 0 16,-2-1-16-16,1 0 80 0,1 0 32 0,-1 1 0 0,1-1 0 15,0 0 560-15,1 1 112 0,-2 0 32 0,1-2 0 16,1-1-224-16,-2 1-32 0,2-1-16 0,-1 0 0 15,2-5-272-15,-1-1 128 0,1 1-128 0,-2 0 0 16,1 0 128-16,0-4-128 0,-1 2 0 0,-2 0 0 16,1-2 0-16,-1 2 0 0,-1-2-176 0,-1 1 176 15,-1 1-160-15,0-2 160 0,-2 0-128 0,0 1 128 0,-1-2-128 0,-1 2 128 16,0 0-128-16,-3-2 128 0,2 4 0 0,-5 0 0 16,2 1 0-16,-2 5 0 0,-2 1-176 0,-1 4 176 15,2 1-208-15,-2 1 80 0,1 2 128 0,-1 2 0 16,0 1 0-16,-1 2-128 0,0 0 128 0,0 3 0 15,-1 4 128-15,-2-2-128 0,0 6 128 0,1-1-128 16,-1 0 128-16,1 2-128 0,-1 1 0 0,-1 1 0 16,3 0 0-16,-1-3 0 0,1 4 0 0,0 3 128 15,2 0-128-15,0 0 0 0,1-1 192 0,3-2-48 16,1 2 0-16,4-1 0 0,0-2-144 0,2 0 128 0,1-2-128 0,2 1 128 16,1-5-128-16,3 1 0 15,0-3 144-15,3-2-144 0,2-1 0 0,0 0 0 16,3-2 0-16,2-1-192 0,0-2-16 0,1-1-16 0,1 0 0 0,1-3 0 15,0 1-384 1,-2-3-80-16,2 1-16 0,0-2 0 0,-1 2-832 0,0-2-160 0,-1 1-32 0,-3 0-16 16,0-3-1232-1,-3 1-240-15</inkml:trace>
  <inkml:trace contextRef="#ctx0" brushRef="#br0" timeOffset="120362.01">24403 14557 28559 0,'-8'-4'1264'0,"0"0"272"0,3 0-1232 0,2 1-304 0,0 2 0 0,3-2 0 0,-1 1 368 0,-2-3 16 0,1-2 0 0,-2 0 0 16,1-2-384-16,0 1 0 0,2 0 0 0,1 2 128 16,1 4 400-16,0-3 96 0,2 1 16 0,0 2 0 0,1 2 544 0,2 0 112 15,1 0 32-15,-1 0 0 16,1 0-208-16,2 1-32 0,1 0-16 0,0 1 0 0,2-2-752 0,2 0-128 31,-1 0-48-31,2 0 0 0,1-2 48 0,0 1 16 0,0 0 0 0,-1-3 0 0,1 1-208 0,-1-2 144 16,1 2-144-16,-1 0 128 0,-2-1-128 15,1 2 0-15,0-3 144 0,1 4-144 0,-2-2 0 16,0 2 0 0,-2 0 0-16,-1 1 128 0,-1 0-128 0,-1 0 0 0,-1 0 0 0,-1 0 0 15,-1 0 0-15,-1 1-192 0,-1 3 192 0,-1-3-192 16,-1-1-16-16,-1 5-16 0,-1-3 0 0,0 2 0 0,-2 2-80 0,-2 1-16 0,0 0 0 0,-1 2 0 15,-2-2 0 1,-1 2 0-16,-1 3 0 0,-2-1 0 16,-2 2-96-16,-2 3-32 0,0 1 0 0,-3 0 0 0,0 3-384 31,-2 1-64-31,1 3-32 0,-1-2 0 0,3-1-32 0,2-4 0 16,2 0 0-16,0 0 0 0,3-6 1792 0,1 0 336 0,1-3 80 0,2-1 16 15,1-1-240-15,1-2-32 0,0-1-16 0,2-2 0 0,1 2-400 16,1-1-96-16,-1-2-16 0,2 2 0 0,0-2-464 0,2 0 0 15,0 0 0-15,-1 1 0 0,3 1 192 0,0 0-48 16,-4-2-16-16,0 0 0 0,0 0-128 0,17 12 0 16,-12-7 0-16,0 0 0 0,1 0-176 0,0-1-64 15,3-1-16-15,-2 2 0 0,3-4 256 0,-1 1 0 16,2 0 0-16,0-2 160 0,2 0 128 0,-1 0 32 16,2 1 0-16,0 1 0 0,2-2-320 0,-1 0 0 15,3 1 0-15,-2-1 0 0,0 0-176 0,-3 2 176 16,-3-2-192-16,1 0 192 15,3 0-608-15,1-2-16 0,-2 2 0 0,0-1 0 16,-3 1-1024-16,-2-2-208 0,-2 1-32 0,-1 1-8416 0,-1 0-1696 0</inkml:trace>
  <inkml:trace contextRef="#ctx0" brushRef="#br0" timeOffset="120964.35">24993 14752 27647 0,'3'-1'1216'0,"-2"-3"256"16,0 2-1168-16,-1-1-304 0,0 1 0 0,1 0 0 0,1-1 736 0,-1-4 96 0,1 1 0 0,2-6 16 0,0 1-432 16,2-3-96-16,-1 2 0 0,1 2-16 0,0 1-304 0,-1 1 160 0,1 0-160 0,1 2 128 0,-1 2 688 0,0 2 128 0,0-2 16 0,-1 3 16 0,1 0-208 0,-1 1-64 15,0 1 0-15,1-1 0 0,0 4-560 0,-1-3-144 0,0-1 0 0,2 1 0 16,-3 3 0-16,3-2 0 0,-2 2 0 0,0 1 0 15,0-1 0-15,-2 1 0 0,1 1 224 0,-2 2-64 16,0 0-160-16,-1 0 0 0,-1 5 0 0,-1-1 0 16,-2 2 0-16,-2 2-144 15,-1 0 0-15,-1 3 0 0,-2 0-512 16,-1-1-112-16,0 1 0 0,-1-3-16 0,2-3-592 16,1 0-112-16,-1-4-32 0,-1 1 0 0,2-3 2160 15,-1 0 448-15,1-2 64 0,0 0 32 0,0-1-464 0,0 0-80 0,-2 0-32 0,2 0 0 16,2-2-432-16,1 1-176 0,2-2 128 0,-1 0-128 15,3 1 384-15,-1 0 0 0,2-1 0 0,0 0 0 0,2 2 80 0,1-3 16 16,1 1 0-16,2 3 0 0,0-4-352 0,1 1-128 16,2 0 0-16,1-1 0 0,2 1 304 0,0-1-48 15,0 0 0-15,2 3 0 0,-1-3-64 16,1 0 0-16,0 0-16 0,2 1 0 16,2 1-176-16,1 1 0 0,1-1 144 0,1 1-144 0,2-2 0 0,1 2-320 15,-1-1 64-15,-1-1 16 16,1 1-720-16,-9 0-128 0,0-2-48 0,0 1 0 15,2 2-1424-15,0-1-304 0</inkml:trace>
  <inkml:trace contextRef="#ctx0" brushRef="#br0" timeOffset="121726.25">25908 14945 37775 0,'0'0'3360'15,"-1"0"-2688"-15,1 0-544 0,0 0-128 0,0 1 624 0,0-1 80 0,0 3 32 0,-1 0 0 16,0 2-432-16,-1 5-96 0,0 3-16 0,-1 1 0 0,1 5-192 0,-2 2 0 0,0 2 0 0,-1 0 0 0,1 3 160 0,0-2-16 0,-2 2 0 0,1 2 0 0,0 0 144 0,-1-1 32 0,-1 2 0 16,1-5 0-16,0 2-320 0,0-3 0 0,1-4 0 0,-1 2 0 0,2-5-400 15,2-3 16-15,-1-2 0 0,2-5 0 16,0-1-256-16,1-5-32 0,-2 0-16 0,2-2-11120 15,-1-1-2224-15</inkml:trace>
  <inkml:trace contextRef="#ctx0" brushRef="#br0" timeOffset="121976.39">25657 15207 35007 0,'-1'5'3120'0,"0"-1"-2496"0,-1-4-496 0,2 1-128 0,0-1 1664 0,2 0 304 0,0-1 64 0,1 1 16 0,3 0-1600 0,1-4-304 0,4 3-144 0,4-4 128 0,1 4-128 0,2-4-176 0,0 3 48 0,1 0 0 0,1 1 128 0,-1 1 0 0,0 0-144 0,1 0 144 16,-2 0 128-16,2 0 112 16,-1 0 16-16,-1-2 0 0,-1 2 16 0,1-3 16 15,-1 0 0-15,0-2 0 0,1 2-288 0,-1-4-256 0,-1 1 64 0,0 0 0 16,-1 1-592-1,0-1-112-15,0 1-32 0,-1-1-17376 0</inkml:trace>
  <inkml:trace contextRef="#ctx0" brushRef="#br0" timeOffset="122545.94">26267 14649 22111 0,'-3'0'1968'15,"1"0"-1584"-15,1-1-384 0,1 1 0 0,1 1 2608 0,-1-1 432 0,1-1 96 0,-1 1 0 0,0 0-1920 0,3 0-384 0,0 0-64 0,-3 0-32 0,0 0 256 0,0 0 48 0,26 6 16 0,-18-4 0 16,3 1-288-16,1 0-64 0,2 0-16 0,1 2 0 0,1-2-192 0,2 1-48 31,2-2 0-31,1 0 0 0,1 0-256 0,2-1-64 0,1 0-128 0,0-1 192 0,3 3-192 0,-2-3-128 16,2 0 128 0,-1-3-208-16,2 6 16 0,-3-3 0 0,-4 1 0 0,0 0 0 0,-1 3 192 15,-2-3-192-15,-3 3 192 0,-3-2-192 0,-3 3 192 0,-1 0 0 16,-2 1 0-16,0 1 0 0,-2 0 0 15,0 0 0-15,-2 3-128 0,0 0 128 16,-2 1 0-16,0 0 0 0,-1 1 0 16,-1-1-144-16,-2 0 144 0,1 1 0 0,-2 1 128 0,-1 0-128 15,-1 1 144-15,0 1-144 0,-1 2 192 0,-2-2-192 16,0 2 192-16,-1 2-192 0,-1-2 192 0,0 1-192 16,0 3 192-16,0-2-192 0,0 3 192 15,0-2-192-15,-1 1 128 0,1 3-128 0,1-1 0 0,-1 2 0 16,0 0 0-16,1-2 0 0,0 3 0 0,0-1 0 0,2-3 0 0,-1-1 0 15,2-1 0-15,1-4 0 16,-1 0 0-16,4-4 0 0,-1-2 0 0,2-1-144 16,0 0 144-16,2-3 0 0,-1-1 0 0,1-3 0 0,-1 2-272 15,1-3-32-15,0 0 0 0,-1 2 0 16,1-3-208-16,0 1-32 0,-2-1-16 0,1 1-11760 0,0-1-2352 0</inkml:trace>
  <inkml:trace contextRef="#ctx0" brushRef="#br0" timeOffset="123225.84">26732 14262 25791 0,'0'0'2304'0,"0"0"-1856"0,0-1-448 0,0 1 0 0,1 0 1200 0,-1 0 144 0,1 0 16 0,2-2 16 0,-1 2 352 0,2-2 80 0,1 4 16 0,-1-2 0 0,2 2-528 0,-3-2-96 15,4 1-32-15,-2 2 0 0,1 0-448 0,1 2-80 16,1 0-32-16,-1 2 0 0,3-1-128 0,1 2-32 15,0 1 0-15,3 3 0 0,1 1-96 0,2 2-32 0,1 1 0 0,2 1 0 16,0 2-320-16,1 2 0 0,1 1 0 0,2-1 0 16,2 4 0-16,0 1 0 15,0 1 0-15,1 0 0 0,1 1 0 0,1 1 0 16,-2 2 0-16,0 1 0 0,-1 1 0 0,-2 2 0 0,-2 0 0 0,-4-2 0 16,-1 0 0-16,-3 1 0 0,1-2 0 0,-1 2 128 15,-1 0-128-15,0 1 0 0,-1 0 128 0,1 2-128 16,-2 2 144-16,-1-1-144 0,-2 2 192 0,0-6-192 15,-2 2 0-15,-2-1-144 0,-3-1-16 0,0 4 0 16,-2-5 160-16,0 2 0 0,-2 0 0 0,-2 0 0 16,0 0-128-16,-1-1 0 0,-1 2 0 0,-2-6 0 15,0-2 128-15,-1-1 176 0,-1-3-48 0,0-5 0 16,0-2-128-16,-1-2 128 0,-1-3-128 0,1-1 128 0,-2 0-128 0,-1-3-272 16,1 0 64-16,-2-1 16 15,-1-1-256-15,-1 0-32 0,-1-1-16 0,0 0 0 16,0-3-112-16,0 2-32 15,0 1 0-15,-1-4 0 0,0 2-608 0,2-1-128 0,0 1-32 16,2 0-15808-16</inkml:trace>
  <inkml:trace contextRef="#ctx0" brushRef="#br0" timeOffset="128574.49">27553 14251 6351 0,'2'1'576'0,"0"-1"-576"0,-1 0 0 0,-1-1 0 0,1 1 0 0,-1-1 0 16,1 1-160-16,0-3 160 0,1 2-176 0,0 0 176 0,1 1-192 0,-3 0 192 0,0 0-160 0,0 0 160 0,0 0-192 0,0 0 192 0,0 0-144 0,0 0 144 15,0 0-192-15,0 0 192 0,0 0-160 0,0 0 160 0,0 0-192 0,0 0 192 0,0 0-128 0,0 0 128 16,0 0-160-16,0 0 160 15,0 0 0-15,0 0 0 0,0 0 0 0,0 0 0 0,0 0 0 0,1-21 0 16,-4 20-144-16,2-1 144 0,0 0 0 0,1 0 0 16,-1-2-144-16,1 1 144 15,-2-2 0-15,2 2 0 0,0 0-128 0,-1-3 128 0,1 4 0 0,0-1 0 16,0-1-128-16,0 2 128 16,-1 2 0-16,1-3 272 0,0 3-48 0,-1 0 0 0</inkml:trace>
  <inkml:trace contextRef="#ctx0" brushRef="#br0" timeOffset="136219.22">27664 15080 24879 0,'0'-4'2208'0,"0"3"-1760"0,0-3-448 0,1 3 0 0,2 0 448 0,-2-3 0 0,2 1 0 0,-1-4 0 0,3-2 208 0,0 1 48 0,1-1 16 0,0-2 0 0,0 5 432 0,1-1 64 0,-2 0 32 0,0 3 0 15,1 1 112-15,-3 1 32 0,1 1 0 0,0 1 0 16,-2 1-608-16,1 1-112 16,-2 1-32-16,0 4 0 0,-1-3-480 0,0 3-160 15,0-1 0-15,-1-1 0 0,0 2 0 0,-2-1-192 0,1 1 0 0,-1-1 0 16,1-1 192-16,-2 0 0 16,0-2 0-16,1 1 0 0,-1 0-224 0,0-1 48 0,2-1 16 0,-2-2 0 31,2 0-640-31,-1 0-128 0,0 0-32 0,0-4 0 15,2 3-1104-15,0 0-240 0</inkml:trace>
  <inkml:trace contextRef="#ctx0" brushRef="#br0" timeOffset="137222.07">28023 14591 4607 0,'-3'-3'400'0,"1"0"-400"0,-1-1 0 0,2 3 0 0,1 1 3328 0,0 0 576 0,0-2 112 0,0 0 16 0,0 0-2624 0,1-2-544 0,1 2-96 0,1-3-32 0,1 1 288 0,1 2 48 0,0-3 16 0,1 0 0 0,0 1 496 0,2-1 96 16,0 1 32-16,1-2 0 0,3 1 0 0,-2-1 0 16,3 1 0-16,-1-1 0 0,2 1-752 0,0 1-128 15,1-1-48-15,0 3 0 0,-3 1-512 0,2 1-96 16,1 0-32-16,1 1 0 0,0 1-144 0,0 1 0 16,-1 2 0-16,-1-3 0 15,-1 2 0-15,-1 2 160 0,1-1-160 0,-2 1 160 0,-1 0-32 0,0 2-128 16,-2 0 192-16,0 1-64 0,-1 2-128 0,-2-1 128 15,0 1-128-15,0 2 128 0,-2-2-128 16,-1 1 0-16,-1-1 0 0,-1 2 128 0,-1 0-128 0,-3-2 0 0,2 2 144 0,-4-2-144 16,1 1 0-16,-3 2 0 0,1-1 0 15,-2-1 0-15,-1 0 0 0,0-2 0 16,1 2 0-16,-3-4 0 0,4 0 0 0,-2 0 0 16,-1-1 0-16,1-2 0 0,1 0 0 0,1 0 0 0,1 0 0 0,1-4 0 15,1 3 0-15,0-3 0 16,2-1 0-16,0 3 0 0,2-3 0 0,0 0 0 15,1 0 0-15,0 0 0 0,1 0 0 0,1 0-128 16,2 0 128-16,1-2-192 0,1 4 192 0,-6-2-208 16,0 0 80-16,24 0 128 0,-14 2-160 0,-1-2 160 15,3 0 0-15,-3 1-144 0,4-1 144 0,-1 1 0 0,2 3 0 0,-2-3-128 0,-1 1 0 0,2 0 0 16,-2 2 0-16,0 0 0 16,-1 2 128-16,0-1 0 0,-2 1 0 0,0 1-128 0,-1 1 128 0,1 0 0 15,-2 1 0-15,1 2-128 0,-1 2 128 0,1-1 0 16,-2 0 0-16,1 3 0 0,-1-3 0 0,1 5 0 15,-1-4 0-15,0 2 0 0,0-1 0 16,-2 0 0-16,1 4 0 0,-1-5 0 0,-1 3 0 0,1 0 0 0,-2 1 0 16,0-3 0-16,-1 0 0 0,1 1 0 0,-1 0 0 0,0 1 128 15,0-3-128-15,-1 2 0 0,1-2 128 0,-1 0-128 16,0 1 128 0,-1-3-128-16,1-2 128 0,0-1-128 15,0 1 176-15,-2 0-48 0,-1-1 0 0,1 1 0 0,-1-1 0 16,-1 0 0-16,0 1 0 0,-1-1 0 0,0 0-128 15,-2-1 128-15,1 2-128 0,-3 1 128 0,0-3 0 0,0 0 0 16,0 2 0-16,-2 0 0 0,0-1 48 0,-4-1 0 0,1 0 0 16,-1-2 0-16,0 0 96 0,-1 0 32 15,0-3 0-15,1 1 0 0,0-2-80 0,0-2-16 0,1 1 0 16,1-4 0-16,1 3-208 0,1-3 0 16,-2 5 0-16,2 2 0 15,0-2-336-15,1-1-64 0,3 1-16 0,-1 2 0 16,3-3-192-16,0-3-32 0,-1 3-16 0,2-1 0 15,1 2-368-15,0 2-80 0,0-3-16 0,0 2-16240 0</inkml:trace>
  <inkml:trace contextRef="#ctx0" brushRef="#br0" timeOffset="137874.07">29193 14997 9215 0,'0'-1'816'0,"0"-1"-656"0,0 2-160 16,0 0 0-16,0 0 2400 0,0-2 448 0,0 1 96 0,1-1 0 0,0 1-1040 0,0-4-224 0,2-1-32 0,-1-1-16 0,1 0-112 0,-1 0-32 0,1 2 0 0,-2 0 0 15,0 3-400-15,-1-3-96 0,0 3-16 0,-1 2 0 16,-2 0-80-16,1 3-32 0,-2 1 0 0,-1 1 0 15,0 1-224-15,-2 1-32 0,-2 4-16 0,-1 2 0 16,-2 2-272-16,-3 2-48 0,-1 1-16 0,-1 6 0 0,-2-1-112 16,-1 3-16-16,1 3-128 0,-4-2 192 0,2 1 32 15,0-4 0-15,3-2 0 0,-1 0 0 16,1 1 176-16,-1 0 48 0,3-4 0 0,1-2 0 0,0 2-256 0,2-3-32 16,2-1-16-16,-2-2 0 0,2 2-144 0,1-6 0 15,0-1 0-15,2 0 0 0,0-5-288 0,2 0-32 16,1-1-16-16,0-2 0 15,1 0-96-15,1-3-16 0,-1 1 0 0,2-4 0 16,-1 1-736-16,1-1-160 0,-1 1-16 0,1-3-15600 16</inkml:trace>
  <inkml:trace contextRef="#ctx0" brushRef="#br0" timeOffset="138137.04">28768 14916 28559 0,'0'2'2544'0,"0"0"-2032"0,0-1-512 0,0 2 0 0,2-1 1840 0,-1 1 272 16,1 3 48-16,1 4 16 0,2 3-1168 0,2 4-240 0,3 2-32 0,0 0-16 0,1 3-96 0,3 0-32 0,-1 1 0 0,2 0 0 0,0 2-128 0,1 1-16 16,0-3-16-16,0 1 0 0,0-3 16 0,0 1 0 0,-1-5 0 0,0 1 0 0,0-1-240 0,0-1-32 15,1-2-16-15,-4 1 0 0,0-3-160 0,-2-1 128 16,2 0-128-16,-4 0 128 0,1 0-400 0,-1 1-96 15,0-4-16-15,-2 2 0 16,-1 0-96-16,0-3-32 0,1 3 0 0,-1-2 0 16,0-3-2048-16,-2 0-400 0</inkml:trace>
  <inkml:trace contextRef="#ctx0" brushRef="#br0" timeOffset="139075.82">29426 14528 8287 0,'3'-5'736'0,"-2"2"-592"0,1 0-144 0,0-1 0 15,0 3 4160-15,-1-1 816 0,2-1 144 0,1-1 48 0,2-2-3376 0,1-2-688 0,1-2-128 0,0 0-16 0,2-1-160 0,0-2-32 0,0 2 0 0,-1 1 0 0,-1 2 192 0,0-2 16 0,-2 0 16 0,0 1 0 0,0-1 64 0,0 3 16 16,-1-3 0-16,1 0 0 0,1 1-448 0,-1-2-96 16,0 3-16-16,1 0 0 0,2 1-384 15,0-1-128-15,1 1 0 0,-2 2 0 0,5-1 128 0,-2 1-128 16,0 2 0-16,0-2 0 0,0 4 0 0,2-1 0 16,-1 1 0-16,-1-1 0 0,1 4 0 15,1-1 160-15,-2 1-160 0,0 2 128 16,-1 1-128-16,0 4 192 0,-2-3-192 0,1 2 192 0,-1 0-192 15,-1 3 0-15,-1 1-160 0,-2-1 160 16,1 1-192-16,-3 1 192 0,1 3-208 16,-3 2 80-16,0 0 128 0,-1 2-128 0,-1 0 128 0,0-1-128 0,-2 1 128 15,-1 0-160-15,0-1 160 0,-1-1-160 0,-1 2 160 0,-2-3 0 16,0 1-144-16,1-1 144 0,-3-1 0 0,-1-2 0 16,0 0 0-16,0-1 0 0,-2-1 0 0,0 0 0 0,0 1 0 0,-4 0 0 15,1-1-224-15,0-4 80 0,-1 1 16 0,1-2 0 16,2-1 128-16,-1-1-128 0,1 0 128 0,0 0-128 15,2-3 128-15,-2-1 0 0,3 1 0 0,1-2 0 16,-1 0 0-16,2-3 0 0,1-1 0 0,-1 0 0 16,1-1 0-16,2-1 128 0,-1 1-128 15,3 0 176-15,0 0-176 0,3 3 192 0,-1-3-192 0,2 1 192 16,1 2-192-16,0-1 160 0,1 2-160 0,1-2 160 16,0 3-160-16,1-2 0 0,0-1 0 0,2 3 0 0,1-2 0 0,2 1 0 15,-1 1 0-15,2 0 0 0,1 0 192 16,1 1 48-16,0-1 16 0,3 2 0 0,0 0-64 0,4 1 0 15,0-1 0-15,1 0 0 0,2 3-192 0,0-1 176 16,1 1-176-16,0 1 160 0,-2-1-160 0,0 1 0 16,-1 0 0-16,-1-1 128 0,-1 1-128 0,0-1 0 0,-1-2 0 15,-2 2 0-15,1 0 0 0,-1-4 0 0,1 3-160 16,0-3 160-16,-1 4-384 0,1-5 0 0,1 1 16 16,-1-1 0-1,0 0-240-15,-1-1-48 0,-1 1-16 0,0-5-11456 16,0 1-2288-16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2:01:40.2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14364 2709 24879 0,'-9'3'1088'0,"2"2"256"0,-1 0-1088 0,2 2-256 16,2-1 0-16,2 0 0 0,-1 0 960 0,-2 5 128 0,-4 8 16 0,-4 7 16 0,-2 2-928 0,-2 2-192 0,1 2 0 0,-1-2 0 0,1-1 0 0,1 1 0 0,1 1 0 0,-1-3 0 16,1 6 160-16,-3 0 112 0,0 7 32 0,-1 5 0 15,-2 5 288-15,0 1 64 0,4-13 16 0,-3 7 0 16,-4 10-272-16,-2 5-48 16,-1 1-16-16,3-2 0 0,0-4-336 0,4-4 0 15,0-2 0-15,3-6 128 0,2-4-128 0,1-4 0 0,2-3-176 0,0-1 176 0,1-3-416 16,-1-1 16-1,2-3 0-15,3-3 0 16,0 1-608-16,3-6-112 0,1-1-32 0,2-5 0 16,2 1-832-16,2-5-160 0,1-2-32 0,2-3-7936 0</inkml:trace>
  <inkml:trace contextRef="#ctx0" brushRef="#br0" timeOffset="1">14669 3541 15663 0,'-5'-10'1392'0,"2"3"-1120"16,-1 2-272-16,1 0 0 0,2 4 2112 0,1-3 352 0,0 1 80 0,-2 0 16 0,-2-5-1984 0,-2-2-384 0,-2 0-64 0,0 2-128 0,-2-2 192 0,-1 4-48 0,-2 2-16 0,-2 3 0 0,1 2-128 15,-4 3 160-15,3 1-160 0,-2 1 160 0,-1 1-160 0,-2 4 0 0,1 2 0 0,1-2-176 0,-1 4 432 0,-1 1 96 0,1 1 16 0,0 0 0 16,2 1 32-16,1 0 16 0,2 1 0 0,2-2 0 15,2-1-272-15,0 0-144 0,4 0 160 16,1 0-160-16,2 2 320 0,2-3-48 0,2 4 0 0,3-3 0 16,0-2 112-16,2 1 0 0,1-3 16 0,3-1 0 15,3-4-224-15,0-1-48 0,2-3-128 0,0-1 192 16,1-4-192-16,3 2 0 0,2-4 0 0,1-3 0 16,0 2 0-16,2-6 0 0,-2 1 0 0,0-2 0 15,-1-3 0-15,1-2 0 0,-1 0 0 0,-1-2 0 16,-1 3 128-16,-2-1-128 0,0-2 0 0,1-1 0 15,-4 1 704-15,1-1 64 0,-1-1 0 0,-2-2 0 0,2 1 0 0,-3-6 16 16,0 1 0-16,-2-1 0 16,-3 0-224-16,-2-2-48 0,-3 1-16 0,-1-4 0 0,-1 0-240 0,-3-2-64 15,-1 2 0-15,0 1 0 0,-1 1-192 0,0 1 144 0,-2 1-144 16,-2 0 128-16,-1-3-128 0,-1 1 0 0,-2 4 0 0,1 1 0 16,-1 1 0-16,2 3 0 15,-2 3 0-15,3 0 0 0,0 4 0 0,2 0-144 0,1 1 144 0,-1 3 0 31,3 1-960-31,0 3-96 0,1 2-16 0,0 1-15568 0</inkml:trace>
  <inkml:trace contextRef="#ctx0" brushRef="#br0" timeOffset="2">15440 3281 12895 0,'-3'0'1152'0,"2"0"-928"0,0 0-224 0,1 2 0 0,0 0 640 0,0-2 64 15,-2 1 32-15,0 2 0 0,-2-1-560 0,-1 3-176 0,0-2 0 0,-2 0 0 0,-2 4 1024 0,1-3 80 0,-1 3 32 0,-1-2 0 0,-1 2 16 0,0 3 0 16,0-3 0-16,-3 4 0 0,-1 1 336 0,-1 4 80 31,-2-2 16-31,-3 6 0 0,0 3-256 0,0-4-48 0,1 2-16 0,0 2 0 16,-1 0-432-16,0 4-96 0,0-1-16 16,0 3 0-16,1-2-416 0,0 0-96 0,3 0-16 0,1-4 0 0,2 0-192 0,1-1 0 0,2-2-192 0,1-3 192 31,2-3-1024-31,2-2-112 15,1-5-16-15,1-1-9152 16,2-3-1824-16</inkml:trace>
  <inkml:trace contextRef="#ctx0" brushRef="#br0" timeOffset="3">15139 3365 33167 0,'-6'0'1472'0,"2"0"304"0,2 0-1424 0,-1 2-352 0,3 1 0 0,1-3 0 0,1 3 384 0,-1 2 16 0,1 2 0 0,1 3 0 0,1 5-16 0,2 0 0 0,1 2 0 0,1 3 0 0,2-3-96 0,-1 3-32 15,1 1 0-15,0 1 0 0,1 2-256 0,2 2 0 0,-1 2 0 0,0-3 0 32,1 0-704-32,-1-1-112 0,-1-1-16 0,-1-4 0 0,1 1-1728 0,-3-3-336 0</inkml:trace>
  <inkml:trace contextRef="#ctx0" brushRef="#br0" timeOffset="4">12399 3621 14735 0,'4'-5'1312'0,"-1"0"-1056"0,0 3-256 0,-2 2 0 0,0-2 192 0,1 0 0 0,0 0-16 0,2-3 0 0,1-1-48 0,1-2-128 15,0 1 192-15,-1-1-64 0,0 0-128 0,-1-1 160 0,-2 3-160 0,-1-3 160 16,-1 3-160-16,-1 0 0 0,0 0 0 0,-3 0 0 31,-1 1 704-31,-1 1 128 0,-1 1 0 0,-2 0 16 16,2 0 144-16,-3 3 32 0,-2 0 0 0,1 1 0 0,-2 4-752 0,-1-3-144 0,1 3-128 0,-1 0 192 16,-1 1-192-16,0 1 0 0,2 2 0 0,0-3 0 15,1 0 0-15,1 2 128 0,-2 1 32 16,1 3 0-16,0-1 880 0,-1 0 176 0,1 2 48 0,1 2 0 15,-2 0-288-15,4 1-48 0,-1 0-16 0,1 0 0 16,2 2-432-16,2-2-96 0,1 1 0 0,1-3-16 0,3 1-368 16,2-4 0-1,1 0 0-15,2-5 0 0,0 0-144 16,3-1-112-16,-1 0 0 0,3-1-16 16,1-1-528-16,2 2-96 0,0 0-32 0,1-1 0 0,-1 0 608 0,2-1 112 15,3 0 16-15,0-2 16 0,2 2 448 0,1-6 96 16,1 2 16-16,2-2 0 0,-1 0 0 0,-1-2 16 15,2-3 0-15,-3-1 0 0,0 1-80 0,-3-3 0 16,1-4-16-16,-2 2 0 0,-2-4-144 0,-1 3-32 16,-2-1 0-16,-3-3 0 0,-1-1 112 0,-1 0 16 0,-1 1 0 15,-2-2 0-15,-1 1 96 0,-3 1 32 0,0-3 0 16,-2-2 0-16,-2-4-80 0,-5-2-16 0,1-1 0 0,-5-1 0 16,0 0-288-16,-3-1 128 0,0 1-128 0,-3-1 0 15,2 6 128-15,-2 0-128 0,-1 1 0 0,-1 3 0 16,-1 2 192-16,-3 0-32 0,-1 3 0 0,0 0 0 15,-1 2 192-15,1 2 32 0,0 4 16 0,2 2 0 0,3 2-400 16,0 1 0-16,2 1 128 0,3 2-128 16,2 1-416-16,2 0-112 0,3 1-32 0,1 2 0 15,0-1-1296-15,2 0-256 0,1 1-48 0,1 1-11552 16</inkml:trace>
  <inkml:trace contextRef="#ctx0" brushRef="#br0" timeOffset="5">13096 3427 20271 0,'-5'-5'1792'0,"0"2"-1424"0,3 0-368 0,1 3 0 0,-1-2 128 0,-1 0-128 0,-2 0 160 0,-4-3-160 16,-4-1-192-16,-1-3-144 0,-1 2-32 0,0 1 0 16,4 1-64-16,0 1-16 0,1 3 0 0,0 1 0 0,0 1 448 15,0 3 0-15,1 1 0 0,-4 1 128 16,1 4 256-16,-1-3 64 0,0 4 16 0,-1 0 0 15,2 0 688-15,1 1 128 0,2-1 16 0,-1 1 16 0,0 2-256 0,0-1-48 16,1 5-16-16,0-4 0 0,1 1-528 0,1 1-96 16,2 2-32-16,1-1 0 15,2 0-144-15,2-1-16 0,1 2-16 0,3-1 0 0,1-3 96 16,2-1 0-16,2 0 16 0,0-6 0 0,2 2-64 0,0-3-16 16,2-1 0-16,0-4 0 0,2 0-192 0,-2-1 0 15,2-1 0 1,0 0 0-16,0-4 0 0,1 0 0 0,1-1 0 0,-1-1 0 0,0-1 0 0,2-1 0 0,-2-2 0 15,0 0 0 1,-1 1 0-16,-1-2 0 0,-1 1-144 0,-1-2 144 0,-2 2 128 0,0 0 128 16,-3 0 32-16,-2 0 0 0,0 2 256 15,-1 0 48-15,-2-2 16 0,0 0 0 0,-2 0 0 0,-3 1 0 0,1 1 0 0,-3-1 0 32,1 3-160-32,0-2-48 0,1 2 0 0,-2 1 0 0,2 1-208 0,1 1-64 0,-1 2 0 0,2-1 0 15,0 3-128-15,1 0 0 0,-1 3 0 0,-1-1 0 31,1 2 0-31,0 1 0 0,-2 1 0 0,1 1 0 16,-2 3 0-16,0-2 0 0,0 3 0 0,-1-1 0 0,2-2 0 0,-1 0 0 0,1 3 0 0,0 1 0 16,0 1 128-1,0 3 80-15,3-3 32 0,0 3 0 0,0 2 144 16,1-1 48-16,2-1 0 0,0 1 0 0,1 1-272 0,1-1-160 16,1 0 192-16,-1 3-192 0,1-3 0 0,1 3 0 15,-2 1 0-15,-2-2 0 0,1-2 0 16,-2-1 0-16,1 3 0 0,-2-2 0 0,0 3 0 0,-1-2 0 15,-1 3 0-15,0-1 0 0,0-2 0 0,-1-1 0 16,1 0 0-16,-1 2 0 0,-1-1 0 0,1 1 0 16,-2-2 0-16,2 0 0 0,-3 3 128 0,1-5-128 15,-1 0 0-15,0-1 0 0,-1-1 0 0,0-1 128 16,-2 1-128-16,0-1 0 0,-2-1 192 0,-3-1-192 16,-1 1 192-16,-3-1-192 0,0-1 144 0,-1 0-144 0,-2-2 0 0,0-1 144 15,-1-1-144-15,-1-1 0 0,2-2 144 16,-2 0-144-1,-2-4-320-15,1 1-128 0,0-4-16 0,1-1-16 16,0-1-1632-16,0-5-320 0,1 1-64 0,0-4-12832 0</inkml:trace>
  <inkml:trace contextRef="#ctx0" brushRef="#br0" timeOffset="6">13518 3624 25791 0,'-10'-4'1152'0,"3"2"224"0,0 0-1104 0,4 1-272 0,2 1 0 0,1 0 0 0,0 0 160 0,-2 0-32 0,0 0 0 0,-2 0 0 0,-1 1 32 0,0 3 0 0,2-1 0 0,-2 2 0 16,1 1-160-16,1 1 192 0,1 2-192 0,-1 2 192 15,2 0-192-15,0 5 0 0,0-1 0 0,-1 2 0 16,1 3 464-16,0-1 176 0,0 3 16 0,0-1 16 15,-1-4 768-15,2 2 160 0,0-2 16 0,0 0 16 0,0 1-784 0,0-2-144 16,0 0-48-16,0 0 0 16,0-4-656-16,0 2-224 0,-1-2 0 0,-1 2 0 15,0-2-1584-15,1 1-320 16</inkml:trace>
  <inkml:trace contextRef="#ctx0" brushRef="#br0" timeOffset="7">16212 3446 9215 0,'-3'-8'816'0,"-1"3"-656"0,0 3-160 0,3-1 0 15,0 3 2288-15,1 0 416 0,1 0 96 0,-1 0 16 0,0-1-1536 0,0 1-320 0,3 0-48 0,-1-2-16 0,3 2-416 0,1-1-96 0,0 1 0 0,3-2-16 16,1 2 224-16,1-1 48 0,1 1 16 0,1 0 0 15,0 0-272-15,3 0-48 0,0 0-16 0,3 1 0 16,-3 1 176-16,3-1 16 0,-1 1 16 0,2-1 0 16,0-1-272-16,0 0-48 0,-2 0-16 0,2 0 0 15,2-1-192-15,-1 1 0 0,0-3 0 0,-1 0 0 16,0 1-1152-16,0-1-208 0,-2-1-48 16,1 3-16-16,-3 0-800 0,-1 1-144 15,-1 0-48-15,-1 0-3488 0,-2 0-704 0</inkml:trace>
  <inkml:trace contextRef="#ctx0" brushRef="#br0" timeOffset="8">16269 3677 6447 0,'-3'0'576'0,"0"-2"-576"0,2 0 0 15,1 2 0-15,0 0 1856 0,0 0 256 0,-1 2 48 0,-2-2 16 0,1-2-400 0,0 2-80 0,1 2-16 0,1-2 0 0,0 0 96 0,0 0 16 0,0 0 0 0,26-3 0 0,-13 3-624 0,1-4-112 0,4 3-32 0,1 0 0 0,3-3-768 0,0 2-256 0,3-1 160 0,-2 1-160 0,0 2 0 16,1-4 0-16,2 3 0 0,1 0 0 0,2-2-192 0,-3 2-128 15,-2 0-32-15,1-2 0 16,-1 1-1264-16,-2 0-256 0,-2-1-48 16,-2 0-9232-16</inkml:trace>
  <inkml:trace contextRef="#ctx0" brushRef="#br0" timeOffset="9">17693 3315 23439 0,'3'-13'512'16,"-1"2"96"-16,0 1 32 0,-1 3 32 0,2 3-544 0,-1 2-128 0,1-3 0 0,-1-1 0 0,3-6 944 0,0-1 144 0,1-2 48 0,-2-2 0 0,0 3-1136 0,-4 2-160 0,-2 2-64 0,-1 1-16 16,-2 3 80-16,-1 0 16 0,-2 2 0 0,-2 3 0 15,0-2 144-15,-1 6 0 16,-2-2 0-16,-2 3 0 0,0 2 624 0,-2 1 96 0,-2 3 32 0,-2 1 0 15,0 3 448-15,-1 1 80 0,0 2 32 0,0 1 0 16,1 4-448-16,0-2-96 0,2 4 0 0,1 0-16 16,5-4-208-16,-1 1-32 0,2 1-16 0,1 3 0 0,1-2-304 15,2-1-48-15,2-4-16 0,1-1 0 0,3 3-128 0,-1-3 0 16,2 5 0-16,1 1 0 0,1-1 0 16,2-2 0-16,3 1 128 0,-1-4-128 0,4 0-224 0,-1-1-80 15,3-3-16-15,2-1 0 16,2 0-704-16,2 0-128 0,1-3-48 0,2 1 0 15,0-3-720-15,-2-3-128 0,4-1-48 0,-1-2-10576 0</inkml:trace>
  <inkml:trace contextRef="#ctx0" brushRef="#br0" timeOffset="10">18021 3313 5807 0,'2'-4'128'0,"-2"-1"16"0,-2 3 16 0,2 0 16 0,-1 2-176 0,1 0 0 0,-1 0 0 0,-1 2 0 0,-2-2 2240 0,-1 2 432 0,-1 1 80 0,-3 1 0 0,-2 5-320 0,-1-3-64 0,-2 4 0 0,0-2-16 0,1 2-992 15,-2 1-192-15,1 1-32 0,-1-1-16 0,3 1-400 0,0 4-80 16,-2-1 0-16,2 1-16 0,2 0-304 0,0 0-64 15,0 3-16-15,1 1 0 0,2-3-112 0,0 3 0 16,0 1-128-16,1 1 192 0,3-2-192 0,0 1 0 16,2-3 0-16,1 0 0 0,2-4-192 0,3 0 0 15,0-3 16-15,3-1 0 16,0-3-208-16,2-2-64 0,1-1 0 0,3-1 0 16,-1-3 128-16,2 0 32 0,0-2 0 0,2-1 0 0,2-1 160 0,1-1 128 15,1-5-192-15,0 3 192 0,1-4-128 0,2-2 128 16,-2 2 0-16,0-4 0 0,-1 2 0 0,0-1 0 15,-4 0 0-15,1 0 0 0,-2 0 0 0,0-2 0 0,-1-1 192 16,0-1-48-16,-2 0 176 0,-2 0 48 0,-1-1 0 16,-1 0 0-16,0 0-112 0,-3-2 0 0,-3 3-16 15,-1 1 0-15,-4-3-240 0,-3 3 176 0,-1 0-176 16,-5 3 160-16,-1-1-160 0,-3 1 0 0,-1 3 0 16,-1-3-176-16,-1 6 176 0,-2-3 0 0,-1 2 0 15,-2 2 0-15,2 0 304 0,-3 2-16 0,2 0 0 16,0 3 0-16,1-3-128 0,1 4-32 0,2 1 0 15,2 0 0-15,3 0-896 16,3 1-192-16,0 0-48 0,3 3-12320 0</inkml:trace>
  <inkml:trace contextRef="#ctx0" brushRef="#br0" timeOffset="11">18892 3129 26719 0,'-7'-6'1184'0,"0"4"240"0,1-2-1136 0,1 4-288 0,2 1 0 0,0 2 0 0,2-3 704 0,-4 2 96 0,-2 2 16 0,-6 2 0 0,-2 4-816 0,-4-2 0 0,-2 4-144 0,-2 0 16 0,0-1-192 0,0 3-48 15,-1-2 0-15,0 0 0 16,2 1-976-16,1-2-192 0,1-1-32 0,2 0-16 16,-2 1 912-16,3-3 176 0,2 1 48 0,0-1 0 0,3-1 1504 0,2-2 304 0,1 0 64 0,3 0 16 15,2 0-432-15,2-4-96 0,2 0-16 0,1 2 0 16,1-2-448-16,3-1-80 0,1 1-32 0,2 3 0 15,2-3-176-15,2 2-32 0,2 0-128 0,-1 4 192 16,3-1 128-16,2 2 0 0,-1 1 16 0,0 1 0 16,2 0-336-16,-1 1 0 0,0 0 0 0,-1 1 128 15,-2 1-128-15,-3-3 0 0,-2-2 0 0,-1 1 0 0,-1 2 0 0,1 0-160 16,-1 0 160-16,-2 2 0 0,-1-5 0 16,-3 1-128-16,2 1 128 0,-3-1 0 0,0 0 176 0,-1 3 80 15,-1-1 32-15,0 0 0 0,-3 0 144 0,0 1 16 16,-2 2 16-16,-1 0 0 0,-2-2-128 15,-1 0-16-15,-2 3-16 0,-2-2 0 0,-1-2-16 0,-2 0 0 16,0 1 0-16,-3 1 0 0,0-2 112 0,-1 1 32 16,0-1 0-16,0-1 0 0,0 0-64 0,0-4-16 15,0 2 0-15,0-2 0 0,1-1-224 0,1 0-128 16,0 0 160-16,-1-4-160 0,3 0-160 0,0-1-128 16,1-2-32-16,-1-1 0 15,3-1-1472-15,0-1-320 0,0-1-48 0,2-2-12688 0</inkml:trace>
  <inkml:trace contextRef="#ctx0" brushRef="#br0" timeOffset="12">19934 3180 12895 0,'2'-3'1152'0,"-2"0"-928"0,0 1-224 0,0 2 0 0,0 2 1872 15,0-2 336-15,1-2 64 0,-1 1 16 0,0 1-1120 0,0-2-208 0,-1 1-64 0,1 1 0 0,0 0-512 0,0 0-96 16,0 0-32-16,-24 12 0 0,16-7-256 0,-4 0-192 16,3 1 16-16,-4 1 16 0,0 2 432 0,-2 2 96 15,0 0 16-15,-1 0 0 0,0 2 1168 0,-2 0 240 16,4 3 64-16,-3 1 0 0,1 1-256 0,0 2-64 15,0-3 0-15,0 1 0 16,-1 1-704-16,-2-1-128 0,3-1-48 0,-2 3 0 0,-1 2-416 0,-2 0-96 16,0 1-16-16,1-5 0 0,2 2-128 0,0 0 0 15,0-3 0-15,2 0 0 16,1-1-352-16,1-3-48 0,3-2-16 0,1-1 0 16,2 0-960-16,-1-3-192 0,3-3-32 0,1-1-16 15,0 1-1536-15,1-3-304 0</inkml:trace>
  <inkml:trace contextRef="#ctx0" brushRef="#br0" timeOffset="13">19458 3226 23775 0,'0'-8'512'0,"0"3"128"0,0 3 0 0,0-2 48 0,2 3-560 0,-1 1-128 0,0 0 0 0,2 0 0 0,2 1 1984 0,-1-1 352 0,4 1 80 0,1 2 16 0,-1 3-688 0,1 1-128 0,-1 3-16 0,0 4-16 0,1 2-784 0,-2 5-160 0,-1-1-16 0,0 2-16 0,1 4-480 0,-1-2-128 15,-1 4 0-15,0-2 0 0,1 1 0 0,-1 0 0 0,2 1 0 16,1-2 0-16,3-2 0 0,0 0 0 15,4-4-128-15,1-3 128 0,1-1-176 0,2-1 176 0,2-2-208 16,0-2 80 0,1-1-768-16,-2 2-128 0,1-8-48 0,-3 3 0 15,1-2-576-15,-3-2-112 0,0 1-32 0,-2 0-12384 0</inkml:trace>
  <inkml:trace contextRef="#ctx0" brushRef="#br0" timeOffset="14">12394 5109 2751 0,'4'-4'256'0,"-2"2"-256"0,2-1 0 0,-2 2 0 0,0 1 1616 0,-1 0 288 15,0-1 48-15,2 1 16 0,-1-3-864 0,3 0-160 0,-1-1-48 0,-1 0 0 0,1 1-480 0,-3-1-96 0,1 1-32 0,-2 1 0 0,-2-1-48 0,0 0-16 0,-2 0 0 0,-1 0 0 0,0 1 80 0,-2 0 16 16,-1 1 0-16,-2 1 0 0,-2 1 48 0,-1 1 16 16,-4 3 0-16,1-2 0 0,-1 0-256 0,0 2-128 15,-2-1 160-15,-1 1-160 0,1 0 144 0,-2 1-144 0,2 0 128 16,-1 1-128-16,-1 1 640 0,0-2 64 0,1 4 0 0,2-1 0 16,1 0-128-16,1 2 0 0,2 0-16 0,0-1 0 15,3 3-16-15,0 1 0 0,1 1 0 0,3-2 0 16,1 2-352-16,1 0-192 0,2-1 192 0,2-2-192 15,2 0 0-15,0 0 0 0,3-1 0 0,0 0 0 16,1 0 256-16,2-1-48 0,1 1-16 0,0 1 0 16,2-1-192-16,1-2 144 0,2 0-144 0,0-2 128 15,2 2-128-15,1-3 0 0,0-4 0 0,2 2-176 0,-1-3 176 16,1-2 0-16,1 0 0 0,2-4 0 0,0-4 0 0,0 1 0 16,1-3 0-16,-1-1 0 0,2 1 0 0,-4-1 144 15,1-3 0-15,-1 1 0 0,-3 0 144 0,0 0 32 16,-3-2 0-16,0 0 0 0,-3 1 256 0,-2 0 64 15,0-2 16-15,-1 1 0 0,-2 0 192 0,-1 2 48 16,0-1 0-16,-3 2 0 0,0-7-256 0,-2 1-64 16,-2 1 0-16,-2-3 0 0,0 0-336 0,-2 1-80 15,-3-4-16-15,0 2 0 16,-1-2-336-16,0-1-80 0,-1 0-16 0,-3 0 0 0,1 2 160 0,-1 3 128 16,-1 0-192-16,0 2 192 0,-1 0 256 0,0 2 176 15,-1 0 16-15,0 3 16 0,-1-2-80 0,1 2 0 16,1 2-16-16,0 4 0 0,1-3-368 0,1 4 0 0,3 1 0 0,1 0-192 31,-2 2-480-31,1 1-96 0,2 1-32 0,0-1 0 16,2 2-928-16,-1-1-176 0,3 1-32 0,0 0-16 15,1-2-176-15,0 2-48 0,0-1 0 0,0 1-7520 0</inkml:trace>
  <inkml:trace contextRef="#ctx0" brushRef="#br0" timeOffset="15">13099 4940 17503 0,'0'-7'1552'0,"0"2"-1232"0,1 4-320 0,-1-1 0 0,0 1 0 16,0-2 0-16,1-1-128 0,-1-3 128 0,0-3-144 0,-1 3 144 0,0-1-128 0,-2 4 128 15,1 1 320-15,-2 2 160 0,-1 1 32 0,0 1 0 0,-1 2-320 0,-1 1-48 16,-2 0-16-16,2 0 0 0,-3-1 144 15,1 1 32-15,-1 1 0 0,0 0 0 16,0-3 528-16,-1 3 128 0,1 2 0 0,-1-3 16 0,1 4-304 0,-1 1-64 16,0 2-16-16,-1 0 0 0,1 0-176 0,-2 4-32 15,0 0-16-15,-1 1 0 0,3-1-208 0,-2 1-32 16,2 0-128 0,0 0 192-16,0 0 64 0,2-3 0 15,2 2 0-15,1-2 0 0,1 3-16 0,1-4 0 0,0 0 0 0,3 1 0 0,0-1-96 16,1-1-16-16,2 0 0 0,1 1 0 0,2-3-128 0,1 1 0 15,3-3-192-15,-1-3 192 0,4-1-160 0,0-2 160 16,1-1 0-16,2-1-144 0,0 0 144 0,0-3-192 16,2 2 192-16,1-5-192 0,-2 2 192 0,0-1 0 15,2 0-144-15,1-1 144 0,-1-3 0 0,1 0 0 16,-3 1 0-16,0-1 0 0,-1-1 128 0,1 0-128 0,-1 0 192 16,-2 0-64-16,0 0 80 0,-2-1 16 0,0 1 0 15,-2 1 0-15,-1 2-16 0,0-2 0 0,-2 4 0 0,-1-3 0 16,-3 2 32-16,1 0 0 0,-2 1 0 15,-1 1 0-15,-1 0 80 0,0-1 0 0,-2 1 16 0,-1 0 0 16,0-1-96-16,-3 1-32 0,0 1 0 0,1 2 0 16,-2 0 80-16,2-1 16 15,0 2 0-15,-1 1 0 0,0 0-64 0,0 1-16 0,1 2 0 0,0-3 0 16,-1 2-96-16,4 0 0 0,-1 1-128 0,0 1 192 16,1-2-192-16,0 2 0 0,1 1 0 0,-1 1 0 0,1-1 0 0,-1 2 0 15,2 1 0-15,0 2 0 0,1 0 160 0,-2 2-16 16,4 2 0-16,-1-1 0 0,0 2 48 0,0-1 0 15,1 3 0-15,0-4 0 0,2 4-192 0,-2-1 0 16,3 2 144-16,0 0-144 0,3 0 0 0,-1 1 0 16,0-1 0-16,2 1 128 0,1 0-128 0,0 0 0 15,-1 0 128-15,-2 0-128 0,-2-1 0 0,0-1 144 16,0 5-144-16,-1-2 0 0,-2 1 0 0,-1-1 0 16,-1 1 0-16,-1 0 0 0,-1-4 0 0,-1 2 0 15,-1 2 0-15,-1-1 0 0,0-1 192 0,-1 1-192 16,0 1 192-16,-1-2-192 15,0 0 352-15,0-1-32 0,0-1-16 0,-2 0 0 0,2 1-176 0,-3-5-128 16,0 1 144-16,-1-2-144 0,0-1 0 0,-3-3 0 16,3 2 0-16,-5-4 0 0,0 1 0 0,-3 2-160 15,3-3 0-15,-3-1 0 16,1 1-224-16,-2 1-64 0,0-3 0 0,1-1 0 16,-1 1-160-16,-1-4-32 0,0-2-16 0,0-1 0 15,-2 1-240-15,1-4-64 0,0-1 0 0,0-2-13696 0</inkml:trace>
  <inkml:trace contextRef="#ctx0" brushRef="#br0" timeOffset="16">13404 5382 19343 0,'1'-5'1728'0,"1"2"-1392"0,-2 0-336 0,1 2 0 0,1 1 880 0,0-4 96 0,1 1 32 0,2-4 0 32,1-1-1616-32,3-2-320 0,-1 0-64 0,0 1-16 0,0 3-64 0,-1-3-16 0,0 3 0 0,0 0 0 15,0 2 368-15,0 1 64 0,2 3 16 0,0-3 0 0,-1 3 640 0,0-1 128 0,1 1 16 0,-2-1 16 16,0 1 1072-16,3 0 224 0,0 0 32 0,0 0 16 16,1-3-544-16,0 2-96 0,0 0-32 0,1 1 0 15,-3 0-384-15,3 0-96 0,-3 1-16 0,1 0 0 16,-1 2-80-16,-2-1-32 15,2 2 0-15,-3 2 0 0,0-1 32 0,1 2 0 0,-2 2 0 16,-2 2 0-16,0-3-32 0,-2 1 0 0,0 4 0 0,-2-4 0 16,-1 2 96-16,-2 2 32 15,-1 0 0-15,-1-1 0 0,0-1-208 16,-2 1-144-16,-1 1 192 0,0 0-192 0,-3 0 256 16,0 0-64-16,0 1-16 0,-1-3 0 0,1 0-176 0,0 0 0 15,-3-1 0-15,1 1 0 0,-1 1 0 0,2-4 0 0,0 0 0 0,-1 0 0 16,0-2 0-16,0 1 0 0,2-2 0 0,-2-2 0 15,2 1 0-15,-2 0 0 0,2-3 0 0,1 0 0 16,1 0 0-16,0-2-224 0,0 0 80 16,3-3 16-16,1 2-64 0,1-4-16 0,1 1 0 0,1 0 0 15,2-1-496-15,1-1-80 0,3 1-32 0,0 1 0 16,1 1 272-16,2 2 48 0,3-2 16 0,1 3 0 16,2 0 1184-16,1-2 224 0,3 6 48 0,1-2 16 0,3 0-80 0,1 3-16 15,2 2 0-15,1 0 0 0,-1 1-384 0,2 2-96 16,0 0-16-16,-1 1 0 0,-3 0-400 0,0-3 0 15,1 3 0-15,-4 1 0 0,-2-3 0 0,-2 2 0 0,-2-2 128 16,-1 1-128-16,-1 0 0 0,-1-2 0 0,-2-1 0 16,-1-1 0-16,-1 1 0 0,0-3 0 15,1 2-160-15,-1-2 160 16,0 4-960-16,-1-5-80 0,0 2-32 0,-2-3 0 16,2 3-720-16,-2-4-160 0,1-3-32 0,-1 1-7728 0</inkml:trace>
  <inkml:trace contextRef="#ctx0" brushRef="#br0" timeOffset="17">14447 4564 16575 0,'2'-9'736'0,"-1"3"160"0,1 0-720 0,-1 1-176 0,0 2 0 16,0 3 0-16,1-3 0 0,-1 0-224 0,2-4 48 0,1-1 16 0,1 1 160 0,0-4-208 0,0 4 80 0,-1 1 128 31,-2-1 896-31,1 3 288 0,-1 2 64 0,-2 2 16 16,0 0-640-16,-1 0-128 0,0 2-32 0,-2 1 0 0,-1 2 304 0,1 0 48 0,-2 2 16 0,1 2 0 15,0-1 336-15,-1 5 80 0,3 0 16 0,-2 1 0 16,2 6-64-16,-1-1-16 0,1 4 0 0,-1 1 0 15,1 2-240-15,-1 2-48 0,0 0-16 0,-1 2 0 16,-1 2-368-16,-1-2-64 0,2-2 0 0,-1 3-16 16,-1 5-224-16,-3 1-32 15,0 2-16-15,-3 2 0 0,2-4 16 0,-2 3 0 0,0-1 0 0,-4 1 0 0,0 1-176 16,-2 1 128-16,1 0-128 0,0-6 128 0,-1-2-128 0,2-1 128 16,3-5-128-16,0-2 128 0,2-1-128 0,3-7 0 15,0 0 0-15,1-6 0 0,2-2 0 0,0 0 0 16,0-4-144-16,0-1 144 15,0-3-1344-15,0 0-144 0,0 0-48 16,0-2-9312-16,0-4-1872 0</inkml:trace>
  <inkml:trace contextRef="#ctx0" brushRef="#br0" timeOffset="18">14988 5074 23951 0,'8'-8'1056'0,"-5"3"224"0,0 0-1024 0,-1 1-256 0,0 4 0 0,-2-2 0 0,1-1 768 0,1 2 112 0,1-4 16 0,-1-4 0 0,2 2-720 0,-3-1-176 0,0 1 0 0,1 0 0 0,-4 0-192 0,0 1-80 15,-1 0-16-15,0 0 0 16,-2-1-832-16,0 0-160 0,-1 1-48 0,-2 1 0 0,1 1 832 0,-2 2 176 16,-1 0 16-16,0 2 16 0,0 0 928 0,-1 0 176 15,-1 1 32-15,0 2 16 0,0 4 336 0,0-1 64 16,1 1 16-16,0 2 0 0,0 3-352 0,0-1-64 15,-3 5-16-15,0-2 0 0,5 1-432 0,-1 0-96 16,0 5 0-16,1-3-16 0,2 0-144 0,0-4-32 16,4-1 0-16,-1 0 0 0,3 2 0 0,0-3-128 15,-1 1 192-15,1-2-64 0,2 3-320 0,-1-5-80 0,0 1-16 16,2 2 0 0,-1-3-144-16,1 1-16 0,1 3-16 0,0-4 0 0,1 1 160 15,1-2 48-15,1 2 0 0,0-3 0 0,1 2 256 0,0-4 0 0,1 3 0 0,1-4 0 16,1 1 192-16,0-1-16 0,3-1 0 0,-2 0 0 15,2-4 80-15,2 1 0 0,0 0 16 0,0-4 0 16,1 0-96-16,-1-3-32 0,0 2 0 0,-2-4 0 16,2 0-144-16,-3-1-256 0,2-1 64 0,-2-2 16 15,1 1-144-15,-1-1-16 0,-1-2-16 0,0 0 0 16,0-2 352-16,-1 0 0 0,-1 2 0 0,-3 0 128 0,-1 1 128 0,0-6 32 16,-2-1 0-16,-2-3 0 0,0-4-288 0,-2 2 0 15,-2-1-208-15,-2-1 80 0,2 1 256 0,-5 0 48 16,2 4 16-16,-1-2 0 0,-2 1 48 0,-1 3 16 15,0 0 0-15,0 1 0 0,-1 3 304 0,1 1 64 16,-1 4 16-16,0-4 0 0,0 6-128 0,0 0-32 16,0 1 0-16,1 2 0 0,1 1-480 0,0 0 0 15,1 3 0-15,2-1 0 0,-1 2-144 0,2 1-128 16,2 1-32-16,-2 1 0 16,1 0-1104-16,-1 1-240 0,0 1-32 0,1-1-16 15,0 1-864-15,0 1-192 0</inkml:trace>
  <inkml:trace contextRef="#ctx0" brushRef="#br0" timeOffset="19">15877 4839 21183 0,'-3'-1'944'0,"-1"0"192"0,1 0-912 0,2 1-224 0,0 0 0 0,0 1 0 0,-1 1-1088 0,-1 1-272 0,-2 1-48 0,-1 1-16 0,-2 3 1840 0,0-2 368 0,-1 6 80 0,1-1 16 0,1 0-128 0,1 2-32 16,-2 2 0-16,2 0 0 0,-1 1 432 0,1 0 64 16,-2 2 32-16,1 0 0 0,-2 2 464 0,1-3 80 15,-1 2 32-15,-2 2 0 0,0-3-816 0,-1 3-176 0,-1 2-16 0,-2-1-16 16,0-4-608-16,0 2-192 15,1-1 128-15,-3-1-128 0,3 1 0 0,0-3 0 16,0 0 0-16,2 0 0 0,0-2-208 16,-1-2-48-16,2-1-16 0,0-2 0 15,1-3-1760-15,0-1-336 0,0-1-80 0,2-2-16 0</inkml:trace>
  <inkml:trace contextRef="#ctx0" brushRef="#br0" timeOffset="20">15462 4924 30399 0,'6'-2'1344'0,"-2"1"288"0,1 2-1312 0,-2 1-320 0,2 1 0 0,-1-2 0 15,1 4 352-15,2 0 0 0,6 6 0 0,4 2 0 0,4 4 432 0,3 3 96 0,-1 2 16 0,-1-1 0 0,-1 1 0 0,-1 1 16 0,0-1 0 0,-2 0 0 0,0-1-656 0,-1 0-128 0,0 0-128 0,0-1 192 0,-1 0-192 0,-2-3 0 16,1 2 0-16,-1-2 0 0,-2-2-192 0,2-4 192 16,1 1-160-16,-2-3 160 15,1-2-640-15,-1 0-16 0,1-1-16 0,0-1 0 16,-2 1-1056-16,-2-5-192 0,0 3-64 16,-2-4-11872-16</inkml:trace>
  <inkml:trace contextRef="#ctx0" brushRef="#br0" timeOffset="21">16531 5015 25791 0,'13'-2'2304'0,"-7"-2"-1856"15,-1 1-448-15,0 1 0 0,-1 1 3456 0,-1 1 576 0,2 0 128 0,3-2 32 0,4 2-3392 0,5-5-672 16,3 2-128-16,0 0 0 0,1-2-880 0,0 2-112 0,-1-1-32 0,0-1 0 0,-1 0-480 0,1 0-96 0,0 3-32 0,0-3 0 0,-1 1-1440 0,-1 1-304 0,0-1-48 0,-3 1-16 15,0 2 1376-15,-1 0 272 0,-1-1 48 0,0 2 16 0</inkml:trace>
  <inkml:trace contextRef="#ctx0" brushRef="#br0" timeOffset="22">16545 5178 35935 0,'10'-3'3200'0,"0"-1"-2560"0,-3-1-512 0,-1 5-128 0,2-3 1152 0,2 1 192 0,10-2 64 0,10-3 0 0,10-1-1104 0,5-2-304 0,-1 2 0 0,-2 2 128 15,-5-1-128-15,-3 5-256 0,-2 0 64 0,-4 2 16 32,-1 0-1808-32,-2 2-384 0,-1 0-64 0,-3 2-8080 0,-3 1-1632 0</inkml:trace>
  <inkml:trace contextRef="#ctx0" brushRef="#br0" timeOffset="23">17594 4577 35935 0,'8'-7'1600'0,"-3"1"320"0,0 1-1536 0,-1 0-384 0,0 4 0 16,-2 1 0-16,3-4 848 0,2 1 112 0,5-2 0 0,2-1 16 0,5-4-1136 0,0 3-224 0,0 1-64 0,0-2 0 0,-1 5 192 0,0-2 48 0,0-2 0 0,0 4 0 0,0 2-1024 0,-1-3-208 0,1 1-32 15,-1 3-16-15,2 0 720 0,-1-2 160 0,-1 4 32 0,2-2 0 0,0 5 1552 0,0-2 320 16,1 2 64-16,-1 1 16 0,-2 1-304 0,0 2-64 15,-2 2-16-15,-1-2 0 0,-1 2-416 16,-3 0-96-16,-2 0-16 0,-2 4 0 0,-1-3-272 0,-4 4-48 16,-2-2-16-16,-3 1 0 0,-3 1-128 0,-3 1 0 15,-3-2 0-15,-3 1 0 0,-1 0 0 0,-4 0 0 16,0-2-192-16,-3 1 192 16,0-3 0-16,0-1 0 0,1-1 0 0,0-1 0 0,4-1-176 0,-1-1 48 15,1-2 0-15,2 1 0 0,2-4 128 0,2 3-208 0,2-1 80 16,-1-2 128-16,5 2-208 0,1-3 80 0,2 1 128 15,2 0-208-15,2-1-32 0,0 2 0 0,1-1 0 0,3 3 0 16,-1-4 80-16,3 2 16 0,3-1 0 0,0 2 0 16,2-1 144-16,0-1-128 0,3 3 128 15,-1-1-128-15,1 1-112 0,-1-2-16 0,2 0 0 0,0 3 0 16,0 0 256-16,0 2 0 0,1 0 0 0,0 1-144 16,-2 0-80-16,-1 2-16 0,1-3 0 0,-2 2 0 15,0 3 240-15,1-1 0 0,-2 2 0 0,0-2 0 16,0 2 0-16,-1-1 0 0,0 1 0 0,0 1 0 15,0-2 0-15,-3 2 0 0,1-3 0 0,-2 2 0 0,-3 0 512 0,1 0-16 32,-3 2 0-32,1-1 0 0,-4 0 0 0,1-1 0 0,-1 3 0 15,-3-3 0-15,0 1-240 0,-3 1-64 0,1-4 0 0,-2 0 0 0,1 1-64 0,-2-2 0 16,0-1-128-16,-1 0 192 0,-2-3-192 0,1 0 176 16,0 0-176-16,-2 0 160 0,0-3-160 0,1-1 0 15,-2 2 0-15,-1-3 128 0,0 1-128 0,-1-1 0 16,-2-2 0-16,-1 0 0 15,-1-2 0-15,-1 2-176 0,-2-2 48 0,0-1 0 16,-2 3-544-16,1-2-96 0,0-1-32 0,1 2 0 16,0-4-1440-16,1 2-304 0</inkml:trace>
  <inkml:trace contextRef="#ctx0" brushRef="#br0" timeOffset="24">19039 4839 23039 0,'4'-6'1024'0,"-3"0"192"0,0 0-960 0,1 1-256 0,-1 4 0 0,0-1 0 0,0-1 336 0,1-2 32 0,-1-3 0 0,1 0 0 0,-1-1-368 0,-1 3-128 0,-1 0 0 0,-1 1 0 0,-2 5 400 0,-1 0 96 0,-1 2 16 0,-1 2 0 0,-1 1-384 0,-2 1 144 0,2 0-144 0,-4 4 0 0,1-2 784 0,-1 3 48 0,-2 1 16 0,1 3 0 32,-2-3 368-32,-1 4 64 0,-1 2 0 0,-2 1 16 15,-2 1-256-15,0 2-48 0,0 2-16 0,1-2 0 16,0 0-224-16,2 2-48 0,0-2-16 0,0 2 0 16,-2 3-320-16,2-4-64 0,-1 2-16 0,0-3 0 15,2-1-288-15,0-1 0 0,1-2 0 0,1-4 0 16,3-1-560-1,-2-2-208-15,2-1-64 0,0-5 0 0,3 1-1712 0,-3-6-336 16,4 0-80-16,-1-4-10624 0</inkml:trace>
  <inkml:trace contextRef="#ctx0" brushRef="#br0" timeOffset="25">18514 4832 21183 0,'3'-1'1888'0,"0"-2"-1504"0,-1 2-384 0,0 1 0 0,0 0 2480 0,3 0 416 0,2 0 96 0,5 1 16 0,2 2-1840 0,4 2-352 16,0 3-80-16,-2 4-16 0,0 2 48 0,-1 4 0 16,1 0 0-16,-1 4 0 0,1 3-480 0,-2 0-96 0,-1 1 0 0,0 0-16 15,-1 0-176-15,0 2 0 0,1-1 0 0,-2-1 0 16,0-2 0-16,-1-2 0 0,1 0 0 0,-1 1 0 15,-1-5 0-15,1 0 0 0,-1-1 0 0,-1-1 0 16,-1 0-288-16,1-4 16 0,-2 0 0 16,0-4 0-1,0 1-576-15,-1-4-112 0,1 1-32 0,-1-1 0 16,0-1-432-16,0-2-96 0,0 1-16 0,1-3-7424 0,-1 0-1472 0</inkml:trace>
  <inkml:trace contextRef="#ctx0" brushRef="#br0" timeOffset="26">19291 4415 28559 0,'9'-7'1264'0,"-4"1"272"0,0 1-1232 0,0 1-304 0,-1 4 0 0,-1-2 0 0,1 0 736 0,2 0 96 0,4-3 0 0,4-1 16 16,-1-2-1472-16,3 1-288 0,-1-1-64 0,-2 2-16 15,-1 1-240-15,-2-1-48 0,0 1-16 0,-3-1 0 16,1 2-304-16,-3 2-48 0,1-2-16 0,-1 3 0 0,0 1 1968 0,0 0 384 0,0 2 80 0,-1 1 0 16,1-2 816-16,0 4 144 0,2-3 48 0,-3 2 0 15,3 1-1024-15,-2 1-208 0,0-1-32 0,0-2-16 16,-1 3-496-16,0 0 0 0,0 0 0 0,0 2 0 0,-2 0 0 0,1 3 0 15,-1 2 0-15,0 2 0 0,1 1 0 16,-2 1 0-16,0 0 0 0,-2 1 0 0,1-2 496 16,-2 1 0-16,-1 3 0 0,-2 2 0 15,-1 0-352-15,-1 1-144 0,-2-1 128 0,0-1-128 0,1-3 0 0,-2 1 0 16,1-3 0-16,1 0 0 0,-2-2 0 0,1-1 0 16,0 0 0-16,1-2 0 0,-1-2-288 0,0-3 64 15,1-1 16-15,-1 0 0 0,-1-2 64 0,0 0 16 16,0-1 0-16,-2-2 0 0,0-2 128 0,0-1 176 15,0 1-48-15,1-2 0 0,1-1-128 0,0-1 0 16,2-3 0-16,0 1 0 0,1-3 416 0,-1-1 0 16,3 1 0-16,2-1 0 0,-1 1-208 0,3 0-32 15,1 0-16-15,1 2 0 0,1 0 224 0,3 2 64 16,2 3 0-16,-1-1 0 0,1 4 192 0,2-2 64 16,2 3 0-16,0 3 0 0,1-1-176 0,2 2-16 0,1 0-16 15,1 1 0-15,2 3-224 0,1-3-32 0,0 4-16 16,2 0 0-16,0 2-224 0,0 0 0 0,1-1 128 0,0 1-128 15,0 3 0-15,2-3 0 0,-1 2 128 0,1 2-128 16,1-1 0-16,-2 2 176 0,1 0-176 0,-3-2 160 16,-2-2-160-16,-2-2 0 0,-4 1 0 15,-1-1 0-15,1 1-1232 16,-3 0-176-16,-2-2-48 0,-1-1-14288 0</inkml:trace>
  <inkml:trace contextRef="#ctx0" brushRef="#br0" timeOffset="27">18132 6745 12895 0,'1'-4'1152'0,"0"2"-928"0,0-2-224 0,0 3 0 0,-1 1 144 0,0-3-16 0,2 0 0 0,-1-2 0 0,0-4 144 0,0 2 32 0,1-3 0 0,-2 4 0 0,-2-2-160 0,1 2-16 16,0 0-128-16,-2 1 192 0,1-1-64 0,-2 1-128 0,1-1 176 0,-2 1-176 15,0 1 832-15,-1-1 64 16,-2 1 16-16,-1 1 0 0,3 1 560 0,-2-1 96 0,-2 0 32 0,-1-1 0 0,-1 2-352 0,0 2-64 31,0-4-16-31,-4 3 0 0,0 1-496 0,-2 0-96 0,-2 1-32 0,2 3 0 0,-2 0-144 0,0 2-16 16,-1 2-16-16,0 2 0 15,0-2-368-15,0 2 0 0,2 1 0 16,0-1 0-16,3 1 0 0,0 2 0 0,2 0-160 0,2 0 160 0,-1 1 0 0,0 1 0 16,2 1 0-16,0-1 0 0,3-2 0 0,1 0 0 15,1 0 0-15,1-2 144 0,2 1 112 0,2-3 0 16,1 1 16-16,2 0 0 0,2 1 16 0,0-2 0 16,2 1 0-16,1 0 0 0,3 1-48 0,0-2-16 15,3 2 0-15,0-3 0 0,1 1-224 0,2 0 176 0,2-2-176 16,1-2 160-16,-3 0-16 0,1-2 0 0,2-1 0 0,1-1 0 31,2-1 80-31,-1-1 16 0,2-1 0 0,0-1 0 0,-2-1 16 0,-1-1 16 0,1-1 0 0,0 0 0 16,-2 0-32-16,1-2-16 0,-1 2 0 0,-2-4 0 15,0 3-80-15,-2-4-16 0,-1 1 0 0,-1-1 0 16,-2 0 128-16,-1-2 0 0,-1 2 16 0,0-1 0 16,-2 1-112-16,1-4-32 0,-2 1 0 0,-1-3 0 15,0 0-128-15,-2-4 192 0,1 0-192 0,-2-2 192 16,1 0-192-16,-3 3 0 0,-1-2 0 0,-2 1 0 15,0 1 0-15,0 0 0 16,-1 3 0-16,-1-2 0 0,-2-7-192 0,-3-3 192 0,0 4-192 0,-2-2 192 0,1 3-144 0,0 2 144 16,-1 2 0-16,1 0 0 15,1 3 0-15,2 0 0 0,-1 2 0 0,2 1 0 0,1-1 0 16,1 4 176-16,-2 0-176 0,1 0 160 0,0 2-160 0,0 1 0 16,0 2 0-16,-2-1-176 15,2 2-656-15,0 3-128 0,1-2-16 0,-1 4-16 16,1 0-1360-16,1 2-272 0,2 0-48 0,0-1-10736 0</inkml:trace>
  <inkml:trace contextRef="#ctx0" brushRef="#br0" timeOffset="28">19268 6242 23039 0,'-1'-10'1024'0,"-1"2"192"0,1 2-960 0,1 1-256 0,0 3 0 0,0-2 0 0,1 3-160 0,-1-5-80 0,-1-4-16 0,1-3 0 16,-2-1-352-16,-1 0-80 0,1-2-16 0,-2 4 0 0,0-3 704 0,-1 2 0 0,2 3 0 0,-2 2 0 31,0-1-400-31,0 2-48 0,-1 1-16 0,0-1 0 0,-1 2 848 0,0 2 160 0,-2 0 32 0,-2 3 16 16,-1-2 304-16,-1 2 48 0,-1 0 16 0,-1 2 0 15,-1 1-112-15,0 0-16 0,0 2 0 0,-2-1 0 16,3 1 128-16,-2 0 32 0,1 0 0 0,0 2 0 16,1 2 80-16,-1-3 16 0,4 4 0 15,-2-1 0-15,3 3-432 0,0 2-80 0,0-1 0 16,1 5-16-16,1 1-144 0,-1 1-32 0,0 2 0 0,0 1 0 15,2 1-96-15,-2 2-32 0,1 2 0 0,-1 0 0 16,0-2-256-16,1 1 0 0,-1 3 128 0,0 1-128 16,-1 0 0-16,2 1 0 0,3-7 0 0,0 2 0 15,2 0 0-15,0-5 0 0,2 2 0 0,0-4 0 16,1-1 272-16,1 1-48 0,-1-3-16 0,1 1 0 0,1-2-80 0,2 0-128 16,-1 0 176-16,2-5-176 0,0 1 128 0,-1 0-128 15,2-3 0-15,1 3 0 0,-1-3 0 0,0 0 0 16,0 1 0-16,0-1-192 15,1 1-512-15,-1-1-112 0,0 3-16 0,0-4 0 16,-1 1-320-16,0 0-64 0,-1-1 0 0,1-4-16 16,-1 1-1088-16,-1-3-224 0,-1-2-32 0,0-2-9072 0</inkml:trace>
  <inkml:trace contextRef="#ctx0" brushRef="#br0" timeOffset="29">18428 6639 32255 0,'-5'3'1424'0,"0"-3"304"0,2 0-1392 0,1 0-336 0,2 0 0 0,0 0 0 0,2 2 1392 0,-1-1 208 0,1-1 32 0,3 0 16 0,2 0-1136 0,-7 0-240 0,19-3-32 0,-5 1-16 0,2-1 160 0,3-3 16 16,2 1 16-16,3-3 0 0,5-1-240 0,2-2-48 15,1 1-128-15,0-1 192 0,1-2-192 0,2 2 0 16,1-1 128-16,-2 1-128 0,2 0 0 0,-2 1 0 16,-5 2 0-16,0-1 0 0,1 2-128 0,-3 1-128 15,-4 1-32-15,2 0 0 16,0 3-1056-16,-2-2-224 0,-2 2-32 0,-3-1-16 15,-2 2-1200-15,-3 0-256 0</inkml:trace>
  <inkml:trace contextRef="#ctx0" brushRef="#br0" timeOffset="30">17788 7271 14735 0,'-11'2'1312'0,"2"-2"-1056"0,4 0-256 0,3 0 0 0,-1 1 576 0,-1-1 64 0,-5 0 16 0,-6 0 0 0,-3-1 368 0,-1 1 80 0,1 0 16 0,2 0 0 16,1 1-688-16,3 1-144 15,1-1-32-15,0 1 0 0,1 1-256 0,0 0-144 0,1-3 16 0,3 2 0 0,2-1 128 0,2 1 176 16,2-2-48-16,1 2 0 0,2 0 1104 0,0 1 224 16,4-1 32-16,-1 0 16 0,2 2-480 0,1-1-80 15,2 2-32-15,3-3 0 0,3 2 32 0,5-3 0 16,6 0 0-16,1-1 0 0,6 0 16 15,3-2 0-15,-1-1 0 0,4 1 0 16,6-2-336-16,4-1-64 0,2 3-16 0,3-2 0 0,-2 2-368 0,2-5-176 16,2 2 160-16,1-1-160 0,2-2 288 0,2 0-32 15,5 2-16-15,-1 0 0 0,1 0-112 0,-3 1-128 16,-1 2 176-16,-4-1-176 0,-3 4 0 0,-3-3 0 0,2-1 0 0,-2 0 0 16,2 1 0-16,-6-2 0 0,-4 2 0 0,0 0-192 15,2 0-160-15,-3 3-32 0,-2-4 0 0,-3 1 0 16,-6 1-112-1,-2 1-16-15,-3 1-16 0,-5-1 0 0,-3 2-800 16,-4-1-144-16,-4 1-48 0,-4 1 0 0,-2 0-976 0,-3-2-192 16,-2 0-32-16,-2 3-8752 0</inkml:trace>
  <inkml:trace contextRef="#ctx0" brushRef="#br0" timeOffset="31">18328 8256 1839 0,'5'-9'160'0,"-1"2"-160"0,0 1 0 0,-2 0 0 0,0 1 5120 0,1 0 976 0,-1 0 208 0,3-3 32 0,2-6-4576 0,1-5-928 0,2-2-176 0,-1-2-32 0,-3 2-752 0,-2-1-160 0,-2 6-32 0,-2-1 0 16,-1 0-192-16,-4 2-32 0,-1-1-16 0,-4 1 0 0,-1-1 176 0,-2 4 48 15,0-3 0-15,-3 4 0 0,0-1 912 0,-3 4 176 16,-1-2 32-16,-2 4 16 0,1 0 416 0,-2 2 64 15,1 3 32-15,0 1 0 0,0 1-464 0,-3 3-80 16,-2 2-32-16,-3 1 0 16,3 4-560-16,0 0-176 0,1 4 0 15,4-1 0-15,2-2 144 0,1 1-144 0,3 0 0 0,0 5 144 0,1-2 48 16,1-2 0-16,0 3 0 0,2 0 0 0,-1 0 128 0,2 0 48 16,1 0 0-16,2 0 0 15,-1 1-176-15,3 2-16 0,1 2-16 0,2 2 0 0,2 1-160 0,2-2-272 0,2 2 64 16,0-5 16-16,4-1-176 0,-1-4-16 15,3 0-16-15,-1-2 0 16,2-2-48-16,1-1 0 0,2-4 0 0,1-1 0 0,2 0 304 0,3-4 144 0,1-2-160 16,0-2 160-16,1 1 416 0,0-5 176 0,3-2 48 0,2-3 0 15,3 0 96-15,-1-3 32 0,1-1 0 0,-1-4 0 16,-1 1-144-16,-1-2-32 0,-1-4 0 0,-3 1 0 16,-2 5-160-16,0-7-48 0,1-3 0 0,-3 1 0 15,-3 3-112-15,0-3-16 0,-1-3-16 0,-2 0 0 16,-2-1-112-16,-3 6-128 0,-2-2 176 0,-1 2-176 15,-4-2 208-15,-1 0-64 0,-3-1-16 0,-2 3 0 16,-2-2-128-16,0 3 0 0,-1 5-160 0,-2-1 160 0,-1-1 0 16,-3 2 0-1,0 0 0-15,-1 1 0 0,0-2 0 0,-2 2 0 0,0 3 0 0,1 2 0 0,-2 1 0 32,-1 0-144-32,-1 3 144 0,1 2-128 0,-1-2 0 0,0 4 0 0,0 0 0 0,2 1 0 15,0 3-464-15,1 0-96 0,0 2-16 31,2 0 0-31,1 2-832 0,3-2-160 16,1 3-32-16,3-1-8608 0,3 0-1712 0</inkml:trace>
  <inkml:trace contextRef="#ctx0" brushRef="#br0" timeOffset="32">20167 7058 14735 0,'4'-3'1312'0,"-3"2"-1056"0,0 0-256 0,0 0 0 0,2 1 3776 0,-2-3 688 16,2 2 144-16,0 0 16 0,2 1-3072 0,4-5-608 0,2 4-128 0,1-4-32 0,2 1-416 0,1 1-96 0,0 1-16 0,-2-1 0 0,2 2-128 0,0-1-128 0,-2 1 192 0,2-1-192 0,0 0 0 0,0-1-256 16,1 2 32-16,0 1 0 0,1 0 224 0,0-2 0 15,-3 0-160-15,1 2 160 16,-2 0-496-16,-1 0-16 0,0 0-16 0,1-1 0 15,-2 1-1600-15,0 0-320 0,-1-1-64 0,0-2-16 16,1 1-320-16,-1 0-64 0</inkml:trace>
  <inkml:trace contextRef="#ctx0" brushRef="#br0" timeOffset="33">20111 7282 43311 0,'4'0'1920'0,"-2"0"384"0,2-2-1840 0,1 2-464 0,0 0 0 0,-1 0 0 0,2-1-768 15,4 1-240-15,6 0-48 0,5-3-16 0,4 0 1072 0,1-1 256 0,1 3 16 0,-1-4 16 0,0 4-288 0,0-4 0 0,0 2 0 0,0 0 0 16,-2-1-352-16,0 2-128 0,-1-1-32 0,1 1 0 16,-3-2-480-16,-1 1-96 0,-1 1-32 0,0 0 0 15,-2 2-448-15,-2-5-96 0,1 3 0 0,-1-3-12048 0</inkml:trace>
  <inkml:trace contextRef="#ctx0" brushRef="#br0" timeOffset="34">18849 7894 26719 0,'-1'-1'2368'0,"1"-2"-1888"0,0 3-480 0,0 0 0 16,0 0 320-16,0-1-48 0,1 0 0 0,-1-2 0 0,1 1-272 0,1-3 160 0,1 0-160 0,-1 0 128 0,2 1-128 0,-1-1 128 0,-1 3-128 0,1-1 128 0,-1 2-448 0,0 1-112 0,1 0-16 0,-2-2 0 0,2 2 880 0,0 0 160 15,1 2 48-15,2-4 0 0,0 2 896 0,3 0 176 16,2-3 32-16,3 2 16 0,1 1-848 0,3-5-160 16,3 2-48-16,0 0 0 0,0 0-480 0,0 1-96 15,3 2-128-15,-3-3 176 0,0 3-176 0,-4-1 0 16,-1 0 0-16,-2 1 0 0,-2 1 0 0,-1 3 0 0,-2-2 0 15,-2 2 0-15,-2 1 0 0,-1 0 0 0,-1 1 0 0,-2 0 0 16,0-1 0-16,-2 3-224 0,0-1 80 0,-1 2 16 16,1-4 128-16,0 2-128 0,-2 3 128 0,0-3-128 15,-1 1 128-15,0 0 0 0,-1 0 0 0,-1 0 0 16,0-1 0-16,-2-1 0 0,1 1 0 0,-2-1 0 16,1 1-176-16,-3 0-48 0,-2 0-16 0,0 3 0 15,0-3 96-15,-2 4 16 0,-3 1 0 0,-3 2 0 0,1-1 128 16,0 1 0-16,-1 1-144 0,3-2 144 0,2 0 0 0,1 0 0 15,4-2 0-15,0 2 128 16,3-2-128-16,1-2 0 0,1 0 144 0,1 3-144 0,0-3 128 0,-2 3-128 16,3 0 128-16,-3 0-128 0,1 3 0 0,0-1 0 15,1-2-192-15,-1 2 64 0,2-6 128 16,2 3 256-16,-1-2-64 0,2-1-16 0,0-2 352 0,1 0 80 16,1 0 16-16,1-1 0 0,1 1-240 0,1-2-64 15,-1 1 0-15,2-4 0 0,3 2-176 0,-1-1-144 0,3 1 192 16,0-3-192-16,4 0 0 0,-1-2 0 15,3 1 0-15,0-3 0 0,3 2 0 0,-1-1 0 16,1 1 0-16,-1-2 0 0,2 2 0 0,-1-1-272 0,-1 1 16 16,1 1 16-1,-1-2-960-15,0 1-192 0,-1 2-32 0,0-3-9456 0,-1 2-1872 0</inkml:trace>
  <inkml:trace contextRef="#ctx0" brushRef="#br0" timeOffset="35">19520 8285 20271 0,'-1'1'1792'0,"1"0"-1424"0,0 0-368 0,0 2 0 0,1-3 2048 0,-1 2 320 0,1 2 80 0,1 2 16 0,-1 4-1776 0,0 1-368 0,2 2-64 0,-1-1 0 0,1 3 144 0,-2-2 48 0,-1 3 0 0,0 0 0 0,0 4-192 0,0 0-48 16,0 1 0-16,-1 1 0 0,1-4 256 0,-2-2 48 15,1 1 16-15,0 3 0 16,-2 0 144-16,1 2 32 0,-2 4 0 0,2-3 0 0,-1-3-704 0,1 0-192 15,-1-3-16-15,2-1 0 32,2-1-1616-32,1-1-320 0</inkml:trace>
  <inkml:trace contextRef="#ctx0" brushRef="#br0" timeOffset="51">18378 10217 7359 0,'0'-1'656'0,"1"-3"-528"0,0 3-128 0,-1 1 0 0,1-2 144 0,1 0 0 0,0 0 0 0,1-3 0 0,1-1-144 0,1 0 0 0,0-2 0 0,2 2 128 0,-3 4 464 0,0-5 96 0,0 4 16 0,0 0 0 0,-2 3-112 15,1-2-16-15,-1 2 0 0,-1-1 0 0,1 1 96 0,-2 0 16 0,0 0 0 0,0 0 0 16,0-2 400-16,0 2 64 0,0-3 32 0,0 0 0 16,0-2-256-16,0 1-48 0,-2 2-16 0,1-2 0 0,-1 2 192 15,-2-3 32-15,1 0 16 0,-2 1 0 16,0 2-192-16,-1-3-32 0,0 1-16 0,0 0 0 0,-1-1-240 0,-1 0-48 15,2 1-16-15,-2-1 0 0,1-2-224 0,-2 1-32 16,1 0-16-16,-1 1 0 0,-1 0-288 0,-1 0 160 31,0 1-160-31,-1 1 128 0,0 2 16 0,1-2 0 0,1 2 0 0,-2 2 0 0,-2 2 304 16,-2-1 64-16,-1 4 16 0,0 3 0 16,-1-2-400-16,0 3-128 0,1 1 0 0,-1 0 0 15,2 3 0-15,1 1 0 0,3-2 0 0,-2 2 0 0,2 3 0 0,1-2 0 0,2 1 0 16,1-2 0-16,1 2 0 0,2 2 0 15,2-4 0-15,-1-1 0 0,2 2 0 0,0 2 320 16,2-1-64-16,2 0 0 0,0-1-80 0,1 2-32 16,1-3 0-1,3 1 0-15,3 1-144 0,1-2 0 0,2-3 0 0,3-1 0 0,2-1 192 16,0-4 0-16,2-1 0 0,0-2 0 0,1-2 0 16,-3-3 16-16,1-2 0 0,1-4 0 15,2-1 80-15,0-4 16 0,-1-2 0 0,1 1 0 16,-2-4 80-16,0-3 32 0,0 3 0 0,-2-5 0 0,-2 1-160 15,-1-1-16-15,-1-1-16 0,-2-3 0 0,-2 0-80 16,-4 0-16-16,-1-3 0 0,-2 0 0 0,-2 2-128 0,-2-6 0 16,-2-2 0-16,-2-2 0 0,-2 1 0 0,-2 1 0 15,1 2 0-15,-2-1 128 0,-1 3-128 0,-1-3 192 16,0 2-192-16,0 2 192 0,1 2-192 0,-1 1 0 16,3 0 0-16,-3 0-176 0,4 5 176 0,-1 1 0 15,2 3 0-15,-1-1 0 0,2 7-224 0,1-2 32 16,1 6 16-16,2-1 0 0,0 5-16 0,-1 0 0 15,3 3 0-15,0-2 0 16,0 3-688-16,0 1-144 0,0 1-16 0,0 0-16000 0</inkml:trace>
  <inkml:trace contextRef="#ctx0" brushRef="#br0" timeOffset="52">19306 9458 14735 0,'2'-2'1312'0,"-1"-3"-1056"0,0 1-256 0,0 2 0 0,2 0 1296 0,-1 2 208 0,1-3 32 0,0-1 16 0,4-2-608 0,0-3-128 0,3 0-32 0,-2 1 0 16,0-3-144-16,-2 1-48 0,-1 2 0 0,-1 1 0 0,-3-1-160 0,-1 2-48 15,-1 0 0-15,-4 0 0 16,0 1 208-16,-4 1 48 0,2 2 0 0,-3-4 0 0,-1 1-192 0,-3 1-48 15,1-1 0-15,-4 1 0 0,1-1 224 0,-1 0 32 16,-1 0 16-16,0 0 0 0,0 3-112 0,0-3-32 16,2 0 0-16,0 4 0 15,3 2 96-15,-1-1 16 0,2 0 0 0,1 0 0 16,1 1-352-16,-1 4-64 0,-1 1-16 0,1 3 0 0,1-3-208 16,2 2-288-16,-1 3 64 0,0 4 16 15,3-2 400-15,-1 2 96 0,2 0 16 0,1 2 0 16,0 3-304-16,3 2 0 0,0 7 0 0,1-1 0 0,0-3 256 15,1 7 0-15,0 4 0 0,2 5 0 16,1 1 16-16,-2 4 0 0,3 1 0 0,-1 0 0 16,1-2-112-16,0-3-32 0,0-2 0 15,1-1 0-15,0 2-128 0,0-1 0 0,0-4 0 0,-1-2 0 0,0-3 0 0,0-1 0 16,-1-3 0-16,0-3 0 0,-2-1 0 0,2-2 0 16,-2-2 0-16,1-2 0 15,-1-1-608-15,-1-4-48 0,1 0-16 0,-2-3 0 0,1 3-336 0,-2-6-64 16,1 0-16-16,-2-1 0 15,0 1-96-15,-2-5-32 0,1 3 0 0,-2-3-8128 0,0-1-1648 0</inkml:trace>
  <inkml:trace contextRef="#ctx0" brushRef="#br0" timeOffset="53">18697 9991 30399 0,'-2'-2'1344'0,"1"-3"288"0,0 1-1312 0,1 1-320 0,1 3 0 0,0-3 0 0,2 2 1152 0,1-4 176 0,3-2 16 0,3-4 16 16,4 0-208-16,2-1-32 0,2-2-16 0,4 1 0 16,2 0-400-16,2-2-96 0,4 2-16 0,3-3 0 15,5 3-272-15,1-2-48 0,0 2-16 0,2-1 0 16,0 1-128-16,0 0-128 0,-1 1 144 0,-3-2-144 15,-2 3 128-15,-3 3-128 0,-1 1 0 0,-4 2 0 16,-2-1 0-16,-3 1-160 0,-3 3 0 0,-1-2 0 16,-1 4-240-16,-3 0-48 15,-2 0-16-15,-4 0 0 0,0 1-1392 16,-3 4-288-16,-3-2-48 0,-1 3-13600 0</inkml:trace>
  <inkml:trace contextRef="#ctx0" brushRef="#br0" timeOffset="54">17633 10832 11055 0,'-1'-1'976'0,"0"1"-784"0,0-4-192 0,-1 3 0 0,2 1 2656 0,2-1 480 0,-1 1 112 0,0-3 16 0,1 2-1008 0,2-2-192 0,2 3-32 0,1-2-16 0,0 2-1376 0,2 2-256 0,-1 1-64 0,2 1-16 0,1 0-64 0,0-2-16 16,3 0 0-16,1 1 0 0,1-3 368 0,2 0 80 16,2 0 16-16,1-4 0 0,3 3 432 0,2-5 96 0,3 1 0 0,5-4 16 15,3 0-320-15,4-2-64 16,6 0-16-16,2 0 0 0,6-1-416 0,-1-1-96 15,0 0 0-15,1 0-16 0,-2 3-80 0,5-1-16 16,3 0 0-16,-1 1 0 0,2-3-208 0,-1 0 0 16,-1 2 0-16,0-3 0 0,-7 5 0 0,2-3 0 15,4 0 0-15,-1 0 0 0,0-3 0 0,-5 1 0 16,-6 3 0-16,-3-2 0 0,2 0 0 0,-4 0-128 16,-1 1 128-16,-5 1-160 15,-4 0-288-15,-2 3-48 0,-4 1-16 0,-4 2 0 16,-1 2-480-16,-6 3-96 0,-3-3-32 0,-3 6-16224 15</inkml:trace>
  <inkml:trace contextRef="#ctx0" brushRef="#br0" timeOffset="55">18615 11360 28559 0,'0'-5'2544'0,"1"0"-2032"0,1 3-512 0,-2-3 0 0,1 3 128 0,-1-4-128 16,1-2 0-16,0-6 0 0,0-3 256 0,1-6-64 0,-4 1 0 0,-1 1 0 0,-2 3-368 15,-3 2-80-15,0 2 0 0,-3 3-16 0,-1 0-384 0,-1 4-80 0,-2 3-16 0,-1 4 0 0,0 0 752 0,-3 4 160 16,0 3 32-16,-5 4 0 0,1 0 688 0,-3 6 144 16,0 1 16-16,-2 0 16 0,1 3-208 0,2 1-32 15,1 2-16-15,4 1 0 0,3-2 208 16,2 2 32 0,2-2 16-16,4 1 0 0,0-1-240 0,4-2-48 15,1-1-16-15,2 1 0 0,3 1-752 0,1 1 0 16,2-4 0-16,2 1 0 0,1-1 0 0,1-2-192 0,2 2 192 15,0-2-208-15,1 0 208 0,1-2 0 0,2 1 0 16,-2-2-144-16,2 1 144 0,1-4 0 0,0 0 0 0,1-5 0 16,0-1 0-16,1-5 0 0,2-2 0 0,-2-2-192 15,2-6 352-15,-1-1 64 0,3-4 16 0,-2-2 0 16,-2 2 144-16,2-6 48 0,-2-1 0 0,0-2 0 16,1-2-128-16,-4-2-32 0,2-3 0 0,-3-3 0 15,-1 1 96-15,-2-2 16 0,-3-1 0 0,-2-1 0 0,0 2-64 16,-2-3 0-16,-2 1 0 0,-1-1 0 0,-1 2-80 15,0 3-32-15,-1 3 0 0,-1-2 0 0,-1 3-208 16,-1 0 0-16,-1 2 128 0,0 2-128 0,-2 0 0 16,0 3 0-16,-1 3 0 0,0 2 0 15,-1 3-128-15,0 3 128 0,-1 1-192 0,0 3 192 0,-1 2-416 16,-2 1 32-16,1 3 0 0,0 0 0 16,1 1-400-16,1 0-80 0,1 0-16 0,0-3 0 15,3 1-736-15,0-2-160 16,2 2-16-16,2-2-14400 0</inkml:trace>
  <inkml:trace contextRef="#ctx0" brushRef="#br0" timeOffset="56">18979 11109 34095 0,'2'-4'3024'0,"-1"-1"-2416"0,1 2-480 0,0 0-128 0,0 2 1280 0,2-3 256 0,2 0 32 0,3-7 16 0,5-2-1152 0,3-2-240 15,0 0-32-15,2 1-16 0,-1 1-144 0,1 2-224 0,1 2 48 0,-2 3 16 16,2-3-544-16,0 4-128 0,0 2 0 0,-1 3-16 0,-1-3 384 0,-1 3 80 16,-1 3 0-16,-1-3 16 15,0 0 368-15,-2 1 0 0,0 1 0 0,-2 1 0 0,0-1 528 0,0 1 32 0,-2-1 0 0,-2 2 0 16,-1-4 96-16,1 2 32 16,-4 1 0-16,0-1 0 0,-1 2-352 0,-2 0-64 0,-1 1-16 0,-2 3 0 15,-1 0-256-15,-4 3 0 16,-2 0 0-16,-2 3-144 15,-4-1-240-15,-2 5-64 0,0-5 0 0,-3 4 0 16,-1 0-160-16,-2 1-32 16,-1 2-16-16,-1 2 0 0,0 2 528 0,-2 3 128 0,1 1 0 0,-2 1 0 0,3-3 0 0,2 0 176 0,3-2-48 0,0 4 0 15,0 0-128-15,1-1 192 0,3-1-192 0,2-1 192 16,4-4-192-16,3-3 0 0,2-5 0 0,4-2 0 0,2-4 496 16,1 2 112-16,1-5 32 0,2 1 0 15,1-2-304-15,1 0-48 0,1-1-16 0,2 1 0 0,2-2-96 0,0 2-32 31,3-3 0-31,0 0 0 0,2 0-144 0,0 0 160 16,-1 0-160-16,1-3 160 0,2 1-160 0,1 0-192 0,1-3 32 0,-1 0 16 16,1-1-752-16,1 0-160 0,0-3-32 0,0 1 0 31,-1-2-832-31,0 2-160 0,-3-1-32 0,-1 2-16 0,-1 1-688 0,-1 0-128 16,0 1-16-16,0-1-7168 0</inkml:trace>
  <inkml:trace contextRef="#ctx0" brushRef="#br0" timeOffset="57">19556 11455 27647 0,'3'-2'1216'0,"-2"1"256"0,0-2-1168 0,0 3-304 0,0-2 0 0,1 0 0 0,0 1 464 0,2-1 48 0,1-2 0 0,2-2 0 0,2-3 224 0,2 2 48 16,0-2 16-16,0 2 0 0,2-1-128 0,-1 1-32 16,2-1 0-16,-1 2 0 0,0-1-416 0,0 2-96 15,0-1 0-15,-1 1-128 0,-1 3 496 0,0 2-16 16,-1 0 0-16,-1 2 0 0,-1 4-96 0,0-1-32 15,-1 3 0-15,-2 1 0 0,0 2-480 0,-1 0-112 0,-2 0-16 0,1 2 0 16,-1 3 256-16,-2 1 0 0,1-2 0 16,-2 4 0-16,0-1 0 0,-3 4 0 15,-1 1 0-15,-1-1 0 0,0 1 144 0,-3 0-16 0,-1 0-128 16,-2-1 192-16,0-2-192 0,-2-2 128 0,-1-1-128 0,-1-2 0 16,0-3 208-16,-1-1-48 0,0-1-16 0,0-1 0 15,0-2 48-15,-1-1 0 0,0 1 0 16,0-3 0-16,-1 0-48 0,1-1 0 15,2-2 0-15,-1-1 0 0,5-1-144 0,1-2 0 0,2 1 0 0,3 0 0 16,2 0 0-16,2 1 0 0,1 0 0 0,1 1 0 0,2-2 0 0,1 4 0 16,3-2 0-16,0 0 0 15,3 0 0-15,1 0 0 0,2 1 0 0,2 2 0 16,0-1 192-16,1 3 16 0,4-3 0 0,-1 2 0 0,1 1-80 16,2 1 0-16,-1-1-128 0,-1 1 192 0,2 0-64 0,-1 2 0 15,0-2-128-15,-1 3 192 0,-2-3-64 0,0 0 0 16,-1 0-128-16,-1 0 192 0,0 3-192 0,0-3 0 15,-2 0 0-15,1 2 0 16,-2 0-368-16,1-1-64 0,-2 0-16 0,-2-2 0 16,-2 0-784-16,-1 0-176 0,-2-3-16 0,0 2-16 15,-1-2-1760-15,-2 1-336 0</inkml:trace>
  <inkml:trace contextRef="#ctx0" brushRef="#br0" timeOffset="58">20255 10301 19343 0,'-3'-2'1728'0,"3"1"-1392"0,0 1-336 0,0-1 0 0,1 1 1840 16,1-3 288-16,-1 1 64 0,1-2 16 0,3 0-208 0,2-4-32 0,1 0-16 0,3-1 0 0,2 2-144 0,-1 0-16 0,4-1-16 0,1 0 0 0,3 1-1072 0,-1 1-192 0,2-3-64 0,1 2 0 15,-1 1-144-15,1-3-48 16,-1 3 0-16,2-1 0 0,-2 0-256 0,1 1 0 16,-1-2 0-16,-1 0-144 0,1 0-160 0,-3 1-16 0,2 0-16 0,-1 1 0 31,0-4-432-31,0 2-96 0,-2-1-16 0,-1 1 0 15,-1-1-528-15,-2 2-96 0,-4 2-32 0,0 1-8992 16,-3 1-1808-16</inkml:trace>
  <inkml:trace contextRef="#ctx0" brushRef="#br0" timeOffset="59">20299 10451 31327 0,'1'5'1392'0,"-1"-4"272"0,2-1-1328 0,-1 2-336 0,0 0 0 0,2-2 0 0,0 0 1312 0,4 0 192 0,2 0 32 0,5-2 16 0,5-2-880 0,3 1-176 0,0-2-48 0,3 2 0 0,1-4-16 0,0 0-16 0,1 0 0 0,1-1 0 0,0 3-416 0,-1-3 0 16,-1 1 0-16,0 3-176 0,-3 0 176 0,-2-1 0 16,0-1 0-16,-2 2 0 15,-1 1-832-15,0 1-144 0,-3 0-32 0,-2 2-10160 16,1-3-2032-16</inkml:trace>
  <inkml:trace contextRef="#ctx0" brushRef="#br0" timeOffset="73">18448 13404 21183 0,'0'-4'1888'0,"1"2"-1504"16,1 2-384-16,-2-3 0 0,1 2 848 0,0 0 112 0,-1 0 0 0,1-4 16 0,2-1-192 15,-3-3-32-15,1 0-16 0,-2-2 0 0,0 1-144 0,-2 2-16 0,-1-1-16 0,-1 0 0 0,-1 1-432 0,-1-3-128 0,-2 2 0 0,0 0 0 0,0-1 544 0,-3 3 48 16,1 1 16-16,-1-2 0 0,0 5 96 0,-2-2 32 0,-1 5 0 0,-1-2 0 16,0 4-288-16,-1 0-64 0,-1 3-16 0,-1 1 0 15,-1 4-240-15,-1 1-128 16,1 2 160-16,0 1-160 0,2 0 272 0,2 2-32 0,0 0-16 15,2 2 0-15,3-1-96 0,1 3 0 16,0 1-128-16,1 1 192 0,2 0-192 0,0 2-192 16,0 3 48-16,2-4 0 15,2 0-240-15,0 0-32 0,1 1-16 0,0-2 0 0,2-1 432 0,0-1 0 0,0-1 192 0,2-4-64 0,0 1 352 0,1-3 80 16,0 0 16-16,2-4 0 0,0 0-256 0,0-4-32 16,1 1-16-16,2-4 0 15,0 1-96-15,1-3-32 0,1-3 0 0,1 1 0 0,0-3-16 0,0-1 0 16,2-3 0-16,-1 0 0 15,1-2 112-15,0-2 16 0,1-2 0 0,1 0 0 0,-3 1 16 0,2-5 16 0,-1 0 0 16,-1 0 0-16,0 2-32 16,-1-3-16-16,1 1 0 0,0-7 0 0,0 1-16 15,0-4 0-15,-2-1 0 0,1 1 0 16,-1-1 16-16,0 2 0 0,0-3 0 0,-2 3 0 0,1-3-112 0,-2 1 0 0,0 0-128 0,-2 2 192 16,-1 4-64-1,-1-2-128-15,-1 2 176 0,-2 1-176 0,2 1 192 0,-4 1-64 16,0-2 0-16,-1 2-128 0,0 0 208 0,-1 1-64 0,-1 0-16 0,-1 0 0 15,1 2-128 1,-1 0 0-16,0 2 0 0,-1-1 0 0,0 1 0 0,0 0-224 0,0 1 80 0,0 1 16 16,0 2-176-16,0-2-16 0,1 0-16 0,0 0 0 15,0 0-128-15,0 2-32 0,-1 0 0 0,3 1 0 16,-1 1-416-16,0-2-96 0,0 3-16 16,1-1 0-16,2 4-1376 0,-1-1-288 0,1 2-48 0,-1 5-11552 31</inkml:trace>
  <inkml:trace contextRef="#ctx0" brushRef="#br0" timeOffset="74">19073 12790 5519 0,'2'-22'496'0,"-2"10"-496"0,1 1 0 0,-1 1 0 0,0 3 6032 0,0 0 1120 0,2 3 208 0,-2-8 64 0,0-7-5184 0,1-5-1024 15,-2-1-192-15,1 2-64 16,-2 2-1264-16,-1 4-256 0,0 4-48 0,-1 1-16 16,-1 1-288-16,3 6-64 0,-1 0-16 0,1 1 0 0,-3 2 704 0,-2-1 144 15,-3 3 144-15,-4 3-208 0,1 2 1072 0,-2 2 224 16,-1 3 32-16,1 1 16 0,-1 0-128 0,1 0-32 0,1 2 0 16,1-2 0-16,0 4-256 0,2-1-48 0,3 3-16 15,-2 0 0-15,2 5-368 0,2 0-80 16,0 2-16-16,1 1 0 0,0 2 0 0,1 0 0 15,-2 3 0-15,2 2 0 0,1-4-192 0,-2 7 0 16,0 2 128-16,-1 5-128 0,-1 0 0 0,0 4 0 0,0 3 0 16,-2 0 0-16,1 4 0 0,1-1 0 15,1-5 0-15,1-4 0 0,0-7 0 0,1 2-240 0,2-5 48 0,-1 2 16 16,2-4 176-16,0-3 0 0,0 0 0 16,1-6 0-16,0-2 0 0,0-4 128 0,0-1-128 0,1-4 128 15,0-3-256-15,0-3-64 0,1-1 0 0,-1-1 0 16,-1-3-688-1,1-3-144-15,-1 1-16 0,0-2-10160 16,0-1-2016-16</inkml:trace>
  <inkml:trace contextRef="#ctx0" brushRef="#br0" timeOffset="75">18505 13292 10127 0,'-6'0'448'0,"1"0"96"0,1 0-544 0,3 0 0 0,0 0 0 0,1 0 0 0,1 0 160 0,-1 0-160 0,0 1 128 0,0-2-128 0,1 1 0 0,-1 0 0 0,0 0 0 0,0 0 0 0,0 0 0 0,0 0 0 16,0 0 0-16,20-12 0 0,-16 11-144 0,-2-1 144 15,2 0 0-15,0 1 0 0,-1 0 0 0,2 1-128 16,3 0 128-16,0-4 0 0,1 3 2032 0,2 0 432 15,1 1 96-15,1-3 32 0,2 3 560 0,-2 0 112 0,2 0 32 16,0-1 0-16,1 1-1104 0,-1 0-208 16,-2 4-64-16,2-4 0 0,-1 0-848 0,1 0-176 15,0-3-48-15,1 2 0 0,-2 0-528 0,4-4-96 0,0-1-32 0,2 2 0 16,0 2-192-16,0-2 144 0,1 1-144 16,-2-2 128-16,1-1-128 0,-1-1 0 0,-1 1 0 0,-2 2 128 15,1-1-128-15,-3 0 0 0,-1 1 0 0,-1 2 0 16,0-2 0-16,-2 2 128 0,0-2-128 15,-1 3 0-15,0-3 0 16,-5 2 128-16,1 2-128 0,-1-3 0 0,-1 2 0 0,-2-2 0 0,0 3-144 0,-2 0 144 31,1 0-560-31,-4 0 0 0,2-2 0 0,-3 1-11584 32,-3-1-2320-32</inkml:trace>
  <inkml:trace contextRef="#ctx0" brushRef="#br0" timeOffset="76">17498 14193 35935 0,'-6'1'3200'0,"1"-1"-2560"0,4 0-512 0,0 0-128 0,1 0 0 0,-1 2 0 16,-2-2-128-16,-2 1 128 0,-1-1-896 0,1 0-80 0,1-1-32 0,3-2 0 0,1-2 1424 0,3 0 288 0,2 0 48 0,1-1 16 0,2-1 432 0,3-1 80 0,3 2 32 0,1-1 0 15,5-1-624-15,2 0-128 16,3 0-32-16,4-4 0 0,4 1-96 0,4-1-32 0,3-1 0 0,1 0 0 16,1 2-112-16,8-2-32 0,7-3 0 0,4 1 0 15,-2 2-128-15,6 2-128 16,6-2 144-16,4-2-144 0,2 1 0 0,1 2 0 0,2 2 0 0,-3 4 0 15,-2 0 0-15,-7-1 0 0,-5 3 0 0,-4-3 0 16,-4 4 0-16,-4-1-256 0,-3 3 48 0,-1-1 16 16,-4 1 16-16,-3 1 16 0,-2 0 0 0,-5 0 0 0,-3-2 16 0,-3-1 0 15,-2 0 0-15,-4 0 0 16,-2-2-112-16,-3 0-32 0,-3 4 0 0,-3-4 0 16,-1 1-672-16,-4 2-128 0,-3 1-16 15</inkml:trace>
  <inkml:trace contextRef="#ctx0" brushRef="#br0" timeOffset="77">18256 14934 24879 0,'2'-4'2208'0,"0"0"-1760"0,-1 2-448 0,1-1 0 0,-1 2 0 0,0-1-192 0,3-4 0 0,2-2 16 0,1-4 176 0,1 1 176 0,-1-3-48 0,1 2 0 16,-3 0 320-16,-2 4 64 0,1-3 16 0,-3 3 0 16,1 0 432-16,-4 1 64 0,1 1 32 0,-3-2 0 15,-1 0 320-15,0 0 64 0,-2 0 16 0,-2 1 0 16,-2-3-624-16,-1 2-128 0,-1 0-32 0,-1 2 0 16,-2 1-416-16,-2 2-96 0,0-3-16 0,-5 6 0 15,1 0-144-15,-3 1 160 0,0 5-160 16,-4 2 160-16,-1 3-160 0,-3 1 128 0,-3 4-128 15,2 2 128-15,3-1-128 0,-3 4 0 16,2 1 0-16,4 1 0 0,4-1 0 0,3-4 192 0,3 5-192 0,0-2 192 0,5-2 80 16,0 2 32-16,3 3 0 0,2-1 0 0,0 3-304 0,3-2-192 15,2-1 16-15,3 0 16 16,3-1-240-16,4-2-48 16,1-1-16-16,3-1 0 0,2-1 464 0,2-5 0 0,-1 0 0 0,4-3 0 0,0-2 256 0,1-1-64 15,1-1-16-15,1-4 0 0,1-1 32 0,1-1 16 16,0-4 0-16,-1 0 0 0,0-3 32 0,0 0 16 15,1-3 0-15,-1-3 0 0,1-3-16 0,2-1-16 16,-1-3 0-16,0-3 0 0,0-2 80 0,-2-3 32 16,2 1 0-16,-2-2 0 0,-1 0 48 0,-1-3 16 0,-1 0 0 0,-1-1 0 15,-2 2-32-15,-3 0-16 0,0 0 0 0,-5-2 0 16,0 1-64-16,-2-3-16 0,-1 0 0 0,-3 1 0 16,0 0 32-16,-2-1 0 0,-2-4 0 15,1 1 0-15,-1 1-64 0,-1 0-16 16,1 1 0-16,-1 1 0 0,0 2 0 0,-1 0 0 0,1 1 0 15,0 2 0-15,-1-2-112 0,-1 1-128 0,0 1 176 0,0 2-176 32,0 2-224-32,0 4-160 0,0-2-16 0,0 4-16 0,2 5-416 0,-2 1-64 0,1 4-32 0,-1 2 0 15,3 3-160-15,-2 1-16 0,0 3-16 0,0 2-17904 16</inkml:trace>
  <inkml:trace contextRef="#ctx0" brushRef="#br0" timeOffset="78">18980 14616 34095 0,'-6'9'3024'0,"1"-3"-2416"0,1 0-480 0,2-4-128 0,-1 2 288 0,-2 2 32 0,-5 7 16 0,-5 6 0 0,-6 10-144 0,-3 1-16 0,-1 1-16 0,1-1 0 16,2 5 736-16,0-2 160 0,1 2 32 0,0 0 0 0,0 3-384 0,-1-2-80 16,-1 2-16-16,-1-2 0 0,0 2-192 0,-1-3-32 15,2 3-16-15,1-8 0 16,-1-1-368-16,4-2 144 0,1-6-144 0,2 0 0 0,0 0 0 15,4-8-352-15,-1 2 48 0,2-6 16 16,1 0-416-16,2-5-64 0,-1-4-32 0,2 0 0 16,2-4-1680-16,0-5-336 0,1 0-64 0,0-6-11808 0</inkml:trace>
  <inkml:trace contextRef="#ctx0" brushRef="#br0" timeOffset="79">18444 14707 43311 0,'-1'5'1920'0,"0"-1"384"0,0-1-1840 0,1 0-464 0,0-1 0 0,1 1 0 0,1 0-528 0,1 3-208 0,3 3-32 0,3 3-16 0,3 4 784 0,3-2 0 0,2 2 0 0,4 0 0 0,0 0 256 0,2-1-64 0,0 1 0 0,2 1 0 15,-2 2-192-15,-4-5 0 0,-6 0 0 0,3 2 0 16,4 4 0-16,1 3 0 0,2 6 0 0,-2-2 0 15,-2-3 0-15,1 2-288 0,0 1 64 0,-3 0 16 16,2 0-1328-16,-3-3-272 0,0 0-48 0,-1-4-16 16,0-3-1200-16,-3-5-256 0,-2-5-32 15,-1 0-16-15,0-3 992 0,-2-3 192 0,-1-2 32 0,-1-3-5392 16</inkml:trace>
  <inkml:trace contextRef="#ctx0" brushRef="#br0" timeOffset="80">19716 13804 38703 0,'2'0'3440'0,"2"-2"-2752"0,-1 2-560 16,0-1-128-16,1 1 160 0,1 0 0 0,2-2 0 0,7-1 0 0,4-3-160 0,3 1 0 0,1-5-192 0,1 3 192 0,-2 0-176 0,-1-1 176 0,-1 0-128 0,1 2 128 0,-1 0-128 0,-2 1 128 15,0-1-128-15,-1 0 128 0,2 1 240 0,-4 0 128 0,3 0 16 0,-3 0 16 16,1 2-400-16,-1 1-224 0,-1 1 32 0,0 1 0 31,-2-1-1440-31,-1-1-288 0,-2 4-48 0,0-1-8464 0,-2 2-1680 0</inkml:trace>
  <inkml:trace contextRef="#ctx0" brushRef="#br0" timeOffset="81">19779 14041 41471 0,'2'5'1840'0,"-1"-5"368"0,2 1-1760 0,1-1-448 0,-1 0 0 0,1-1 0 0,1 1 160 0,4 0-160 0,5-5 192 0,7 1-192 0,5-2 0 0,4-1-192 0,1-2 0 0,1 0 0 15,-2 3 0-15,-1-3 16 0,2 1 0 0,-2 0 0 16,-1 1-128-16,-2 1-16 0,-1 1-16 0,-3 0 0 31,-2 2 336-31,-3-2 0 0,-3 4-144 0,0-2 144 0,0 1-1392 0,0 0-208 0,-3 2-64 0,-1-1-14080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2:01:47.86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7252 11321 10127 0,'0'-4'896'0,"-1"0"-704"0,0 0-192 0,0 2 0 0,1-1 3968 0,0 1 752 16,0 0 144-16,-1-1 48 0,1-5-2368 0,-1 0-480 15,2-2-80-15,-1 2-32 0,2 0-1168 0,-1 1-224 16,1 2-48-16,0 1-16 0,1-1-224 0,0 4-32 15,-1-1-16-15,1 2 0 0,-1 2 32 0,2-1 16 16,0 2 0-16,0 0 0 0,3 1 112 0,-3 0 32 16,1 1 0-16,1 0 0 0,-1 3-32 0,1-3-16 15,-1 3 0-15,1 1 0 0,-1-2 48 0,-1 2 16 16,1 3 0-16,0 1 0 0,0 1-144 0,0 4-32 16,0-3 0-16,0 8 0 0,0 6-96 0,-1 2-32 15,2 6 0-15,-4 7 0 0,-1 2-128 0,-1 4 0 0,-2 3 0 0,-1-2 0 16,1-1 0-16,0-5-176 0,1-4 48 0,1-6 0 15,1 1 128-15,1 0 0 0,-1-5 0 0,0-4 0 16,-1 2 0-16,0-3 176 0,-1 0-48 0,0 1 0 16,-1-1 64-16,0-3 16 0,0-4 0 0,0 2 0 15,0-4-208-15,1-1 128 0,-1-1-128 0,1-1 0 16,-1-3 272-16,0-2-32 0,0 0-16 0,-1 0 0 16,1-2-224-16,-1 0 0 0,1-2 0 0,0-1 0 15,1 0 0-15,-2-3 0 0,2 1 0 0,-2-2 0 16,0-1 160-16,2-1-16 0,-3 2 0 0,3-3 0 15,-2 2 192-15,2-3 48 0,-2 0 0 0,2-1 0 0,-2 2-128 16,2 0 0-16,-2 1-16 0,3 0 0 0,-1 0-240 0,1 2 128 16,0 0-128-16,0-2 0 0,1 1 0 0,1 0 0 15,0 2 0-15,1-1 0 0,0 0 0 0,-1-1 0 16,2 1 0-16,0-1 0 0,1-1 0 0,1 1-128 16,0 1 128-16,1 0 0 0,1-1 0 0,0-1 0 15,1 2 0-15,3 0 0 0,1 0-128 0,1 0 128 16,-2 0 0-16,5 0 0 0,2 0 0 0,2-4 0 15,3 3 160-15,1-2-32 0,2-1-128 0,2 2-240 16,0-1 64-16,2 2 16 0,0 1 0 0,1 2 0 16,1 0 0-16,0 0 0 0,-3-2 160 0,2 3-160 0,2-3 160 15,-1 0-160-15,-1 1 160 0,-2-1 0 0,-1 3 0 0,-1-6 0 16,0 2 0-16,-4-2 0 0,-1 3 0 0,0-2 0 16,3-2 0-16,0 0 0 0,-1-1 0 0,1 1 0 15,-2-2 0-15,0 1 0 0,-2 1 128 0,-1 0-128 16,-4-4 128-16,-1 4-128 0,0 2 160 0,-3-2-160 15,0 4 0-15,-1 0 0 0,-1 0 0 0,-1 1 0 16,-1 2 0-16,-1-2 0 0,-1 0 0 0,0 2 0 16,-2-2 0-16,0-1 0 0,0 0 0 0,-2 0 0 15,-2 0 0-15,2 0 0 0,-2 0 0 0,1-1 0 16,-1-3 304-16,-1 0-48 0,1 0 0 0,-1 2 0 16,0-2 32-16,0 1 0 0,0 1 0 0,0-1 0 15,2-1-288-15,-2 1 128 0,0-1-128 0,1 0 0 0,-1 0 144 16,0 0-144-16,0-1 0 0,0 0 144 0,0-3-144 0,0 3 0 15,0 0 144-15,1-2-144 0,-1-1 336 0,0-1 0 16,1-3 0-16,1 0 0 0,-1-3 0 0,2 2 0 16,-3-3 0-16,1-2 0 0,2-1-16 0,-3-3 0 15,1-2 0-15,0-2 0 0,1-4-16 0,-2-1-16 16,0 0 0-16,0-6 0 0,0-2-144 0,0-4-16 16,0-2-128-16,0 2 192 15,-2 0-192-15,1 1 0 0,0-1 0 0,-1 5 0 0,0 3-192 0,0 2-48 16,0-4 0-16,-2 4 0 0,1 2 48 0,1 3 0 15,0 1 0-15,0 3 0 0,0-3 192 0,1 4-192 16,1-1 192-16,0-1-192 0,0 1-16 0,0-1 0 16,1 2 0-16,1 1 0 0,0 4 16 0,0 1 0 0,0 1 0 15,1 0 0-15,-2 3 48 0,2 2 16 0,-1-2 0 0,1 3 0 16,0 3 128-16,-2 1 0 0,0 2 0 0,1-2-128 16,-2 3-80-16,0 0-16 0,1-1 0 0,0 2 0 15,-1 1 80-15,0 1 16 0,-1 0 0 0,0 0 0 16,1 0 0-16,-3 2 0 0,2 1 0 0,1-3 0 15,0 0-48-15,0 0 0 0,-12 14 0 0,9-12 0 16,2 1 176-16,-2-2 0 0,3 2 0 0,0-3 0 16,0 1 0-16,0-2 0 15,0 1 0-15,0 0 0 0,0 0 0 0,0-3 0 0,0 3 0 0,0 0 0 16,0 0 0-16,0 0 0 0,0 0 0 0,0 0 0 0,-18-5 0 0,12 5 176 16,-1 0-176-16,-1 0 192 0,-3 1 0 0,1-1 16 15,-3 2 0-15,-2-2 0 0,-1 0-208 0,-3 0 0 16,0 0 0-16,-5 0 0 0,-1 0 0 0,-2 0 0 15,-1 0 0-15,-1 0 0 0,-3 1 0 0,5 0 0 16,4-1 0-16,-3 3 0 0,-5-3 144 0,-2 1-16 16,4 2 0-16,-2-2 0 0,-1 3 0 0,1 1 0 15,2 1 0-15,0 1 0 0,1 2-128 0,-2-2 0 16,-1 4 0-16,1-5 0 0,4 2 0 0,2-2 0 16,3 0 0-16,0-1 0 0,4 0 0 0,-1-3 0 15,3 1 0-15,-2-1 0 0,1 1 0 0,1 0 0 16,1-2 0-16,-1 0 0 0,4 2 0 0,-1-3 0 0,0 0 0 0,0 1 0 15,2 0 0-15,-1 1 0 0,1-2 0 0,0 1 0 32,2-1-384-32,-1 1-96 0,2 1-32 0,0-1 0 15,2 0-448-15,0 0-80 0,1 1-32 0,1-1 0 16,1 0-80-16,1 1-32 0,1-1 0 0,0 3-17808 0</inkml:trace>
  <inkml:trace contextRef="#ctx0" brushRef="#br0" timeOffset="1">7918 11685 35935 0,'1'-4'3200'0,"-1"1"-2560"0,0 2-512 0,0 1-128 16,0 0 608-16,1-2 96 0,0-1 32 0,1-3 0 31,0-2-1424-31,0 0-272 0,2-2-64 0,-1 1-16 16,-2-1 128-16,-1 1 16 0,0-1 16 0,-4 2 0 0,0-3 880 0,-3 2 0 0,-2 2 128 0,-2-2 0 15,-1 2 928-15,-2 2 176 0,-1 1 48 0,-1 2 0 16,1 0-304-16,1 4-48 16,0 0-16-16,0 2 0 0,1 2-496 0,-2 0-96 0,1 3-32 0,1 2 0 15,0-1-288-15,1 2 0 0,1 0 0 0,2 0 0 16,0 1-256-16,1 0 0 0,2-1 0 0,1 1 0 0,2 1 256 15,0-2 0-15,1 1 0 0,1 0 0 0,1 0 0 0,0 1 160 16,1-3-32-16,0 1 0 0,2 2-128 0,1-1 0 16,2 0 0-16,0 0 0 0,2 1 160 0,3-2-160 15,1-1 192-15,1-2-192 0,0 0 144 0,0-2-144 16,1-2 0-16,2-1 144 0,-1-4-144 0,-2 0 0 16,1-3 0-16,-2-1 0 15,0-2 0-15,0 2 0 0,0-5 0 0,0-1 0 0,-2 1 0 0,1-3 0 16,0 2 0-16,0-5 0 0,-1 3 160 0,0-2 0 15,-1-2 0-15,-1 2 0 0,-1-1 32 0,-1-1 0 16,-2 0 0-16,0 1 0 0,-1-1-192 0,-2-1 0 0,-1 0 0 16,0-1 0-16,-1 3 0 0,-2-3 0 0,3 1 0 15,-2 1 0-15,-1-1 0 0,1 1 208 16,0 5-48-16,0-3-16 0,0 7-144 0,1 1 0 0,1 2 0 0,0 3 0 16,-1 2 0-16,2 2 0 0,-1-1 0 0,0 3 0 15,0 2 0-15,0 1 0 0,0 3 0 0,0-1 0 16,-1 3 0-16,1 0-176 0,0 1 48 0,1-1 0 15,-1 2 128-15,1-1-160 0,0-1 160 0,0 1-160 16,0 1 160-16,0-2 0 0,1 1 0 0,-1 1 0 16,1 3 0-16,-2 0 0 15,0 3 0-15,0-5 0 0,0 4 0 0,-1-3 0 0,-1-1 0 0,-1 1 0 16,0-1 0-16,-1 1 0 0,-1-1 0 0,-1-1 0 16,0 0 0-16,-1-2 0 0,0 3 160 0,-1-3-160 0,-1 3 304 0,1-3-48 15,-1 2 0-15,-1-1 0 0,3 0-256 0,-1-3 0 16,1 1 0-16,-1-1 0 0,-2 2 0 0,1-1 0 15,0-2 0-15,-1-1 0 16,-1 1 0-16,-1-3 0 16,0-1 0-16,-1-2-144 0,-1 0 144 0,0-4-208 15,-1 1 80-15,-3-1 128 0,0-1-336 0,0-3 48 16,-1 0 16-16,-1 0 0 16,0-2-1104-16,-2 0-224 0</inkml:trace>
  <inkml:trace contextRef="#ctx0" brushRef="#br0" timeOffset="2">8072 11923 39615 0,'-2'0'1760'0,"0"0"352"0,1 0-1680 0,0 0-432 0,0 0 0 0,1 2 0 0,-1 0 304 0,0 1-32 16,0 1 0-16,0 3 0 0,0 5-272 0,0 3 0 15,1 1 0-15,1 0 0 0,0 2 0 0,0 1 0 16,1-1 0-16,0 3 0 0,1-1 192 0,1 2-192 16,0-1 192-16,0 2-192 0,2-2 144 0,-1-1-144 15,-1 1 0-15,3-1 144 16,0 2-912-16,0-2-176 0,1 5-32 0,0-3-16336 0</inkml:trace>
  <inkml:trace contextRef="#ctx0" brushRef="#br0" timeOffset="3">8077 14858 19343 0,'0'-1'1728'0,"-1"-1"-1392"0,0 0-336 0,1 1 0 16,1-2 2112-16,0-1 368 0,-1 2 64 0,3-3 16 15,0-4-3712-15,2-4-720 0,3-2-160 0,-2-1-16 16,1 1 576-16,-1-2 112 0,-1 3 16 0,-1 2 16 0,-2 0 2368 0,-2 1 480 16,0-1 80-16,-1 3 32 0,-1 2 224 0,-1-2 32 15,0 3 16-15,-1-1 0 0,-2-1-560 0,0 2-128 16,1-1 0-16,-3 1-16 0,0 1-528 0,-1 0-96 15,-1 3-32-15,-1 0 0 0,0 2-544 0,-1 3-352 16,1 3 48-16,-2-1 16 16,0 4-352-16,0 1-64 0,-1 2 0 0,-3 3-16 0,1 2 560 0,-3 0 160 15,1 3 0-15,-1-2 0 0,2-2-144 0,0 4 144 16,1 2-192-16,-1-3 192 0,3 3 0 0,-1-1 0 0,5 2 0 16,2-5 0-16,2-2 1024 0,3 0 176 0,1-2 16 0,3-2 16 15,2-2-528-15,3-1-128 0,1-2 0 0,3-1-16 16,1-1-560-16,3-4 0 0,2-1 0 0,2-1 0 15,1-2 224-15,1-2 32 0,3-1 16 0,-3-3 0 16,2 0 0-16,-3 0 0 0,2-3 0 0,-3 1 0 16,0 0-128-16,-2 0-16 0,0-1-128 0,-1 2 192 15,-2 0 16-15,-3-3 0 0,1 0 0 0,-2 1 0 16,-2-1 32-16,-1 0 0 0,-1-2 0 0,-2 2 0 16,-2-1-240-16,-1 1 128 0,-1-2-128 0,1 1 0 15,-2-2 208-15,-1 1-48 0,0 2-16 0,2-2 0 16,0 1 80-16,1 2 16 0,1 2 0 15,1 1 0-15,1 1-48 0,0 2-16 0,1 2 0 0,0 3 0 0,0 2-176 0,-2 2 0 16,2 3-160-16,-1 1 160 0,-1 4-256 0,-1-2 64 16,0 0 0-16,-2 4 0 0,0 1 192 0,-1 1 0 15,-2 4 0-15,0-1 0 0,0 2 128 0,0-2 32 16,0 0 0-16,1 0 0 0,1 2-160 0,0 1 0 16,1-3 0-16,1 3 128 0,2 2-128 0,1 0 0 15,0-3 0-15,2 1 0 0,2 0 128 0,-2-1-128 16,1 2 128-16,-1-3-128 0,-1 1 0 0,0 1 0 15,-2 0 0-15,0 2 0 0,-2-2 0 0,-1 0 0 16,-2 0 0-16,0 1 0 0,-1 3 0 0,-2 0 0 16,2 0 0-16,-3 2 0 0,-1 2 0 0,-1-1 0 15,-1 3 0-15,-1 0-176 0,2-7 176 0,-2 0 0 0,1-2-144 0,-1-2 144 16,2-4 0-16,-2-3 0 0,2-2 128 0,-2-3-128 16,1-1 304-16,-2-3-32 0,0 0 0 0,0-6 0 15,-2 0-272-15,-2-6-144 0,-1 1 16 0,-1-4 0 31,-1 1-304-31,1-3-48 0,0 0-16 0,0-1 0 16,1-6-80-16,0 4 0 0,1-1-16 0,-3 0-17776 0</inkml:trace>
  <inkml:trace contextRef="#ctx0" brushRef="#br0" timeOffset="4">8253 15088 43311 0,'0'-2'1920'0,"-2"-2"384"0,1-1-1840 0,1 1-464 0,1 0 0 0,1 0 0 0,1-1-208 0,2-3-144 15,4-5-32-15,4-4 0 16,4-4-1008-16,3 0-208 0,4 1-32 0,-3 4-16 16,-2 5 864-16,-1 2 160 0,0 1 48 0,-2 3 0 0,0 1 1072 0,-3 3 208 0,0-2 64 0,-2 6 0 15,-2-3 160-15,-1 1 32 0,1 3 16 0,-1 1 0 16,0 1-592-16,-2 2-128 0,1 0-32 0,-2 1 0 15,0 0-224-15,-2 3 0 0,0 0 128 0,-2 4-128 16,-1 1 0-16,-2 0 0 0,-1 3 0 0,-4-1 0 16,-1 3 0-16,-1 1 0 0,-2 3 0 0,-3 0 0 0,-1 2-240 15,-2-1 64 1,-2 1 16-16,0-2 0 0,-1-4-176 0,1-2-48 16,2-1 0-16,-2 2 0 0,1-2 256 0,0 0 128 0,2-2-160 0,5-4 160 0,2 0 0 0,2-4 240 15,3-4-32-15,1-1 0 0,3-2 112 0,0-2 0 16,4-1 16-16,0 0 0 0,3-3-336 0,1 0 144 15,0-1-144-15,1 0 0 16,2 0-256-16,0-2-144 0,3 1-48 0,1-2 0 16,1 3-832-1,0 0-160-15,2-2-32 0,1 1-14480 0</inkml:trace>
  <inkml:trace contextRef="#ctx0" brushRef="#br0" timeOffset="5">8667 14205 15663 0,'-2'-2'1392'0,"0"2"-1120"0,1 0-272 0,1 0 0 0,-1 2 256 0,0-2-16 16,-1 1 0-16,-1 0 0 0,-1 1 416 0,-3 2 96 16,0-3 16-16,0 3 0 0,-2 1 2112 0,-1 0 416 15,1 0 96-15,-4 1 0 0,-1-3-832 0,-1 1-160 16,-1 0-32-16,-3-2-16 0,0 1-1440 0,-2-3-272 15,-3 2-64-15,0-4-16 0,-2 2-368 0,-3-3-192 16,0-1 192-16,-1 0-192 0,-2-1 0 0,-3-2-224 16,-4-3 16-16,-2 1 0 0,-2 1 0 0,-2-1 0 15,0 3 0-15,-1-1 0 0,1 3 80 0,4 2 128 16,4 2-208-16,-5 2 80 0,-3 4 128 0,1-1 0 0,-1 3 0 16,3-1 0-16,5 1 192 0,0-3 32 0,3 3 0 0,3-3 0 15,2 0-80-15,2-1-16 0,0 2 0 0,4-4 0 16,1 2 64-16,3-3 0 0,2 1 0 0,1-2 0 15,1 2 0-15,3-2 16 0,3 2 0 0,1-2 0 16,2 2-80-16,-1 1-128 0,3 0 176 0,0-1-176 16,0 2 256-16,2 0-64 0,0 1-16 0,2 0 0 15,2 2-176-15,0 1 160 0,2 3-160 0,0 1 160 16,4 2-160-16,-2 1 0 0,3 1 0 0,-1 2 128 16,2-1-128-16,-1 0 0 0,-1 0 144 0,1 4-144 15,0 4 0-15,0 0 144 0,0 2-144 0,0 6 0 16,1 5 0-16,0 4 0 0,-1 3 0 0,-1 0 0 0,-2 1 0 0,-2-3 0 15,0-2 0-15,-2 4 0 0,-1 9 0 0,-1 1 0 16,-3 1 0-16,-1 0-144 0,0-4 144 0,-3 0 0 16,0-2 0-16,-3-4 0 0,1 0 0 0,-2-4 0 15,-1 0 0-15,-1-4 0 0,1 1 192 0,0-5-16 16,0-4-16-16,1-5 0 0,2-1-160 0,1-3 0 16,3-4 0-16,-2-1 0 0,2-4 272 0,1-2-16 15,2-1-16-15,0-1 0 0,1-1-16 0,0-2 0 16,2 2 0-16,-1-2 0 0,1-1-224 0,2 0 0 15,-2 1 0-15,2-1 0 0,-2 1 0 0,3 0-128 16,0 2 128-16,0-3 0 0,0 2-240 0,0-4 64 0,2 0 16 16,-1-1 0-16,2 0 160 0,0-1 0 0,1 3 160 0,0-3-160 15,1 4 320-15,2-4-16 0,4 1-16 0,5 0 0 16,2-1-48-16,3 0-16 0,4-1 0 0,1 0 0 16,2-3-224-16,3-3 176 0,3-1-176 0,0 1 160 15,-1-1-32-15,4 1-128 0,2 0 192 0,1 1-64 16,1 2-128-16,-3-1 0 0,4-1 144 0,-2 4-144 15,0 0 0-15,-2 2 0 0,-3 0 0 0,-2 0 0 16,-2 2-256-16,5 0 48 0,7 0 0 0,1 0 0 16,1 0 64-16,-4-2 16 0,-1 0 0 0,-2 0 0 15,-1 0 128-15,0-2 0 0,1 0 0 0,1-1 0 0,-2 3 0 0,0-3 176 16,1 3-48-16,-4 0 0 16,-2 2-128-16,0 0 0 0,-1 1 0 0,-2 0-176 0,-1 2 176 0,-3-4-128 15,-4 2 128-15,-4-3-128 0,-4 0 304 0,-1 0 64 16,-4 0 16-16,-2 0 0 0,-2 1 0 0,-4-1 0 15,2 0 0-15,-4 0 0 0,1 0 64 0,-2-1 0 16,-1 1 16-16,0 0 0 0,2 0-128 0,-4 0-16 16,2 0-16-16,0 0 0 0,0 0-48 0,0-3-128 15,0 2 192-15,-2-3-64 0,0 1-128 0,1-1 0 16,-2 0 0-16,-1-3 0 0,0 1 144 0,1-3 0 16,0 1 0-16,-1-3 0 0,0-1-16 0,-1-1 0 15,2 0 0-15,-1-1 0 0,3-3-128 0,-2-2 192 0,2-1-192 16,-1-2 192-16,4-4-192 0,-2-2 0 0,1-3 0 0,0-5 128 15,1 0 0-15,0-5 0 0,1-9 0 0,0-3 0 16,0 3-128-16,1 0 0 0,0-1 0 0,2 4 0 16,0 3 0-16,2 6-192 0,-1 2 0 0,-1 2 16 15,0-2 48-15,-2 2 0 0,0 1 0 0,-2 0 0 16,0 1 128-16,-1 1 144 0,-1-1-16 0,-1 4-128 16,0-2 0-16,0 3 0 0,-1-4-192 0,-1 0 48 15,-1-1 144-15,0 0 0 0,-1 1 0 0,1 2 0 16,1 0 0-16,1 0 0 0,0-2 0 0,2 5-128 15,2 2-256-15,0 3-64 16,1 1 0-16,-1 3 0 0,1 5-176 0,0 1-32 0,-2 1-16 0,0 1 0 16,1 5 272-16,-4-1 48 0,1 1 16 0,-2 0 0 0,1 4 160 0,-2 0 48 15,-1-1 0-15,1 2 0 0,-2 0 128 0,2 2 0 16,-1 1 0-16,0 1 0 0,-1-1 0 0,0 3 0 16,1-1 0-16,-2 3 0 0,2-2-256 0,-2 0 0 15,2 2-16-15,0-4 0 0,0 2 80 0,0-1 32 16,0 0 0-16,1 0 0 0,-1 0 160 0,0-1 0 15,-1-1 0-15,1-2 0 0,-1 1 0 0,-1 2 0 16,0-5 192-16,-2 4-64 0,0-2 64 0,-2 0 0 16,0 1 16-16,-1-2 0 0,-3 2-208 0,2-1 0 15,-2-2 128-15,-2 2-128 0,2-2 208 0,-3 0 0 16,1 0 0-16,0 0 0 0,-1 0 96 0,-2-2 16 16,3 0 0-16,-2 0 0 0,1 1-48 0,0-3 0 0,2 0 0 0,0 0 0 15,1 0-64-15,1-1-16 0,1 0 0 0,-2 0 0 16,1-1-64-16,-1 1-128 0,2 0 176 0,-1-2-176 15,0 3 0-15,0 0-352 0,2-1 48 0,1 1 16 32,0 1-448-32,1 1-96 0,1-2 0 0,1 2-16 15,2 0-336-15,-1 1-64 0</inkml:trace>
  <inkml:trace contextRef="#ctx0" brushRef="#br0" timeOffset="6">2498 13064 42383 0,'-6'1'3776'0,"1"0"-3024"16,3 1-608-16,1-1-144 0,1 2-256 16,-1-2-96-16,-3 3-16 0,-3 1 0 0,-1 0 0 0,-1 3 0 0,0 1 0 0,1-2 0 15,0 1 368-15,-2 0 160 0,-1 1-16 0,-1-1 0 16,-2 4 240-16,-4-1 32 0,-3 4 16 0,-4 1 0 15,1 3-32-15,-4 3 0 0,-5 3 0 0,-2 5 0 16,1-3-128-16,0 4-16 0,-4 6-16 0,-1-2 0 16,4 0 16-16,-1-2 0 0,2-4 0 0,4-3 0 15,3-3-256-15,4-5 144 0,3-5-144 0,1-1 128 16,2-3-128-16,3-2-272 0,0-2 64 0,1-2 16 16,3-2-512-16,1-4-112 0,0-1-16 15,2-5-18144-15</inkml:trace>
  <inkml:trace contextRef="#ctx0" brushRef="#br0" timeOffset="7">1898 13148 50687 0,'3'-2'2240'0,"0"2"464"0,0 2-2160 0,1-1-544 0,0 3 0 0,0-1 0 15,1 1-1216-15,3 4-368 0,7 5-64 0,4 1-16 0,5 7 1664 0,-2-1 192 16,2 1 96-16,-2-1 32 0,-2 1-16 0,0 1 0 15,0 1 0-15,-1 2 0 0,0 0-96 0,-2 2-16 0,-2 0 0 0,0 2 0 16,-3 0-64-16,0 1 0 0,-1-1-128 0,-3-1 192 16,2-2-192-16,-2-2 0 0,0 2 0 0,-2-3 0 15,1-4 0-15,0-2 0 0,0-1 0 0,1-1 0 32,0-2-688-32,3-4-16 0,-1 1-16 0,4-4-19840 0</inkml:trace>
  <inkml:trace contextRef="#ctx0" brushRef="#br0" timeOffset="8">2962 13368 29487 0,'-13'-3'2624'0,"3"1"-2112"0,-1 1-512 0,5 0 0 15,0 1 2592-15,4 0 416 0,-2 1 64 0,-4-1 32 0,-3-1-2384 0,-2 1-464 16,1 0-112-16,4-3-16 0,4 1-128 0,2-1 0 15,5 1 0-15,3 0 0 0,3 0 0 0,3-1 0 16,5 2 0-16,2 1 0 0,3-3 128 0,4 3-128 16,-1 3 192-16,6-3-64 0,6 1 192 0,2 2 16 15,-3-1 16-15,2 0 0 0,5 3-224 0,-2-3-128 16,-1 1 128-16,-2-1-128 0,0 0 192 0,-4-1-48 16,-2 0 0-16,2-1 0 0,1 1 80 0,0 1 16 15,-2-2 0-15,-1 0 0 0,-2-2-240 0,-4 1 144 16,-2 0-144-16,0 0 128 0,-1 1-128 0,-4-2 0 15,1 1 0-15,-4 1 0 0,-4 0 0 0,-1 0 0 0,0 0 0 0,-2-1 0 16,-1 1-208-16,-1-1-32 0,-3-1 0 0,0 0 0 31,-3 2-272-31,-1-3-48 0,0-1-16 0,-1 0 0 16,-1 2-688-16,0-3-144 0</inkml:trace>
  <inkml:trace contextRef="#ctx0" brushRef="#br0" timeOffset="9">3897 13422 35935 0,'-1'0'3200'0,"1"-1"-2560"0,1 1-512 0,-1-1-128 32,2 0-1440-32,0 1-304 0,2-2-64 0,-1 0-16 0,4-2 1376 0,1 0 256 0,0 2 192 0,0-2-208 15,-1 1 1040-15,-2 2 192 0,-1-2 64 0,1 2 0 16,-1 1 336-16,-2 0 80 0,0 0 16 0,0 0 0 15,-1-3-560-15,-1 3-128 0,1 0 0 0,-1 0-16 0,0 3-368 0,0-3-80 16,0 0-16-16,0 0 0 0,0 0-144 0,0 0-16 16,0 0-16-16,0 0 0 0,0 0-48 0,0 0-128 15,0 0 192-15,0 0-64 0,0 0 0 0,0 0-128 16,0 0 192-16,0 0-64 0,0 0 96 0,0 0 16 16,0 0 0-16,0 0 0 0,0 0 80 0,0 0 0 15,-1 17 16-15,-1-17 0 16,-1 1-80-16,1 0 0 0,0 0-16 0,0-1 0 0,1 2-96 0,-1-2-16 15,1 1 0-15,0-1 0 0,1 1 0 0,-1-1 0 16,1 0 0-16,0-1 0 0,1 1 0 0,-1-1-128 16,0 1 192-16,0-3-64 0,1 2 128 0,0 0 32 15,-1 1 0-15,0 0 0 0,0 0-32 0,0 0-16 0,0 0 0 16,0 0 0-16,11-16-80 0,-6 12-16 0,1-1 0 0,4-2 0 16,1 0 64-16,5-3 16 0,7-2 0 0,4-2 0 15,6-3 32-15,6-3 0 0,5-1 0 0,8-4 0 16,12-3-96-16,4-2-16 0,3-2 0 0,0-3 0 15,-4 3-144-15,1-2 0 0,3 0 0 0,1-5 0 16,0 1 0-16,-3 0 0 0,1 0 0 0,-1 1 0 16,3 3 0-16,-3-2 0 0,1-1 0 0,-2 1 0 15,-1 1 160-15,10-2 0 16,7-5 0-16,2 1 0 0,1-1 16 0,-1 6 0 0,-1 4 0 0,0 0 0 16,-1 0-176-16,-1 0 0 0,-1 2 0 0,-3 2 0 15,-5 1 0-15,-7 1 0 0,-8 4 0 0,-2-2 0 0,0 2 0 16,-3 1 0-16,-2 2 0 0,-7 2 0 0,-4 3 0 0,-6-1 0 15,-3 3 0-15,-6-1 0 0,-1 1 0 0,-3 2 0 16,0-1 0-16,-2 1 128 16,-2 1-128-16,0 1 0 0,-2 0 0 0,0 1 0 0,-1 1 0 0,-1-1 0 15,1 0 0-15,-2 1 0 16,0 2-480-16,-4-2 32 0,2 3 0 0,-5 0 0 16,0 0-160-16,-2 1-32 0,0 0 0 0,-3 1 0 15,0 1-192-15,-2 1-64 0,1-1 0 0,-1 3 0 16,-3-2-480-16,1 6-96 0</inkml:trace>
  <inkml:trace contextRef="#ctx0" brushRef="#br0" timeOffset="10">4002 13479 19343 0,'-6'-8'1728'0,"0"1"-1392"0,5 3-336 0,0 0 0 16,0 3-1472-16,-1-6-384 0,-2 1-64 0,-4-8 0 15,-2-3 640-15,-2 0 144 0,0 1 32 0,2 3 0 0,0 1 1536 0,1 3 304 0,2 1 64 0,1 0 16 16,1 2 2016-16,2 0 416 0,0 1 80 0,1 1 0 15,2 0-208-15,0 3-48 0,1-2-16 0,0 2 0 16,2 1-1424-16,1 0-288 0,2 0-48 0,1 1-16 16,2 2-528-16,0 1-112 0,0-1-32 0,1 1 0 15,0 1-208-15,-2-1-32 0,-2-2-16 0,1 2 0 0,0 2 16 0,5 0 0 16,-1 1 0-16,0-1 0 0,1 2-64 0,0-2-16 16,0 1 0-16,0 0 0 0,0 1-32 0,0 0 0 15,0 1 0-15,-1 0 0 16,3 2-16-16,0 1-16 0,4-3 0 0,3 4 0 0,2 0 64 0,5 0 16 31,2-1 0-31,6 2 0 0,2 2-64 0,2-1-16 0,-1 1 0 0,3 0 0 0,3 2-224 0,4 2 176 16,2-2-176-16,-2 1 160 0,-3 0-160 0,8 5 0 15,5 4 0-15,6 1 0 0,3 3 256 0,1 1-16 16,3 0-16-16,0 2 0 0,-1-2-48 0,-3 3-16 16,-1-1 0-16,1 1 0 0,-3-2-160 0,0 6 0 0,-2 0 0 0,-4-1 0 15,-3-2 0-15,-2-4 128 0,1-1-128 0,-1-1 128 16,-1-1 144-16,-3-4 32 0,0 0 0 0,-3-1 0 15,0-6-176-15,-1 1-128 0,2-2 192 0,3-1-192 16,4 2 240-16,-4 0-64 0,-4 0-16 0,-1 0 0 16,0 2-160-16,0 1 160 0,0 2-160 0,-3 0 160 31,-5-2 16-31,-5-1 0 0,-4 0 0 0,-6 0 0 16,-3-2-176-16,-4-3 0 0,-2 1 0 0,-3-4 128 15,-2-1-128-15,-1-2 0 0,0-1 0 0,-1-3 0 16,-2-1 0-16,2-1 0 0,1 0 0 0,-1-4 0 15,1 1 0-15,1 2 0 0,1-3 0 0,-2 0 0 0,2-3 0 16,-2 3 0-16,-3-1 0 0,2 1 0 0,2 0 0 0,1 0 0 16,0 0 0-16,-1 0 0 15,0 4-384-15,-2-3-128 0,-1 2 0 0,-2 2-16 16,0-1-400-16,-3 2-80 0,-2 3-16 0,-2 1 0 16,-4 3-272-16,-2 1-64 0</inkml:trace>
  <inkml:trace contextRef="#ctx0" brushRef="#br0" timeOffset="11">8778 11608 1839 0,'-3'-4'160'0</inkml:trace>
  <inkml:trace contextRef="#ctx0" brushRef="#br0" timeOffset="12">8635 11545 4607 0,'-8'-5'400'0,"2"2"-400"0,0 2 0 16,3-1 0-16,1 1 1392 0,1 0 192 0,1 1 32 0,-2-3 16 15,-1 2-912-15,1-4-176 0,2 1-32 0,0 0-16 16,0 1-496-16,1 0 0 0,1 3-176 0,-1 0 176 15,0 0 1024-15,-1 0 320 0,0 2 64 16,-1 0 0-16,-1 2 416 0,0-1 80 0,-2 1 16 0,0 0 0 0,-1 0 224 0,-1 0 48 16,1-2 16-16,0 0 0 0,1 0-416 0,1 1-64 15,-1-3-32-15,2 0 0 0,1 0-672 0,0 0-128 16,0-2-16-16,1 0-16 0,1 1-416 0,-1-2-96 16,2 2-16-16,-1-3 0 0,-1 4-128 0,0 0-16 15,0 0-16-15,0 0 0 0,0 0 32 0,10-12 16 16,-9 9 0-16,0 3 0 0,-1 0-32 0,0 0 0 15,0 2 0-15,-1-2 0 0,1 0 32 0,-2 1 0 16,1-1 0-16,0 0 0 0,0 0 0 0,1 0 0 16,0 0 0-16,0 0 0 0,0 0 64 0,0 0 16 15,0 0 0-15,0 0 0 0,0 0-160 0,0 0-16 16,0 0-128-16,8-15 192 0,-5 11-192 0,-1 3 176 0,0-2-176 16,1 2 160-1,-2-2-160-15,2 2 0 0,-2 0 0 0,0 1 0 0,1-2 0 0,-1 1 0 0,-1 1 0 0,0-1 0 16,0 1 0-16,0 0 0 0,0 0 0 0,0 0 0 15,0 0 0-15,0 0 0 0,0 0 0 0,0 0 0 16,0 0-384-16,0 0 64 0,0 0 0 0,0 0-20544 16</inkml:trace>
  <inkml:trace contextRef="#ctx0" brushRef="#br0" timeOffset="13">8581 11581 35007 0,'-3'-3'3120'0,"1"2"-2496"0,2-2-496 0,1 2-128 16,1 1-352-16,0-3-96 0,-1 0 0 0,3-2-16 16,0-1-688-16,-1 1-144 0,1 1-32 0,-3 2 0 15,-1 2-128-15,0 0-16 0,-1 2-16 0,-3 1 0 0,-3 2 1328 0,0 0 160 0,-2 0 256 0,0 0-64 16,0-1 1664-16,1 0 352 0,0-1 64 0,3-2 16 16,0 0-240-16,2-2-64 0,1 1 0 0,1-1 0 15,2-1-992-15,1 0-208 0,1-1-32 0,2 0-16 16,0 1-368-16,3 0-80 0,0 1-16 0,0 1 0 15,0 1-272-15,1-1 0 0,-1 4 128 0,-2-1-128 16,1 1 0-16,-2 0 0 0,0 0 0 0,-2 1 0 16,0 0 0-16,0 0 0 0,0 2 0 0,0-3 0 15,-1 3 128-15,0-3 32 0,-1 0 0 0,3 1 0 0,0 2 128 16,0-2 32-16,4 0 0 0,1 1 0 0,3 1 0 0,1-3 16 16,4 3 0-16,3 1 0 0,4-4 80 0,2 2 16 15,3 2 0-15,2 0 0 0,-2-3-240 0,1 1-32 16,-2 2-16-16,4-3 0 0,3 4-144 0,0 3 0 15,-2-1 0-15,-1 3 0 0,-1 3 0 0,0 2 0 16,-2 2 0-16,-1-2 0 0,-2 1 0 0,-1 1 0 16,3 0 0-16,-1 2 0 0,5-3 0 0,1-2 0 15,4 1 0-15,5-4 0 0,0 1 0 0,4-2 0 16,3 2 0-16,-1-2 0 0,0-3 0 0,1-1 0 16,2-1 0-16,1 2 0 0,2 2 0 0,0 2 0 15,-3 2 0-15,-1 1 128 0,-5-1-128 0,-5-1 0 16,-2-1 0-16,3 3 128 0,1 1-128 0,-2-1 0 0,0-1 0 15,-4 1 0-15,-2 1 0 0,-1-2 0 0,-3-2 128 0,1 0-128 16,2-1 0-16,-2 0 0 0,4-5 0 0,2 0 0 16,1-1 0-16,0 0 0 0,1-1 0 0,-1 1 0 15,0-1 0-15,-3 0 0 0,0 0 0 0,-4-4 0 16,-2 0 0-16,-1 1 0 0,-1-1 0 0,3 3 0 16,0-1 0-16,-3 2 0 0,-3 1 0 0,-2 1 0 15,-4 0 0-15,-4 3 0 0,-1-3 0 0,-3 1 0 16,-2 0 0-16,-1 1 0 15,0-1 0-15,-2 1-176 0,2 1-448 0,0-3-80 16,2 0-32-16,0 0 0 0,1 0-112 0,4-1-32 0,-2-1 0 0,3 1 0 16,1 0-16-16,2-3 0 0,4 3 0 15,1-3 0-15,2-1-1712 0,3-2-336 0,4 1-80 0,3-2-16 0</inkml:trace>
  <inkml:trace contextRef="#ctx0" brushRef="#br0" timeOffset="14">9283 15192 19343 0,'-10'2'1728'0,"2"-2"-1392"0,4 0-336 0,2 0 0 0,1 0 816 0,0-2 80 0,-7 1 32 0,0 0 0 15,-3-2-480-15,0-1-80 0,3 0-32 0,2-2 0 16,3 2 304-16,0 1 48 0,2-3 16 0,-1 2 0 16,1 2-528-16,1-2-176 0,-3 0 0 0,2 1 144 15,-2 1 32-15,1 1 0 0,-1-1 0 0,0 1 0 16,-1 0 208-16,0 1 32 15,1 0 16-15,0-3 0 16,0 2 288-16,1 0 64 0,-2-1 16 0,2 2 0 0,1-2 192 0,0 0 32 16,-1-1 16-16,2 3 0 0,0-1-288 0,0-1-64 15,2 2-16-15,0-1 0 0,2 1-224 0,0 0-32 16,2 1-16-16,1-1 0 0,0 0-240 0,1 0-160 16,0 0 192-16,1 0-192 0,1 0 240 0,1 2-64 15,1-2-16-15,0 0 0 0,1 1-16 0,0-1 0 16,1 3 0-16,0-1 0 0,1 0-144 0,2 0 160 15,1-1-160-15,2 0 160 0,1-1-32 0,3 0-128 16,3-1 192-16,1-2-64 0,1 1-128 0,1-2 0 16,3 0-192-16,-2-1 192 0,-3 1 0 0,3-1 0 15,1-2 0-15,-1 0 0 0,1 2 0 0,-5 1 0 16,0-1 0-16,-1 3 0 0,-1-1-128 0,-1 3 128 16,-3 0-160-16,-1-1 160 15,0 1-928-15,-3 0-96 0,-2 1 0 0,-1-1-16 16,-1 1 224-16,-3-1 48 0,0 0 16 0,-1 0 0 0,-1-1 560 0,0 0 192 0,0-2 0 0,-2 0-144 31,2 2-1056-31,0-6-208 0,1 2-32 0,0-1-12320 0</inkml:trace>
  <inkml:trace contextRef="#ctx0" brushRef="#br0" timeOffset="15">9927 15109 32255 0,'-2'0'2864'0,"1"0"-2288"15,1 0-576-15,0 0 0 0,0 0 640 0,0 1 0 16,1-1 16-16,-1 0 0 16,1 2-2512-16,0-4-496 0,1 2-96 0,-2 0-32 15,0 0 1536-15,0 0 304 0,9-16 64 0,-6 11 16 0,0-2 1008 0,1 2 208 16,-1-4 48-16,0 2 0 0,2 2 752 0,-1-1 144 15,2-1 48-15,0 1 0 0,1-1-256 0,-1 1-48 16,2 0-16-16,0 2 0 0,3 0-752 0,-3 0-160 16,0-1-32-16,2 0 0 0,1-1-208 0,2-1-48 15,-2-2-128-15,0 0 192 0,1 0 128 0,-1-2 0 16,-1 1 16-16,2-1 0 0,1-2 48 0,-1 1 16 16,1 1 0-16,2-2 0 0,2 2-112 0,1-1-32 0,3 0 0 15,-1 1 0-15,3 0-256 0,0 0 0 0,2-1 0 16,2-1 0-16,-1-2 0 0,0-2 0 0,1-3 0 0,-1-2 0 15,-1 2 192-15,-1-3-64 0,2-2 0 0,-2-2-128 16,1 2 192-16,1-4-64 0,3-2 0 0,0-4-128 16,3 2 192-16,0-3-192 0,1 0 192 0,0-1-192 15,1-3 176-15,0 0-176 0,-1 4 160 0,1-1-160 16,2 1 128-16,1 3-128 0,2 1 0 0,-1 3 144 16,1 2-144-16,-2 2 0 0,0 3 0 0,-1-2 0 15,0 0 0-15,-2-2 0 0,-1 2 0 0,0-2 128 16,0 1-128-16,0-2 0 0,0 0 0 0,1-1 128 15,-3 2-128-15,-1-1 0 0,0 2 0 0,-2-1 0 0,-1 1 0 16,-1-1 0-16,-3 1 0 0,0 0 0 0,-1-2 0 0,-1 3 0 16,0 3 0-16,0-1 0 0,-2 5 0 0,-1-2 0 15,-2 2 0-15,-3 3 0 0,2 1 0 0,-5 3 0 16,-1 1 0-16,-2 2-176 16,1 4-272-16,-4 0-48 0,0 6-16 0,-4-1 0 15,0 3-1424-15,-1 1-304 0</inkml:trace>
  <inkml:trace contextRef="#ctx0" brushRef="#br0" timeOffset="16">12147 12473 11967 0,'-7'-11'1072'0,"2"4"-864"0,0-2-208 0,1 4 0 0,1 1 5616 0,2 3 1072 0,0-3 224 0,-2 0 32 32,-1-5-5184-32,-2 0-1040 0,1 0-208 0,2 0-32 0,0 4-624 0,1 3-128 0,1 4-32 0,1-2 0 15,-1 0 304-15,1-1 0 0,1 2 0 0,0 2 0 16,0 3 0-16,0 0 0 0,1 3 0 0,0 2 0 16,0-1 240-16,1 4 96 0,-1 2 32 0,0 0 0 15,-1 3 176-15,1 4 32 0,-2 2 16 0,2 4 0 16,-1 3-224-16,-1 1-48 0,0 5-16 0,0 1 0 15,-2-1-64-15,2 1-16 0,-2-2 0 0,1 0 0 16,-1-1-224-16,0 2 0 0,1 4 128 0,1 0-128 16,1 2 0-16,1 2 0 0,1 1 128 0,-1-1-128 15,2-2 128-15,0-7-128 0,-1-4 176 0,-1 3-176 0,4 7 144 0,-1 0-144 16,-2 2 0-16,0-4 144 0,0 2-144 0,-2-7 128 16,-1 0-128-16,-2-5 128 0,-1 1-128 0,-1-6 0 15,-1-1 0-15,1-2 0 0,0-1 0 0,0-4 192 16,-1-2-192-16,0-3 192 0,1-1 128 0,0-3 16 15,1-2 16-15,0-2 0 0,-1-1-32 0,2-1-16 16,0-2 0-16,0-2 0 0,2-2-80 0,0 1-16 16,0-3 0-16,1 0 0 0,2 0-80 0,-2-1 0 15,2 2-128-15,0-4 192 0,1 3-192 0,-1-2 144 16,-1 2-144-16,1 1 128 16,1-2 0-16,-1 1 0 0,0 1 0 0,-1 2 0 0,1-2-128 0,-2 4 0 0,2-2 0 15,-3 2 0-15,1 0 0 0,1 0 0 0,-1 0 0 0,0 0 0 16,2 0 0-16,-2-2 0 0,3 2 0 0,0-4 0 15,0 4 0-15,2-6 0 0,1 1 0 0,4-3 0 16,-2 4 192-16,3-5-64 0,4 0 0 0,3 0 0 16,2-1-128-16,2 1 128 0,1 1-128 0,-1 0 128 15,3 2-128-15,1 2 0 0,0 0 0 0,0 1 0 16,-1 2 0-16,1 1 0 0,-2 0 0 0,1 0 0 16,3 0-336-16,-1 4 48 0,2-3 16 0,1 4 0 15,-2 1 64-15,-1-3 16 0,2 2 0 0,-2-1 0 16,0 0 64-16,-1-2 128 0,0 0-208 0,-2-2 80 15,2 0 128-15,-2-2 0 0,2 2 0 0,0-2 0 0,-4 0 0 16,3-1 0 0,5 2 0-16,2-2 0 0,0 2 0 0,-3 0 176 0,-1 1-176 0,-2 0 192 0,-5 0-192 0,1 0 0 15,-1 0-160-15,-2 0 160 0,-1 0 0 0,-1 0 0 16,-1-2 0-16,-4 2 0 0,0-1 0 0,-2 1 0 16,-2 0 0-16,-1 1 160 0,-1-1-32 0,-2 0 0 15,-1 0 0-15,-2 2 0 0,0-2 0 0,-1 0 0 16,-1-2 0-16,0 2 0 15,-1-1 0-15,0 0 0 0,0 1 0 0,0-3 0 0,-1 2 112 0,2 1 16 16,0 0 0-16,0 0 0 0,0 0-256 0,0 0 0 16,0 0 0-16,0 0 0 0,0 0 128 0,0 0-128 15,0 0 0-15,0 0 0 0,0 0 128 0,-13-9-128 16,12 9 0-16,1 0 0 0,0 0 0 0,0 0 0 0,0 0 0 0,0 0 0 16,0 0 0-16,0-3 0 0,0 2 0 0,1 1 0 15,-1-1 0-15,0 1 0 0,0 0 0 0,0 0 0 16,0 0 0-16,0 0 0 0,0 0 0 0,0 0 144 15,0 0 48-15,3-16 16 0,-3 14 0 0,0-1 0 16,0 1-16-16,0 0 0 0,0 0 0 0,1-2 0 16,-1 0-192-16,0 0 144 0,1 2-144 0,0-2 128 15,0 0-128-15,0-1 128 0,1-2-128 0,-1-2 128 16,1-1 48-16,0 0 0 16,1 1 0-16,0-4 0 0,0-1 128 0,1-1 16 0,0-3 16 0,3-3 0 0,-2 0-80 15,-1-1-32-15,1 1 0 0,0-5 0 0,0-6-224 0,2-8 0 16,-1-1 128-16,-1 0-128 0,0-1 0 0,-1 0 0 15,-1 0 0-15,1 1 0 0,-1 1 0 0,2-5 0 16,0-6 0-16,0 1 0 0,2 2 0 0,1 0-160 16,1 2 160-16,0 1-192 0,1 0 192 15,0 1-160-15,2 2 160 0,-2-1-160 0,3 2-96 0,-3 3 0 16,1 3-16-16,0 3 0 0,-3 3 16 0,0 2 16 16,0 2 0-16,-1 2 0 0,-2 0 80 0,-1 2 16 15,-1 2 0-15,0 1 0 0,0 4-112 0,-3-3-32 16,1 5 0-16,-1 0 0 0,0 1 96 0,-1 1 0 15,1 3 16-15,-2 1 0 0,1 0 48 0,1 1 0 16,-3 1 0-16,1 2 0 16,0 0 0-16,-1 2 0 0,0 0 0 0,0 0 0 0,-1 0-16 0,0 0 0 0,0 0 0 0,0 3 0 15,-1-2 144-15,0 2 0 0,0 1 0 0,-1 0-128 16,0 0 128-16,-1 0-128 0,0 1 128 0,-3-1-128 16,1 0 128-16,-3 0 0 0,0 1-144 0,-1-4 144 15,1 3 0-15,-2-1 0 0,-4 0 0 0,-1-1 0 16,-3 1 0-16,-1-2 0 15,0-1 0-15,-2 0 192 0,-2 2-16 0,-2-1 0 0,-1-1 0 0,-1 0 0 16,0 2-48-16,2-2 0 0,1 0 0 0,-5 0 0 16,-1 0 64-16,-3 0 16 0,-2 2 0 0,1-1 0 15,0 1-208-15,0 0 0 0,1 2 0 0,0 0 0 16,0 1 0-16,-1 2 0 0,-4-1-192 0,-1 4 192 0,5-2 0 16,-4 1 0-16,-1 1 128 0,-2 0-128 0,4 0 0 0,2 1 0 15,2-4-176-15,2 2 176 0,4 1 0 0,2-5 0 16,1 2 0-16,3-3 0 0,1-3 0 0,3-1 0 15,3 1 128-15,1-2-128 0,2 1 0 0,3-1-256 16,1-2 48-16,1-1 0 0,2 0-80 0,3 0-16 16,0-1 0-16,2-1 0 15,0-2-128-15,2 0-16 0,1 1-16 0,3-1 0 32,1 0-304-32,0-1-48 0,1 3-16 0,1 0 0 15,0 1-192-15,1 4-64 0,0 1 0 0,1 0-17200 0</inkml:trace>
  <inkml:trace contextRef="#ctx0" brushRef="#br0" timeOffset="17">13080 12696 34095 0,'-5'-14'1504'0,"0"4"320"0,0 0-1456 0,1 1-368 0,1 1 0 0,1 3 0 16,-1 0 368-16,-3-7 0 0,-3-7 0 0,-3-8 0 0,-3-5-368 0,0-1 0 15,3 2 0-15,-1 3 0 0,3 6 512 0,1-2 16 16,0 0 16-16,3 2 0 0,0 1-416 0,2 1-128 16,0 0 0-16,1 6 0 0,1 3 0 0,0-1 0 15,0 6 0-15,0 1 0 0,0 2 336 0,-1 2 16 16,1 2 0-16,-1 3 0 0,-1 5-176 0,-2 2-48 16,0 6 0-16,0 2 0 0,-2 5-128 0,-1 1 0 15,-2 4-160-15,1 3 160 0,-2-4 0 0,0 3 0 16,2-4 0-16,0 0 0 0,1 2 0 0,-2 1 208 15,2 2-32-15,0 3-16 0,1-1 32 0,0 0 16 16,2 1 0-16,-1 0 0 0,0-1 32 0,3 1 0 16,-1 1 0-16,0 1 0 0,2 3-48 0,-1 0-16 0,2 1 0 15,-2-2 0-15,2-4-176 0,0-1 0 0,2-2 144 16,-2-2-144-16,0 0 160 0,2 0-32 0,-3-2-128 0,2-1 192 16,0-4-192-16,-1 0-128 0,-2-1 128 0,3-2-208 15,0-1 208-15,-1-4 128 0,1-2 0 0,0-3-128 16,-1-2 208-16,2-3-64 0,0-2-16 0,0-3 0 15,0 0-304-15,0-4-64 0,3-1-16 0,-2-5 0 32,3-1-976-32,-2-3-208 0</inkml:trace>
  <inkml:trace contextRef="#ctx0" brushRef="#br0" timeOffset="18">12482 13007 40543 0,'-5'-2'1792'0,"-1"0"384"0,2 2-1744 0,1 0-432 0,2 0 0 0,1 0 0 0,0 2 336 0,0-2-16 16,1 2 0-16,2-2 0 0,5 3-576 0,4-2-112 15,5 0-16-15,4 1-16 0,6-2 704 0,2 0 144 16,-1-2 16-16,6 1 16 0,5-1-96 0,3-4-32 15,0 2 0-15,-1-3 0 0,-2 2-208 0,-1-2-144 0,-1-1 192 0,-2 1-192 16,0 0 0-16,0-1 0 0,1 0 0 0,1 0 0 31,-2 3-544-31,1-2-112 0,0 3-32 0,2-1-17952 0</inkml:trace>
  <inkml:trace contextRef="#ctx0" brushRef="#br0" timeOffset="19">10088 11601 30399 0,'-1'-1'2704'0,"0"0"-2160"0,1 1-544 0,0-2 0 0,0 2 1440 0,0-1 176 16,1 0 48-16,0-3 0 0,2 1-1088 0,1-2-192 15,1 0-64-15,2 1 0 0,0 1-320 0,-1 1 144 16,2 0-144-16,0 0 0 0,0 2 128 0,0-1-128 15,1 2 0-15,-1-1 0 0,1 1 320 0,1 0 0 16,0 1 0-16,0-1 0 0,1 2 192 0,1-3 32 16,2 1 16-16,-2-1 0 0,3 0-304 0,-1-1-64 0,2-1-16 0,0-2 0 15,3-1 16-15,-1 1 0 0,-1 0 0 0,1-3 0 16,-1 2-192-16,0 0 192 0,0 1-192 0,-2 0 192 16,0 3-192-16,-2-3 0 0,0 3 0 0,-1-2 0 15,-3 3 0-15,2-1 0 0,-3 1 0 0,-1 1 0 16,-1 2 0-16,-4-1 0 0,1 2 0 0,-3 1 0 31,-1 2 0-31,-4-1 0 0,0 2-128 0,-3-1 128 0,-2 4 0 0,-3-2-176 0,-2 3 176 0,-4-2-128 16,0 2-32-16,-4-1 0 0,0-3 0 0,-1 1 0 15,1 0-48-15,-2-4-16 0,1 3 0 0,0-1 0 16,-2 1 224-16,1 0 0 0,2-1 0 0,1 2 0 0,1 0 0 16,5-1 0-16,2-1 0 0,1 3 0 0,-1 1 128 0,2 3-128 31,3-1 0-31,2 1 0 0,2 2 128 0,0-3-128 0,2 2 0 0,1-1 0 0,1 2 0 0,2-3 0 15,1 1 0-15,2-1 0 0,2-3 0 0,1 4 0 16,1-5 0-16,2 3 0 0,1-2 304 0,2-2-48 16,-1 0-16-16,3-1 0 0,2-4 0 0,0 2 0 15,2-4 0-15,1 0 0 0,1 1-112 0,0-4-128 16,2 1 176-16,-2 0-176 16,2-2-304-16,-1 2-160 0,1-2-48 0,-1 2 0 15,-3-2-1168-15,0 3-240 0,0 0-64 0,-2 0-14432 0</inkml:trace>
  <inkml:trace contextRef="#ctx0" brushRef="#br0" timeOffset="20">10763 11838 40543 0,'2'-4'1792'0,"-2"4"384"0,0-3-1744 0,-2 3-432 0,1 0 0 0,1 3 0 16,0-3 384-16,0 2-16 0,-1 4 0 0,1 0 0 15,0 5-368-15,1 1 0 0,-1 1 0 0,3 1 0 0,-2 3 0 0,2 0 0 16,-2 2 0-16,0 1 0 0,0 0 0 0,-2-2 0 16,0 2 0-16,-3-3 0 0,0 1 0 0,0 1-208 15,-1-2 80-15,-2 1 128 0,0-1-320 0,1 1 64 16,-1 0 16-16,2 2-11856 31,0-3-2384-31</inkml:trace>
  <inkml:trace contextRef="#ctx0" brushRef="#br0" timeOffset="21">10712 14906 37775 0,'-1'0'3360'0,"-1"-3"-2688"16,2 3-544-16,0 3-128 0,2-3 320 0,-2 0 48 16,1 0 0-16,-1-3 0 0,3 3-192 0,-1-1-48 15,3-2 0-15,2 1 0 0,0-1 240 0,1 0 32 16,0 0 16-16,1 1 0 0,0 0-208 0,3 1-32 15,-1-3-16-15,0 4 0 0,1 0 32 0,0 1 0 16,-2 0 0-16,1 1 0 0,2 0-192 0,3 1 192 16,1-1-192-16,0 1 192 0,2-2-64 0,-2 2 0 0,0-3 0 15,1 2 0-15,2 1 32 0,0-2 0 0,1 2 0 16,-3-2 0-16,0 1-32 0,-2-2 0 0,1 0 0 0,-3 0 0 16,0 0-128-16,-3 0 192 0,-2-2-192 0,-1 2 192 15,-1 2-192-15,-3 0 0 0,0-2 0 0,-4 1 0 16,0 2 0-16,0 1 0 0,-3 1 0 0,-1-1-176 15,-1 3 176-15,-2 2-192 0,-2 0 192 0,-2 2-192 16,-2 1 192-16,-1 2 0 0,-2 2 128 0,-2-3-128 16,-1 2-128-16,-1 1-112 0,-2-1-16 0,-2 2 0 15,0-1 256-15,-1 0-144 0,-1 2 144 0,1 1-128 16,-1 2 128-16,0-2 0 0,2-1 0 0,-1-1-128 0,2-1 128 16,2-3 0-16,1 0 0 0,2-1 0 0,-1-2 0 15,5 0 0-15,1-1 0 0,2-1 0 0,1 1 176 0,2-1-48 16,2-1 0-16,1 0 0 0,2 2-128 0,0-3 128 15,3 1-128-15,-2-2 128 0,2 3-128 0,2-3 0 16,-1 4 0-16,2-3-176 0,1 2 176 0,1-3 0 16,3 2 128-16,2-2-128 0,5 2 256 0,0 0 0 15,4-1-16-15,1 0 0 0,3 1 112 0,2-2 32 16,2 0 0-16,1 2 0 0,2-2-384 0,-1 0 0 16,0 1 0-16,1-1-128 0,-2 0-192 0,-2 1-48 15,-2-1 0-15,-3-1 0 0,-1-4 48 0,-3 1 0 16,-2-1 0-16,-2 4 0 15,-3-3-256-15,1 2-32 0,-3 1-16 0,0 1 0 16,-1-1-1616-16,1-1-320 0,0 3-64 0,1-4 0 16,1 2-1712-16,1-2-336 0</inkml:trace>
  <inkml:trace contextRef="#ctx0" brushRef="#br0" timeOffset="22">11401 15520 20271 0,'1'-1'1792'0,"-1"-3"-1424"0,0 1-368 0,1 1 0 16,0-1 4048-16,0 0 752 0,1 0 128 0,1-4 48 16,3-4-5216-16,4-2-1040 0,4-3-192 0,2 1-64 15,-1 2 256-15,1 3 64 0,1 2 0 0,-1 0 0 0,-2 2 2320 0,1 1 480 16,-1 2 80-16,1 0 32 0,-2 2-384 0,0-1-80 15,0 4-16-15,-2-1 0 0,-1 4-672 0,0-2-144 16,-2 3-16-16,-1 0-16 0,-3 2-224 0,-1-2-144 16,0 5 192-16,-3 0-192 0,-3 2 0 0,0 1 0 15,-1 2 0-15,-3 0 0 0,-2 2 0 0,-2 0 0 16,-1 1 0-16,-3 1 0 0,3-2 0 0,-3 1 0 16,0-2 0-16,2-3 0 0,0 0-240 0,2-1 48 0,2-4 16 15,-1-3 0-15,0 5 176 0,-1-1 176 0,0-1-48 0,0 1 0 16,1-1 0-16,-2 3 0 0,3-3 0 0,-3 3 0 15,1 1-128-15,1 3-176 0,-2 0 48 0,1 0 0 32,2-4-240-32,3 2-32 0,2-3-16 0,1-2 0 0,3-1 576 0,1-2 112 0,3 1 32 0,4 0 0 15,3 0 256-15,1 2 48 0,3-3 16 0,4 2 0 16,6 1-304-16,3 1-48 0,5-1-16 0,2 0 0 16,1 0-256-16,2-2-304 0,1 0 64 0,1-3 16 15,1-1-208-15,1-2-32 16,3 0-16-16,2-1-11680 0,2 0-2320 0</inkml:trace>
  <inkml:trace contextRef="#ctx0" brushRef="#br0" timeOffset="23">13532 13086 17503 0,'-10'-3'1552'0,"3"2"-1232"16,3-2-320-16,3 3 0 0,2 0 1616 0,-2-2 272 15,-2 0 48-15,-2-1 16 16,1-4-1504-16,0 1-288 0,4 1-160 0,3 1 160 0,1 0 768 0,2 2 160 16,1-1 16-16,1 0 16 15,0 2 608-15,1 1 128 0,-1 0 32 0,0 0 0 0,-2 1-368 0,1 2-80 16,1-2-16-16,0 2 0 16,2 2-784-16,2-3-176 0,2 1-16 0,2 1-16 15,3 0-176-15,2-1-48 0,4-1 0 0,5-1 0 0,1 0 112 0,7-3 32 0,4-1 0 0,7-2 0 16,2 0-16-16,1 0 0 0,0-1 0 0,2-1 0 15,-2 3-336-15,2-1 0 16,5 0 0-16,0 0 0 0,-1 1 0 0,-4 0 0 0,-2 1 0 0,-7 1 0 16,-6 0 0-16,3 2 0 0,2 0 0 0,-1 0 0 15,-2 2 144-15,-5 0-144 0,-2 0 192 0,-4 0-192 16,-3 1 128-16,0-3-128 0,0 1 0 0,-2 0 0 16,1-2 304-16,-1 0-48 0,2-1-16 0,-2-1 0 15,-1-1-80-15,0 0-16 16,-1 0 0-16,-2-1 0 0,-3 0 48 0,-2 2 0 0,-2-2 0 0,-3 2 0 15,-3-1-192-15,-1 3 160 0,-4-1-160 0,0 2 160 0,-2-2-160 16,-1 1 0-16,-1 1 0 0,0-1 0 0,-1 0 0 0,0 1 0 16,-2-2 0-16,0 0 0 0,0 2 0 0,-1-3 0 15,1 2 128-15,0 0-128 0,1-1 128 0,1-1-128 16,1 2 128-16,0-2-128 0,0 3 160 0,1-1-160 16,1-1 192-16,-1 1-192 15,1 0 144-15,0 1-144 0,0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16,-3-16 128-16,-1 11-128 0,0 0 0 0,-1 1 128 16,-1-1-128-16,-1 0 0 0,-1-1 0 0,0-1 0 15,-3 3 0-15,-1-4 128 0,-3 2-128 0,-1 1 0 16,0-2 0-16,-1 1 0 0,0 1 0 0,-2-1 0 0,1 2 0 16,2-2 0-16,1 4 0 0,0-4 0 0,2 3 0 15,0-1 0-15,2 0 0 0,1 0 0 0,-1 0-128 0,3 0 128 16,0-2 0-16,1 1 0 0,0 0-224 0,2 1 32 15,-1-1 0-15,2-1 0 0,1 3-80 0,1-1-16 16,0 1 0-16,0 1 0 0,2 2-32 0,0 0-16 16,2 0 0-16,-1 0 0 15,3 4-112-15,1-2 0 0,2 2-16 0,0 1 0 0,4-1 48 0,2 0 16 16,2 1 0-16,4 2 0 0,3-2 112 0,1 0 32 16,2 2 0-16,2 1 0 0,-1 0 0 0,-2 1 16 15,1-1 0-15,-5 2 0 0,-2 1 48 0,-5 0 16 0,-1-1 0 16,-4 2 0-16,-1-2 176 0,-3 1 0 0,-2 1 128 0,0-3-128 15,0 3 304-15,-1-4-16 0,1 1 0 0,-1 0 0 16,0-1-32-16,0 0 0 0,0 1 0 0,0-1 0 16,-2 1-256-16,0 0 160 15,-2-2-160-15,-1 4 128 0,0-2-128 0,-3 3 0 0,-3 1 0 0,-2 3 0 16,0-2 192-16,-4 2-32 0,-2 0-16 0,-2 1 0 16,-2 2 128-16,-2-1 32 0,0 0 0 0,0 1 0 15,-1 1-304-15,0-1 0 0,3-1 128 0,2-4-128 16,3 0 0-16,3-4 0 0,4-2 0 0,4-4 0 15,3 0-320-15,2-4-160 0,2-3-32 0,3-2-19072 16</inkml:trace>
  <inkml:trace contextRef="#ctx0" brushRef="#br0" timeOffset="24">15587 12304 23951 0,'-2'-4'2128'0,"2"1"-1696"0,0 1-432 0,0 1 0 16,1 1 1392-16,0 0 192 0,1-4 32 0,0-2 16 15,2 1-592-15,1-3-112 0,2 3-32 0,-1 0 0 0,1 1 432 16,1 4 80-16,-1 0 0 0,1 4 16 0,1 1-432 0,0 2-96 16,0-1 0-16,3 6-16 0,1 6-544 0,0 1-96 15,3-3-32-15,1 3 0 0,0 3-208 0,2-1 0 16,-1 1 0-16,-1 0 0 0,2-3 0 0,-2 1 144 16,0 0-144-16,0-1 128 0,-2-2-128 0,0 1-224 15,0-3 48-15,-3-2 16 16,-2 0-224-16,2-4-64 0,-1 0 0 0,1-4 0 15,1-1-1360-15,-1 0-288 0,-1-4-48 0,1 0-13536 0</inkml:trace>
  <inkml:trace contextRef="#ctx0" brushRef="#br0" timeOffset="25">16292 12160 35935 0,'-3'-2'3200'0,"-1"2"-2560"0,-1 2-512 0,1 1-128 0,2 1 1344 0,-1-1 240 0,-1 2 48 0,0 4 16 16,-4 5-1232-16,-3 9-240 0,0 2-48 0,-4 8-128 15,3 4 0-15,-4 1 0 0,1 4 0 0,-4 3 0 16,-1 3 0-16,-3 4 0 0,-3 7 0 0,-4 5 0 16,-1 2 400-16,-3-3-16 0,-2 0-16 0,-2-1 0 15,-2 4 0-15,-1-3 0 0,-1-1 0 0,1-4 0 16,6-6-192-16,3-7-48 15,7-5 0-15,6-8 0 0,6-5-592 16,8-4-128-16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32:53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5217 11055 0,'-12'-9'976'0,"2"4"-784"16,1 3-192-16,-1 0 0 0,2 2 704 0,2 0 80 16,-4 0 32-16,-7 0 0 15,-10 0-176-15,-14 0-48 0,-7 3 0 0,-4 0 0 16,2 1 544-16,2 0 96 0,2 0 32 0,3-3 0 15,5 1-112-15,3-2-32 16,4-1 0-16,4 0 0 0,3 0 736 0,3-2 128 0,5 1 48 0,0-1 0 16,3-1-768-16,0 2-160 0,2-2-16 0,1 2-16 15,2-1-624-15,0 1-112 0,2 1-16 0,1-1-16 16,1 2-304-16,2 0 0 0,2 0 0 0,2 0 0 0,3 0 0 16,3-1 0-16,4 1-144 0,4 0 144 0,6-4 0 15,4 1 304-15,4 0-48 0,6 2-16 0,2-1 352 16,8-1 80-16,11-1 16 0,5-2 0 0,1-1-352 0,-1 1-64 15,-1-1-16-15,-6 0 0 0,-7 1-256 0,8-2 0 16,6 2 0-16,2-4 0 0,-1 0 0 0,-2 2 0 16,-6-2 0-16,-3 2 0 0,0-1 0 0,-4 1 0 15,-1-1 0-15,-3 3 0 0,-5 1 224 0,-4 0-64 16,-4 4-16-16,-3 0 0 0,-4 1 0 0,-5 1 0 16,-1 0 0-16,-2 2 0 0,-3-3 0 0,0 0 0 15,-1 0 0-15,-2 0 0 0,0 0-144 0,-3 0 128 16,2-3-128-16,-3 1 128 0,0 1-128 0,0-2 128 15,-2 1-128-15,1 0 128 0,-2-1-128 0,-1 2 0 0,1-2 0 16,-3 2 0-16,0 0 0 0,-2 1 0 0,1 1 128 16,-4 0-128-16,0 2 0 0,-1-1 0 0,-1 2 0 0,-2 1 0 15,0-2 0-15,2 2 0 0,1 0 0 0,-2-1 128 16,2 1-128-16,-1-1 0 0,-1-1 0 0,2 0 0 16,2-1 0-16,2-2 0 0,1 0 0 0,-1 0 0 15,4-3 0-15,0 0 0 0,2-1 0 0,1-1 0 16,1 3 0-16,1-4 0 0,2 2 0 0,0-1 0 15,-1 3 0-15,2-1 0 0,-1 1 0 0,1 0 0 16,0 2 0-16,-2 0 0 0,0 0 0 0,-1 0 0 16,2 0 0-16,1-2-176 0,-2 1 48 0,2 0 0 15,4-3 128-15,1 1 0 0,1 0 0 0,1-1 0 16,0 0 0-16,1-1 0 0,-1 2 0 0,0 0 0 16,1-3 0-16,-2 2 0 0,-1 3 0 0,-1-4-128 0,0 4 128 0,-3 1 0 15,1-3 0-15,-3 3 0 0,0 3 0 0,-2-3 0 16,-1 1 0-16,-2 0 0 0,-1 1 0 0,-2-2 0 15,0 2 0-15,-2-2 0 0,0-2 0 0,-2 0 0 16,1 1 0-16,-2 0 0 0,0-3 0 0,4 4 0 16,0 0 0-16,0 0 0 0,-16-18 0 0,11 13 128 15,0-2-128-15,0 2 176 0,-1 1 16 0,-1-3 0 16,-1 2 0-16,0 0 0 0,0 3-64 0,-2-4-128 16,-2 3 192-16,0 0-64 0,-3-1-128 0,-1 0 0 15,0 0 0-15,-3 1 0 0,0-2 0 0,-2 0 0 16,-2-1 0-16,-2 0 0 0,-1 1 0 0,-1-3 0 15,-1 1 0-15,-2-3 0 0,2-1 0 0,2-2 128 0,2 0-128 16,2-1 0-16,1 2 208 0,2-1-32 0,3 0-16 16,3 0 0-16,1 4-32 0,1 0-128 0,3-2 192 0,-1 0-64 15,3 4-128-15,0-1 0 0,2 2 0 0,0-1 0 16,0 2 0-16,2 1 0 0,1 0 0 0,0-1 0 16,1 1 0-16,1 2-144 0,1-1 144 0,3 2-160 15,1-2-32-15,3 3 0 0,2 0 0 0,4 0 0 16,1 0 48-16,4 0 0 0,1 0 0 0,2 0 0 15,2 3-16-15,0-2 0 0,0 3 0 0,-1 1 0 16,1 0 160-16,-1 1-128 0,-1 0 128 0,-2 3-128 0,-1-2 128 16,-2 2 0-16,3 2 0 0,-1-1 0 0,0 2 0 15,-3-1 0-15,2 2 0 0,-2-2 0 0,0 0 0 0,-2 0 128 16,-1 0-128-16,-3-1 176 0,0 1-176 0,-3 0 0 16,0 1-192-16,-3-1 192 0,0 2 0 0,-4 2 0 15,1-1 0-15,-4 3 0 0,-1 4 0 0,-4 1 0 16,0 2 128-16,-2-1-128 0,-1 1 288 0,-1-2-32 15,0-1 0-15,-2-1 0 0,-2 1-96 0,-3-3-32 16,0 2 0-16,-2-6 0 0,-1 1 112 0,0-3 16 16,-2-1 0-16,-1 0 0 0,-1-3-64 0,3-1 0 15,0 1 0-15,1-2 0 0,2 0-192 0,3 0-192 16,4-1 48-16,2 1-20272 0</inkml:trace>
  <inkml:trace contextRef="#ctx0" brushRef="#br0" timeOffset="24160.76">926 6587 29423 0,'-8'-6'2624'0,"-4"1"-2112"0,2 1-512 0,3 1 0 0,1 3 608 0,2-2 16 0,-1 2 0 0,2-1 0 15,-10-1 400-15,-4-1 64 0,0 0 32 0,0 3 0 16,8-1-288-16,1-1-48 0,3 2-16 0,3 0 0 0,1 2-256 0,2-1-64 16,2-1-16-16,2 3 0 0,2 0-432 0,0 2 0 15,0 0 0-15,3-2 0 0,3 2-128 0,2 0-128 16,2-4 0-16,5 0-16 0,5-1 272 0,5-2 0 15,4-2 0-15,4 2 0 0,4-5 192 0,1 2 64 16,-1 0 0-16,7-1 0 0,6 0-48 0,5 0 0 16,5-3 0-16,6 2 0 0,6-2-208 0,1 1 0 15,0-4 128-15,0 0-128 0,-3 1 0 0,1 1 0 16,0 3 0-16,-4-5 0 0,-4 1 0 0,-12-2 0 16,-6 4 0-16,1-2 0 0,1 0 160 0,0 2-160 15,-5 1 160-15,-4-1-160 0,-2 3 448 0,-4-3-16 0,-2 0 0 16,-4 1 0-16,-2-2-224 0,-3 4-32 0,-1-3-16 0,-2 0 0 15,-2 3 48-15,-2-1 16 0,-1 3 0 0,-2-2 0 16,-5-2-224-16,-2 5 0 0,-3-2 0 0,-5 0 0 16,0 0-160-16,-4 0-80 0,-2-1-16 0,-2 0 0 15,-2-1 112-15,-4 0 16 0,-4 0 0 0,-5-2 0 16,-5 3 128-16,-4-4-192 0,-5 2 192 0,-3-2-192 16,1 4 192-16,-5-4 0 0,-4 3 0 0,4-3 0 15,8 4 0-15,0-2 0 0,1 1 0 0,0-2 0 16,-1-2 256-16,1 0 64 0,4 2 32 0,5 0 0 15,3 0-224-15,5 2-128 0,3 0 128 0,3-1-128 0,3 0 0 16,4 2 0-16,2 2 0 0,2 2-128 16,3-2-240-16,2 3-32 15,3 0-16-15,3 1 0 0,0 0 32 0,3 1 0 0,2 1 0 0,3 1 0 0,1-1 144 0,0 2 48 16,-1-1 0-16,3 0 0 0,3 2 192 0,3-2 0 16,2-1 0-16,-4 1-144 0,-6 0 144 0,1 0 128 15,-1 1-128-15,-1 0 176 0,0 3-32 0,-3 0 0 16,0 3 0-16,0 1 0 0,2 0 80 0,-1 3 16 15,0 2 0-15,0 1 0 0,-2 2-64 0,-1 2-16 16,-1 4 0-16,-4 0 0 0,-3 5-160 0,-3 2 0 16,-3 2 0-16,-3-6 0 0,0-2-176 0,-4-2-64 15,-3-2-16-15,-2 0 0 0,-4 2 256 0,-4-3-192 0,-1 0 192 16,-6-3-192-16,-2 0 192 0,-4-2-192 0,-3 0 192 0,-5-3-192 31,-3 2-912-31,-4-1-176 0,-4-2-48 0,-5 2-15440 0</inkml:trace>
  <inkml:trace contextRef="#ctx0" brushRef="#br0" timeOffset="25973.27">283 8385 29487 0,'-12'-9'2624'0,"3"3"-2112"0,0 1-512 15,3 1 0-15,4 3 448 0,1 0-32 0,-1 1 0 0,-1-5 0 32,0 0-1072-32,-1-3-224 0,3-1-32 0,5-4-16 0,5 2 928 0,4-5 384 0,6 1-32 0,2 0 0 15,2 0-32-15,7 2-16 0,6-3 0 0,3 3 0 16,5 0 880-16,0 0 176 0,6 5 48 0,-2-1 0 15,-9 3-496-15,5 1-80 0,4 0-32 0,4 1 0 16,2-1-400-16,3-1-80 0,6-4 0 0,-2-1-16 16,-8 4 32-16,-1-4 16 0,6 0 0 0,1-1 0 0,0 0-32 15,0 1-16-15,0 0 0 0,4 2 0 0,7 0-64 0,2 1-16 16,0 0 0-16,0 0 0 0,2 2-32 0,0 3 0 16,2-1 0-16,-5 2 0 0,-1-1-192 0,-5 1 144 15,-2-2-144-15,-2 3 128 0,-2 1-128 0,-3 0 0 16,-3 4 0-16,-6-3 0 0,-5-1 0 0,-6 0 0 15,-3 0 0-15,-5-5 0 0,-5 4 0 0,-4-5-144 16,-3 1 144-16,-4-2-160 16,-3 3 160-16,-3-3 0 0,-1-3 0 0,-3 3 0 0,0-3 400 0,-2 0 16 15,0 2 0-15,-2-4 0 0,2-1-16 0,-1 0 0 16,0 2 0-16,0 0 0 0,-1 0-192 0,1 0-32 0,-1 0-16 16,-1 2 0-16,-1-3-160 0,1 1 0 0,-1 0 0 0,-2-1 0 15,-2 1 0-15,0 0 0 0,-2 0 0 0,-2 0 0 16,-2 0 0-16,-2 0-144 0,-1 0 0 0,-3-1 0 15,0 1 144-15,-4 3-208 0,1-4 80 0,-1 3 128 16,1-3 0-16,-4 1 0 0,-4-2 0 0,1-2 0 16,2 1 0-16,1-1 0 0,2 2 0 0,5-2 0 15,4 4 128-15,4 1 64 0,2 1 0 0,2-1 0 16,2 3 48-16,2 1 16 0,2 1 0 0,1 1 0 16,-1 2-256-16,2 2 0 0,0 0-192 0,2 1 192 15,-1 1-464-15,1 3 16 0,2 2 0 0,2 1 0 16,3 0 96-16,2 3 32 0,1-1 0 0,2-2 0 0,5 3 96 15,3 1 32-15,4-1 0 0,5 2 0 0,1 0 192 0,2-1 0 16,2-1 0-16,1 2 0 0,2 1 0 0,0-3 0 16,1 3 0-16,-2 1 0 0,1-1 0 0,-5 2 0 15,-2 2 0-15,-4 2 0 0,-5 3 0 0,-6 6 0 16,-3 2 0-16,-7 2 0 0,-2 2-128 0,-5 2 128 16,-3-1-208-16,-2-4 80 0,-2-4-64 0,1 1-16 15,-2-1 0-15,-3 1 0 0,-3 2 208 0,-1-3 0 16,-2 0 0-16,-2-2 0 0,-1-3 336 0,-2-4 16 15,1 1 0-15,-4-5 0 0,-1 2-176 0,0-3-48 16,3-3 0-16,-4 0 0 0,-2-3-272 0,-3-1-64 16,-1-1-16-16,-7-2-19184 0</inkml:trace>
  <inkml:trace contextRef="#ctx0" brushRef="#br0" timeOffset="46966.65">19972 10958 28559 0,'-24'-2'2544'0,"4"2"-2032"0,2 0-512 0,3 2 0 0,4 2 704 0,3-2 64 0,0 2 0 0,-10 2 0 0,-6 4-320 0,-10-1-64 15,-2 2-16-15,2-1 0 16,2 0-688-16,2-5-128 0,1 1-16 0,0-1-16 16,-1 2-288-16,-4-1-64 0,-4 2-16 0,-2 2 0 0,-5 1 848 0,-3 4 0 15,-5-1 0-15,-3 4 0 0,0 3 1216 0,0 2 176 16,-1 3 16-16,-3 3 16 15,2-3-272-15,-2 2-48 0,0-1-16 0,3-1 0 0,3-2-448 0,2-6-80 16,1 1-32-16,1-2 0 0,0-1-336 0,1 2-192 16,-2-1 192-16,4 0-192 0,7-1 0 0,0-1 0 15,-4 2 0-15,2-4 0 0,4-1 0 0,0 1 0 16,-3 0 0-16,1-2 0 0,1-2 0 0,2 1 128 16,1 0-128-16,1-2 0 0,2 2 320 0,-1-2-64 31,5 0 0-31,0 0 0 0,2-2-48 0,2 3-16 0,3-3 0 15,2-1 0-15,2 1-192 0,3-1 144 0,2-1-144 0,2-1 128 16,3 2-128-16,2-5 0 0,-1 0 0 0,2 0 0 16,0 0 0-16,0-2 0 0,-1 2 0 0,1-2 128 15,-1 1-128-15,-1 0 0 0,-1 1 0 0,-2 0 0 16,-2 1 0-16,0 0 0 0,-1 1 0 0,-1 0 0 16,0 1 0-16,-2-1 0 0,2 1 0 0,-1-2 0 15,2-1 0-15,2 0 0 0,0-3 0 0,2 2 0 16,3-4 224-16,0-1-32 0,1 1-16 0,1-4 0 15,1 2 32-15,2-3 16 0,0 1 0 0,2-5 0 16,2 0-224-16,3-2 0 0,1-1 0 0,2-1 0 0,1 1 0 16,3-4 0-16,5-3 0 0,3-2 0 0,3 1 0 0,1-3 144 15,-1 4-144-15,-1 1 128 0,3 2-128 0,-1 0 0 16,-3 3 0-16,-2-1-176 0,-2 4 176 0,-3 2 0 16,-1 0 0-16,-4 2 0 0,-2 3 0 0,-1 1 0 15,-4 2 0-15,-1 3 0 0,-1 2 0 0,-1 0 0 16,0 1 0-16,-3 3 0 0,2 2 160 0,-3 3-32 15,-1 4-128-15,-2 1 192 0,-2 2-192 0,-2 3 0 16,-2 2 0-16,-1-2 0 0,-2 2 0 0,-3 4 128 16,-2 1-128-16,-1 3 0 0,5-7 0 0,-4 3 0 15,-3 5 0-15,0 0 0 0,-1 4 0 0,1-4 176 16,0 3-176-16,-1 0 160 0,-2 7-160 0,-1-6 128 0,4 1-128 16,1-5 128-16,5-5-128 0,4-4 0 0,3-2 0 0,4-2 0 15,1 1 256-15,2-1 0 0,5-5 16 0,3 1 0 16,1-5-80-16,3-1 0 0,9-2-16 0,4-4 0 15,1-1-176-15,9-5 0 0,12-3-160 0,9-3 160 32,5-2-592-32,6 0-32 0,9 1 0 0,7 1-18976 0</inkml:trace>
  <inkml:trace contextRef="#ctx0" brushRef="#br0" timeOffset="86544.52">18290 15631 39615 0,'-17'-1'3520'0,"2"-1"-2816"0,6 1-560 0,5-1-144 15,2 0 0-15,-4-1 0 0,-8-1 0 0,-6-7 128 16,-1-4-1792-16,3-2-352 0,7 1-80 0,6 1-16 16,3 1 864-16,5 3 160 0,2 4 48 0,0 0 0 0,3 3 1040 0,2 2 352 15,3 2 0-15,0 2 0 0,5 5 992 0,1 3 208 31,4 1 48-31,3 1 0 0,3 2-544 0,5-2-96 0,3 1-32 0,4-1 0 0,1-1-256 0,3 0-48 16,6-1-16-16,3-2 0 0,3-2-176 0,3-4-48 16,3-2 0-16,4-7 0 0,4 1 112 0,5-3 16 15,0-1 0-15,1-1 0 0,-3 0-256 0,3-2-32 16,0 1-16-16,0-3 0 0,1 5-208 0,-2 2 0 16,-5-1 0-16,-2 0 0 15,-5-2 0-15,-5 5 0 0,-3 0 0 0,-3-1-160 0,-4 3 160 0,-3 1 0 0,-4 2 128 0,-3 0-128 16,-4-2 0-16,-4 1 0 0,-5 1 0 0,0-2-128 15,3-1 128-15,0 1 0 0,2-2 128 0,0-1-128 16,0-1 192-16,-1 1-48 0,1 0 0 0,-3 0 0 16,1 1 112-16,-3-1 32 0,0 0 0 0,-4-2 0 15,-2 4-288-15,-4-3 0 0,-1 1 0 0,-4 3-144 32,-1-2 144-32,-6 4 0 0,0-1-144 0,-1 2 144 15,-5 2 0-15,0-1 0 0,-2 4 0 0,-2 3 0 16,-1 0 128-16,-1 5 32 0,-2-2 16 0,-1 3 0 15,1 0-48-15,-1 2-128 0,0 2 192 0,1-5-64 16,-1 3 16-16,2 1 0 0,3-4 0 0,0 3 0 0,1 0 48 16,1 3 0-16,2-1 0 0,1 7 0 0,2 4-64 0,0 5-128 15,2 6 192-15,-2 3-64 0,3 5-128 0,-2-3 0 16,-1 2 0-16,-1 2 0 0,-2 1 0 0,-2 3 0 16,-1 0 0-16,-4 3 0 0,0-1-128 0,-1-5 128 15,0-3 0-15,1-4 0 0,2-3 0 0,2-3-176 16,0-1 176-16,4-2-128 0,1 1 128 0,2-3 0 15,3-1 0-15,1-3 0 0,3-2 0 0,-1-1 176 16,4-4-48-16,-2 0 0 0,1-4-128 0,0-3 0 16,-3 1 0-16,2-3 0 0,-1 2 0 0,-2-1 0 15,0-1 0-15,-2 0 0 0,-1-1 0 0,0 0 208 16,0-2-48-16,-2 1-16 0,0-3 64 0,-1 1 16 0,0-5 0 16,0 2 0-16,-2 0-32 0,0-1 0 0,-3 0 0 0,-1 1 0 15,-1-2 0-15,-1 2-16 0,-3-2 0 0,-1 0 0 16,-3-1-32-16,-3 1 0 0,-2 0 0 0,-2 1 0 15,-2-3 48-15,-3 2 0 0,-3 0 0 0,-5 2 0 16,-5 2 0-16,-2 2 0 0,4 2 0 0,-11-2 0 16,-9 1-192-16,-8 1 0 0,-10 1 0 0,-7 3 128 15,-7 2 0-15,6-1 0 0,6-1 0 0,-9 1 0 16,-15 3-128-16,-1-1 160 0,2 0-160 0,7-5 160 16,9 2 16-16,6-4 0 0,5-5 0 0,5-3 0 15,5-6-432-15,6-8-64 0,7-6-32 0,0-15-23648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2:02:18.8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21308 6785 911 0,'-1'-4'0'0,"0"3"0"0,1-2 0 0,0 2 0 0,0 0 400 0,0 1 0 0,-1-2 0 16,-1 2 0-16,2-2 528 0,-2 0 96 0,1 0 32 0,-1-3 0 0,1 3 64 0,0-1 16 0,1 2 0 0,-1-1 0 0,1 0 576 0,0 1 112 0,0-3 32 0,0 3 0 0,1 0-32 0,0-3 0 0,0 3 0 0,1 0 0 0,0-2-336 16,1 1-64-16,-1 2-16 0,0-4 0 0,3 3-432 0,0 0-80 0,2-2-32 0,0 1 0 15,0 2-560-15,2-4-112 16,2 3-32-16,3 0 0 0,1-3 208 0,2 3 32 0,0-1 16 0,3 0 0 15,0 1 144-15,0 1 16 16,-2 0 16-16,4-2 0 0,3 4-224 0,0-1-48 0,1 1-16 0,-1 0 0 16,-2 0-304-16,-1 1 0 0,1-2 128 0,-4 4-128 15,1-4 0-15,-1 3 0 0,-3-4 0 0,-1 1 0 16,-3 0 0-16,0 0 0 0,-1 2 0 0,-2-3 0 16,-3 1 0-16,0 0 0 0,-2 2 0 0,-1-2 0 15,-2 2 0-15,-1 0 0 0,-1 0 0 0,-2 2 0 0,-2 0 0 16,-3 3 0-16,-2 0-192 0,-4 2 192 0,-1 2-144 15,-2 0 144-15,-4 3-128 0,-3-2 128 0,0 0-256 16,-2-1 48-16,0 2 0 0,-1-2 0 16,-1 0 16-16,1 0 16 0,-1 3 0 0,-2-2 0 0,2 3-80 15,-3 2 0-15,-1-1-16 0,1 4 0 16,0 1-160-16,1-3-16 0,2 1-16 0,0-2 0 0,4 0 320 0,-1-1 144 16,1 0-128-16,3-1 128 0,-1-1 0 0,5 0 0 0,1-4 0 15,2 0 0-15,3 0 576 0,0 0 80 0,2 1 32 16,1-4 0-16,0 3-304 15,2 1-64-15,0-3-16 0,2 3 0 0,2-5-304 0,0 3 128 16,2-4-128-16,0 1 0 0,3 2 208 0,-1-3-64 16,2 2-16-16,1 0 0 0,2 0-128 0,1-1 192 15,0-1-192-15,2 2 192 0,3-2 0 0,2 1 16 0,1 1 0 0,1-1 0 16,3 1 48-16,0-3 0 0,-1 1 0 0,2-1 0 16,0 0-256-16,0-2 0 0,0 2 128 15,-1-2-128-15,-1 1 0 0,-1-2 0 0,1-1 0 0,-1-1 0 16,-2 0 0-16,3 0 0 0,0-1 0 0,-1-1 0 15,-2 0-352-15,1 1-16 0,1 0 0 0,0-2 0 16,1 2-688-16,-1 0-144 0,2 1-16 0,-1 0-16 16,-1 0-1072-16,-2 0-224 0</inkml:trace>
  <inkml:trace contextRef="#ctx0" brushRef="#br0" timeOffset="665.69">21831 7388 17503 0,'0'-4'1552'0,"2"2"-1232"0,-1-1-320 0,0 3 0 0,0 0 736 0,0-2 96 0,2 1 0 0,2-4 16 0,2-1 368 0,2-3 80 0,0 1 16 0,1 2 0 15,-1 1-368-15,1 0-80 0,0 0-16 0,3 1 0 16,-1 0-496-16,3 0-96 0,-2-1-32 0,2 3 0 0,0-3 128 0,0 3 32 15,0-2 0-15,-2 0 0 16,3 1-112-16,-1 0-16 0,1 1 0 0,-2-1 0 0,1 1-64 0,-2 1 0 16,1 1-16-16,-2-2 0 0,-1 2 272 0,1-1 48 15,-3 2 16-15,0 1 0 0,-1 4-128 0,-1-1-32 16,-1 3 0-16,0 2 0 0,-1 1-352 0,-2 1 0 16,-1 2 0-16,-2-1 128 0,-2 1-128 0,-2 1-160 15,-2 2 160-15,-3 0-208 16,-2 1-192-16,-1-1-48 0,1-1 0 0,-2-2 0 15,1 1-16 1,-2-4-16-16,-1 1 0 0,2-3 0 0,0 1 672 0,-1 0 128 0,-1-2 16 0,-1 1 16 0,1 1-32 0,-1-4 0 0,1 1 0 0,1 1 0 16,2-1-320-16,-2-1 128 0,1 3-128 0,-1 0 0 31,2-2 0-31,1 0 0 0,3 1 0 16,2-2 0-16,2-1 128 0,2 1 16 15,2 0 0-15,1-1 0 0,3 3 368 0,0-1 64 0,1-1 0 0,2 2 16 0,2-2-192 16,0 1-32-16,6 2-16 0,0-3 0 0,4 0-16 15,0 1 0-15,1-1 0 0,3-1 0 0,0 0-192 16,2-3-144-16,-1 2 192 0,1-2-192 16,1 1 0-16,-1-3 0 0,-2 1 0 0,2-1 0 15,-1 1-400-15,-1-1-192 16,1 2-48-16,-2 0-10656 0,1-1-2144 0</inkml:trace>
  <inkml:trace contextRef="#ctx0" brushRef="#br0" timeOffset="1842.95">21379 9906 15663 0,'-2'-4'1392'0,"2"0"-1120"0,0 2-272 0,0-1 0 0,2 2 1120 15,-1 1 160-15,1-2 48 0,2-1 0 0,2-2 384 0,3-1 80 16,3 0 0-16,2-3 16 0,1 3-512 0,2-1-96 0,0 2-32 0,2 0 0 0,1 0-528 0,1 2-128 16,2-2 0-16,1 4-16 0,3-3-48 0,-1 3-16 0,1 1 0 0,2 0 0 0,-2-2-80 0,0 2-16 15,1-2 0-15,0 2 0 0,-1 0-192 0,-1-1-144 16,-1 1 192-16,-1 1-192 0,-1-1 128 0,-1 2-128 16,-2 0 0-16,-2-2 0 0,-3 1 0 15,-3 3 0-15,-1 0 0 16,-2 1-144-16,-3 1-336 0,-2 0-64 0,-3 2-16 0,-2-2 0 15,-3 1 112-15,-2 3 32 0,-5 2 0 0,-3 1 0 16,-2 2-208-16,-5-2-32 0,-3 5-16 0,-6 1 0 16,0 0-496-1,-2-1-112-15,0 2 0 0,-4 2-16 0,-4 0 560 16,-2 0 112-16,2 1 32 0,-2 0 0 0,2-2 1040 0,2 0 224 0,-1 2 32 0,3-3 16 16,-1 1-368-16,2 0-80 0,0 1-16 0,3-2 0 0,2-2 208 0,4 1 48 15,5-2 0-15,1-3 0 0,7-2 224 0,2-1 48 16,3 1 16-16,3-4 0 0,1 3 224 0,4-4 32 15,3 1 16-15,2 1 0 0,2-3-432 0,3 1-96 0,5 0-16 0,2-1 0 0,3 1-112 16,4-4-32-16,3 0 0 0,3-1 0 16,3-1-64-16,4-1-32 0,4 0 0 15,1-1 0-15,-3-1-288 0,3 0 128 0,2-1-128 0,-2 2 0 16,-3-2 0-16,-3-1 0 16,-4 1 0-16,-2 0 0 15,-4-1-560-15,-2 1-64 0,-2 1-16 0,-2 2 0 16,-2-2-1360-16,-2 0-288 0,-2 2-48 0,-3 0-11872 0</inkml:trace>
  <inkml:trace contextRef="#ctx0" brushRef="#br0" timeOffset="2229.61">22361 10360 22111 0,'-3'0'1968'0,"1"0"-1584"0,0 0-384 0,1 1 0 0,0 0 1840 0,1 2 272 0,0-2 64 0,-1 2 16 0,1 4-752 0,-2 0-160 15,1 4-16-15,0 5-16 0,0 0 96 0,-1 2 0 16,1 1 16-16,-1 2 0 0,1 3-912 0,-2-1-192 16,2 3-48-16,0 0 0 0,-2 2-208 0,2-1 0 15,-2 3 0-15,0-2 0 0,-1 2-144 0,0 1-128 16,-1-3-32-16,-1 5 0 15,0-4-976-15,-1 2-192 0,-2 2-32 0,-2 1-14368 0</inkml:trace>
  <inkml:trace contextRef="#ctx0" brushRef="#br0" timeOffset="16218.49">21285 13455 2751 0,'-1'0'256'0,"-1"0"-256"0,2 0 0 0,0-3 0 16,0 3 640-16,0-1 96 0,0 0 16 0,-1 1 0 0,0-4 464 0,0 2 80 0,-1 2 32 0,2 0 0 0,0 0-208 0,0 0-32 0,0 0-16 0,0 0 0 16,0 0-384-16,0 0-80 0,0 0-16 0,0 0 0 15,0 0 128-15,0 0 32 0,0 0 0 0,0 0 0 31,0 0 480-31,0 0 112 0,0 0 0 0,0 0 16 0,0 0-224 0,0 0-48 0,0 0-16 0,0 0 0 16,0 0-112-16,0 0-32 16,0 0 0-16,0 0 0 0,0 0-128 0,0 0-32 0,0 0 0 0,20-15 0 15,-14 14-192-15,-1-1-64 0,1 0 0 0,1-1 0 16,-2 3-160-16,1-5-32 0,0 4-16 0,1-2 0 16,1 0-32-16,0 1 0 0,2 0 0 0,0 1 0 15,0 1-64-15,1-2-16 0,2 2 0 16,-2 0 0-16,1 0-192 15,0 0 144-15,2 0-144 0,0 0 128 0,0 0-128 0,1 0 0 16,0 0 0-16,1 0 0 0,-1-2 256 0,1 2-48 0,0 0 0 0,0 0 0 0,0 0-208 0,0 0 176 16,-1 0-176-16,0 0 160 0,0 0-160 0,0 0 0 15,-2-1 0-15,1 2 0 0,-2-1 0 0,0 2 0 16,-3 0 0-16,1-2 0 16,-1 0 0-16,-2 1 0 0,2-1 0 0,-3 2 0 0,-1-2 0 0,1 2 0 15,-1-2 0-15,0 0 0 16,-1 1-240-16,-2-1 80 0,2 0 16 15,-1 0 0-15,-1 2 144 0,-1-2-192 0,1 1 192 16,-2-1-192-16,1 2 192 0,-1-2 0 0,0 0 0 0,-1 3 0 16,1-3-288-16,0 0 32 0,0 0 0 0,0 0 0 15,0 0 80-15,-17 15 32 0,13-11 0 0,-3 3 0 16,1-2-80-16,-1 1-16 0,-1 0 0 0,1-1 0 0,-2 2 48 0,-1 1 16 0,2-2 0 16,-2 1 0-1,-1 2-16-15,-2 0 0 0,-2 2 0 0,1 0 0 16,-1 1-304-1,-1 1-64-15,0 2-16 0,0-6 0 0,1 5 240 0,-1-3 32 0,0 0 16 0,0-3 0 16,1 3 288-16,0-1 0 0,0 1 0 0,-1-1 0 16,0 1 0-16,0 0 0 0,-2 3 0 0,1-3 0 0,0 1 0 15,0 0 0-15,0 0 0 0,1-1 0 0,3-1 0 0,-1-2 0 16,3 1 0-16,0-2 0 0,1 1 0 0,1-1 144 16,1-1-144-16,0-2 128 0,1 3 0 0,1 0 0 15,1-1 0-15,-1 0 0 0,1 0-128 0,0 0 0 16,1-2-192-16,0 2 192 0,2-3-320 0,-1 0 64 15,1 2 16-15,-1 0 0 0,2-3 240 0,0 3 0 16,1-3 0-16,-1 2 0 0,1 1 0 0,0-3 0 0,0 2 0 16,0-2 0-16,0 1 176 0,0-2-32 15,1 0 0-15,0-1 0 0,0 2 272 0,1-2 48 0,0 2 16 0,1-2 0 16,-1 0-112-16,2 1-32 0,-1 0 0 0,2 3 0 16,0-3-208-16,1 1-128 0,2 0 128 0,-1-1-128 15,3 1 176-15,0-1-48 0,0 1 0 0,2-2 0 16,2 0 176-16,1 2 16 0,1-1 16 0,0 1 0 15,0-1-336-15,-1 1 0 16,1 1 0-16,0-3 128 0,0 3-128 0,-1-1 0 0,0 1 0 16,-2-2 0-16,1 2 0 0,-2-2 0 0,-1 0 0 0,2-1-128 15,0 0-32-15,1 0 0 0,0 0 0 0,-1-1 0 0,1 0 160 16,-1 1-192-16,1-3 192 0,-2 1-192 0,2 0-160 16,-3 2-32-16,0-2-16 0,0 1 0 15,-1-1-800-15,-1 2-144 0,-2 0-48 0,0 0 0 16,-1 0-848-16,-3 0-160 0,1 2-32 0,-1 1-8240 15</inkml:trace>
  <inkml:trace contextRef="#ctx0" brushRef="#br0" timeOffset="17203.72">22019 13865 13823 0,'-1'-1'1216'0,"0"-1"-960"0,0 0-256 0,1 2 0 0,0-1 944 0,0 0 144 0,0 1 16 0,0-5 16 0,0 0-320 0,1 0-64 0,1 0-16 0,1 0 0 0,0-1-240 0,1 1-48 15,1 1-16-15,0-1 0 0,1-1 64 0,0 1 16 16,2 0 0-16,0 0 0 0,1 0 528 0,0 2 96 0,-1-2 32 0,0 0 0 15,1 4-112 1,-2-3-16-16,0 3 0 0,1 1 0 0,0-3-736 0,0 3-160 0,1 3-128 0,-2-3 192 16,2 0-320-16,-2 0-64 0,-1 1-16 0,2 3 0 15,-1-4 336-15,-1 1 80 16,0 1 16-16,1 1 0 16,-2-1 272-16,1 2 48 0,0 1 16 0,1-1 0 0,0 3-240 0,-1-1-64 15,0 0 0-15,-1 1 0 0,1 0-256 0,-2 2 0 0,-1-2 128 16,1 1-128-16,-1-1 0 0,-2 0 0 0,1 3 0 0,0 4 0 15,-1 1 0-15,0-2-192 0,-1 2 0 0,-1 2 0 16,0 1 32-16,-2-2 16 16,1 1 0-16,-1 0 0 0,-1 1-96 0,1-1-16 0,-2-1 0 0,1-1 0 0,-1-1 128 15,0-1 128-15,0 0-208 0,-1 0 80 0,0-3 256 16,0 0 64 0,-1 0 16-16,1 0 0 0,-1-3-208 0,-1 1 0 15,2 0 128-15,-1-2-128 0,1-1 0 0,-3 2 0 16,2-5 0-16,-1 2-160 0,0 1-48 0,-1 0-16 15,0-4 0-15,-1 0 0 0,0 0-96 0,1 2-32 0,-3-1 0 16,0 2 0-16,1-4-32 0,-1 1-16 16,-1 0 0-16,0 2 0 15,-1-3-576-15,-1 1-112 0,3 2-32 0,-1-1 0 0,2-2 608 0,0 0 112 0,2 0 16 0,0 0 16 16,1 0 368-16,1-4 160 0,1 3-16 0,-1 0 0 16,2 1 288-16,1-3 48 0,0 1 16 0,0 2 0 15,0-4-176-15,1 2-16 0,-1-1-16 0,3 1 0 16,-1-2-160-16,1-1-128 0,1 1 144 0,0 0-144 15,1-1 176-15,-1 0-176 0,3 0 192 0,-2-1-192 16,2-1 0-16,-1 2 0 0,2 0 0 0,0-1 0 16,-1 1 176-16,2-1 16 0,0 0 16 0,1 0 0 15,1 0 432-15,-1-1 96 0,2 2 16 0,1 1 0 16,1 1-48-16,1-1 0 0,1 3 0 0,1-1 0 16,2 2-256-16,-2 2-64 0,2-2-16 0,1 5 0 0,-1-1-192 0,0 1-48 15,0 0 0-15,-2 1 0 0,0 0 48 16,-2 3 0-16,0-4 0 0,-1 1 0 15,0 0 32-15,0-1 16 0,-1 1 0 0,1-1 0 0,1 1 96 0,-1-1 0 16,1 1 16-16,-1-2 0 0,2 1-208 0,-3-1-128 16,1 1 128-16,-1 0-128 0,0-2 0 0,-2 2 0 15,0-1-192-15,1-3 64 16,-3 3-448-16,0-4-96 0,0 1-16 16,0 0 0-16,0 3-368 15,-2-1-80-15,2 0-16 0,-1-3 0 0,-2 5-1280 0,2-4-272 0,-1 1-48 16,-2 1-8624-16</inkml:trace>
  <inkml:trace contextRef="#ctx0" brushRef="#br0" timeOffset="19346.62">23104 12808 2751 0,'0'0'256'0,"0"-1"-256"0,0 1 0 0,0 0 0 0,0 1 352 16,0-1 32-16,0 0 0 0,0 0 0 0,0 1-640 0,-2 1-128 0,2 0-32 0,0-2 0 15,0 0-160-15,0 0-16 0,0 0-16 0,0 0 0 0,0 0 1296 0,0 0 256 0,0 0 48 0,0 0 16 0,0 0 592 0,0 0 128 0,0 0 32 0,0 0 0 16,14-16-304-16,-11 15-64 0,-2-3-16 0,1 3 0 16,0 1-720-16,0 0-144 0,-1 0-16 0,0 0-16 0,1-4-352 0,-1 2-128 15,-1 2 0-15,1-3 0 16,-1 6 400-16,1-2-16 0,1-2 0 0,-2 1 0 0,1-3 528 0,0 1 112 16,-1 0 0-16,1 2 16 15,-1-2 432-15,2-1 64 0,-2 3 32 0,0 0 0 0,0 0-432 0,0 0-96 16,-2-19-16-16,2 12 0 0,0 6-320 0,-1 0-80 15,1-4-16-15,-2 1 0 0,0 2-416 0,-1-3-64 16,0 1-128-16,0 0 176 16,-1 1 112-16,-2-2 32 0,-1 2 0 0,-2-2 0 0,-1 5-176 0,-1-2-16 15,-2 1-128-15,1 1 192 0,1 3-192 0,0-3 0 16,-1 3 0-16,0-1 0 0,0 5 0 0,-2-3 0 16,-1 3 0-16,0-1 0 0,1-1 0 0,0 1 0 0,2 3 192 0,-1 1-48 15,1-1-144-15,-1 3 128 0,1-1-128 0,1 0 128 16,1 1-128-16,1-1 128 0,1 2-128 0,0 0 128 15,1 3-128-15,2-1 0 0,0 3 0 0,1-2 0 16,1 1 0-16,0 0 0 16,1 1 0-16,0-2 0 0,2 2 0 0,0 3 0 15,2-4 0-15,-1 1 0 0,1 0 0 0,1 0 0 0,-1-2 192 0,2 0-64 0,1-1 0 16,1 1 0-16,0 1 0 0,1-2 0 0,0-4-128 16,0-2 0-16,1-1 0 0,-1 0-176 0,1 0 176 15,-1-5 0-15,0 2 128 0,2-3-128 0,0 2 272 0,-2-4-16 16,2-1 0-16,0-2 0 0,-1 1 0 0,1-3 0 15,-1 2 0-15,1-2 0 16,0 0-64-16,-2-1-32 0,2-4 0 0,-2 1 0 0,2 0 48 0,0-2 16 16,-2-2 0-16,0 0 0 0,0 0-80 0,-2 2-16 15,0 4 0-15,-2-4 0 0,3-5 16 0,1-3 0 16,-1-3 0-16,0-4 0 0,-1 1 48 0,0 2 0 16,-1-5 0-16,-2 4 0 15,1-2 16-15,-1 1 16 0,0 0 0 16,0 1 0-16,-1 0-96 0,-1 1-128 0,0-6 176 0,0 3-176 15,0 3 208-15,-1 0-64 0,1 4-16 0,-2-4 0 0,1 2 16 0,0 4 0 0,1 1 0 16,-1-3 0 0,1 1-144-16,-1-4 0 0,-1-1 144 0,2 4-144 15,0-1 0-15,0-3 0 0,-1 6 0 0,1-3 0 16,-1 6 0-16,0-4-192 0,-1 5 64 0,1 2 0 16,1-2-128-16,-1 4-32 0,0 2 0 0,-1 3 0 15,1-1-112-15,0 5-32 16,-2-2 0-16,2 4 0 0,-3-2-576 0,1 5-112 15,-1 2-32-15,-2 0-10400 0,0 3-2080 0</inkml:trace>
  <inkml:trace contextRef="#ctx0" brushRef="#br0" timeOffset="22068.28">22728 13633 9215 0,'-9'1'816'0,"2"-1"-656"0,1 0-160 0,2 0 0 0,3 0 2000 0,-1 0 368 0,1 0 80 0,-1-1 16 0,-2 0-704 0,0-1-144 0,1-1-16 0,1-1-16 0,1 0-352 0,2 1-64 0,2-1-16 0,3 0 0 16,1-1-112-16,2-1-16 16,3 1-16-16,1-1 0 0,3 3 416 0,0 0 96 0,1 0 16 0,3 1 0 0,1 2-576 0,1 0-128 0,3 0 0 0,2 1-16 31,2 3-560-31,2-4-96 0,1 2-32 0,1-1 0 0,3-1-128 0,-1-1 160 16,3 0-160-16,0 0 160 15,2 1 32-15,-1-4 16 0,0 3 0 0,-1 1 0 16,0-1-208-16,1-2 144 0,-2 3-144 0,-1-1 128 15,1 2-128-15,-4-2 0 0,-1 0 0 0,-1-2 0 16,-2 1 0-16,-1 0-192 0,-1-3 32 0,-1 3 16 0,-1-1-112 0,-3 2-32 16,1 1 0-16,-2-3 0 15,0 1-192-15,-2 2-32 0,1 0-16 0,0-3 0 16,-2 1-752-16,1 1-128 0,0-3-48 0,-3 2 0 16,1-1-976-16,-1 1-208 15,1-4-48-15,-1 1-5488 0,1-1-1104 0</inkml:trace>
  <inkml:trace contextRef="#ctx0" brushRef="#br0" timeOffset="23080.04">23211 14139 8287 0,'0'-2'736'0,"0"1"-592"0,0-1-144 0,-1 0 0 0,1 1 928 0,0 1 160 0,1 0 16 0,-1-3 16 15,2 0-1264-15,-1-4-256 0,0 0-48 0,0 0-16 0,-2 0 1264 0,2-1 256 0,0 0 48 0,-1-1 16 0,2 1 864 0,-2 1 160 16,-2-4 32-16,2 1 16 16,0 3 64-16,-1-5 16 0,0 3 0 0,-1-3 0 0,-1 5-800 0,-1-4-144 15,-1 1-48-15,-1 3 0 0,0-5-976 0,-3 4-304 16,1 0 128-16,-2 2-128 31,0 2-336-31,-1 2-144 0,-2 2-32 0,1 0 0 0,0 0-112 0,-2 5-16 0,1 1-16 0,-1 0 0 0,2 5 400 0,-2 1 64 16,-1 1 32-16,0 2 0 15,2 2 160-15,-1 1 0 0,0-1 0 0,1 3 0 0,0-2 480 0,0 3 128 0,1 0 32 16,0 0 0-16,1-2 144 0,0-1 48 16,1 2 0-16,0-2 0 0,3-2-352 0,0-2-64 0,0 4-16 15,4-2 0-15,0-1-160 0,2-2-48 0,2 2 0 16,0-3 0 0,2 2 0-16,1 0-16 0,2-3 0 0,1 1 0 0,1 1 16 0,1-1 0 0,1-1 0 15,3 0 0-15,-1-1-192 0,2-1 0 0,-1-1 144 0,1 0-144 16,0-2 144-16,0-2-144 0,1 1 192 0,-2-5-192 15,0 0 208-15,0 0-64 0,-1-5-16 0,-1 1 0 16,0 0 0-16,0-4 0 0,2 0 0 0,-3-2 0 16,-2 3 16-16,2-4 0 0,-1-2 0 0,-1-1 0 0,0-3 32 15,-1 0 0 1,1 0 0-16,-1-2 0 0,-1-2 64 0,-1-1 16 16,1 0 0-16,-1-2 0 0,0 1-64 0,0-2 0 0,-1-1 0 0,0 3 0 0,-1 0-192 0,0 2 144 15,1 0-144 1,-2-1 128-16,2 0-128 0,-2 2 0 0,1 0 0 0,-1 0 0 0,1 1 160 0,-2 1-160 15,0 3 192-15,0-1-192 0,-2-1 144 0,1-1-144 16,0-1 0-16,0 2 144 16,0 1-144-16,-1 1 0 0,1 1-160 0,-1 2 160 15,-1-3-288-15,1 4 32 0,0 2 16 0,0-1 0 16,-1 4-144-16,1 0-48 0,-1 3 0 0,-1 2 0 16,0 1-368-1,-1 1-80-15,-1 2-16 0,-1 3 0 16,0 0-1488-16,-2 4-304 0</inkml:trace>
  <inkml:trace contextRef="#ctx0" brushRef="#br0" timeOffset="23613.23">23538 14109 14735 0,'0'-1'1312'0,"0"-3"-1056"0,0 3-256 0,1-3 0 0,0 3 0 0,0-3 160 0,2-1-160 0,-1-3 128 16,3-4-480-16,2 0-96 0,-3-2-32 0,1 3 0 16,0 3-272-16,-1 1-48 0,1 1-16 0,-1 1 0 0,-1 0 1392 0,1 2 256 0,0 0 64 0,-2 3 16 15,1-1 1376-15,-1-2 272 0,1 2 48 0,-2 1 16 16,1-1-112-16,0 1-16 0,-1 0 0 0,0 0 0 16,-1 1-928-16,1-1-192 0,-1 1-32 0,0 2-16 15,0-3-400-15,0 0-80 0,0 0-16 0,-7 20 0 16,3-10-416-16,1-2-96 0,-2 3 0 0,0 3-16 0,-1-2-128 0,-1 4-32 15,0 2 0-15,-2 0 0 16,2 3-16-16,-2-1-128 0,1 1 192 0,0 1-64 0,1 1-128 0,-2-1 0 16,0 3 0-16,-1-2 0 15,1 3 0-15,-3-2 0 0,3-1 0 0,-3 1 0 0,3 2 0 0,-3-3-144 16,3-1 144-16,-1 1-208 0,1-5-48 0,0 1 0 16,1-2 0-16,0-2 0 0,2-3 128 0,0-1 128 15,0-3-208-15,2-1 80 16,-1-4-272-16,1 0-48 0,1-3-16 0,0 0 0 15,-1 0-1024-15,1-5-208 0,-1 2-32 0,0-2-8608 16,2-1-1712-16</inkml:trace>
  <inkml:trace contextRef="#ctx0" brushRef="#br0" timeOffset="23939.93">23224 14176 14735 0,'-2'-3'1312'0,"2"2"-1056"0,0 1-256 0,0 0 0 0,2 0 1152 0,-1 0 160 0,1 0 32 0,1-1 16 0,2-2-656 0,2 2-144 0,1 0-32 0,2 0 0 0,-1 2 1280 0,1 0 256 16,3 3 48-16,0-2 16 0,1 4-512 0,1 3-96 15,2 0-32-15,0 2 0 0,2 2-144 0,-1 0-16 16,0-1-16-16,-1 1 0 0,-1 1-608 0,-1-1-128 15,1-1-32-15,-1 1 0 0,-2 0-288 0,1 1-64 16,0 1-16-16,-2-2 0 0,0 2-176 0,2 0-176 16,-2 0 48-16,2 1 0 0,-3-4-112 0,0 0-16 15,0 1 0-15,-1-2 0 16,-1-2-448-16,1-1-80 0,-2 0-32 0,1-2 0 16,-1 0-720-16,-1-3-128 0,-1-1-48 0,-1-1-13264 15</inkml:trace>
  <inkml:trace contextRef="#ctx0" brushRef="#br0" timeOffset="24448.07">24042 13058 13823 0,'3'-1'1216'0,"-2"1"-960"0,0 0-256 0,0 0 0 0,1 1 2080 0,-2-1 368 0,1 0 80 0,0 0 16 0,2 1-208 0,0 3-32 0,2 0-16 0,0-1 0 0,-1 1-800 0,0 0-144 0,1 1-48 0,-3 1 0 0,1-1-832 0,0 3-160 16,0 0-48-16,0 3 0 0,0 0-256 0,-1 3 0 16,2 0 0-16,-1 3 0 0,0 0 0 0,1 0-144 15,-2-1 16-15,2-3 0 16,-1 0-608-16,0 1-112 0,1-2-32 0,0-1 0 16,-2-2-432-16,2 0-96 0,0-1 0 0,-2 0-11920 0</inkml:trace>
  <inkml:trace contextRef="#ctx0" brushRef="#br0" timeOffset="30303.86">25156 13350 3679 0,'-1'-2'320'0,"1"1"-320"0,0-1 0 0,0 0 0 0,0 2 480 0,1-1 32 15,-1 0 0-15,2-3 0 0,-1-1 128 0,0 0 48 0,0-1 0 0,2 4 0 16,1-3 16-16,-2 4 0 0,0-2 0 0,1 1 0 0,-1 2 320 0,1-3 80 0,-1 2 16 0,1 0 0 0,-1-1-128 0,0 2-32 0,-1-2 0 0,1 1 0 0,-1 2-144 0,1-2-48 0,-1 1 0 0,0-1 0 0,-1-1-80 0,1 0-32 16,1-1 0-16,-1 1 0 0,0-1 96 0,2 2 16 15,-2-1 0-15,0-1 0 0,0 3 128 0,1-2 48 16,-2 0 0-16,1 1 0 0,-1 1-208 0,1 0-32 15,-1 0-16-15,1 0 0 0,-1 0-32 0,0 0 0 16,0 0 0-16,0 0 0 0,0 0-304 0,0 0-64 16,0 0-16-16,0 0 0 0,0 0-80 0,4 21-32 15,-4-15 0-15,0 1 0 0,0 1 64 0,1 1 16 0,-1 2 0 0,0 1 0 16,1 3-48-16,1 0-16 16,-1 5 0-16,0-2 0 0,2 5-176 0,0 1 192 15,0 2-192-15,-1 0 192 0,1 5-192 0,-1-1 0 16,-1 5 0-16,1-1 0 0,-1 1-192 0,-1-2-32 15,0 4 0-15,-1-6 0 16,1 0-352-16,0-5-64 0,-2-2 0 0,2-2-16 0,-1-1 448 0,0-4 208 16,0 1-192-16,0-4 192 0,-1 0-192 0,1-3 192 0,-1-1-192 15,0-4 192 1,1-1-960-16,-1-2-80 0,-1-2-16 0,1 1 0 16,0-4-848-16,-1-1-160 0,0 0-48 0,1 0-9024 0</inkml:trace>
  <inkml:trace contextRef="#ctx0" brushRef="#br0" timeOffset="30863.26">24852 13773 22111 0,'-1'0'1968'0,"0"0"-1584"0,1 0-384 0,0 0 0 0,1 0 832 15,-1 0 64-15,0 0 32 0,1 0 0 0,0 0 352 0,1 0 64 0,0 0 0 0,-2 0 16 0,0 0-112 0,0 0-32 0,19-8 0 0,-12 4 0 0,2 0 0 0,1-3-16 16,2 1 0-16,0-2 0 0,3 0-368 0,1-1-64 16,3 2 0-16,2-3-16 0,1 3-272 0,3-1-48 15,2 0-16-15,2 1 0 0,-2 2-416 0,2 1 0 16,1 1 0-16,0-1-176 0,-1 2 176 0,0 2-208 0,-1 0 80 16,0 1 128-16,-1 0-448 0,-1 3 48 0,1-3 0 0,-2 3 0 31,-2-2-352-31,-2 2-64 0,0-3-16 0,-2 3 0 0,0 0-656 15,-1 1-144-15,-1 0-32 0,0 1-8640 0,0 3-1728 0</inkml:trace>
  <inkml:trace contextRef="#ctx0" brushRef="#br0" timeOffset="42778.91">26376 13387 13823 0,'-2'5'1216'0,"1"-4"-960"0,0 0-256 0,1 0 0 0,0 2 2560 0,0-3 480 0,0 0 96 0,1 0 0 0,0 0-1792 0,3 1-352 0,1-1-80 0,-5 0-16 0,0 0-192 0,24-4-32 0,-13 2-16 0,0-3 0 15,2 1-192-15,1 1-32 0,2-2-16 0,0 1 0 16,0 1 416-16,0 0 96 0,0 2 16 0,2-3 0 16,-1 1-176-16,-1 3-16 0,1-2-16 0,1-1 0 0,-1 2-352 0,0 1-80 15,1-4-16-15,-1 3 0 0,0-1-80 0,1-1-16 16,-1 2 0-16,-1-1 0 0,0 0-48 0,-2 1-16 16,-2 1 0-16,0 0 0 0,-2 1-128 0,0 1 0 15,-1 1 0-15,-1 0 0 0,0 2-208 0,1-2 16 16,-2 2 16-16,-1 2 0 0,0-3 176 0,-1 0-208 15,0 1 80-15,-1 1 128 0,0 2 0 0,-2-2 0 0,1 0 0 16,-3 0 0-16,0 2 0 0,-2-2 0 0,2 3 0 0,-3-3 0 16,-2 4 0-16,0-3-176 0,-3 3 48 0,0 1 0 15,-1-2-144-15,-2 2-32 0,-1 0 0 16,-2 4 0 0,-2-3-144-16,-1 4-16 0,-1-2-16 0,-2 1 0 0,1 2 224 0,-2 0 64 0,-2 1 0 0,1-1 0 15,0 0 192-15,-2 2-192 0,2-2 192 0,-1 3-192 16,0-2 16-16,2 1 16 0,0 1 0 0,-1-3 0 15,2 2-32-15,2-2-16 0,0-1 0 0,4-2 0 16,0-3 208-16,4-1 0 0,0 0 0 0,3-3-144 16,-1 3 800-16,2-5 176 0,2 1 16 0,1-1 16 0,2-3-496 15,1 2-112-15,1-1 0 0,1-2-16 0,2 1-48 0,0 0-16 16,-2-1 0-16,3 1 0 0,1-1 144 0,2 1 48 16,2-1 0-16,2-1 0 0,2 0-112 0,-1-1-32 15,3 1 0-15,0 0 0 0,2-2-224 0,-1 2-160 16,1 0 32-16,0 2 0 0,2-1-192 0,-2 1-48 15,2 0 0-15,-2 1 0 16,2-1-720-16,0-1-160 0,0 0-32 16,-2 2 0-16,3-3-640 0,-1 0-128 0,0-3-16 0,0 2-16 15,-2-2-352-15,-2 3-64 0</inkml:trace>
  <inkml:trace contextRef="#ctx0" brushRef="#br0" timeOffset="43243.47">27202 13894 28559 0,'-4'3'2544'0,"1"0"-2032"0,2 1-512 0,0-4 0 0,1 1 816 0,-1 1 64 0,0 3 16 0,-2 4 0 0,1 0-720 0,-2 4-176 0,0 5 0 0,0-4 0 0,2 5 384 0,0-2 32 16,-1 2 16-16,1 2 0 0,-1-1-128 0,2 1-32 0,-2-2 0 0,1 1 0 0,-1 0-112 0,0 0-32 15,0-3 0-15,0 0 0 0,-1-1-256 0,0-1-64 16,2-1-16-16,-1-2 0 0,1-3-1408 15,0-2-288-15,1-3-48 0,1-1-11216 0</inkml:trace>
  <inkml:trace contextRef="#ctx0" brushRef="#br0" timeOffset="47543.58">23445 12707 3679 0,'-2'0'320'0,"-1"-2"-320"16,2 0 0-16,1 1 0 0,0-1 576 0,-1 1 64 0,-1 1 0 0,0-3 0 0,-2-2 592 0,2 0 128 0,-2 2 32 0,2-1 0 0,-1-1-112 0,2 3-32 0,0 1 0 0,-1-2 0 0,1 6 560 0,1-3 112 15,0-3 32-15,-1 2 0 0,1 0-352 0,0 1-80 16,0 0-16-16,0 1 0 0,0-1-96 0,0 0-32 16,0 0 0-16,0 0 0 0,0 0-224 0,0 0-64 0,0 0 0 0,0 0 0 15,16 16-240-15,-11-16-48 0,1 0-16 16,0-1 0-16,3 2-336 0,-2 0-80 16,3 3-16-16,0-4 0 0,0-5-128 0,0 4-32 15,1 1 0-15,-1-4 0 0,0 0-32 0,1 2-16 16,1 1 0-16,1-3 0 0,0 2-16 0,1-2-128 15,1 3 192-15,0-2-64 0,-4 2-128 0,2 0 0 16,1-1 0-16,2 0 0 0,0 2 0 0,0 0 0 16,-2-1 128-16,-1 0-128 0,-2 1 0 0,2 0 0 0,-2 0 0 0,-1 0 0 0,0 2 0 15,-3 0 0-15,2 1 0 16,-3-2 0-16,1 2 0 0,-2-1 0 0,0 1 0 0,0-2 0 16,-1 1 0-16,0 1 0 0,-1 0 0 0,0 0 0 15,-1-1 0-15,0 2 0 0,-2 1 0 0,0-2 0 16,0 3-160-16,-3 0 160 0,1 1 0 0,-2 0-144 15,0-3 144-15,0 0 0 0,0 2-144 0,-1-1 144 0,-2 2 0 0,1-3-144 16,-1 5 144-16,-2-1 0 0,0-1-176 0,0 2 176 16,-1 1-160-16,-1-2 160 15,-2 1-192-15,1 2 48 0,-2-4 16 0,-1 3 0 0,1-1 128 0,-1 1 0 16,-1 1 0-16,0 0-128 0,-2 1 128 0,0 0-192 16,-1 0 192-16,2-1-192 0,1 1 192 0,0-2 0 0,1 1 0 15,1-1 0-15,1-1 0 0,0 1 256 0,2 0-48 16,1-4 0-16,-1 3-208 0,2-2 0 0,1-1 0 15,0 2 0 1,1-2 0-16,2 0 0 0,0-1 0 0,3 0 0 0,-1 0 0 0,2-3 0 0,0 1 0 0,1-2 144 16,0 2 0-16,0-1 0 0,2-1 0 0,1 3 0 15,-1-3-144-15,2 2 160 0,0 2-160 0,0-2 160 16,1 2-160-16,0 1 0 0,3 1 0 0,-2-2 0 16,1-1 0-16,1 3 128 15,0-4-128-15,1 2 128 0,0-1-128 0,1 1 128 16,0 0-128-16,-1-1 128 0,3 1 0 0,-4-2 0 0,1-3 0 0,0 3 0 0,0-1-128 15,0-2 0-15,1 1 0 0,0 1 0 16,0-2 0-16,0 0 0 0,-2 0 0 0,1-3 0 0,1 3 0 16,-3-3 0-1,1 1 0-15,-2-1 0 16,-1 0-352-16,-1 1-96 0,-2 0-32 0,-1 0-12048 0,0-1-2400 16</inkml:trace>
  <inkml:trace contextRef="#ctx0" brushRef="#br0" timeOffset="50834.5">28202 13116 6447 0,'-1'-1'576'15,"0"-1"-576"-15,-1-1 0 0,1 2 0 0,1-2 2208 0,0 2 336 0,-1 0 64 0,1-3 16 0,-1-1-1632 0,-1-1-320 0,1-3-64 0,0-1-16 0,0 3 192 0,-1-3 48 16,1 0 0-16,0 3 0 0,0 0-96 0,-2-1-16 15,2 2 0-15,-1-2 0 0,-1 2 272 0,-1 1 48 16,2-1 16-16,-3 1 0 16,1 0 288-16,-1 0 64 0,-1 1 16 0,0-1 0 0,0 3-576 0,-2 1-112 0,0 1-32 0,-1-2 0 15,0 4-432-15,-2-1-80 0,0 1-32 0,-3 1 0 16,1 2-32-16,-2-2 0 16,0 4 0-16,-1-1 0 0,0 1 160 0,0 2 32 15,1-2 0-15,0 3 0 16,-1 1 80-16,0 0 32 0,1 2 0 0,0-2 0 0,2 1-176 0,1 1-48 0,0-1 0 15,2 2 0-15,3-1-208 0,0 2 0 0,0-3 0 0,3 1 0 16,1 2 0-16,2-4 0 0,1 1 0 0,0 1 0 16,2-1-176-16,1-1 176 0,0-1-160 0,1 0 160 15,2-4 0-15,1 1 0 0,0 0 0 0,2-2 0 16,1-2 0-16,-1 0 0 0,4 0 0 0,-1-3 0 0,0 2 0 16,2-1 0-1,1-1 0-15,-1 0 0 0,0-1 0 0,0-1 0 0,0 2 0 0,-1 0 0 16,1-2 0-16,-2 1 0 0,1 0 160 0,-1-1-160 31,-2-1 320-31,1-1-32 0,-1 1 0 0,0 0 0 0,0 0-96 0,-1-3 0 0,0 1-16 16,0-1 0-16,-2 0 48 0,1-5 16 0,-1 1 0 15,-1-1 0-15,-1-1-16 0,0-1 0 0,0-1 0 16,-1-1 0-16,-1-1-96 0,0-3 0 16,1-1-128-16,-2-1 192 0,1-2-192 0,-1 0 128 0,1-2-128 0,-1-1 0 15,0 0 176-15,1-3-176 0,-1-1 192 0,0 1-192 16,-1 1 0-16,0 0 0 0,0-1 0 0,-1 1 0 0,2 1 192 0,-1 1-192 0,-1 0 192 15,0 0-192-15,0 1 144 16,0 1-144-16,0 1 0 0,0-1 144 16,0 6-144-16,-1-2 0 0,-1 3 0 0,1 1 0 0,0 1 0 0,-2 1 0 0,2 1 0 0,-1 1 0 31,-1 3-176-31,1 0 48 0,-1 0 0 0,1 3 0 0,-1 1-176 0,1 0-16 0,-1 3-16 0,1 2 0 31,-2-1-176-15,1 2-16-16,-1 0-16 0,0 3 0 0,0-1-1648 0,-1 5-336 0</inkml:trace>
  <inkml:trace contextRef="#ctx0" brushRef="#br0" timeOffset="60373.52">28528 12764 5055 0,'0'1'448'0,"-1"-1"-448"0,0 0 0 0,0 0 128 0,1 0-128 0,0 0 0 0,-1 0 0 0,-1-1 0 0,1 1 0 0,-1 0 0 0,0 1 256 0,2-1 128 0,0 0 32 0,0 0 32 0,0 0-224 0,0 0-32 0,0 0-16 0,0 0 16 16,0 0-192-16,0 0-192 0,0 0 48 0,-17 11 144 16,15-11 0-16,0 0 240 0,1 0-16 0,0-1 32 15,0 2 528-15,-1-1 112 0,1 2 32 0,0-2 32 0,0 0 592 0,-1 0 128 32,1 0 32-32,1 0 32 0,0 0 48 0,0 0 0 0,0 0 0 0,0 0 16 0,0 0-336 0,0 0-64 15,0 0 0-15,0 0 0 16,0 0-352-16,0 0-80 0,0 0-16 0,0 0 32 15,0 0-480-15,0 0-80 0,0 0-32 0,24-7 32 0,-18 6-112 0,0-1 0 16,1 1-16-16,1-1 16 0,1 2 176 0,-1-3 16 16,2 3 16-16,1-3 32 0,0 0-96 0,0-1-16 15,3 3 0-15,0-3 0 16,1 0 0-16,-1-4 0 0,2 3 0 0,-1 3 0 0,0 3-112 16,-1-2-16-16,-1-8-16 0,0 3 0 0,-2 3-112 15,0 3-32-15,0-3 0 0,-1 1 0 0,0-1-32 0,-1 1-128 16,-2 4 192-16,0-2-64 0,1 3-128 15,-3-3 0 1,1 0 0-16,-2 2 0 0,1-2 0 0,-2 1-144 16,2 3 0-16,0 1 0 0,-1-5 144 0,0 2-160 0,-1 0 160 15,2-2-160-15,-1 0 160 0,0 0 0 0,-1 0 0 16,0 0 0-16,1 0 0 0,-2 0 0 0,0 2 0 0,1 0 0 16,-2 1 0-16,0-3 0 0,-1 0 0 0,0 1 0 15,0 1 0-15,-1 1 0 0,0-2 0 0,-2 3 0 16,1-3 0-16,0 4-128 0,-2-3 128 0,-1 3-128 15,1 2-16-15,-1-1 0 0,0 0 0 0,-1-1 0 0,0 0-32 16,-1 1 0-16,-1 3 0 0,-1 2 0 0,1 1-16 16,-1-1 0-16,-1 0 0 0,-1-4 0 0,0-1 192 15,0-1 0-15,-2 2 0 0,2 2-128 0,-1-5 128 0,0 2-160 16,-1-1 160-16,0 0-160 0,-1 3 160 0,2-2 0 16,-2 2 0-16,2-1 0 0,-1 1 0 0,1-2 0 15,0 1 0-15,-1 3 0 0,1-4 0 0,1 4 0 16,0-4-144-16,1 2 144 0,2-2-304 0,0 3 16 15,-3-2 0-15,1 3 0 0,-1 2 96 0,1 0 32 0,0-4 0 16,1 2 0-16,0 0 0 0,3-3 0 0,-1 2 0 0,2-3 0 16,0 2-16-16,0-2 0 15,2 0 0-15,1-2 0 0,1 1 16 0,0-4 0 16,1 1 0-16,1 1 0 0,0-2 352 0,1 0 64 0,1 2 0 16,-1-3 16-16,1 1-272 0,-1 0 160 0,2 3-160 0,0-4 128 15,1 0 112-15,0 0 16 0,1 0 0 0,0 0 0 16,1 0 80-16,1-2 32 0,2 0 0 0,0 0 0 15,1-1-160-15,0 1-16 0,1-2-16 0,2 2 0 16,0-1 32-16,0 1 16 0,2-2 0 0,3 2 0 0,-2-2-224 16,2 1 0-16,-1 0 0 0,2-1 0 0,-1 0 0 0,1 1 0 15,1 0 128-15,-2 3-128 16,0-2 0-16,-1 0 0 0,0-1 0 0,-1 0-160 16,0 2-256-1,-1-3-48-15,2 3-16 0,-3-1 0 0,-2 0-176 0,0 1-48 0,-2 1 0 0,-3-1 0 16,0 1-320-16,-1 0-64 0,-2-3 0 0,0 3-16 15,-1 0-864-15,-2 0-160 0,2 0-48 0,-2 0 0 16,1 0-480-16,-2-1-96 0,0 2-32 0,1-1-5024 0</inkml:trace>
  <inkml:trace contextRef="#ctx0" brushRef="#br0" timeOffset="61544.42">29185 12963 13823 0,'1'-3'1216'0,"1"1"-960"15,-1 0-256-15,-1 1 0 0,1 1 704 0,0 0 80 0,2-4 32 0,2 2 0 0,2-3 288 0,1-4 64 0,1 2 16 0,1 0 0 0,0-1 480 0,0 4 112 16,0-2 16-16,0 1 0 0,0-1-256 0,0 1-64 0,0-1 0 0,-1 0 0 16,1 1-512-16,0-1-96 0,3 1-32 0,-2-1 0 0,0 1-256 15,1 0-64-15,1 0-16 0,0 2 0 0,0-2-240 16,0 3-32-16,1-1-16 0,-1 0 0 0,0 0-208 0,-1 2 0 16,-1-2 128-16,-1 2-128 0,0 1 0 0,-3 1 0 15,0 3 128-15,-2 1-128 0,-2-1-128 16,-1 3-80-16,0 1-16 0,-2 2 0 0,1 1-32 0,-2 0-16 15,1 1 0-15,-2 2 0 16,-2 1-192-16,-1 1-48 0,0-1 0 0,-1 1 0 16,0-2 224-16,1 0 32 0,0-4 16 0,0 1 0 0,-3 3 240 0,-2 1 0 15,0 1 0-15,-1-4 0 0,0 4-256 0,0-4 64 16,0 0 0-16,0-1 0 0,-2 0-16 0,2-4 0 16,1 1 0-16,-1-3 0 0,1-2 208 0,2 2 192 0,0-4-48 15,0 2 0-15,0-1 16 0,0-2 0 0,0 2 0 0,2-4 0 16,-1 2 160-16,0-3 48 0,2 1 0 0,-1-1 0 15,3 0-240-15,-2-2-128 0,0 0 160 16,1-1-160-16,0 0 0 0,1 1 0 0,0 0-128 0,2 3 128 16,1-2-272-16,-1 1 48 0,1 0 16 0,1 2 0 15,1-3 208-15,1 1 0 0,1 1 0 0,0 1 0 16,1-1 256-16,0 2 0 0,2-2 0 0,-1 2 0 16,1 0 256-16,2 0 32 0,-1 2 16 0,1-2 0 15,-1 0-176-15,1 0-16 0,1 3-16 0,1-1 0 0,2 0-144 0,-1 0-16 16,2 2-16-16,-1-1 0 0,2 4-48 15,0-4-128-15,0 2 192 0,0 0-64 0,0 1-128 0,-1 1 0 16,1 0 144-16,0-1-144 16,0 0-256-16,-3-1-128 0,1 2-32 0,-3-1 0 15,-1-1-1040-15,-1 1-208 0,-3-1-32 0,-1 1-8592 16,-2 3-1712-16</inkml:trace>
  <inkml:trace contextRef="#ctx0" brushRef="#br0" timeOffset="61907.73">28130 13565 4607 0,'-19'4'192'0,"4"-4"64"0,1 1-256 0</inkml:trace>
  <inkml:trace contextRef="#ctx0" brushRef="#br0" timeOffset="62229.75">27929 13577 11055 0,'-11'3'480'16,"2"-3"112"-16,2 0-464 0,2 1-128 0,1 0 0 0,1-1 0 0,0 1 1008 0,-2 2 176 0,-4-1 32 0,-3 2 16 0,-2 1 176 0,-2 1 48 0,1-1 0 0,2-2 0 0,-1 3 144 0,0-3 48 0,3 2 0 0,-1 2 0 16,1-5 80-16,0 3 0 0,0-1 16 0,1 1 0 15,1-4-336-15,0 1-80 0,1 1-16 0,1-2 0 16,0-1-464-16,1 0-80 0,1-1-32 0,1 1 0 15,1 0-368-15,1-3-80 16,1 2-16-16,1 0 0 0,0 0-96 0,1-2-32 0,3 2 0 0,0 0 0 16,1-2-144-16,-5 3 0 0,0 0 0 0,24-8 0 15,-11 8 128-15,0-2-128 16,6 0 0-16,1 2 128 0,3 0-128 0,4 2 160 0,7 0-160 0,5 0 160 16,8 1-160-16,5-1 0 15,8-1 144-15,4-2-144 0,8-1 0 0,3-3 144 0,2 0-144 0,2-3 0 16,5 1 160-16,1-2-160 15,-1 1 128-15,-2 0-128 0,-4 1 0 0,2-3 0 0,1 0 0 16,-2 1 0-16,-3-4 0 0,-1 0 0 0,-5 2 0 0,-2-1 0 16,-4 1 0-16,2-2 0 0,1 3 0 0,-2 1 0 0,-2 1 0 0,-2 2-272 15,-4 0 64 1,-4 0 16-16,-5-1-112 0,-2 1-16 0,-2-2 0 0,-1 3 0 31,-5 0-384-31,-4 1-96 0,0-1-16 0,-6 0 0 16,-2 1-576-16,-3 1-112 0,-5-2-32 0,-2 1 0 15,-3 1-1024-15,-5-1-224 0</inkml:trace>
  <inkml:trace contextRef="#ctx0" brushRef="#br0" timeOffset="63146.16">28394 14328 22111 0,'2'-4'1968'0,"-1"0"-1584"0,1 3-384 15,-2 0 0-15,1 1 224 0,0-4-32 0,2 1-16 0,0-4 0 0,2 0-32 0,-1-3 0 0,1 1 0 0,-1-1 0 0,-2 3 752 0,1-2 160 16,-2 2 32-16,0 1 0 0,-2 0 512 0,1-2 96 15,-3 2 32-15,1 0 0 0,-2 0-336 0,-1 1-64 0,-1-1-16 16,-3 1 0-16,1-2-592 0,-3 2-112 0,-1 3-32 0,-1-3 0 16,-2 4-304-16,-1-2-64 0,-3 6-16 0,1-1 0 15,-1 3-192-15,-1 3 0 16,-1 3 128-16,0 2-128 0,0 0 0 0,0 3 128 0,-1 1-128 0,1 0 0 16,1 1 128-16,1 0-128 0,-1 6 0 0,-1 1 0 15,2-2 128-15,1 0-128 0,0 5 0 0,3-5 0 16,2 3 0-16,1-1-320 0,2 1 64 0,1-1 0 15,2-1 256-15,2 1 0 0,1 0 0 0,1-3 0 16,5-3 144-16,-1-2-16 16,3 0 0-16,2-1 0 0,1-5-128 0,2 1 192 0,2-5-192 0,1-2 192 15,3 0-192-15,0-4 160 0,1-1-160 0,3-4 160 16,-1 1-160-16,1-5 0 0,2 0 0 0,-1-4 128 16,-1 1 64-16,1-3 16 0,-1-1 0 0,0-3 0 15,-1-3 176-15,-1 0 16 0,0-3 16 0,-1-2 0 16,1 0 96-16,-1-3 32 15,-3-2 0-15,1 2 0 0,-3-1-96 0,0-2 0 0,-1 1-16 16,0-4 0-16,-1 3 0 0,-3-1 0 0,0 2 0 0,0-3 0 16,-1 5-112-16,-1-3-32 0,-1 3 0 0,0 1 0 15,-2-1-32-15,0 1 0 0,-1 1 0 0,2 2 0 16,-2 1-112-16,-2 2-16 0,2 2-128 0,-1 1 192 16,1 2-448-16,-1 3-80 0,0-1-32 0,-2 1 0 15,2 3-64-15,-3 1-16 0,2 0 0 0,-1 2 0 16,-2-1-64-16,0 3 0 0,0 0-16 0,1-2 0 0,-3 4-272 15,1 0-48-15,1-1-16 0,2 1 0 0,-1 1 112 0,0 2 32 16,0 1 0-16,1 0 0 0,0 0-1184 0,2 0-224 16,0 0-48-16,2 1-8640 15,0 1-1728-15</inkml:trace>
  <inkml:trace contextRef="#ctx0" brushRef="#br0" timeOffset="63603.71">29107 14055 31327 0,'-1'2'1392'0,"-2"-2"272"0,1 1-1328 0,1 0-336 0,0-1 0 0,1 2 0 0,-2 0 704 0,0-1 80 0,-1 3 16 0,-2 2 0 0,-1 1 544 0,-1 1 128 0,-2 3 0 0,0 3 16 0,1 1-592 0,-2 1-128 0,0 4-32 0,-1 1 0 0,-1 3-352 16,-1 1-80-16,1 2-16 0,-2 2 0 0,-1-1-160 0,-1 2-128 15,1 0 144-15,-1-2-144 0,0 3 304 0,0-3-48 16,-1 1 0-16,1-1 0 0,0-2-256 0,0-1 0 16,1-2 0-16,1 0 0 0,2-5-192 0,0-2 0 15,-1-2 0-15,3-1 0 16,0-4-240-16,0 0-32 0,2-5-16 0,-1 0 0 15,2-1-400-15,-1-3-80 0,2 0 0 0,-1-4-10880 16,1 1-2176-16</inkml:trace>
  <inkml:trace contextRef="#ctx0" brushRef="#br0" timeOffset="63935.3">28640 14204 911 0,'-4'1'0'16,"0"-1"0"-16,2 0 0 0,-1 0 0 0,2 0 5552 0,1 0 1024 0,0 0 208 0,0 0 32 0,-1 0-4272 15,0-1-864-15,2 1-160 0,-1 0-48 0,0 0 320 0,0 0 48 0,0 0 16 0,21-5 0 0,-12 5-672 0,-1 1-128 0,3 4-32 0,2-2 0 0,-1 2-416 0,2 3-96 16,2 1 0-16,1 6-16 0,2 1-256 0,-1 3-48 15,2 3-16-15,0-4 0 16,-2 3-176-16,3-2 0 0,0 2 0 0,0 1 0 0,3-1-128 0,-2 4-16 16,3-1 0-16,-2-2 0 0,1 1-144 0,-1 0-32 15,-3-5 0-15,0-2 0 16,-3 1-128-16,1 0-48 0,-4-4 0 16,0 2 0-16,-2-3-1280 0,-3-1-256 15,0-1-48-15,-3-1-13648 0</inkml:trace>
  <inkml:trace contextRef="#ctx0" brushRef="#br0" timeOffset="66702.11">17752 16591 9215 0,'0'4'816'15,"0"-2"-656"-15,0-1-160 0,0 0 0 0,0 2 5264 0,1 1 1024 0,2 3 208 0,-1 0 32 16,4 10-6144-16,4 6-1216 0,1 10-256 0,2 3-64 0,0 3-448 0,0 1-80 16,-1 6-32-16,-2 5 0 0,0 5 1072 0,-2 2 224 0,0 5 32 0,-3 2 16 0,-1 1 368 0,-3-3 128 0,-2-4 0 0,-3 4 0 0,-1 3 1584 0,0-4 304 15,-1-3 64-15,-2-6 16 0,1-2-688 16,-2-7-144-16,3-3-32 0,0-5 0 0,0 1-624 0,1-8-128 16,2-6-32-16,1-4 0 15,-1-4-1552-15,1-3-320 0,-1-5-64 0,1-2-8048 0,1-2-1600 0</inkml:trace>
  <inkml:trace contextRef="#ctx0" brushRef="#br0" timeOffset="67239.7">17571 16637 28559 0,'-1'-7'2544'0,"0"0"-2032"0,0 0-512 0,-1 2 0 0,2 2 2368 0,0-1 384 0,2-1 80 0,0-2 16 0,2-5-2208 0,2-6-448 0,3-4-192 0,1 0 160 0,2 1-320 0,0 2-64 0,1 2-16 0,2 0 0 31,3-3-208-31,3 0-64 0,3-1 0 0,-2 1 0 0,3 2 256 0,-2-1 64 0,2 3 0 16,-2 1 0-16,2 4 768 0,-3 0 176 0,1 0 16 0,-2 2 16 15,0 3-224-15,-2 1-48 0,0 1-16 0,-2 4 0 16,-1-2-256-16,0 4-48 16,-1 1-16-16,1 2 0 0,0 2-176 0,2 2 0 15,-1 0 0-15,2 0 0 0,0 4 0 0,1 0 0 16,1 2-176-16,-1-1 176 0,-2-1 0 0,5 4-128 16,0 1 128-16,1 3 0 0,0 1 0 0,0 2-128 0,-2 3 128 0,-2-1 0 15,-1 2-288-15,-5 3 32 16,1 0 0-16,-5 1 0 0,-1-3 0 0,-4 4 16 0,-2-1 0 0,-1-3 0 0,-4-7 240 0,-1-1-176 31,-2 0 176-31,-3 0-160 0,1-1 640 0,-4-3 128 0,-2 3 32 16,-3-4 0-16,2 0-336 0,-3-3-64 0,1-1-16 0,-3-1 0 0,-4-1-80 15,-1-1-16-15,-1-3 0 0,-4 0 0 0,1-4-128 0,-3 1 128 0,3-3-128 0,-3 0 128 16,-3-3-128-16,-3 1 0 16,0-2 0-16,-2 2 128 15,-1-3-128-15,-1 1 0 0,-2 2 0 0,1-3 0 0,5 3 0 0,0 0-304 0,2 1 48 0,4 0 16 31,4 2-720-31,3 0-160 0,3 3-32 0,5 2-16128 0</inkml:trace>
  <inkml:trace contextRef="#ctx0" brushRef="#br0" timeOffset="67699.07">18368 17508 8287 0,'2'0'736'0,"-1"-1"-592"0,1 0-144 0,-2 1 0 0,0 0 5184 0,0 0 1024 0,1 0 192 0,0 0 32 16,2-3-5056-16,-1 2-1008 0,2 0-208 0,0 0-32 0,-1-4-128 0,0 1 0 0,0 2 0 0,0-3 0 0,-1-2 1152 0,1-1 320 0,-2-1 64 0,0-1 16 0,1 3-592 0,-2-4-128 0,0 0-32 0,0-4 0 15,-2 1-304-15,2-2-64 0,0 0-16 0,0-1 0 16,2-2-96-16,0-2-32 0,0 3 0 0,2-2 0 15,1 0-288-15,0 3-144 0,3-1 16 0,-2 2 0 16,1 1-32-16,1 3 0 0,0 1 0 0,1 0 0 0,-1 3 160 16,2-2-208-16,0 2 80 0,0-3 128 0,1 1-192 0,2-1 192 15,-1 0-160-15,0-1 160 0,1 5 0 0,-2-2 0 16,0 2 0-16,-2 1 0 16,-2 1-528-16,-1-1-16 0,2 4 0 0,-3 0 0 15,-2 2-1712-15,1 0-352 0,0 2-64 0,-1 1-12016 0</inkml:trace>
  <inkml:trace contextRef="#ctx0" brushRef="#br0" timeOffset="68183.47">19017 17104 42383 0,'0'1'1872'0,"0"-1"400"0,0 0-1824 0,-1 0-448 0,1 0 0 0,0 0 0 0,-2 0-800 0,1 0-256 0,-1 3-48 0,-2-2-16 31,-2 0-656-31,-2 3-128 0,-1 2-16 0,-3 1-16 0,0 3 528 0,-3 2 128 0,-1 1 0 0,-1 3 16 0,1 0 1088 0,1 3 176 16,0 2 128-16,0 1-128 16,3 0 1568-16,-1 1 224 0,2 1 32 0,3 1 16 0,-1 2-464 0,2-1-96 15,2 3 0-15,1-3-16 0,3 5-1040 0,2-5-224 16,1 2 0-16,3-1 0 15,3 0-768-15,0-3-112 0,2-1-16 0,1-2-16 16,2-3 416-16,0-2 96 0,4-3 16 0,-3-4 0 0,2-2 656 0,2-4 144 16,2-1 32-16,-2-5 0 0,2-2 256 15,1-1 48-15,-1-2 16 0,-1-3 0 0,2-1-448 0,2-6-96 16,-2-1-16-16,-1-1 0 16,-1-2-208-16,-1-2 144 0,0-1-144 0,-2 2 128 0,-2 1 256 0,-1-3 64 0,1-1 0 15,-3-3 0-15,-1 3-112 0,-4-2-16 0,-1 0 0 0,-2-1 0 16,-3 1-16-16,-2-1-16 15,-1 1 0-15,-3-1 0 0,-3 1-112 16,-1 2-32-16,-2 1 0 0,-2 2 0 0,-2 3-144 16,0 3 0-16,0 3 144 0,0 3-144 0,-3 0 0 0,-1 2 0 0,-3 3 0 0,-2 3 0 15,0 3-256-15,1 2-80 0,-2 1-16 0,0 4 0 16,1 1-608-16,3 1-112 0,2 2-16 0,1 0-10736 16,6 1-2128-1</inkml:trace>
  <inkml:trace contextRef="#ctx0" brushRef="#br0" timeOffset="68856.23">19806 17055 29487 0,'-1'-2'2624'0,"-2"0"-2112"0,2 2-512 0,0-4 0 0,-1 3 1792 0,1 1 256 0,-1-5 64 0,-3 0 0 0,-1-1-1856 0,-3-2-256 0,0 0-288 0,-1 2 64 0,0-1 224 0,1 2-144 15,-1 0 144-15,0 3-128 0,-3 2-64 0,1 0 0 16,0 5 0-16,-2 1 0 0,-1 0 192 0,0 5 128 16,-1 2-128-16,-1 3 176 0,0 0 400 0,-1 1 64 15,1 4 32-15,0 4 0 0,-1 1-352 0,0 5-64 16,-1 0 0-16,3 1-16 15,0 1-640-15,3 2-128 0,2-2-32 0,1 2 0 16,2 1-176-16,4 1-32 0,2-5-16 0,2-1 0 0,0-1 1024 0,2-3 208 16,2-1 32-16,0-1 16 0,1-4-80 0,1-2-16 0,0-1 0 15,2-6 0-15,-1-1-128 0,2-1-16 0,1-5-16 16,1-1 0-16,2-2-112 0,1-4-128 0,2-2 176 0,1-3-176 16,3-2 0-16,1-3 0 0,1-4 0 0,1-2 0 15,-1 1 224-15,-1-5 96 0,1-2 0 0,-1-2 16 16,0-1 64-16,-1 1 16 0,0-2 0 0,-2-5 0 0,0 4-32 15,-1-6-16-15,2 0 0 0,-5-2 0 0,2 2 16 0,-3-4 0 16,-3 1 0-16,-2-3 0 0,0-1-48 0,-3 2 0 16,0 2 0-16,-3-3 0 0,1-3-336 15,-3 3 144-15,1 1-144 0,-2 1 0 0,-1 4 144 16,-1 1-144-16,-2 3 0 0,-1-3 144 0,-3-2 16 0,-1 1 0 16,-2-3 0-16,-2 3 0 0,-1 1-160 0,-2 0-192 15,-2 1 32-15,0 3 16 16,0 2-304-16,0 4-48 0,0 1-16 0,1 1 0 15,2 1-128-15,0 4-16 0,4 3-16 0,1 3-11872 0,0 2-2368 16</inkml:trace>
  <inkml:trace contextRef="#ctx0" brushRef="#br0" timeOffset="69506.41">20125 17006 31327 0,'0'5'2784'0,"-1"-1"-2224"0,1 0-560 0,-2-1 0 0,2-1 1536 16,-1 3 192-16,1 3 32 0,-1 7 16 0,-2 5-2032 0,0 6-416 0,0 3-80 0,-2 1-16 16,-1 2-384-16,1 0-64 0,0 3-32 0,0-2 0 15,2 2 240-15,0-2 48 0,2 2 16 0,1-6 0 0,0-3 944 0,2-2 400 0,1 2-16 0,1 1-16 16,0-4 1680-16,3-2 320 15,1-8 80-15,2 2 16 0,3-2-1520 0,-1-6-304 0,3-1-64 0,2-3-16 16,2-3-560-16,-1-3-144 0,2-2-16 16,0-1 0-16,-2-3 160 0,0-1-192 0,0-1 192 0,-1-1-192 15,1 0 192-15,-2-6 0 0,-1 3 0 0,0-3 128 16,-1-2 240-16,0 0 48 16,0-3 16-16,-3 1 0 0,-1 2-48 0,-2-4-16 15,1 1 0-15,-3-2 0 0,0-2-192 0,-1 0-48 16,-1-1 0-16,-2 2 0 0,1 2-128 0,-2 3 0 0,0 2 0 0,1 2 0 0,-2 2 0 0,-2 4 0 15,1 1-176-15,1 5 176 0,-1 4-256 0,1 1 16 32,-1 5 16-32,1 2 0 15,-2 6-224-15,1 3-32 0,0 5-16 0,0-2 0 0,1 6 496 0,0-1 0 16,1 2 0-16,0 2 0 0,2 3 0 0,0-3 0 0,1 3 208 0,1 0-64 0,0-2 112 0,-1 0 32 0,1 0 0 16,0-1 0-1,1-1-592-15,-1-2-112 0,1-1-32 0,-1-3 0 16,0 0-640-16,1-6-128 0,1-1-16 0,0-2-16 15,0-4-720-15,0 0-144 16,1-6-16-16,0-2-11008 16</inkml:trace>
  <inkml:trace contextRef="#ctx0" brushRef="#br0" timeOffset="69901.89">21152 17136 13823 0,'0'0'1216'0,"-1"-4"-960"0,0 1-256 0,0-1 0 0,0 0 4848 0,-2 2 912 0,-1-3 192 0,1-4 48 0,-5-3-5360 0,-2-4-1088 0,-2-3-192 0,-2 1-64 16,-1 3-512-16,1 2-96 0,-2 7-32 0,-1 0 0 16,0 6-64-16,-1 3 0 0,-1 2-16 0,1 4 0 0,-2 4 1232 0,-1 3 192 0,0 2 128 0,-2 3 0 15,2 3 1728-15,0 3 336 0,2-1 80 0,1 3 16 16,5 1-832-16,0 1-176 0,3 2-16 16,3-4-16-16,1 3-416 0,2-3-64 0,3-3-32 15,1 0 0-15,1-6-416 0,2 1-96 0,3 0-16 16,1 1 0-16,2-5-48 0,2 0-16 0,1 1 0 15,2-3 0-15,2-2-144 0,1 0 0 0,3-2 0 0,1-1 0 16,1-4-528-16,2 0-144 16,1-4-32-16,-1 1 0 15,2-3-960-15,2-4-192 0,0 2-32 0,0-3-12848 0</inkml:trace>
  <inkml:trace contextRef="#ctx0" brushRef="#br0" timeOffset="70233.62">21591 16407 40543 0,'3'6'1792'15,"-3"-3"384"-15,-1 2-1744 0,-1 0-432 0,2 0 0 0,0-2 0 0,0 3 208 0,0 4-32 16,0 6-16-16,0 7 0 0,2 11-864 0,-2 0-192 0,0 6-16 0,-2 5-16 0,1 0 384 0,-1 7 80 0,-3 5 16 0,0 2 0 0,-3 7 80 0,-1 4 32 0,-4 7 0 16,-2 2 0-16,-3 3 336 0,2-8 0 0,2-10 0 15,3-8 0-15,1-7 432 0,3-6 144 0,0-5 48 0,3-6 0 0,0-4 192 0,0-4 32 0,2-5 16 0,0-7 0 16,1-3-1072-1,1-7-224-15,0-2-32 0,1-2-11184 0,2-7-2240 0</inkml:trace>
  <inkml:trace contextRef="#ctx0" brushRef="#br0" timeOffset="70486.41">21234 16946 39615 0,'0'1'3520'0,"1"1"-2816"0,-1-2-560 0,2 0-144 0,-1 0 832 0,1 2 144 0,2-1 32 0,2 1 0 15,2 0-464-15,3 0-96 0,1 1 0 0,3-3-16 0,0-3 32 0,1 1 16 0,0-2 0 0,2-1 0 0,5-2-192 0,0-5-32 0,4 2-16 0,1 1 0 16,0-5-96-16,-1 2-16 0,0-1 0 0,2 2 0 16,-2-1-304-16,2 2-64 15,-1-1-16-15,2 0 0 16,-2 1-400-16,1 1-96 0,-2-3-16 0,-1 2 0 0,-2 4-288 15,0-3-64-15,-2 0-16 0,-1 1-17360 16</inkml:trace>
  <inkml:trace contextRef="#ctx0" brushRef="#br0" timeOffset="71679.21">23088 16319 36863 0,'-3'28'3264'0,"2"-1"-2608"0,1-8-528 16,0-5-128-16,-1 0 176 0,-1 10 0 0,-1 22 0 0,-2 23 0 0,-4 20-176 0,-2 6 0 0,-1-3 0 0,-3-11 0 0,1-8 0 0,1-8 0 0,1-9 0 0,0-5 0 0,1-5 192 0,0-4 16 0,-2-5 0 16,2-2 0-16,0-3 176 0,0-5 16 0,0-4 16 0,2-1 0 15,2-8-416-15,1-4 0 0,2-4 0 0,-1-4 0 16,4-4-448 0,0-3 0-16,-1-3-16 0,2-3 0 0,0-7-1248 15,0-1-240-15,0-6-48 0,-1-4-16 0,1-5-672 16,-1-3-144-16,-2-5-32 0,0-4 0 0,0-2 400 15,-2-3 80-15,0-2 16 0,-1-3 0 0,1 0 1456 0,0 2 288 0,2-3 64 0,-1 0 16 16,1 5 96-16,0-3 32 0,-1 4 0 0,1 4 0 0,2 4 1424 16,0 2 272-16,2 1 64 0,2 6 16 0,0-3 1088 0,2 6 224 15,4-3 32-15,0 5 16 0,2-5 96 16,1 6 32-16,1-1 0 0,-1 2 0 0,2 2-864 0,-1 1-192 16,3 0-16-16,0 2-16 0,2-3-960 0,-1 3-192 15,1 3-32-15,1-3-16 0,1 0-272 0,0 3-48 16,-1-2-16-16,1 5 0 0,1 3-224 0,-2 2 0 0,0 1 0 15,0 5 0-15,0 3 0 0,-1 4 0 16,1 3 0-16,0 5 0 0,0 1 0 0,1 4 0 0,-2 2 0 0,1 5 0 16,2 4 0-16,0 5 0 0,0 1 0 0,-1 3 0 15,1 3 0-15,-1 2 0 0,-3-1 0 16,0-2 0-16,-2 2 128 0,-1-1-128 16,-1-2 0-16,0-2 144 0,-2 1-144 0,-3-2 0 0,0 0 0 0,-2 0 128 0,0 2-128 0,-5-4 128 15,2-1-128-15,-6-1 128 0,0 1 32 0,-4-3 0 16,0-4 0-16,-3-3 0 0,0 1-160 0,-1-5 0 15,-1-5 0-15,-2-4 0 0,1 0 0 0,-1-3 0 16,-2-2 0-16,-1 1 128 0,-1-3-128 0,-2-4 0 16,-1 3 0-16,0-4 128 0,-1 1-128 0,1-2 128 15,-1-2-128-15,0 0 128 16,1-2-128-16,0 0 160 0,1-1-160 0,0 1 160 0,1 2-160 0,2 2 0 16,0 0 0-16,2 0 0 15,1 1-192-15,3 0-32 0,0 4 0 0,1 1 0 16,2 1 32-16,1 2 0 0,1-1 0 0,3 3 0 0,0-1 192 0,2 2 0 0,1 1 0 0,0 1 0 15,2 3 0-15,2 1 0 16,2 1 0-16,0 1 160 0,2 2-160 0,0-1 0 16,2 5 0-16,3 0 0 15,-1 1 128-15,0 1-128 0,3 5 0 0,-1-2 128 0,2 2-128 0,-1 0 128 0,-2 2-128 0,2-1 128 16,1 1-128-16,0-1-144 0,0-2 144 0,-1 1-208 16,1 1 208-16,-1-4 0 0,1 2 0 0,-1-1 0 15,0-3 0-15,0-1 240 0,0-3-32 0,-2-1 0 16,0-1 32-1,-3-4 0-15,-1 2 0 0,-1-3 0 0,-1-1-240 0,-2-4 0 0,-1 2 0 0,-3-3 0 16,0-2-448-16,-1 0 0 0,0-1 16 0,-1 1 0 16,-1-2-192-1,-1 1-32-15,1-2-16 0,-2 0 0 16,0 0-1504-16,1-3-320 0,-1 0-48 0,3-2-16 16,-1-1-1152-16,2-3-224 0</inkml:trace>
  <inkml:trace contextRef="#ctx0" brushRef="#br0" timeOffset="72213.86">23773 17022 36863 0,'0'3'1632'0,"-2"-2"336"0,2 2-1584 0,-1-3-384 0,1 0 0 0,-1 0 0 0,1 1 160 0,-1 3-160 0,-2-3 192 0,0 4-192 16,-1 1-272-16,0 0-176 0,-1 1-16 0,0 2-16 0,0 2 480 0,0 2-144 0,2 4 144 0,-1-1 0 15,0 1 256-15,2 2 144 0,-1 3 32 0,2 3 0 0,1 1 480 0,0 1 112 16,1 1 0-16,1 1 16 0,1-1-592 0,2-3-112 16,3 1-16-16,-2-6-16 0,4 1-144 0,1-5-32 15,2-2 0-15,2-2 0 0,0-1-128 0,2-2 0 16,1-3 0-16,1-4 0 0,1 1 0 0,1-7 0 15,0 0 0-15,-1-3 0 0,2 0 0 0,-4-3 0 16,-3 2 0-16,1-3 0 0,2-6 0 0,1-5 0 16,-1-2 0-16,0-2 0 0,-2 1 0 0,-4-1 0 15,0 2 0-15,-3-4 0 0,0 4-192 0,-3-3 192 0,-1-1-192 16,-3 1 192-16,1 2 0 0,-3 2 0 0,1 1 144 16,-2 4-16-16,0 7-128 0,-1 5 0 0,0 4-176 0,-1 2 176 15,1 2-256-15,-3 4 32 0,1 3 16 16,0 4 0-16,0 1 208 0,0 6 160 0,0-3-32 0,0 4 0 15,2 0 96-15,1 1 16 0,1 2 0 0,0 2 0 16,2 0 96-16,1 0 32 0,-1 1 0 0,2 1 0 16,1-3-208-16,1 2-32 0,1-2-128 0,0-3 192 15,0-1-192-15,2-3-128 0,-1-2 128 0,2-4-208 16,-1-1-224 0,1-6-32-16,0 1-16 0,0-6 0 0,2 0-224 15,-2-3-64-15,1-3 0 0,-1-2 0 0,0-3-1120 0,-2 0-224 0,2-4-64 16,-2-1-13072-16</inkml:trace>
  <inkml:trace contextRef="#ctx0" brushRef="#br0" timeOffset="72563.82">24635 15745 37775 0,'2'2'3360'0,"-1"2"-2688"0,-1 1-544 0,0-2-128 0,-1 2 1088 0,2 3 192 0,2 5 48 0,-1 5 0 16,3 12-1728-16,0 8-352 0,1 7-64 0,0 3-16 0,-1 5-224 0,-1-1-48 0,-1 5-16 0,-1 1 0 16,2-1 208-16,-2 0 32 15,2-2 16-15,-2 2 0 0,2 0 1120 0,-1 1 240 0,0 3 32 0,-3 1 16 16,0 1 1104-16,-2-4 208 0,-2 0 64 0,-1-2 0 15,-2 0-1088-15,-2-2-192 0,-2 4-64 0,0-6 0 16,0 2-432-16,0-5-144 0,1-3 0 0,1-6 0 0,3-5-192 16,2-8-128-16,2-3-48 0,0-6 0 0,4-3 112 15,-1-4 32-15,1-2 0 0,0-5 0 16,0-4-736-16,1-1-128 0,-1-1-48 0,-1-4-16112 0</inkml:trace>
  <inkml:trace contextRef="#ctx0" brushRef="#br0" timeOffset="73056.06">25108 17059 40543 0,'10'4'1792'0,"-4"-4"384"0,0 0-1744 0,-1-4-432 0,-1 2 0 0,0-2 0 0,1 2 208 0,2-7-32 0,4-3-16 0,7-4 0 0,1-4-1360 16,1-2-272-16,1-1-48 0,-2 1-16 0,-2 0 768 0,-1 1 128 0,-1-1 48 0,-3 1 0 0,-1 1 208 0,1 0 64 15,-6 3 0-15,-1-3 0 0,-2 1 864 0,-3 3 176 16,0 6 48-16,-2 2 0 0,-2 2-192 0,-3-1-16 16,-3 2-16-16,-1 5 0 0,-5-2-544 0,-4 4-352 15,-2 3 48-15,-2 2 16 16,-1 1-800-16,-1 6-144 0,-1 3-48 0,-1 4 0 16,-2 4 256-16,2-2 64 0,-1 6 0 0,2-1 0 0,6-1 1376 0,1 2 288 0,2 1 48 0,2 1 16 31,2 2 832-31,2-2 160 0,3 0 32 0,2 1 16 15,2-2-672-15,2-2-144 0,2 0-32 0,1 0 0 16,2-4-640-16,3 0-128 0,2 1-16 0,1-6-16 16,2 2-160-16,0-5 0 0,2-1 0 0,3-1 0 15,1-3-320-15,2-4 0 0,1 1 0 0,2-3 0 16,2-1-272-16,-1-3-48 0,3 0-16 16,-2-1 0-16,2 0-816 0,1-2-176 15,-1 2-16-15,1-5-8480 0,0 1-1696 0</inkml:trace>
  <inkml:trace contextRef="#ctx0" brushRef="#br0" timeOffset="73490.03">25851 15768 28559 0,'5'10'2544'0,"-2"-3"-2032"16,-2 0-512-16,1 2 0 0,0-3 2576 0,-2 0 432 0,0 1 64 0,1 8 32 0,0 8-2528 0,-1 6-576 0,0 8 0 0,-1 5 0 0,-2 3-256 0,1 1-48 0,-2 2-16 0,1 3 0 16,0 3 160-16,-2-2 32 0,1 1 0 0,-2 1 0 0,1-3 480 15,-1 2 96-15,0 0 32 0,0-2 0 0,1-1 96 0,-1-6 32 16,1 1 0-16,0-11 0 0,0 0-192 0,2-8-32 16,1-5-16-16,1-3 0 0,1-2-368 15,0-3 0-15,0-5 0 0,0-1 0 16,0-6-848-16,0-1-96 0,0-1-16 15,0-3-17200-15</inkml:trace>
  <inkml:trace contextRef="#ctx0" brushRef="#br0" timeOffset="73797.5">25714 17307 19343 0,'14'13'1728'0,"-7"-4"-1392"0,1-5-336 0,-5-2 0 0,-2-1 5744 0,-1 1 1072 0,2-2 224 0,-1 0 32 16,1 0-6368-16,0 1-1264 0,-1 1-256 0,-2 3-48 0,-3 2 608 16,-5-1 256-16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46:30.66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14780 7247 28559 0,'-4'-2'2544'0,"-1"-1"-2032"16,1 2-512-16,3 1 0 16,-1 1-592-16,-1-1-224 0,-3 0-32 0,-4 0-16 15,-4-1-1632-15,-2 1-320 0,0-1-64 0,-1 1 0 0,-2-3 2400 0,-1 2 480 16,0 0 0-16,-1 1 208 0,-1-2 1168 0,0 2 224 16,0-2 64-16,2 1 0 0,3 0 640 0,-2-2 144 15,2 1 32-15,1 0 0 0,2 0-560 0,-1-1-128 16,0 2 0-16,2-4-16 0,2 2-1216 0,1 0-240 15,2-1-64-15,3 1 0 0,0 0-256 0,4 2 0 0,0-2 0 0,1 1 0 32,1 2-496-32,3-1-144 0,1-2-48 0,2 1 0 15,3 2-224-15,3-5-48 0,4 4-16 0,1-2 0 0,2 1 656 0,2-1 128 0,2 1 16 0,-1 0 16 16,1 2 368-16,-2-3 80 0,0 2 16 0,-2-1 0 16,1 0-128-16,-2-1-32 0,1 3 0 0,-2-5 0 15,-1 4-144-15,-1-3 0 0,-2 3 0 0,-2-3 0 16,-2 3 0-16,-3 0 240 0,-3 1-48 0,-1 0 0 15,-3 0 256-15,0 0 32 0,-4 1 16 0,-1 0 0 16,-2 3 144-16,-4-4 16 0,-3 3 16 0,-2-1 0 16,-4 1-128-16,-2 0-32 0,-3 0 0 0,-2 1 0 15,0-4-176-15,-4 2-32 0,-2 0-16 0,-1 1 0 0,3-2 32 0,0 2 0 16,-1-3 0-16,3 1 0 0,0 0-48 0,3 2 0 16,3-2 0-16,3 0 0 0,4-1-272 0,5-1 0 15,3 0 0-15,3-2 0 0,2 2-240 0,3 0-96 16,2-4-32-16,3 0-12016 15,2 0-2400-15</inkml:trace>
  <inkml:trace contextRef="#ctx0" brushRef="#br0" timeOffset="834.71">12108 5899 23951 0,'11'-12'2128'0,"-3"3"-1696"0,-2 2-432 0,-3 1 0 0,-2 1 1856 0,0 3 272 16,-1 0 64-16,1-1 16 16,0-3-3408-16,1-2-672 0,-2 1-144 0,-4 1-32 15,-1 3 368-15,-1-1 64 0,-2 1 16 0,1 2 0 16,-2 0 112-16,1 1 16 0,-2-3 16 0,1 2 0 16,-1 1 816-16,-1 0 144 0,1 0 48 0,-2 1 0 0,-2 2 3056 0,-1-3 608 15,2 1 128-15,-4 3 32 0,-3-3-128 0,-1 2-32 16,-3-1 0-16,-1 3 0 15,0-1-1744-15,-4 1-368 0,-1 1-64 0,-1 0-16 0,1 1-656 0,-1 0-144 0,0-1-32 16,0-1 0-16,1-4-192 0,2 0 0 0,3-1 0 0,1-1 0 16,2 0 0-16,2-4-192 0,3-1 16 0,4-1 0 31,1-1-768-31,5 0-144 0,3-4-48 0,6-2-15264 0</inkml:trace>
  <inkml:trace contextRef="#ctx0" brushRef="#br0" timeOffset="4778.35">12322 13549 22111 0,'-7'0'1968'0,"1"0"-1584"0,-1 2-384 0,4-2 0 16,0 0 1632-16,2 0 240 0,1 0 48 0,-2 0 16 15,-1 0-2192-15,1 0-448 16,2-3-96-16,1-1-16 0,4 0 816 0,1-2 176 0,1-3 16 0,2 2 16 16,0-3 528-16,1 0 96 0,-1 1 32 0,3-2 0 0,-1 0 16 0,-1-1 0 15,1 1 0-15,0-3 0 0,1-1-112 0,3-1 0 16,0-1-16-16,1 0 0 0,4-6-176 0,1 0-48 15,4-1 0-15,3-7 0 0,2-2-144 0,3-7-16 16,3-3-16-16,3-5 0 0,0 2-208 0,3-6-144 16,5-5 192-16,2-1-192 0,3 1 256 0,0 0-64 15,-2 2-16-15,2-1 0 0,-2-1-176 0,1 0 0 16,-3 4-160-16,-2 4 160 0,-3 4 0 0,-1 2 0 0,-1 1 0 16,-1 2 0-16,-4 6 0 0,-1-1 240 0,0 0-32 0,1 0 0 15,1 1-208-15,0-3 144 16,-1 2-144-16,0 1 128 15,1-2 16-15,0 1 0 0,0-1 0 0,4 1 0 0,5-1-144 0,1-4 0 0,0 3 144 0,-2 2-144 32,-1 5 0-32,-2 1-160 0,0 4 16 0,-4 4 0 31,-5 5-256-31,-3 0-48 0,-3 4-16 0,-3 2 0 16,-3 3 32-16,-5 0 16 0,-2 2 0 0,-5 0 0 0,0 4 224 0,-3-1 32 0,-2 1 16 0,-2 1 0 15,0-3 144-15,-1 3 0 0,-2 1 160 0,1-1-160 16,-2 0 656-16,1-1 48 0,1 1 0 0,-1 0 0 15,0-2-352-15,1 2-64 0,0 0-16 0,0 0 0 0,0 0-272 16,0 0 128-16,-9-20-128 0,9 15 0 0,0 0 0 0,1 0 0 16,2-1 0-16,-2 1 0 0,0 0 0 0,2 1 0 15,-2-1 0-15,0 0 0 0,0 0 0 0,1 2 0 16,-1-1 0-16,-1-1 0 0,0 1 0 0,0 2 0 16,0-3 0-16,0 1 0 0,1 2 128 0,-1-5-128 15,0 3 144-15,0-1-144 0,1 0 0 0,1-2 0 16,-1 1 0-16,-1 1 0 0,1 0 0 0,0-1 0 15,1 1 0-15,-2 0 0 0,0 2 0 0,0-2 0 16,-2 1 0-16,0 1 0 0,-1-3 192 0,0 3-48 16,-1-1-16-16,-1 0 0 0,-1 2-128 0,0-1 192 15,-2 1-192-15,0 0 192 0,0 0-192 0,2 2 0 16,-4-4 0-16,1 3 128 0,0 0-128 0,-1 1 0 0,0 0 144 16,-1-3-144-16,-1 2 0 0,0 0 0 0,0 1 0 0,-3 0 128 15,1 0-128-15,-1 0 0 0,3 0 0 0,-1 1 0 16,0 0 0-16,1 2 0 0,1-1 0 0,1 2-128 15,0-2 0-15,0 2 0 0,4-3 0 0,-2 3 0 16,3-3-96-16,-1 1-16 0,1 1 0 0,2 0 0 16,-1-1 48-16,1 0 0 0,2-1 0 0,1-1 0 15,1 0 0-15,3-3 16 0,2 3 0 0,3-5 0 16,3-1-16-16,4 1-16 0,5-5 0 0,5-1 0 16,3 0-48-16,2 0-16 0,2-1 0 0,2 2 0 15,-1 1-16-15,0 0 0 0,0 2 0 0,-1 1 0 16,-1 2 288-16,-4 2-160 0,-1 2 160 0,-3 0-128 15,-2 0 128-15,-3 2 0 0,-3 3 0 0,-4 0 0 0,-2 1-208 0,-4 2 32 16,-1 0 16-16,-4 0 0 0,-2 0 160 0,-4 1-160 16,-1 0 160-16,-3-1-160 0,1 2 672 0,-2 0 128 15,0-3 16-15,-1 3 16 0,-2 1 32 0,1 1 16 16,0 0 0-16,-1 2 0 0,0-1-416 0,-2 1-96 16,1 1-16-16,2-3 0 0,1 2-192 0,-2-1 0 15,1 0 128-15,-2 3-128 0,1 1 0 0,-2 0 0 16,0 3 0-16,0 0 0 0,2 3 0 0,0 0 0 15,3 0-144-15,1 1 144 16,-1 3-976-16,2-4-112 0,1 6 0 0,2-1-10496 16,2 1-2112-16</inkml:trace>
  <inkml:trace contextRef="#ctx0" brushRef="#br0" timeOffset="14512.42">15547 15102 45151 0,'-7'-5'4016'0,"2"0"-3216"0,2 1-640 0,3 2-160 31,3-1-1008-31,-2 0-224 0,0-4-48 0,1-4-16 0</inkml:trace>
  <inkml:trace contextRef="#ctx0" brushRef="#br0" timeOffset="20662.15">16524 17484 20271 0,'9'-7'1792'0,"-2"1"-1424"16,-2 1-368-16,-5 2 0 0</inkml:trace>
  <inkml:trace contextRef="#ctx0" brushRef="#br0" timeOffset="29147.23">12425 13580 6447 0,'-6'2'576'0,"0"-1"-576"15,1 2 0-15,0-2 0 0,2-1 5408 0,2 0 976 0,-2 1 192 16,-2-1 32 0,-1 3-5968-16,-2-2-1216 0,-1-1-224 0,2 0-48 15,0-1-1168-15,2-2-224 0,2 1-64 0,0-3 0 0,2 0 2304 0,0-1 448 0,1 2 80 0,1 0 32 16,-2 2 608-16,1 1 128 0,0 1 32 0,1 0 0 15,-1 1 160-15,2 1 48 0,2 0 0 0,1 3 0 16,4 0-560-16,4-2-96 0,5 3-32 0,4 2 0 16,8-1-368-16,4 3-80 0,6-1-16 0,1-1 0 15,-3 0 48-15,4-3 0 0,5 0 0 0,10-4 0 16,11 3-240-16,5-4-32 0,2 1-16 0,-4 0 0 16,-6-1-144-16,0 0-144 0,1 4 144 0,-1-3-208 15,-2 4 208-15,-8-2 0 16,0 1 0-16,-6 1 0 0,-2 0 208 0,-2 0-64 0,-2 2-16 0,-3 0 0 0,-2 2 128 0,2-2 32 15,2 3 0-15,1-3 0 0,-1 1-128 0,-3-1-32 16,-3 1 0-16,6-2 0 0,4 4-128 0,-1-5 0 16,-5 1 0-16,0-1 0 0,2-3 0 0,-2 2 0 15,-3-4 0-15,-5 0 0 0,-2 0 0 0,-6 0 0 16,0 0 144-16,-3 0-144 0,-3 0 256 0,-2-3 0 16,-1 2-16-16,-4 0 0 0,-1 1-64 0,-1-1-16 15,-4-3 0-15,0 3 0 0,-1 1-160 0,-2-4 192 16,-1 2-192-16,-1-1 192 0,1 1-64 0,-1-3-128 15,-1 1 192-15,0 0-64 0,-1-3 16 0,-1 1 0 0,1 0 0 0,-2-2 0 16,-1-1 16-16,0-2 0 0,-1 0 0 0,-3-1 0 16,3 3-160-16,-4-6 128 0,0-1-128 0,-2 1 128 15,-1 1-128-15,4 2 0 0,-1 3 0 0,-3-3 128 16,0 0-128-16,-2-2 0 0,-2 1 0 0,0 0 0 16,1 2 0-16,2 0 0 0,0 3 0 0,2-2 0 15,-2 0 0-15,2 1 128 0,-1-1-128 0,2 0 0 16,1 2 128-16,0-3-128 0,3-1 128 0,0 0-128 15,-2 1 144-15,1 1-144 0,2 3 160 0,1 2-160 16,2-2 0-16,1 5 0 16,1 0-208-16,2 2 64 0,1 0-256 0,3 2-48 0,2 0-16 15,3 2 0-15,2 1-48 0,3 1-16 0,4 3 0 0,-1-2 0 0,2 2 272 0,1 0 48 16,0 2 16-16,1 1 0 0,-3 2 192 0,1-3 0 16,-1 1 0-16,0 1 0 0,-2-2 0 0,1 1 0 15,-1 3 0-15,0-4 0 0,-1 1 176 0,-2 0 16 16,-1 0 16-16,0-1 0 0,-1 1 48 0,-2 3 0 15,-1-2 0-15,-3-1 0 0,-1 0-256 0,0 2 144 16,-2 3-144-16,1 1 128 0,-1 0-128 0,-3 3 0 16,0 1 0-16,-2 1 0 0,0-2 0 0,-1-6 0 15,1-3 128-15,-2 3-128 0,-2 2 128 0,-5 2 0 16,-1 2 0-16,-3-2 0 0,-1 1 80 0,-2-2 16 16,4-5 0-16,-3 2 0 0,-1-4 32 0,-2 0 0 15,-1 0 0-15,-1-4 0 16,2 0-256-16,-1-2 144 0,1-3-144 0,3 1 128 15,0-6-544-15,3 1-112 0,3-2-32 0,4-2-18320 0</inkml:trace>
  <inkml:trace contextRef="#ctx0" brushRef="#br0" timeOffset="30607.24">12215 13620 2751 0,'-8'2'256'0,"2"-2"-256"15,0 0 0-15,1 1 0 0,1 1 4848 0,3-2 912 16,-1 2 192-16,-3 3 48 0,-2 0-3872 0,-1 1-768 15,2 0-144-15,2 1-48 0,3 3-528 0,3 0-128 16,3 1 0-16,4 2-16 0,1 0 144 0,3 2 48 16,3 2 0-16,3 2 0 0,1 1-64 0,-4-5-16 0,0 1 0 0,2 5 0 31,7 3 64-31,3 10 16 0,1 2 0 0,-2 2 0 16,-5-5-288-16,3 7-48 0,5 11-16 0,-1 3 0 15,0 0-80-15,-2 2 0 0,-1 1-16 0,-1 1 0 16,-2-2-96-16,1 1-16 0,-1 0 0 0,4 1 0 15,1 2-128-15,3 0 0 0,-1 0 0 0,1-7 0 16,0-2 272-16,-1-1-16 0,1 0-16 0,2 2 0 16,3 5-96-16,0 1-16 0,-1 3 0 0,-2-2 0 15,-1-2 0-15,-2-1 0 0,-2-1 0 0,-2 1 0 16,-1-4-128-16,1 2 160 0,-1 3-160 0,-2-4 160 16,1-2-160-16,-1-8 160 0,1-3-160 0,0-2 160 0,2 1 48 15,0-4 16-15,2 4 0 0,-4-5 0 0,2 1-16 0,-1-2 0 16,0 2 0-16,-2-2 0 0,1 1-208 0,-1 0 176 15,3 4-176-15,-1-3 160 0,0-6-160 0,1-1 0 16,1-2 0-16,0 0 0 0,-1-2 0 0,-1-1 192 16,-1 1-192-16,2-1 192 0,-1 2-192 0,-1-2 160 15,-2-4-160-15,-4 2 160 0,2-1-32 0,-4 0 0 16,0-2 0-16,-1-2 0 0,-2-3-128 0,-1-1 160 16,-1 0-160-16,0 2 160 0,0-3-160 0,0 1 192 15,1 0-192-15,-3-1 192 0,3-4-192 0,-3 2 128 16,1-3-128-16,2 0 128 0,-1-1-128 0,1-1 192 15,-1-1-192-15,0 1 192 0,0 0-64 0,1-2-128 0,-1 5 192 16,-1-5-64-16,-1 2-128 0,0 1 160 0,0 0-160 0,-2 1 160 16,-1 0-160-16,2-1 192 0,-3-1-192 0,-2 3 192 15,0-3-192-15,-1-1 128 0,0 2-128 0,-1-5 128 16,0 3-128-16,0-3 0 0,1 0 0 0,-2 0 0 16,1 2 0-16,-1-2 0 0,1-2 0 0,-1 2 128 15,0 0-128-15,1 0 128 0,-1 0-128 0,0 0 128 16,0 0-128-16,0 0 0 0,0 0 144 0,0 0-144 15,0 0 0-15,0 0 128 0,0 0-128 0,-3-20 0 16,1 11 128-16,1 1-128 0,-1-3 128 0,0-2-128 16,1-3 128-16,-1-1-128 0,-1 0 160 0,-1-6-160 15,2 0 160-15,-2-3-160 0,1-1 160 0,-2-2-160 16,1 1 128-16,-1-3-128 0,0-3 0 0,0 5 0 0,1 2 0 0,-1 3 0 16,2 1 0-16,-1 0 0 0,-1 1 0 0,-1-1 0 15,1 0 0-15,-1 4 0 0,0 1 0 0,-1 3 0 16,1 4 0-16,-1 0 0 0,-1 2 0 0,0 1-208 15,0 0 64-15,1 1 16 0,-1 5-128 0,2-3-32 16,0 2 0-16,0 3 0 0,0 3-80 0,2-2-16 16,0 5 0-16,2 1 0 15,1 2-48-15,2 3-16 0,4 4 0 0,1 3 0 16,4 5-32-16,1 0-16 0,3 0 0 0,-1 2 0 0,3 0 208 0,0-2 32 16,0 2 16-16,-1-1 0 0,-1-4 240 0,-1 3-192 15,-1-1 192-15,-1-1-192 0,-4 1 192 0,-1-2 160 16,-3-4-32-16,-2 2 0 0,-3-2 128 0,-1 0 32 0,-2 2 0 0,-2-3 0 15,-1-1-64-15,-2-2-16 0,-1 2 0 0,0-1 0 16,0-1 48-16,-3-4 16 0,2 1 0 0,-4 1 0 16,0-2 96-16,-4-2 16 0,0 0 0 0,-2-2 0 15,0 2-112-15,-2-2-16 0,0-1 0 0,-6-4 0 16,-1 0-256-16,-1-2 0 0,-3 0 0 0,-2-1 0 31,-1-1-512-31,-4-2-192 0,2-4-64 0,-3-1-19520 0</inkml:trace>
  <inkml:trace contextRef="#ctx0" brushRef="#br0" timeOffset="56803.6">17088 11186 3679 0,'-8'2'320'0,"2"-2"-320"0,0 0 0 0,2 0-1568 16</inkml:trace>
  <inkml:trace contextRef="#ctx0" brushRef="#br0" timeOffset="57291.28">16967 11171 3679 0,'-10'0'320'0,"2"-3"-320"0,2 2 0 0,1 1 0 16,4 0 1280-16,1 0 192 0,-1-1 48 0,-4 1 0 0,1 0-976 0,-2-4-192 15,0 3-32-15,-2 0-16 0,3 1-304 0,-1 0 0 16,1 0 128-16,0 0-128 16,0 0-464-16,0 0-160 0,-1 0-16 0,0 1-16 15,0-1 112-15,-2 1 32 0,1 2 0 0,0-3 0 0,-2 1 512 0,0 0 0 16,1 0 0-16,1-1 0 0,1 3 1024 0,3-6 304 15,-1 3 64-15,3-2 16 0,1 2 768 0,0-4 144 16,2 3 48-16,1 0 0 0,2-3-416 0,2 1-80 16,0 1-16-16,3 1 0 0,1 1-1472 0,2 0-384 15,-1 0 0-15,2 1 0 32,-1 1-416-32,3 0-160 0,0 0-16 0,2 1-16 0,-2-1 224 0,0 1 32 0,1-2 16 0,-1 0 0 0,0-1 336 0,3 1 0 0,3 2 0 0,2-3 0 15,0 0 192-15,1 0 0 0,2 0 0 0,2-3 0 16,2 2 640-16,1 1 144 0,4 1 32 0,1-1 0 15,4 3-624-15,1-3-128 0,0 1-32 0,1 0 0 16,4 3-224-16,0-4 144 0,2 1-144 0,0 0 128 16,-1 2-128-16,-5 1-224 15,-2-1 48-15,-4 1 16 0,-1-3 160 0,-4-1-128 0,-1 2 128 0,-4-2-128 16,-5-2 128-16,-3 2 0 0,-4-1 0 0,-4-1 0 16,-2-1 0-16,-4 3 0 0,-2-4 0 0,-1 4 0 0,-2-1 0 15,-3 0 0-15,1-2 0 0,-5 2 0 0,0 0-176 0,-3-3-48 16,-1 3-16-16,-4 0 0 15,3-2-1136-15,-3 2-224 0,0 1-64 0,-2 0-8624 32</inkml:trace>
  <inkml:trace contextRef="#ctx0" brushRef="#br0" timeOffset="58014.01">18104 11270 21183 0,'-7'-3'1888'0,"1"3"-1504"0,2-2-384 0,2 2 0 16,0 0-1072-16,-1 0-272 0,-5 0-64 0,-3-3-16 15,-3 1-1216-15,1-1-240 0,2 2-64 16,2-4 0-16,4 4 1696 0,1-4 336 16,2 0 64-16,1 0 16 0,1 0 2048 0,0-1 432 0,1 1 80 0,0-1 0 0,0 0 1280 0,2-1 240 15,-1 1 48-15,0 0 16 0,0 1-512 0,-1-1-112 16,1 1 0-16,0 0-16 0,-1 0-736 0,0-1-144 15,-1 1-16-15,2-1-16 0,-2 0-864 0,-2 1-160 16,1-1-32-16,0-2-16 0,-1 2-688 0,-2-4 0 16,-1 0 0-16,1 3 0 0,-1-2-128 0,-1 0-16 15,-1 1 0-15,-4-5 0 0,-1 1 144 0,-1-3 224 16,-1 2-48-16,-1-4-16 0,2 4 96 0,-2-3 0 16,3 1 16-16,-1 1 0 0,1 2-128 0,1 1-16 0,0 1-128 15,-1 3 192-15,4 0-192 0,-2 2 0 16,1 0 0-16,-1 4 0 0,3-1 0 0,-1 2 0 15,1 2 0-15,1 1 0 0,0 2 0 0,1 1 0 0,2 1-160 0,1 1 160 32,-1-1-688-32,2 1-48 0,2 0-16 0,1 1 0 15,-1 0-32-15,1 0-16 0,0-1 0 0,1 2 0 0,1-2 448 0,1 1 96 0,1 0 0 0,1-1 16 16,5 1 240-16,1 0 0 0,2-2 192 0,1 2-192 16,0-2 160-16,3 1-160 0,2 0 128 0,2 3-128 15,1-2-208-15,-1 2-128 0,0 1-32 0,-4 2 0 31,0-3-208-31,-3 0-64 0,-2 3 0 0,-2 1 0 0,-2-4 336 0,-4 1 64 0,0-1 16 0,-2 1 0 0,-2-1 224 16,0 0 0-16,-2-3 0 0,-3 1-144 0,1-3 1008 0,-1 2 208 16,-1-2 32-16,1-1 16 0,-2 0-160 0,-1 0-48 15,-1 0 0-15,0 1 0 0,0-1-496 0,-3-1-96 16,0 0-32-16,-1 1 0 0,0 0-288 0,-2 2 0 16,-2 0 128-16,0 2-128 0,-2 2 0 0,1-3 0 15,0 2 0-15,0 1 0 0,1 1 0 0,-1 1-144 16,1 1 144-16,2-1 0 15,-1 3-1024-15,3 1-112 0,1-1-16 0,1-2-14512 0</inkml:trace>
  <inkml:trace contextRef="#ctx0" brushRef="#br0" timeOffset="59664.63">18892 10973 17503 0,'-2'1'1552'0,"-1"-1"-1232"0,3 0-320 0,1 0-5120 16,-1 0-1088-16</inkml:trace>
  <inkml:trace contextRef="#ctx0" brushRef="#br0" timeOffset="60136.18">18893 10969 863 0,'0'-1'0'0,"0"1"0"0,0-1 0 0,0 1 0 0,0 0 2224 0,0 0 368 16,2-5 80-16,-2 1 16 0,1 2 32 0,-1-2 16 16,2 1 0-16,1 0 0 0,0 0-1232 0,1 1-240 15,2 1-48-15,2-1-16 0,2 2-752 0,-1-2-160 0,5 1-32 0,1 1 0 16,2 0-64-16,3 0-32 0,-1 0 0 0,3 1 0 15,3 1-160-15,1-2 192 0,-2 2-192 0,1-1 192 32,-2 1-192-32,3 0 0 0,3-1 0 0,-1-1 128 0,-2 1-128 0,-1-1 0 0,-3 0 0 0,-1-1 0 15,-1 0 0-15,-3 1 0 0,-2-2 0 0,-2 2 0 16,-2 0 192-16,-3 0 48 0,1 0 16 0,-3 2 0 16,-1 0 256-16,-1 0 64 0,-2 3 16 0,0-2 0 15,-1 3-144-15,-1 3-16 0,-1-2-16 0,-1 1 0 16,0 0-416-16,-2 1 0 0,-1 2-224 0,-3 0 80 15,-4 0-816-15,-1 0-176 0,-2 1-16 16,-5-3-16-16,-3 0 656 0,-3 1 144 16,-3-1 32-16,-3-1 0 0,-1 1 880 15,-4 2 176-15,-2 1 48 0,0 1 0 0,-3 3 64 0,1-4 32 16,3 1 0-16,1 1 0 0,1-2-416 0,5 0-96 16,4-1-16-16,4-1 0 0,5-1 112 0,3-1 0 15,5-2 16-15,3 1 0 0,2-1-272 0,1 1-64 16,1 2-128-16,3-3 192 0,0 1-320 0,2 2-80 15,0 2-16-15,2-2 0 16,2 1-160-16,1 0-16 0,2-3-16 0,2 3 0 0,4-4 640 0,2 2 128 16,2-3 32-16,2 0 0 0,4 1 272 0,1-1 64 15,-2 0 16-15,4-2 0 0,1 1-432 0,3 1-96 16,1-3-16-16,-1 2 0 0,1-1-192 0,-2 0 176 0,-1 1-176 16,-1-4 160-16,1 0-160 0,-4 0 0 0,-2 0 0 0,0 0 0 31,2 0-672-31,0 0-64 0,1 0-16 0,-1 1 0 15,0 1-592-15,-2-1-112 0,-2 1-16 0,-1-2-7808 0,0 3-1568 0</inkml:trace>
  <inkml:trace contextRef="#ctx0" brushRef="#br0" timeOffset="60465.72">19871 11393 29487 0,'2'-1'1296'0,"-4"1"288"0,1 0-1264 0,1 0-320 0,0 0 0 0,-1 0 0 0,1 0 928 0,-1 3 128 15,-1 0 32-15,1 5 0 0,0 2-864 0,0 1-224 16,-1 2 0-16,2 2 0 0,0 0 0 0,2 0 0 16,0 1 0-16,-1 0-176 0,2 1 32 0,-2-3 0 15,2 2 0-15,-2 3 0 0,1 0 144 0,0-1 0 0,-1-1 0 0,1 0 0 16,1 3-192-16,-1 0-96 0,1 2-32 0,-1 0-13920 16</inkml:trace>
  <inkml:trace contextRef="#ctx0" brushRef="#br0" timeOffset="61518.09">18799 13765 24879 0,'-3'-4'2208'0,"0"1"-1760"16,2 2-448-16,0-1 0 0,1 0 1248 0,1 1 160 0,0 1 48 0,3-2 0 31,1 2-2224-31,3-5-448 0,6 4-96 0,3-4-16 0,2 2 848 0,2 0 160 16,2-2 48-16,5 1 0 0,-1 2 1216 0,1-3 240 0,2 1 48 0,1 2 16 16,-1-2 48-16,-1 3 16 0,1 0 0 0,-2 1 0 15,2 0-288-15,-3 0-64 0,2 2-16 0,-3 2 0 16,-2-2-656-16,2 2-128 0,-1 1-32 0,0-1 0 15,-2 1-128-15,-2 0 0 0,0 1 0 0,-2 0 0 16,-3 1 0-16,-2-3 0 0,-3 2 0 0,-3-1 0 16,0 0-320-16,-3 0 48 0,-3 0 16 0,-1 0 0 0,-1-1 128 0,-2 1 128 15,-3 1-192-15,-4 2 192 0,-1-1-352 0,-6 0 32 16,-2 3 16-16,-7 0 0 0,-3 1-16 0,-6 1-16 16,-2 2 0-16,1-1 0 0,1-3 16 0,-3 4 0 15,-1-3 0-15,-1 0 0 0,2 0 640 0,0 1 144 16,0 0 32-16,2-1 0 0,2 1 304 0,3 2 64 15,4 0 16-15,4-6 0 0,5 2-624 0,3 0-112 16,7-6-16-16,2-1-128 0,4 1 384 0,1 0-16 16,0 0-16-16,3-1 0 0,5 1-96 0,3 2-32 15,6 2 0-15,3-1 0 0,3 0-224 0,5 2-192 0,1 0 48 0,5-1 0 16,2 1 144-16,1 0 0 0,1-2 128 0,2 2-128 16,0-2 128-16,0 1-128 0,0-1 160 0,-2 0-160 15,-2 0-128-15,-4-4-128 16,-5 1-32-16,2 0 0 15,-2-1-800-15,-3 1-144 0,-1-1-48 0,-3-2-9472 0,-3 3-1920 0</inkml:trace>
  <inkml:trace contextRef="#ctx0" brushRef="#br0" timeOffset="61983.05">19853 14225 43311 0,'-1'-6'1920'0,"-1"1"384"0,1 1-1840 0,1-1-464 0,3 2 0 0,0 0 0 15,3 1-1808-15,3-4-464 0,5-3-96 0,7-5 0 16,6-1-1344-16,3-2-256 0,1 1-48 0,-2-1-16 15,0 2 2528-15,-2 1 496 0,-2-2 112 0,-4 4 0 0,-4 1 1952 0,-2 1 384 16,-2 2 80-16,-3 2 16 0,-1 1 1216 0,-2-1 240 16,1 4 48-16,-2 0 16 0,-1 4-1712 0,1 0-320 15,-1 2-80-15,0 1-16 0,0 3-800 0,-1-1-128 0,-1 4 0 0,0 2-176 32,-1 2-608-32,-2 3-128 0,-2 0-32 0,-3 4 0 15,-3 2-336-15,-4 3-64 0,-3 1 0 0,-5 5-16 16,-1-4-160-16,-1-2-16 0,-1-3-16 0,-2-5 0 0,0-2 1312 0,0-1 240 0,4-4 0 0,0-1 192 15,5 1 1616-15,2-3 336 0,4-2 64 0,2-1 16 16,3 0-528-16,4-1-96 0,1 0-32 0,3 1 0 16,3-1-864-16,2 1-160 0,3-1-32 0,4 1-16 15,3 1-496-15,0-1 0 0,4 1 0 16,4-1 0-16,0 2-272 0,0-2 48 16,2 0 16-16,2 2 0 15,9 0-240-15,0 1-32 0,2-1-16 0,-1 4-10320 16,-1-1-2080-16</inkml:trace>
  <inkml:trace contextRef="#ctx0" brushRef="#br0" timeOffset="62962.57">18898 17092 38703 0,'-3'-4'3440'0,"0"1"-2752"0,3 0-560 0,0 1-128 15,1 2-704-15,1-1-160 0,-1-1-32 0,1-3-16 32,2-1-1376-32,3-1-272 0,4 1-48 0,1 4-16 0,1-2 2976 0,1 3 592 0,1-2 112 0,1 3 32 15,0 3 352-15,0-2 80 0,-1 3 16 0,1 0 0 16,-1-1-224-16,1 2-32 15,1 0-16-15,0-2 0 0,1 0-768 0,1 2-160 0,2-4-16 0,2 2-16 0,0-1-160 0,1-2-16 16,2 2-128-16,-2-4 192 0,1 2-192 0,2-2 128 16,1 1-128-16,-1-1 0 0,1 2 144 0,-3 2-144 31,0 1 128-31,-6-3-128 0,-4 2 0 0,0 3 0 0,-1 0 0 0,-4 1 0 0,-3 1 0 0,-5 2-224 16,-2-3 32-16,-3 3 0 15,-5 1-240-15,-4 1-32 0,-3-1-16 0,-5 1 0 0,-2 2 80 0,-5 0 16 16,-4 2 0-16,-2-3 0 0,-5 4 384 0,0 0 144 15,0-1 0-15,0 0 0 0,2-2-16 0,0 1 0 16,4-2 0-16,-1 1 0 0,3-2 256 0,1 1 32 16,4 1 16-16,3-2 0 0,2 0-176 0,3-1-16 0,2 1-16 15,3 0 0-15,2 1-80 0,3-2-16 0,0 1 0 0,4-3 0 16,0 2-128-16,2-4 0 0,2 4-192 0,2-3 192 16,0 1 0-16,4 0 0 0,1-3 0 0,2 1 0 15,1-1 160-15,3 1-160 0,2-2 192 0,2 1-192 16,3-1 176-16,3-2-176 0,2 1 160 0,1-2-160 31,0-1 192-31,2 0-64 0,0-1-128 0,0 1 192 0,-1-3-192 0,1 2 0 0,-1 1-192 0,-1-1 192 31,-2 1-640-31,-1 1 0 0,0 0-16 0,-1 3 0 0,-2 0-1344 0,-2-1-272 16,0 2-48-16,-2-1-13168 0</inkml:trace>
  <inkml:trace contextRef="#ctx0" brushRef="#br0" timeOffset="63668.67">20142 17367 23951 0,'5'0'2128'0,"-2"-1"-1696"0,-2 0-432 0,0 1 0 0,-1 0 3504 0,0 0 608 0,1 0 128 0,2-1 32 31,-1 1-4080-31,4-4-832 0,3 3-144 0,2-3-48 16,4 2-48-16,1-2-16 0,1 1 0 0,2 1 0 0,0-1 896 0,-1 3 0 0,1-2 176 0,-2 1-32 16,0 1-144-16,-2 1 0 0,0 1 0 0,-4 1 0 15,-1 1 128-15,-4 1-128 0,-1-1 128 0,-2 3-128 0,-2 1 192 16,-5 1-64-16,-2 3 0 0,-4 2 0 0,-5 2-304 0,-2 0-64 16,-3 0-16-16,-1-2 0 15,-2 1-192-15,-3-4-32 0,-2 0-16 0,2 0 0 16,2-4 736-16,1 1 144 0,4-3 16 0,1 0 16 0,6 0 16 0,2-3 0 15,3 2 0-15,2-3 0 0,2 2-176 0,3-2-16 16,0 0-16-16,1 0 0 16,2 2-592-16,1-2-112 0,1 3-32 0,0-3 0 15,1 4-48-15,1-3-16 0,2 2 0 0,-2-1 0 0,2-1 448 0,1 0 128 16,-2 0 0-16,2 1 0 0,0 2 0 0,1 0 192 16,2 0 0-16,-1-1 0 0,2 1-192 0,-1-1 0 15,2 1 0-15,0 1 0 0,2-1 0 0,1-2 0 16,0 4 0-16,-1-2 0 0,2-2 0 0,-3 2 192 15,-1 0-48-15,-1-2-16 0,-3 2 272 0,-3 0 48 0,0-1 16 16,-3 3 0-16,-2-1-464 0,-1 0 0 0,-1 0 0 0,-2 2 0 16,-2 0 0-16,-1 0 144 0,-1 2-144 0,-1-1 192 15,0 0-192-15,-1 0 0 0,-1-3 0 0,1 1-176 16,-1 2 496-16,0-3 80 0,-2 3 32 0,-1 0 0 16,0-1 256-16,-2 2 48 0,0 1 16 0,-2 2 0 15,-1-2-240-15,1 1-32 0,0 2-16 0,-3-2 0 16,-1 4-240-16,-2-2-48 0,0 2-16 0,0 0 0 15,-1-2-160-15,-1 0 0 0,1 1 0 0,0-1 0 16,1-3-144-16,1-5-16 0,3-1 0 0,2-5 0 16,4-4-1008-16,1-2-208 15</inkml:trace>
  <inkml:trace contextRef="#ctx0" brushRef="#br0" timeOffset="65051.39">17011 13927 23951 0,'-6'-5'2128'0,"1"0"-1696"0,3 3-432 0,2 2 0 16,0-3 1920-16,0 1 320 0,-2-3 48 0,0-3 16 0,2-1-2096 0,1-3-400 15,5 1-96-15,2 0-16 16,2 1-336-16,1 2-64 0,0 1 0 0,1 0-16 0,-1 3 960 0,1-1 192 16,-1-1 32-16,-1 1 16 0,-1 4 672 0,0-3 128 15,0 3 16-15,-1 1 16 0,0-2-576 0,0 0-112 16,2 2-32-16,5-1 0 0,4 1-448 0,2-1-144 16,-4-2 0-16,5 2 0 0,9-1 192 0,8-2-192 15,3 3 192-15,1-2-192 0,4 3 448 0,-3 3-32 16,1 2 0-16,-4-3 0 0,-2 4-416 0,-2-1 128 15,1 2-128-15,-4-4 0 0,-2 0 0 0,-3-3 0 16,-1 0 0-16,-2-3 0 0,-1 1 0 0,-3-2 0 0,-1 0 0 16,-1-1 0-16,-2 0 0 0,0-1 128 0,-2 0-128 0,0-1 128 15,0-3 192-15,1 2 48 0,2-2 0 0,-1 3 0 16,2-4-176-16,0 1-16 0,0 0-16 0,0 1 0 16,1 1-160-16,-4 2 0 15,-1 3 0-15,0-1 0 0,-2 3 0 0,-2 1-224 0,-2 0 32 0,-3 3 0 16,0-1-128-16,-4 1 0 0,-2 0-16 0,-1-3 0 15,0 3 336-15,-2-1 0 0,0-2 0 0,-2 0 0 16,-1 0 336-16,0 0 48 0,-1 0 0 0,0-3 0 16,-2-1-64-16,1 0 0 0,-2-3 0 0,0-2 0 15,1-3-64-15,-2 1-32 0,1-4 0 0,-1 1 0 16,0-3 16-16,1 1 0 0,0 1 0 0,0 1 0 0,1-3-96 0,-1 1-16 16,0 1 0-16,-2 3 0 0,0 1-128 0,0 2 0 15,-3 0 0-15,-1 3 0 0,-1 4 0 0,-1-2 0 16,2 3 0-16,-2 1 0 0,1 0-256 0,0-3 0 15,1 3 16-15,3-1 0 0,0 0 240 0,4-1 0 16,2 2 0-16,1-3 0 0,2 3 0 0,3-1-144 16,0 1 144-16,1 0-128 0,3-3 128 0,1 3-128 15,2 3 128-15,1-1-128 0,1 2-64 0,3 2 0 16,3 4 0-16,2 1 0 0,-2 0 0 0,1-1 0 16,2 4 0-16,2-1 0 0,3 3-48 0,0 0-16 15,1-2 0-15,-1 1 0 0,1-3 16 0,-3-1 0 0,-3 3 0 16,-1-4 0-16,-1 0 240 0,-3 1 0 0,-1-3 0 0,-2 2 160 15,-1 1 80-15,-3-1 16 16,-1 1 0-16,-1 1 0 0,-2-4-64 0,-1 2 0 0,-1 0 0 0,-1 1 0 16,0-2-16-16,-2-1-16 0,1 0 0 0,-2-1 0 15,2 2 48-15,-3-4 16 0,1-1 0 0,-2 1 0 16,1 1-32-16,-1-1-16 0,-2 1 0 0,0 3 0 16,-1-2-176-16,-3 3 192 0,-2-1-192 0,-2 0 192 15,1 1-48-15,-3 1 0 0,-3 5 0 0,0-3 0 16,3-2-144-16,-3 0 192 0,0 4-192 0,0-1 192 15,3-3-192-15,0 0 0 0,3 0 0 0,3-4 0 0,2 0-128 0,4-3-64 16,2 1-16-16,3-3-12912 16,5 1-2592-16</inkml:trace>
  <inkml:trace contextRef="#ctx0" brushRef="#br0" timeOffset="66419.28">17465 17236 13823 0,'-1'-1'1216'0,"0"0"-960"0,-1 1-256 0,2-1 0 0,0 1 2944 0,0 0 560 31,0 0 96-31,0 0 32 0,2 1-2336 0,-1 0-464 0,3 0-80 0,-4-1-32 0,0 0-192 0,22 3-32 31,-10-3-16-31,3-3 0 0,1 2 352 0,3 0 64 16,-1 0 0-16,4 1 16 0,6-4-208 0,0 3-32 16,4-2-16-16,0 3 0 0,1 3-144 0,0-3-48 15,-1 1 0-15,1 3 0 0,-2-2-464 0,0-1 128 16,-1 2-128-16,-2-3 0 0,0 0 0 0,-4-3 0 0,-1 2 0 0,-1 0 0 15,0 0 192-15,-2-3-64 0,0 3-128 0,-1-2 192 16,2-3 64-16,-1 0 0 0,0 1 0 0,1 1 0 16,-1 2-112-16,-2 0-16 0,-2 4 0 0,-1-2 0 15,0 2-128-15,-2-2 0 0,-2 0 144 0,-1 0-144 16,-2 0 0-16,0 0 0 0,-2 0 0 0,-3 0 0 16,0-2 0-16,-2 2 0 0,0 0 0 0,-2-2 0 15,1 1 0-15,-2-3 192 0,-1 2-64 0,2-3 0 16,-1-1 32-16,-2 0 16 0,1-2 0 0,1 1 0 15,1 2-48-15,-1-2-128 0,1 0 192 0,0 1-64 16,1-1-128-16,-1-2 128 0,-1 0-128 0,0 1 128 0,0-2 0 16,-3 0-128-16,1-1 192 0,-2 2-64 0,1 1 16 0,-3-1 0 15,0 0 0-15,-5-2 0 0,1 2-144 0,-2-2 0 16,2-1 0-16,-3 2 0 0,2 3 0 0,-2-5 0 16,-1 3 0-16,1 0 0 0,0-1 0 0,0 0 0 15,1 0 0-15,2-1 128 0,-1 0 0 0,0 0 0 16,2-1 0-16,0 0 0 0,0 4 48 0,1-2 0 15,1 4 0-15,2-3 0 0,-1 5-176 0,3-1 0 16,2 5 0-16,-1 0 0 0,2 0-256 0,-1 0 0 16,2 0 16-16,0 0 0 0,1 2-64 0,0-1-16 15,1 3 0-15,1-4 0 0,2 2-16 0,2 0-16 16,2 1 0-16,0 1 0 0,3-3 112 0,2 3 32 0,0-1 0 16,3 2 0-16,3 0 208 0,1 3 0 0,2-1 0 15,0 4 0-15,4-1 0 0,-1 1 0 0,1 3 0 0,-3-3-144 16,-2 3-80-16,-1-2-16 0,-2 1 0 0,-2 1 0 15,-3 1 240-15,0-3-192 0,-1 1 192 0,-2-1-192 16,0-1 192-16,-2-1 0 0,0 0 0 0,-2-3 0 16,0 1 320-16,-1 0-32 0,-1 0-16 0,0 2 0 15,-2-2 80-15,-1 4 16 0,1-1 0 0,-2 0 0 16,0 1-224-16,-3 2-144 0,1-1 192 0,-5 2-192 16,1 1 352-16,-2-1-32 0,-2 1-16 0,-1 0 0 15,-2 0-96-15,0 2-16 0,-4-5 0 0,0 2 0 0,-3 2 112 16,-1-1 16-16,-1 2 0 0,0-5 0 0,0 2-64 15,-1-1-16-15,4-2 0 0,-1-1 0 0,2-1-240 0,2-4-192 16,2 1 48-16,0-7-19952 16</inkml:trace>
  <inkml:trace contextRef="#ctx0" brushRef="#br0" timeOffset="80097.85">16368 10446 12895 0,'10'-2'1152'0,"-4"-1"-928"0,-1 1-224 0,-1 0 0 16,0 0 2592-16,-2 0 480 0,1-1 80 0,2-1 32 15,3-1-3984-15,2-6-800 0,1 1-144 0,-1-1-48 16,-1 0-48-16,-4 2-16 0,-2-2 0 16,-1 0 0-16,-2 1 2768 0,-2 3 560 0,-1-3 96 0,-1 3 32 0,-1-2 416 0,-1 2 96 15,-3 0 0-15,1 1 16 0,-5-1-32 0,0 1-16 16,-2 1 0-16,-4 1 0 0,-2-1-224 0,-5 1-64 15,-2 2 0-15,-4 2 0 0,-3-4-928 0,-6 4-192 16,-3 0-32-16,-3 4-16 0,-3-3-464 0,-4 3-160 16,-3 2 0-16,-2-2 144 0,-2 4-144 0,0 2 0 15,3-2 0-15,-1 1 0 0,2-2 0 0,0-1 0 16,2 1 0-16,3 2 0 0,2-3 0 0,2 2 0 16,1 1 0-16,1 3 0 0,3-5 0 0,1 2 0 15,1-6 0-15,3 2 0 0,6 0 0 0,-1-1 0 0,5 2 0 0,2 2 0 16,4-1 0-16,1 2 192 0,3 0-64 0,4 0 0 15,1 1 32-15,3 0 0 0,2 0 0 0,1 0 0 16,1 1-160-16,3 1 192 0,-1 2-192 0,1-2 192 16,3-1-192-16,2 2 0 0,-1 3 0 0,3-3 128 15,-1 7-128-15,3-3 128 0,1 6-128 0,0 1 128 16,1 5-128-16,-1 3 128 0,-2 0-128 0,0 2 128 16,1-1-128-16,-1 0 192 0,0 2-192 0,0 0 192 15,0-2-192-15,1 3 128 0,0 3-128 0,3 3 128 16,-2-2 0-16,2 3 0 0,-2 2 0 0,-1 1 0 0,-2-2-128 0,-1 3 128 15,-3 1-128-15,-3 3 128 0,-1-4-128 0,0 6 0 16,-5 3 0-16,-1 2 128 0,0 1 160 0,-1-4 32 16,0-2 0-16,1-2 0 0,0-2 144 0,0 5 48 15,2 6 0-15,0-1 0 0,3 3-256 0,0-5-64 16,1 2 0-16,2-3 0 0,1 0-192 0,1-5 0 16,0 1 0-16,0 4 0 0,1 1 0 0,-1 2 0 15,0 3 0-15,-1-1 0 0,-2-4 0 0,1-2 0 16,-2-3 0-16,-1 10 0 0,1 9 0 0,-3 4 0 15,0 3 0-15,-1 0 0 0,0-8 0 0,-1 2 0 16,0 1 0-16,3 1 0 0,0 0 192 0,0-3-16 16,1 1 0-16,1-7 0 0,2-6 16 0,0 4 16 15,4 4 0-15,0 0 0 0,3 0-48 0,-1-2-16 0,2-7 0 16,5 59 0-16,-7-58-144 0,1-7 0 0,-2 6 0 16,1 4 0-16,-1 0 0 0,-1 2 0 0,-1-3 0 15,-1-6 0-15,0 8 0 0,0 2 0 0,-1 3 0 16,0 1 0-16,-2-3 128 0,2-5-128 0,-1-1 0 15,-2 5 0-15,0 1 0 0,2 4 0 0,-2 0 0 16,0-2 0-16,2-12 0 0,-1-10 0 0,1 10 0 16,-1 3 0-16,2 4 0 0,0 3 0 0,1-4 0 15,1-6 0-15,2-2 0 0,-1-2 0 0,1-4 0 16,-1-1 0-16,2 0 0 0,-2 1 0 0,1-1 0 16,-1-1 0-16,1 3 0 0,-1-2 0 0,-1 3 0 15,-1-1 0-15,0-2 0 0,-1-1 0 0,0-4 0 0,0-1 0 16,-1 2 0-16,1 2 0 0,0-3 0 0,0 1 0 0,1-7 0 15,0-3 0-15,0-1 0 0,1-2 0 0,1-5 0 16,1-3 128-16,-1-4-128 0,1 1 0 0,1-7 0 16,-2 0 0-16,0-1 0 0,2 0 0 0,-1-4 160 15,0 3-16-15,0-4 0 0,1 3-144 0,-2 0 0 16,1 1 0-16,0-3 128 0,0 3 0 0,-2 1-128 16,1-2 192-16,0 0-64 0,-1 3-128 0,0-5 0 15,0 2 0-15,1-3 0 0,-2 3 0 0,0-3 0 16,0 1 0-16,-2-3 0 0,1 1 0 0,0-1 0 15,1-2 0-15,-1 0 0 0,-1 0 0 0,1-1 0 16,1-1 0-16,-1 1 0 0,1-1 0 0,-1 0 0 0,-1 0 0 16,1 3 0-16,1-3 0 0,-1 0 0 0,1 2 0 0,0 1 0 15,0-3 0-15,0 0 0 0,0 0 0 16,0 0 0-16,11 19 0 0,-7-15 0 0,2 1 0 0,1-1 0 16,3-1 0-16,0 1 0 0,3-3 0 0,0 1 0 15,2 1 0-15,1-3 0 0,3 0 0 0,2-3 0 16,3 0 0-16,5-1 0 0,2 1 0 0,2-3 0 15,4 1 0-15,2 1 0 0,0-2 0 0,3 1 0 16,0 1-128-16,5-1 128 0,6 3 0 0,2-5 0 16,-5 1 0-16,5 1-144 0,3-1 144 0,-2 1 0 15,-3 0-144-15,-2 2 144 0,-3 0 0 0,0 2-144 16,1 1 144-16,1 0 0 0,1 1-144 0,-4 0 144 0,-5 3-160 0,-5-2 160 16,-4 2-208-16,-1 1 80 0,0 1 128 0,-1 1 0 15,-3 0 0-15,-4-1 0 0,1 3 0 0,-3-2 0 16,-3 1 0-16,-1-3 0 0,0 1 0 0,-1-3 0 15,0 1 0-15,-1 0 0 0,2-2 0 0,-2 0 144 16,-1-2-144-16,-1 0 0 0,1-2 0 0,-1 0 0 16,-1 1 0-16,-1-2 0 0,-1 1 0 0,-1-1 0 15,-3-1 0-15,0 2 0 0,0-2 0 0,-1-1 0 16,-1-1 0-16,0-1 0 0,0-2 0 0,0 2 0 16,-2-1 0-16,2-2 0 0,1-2 224 0,2-5-64 15,1-6-16-15,-1 0 0 0,1-4 224 0,-1 0 32 16,1-1 16-16,-1 0 0 0,-1 2-144 0,-1-3-16 0,2 1-16 15,-1-5 0-15,-1-6-96 0,-1 5-16 0,1 2 0 0,-1 1 0 16,0-2-128-16,-1-1 0 0,2-2 144 0,-1-4-144 16,1 0 0-16,-1 0 0 0,1-3 0 0,-1 1 128 15,1-5-128-15,1-2 0 0,-1 0 0 0,0-2 0 16,1-1 0-16,1-7 0 0,2-3 0 0,1-1 0 16,0 1 0-16,1-1 0 0,0 6 0 0,-1-4 0 15,2-7 0-15,0 2 0 0,-2 5 0 0,0 0 0 16,0-1 0-16,-2 1 0 15,-1-1 0-15,-1 2 0 0,-1-1 0 0,-1 3 256 0,-3-1-64 0,-1 1-16 16,-1-2-176-16,-1 5 160 0,-3-1-160 0,1-2 160 16,-2-2-16-16,-1 1 0 0,1 3 0 0,-2-3 0 0,1-5-144 0,0 1 0 15,0 1 0-15,0-1 0 0,2 3 0 0,2-1 0 16,0-2 0-16,2-3 0 0,0 5 0 0,2 0 0 16,0 0 0-16,-2-1 0 0,1 3 0 0,-1-1 0 15,0 6 0-15,0-8 128 0,0-1 96 0,-2-2 16 16,-1 3 0-16,1 1 0 0,-1 1-240 0,-3-4 0 15,0-1 0-15,0 1 0 0,0 4 0 0,-2 1 0 16,1 1 0-16,-2 1 0 0,2 1 0 0,-1 3 0 16,2-4 0-16,-1-3 0 0,0-5 0 0,3 0-320 15,-1 3 64-15,0 1 0 0,1 2 80 0,-1 0 32 16,3-4 0-16,0 1 0 0,1-1 144 0,0 2 0 16,1 3 0-16,-1 1 0 0,-1 0 192 0,0 0-16 15,-1-2-16-15,0 0 0 0,1 4-160 0,0 2 128 0,1 1-128 0,-2-4 128 16,2 3-128-16,0-2 0 0,0 3 0 0,-1-4 0 15,2 4 0-15,0 0 0 0,0-1 0 0,2 5 0 16,0-3 0-16,0 0 0 0,1 2 0 0,-1 1 0 16,2-1 0-16,-1-1 0 15,2-2 0-15,-2 0 0 0,2 0 0 0,-1 5 0 0,0 0 0 0,-3 4 0 16,0-2 0-16,-1 7 0 0,-1 3 0 0,-2-3 0 16,-2-3 0-16,-1-1 0 0,0 2 0 0,-1 1 128 15,-1 2-128-15,1 2 0 0,-2 2 0 0,1 1 0 16,-1-1 0-16,-1 4 0 0,0-2 0 0,0 2 0 0,2 1 0 15,-2 0-144-15,1 2 144 0,0-2 0 0,1 5-128 16,1-1 128-16,3 2 0 0,-1 2 0 0,1 2-224 0,1 0 64 16,1 4 16-16,-1 1 0 15,3 5-240-15,-1-2-32 0,1 4-16 0,0 2 0 16,1 1-464-16,-1 3-112 0,2 2-16 0,-1 3-21632 16</inkml:trace>
  <inkml:trace contextRef="#ctx0" brushRef="#br0" timeOffset="84469.63">15870 13592 23039 0,'-9'3'2048'0,"3"-1"-1648"0,4-2-400 0,3 0 0 0,0 0 1536 0,0 0 208 15,-1 0 48-15,0-2 16 0,2-1 112 0,2-1 32 16,6-3 0-16,3 0 0 0,4-8-1104 0,-1 2-208 15,1-2-64-15,0 2 0 0,-1-3-768 0,-4 0-144 16,-1 2-48-16,-5-1 0 0,-4 4 384 0,-5 2 0 16,-2 0 128-16,-4 1-128 0,-2 1 736 0,-4 3 64 0,-2-3 16 0,-3 4 0 15,-1 2-368-15,-3 1-80 0,-2 0-16 0,0 0 0 16,1 2-224-16,1 0-128 0,1 1 160 16,2 1-160-16,2 2 128 0,3-1-128 0,3 1 0 0,0-2 144 15,2 3-144-15,1 0 0 0,3-1 144 0,-2 3-144 16,1 4 0-16,-2-2 0 0,1 7 0 0,-3-1 0 15,-1 5 0-15,3-5-160 0,1 1 160 0,-4-1-160 16,-4 11 160-16,-4 7 0 0,0 1 0 0,-1 1 0 16,1-1 0-16,2-1 0 0,3-3 192 0,4-1-64 15,3-4-128-15,4-6 128 0,2-3-128 0,5 0 128 16,3 3 96-16,6-4 32 0,2 2 0 0,5-5 0 16,3 0-64-16,5-4 0 0,3-4 0 0,2-2 0 0,3-8-192 15,-2-1 0-15,2-2-192 0,-1-4 192 0,-1-4-128 16,-3 0 128-16,0-4 0 0,-4 1 0 0,-2-1-128 0,-1 0 128 15,-2-3 0-15,-3 3 0 0,-2-1 0 0,-2-1 0 16,-3 2 0-16,-3 2 0 0,-1-3 192 0,-1 3 64 16,-1-2 0-16,-2 2 0 0,1-3 176 0,-2 2 32 15,0-1 16-15,0-1 0 0,-1-1-288 0,0-1-48 16,2-3-16-16,0 4 0 0,2 3-128 0,0 3 0 16,1-2 0-16,1 2 0 0,0 1 0 0,1 3 0 15,-1 0 0-15,-1 5 128 0,0 0-128 0,0 1 0 16,-2 0 0-16,-1 3 0 0,1 2 0 0,-2 0 0 15,0 0 0-15,-1 3 0 0,0 1 0 0,-1-2 0 0,0 4 0 0,-2 3 0 16,2-3 0-16,-1 4 0 0,-2 2 0 0,0 4 0 16,2-2 0-16,-2 3 0 0,1 1 0 0,2-1 0 15,1 3 128-15,0-3 0 0,3 3 0 0,-2 1 0 16,3 1-128-16,-1 0 0 0,2 2 0 0,0-2 0 16,0 0 0-16,0 2 0 0,0-5 0 0,0 2 0 15,-1 2 0-15,-1 1 0 0,0 1 0 0,-1 4 0 16,0-1 0-16,-2-2 0 0,0 3 0 0,-3 2 0 15,1 0 208-15,-2 1 16 0,2-1 0 0,-2 0 0 16,0-2 160-16,0 2 16 0,2 0 16 0,1-1 0 16,-2-3-224-16,2 1-64 0,-1 2 0 0,0 2 0 15,2 0 0-15,-1-1 0 0,0 0 0 0,-2 0 0 0,2-1-128 16,-3 0 0-16,1-1 0 0,-2 0 0 0,0-1 224 0,-3 1 16 16,0-2 0-16,-1-1 0 0,0-4 16 0,-2-1 16 15,0 1 0-15,-2 0 0 0,-1 1 96 0,0-5 16 16,1-2 0-16,-2-3 0 0,1 0 0 0,-1-5 16 15,2-1 0-15,-2-2 0 0,0 0-64 0,-3-1-16 16,-1-3 0-16,-3 1 0 0,0-2-80 0,-2 0-32 16,1 0 0-16,-2-1 0 0,-4-1 240 0,0-1 32 15,-1 0 16-15,4-1 0 16,6 3-752-16,-3-3-160 0,-7-1-32 0,-3-2 0 16,-3-1-192-16,0-2-64 0,3 2 0 0,0-2-15872 15,5-1-3168-15</inkml:trace>
  <inkml:trace contextRef="#ctx0" brushRef="#br0" timeOffset="98266.08">21065 11129 28559 0,'2'-3'2544'0,"-1"2"-2032"0,-1 1-512 0,-1 0 0 16,1 0 1616-16,-1 1 240 0,1 4 32 0,-1-2 16 31,-1 2-3184-31,1 0-640 0,0 1-128 0,1-1-32 0,0 0 416 16,1-3 64-16,2 2 32 0,0-4 0 0,2 0 1040 0,3 0 208 0,-1 1 32 0,2-2 16 16,2 1 1056-16,1 0 224 0,1 0 32 0,-1 0 16 15,0 2 928-15,3 2 176 0,-1 1 32 0,1 1 16 0,0 2-768 0,-1 1-160 16,1 1-16-16,0 3-16 0,1-2-672 0,1 0-128 15,2 1-16-15,0-1-16 0,-1 1-176 0,3-1-48 16,3 1 0-16,0-1 0 0,2 2-192 0,4-1 176 16,1 2-176-16,2 0 160 0,4 0 80 0,2 1 16 15,1 1 0-15,4 0 0 0,2 0-112 0,-2-5-16 16,1 3 0-16,0 1 0 0,4 2 32 0,1-1 0 16,0 4 0-16,2 2 0 0,0 2-160 0,-1 2 160 15,1 2-160-15,0 0 160 0,0 6-160 0,-2-4 0 16,-3 3 0-16,0 0 0 0,0-1 0 0,-2 2 0 15,0-2 0-15,0-2 0 0,0-1 0 0,2-1 0 0,-1-2 0 0,0-7 0 16,2 2 0-16,0-2 0 0,0-2 0 0,1-1 0 16,0 0 0-16,1-3 0 0,-1 0 144 0,1 1-144 15,-1 1 256-15,0 0 0 0,2 1-16 0,-3-3 0 16,1 3 0-16,-4-1 0 0,0-1 0 0,-6 1 0 16,0 2-240-16,-5-5 144 0,0 2-144 0,-5-1 128 15,-3-1-128-15,-3-2 0 0,-4-3-192 0,-4-1 192 16,-2 0-416-16,-2-1 32 0,-3-2 16 0,-3 0 0 15,0-3 112-15,-2 0 32 0,-2 0 0 0,-1-2 0 16,1-1 224-16,-1 2 128 0,-1-2 0 0,1-2-128 16,1 2 320-16,-1-3-64 0,2 2 0 0,-2-1 0 0,1 0-256 0,-1 3 0 15,0-2 0-15,0 2 0 0,0-1 160 0,0 2-32 16,0-2 0-16,0 1 0 0,0 1-128 0,0 0 0 16,0-3 0-16,0 1 0 0,0 3 0 0,0-3 0 15,-1 1 0-15,-1-3 0 0,0 4 0 0,-1-2 0 16,0 0 0-16,-1-1 0 0,0 1 0 0,-1-1 128 15,2-1-128-15,-1-1 128 0,1 1-128 0,1 0 0 16,-1-1 144-16,2 1-144 0,1-1 160 0,-1-1-32 16,1 1-128-16,-1-2 192 0,1 0 0 0,-2 2-16 15,4-3 0-15,-2 2 0 0,-2 1-176 0,0 0 0 16,1-1 144-16,-3 1-144 0,0 1 0 0,-2-3 0 0,1-1 0 16,-3 3 0-16,0-3 0 0,-1 2 0 0,-2-3 0 15,1-1 0-15,1-1 0 0,0 1 0 0,1 0 0 0,1 0 0 16,0 2 0-16,0-2 0 0,1 0 0 0,1 3 128 15,2 0-128-15,-1 1 176 0,1 2-176 0,2-1 192 16,1 2-192-16,0 1 0 0,1 3 0 0,1 0 0 16,1 0-320-16,2 3 16 0,2 2 0 0,0 2 0 15,2 2 16-15,2 2 0 0,1 1 0 0,0 2 0 16,2 1 288-16,1 1-160 0,0 1 160 0,1-1-128 16,-1 2 128-16,1-1 0 0,-1 0 0 0,-1-1 0 15,0-3 0-15,-2-1 0 0,0 0 0 0,-1-2-128 16,0 1 128-16,-3-4 0 0,2 0 0 0,-2-1 0 0,-1 2 176 15,-2-5-48-15,0 2 0 0,-1 1 0 0,-1-1-128 0,-1 0 128 16,-1 0-128-16,-2 1 128 0,-3 2-128 0,0-2 128 16,-3 3-128-16,-2 1 128 0,-2-2-128 0,-3 2 0 15,-3 1 0-15,-5 0 0 0,-3 1 128 0,-5-1-128 16,-2 1 192-16,-2-1-64 0,0 0 0 0,2 0-128 16,3-4 192-16,0-2-64 0,3-2 0 0,1 0-128 15,2-3 192-15,4 0-64 0,3 0 16 0,4-4 0 16,4 2 0-16,6-2 0 0,2-1-400 0,5-1-64 15,4-2-32-15,5-2-19696 0</inkml:trace>
  <inkml:trace contextRef="#ctx0" brushRef="#br0" timeOffset="100107.31">21395 13998 5519 0,'-8'-7'496'0,"1"5"-496"0,-2-2 0 0,2 3 0 0,2 1 4224 0,1 1 736 0,1 3 160 0,-6-3 16 16,-5 4-3824-16,-2 0-768 0,-2 1-160 0,0 0-16 16,6 1-144-16,3-2-32 0,4-4 0 0,3 0 0 15,2 2 768-15,2-6 128 0,5 2 48 0,0 0 0 16,3-4 256-16,2 1 48 0,2 0 16 0,-1 1 0 15,5-1-288-15,-1 0-48 0,-2 0-16 0,3 2 0 16,3-2-480-16,4 1-112 0,2-1 0 0,3 0-16 16,2 3-288-16,3-4-48 0,6 1-16 0,1 2 0 0,5-3-16 0,2 0 0 15,2-1 0-15,7-2 0 0,10-3-128 0,6 0 160 16,2 2-160-16,4 1 160 0,4-2-160 0,1-3 192 16,1 2-192-16,-1-1 192 0,4 1-192 0,-5 0 0 15,-2 1 0-15,-4-1 0 0,0 0 0 0,-3-2 0 16,0 2 0-16,-4 1 0 0,-6 1 0 0,-3 1 0 15,-5-1 0-15,-1-1 0 0,-2 0 0 0,-3 2 0 16,-3-1 0-16,-2 2 0 0,-5 0 0 0,-2 1 0 16,-2-1 0-16,-2 3 0 0,-2-3 0 0,-2 1 0 15,-1 2 0-15,-2-4 0 0,0 5 0 0,-1-2 128 16,-1 1-128-16,-3 2 128 0,1-2-128 0,-3 1 160 0,0-2-160 16,-3 2 160-16,2 1-160 0,-4 1 128 0,-1 1-128 0,-1 1 128 15,-3-1-128-15,-1 0 0 0,-2 2 0 0,-1-2 0 16,-4 1 0-16,0 1 0 0,-1-2-128 0,-2 0 128 15,-1 2 0-15,1-1 0 0,-1 1 0 0,-2 0 0 16,2-2 0-16,0 0 0 0,-2 1 0 0,3-1 0 16,0 0 0-16,0 0 240 0,0 0-64 0,0 0-16 15,0 0 0-15,0 0 0 0,0 0 0 0,0 0 0 16,0 0-160-16,0 0 0 0,0 0 0 0,0 0 0 16,-17-14 0-16,17 11 0 0,-1-1 0 0,1 0 0 15,-3-1 0-15,2-1 0 0,-1 1 0 0,-1-1 0 16,-1 0 0-16,1 1 0 0,-1-1 0 0,-1-1 0 15,1 2 0-15,-1-1 0 0,0 1 0 0,-1-1 128 0,1 0-128 0,-2-1 0 16,-1-1 0-16,-3-3 0 0,-1 0 0 0,-3 0 0 16,1-2 0-16,-3 1 0 0,0 1 0 0,-4-4 0 15,0 1 0-15,-1 2 0 0,-2-4-128 0,2 0 128 16,1 2 0-16,0-4 0 0,2 3 0 0,1 0 0 16,2 1 0-16,1 0 0 0,1 1 0 0,2 2 0 15,2 4 0-15,0-1 0 0,1 2 0 0,2 4 0 16,0-2 0-16,0 4 0 0,4 0-288 0,0 2 64 15,2-2 16-15,1 2 0 16,1 0-176-16,3 2-16 0,2 2-16 0,3 0 0 0,-1 3 160 0,5-2 48 16,-1 4 0-16,3 1 0 0,1-1 208 0,1 1 0 0,1 0-160 15,0 3 160-15,-1-4 0 0,2 2 0 0,0-2 0 0,-1 0 0 16,1 3 0-16,-1 0 0 0,2-1 0 0,0 2 0 16,1-1 0-16,0 1 0 0,0 1 0 0,0 2 0 15,0 0 0-15,-1 1 0 0,-2 1 0 0,0-1 0 16,-2 1 0-16,-3-3 0 0,-2-2 0 0,-2 1 0 15,-3 0 0-15,-1-1 0 0,-2 3 128 0,-2-5-128 16,-2 2 320-16,-2-4-32 0,1 2 0 0,-3-1 0 16,-3-2 16-16,0 1 0 0,-2-2 0 0,-3-1 0 15,0 0-48-15,-3-2-16 0,0 2 0 0,-4-1 0 16,0-1-96-16,-1-1-16 0,0 1 0 0,0 0 0 0,0-1-128 0,6-4-176 16,3 3 48-16,-2-3 0 15,-2 4-672-15,0-2-128 0</inkml:trace>
  <inkml:trace contextRef="#ctx0" brushRef="#br0" timeOffset="101346.82">21307 17466 39615 0,'-7'-6'3520'0,"2"0"-2816"15,3 1-560-15,4 3-144 16,-1-1-832-16,1-1-208 0,0-4-48 0,4-7 0 16,5-5-512-16,6-5-128 0,7-1 0 0,5 2-16 0,4 0 2176 0,1 1 432 0,3-2 96 0,2 0 0 15,0-1 192-15,2-2 48 0,0-1 0 0,-2 1 0 16,3-6-240-16,-2 2-64 0,0-1 0 0,0-3 0 16,1 0-416-16,1-3-96 0,3-1 0 0,-1-4-16 15,1 0-80-15,2-5-16 0,3-7 0 0,1-6 0 16,1-2-144-16,1-1-128 0,5-4 192 0,4-1-192 15,1 2 0-15,0 0 0 0,0 5 0 0,-5 7 0 16,-3 9 0-16,5-3 0 0,11-1 0 0,3 3 0 16,-2 6 240-16,-4 2-64 0,-3 5-16 0,-2-3 0 0,-2 3-160 0,-2 1 0 15,1 0 0-15,-3 0 0 0,-2-1-144 0,-2 1 144 16,-1-1-192-16,-3 2 192 0,-4-1-160 0,-3 0 160 16,-3 0-128-16,-3 0 128 0,-2-1 0 0,0-2 0 15,-2 0 0-15,-1-2 0 0,-3 1 0 0,-2 5 0 16,-1 2 0-16,-4 4 0 15,-3 4-128-15,-4 3 128 0,-3 9-128 0,-3 1 128 0,-5 4 0 0,-1 3 0 16,-2 0 0-16,0 3 0 0,-2 0 0 0,0-2 0 16,1 4 0-16,-1-2 0 0,0 0 0 0,-1 1 0 15,1 3 0-15,2-4 0 0,0 0 0 0,0 0 0 16,0 0 0-16,-19 6 0 0,14-6 0 0,2 0 0 16,-2 0 160-16,1 0-160 0,0-2 224 0,-1 1-48 15,0-1-16-15,-1 1 0 0,1-4-32 0,0 3 0 0,2-2 0 0,-1-1 0 16,0 1 48-16,1-1 0 0,0 2 0 0,-1-2 0 15,1 1-176-15,-2 1 160 0,0 0-160 0,1 2 160 16,-1-2-160-16,1 2 0 0,1 0 0 0,-1-1 0 16,-1 2 0-16,0 0 0 0,-1-2 0 0,-2 1 0 15,2-2 0-15,-1 1 0 0,-2-1 0 0,1-2 128 16,-2 0-128-16,-3 0 160 0,2-1-160 0,-1 0 160 16,-3-1-160-16,0 2 160 0,-1-5-160 0,-1 2 160 15,1 3-160-15,-2-1 128 0,2 0-128 0,0 0 128 16,3 1-128-16,-1 2 0 0,3 1 0 0,5 2 0 0,0 0 0 15,1 0 0-15,2 0 0 0,3 1 0 16,1 0-400-16,2 2-16 0,3 3 0 0,3-1 0 16,2 1-96-16,2-3 0 0,2 2-16 0,1 0 0 0,2 0 240 0,1-1 48 15,4-4 16-15,-1 2 0 0,0 0 224 0,2 1-144 16,2-3 144-16,-2 1-128 0,-3 3 128 0,-1-3 144 16,0 1-16-16,-2 3-128 0,1 0 192 0,-3 3-192 15,-1 2 192-15,-1 2-192 0,-2 3 224 0,-1 2-64 16,-1 4-16-16,-1 3 0 0,-1-1-144 0,0 1 128 15,-2 3-128-15,-1-4 128 0,-1 4-128 0,-2-3 192 16,-1 3-192-16,-2-3 192 0,-1-1-32 0,-3 1 0 16,-2-3 0-16,0-4 0 0,-3 0 96 0,-1-1 0 15,-3-2 16-15,1 1 0 0,-1-3-128 0,-1 2-16 0,0-1-128 16,1-2 192 0,-1 1-496-16,1-5-96 0,2 0-32 0,-1 0-19264 0</inkml:trace>
  <inkml:trace contextRef="#ctx0" brushRef="#br0" timeOffset="102100.11">26268 12819 17503 0,'6'-12'1552'0,"-3"2"-1232"0,-1-1-320 0,-1 3 0 15,-2 3 5232-15,1 0 976 0,-1 1 208 0,0-6 48 16,1-5-5184-16,-3-7-1040 0,2-4-240 0,-1 0 0 16,-1 1-240-16,1 0-64 0,-3 2-16 0,0-3 0 0,-1 2 128 0,-3-1 0 15,-1-2 16-15,-2 4 0 16,-1-1-400-16,-2 0-64 0,1 4-32 15,-3-3 0-15,-1 6 528 0,-2 2 144 0,-2 4 0 0,-4 4 0 0,-4 6 208 0,-3 1 112 16,-2 4 32-16,1 3 0 0,-2 4-112 0,-3 2-32 16,1 5 0-16,0 3 0 0,2 1 64 0,4 3 16 15,3 1 0-15,2 2 0 0,4 7 48 0,0-1 16 16,4 6 0-16,0 2 0 0,4 6-160 0,2-2-48 16,1 5 0-16,3-4 0 15,0 2 16-15,3-1 0 0,0 7 0 0,1-3 0 0,1 3-160 0,-1 2 160 16,0 0-160-16,-1-2 160 0,1-2 16 0,-1-8 0 0,-1-2 0 15,-1 4 0-15,-2 7-176 0,-2 2 0 0,-1-5 0 16,1-2 0-16,-1-2 0 0,-1-5 0 0,1-3 0 0,1-3 128 16,2-5 64-16,1-6 0 0,2-3 0 0,0-1 0 15,0 1-192-15,1-3 160 0,4-3-160 0,-1-5 160 16,2-3-384-16,1-4-80 0,0-2-16 0,0-5-12480 16,-1-2-2512-16</inkml:trace>
  <inkml:trace contextRef="#ctx0" brushRef="#br0" timeOffset="102335.34">25161 13341 43311 0,'-2'-14'3840'0,"-1"6"-3072"0,1 2-608 0,1 1-160 0,1 1 624 0,1 3 80 16,1-1 32-16,2 0 0 15,4-2-1056-15,4-1-192 0,9-1-64 16,7 2 0-16,8 3 304 0,6-1 48 0,10 2 16 0,6 2 0 0,4-2 208 0,5 3 208 16,3 0-32-16,2 2-16 0,-3 0-160 0,-2 1 0 15,-4-3-160-15,-6 1 160 0,-6 1-384 0,-7-4 0 16,-7 4 16-16,-4-4-18576 0</inkml:trace>
  <inkml:trace contextRef="#ctx0" brushRef="#br0" timeOffset="103639.01">26669 11865 43311 0,'-19'-10'1920'0,"3"3"384"0,0 4-1840 0,4 2-464 0,3 2 0 0,3 1 0 16,-3-1-960-16,-6 3-304 0,-9 2-48 0,-10-2-16 16,-4 3 272-16,-5 1 48 0,-2-2 16 0,-1 0 0 0,1-1 992 0,-6-1 0 15,-4-4 192-15,-3 0-32 0,-5-4-160 0,-6 3 0 16,-5-3 0-16,-3 2 128 0,0-3 288 0,0-4 48 15,-1 1 16-15,1-4 0 0,2 6 512 0,-2-2 96 16,4 1 32-16,2 1 0 0,11 0-672 0,-1-1-128 16,4 2-16-16,3-2-16 15,3 5-288-15,4 1 128 0,4 2-128 0,2 1 0 0,5 0 208 0,4 0-64 0,4 1-16 16,2 2 0-16,5-4 0 0,2 1 0 0,4 2 0 0,3 1 0 16,1-3-128-16,2 3 160 0,4 0-160 0,0 2 160 31,4 1-160-31,1 1 0 0,3 3 0 0,2 2 0 0,1 1 0 0,0 4 0 0,4 1 128 0,1 5-128 15,3 3 0-15,2 1 0 16,0 3 144-16,2 4-144 16,2 1 128-16,0 2-128 0,2 5 160 0,-2-2-160 15,0 1 144-15,-2-2-144 0,1 3 128 0,-2-2-128 16,-1 2 0-16,-1 4 0 0,1 11 128 0,-1 1-128 16,-2 3 0-16,-3 1 0 0,-1-1 0 0,-3 5 0 15,-2 3 0-15,-3 2 0 0,-1 4 0 0,-4 0 0 0,2-4 0 16,-3 0 0-16,0-5 0 0,-2 0 0 0,0 4 176 0,-1-4-48 15,-1 2-128-15,1-7 192 0,-1-6 48 0,-2-1 0 16,0-2 0-16,-1 1 0 0,-1 2-32 0,0-4 0 16,1-2 0-16,0-3 0 0,1-7-208 0,0-2 144 15,-2-6-144-15,1-2 128 0,1-3 0 0,1-5 0 16,1-2 0-16,0-2 0 0,3-3 128 0,0-5 0 16,2 1 16-16,-1-2 0 0,3-1-96 0,-1-3-32 15,2 0 0-15,1-3 0 0,0-1-144 0,0-2 0 16,0 3 0-16,1-3 0 0,2-3 224 0,2 1-32 15,0-2-16-15,1-1 0 0,1 1 208 0,2-3 32 16,1-1 16-16,0 2 0 0,0 0-112 0,1 1-32 0,1 0 0 16,2 3 0-16,-1-2-288 0,1 3 128 0,2 2-128 15,4-1 0-15,2 4 0 0,5-4 0 0,2 2 0 0,3 2 0 16,3-3 0-16,0 3 0 0,5-3 0 0,1-1-144 16,2 0 144-16,3-1 0 0,0-3 0 0,3-2 0 15,1 0 0-15,5 0 0 0,3-6 0 0,2 4 176 16,2-1-176-16,1-1 160 0,0 0-160 0,1-1 160 15,-1 0-160-15,3 0 0 0,2 2 0 0,-3 1 0 16,-3 1 0-16,-1 3-192 0,-3 0 64 0,-4 1 128 16,-5 1-304-16,-2-1 64 0,-1 3 16 0,-2 0 0 15,-6 3 224-15,-4-2-176 0,-1 0 176 0,-2 2-160 0,1 1-32 16,-3-2-16-16,0-2 0 0,-2 0 0 0,-2 0 208 0,-1-2 0 16,0-2 0-16,-2 0 0 0,-1 0 160 0,1 1 32 15,1-4 0-15,-2 3 0 0,-1-5 48 0,-2 3 16 16,-1 0 0-16,-1 1 0 0,-2 0-256 0,-2-2 0 15,-2 3 0-15,0-3 0 0,-2 0 0 0,-1 1 0 16,-1-3 0-16,-2 2 0 0,0-1 0 0,-1-2 0 16,-1 0 0-16,0 2 0 0,-2-3 0 0,1-4 0 15,-1 1 0-15,2 1 0 0,-1-2 128 0,0-1 0 16,0-2-128-16,1 0 192 0,0-3-192 0,0-1 0 16,1-2 0-16,-1 1 0 0,0 3 0 0,0 0 0 15,-1-4 0-15,2-3 0 0,-2-1 208 0,0-4-48 0,2 1-16 16,-3-4 0-16,1 2 32 0,-1-2 0 15,-1-4 0-15,-2 0 0 0,2 1-176 0,-3-3 0 0,2-1 144 0,-3 0-144 16,1 2 0-16,-2 0 0 0,0 1 0 0,-2-2 0 16,0-1 0-16,-1-2 0 0,-2-1 0 0,0-4 0 15,0-1 0-15,0 0 0 0,-2-5 0 0,0 2-128 16,2-2 128-16,-2 1 0 0,3 4 0 0,0-5 0 16,0 3 0-16,2 0 0 0,-2 2 0 0,3 0 0 15,-2 4 0-15,0 2 0 0,2 3-144 0,-1 4 144 16,0 4-192-16,-1-2 16 0,0-1 16 0,0 4 0 15,-1-1 160-15,-2 0-128 0,1 3 128 0,-2 1-128 16,-1 1 128-16,-1-1 0 0,0 1 0 0,1 3-128 16,-1 0-80-16,0 1-16 0,0 1 0 0,0 1 0 0,2 2 224 0,0 2-192 15,0-1 192-15,2 2-192 0,-1 0 192 0,3 2-176 16,0 1 176-16,0 1-160 0,2 1 160 0,-1 4-208 16,2-5 80-16,0 5 128 0,1 0-320 0,0 2 48 15,1 1 16-15,2-1 0 0,-1 4-112 0,2-1-16 16,0 2 0-16,2 1 0 15,0 1-704-15,4 0-160 0</inkml:trace>
  <inkml:trace contextRef="#ctx0" brushRef="#br0" timeOffset="107138.88">27079 13085 35935 0,'-8'-2'3200'0,"1"2"-2560"0,4 0-512 0,1 0-128 0,2 0-128 0,-2 0-64 15,0 0 0-15,-7 0 0 0,-1 0 352 0,-1 2 64 16,1-2 16-16,1 0 0 0,2 3 80 0,-1 0 32 16,3-2 0-16,1 2 0 0,-1 1 544 0,1-1 96 15,0-1 32-15,2 3 0 0,0-4-240 0,2 2-32 16,-1-1-16-16,1-1 0 0,1 0-336 0,2 2-64 15,-1-2-16-15,1-1 0 0,2 0-16 0,3 1-16 0,0-1 0 0,2 0 0 16,0-1 96-16,2 0 32 0,3 1 0 0,2 0 0 16,-1 0-160-16,5 0-16 0,3 0-16 0,2-3 0 15,5 2-224-15,1-2 0 0,2 1 128 0,2 0-128 16,0-1 0-16,1-1 0 0,4 4 0 0,2 0 0 16,1-2 192-16,1-1-64 0,1 1-128 0,2-1 192 15,3 2-192-15,-1-1-128 0,-1-1 128 0,-2 2-208 16,-2-1 208-16,1-1 0 0,5 1 0 0,0-2 0 15,-2 0 0-15,0-1 0 0,-1 0 0 0,-2-1 0 16,-3-1 0-16,-4 1 0 0,-5-1 192 0,-3 1-192 0,-2-2 272 16,-1 0-48-16,-2 2-16 0,-3-4 0 0,-3 4-208 0,0 0 0 15,-3-1 128-15,-3 3-128 0,-2-3 0 0,-2 2 0 16,-3 2 128-16,-2 0-128 0,-1-1 0 0,-2 2 0 16,0 2 0-16,-2-4 0 0,0 3 144 0,-3-1-16 15,1-1 0-15,-2 2 0 0,0-4 112 0,-1 0 16 16,0 1 0-16,0-2 0 0,0 1-16 0,-1-1 0 15,0-3 0-15,-1 1 0 0,0-1-96 0,0 0-16 16,1 1 0-16,0 0 0 0,-2 1-128 0,2-1 0 16,0 2 0-16,1-1-176 0,-1 1 176 0,1-1 0 15,-1 1 128-15,-2 0-128 0,2 1 208 0,-1 0-16 16,-1 2-16-16,0-2 0 0,0 0-48 0,-1 0-128 16,2 0 192-16,0 2-64 0,-1-2-128 0,2 0 0 0,-1 0 0 15,0 0 0-15,2 3 0 0,-1-4 0 0,3 1 0 0,-2-1 0 16,2 1 0-16,-1-1 0 0,2-3 0 0,1 0 0 15,-1 1 0-15,1-1 0 0,2 1 0 0,-1 1 0 16,2 0-176-16,0 0 176 0,1-1-128 0,-1 2 128 16,3 1-368-16,-1 2 16 0,2 0 0 0,-1 0 0 31,1 4-160-31,-1 2-16 0,2-1-16 0,1 3 0 0,1-1 128 0,0 5 32 0,3-2 0 0,1 2 0 16,2 0 112-16,1 1 16 0,1 3 16 0,2-2 0 15,0 0 240-15,0-1-176 0,1 1 176 0,0 1-160 16,-2-2 160-16,0 1 0 0,-1 2 0 0,-2-2 0 0,0 1 0 0,-3 3 0 15,-1-3 0-15,-1 2 0 0,-2 0 0 0,-4-2 0 16,0 4 0-16,-4-1 0 0,0 1 176 0,-2 0-48 16,-3 3 0-16,-1-2 0 0,-3 0 64 0,-2 3 16 15,-4-3 0-15,-1 2 0 0,-3 2 80 0,0-4 16 16,-2 2 0-16,-3-2 0 0,-1-1-48 0,1 0 0 16,0-3 0-16,2-1 0 0,0-1-128 0,-1-1-128 15,2 1 144-15,1-2-144 16,2-1-320-16,1-1-144 0,2-1-48 0,4-2 0 15,1-3-640-15,4-2-144 0,4-3-32 0,5-4-19152 0</inkml:trace>
  <inkml:trace contextRef="#ctx0" brushRef="#br0" timeOffset="107453.1">29712 12531 36863 0,'5'-10'1632'0,"-3"4"336"0,1 0-1584 0,-2 3-384 0,0 3 0 0,0 0 0 16,1 0 640-16,-1-2 64 0,1 1 0 0,2-1 0 0,-1 2 80 0,-1 2 32 16,1 1 0-16,-2 2 0 0,-1 4-176 0,0 1-16 15,-1 2-16-15,-1 3 0 0,1 0-80 0,0 1-16 16,0 4 0-16,1-3 0 0,0 3-144 0,0 1-48 15,0 1 0-15,1 0 0 0,1 3-320 0,1-1 144 16,2 2-144-16,-2-2 0 0,2 0 0 0,2-2-144 16,0 0-16-16,3-3 0 15,0 1-416-15,1-4-96 0,2-3-16 0,1-2 0 16,0-1-208-16,1-3-32 0,-1-3-16 0,2-1-17952 0</inkml:trace>
  <inkml:trace contextRef="#ctx0" brushRef="#br0" timeOffset="107766.96">30731 12344 37775 0,'-4'-2'3360'0,"-1"-2"-2688"0,0 3-544 0,1 0-128 0,3 1 832 0,0 1 144 0,-1 0 32 0,-3 2 0 16,-2-2-1008-16,-4 4 0 0,-2 2-192 0,-5 4 32 15,0 3 160-15,-4 6 0 0,-3 2 0 0,-2 6 0 16,-2 7 336-16,-4 6 0 0,-4 8 0 0,-5 8 0 16,-3 8 368-16,-3 4 80 0,-3 5 16 0,-6 8 0 0,-3 4-112 15,-6 4-32-15,-2 1 0 0,-1-4 0 0,2 1-272 0,2-2-48 16,2-4-16-16,-2 1 0 0,-2 3-96 16,3-7-32-16,0 0 0 0,2-4 0 0,4-2-384 0,5-8-64 15,3-5-32-15,7-7 0 16,6-7-320-16,6-8-64 0,6-8-16 0,10-4-20048 15</inkml:trace>
  <inkml:trace contextRef="#ctx0" brushRef="#br0" timeOffset="129099.54">14928 1376 911 0,'-7'-5'0'0,"4"2"0"0,-1 1 0 0,3 1 0 0,1 1 5184 0,0 0 944 0,1 0 192 0,-1-3 32 31,0 2-6352-31,1 0-1184 0,-1-4-288 0,2 3-48 0,-1 0 1168 0,-1 1 352 0,0 0-176 0,0 2 176 16,-1 0 0-16,-1 1 0 0,1 0 0 0,-1 0 0 15,-2 1 704-15,4-3 80 0,0 0 16 0,0 0 0 16,-19 7 480-16,14-7 80 0,0 1 32 0,-1 2 0 15,0-3-368-15,0 0-80 0,1 0-16 0,0 0 0 16,1 0-112-16,-1-3-32 0,3 1 0 0,-2 1 0 16,3 1 16-16,-2-3 0 0,2 2 0 0,-1 0 0 15,0 1-224-15,0-3-64 0,1 2 0 0,-2 1 0 16,2-1-256-16,0 1-48 0,0-2-16 0,-2 2 0 0,2 0-192 0,0-2 144 16,-1 2-144-16,0-1 128 0,-1 1 0 0,1-1 0 15,0 2 0-15,-1-1 0 0,-1 1 96 0,2 1 16 16,-2 0 0-16,0-1 0 0,1 3-32 0,-1-3 0 15,2 0 0-15,-2 2 0 0,0-2-80 0,2 0-128 16,-1 0 176-16,2-1-176 0,0 3 128 0,-1-3-128 16,1 0 0-16,0-3 0 0,0 3 208 0,1-1-64 15,-1 1-16-15,1 0 0 0,0 0-128 0,0 0 128 16,0 0-128-16,0 0 128 0,0 0-128 0,0 0 192 16,0 0-192-16,0 0 192 0,0 0-64 0,0 0-128 15,0 0 192-15,0 0-64 0,0 0-128 0,-3 21 192 16,3-16-192-16,1-1 192 0,1 3-192 0,0-1 128 0,2 2-128 0,1-1 128 15,0 1-128-15,1-2 0 0,1 2 144 0,1 1-144 16,-1-3 0-16,0 2 0 0,3 2 0 0,-1-1 0 16,-3 3 0-16,-1-4 128 0,0 2-128 0,-2 1 0 15,0 2 0-15,-1-1 144 0,-1 3-144 0,-1 1 0 16,-1 1 128-16,-2 1-128 0,1 0 0 0,-3 1 0 16,0 0 192-16,-2 4-32 0,0-5 0 0,-2 5 0 15,2-4-160-15,-3 2 192 0,0 0-192 0,-1 2 192 16,1-6-16-16,-1 0 0 0,0 1 0 0,0-5 0 15,-2 3-176-15,0 0 192 0,-2-2-192 0,0 1 192 16,0-4-192-16,0 0 0 16,-2 0 0-16,-1 0 0 0,-1 0-256 0,-1-2 80 0,-1 0 16 0,0-1 0 15,1 1-400-15,3-3-80 0,2-1 0 0,0-4-16 16,1 1-288-16,0-4-48 0,3 1-16 0,1-6-10768 16,3 1-2176-16</inkml:trace>
  <inkml:trace contextRef="#ctx0" brushRef="#br0" timeOffset="129617.4">14358 1518 8287 0,'-7'0'736'0,"2"0"-592"0,3 0-144 0,1 0 0 16,0 0 1968-16,-1 0 352 0,-1 1 80 0,-4 0 16 0,0 3-704 0,0-3-144 15,-2 4-32-15,1-2 0 0,4-1-256 0,1-1-48 16,3 1-16-16,0-4 0 0,3 1-176 0,0 1-32 16,2-3-16-16,1 1 0 0,1-1 80 0,0 0 16 15,0 3 0-15,3-2 0 0,-1 2-160 0,2 0-32 16,1 2 0-16,3 1 0 0,4 0-64 0,1 2-32 16,2 3 0-16,0 2 0 0,-1-2-496 0,1 6-112 15,2-2 0-15,1 4-16 0,-1 2-176 0,0 0 192 16,-1 3-192-16,0 3 192 0,-2-1-192 0,0 1 192 15,-2 2-192-15,1-2 192 0,-1 1-64 0,1-3-128 16,-2 1 192-16,2-4-64 16,-3-5 0-16,1 1 0 0,-1 0 0 0,0-1 0 0,3 3-128 0,-2-3 0 0,1 2 0 15,-2-1 128-15,-1-1-128 0,0-3 0 0,1 1 0 0,-1-2 0 16,-2-2-208-16,3-3 80 0,-1-2 128 0,-2-1-208 31,1-2-800-31,1-3-144 0</inkml:trace>
  <inkml:trace contextRef="#ctx0" brushRef="#br0" timeOffset="131251.18">15657 1677 7359 0,'-7'-4'656'0,"1"2"-528"0,2 0-128 0,3 2 0 0,1 0 1344 0,-3 0 224 15,-1-1 48-15,-3-1 16 0,-3 0-672 0,-1-2-128 16,0 2-16-16,1-1-16 0,1 3-80 0,2-4-16 16,2 3 0-16,0 0 0 0,1 1-128 0,3-4-48 0,0 3 0 0,1 0 0 15,1-3 80-15,2 0 16 0,0 2 0 0,2 1 0 16,1-3 624-16,1 3 128 0,1-2 32 0,1 1 0 15,2 2-64-15,0-1-16 0,3 1 0 0,1 1 0 16,1 0-640-16,2-1-128 0,3 1-32 0,2-1 0 16,1 3-176-16,5-3-32 0,2 0-16 0,2 0 0 15,-1 0-112-15,4-3 0 0,5 2-16 0,3 0 0 16,2 0 208-16,1-2 32 0,1 1 16 0,-1 0 0 16,-2 0-160-16,-2-1-16 0,2 0-16 0,-1 0 0 15,-1 0-80-15,-2 1-16 0,-2-1 0 0,-1 1 0 16,-1 1 96-16,1 1 16 0,1 0 0 0,-2 0 0 0,-1 1-64 15,-2 2-16-15,3-1 0 0,-1 3 0 0,0-4-176 0,1 2 0 16,1-1 0-16,3-2 128 0,-1 0-128 0,-1 0 0 16,1 0 0-16,-3-2 0 15,-2-1 0-15,-3 0 0 0,0 0 0 0,-2-2 0 0,-7 2 0 0,-1-1 0 16,-1-1 0-16,-2 0 0 0,-3 1 0 0,-1-1 0 16,-3 2 0-16,-1-4 0 0,-2 0 0 0,-2 3 128 15,1-3-128-15,-3 1 128 0,0 2 48 0,-3-3 0 16,-1 3 0-16,1-3 0 0,-2 3-48 0,-2-1-128 15,1-1 192-15,-1-1-64 0,-1 3-128 0,0-3 0 16,-2 2 0-16,-2-1 0 0,3-2 0 0,-4 0 0 16,1-1 0-16,-3 0 0 0,0 0 0 0,-2-1 0 0,-2 0 0 15,-1 0 0-15,-2 2 0 0,-1-1 0 16,-1 3 0-16,-1 0 0 0,-1 1 0 0,0 0 0 0,1 3 0 0,2-1 0 16,-1 2 0-16,2 1 0 0,3-2 0 0,0 0 0 15,3 2 0-15,0-1 0 0,3 1 0 0,3 0 0 16,-2 0 0-16,4 0 0 0,-1 0 0 0,3 1 0 15,1-1 0-15,2 0 0 0,1-1 0 0,3-1 0 16,1 2-224-16,4 0 32 0,4-2 0 0,1-1 0 16,3 2 192-16,1-1-176 0,2 2 176 0,1 0-160 15,2 2 160-15,1 1 0 0,0 0 0 0,-1 4 0 16,0-3 0-16,-1 3 0 0,-1 0 144 0,-2 2-144 0,-3-3 128 16,1 5-128-16,-2-2 0 0,-1 2 0 0,-1 0 0 0,0 0 0 15,-3 0-208-15,0 2 80 0,0-2 128 0,-4 4 0 16,0-3 0-16,-3 2 0 0,-2-1 0 0,0 1 0 15,-2-2 0-15,-2 2 0 16,-2 3 0-16,-2-2 0 0,-1 3 0 0,-1 0 128 0,-2 0-128 0,-1 0 192 16,-1 0-64-16,-1 2 0 0,-2 0 32 0,-2 1 16 15,-2 0 0-15,-2 0 0 0,-1 0-48 0,-3 0-128 16,1-3 192-16,-3 3-64 0,0-1-128 0,-3 0 0 16,1 1 0-16,-1-1 128 0,2-3-128 0,1-1 0 15,3-4 0-15,2-2 0 16,5-2-432-16,3-3-64 0</inkml:trace>
  <inkml:trace contextRef="#ctx0" brushRef="#br0" timeOffset="132492.26">18226 1368 13823 0,'-5'-1'1216'0,"1"1"-960"0,1 0-256 0,2 0 0 15,0 0-512-15,-2 0-128 0,-1 0-48 0,-5-1 0 32,-2 0-1104-32,-2 1-208 0,1-5-48 0,1 1-16 0,1-2 2064 0,0-2 384 0,0 2 80 0,0-4 32 0,0 3 528 0,1-4 96 15,-1 2 32-15,0 2 0 16,0 0 112-16,0 1 16 0,-1 3 16 0,-2 1 0 0,4 0 192 0,-3 2 48 0,3 2 0 0,0 0 0 16,-1 1-64-16,1 0-16 0,2 0 0 0,-1 4 0 15,1-5-96-15,2 2-16 0,1 1 0 0,2 0 0 16,3-3-352-16,0 2-80 0,3 1-16 0,2-4 0 15,0 0-144-15,3 1-48 0,2 0 0 0,3-2 0 16,2 1-128-16,2 0-48 0,4-1 0 0,1 0 0 16,4-1-96-16,3 1-32 0,2 0 0 0,1-1 0 15,3-3-80-15,1 3-32 0,2-3 0 0,-1 2 0 16,2-3-160-16,-3 1-128 0,0 2 192 0,1-1-192 16,-1 1 176-16,-1 2-176 0,-3 0 160 0,-2 0-160 15,-2 2 160-15,-4 1-160 0,-3-1 160 0,-4 2-160 0,0 1 240 0,-5-3-48 16,0 2-16-16,-3-1 0 0,-2 1-176 0,-3 1 0 15,0 0 144-15,-4 0-144 0,-1 2 0 0,-1-3 0 16,-1 3 0-16,-3-2 0 0,-3 1 0 0,-2 0 0 16,-1 1 0-16,-1 2 0 0,-4 0 0 0,-3 1 0 15,-1-1 0-15,-3 3 0 0,2-4 0 0,-4 2 0 16,-2 0 128-16,-4 2-128 0,-1 0 224 0,-4 0-32 16,-3 4 0-16,-4-2 0 0,6 2-192 0,-1 0 0 15,-3 1 0-15,0 0-160 0,3 1 160 16,2-1 0-16,3-2 0 0,2 2 0 0,5-4 0 0,2-1 0 15,5-1 0-15,3-1 0 0,2-1 0 0,5-1 0 0,2 0 0 16,3 0 176-16,2-2-176 0,1 1 0 0,1 1 0 0,0 0 0 16,2-1 0-16,0 3 0 0,2 1 0 0,1-3 0 15,0 1 0-15,0 0 0 0,1 2-160 0,0-1 160 16,2 0 0-16,-1-3 0 0,3 3 0 0,0-2 0 16,2 2 0-16,3-4 0 0,1 0 0 0,4-1 0 15,2-3 0-15,4 1 128 0,2-3 0 0,0-3-128 16,4 2 288-16,0-2-48 0,0 0-16 0,4 2 0 15,4-3-96-15,1 3 0 0,-1 0-128 0,1-2 192 16,0 6-192-16,-4-3 176 0,-1 1-176 0,-4 0 160 16,-1 3-160-16,-4-2 128 0,-1 2-128 0,-3 1 128 15,-5 1-128-15,-1 0 0 16,1-1 0-16,-3 1 0 0,-3-1 0 0,-1 2 0 0,-1-1 0 0,-1-1 0 0,-2 1-256 0,-1-1 0 16,0-3 16-16,-1 2 0 15,0-4-528-15,-2 0-96 0</inkml:trace>
  <inkml:trace contextRef="#ctx0" brushRef="#br0" timeOffset="133623.54">18143 1008 12895 0,'-7'-3'1152'0,"3"0"-928"0,1 2-224 0,2 1 0 16,0 0 656-16,-2-2 96 0,-1 0 16 0,-3-1 0 15,-4-1-608-15,-3-2-160 0,-1 1 0 0,-1 0 0 16,2 4 448-16,-1-3 0 0,1 4 16 0,0 0 0 16,1 4 768-16,2-4 160 0,0 3 16 0,2 0 16 15,3 2 416-15,0-2 80 0,2 2 0 0,1 0 16 0,3-1-496 0,2 0-96 16,0-2-32-16,2-1 0 0,1 1-224 0,2-4-64 15,2 1 0-15,1-1 0 0,2-2-448 0,2 0-80 16,2-1-32-16,1-1 0 0,3 1-208 0,0 0-64 16,1 2 0-16,0 0 0 0,0 1 0 0,-1 2 0 15,1 1 0-15,-2 3 0 0,0-2-64 0,-1 2 0 16,0 1-128-16,0 1 192 0,0 0-192 0,0-1 128 16,2 1-128-16,-2-1 0 0,0 1 0 0,0 1 0 15,1-5 0-15,-2 2 0 0,2-2 0 0,-2 1 0 16,-1-2 0-16,-1 0 0 0,1-1 144 0,0-1-16 15,0 0 0-15,-1 1 0 0,-1-4 64 0,-1 1 0 16,0 1 0-16,-2 1 0 0,-1 0-48 0,-3 1 0 0,0 0 0 16,0 0 0-16,-1 0-144 0,-1 0 0 0,-2 0 144 0,0 0-144 15,-1 0 0-15,1 0 0 0,-1 0 0 0,0 1 128 16,-1-1-128-16,1 0 0 0,0 0 0 0,-2 0 0 16,1 0 0-16,-1 0 0 0,1-1 0 0,-1 1 0 15,0 0 0-15,0 0 0 0,0 0 0 0,0 0 128 16,0 0-128-16,0 0 176 0,0 0-176 0,0 0 192 15,0 0-192-15,0 0 160 0,0 0-160 0,0 0 160 16,0 0-160-16,0 0 0 0,0 0 0 0,15-15 0 16,-13 15 0-16,0 0 0 0,-1 2 0 0,0-2 0 15,-1 1 0-15,0 1 0 0,1-1 0 0,-1 1 0 16,0-2 0-16,2 0 0 0,-2 2 0 0,0-2 0 0,0 0 0 16,0 0 0-16,0 0 0 0,0 0 0 0,0 0 0 0,0 0 0 15,0 0 128-15,0 0-128 0,0 0 128 0,14-13 0 16,-12 11 0-16,-1-1 0 0,0 2 64 0,-1 1 0 15,0-2 0-15,-1 0 0 0,0 1-64 0,-1 1 0 16,1-2 0-16,-1-1 0 0,-1 2 0 0,-1-3-128 16,1 2 192-16,-2-3-64 0,1-1 64 0,-2 1 0 15,-1-6 0-15,-2-1 0 0,0 0 16 0,-3-3 16 16,-1-1 0-16,-3-2 0 0,-1-3-32 0,-3-2-16 16,1-1 0-16,0-1 0 0,2 3-48 0,-3-6-128 15,0-1 192-15,0 0-64 0,3 2-128 0,-2 0-176 16,2 0 48-16,2 3-21440 0</inkml:trace>
  <inkml:trace contextRef="#ctx0" brushRef="#br0" timeOffset="135290.15">16487 746 13823 0,'-5'-1'1216'0,"0"1"-960"0,3 0-256 0,0-2 0 32,2 2-528-32,-2 0-160 0,-2-2-16 0,-2 1-16 0,-3-3 720 0,-1 2 288 0,1-3-16 0,-1 0 0 0,1-1 48 0,2 1 16 15,0-1 0-15,0 1 0 0,2-1 0 0,-1 1 0 16,0 0 0-16,1 2 0 0,-1 0-336 0,-1 1 0 16,1 4 0-16,-3 1 0 15,-2 0 0-15,0 5 0 0,-2 0 0 0,-2 4 0 0,-3 4 0 0,1 3 0 16,-3 2 0-16,2 1 0 0,-2 0 0 0,3 1 0 15,2-4 0-15,4-3 0 0,2-1 128 0,4-2 96 16,3-5 32-16,3 0 0 0,4-1 336 0,2-1 80 16,6 0 16-16,0-2 0 0,5-1-560 0,0-1-128 15,3-2 0-15,0 0 0 0,0-2-192 0,0-1-80 16,3 1-16-16,-2-1 0 0,0 0 288 0,-1 0 0 0,0-2 0 0,0 1 0 16,-2 1 0-16,1-2 0 0,-3-1 0 0,1 1 0 15,0-4 0-15,-1 2 0 0,0-1 0 0,-2-3 0 16,-1 0 0-16,-2 0 0 0,-1-2 0 0,-2-3 0 15,-2 4 0-15,0-4 0 0,-4 1 0 0,0 1 0 16,-2 2 448-16,-2 1 0 0,-2 0 0 0,1 1 0 16,-3 2 448-16,0 0 64 0,0 3 32 0,-1 2 0 15,-2 2-304-15,-1 1-64 0,-1 1-16 0,-2 4 0 16,0 2-400-16,0-3-80 0,1 3 0 0,1-1-128 16,1 1 0-16,2-1 0 0,0 1-160 0,4 1 160 15,-1-3 0-15,3 4 0 0,0 0 192 0,2-1-64 0,0 3-128 16,0 0-176-16,2 1 48 0,-1 0 0 0,3 2 128 0,0-3 176 15,0 0-48 1,1 1 0-16,2-1 304 0,-1 3 48 0,2 1 16 0,-1 1 0 0,2-1-496 0,0 1 128 16,1 2-128-16,-1 2 0 0,3 0 0 0,-2 0 0 15,-1-1 0-15,1 4 0 16,0 3-640-16,-2 2-112 0,-2 2-16 0,-2 2-16 16,-3-2 224-16,-4 3 48 0,-2 0 16 0,-4-2 0 0,-2 1 496 0,-4-6 0 15,0-3-128-15,-2-4 128 0,-1 0 336 0,-2-3 112 16,-2-2 32-16,-2-2 0 0,-2 2 336 0,-1-3 64 15,0-3 16-15,-2 1 0 0,-2 0-656 0,-2-4-240 16,-1 0 176-16,-6-2-8176 16,0 0-1648-16</inkml:trace>
  <inkml:trace contextRef="#ctx0" brushRef="#br0" timeOffset="136627.15">19136 1703 22111 0,'-9'-3'1968'0,"3"-1"-1584"0,2 3-384 0,3 1 0 16,0 0 832-16,-2 0 96 0,-1 0 16 0,-3-4 0 15,-3 3-752-15,1 0-192 0,1-3 0 0,2 3 0 16,4-1 208-16,5 0-32 0,3 1-16 0,4 1 0 31,4-2-800-31,4 2-144 0,4 0-48 0,6 0 0 0,1 2 624 0,6-2 208 0,2 1-144 0,1 1 144 16,-2 0 864-16,5-2 256 0,5 0 48 0,2 0 16 16,1-2 32-16,2 0 16 0,1-1 0 0,-1-1 0 0,-2 0-464 0,-1-1-112 15,3 1-16-15,2-1 0 0,4 3-112 0,3-1-16 16,0 2-16-16,2 1 0 0,-3 1-272 0,1 0-48 15,0 3-16-15,5-1 0 0,1 0-160 0,0 0 128 16,1-1-128-16,-3 1 128 0,-1-1-128 0,-1-2 0 16,-7 2 0-16,0-2 0 0,-2-2 0 0,-1 2 0 15,-4 0 0-15,-2-2 0 0,-4 1 0 0,-5-1 0 16,-2 0 0-16,-7-1 0 0,-3 2 0 0,-3-1 0 16,-3-1 0-16,-4 1 0 0,-2 0 416 0,-3 0 48 15,-1 0 16-15,-1-1 0 0,0 2 48 0,-1-3 16 16,1 0 0-16,-1 1 0 0,2-2-352 0,1 0-192 15,1-1 192-15,1-1-192 0,0 1 0 0,2-1 0 0,3-1 0 16,1 1 0-16,-5 2 0 0,3 0 0 0,-1-1 0 0,0 1 0 16,-1 2 0-16,-3-1 0 0,-1 1 0 0,-4 2-144 15,-2 0 144-15,-2-1 0 0,-1 2 0 0,-3 0 0 16,-1 0 0-16,0-2 0 0,-4 2 144 0,1 0-144 16,-1-3 192-16,1 3-192 0,-2-2 192 0,0-2-192 15,-1 2 128-15,-2-2-128 0,-2-3 0 0,1-1 0 16,0 1 128-16,-1-2-128 0,0 0 0 0,-2-2 0 15,-1 0 0-15,-2 0 0 0,0 0 128 0,-3 2-128 16,-1 1 0-16,-1 1 0 0,-1 3 0 0,0 1 0 16,-2 2 0-16,1 2 0 0,1 2 0 0,-2-2 0 15,1 4 0-15,-1 0 0 0,3 0 0 0,2-2 0 16,4 1-608-16,3 1-80 0,1 0-16 0,7-4 0 16,0 2-368-16,3-1-80 0,3-2 0 0,3 1-16 15,4-1 496-15,1 0 96 0,3 0 32 0,2 0 0 16,7 0 80-16,2 2 16 0,6 0 0 0,0 2 0 0,4 1 288 0,-1 0 160 15,0 2-160-15,-2 0 160 0,-1 2 0 0,-2 1 0 16,-3 1 128-16,-3 0-128 0,-4 2 176 0,-2 1-176 16,0 1 160-16,-5 5-160 0,0-3 320 0,-4 3-16 15,-1 2-16-15,-3 0 0 0,0 1 240 0,-5-1 48 16,0 1 16-16,-4-1 0 0,-2-2 32 0,-1-1 0 16,-3 0 0-16,0-1 0 0,-4 0-288 0,0-3-48 15,-3 1-16-15,0-3 0 16,-2 0-592-16,-1-2-128 0,-3 0-32 0,-4-1-15712 0</inkml:trace>
  <inkml:trace contextRef="#ctx0" brushRef="#br0" timeOffset="137632.92">20455 867 10127 0,'-2'-2'896'0,"-1"0"-704"0,1 0-192 0,0 1 0 16,1 1 1280-16,1 0 240 0,0 0 32 0,-1-1 16 16,0 1-992-16,-1 0-192 15,1-3-32-15,0 2-16 0,1 0 112 0,2 1 0 0,1-4 16 0,-1 2 0 16,3-1-272-16,0 1-64 0,0-3-128 0,0 0 192 15,0 0-192-15,0-1-208 0,-1 0 32 0,-1-1 16 16,-1 2 416-16,-1-2 64 0,-2 1 32 0,-1 1 0 16,0-1 640-16,-2-1 128 0,1 0 32 0,-2 0 0 15,1-1-336-15,-2 0-64 0,1 0-16 0,-1-2 0 0,-1 2-496 0,1-4-112 16,-1 1 0-16,-1 0-128 0,2 1 176 0,0 0-176 16,-1 2 160-16,-1-2-160 0,0 4 352 0,-1 1-32 15,1 4 0-15,0-2 0 0,-1 6-320 0,2-2 144 16,-2 4-144-16,0 1 0 0,2 1 0 0,0 3 0 15,-1 5 0-15,3-3 0 0,0 6 0 0,2 2 0 16,1 2 0-16,0 2-144 0,2 5 144 0,0-4 0 16,0 3 0-16,1-1 0 15,2 2 0-15,-1-1 0 0,1 6 0 0,-1-6 0 0,2 0 0 0,1 2 0 16,1 1 0-16,1 0 0 0,1-1 0 0,-2-2 0 16,1 4 0-16,1-3 0 15,-2 5-720-15,-1-5-224 0,-1-1-32 0,-2-3-16 16,0-2-1456-16,1-3-304 0,-2-2-48 0,-1-6-2864 15,0 0-576-15</inkml:trace>
  <inkml:trace contextRef="#ctx0" brushRef="#br0" timeOffset="137900.5">20106 1195 39615 0,'3'-6'1760'0,"-2"1"352"0,2 4-1680 0,0-3-432 0,1 3 0 0,0 1 0 0,1 0 0 0,3-3-304 16,5 2 48-16,4-1 16 15,6-1-48-15,6-1-16 16,1 1 0-16,-1-1 0 15,2 2-624-15,-1-2-128 0,-1 1-32 0,-1-2 0 16,-2 4-1728-16,0-1-336 0</inkml:trace>
  <inkml:trace contextRef="#ctx0" brushRef="#br0" timeOffset="139383.38">21970 1351 5519 0,'-8'-4'496'0,"2"-1"-496"0,0 2 0 0,2 1 0 0,3 1 4688 0,1 1 848 0,0 0 160 0,-1-2 48 0,0-1-3984 0,-1 1-800 16,1-2-144-16,1 0-48 0,0 2-352 0,0-3-80 15,1 2-16-15,-1 1 0 0,2 1 304 0,-4 1 48 16,2-3 16-16,0 3 0 0,-1 0-240 0,1 3-64 16,-1-3 0-16,1 0 0 0,0 0 480 0,0 0 96 0,0 0 0 0,0 0 16 15,0 0-112-15,0 0-32 0,0 0 0 0,0 0 0 16,0 0-368-16,0 0-80 0,0 0 0 0,0 0-16 16,0 0-48-16,0 0-16 0,0 0 0 0,0 0 0 15,4 21-16-15,1-18 0 0,-2 2 0 0,3 2 0 16,1 0-128-16,0 3-32 15,2 1 0-15,1 1 0 0,1 4-128 0,0 3 128 0,2 2-128 0,1 4 128 16,2 2-128-16,-1 3 0 0,-1-3 0 0,-3 3 0 16,1 2 0-16,-3 1 0 0,-2 3 0 0,-2 1 0 15,0-1 0-15,-2-1 0 0,-2-1 0 0,1-3 0 16,-2-6 0-16,1-2 0 0,1 0 0 0,0-2 0 16,1-4-160-16,0-1 160 0,2-4 0 0,1-1-144 15,3-2-400-15,1-3-80 0,2-1-16 0,3-5-12096 16,0-2-2416-16</inkml:trace>
  <inkml:trace contextRef="#ctx0" brushRef="#br0" timeOffset="139650.7">22589 1257 27647 0,'-5'-9'2448'0,"2"3"-1952"0,0 4-496 0,2 2 0 0,0 0 288 0,-1-3-32 15,0 1-16-15,-3-4 0 0,-1-1 64 0,0 0 16 0,-2 3 0 0,2 2 0 16,0 4 496-16,1 4 96 0,-1 6 32 0,0 5 0 16,-2 5-672-16,0 4-128 15,-1 5-16-15,-3 4-128 0,-1-1 688 0,0 5 16 0,-2 3 16 0,-5 7 0 16,-2 10 160-16,-6 7 16 0,-2 8 16 0,-6-5 0 16,0 1-224-16,-1-5-48 0,-4-4-16 0,0-2 0 15,-1-2-240-15,-5 5-64 0,-5 1 0 0,0-4 0 16,3-2-192-16,3-4-128 0,4-3 160 0,7-6-160 15,8-4 0-15,5-2-320 0</inkml:trace>
  <inkml:trace contextRef="#ctx0" brushRef="#br1" timeOffset="157224.57">11954 10496 39615 0,'-3'0'3520'0,"2"0"-2816"0,0 1-560 0,0-1-144 15,2 1 128-15,-1-1 0 0,-1 3 0 0,-2-3 0 0,-1 2-128 0,-2 2 0 16,0-3 0-16,-1 3 0 0,-1-2-176 0,-2 2-16 16,3-3 0-16,-3 3 0 15,-2-2-512-15,-1 3-96 16,0 1-32-16,-3 4 0 0,-1 1 576 0,-2 3 96 0,-1 6 32 0,-2 1 0 0,-2 4 704 0,-3 4 160 15,-3 6 32-15,-2 0 0 0,0-1-320 0,-5 0-48 16,-3-2-16-16,-2 2 0 0,0-4 0 0,-1 3 0 16,-4 3 0-16,-5 3 0 0,-2 3-224 0,0-3-160 15,6-2 192-15,4-6-192 0,4 0 128 0,4-7-128 16,7-2 0-16,3-5 0 0,6-4-176 0,5-6-144 16,4-3-16-16,3-6-17920 0</inkml:trace>
  <inkml:trace contextRef="#ctx0" brushRef="#br1" timeOffset="157605.82">11155 10604 27647 0,'-4'-1'2448'0,"2"1"-1952"0,-1 0-496 0,2 1 0 0,1 1 2160 0,1 0 336 16,1-2 64-16,0 3 0 0,0 2-2256 0,3 0-464 16,3-1-96-16,-2 3 0 0,4-5 256 0,-1 1 0 15,2 0 0-15,0 1 0 0,2 1 1072 0,2 0 112 16,4 1 32-16,1 5 0 15,2 0-752-15,1 3-144 0,1 2-16 0,1 5-16 0,-2-1-64 0,-2 2-16 16,0 0 0-16,-2 1 0 0,-2 0-208 0,-1 1 0 16,0 2 0-16,-1-2 0 0,-1 2 0 0,-3-1 0 15,-1-2 0-15,-3 1 0 0,2 1 0 0,-3-5-128 16,0 1 128-16,0-3 0 0,0 3-208 0,3-4 16 0,0 1 0 16,-1 0 0 15,3 3-1472-31,2 2-304 0</inkml:trace>
  <inkml:trace contextRef="#ctx0" brushRef="#br1" timeOffset="158182.39">12089 10985 15663 0,'0'-1'1392'0,"-2"1"-1120"0,1 0-272 0,-1 1 0 16,0 1 2160-16,1 0 368 0,0-1 80 0,-2 4 16 0,-2 0-1248 0,-1 4-240 15,-1 3-48-15,-2 2-16 0,3 1 352 0,1-1 80 16,0 0 16-16,3 0 0 0,0 0-80 0,1 3-16 15,2 0 0-15,2 0 0 0,2 4-896 0,0 1-176 16,3 6-32-16,-1-2-16 0,0 1-304 0,2 0 0 16,-2 2 0-16,1-1 0 15,-1 2-480-15,0 2-160 0,1 1-16 0,-2-2-16752 16</inkml:trace>
  <inkml:trace contextRef="#ctx0" brushRef="#br1" timeOffset="160576.59">11494 11894 21183 0,'1'-4'1888'0,"-1"1"-1504"0,-1 0-384 0,1 1 0 0,0 1 3056 0,0 1 528 0,1 0 128 0,-1 0 0 16,1 0-2304-16,-1 0-480 0,0 2-96 0,0-2 0 16,0 0-320-16,-7 26-64 0,3-16-16 0,2 4 0 31,-1-2-816-31,1 2-144 0,0-1-48 0,0-1-16224 0</inkml:trace>
  <inkml:trace contextRef="#ctx0" brushRef="#br1" timeOffset="160733.43">11410 12165 43311 0,'-7'6'1920'0,"4"-1"384"0,-1-4-1840 0,3 2-464 0,2-1 0 0,0-2 0 16,2 0-752-16,-1 0-240 0,3 2-48 0,3-1-16 16,1 3 384-16,3-4 80 0,1 1 16 0,3-1-10800 15,-2-3-2144-15</inkml:trace>
  <inkml:trace contextRef="#ctx0" brushRef="#br1" timeOffset="160874.54">11579 12491 44223 0,'-4'9'3936'0,"1"-3"-3152"0,0 1-624 0,2-3-160 0,2-1 736 0,0 2 112 0,-1 5 32 0,0 7 0 31,3 5-1904-31,-1 1-368 0,2-2-80 0,-1-2 0 0,-3-6 1088 0</inkml:trace>
  <inkml:trace contextRef="#ctx0" brushRef="#br1" timeOffset="161565.07">11269 13316 41471 0,'-6'-1'3680'0,"1"1"-2944"0,3 0-592 0,2 0-144 0,0 0 192 0,-1 0 0 15,-1 0 0-15,-3 1 0 0,0 2-192 0,-1 2 0 16,-1 1-192-16,1 0 192 0,0 5-256 0,-1 0 80 16,-3 7 16-16,-3-1 0 0,-3 5 0 0,-2 3 0 15,-3 2 0-15,-5 7 0 0,-5 1 160 0,-6 5 256 16,-4 3-64-16,-1-1-16 0,0-1 192 0,0-3 32 15,0 1 16-15,1-3 0 0,3 2-416 0,3-5 0 16,5 2 0-16,6-9 0 0,0-1 0 0,4-2-144 0,4-3 144 16,0-4-160-1,3-1-576-15,1-6-112 0,4-5-32 0,2 0-17088 0</inkml:trace>
  <inkml:trace contextRef="#ctx0" brushRef="#br1" timeOffset="161831.43">10633 13295 43311 0,'-2'-3'1920'0,"0"1"384"0,1 2-1840 0,1 0-464 0,3 2 0 0,0-1 0 0,2 3 0 15,3 0 0-15,4 8 0 0,5 1 0 0,6 8 0 0,0 1-160 16,3 3 32-16,-1 4 0 0,0-1 128 0,-1 4 0 15,4 3 0-15,-4 1-128 0,2 3-112 0,-4 2-16 16,-3 1 0-16,-4-2 0 0,-2 1 96 0,-3-4 16 16,-1-2 0-16,-4-4 0 0,-1-1 0 0,-1-1 0 15,0-5 0-15,-2 0 0 16,2-1-352-16,-2-2-64 0,2-2-16 0,1-3-16944 16</inkml:trace>
  <inkml:trace contextRef="#ctx0" brushRef="#br1" timeOffset="165017.76">11484 13726 35935 0,'-9'-4'3200'0,"3"-1"-2560"0,2 1-512 0,3 2-128 16,1 2-1168-16,-1-4-256 0,-4-3-48 0,0-6-16 15,0-3-560-15,3-5-128 0,4 1 0 0,2 1-16 16,3 3 1104-16,1 3 208 0,-1 6 48 0,0 2 16 15,3 1 192-15,1 4 48 0,-1 4 0 0,-1 6 0 0,-3 1 1824 0,-2 7 368 16,-3 5 80-16,-1 4 16 0,-2-1-128 0,-2 1-32 16,0 3 0-16,-2-2 0 0,-1-1-384 0,-1 1-80 15,2-2 0-15,-3 2-16 0,1 3-480 0,-1-1-80 16,2-3-32-16,-1 1 0 0,2 1-192 0,0-1-32 16,1 2-16-16,0-3 0 0,0-2-80 0,1-4-16 15,-1 0 0-15,0-4 0 0,0 2-144 0,-1-3 0 16,3-1 0-16,-4-4 128 15,2-1-1152-15,0-4-256 0,2-3-32 0,2-1-13600 0</inkml:trace>
  <inkml:trace contextRef="#ctx0" brushRef="#br1" timeOffset="165487.79">11839 13875 35935 0,'-5'1'1600'0,"0"-1"320"0,0 0-1536 0,1 0-384 0,2 0 0 0,0 0 0 0,1 2-736 16,-1-1-224-16,-2 1-32 0,0 0-16 15,1 1-1856-15,0 1-368 0,1-1-80 0,-2 1-16 0,2-2 2480 0,-3 3 480 16,1-3 112-16,-1 3 0 0,-4 0 1104 0,-3 5 224 15,0-3 32-15,-2 3 16 0,4-4 1248 0,-2 2 240 16,-1 1 48-16,-2-3 16 0,-1 1-1152 0,2-1-240 16,0 3-32-16,-1-3-16 0,2 0-944 0,-2-1-288 15,1 1 128-15,2 1-128 16,1-2-480-16,1-2-160 0,-1 5-48 0,2-2 0 16,1 0-432-16,4-1-96 0,1-3 0 0,2 2-16 0,1-3 1072 0,1 3 160 15,0-4 144-15,2 3-16 0,-2 0-128 0,0-1 0 0,0 1 0 16,1 1 0-16,-2 1 0 0,0 4 0 0,-2-2 0 0,0 3 0 15,0 2 192-15,-1-2 64 0,2-1 0 0,0-1 16 16,-1 1 576-16,4-3 112 0,0 2 32 0,2-2 0 16,1-2 160-16,3 3 48 0,3-3 0 0,2 3 0 15,3 1-560-15,2-1-96 0,5 2-32 0,0 2 0 16,2-4-304-16,0 3-64 0,-4-1-16 0,3-1 0 16,6 1-288-16,-1 0-64 0,-6-3-16 0,3 4-12160 15,1 5-2432-15</inkml:trace>
  <inkml:trace contextRef="#ctx0" brushRef="#br1" timeOffset="166242.44">11295 15191 42383 0,'-9'-7'3776'0,"3"0"-3024"0,2 2-608 0,4 4-144 15,1-4 176-15,-1 2 0 0,-1-6 0 0,0-2 0 16,0-7-1136-16,3 2-208 0,3 4-48 0,2 3-16 31,2 7-1056-31,1 2-208 0,1 5-32 0,2 3-16 0</inkml:trace>
  <inkml:trace contextRef="#ctx0" brushRef="#br1" timeOffset="166399.19">11255 15446 33167 0,'-4'11'1472'0,"1"-3"304"0,0 0-1424 0,1-2-352 0,0 0 0 0,2-1 0 0,2 1 256 0,-2 6-32 15,0 9 0-15,0 1 0 16,2 6-1296-16,2-2-256 0,1 0-48 0,2 0-4864 15,2-6-976-15,-2-4-192 0</inkml:trace>
  <inkml:trace contextRef="#ctx0" brushRef="#br1" timeOffset="166556.47">11321 15876 43311 0,'-4'6'1920'0,"-1"-1"384"0,0 1-1840 0,1-1-464 0,3 0 0 0,0-4 0 16,0 4 128-16,-2 0-128 0,1 5 0 0,-1 4 0 31,3-3-816-31,3 0-256 0,2-5-48 0,7-6-11056 16,2-6-2224-16</inkml:trace>
  <inkml:trace contextRef="#ctx0" brushRef="#br1" timeOffset="167344.17">11239 17108 29487 0,'-2'-4'2624'0,"-1"0"-2112"0,1 3-512 0,0 1 0 16,1 0 192-16,-1-1-192 0,-2-3 192 0,-3 0-192 31,-2-3-512-31,-2 0-224 0,-2-1-32 0,2 2-16 0,0-3 320 0,0 2 64 0,1 1 16 0,0-3 0 16,2 2 384-16,-1 3 0 0,1 3 144 0,1 1-144 16,0 3 1456-16,-2 4 176 0,-1 0 32 0,-2 4 16 15,-3 5 160-15,-2 0 16 0,-2 5 16 0,-3 2 0 0,-2 3-912 0,-2 1-192 16,-3 1-48-16,-4 3 0 0,0 1-416 0,-3 2-96 15,0 0-16-15,1 1 0 0,0-2 16 0,3 2 0 16,1-5 0-16,5-3 0 0,5-4-64 0,0 0-16 16,1-4 0-16,0 1 0 0,4-6 112 0,-1 1 16 15,2-4 0-15,0 0 0 0,3-3-416 0,-2-1-80 16,2 0-16-16,-2-3 0 16,2 1-864-16,1 0-176 0,-2-2-48 0,1 0-16528 0</inkml:trace>
  <inkml:trace contextRef="#ctx0" brushRef="#br1" timeOffset="167641.51">10501 16904 50687 0,'-3'-3'2240'0,"1"1"464"0,-1 0-2160 0,1 2-544 0,1 0 0 0,2 3 0 16,0 1-720-16,2 1-256 0,2 3-48 0,4 7-16 15,6 4-192-15,3 2-48 0,3 2 0 16,1 4 0-16,3 2 896 0,-1 0 160 0,2 7 32 0,0 1 16 0,0 3 176 0,-1 0-160 16,-3-3 160-16,-2 0-160 0,-1-5 160 0,-5 1-160 15,1 1 160-15,-4-2-160 0,1-2 160 0,-3 2 192 16,0-3-32-16,0 0-16 15,-2-2-144-15,-1-3 128 0,0-5-128 0,-1 1-12304 16,0-3-2544-16</inkml:trace>
  <inkml:trace contextRef="#ctx0" brushRef="#br1" timeOffset="175728.01">11407 17278 33167 0,'-4'3'2944'0,"1"1"-2352"15,2-4-464-15,1 1-128 0,1 0 128 0,0 1 0 31,0-2 0-31,0 4 0 0,2-1-432 0,3-2-80 0,2-1 0 0,0-1-16 0,2-2 752 0,1-1 160 16,-1 0 16-16,0-1 16 0,-3-2 16 0,1 6 0 16,-3-3 0-16,-3 4 0 15,2 4 384-15,-3-1 80 0,0 2 0 0,1 2 16 0,-2 3-400 0,0 3-64 16,0 2-32-16,0 6 0 0,1 0-224 0,0 4-64 0,-1 0 0 16,1 1 0-16,-1-3-96 0,2 1-32 0,-2 3 0 0,1-2 0 15,0 2-128-15,0 0 0 0,1-2 0 0,-1 2 0 16,0-5 128-16,-2 3 0 0,0-1 0 0,-1-1 0 15,0-1 0-15,-1 4 0 16,0-3 0-16,-2-1 0 0,-1 1-128 0,1 0 0 0,-2-1 0 0,1-4 0 31,0 1-512-31,1-4-128 0,0-4-16 0,-1 0-16 0,-1 0-1312 16,-3 2-256-16,2-2-48 0,0-3-16 0,1 1-2176 0,2-3-432 0,1 2-80 16,-1 0-1920-1,2-2-368-15</inkml:trace>
  <inkml:trace contextRef="#ctx0" brushRef="#br1" timeOffset="176247.15">11901 17273 42383 0,'-7'-8'1872'0,"2"4"400"0,2-1-1824 0,1 1-448 0,2 3 0 0,2 1 0 15,0 1-2432-15,-1-1-576 0,2 4-112 0,1-4-16 16,-1 5 1216-16,1 1 256 0,-3 3 64 0,-1 2 0 16,-2 3 48-16,-4-1 16 0,-3 3 0 0,-3 2 0 0,-4 0 1536 0,-2 2 384 0,-3 1 32 0,-2 0 16 15,-2 0 2256-15,1-4 448 0,3 1 80 0,-3-2 32 16,-2 1-1216-16,-1 0-240 0,-1 2-64 0,1-2 0 15,1-1-1168-15,1 0-240 0,-1-2-64 0,2 1 0 16,1-2-256-16,5 0 0 0,3 0 0 0,4-5 0 16,2-1 0-16,4 1 0 0,2-6 0 0,1 2 0 15,2-4 0-15,0 1 0 0,0 0 0 0,2 1 0 0,-2 0 0 16,0-2-144-16,2 0 144 0,1 1-128 0,-1 0 256 16,4 2 48-16,2-3 16 0,2 1 0 0,1 0 48 0,2 1 16 15,3 0 0-15,0-2 0 0,2 1 112 0,-1 3 16 16,4-3 16-16,0 2 0 0,3 0-128 0,0 4-16 15,4-1-16-15,0 2 0 0,0 0-240 0,1 2 176 16,-1-3-176-16,2 3 160 0,-2 2 32 0,0 1 16 16,-2 2 0-16,-3 0 0 0,-4 2 96 0,-1 3 16 15,-2 2 0-15,-1 0 0 0,-1 3-320 0,-1-2 0 16,-2-2 0-16,1 2 0 0,1-1 0 0,0-4 0 16,0 0 128-16,0-2-128 0,-1-4 0 0,0-2-144 15,-2 1 16-15,1-5 0 16,0-1-736-16,1-2-144 0</inkml:trace>
  <inkml:trace contextRef="#ctx0" brushRef="#br1" timeOffset="178108.55">30041 10534 23951 0,'1'-4'2128'0,"0"3"-1696"0,-1 1-432 0,0 0 0 0,0 0 0 0,0 0 0 15,1-2 0-15,-1 0 0 0,2 2 1328 0,-1 0 384 16,1 2 80-16,-2-2 0 0,0 0-432 0,7 19-80 15,-4-10-32-15,2 2 0 0,1 3-480 0,1-2-80 16,4 4-32-16,-1 3 0 0,1-1-464 0,0 2-192 16,3 4 176-16,-2-2-176 0,0 1-128 0,1 2-128 15,-1-1-32-15,-1 0 0 16,-1 0-784-16,-1-4-144 0,-1 1-48 0,-2-3 0 16,2 2 48-16,-3-3 16 0,1 1 0 0,-1-2 0 15,0 1-272-15,0-4-64 0,1 2-16 0,-1-4-9120 0</inkml:trace>
  <inkml:trace contextRef="#ctx0" brushRef="#br1" timeOffset="178485.46">30856 10290 23951 0,'-8'3'2128'0,"1"1"-1696"0,3 0-432 0,2-2 0 0,0-1 1280 0,0 3 192 16,-3 1 16-16,-5 3 16 0,-2 5-288 0,-2 1-48 15,1 3-16-15,-1 0 0 0,2 1-208 0,-2 3-48 16,0 2-16-16,-2 0 0 0,-1 6-624 0,-4 4-112 16,-1 3-16-16,-4 7-128 0,-3 4 448 0,-2 5 0 15,-2 4-16-15,-3 6 0 0,-2 1-80 0,-3 3-16 16,0 1 0-16,0 0 0 0,1-2-336 0,2-4-208 0,5-7 16 16,3-5 16-1,6-7-704-15,3-5-144 0,3 0-16 0,5-6-15344 0</inkml:trace>
  <inkml:trace contextRef="#ctx0" brushRef="#br1" timeOffset="180514.68">30919 10807 35935 0,'-5'3'3200'0,"1"0"-2560"15,2-3-512-15,0 0-128 0,2 3 560 0,0-1 80 0,-1 1 32 0,-3 3 0 16,1 3-288-16,-1 2-64 16,2 1-16-16,0 4 0 15,2-2-688-15,2 2-128 0,-2 1-16 0,1 2-16 16,0 1-864-16,0-2-192 0,0 3-16 0,1-4-16 15,-1 2-560-15,0-2-112 0</inkml:trace>
  <inkml:trace contextRef="#ctx0" brushRef="#br1" timeOffset="180948.98">30297 11576 39615 0,'-4'0'3520'0,"2"2"-2816"0,2-2-560 0,1 2-144 0,0-2 128 0,2 0 0 0,-1 1 0 16,0 3 0-1,2-1-624-15,1 1-128 0,1 3-16 0,0 3-16 16,-1-3-1392-16,-1 3-256 0,0 1-64 0,-2 0-12032 0</inkml:trace>
  <inkml:trace contextRef="#ctx0" brushRef="#br1" timeOffset="181137.87">30349 12041 32255 0,'-14'3'2864'0,"4"-1"-2288"0,2-2-576 0,3 0 0 0,2 0 2320 0,2 0 368 16,0 0 64-16,-3-2 0 0,-1-1-2432 0,-1 0-512 15,-2-1-80-15,1-1-32 16,1 1-1840-16,0 2-368 0,-1 2-80 0,1 1-16 0</inkml:trace>
  <inkml:trace contextRef="#ctx0" brushRef="#br1" timeOffset="181202.19">30293 12103 21183 0,'-1'0'1888'0</inkml:trace>
  <inkml:trace contextRef="#ctx0" brushRef="#br1" timeOffset="183847.08">30791 13332 2751 0,'-11'0'256'0,"3"0"-256"0,0 0 0 0,4 0 0 0,3 0 6496 15,0 0 1248-15,0 0 256 0,-2 2 64 0,1-2-5360 0,-3 2-1056 16,0-2-224-16,-1 1-32 0,1 1-272 0,-1 0-48 16,1 2-16-16,-2-1 0 0,0 4-512 0,-2-1-96 15,1 2-32-15,-2-1 0 0,-1 4 0 0,1-3 0 16,0 4 0-16,1-1 0 0,2 1-48 0,-1 2-16 15,3 1 0-15,2-1 0 0,2 2-208 0,1 0-144 0,1 2 192 16,2-1-192-16,1 0 0 0,2 2 0 16,2 2-192-16,-1-4 48 15,2 2-240-15,1-2-32 0,1 0-16 0,0 0 0 16,1-4-64-16,3 1-16 0,0-6 0 0,1 1 0 16,1-4-640-16,1-2-144 0,0-3-32 0,0-3-15696 0</inkml:trace>
  <inkml:trace contextRef="#ctx0" brushRef="#br1" timeOffset="184099.28">30951 12756 42383 0,'-9'-6'1872'0,"3"1"400"0,2-1-1824 0,2 3-448 0,2 2 0 0,0 0 0 0,1 1 176 0,-1 0-176 15,-1-3 192-15,1 1-192 0,-1 1 432 0,-2 1-32 16,2 0 0-16,-2 2 0 0,3-2-400 0,0 0 0 16,0 0 128-16,0 0-128 31,0 0-512-31,5 21-128 0,-1-16-16 0,1-5-18336 0</inkml:trace>
  <inkml:trace contextRef="#ctx0" brushRef="#br1" timeOffset="184695.69">30150 14756 35007 0,'-2'-4'3120'0,"2"3"-2496"0,0-2-496 0,2 2-128 0,-1 1 1024 16,0-1 176-16,0 0 32 0,2-2 16 0,-1 1-224 0,1 0-32 15,-1 0-16-15,-1 4 0 0,-1 0 48 0,2 3 0 16,-4 1 0-16,2 0 0 16,-1 4-384-16,0-4-80 0,1 3-16 0,-1 1 0 15,1-1-960-15,1 3-192 0,-1-1-32 0,0 1-20352 16</inkml:trace>
  <inkml:trace contextRef="#ctx0" brushRef="#br1" timeOffset="184852.35">30279 15369 50687 0,'-24'30'2240'0,"5"-10"464"0,2-2-2160 0,7-9-544 0,6-4 0 0,4-2 0 16,1-1-400-16,-3 3-192 0,0 2-48 0,-2 3 0 16,3-1-1152-16,3-2-256 0,3-3-32 0,2-2-16 0,3-6 1568 0</inkml:trace>
  <inkml:trace contextRef="#ctx0" brushRef="#br1" timeOffset="185072.82">30319 15750 47919 0,'-20'26'2112'16,"7"-10"448"-16,1-1-2048 0,8-9-512 0,4-1 0 0,2-5 0 15,0 1-1216-15,1 4-368 0,1 0-64 0,1-1-16 16,1 2-4704-16,1-2-944 0,-1-1-192 0,1-3-48 0,-2 3 5984 0,-2 1 1184 15,-2 1 256-15,1 1 128 0,-2 0-160 0,0 5 32 16,-2-4 0-16,0 3 128 0,0 3 0 0,-1-2 0 16,1 0 192-16,-1 0-48 0,1 0 1520 0,0 0 320 15,1-2 48-15,0 0 32 0,1-4 512 0,2 1 112 16,1-1 0-16,3-5 32 0</inkml:trace>
  <inkml:trace contextRef="#ctx0" brushRef="#br1" timeOffset="185653.26">29670 16693 30399 0,'-4'2'2704'0,"3"-2"-2160"0,1-2-544 0,2 2 0 16,2 0 128-16,-1-2-128 0,1 2 0 0,3 0 0 15,4 0 1024-15,2 2 160 0,5 1 32 0,-1 3 0 16,2 3 704-16,-1-1 160 0,1 6 32 0,-1-2 0 16,0 8-672-16,-1 0-128 0,0 3-32 0,0 2 0 15,2 2-560-15,-2 2-112 0,2 0-32 0,-2 2 0 16,0 3-576-16,0-6 0 0,-3 2 0 0,-1-2-192 15,-3-3-592 1,-2 0-128-16,2-2-32 0,-5-3-12944 0,0 0-2576 0</inkml:trace>
  <inkml:trace contextRef="#ctx0" brushRef="#br1" timeOffset="185936.75">30324 16445 43311 0,'-7'5'3840'0,"0"0"-3072"0,5 0-608 0,2-4-160 0,1 1 368 0,-1 3 32 0,-2 5 16 0,-2 6 0 16,-1 7-288-16,-1 6-128 0,-2 11 128 0,0-1-128 16,-2 6 720-16,-1 1 64 0,-2-1 16 0,0 4 0 15,-3 0 48-15,-3 4 16 0,-1 3 0 0,-3 2 0 16,-4 8-288-16,-2-5-64 0,0 1-16 0,-4-1 0 15,1 2-496-15,-1 1 128 0,-1-1-128 0,4 0 0 16,1-1-384 0,3 0-128-16,0-1-32 0,3-2 0 0,0-6-608 0,5-2-128 15,2-5-32-15,5-6-20000 0</inkml:trace>
  <inkml:trace contextRef="#ctx0" brushRef="#br1" timeOffset="189063.27">30485 17679 34095 0,'-2'0'3024'0,"1"2"-2416"0,1-2-480 0,0 0-128 16,0 2 560-16,0-1 80 0,-1 0 32 0,0 2 0 15,-2 3 576-15,2-4 112 0,-1 3 32 0,0-1 0 16,2-2-368-16,2 1-64 0,0-3 0 0,2 0-16 0,-1 0-208 0,2-4-32 16,0-1-16-16,2-1 0 15,0-1-144-15,0-3-32 0,1-1 0 0,-1-3 0 0,1-2-112 0,0-1-16 16,1-7-16-16,1-4 0 0,-2-3-368 0,1 0 0 16,0-4 0-16,-2-2 128 0,1 1-128 0,-1-5 0 15,0 2 0-15,1-4 0 0,-1 2 0 0,0 0 0 16,-1 3 0-16,1 2 0 0,-1 5 0 0,-1 5 0 15,0 4 0-15,-1 2 0 0,-2 8 0 0,1 4-160 16,-1 4 160-16,1 3-208 16,-1 6-176-16,2 1-48 0,1 7 0 0,0 3 0 0,1 6 112 0,0 3 0 15,2 7 16-15,-1 1 0 0,2 7 64 0,-1 1 16 16,1 3 0-16,0-2 0 0,-2 1 64 0,1-2 16 0,-2-1 0 16,-1-3 0-16,-2 0 144 0,0-1 0 0,-1-3 0 0,0-1 0 15,-2-2 0-15,1-3 0 0,-1-2 0 0,0-1 0 16,1-2 0-16,-1-4 0 0,0-2 0 0,2-1 0 15,0-2 256-15,-1-3 0 0,1 1-16 0,2-5 0 16,0-1 128-16,1-3 16 0,0 0 16 0,1-2 0 16,1-2 32-16,2 0 0 0,0-6 0 0,-1 0 0 15,2-2 48-15,0-4 16 0,1-1 0 0,2-3 0 16,-2-2-16-16,0-3 0 0,1-2 0 0,-1-5 0 16,-1-3-32-16,0-4 0 0,-1-3 0 0,-1-3 0 15,2-4-16-15,-1-3-16 0,1 0 0 0,-1-1 0 16,-1 5-416-16,1-3 128 0,1 2-128 0,0-3 0 0,-2 3 0 15,2 2 0-15,1 1 0 0,0 5 0 16,-1 2-624-16,0 4-96 0,1 5-32 0,-2 5 0 16,-2 1-720-16,1 9-160 0,-3-2-32 0,-1 5-20736 15</inkml:trace>
  <inkml:trace contextRef="#ctx0" brushRef="#br1" timeOffset="191295.52">29906 10156 19343 0,'2'-12'1728'0,"0"5"-1392"0,0 2-336 0,-1 1 0 0,1 3 256 0,-2 0 0 16,1 1-16-16,1-3 0 15,1 1-816-15,-1-3-176 0,2-1-16 0,1-2-16 16,-1 1 288-16,-1-2 64 0,1-3 16 0,0 1 0 0,0 0 1152 0,-3 0 224 16,1-1 64-16,-1 1 0 0,1 0 208 0,-2 3 48 15,1 0 16-15,-2 1 0 0,1 3-672 0,-3-1-144 16,2 4-32-16,-3 0 0 0,-2 1-288 0,-1 2-160 16,-2 0 160-16,-2 2-160 0,-3 0 0 0,-3 1 0 15,-2 0 0-15,-2-3 0 0,-2 2 0 0,-2-2 0 16,3 1 0-16,-3-2 0 0,-4-1 208 0,-4 0 112 0,0 0 0 0,-3-1 16 15,0-3 128-15,3 3 32 0,4-1 0 0,-1-1 0 16,-1 2-304-16,-2 1-48 0,4 0-16 0,-1 0 0 16,3 2 224-16,0 2 32 0,1 1 16 0,0 1 0 15,2 3-400-15,2-1 0 0,0 5 0 0,1-1 0 16,-2 3 0-16,2 2 0 0,0-1 0 0,2 2 0 16,-1 0-416-16,0 1 32 0,-1 2 16 0,1 0 0 15,2-1 112-15,2-2 32 0,1-2 0 0,2-1 0 16,4-4 224-16,1 0 0 0,3-3 0 0,3 2 0 15,2-4 256-15,1 0 80 0,4 1 32 0,0 2 0 16,3 0 96-16,2 2 32 0,4 2 0 0,1 2 0 0,2 3-272 16,0 1-48-16,2 4-16 0,0 1 0 0,3 6-336 15,-1 6-64-15,-1 1-16 0,-2 6 0 16,-4 3-400-16,-3 5-96 0,-4-1-16 0,-2 5 0 0,-2-1 320 0,-3 3 48 16,-3 1 16-16,-2 3 0 0,0-1 384 0,-1 0 0 15,0-3 0-15,1-4 0 0,0-1 464 0,1-4 128 16,2-1 32-16,-1 3 0 0,1-2 208 0,1 5 32 15,-1 1 16-15,0 6 0 0,1-1-512 0,-2 2-112 16,2-4 0-16,0 4-16 0,0 7-240 0,-2 3 0 16,2 7 0-16,-2-3 0 0,2 1 0 0,-3 2 0 15,2 1 0-15,-3 2 0 0,0 7 0 0,-1-3 0 16,0 1 0-16,1 0 0 0,-1 3 0 0,1 3 0 0,1 4 0 16,0-5 0-16,1-4-208 0,0-15 16 0,1-8 0 0,-1 4 0 15,-1 7-96-15,1 1-16 0,-2-4 0 0,1-6 0 16,2-10 304-16,-2 1 192 0,0 0-16 0,-1 0-16 15,0-5 496-15,0 1 112 0,0 0 0 0,-1-1 16 16,0-6-240-16,0 7-48 0,-2 7-16 0,-1 5 0 16,1 7-480-16,1 2 0 0,-1 0 0 0,2-1 0 15,1 0 0-15,0-4 0 0,4 2 0 0,1-1 0 16,2 2 0-16,2 0 0 0,1-2 0 0,0-2 0 16,1 0 0-16,0-2 0 0,4 2 0 0,-1-5 0 15,0 0-448-15,-2-2-144 0,0-3-32 16,1-3 0-16,-3-3-176 0,-2-3-32 0,1-1-16 15,-4 0 0-15,-1 3 464 0,-3 1 112 0,-2 1 16 0,-3-1 0 0,0-2 64 0,-4-1 0 16,0 0 16-16,-1 2 0 0,0 0 304 0,1 0 64 16,0 1 16-16,2 3 0 0,3-1 368 0,-1 1 64 15,4-3 0-15,0-3 16 0,4-2 96 0,0-2 16 16,3-3 0-16,2-2 0 0,1 2-240 0,1-4-32 16,1 0-16-16,1 0 0 0,-2-2-480 0,0 2-192 15,-2-1 16-15,-2 1 0 0,-2 0-96 0,-3 3-32 16,-1 3 0-16,-4 3 0 0,-1 3-80 0,-5-2 0 15,-1 1-16-15,-2 2 0 0,-2-3 400 0,1 1 0 16,-2-9 192-16,3 0-64 0,1-5 704 0,1-3 128 16,1-4 48-16,4 1 0 0,2-5-304 0,1-1-64 15,1-2-16-15,4-4 0 0,2 1-400 0,1 0-80 0,3-2-16 0,1 0 0 32,0-4-448-32,2 2-112 0,0 0-16 0,1-5 0 15,2 3-112-15,-2-3-16 0,3 1-16 0,1-5 0 0,0 1 464 0,0 1 128 0,3-2 0 0,2 1 0 16,3-1 0-16,4 1 128 0,4-1 0 0,7 1 0 31,3 1-624-31,3 1-128 0,3 1-16 0,2 2-16 0,2 0-800 16,2 0-144-16,-1 0-48 0,-2 0-7808 0,-5-2-1552 0</inkml:trace>
  <inkml:trace contextRef="#ctx0" brushRef="#br1" timeOffset="192788.95">31004 9520 14735 0,'-37'4'1312'0,"10"1"-1056"0,1-3-256 0,7 2 0 0,8 2 640 0,5-5 80 0,-3 3 16 0,-7 3 0 15,-9 4-736-15,-4 3 0 0,-2 2 0 0,4-1 0 31,4 1-784-31,6-6-48 0,6 1-16 0,4-2 0 16,4-3 224-16,4-1 48 0,4 0 16 0,3-3 0 0,3 2 1408 0,2-4 288 0,3 1 48 0,3 0 16 16,1-1 912-16,1 3 176 0,0-2 32 0,1 0 16 15,2 3-1232-15,2-1-240 0,2 0-48 0,3 2-16 16,4-4-496-16,-1 4-112 0,2-3 0 0,2 1-16 16,4 0 496-16,2 2 96 0,1 1 32 0,2 0 0 15,-3 3-160-15,0-2-16 0,0 1-16 0,-2 0 0 16,0 0-416-16,-3 2-192 0,-3-4 160 0,-1 1-160 0,-4-1 192 15,-1 2-64-15,0-4-128 0,-4 0 192 0,-2 0 608 0,-6 1 112 16,-1 1 32-16,-3-1 0 0,-3 1-368 0,-2-2-80 16,-2 0-16-16,-1 1 0 0,1 0-224 0,-2 1-64 15,-2 0 0-15,1 2 0 0,0 1-64 0,-1 3-128 16,1 4 176-16,0 1-176 16,-2 2 0-16,1 6 0 0,-1 5 0 0,1 5 0 0,-2 4 0 0,0 6 0 15,-1 2-128-15,-1 5 128 0,0-1-240 0,-2 3 48 16,-2 3 16-16,2 0 0 0,-2 0 176 0,0 2 0 15,-1 4-144-15,1 3 144 0,0 3 0 0,0 0 0 16,1-1 0-16,2 0 0 0,3 0 0 0,1 0 0 16,1 4 0-16,2-2 0 0,1 3 320 0,0 0 0 15,0 0-16-15,0 8 0 0,2 4-160 0,-1 5-16 0,3 2-128 0,-2 0 192 16,0 4-192-16,1 3 0 0,1 6 0 0,0-1 0 16,0-3 0-16,-2 2 0 0,3 3 0 0,0-1 0 15,-2 0 0-15,0-1 0 0,-2 9 0 0,-3-3 0 16,-3 1 0-16,-2-2 128 0,-4-3-128 0,-4 0 0 15,-2 6 0-15,-1-13 0 0,-1-15 128 0,-1 10-128 16,-4 6 0-16,0 5 0 0,-2-4 0 0,1-9 0 16,3-7 0-16,1-4 176 0,3-1-176 0,2-5 160 15,3 1 16-15,3-7 0 0,3-1 0 0,1-6 0 16,4-3-48-16,0 3-128 0,4 0 192 0,-1 2-64 16,2-3 16-16,0-3 0 0,-2-2 0 0,-1 0 0 0,0 0-144 15,-1 1 0-15,-1 1 144 0,-1 4-144 0,-3 2 0 0,-3-1 0 16,-1-2 0-16,1 1 128 15,-5 0-128-15,0-4 128 0,-2 4-128 0,0-6 128 0,0 1 96 0,0-4 32 16,0-3 0-16,1-6 0 0,2-2-112 0,0-1-16 16,2 1 0-16,0-2 0 0,1-1 112 0,3 1 16 15,1-3 0-15,1 1 0 0,2 1-256 0,0-3 0 16,2 2 0-16,3 2 0 0,0 0 0 0,2 5 0 16,0-2 0-16,1 5 0 0,-1-1 0 0,1 0-208 15,-1 2 32-15,0-4 16 0,-1 1 160 0,-1 0 0 16,1 0-144-16,0-2 144 0,-3-2-160 0,1 0 160 15,-1-2-208-15,-2-3 80 0,1 0 128 0,-3-2 0 0,1-7 0 16,-3 1 128-16,1-3-128 0,-2-2 0 0,1 0 0 16,0-2-128-16,0 0 128 0,0 1 192 0,0-4-32 0,0 2-16 15,0-3 16-15,2 0 0 0,1-1 0 0,-1 3 0 16,2-2-160 0,1 0-144-16,0 1 144 0,1 2-208 0,2-3 16 15,-2 2 16-15,1-1 0 0,1-1 0 0,-2 2-80 0,-1-5 0 0,0 1-16 16,0-1 0-16,-2 0 64 0,0-2 16 15,-1 1 0-15,0 2 0 0,-1-4 192 0,-2 3 0 0,-2-4-160 16,2 1 160-16,-3 0 0 0,0-1 0 0,-1 0 0 16,-1 0 0-16,0 0 0 0,-1 0 0 0,-1 2 0 0,0-2 0 15,-1 0-192-15,0 0 192 0,1 0-192 0,-1 2 192 0,-1 0 0 0,0 2 0 16,0-1 0-16,0 0 0 0,1-1 0 0,-3-1 0 16,-1 3 128-16,0-4-128 0,0 3 208 0,-1-2-32 15,-1-1-16-15,1 0 0 0,-1-1 16 0,0 0 0 16,0-4 0-16,-1 0 0 0,2 1-176 0,-1-4-224 15,3-3 48-15,-1 0-12688 16,0-5-2560-16</inkml:trace>
  <inkml:trace contextRef="#ctx0" brushRef="#br1" timeOffset="194471.05">11062 9859 20271 0,'-5'-6'1792'0,"0"1"-1424"0,2-2-368 0,-1 4 0 16,1 2 1536-16,2-1 256 0,0 2 32 0,-3-2 16 0,-2-1-912 0,-3 0-176 16,-1 0-48-16,-1-1 0 15,0 3-512-15,-1-3-192 0,-1 2 144 0,1 0-144 0,-3-1 256 0,0-2-48 16,1 0 0-16,-5 0 0 0,1 3-400 0,-5-2-64 16,-1 2-32-16,-4 2 0 15,0 3-1184-15,-4 1-256 0,-2 2-32 0,-3 0-16 16,-1 3 368-16,1-3 80 0,1-1 16 15,-2 1 0-15,-3-1 1056 0,1-1 256 0,2 1 0 0,1 0 0 0,2 1 1856 0,2 0 368 16,-1 3 80-16,4 2 0 0,1 0-80 0,2-2-32 16,5 2 0-16,1 0 0 0,1 4-1200 0,2-1-240 15,4 0-48-15,1 5-16 0,1 3-688 0,1 2 0 16,2 3 0-16,2 1 0 16,1 6-960-16,-1 2-80 0,2 8-16 0,-1 1 0 15,1 2 128-15,-1 0 32 0,-1 1 0 0,-1 2 0 0,0-3 640 0,-2 10 256 0,-1 10-176 16,-3 1 176-16,0 0 0 0,0-4 0 0,1 1 0 0,2-2 0 15,2 1 528-15,3 4 160 0,1 8 16 0,3-2 16 16,-1-4 304-16,1 3 64 0,-2 5 16 0,0 6 0 16,2 8-784-16,-4-2-144 0,0 6-48 0,-2 1 0 15,-2-1-128-15,-2 13 0 0,-4 16 0 0,-1-2 0 16,-2-11-144-16,0-3 144 0,1-3 0 0,1-3 0 16,0-7 0-16,3 0 0 0,0 0 0 0,0 3 0 15,3 2 208-15,1-5 48 0,1-9 16 0,-1 4 0 16,1 0-48-16,0-1-16 0,3-7 0 0,0 7 0 15,0 8-48-15,1 4-16 0,1-2 0 0,-1-1 0 0,1-2-144 16,1-4 128-16,0-8-128 0,1 7 128 0,1 3-128 0,1-1 160 16,1-2-160-16,1-2 160 0,2-4 80 0,1 0 16 15,0-5 0-15,-1-4 0 0,1-1-256 0,-3-1 128 16,2 3-128-16,-4 1 0 0,-2 1 0 0,-1-3 0 16,-1-5 0-16,-2-2 0 0,-2-2 0 0,0 2 0 15,-2 4 0-15,-1-1-160 16,1-10-240-16,0-4-48 0,-1 7-16 0,0-2 0 0,1 3 240 0,-1-3 48 15,2 2 16-15,2-6 0 0,2-2 160 0,1-5 0 16,3 1 160-16,1-1-160 0,0-10 208 0,1 2-48 16,1 0-16-16,2 0 0 0,2-2 144 0,-2-2 32 0,0-6 0 15,-2 0 0-15,2 0-144 0,-3 1-32 0,0-6 0 0,-2 3 0 16,-1 2-144-16,-2 2 0 0,-1-1 0 0,0-2 0 16,-2 3 0-16,-1-3 0 0,2-2 0 0,0-4 0 15,0-1 0-15,1-3 0 0,0-7 0 0,1 1 0 16,-1 4-192-16,0-2 16 0,0-3 16 0,2 3 0 15,-2-2 160-15,0 3 0 0,0 2 0 0,0-2 0 16,0 3 240-16,0-1 16 16,1 0 16-16,0-1 0 0,1 2-128 0,-1-2-16 0,2-3-128 0,-1-1 192 15,3-2-64-15,-1 0-128 0,2 0 176 0,0-3-176 16,2-1 208-16,1-1-64 0,0-1-16 0,1-1 0 16,2-1 0-16,-1 0-128 0,0 1 192 0,1-3-64 15,3-1 48-15,-1 1 0 0,2 0 0 0,0-3 0 0,0 1-176 16,0 0 0-16,4 1 0 0,0-1 0 0,2 3 0 0,3-1 0 15,2 2-192-15,2 2 192 0,1 2 0 0,1-1 0 16,-2 2 0-16,1-1 0 0,0-1 160 0,-7-2 48 16,-1-2 16-16,-1 3 0 0,3 1-32 0,0-2-16 15,-4 0 0-15,-2-2 0 0,1 3-176 0,-3-1 0 16,0 0 0-16,-2 1-13088 16,-3-1-2496-16</inkml:trace>
  <inkml:trace contextRef="#ctx0" brushRef="#br1" timeOffset="196080.59">12374 9817 31327 0,'-10'2'2784'0,"3"-1"-2224"0,3 3-560 0,3-4 0 15,1 1 0-15,-4 1-304 0,-2-1 48 0,-5 3 0 16,-3 1 256-16,1-1 176 0,-1-1-32 0,4-2 0 0,2-1 240 0,3 0 64 15,1-2 0-15,3 0 0 0,1-2-48 0,1 2 0 16,3 0 0-16,-2-1 0 0,3 3-192 0,1-2-32 16,2 4-16-16,0-2 0 0,0 3 80 0,2 1 16 15,4 0 0-15,4 3 0 0,2-1 16 0,-1-1 16 16,2 0 0-16,4 1 0 16,6-2-16-16,2 3 0 0,3-1 0 0,0-1 0 0,0 1-272 0,-3-3 160 15,-2 2-160-15,-2-2 128 0,-1 0-128 0,-4 1 0 16,-2-2 0-16,-4 1 128 0,-4-1-128 0,-3 2 0 15,-1-3 0-15,-3 4 0 0,-2 0 0 0,-2-1 0 16,-1 1 0-16,-3 3 0 0,0 0 0 0,-2 2 192 16,0 3-64-16,-1 2 0 0,-1-3 32 0,0 4 0 15,-1 2 0-15,0 2 0 0,1 1-160 0,-3 2 160 0,1 4-160 16,0 7 160-16,-2-3-160 0,-1 6 0 0,0 0 0 0,-2 2 0 16,1 3 0-16,-3-2 0 0,3-1 0 0,-3 2 0 15,1 5 0 1,-1 1 0-16,2 4 0 0,-1 1 128 0,1 0 48 15,0-2 0-15,2-1 0 0,0-6 0 0,1-1 48 0,2 0 16 16,1 6 0-16,-1-1 0 0,4 0-96 0,-2-1-16 16,2-2 0-16,0 2 0 0,-2 0-128 0,1 0 192 15,-1-3-192-15,-1-1 192 0,1 3-192 0,-3 5 0 16,0 6 0-16,-3 7 128 0,-1 1-128 0,-1 2 0 16,-2-3 0-16,1-1 0 0,0-1 0 0,-2 3 0 15,-1 4 0-15,3-3 0 0,1-3 0 0,3-8 0 16,4-7 0-16,2-3 0 0,3-6 176 0,0-2 0 15,1-2 0-15,0 1 0 0,2 5-48 0,1-1-128 16,-1 6 192-16,2-3-64 0,1 2-128 0,-1-2 0 16,1 0 0-16,0-1 0 0,0 1 0 0,1 3 192 15,-1 4-192-15,1 3 192 0,-2-1-192 0,-1 2 128 16,1 6-128-16,-1-1 128 0,-2 1-128 0,-1-1 0 0,-1-8 0 16,-3 10 0-16,0 3 0 0,-3 1 0 15,-2 3 0-15,2-5 0 0,-2-5 0 0,3-5 0 16,0-5 0-16,1-4 0 0,2-2 0 0,3-1 128 0,3 1-128 0,0 1 128 15,6 4-128-15,0-4 0 0,2 1 0 0,0-3 0 16,0-4 192-16,-1-4 0 0,-3-2 0 0,3 8 0 16,0 4-192-16,0 8 0 0,-1-6 0 0,-3 7 0 15,0 8 0-15,-2 8 0 0,-3-2 0 0,0 3 0 16,-2 3 0-16,-1-2 0 0,-2-1 0 0,-1 0 0 16,0 1 0-16,0-6 0 0,1-6 0 0,3-2 0 0,0-8 0 15,1 0 0-15,1-4 0 0,1 4 0 16,3 4 0-16,0-2 0 0,2-1 0 0,-1-3 0 0,0-2 0 0,0-3 128 15,0 1-128-15,-2 3 128 16,-2-4-128-16,0 2 0 0,-2 12 0 0,-3 1 0 16,-2 5 0-16,-2 2 0 0,-1 0 0 0,1-2 0 15,-2 5 0-15,-1 3 0 0,2 2 176 0,0-2-176 0,2-5 0 0,3-6 0 16,3-5-176-16,1-2 176 0,1-5 0 0,3 5 0 16,4-3 144-16,1 2-16 0,0-3-128 0,1-3 0 0,0 1 0 15,1-1 0-15,1-2 0 0,-1-1 0 0,0 1 0 16,-1-1 0-16,1 1 0 0,-3-4 0 0,0 0 0 0,0 5-128 15,-2 6 128-15,2 3 0 0,-3 0 0 0,0-2 0 16,-1 2 0-16,0-6 0 0,0-3 0 0,-2 2 0 16,0-3 0-16,0-2 0 0,-1-1 0 0,-1-3 0 15,1-2 0-15,-2-2 0 0,0 2 0 0,0-5 0 16,-2 2 0-16,2-3 0 0,0-1 0 0,0 0 0 16,0-3 0-16,0 0 0 0,3-2 0 0,-2 0 0 15,2 1 0-15,-1 3 0 0,1-4 0 0,-1 1 0 16,1-2 0-16,-1 2 0 0,2 1 0 0,-1 0 128 15,1 0-128-15,1 1 128 0,-1-1-128 0,-1-1 128 16,0-1 48-16,1-3 16 0,1-1 0 0,-2-1 0 0,2 1 16 0,-1-4 16 16,0 0 0-16,-1-1 0 0,2-3-224 0,-2 1 0 15,1-3-144-15,-3-3 144 0,1 3-224 0,-1-5 48 16,1 1 16-16,-4-3 0 0,1 0 160 0,-1-3 0 16,-1 1 0-16,0-2 0 0,-5 1 128 0,-2-1 96 15,-2-3 32-15,0 1 0 16,-5-1 144-16,0-1 48 0,-1 1 0 0,-3 1 0 0,-2-3-160 0,-1 4-32 15,-2 3 0-15,-2-2 0 0,1 4-128 0,-1 0-128 16,-1 4 144-16,0-2-144 0,1 3 208 0,1 0-48 16,3 1-16-16,-1 0 0 0,5 1-416 0,0-2-96 15,3 1-16-15,0-3 0 16,-1 2-576-16,3-2-128 0,3-2-32 0,1-2-19232 0</inkml:trace>
  <inkml:trace contextRef="#ctx0" brushRef="#br2" timeOffset="206914.4">11987 13032 17503 0,'6'-15'1552'0,"-2"1"-1232"16,1 2-320-16,-1 5 0 0,-1 0 1584 0,0 3 256 16,2-5 48-16,2-4 16 0,4-3-976 0,3-3-192 15,1-1-32-15,-4 5-16 0,-4-1-688 0,-3 5 0 16,-5 5 0-16,-8 1 0 0,-2 3 0 0,-6 0 0 15,-3-1-144-15,-2 2 144 0,-6-1 0 0,-1-1 0 16,-6 3 0-16,-2-3 0 0,0 0 496 0,-4-1 0 0,0 3 0 0,-1-3 0 16,-1 7 192-16,1-6 32 0,0 1 16 0,1-4 0 15,2 1 96-15,1-1 32 0,3 1 0 0,-1 1 0 16,0 2 80-16,1-2 16 0,1 1 0 0,-1 3 0 16,2 0-528-16,-1 0-112 0,1 0 0 0,-1 3-16 15,2 1-304-15,1 2 0 16,1 1 0-16,-1-2 0 0,0-1 0 0,-1 2 0 0,1 5 0 0,-2 0 0 15,1 2 0-15,-2 0 0 0,-2 5 0 0,-1-1 0 16,5 0 0-16,-1-1 0 0,1 2 0 0,3-2 0 16,0 0 0-16,4-3 0 0,4 1 0 0,-1-3 0 15,1 3 128-15,1 0 80 0,3-1 16 0,1-2 0 0,0 5 48 16,0 1 16-16,1 1 0 0,-1-1 0 0,2 2-288 16,-1 2 0-16,2 1 0 0,-2 1 0 0,-1 6 0 0,0-1 0 15,-1 1 0-15,-2 4 0 0,0-2 0 0,0 6 0 16,0 0-208-16,-1 4 80 0,2 1 128 0,-1-2 0 15,6-5 0-15,0-2 0 0,5-3 0 0,1 0 0 16,1 1 0-16,3-2-128 0,0-5 128 0,-1 0 144 16,3 0-16-16,-1-2-128 0,2-3 240 0,-3 0-64 15,3 2-16-15,-2 1 0 0,0 0-160 0,2-2 0 16,0 1 144-16,2 1-144 0,0 1 0 0,1-2 128 16,-1 1-128-16,2 0 0 0,0-1 128 0,0 2-128 15,4 1 160-15,1 2-160 0,0 3 0 0,3 0 128 0,-1 1-128 16,1 1 0-16,2-5 0 0,1 0 0 0,-1-4 128 15,2 2-128-15,2-6 0 0,2 3 128 0,2-2-128 0,0 2 0 16,-2-6 176-16,-3-2-176 16,-1 0 192-16,3 3-192 0,8 1 128 0,6 2-128 0,3-1 0 0,-1-2 0 15,-2-3 0-15,-1-2 0 0,2-1 0 0,-1-1 0 16,3 3 0-16,2-1 0 0,2 0 128 0,-2 0-128 16,4 1 144-16,2-1-16 0,0 3-128 0,2 1 192 15,-3-3-64-15,-2-1-128 0,-4 0 176 0,4-1-176 16,3-2 0-16,3-3 0 0,0 0 0 0,-1-5 0 15,-1-3 160-15,-1 1-160 0,-1-4 128 0,-2 1-128 0,-1-2 192 0,-4 1-64 16,-2-4 0-16,0 3 0 0,-1-4-128 16,-1-4 0-16,0 1 0 0,0 0 128 0,1 0 32 0,-1-2 0 15,0 0 0-15,1-3 0 0,2-2 0 0,1-1 0 16,-2-3 0-16,1-1 0 0,-2-1-32 0,-3 1 0 16,0-2 0-16,-4-3 0 0,0 0 80 0,-2 1 16 15,0-1 0-15,-3 0 0 16,-1 3-224-16,0-4 176 0,-2 1-176 0,-2-3 160 0,1 6-160 0,-2-4 160 15,1 1-160-15,-1-4 160 0,1 2-32 0,-1-4 0 16,0 0 0-16,-1 0 0 0,-1 3-128 0,0-2 192 16,0 0-192-16,1-3 192 0,1 4-192 0,-3-2 0 15,2 1 0-15,-3 2 0 16,0-2 0-16,-3 1 0 0,0 1 0 0,-3-1 0 0,-3 2-128 0,-3-1 128 16,-1 2 0-16,-5 0 0 0,-2 2 0 0,-5-2 0 0,-1 2-144 0,-3 1 144 15,-2-2 0-15,-1 2 0 0,-3 3 0 0,0-1 0 16,-4 1 0-16,0 1 0 0,-1 0-128 0,1 3 128 15,2 0 0-15,-4 0 0 0,-1-2 0 0,-1 0 0 16,4 3 0-16,-1-2-160 0,3 1 32 0,-1 1 0 16,-1-2 128-16,-3 0 0 0,0 1 0 0,-4 2 0 15,1 3 0 1,-5-3 0-16,2 3 0 0,-4 1 0 0,1 2 0 0,-4-1 0 0,1 2 0 0,-1 3 0 16,3 3-160-16,0 0 0 0,-1 2 0 0,-1-1 0 0,-1 1 32 15,-1 2 0-15,-1 0 0 0,0-1 0 0,3 2-16 16,1 2 0-16,0 0 0 0,3 0 0 0,6 0-208 0,0 2-32 15,0 5-16-15,5-2 0 32,3-1-304-32,3 1-64 0</inkml:trace>
  <inkml:trace contextRef="#ctx0" brushRef="#br2" timeOffset="208991.24">31258 12337 30399 0,'1'-12'2704'0,"0"0"-2160"16,0 3-544-16,0 6 0 15,2-2-1280-15,-1 0-384 0,2-6-64 0,2-8 0 16,1-5 224-16,-1-1 48 0,-1 4 16 0,-4 1 0 16,-1 5 624-16,-4 3 128 0,-2 5 32 0,-1-3 0 0,-1 2 1424 0,-2 1 304 0,0-1 48 0,-1 1 16 15,0 1 1056-15,-1 1 224 0,-3-4 32 0,0 2 16 16,-2-3-672-16,-1 1-128 0,1-2-16 0,-1-2-16 15,-1 0-768-15,-2 0-160 0,0-2-16 0,-1 1-16 16,-2-3-176-16,0 1-48 0,0 1 0 0,-2 0 0 16,0 1-16-16,-2 3-16 0,-2 3 0 0,-2 1 0 15,0 3-208-15,-4 1-32 0,-3 1-16 0,-1 2 0 16,-5 0 96-16,-1 2 0 0,-2 1 16 0,1 1 0 16,1 0-144-16,2 1-128 0,1 1 192 0,3-1-192 15,2 0 0-15,2-1 0 0,4 0 0 0,-2-1 0 16,2 2 0-16,-2 1 0 0,0 2 0 0,1 1 0 0,-1 2 0 0,2-3 0 15,1 6 0-15,-1-2 0 0,1 1 128 0,-2 3-128 16,-2 1 144-16,-1 3-144 0,-1 2 176 0,-2 3-176 16,-3 1 192-16,-3 5-192 0,-1-2 192 0,-1 5-192 15,-2-1 192-15,0-1-192 0,-1 3 192 0,3-3-192 16,0 3 192-16,3-3-192 0,4-4 128 0,0 2-128 16,1 2 0-16,1-3 0 0,0 0 208 0,5-2-64 15,3 2-16-15,2-6 0 0,3 0 32 0,0-1 0 16,2-1 0-16,1 0 0 0,1 0-160 0,0 1 192 15,1-2-192-15,1 2 192 0,1 4-192 0,0-2 0 16,1 0 144-16,2 2-144 0,0 3 128 0,2-1-128 16,2 1 160-16,1 2-160 0,1 1 144 0,3 1-144 15,2-2 128-15,3 0-128 0,4-1 0 0,0-2 128 16,3 2-128-16,2 0 0 0,2 0 0 0,1-1 0 0,2 2 128 0,2 0-128 16,1-2 0-16,0 0 0 0,1 1 0 0,-3 2 0 15,0-4 128-15,0-2-128 0,-3 1 0 0,0-1 128 16,-1-1 80-16,0-2 16 0,1 1 0 0,0-3 0 15,-1 0 96-15,2-1 0 0,0 0 16 0,2-1 0 16,1 2-144-16,0-1-48 0,1 0 0 0,1 0 0 16,4 1-16-16,1 1 0 0,4 0 0 0,2 2 0 15,-1-2 0-15,4 2 0 0,5 0 0 0,1 2 0 16,2 1-128-16,5-1 0 0,0 2 0 0,4 0 0 16,4 2 0-16,0-2 0 0,0-1 0 0,-1-1 0 0,-5-2 0 0,-4-2 0 15,-3-3 0-15,-3-3 0 0,-4 0 0 0,-1-4 0 16,-4-1 0-16,0-3 128 0,1-2 64 0,-1-2 16 31,1-2 0-31,3-2 0 0,0 0-64 0,1 0-16 0,3-1 0 0,1 1 0 0,0 1-128 0,0 2 0 16,1 0 0-16,-2 1 0 0,1 0 0 0,0 2 0 15,0-1 0-15,0-3 0 0,2 2 0 0,2 2 0 16,1-3 0-16,-1-1 0 0,1 2 0 0,0-2 0 16,1-2 0-16,-1 0 0 0,-2-3 0 0,-1 0 0 15,-4-4 0-15,-2-2 0 0,-2-2 0 0,1-1 0 16,0-6 0-16,0-2 0 0,0-2 240 0,0-1-48 15,2-2 0-15,0-3 0 0,2-1-16 0,1-3-16 0,1 1 0 16,0 0 0-16,-1 0-160 0,-2 3-144 0,0-1 144 0,-2 2-208 16,-2 0 208-16,-1 2 0 0,1-3 0 0,-4 2 0 15,-2 2 0-15,-3 1 0 0,-3 1 0 0,-1-1 0 16,-2 0 0-16,-2-1 0 0,-1 1 0 0,-1-6 0 16,1 2 0-16,0-5 0 0,-1 0 0 0,0-7 0 15,-1 0-144-15,0-2-48 0,0-7 0 0,-1 1 0 16,1 0 0-16,0-3 0 0,0 0 0 0,-2-2 0 15,0 1 192-15,-2 2-128 0,2 2 128 0,-5 1-128 16,0 5 128-16,-2 3-192 0,-2 3 192 0,-3 2-192 16,-1 4 64-16,-1 2 0 0,-1 1 0 0,-3 0 0 0,0 1 128 15,-4 2 0-15,-1-3 0 16,-1 1 0-16,0 0 0 0,0 1-192 0,-1 0 192 0,0-2-192 0,-2-2 64 0,-1-2 0 16,2 1 0-16,-2-4 0 0,1 4 128 0,2-1 0 15,0 2 0-15,-1-1 0 0,1 1 0 0,-3 0 0 16,2 2 0-16,-2 1 0 0,2 1 0 0,-2-2 0 15,1 3 0-15,-1-1 0 0,1 3 0 0,-1 1 0 16,1 2 0-16,3 0 176 0,-1 4-176 0,1-4 160 16,0 3-160-16,0-1 160 0,0 2-160 0,-2-3 0 15,2 0 0-15,-1 2 0 0,0 2-304 0,-1-3 64 16,0 3 16-16,-1 2 0 16,1 0-224-16,-2-1-64 0,0 2 0 0,0 1 0 15,-1 0-16-15,-1 3-16 0,0 0 0 0,-1 1-13040 0,1-1-2608 0</inkml:trace>
  <inkml:trace contextRef="#ctx0" brushRef="#br2" timeOffset="211195.64">23085 7535 35935 0,'-1'-6'3200'0,"1"2"-2560"0,2 3-512 0,0 1-128 31,0 0-640-31,-1-1-160 0,2-3-32 0,1-2 0 16,2 0-704-16,0-5-160 0,-1 1-32 0,-3 0 0 16,0 1-672-16,-4-2-144 0,-1 2-16 0,-2 1-16 0,-2 2 1552 15,-1-3 320-15,-2 4 64 0,-1 1 16 0,0-1 2304 0,0 3 464 0,1 1 96 0,-1 1 0 16,-3 1 464-16,-1 1 96 0,0 3 16 0,-2-1 0 15,-2 1-1248-15,0 4-240 0,-1-3-48 0,0 0-16 16,0 4-688-16,2-2-144 0,-1 2-32 0,1 3 0 0,-1-1-144 16,1 2-16-16,0 1-16 0,0-1 0 0,-1 4-224 0,1-2 0 15,-1 2 0-15,0 0 0 0,2-1 256 0,0 1-32 16,0 1-16-16,0-2 0 0,4-2-64 0,0 0-16 16,2 2 0-16,1-1 0 0,2 2 16 0,-1-2 0 15,2 1 0-15,-2 0 0 0,3-3-144 0,0 1 128 16,1-2-128-16,1 2 128 0,2-2 128 0,-1 3 0 15,1-3 16-15,0 2 0 0,1 4-16 16,0-1 0-16,0 3 0 0,-1 3 0 0,1 2-64 0,0-1 0 16,0 0-16-16,0 1 0 0,1 0-176 0,2-2 0 15,0-1 0-15,2 0 0 0,1-2 0 0,0 0 128 16,1-3-128-16,0 1 0 0,-1-3 192 0,0 1-32 16,1-1-16-16,-1-3 0 0,0-1-144 0,2 0 0 0,-2 1 0 0,1 0 0 15,-1-2 144-15,1 1-144 0,0 0 160 0,1-1-160 16,2-2 224-16,1 2-48 0,1-1-16 0,1 0 0 15,3-2 48-15,1 1 16 0,0 0 0 0,2-1 0 16,2-3-48-16,1 3-16 0,-2-2 0 0,1 0 0 16,0 0-160-16,0 3 128 0,0-4-128 0,1 1 128 15,1 3-128-15,1-1 0 0,1 0 0 0,-1 0 0 16,1-1 0-16,-1-1 0 0,3 0 144 0,-1 0-144 16,1 0 0-16,-1 0 128 15,1 1-128-15,-3-4 0 0,2 2 0 0,-2 0 0 0,1-2 0 0,1 0 0 0,-1-1 0 16,1-2 0-16,0 0 0 0,-1 0 0 0,2-2 0 0,2 2 0 31,0-2 0-31,2 0-128 0,-1-2 128 0,1 1 176 0,-1-2-48 0,0-1 0 0,-2 0-128 0,1 0 128 16,-2 1-128-16,-2-5 128 0,1 3-128 0,-3-3 0 15,-1 0 0-15,0-1 0 0,-2 0 0 0,-1-1 0 16,0 0-160-16,-2-2 160 0,1 0 0 0,-1-2 0 16,2-3 0-16,-1-2 0 0,-1 1 0 0,0-2 0 15,-1-2 0-15,-2-4 0 0,1 0 0 0,-2-1 0 16,1-2 0-16,-3-1 0 0,1 0 0 0,-4 2 0 15,1 2 0-15,-3-4 160 0,0 1-160 0,-2-1 0 16,0 2-160-16,-3 1 160 0,-1 3 0 0,-3 3 0 16,0 1 0-16,-3 2 160 15,-1 3-160-15,-2-3 0 0,0 2 0 0,-1 1 0 0,-1 1 0 0,0-1 0 0,-1-1 0 0,1 0 0 16,0-1 0-16,0 2 0 0,1-3 0 0,-1-2 0 16,-2-1 0-16,-1-2 0 0,2-2-192 0,-1-1 192 15,2 5-208-15,-2-1 80 0,-1 3 128 0,1 2-208 31,-2 1 48-31,-3 2 16 0,-1 0 0 0,0 5 0 0,-1 1 144 0,-2 1 0 16,-1 3 0-16,-3 1 0 0,-2 3 0 0,-2-1 0 0,0 2 192 0,-1 1-64 16,-1 0-128-16,0 0 0 0,1 0 0 0,0 1 0 15,1 1-128-15,1-4 128 0,2 2-128 0,0-1 128 0,1-1 0 16,0-1 0-16,0-1 0 0,1 0 0 0,0 0 0 0,1-1 0 16,2 1 0-16,-2 2 0 0,-2-3 0 0,-2 1 0 15,1 2 0-15,-1 2 0 0,2 0 0 0,0 0 0 16,0 0 0-16,2 1 0 0,3-1 0 0,-2 1 0 15,2 2 0-15,0-2 0 0,1 0 0 0,0 3 0 16,0-4-128-16,1 2 128 16,1-1-720-16,2 2-64 0,1-2-16 0,2 0 0 15,3 2-128-15,3-3-32 0,1 1 0 0,5 2-17856 0</inkml:trace>
  <inkml:trace contextRef="#ctx0" brushRef="#br2" timeOffset="212640.41">23503 9137 21183 0,'-6'-4'1888'0,"1"0"-1504"0,0 2-384 0,3 0 0 0,-1-1 0 0,-1 0-160 16,-3-4 16-16,-5-4 0 0,-4-3 1040 0,-3-3 192 16,-1 0 64-16,2-1 0 0,2 2 224 0,0 1 48 15,2 2 16-15,-1 0 0 0,3 2-96 0,-1 1-32 16,0 3 0-16,0 1 0 0,0 0-96 0,-1 1-32 15,1 0 0-15,-4 3 0 0,3 2-528 0,-4 0-96 16,0 0-32-16,-2 3 0 0,-1 1-352 0,-3 1-176 16,-1 1 160-16,-3 0-160 0,0 5 144 0,-2-2-144 15,1 2 128-15,-2 2-128 0,2-3 0 0,3-1 0 16,3-2 0-16,-2 2 0 0,-2 2 128 0,0 0 80 0,2-2 32 16,0 1 0-16,2 1-112 0,0 0 0 0,1-2-128 0,1 4 192 15,0-2-192-15,-1 1 0 0,1 1 128 0,1 2-128 16,3-1 0-16,-2 2 128 0,3 0-128 0,0 2 0 15,1 0 256-15,2 3-64 0,0-2 0 0,2 2 0 16,1 1-64-16,0-4-128 0,2 4 176 0,0 1-176 16,1-4 176-16,-1 4-176 0,2 3 160 0,-1 0-160 15,1 4 144-15,-1-1-144 0,1 6 128 0,1-2-128 16,0-1 0-16,0 1 128 0,0 0-128 0,2 0 0 16,-1-5 208-16,3 1-32 0,0-3-16 0,1-1 0 15,1-6 96-15,1 1 0 0,1 0 16 0,0 0 0 0,2-3-16 0,0 2 0 16,1 2 0-16,2-4 0 0,-2 1-64 0,2-1 0 15,0 1-16-15,2 1 0 0,1 0 16 0,2 4 16 16,1-4 0-16,1 1 0 0,3 0-208 0,-1 0 0 16,1-5 0-16,2 1 0 0,0 0 0 0,2 0 128 15,0-1-128-15,2 0 0 0,-1 1 160 0,2-4-160 16,0 4 160-16,-2-4-160 0,2 1 128 0,-1-2-128 16,0 0 0-16,0-1 0 0,1-3 176 0,1 2-176 15,2-3 192-15,0 2-192 0,2 2 208 0,-1-6-64 16,0 3-16-16,1-1 0 0,2 1 0 0,-1-2 0 15,2 1 0-15,0-2 0 0,-1-1-128 0,0-2 0 16,-1-2 0-16,1-2 0 0,-1-1 0 0,2-2 0 0,2 0 0 0,-1 0 128 16,0-3-128-16,-1 1 128 0,2-1-128 0,-1 0 128 15,1-2-128-15,-3 0 0 0,2 0 0 0,-3-2 128 16,-2-1-128-16,0 0 0 0,-2-2 0 0,-2-1 0 16,-2-1 160-16,-1-3-160 0,1 3 192 0,-4-4-192 15,2-1 224-15,-2 1-64 0,0-2-16 0,-2 1 0 16,-1-4-144-16,-3 3 0 0,0 2 0 0,0-5 0 15,1-3 0-15,1-3 0 0,-3-1 0 0,1 3 0 16,-2-1 128-16,0 3-128 0,-1 0 192 0,-3-2-64 16,2 2-128-16,-3-1 0 0,-1 0 0 0,-1-1 0 15,-2 2 0-15,1-1 0 0,-3-1 0 0,-2 1 0 0,0 2-144 16,-3 1 144-16,0 1 0 0,-2 0 0 0,-2 1-144 16,-2-2 144-16,-2 2 0 0,0-1-144 0,-3 1 144 0,0 2 0 15,-3 1 0-15,-2 1 0 0,-1 3 0 0,1 1 0 16,1 2 0-16,-1 0 0 0,0 5 0 0,-1-1 0 15,0-1 0-15,-1 0 0 0,0 3 0 0,1 2 144 16,0-2-144-16,0 1 160 0,-1 2-160 0,-1 1 0 16,3-1 0-16,-2 1 0 0,-3 0 0 0,0-1 0 15,0 1 0-15,0-1 0 0,0 0 0 0,1 0 0 16,0-1 0-16,1 1 128 16,0 0-496-16,1-3-96 0,0 2-32 0,2 1 0 15,2-3-256-15,0 3-48 0,2 0-16 0,-1 0 0 16,5 1-224-16,1 2-48 0,2-2-16 0,1 1-18800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51:02.0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4072 4712 22111 0,'-7'-11'1968'0,"0"5"-1584"0,1 0-384 0,2 2 0 15,2 3 1920-15,1 1 320 0,-2-2 48 0,-2 0 16 16,-3-1-1792-16,-5-3-368 0,-2 3-144 0,-3-4 128 16,-1 4-128-16,-2-1 160 15,-1-1-160-15,-1 0 160 0,-2 1 16 0,-2-1 0 0,-3 2 0 0,-2-1 0 16,-4 1-176-16,-2 0 0 0,-4 2 0 0,-4-2 0 0,-4 2 192 0,-2 1 176 15,4-1 16-15,-5 2 16 16,-3 0 464-16,-4 2 96 0,-4-3 0 0,-2 0 16 0,2 0-224 0,-4 0-48 16,-2-3-16-16,-1 1 0 0,8 0-176 0,-8-1-48 15,-7-1 0-15,-3 0 0 0,-81-7-304 16,92 5 0-16,-5 1-160 0,-5 0 160 0,-3-1-160 16,-1 1 160-16,2-1-160 0,5 1 128 0,7 1-128 15,8 3 0-15,-2 0 144 0,-5-1-144 0,-1 2 0 16,4 0 0-16,2 0 128 0,8 0-128 0,0-2 0 15,-1 4 0-15,0-2 0 0,2 2 0 0,4 0 128 16,4 1-128-16,4-3 0 0,2 1 192 0,6 0-64 16,4-1 0-16,2 0 0 15,-2 0-128-15,0 0 192 0,-1 2-192 0,4-2 192 0,9 3-64 0,1 1 0 16,3-2 0-16,2 3 0 0,-1 1-128 0,3 0 0 0,-1 3 0 0,2-1 128 16,1 1-128-16,1-1 0 0,0 3 0 0,1 1 0 15,2 2 0-15,-1-2 128 0,-1 4-128 0,0 2 0 16,1 4 0-16,0-1 0 0,1 4 0 0,1-2 0 31,1 3 0-31,1-1 128 0,0 0-128 0,-1-3 0 0,2 0 176 0,0 2-48 0,1 2-128 0,0 0 192 16,1 2-192-16,0 3 128 0,3 5-128 0,-1 2 0 15,1 5 128-15,2 6-128 0,1 8 0 0,0-1 0 16,-1 1 0-16,0-1 0 0,-1 5 0 0,0 3 0 16,0 5 0-16,-1 7 0 0,-2 13 0 0,1-7 0 0,-2-9 0 15,0 4 0-15,1 0 0 0,-2 6 0 0,0 4 0 0,1-1 0 31,0-8 0-31,0-4 0 0,3-1 0 0,1 7 0 16,1 10 0-16,1-4 0 0,0-11 0 0,1-2 0 16,1 5 0-16,0 2 0 0,2 8 0 0,-3-4 0 15,2-6 0-15,-1-2 0 0,0 3 0 0,-2 6 128 16,2 5-128-16,-3-1 0 0,1-8 0 0,-3-5 0 0,-3-1 0 0,-1 6 0 0,-1 11 0 0,-1-7 144 16,2-14-144-16,-3 0 128 15,1 2-128-15,-1 1 0 16,-1 1 0-16,1-2 0 0,0-4 0 0,1-6 0 15,2-11-160-15,0 0 160 0,1-2 0 0,0-1 0 16,3-1 0-16,1 0 0 0,1-5 0 0,0-1 0 16,2-3 0-16,0-3 0 0,0-7 0 0,-2-1 0 0,1 0 0 0,-2 0 0 15,-1 1 0-15,-2 1 0 0,0-2 0 0,-2 4 160 16,-3 0 160-16,0 5 48 0,-2 3 0 0,0 1 0 16,-2 1-112-16,1-3 0 0,1-1-16 0,-1-9 0 15,1-3-240-15,-1-1 0 0,0 2 0 0,0 2 0 16,-1-6 0-16,3 2 0 0,0-3 0 0,-1-2 0 15,0 0 0-15,1-4 0 16,-1-3 0-16,0 1 0 0,0-3 0 0,0-4 0 0,0 1 0 0,2-1 0 16,-1-3 0-16,0-2 0 0,2 1 128 0,-2 1-128 15,2-4 272-15,-1 2 16 0,1 1 0 0,-1-3 0 16,2 1 160-16,0-1 16 0,1 0 16 0,-1 0 0 16,2 0-80-16,-1 0-16 0,2 0 0 0,0-1 0 0,-2 1-192 0,0 0-64 15,0 0 0-15,0 0 0 0,0 0-128 0,19-9 192 16,-15 8-192-16,1-1 192 0,0 2-192 0,0 0 0 15,0 0 0-15,1-2 128 0,0 1-128 0,2-1 192 16,4 1-192-16,3-2 192 0,2-1 0 0,2 0 0 16,3 0 0-16,6-1 0 0,4-3 128 0,9-2 16 15,6 0 16-15,6-4 0 0,-1 3-48 0,4 0-16 16,11-1 0-16,7 1 0 0,8-3-160 0,2 5-128 16,0 1 192-16,2-1-192 0,2 0 128 0,5 1-128 15,3 3 0-15,-2-1 0 0,-5 2 0 0,-8-1 0 16,-10 0 0-16,1 3 0 15,5 2-592-15,1 5-128 0,3 1-32 0,2 5-23056 0</inkml:trace>
  <inkml:trace contextRef="#ctx0" brushRef="#br1" timeOffset="5510.85">2593 10437 21183 0,'-1'-3'1888'0,"1"2"-1504"0,0-2-384 15,-1 2 0-15,1 0 192 0,-2-1-48 0,0-1 0 0,-2-2 0 16,-2-3 688-16,-3 2 128 0,-2 0 16 0,-1-3 16 16,-1 4 480-16,0 3 112 0,-1-4 16 0,-1 2 0 15,-1 1-704-15,-2 1-128 0,-1 0-16 0,-3 2-16 16,0 0 208-16,-4-3 32 0,-1 3 16 0,-4 0 0 15,-2 0-80-15,-1 3-16 0,-2-2 0 0,-2 2 0 16,1-3-480-16,-2 0-96 0,1 0-32 0,0-4 0 16,4-1 32-16,-3-2 0 0,-2 1 0 0,-4-4 0 15,-1 3-32-15,-3-3 0 0,-2 3 0 0,-3 2 0 0,0 0-96 0,-4 1-32 16,0 2 0-16,-1-1 0 0,4 6-160 0,-2-3 192 16,0 4-192-16,1 5 192 0,3 2-192 0,3 0 0 15,3 4 0-15,2-1 0 0,4 2 0 0,-1 1 0 16,0 1 0-16,3-1 0 0,4 0-128 0,-2 3 128 15,-2 1 0-15,1 0 0 16,4 1 0-16,4-1 0 0,4-2 0 0,1 2 0 0,-2-3 0 0,0 2 0 16,2 0 0-16,1 0 0 0,2 2 0 0,1 4 0 15,3-1 0-15,3 1 0 16,1 0 0-16,4-2 192 0,0 0-32 0,1 4 0 0,1 1-160 0,-2 0 128 0,3 0-128 16,-1 3 128-16,0 8-128 0,-1 2 0 0,-1 5 0 0,0 3 0 15,-1 7 0-15,0 0 160 0,2-1-160 0,-2-2 160 16,-2-6-160-16,0 9 0 0,-1 11 0 0,-1 4 0 15,2 0 0-15,1-4 0 0,3-6 128 0,1 1-128 16,-1 7 224-16,4 4 16 0,0 7 0 0,3 3 0 16,1-5-112-16,-1 6-128 0,0 1 176 0,2 1-176 15,0 9 128-15,2-1-128 0,-2-4 0 0,0 8 0 16,-4 13 208-16,0 0-64 0,-1 2-16 0,-3 3 0 16,-1 2 0-16,-4 5 0 0,-1 4 0 0,1-4 0 15,1-2-128-15,1-3 0 0,-1 0-160 0,2-10 160 16,5-10 0-16,1 7 0 0,2 6 0 0,4-8 0 15,3-4 0-15,0-1 0 0,0 8 0 0,2-5 160 0,3-11-160 0,2-1 0 16,-1 1 0-16,2 1 0 0,2-1 0 0,-1-2 0 16,-1-3 0-16,0-3 0 0,0-10 0 0,-3 9 0 15,-1 10 0-15,-1-1 0 0,0-5 0 0,0-2 0 16,-1 1 144-16,-2-3-144 0,-1-3 192 0,1-5-48 16,-1-2 0-16,0-7 0 0,1-4-144 0,-2-4 160 15,2 1-160-15,-3-2 160 0,1-3 32 16,0 0 16-16,2-1 0 0,-3-6 0 0,3-4-32 0,-1 0-16 15,0-5 0-15,0 0 0 0,0-1-160 0,-1-3 0 16,-1 1 0-16,-1-1 0 0,-2-2 0 0,0 2 0 16,-1 1 0-16,-1-1 0 0,0-2 0 0,-2-3 0 15,1 1 0-15,-2-3 0 0,-1-4 0 0,0-2 0 0,3 1 0 0,-1-1 0 16,1-2 0-16,-1 0 0 0,2-4-192 0,-2 1 192 16,3 4 0-16,-1-3 0 0,1 0 0 0,0 0 192 15,0-4-192-15,0 1 0 0,0-1 0 0,0-2 0 16,0 0 0-16,1-4 0 0,-1 0-192 0,0 0 192 15,2-1 0-15,-2-3 0 0,1 1 0 0,-1-3 192 16,0 3-192-16,0-2 192 0,1 2-192 0,-1-3 192 16,0 1 240-16,1-1 48 0,1 1 16 0,-1-1 0 15,0 2-288-15,0 1-48 16,1 1-16-16,-1-1 0 0,-1 1-144 0,1 1 0 0,0 0 0 0,-1 1 0 16,-1-1 0-16,1 1 0 0,-1 2 0 0,1-3 0 0,0 1 0 0,0-2 0 15,-1 1 0-15,-1-4 0 0,2 0 192 0,-1 0 16 16,0 2 0-16,0-3 0 0,1 0 112 0,0 0 0 15,0 1 16-15,0 0 0 0,0-1-128 0,1 0-16 16,1 1-16-16,2 2 0 0,1-3-48 0,4 0 0 16,2 0 0-16,5 1 0 0,4 0 16 0,4 2 0 15,5-2 0-15,2 4 0 0,2-3-144 0,7 2 192 16,9 2-192-16,2-1 192 0,-1 0-192 0,5 1 0 16,3 1 0-16,1-2 128 0,2 1-128 0,3-5 0 15,4 0 0-15,-6 3 0 0,-3-2 0 0,3 1 0 16,9 2 0-16,7-1 0 15,3-2-848-15,10 0-256 0</inkml:trace>
  <inkml:trace contextRef="#ctx0" brushRef="#br1" timeOffset="15637.04">5853 13052 24879 0,'2'-5'2208'0,"-1"1"-1760"0,-1 2-448 0,-1 2 0 16,0-3 176-16,0 2-48 0,-2-2-128 0,-2-2 192 16,-3 0 256-16,-4-2 64 0,-4 2 0 0,-2-1 0 15,-3 0-64-15,-3-2 0 16,-3 5 0-16,-3-5 0 0,-2 4 32 0,-1-2 0 0,-2 1 0 0,-2 0 0 0,-1 2 416 0,-5 0 64 16,-4 3 32-16,-4-2 0 0,-1 4-80 0,-1-1-16 15,-3 4 0-15,-1 0 0 0,-1-2-336 0,2-1-80 16,6-4-16-16,-5 1 0 0,-4-1-16 0,-3 2-16 15,-1 0 0-15,1 0 0 0,2-2-432 0,-5-2 128 16,-3-3-128-16,0 1 0 0,5 3 176 0,1-1-48 16,-2 4-128-16,1 0 192 0,2 2-192 0,1-2 128 15,-1 0-128-15,1 2 0 0,-2-2 192 0,-1 5-48 16,-1 1-16-16,-1 2 0 0,1 2-128 0,1-2 0 16,7 0 0-16,-3-2 0 0,-4 0 0 0,-4 1 0 15,-2 2 0-15,3-3 0 0,14 0 128 0,-3-3-128 16,-5-1 128-16,2-2-128 0,6 0 144 0,-2 0-144 0,-2-2 160 0,3 1-160 15,2-1 192-15,3-1-64 0,2 0-128 0,3-3 192 16,5 2-48-16,-1-1-16 0,2 3 0 0,0-3 0 16,8 5 48-16,-2-1 0 0,0 1 0 0,-1 1 0 15,-2 1-176-15,1 3 0 0,-3 0 0 0,3 3-176 16,2 0 176-16,1 1 0 0,0 0 0 0,3 1-128 16,0-2 128-16,1 1 0 0,0 2 0 0,0-4 0 15,1 3 0-15,2-2 128 16,-1-1-128-16,3-2 176 0,1 0-176 0,2-1 0 0,1-2 0 0,0 2 0 15,4-2 0-15,-1 1 128 0,2-2-128 0,0 2 128 16,2-1 32-16,1-1 0 0,0 4 0 0,2-2 0 16,1 2-160-16,1 3 0 0,0-1 0 0,1 4 128 0,2-3-128 15,-1 6 0-15,1 0-160 0,0 2 160 0,0 2 0 0,2 3 0 16,1-1-128-16,0 0 128 0,2 0 0 0,-1-4 0 16,3 0 0-16,0 0 160 0,2 1-160 0,0 3 0 15,0 0 0-15,2-1 0 0,0 4 0 0,1 3 0 16,2 2 0-16,0 3 0 0,3 2 0 0,1 3 0 15,2 3 0-15,-1-1 128 0,3 2-128 0,-1-3 0 16,1 2 0-16,0 0 128 0,-4-7-128 0,-2-3 0 16,-2-1 0-16,2 5 0 0,2 5 0 0,0 7 0 15,-1-2 0-15,-2 2 0 16,-2-3 0-16,-2-2 0 0,-2 0 0 0,-3 0 0 0,0-2 0 0,-3-2 0 0,0 1 0 16,-1 0 0-16,-1 5 0 0,-1-1 0 0,-2-2 0 0,0 1 0 15,0-3 0-15,1-1 0 0,-2-1 0 0,0-1 0 16,0 0 0-16,0-5 0 0,2-5 0 0,1 2 0 15,0 2 0-15,-1 3 0 0,1 1 0 0,2 2 0 16,-2-3 0-16,2 1 0 16,0-3 0-16,2 5 0 0,-2-5 0 0,0 4 0 0,0-5 0 0,-2 3 0 15,1-3 0-15,1 0 0 0,-1 0 0 0,-2-1 0 16,2-5 0-16,0-2 0 0,0 1 0 0,-2-1 0 16,2 0 0-16,0-3 0 0,0-3 0 0,-1-1 0 15,2 0-160-15,0-2-16 0,0-2 0 0,2 0-12960 16,-1 1-2608-16</inkml:trace>
  <inkml:trace contextRef="#ctx0" brushRef="#br1" timeOffset="18463.13">1943 15677 37775 0,'0'-5'3360'0,"0"1"-2688"0,1 3-544 0,1 0-128 15,1 1 128-15,1-1-128 0,2-4 192 0,4 0-64 16,6-3-128-16,2-2-272 0,4 4 64 0,2 0 16 15,-1 0 16-15,3-2 16 0,2 5 0 0,0-1 0 16,3 3 160-16,0-3 0 0,2 4 0 0,-1 0 0 16,-2 1 0-16,1 2 176 0,1 2-48 0,-1-3 0 15,0 3 208-15,-1 0 48 0,-1 0 0 0,0-3 0 16,-1 2 64-16,3-3 32 0,1 1 0 0,0-2 0 16,-1 0-96-16,0-2 0 0,3 1-16 0,0 1 0 0,1-4 16 0,2 3 16 15,3 0 0-15,-1 1 0 0,-3 1-400 0,2 2 0 16,4-1 0-16,0 3 0 0,0-1 0 0,4 1 0 15,6 0 0-15,0-2 0 0,-5-1 0 0,3-2 0 16,4-2 0-16,-2-1 0 0,-4-2 0 0,0 0 0 16,1-1 0-16,-5-1 0 0,-6 3 192 0,7-4-64 15,7 1 0-15,4-4 0 0,-1 4 64 0,-3-1 0 16,-1 2 0-16,-2 1 0 0,2 2-32 0,0-2 0 16,-3 5 0-16,-2 0 0 0,-6 0-32 0,9 1-128 15,4 3 192-15,5 0-64 0,0 3-128 0,1-3 0 16,1 1 0-16,2-1 0 0,3-2 0 0,2 1 0 15,0-3 0-15,3-3 0 0,1 1 0 0,-1-5 0 0,-4 1 0 0,-1 1 0 16,4-3 0-16,2 0 0 0,1 1 0 0,-4-1 0 16,-4 1 144-16,-3 2-144 0,0-1 160 0,5 0-160 15,4 2 336-15,3 0-16 0,2 2-16 0,-4 1 0 16,0 1-304-16,0 0 0 0,2 1 0 0,3 1 0 16,4-2 0-16,-1 1 0 0,1 1 0 0,-1-2 160 15,-5-2-160-15,9 1 0 0,8-1 0 0,-2-1 0 16,-3-2 0-16,0 0 0 0,2-1 0 0,2 0-176 15,2 2 176-15,-5 2 0 0,-4-3 128 0,-7-1-128 16,-11 0 0-16,8-1 0 0,10 2 0 0,1 0 0 16,-5 2 0-16,-1 0 0 0,-4-2 0 0,3 2 0 15,3 0 0-15,2 3 0 0,-4 1 0 0,-4 1 0 0,-10-2 0 16,6 0 144-16,9 0-144 0,0-2 0 0,1 4 0 0,-3-2 0 16,1 0 0-16,0-2 0 0,1 0 0 0,3 2 0 15,3 0 0-15,-2 0 0 0,-3 0 0 0,-1 0 0 16,-2-5 0-16,3 1 0 0,3 3 0 0,-2 0 0 15,-5-2 0-15,0 0 0 0,-1-5 176 0,-1 4-176 16,-1 0 160-16,0 4-160 0,-1-3 0 0,-4 2 0 16,-6 0 0-16,-2-1 0 0,3 0 0 0,3 1 0 15,2 1 0-15,0 0 0 0,-1 3 192 0,-3-3-48 16,0 0-16-16,2-3 0 0,-2 1-128 0,4 1 0 16,6-1 0-16,-1-1 0 0,-1 3 0 0,-6-2-192 15,-7-1 64-15,11-2 128 0,12 0 0 0,8 3 0 16,2-2 0-16,-1 0 0 0,0-3 0 0,-1 1 0 0,1 1 192 15,-4 2-64-15,-7 3-128 0,-7-4 0 0,-3-1 144 0,-4 1-144 16,1 1 0-16,-4 2 0 0,-4 1 0 0,2 1 128 16,0 2-128-16,0-3 0 0,1 2 0 0,3-2-128 15,1 0 128-15,5 0 0 0,-3 2 0 0,1-1 0 16,2-1 0-16,0-3 0 0,2-2 0 0,0 0 0 16,5 2 0-16,-2-1 144 0,-3 4-16 0,-1-5-128 15,0 1 0-15,1-1 0 0,0 2 0 0,-1 0-192 16,0 2 192-16,-6 1 0 0,0-1 144 0,-3 1-144 15,-1-3 160-15,6 1-160 0,6 1 160 0,0 1-160 16,0 0 0-16,-2-3 0 0,-1 2 0 0,3 0 0 16,4-4 0-16,0 3 0 0,1 4 0 0,-3-2 0 0,-1 1 0 0,-1-1 0 15,1 0 0-15,3 0 0 0,1 4 0 0,-2-3 176 16,-2 4-176-16,-1-4 160 0,3-1-160 0,4-1 0 16,3 1 0-16,1 0 0 0,2 1-128 0,-5-2 128 15,-3 0 0-15,2-3 0 0,2 3 0 0,-2 1 0 16,1 0 0-16,-3-4 128 0,-2 1-128 0,2 3 0 15,1-2 0-15,1 2-176 0,-2 4 176 0,-5-2 0 16,0 1 0-16,0-2 0 0,-1 3 0 0,4-3 0 16,1 4 0-16,-3 0 0 0,-2-2 0 0,1 0 0 15,2-6 0-15,4 3 0 0,2 3 0 0,1-1 0 16,-3 2 0-16,2-3 128 0,-3-1-256 0,1 2-64 0,3 0 0 0,-1-1 0 16,-1 4-16-16,1-4-16 0,-2 1 0 0,1-2 0 15,-5 2 224-15,5-1-176 0,-1 6 176 0,-1-5-160 16,-5 1 160-16,6-1-128 0,2 0 128 0,-1 2-128 15,-2 4 128-15,-2-5 0 0,-6 2 0 0,4-1 0 16,2 1 0-16,0 1 0 0,2 0 0 0,-5 0 0 16,-6 2 0-16,-1-6-160 0,4 2 160 0,0 0 0 15,5 2-128-15,-3 0 128 0,-4 3 0 0,0-3 0 16,-4-1-288-16,-1-1 48 0,1-1 16 0,0 2 0 16,0 0 224-16,-3 1 0 0,-4 1 0 0,-2-1-144 15,-4-1 144-15,-2 0-192 0,1-2 192 0,1 1-192 0,-1 2 192 16,0-1 0-16,0 1 0 0,-4 1 0 0,-3-1 0 0,-3-1 0 15,-2 0 0-15,-2 0 0 0,-2 0 0 0,-1-3 0 16,2 3 0-16,-4-1 0 0,-2-2 0 0,-1-1 128 16,-1 2-128-16,-3-3 0 0,-5-3 0 0,-2 1 144 15,1-2-144-15,-2-2 0 0,-2 0 208 0,0-2-64 16,-1-3-16-16,0 0 0 0,0 0 32 0,-1-1 0 16,1-2 0-16,-2 0 0 0,1 0 0 0,-2-1 0 15,0 1 0-15,-3-1 0 0,0-2-16 0,-1 2 0 16,0-2 0-16,-1-2 0 0,0 0 48 0,0-5 16 15,0-1 0-15,2-3 0 0,0-6 48 0,1 0 16 16,1-6 0-16,1-1 0 0,0-2-80 0,3-3-32 0,1-1 0 0,1-3 0 16,1-1 32-16,0-1 0 0,2-4 0 0,1-2 0 15,-2-2-192-15,-1-3 0 0,3-3-160 0,-2 1 160 16,-2 2 0-16,0 2-144 0,0 3 144 0,-1 1 0 16,-3 5 0-16,0-2-128 0,-1 2 128 0,-2 1 0 15,-3 4 0-15,-1-1 0 0,-2 4 0 0,-3 0-128 16,0-2-80-16,-2 2-16 0,1 0 0 0,-1 1 0 15,-1 1-16-15,0 1 0 0,1 2 0 0,1 3 0 16,0 1 240-16,1 2 0 0,1 1 0 0,-1 2 0 16,0 0 0-16,0 3-144 0,0 4 144 0,-1-3 0 15,0 1 0-15,-2 1-160 0,1 1 160 0,-3 1 0 16,1 4 0-16,-2 1 0 0,1-1 0 0,-1 3 0 0,1 1-144 0,0-1 144 16,-3-2 0-16,1 1-144 0,-2 1 144 0,2 0 0 15,-2 0 0-15,1 2 0 0,-2-1-128 0,0 2 0 16,-1 1 0-16,0-1 0 0,-2 4 128 0,1-6 0 15,-1 2 0-15,1 1-128 0,0 3 128 0,-1 2 0 16,0-4 0-16,-2 3 0 0,1-1 0 0,0 2 0 16,-1 0 0-16,0 1 0 0,-1 1 0 0,0-1-128 15,0 0 0-15,0 2 0 0,-1 2 128 0,1-1 0 16,-1-3 0-16,0 2 0 0,-2 0 0 0,-1-1 0 16,-1 2 0-16,0-2 0 15,-1 4 0-15,-3 0 0 0,-2 0 0 0,-1 0 0 0,-2 2 0 0,-1 0 0 0,-3-2 0 0,-1 1 0 16,-1 3-128-16,-1 2 0 0,-1-3 0 0,1 0 0 15,-2 0 128-15,1-1-128 0,0-1 128 0,-3 1-128 16,-4 1 128-16,-1-3 0 0,1 3 128 0,-7-1-128 16,-6-2 0-16,-5 2 0 0,-2-1 0 0,-3-1 0 15,-1 0 0-15,-5 1 0 0,-5 3 0 0,-5-3 0 16,-3-1 0-16,-2-1 0 0,-1 0 0 0,-3-3-128 16,0 3 128-16,-3 1 0 0,-1 2 128 0,-4-2-128 15,-4-4 0-15,-4 2 0 0,-2 4 0 0,-1-4 0 16,0-1 0-16,-4 3 0 0,-2 0-176 0,-4-2 176 15,-3-4 0-15,-6-3 0 0,-8-1 0 0,1 5 0 16,1 5 0-16,-7 0 0 0,-4-1 0 0,-2-3 0 16,4-1 0-16,-1 2 0 0,1-1 0 0,-3 1 0 0,-5 1 0 0,3-3-144 15,3 1 144-15,-4-3 0 0,-3 1-128 0,-2 3 128 16,1 6-128-16,4-1 128 0,6-4 0 0,-1 2-128 16,-1 2 128-16,-7-1 0 0,0 4 0 0,-4-2-160 15,-1-1 160-15,-1 2 0 0,1 1 0 0,1 0-128 16,-1 1 128-16,-2-1 0 0,-3 3 0 0,-2-4 0 15,1 1 0-15,0 2 0 0,1 1-160 0,-1 5 32 16,8 0 0-16,-4-4 0 0,0-7 128 0,3 2 0 16,8 2 0-16,-2 0 0 0,-1 1 0 0,4-1 0 15,11 4 0-15,-4-5-128 0,-5-3 128 0,3 1 0 16,9 0 0-16,-6 1 0 0,-5 1 0 0,2 2 0 16,6 2 0-16,0-3-192 0,0 3 192 0,1-2 0 0,3 1 0 15,-2-1 0-15,1 4 0 0,-4-1 0 0,-2 2 0 0,4-2 0 16,7 2 0-16,5-4 0 0,9 2 0 0,-2-1 0 15,-1-3 0-15,-2 1 0 0,-3 1 0 0,2 0 0 16,3 0 0-16,2 0 0 0,4 0 0 0,6-2 0 16,8-1 0-16,1 0 0 0,4 0 0 0,-3-1 0 15,-2 1 0-15,4 0 128 0,7 1-128 0,-4-1 128 16,-2-2-128-16,1 0 0 0,2 1-128 0,1-4 128 16,4 2 0-16,-6-2 0 15,-4 2 0-15,2-4 128 0,7 1-128 0,-4 0 0 0,-4-3-128 0,-2 1 128 16,2 3 0-16,3 0 0 0,3 0 0 0,-1-3 0 0,2 1 0 15,2-3 0-15,2 2 0 0,3-1 0 0,5-1 0 0,-1 3 0 16,0-1 0-16,-2 2 0 0,-2 1 0 0,4-3 0 16,4 6 0-16,-3-2 0 0,-2 4 0 0,1-2 0 15,0 2 0-15,5-1 128 0,7 3-256 0,-2 0-64 16,2 3 0-16,-2 2 0 16,-1 3-464-16,-5 4-112 0</inkml:trace>
  <inkml:trace contextRef="#ctx0" brushRef="#br1" timeOffset="48326.98">11532 3424 26719 0,'-4'-17'2368'0,"3"3"-1888"0,1 4-480 0,3 4 0 0,0-1 704 0,3-7 32 0,3-10 16 0,2-12 0 0,7-15-752 16,0-2-256-16,2 4 0 0,-5 7 0 0,-4 5-32 0,-5 2 0 15,-5 7 0-15,-8 3 0 0,-8 5 672 0,-8 3 128 16,-8 3 16-16,-9 6 16 16,-8 1-176-16,-9 5-48 0,-10 4 0 0,-8 5 0 0,-8 0-320 0,-4 3 0 15,-3 1 0-15,-9 0 0 16,-11 8-560-16,-7-1-80 0,-6-2 0 0,1 4-16 16,2-3-112-16,-9 4 0 0,-7-1-16 0,-1 0 0 0,6 0 416 0,-3 0 96 15,-2 1 16-15,-6 3 0 0,-5 5 832 0,2 4 160 16,7 4 32-16,6 3 16 0,4 3 640 0,11 4 128 15,12-5 32-15,3 9 0 16,11 9-208-16,10 3-32 0,15 3-16 0,11 4 0 0,11-2-752 0,6 1-128 0,8 0-48 0,7 4 0 16,7 3-544-16,9 1-112 0,6 1-32 0,8-1 0 31,9-9-1120-31,10 1-240 0,11 0-32 0,13-6-16 16,9-3-608-16,13-10-128 0,12-8-32 0,12-8 0 15,18-7 48-15,7-10 16 0,0-6 0 0,12-4 0 16,8-3 1248-16,1-4 240 0,-7-4 48 0,8-3 16 0,8-1 848 0,0-5 208 0,-2-4 32 0,-3-2 0 15,-3-2 432-15,-5-2 96 0,-2-1 0 0,-6-4 16 16,-5-4 512-16,-7-2 112 0,-3-1 0 0,-1-4 16 16,-1-2-96-16,-6-3-32 0,-3-2 0 0,-4-1 0 15,-2-1-304-15,-8-5-64 0,-8-4-16 0,-12 3 0 0,-5-1-272 16,-3-7-64-16,-4-1-16 0,-6-5 0 16,-8-5-176-16,-11-1-48 15,-8-4 0-15,-11 3 0 0,-10 2-336 0,-11 2-208 16,-10 1 16-16,-10-1 16 0,-4 4-16 0,-9 3 0 15,-5 1 0-15,-17-4 0 0,-15-1 192 0,-13 0 0 16,-14 5 0-16,-9 3 128 0,0 5-128 0,-4 6 0 16,-4 8 0-16,9 6 0 0,9 8 672 0,-8 6 160 15,-8 8 48-15,5 3 0 0,14 3 208 0,1 6 64 16,0 7 0-16,7 7 0 0,8 8-848 0,6 5-176 16,5 11-128-16,3 9-16672 0</inkml:trace>
  <inkml:trace contextRef="#ctx0" brushRef="#br1" timeOffset="49174.98">19073 3189 30399 0,'-8'-18'2704'0,"-1"2"-2160"0,3 8-544 0,0 4 0 31,0 0-384-31,-4-1-176 0,-7-7-32 0,-13-7-16 0,-13-7-880 0,-14 2-176 16,-11 0-48-16,-10 8 0 0,-6 4 960 0,-10 7 192 0,-9 6 48 0,-10 6 0 15,-10 7 192-15,-8 4 32 0,-6 10 16 0,-5 1 0 16,-8 7 272-16,-7 6 0 0,-8 5 0 0,-5 5 144 15,0 3 624-15,2-2 112 0,3 5 16 0,10-1 16 0,9-2-400 16,0 7-64-16,4 5-32 0,13-1 0 0,16 0-416 16,19-1 0-16,18-4-144 0,19-5 144 0,15-9 224 0,13 3 160 15,11 5 16-15,12 3 16 0,11 3 16 0,14-4 0 16,8-8 0-16,14-2 0 0,11-1-592 0,4-11-112 16,5-7-32-16,23 2 0 0,30-2 304 0,18-4 192 15,14-5-16-15,10-1-16 0,8-6 592 0,8-1 112 16,3-5 32-16,-4-1 0 0,3-3-192 0,4-7-48 15,7-3 0-15,-2-4 0 0,-4-3-144 0,-8-3-48 16,-3-6 0-16,-3-1 0 0,-5-1-16 0,-4-7-16 16,-4-2 0-16,-9-3 0 0,-19 6 224 0,0-5 48 15,-3-3 16-15,-11-4 0 0,-10-2-160 0,-14-1-48 0,-13 2 0 16,-4-7 0-16,-3-4-144 0,-10-4-48 0,-6 2 0 0,-9-6 0 16,-8 0-96-16,-11 3-32 0,-6 8 0 0,-8-7 0 15,-9-5-64-15,-13-4-128 0,-11-1 176 0,-12 2-176 16,-7 4 0-16,-10 5 0 0,-10 1 0 0,-16-1-144 15,-15-1 144-15,-14 2-160 0,-9 2 160 0,-8 4-160 16,-9 5 160-16,-3 4 0 0,9 7 0 0,-7 1 0 16,-6 4-144-16,-8 8 144 0,-3 4-160 0,2 10-12032 15,2 6-2400-15</inkml:trace>
  <inkml:trace contextRef="#ctx0" brushRef="#br1" timeOffset="55812.45">10315 14958 22111 0,'0'-1'1968'0,"2"-1"-1584"0,0 2-384 0,0 0 0 16,2 0 464-16,2-3 16 0,3 2 0 0,7-1 0 16,5-2-1376-16,4-1-288 0,0 2-48 0,-1 0-16 15,-1 2 528-15,-2-3 96 16,-3 3 32-16,-2 1 0 0,-1 0 592 0,-3 0 0 0,0 0 224 0,-4 1-64 16,-2 0 1232-16,2 2 240 0,0-2 48 0,2 0 16 0,2 1 160 0,0 0 16 15,4-1 16-15,1-1 0 0,2-1-656 0,2-1-128 16,0-1-16-16,2-1-16 0,2 0-576 0,2-1-112 15,-1 2-32-15,0 0 0 0,0 0-352 0,-6 0 0 16,-3 3 0-16,2 0 128 0,3 0-128 0,2 3 0 16,0 1 0-16,-3 1 0 0,2 2 0 0,-4-1 0 15,0 0 0-15,-2 0 0 0,2 0 0 0,-1-1 128 16,0 0-128-16,-1-1 176 0,-2-3 272 0,1 2 48 0,4-1 16 16,-1-2 0-16,1 0 48 0,0-2 16 15,-1 0 0-15,0 1 0 0,2 0-368 0,0-3-64 0,2 3-16 16,-1-2 0-16,3 2-128 0,-2 1 0 0,1 0 0 0,-3 0 0 15,0 1 0-15,-2 2 0 0,0-3 0 0,-3 0 0 16,-1 0 0-16,0-3 0 16,1 2 0-16,0 0 0 0,1 0 0 0,-1-3 0 0,2 2 0 0,0-3 0 15,-1 1 0-15,3-1 192 0,1 0-32 0,3-1 0 16,-1 0-160-16,2 0 128 0,-2-1-128 0,1 2 128 16,-1 0-128-16,5 2 128 0,1-2-128 0,2 2 128 15,1 1-128-15,-1 1 0 0,-3 1 0 0,-1-3 0 16,-1 3 0-16,-2-1 0 0,1 2 0 0,-1-2 0 15,-6 1-128-15,0-1 128 0,-1 1 0 0,3 0 0 0,1 0 0 0,-2 0 0 16,1-3 0-16,-1 2 0 0,1 0 0 0,1-1 0 16,-3 2 0-16,2-3 128 0,2 2 48 0,2-3 0 15,0 1 0-15,0 0 0 0,3 0-176 0,0-2 0 16,2 3 0-16,-1-2 128 0,2 0-128 0,-2 2 0 16,-1-3 0-16,-1 1 0 0,2 2 0 0,-2-1 0 31,-2 2 0-31,0 0 0 0,-3 2 0 0,-1-1 0 0,-1 4 128 0,0-3-128 0,-2-1 0 0,-3 0 0 15,-1 0 0-15,2 1-176 0,1 3 176 0,0-4 0 32,1 1 0-32,-1-1 0 0,2 0 0 0,-1-1 0 0,2-2 0 0,1 1 128 0,-2 1 16 0,2-4 16 15,2 0 0-15,1 0 0 16,-1 0-160-16,-1 0 0 0,0 1 0 0,-1-1 0 16,-3 0 0-16,-1 4 0 0,-1-3 0 0,-3 3 0 15,-2-3 0-15,-1 2 0 0,-2 2 0 0,-2-2 0 16,-1 0 0-16,-2 1 0 0,0 0 0 0,-1-2 0 15,-1 1 128-15,0-1 0 0,-1 0 0 0,1-1 0 16,-2 0 0-16,0 1 0 0,1-4 0 0,-2 0 0 16,1 0-128-16,1-3 0 0,-2 1 0 0,-1-2 0 15,2-2 0-15,-3 0 0 0,1-1 0 0,-2 2 0 16,0-4 128-16,-3 1 0 0,1 1 0 0,-2 0 0 16,0 1-128-16,0 2 0 0,0 4 0 0,-2-2 0 0,-3 2 0 15,-4 0 0-15,2 1 0 0,-2 3 0 0,2 0 0 0,0-1 0 16,-2 3-160-16,2 1 160 0,1-2 0 0,1 0 0 15,5 2-128-15,1 2 128 0,1 0 0 0,0-2 0 16,3 1 0-16,3 1 0 0,1 0 0 0,1-1 0 16,0 1 0-16,2 1-144 0,1-2-80 0,-1 3-16 15,3-1 0-15,0 0 0 0,1 1 80 0,0 0 16 16,1-1 0-16,0-1 0 0,2 3 144 0,1-3 0 16,-1 1-144-16,3 0 144 0,1 1 0 0,0 1 0 15,-4-3 0-15,4 3 0 0,3 0 0 0,5 3 0 16,4 0-144-16,-1-1 144 0,1 2 0 0,-1-1-128 15,-1 2 128-15,-1-4 0 0,-2 5-128 0,-1-5 128 0,-1 2 0 16,-3-2 0-16,-3 0 0 0,-2 1 0 0,0 1 0 0,-4-1 0 16,1 2 0-16,-4 0-128 0,1-1 128 0,-3 1 0 15,0 0 0-15,-1-2 0 0,0 2 0 0,-1-2 0 16,-1 3 0-16,1-4-128 0,-2 3 128 0,-1-2 0 16,1 1 0-16,-1 2 0 0,-1-2 128 0,0 3-128 15,0 0 0-15,-1 2 0 0,-2 0 0 0,0 1 0 16,-1 1 0-16,-1-1 0 0,3-3 0 0,-4 1 0 15,-2 3 0-15,-1 1 0 0,-1-4 0 0,-1 2 0 16,2-3 0-16,-1-1 144 0,2 0-144 0,-1-2 192 16,0 1-192-16,2-1 0 0,1-1 144 0,1 0-144 15,1 0 0-15,2-1-128 0,-1-1 0 0,1-2 0 16,1 1-736-16,0 0-144 0</inkml:trace>
  <inkml:trace contextRef="#ctx0" brushRef="#br1" timeOffset="65480.12">10433 14937 17503 0,'-4'-3'1552'0,"0"-1"-1232"0,3 2-320 0,1 0 0 0,0 2 320 0,-1-3 16 15,-2-2 0-15,1-1 0 16,-2-4-848-16,1 0-192 0,1 1-16 0,2 2-16 16,0 3 16-16,3-2 0 0,-2 3 0 0,0 0 0 0,0 1 512 0,1 2 208 15,-1 0-176-15,-2 0 176 0,1 0-128 0,-3 2 128 16,2 1 0-16,-1 0-144 0,2-3 896 0,0 0 176 16,0 0 32-16,0 0 16 0,0 0-272 0,0 0-48 0,-2 21-16 0,7-20 0 15,1 0 320-15,3-1 64 0,1 0 16 0,1-1 0 16,1 0 304-16,2 1 64 0,1-3 16 0,0 3 0 15,1-1-752-15,0 1-160 0,-1 1-16 0,0 2-16 16,1-1-336-16,-2 2-144 0,3 1 128 0,-4-3-128 16,0 2 0-16,-1 1 0 0,3 1 0 0,0-1 0 15,-3-2 0-15,0 0 0 0,-1 4 0 0,3-3 0 16,2 0 0-16,1 1 256 0,-3-1-32 0,2-2-16 16,4 1 368-16,1-2 80 0,-4 0 16 0,3-1 0 15,5-1 32-15,4 1 16 0,1-1 0 0,0-2 0 16,-3 2-400-16,0 1-96 0,3-1-16 0,-3 1 0 15,0 0-80-15,-2 0-128 0,-2 2 176 0,0 1-176 0,-1-2 208 0,-2 0-64 16,0 3-16-16,-2-2 0 0,2 2-128 0,-4-1 128 16,-2 0-128-16,0 1 128 0,5-1-128 0,1 0 0 15,1 2 0-15,1-4 0 0,3 1 288 0,2-1 32 16,3-2 0-16,-1-1 0 0,-3 1-96 16,1-4-16-16,3 2 0 0,1-4 0 15,-2 2-32-15,-6 0-16 0,-2 3 0 0,3-4 0 16,5 2-16-16,5 2 0 0,1-2 0 0,-1 3 0 0,-4 1-144 0,-3 1 0 15,0 3 0-15,0-2 0 0,2 3 0 0,0 0-176 16,1 0 48-16,-2-3 0 0,1 0 128 16,-1 0 0-16,-1-2 0 0,1 0 0 0,-5 0 0 0,1-2 176 15,-1 0-48-15,4 1 0 0,3 0 32 0,2-3 0 0,0 3 0 16,-1-4 0-16,0 4-32 0,0-3-128 0,2 2 192 0,-2-1-64 16,-2 1 0-16,-1-1-128 0,1 1 192 0,-2-2-64 15,1 2-128-15,-4-5-144 0,-2 5 144 0,-2-2-208 16,-2 4 208-16,0-4 0 0,2 3 0 0,-1-2 0 15,1 0 0-15,0 3 0 0,2-4 0 0,0 3 0 16,2-1 0-16,-1-1 0 0,2 2 0 0,-1-2 0 16,-5 3 0-16,4-1 0 0,1 1 128 0,1-1-128 15,0 0 0-15,-2-2 0 0,0 2 0 0,-4 0-144 16,-1-2 144-16,-2 2 0 0,-1-1 0 0,-3-1 0 16,-1 1 0-16,-1-1 0 0,1 1 0 0,-2 0 0 0,1-1 0 0,-3 2 0 15,0-3 0-15,2 1 0 0,1 3 0 0,1-3 128 16,3 0 0-16,-1-1 0 0,3 1-128 0,2-1 0 15,0-1 0-15,2-1 0 0,1 1 0 0,1-1 0 16,1 1 0-16,-2 0 0 0,-2 0 0 0,-1 2-192 16,-2-2 64-16,-3 2 0 0,-1 0 128 0,-4-2 0 15,0 4 0-15,-5-1 0 0,1 2 0 0,-1-2 0 16,-3 1 0-16,0 1 0 16,-2-1 0-16,2-3 192 0,0 3-64 0,-1-1 0 0,2 0 0 0,1 0 0 15,-1-1 0-15,1 1 0 0,-1-3-128 0,1 1 128 16,-1-1-128-16,1 2 128 0,0-2-128 0,-2 0 0 15,0 0 0-15,0-1 0 0,-3-1 0 0,-1 1 0 0,1 0 0 16,-3 0 0-16,-1-3 0 0,-2 2 0 0,-3 1 128 0,-1-4-128 16,-2 3 0-16,-1 1 128 0,-1 0-128 0,-2 0 0 15,0-1 0-15,-2 0 0 0,-1 0 0 0,-1-1 0 16,-1 1 160-16,1 0-32 0,-1-1-128 0,3 0 192 16,0-1-192-16,0 0 0 0,3 1 0 0,-2-2 0 15,1 4 0-15,1-1 0 0,2 1-128 0,-3-1 128 16,2 3 0-16,-2 0 0 0,3 3 0 0,0-1 0 15,1 2 0-15,0 0-128 0,3 0 128 0,1 2 0 16,2-1-160-16,3 3 32 16,1-1 0-16,1 0 0 0,4 2-48 0,0-1 0 0,4 2 0 0,1 1 0 0,1 1 48 15,2 2 0-15,2-2 0 0,1 2 0 0,4 1 128 0,3-1-160 16,4 1 160-16,3 1-160 0,5-2 0 0,2 1 0 16,1-3 0-16,1 0 0 0,-1-2 32 0,-1-2 0 15,-1 1 0-15,-4-3 0 0,-3 2 128 0,-3 1 0 16,-1-2 0-16,-4 2 0 0,0-1 0 0,-1 1 0 15,-2 0 0-15,0-1 0 0,-2 1 0 0,0-2 0 16,0 2 0-16,-1-2 0 0,1 0 0 0,-1 2 0 16,0-1 0-16,-2 1 0 0,0-1 0 0,-3 1 0 15,-2 1 0-15,0-1 0 0,-2-1 0 0,-2-1 176 16,0 2-48-16,-3 0 0 0,0 1-128 0,-2-1 0 16,0 1 0-16,-3 1 0 0,1 0 240 0,-3 3 16 15,-1 1 0-15,0 0 0 0,1 0-128 0,-1 0 0 0,-1 2-128 0,2-1 192 16,-1 1-192-16,-2 0 0 0,0 4 0 0,-2-2 0 15,0 1 0-15,1 2 0 0,1-2 0 0,-2 0 0 16,1 0 208-16,0-4-48 0,1 1-16 0,1-2 0 16,0 0 80-16,2-1 16 0,-1-2 0 0,1 1 0 15,1-1-240-15,1-1 144 0,0-2-144 0,0 1 128 16,1 3-128-16,0-4-224 16,0 1 48-16,1-1 16 0,0-3-368 15,0 3-80-15,2 1-16 0,4-6 0 0</inkml:trace>
  <inkml:trace contextRef="#ctx0" brushRef="#br1" timeOffset="74885.96">21021 14795 27647 0,'-1'-2'2448'0,"0"2"-1952"15,1 2-496-15,0-2 0 16,0 0-2096-16,0 0-512 0,0-2-96 0,0 2-32 16,0-3 112-16,0 1 0 0,0-1 16 0,0 3 0 0,0 0 4128 0,0 0 816 0,0 0 160 15,0 0 48-15,-19-17-128 0,13 16-32 0,-2-3 0 16,-1 3 0-16,-1-2-1200 0,-1 3-240 0,0 0-48 0,-2 0-16 15,1 3-208-15,-2-3-32 0,0 0-16 0,-1 0 0 16,-1 0-80-16,-2 0-16 0,2-3 0 0,-2 2 0 16,2 0 112-16,-3 0 0 0,2-3 16 0,-1 3 0 15,0-2-96-15,1 1-32 0,1 1 0 0,-2-3 0 16,0 1-288-16,-1 1-64 0,-1-1-16 0,-1 1 0 16,0 1 16-16,-1-2 0 0,0 1 0 0,-1-1 0 15,1 3 16-15,-1-3 16 0,-1 0 0 0,1 3 0 16,-1-2-32-16,0 2-16 0,-2-2 0 0,1 1 0 0,3 0-160 0,-4 1 160 15,0 0-160-15,-2-3 160 0,4 3-160 0,-1 0 0 16,1 0 144-16,1 3-144 0,2-3 128 0,-1 0-128 16,1 1 128-16,0 0-128 0,1 1 128 0,0 0-128 15,2-1 128-15,-2 1-128 0,1-1 0 0,2 1 144 16,0 0-144-16,-1-1 0 0,1 1 208 0,0-2-64 16,1 1-16-16,-2-1 0 0,2 2-128 0,-1-1 0 15,0-1 0-15,-2 2 128 0,0-2-128 0,2 0 0 16,1 2 0-16,-1-1 128 0,-3 1-128 0,-1-2 0 15,1 0 0-15,0 2 0 0,2-1 0 0,-2 0 0 16,2 2 0-16,-1-3 0 0,-1 2 0 0,2-1 0 16,-2 2 0-16,0-2 0 0,0 0 0 0,0 2 0 15,2-3 0-15,-1 0 0 0,2 0 0 0,0 0 0 0,-1 0 0 0,1 0 0 16,0 0 0-16,0 0 0 0,-1-3 0 0,0 3 128 16,-1 0-128-16,2 3 192 0,1-3-192 0,-2 2 192 15,0 2-192-15,-2-3 0 0,0 3 144 0,-2-3-144 16,-1 4 0-16,-2-3 0 0,0 2 0 0,2-3 0 15,3 3 0-15,-1-1 128 0,-3 0-128 0,2 0 0 16,3-1 0-16,-2 2 0 0,0 0 0 0,-1-1 0 16,2-1 0-16,-1-2 0 0,3 1 128 0,-1-2-128 15,1 1 128-15,2 0-128 0,1-2 128 0,-1 0-128 16,-2-1 0-16,0 3 0 16,-1-2 0-16,0 1 0 0,-2-1 0 0,3 2 0 0,2 0 0 0,-1 0 0 0,-3 0 0 0,-1-1 128 15,0 1-128-15,1-2 0 0,-1 2 128 0,1-1-128 16,1 1 128-16,-1 0-128 0,0 1 128 0,0-1-128 15,0 2 160-15,-1-2-160 0,2 1 128 0,-1 2-128 16,0-1 0-16,2-2 0 0,-1 0 0 0,2 0 0 16,3 0 0-16,-1 0 0 0,-1 0 0 0,0-2 128 15,1 1-128-15,2-1 0 0,-2 1 0 0,0 1 144 16,0 0-144-16,0 1 128 0,3-2-128 0,0 1 128 16,-1 1-128-16,1 1 128 0,2-2-128 0,0 0 0 15,1-2 0-15,0 2 0 0,1 0 0 0,1-1 0 16,0 1 0-16,3-2 0 0,-1 1 0 0,0-1 192 0,1 2-192 15,-1-2 192-15,3 1-192 0,-2-2 0 0,1 3 144 0,1-4-144 16,1 2 128-16,-2-2-128 0,2 1 160 0,0-1-160 16,1-1 256-16,0 0-64 0,0-1 0 0,1 0 0 15,0 1-16-15,0-2-16 0,2 2 0 0,-1-1 0 16,2 1-160-16,0-1 0 0,2 1 0 0,0-2 0 16,2 2 0-16,-1-1 0 0,3-3 0 0,0 3 0 15,-2 0 0-15,2-2 0 0,3 2 0 0,-2-4 0 16,1 2 0-16,1-1 0 15,-2 0 0-15,0 1 0 0,0-1 0 0,0 0 0 0,1-1 0 0,0 3 0 0,-3-3 0 16,0 3 0-16,0 2 0 0,-1-2 0 0,2-1 0 0,-1 0 0 16,0 3 0-16,-2 2 0 0,-1-1 0 0,0 2 0 15,-2-1 0-15,1 3 0 0,-1 0 0 0,-2 0 0 16,1 0 0-16,-1 0 0 0,2 0-128 0,-2 0 128 16,2 0 0-16,0 0 0 0,-1 0 0 0,1 0 0 15,0 0 0-15,0 0 0 0,1 1 0 0,-2-1 0 16,0 0 0-16,0 2 0 0,0-2 0 0,-1 2 0 15,1-2 0-15,-1 0 128 0,1 0-128 0,-2 1 0 16,2-1 0-16,-2 2 0 0,1-1 0 0,-2 1 0 16,1 1 0-16,-1-1 0 0,-1 4 0 0,0-2-224 15,-1 1 48-15,-2 1 16 0,0 2 160 0,-2-1-192 16,-1 3 192-16,-2 1-192 16,-1 1 192-16,-1-3 0 0,-2 5 0 0,1-3-128 0,0 0 128 0,-1 0 0 0,1-1 0 0,0 0 0 15,-1 1 0-15,0 0 0 0,-3 1 0 0,0 3 0 16,-2-4 0-16,1 1 0 0,-2 0 0 0,0-2 128 15,1 2-128-15,1-4 144 0,0 0-144 0,2 0 160 16,0-2-32-16,5-2 0 0,3-1 0 0,-2 0 0 16,0 2 0-16,-2 1-128 0,0 0 192 15,-1-1-64-15,1 2-128 0,-3 0 0 0,2 3 144 0,-3-4-144 16,1 4 0-16,1-4 0 0,-2 2 0 0,1-1 0 16,2 0 0-16,-1-3 0 0,2-1 0 0,0 2 0 15,2-2 192-15,1-1-16 0,0 1-16 0,2 1 0 16,3-4-32-16,0 1 0 0,2 0 0 0,0-1 0 0,2 2 32 0,0-2 0 15,3 0 0-15,-1 0 0 0,2 2-32 0,-1-1 0 16,-4-1 0-16,0 0 0 0,22 10-128 0,-11-4 0 16,1 0 0-16,0 2 0 0,2-1 0 0,-1 0 0 15,0 1 0-15,0 1 0 0,3 2 0 0,2-3 0 16,0 3 0-16,2-1 0 0,-2 0 0 0,1 1 0 16,2-2 0-16,-1 1 128 0,1 1 0 0,-1 0 0 15,1 0 0-15,0-2 0 0,-2 2-128 0,1-1 0 16,-1 1 0-16,1 1 0 15,-1 3-560-15,1 3-144 0,2 1-16 0,-1 7-20592 0</inkml:trace>
  <inkml:trace contextRef="#ctx0" brushRef="#br2" timeOffset="93229.15">19698 2156 31327 0,'-27'-11'2784'0,"4"3"-2224"16,5 5-560-16,8 2 0 0,3 1 1152 0,-8 0 128 15,-13-5 32-15,-19-3 0 0,-15 1-1040 0,-9-1-272 16,-3 3 0-16,1 3 0 0,4 3 0 0,3 4 0 16,2 0-208-16,1 4 64 15,-1 1-368-15,-3 2-64 0,-2 0 0 0,-3 2-16 0,-1 1 336 0,-1 0 80 16,-2 1 16-16,-1-2 0 0,-3 0 160 0,0-2 0 0,0 2 0 0,-2 1 0 16,0 1 128-16,0 3-128 15,-1-1 160-15,0 2-160 0,1-2 608 0,1 3 32 0,2-2 0 0,-3 4 0 16,-1 7 160-16,4 1 32 0,3 0 16 0,0 2 0 15,-1 4-272-15,0 1-48 0,1 1-16 0,3 1 0 16,2-1-384-16,3 0-128 0,5-4 0 0,4-1 0 16,7-4 0-16,4-2 0 0,1 3 0 0,4-3 0 15,2 4 0-15,1 1 0 0,3 0 0 0,1 2 0 16,4-3-208-16,2 0-48 0,-1 4-16 0,1 1 0 0,-5 9 64 0,-1 2 16 16,1-2 0-16,-2 6 0 0,-2 9 192 0,-2 4 0 15,3 3 0-15,1 3 0 0,1 4 0 0,1-4 0 16,2 2 0-16,4-5-144 0,3-2 144 0,3 2 0 15,3 1 128-15,5-1-128 0,5 0 176 0,3-2-48 16,6 2 0-16,4-4 0 0,3-5 64 0,7 3 0 16,5 5 0-16,6 1 0 0,4 0-32 0,4 0 0 15,4-2 0-15,5 3 0 0,-1-5-160 0,7 5 128 16,7 8-128-16,5-2 128 0,0-9-128 0,5 0 0 16,8-2 0-16,5-4 0 0,8-3 0 0,6-5 0 15,12-5-144-15,2-6 144 0,2-5-208 0,2-8 64 16,5-8 16-16,2-5 0 0,3-1-128 0,0-11 0 0,1-5-16 15,1-7 0-15,2-6 16 0,1-8 16 16,1-8 0-16,1-9 0 0,3-4 240 0,-6-7 0 0,-4 2 0 0,12-11 0 16,9-13 464-16,3-7 96 0,3-5 16 0,-5-7 0 15,-10 2-320-15,2-7-48 0,1-8-16 16,-8 1 0-16,-8 1-192 0,-20 10 0 0,-16 10 0 0,4-13 0 16,2-13 144-16,-6-10-144 0,-9 0 128 0,-7 4-128 15,-7-1 256-15,-8 1-48 0,-9 11 0 0,-5-6 0 16,-3-1 64-16,-8-3 16 0,-5 3 0 0,-9 2 0 15,-5 1-288-15,-8 2 0 0,-6 2 0 0,-8 4 0 0,-4 8-224 16,-7 1-96-16,-6 1-32 0,-10 7 0 0,-7 4 160 0,-9 6 16 16,-8 6 16-16,-9 3 0 0,-5 8-64 0,-10 5-16 15,-10 7 0-15,-10 7 0 0,-9 3 240 0,-6 7 192 16,0 5-48-16,-6 8 0 0,-2 6-144 0,-3 8 0 16,-3 6 144-16,-2 7-18432 15</inkml:trace>
  <inkml:trace contextRef="#ctx0" brushRef="#br2" timeOffset="93936.39">11072 2656 42383 0,'-48'-30'1872'0,"11"8"400"0,2 4-1824 0,9 8-448 0,9 6 0 0,4 1 0 16,-4-1-992-16,-16-2-288 0,-18-1-64 0,-14-4-16 0,-10-1 960 0,-4 8 192 15,-2 2 32-15,0 6 16 16,1 10-496-16,-3-1-112 0,-5 9 0 0,-5 7-16 16,-3 4-1280-16,-5 7-256 0,-9 4-48 0,-4 6-16 15,0 1 1040-15,0 2 224 0,-2 5 32 0,1 4 16 0,4 3 1072 0,-1 6 320 16,0 3 16-16,4 6 0 0,3 4 1360 0,10-2 272 15,10-4 48-15,1 7 16 0,3 14-256 0,7 4-48 16,10 3-16-16,9-3 0 0,11-1-816 0,9-1-176 0,13-3-16 16,8-4-16-16,11-7-336 0,9-3-64 0,9-5-16 0,8-3 0 15,9-8-272-15,8-6 128 0,8-11-128 0,10-6 0 16,7-8 0-16,12-6 0 0,16-3 0 0,10-9 0 16,-4-4 0-1,17-9 0-15,19-8-208 0,8-10 80 0,-4-2-192 0,13-11-48 0,16-5 0 0,3-6 0 31,-3-5-304-31,2-3-64 0,6-5-16 0,-4-7 0 0,-4-5 544 0,-8-1 208 0,-13 2-176 0,1-4 176 16,-1-4-256-16,-7-2 64 0,-8-3 0 0,-8-1 0 16,-8-4 480-16,-12 3 96 0,-11 1 32 0,-4-4 0 15,0-3 560-15,-9-3 112 0,-9 4 32 0,-7-4 0 32,-6-3-528-32,-6-2-96 0,-6-1-32 0,-8 2 0 0,-8 3-128 15,-9-4-16-15,-8-3-16 0,-10 6 0 0,-8 0-144 0,-11 2-32 16,-5 9 0-16,-11 1 0 0,-12 1-128 0,-14 1 0 15,-12 6 0-15,-14 6 0 0,-9 3-192 0,-1 10-64 16,0 7 0-16,-17 7-16 0,-22 1 80 0,-17 10 32 16,-17 7 0-16,-8 10 0 15,3 10-352-15,-2 8-80 0,-3 11-16 0,3 9-17312 0</inkml:trace>
  <inkml:trace contextRef="#ctx0" brushRef="#br2" timeOffset="95718.54">24042 1032 28559 0,'-2'-5'2544'0,"-1"3"-2032"0,3-1-512 0,-1 2 0 15,1 0 416-15,-1-1-16 0,-2-1 0 0,-2-2 0 16,2-4 496-16,-5-2 112 0,1 0 16 0,-2-3 0 16,1 4-352-16,-1-5-64 0,0 3-16 0,-1-3 0 15,2 2-464-15,0 1-128 0,2 4 0 0,0 0 0 16,0 6 224-16,0-1 32 0,-2 6 0 0,-2 1 0 15,-2 4 352-15,-4 1 80 0,-2 5 16 0,-4 3 0 16,-1 0-320-16,-6 3-64 0,-2 5-16 0,-1-2 0 16,3-1-176-16,0 2-128 15,1-2 144-15,2 0-144 0,2 2 144 0,3-2-144 0,4 2 128 0,3-1-128 0,6-1 0 0,1 1 0 16,5-5 0-16,3 3 0 0,3-3 0 0,1 0 0 16,4-1 0-16,0-2 0 0,5 0 0 0,2-1 0 15,3-1 0-15,2-1 0 0,1-1 0 0,3-1 0 16,1-4 0-16,3-1 0 0,-2-3 0 0,2 1 0 15,-1-8 0-15,0 0 0 0,-1-1 0 0,0-4 0 32,1-1 0-32,2-3 128 0,-1 0-128 0,-1-1 0 15,-2-2 0-15,0-3 0 0,-1 1 0 0,-2-1 0 0,-1 0 0 16,-1-5 128-16,0 1-128 0,-3-4 192 16,-2 2-192-16,-4-2 192 0,-2-4-64 0,-2-2 0 0,-6-1 0 0,-2-3 0 15,-5 1-128-15,-4-2 0 0,-3-5 144 0,-3 2-144 16,-2-1 0-16,-2 6 144 0,1-1-144 0,-3 1 0 15,-2 1 240-15,1-4-64 0,0 2-16 0,1 2 0 16,1 4-32-16,0 2 0 0,2 5 0 0,2 3 0 16,1 5 0-16,3 4 0 0,2 2 0 0,1 1 0 15,4 4-128-15,3 3-176 0,0 1 48 0,2 2 0 16,3 2-576 0,2 1-96-16,2 3-32 0,3 1-17552 0</inkml:trace>
  <inkml:trace contextRef="#ctx0" brushRef="#br2" timeOffset="96079.95">24740 718 30399 0,'-5'-5'1344'0,"0"4"288"0,1-2-1312 0,2 2-320 0,0 1 0 0,1 0 0 16,1 0 624-16,-1 0 48 0,0 0 16 0,-2 0 0 16,3-1 912-16,0 2 192 0,3 0 48 0,2 2 0 15,0 3-1232-15,2-1-240 0,2 2-48 0,-1 4-16 16,3 5-176-16,-1 0-128 0,3 3 192 0,-1 3-192 15,0 1 176-15,3-1-176 0,-1 1 160 0,1 0-160 16,-3-6 160-16,3 1-160 0,0 1 160 0,1-3-160 16,0 1 128-16,2-2-128 0,1 0 0 0,1-1 0 15,1-1 0-15,-1 2 0 0,-3-6 0 0,-1 1 0 0,1-3-192 0,-3 0-144 16,-1-3-32-16,-3 0-11744 16,0-3-2352-16</inkml:trace>
  <inkml:trace contextRef="#ctx0" brushRef="#br2" timeOffset="96630.14">25609 563 28559 0,'-9'-5'1264'0,"3"5"272"0,0 0-1232 0,1 0-304 0,1 0 0 0,2 2 0 0,1-1 144 0,-3 1-16 16,-1 1-128-16,-5 0 192 0,0 0 1728 0,0 1 320 15,0-2 80-15,2 1 16 0,0-1-1376 0,1-1-288 16,1 2-48-16,1-3-16 0,0 0-480 0,0 0-128 16,1 1 0-16,-1 0 0 0,0 2 0 0,-1-1 0 15,0 3 0-15,-2 0 0 0,1 1 176 0,-3 4 16 16,1-1 0-16,-2 6 0 0,-3-2 64 0,-1 7 0 15,-3 1 16-15,-1 5 0 0,-1 1-32 0,-1 2-16 16,0-1 0-16,0 1 0 0,1-3-96 0,1-2-128 16,3 0 176-16,1-2-176 0,1 0 224 0,-1 2-64 15,1 1-16-15,1 3 0 0,0 0-144 0,0 2 0 0,-1 1 144 0,-1 2-144 16,0 3 0-16,-1 3 0 0,-1 0 0 0,2-2 0 16,-2-3 0-16,2-2 144 0,0-1-144 0,2-5 0 15,0-2-128-15,1 2-144 0,1 3-32 0,0-1 0 31,3-4-128-31,2-4-16 0,2-1-16 0,3-5-17824 0</inkml:trace>
  <inkml:trace contextRef="#ctx0" brushRef="#br2" timeOffset="99667.56">23196 1951 18431 0,'-9'0'1632'0,"1"0"-1312"16,6 0-320-16,2 0 0 0,1 0 512 0,0 0 48 16,-2-2 0-16,-2 0 0 0,2 0 528 0,1-3 96 0,5-2 32 0,4 1 0 15,3 1 384-15,3-3 96 0,4 1 16 0,0 1 0 16,2 0 176-16,4 1 32 0,2 0 16 0,2 1 0 15,3 1-784-15,3 2-144 0,3-2-48 0,4 1 0 16,6 2-608-16,4-2-128 16,7 2-32-16,4-2 0 0,5-1 16 0,7-3 0 0,5-2 0 0,8-1 0 15,6-2-80-15,5-4-128 0,3-1 176 0,2-1-176 16,5-3 224-16,2-1-64 0,3-3-16 0,0 1 0 16,1-1-144-16,2-2 0 0,3-1 0 0,1-1-176 15,1-3 176-15,-5 4-128 0,-6 2 128 0,-3-2-128 16,-5-1-112-16,-7 4-16 0,-2 0 0 0,-7 2 0 15,-8 2 0-15,-9 0-16 0,-5 1 0 0,-12 0 0 16,-8 2-432-16,-7 4-96 16,-10 2-16-16,-7 6-16752 0</inkml:trace>
  <inkml:trace contextRef="#ctx0" brushRef="#br2" timeOffset="100373.98">24485 2785 26719 0,'-5'-9'1184'0,"1"2"240"0,1 2-1136 0,0 3-288 0,2-2 0 0,0 3 0 16,-1-3-128-16,0 2-96 0,-1-6-16 0,-1 0 0 0,-1-3 1728 0,-3-1 352 15,2 1 64-15,0 1 16 0,0 2-1136 0,-3-3-208 16,0 2-64-16,-1 0 0 16,1-1 48-16,-4 3 0 0,1-3 0 0,-4 1 0 0,1 1 80 0,-2-2 0 15,-2 3 16-15,-1 0 0 0,0 2-192 0,-1 4-32 16,0-1-16-16,0 4 0 0,0-1-256 0,0 4-160 16,-1 4 192-16,1 1-192 0,0 2 0 0,1 3 0 15,0 4 0-15,2 2 0 0,-1 5 0 0,2 2 0 16,1 3 0-16,0 0 0 0,2 1 0 0,3 1 0 15,0 1 0-15,2-4 0 0,3-1 0 0,1 3 0 16,0-2-128-16,4-2 128 16,1 0-608-16,1-6-32 0,2-2 0 0,2-4 0 15,1-3 160-15,3-1 32 0,0-4 0 0,4-3 0 0,2-5 256 0,1-5 192 0,4-1-208 0,1-5 80 16,3-4 496-16,1-1 96 0,0-1 32 0,3-3 0 16,1-4-128-16,2 0-32 0,-2-1 0 0,1 0 0 31,-3-2 80-31,0-1 16 0,-2 0 0 0,-1 1 0 0,-5 1-192 0,0-2-48 0,-4-1 0 0,-3-2 0 31,-1 2-192-31,-3-3 128 0,-3-3-128 0,-2-2 0 16,0-2 160-16,-5 1-160 0,1 1 160 0,-2-1-160 15,-4-3 192-15,1 1-48 0,-1-3-16 0,-2 1 0 16,-1-1 0-16,2 2 0 0,-2 3 0 0,0 0 0 16,0 5-128-16,1 0 0 0,1 1 144 0,-1 3-144 15,1 6 0-15,2 3 0 0,0 4 0 0,0 3 0 0,1 0 0 0,0 4 0 16,1 4-144-16,3 1 144 15,0 4-416-15,2 4-16 0,2 1 0 0,0 4-11952 16,3 2-2400-16</inkml:trace>
  <inkml:trace contextRef="#ctx0" brushRef="#br2" timeOffset="100745.28">25583 2316 24879 0,'2'-14'2208'0,"0"4"-1760"0,-1 4-448 0,-1 2 0 16,0 3 1088-16,-1 1 144 0,-1 1 32 0,1-1 0 15,-1 0-112-15,-3 0 0 0,0 4-16 0,-3 1 0 0,0 1 48 0,-2 5 16 16,-2 0 0-16,-2 3 0 0,-1 3-624 0,-3 4-112 16,-3 1-16-16,-3 4-16 0,-3 5 16 0,-7 3 16 15,0 7 0-15,-3-1 0 16,-2 5-80-16,0 1-32 0,-2 3 0 0,0-3 0 0,0 0-224 0,4-3-128 16,3-1 128-16,2-7-128 0,3-2 0 0,3-3 128 15,4-1-128-15,3-3 0 16,4-4-416-16,3-4-160 0,5-3-16 0,1-5-16 15,2-3-1168-15,1-3-224 0</inkml:trace>
  <inkml:trace contextRef="#ctx0" brushRef="#br2" timeOffset="100992.03">24966 2361 35007 0,'-7'-7'3120'0,"2"4"-2496"0,1 2-496 0,3 2-128 16,1 2 912-16,1-1 176 16,0 2 16-16,3 2 16 0,1 4-480 0,3 5-80 0,5 5-32 0,5 6 0 15,5 5-144-15,4 0-16 0,2 3-16 0,4 3 0 0,1 2-352 0,1-1 0 16,0 4 0-16,-5-2 0 0,-1-3-192 0,-4 0 0 16,-4-1 0-16,-3-4 0 31,-2-3-320-31,-2-4-64 0,-3 0 0 0,0-8-16 0,0 1-1392 0,-2-7-288 0,-2 0-48 0,-1-4-12800 15</inkml:trace>
  <inkml:trace contextRef="#ctx0" brushRef="#br2" timeOffset="101661.1">25017 2115 35935 0,'-20'-5'1600'0,"6"4"320"0,2 1-1536 0,3 0-384 0,6 1 0 0,0 0 0 31,2 1-608-31,-3-2-192 0,-3 2-32 0,-2 1-16 0,2-1 2240 0,-1 1 448 0,6-2 80 0,2 1 32 16,3-2-1312-16,4 0-272 0,4-2-48 0,2-2-16 0,3 0-176 0,3 1-128 15,-3-1 192-15,4 0-192 0,5 2 144 0,3-3-144 16,2 1 0-16,-2 2 144 0,1-1-144 0,-1 2 0 16,0 1 0-16,-2 0 0 15,0 1 0-15,-1 2 128 0,-3-3-128 0,2 0 0 16,3 1 0-16,2 0 0 0,1-1 0 0,0 0 0 15,-4 0 0-15,0-1 0 0,2 0 0 0,0 1 0 16,-1-3 0-16,-1 1 0 0,-3-1 0 0,-2 1 0 16,0 1 0-16,-2-2 0 0,-3 1 0 0,-2-2 0 15,-1 1 128-15,-3 1 0 0,0-2 0 0,-4 1 0 16,0 1 80-16,-2-3 16 0,0 4 0 0,-2-4 0 16,0 3-96-16,-1-2 0 0,-1 0-128 0,0 2 192 0,0-3-192 0,-3-1 144 15,1 2-144-15,-1-1 128 0,0 0-128 0,-2 1 192 16,0-1-192-16,0 0 192 0,0 1-64 0,-1-3-128 15,-1 2 192-15,0-2-64 0,-2 1 48 0,2-2 0 16,-2 1 0-16,1 0 0 0,-1 0-32 0,0-1 0 16,-1 0 0-16,-1 2 0 0,0-3-144 0,-1 3 192 15,-1-1-192-15,1 1 192 0,0-1-192 0,-1 3 160 16,1-3-160-16,0 2 160 0,1 0 32 0,-1 2 16 16,1-1 0-16,1 0 0 0,0 4-208 0,1-1 0 15,0-3 0-15,2 3 0 0,-1 0 0 0,2 1 0 16,2 0 0-16,0 0 0 0,2 0 0 0,1 0 0 15,2 0 128-15,0 0-128 0,4 0-272 0,0 0-112 16,3-3 0-16,-1 3-16 16,3 0-384-16,1-1-80 0,0 0-16 0,3 1-12064 15,-3-3-2416-15</inkml:trace>
  <inkml:trace contextRef="#ctx0" brushRef="#br2" timeOffset="102619.36">24794 525 16575 0,'-16'-10'1472'0,"5"3"-1168"0,2 2-304 0,3 0 0 15,4 2 320-15,-1 1 16 0,2-1 0 0,-3 0 0 0,-1-4 1008 0,-2 0 192 32,-1-3 32-32,2 3 16 0,1-2-96 0,3 2-16 0,1 2 0 0,3 1 0 15,2 1-1008-15,1 2-208 0,3-1-32 0,2 2-16 16,4-1 192-16,1 1 48 0,3 1 0 0,2-1 0 0,0 2 96 0,2-2 32 15,3 0 0-15,2 0 0 0,1 0 0 0,3 0 16 16,1-2 0-16,3 1 0 16,2-1-208-16,2 0-32 0,0-1-16 0,2 0 0 15,0-1-208-15,0-1-128 0,-2 0 128 0,-2-1-128 0,-1 0 0 16,-1 1 0-16,-3-1 0 0,-4 2 0 0,-3 1 0 0,-2-2 0 0,0 2 0 0,-3 0 0 31,-2 0 0-31,-2 0 0 0,0-2 0 0,-2 1 0 0,1-1 0 16,-3-1 0-16,-1 1 0 0,-1 2 0 15,-1-5 144-15,-2 4-144 0,-2-3 192 0,-1 1-192 0,-1 0 320 0,0-2-32 16,-3 2-16-16,-3 0 0 0,2 1-16 0,-2-4-16 16,-4 3 0-16,0 1 0 0,0 1-112 0,-3 0 0 0,-2-3-128 15,-1 5 192-15,-1 1-192 0,-3-1 144 0,1 1-144 0,-3 1 128 16,2 0 0-16,-3 0-128 16,3 0 192-16,-2 0-64 0,2 0-128 0,0 0 0 15,1-4 0-15,1 3 0 0,1-1 128 0,1-2 0 16,-3 0 0-16,1-2 0 0,2 0-128 0,0 0 0 15,0-3 0-15,4 0 0 0,0 1 128 0,1-1 0 16,2 0 0-16,1 1 0 0,3-1-128 0,-1 2 128 16,2 1-128-16,1-1 128 0,0 2-128 0,0 2 0 15,3 0 0-15,-2 3 0 0,3 0 0 0,-1 0 0 16,2 0 0-16,1 1 0 0,2 1 0 0,0 1 0 16,1 0 0-16,1-1 0 0,0 0 0 0,1 0-176 0,0 1 176 0,2-3-128 15,0 1 128-15,-1-1-160 0,3 0 160 0,-1-1-160 16,1-2 160-16,-2 1 0 0,1 2 0 0,-2-4 0 15,-1 3 0-15,2 1 0 0,-1 1 0 0,1 3 0 16,-1 1 0-16,-1 1 0 0,-2 1 0 0,-1 3 0 16,0 2 0-16,-2 1 0 0,-1 2 0 0,0 1 0 15,0-1 0-15,0-1 0 0,1 4 0 0,-1-2 0 0,0 1 144 16,1-1-144-16,0-1 192 0,2 0-192 16,-1 1 0-16,0-2 0 0,2 0 0 0,0-1 0 15,-1-1 0-15,0 0 0 0,-1 1 0 0,1-2 0 16,-2-1 0-16,0 0 0 0,0 1 0 0,-1 0-12064 15,0-4-2480-15</inkml:trace>
  <inkml:trace contextRef="#ctx0" brushRef="#br2" timeOffset="104891.41">27857 709 13823 0,'6'-8'1216'0,"-1"1"-960"0,0 2-256 0,-1 4 0 15,0-1 576-15,-1-1 64 0,7-3 0 0,2-3 16 0,6-2 1600 0,0 3 320 16,1-1 64-16,-3 6 16 0,-2 3-928 0,-5 3-192 16,0 6-48-16,-3 3 0 0,-2 2-224 0,-2 5-48 15,0 4-16-15,-1 0 0 0,-1 6-368 0,0 1-80 16,0 1-16-16,0 2 0 0,1-1-480 0,0 2-80 0,-1 5-32 0,0-2 0 15,0 2-144-15,0 5 0 0,0 3 0 0,-1 1 0 32,1 4 176-32,-1-4 0 0,0 0 0 0,-2 3 0 0,2-5 144 0,-1-4 16 0,-1 1 16 0,1 3 0 15,-1 6-112-15,2 1-32 16,0 0 0-16,1-1 0 0,0-1-16 0,1-7-16 0,1-3 0 0,2-1 0 16,0-1-176-16,1-2 0 15,2-3 0-15,-2-1 0 0,0 2 0 0,0-1 0 16,-1-2 0-16,-1-2 0 0,0-4 0 0,-1-1 0 15,0-3 0-15,-2-3 0 0,1-3 0 0,-1-1 208 16,0-7-48-16,-1 1-16 0,2-5 96 0,-2-1 16 0,1-2 0 16,-2 2 0-16,2-3-64 0,0-3 0 0,-1 3 0 0,1-1 0 15,-1 0-16-15,0 1-16 16,1 0 0-16,0 0 0 0,0 0 0 0,0 0 0 0,0 0 0 0,0 0 0 0,0 0-160 0,0 0 0 16,-21 2 0-16,17 1 0 0,0-2 0 0,0 0 0 15,1 1 0-15,-1 0 0 0,2-1 0 0,-1 2 0 16,1-1 0-16,0-2 0 0,1 0 0 0,0 2 0 15,1-1 0-15,-1-1 0 0,1 0 0 0,1 0 0 16,-1 0 192-16,0 0-64 0,0 0 32 0,0 0 0 16,0 0 0-16,0 0 0 0,0 0-32 0,17-15-128 0,-13 11 192 15,0 3-64-15,-1-3-128 0,2 2 0 0,-1-1 0 0,0 1 128 16,-1-1-128-16,2 1 0 0,0 1 0 0,0-3 0 16,1 3 0-16,2-3 0 0,1 2 0 0,0-2 0 15,4 1 0-15,-1 1 0 0,3-1 0 0,1 0 0 16,3 0 0-16,2 0 0 0,0 1 0 0,2 1-176 15,2-3 176-15,2 1 0 16,0 0 0-16,4-2 128 0,0 2-272 0,5-1-48 0,1-1-16 0,0 1 0 16,0 2 0-16,-1-2 0 0,2 1 0 0,0 1 0 15,-4 0 208-15,28 2-160 0,-35-3 160 16,-3 6 0-16,-3-3 0 0,-1 1 0 0,-4 2 0 16,-2-1 0-16,1 0 0 0,-1 1 0 0,-2-1 0 0,1 2 0 0,-2-4 0 15,1 2 0-15,-2 1 0 16,1-3 0-16,-2 1 0 0,1-1 0 0,-3 1 0 0,2-2 0 0,-2 1 0 15,2-1 0-15,-2 1 0 0,1-4 0 0,-2 3 0 16,0 0 0-16,-1-2 0 0,-1 2 0 0,-2 0 208 16,1 1-48-16,-3-3-16 0,1 2 112 0,-2-2 32 15,1 3 0-15,-3-3 0 0,1 2-32 0,-1-2 0 16,0 1 0-16,-1-2 0 0,-1 1-64 0,1-2-32 31,0 1 0-31,1-1 0 0,-1-2-160 0,2 1 0 16,-1-1 0-16,2-4 0 0,1 1 0 0,0-1 0 15,1-2 0-15,0-2 0 0,2-2 0 0,0-1 128 0,1-3-128 0,0-3 128 16,0-1 16-16,-1-3 0 0,1-3 0 0,0-1 0 16,1-4 32-16,-2-1 0 0,1-1 0 0,0-2 0 15,-2 2-48-15,0 1 0 0,-1 2 0 0,-2-5 0 16,1-3-128-16,-3 1 0 0,1 0 0 0,-3 1 0 16,0 4 0-16,0-1 0 0,0 3 0 0,-1-2 0 15,1 2 0-15,-2 1 0 0,4 3 0 0,-1 2 0 16,0 1 0-16,2-3 0 0,1-2 0 0,-1-2 0 15,1 2 0-15,1-2-176 0,0 4 48 0,0 3 0 16,0-1-128-16,0 6-32 0,0 0 0 0,0 1 0 16,-1 1 160-16,1 4 128 0,-1 3-192 0,-1-2 192 0,1 4-128 15,0 1 128-15,0 0 0 0,0-1 0 0,-1 6-192 0,2-2 192 16,0 0-192-16,0 2 192 0,0 0 0 0,0 1-128 16,2-1 128-16,-1-1 0 0,0 3-144 0,0-3 144 15,0 2-208-15,1 0 80 0,-2 1-48 0,1-1 0 16,0-2 0-16,0 2 0 0,1 2-16 0,-2-2-16 15,0-1 0-15,1 1 0 0,-1-2 208 0,1 3-176 16,-1-1 176-16,0-2-160 0,0 2 160 0,0 1 0 16,-1 1 0-16,-2-2-128 0,1 1 128 0,-1 3 0 15,0 0 0-15,-2 1 0 0,-1 0-144 0,-1 2 144 16,1 2-160-16,-2-1 160 0,-1 0 0 0,0 2 0 16,1 0 0-16,-1-1 0 0,0 1 0 0,1-1-144 15,0 0 144-15,0 3 0 0,-1-5 0 0,0 3 0 0,1-1 0 16,-2 1 0-16,1-4 0 0,-1 1 0 0,-1 1 0 0,0-2 0 15,-1-1 0-15,-1 1 0 0,-2-1 0 0,-2 2 0 16,-1-2 0-16,-5 2 0 0,-1 1 0 0,-4-1 0 16,-1 2 240-16,-6 1-32 0,-3 0 0 0,-6 0 0 15,-1 1 0-15,-4 0 0 0,1 0 0 0,-1-1 0 16,2 0-16-16,1 0-16 0,4 0 0 0,2-1 0 16,5-2-48-16,1-2-128 0,3 0 192 0,-26-4-64 15,33 2-128-15,1-1 0 0,2 1 0 16,3-3-544-16,0 1-144 0,4 2-16 15,1-3-16-15,3 1-288 16,3 0-48-16,2 1-16 0,3-2-17776 0</inkml:trace>
  <inkml:trace contextRef="#ctx0" brushRef="#br2" timeOffset="106628.9">30315 906 16575 0,'-1'-1'1472'0,"1"-3"-1168"0,0 3-304 0,-1 1 0 0,1-2 960 0,0 0 144 15,0-1 32-15,-1-2 0 0,-1 1 1328 0,1-4 272 16,1 2 48-16,-1-1 16 0,1 0-1136 0,1 2-240 16,-1 2-32-16,1-2-16 0,1 2-592 0,-1 1-112 15,0 2-32-15,-1 0 0 0,0 0-208 0,0 1-48 0,0 3-16 0,-1 1 0 16,0-2-48-16,-1 5 0 16,1-1 0-16,-1 3 0 0,-1 2-80 0,-1 5-32 15,2 1 0-15,0 4 0 0,-1 3 16 0,2 1 0 16,0 3 0-16,-2 1 0 0,2 8 0 0,-2 1 0 15,2 4 0-15,0 4 0 0,-2-1-32 0,1-3-16 0,-1 1 0 0,0-5 0 16,-1 0-176-16,2-5 160 0,-2 0-160 0,-1-5 160 16,1 5-160-16,-1-6 192 0,-1-3-192 0,1 1 192 15,-1-1 64-15,-1-1 32 0,-1 1 0 0,1-1 0 16,-1-5-80-16,0 1-16 0,-1-1 0 0,0-3 0 0,2 0-48 16,-1-1-16-16,1-2 0 0,1-4 0 0,1 0 48 15,0-2 0-15,1-2 0 0,2 0 0 0,-1-4-48 0,2 3 0 16,0-4 0-16,1 0 0 15,0-3 0-15,1 1 0 0,2 1 0 0,-1-4 0 16,1 0 64-16,0 0 0 0,2-1 0 0,0-1 0 16,1 1-192-16,-1 1 192 0,1 0-192 0,-1 0 192 15,0 3-192-15,0-3 0 0,0 1 0 0,-1 2 0 16,0-1 0-16,-2 1 0 0,2 1 0 0,-2-2 0 16,1 1 0-16,0-1 0 0,0 2 0 0,1-2 0 0,-1 3 0 0,2-3 0 0,0 2 0 0,0-3 0 15,3 1 0-15,-1 1 0 16,2-1 0-16,1 2 0 0,2-1 0 0,2-1 0 15,0 3 0-15,2-3 0 0,2 1 0 0,3 1 0 16,4-1 0-16,2-1 0 0,2 1 0 0,4 0 0 0,0 0 0 0,3-1 0 16,0 2-256-16,1-1 0 0,1-3 16 15,0 1 0-15,3-1 16 0,-1 0 0 16,-3 1 0-16,-1 0 0 0,0-1 224 0,-1 1-176 0,3 0 176 0,0-1-160 16,-1 0 160-16,-1 0 0 15,1 4 0-15,-1-3 0 0,1 2 0 0,0 2 0 16,1 0 0-16,-1 0 0 0,1 1 0 0,0 3 0 0,1-3 0 0,4 2 0 15,2-1-144-15,1 0 144 0,0 2-160 16,0-3 160 0,-1 3-496-16,1-1 0 0,0 0 0 0,-3 0 0 0,-5 2 304 0,-2 0 192 15,0 0-208-15,-4 1 80 0,-1-1 128 0,-5 0 0 0,-2 1-144 0,-3-4 144 16,-4 2 0-16,-2-1 0 0,-2 0 0 0,0 0 0 0,-3-1 192 0,-2 1 48 16,1-1 16-16,0 1 0 15,-2 0 0-15,0-3 0 0,1 2 0 0,-2-1 0 0,0 3-256 16,0-3 0-16,1-1 0 0,-1 1 0 15,0-1 0-15,0 0 0 0,0-1 0 0,-1 0 0 0,0 1 144 16,-1-4-16-16,0 1 0 0,-1 0 0 16,1 0 0-16,0-1 0 0,-2 3 0 0,-1-1 0 15,1 2 112-15,-1-1 16 0,-1-1 0 0,0 2 0 16,1 0-112-16,-2 0-16 0,1 0 0 0,0-1 0 16,-1 1 48-16,1 0 0 0,0 0 0 0,0 0 0 15,0 0-176-15,0 0 0 0,0 0 0 0,0 0 128 0,0 0-128 0,0 0 0 0,0 0 0 0,0 0 0 16,-5-21 0-16,5 15 0 15,1 0 0-15,-2-1 0 0,1-4 0 0,0 0 128 16,0 0-128-16,0-1 0 0,0-2 288 0,1-1-32 16,-1-3 0-16,0-3 0 0,-1-4-256 0,1 0 0 15,0-2 0-15,-1-1 0 0,1-3 144 0,-2-1-16 16,2-3-128-16,0 2 192 0,-1-2-192 0,0-1 0 16,0 3 0-16,-2-4 0 0,-1 4 0 0,1 1 0 15,-1 3 0-15,-1 0 0 0,0 2 0 0,-1 3 0 16,2 2 0-16,-1 1 0 0,0 3 0 0,0 0-128 0,2 3 128 15,-1 1-208-15,0 2-96 0,2-1-16 0,-2 0 0 0,2 2 0 16,-1 0 144-16,1 0 32 0,0 2 0 0,0 0 0 16,-1-1 144-16,2 1 0 0,0 3-144 0,0-3 144 15,1 3 0-15,0-1-144 0,-1 2 144 0,1-2 0 16,0 4 0-16,-2 0-128 0,2-2 128 0,-1 5 0 16,-1-3 0-16,-1 0 0 0,1 3 0 0,-1-2 0 15,1 0-128-15,-2 1 128 0,0 0 0 0,1 1 0 16,-2 0 0-16,1 0-128 0,-1 0 128 0,1 0 0 15,1 1 0-15,-2-1 0 0,1 0 0 0,-1 1 0 0,0 1 0 16,1-2 0-16,-1 2 0 0,0-2 0 0,0 0 0 0,-1 0 0 16,0 1 0-16,0-1 0 0,-3 0 0 0,1 0 0 15,0 0 0-15,-1-1 0 0,0 1 0 0,-1 0 0 16,-3 0 0-16,0 1 0 0,-2 1 0 0,-2-1-160 16,-3 3 160-16,-2-1-128 0,-3 1 128 0,-4 1 0 15,0 1 0-15,-5 0 0 0,1-2 0 0,-3 2 0 16,-2 0 128-16,-4 1-128 0,0 0 0 0,-2-1 0 15,1 0 0-15,0 0 0 0,2 2 0 0,-1-2 0 16,-1 0 0-16,1 2 0 0,1-6 0 0,0 2 0 16,0-2 192-16,0 2-64 0,-1-3 16 0,0 1 16 15,0 0 0-15,1 0 0 0,2 2-160 0,1-3 128 0,0 1-128 0,1 0 128 16,3-2-128-16,-2-2 0 0,0 0 0 0,0 1 0 16,2 1-192-16,-2-4-80 0,0 3-16 0,0 0 0 31,0 1-320-31,0 0-64 0,0-2-16 0,2 0 0 15,2 1 48-15,2-3 16 0,4 2 0 0,2-4-12448 0,5 1-2496 0</inkml:trace>
  <inkml:trace contextRef="#ctx0" brushRef="#br2" timeOffset="112155.49">11910 13320 24879 0,'0'-1'2208'0,"-1"1"-1760"0,1 0-448 0,-1 0 0 15,0 1 768-15,0-1 64 0,-2 1 0 0,-1 2 16 16,-1-3-848-16,-1 1-192 15,0 1-16-15,0 1-16 0,0-3 224 0,1 0 0 0,0-3 0 0,0 3 160 16,1 0 528-16,0-1 96 0,2 1 32 0,1-1 0 16,1 0 256-16,0 1 48 0,1 0 16 0,1 0 0 15,3 2-448-15,2 2-96 0,-1-3-16 0,2 4 0 16,0 1-320-16,-1 0-80 0,1 2-16 0,-2-3 0 0,-1 5-160 0,0 0 0 16,-2-4 0-16,-1 1 128 15,-1 1-128-15,-1-1 0 0,-1 2 0 0,-2-1 0 0,1-1 336 0,-1 1 192 16,1 1 48-16,1 2 0 0,-1-2-144 0,2 4-32 15,3-2 0-15,0 3 0 0,4 1-400 0,0 0 0 16,3 4 0-16,1-1 0 0,0-1 0 0,0 0 0 16,0 2 0-16,3 2 0 0,0 2 0 0,1 2 0 15,-3 2-224-15,-2 1 80 0,-2-1 16 0,-3-5 0 16,-1-1 0-16,-3 5 0 16,-1 4 128-16,-2 2 0 0,-2 1 0 0,-2-2 0 0,-1 3 0 0,-1-2 0 15,1-1 0-15,-1-3 0 0,3-2 0 0,0-6 0 16,2 0 160-16,-1-3-160 0,1 0 368 0,2-2-32 15,2 1 0-15,3 0 0 0,0 0-144 0,1 0-48 16,0-2 0-16,1 1 0 0,0-2-144 0,-1 2 0 0,0 0 0 16,-1-1 128-16,-1 1-128 0,0-2 0 15,1 2 0-15,-3 1 0 0,1 1 0 0,0-4 0 0,-2-2 0 0,0 0 0 16,0 4 0-16,-3 2 0 0,-1 2 0 0,-2 0 0 16,1 0 0-16,-1-3 128 0,2-5-128 0,-1 0 128 15,-1-2 48-15,1-3 0 0,0 2 0 0,2-6 0 16,0 2 0-16,1-4 0 0,0 1 0 0,1-1 0 15,1 1-48-15,-1-1 0 0,1 0 0 0,-1 4 0 16,1-4-128-16,0 0 128 16,-1 0-128-16,1 0 128 0,-2 1-128 0,2-1 0 15,0 0 0-15,0 0 0 0,0 0 0 0,0 0 0 0,0 0 0 0,0 0 0 0,0 0 0 0,0 0 0 16,0 0 0-16,0 0 0 0,0 0 128 0,0 0-128 16,0 0 0-16,0 0 128 0,0 0-128 0,0 0 192 15,0 0-192-15,0 0 192 0,0 0-192 0,0 0 160 16,18-16-160-16,-11 11 160 15,3 1-160-15,0 0 0 0,0-3 0 0,1 2 0 0,-1-1 0 0,0 1 0 16,-4 4 0-16,0-3 0 0,0 3-128 0,0-1 128 16,2 2 0-16,-1 0 0 0,2 0 0 0,0 0 0 15,2-2 0-15,1 1 0 0,3 0 0 0,1-4 0 16,2 0 0-16,1 0 0 0,1-1 0 0,3 0 0 16,2-4 0-16,0 2 0 0,-1 2-144 0,4-2 144 15,1 0 0-15,0 1 0 0,-3-2-144 0,-1 3 144 0,-1 1 0 0,17-1-304 16,-25 5 144-16,-1-1 0 0,-1 0 0 15,-2 2 160-15,-2-1 0 0,-3 1-144 0,2-2 144 16,0 2 0-16,-2-2 0 0,3 1 0 0,-1-2 0 16,0 1 144-16,3-1 0 0,1 1 0 0,2-1 0 15,1 2-144-15,-4-3 160 0,1 3-160 0,-1-4 160 16,4 4-160-16,0-3 0 16,0 2 0-16,-2-2 0 0,-2 3 0 0,-3-3 0 0,0 2 0 0,-3 2 0 15,-1-3 0-15,-2 2 0 0,0 1 0 0,-2-1 0 16,0 1 0-16,-1 0 0 0,0-4 0 0,0 1 0 15,0-2 0-15,2 1 0 0,-1-1 0 0,0-2 0 16,2 1 320-16,-1 0-32 0,2 0 0 0,1-4 0 16,0 3-288-16,1-3 0 0,1 2 128 0,-1 0-128 15,2 0 0-15,-3 0 0 0,1-1 0 0,-1-2 0 0,-1 1 0 0,-2-1 0 16,1-2 0-16,-2 1 0 0,-1-4 0 0,-1-1 160 16,-1 1-160-16,1-2 192 0,-1 2 80 0,-1-4 32 15,1-2 0-15,-2-1 0 0,2-6-96 0,-2 1-16 16,3-4 0-16,-2-1 0 0,2 1-64 0,0 0 0 15,1 0-128-15,0 0 192 0,0 3-192 0,-2 1 0 16,2-1 0 0,-1 5 0-16,1 3-160 0,-1 0 160 0,1 3-128 0,-3-22-112 0,1 17 48 15,1 1 0-15,0 1 0 0,-1 1 48 0,1 3 16 0,0-2 0 16,1 5 0-16,-1-4 128 0,-1 2 0 0,1 4 0 0,1-3 0 16,0 1 0-16,0 3 0 0,1-2 0 15,-1 0 0-15,2 1 0 0,-2 1 0 0,1 3 0 0,0-2 0 16,-1 3 0-16,0 2 0 15,0 0 0-15,0 1 0 0,0 1-256 0,-1-1-32 0,0 3 0 0,-1-2 0 16,2 1 48-16,-1-2 16 0,1 2 0 0,0 2 0 16,-1-4 224-16,0 3 0 0,-1 1 0 0,0 0 0 15,1 0 0-15,-2 0 0 0,1 0 0 0,1 0 0 16,-2 0 0-16,2 1 0 0,-2 3 0 0,1-4-144 16,-1 1 144-16,1 0-192 0,-1 2 192 0,1-2-192 15,1-1 192-15,-2 1 0 0,2-1 0 0,-1-1 0 0,-1 1 0 16,1 0 0-16,-1 0 0 0,1-1 0 0,-1 2 0 0,-1-2 0 15,0 1 0-15,0-3 0 0,0 3 0 0,-1-1 0 16,1 1 0-16,0-1 0 0,-1-2 0 0,0 2 0 16,-2 1 160-16,1-1-160 0,0-1 0 0,0 2 0 15,-2 0 0-15,1 0 0 0,0 0 0 0,-2-2 0 16,-1 2 0-16,0 0 0 16,-1-1 0-16,-1 1 0 15,1 0 0-15,-4 0 144 0,-1 1-144 0,-2 1 128 16,0 0-128-16,-1-1 128 0,2 3-128 0,-4-3 0 15,-3 3 0-15,0-1 0 0,0 0 0 0,-1-2 0 16,2-1 0-16,-2 1 0 0,1-2 0 0,0 1 128 16,3 0-128-16,0 0 192 0,-1-1-192 0,1 1 0 15,1 0-192-15,1 1 192 0,2-1 0 0,-2 1 0 0,3 2 0 16,0-3 0-16,0 0 0 0,0 2 0 0,1 2 0 0,1-3 0 16,-3 2-176-16,1 0 176 0,0 2-128 0,0 0 128 15,0 0-192-15,1-2 32 0,0 2 16 0,2 0 0 16,0-1 144-16,4-1-128 0,1 1 128 0,2-3-128 15,4 0-112-15,-1 2-16 0,4-3 0 0,3-3 0 32,2 2-192-32,5 0-64 0,5-4 0 0,7 1-17984 0</inkml:trace>
  <inkml:trace contextRef="#ctx0" brushRef="#br2" timeOffset="114636.97">18789 13398 19343 0,'-2'0'1728'0,"-1"0"-1392"16,2 0-336-16,1 0 0 0,0 0 368 0,0 0 0 16,-1 0 0-16,0 0 0 0,0 1-96 0,-1-1-16 15,2 0 0-15,0 0 0 0,0 0 304 0,0 0 48 16,0 0 16-16,0 0 0 0,21-1 208 0,-15-2 32 16,1 1 16-16,0-2 0 0,-1-1 432 0,0 2 96 15,2-2 0-15,-2 1 16 0,-1 1-512 0,0 1-96 16,-1 0-32-16,-2-2 0 0,1 1-464 0,-2 3-80 15,-1 0-32-15,-1 0 0 0,-1 0-208 0,0 0 0 0,-2 0 0 0,-1 2 0 16,-1-1 0-16,-1 1-208 0,-2 1 64 0,0 0 16 16,2-3 128-16,-3 3 128 0,0-2-128 0,0 2 176 15,-1-2 176-15,0-1 32 0,0-1 16 0,-2 1 0 16,-3 0 128-16,-2 0 32 0,-1-3 0 0,-2 1 0 16,-2 0-272-16,-2 0-48 0,-3 1-16 0,-1 0 0 15,-1 1-224-15,-3 0 144 0,-4 0-144 0,-3 1 128 16,0 2-128-16,-1-3 0 0,0 0 0 0,1 2 0 15,1 0 0-15,1-2 0 0,0 0-160 0,1-4 160 16,3 1 0-16,-1 0 192 0,0-2-16 0,2 5 0 16,-2-2-16-16,2 1 0 0,1 2 0 0,1 1 0 15,1 1-160-15,2 2 0 0,1 1 0 0,2-2 0 0,1 1 0 0,5-4 0 16,0 0-128-16,2 0 128 0,2 2 0 0,0-1 0 16,2 2 0-16,-1-4 0 0,2 2 0 0,-1 1 0 15,0 1 0-15,-1-2 0 0,2 1 0 0,-2 0 0 16,2 0-192-16,-2-1 192 0,3 1 0 0,-1 0 0 15,-1 2 0-15,2-1 0 0,1 1 0 0,0 1 0 16,2-1 0-16,0 1 0 0,2 1 0 0,0 0 0 16,2-1 0-16,0-1 0 0,3-2 0 0,-1 1 128 15,0 1 0-15,2 0 0 0,0 2-128 0,0-3 192 16,2 0-192-16,-1 1 192 0,0-1-192 0,0-2 0 16,2 2 144-16,-1-1-144 0,0 0 128 0,0 1-128 15,1 2 160-15,-2 0-160 0,1 3 160 0,1 1-160 16,-1 2 160-16,-1 2-160 0,2 3 0 0,-2 0 128 0,0 1-128 0,1 2 0 15,0 1 0-15,-1 1 0 0,2 5 0 0,-1-3 0 16,2 0 0-16,-2 2 0 0,2 0 0 0,-3-1 0 16,3-2 0-16,-1 3 0 0,-1 5 0 0,1 4 0 15,-2 1 0-15,0 1 0 0,2 0 0 0,-3 0 144 16,-2 0-144-16,1-1 0 0,-1 1 144 0,-2-3-144 16,-1-5 0-16,-3 0 0 0,0-1 0 0,-1-3 0 15,-2-2 0-15,1 0 128 16,-1-5-128-16,0-1 0 0,1 0 0 0,1-6 128 0,-1 0-128 0,3-4 0 15,0 1 176-15,2-1-48 0,1-4 0 0,1 0 0 16,2-2-128-16,0 1 192 0,1-2-192 0,0 0 192 0,0 0-192 0,0 0 128 16,0 0-128-16,1 0 128 0,0 0-128 0,2-2 0 15,-3 2 0-15,0 0 128 0,0 0-128 0,0 0 0 16,0 0 0-16,0 0 128 0,22 0-128 0,-18 2 0 16,0 0 0-16,1-2 0 0,-2 1 0 0,1 1 0 15,0-1 0-15,-1 1 0 0,4-2 0 0,-1 2 0 16,1-1 0-16,1-1 0 0,2 0 144 0,-1 0 0 15,0 0 0-15,2 0 0 0,2-1 64 0,1-1 16 16,0 2 0-16,2-3 0 0,3 1-224 0,2 1 144 16,-3-1-144-16,2-1 128 0,5 3-128 0,2 0 0 15,3 0 0-15,2 0 0 16,-1 0 0-16,-2 3 0 0,-3-1 0 0,0 1 0 0,1 0 0 0,1-1 0 0,-2 3 0 0,1-4 0 16,4 2 0-16,1 0 0 0,-1 1-144 0,0-4 144 15,-3 1 0-15,-1 0 0 0,-1-1 0 0,-1-1 0 16,0 0 0-16,-2-2 0 0,3 2 0 0,0-2 0 15,3 3 128-15,0-3-128 0,2 2 176 0,0-3-176 16,3 1 176-16,-1 1-176 16,2-1 160-16,-1 2-160 0,1-1 192 0,-2 0-48 0,1 4-16 0,-3-2 0 15,-2 2-128-15,-2 2-224 0,-2 0 48 0,-3 1 16 16,-1-1-32-16,-3-1 0 0,-2 1 0 0,-3-2 0 16,-1 2 192-16,-1-2-160 0,1 1 160 0,-1-1-160 15,-1-2 160-15,0 0 0 0,0-1 0 0,0 0 0 16,1-2 0-16,1 0 192 0,1-2-64 0,0-2 0 0,1 0 16 15,-1 1 16-15,2-2 0 0,0 1 0 0,0 0-32 0,1-1-128 16,0 2 192-16,-2 0-64 0,-1 2-128 0,0 2 0 16,-2-2 0-16,0 1 128 0,-2 1-128 0,-1 1-176 15,-2 0 48-15,1 1 0 0,-4-2 128 0,1 2-192 16,-2 0 192-16,-2 0-192 0,0 0 192 0,2 0 0 16,-4 2 0-16,1-4-128 0,0 2 128 0,-1-2 0 15,-1 1 0-15,3 1 0 16,0 0 160-16,0 0 16 0,-11-18 0 0,8 12 0 0,2 0-48 0,0-3 0 15,0-3 0-15,1-1 0 0,0-1 64 0,1-1 0 16,0 0 0-16,-1 1 0 0,3 0-192 0,-2 0 128 0,1 0-128 16,-2 3 128-16,2 4-128 0,-2 1 0 0,0-3 0 15,-2 0 0-15,1 3 0 0,0-4 0 0,-2 3 0 16,1-4 0-16,-1 0 208 0,1-1-32 16,0 0-16-16,-1-4 0 0,1 4 32 0,0-4 0 0,1-2 0 0,1-4 0 15,0-2 0-15,1 2 16 0,1-1 0 0,-1-2 0 16,1-1-16-16,1-6 0 0,-1-3 0 0,2 1 0 15,0-1-192-15,-1 0 128 0,0 2-128 0,-2-2 0 16,0-2 0-16,-2 4 0 0,1 2 0 0,-2 1 0 16,-1 2 0-16,2 6 0 0,-2-1 0 0,1 2 0 15,-3-3 0-15,-1-5 128 16,1-2-128-16,-1 2 0 0,1 1 0 0,0 4 0 0,1 3 0 0,0 1 0 16,2 0-176-16,1 1 176 0,-1 2-160 0,4 0 160 15,0 1-608-15,1 2-32 0,2-2 0 0,1 1 0 16,2 2-432-16,2-2-80 0,4 0-32 0,1 1-18912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40:27.5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17201 14545 1850 0,'11'-6'82'0,"-11"6"17"0,7-6-79 0,0 3-20 0,0-4 0 0,4 7 0 15,-4 0 55-15,0 0 7 0,3 0 2 0,1 0 0 16,0 0-23-16,-4 0-4 0,3 7-1 0,1-4 0 16,-1 3-25-16,5-3-11 0,2 0 8 0,1-3-8 0,-1 0 19 15,8 0-2-15,0 0 0 0,3 0 0 0,7-3 31 0,-3-6 7 16,3 6 1-16,4-7 0 0,-4 4-10 0,4-7-2 16,4 4 0-16,-1 0 0 0,4-4-9 0,0 4-3 15,0 6 0-15,3-7 0 0,0 1-6 0,-3 9-2 16,-3-10 0-16,-1 10 0 0,0-6-16 0,4 0-8 15,0-4 0-15,0 10 8 0,3-9 14 0,1 6 2 16,2-7 1-16,1 7 0 0,0-3-25 0,4 3 0 16,-8-7 0-16,8 1 0 0,-5 0 15 0,5-4-3 15,-1 4 0-15,1 6 0 0,3-4-1 0,-4 4-1 16,1 3 0-16,-8-3 0 0,-3 3-2 0,-4-6-8 16,1 6 12-16,-5 0-4 0,8 0-8 0,-7 0 10 0,0-3-10 0,3 3 10 15,-3 3-10-15,-4-3 0 0,1 6 0 0,-1-3 0 16,-3 0 0-16,-1 4 0 0,-6-4 8 0,3-3-8 15,-3 6 8-15,-4-3 0 0,4-6 0 0,-4 3 0 16,4-6 0-16,3 6-8 0,0-10 12 0,4 7-4 16,3 0 3-16,-3-3 0 0,-4-4 0 0,4 1 0 15,0 9-11-15,-4-3 8 0,0-7-8 0,-3 10 8 16,-1-3-8-16,-2-3 0 0,-5 6 9 0,1-3-9 16,0 3 8-16,-4 0-8 0,0 0 10 0,-4 0-10 15,1-6 0-15,0 6 0 0,-4 0 0 0,0 0 0 16,0 0 0-16,-7 0-8 0,7 0 8 0,3 0 0 15,-6 6 0-15,-4-6 0 0,7 0 0 0,0 0 0 16,0 0 0-16,0 0 0 0,0-6 0 0,0 6 0 16,0 0 0-16,0 0 0 0,0 0 9 0,0-4-9 15,-7 4 10-15,7 0-10 0,1-3 12 0,-1 3-12 16,0 0 0-16,3-6 0 0,1 6-12 0,-1 0-944 16,1 0-188-16</inkml:trace>
  <inkml:trace contextRef="#ctx0" brushRef="#br0" timeOffset="1198.97">20585 14216 2275 0,'-4'-22'100'0,"4"13"22"0,-3-1-98 0,-5 1-24 0,8 3 0 0,-3-4 0 16,3 1 18-16,-4-1-2 0,4 1 0 0,0 0 0 16,0-1-16-16,0 4 0 0,0 0 0 0,0 6 0 15,-3-10 0-15,-1 10 0 0,1-3 0 0,-4 0 0 16,-4-3 12-16,4 3 9 0,0-4 2 0,-3 7 0 16,-1-3 32-16,0-3 6 0,-3 6 2 0,4-3 0 15,-4 3-6-15,-1-10-1 0,1 10 0 0,-3-9 0 16,-1 6 10-16,-7-3 2 0,1 2 0 0,-1-5 0 15,-7 0-28-15,4-4-4 0,-7 4-2 0,3-1 0 16,-3 7-16-16,-4-9-3 0,4 5-1 0,-1-2 0 16,1-4-5-16,0 4-1 0,3 6 0 0,0-7 0 15,1-2-8-15,-8-1 0 0,0-2 0 0,-7 5-11 16,4-2 11-16,-1 9 0 0,5-7 0 0,2 4 0 16,5 3 8-16,2-7-8 0,1 10 10 0,3-3-10 15,4-3 0-15,7 6 8 0,0-3-8 0,7 3 0 0,-4 0 0 16,4 0 0-16,7 0 0 0,0 0 0 0,0 0 8 0,0 0 0 15,11 0-8-15,3 3 12 0,0-3-12 0,4 9 0 16,10-2-9-16,0-1 9 0,7 3-10 0,4 10 10 16,4-6-10-16,2 5 10 0,-6-5-13 0,4 0 3 15,-5 2 1-15,-2-2 0 0,3-1 1 0,-1-2 0 16,1 2 0-16,0-2 0 0,0-1 8 0,0-3 0 16,-1 1 0-16,1 2 0 0,-4 4 0 0,4-7 0 15,-7 3 0-15,3 1 0 0,-7-4 0 0,4 3 8 16,-4-2-8-16,1-4 11 0,-1 9-11 0,0-5 0 15,-3-4 0-15,3 6 0 0,0 4 0 0,0-7 0 16,-3 3 0-16,-4-2-11 0,1 2 11 0,-5-3 0 0,-3-3 0 16,0 7 0-16,-3-7 0 0,0 6 0 0,-4-2 0 0,3-4 0 15,-3 3 14-15,-7-6-2 0,7 6 0 0,-7-6 0 16,0 0 3-16,4 0 0 0,-4 0 0 0,0 0 0 16,7 10 0-16,-7-10 0 0,0 0 0 0,0 0 0 15,3 9 2-15,-3-9 1 0,0 0 0 0,4 3 0 16,-1 7-10-16,-3-10-8 0,0 0 9 0,0 0-9 15,-3 9 12-15,-1 4-3 0,-3-4-1 0,0 0 0 16,-3 4 0-16,3-4 0 0,-7 10 0 0,6-6 0 16,-6 9 0-16,0 0-8 0,0-4 12 0,-3 4-4 15,-1 0-8-15,0 0 12 0,-3 3-12 0,3-9 12 16,1 6-4-16,-1 3-8 0,4-9 12 0,0 6-4 16,0 0-8-16,0-4 0 0,3-5 0 0,1 6 8 15,-1-7-8-15,4 7 0 0,0-6 0 0,0 9 0 16,0-13-16-16,0 10-6 0,3-7-1 0,1 4 0 15,-1-3-44-15,1 2-9 0,-1 4-1 0,1 3-1 16,-1 0-46-16,0 9-8 0,-3 1-3 0,0-1-745 16,-3 7-148-16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56:49.31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7728 5884 19343 0,'-8'-11'1728'0,"0"3"-1392"0,1-1-336 0,1 4 0 16,1 4 2576-16,1-2 448 0,-2 1 96 0,-4-1 16 0,-7-5-1600 0,-6 0-320 16,-4 1-64-16,-1 2-16 0,-2-1-560 0,-3 6-96 15,-4 0-32-15,-4 1 0 0,-4 1-448 0,-4 3-128 16,-7 2-16-16,-6 1 0 15,-6 0-1984-15,-8 0-400 0,-2-2-80 0,-16 2-10688 16</inkml:trace>
  <inkml:trace contextRef="#ctx0" brushRef="#br0" timeOffset="21559.05">19032 2166 9215 0,'-27'-5'816'0,"6"0"-656"0,2 4-160 0,4-3 0 0,8 4 576 0,1 0 96 0,-2-1 16 0,-5 1 0 0,-11-1-176 0,-8 1-48 15,-5-3 0-15,-4 2 0 0,0 2 96 0,2-1 16 16,2 3 0-16,2-3 0 0,1 1 512 0,2 0 96 15,3-1 32-15,1 0 0 0,4 0 592 0,-1 0 128 16,2-1 32-16,1 1 0 0,4-1-160 0,2 1-16 16,2 0-16-16,4 0 0 0,3 0-544 0,3 0-96 15,4 0-32-15,3 0 0 0,4 0-592 0,3 0-128 16,4 0-32-16,3-3 0 0,3 2-352 0,4 0 144 16,5-2-144-16,4 1 0 0,1 0 128 0,2-1-128 15,1 2 0-15,3-1 0 0,6 0 240 0,4-1-64 16,3 1-16-16,1-2 0 0,-3 2 112 0,6-1 32 15,8-3 0-15,6 1 0 0,1-1-160 0,3 0-16 0,2-4-128 0,-1 2 192 16,-3 0-192-16,5 0 0 0,6 0 0 0,2-1 0 16,-2-1 160-16,-3 3-160 0,2-1 160 0,-1 5-160 15,-1 0 192-15,0 1-64 0,-3 0-128 0,0-3 192 16,-1 3-192-16,-4-1 0 0,-1 3 0 0,-3-1 0 16,-4 1 0-16,-5-5 0 0,-3-1 0 0,-5 0 0 15,-2 1 0-15,-3-1 0 0,-1 1 0 0,1 0 0 16,-2 1 0-16,1 0 0 0,-5 0 0 0,-1-3 0 15,1 2 144-15,-2-1-144 0,-2 0 128 0,-3-1-128 16,1 3 160-16,-3-1-160 0,-1 0 192 0,-3 1-192 16,0 2 128-16,-5 1-128 0,-1-2 0 0,-4 1 0 15,-2-2 0-15,-5 1 0 0,-1 0 0 0,-4-1 0 0,-1 0 0 0,-4-1 0 16,0 4 0-16,-2-4 0 0,-1 0 0 0,-2 0 0 16,0 0 160-16,0 0-160 0,0-1 128 0,-3 0-128 15,2 0 128-15,-1 0-128 0,0 1 128 0,0 0-128 16,0-1 0-16,1-1 128 0,-1 3-128 0,-2-3 128 15,1 1-128-15,-2 0 128 0,-1 0-128 0,-2 0 192 16,-3 1-192-16,-1-2 192 0,-1 1-192 0,-4-1 0 16,-3 1 0-16,-2-2 0 0,-2 2 0 0,-3-4 0 15,-3 0 0-15,1 2 0 0,2-3 0 0,1-1 128 16,1 0-128-16,1 1 128 0,5 0 80 0,-2-2 16 16,3 0 0-16,1 0 0 0,5 4-64 0,1 0-16 15,4-1 0-15,2 3 0 0,4 0-144 0,3 2 0 0,3 2 0 0,2 1 0 16,3 1 0-16,2 2 0 0,2 1 0 0,1 1 0 15,-1 0 0-15,4 2 0 0,1 1 0 0,2 0-176 16,3 3 176-16,2-3 0 0,0 4 0 0,3-3 0 16,1 3 0-16,0-4 0 0,4 3 0 0,-1 0-128 15,1-1 128-15,2 1 0 0,2 0 0 0,-2-1-128 16,1 2 128-16,-1-2 0 0,2 2 0 0,-2 1 0 16,-1 1 0-16,-3 2 0 0,-2 2 0 0,-2 2 0 15,-5 5 0-15,-2 0 0 0,-4 2 0 0,-3-3 0 16,-4-2 0-16,-2 2 0 0,-4 5 0 0,-3 2 0 15,-2 0 0-15,-3 0 0 0,-2-2 0 0,-4 2 0 0,-3 0 0 0,-6 1 0 16,-5 1 0-16,-5-2 0 0,-7 1 0 0,-7 1 0 16,-6-1 0-16,-7 3 0 0,-6 2-192 0,-8 2 0 15</inkml:trace>
  <inkml:trace contextRef="#ctx0" brushRef="#br0" timeOffset="23792.52">18552 4467 14735 0,'-19'-3'1312'15,"3"0"-1056"-15,6 3-256 0,6 0 0 0,1 1 1888 0,-2-1 320 16,-7 0 64-16,-7-1 16 0,-3 1-976 0,2-2-192 16,4-1-32-16,9 1-16 0,5-2-304 0,10 0-64 15,5 2-16-15,8-6 0 0,8 5-144 0,6-6-32 16,3 3 0-16,6-2 0 0,6 0 272 0,4-1 48 15,3-1 16-15,2 3 0 0,1-3 48 0,-1 4 16 16,2-1 0-16,-1 1 0 0,3 3-512 0,2-1-96 16,-3 0-32-16,-3-1 0 0,-2-1-272 0,1 1 128 15,3 0-128-15,-1 0 0 0,1 3 144 0,-1-1-144 0,1 2 0 16,1 0 144-16,1 1 112 0,2-1 32 0,2 1 0 0,5-3 0 16,3 2 0-16,2 0 0 0,1-4 0 0,-2-2 0 15,2 1-288-15,0-4 0 0,1 0 0 0,-3-1 0 16,-4 3 0-16,-4-1 0 0,-5 3 0 0,-4-2 0 15,-1 2 0-15,-6-4 0 0,-6 4 0 0,0 0 0 16,-1-3 0-16,-4 2 0 0,-3 1 0 0,-3 1 0 16,0-1 272-16,-3 1-48 0,0 0-16 0,0 2 0 15,-1-3-208-15,0 1 144 0,0 0-144 0,-1 1 128 16,-1 1-128-16,2-2 0 0,0 1 0 0,-1-1 0 16,-2-1 0-16,-2 0 0 0,0 0 0 0,-4-2 0 15,-3 1 0-15,-3-2 0 0,-2 3 0 0,-3-5 0 0,-4 1 0 0,-1-2 0 16,-3 0 0-16,-4 0 0 0,-3 1 128 0,-5-4 0 15,-2 1 0-15,-5-2 0 0,-4 0 64 0,-3-1 0 16,-3-2 0-16,-5-3 0 0,-4 2-48 0,-3-1 0 16,-4 2 0-16,-1 0 0 0,0 3 16 0,3 2 0 15,0 0 0-15,4 2 0 0,4 4-160 0,5-1 192 16,2 4-192-16,4 3 192 0,3 2-192 0,2 0 0 16,2 5 0-16,4-2 0 0,3 2 0 0,0 0 0 15,5 1 0-15,2 1 0 0,2-1 0 0,2 2-176 16,4 0 48-16,1 0 0 0,4 4-16 0,2-5 0 15,2 3 0-15,3 1 0 0,2-4 144 0,2 1-128 16,0 1 128-16,1-3-128 0,0 0 128 0,-1 1 0 0,2-2 0 16,-3 1 0-16,-2 1 0 0,-2 1 0 0,1 1 0 0,-1 1 0 15,-2 1 0-15,-1 4 0 0,0 0 0 0,-1 2 0 16,0 3 0-16,-3 2 0 0,-1 0 0 0,1 3 0 16,-5-4 0-16,0-4 0 0,1 3 0 0,-3 1 0 15,-2 6 0-15,1-1 0 0,-3 2 0 0,-2-3 0 16,-1 0 0-16,-3-1 0 0,-3-1 0 0,-2-2 0 15,1 0 0-15,-6-2 0 0,-4 2 0 0,-4 0-128 16,-2-1 128-16,-2-1-160 0,-4 2 160 0,-4 2-160 16,-2 1-304-16,-5 2-64 15,-2 3-16-15,-6-2-17984 0</inkml:trace>
  <inkml:trace contextRef="#ctx0" brushRef="#br0" timeOffset="25283.53">18015 6850 21183 0,'-16'-9'1888'0,"5"1"-1504"16,1 2-384-16,4 3 0 0,5 1 1856 0,1 0 288 0,1 2 64 0,0-1 16 16,2-4-1216-16,2 4-240 0,6-4-64 0,6 3 0 15,8-1-704-15,7 2 0 0,8 1 0 0,5-5 0 16,7 1-144-16,6-1-32 0,7 2 0 0,1-2 0 15,2 0 0-15,3 1 0 0,1 3 0 0,-3 0 0 16,-2 1 176-16,-1 0 0 0,1 0 0 0,0 2 0 16,1 2 384-16,3 1 96 0,3 0 32 0,2-2 0 15,2 0-112-15,5-2-16 0,7 0 0 16,3-2 0-16,5 1-256 0,2-4-128 0,1 1 0 0,-4-5 128 0,-6 2 192 0,-5-3 16 16,-6 1 16-16,-3 0 0 0,-2 1 176 0,-4-3 48 15,-3 1 0-15,-4 1 0 0,-2-5-32 0,-7 5 0 16,-3 0 0-16,-2 0 0 0,-2 1-32 0,-5 1 0 15,1 1 0-15,-5-1 0 0,1 1-256 0,-3-1-64 16,-3 1-16-16,0-2 0 0,-2 0-16 0,-1 0 0 16,-1 2 0-16,-2-1 0 0,0-3-160 0,2 2 128 15,0-4-128-15,-2-1 128 0,-1 1-128 0,-2-1 0 16,-3 1 0-16,-3-4 0 0,-4 3 0 0,-4-2 0 16,-5-2 0-16,-5 0 0 0,-3 0 0 0,-6-1 0 15,-4-2 0-15,-6-2 0 0,-5-1 0 0,-5-1 0 16,-4 0 0-16,-4-2 128 0,-4 2-128 0,2 0 0 15,3 2 144-15,-2 0-144 0,-7 0 128 0,-1 0-128 16,6 3 160-16,2 0-160 0,1 1 288 0,2 1-32 0,2 0-16 0,2 4 0 16,7 1-96-16,3 4-16 0,4 1 0 0,1-1 0 15,-1 1-128-15,3 1 0 0,0 1 0 0,6 0 0 16,2 3 0-16,4 0 0 0,3 1-160 0,3-3 160 16,4 3-336-16,3 0 16 0,7 0 16 0,2 0 0 15,2 0 80-15,6 0 16 0,4 0 0 16,4 3 0-16,1-3 208 0,4 2 0 0,5 3 0 0,-2 1-144 15,-8-1 144-15,1 1 0 0,3 4 0 0,0-2 0 16,1 4 0-16,-1 3 0 0,1 1 0 0,-3 1 0 16,1 2 0-16,0 2 0 0,0 0 0 0,0 1 0 15,1 0 0-15,-7-1 0 0,1 2 0 0,-5-1 0 0,-3 0 0 16,-4-2 0-16,-3 1 0 0,-4-2 0 0,-2 2 0 0,-4 2 0 16,-4 4 0-16,-4 2 0 0,-2-1 0 0,-6 6 0 15,-5 0 160-15,-5 6-160 0,-6-1 256 0,-7 3-64 16,-4 2 0-16,-7-7 0 0,0-4 0 0,-7-6-16 15,-3-2 0-15,-6-3 0 0,-4 1 0 0,-4-2 0 16,-3-2 0-16,-4 1 0 0,-2-2-176 0,0-5-176 16,-1 2 48-16,5-4-19392 0</inkml:trace>
  <inkml:trace contextRef="#ctx0" brushRef="#br1" timeOffset="39942.99">8044 14842 8287 0,'-5'0'736'0,"1"-1"-592"15,2 1-144-15,0 0 0 0,2-2-704 0,-1 0-192 0,0 1-16 0,-3-3-16 0,1-1 432 0,-2-1 96 16,2 0 16-16,3 4 0 0,0-3 1552 0,3 1 320 16,-1 1 64-16,2 1 16 0,-1 1-32 0,1-1-16 15,-1 1 0-15,-2 1 0 16,0 0 32-16,-1 0 16 0,0 1 0 0,-2 2 0 0,-1-1 208 0,1 3 32 16,-2-3 16-16,0 3 0 0,-1-3-160 0,3 2-48 15,-2-3 0-15,3 3 0 0,0-3-512 0,-1 0-96 16,4-1-32-16,0 0 0 0,1 0-192 0,2-1-32 15,1 1-16-15,-1-1 0 0,1 1-176 0,0 0-48 16,0 1 0-16,0 4 0 0,-1 0-272 0,0 1-64 16,0 3-16-16,0 4 0 0,0 2-160 0,-2 1 0 0,0 3 0 0,-1 2 0 15,0 1 0-15,-2 0 0 0,1 1 128 0,-1-1-128 16,0-5 0-16,0 2 0 0,-1-2 0 0,1 0 128 16,1-2-128-16,1-3 160 0,0 0-160 0,0-5 160 15,3-2-32-15,2-1-128 0,-1-4 192 0,2-4-64 16,1-1 0-16,1-4-128 0,1-1 192 0,0-2-64 15,0-1-128-15,0-5 0 16,2 0 0-16,0-1 0 0,0-2 0 0,-1 3 0 0,-1-2 0 0,0 2 0 16,-1 4-192-16,-1 0 192 0,-3 5-160 0,2-1 160 15,-3 4-160-15,-1 5 160 0,1 1-160 0,-2 1 160 16,1 4 0-16,-2 4 0 0,1 4-128 0,-2 1 128 16,0 1 0-16,-1 2-192 0,1-2 192 0,1 4-192 0,-1-6 192 15,0 3 0-15,1-5 0 0,2 1 160 0,0-4-160 16,0-2 0-16,1-1 0 0,-1-1 0 0,1-3 192 0,-1-1-64 15,1 0 0-15,-1 0 0 0,1-1 32 0,0 1 0 16,0 0 0-16,0 0 0 0,0 1-160 0,-2 1-176 16,2 0 48-16,0-1 0 0,0 3 128 0,0-3 0 15,1 2 0-15,2 0 0 0,-1 0 0 0,0-1 0 16,1 0 0-16,1-2 0 0,-1 0 0 0,0-2 144 16,-1 0 0-16,-1-2 0 15,2 0-16-15,-2-2 0 0,0-1 0 0,0-2 0 0,0 0-128 0,-1-4 0 16,0 1 0-16,0-2 0 0,-1-1 128 0,1-1-128 0,-1-3 192 15,-1 1-64-15,1 1-128 0,0-2 128 0,1-2-128 0,0 0 128 16,0 0-128-16,-1-1 0 0,1 1 0 0,0-2 0 16,0 2-256-16,-2 0-16 0,1 2-16 0,-1 1 0 31,2 2-208-31,-2 5-32 0,-1 4-16 0,1 0 0 16,-1 4-1120-16,1 3-208 0</inkml:trace>
  <inkml:trace contextRef="#ctx0" brushRef="#br1" timeOffset="43263.18">8731 15106 21183 0,'-3'-4'1888'0,"-1"-1"-1504"0,1 1-384 0,2 2 0 0,1 2 2880 0,0-3 512 16,1 3 112-16,-1-2 16 15,2-1-3520-15,0 0-512 0,1-2-192 0,0 3-32 0,1-1 432 0,0 2 96 16,-2 1 16-16,-1 0 0 0,1 2 192 0,-1 2 128 0,-2 1 0 0,-1 1-128 16,-1 1 752-16,-1 4 32 0,-1 4 16 0,-1-1 0 15,0 2-208-15,0 1-32 0,1 4-16 0,0-2 0 16,1-1-96-16,3 0-32 0,-1-2 0 0,2-1 0 16,2-3-112-16,-1-1-32 0,1-3 0 0,0 0 0 15,0-2-464-15,1 1-112 0,-1-3-16 0,1-4 0 31,0 2-1424-31,0-2-304 0,0 0-48 0,0-2-12240 0</inkml:trace>
  <inkml:trace contextRef="#ctx0" brushRef="#br1" timeOffset="43875.59">8775 15030 37775 0,'-9'-6'1664'0,"1"1"368"0,4 0-1632 0,1 3-400 0,3 2 0 0,1-3 0 16,1 1-992-16,1-2-288 0,3-1-48 0,3-4-16 16,6 0 0-16,2-1-16 0,4 1 0 0,2-2 0 0,0 1 912 0,1 3 192 15,0 0 48-15,-1 1 0 0,-4 1 64 0,-3 5 16 0,-2-2 0 0,-5 4 0 16,-2-1 1008-16,-2 3 208 0,-3 2 32 0,0-2 16 15,-4 3-368-15,2 0-80 0,-2-1-16 0,1 0 0 16,-2 0-400-16,1-1-80 0,-2 0 0 0,0 0-16 16,1 1-48-16,-5 0 0 0,0 1 0 0,-4-1 0 15,3 1-128-15,-4 1 0 0,1-5 0 0,-1 4 0 32,1-4-448-32,0 1 16 0,2 0 16 0,0-2 0 0,1-1 224 0,1 1 32 0,3-2 16 0,0 0 0 15,1 2 144-15,2-2 0 0,2 0 0 0,0 1 0 16,2-1-320-1,1 2-64-15,0 1-32 0,3-2 0 0,3 2-480 0,1 1-80 16,1 1-32-16,0 0 0 0,2-1 496 0,-1 0 80 0,2 5 32 0,-2-4 0 0,0 1 400 16,-1 0 0-16,-1 0 0 0,0-1-128 0,-1 3 256 0,-3-2 64 15,3 0 16-15,-4 0 0 0,-2-1 496 0,1-1 112 16,-1-2 16-16,-1 1 0 0,0-3-64 0,0 1 0 16,0-1 0-16,-1 1 0 0,2 2-304 0,-1-2-64 15,1 2-16-15,-1 0 0 0,1 2-384 0,-1 0 0 16,0 1 0-16,-2 0 0 15,0 2-608-15,-2 1 0 0,0 2 0 0,-2-4 0 16,-2 3-80-16,-3-3-16 0,1 3 0 0,-2-2 0 0,0-2 912 0,-3 0 176 16,1 0 48-16,-2-2 0 0,2 0 528 0,-1-2 128 15,0 2 0-15,1-2 16 0,-1 2-208 0,2-3-64 16,1 3 0-16,-1-1 0 0,-1 0-256 0,1 0-48 0,1 0-16 16,0 2 0-16,1-3-384 0,1 0-128 0,0 1 0 15,1-2 0-15,-1 2 0 0,0-1 0 0,2 3-192 0,-2-4 48 31,-1 3-816-31,1-1-176 0,0 1-16 0,0 1-14864 0</inkml:trace>
  <inkml:trace contextRef="#ctx0" brushRef="#br1" timeOffset="45839.56">8856 18284 21183 0,'-4'-5'1888'0,"1"-1"-1504"0,2 2-384 0,1 1 0 16,0 0-368-16,0-2-144 0,-2-3-16 0,0-7-16 31,-1-1-576-31,2-1-112 0,1 3-32 0,0 2 0 0,1 3 1104 0,1 3 160 15,-1 4 144-15,0-2-16 0,0 5 704 0,-1 2 160 16,3 1 32-16,-3 3 0 0,1 0 272 0,-1 4 64 16,-1 1 16-16,1 1 0 0,-1 2 240 0,-1-1 48 15,2 0 16-15,-1 3 0 0,0 5-720 0,1-1-160 16,0 1-32-16,1-2 0 0,-1-3-64 0,1-1-32 16,1-2 0-16,0 2 0 0,0 0-112 0,1-2-32 15,1 0 0-15,-2-2 0 0,1-5-352 0,-1 3-176 16,1-1 160-16,-1 2-160 0,0 0 0 0,1-3 0 15,-2-1-128-15,2-4 128 0,-1 1-160 0,1-3 160 16,-1-1-128-16,1-1 128 0,0 0 0 0,1-2 0 16,0 0 0-16,1-4 0 15,1 0-464-15,0 0-16 0,1-1 0 0,0 0 0 16,0 0-128-16,-1 0-32 0,0-1 0 0,-1 3 0 0,0-1 368 0,-1 4 64 0,1 2 16 0,-3 1 0 16,2 2 192-16,-1 2-176 0,0 3 176 0,0 2-160 15,-1-2 496-15,1 4 112 0,-1 0 0 0,1 1 16 16,0-3-464-16,1 0 0 0,1 0 0 0,-1-3 0 31,-1-1-416-31,1-3-80 0,0 2-16 0,-2-1 0 0,1-2 288 0,-1 1 48 0,0-2 16 0,-1 3 0 16,0 0 368-16,0 2 80 0,0 0 16 0,1 2 0 15,0-2 320-15,1-3 64 0,0 2 16 0,2-1 0 16,2 0-224-16,-1-1-32 0,0 1-16 0,0-1 0 0,1 0-176 16,0-2-48-16,-1 0 0 0,-1-3 0 0,1 2-80 0,-1-7 0 15,0 2-128-15,0-1 192 0,0-1 320 0,0-3 64 16,0 0 16-16,-2-2 0 0,1 0-48 0,1 0-16 15,0-5 0-15,-1 1 0 0,1-4-208 0,0 0-64 16,1-1 0-16,0-3 0 0,3 0-80 0,-1-6-32 16,2 2 0-16,2-1 0 0,2-1-144 0,2 1 128 15,0 2-128-15,0 3 128 0,-1 0-128 0,-2 7-192 16,-2 4 32-16,-1 1 16 0,-1 2-112 0,-1 3 0 16,-2 3-16-16,-2 4 0 15,-2 2-560-15,-1 4-128 0,-1 3 0 0,-1 1-16400 0</inkml:trace>
  <inkml:trace contextRef="#ctx0" brushRef="#br1" timeOffset="49970.02">9748 18636 11967 0,'2'-4'1072'0,"-1"3"-864"0,-1 1-208 0,0 0 0 16,0 0 0-16,0 0 0 0,2 0-144 0,-1-4 144 31,0 2-2080-31,2-2-320 0,-2 2-64 0,1-3-16 0,-2-1 2736 0,0 1 560 0,-1-4 96 0,0 2 32 16,0-1 1744-16,-2-2 336 0,2 0 80 0,-2 2 16 15,3-3-768-15,-1 1-160 0,1 0-16 0,0-1-16 16,0 0-688-16,0 3-144 0,1 1-32 0,-1 1 0 0,2-4-800 0,-1 4-176 16,-2-1-16-16,1 2-16 0,-2 4-160 0,-1-1-128 15,-3 5 192-15,-2 2-192 0,-3 3-192 0,-3 3-160 16,-2 3-32-16,-2 4 0 16,-2 1-32-16,-2 3-16 0,1 0 0 0,-2 2 0 0,2 3 272 0,2-2 160 15,-1 2-192-15,4-4 192 0,1 0 0 0,4-5 0 16,0-2 0-16,3-3 0 0,2-4 576 0,1 3 80 15,4-4 16-15,-2 2 0 0,2 0 160 0,1-3 48 16,4 3 0-16,3-2 0 0,2 0-656 0,1 0-224 16,3 2 144-16,4 1-144 0,-3-4 0 0,5 4 0 15,4-1 0-15,6 1-176 16,3-3-240-16,3-1-48 0,7-1-16 0,3-2 0 16,7 0-976-16,4-4-192 0,2-3-32 15,3 2-16-15</inkml:trace>
  <inkml:trace contextRef="#ctx0" brushRef="#br1" timeOffset="53910.27">27881 9464 25791 0,'-8'-3'2304'0,"1"0"-1856"0,2 3-448 0,1 0 0 0,2 3 1504 0,-2-6 208 16,-2 2 32-16,-7 0 16 0,-2-4-1392 0,-1-1-368 16,2-1 0-16,-1 1 0 0,2-1 0 0,1-1 0 15,-2-2 0-15,2 2 0 0,-2-2 0 0,0 0 0 16,-3 1 0-16,-1 3 0 0,-3 0 176 0,-1 1-32 15,-4 3 0-15,-4 0 0 0,-2 4 304 0,-4 0 48 16,-4 3 16-16,-5 1 0 0,-8 3-192 0,-6 1-48 16,-4 1 0-16,-6-1 0 0,-3-2-272 0,-6 1 0 15,-8-2 0-15,-4 3 0 0,-3-3 0 0,-5-3 0 16,-6 0 0-16,-3-1 0 0,-3 2 0 0,-2-5 0 0,2-4 0 16,-3 0 160-16,-2 2 80 0,-3-3 16 0,3-3 0 0,-6 2 0 15,-5 2-48-15,-2-2 0 0,-1-1 0 0,0-1 0 16,0 5-208-16,0-2 0 0,0-1-144 0,-3 1 144 31,-3 5-448-31,-1-5 16 0,1-2 0 0,0 4 0 0,2 3 240 0,2-1 64 0,2-4 0 0,0 2 0 16,1 1 128-16,2-1 0 0,6-1 0 0,0 3 0 15,0 6 0-15,5-2 0 0,5 0 0 0,5 7 0 16,5 3 0-16,4 0 0 16,6 5 0-16,10-4 0 0,9 2 0 0,7-2-128 0,5 5 128 0,8-1-128 15,9 2-64-15,5 1-16 0,6-1 0 0,2 2 0 16,6 2 208-16,4 0 192 0,3 2-48 0,4 5 0 15,3-1-16-15,3 2-128 0,4-1 192 0,2 1-64 0,2 3-384 0,3-1-64 16,2 5-32-16,2 0 0 16,1 2-336-16,1 3-64 0,1 11-16 0,2 5 0 0,1 9 304 0,-3 3 48 15,-1 4 16-15,-1 4 0 0,-2 1 400 0,-2 4-128 16,0 6 128-16,-3 0 0 0,-1-3 0 0,-2-3-128 16,-1-2 128-16,0 1 0 0,-3 2 0 0,-1 0 0 15,-1-2 0-15,-3-1 0 0,-1 2 0 0,-1 2 0 16,1-2 0-16,0-1 0 0,0 0 0 0,0-4 0 15,3-4 0-15,0 2 0 0,-1-4 0 0,1-1 0 16,1-3 0-16,-1 0 128 0,0-4-128 0,-2 2 0 16,-1 2 0-16,-1-4 0 0,-1-2 0 0,-2-6 0 0,0-5 0 0,-1-1 0 15,2-6 0-15,0-2 0 0,0-3 0 0,2-2 0 16,-1 1 0-16,1-3 0 0,1-1 0 0,-1-4 0 16,1 1 0-16,1 1 144 0,-1-2-144 0,0 0 0 15,0-1 0-15,1-2 0 0,0-1 0 0,0-5-192 16,-1 1-144-16,0-5-32 0,1 0 0 0,-1-5 0 15,1 0 368-15,0-7 192 0,1 3-32 0,-1-4 0 16,2 0 608-16,-1-5 128 0,1 3 32 0,1-4 0 16,-1-2 16-16,3 0 0 0,-1 1 0 0,2-4 0 15,2 2-432-15,0-4-96 0,2 2-16 0,3-2 0 16,2 0-176-16,1-2-32 0,2 1-16 0,3 2 0 0,4 1-176 16,4 0 0-16,4 3 0 0,4-1 0 0,4 3-160 0,6 3 160 15,8-2 0-15,6 4-144 0,5-2 144 0,4 0 0 16,2-1 0-16,1-2 0 0,5 0 0 0,7-4-160 15,3 0 160-15,4-2 0 0,-3-4 0 0,4 0 0 16,6-1 0-16,7-3 0 0,3 2 0 0,1-4 0 16,3-1 0-16,1-1 0 0,7-1 0 0,1 0 176 15,6 4-176-15,4-2 160 0,0-2-160 0,8 2 128 16,8 2-128-16,4 0 128 0,4-2 128 0,5 2 32 16,6 4 0-16,2 2 0 0,5-1-112 0,0 6-32 15,4 0 0-15,-4 3 0 0,2 1-352 0,4 3-80 16,0 5-16-16,-7-5 0 15,-8-3-432-15,-3 0-96 0,2 0 0 0,-7 0-16 0,-6-2 400 0,-6-1 96 0,-5-3 16 0,-6 1 0 16,-2 0 464-16,-7-1 80 0,-6 0 32 0,-1 0 0 16,-3 0 528-16,-2 1 128 0,-5 0 0 0,-8 4 16 15,-4 1-336-15,0 0-80 0,-1 0-16 0,-4-4 0 16,-3 1-480-16,-6 1 0 0,-3 2-208 0,-5 0 64 16,-4 0-144-16,-5 0-32 0,-5-1 0 0,-4-1 0 15,-4-1 320-15,-3 0-160 0,-5-2 160 0,-2-1-128 16,-5 1 128-16,-4 0-192 0,-3 0 192 0,-3 0-192 15,-4 0 192-15,-3 2 0 0,-2-4 0 0,-3 3 0 16,-1-5 0-16,-3 3 256 0,-1-2-64 0,-2 2-16 16,-1-4 304-16,-2 0 64 0,-1-1 16 0,-1-2 0 15,-2-2-288-15,0 0-48 0,-1 1-16 0,-1-1 0 0,3-1-208 0,-2-1 176 16,0-4-176-16,1-1 160 0,-1-3-160 0,2-2 128 16,-1 0-128-16,1-4 128 0,-1-6-128 0,0-4 192 15,-1-1-192-15,0-4 192 0,1-5-64 0,-2-4-128 16,1-6 192-16,1-4-64 0,0-6-128 0,1-4 192 15,1-5-192-15,-1-4 192 0,2 2 0 0,1-7 0 16,-3-3 0-16,1-1 0 0,1-2-64 0,-1-1-128 16,1-5 192-16,-1 3-64 0,1 1-128 0,0 2 0 15,0 2 0-15,0 4 0 0,0 1 0 0,1 4-192 16,3 0 0-16,0 2 16 0,2 3 48 0,0-1 0 16,3 1 0-16,1-3 0 0,4 2-16 0,2-1 0 15,4 4 0-15,2 0 0 0,2 3 0 0,0 3 0 0,1 6 0 16,-3 4 0-16,0 5 144 0,-3 4 0 0,0 5-144 0,-4 4 144 15,0 6 0-15,-3 4 0 0,-1 4 0 0,-1 7 0 16,-3 6-192-16,-2 4 192 0,-3 5-192 0,-2 6 192 31,-1 2-512-31,-3 4 32 0,-2 1 0 0,-1 6 0 16,-2-1-480-16,-1 0-80 0,-3 0-32 0,-2 0 0 0,-1 2 752 0,-1-2 128 0,-2-3 48 0,-3 2 0 16,-5 0 832-16,-3 1 160 0,-3 0 48 0,-3 0 0 15,-2 1-160-15,-4-6-32 0,0 1 0 0,-1-1 0 16,-2-2-352-16,1-1-80 15,1-1-16-15,-2-2 0 0,-2 0-96 0,-4-2-32 0,0-1 0 0,-1-1 0 16,-3 2-128-16,-3-2-272 0,-3 3 64 0,-10 1-18224 16</inkml:trace>
  <inkml:trace contextRef="#ctx0" brushRef="#br1" timeOffset="63822.61">5545 14615 2751 0,'-2'-6'256'0,"0"2"-256"0,0 1 0 0,-1 3 0 16,2-2 3216-16,1 1 608 0,0-1 112 0,-1 1 32 0,1-4-3040 0,0-1-608 16,2-5-112-16,2-3-16 0,1-1-192 0,0-1 0 15,0 5-160-15,-2-4 160 0,1-4 0 0,-2-2 192 16,0-3-16-16,-4 1 0 0,-2 0 272 0,-5 2 48 16,-2 2 16-16,-5-2 0 0,-2 4 768 0,-1 1 176 15,-6 3 16-15,-2 0 16 0,-1-1-480 0,-1 0-112 16,-2-2 0-16,-1-1-16 0,2 1-288 0,-1-1-48 15,-4 0-16-15,-2-1 0 0,0-1-144 0,-1 2-48 16,0-3 0-16,1 3 0 0,1 3 320 0,-8-3 64 16,-6 1 16-16,-7 0 0 15,-1 4-112-15,-3 5-32 0,4 1 0 0,-2 1 0 0,-2 2-432 0,-1 6-160 0,9-1 0 16,-2 5 144-16,-6 4-144 0,-2 5 192 0,-3 5-192 0,3-1 192 16,0 4-64-16,-2 1 0 0,-3 3 0 0,-3 1 0 15,0 3-128-15,-1-2-192 0,-1 3 32 0,0-3 16 16,4-3 144-16,-2 1 0 0,-1 3-144 0,4 1 144 15,7 2 0-15,4-1 0 0,6 2 0 0,5 2 0 16,7 3 192-16,2 2 128 0,2 3 0 0,3 1 16 16,0 1 128-16,5-2 32 0,2-5 0 0,3 6 0 15,-2 9-496-15,1 1 0 0,2 9 0 0,-1 4 0 16,1 5-208-16,2 0 16 0,0 3 0 0,1 3 0 16,2 7 32-16,-1 5 16 0,3 6 0 0,1-6 0 15,3-10-352-15,3-13-64 0,2-10-16 0,5-6 0 31,6-4 112-31,2-4 16 0,3 1 0 0,4-4 0 0,1-2 832 0,3-6 160 0,4-1 32 0,3-5 16 0,2 0 48 0,9 2 16 16,5 3 0-16,6 0 0 0,6 1-368 0,2 1-80 16,5-2-16-16,3 2 0 0,2 1-192 0,3 1 144 15,4 1-144-15,3-2 128 0,0-6-128 0,5 1 0 16,1 1 0-16,3-4-176 0,-3-4-144 0,6-7-16 16,2-6-16-16,-3-5 0 15,-5-3-240-15,-12-6-48 0,-3 1-16 0,2-7 0 0,9-4 656 0,-5-6 0 16,-6-3 0-16,-5-7 0 0,-6-4 320 0,-1-5 160 15,-3-2 32-15,-4-2 0 0,0-4 144 0,-4 2 48 16,-4-6 0-16,2-5 0 0,2-6-288 0,-4-7-48 0,-1 0-16 0,-2-4 0 16,-2-3-48-16,-5 1-16 0,-2 3 0 0,0-10 0 15,-1-6-128-15,0-5-32 0,-1 3 0 0,-1-2 0 16,-1-1-128-16,-3 3 0 0,-4 9 0 0,-2 2 0 16,-3 1 0-16,-3 6 0 0,-4 9 0 0,-3-7 0 15,-5-2 128-15,-6-2 0 0,-5 5 0 0,-3 3 0 16,-4 5-128-16,-3-3 0 0,-5 0 0 0,-3 3 0 15,1 8 0-15,-5 1 0 0,-5 5 0 0,-5 0 0 16,-3 1 0-16,-3 0-176 0,4 8 48 0,-8 0 0 16,-9 2-144-16,-3 3-32 15,7 7 0-15,-2-1 0 0,-1 4 32 0,-3 4 0 0,-1 0 0 0,1 7 0 16,4 4-368-16,2 7-80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59:32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28964 7426 11967 0,'-5'4'1072'0,"0"-1"-864"0,2-2-208 0,2-1 0 16,0 0 336-16,-2 1 32 0,-2 3 0 0,-3-3 0 0,-2 3 720 0,-4-1 160 15,1 1 32-15,0 0 0 0,2-3-320 0,0-1-48 16,1 1-16-16,2-1 0 0,-1 0-384 0,1-1-96 16,0 0-16-16,-1 1 0 0,1 0 1104 0,-4-3 224 15,1 6 32-15,-1-3 16 0,0 2-208 0,-2 2-32 16,2 0-16-16,-3 1 0 0,0 0-672 0,0 1-128 15,-1-1-16-15,1 0-16 0,0 0-112 0,0-3 0 16,1 3-16-16,1-1 0 0,2-2-32 0,-1 1 0 16,1-1 0-16,1 2 0 0,0-4-176 0,0 1-32 15,0 0-16-15,1 2 0 0,0-3 48 0,-1 0 16 16,-3-3 0-16,1 2 0 0,-4 0 0 0,-2 1 0 0,-3 0 0 16,-2 0 0-16,-4 0-48 0,-4 0 0 0,-3 2 0 0,-4 1 0 15,-3-2 16-15,-7 0 0 0,-9 3 0 0,-7 0 0 16,2 1-160-16,-6 1-48 0,-5 1 0 0,-5-4 0 15,3 0 96-15,-4-1 16 0,-2-1 0 0,2 3 0 16,1-4 224-16,5 0 48 0,4 0 16 0,6-4 0 16,4 1-272-16,-2 0-64 0,0 2-16 0,2-4 0 15,7 3-176-15,3-1 0 0,4 0-160 0,3-2 160 16,6 1-496 0,3 0 0-16,2 1 0 0,3-1 0 0,4 2-416 15,2 2-96-15,3 1-16 0,4 3-19600 0</inkml:trace>
  <inkml:trace contextRef="#ctx0" brushRef="#br0" timeOffset="3565.4">31293 6040 14735 0,'-52'-18'1312'0,"12"8"-1056"0,0-1-256 0,9 3 0 0,10 6 2080 0,4 0 352 0,-8-1 80 0,-18-3 16 32,-24-4-2528-32,-19-4-320 0,-8 2-144 0,2-2-48 0,9 5 512 0,9 5 0 0,7 4 0 0,5 4 0 15,7 3 832-15,2 1 192 0,2 3 64 0,3 3 0 16,-2-3-112-16,3 4-16 0,1 1 0 0,2 0 0 16,4 0-704-16,1-1-256 0,0 0 144 0,1 1-144 15,3-4 448-15,2 1 0 0,2-1 0 0,2-1 0 16,0-1 384-16,1 0 96 0,-1 1 16 0,-2 0 0 15,2 0-240-15,-2-2-32 0,1 3-16 0,0 0 0 16,1 1-112-16,-1-1-32 0,2 5 0 0,-1 1 0 0,2 3-16 0,1 3-16 16,0-2 0-16,2 0 0 0,0 2-256 0,0 0-48 15,-2 4-16-15,2-1 0 0,0 1-160 0,1 1 0 16,0-1 0-16,1-2 0 0,2 0 0 0,0 1 0 16,-1-3 0-16,0-1 0 0,0 0 0 0,0 1 128 15,-1-3-128-15,0 0 128 0,0-2-128 0,-1-1 0 16,1 0 0-16,2-2 0 0,1-1 0 0,1-2 128 15,2 2 32-15,4-1 0 0,-1 0 64 0,4 1 16 16,0 3 0-16,1 1 0 0,1 0-240 0,1 2 176 16,-2 2-176-16,1 2 160 0,0 1-160 0,-2 3 0 15,0-2 0-15,1-2 0 0,-2 2 0 0,1-2 0 0,-1-2 0 16,2-1 0-16,-2-2 0 0,0-3 0 0,-1-2 0 0,-2-1 0 16,-2-2 0-16,-2-1 0 0,-1 0 0 0,-3-4 0 15,-1 0 240-15,0-1-48 0,-1 0 0 0,-1-1 0 16,0 0-16-16,-1-1-16 0,3 1 0 0,-3-3 0 15,-1 2 32-15,0-1 16 0,-1 0 0 0,-1-1 0 16,0-2-208-16,-4 1 0 0,-2 1 0 0,0 1 0 16,-2 0 0-16,-1-1 0 0,-1 3 0 0,-2-3 0 15,0 1 0-15,2-2 0 0,-1 0 0 0,0-1 0 16,2-1 0-16,-2 0 0 0,-4-3 0 0,0 1 0 16,2 0 128-16,-1 1 0 0,-1 2-128 0,-1 0 192 15,0 0-192-15,1 0 0 0,2 0 0 0,2 0 0 16,3 0 0-16,1-2 0 0,1-1 0 0,-1 2 0 15,-1-2 0-15,-1-1 0 0,0 3 0 0,0-2 144 0,0 3-144 0,-2-4 0 16,1 3 0-16,0-3 0 0,1 2 0 0,-1-3 0 16,4-1 0-16,0 0 0 0,1-3 0 0,-2 0 0 15,2 1 224-15,1-1-64 0,1-1-32 0,3 0 0 16,2 2 0-16,1-6 0 0,4 2-128 0,0-2 0 16,0-1 0-16,1-1 0 0,1 0 0 0,1 1 160 15,-1-2-160-15,2 1 160 0,1 3-160 0,-4 0 160 16,-1-1-160-16,-4-1 160 0,2 3-160 0,-2-2 0 15,0 1 0-15,-1-2-176 0,1 0 176 0,-3 2 0 0,2-5 128 0,0 3-128 16,2 2 0-16,-1-2 0 0,3 1 0 0,-1 0 0 16,2 0 0-16,2-1 0 0,0 1 0 0,2-2 0 15,1 0 176-15,1-1-48 0,0 1 0 0,1-3 0 16,0 0-128-16,0 0 0 0,0 1 0 0,0-4 0 16,0 4 0-16,-1 1 0 0,0-4 0 0,0 5 0 15,2 1 0-15,-1 0 0 0,-1 1 0 0,2 1 0 16,-1 0 0-16,1 2 0 0,0 2 0 0,-2-2 0 15,-1 0 0-15,-1 1 0 0,0 0 0 0,-2 2 0 16,-1-3 0-16,-2 0 0 0,1-1 0 0,0 3 0 16,-1-3 0-16,-1 1-176 0,2-1 48 0,0 0 0 15,2-1 128-15,-1-2 0 0,1 3 0 0,1 0 0 0,-1 2 0 16,1 0 0-16,-1 1 0 0,1 0 0 0,2 2 0 0,-1 1 0 16,3 1 0-16,1 0-128 0,1 1 128 0,2 1 0 15,1 0 0-15,2 1 0 0,-1 0 0 0,2 0 0 16,1 2 0-16,0-3 0 0,0 3 0 0,2 0 0 15,0 0 0-15,1 0 0 0,1-2 0 0,-1 2-128 16,1-1 0-16,1 0 0 0,1-1 128 0,-1-1 0 16,2 1 0-16,0-1 0 0,-2 3 0 0,0 0 0 15,0 0 0-15,0 0 0 0,0 0 0 0,17-14 0 16,-13 14 0-16,1-2 0 0,-1 0 0 0,-1 2 128 16,1 0-128-16,-1 0 176 0,-1 0-176 0,1 0 0 0,-2 0 0 15,0-1 0-15,0 1 0 0,-1-1 0 0,1 1 0 16,-1-3 0-16,2 2 0 0,-2 0 0 0,0 1 0 0,0 0 0 15,0 0 0-15,0 0 0 0,0 0 0 0,0-24 0 16,-2 17 0-16,2 1 0 0,-1 0 0 0,-1 1 128 16,1-2-128-16,-2 3 0 0,-1 0 0 0,2 0 0 15,-2-1 0-15,-1 3 192 0,2-1-64 0,-2 1 0 16,-2 2-128-16,1 0 0 0,-2-2 0 0,0 2 0 16,-1 0 0-16,-2 0 0 0,0 0 0 0,-2 2 0 15,-1-2 192-15,-1 0-64 0,-2 0 0 0,-4 0 0 16,-3-2-128-16,0 0 0 0,-5 0 0 0,-4-1 0 15,-6 1 0-15,-3 0 0 0,-3 0 0 0,-5-1 0 0,0 1 0 16,-9 1 0-16,-6-2 0 0,-6 1 128 0,-2 1 80 0,0 1 16 16,2 3 0-16,-2-3 0 0,2 1 128 0,1 2 32 15,-2-1 0-15,3 0 0 16,5 1-208-16,-1 0-48 0,-2 2 0 0,1 0 0 0,-2-3-128 0,1 1 0 16,0-1 0-16,4 2 0 0,2-2 0 0,2 1 0 15,2 1 0-15,2-2 0 0,0-2 0 0,3 0-176 16,3 0 48-16,2-2 0 15,5-1-512-15,3 2-112 0,6-4-16 0,3 2 0 16,7 0 0-16,3-1 0 0,4 3 0 0,5-1 0 16,5 0-160-16,4 1-32 0</inkml:trace>
  <inkml:trace contextRef="#ctx0" brushRef="#br0" timeOffset="11968.18">6872 9046 43311 0,'-12'0'1920'0,"4"0"384"0,-1 0-1840 0,4 0-464 0,4 0 0 0,2 0 0 16,-1 0-1328-16,1 0-352 0,1 0-80 0,-1 0-16 15,3 0-4320-15,2 0-880 0,4-2-160 0,0-2-32 0</inkml:trace>
  <inkml:trace contextRef="#ctx0" brushRef="#br0" timeOffset="19121.8">3770 9080 11055 0,'16'-9'976'0,"-1"2"-784"16,-5 3-192-16,-4 1 0 0,-1 3 688 0,4-4 80 0,7-3 32 0,10-3 0 16,7-2-672-16,1-4-128 0,-3 4 0 0,-8-1 0 15,-3 3 0-15,-8 3-176 0,-2-2 176 0,-2 2-160 16,-4-3 160-16,-1 0-192 0,-1 1 192 0,0 3-192 16,-1-2 1472-16,-2 1 304 0,-2 1 48 0,-1 1 16 15,-2 3 480-15,-4-3 112 0,-1 2 0 0,-5 2 16 16,-1 0-1104-16,-5 1-240 15,-4 2-32-15,-6 1-16 0,-6 2-992 0,-7 1-208 0,-9 1-48 0,-7 3 0 16,-4 1-640-16,-5-4-144 0,-4-1-32 16,-2-1 0-16,5 0 1200 0,-7 1 0 0,-6 0 192 0,-1 1-16 15,6-2 1104-15,6 0 208 0,2-2 48 0,-6 1 16 0,-3 2-208 16,3-1-64-16,8 0 0 0,6 0 0 0,1-3-432 0,9 2-80 16,8 1-32-16,-2-2 0 0,-1 6-368 0,0-2-80 15,7 2-16-15,5 0 0 0,5-1-272 0,4 4 0 16,3-1-176-16,5-1 176 15,1 3-576-15,5 0 0 0,2 0 0 0,3 1 0 16,3-2-80-16,4 4-32 0,2-2 0 0,3 1 0 0,3-3 496 0,3-1 192 16,5-1-176-16,1-1 176 0,4 1 656 0,1-3 240 15,1-2 32-15,0 0 16 0,1 1-144 0,0-1-32 16,-1 0 0-16,2 0 0 0,-3 1-320 0,0 0-64 16,-2 2 0-16,0 3-16 0,2 4-368 0,-2-2 0 15,-2 3 0-15,-1 5 0 0,-1 0 160 0,-1 5-32 0,-3 4-128 16,-1 5 192-16,-2 8-192 0,-1 1 0 0,-2 8 0 0,-4 5 0 15,-2 5 0-15,-4-1 0 0,-3-1 0 0,-2 5 0 16,-1 6 0-16,-2 7 0 0,-5 4 0 0,1-4 0 16,2-14 0-16,0 3 0 15,2-2 0-15,2 2 0 0,-1-1 0 0,4-2 128 0,-3 3-128 0,1-5 144 16,1-9 112-16,2-4 0 0,0-7 16 0,0 9 0 16,-2 6-112-16,-1 6-32 0,2 2 0 0,-2 0 0 15,-1-2-128-15,-2-1 0 0,0 0 0 0,-3 2 0 16,1 3 0-16,-1-4 0 0,0-3 0 0,2-8 0 15,3-5-144-15,1-13 144 0,4-10-192 0,1-4 192 16,1-4 0-16,1-6 0 0,-1 1 0 0,1-3 0 0,1-2 384 16,1-5-32-16,1-1 0 0,0-1 0 0,1-2-208 0,0 0-144 15,2-5 192-15,2 2-192 0,0-1 224 0,2-1-64 16,2 1-16-16,1-2 0 0,1 0 16 0,1 1 0 16,2-3 0-16,0 0 0 0,1-2-160 0,-1 2 0 15,1-4 0-15,0 3 0 0,-2 1 160 0,0 0-160 16,-1 1 192-16,0 1-192 15,-2 0 0-15,0 2 0 0,-3 2 0 0,1 0 0 0,-3 3 192 0,0-3-64 16,0 1 0-16,-2 1-128 0,1 3 208 0,-1-3-64 16,-1 1-16-16,1 1 0 0,-1-1-128 0,1 2 0 15,-1-1 0-15,-1 1 128 0,2 0 16 0,0 0 0 16,0 1 0-16,-1 1 0 0,2-1 0 0,-1 4 0 0,-1 0 0 0,-1 2 0 16,0 1-144-16,-1 2 0 15,0 2 0-15,-1 1 128 0,1 2-128 0,-1 1 160 0,0 0-160 0,0-1 160 16,-1 0-160-16,1 2 0 0,1 1 0 0,1 2 0 15,-1-5 0-15,0 0 0 0,2 2 0 0,-2 0-176 16,0 2 176-16,-2 1 0 0,1-3 0 0,-1 3-128 16,-2 2 128-16,-1 2 128 0,0 0-128 0,-2 5 176 15,-1-1-176-15,-1 2 0 0,0 3 0 0,-1 1 0 16,0 0 0-16,0-2 192 0,3 1-192 0,-1-1 192 16,4-1-192-16,1-2 0 0,3 2 0 0,0-6 0 0,2-1 0 15,2-2 0 1,2 1 0-16,0 2 0 0,2-1 160 0,-1 3 0 0,0-3 0 0,0 4 0 0,-2 0-32 0,-2 3 0 15,1 1 0-15,-4-1 0 0,0 0-128 0,-1 2 0 16,-2 0 0-16,-2 4 0 0,-1 3 0 0,-1 5 160 16,-2 3-16-16,0 0 0 15,1-1-144-15,0-2 128 0,2-1-128 0,1-4 128 0,2-5-128 0,0-2 0 16,2-3 144-16,1 1-144 0,0 2 128 0,0 2-128 16,0-2 160-16,0 0-160 0,0 0 128 0,-3-5-128 15,2-2 0-15,-1 0 0 0,-2 1 128 0,-1-1-128 16,-1 3 0-16,-2-3 0 0,1-2 192 0,0 2-48 15,-3-1-16-15,1 1 0 0,2-3 48 0,-3 1 0 16,0-1 0-16,-1 3 0 0,0-2-48 0,-1-2 0 0,5 2 0 16,-2-5 0-16,3-1-128 0,1-3 192 0,1-3-192 0,3-2 192 15,1 0-192-15,0-4 192 0,0-2-192 0,3-1 192 16,-2 1-64-16,3-4-128 0,-1 1 192 0,1-1-64 31,1 0 0-31,0 0 0 0,2-1 0 0,1 1 0 0,0 0-128 0,4-2 128 0,-1 0-128 0,1 1 128 16,2 1-128-16,2-2 0 15,5 0 144-15,2 1-144 0,2 1 0 0,7 0 0 0,7 1-192 0,6-1 64 16,6 2-96-16,3-4-16 0,6 2 0 0,-1 2 0 16,-2-4 16-16,5 1 0 0,5 0 0 0,4-4 0 15,3 0 64-15,-2 0 16 0,-9-1 0 0,-1 1 0 0,1 0 144 16,-1 1 0-16,0 2 0 0,-4-1 0 0,0 3 0 0,-5-2 0 16,-5 1 0-16,-4 1 0 15,-3 0 0-15,-4 0 0 0,-2 1 0 0,0 1 0 0,-2 0 0 0,-3 1 0 16,-3 1 0-16,2 1 0 15,-2 1 0-15,0 0 144 0,-1 2-144 0,-2-1 160 0,-2 1-160 0,-2 0 0 16,-2-3 0-16,0 1 0 0,-1-3 0 0,-1-2 0 16,0-1-144-16,-1-2 144 0,0-2 0 0,0 0 0 15,-1-1 0-15,-1-5 0 0,0 3 0 0,-1-7 128 32,-1 3-128-32,-1-1 192 0,-3-2-48 0,2-3-16 0,0-5 0 0,0-7 0 0,0 0 112 0,-2-5 16 15,1-1 0-15,-3-3 0 0,1-3-128 0,-3-4 0 0,4-4-128 16,-5-3 192-16,2-1-192 0,0-11 0 0,-1-8 0 0,0-6 0 15,0 0 0-15,0-2 0 0,-1 1 0 0,-2-4 0 16,2-7 0-16,-4 1 0 0,0 5 0 0,1 1 0 16,-2 4 0-16,2-4 0 15,0-5 0-15,-1-2 0 0,1 4 0 0,-1 4 0 0,2 5 160 0,-1 3-32 16,-1-8-128-16,0 5 0 0,1 1 0 0,-2 2 128 16,-1 2-128-16,-2-5 0 0,3 3 0 0,-1-1 128 15,-1-2-128-15,0 3 0 0,0 2 0 0,1-3 0 16,1 6 0-16,0-1 0 0,3-4 0 0,1 1 0 15,1 2 0-15,-1 0-160 0,1 1 160 0,1 1 0 16,-2 5 0 0,0-4 0-16,0-1 0 0,1 3 0 0,-2 4 0 0,-2 2-128 15,2 6 128-15,-2-6 0 0,-2-3 0 0,2-2 0 16,-1 6 0-16,0 2 0 0,0 0 0 0,1 3 0 16,0-2 0-16,0 7 0 0,1 8 0 0,-2-6 0 15,2-10 0-15,-1-2 0 0,0 6 0 0,-1-2 0 16,0 3 0-16,-2 4 0 0,0 5 0 0,0 2 0 15,-1-2 0-15,-1 2 0 0,-1 3 0 0,0 0-240 16,-2 5 80-16,0 3 16 0,-1 2-80 0,0 1-16 16,-3 4 0-16,2 5 0 0,-2 2-16 0,0-1-16 15,1 0 0-15,-1 3 0 0,1 0-112 0,0 2 0 16,2 1-16-16,0-2 0 0,1 3 16 0,0-1 0 0,2 1 0 16,1 2 0-1,2-1-112-15,3 3-16 0,1 1 0 0,2 0-21056 0</inkml:trace>
  <inkml:trace contextRef="#ctx0" brushRef="#br0" timeOffset="19970.59">1542 15393 41471 0,'-9'0'3680'0,"3"0"-2944"0,4 0-592 0,2 0-144 15,1 2 0-15,-1 2 0 0,-3 2-192 0,1 5 192 16,-1 6-800-16,2 7-32 0,1 8-16 0,0 8 0 15,1 2 272 1,-1 7 64-16,-1 2 16 0,-2 1 0 0,-4-2 240 0,0-1 64 0,-4-1 0 0,-2-6 0 0,1-3 192 16,0-6 208-16,-1-5-32 0,1-6-16 0,-2 1 112 0,2-6 32 15,1-6 0-15,2-4-11200 16,2-3-2240-16</inkml:trace>
  <inkml:trace contextRef="#ctx0" brushRef="#br0" timeOffset="20127.95">1488 14873 50687 0,'-8'-15'2240'0,"3"7"464"0,0 3-2160 0,3 1-544 0,3 4 0 0,0 0 0 15,2 2-1648-15,0 0-432 0,5 1-96 0,2 4-18160 0</inkml:trace>
  <inkml:trace contextRef="#ctx0" brushRef="#br0" timeOffset="20583.05">1838 15660 43311 0,'-5'2'3840'0,"1"1"-3072"0,3-1-608 0,2-1-160 16,0 3-704-16,2 1-160 0,-2 0-32 0,1 6-16 16,1 0-2416-16,2 6-496 0,0 1-80 0,-2-3-32 15,1 1 1760-15,-1-1 368 0,-3 1 64 0,-2-4 16 0,-1-1 1920 0,-2-2 384 16,-3 1 64-16,1-3 32 0,-1 1 2912 0,-2-6 576 16,2 2 112-16,-1-4 16 0,1-3-2368 0,1 0-464 15,2-6-112-15,3-1 0 0,1 1-576 0,1-2-128 16,2-5 0-16,3-5-16 0,4-2-464 0,1-3-160 15,2-5 0-15,2 0 144 0,3-1-336 0,1-3-80 16,2 2-16-16,0 2 0 16,1 3-48-16,-2 6-16 0,-1 5 0 0,-4 5 0 0,-3 2 352 0,-2 3-144 0,-3 4 144 0,-3 0 0 15,2 3 0-15,-2 0 224 0,-1 0-16 0,2 0 0 16,1 0-208-16,0 2 176 0,2-2-176 0,2 3 160 16,-2 3-160-16,2 1 160 0,0 2-160 0,1 4 160 15,2 7-160-15,2 6 0 0,-2 5 0 0,0 4-176 16,-1 2 16-16,-2 4 0 0,-1 4 0 0,-2 1 0 15,-1-3-128-15,-3-9-32 0,1 0 0 0,-2-6 0 16,0-4 64-16,-1-1 0 0,1 1 0 0,-2-4 0 16,1-1-32-16,-2-4 0 0,0-2 0 0,0-6-11616 15,1-2-2304-15</inkml:trace>
  <inkml:trace contextRef="#ctx0" brushRef="#br0" timeOffset="20835.02">2336 15642 17503 0,'-1'-6'1552'0,"-2"1"-1232"0,1 0-320 0,-1 4 0 0,2-1 6784 0,1 2 1280 16,1 0 272-16,2 0 48 16,-1 0-7936-16,3 2-1584 0,3-1-320 0,1 5-64 15,4 4 368-15,-2 1 80 0,1 4 16 0,-1 5 0 16,-2 0-3008-16,-4 5-608 0,-4-2-112 0,-26 30-16 31,3-12 848-31,1-12 176 0,4-8 48 0,1-7 0 16,2-4 2128-16,4-6 448 0,3-5 64 0,3-3 32 0,3-1 832 0,2-7 224 0,3-4 0 0</inkml:trace>
  <inkml:trace contextRef="#ctx0" brushRef="#br0" timeOffset="20991.7">2521 15093 45151 0,'-3'-7'4016'0,"-1"3"-3216"0,0 2-640 0,2 2-160 0,2 0 752 15,0 1 112-15,1 0 32 0,0 0 0 16,0 3-2400-16,3 0-480 0,1 0-80 0,4 3-6784 16,2-7-1360-16,4-4-272 0</inkml:trace>
  <inkml:trace contextRef="#ctx0" brushRef="#br0" timeOffset="21243.61">2942 15172 44223 0,'-10'-1'1968'0,"2"2"400"0,1 3-1904 0,3-1-464 0,4 2 0 0,0-1 0 15,2 4-1248-15,-2 3-352 0,0 9-64 0,0 5 0 16,2 7 352-16,0 0 80 0,3 1 16 0,-1 4 0 16,0-2-64-16,-2 2-16 0,1 5 0 0,-4 1 0 0,-3 2 1984 0,-2 1 400 0,-3-2 64 0,-2-1 32 15,-1-2 528-15,-2-2 96 0,-1-4 32 0,0-1 0 16,0-4-1264-16,-1-2-256 16,0 0-64-16,0-4-12272 0,3-2-2448 0</inkml:trace>
  <inkml:trace contextRef="#ctx0" brushRef="#br0" timeOffset="21447.5">2668 15561 47919 0,'3'-6'4256'0,"-1"2"-3408"0,2-1-672 0,0 5-176 0,0-3 0 0,2 1 0 15,4-3 0-15,6-2 128 16,7-5-464-16,6-2-112 0,4 0 0 0,2 3-16 15,-1 0-80-15,2 1-16 0,0 2 0 0,-1 0 0 32,-4 4-16-32,-3-1 0 0,-1 1 0 0,-3 2 0 0,-2 2 32 0,-2 0 0 0,-2-3 0 0,-3 3-11664 15,0 0-2320-15</inkml:trace>
  <inkml:trace contextRef="#ctx0" brushRef="#br0" timeOffset="22028.6">3899 15222 35935 0,'1'-6'3200'0,"-2"1"-2560"0,-2-1-512 0,1 2-128 16,1 3 2112-16,-1 1 416 0,2 0 80 0,-2 0 16 16,-1 1-2624-16,-1 0-320 0,-1 4-176 0,0 5-16 15,1 6 32-15,-1 4 16 0,1 6 0 0,2 5 0 16,-1 6-32-16,1 9 0 0,-2 5 0 0,2 8 0 0,-2 4 304 0,-1-3 48 16,1-2 16-16,1-2 0 0,-2-7 128 0,0-8 176 15,0-4-48-15,0-1 0 0,0-5 208 0,0-1 48 16,0-5 0-16,-1-2 0 15,1-3-896-15,-1-4-160 0</inkml:trace>
  <inkml:trace contextRef="#ctx0" brushRef="#br0" timeOffset="22264.3">3639 15590 46079 0,'1'-5'2048'0,"-1"-1"400"0,0 1-1952 0,2 2-496 0,-1 0 0 15,1 3 0-15,2-4 0 0,3-1 0 0,3-2 0 0,5-2-160 32,6-2-336-32,4-1-64 0,2 0-16 0,3 0 0 15,1 1 32-15,1 1 0 0,-1 2 0 0,-1 2 0 16,-5 2-880-16,1 1-176 0,3 3-48 0,-1 0 0 16,0 3-1888-16,-1 1-384 0,0 2-80 0,9 0-4192 15,-4 0-848-15</inkml:trace>
  <inkml:trace contextRef="#ctx0" brushRef="#br0" timeOffset="22593.18">4377 15500 4607 0,'18'-9'192'16,"-11"7"64"-16,-2-2-256 0,-2 3 0 0,-2 1 0 0,0 0 0 0,3-1 2192 0,2-2 400 0,3 1 80 0,0-3 16 0,0 4 1216 0,-4 1 240 15,-1 1 48-15,-3 4 16 0,-2 2-1648 0,-4 4-320 16,-1 4-64-16,-3 3 0 0,-1-1-1264 0,-4 5-240 16,-2 2-48-16,-2 4-16 0,-3 2-112 0,-1 2-32 15,-1-2 0-15,2-1 0 0,3-2-64 0,3 1-16 16,3-6 0-16,0-1 0 0,4 0-128 0,2 0-16 15,3-6-16-15,2 0 0 0,3-2-224 0,3-2 0 16,1 1 128-16,6-4-128 0,-4 0 0 0,2-3-208 16,-1-2 32-16,1-1 16 0,3-2-80 0,2-2-16 15,1-3 0-15,0 2 0 0,2-5 256 0,-5 2-144 16,-2 0 144-16,3-5-128 0,2-4 128 0,3-2 0 16,-2-2 128-16,-2 2-128 0,0-6 176 0,-3 1-48 0,0-1 0 15,-3-1 0-15,-2-3 112 0,-2-1 16 0,0-1 0 0,-2-2 0 16,-2 1 32-16,-1-3 16 0,-1 2 0 0,-2 3 0 15,0 1-176-15,-2 2-128 0,-2 3 192 0,0-1-192 16,-2 2 0-16,1 5 0 0,-3 1 0 0,-1 4 0 16,1 0 0-16,-1 2-320 0,0 4 32 0,-3 3 16 31,-1 1-304-31,-3 2-48 0,1 4-16 0,-3 0-18144 0</inkml:trace>
  <inkml:trace contextRef="#ctx0" brushRef="#br0" timeOffset="23457.22">5046 15426 36863 0,'2'-4'3264'0,"0"3"-2608"0,2 1-528 16,-1 0-128-16,1 0 0 0,1-2-176 0,5-1 48 0,6-1 0 16,6 1 576-16,3-2 128 0,1-2 32 0,1 3 0 15,0-3-224-15,-1 2-64 0,3 2 0 0,-3 0 0 16,0 1-80-16,-3 2-32 0,1 0 0 0,-3 2 0 16,0-1 32-16,-3 3 0 0,-2-3 0 0,1 4 0 15,-1 2-240-15,-3-3 128 0,1 4-128 0,-3-2 0 16,-2 0 128-16,-2 3-128 0,-1-3 0 0,-3 2 0 15,0-1 0-15,-3 0 0 0,0 2 0 0,-2 1 0 16,-1 0 0-16,-1 1 0 0,-3 1-160 0,-3 4 160 16,-1 2-128-16,-4-1 128 0,-2 0-128 0,-4 2 128 0,0 2-128 15,-1-4 128-15,0 1-128 0,-3-1 128 0,-1 3 0 0,-1-1 0 16,-1 1 0-16,4 0 0 0,3-3 0 0,-2 2 144 16,-1 3-16-16,0-1-128 0,4 1 160 0,3-4-160 15,2 0 128-15,3 0-128 0,2-2 176 0,4 0-48 16,1-3-128-16,4-2 192 0,2-3-192 0,0-1 0 15,2-1 0-15,3-3 0 0,2 2 0 0,5 0 0 16,3 0 0-16,1 0 0 0,1-3 0 0,1 2-192 16,2 1 192-16,2-4-208 0,-2 0 16 0,3 1 16 15,5-4 0-15,-1 1-12000 16,2-3-2416-16</inkml:trace>
  <inkml:trace contextRef="#ctx0" brushRef="#br0" timeOffset="23880.82">5770 15725 46079 0,'-4'0'2048'0,"0"-1"400"0,1 0-1952 0,0-1-496 0,2 0 0 0,1 1 0 31,0 0-240-31,1-2-144 0,2 1-16 0,2-3-16 0,4-2-448 0,5 1-96 0,3 0 0 0,4 0-16 15,3-3 784-15,2 1 192 0,4-4 0 0,-1 1 0 0,0 0-176 16,-5 0 16-16,-1 0 0 0,-5-1 0 0,-2 2 304 0,-3-1 64 16,-3 1 16-16,-2 1 0 0,-2-1 80 0,-2 0 16 15,0-1 0-15,-2 0 0 16,1 0-160-16,-3 1-32 0,0 0 0 0,-2-1 0 0,-1-1-128 0,-2 0-224 16,-1 1 48-16,-2 1 16 0,0 3-96 0,-4-2 0 15,0 6-16-15,-2 0 0 0,-2 7-48 0,0 1-16 16,0 1 0-16,-2 5 0 15,-2 6-224-15,-2 3-32 0,2 2-16 0,0 2 0 0,-1 3 608 0,1 2 208 16,3-2 0-16,-2 2 0 0,3 4 240 0,0-2 32 16,3-1 16-16,0-1 0 0,3-1-288 0,3 1-48 15,2-6-16-15,3 0 0 16,3-5 0-16,3-2 0 0,2 0 0 0,5-1 0 0,2-1-144 0,4-3 0 0,1-3 144 16,-1-1-144-16,2-2-192 0,4-2-96 0,7-3-32 0,3 0 0 31,-2-3-1136-31,0 0-224 0</inkml:trace>
  <inkml:trace contextRef="#ctx0" brushRef="#br0" timeOffset="24424.64">6419 15700 39615 0,'-5'17'1760'0,"1"-6"352"0,2 1-1680 0,-1-2-432 0,3-4 0 0,0 0 0 16,2 4-640-16,-4 4-224 0,2 7-32 0,-2 7-16 16,1 2 272-16,-3-2 48 0,1 0 16 0,0-10 0 0,0-2 704 0,1-2 160 0,-1-6 32 0,2-1 0 15,0-2 528-15,0-4 112 0,1 0 32 0,0-3 0 16,1-1-224-16,0-1-32 0,2-5-16 0,0-4 0 15,0 3-208-15,-1-2-32 0,2-5-16 0,0-4 0 16,1-3-80-16,0 1-32 0,-2-3 0 0,2 1 0 16,-1-2 32-16,0-2 0 0,1 0 0 0,-2-5 0 15,1 4-80-15,0-3-16 16,1-6 0-16,0 0 0 0,0 3-288 0,1 4 160 0,-1 5-160 0,0 6 128 0,0 1-128 16,1 7-272-16,-1 1 64 0,1 3 16 0,1 2-128 0,-1 2 0 15,2 3-16-15,-1-1 0 16,3 1-144-16,0-1-32 0,2 1 0 0,2 1 0 15,2 1-208-15,1-3-48 0,2 6-16 0,1-2 0 16,1 1-1152-16,0 2-240 16</inkml:trace>
  <inkml:trace contextRef="#ctx0" brushRef="#br0" timeOffset="24807.56">6944 15458 29487 0,'4'3'1296'0,"-3"-3"288"0,1 0-1264 0,-1 0-320 0,-1 0 0 0,0 0 0 0,0 0 1056 0,1 0 160 0,-1 0 16 0,1 0 16 15,-1 0-32-15,0 0-16 0,0 0 0 0,0 0 0 16,0 0-416-16,-6 18-80 0,2-8 0 0,-3 1-16 16,-3 6-432-16,-5 6-64 0,-2 1-32 0,-2 4 0 15,-2 3 48-15,0-1 16 0,0 0 0 0,3-1 0 16,2 0 112-16,3-3 32 0,4-4 0 0,2 0 0 16,4-4 16-16,1-4 16 0,1-2 0 0,1 0 0 15,4 2-192-15,1-2-32 16,3 2-16-16,2 0 0 15,0-3-160-15,0-3 0 0,4 2-192 0,-1-2 192 0,3 0-240 0,0-3 80 0,1-2 16 0,1-2 0 16,3 1 144-16,0-4-160 0,1 1 160 0,1-2-160 16,-4-2 160-16,-1-1 0 0,-1-1 0 0,-1-2-128 0,-1-1 128 15,-1-1 0-15,-2-1 128 0,-2-1-128 0,0-2 0 0,-4 2 144 16,0-4-144-16,-2-1 0 16,-2-4 192-16,-2-2-192 0,-1-3 192 0,-1-2-192 0,-1 0 176 0,-2-3-176 15,-1 2 160-15,1 2-160 0,-1 1 0 0,0-3 0 16,-1 2 0-16,0 0 0 0,1 6-208 0,0 0 16 15,0 3 0-15,1 2 0 16,0 0-400-16,1 2-80 0,1 1-16 0,2 3-18368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01:49.78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6367 9274 13823 0,'1'-5'1216'0,"-1"1"-960"0,1 2-256 0,1 0 0 16,-1 2 1216-16,0-2 208 0,3 2 48 0,-2-2 0 16,3-2-1280-16,3-2-192 0,0 2-128 0,1 0 128 15,-2-1-240-15,0 2 80 0,-2 0 16 0,0-2 0 31,-3 4-272-31,-1 1-48 0,-1-3-16 0,-1 6 0 0,0-3 480 0,-4 0 256 0,-3 1-16 0,-1 2-16 16,-4 0 1120-16,-2 2 208 0,-2 1 48 0,-4 1 16 0,-1-1 32 16,-4 0 0-16,-3 0 0 0,1 3 0 15,-3-4-432-15,-1 1-64 0,0 0-32 0,-2-1 0 0,5 1-160 0,-4-1-16 16,0 1-16-16,-3-1 0 0,2-1-416 0,-2 4-96 16,0-2-16-16,-1 1 0 0,-2 3-400 0,0 1 128 15,-1 1-128-15,2 1 0 0,2-1 0 0,4-3 0 16,2 0 0-16,1-1 0 0,1 0 0 0,2-2 0 15,3 0 0-15,1-1 0 0,2 0 208 0,3 0-32 16,4 0-16-16,3-4 0 0,4 3 208 0,4-2 32 16,2 2 16-16,3-4 0 0,6 1-128 0,3-2-32 15,8 2 0-15,4 0 0 0,4-1-80 0,5 2-32 16,2 0 0-16,3-4 0 0,2 0-144 16,2 1 128-16,3 0-128 0,-6-2 128 0,-2 2-128 0,3 0 0 0,3 1 0 0,2 0 0 15,0 1 0-15,-4 0 0 0,-3 2 0 16,-2-3 0-16,-2 0 0 0,-3-3 0 0,0 1 0 0,-1 1 0 15,-1-3 0-15,-3 3 160 0,-1-2-160 0,-2 2 160 16,1 2 48-16,-2 2 16 0,0-1 0 0,-2 3 0 16,-2 0-224-16,-1 0 0 0,-3 1 128 0,-1-1-128 15,-3 1 0-15,-2 2 0 0,0-2 0 0,-5 3 0 16,0-2 0-16,-4 2 0 0,-3-2-160 0,-3 1 160 16,-2 0-192-16,-5 3 64 0,-2 0 0 0,-6 1 0 15,-3 0 128-15,-4 0 0 0,-4 2 0 0,-1 1-128 16,-5-2 128-16,1 2 0 0,-3 1 0 0,3 0 0 15,0-1 0-15,1 0 0 0,2 1 128 0,0 1-128 0,3-4 144 16,0 3-144 0,0-4 192-16,2 2-192 0,2-1 144 0,1 1-144 0,-1 2 0 0,2 0 144 0,2-1-144 0,1 0 0 15,1 1 0-15,1 1-176 0,3-1 176 0,-2 2 0 16,1-1 0-16,2 0 0 0,2-3 0 0,0 1 0 16,-2 2 0-16,-2 2 0 0,3-2 0 0,1 0 0 15,2-1 0-15,-1 2 0 0,2-1 0 0,-1-1 0 16,4 1 0-16,1-2 0 0,2-1 0 15,2-2 144-15,3 2-144 0,0-4 160 0,1 1-160 0,0-1 128 16,1 0-128-16,0-2 128 0,2 0-128 0,-2 0 0 16,1 2 0-16,1 1 0 0,-1 0 0 0,1 1 0 15,-2 1 0-15,-1 2 128 0,1-3 0 0,-2 4 0 0,0 0 0 16,0 2 0-16,-2 0 0 0,1 3 0 0,-1-1 0 0,0 1 0 16,0-1 0-16,2 0 0 0,0-7 0 0,2-2 0 15,0-1 48-15,2 0 0 0,0-4 0 0,5 1 0 16,-1-2 16-16,5-3 16 0,3 2 0 0,4 1 0 15,1-4 48-15,2 1 0 0,1 1 0 0,5-2 0 16,4 0 0-16,2 1 0 0,5 0 0 0,1-1 0 16,3 1-256-16,1 0 0 0,4-2 0 0,4 0 0 15,3 0 0-15,-3-2 0 0,-4 0 0 0,-4 1 0 16,1 1 0-16,-4-2 0 16,-3 0 0-16,1 0 0 0,2 2 0 0,-1-4-192 0,-2 2 192 0,-1 2-208 15,-1 0-432-15,-5-3-64 0,-1 1-32 0,-6 2-19600 31</inkml:trace>
  <inkml:trace contextRef="#ctx0" brushRef="#br0" timeOffset="3143.38">7722 9379 16575 0,'-5'-1'1472'0,"2"1"-1168"16,1 0-304-16,2-2 0 15,0 1-576-15,0-1-192 0,-2-1-16 0,-1-3-16 0,1 1 800 0,-1-5 0 16,1 3 144-16,1-4-16 0,0 1 960 0,1 0 192 0,-2-1 48 0,1-2 0 15,0 5-752-15,-2-3-128 16,1 2-48-16,-3 0 0 0,-1 1 800 0,-2 0 144 0,0 2 48 0,-3 1 0 16,-3 4-496-16,-2-2-80 0,-4 3-32 0,-2 3 0 15,-2-2-480-15,-2 4-112 0,-1 3 0 0,0 1-16 16,-1 3 128-16,-3 1 16 0,0 3 16 0,-3 2 0 16,2 0 368-16,0 2 80 0,2 2 16 0,1-2 0 15,3 0-96-15,1-2-32 0,5 1 0 0,3 1 0 16,3-6-512-16,2 3-160 0,3-1 0 0,3-3 0 15,4 2 0-15,0 1 0 0,4 0 0 0,0-2-144 16,2 1-128-16,1-3-32 0,2-1 0 0,2 0 0 16,1 0 112-16,2-4 32 0,2-1 0 0,-1-4 0 15,3 1-208-15,3-7-32 0,1 1-16 0,1-4 0 16,1 0 256-16,3-3 160 0,2-3-192 0,0 0 192 0,-2-1 160 0,1-1 144 16,3-2 16-16,0-5 16 0,2 1 160 0,-2-3 16 15,1 2 16-15,-1-1 0 0,-2-1-192 0,0-1-32 16,-1-1-16-16,-3 0 0 0,1 0-112 0,-3-2-32 15,-2-1 0-15,-5 1 0 0,0 2-16 0,-3 1-128 16,-2-1 192-16,-3 2-64 0,-2 0 320 0,-4-4 48 16,-3-1 16-16,-4-2 0 0,-3 3 0 0,-1-1 16 15,-2 5 0-15,-3-5 0 0,-1 1-224 0,-2-1-48 16,1 1-16-16,-2-5 0 0,2-1-32 0,-3 1 0 0,1-2 0 16,-1 4 0-16,5 4 48 0,-2 4 16 0,2-2 0 0,1 4 0 15,2 1-272-15,-1 3 0 0,1-2 128 0,0 3-128 31,2 2-288-31,0 3-112 0,2 1-32 0,-1 6-12112 0,3 1-2416 0</inkml:trace>
  <inkml:trace contextRef="#ctx0" brushRef="#br0" timeOffset="3967.33">8276 8405 22111 0,'-5'0'1968'0,"0"0"-1584"0,3 0-384 0,1 0 0 0,1 1 1088 0,-3 2 144 16,-1-1 32-16,0 0 0 0,-4 6-896 0,1-2-176 15,0-2-48-15,1 3 0 0,1-3 432 0,2 3 64 16,-1-3 32-16,0 2 0 0,1 1-224 0,0-3-32 16,1 3-16-16,0 0 0 0,2-1 176 0,0-1 16 15,3 1 16-15,1 3 0 0,-1 1 400 0,2 1 80 16,3 5 0-16,-1 0 16 0,0 1-432 0,2 2-96 16,2 2 0-16,0 2-16 0,4 6-304 0,0 0-64 15,2 3-16-15,1 3 0 0,-1-4-176 0,0 1 0 16,1 2 144-16,-2-1-144 0,-2-3 0 0,1 1 0 15,-1 1 0-15,-2 0-128 0,2-4 128 0,-4 1 0 16,0-3 0-16,-4 0 0 0,0-3 0 0,-1 2 0 0,-1 1 0 0,-2-3 0 16,-1 1 256-16,-1-1 48 0,0 0 0 0,-1-1 0 15,0-1-112-15,0-3 0 0,-1 0-16 0,1-1 0 16,0 0-176-16,0-1 128 0,-2 3-128 0,2-3 128 16,-1 0-128-16,-1-3 0 0,1-2 0 0,-3-1 0 15,0 1 0-15,-3-4 0 0,0 3 0 0,-2-3 0 16,1 0 208-16,-2-1-32 0,-1 1-16 0,-4-4 0 15,-1 0 96-15,0-1 32 0,0-1 0 0,-3-2 0 16,2-1 0-16,-4-3 0 0,1-1 0 0,-1-4 0 16,1 0-32-16,0-3-16 0,0-2 0 0,-1-2 0 15,0-1-112-15,-2 0-128 0,1-1 176 0,-2 1-176 16,0-1 0-16,0 3-176 0,3 1 0 0,-1 2-13264 16,0 4-2672-1</inkml:trace>
  <inkml:trace contextRef="#ctx0" brushRef="#br0" timeOffset="6036.1">6649 10106 29487 0,'-3'-2'2624'0,"3"2"-2112"0,0 0-512 0,0 1 0 15,2 0 336-15,0-1-32 0,1 3-16 0,0-3 0 16,5 2-288-16,4 2 0 0,3-4 128 0,6 2-128 16,2 1 192-16,7-2-32 0,4-1 0 0,4-1 0 0,6-3-32 0,5 0 0 15,4 1 0-15,4-2 0 0,1 0 512 0,2 1 112 16,2 0 16-16,-1-1 0 16,2-1 208-16,2 0 48 0,7 1 16 0,-1-1 0 0,-1 1-416 0,-1-4-96 15,-1 2-16-15,-1-1 0 0,2 1-304 0,1 1-64 16,0 0-16-16,-4 1 0 0,-9 1-128 0,-6-1 0 15,0-1 0-15,-4 0 0 16,-1-2-352-16,0 2-48 0,-2 1-16 0,2-1 0 16,-3 0-1888-16,-1-2-368 0</inkml:trace>
  <inkml:trace contextRef="#ctx0" brushRef="#br0" timeOffset="6758.32">9127 10071 31327 0,'-2'-2'2784'0,"-1"-2"-2224"0,3 3-560 0,0 1 0 15,1 0 816-15,1 0 48 0,-1 0 16 0,2 0 0 16,4-1-1680 0,1-2-336-16,5 2-64 0,4 0-16 0,4 1 704 0,2-3 128 0,2 2 16 0,1 1 16 0,-4-1 160 15,6 1 16-15,4 0 16 0,4 0 0 0,2 1 944 0,2 0 192 16,3 2 48-16,3-3 0 0,1 0 544 0,1 0 112 15,-1 0 32-15,2 0 0 0,2-4-752 0,3 2-160 16,1-1-32-16,0 1 0 0,2-2-480 0,-2 2-96 16,-1-1-32-16,-3-1 0 15,-4 4-160-15,1-2 192 0,1 1-192 0,2-1 192 0,2 0-192 0,-2-1 0 16,-1 2 0-16,-5-1 0 0,0 2 0 0,-6-3-176 16,-5 3 176-16,-3-1-192 0,1 1-32 0,0-2-16 15,-1 2 0-15,-4 0 0 16,-2 2-432-16,-2-1-96 0,2 1 0 0,-3 1-16480 0</inkml:trace>
  <inkml:trace contextRef="#ctx0" brushRef="#br0" timeOffset="7856.95">9965 11085 7359 0,'2'-3'656'0,"-2"-1"-528"0,0 2-128 0,0 0 0 0,0 2 832 0,1-2 144 16,-1-2 32-1,1-1 0-15,0-3-816 0,-1 0-192 0,0 2 0 0,-1 0 0 0,0 0 176 0,1 1-16 16,-1-2 0-16,-2 3 0 0,2-1 800 0,-2-2 176 16,1 2 16-16,-1-1 16 0,1 0 16 0,-2 0 0 15,2 0 0-15,-1 1 0 0,1 0-16 0,-1 0 0 16,1 0 0-16,-2 0 0 0,1 1-192 0,-2-1-32 0,1 0-16 16,-2 0 0-16,-1-1-416 0,-1 1-64 15,-1-1-32-15,-2 1 0 0,-3 0-144 0,-2 3-16 0,0-1-16 0,-3 2 0 16,-1 2 16-16,0 3 16 0,-1 1 0 0,-1 2 0 15,-2 3 192-15,-1 3 48 0,1 1 0 0,-4 0 0 16,1 3-192-16,1 1-48 0,7-5 0 0,-2 2 0 16,-2 5-272-16,2 0 0 0,1 1 0 0,4 1 0 15,4 1 0-15,2 0 0 0,1-1-160 0,3 3 160 16,1 1 0-16,0 2-144 0,2-2 144 0,0 1 0 16,2-1-192-16,1 0 64 0,1-2 128 0,2-3-208 15,2-3-48-15,1-3-16 0,1-1 0 0,3-3 0 16,2-2 272-16,3-2 0 0,1-1 0 0,3-3 0 0,1-2 400 15,1-2 96-15,0-3 16 0,2-1 0 0,1-2 192 0,0-3 64 16,1-1 0-16,-3-2 0 0,2 1-128 0,-1-4-32 16,3-2 0-16,0 0 0 15,2-3-224-15,-4 2-64 0,1-2 0 0,-3-1 0 0,1 0-320 0,-4-1 128 16,-3 0-128-16,-1-1 0 0,-2 1 256 0,-2-1-32 16,-3-4 0-16,-1 0 0 0,-2-1-32 0,-4 1 0 15,-1 1 0-15,-3-7 0 0,-3 0-192 0,-3-1 176 16,-2-3-176-16,-2 2 160 0,-1-1-160 0,-2 2 0 15,2 4 0-15,0-2 0 0,0 2 0 0,-1 1-176 16,3 2 48-16,-2-1 0 0,3 1 128 0,-1-1 0 16,2 5 0-16,1-1 0 0,1 5 0 0,0 3 0 0,1 2 0 15,-1 3 0-15,3 0-384 0,0 1 0 0,0 5 0 0,0 0 0 32,2 2-1488-32,-1 0-304 0,2 2-48 0,0 0-13264 0</inkml:trace>
  <inkml:trace contextRef="#ctx0" brushRef="#br0" timeOffset="8577.01">10278 10790 17503 0,'1'-4'1552'0,"-1"3"-1232"0,0-1-320 0,0 0 0 0,0 2 2320 0,2-1 416 0,-1 0 80 0,1-3 0 16,2 2-1616-16,1-2-336 0,0 3-64 0,2-3-16 15,1 3-496-15,0-1-96 0,4 2-32 0,0-2 0 16,3 1 80-16,2 0 16 0,3 1 0 0,1-3 0 15,0 2 32-15,0 0 16 0,1-1 0 0,2 0 0 16,0 1 288-16,2 1 64 0,-1-2 16 0,-3 2 0 16,-1-1-96-16,-2-1-32 0,-2 0 0 0,-2 1 0 15,-2 1-272-15,-5 1-48 0,0 3-16 0,-2-1 0 16,-3 2-208-16,0 2 128 0,-2 2-128 0,-1-1 0 0,-2 2 0 16,-1 0-208-16,0-2 16 0,-2 1 0 0,-4 3 0 15,-1-1 0-15,-1 1 0 0,-1-1 0 0,-5 0-176 0,1 2-16 16,-2-1-16-16,-1-1 0 15,0 2-16-15,-3 0 0 0,0 2 0 0,-1 1 0 0,0 4 240 0,0-3 176 16,-1 3-208-16,1 1 80 0,0 2 128 0,-2 1 0 16,4-2 0-16,3-1 0 0,2-3 0 0,3-1 0 15,3-4 0-15,2 1 0 0,4-5 176 0,1-1-48 16,4-1 0-16,3-1 0 0,1-1 368 0,2 1 64 16,1-1 16-16,2 1 0 0,0 3-400 0,-1-1-176 15,3 1 160-15,-1 1-160 0,0 0 336 0,1-3-16 16,1 2-16-16,-1-1 0 0,3 2 144 0,1 0 48 15,1-2 0-15,0 2 0 0,3-4-320 0,0-1-176 0,0 1 192 0,1-5-192 16,0 0 0-16,0 2 0 0,1-6-160 0,-1 2 160 31,1 0-816-31,-2-3-32 0,0 2-16 0,0-3 0 16,-2 2-1328-16,0 1-272 0,-1 1-48 0,-2-2-11120 0</inkml:trace>
  <inkml:trace contextRef="#ctx0" brushRef="#br0" timeOffset="8925.12">11113 11359 37775 0,'0'2'3360'0,"-1"2"-2688"0,-1 1-544 0,2-4-128 0,0 3 880 0,0-2 144 0,0 6 16 0,2 3 16 16,0 5-1056-16,2 0 0 0,2 1-208 0,0-2 16 31,2-2-224-31,0-2-48 0,1-3-16 0,1 1 0 15,0-2-624-15,-3 2-128 0,2-2-32 0,-2 3 0 16,-1-1 400-16,-2 2 80 0,0 0 16 0,-3 0 0 0,0-1 320 0,-1 1 80 0,-1-2 16 0,0 0-13472 16</inkml:trace>
  <inkml:trace contextRef="#ctx0" brushRef="#br0" timeOffset="9115.6">11234 11151 43311 0,'-1'2'1920'0,"-3"-2"384"0,0 0-1840 0,1 0-464 0,0 2 0 0,3-2 0 16,-1 1 0-16,0 0 0 0,0 2 0 0,1-2 0 15,3 3-3360-15,5-3-720 0,3-1-144 0,5-1-16 0</inkml:trace>
  <inkml:trace contextRef="#ctx0" brushRef="#br0" timeOffset="9521.77">11429 11464 35935 0,'-1'6'3200'0,"-1"-1"-2560"15,-1-1-512-15,1-3-128 0,1 0 608 0,-1 2 96 0,0 2 32 0,-2 2 0 32,2 3-2400-32,-1-3-496 0,3 1-80 0,1-3-32 15,3-4 576-15,2-1 112 0,2-3 32 0,0-1 0 16,1-3 784-16,1 1 144 0,0-3 48 0,-3 2 0 0,-1 1 1152 0,1-2 224 0,-4 4 48 0,0-5 16 16,-1 3 1584-16,0-2 320 0,-1 2 64 0,0-5 16 15,1 5-1312-15,1-5-256 0,-1 0-48 0,3-2-16 16,0-3-800-16,1 0-160 0,1-1-48 0,-1-1 0 15,1 1-32-15,1 1-16 0,2-1 0 0,1 2 0 16,0 1-160-16,1 4 0 0,1 2 0 0,-2 3 0 16,0 1 0-16,0 3 0 0,1 1 0 0,2 1 128 15,1 3 64-15,0 1 16 0,-1 2 0 0,3 3 0 16,-1 2-208-16,-2 2 0 0,1 2 128 0,-1-1-128 16,-2-4 0-16,1 4 144 0,-1 3-144 0,2 0 128 15,-1 0-128-15,1 3 0 0,-1-3 0 0,2 3 128 0,1 1-128 0,-1-1 0 16,-1 0 0-16,-1 0 128 0,1 0-128 15,-2 5 0-15,3 2-192 0,-1 1-18960 0</inkml:trace>
  <inkml:trace contextRef="#ctx0" brushRef="#br0" timeOffset="16165.58">30394 15350 2751 0,'2'3'256'0</inkml:trace>
  <inkml:trace contextRef="#ctx0" brushRef="#br0" timeOffset="16934.36">30422 15362 1839 0,'2'-3'160'0,"-1"2"-160"0,1 1 0 0,-2-3 0 0,0 2 1216 0,0 0 224 16,-2 1 32-16,1-3 16 0,0 1 1376 0,-2-2 272 15,1 1 48-15,-2-5 16 0,1 2-320 0,-1-3-48 16,0 1-16-16,2-1 0 0,-1-1-544 0,2-2-112 15,0-2-32-15,1-1 0 0,1-4-848 0,3-1-160 16,-1-3-32-16,4-4-16 0,0 0-608 0,2-4-112 16,3-3-32-16,0-6 0 15,2-3-112-15,3-4-16 0,2-3-16 0,-1 2 0 0,1 2 48 0,1-1 16 16,-1-5 0-16,4 0 0 0,0 2-80 0,1-1-16 0,0 3 0 0,4 0 0 16,0 2-144-16,-1 4 160 0,2-2-160 0,-2 4 160 15,-1-1-32-15,-3 1 0 0,2 6 0 0,-3-1 0 16,1 3-128-16,-2 2 192 0,-2-1-192 0,-2 3 192 15,-1 3-192-15,-4 0 160 16,-1 4-160-16,-2 0 160 0,-2 3 0 0,-2-1 0 0,-1-1 0 0,0 1 0 16,-3 1-32-16,1 1-128 0,-1 0 192 0,-1 1-64 15,0 0 0-15,0 0 0 0,-1 2 0 0,1-1 0 16,-1 3-128-16,1-1 0 0,0 2 0 0,0 0 0 16,0 1 0-16,1 0 0 0,0 2 0 0,-1 1 0 15,2-1 0-15,-1 2 0 0,0 1 0 0,0 1 128 16,-1-1-128-16,2 0 0 0,-2 0 0 0,1 1 0 0,-1 1 0 15,0-1 0-15,0 2 0 0,1-6 0 0,0 4 0 0,1-1 0 16,-1-1 0-16,1 1 0 0,1-1 0 0,-1 0 0 16,1-1 0-16,0-1 0 0,1 2 0 0,0 0 0 15,1 0 0-15,-1-1 0 0,0 4 0 0,0-2 0 16,-1 2 0-16,0-2 0 0,0 4 0 0,-1-3 0 16,1-1 0-16,-1 3 0 15,-1 2 0-15,1-4 0 0,0 3 0 0,-1-3-176 0,2 2 176 0,-1-1 0 16,1 2 128-16,-1 0-128 0,1-3 0 0,-1 2 0 15,1-1 0-15,-2 2 0 0,0-2 0 0,0 3 0 16,-1 0 0-16,-2 0 0 0,-1 3 0 0,-1 1 0 16,-3 2 0-16,-3 0 128 0,-2 5-128 0,-3 2 0 0,-2 3 0 15,-5 2 0-15,-2 2 128 0,-1 0-128 16,1 1 128-16,-1-3-128 0,3 1 0 0,1-4 0 0,1 1 0 0,3-5 0 16,4 0 0-16,2-4 0 0,2 0 0 0,6-4 0 15,-1 2 0-15,4-5 0 0,1 0 128 0,3-3-128 16,0 1 0-16,2-4 0 0,1-1 0 0,1-2 0 15,2-1 0-15,0-1 0 0,1 0 0 0,-1-3 0 16,2 2 0-16,-1-3 0 0,0 3 0 0,0-3 0 16,-1 1 0-16,-1 2 0 15,0-2 0-15,-1 2 0 0,0 0 144 0,-1 0-144 0,0 3 192 0,0 0-192 16,-1 2 0-16,0 0 0 0,0 5 0 0,-1-3 0 16,3 4 128-16,-1 3-128 0,3 3 0 0,1 3 0 0,1 5 208 15,3 2-64-15,2 3-16 0,3 4 0 0,1 0-128 0,2 0-192 16,1 4 32-16,2-3 16 0,0 5 144 0,-1-4 0 15,0 4 0-15,-3-5 0 16,-2-1-384-16,-2 1 16 0,1-1 0 0,1 1-20288 16</inkml:trace>
  <inkml:trace contextRef="#ctx0" brushRef="#br0" timeOffset="34820.81">7838 10952 16575 0,'0'0'1472'0,"0"0"-1168"0,0 2-304 0,0 0 0 0,2-2 640 0,-1 1 80 16,0 0 16-16,0 3 0 0,3 1-544 0,-1 1-192 15,0 1 144-15,1 2-144 0,2 2 656 0,-2-3 48 16,0 4 16-16,-1 0 0 0,0 3-576 0,-1 1-144 16,1 2 0-16,-2-1 0 0,0 5 0 0,0 0 0 15,1 1 0-15,-2 0 128 0,1 1 496 0,1 3 80 16,0-1 32-16,0 0 0 0,-1-2 448 0,1 2 96 15,-1-2 0-15,0 3 16 0,0-1-416 0,-1 1-96 16,-1 2-16-16,0-2 0 0,1-4-544 0,0 2-224 0,0 0 176 16,0-4-176-1,1-2-256-15,2-7-128 0,0-3-48 0,0-2-8944 0,2-5-1792 0</inkml:trace>
  <inkml:trace contextRef="#ctx0" brushRef="#br0" timeOffset="35343.6">8248 11208 35935 0,'-10'-1'1600'0,"2"1"320"0,1 0-1536 0,2 0-384 0,3 1 0 0,-1 1 0 0,2 0-160 0,-4 0-96 16,-1 2-32-16,-2 1 0 15,1 1-1200-15,0-1-240 0,2 1-64 0,0-1 0 16,1 0 112-16,0-1 16 0,1 1 0 0,-2 0 0 16,0 1-544-16,-2 0-96 0,0 3-32 0,-2-1 0 0,1 2 2336 0,-2 0 512 15,0 1 64-15,-1-2 32 0,1-1 1312 0,0 4 272 16,0-5 48-16,1 3 16 0,0-1-816 0,-1-1-160 0,2-2-48 0,1-1 0 15,1 2-432-15,-1-3-96 16,3 0 0-16,0 1-16 0,0-1-464 0,2-2-96 0,-1 1 0 0,2-2-128 31,0 3-336-31,1-3-176 0,0 0-48 0,1 3 0 16,0-4-32-16,2 1-16 0,0 0 0 0,2 1 0 0,0 0 480 0,0-2 128 0,0 0 0 0,1 0 0 16,1 0 208-16,-3 0 112 0,3 1 32 0,-1 1 0 15,0 0-224-15,0-1-128 0,2 4 160 0,-1-2-160 16,2-1 352-16,-1 2-32 0,2-2 0 0,0 5 0 15,0-3 192-15,1 0 48 0,-1 4 0 0,2-2 0 16,1 2-336-16,-1 4-64 0,0-1-16 0,0-1 0 0,-1-1-144 16,-1 3 0-16,2-2 0 0,0-2 0 15,1 2-736-15,-1-4-32 0,-1 2 0 0,2 2 0 16,-4-4-848-16,3 0-176 0,-2 0-48 0,-1 2-9536 16</inkml:trace>
  <inkml:trace contextRef="#ctx0" brushRef="#br0" timeOffset="37621.62">5511 10936 8287 0,'-3'2'736'0,"-1"-2"-592"0,0 0-144 0,3 0 0 16,1 0 832-16,-1 0 128 0,-1 2 16 0,-1-1 16 15,-1 1 928-15,3-2 192 0,1 2 48 0,4 0 0 16,0 0-256-16,3 0-48 0,1 1-16 0,2 0 0 16,0 2-1008-16,0 0-208 0,0 0-48 0,-3 1 0 15,-1-4-448-15,1 5-128 0,-1 1 0 0,0 0 0 16,-2 2 0-16,-1 1 0 0,-1 2 0 0,-2 2 0 15,-2 4 0-15,-1-1 0 0,-1 3 144 0,-2 3-144 16,1 2 624-16,-3 2 16 0,1 3 0 0,0 1 0 16,-1 2 48-16,2-4 16 15,0 3 0-15,1-4 0 0,1-1-160 0,2-5-32 0,0 2 0 0,2-3 0 0,0 0-256 0,2-2-48 16,-1 0-16-16,1-4 0 0,1 0-448 0,-1-5-80 16,1 0-32-16,-2-3 0 15,2-2-1888-15,-3-2-384 0</inkml:trace>
  <inkml:trace contextRef="#ctx0" brushRef="#br0" timeOffset="38155.47">5803 11109 15663 0,'0'0'688'0,"0"0"144"0,0 0-656 0,0 1-176 0,0 0 0 0,0 2 0 31,0-3-1440-31,1 2-320 0,-1 3-64 0,-1 0-16 0,0 3 48 0,-3-2 0 0,0 3 0 0,0-3 0 16,-3 4 2000-16,1-3 416 0,0 3 80 0,0-1 0 15,-2 0 832-15,2 1 144 0,0-1 48 0,0 0 0 16,0 2 0-16,-1-5 16 0,0 3 0 0,1-3 0 0,-2 1-304 0,1-1-64 16,-2 2-16-16,-2-2 0 0,3 0-64 0,-4 0-16 15,0 2 0-15,-2-4 0 0,1 2-656 16,-2-1-144-16,3 0-32 0,-3 0 0 0,-1 0-304 0,0-1-144 16,0 1 128-16,2-3-128 0,2 0 0 0,1 1 0 15,2-2 0-15,3 0 0 0,3-2 0 0,1 1-176 16,3-1 48-16,0 1 0 15,3 1-384-15,0 0-64 0,1 3 0 0,1 1-16 0,0 1 352 0,0 0 80 16,2-1 16-16,-1 4 0 0,2-1 144 0,-1 3 0 16,1-3 0-16,0 2 0 15,-1 1 160-15,1-4-32 16,0 3-128-16,-1-1 192 0,1 2 128 0,0 0 32 16,-3-1 0-16,1 0 0 0,1 1-352 0,-2-1 0 0,0 1 0 15,0-1 0-15,-1-1-272 0,-1-3-32 0,2 0 0 0,0-4 0 31,0 3-832-31,0-1-160 0,2 2-48 0,1-3 0 16,-2 0-912-16,2 0-192 0</inkml:trace>
  <inkml:trace contextRef="#ctx0" brushRef="#br0" timeOffset="38484.97">5776 11385 26719 0,'-3'-9'2368'0,"1"3"-1888"0,1 2-480 0,1 2 0 0,0 2 1856 0,1 0 256 16,1 0 64-16,1 1 16 15,3-1-2592-15,3 0-528 0,3 1-96 0,2 0-32 16,2-1 432-16,0 3 96 0,1-3 16 0,2-3 0 0,-1 2 336 0,3-1 176 16,2 2-160-16,-2-4 160 0,1 0-368 0,-2 2 32 15,-2 1 0-15,-1-2 0 16,-2 2-432-16,0 1-64 0,0 0-32 0,-3 1 0 16,1-1-480-16,-2 0-80 0,-1 0-32 0,-2-1 0 15,1 0 256-15,0-3 48 0,-1 4 16 0,-1-1-6224 0</inkml:trace>
  <inkml:trace contextRef="#ctx0" brushRef="#br0" timeOffset="38783.54">5811 11595 35007 0,'-2'-3'1552'0,"1"2"320"0,1 1-1488 0,1 0-384 0,1 1 0 0,1-1 0 0,1 2-224 0,3-1-112 16,3 1-32-16,6 1 0 15,4-1-752-15,2-2-160 0,4-3-16 0,-1 1-16 0,0-1 1120 0,-2 0 192 16,0 0 128-16,-2 0-128 15,0-1-2032-15,-2 1-496 0,-1-1-96 0,-2 1-32 16,-3 2-32-16,0-2 0 0</inkml:trace>
  <inkml:trace contextRef="#ctx0" brushRef="#br0" timeOffset="39113.47">6275 11103 21183 0,'-2'-4'1888'0,"0"3"-1504"0,0 1-384 0,2 1 0 0,0 0 1408 0,0 2 224 16,0-1 32-16,-2 3 16 0,1 3-1440 0,-1 3-240 15,2 2-160-15,2 5 32 0,-1 1 0 0,1 4 0 16,1 3 0-16,0 2 0 0,1 1 528 0,1 0 112 16,-1 3 32-16,0-2 0 0,-2 0 448 0,-1-3 96 15,1 0 0-15,-1 4 16 0,-1 2-400 0,-1 1-96 16,-1-6-16-16,1 1 0 0,0-2-400 0,0-4-64 16,-1-3-128-16,2-4 176 0,-1-1-176 0,1-2 0 0,1-2 0 15,1-6-10336-15,1 1-1984 0</inkml:trace>
  <inkml:trace contextRef="#ctx0" brushRef="#br0" timeOffset="41096.35">27000 3536 7359 0,'3'-6'656'0,"-3"0"-528"0,0 3-128 0,0 3 0 0,0 0 1392 0,0-1 240 15,0-1 48-15,-2-3 16 0,1 0 64 0,-1 3 16 16,-2 2 0-16,-1 3 0 0,0 3-864 0,-1 4-160 16,0 6-48-16,1-1 0 0,0 5-16 0,0-1-16 15,2 6 0-15,1 0 0 0,1 2 48 0,1 2 16 16,-2 0 0-16,2 0 0 0,-1-1-288 0,0-1-48 15,-2 2-16-15,0-1 0 0,-3 3-384 0,-2 0 128 16,-2-1-128-16,-2 2 0 0,-3 2 688 0,-1 2 48 16,0 3 16-16,-1 0 0 0,-2 1 16 0,2-3 0 15,-2 2 0-15,2 0 0 0,0-5-64 0,-1-1 0 16,2-4 0-16,1-2 0 0,0-1-240 0,1 0-48 16,0-1-16-16,-1-3 0 0,3-1-64 0,-1 2-16 0,0-4 0 0,1 1 0 15,-1-2-144-15,1-5-48 0,2 2 0 0,0-6 0 16,1-1 48-16,2-2 0 0,-1-1 0 0,2-2 0 15,0-1-48-15,1-2-128 0,0 0 192 0,0-2-64 16,2-1-128-16,-1-2 128 0,-1 1-128 0,1-3 128 16,1 1-128-16,-1 0 192 0,0-5-192 0,0 1 192 15,2 0-32-15,-2-1 0 0,0-1 0 0,1-1 0 16,0 1-32-16,0 1 0 0,0 0 0 0,-2-2 0 16,1 0-128-16,1 0 128 0,-2 2-128 0,1-1 128 15,2 2-128-15,-1-1 0 0,1 2 0 0,-1-1 128 16,2 0-128-16,-2 2 0 0,1 1 0 0,0-2 0 15,-2 1 0-15,0-1 0 0,-1 3 0 0,1 1 0 0,0 3 0 0,-1-3 0 16,1 1 0-16,0 2 0 0,0-1 0 0,1 3 0 16,2-1 0-16,-1 2 0 0,1 2 0 0,0-1 0 15,1 3 0-15,0 4 0 0,1-2 0 0,0 3 0 16,2 1 0-16,0 3 0 0,0 1 0 0,1 0 0 16,-1-1 0-16,1 2 0 0,0 3 128 0,2 2-128 15,0-2 0-15,3-1 128 0,-1 2 0 0,4-5 0 16,1 0 0-16,3 1 0 0,2-4 0 0,0 2 0 15,3-3 0-15,0-1 0 0,1-3-128 0,1 1 160 16,0-2-160-16,1-4 160 0,0 2-160 0,-1-3 160 16,-2 0-160-16,0-1 160 0,0 3-160 0,-2-3 0 0,1 0 144 15,0 0-144-15,-3-3 0 0,2 1 0 0,-1-2 0 0,1 2 128 32,2-3-512-32,0-4-80 0,0 2-32 0,0-4-19008 0</inkml:trace>
  <inkml:trace contextRef="#ctx0" brushRef="#br0" timeOffset="42307.69">5698 8167 2751 0,'-7'-10'256'0,"2"3"-256"16,1 1 0-16,3 1 0 0,1 3 2912 0,0-1 544 0,1 1 96 0,-1-1 32 16,2 0-1712-16,1-3-336 0,1 0-64 0,2 3 0 15,1 3-96-15,1 4-16 0,0 2 0 0,2 4 0 16,0 4-192-16,1 1-32 15,-1 3-16-15,-1 3 0 0,1 3-448 0,-3 0-96 0,3 2 0 0,-4 0-16 16,-1 0 160-16,0 2 48 16,-2-2 0-16,-2 2 0 0,-1 0 192 0,0 3 64 0,-3-1 0 0,0 1 0 15,-1 1-320-15,-1 0-64 0,0-1-16 0,-1 1 0 16,-2 2-304-16,1 0-64 0,1 2-16 0,0 3 0 0,-1-4-64 0,1 2-16 16,2-4 0-16,0-1 0 0,1 0-16 0,2-4 0 15,1-3 0-15,2-3 0 0,3-3-144 0,1-4 160 16,1-3-160-16,0-2 160 0,2-6-160 0,-2-2 0 15,2-2 0-15,-1-5 0 16,1-1-432-16,0-5-64 0,-1-1-16 0,1-4-17968 16</inkml:trace>
  <inkml:trace contextRef="#ctx0" brushRef="#br0" timeOffset="43061.31">6193 8191 18431 0,'-4'-13'816'0,"0"6"160"0,2-2-784 0,1 7-192 0,-1-1 0 0,2 2 0 15,2 0 1248-15,-2 0 208 0,0-3 32 0,1 0 16 16,0 0-944-16,1 2-192 0,2-1-48 0,0 1 0 15,0 1-320-15,1-2 0 0,-2 3 0 0,1 0 128 16,-2-2 16-16,1 2 16 0,-1 2 0 0,-2-2 0 16,0 3 240-16,-1 0 48 0,-1 0 16 0,-2 2 0 0,-1 1 544 0,-2 3 96 15,-2 2 32-15,-2 1 0 0,-3 4-48 0,1 2-16 16,-2 0 0-16,0 3 0 0,-1-2-208 0,0 2-32 16,1-2-16-16,-1-1 0 0,2-1-192 0,2-2-48 15,0-1 0-15,0-1 0 0,0 0-320 0,1-1-80 16,1-1-16-16,-1 0 0 0,1 0-160 0,0 0 160 15,0-2-160-15,-1 0 160 0,1-2-160 0,-1 2 0 16,-3-3 0-16,1 1 0 16,2 0 0-16,-3-2 0 0,1 1 128 0,-4-1-128 0,1-2 0 0,2 0 0 15,0-2 0-15,4-1 0 0,1 0 0 0,3-1 0 16,1 0 0-16,3-1 0 0,-1-1 0 0,3 1 128 0,0 0-128 16,0 1 128-16,2-1-128 0,0 1 128 0,0 2-128 0,2-1 128 15,1 2-128-15,-5-2 192 0,0 0-192 0,19 10 192 16,-11-5 0-16,1 0 0 15,0 1 0-15,1 0 0 0,-1 0-192 0,1 0 0 0,-1 2 0 0,0-2 0 16,1 1 160-16,-2-3-160 0,1 0 192 0,0 1-192 16,-1-4 128-16,1 0-128 0,-2 2 0 0,2-3 0 15,-2 1 208-15,1 1-64 0,0 1-16 0,0 3 0 16,0 0-128-16,0 2 128 0,-1 1-128 0,2 4 128 16,-2-1 0-16,2 2 0 0,-2-2 0 0,2 2 0 15,1-1 32-15,1-2 0 16,-1 2 0-16,1-2 0 0,0-2 80 0,-1-1 16 0,3 2 0 0,-2-4 0 15,0 1-80-15,0-1-16 16,1 0 0-16,1-1 0 0,-1 1-32 0,-1-1-128 0,0 1 192 0,-1-1-64 0,-1 1-128 0,-1 0 0 16,1 4 0-16,-3-2 0 0,1-1 0 0,-3 2 0 15,3 2 0-15,-2-4 0 0,0 3 0 0,-1-2 0 16,1 2 0-16,0 0 0 16,0-4 0-16,0 0 0 15,-1 0 0-15,0-1 0 0,-1 1 0 0,0-1 0 16,-1-1 0-16,1 0 0 0,-2 0 0 0,-1-1 0 15,1 1 0-15,-1 1 0 0,0 0 0 0,-1-2 0 16,0 5 0-16,0-2 0 16,-2 1-320-16,-1 1-128 0,-1 0-48 0,-1 2 0 15,1 3-272-15,-3-2-64 0,-1 1-16 0,-2 4-18384 0</inkml:trace>
  <inkml:trace contextRef="#ctx0" brushRef="#br0" timeOffset="46584.22">9969 9265 4607 0,'-4'-4'400'0,"1"0"-400"0,0 0 0 0,1 1 0 16,0 1 2112-16,1 1 320 0,0-1 80 0,-1-3 16 16,-2-1-1424-16,-1 0-272 0,-1-4-64 0,1 3-16 15,-1-2-928-15,-1 2-176 0,0 1-32 0,1-3-16 31,-2 1-160-31,1 2-16 0,-2 0-16 0,1 0 0 16,-1 0-112-16,0-2 0 0,1 5-16 0,-2-2 0 0,1 2 1152 0,-1 2 224 0,-1 1 48 0,-1 1 16 16,-1 2 544-16,-1 2 96 0,0-2 32 0,-1 5 0 15,3-2-48-15,-2 3-16 0,1-1 0 0,-4 3 0 16,3 3-144-16,-4 1-32 0,3 0 0 0,-1-1 0 0,2 4-784 0,-1-2-176 16,1-3-16-16,3 2-16 15,1-4-480-15,4 2-112 0,1-2-16 0,2-1 0 16,2 2 64-16,1-4 0 0,3 1 0 0,0 3 0 0,-1-1 384 0,1 0 128 15,1 0 0-15,0 3 0 0,-1 2 64 0,1 2 32 16,0 2 0-16,1-3 0 0,-1 1 80 0,1-2 16 16,3-1 0-16,2-1 0 0,0-2 32 0,1-4 16 15,3 0 0-15,2-5 0 0,1 1-32 0,2-3 0 16,-2-1 0-16,1-2 0 0,-1-2-192 0,-3-1-144 16,2-1 192-16,1-1-192 0,-4-3 256 0,2-1-64 15,1-2-16-15,0-3 0 0,1-1 592 0,-2-1 128 0,1 1 32 16,0-1 0-16,1-2-64 0,-3 2-16 0,-1 2 0 0,-2 2 0 15,1-6-336-15,-3 1-64 0,0 2 0 0,-2-2-16 16,-1 3-144-16,-2-7-32 0,-2-2 0 0,0 0 0 16,-2 1-32-16,-3-4-16 0,1 1 0 0,-3-2 0 15,-2-2-208-15,-2-4 144 0,0 0-144 0,-2-1 128 16,0 2-128-16,-2-3 0 0,2 1 0 0,0 1 0 16,1 2 0-16,1 0 0 15,2 5 0-15,0 2 0 0,-1-2 144 0,1 1-144 0,-1 4 160 0,1 1-160 16,0 4 192-16,0-2-64 0,1 3-128 0,1 2 192 15,0-3-192-15,2 2 0 0,0 1 0 0,2 2-160 16,1-2-240-16,1 1-48 0,2-2-16 0,-3 4 0 16,2-3-320-16,1 2-64 0,-1 0-16 0,0-2 0 15,1 3-544-15,-1 0-128 0,1 0 0 0,-1 1-16 16,1 0-1104-16,1 1-224 0</inkml:trace>
  <inkml:trace contextRef="#ctx0" brushRef="#br0" timeOffset="47887.05">10198 9036 21183 0,'-5'-1'1888'0,"0"-3"-1504"0,2 3-384 0,3 0 0 16,2 1 1568-16,-1-2 240 0,-1-1 48 0,0-3 16 16,4 0-1696-16,2-5-352 0,4 1-64 0,3 0-16 15,5 1 256-15,1-2-176 0,5 1 176 0,2 0-160 16,2 3 320-16,1-1 64 0,2 0 16 0,0 2 0 0,0 1-240 0,-1 0 0 16,0 2 0-16,-3 2 0 0,-2-3 0 0,-4 3 0 15,-1-1 0-15,-4 0 0 0,-1 0 368 0,-3 2 128 16,-1-3 16-16,0 2 16 0,1 0-176 0,-3-2-32 15,3 2-16-15,-4 0 0 16,1 2 80-16,-2 0 32 0,-1 2 0 0,1-1 0 0,-4 1-176 0,1 3-48 16,-3-4 0-16,1 2 0 0,-2 1-336 0,0-4-80 15,1 1-16-15,-1-1 0 16,0 1-224-16,-1-2-48 0,1 0-16 0,-2-2 0 0,1 2 224 0,1 0 48 16,0 0 16-16,0 0 0 0,0 0 48 0,0 0 0 15,-22 2 0-15,17-2 0 0,0 0 320 0,0 2 80 16,1-2 16-16,1 3 0 0,-1-3 656 0,1 0 128 0,1 1 16 15,1-1 16 1,-1 2-336-16,1-2-64 0,1 1 0 0,0 1-16 0,1-2-416 0,-1 2-80 0,2-2 0 0,-2 0-128 16,0 0 0-16,0 0 0 0,0 0 0 0,0 0 0 15,0 0 0-15,0 0 0 0,0 0 0 0,0 0 0 16,21-2 0-16,-19 0 0 0,-1 2 0 0,1-1 0 16,-2-1 128-16,1 2 64 15,-1 0 0-15,0-1 16 0,0 1 224 0,1-2 32 0,0 2 16 0,-1-1 0 16,0 1-160-16,0 0-48 0,0 0 0 0,0 0 0 15,0 0-144-15,0 0-128 0,0 0 144 0,0 0-144 16,0 0 0-16,0 0 0 0,0 0 0 0,18 11 0 16,-18-6-208-16,-3 0-48 0,1 1 0 0,-3-1 0 15,0 2 48-15,-1 1 0 0,-1 0 0 0,-1 0 0 16,-1 1 80-16,-1 3 128 0,-1-4-208 0,0 2 80 0,0 1 128 0,-3 0 0 16,2 1 160-16,1-3-160 0,3-1 304 0,-2 2-48 15,1-2 0-15,-4 6 0 0,1 0-128 0,-2 0-128 16,-2 1 144-16,-2 3-144 0,-1 1 0 0,-1 1 0 15,-2 2 0-15,-2 1 0 0,2 3-272 0,-2-4-48 16,-2 1-16-16,-2 3 0 0,4 0 80 0,-2 2 32 16,0 0 0-16,1-3 0 0,3-2 96 0,2-3 128 15,5-3-208-15,1-4 80 0,5-1 384 0,0-1 64 16,1-1 32-16,4 1 0 0,1-5 176 0,2 3 48 16,1-2 0-16,1 0 0 0,2-2-384 0,-1-3-192 15,3 3 192-15,1-2-192 0,2 0 128 0,-1-2-128 0,3 2 0 16,0-6 0-16,1 3 128 0,0-2-128 0,1-2 192 0,2 2-192 15,2-7 128-15,1 2-128 16,3-2 0-16,1 0 0 0,-1-3 160 0,5-2-32 0,4 1 0 0,5-4 0 16,0 2-128-16,1 1 192 0,1 2-192 0,-2 2 192 15,1 1-192-15,-3 1 160 0,0 1-160 0,-2 1 160 16,-4-1-160-16,0 1 0 0,-1 2 0 0,-3-1 0 16,0 2-256-16,-3 1-16 0,-2 1-16 0,-1-2 0 31,-3 3-480-31,-2-1-112 0,-3 2-16 0,0-1-16000 0</inkml:trace>
  <inkml:trace contextRef="#ctx0" brushRef="#br0" timeOffset="48279.49">11105 9185 25791 0,'-2'0'2304'0,"0"1"-1856"0,-2 2-448 0,1-3 0 0,2 1 1936 0,1 0 304 0,0 1 48 0,-1 5 16 16,0-1-2112-16,-1 5-432 0,4 5-80 0,-1-2 0 31,1 0-240-31,1 4-32 0,1-1-16 0,-2 0 0 0,2 1 608 0,-2 2 0 0,1 2 0 0,-1 0 0 16,1 0 192-16,-3 2 64 0,0-2 16 0,-2-1 0 16,1 3 672-16,-1-2 128 0,-1 0 16 0,1 0 16 15,-1-2-640-15,0-3-128 0,1 1-16 0,1-5-16 16,1-2-304-16,1-2 0 0,1 0-176 0,-1-5 176 31,2-1-1696-31,1-2-224 0</inkml:trace>
  <inkml:trace contextRef="#ctx0" brushRef="#br0" timeOffset="48772.11">11511 9207 35935 0,'-10'0'1600'0,"3"0"320"0,1 1-1536 0,1 2-384 0,2-2 0 0,2 2 0 15,0-1 128-15,-3 3-128 0,-2 1 160 0,-2 5-160 32,0 0-704-32,0 3-224 0,0-2-48 0,0 2-16 0,0-2-128 15,-1-1-32-15,0 2 0 0,-2-2 0 0,-1 1 288 0,-3 1 48 16,0 0 16-16,-3 0 0 0,-1 0 1424 0,-1 2 272 0,-1-3 64 0,0 3 16 16,0-2 672-16,1-2 128 0,1 0 16 0,0-2 16 0,3-1-784 0,1-2-176 15,1 1-16-15,3-2-16 0,3-3-448 0,-1 0-96 16,2-2-16-16,0 0 0 0,4 0-128 0,0-2-128 15,2 1 192-15,0 0-192 0,2 1 192 0,2-4-64 16,-1 3 0-16,2-1-128 0,2 2 160 0,3 0-160 16,0 0 128-16,4 0-128 0,2 2 192 0,-2 0-64 15,1 1 0-15,1 1 0 0,6 4-128 0,2-2 0 16,1 5 144-16,0 0-144 0,4 2 0 0,-2-1 0 16,0 2 0-16,0-1 128 0,-1 2-128 0,0-4 0 15,0 2 0-15,0-1 0 0,-1-1 0 0,1 0 0 16,-1-1 0-16,-2-1 0 0,-1-1 0 0,-1 0-128 15,-3 1 128-15,3-6-12224 16,0 2-2352-16</inkml:trace>
  <inkml:trace contextRef="#ctx0" brushRef="#br1" timeOffset="61363.74">24820 10666 1839 0,'1'-5'160'0,"-1"2"-160"0,0 0 0 0,2 2 0 16,-2-2 1920-16,0 3 336 0,0-1 80 0,1-1 16 0,-1-1-560 0,0-2-128 16,0 2 0-16,0-2-16 0,0-2-560 0,-1 3-128 15,-1-1 0-15,0 0-16 0,-2 2-432 0,-1-2-96 16,0 1-16-16,-2 2 0 0,-3 0-256 0,-4 0-144 15,-2 2 160-15,-4 2-160 0,-1 0 0 0,-3-2 0 16,-2 0 0-16,-5 1 0 0,-3 0 0 0,-3-1 0 16,-2 0 176-16,-3 0-176 15,-3 0 432-15,-2 0-32 0,-1-1 0 0,-1 0 0 0,2 1 528 0,-3-2 96 16,-2 2 32-16,1-2 0 0,3 1-32 0,-6 1-16 16,-3-1 0-16,-2-3 0 0,-1 3-592 0,2 1-112 15,0 1-32-15,1 0 0 0,1 2-272 0,1-2 0 0,-1-1 0 16,3 1 0-16,1 1 0 0,1-2 0 0,4 0-128 0,3 0 128 15,3-2 0-15,1 2 0 16,0 0 0-16,1 0 0 0,1 2 0 0,1 0 208 0,0 0-32 0,1 2-16 16,0 1 192-16,4 1 32 0,0 1 16 0,3 0 0 15,3 2-128-15,3 2-16 0,1-3-16 0,3 1 0 16,4 0-48-16,2-1 0 0,2 0 0 0,2 2 0 16,1-4 0-16,2 2 0 0,0 0 0 0,1-1 0 15,0 3-192-15,1-2 144 0,0 2-144 0,0-4 128 16,0 4-128-16,-1-3 0 15,0 3 0-15,0 2 0 0,0-3 0 0,-1 5 0 0,0-2 128 0,-1 5-128 16,-1 2 144-16,1 2 0 0,-2 4 0 0,2 1 0 0,0 2-144 0,1 5 0 16,-1 7 0-16,1 3 0 0,1 5 0 0,1 3 0 15,2 1 0-15,-1 1 0 0,3-2 0 0,1 0 0 16,2-1 0-16,0 6 0 0,2 1 0 0,0 1 0 16,-1-1 0-16,0-3 0 15,-3-1 0-15,-2-2 0 0,0 0 0 0,-3-4 0 0,0-3 0 0,-2 6 0 16,-3 7-144-16,1-4 144 0,0-4 0 0,1-7 0 31,1-5 128-31,1-7-128 0,0-3 656 0,1-1 48 16,0 0 0-16,2-3 0 0,-1-4-208 0,2 2-48 15,1 0 0-15,0-2 0 0,1-1-448 0,-1 2 0 0,0-2 0 16,0-1 0-16,0-2 0 0,0 0 0 0,-1 1 0 0,0-4 0 16,-2 2 0-16,1-1 0 0,-2-2 0 0,1 0 0 15,-1-3 0-15,0-1 0 0,0-1 0 0,2-1 0 16,-2 0 128-16,0 0-128 0,1 0 0 0,-1 1 144 15,0 1-16-15,-1-1-128 0,3 2 192 0,-2-4-64 16,2 5-128-16,-1-4 0 0,3 1 0 0,2-1 0 16,-1 1 0-16,1 0 0 0,2-1 0 0,0 1 0 15,1-3 144-15,-2 2-144 0,3 1 160 0,1 0-160 16,0 3 128-16,2-4-128 0,1 1 0 0,1 0 144 16,2-1-144-16,2-4 128 0,4 1-128 0,2-2 128 15,1-2 0-15,3 1-128 0,1 1 192 0,3-2-64 0,2 0-128 16,3 1 192-16,0-5-192 0,1 4 192 0,0 0-192 0,3 0 192 15,5-1-192-15,4 1 192 0,1-3-192 0,3 4 192 16,5-4-192-16,2-1 192 0,1-1-192 0,3-1 0 16,2 0 0-16,2-4 0 0,4 1 0 0,3-5 0 15,-1 1 0-15,1 1 0 0,1 3 0 0,-2 1-176 16,1 4 48-16,-5 0 0 0,-4 1 128 0,-1-1 0 16,-1 2 0-16,-5 3 0 0,-4 1 0 0,-5 4 0 15,-1-2 0-15,-3 4 0 0,-1 3 0 0,-1-1 0 16,-1 0 0-16,-2-2 0 0,-2 0 0 0,2-1 0 15,-2-2 0-15,-1 0 0 0,-2-1 0 0,-2-1 0 16,-1 1 0-16,-1-2 0 0,-1 0 0 0,-4 0 0 0,1 0 0 0,-3 0 0 16,-4 2 128-16,-1-2-128 0,-5 1 128 0,-3-1-128 15,0 4 144-15,-5-4-144 0,-1 1 192 0,-3 0-192 16,0-1 208-16,1-2-64 0,-2-1-16 0,-2 1 0 16,2-2-128-16,-1 1 128 0,1-3-128 0,0 0 128 15,0-5-128-15,1 0 192 0,-1 0-192 0,0-7 192 16,0 1-48-16,0-3 0 0,0-2 0 0,2-3 0 15,-2-2 64-15,1-4 16 0,0-5 0 0,-1-2 0 16,1-5-16-16,1-3 0 0,-1 8 0 0,-1-8 0 16,1-7-80-16,-1-4-128 0,-1-4 176 0,-2 2-176 15,1-3 0-15,-2 5 0 0,-1 0 0 0,-1 0 0 16,0 3 0-16,-2 1 0 0,1 2 0 0,0-1 0 16,-2-7 0-16,-1 1 0 0,1 2 0 0,-2 4 0 0,1 5 192 15,-1 3-192-15,0 3 192 0,-1-3-192 16,-1 4 0-16,1 0 0 0,-2 2 0 0,2 1 0 0,1 3 144 0,1 1-144 15,0 4 0-15,3 1 144 0,0 3-144 16,1 1 0-16,3 4 0 0,0-3 0 0,1 2 0 0,-1 2 0 16,2-1 0-16,1 0 0 0,-1 3 0 0,1-1 0 15,0 1 0-15,0 1-176 0,0 4-48 0,-2 1-16 16,1 2 0-16,1 4 0 16,0 3-384-16,-1 2-80 0,0 0 0 0,-2 7-19200 15</inkml:trace>
  <inkml:trace contextRef="#ctx0" brushRef="#br1" timeOffset="63516.97">11737 8200 1839 0,'3'-4'160'0,"-2"-1"-160"0,2 0 0 0,-1 2 0 0,-1-1 992 0,0 2 160 16,1-2 48-16,-1-1 0 0,3-2-1200 0,-1-3 0 16,2-2-224-16,-1-1 32 0,0-2 768 0,-1 3 176 15,0 0 16-15,-3 2 16 0,0 0 912 0,-1 1 176 16,-2 3 48-16,1 0 0 0,-1 2-576 0,1 0-96 16,-3 2-32-16,-3-2 0 0,0 3-640 0,-2-1-128 0,2-1-16 15,-1 3-16-15,-4 0-160 0,-2 3-48 0,1-3 0 0,-4 1 0 16,0-1 128-16,-2 0 32 15,-4 0 0-15,0-1 0 0,-5-4 912 16,-3 0 176-16,-3 0 32 0,-3-1 16 0,-4 1-80 0,-4-2-16 0,-3 3 0 0,-4-1 0 16,-2 0-816-16,0-3-160 0,-2 1-48 0,1-3 0 15,3 2-256-15,-5 4-128 0,-4-1 0 0,-4 5 128 16,1 3-128-16,-1-1 192 0,1 2-192 0,2-1 192 16,1 2 96-16,-4 0 32 0,-3 5 0 0,1-2 0 15,3 2-64-15,3-2 0 0,2 0 0 0,4-5 0 16,2 1 96-16,5 0 16 0,-1 0 0 0,-3 1 0 0,-2 1-240 0,1-2-128 15,11-2 160-15,1 2-160 0,1 0 0 0,1-3 0 16,1 0 0-16,1 1 0 0,1 0 176 0,0 1-176 16,1-1 192-16,2 2-192 0,1-1 192 0,0 2-192 15,4 2 192-15,1-1-192 0,2 1 272 0,1 2-48 16,3 2-16-16,1 0 0 16,1 3-80-16,3 1 0 0,3-1-128 0,0 1 192 0,2 3-192 0,0 0 128 15,1 2-128-15,1 0 0 0,1-1 128 0,2 0-128 16,0-2 0-16,1 4 0 0,0-2 0 0,1 2 128 15,-1-4-128-15,2 5 0 0,2-2 0 0,-2 0 0 16,3 0 0-16,0 1 0 0,-1 2 144 0,2 6-144 16,0 9 128-16,2 10-128 0,-1 7 128 0,1 3-128 15,1 0 128-15,-2 3-128 0,2 2 0 0,0 3 0 0,2 2 0 0,0 2 0 16,1-2 0-16,2-2 0 0,0-5 0 0,2 5 0 16,0 2 0-16,1 6 0 0,0 1 0 0,-1 2 0 15,-1 3 0-15,0-5 0 0,-2 0 0 0,-1-1 0 16,-2 3 192-16,-2-3-32 0,0 0-16 0,-1-5 0 15,1-2-144-15,1-7 0 0,-1-4 0 0,2 0 128 16,-2 0 64-16,2-4 0 0,0 1 0 0,0 0 0 16,1-1 96-16,1-1 32 0,-1-1 0 0,0 2 0 15,0-1-320-15,-2 0 128 16,0-3-128-16,-1 6 0 0,1 3 0 0,-2 1 0 0,0 2 0 0,-1 2 0 16,0-1 0-16,-2 0 0 0,-1-8 0 0,0 2 0 0,-1-5 0 15,-1 0 0-15,0-2 0 0,0-7 0 0,1-5 128 0,1-5-128 16,-2-3 0-16,-2-6 0 15,2 2 176-15,1-2-32 0,0-5 0 0,0-1 0 0,0-3 48 0,2-2 0 16,1-4 0-16,-1-1 0 0,2-2 16 0,2-4 16 16,-1 0 0-16,1-1 0 0,2-4 48 0,2 1 16 15,0-2 0-15,2 0 0 0,2 0 0 0,1-4 0 16,0 2 0-16,1-1 0 0,1-1-128 0,0 1-32 16,1 3 0-16,1-3 0 0,0 3-128 0,-1 1 0 15,1 3 0-15,1-5 0 0,4 4 0 0,0 1 0 16,2-1 0-16,3 0 0 0,1 3 0 0,4-3 0 15,3 0 0-15,3-1 0 0,0 3 0 0,0-1 0 0,1-1 0 16,-1-1 0-16,-1 2 0 0,-1-4 0 0,0 1 0 0,5 1 0 16,4-1 0-16,2 3 0 0,2 0 0 0,0 2 0 15,1 3 0-15,2 2 0 0,4 2 0 0,-2 2 0 32,-2-2 0-32,-2 0 0 0,1 1 0 0,6-2 0 0,10 3 0 0,4 0 0 0,4 1 0 0,0-7 0 15,-3 0 0-15,-8-3 0 0,-7-4-224 0,8-1 80 16,12-1-48-16,5-1-16 0,0-3 0 0,-5 0 0 15,-1-3 208-15,0 2 0 0,2 3-160 0,-2-4 160 16,-5 8 0-16,62-11 0 0,-68 6 0 16,-2 2 0-16,1-1 0 0,2 2 0 0,-3 2 0 15,-2 3 144-15,-5 1-144 0,-3 1 160 0,-3-2-160 0,-2 0 0 0,1 0 0 16,0-3 0-16,0 3 0 0,-2-2 0 0,-2 3 0 16,1 0 0-16,0-1 0 0,-4 1 0 0,-1-1 0 15,-5-1 0-15,0-2 0 0,-2 0 0 0,-4 1 0 16,1-3 0-16,-3 2 0 0,-1-1 144 0,-2 3-144 15,-1-3 128-15,-2-1-128 0,-1 3 240 0,-3 0-48 32,-1-2 0-32,-2 1 0 0,-2 2-16 0,-1-2-16 15,-2 1 0-15,-2-2 0 0,-1 3-160 0,-2-2 160 16,-1-1-160-16,-1 0 160 0,0-1-32 0,-1 0-128 16,-1-3 192-16,0 1-64 0,-2-2 48 0,1-1 0 15,-1-4 0-15,-2 0 0 0,-1-2-48 0,0-4 0 16,-2-2 0-16,-1-1 0 0,-1-5-128 0,0-3 128 0,-3-3-128 0,1 0 128 15,1-1-128-15,-1-1 0 0,0 2 0 0,1-5 0 16,-1 6 0-16,1-6 0 0,-3-2 0 0,2-1 0 16,-2-3 0-16,-2-8 0 0,0-2 0 0,0 2 0 15,0 1 0-15,0 3 128 0,2 6-128 0,-1-7 128 16,-3-4 0-16,-1-1-128 0,1-3 192 0,-2 1-64 16,0 1-128-16,-2-2 0 0,1 1 0 0,-3-1 0 15,3 5 0-15,0 0 0 0,0-7 0 0,-1-2 0 16,-1-3 0-16,0-4 0 0,1 1 0 0,2 0 0 15,3 2-208-15,2 0-32 0,0-2 0 0,3 1 0 16,1-1 240-16,1 6 0 0,1 1 0 0,2 0 0 16,-1 4 0-16,2-1 0 0,1-1 0 0,0 3 0 15,3 5 0-15,-2 2-144 0,2 4 144 0,1 1 0 0,-1 2 0 0,2 1 0 16,0-4 0-16,0 4 0 0,2 10 0 0,-1-5 0 16,0-5 0-16,1 0 0 0,3 5 0 0,-2 2 0 15,1 3 0-15,-1 1-128 0,1 3 128 0,1 1 0 16,-1 3 0-16,2-2 128 0,1 1-128 0,1-2-192 15,0 4 64-15,1 0 0 0,2 1-96 0,1-1-16 16,3-1 0-16,0 1 0 0,-1 4-16 0,-1 2 0 16,0 3 0-16,-2 2 0 0,-1 2 256 0,-2 0 0 15,0 4 0-15,-2 1 0 0,-1 1-192 0,0 2 0 16,-1-1 0-16,-1 1 0 0,0-1 192 0,-1 3-144 16,0-1 144-16,-1 1-128 0,-1 1 128 0,0-1 0 0,0 1 0 15,0 1 0-15,-1 0 0 0,-1-1 0 0,1 3 0 0,-1-3 0 16,-1 2-128-16,3-3 128 0,0 0-128 0,0 0 128 15,0 0 0-15,-23 2 0 0,16-2 0 0,-2 0-128 16,-3 0 128-16,-1-2 0 0,-3 1 0 0,-4 1 128 16,-1 0 16-16,-5 0 16 0,0 0 0 0,-4 1 0 15,-4 1-160-15,-3 0 0 0,-3-1 0 0,-2 1 0 16,-4 0 0-16,-2-2 0 0,-3 2 128 0,-2 2-128 16,-4 2 0-16,-1 4 128 0,-1 1-128 0,-1 0 0 15,2 1 0-15,1 0 0 0,5-1 0 0,-2-3 0 16,-4 2-256-16,-1 1-16 0,0 0-16 0,-1 1-14032 15,-1-1-2800-15</inkml:trace>
  <inkml:trace contextRef="#ctx0" brushRef="#br2" timeOffset="90671.94">32504 11063 35935 0,'4'-17'3200'0,"-1"6"-2560"0,2-3-512 0,0 6-128 0,0 1 432 0,-1 4 64 16,2-2 16-16,3-4 0 0,4-6-656 0,5-3-128 16,1-6-32-16,-1-2 0 0,-6 3 1072 0,-4 0 192 0,-7 1 64 0,-7 2 0 15,-5-1-640-15,-8 0-112 0,-7 2-16 0,-6-2-16 16,-4 3-240-16,-6 5 128 0,-5 1-128 0,-4 5 0 15,-1 5 144-15,-3 3-144 0,-2 4 128 0,-3 1-128 16,-1 3 448-16,-1 3 0 0,-1-1 0 0,0 1 0 16,0 2-256-16,-5 0-64 0,-3-1 0 0,-3 0 0 15,-2 0 0-15,-3 1 0 0,-1 1 0 0,1-4 0 16,7-3-128-16,-2 1 0 16,-2-3 0-16,4-1 0 0,5 1 0 0,1 2 0 0,4-3 192 0,3 0-64 15,3-3-128-15,3 2 192 0,3 1-192 0,3 1 192 16,3 1-192-16,5 2 160 0,4 2-160 0,5 0 160 0,6 2-32 15,4-2 0-15,5 1 0 0,3 2 0 0,3-1-128 0,2 5 160 16,2 0-160-16,1 3 160 0,3-1-160 0,1 2 0 16,2 1-160-16,1 3 160 0,0 0 0 0,2 0-144 15,3 3 144-15,0 0 0 0,1-1 0 0,1-1 0 16,0 3 0-16,1 2 0 0,-1 3 0 0,0 1 192 16,0 7-64-16,-2 3 0 0,0 2 32 15,-2 6 16-15,-1 4 0 0,-1 4 0 0,-3 0 80 0,0 6 32 16,-1 6 0-16,0 3 0 0,1 0-288 0,0-2 160 15,2-3-160-15,-2 0 128 0,0-4-128 0,-1-2 0 16,0 1 0-16,-1-1 0 0,-1-2 0 0,-3-6 0 16,-1-2 0-16,-3-8 0 0,-2-2 192 0,-3-1 64 15,-2 4 16-15,-1-1 0 0,-3 1 112 0,0-3 32 0,-1-3 0 0,0-2 0 16,1-7-96-16,2-4-32 0,1-2 0 0,-1-5 0 16,3-1 0-16,2-3 0 0,0-3 0 0,2-1 0 15,1-3-288-15,3-1 0 0,1 1 0 0,0-4 0 16,2 1 0-16,0 2 0 0,0-2 0 0,2 1 0 15,-2 1 128-15,1 0-128 0,-2 5 0 0,-2 0 0 16,0 4 0-16,-2 1-176 0,2-4 32 0,-2 0 0 16,2 1 16-16,1-5 0 15,2 1 0-15,2-3 0 0,0 0 128 0,4-2 192 0,1-1-32 0,5 0-16 16,2-1-144-16,4 1 0 0,5-2 0 0,6-2 128 16,4-1-128-16,10-1 128 0,5 0-128 0,11-6 128 15,4 1 0-15,9-1 0 0,10-1 0 0,8 4 0 0,7-3-128 16,2 5 0-16,3 3 0 0,-1 5 128 0,0 2-128 0,1 2 0 15,-2 5 0-15,0-5 0 0,-4 2-208 0,-1-1-32 16,-5 1 0-16,1-2 0 0,-3 3 240 0,-1 0 0 16,-1-5-160-16,-5-2 160 0,-3-2-128 0,3 1 128 15,2-1-160-15,-2-2 160 0,-3-1 0 0,-2-3 0 16,1 3 0-16,-3-3 0 0,-4 4 0 0,-3 1 0 16,-4 0 0-16,-3 1 0 0,-4-1 0 0,-3 3 0 15,-2-3 128-15,-2 2-128 0,-3 1 0 0,-4 2 0 16,-3-3 0-16,-6-1 0 0,-4 2 0 0,-5-4 0 15,-4-3 0-15,-5 2-192 0,-4-4 0 0,-3 0 16 16,-4-4 0-16,-2-2 0 0,-2-2 176 0,0-5 256 0,-3-1-64 16,-2-4-16-16,-1-5 432 0,-2-3 96 0,1-4 0 15,-2-10 16-15,4-6-336 0,-1-4-64 0,4-7 0 0,3-9-16 16,3-6-112-16,4-3-32 0,6-7 0 0,2-4 0 16,4-8-304-16,1 0-64 15,3-3-16-15,-3 1 0 0,1 6 0 0,-3-4 0 0,-5 1 0 0,-2 4 0 16,-3 1 352-16,-4-1 64 0,-1-1 0 0,-5 1 16 15,-3-4-32-15,-1 5-16 0,-2 5 0 0,-1 0 0 16,-2-1-160-16,0 4 0 0,1-2-160 0,-3 4 160 16,0 1-256-16,0 1 32 0,0-1 16 0,1 7 0 15,1 2-96-15,2 1-16 0,1 3 0 0,-1 5 0 16,3 4 48-16,-3 7 0 0,1 6 0 0,-1 4 0 0,0 7 112 0,-2 2 32 16,0 7 0-16,0 2 0 0,1 8 128 0,1 4 0 15,-2 2 0-15,-1 2-128 0,1 4-64 0,-3 4 0 16,0 2 0-16,-1 2 0 15,-1 3-256-15,-1 2-64 0,0 4-16 0,1 2 0 16,-1 1-96-16,-1 0-16 0,0 3 0 0,0-3 0 31,-3 1-432-31,-3 3-80 0</inkml:trace>
  <inkml:trace contextRef="#ctx0" brushRef="#br2" timeOffset="93176.61">8917 7680 4607 0,'2'-6'400'0,"-2"1"-400"0,0 1 0 0,0 0 0 16,0 4 3168-16,-1 0 544 0,1 0 128 0,-2 0 0 0,-1-1-2928 0,-2 1-592 16,-2 1-112-16,-1 3-16 15,0 2-1232-15,-1-2-240 0,2 3-64 0,0-4 0 16,4 2-432-16,0-2-80 0,4-1-32 0,1 0 0 0,1-2 1376 0,2 3 256 16,1-3 64-16,1 0 16 0,-1 0 1328 0,4 2 1712 15,-7 2-1392-15,0-3 192 0,-2 3 32 31,-1-2 16-31,-2 2 0 0,-1-2-32 0,-2 2 0 0,-1-1 0 0,-3 0 0 0,-2 1 272 0,-2-1 48 32,-3 0 16-32,-3 1 0 0,1 0-352 0,-2-3-80 0,-1 1-16 15,-2-2 0-15,1-2-608 0,0-1-128 0,-2-2-32 0,0-1 0 16,-2 0-480-16,-3 0-112 0,-2 1-16 0,-3-4 0 16,-2 4-192-16,-7-1 0 0,-3 2 0 0,-4-3 0 15,1 3 0-15,-4-1 144 0,-2 0-144 0,-3 2 128 16,1 2 48-16,1-1 0 0,-3 4 0 0,0-2 0 15,0 1 48-15,3 1 16 0,4-2 0 0,-2 0 0 16,-4 3-112-16,-1 0-128 0,4-1 176 0,3 1-176 16,4-1 256-16,3 3-48 0,2-1-16 0,2 3 0 15,1 0-192-15,3 3 176 0,2-1-176 0,1 1 160 16,2-1-160-16,2 3 0 0,2-4 0 0,2 2 0 0,2-2-144 0,0 0 144 16,3-2 0-16,2 1 0 0,2-4-144 15,1 1 144-15,0 0 0 0,1-1-144 0,1 1 144 0,2-1 0 16,-2 0 160-16,1 1-160 0,2 0 144 0,1 2-144 15,1-4 128-15,2 3-128 0,0 1 272 0,4 1-16 16,-1-1-16-16,1 1 0 0,2 2-96 0,0 0-16 16,1-1 0-16,0 2 0 0,0 0-128 0,-1 2 0 15,1 1 0-15,-3 2 0 0,2-2 0 0,-3 2 0 16,2-3 128-16,-2 1-128 0,-1 4 128 0,0 2 0 16,0 2 0-16,-1-3 0 0,1 3 80 0,0 0 16 15,0 2 0-15,2-4 0 0,0 2-16 0,2 2 0 16,0 0 0-16,2 4 0 0,1-2-32 0,2 2-16 0,0-3 0 0,-1 0 0 15,0-1-160-15,-1-1 192 0,1 5-192 0,-2 4 192 16,-1 2-192-16,0 5 160 0,-2 1-160 0,-1 1 160 16,-1 1-16-16,-2 1 0 0,-1 3 0 0,-2 1 0 15,1-3-144-15,-1 2 192 0,-2 2-192 0,1-3 192 16,4-5-192-16,-2 0 160 0,0 7-160 0,-1-3 160 16,2 3-160-16,-2 1 192 0,3-5-192 0,-2 1 192 15,2-3-192-15,0-4 0 0,1-3 0 0,0 4 128 16,0 5-128-16,1-2 192 0,2-3-192 0,-1 5 192 15,2-1-32-15,0 3 0 0,2 2 0 0,-1-4 0 16,0-1-160-16,0 1 0 0,1-1 0 0,2 1 0 16,-1-3 0-16,1 0 0 0,1 0 0 0,1 2 0 0,-1 5 0 15,3 0 0-15,-1-1 0 0,0 0 0 0,0-4 0 0,-1-2 0 16,3-2 0-16,-2-1 0 0,1-1 192 0,-1 0-32 16,-1 2-16-16,1 2 0 0,1 7-144 0,-1 2 160 15,0-1-160-15,-2-5 160 0,-2-3-160 0,-1 0 0 16,1 2 0-16,-2 0 128 0,-2 0 32 0,2 1 0 15,-1 0 0-15,1 1 0 0,1-1-160 0,1 1 0 16,1-2 0-16,1-3 128 0,1-1-128 0,0-3 0 16,1-1 0-16,0-2 0 0,1 1 0 0,-3 0 0 15,3-3 0-15,-1 6 0 0,1-1 0 0,1 5 0 16,0-5 0-16,1 2 0 0,-2-3 0 0,2-2 0 0,-2 0 0 16,1-5 0-16,-2 0 0 0,-1 1 0 0,1-1 0 0,-2 2 0 15,0 4 0-15,-2-4 0 0,1 1 0 0,-2-3 0 16,0 4 0-16,-1-1 0 0,-1 1 0 0,0-1 0 15,-2-2 0-15,1 1 0 0,0-4 0 0,1-1 0 16,-1-2 0-16,0-4 0 0,1-1 0 0,0-1 0 16,1-2 0-16,0-4 0 0,1 2 0 0,-1-2 0 15,0-2 0-15,1 0 0 0,-1-3 128 0,0 1-128 16,-1-2 0-16,0-1 0 0,0 0 0 0,0-1 0 16,-2-1 0-16,2 0 0 0,-2-1 0 0,0 1 0 15,0-2 192-15,-1 2 48 0,2 0 16 0,-2-2 0 16,2 1-80-16,1-1-16 0,-1 0 0 0,1 1 0 0,1-1-160 0,1 1 0 15,2-1 0-15,0 1 0 0,1-1 0 0,1-3 0 16,1 2 0-16,2-1 0 0,3-3 0 0,4-1 0 16,0 1 128-16,2-3-128 0,0 2 0 0,2-2 0 15,-1 3 0-15,3-2 0 0,0 2-128 0,3-3 128 16,1 0-160-16,-1 2 160 0,3-4-160 0,-1 0 160 16,4 1-160-16,0 0 160 0,1 2-144 0,1 2 144 15,0 1-128-15,3-1 128 0,-1 1 0 0,1-1 0 16,0 3 0-16,2-1-128 0,5 0 128 0,0 1 0 15,2 1 0-15,1 3 0 0,-1-3 0 0,1 2 0 16,2 2 0-16,0-1 0 0,1 3 0 0,3-3 0 16,3-3 0-16,-1 2 0 0,-1 0 0 0,-2-5 0 15,-1 2 0-15,1-2 0 0,-1-2 0 0,-1 0 0 0,-4 0 0 0,0-2 0 16,3 3 0-16,-4-3 0 0,2 3 0 0,-7-2 0 16,-3 4 0-16,-2 1 0 0,-1 1 0 0,-1 1 0 15,-1 2 0-15,0 0 0 0,-1 0 0 0,1 0 0 16,0 0 0-16,1 3 0 0,-1-1 0 0,-1-1 0 15,-3 1 0-15,-1-2 0 0,-2 1 0 0,-2 1 0 16,-2-2 0-16,-3 0 0 0,-3 2 0 0,-2-1 0 16,-2-1 0-16,-1 0 0 0,-2 0 0 0,-1 0 0 15,0-1 0-15,-3-1 0 0,2 0 0 0,-2-2 128 16,-1-1-128-16,1-1 176 0,0 1-176 0,-1-3 192 0,1 0 64 16,-1 1 32-16,0-3 0 0,-1 0 0 0,1 1 96 15,-1-1 0-15,0 3 16 0,2-2 0 0,-2 2-208 0,1 1-32 16,-1-1-16-16,0 0 0 0,0 1-144 0,0-2 0 15,0 2 0-15,-1 0 0 0,1-4 0 0,-3 3 0 16,1-3 0-16,-1-1 0 0,1-2 0 0,-2 1 0 16,-1-4 0-16,0-4 0 0,0-1 0 0,0-4 0 15,0-1 0-15,2-2 0 0,0 0 0 0,2-3 0 16,0-1 0-16,1-2 0 0,1 6 0 0,0-1 0 16,-1-3 0-16,3-1 128 0,-2 4 320 0,-1 1 48 15,1-1 16-15,-1 0 0 0,0 3-384 0,-2-3-128 16,-1 1 0-16,-2-1 0 0,1 3 0 0,1-1 0 15,-2 0 0-15,0-4 0 0,0-1 0 0,-1-4 0 16,1-1 0-16,-1-3 0 0,2 3 0 0,0-2 0 0,2-1 0 0,0-3 0 16,1 0 0-16,0-6 0 0,1 4 0 0,0-2 0 15,1 1 0-15,-1-4 0 0,0-3 0 0,-1 3 0 16,1 4 0-16,-2 1 0 0,-1 4 0 0,-1-2 0 16,2 4 0-16,-2 3 0 0,2 4 0 0,-3-4 0 15,-1-4 0-15,-2-1 0 0,-1-1 0 0,1 3 0 16,0 2 0-16,1 2 0 0,1 2 0 15,1-2 0-15,1 2 0 0,0-1 0 0,2 0 0 0,-1-1 0 16,3-3 0-16,-1 2 0 0,1 4 0 0,0-4 0 16,0-9 0-16,0-2 0 0,-1 3 0 0,-1 0 0 15,0 7 0-15,0-1 0 0,-1 8 0 0,1-3 0 16,-1-2 0-16,0 1 0 0,-1 0 0 0,-1-3 0 0,-1-2 0 16,0-1 0-16,-1 4 0 0,1 2 0 0,0 4 0 0,1-2 0 15,0 2 0-15,2-1 0 0,0 3 0 0,2-1 0 16,0-2 0-16,1 2 0 0,1 0 0 0,-1-3 0 15,2-3 0-15,2-2 0 0,0 0 0 0,-1 0 0 16,2 3 0-16,0-1 0 0,0 2 0 0,-1-1 0 16,1 2 0-16,-1-1 0 0,-2 4 0 0,-1 1 0 15,1-1 0-15,-4 3 0 0,2 3 0 0,-2-2 0 16,-2-1 0-16,-1-1 0 16,1-2 0-16,-2 4 0 0,3-1 0 0,-2 2 0 0,1 4 0 0,-1-1 0 15,1 3 0-15,1 2 0 0,-1 1 0 0,0 1 0 16,2 2 0-16,-1-2 0 15,2 3-384-15,1-1-64 0,0 1 0 0,0-1-16 16,2 4-400-16,1-3-80 0,1 2-16 0,1 0 0 16,0-1-256-16,1 4-48 0,2-2-16 0,2 0-21376 0</inkml:trace>
  <inkml:trace contextRef="#ctx0" brushRef="#br0" timeOffset="150299.29">6324 13739 24879 0,'1'-5'2208'0,"-1"2"-1760"15,0 0-448-15,0 3 0 0,0 0 896 0,1 0 80 0,2 0 32 0,-1 0 0 32,3 0-3264-32,3-2-656 0,0 0-128 0,2 1-32 0,0 0 1952 0,-3-2 384 15,2 3 80-15,-4 0 16 0,0 3 864 0,-1-3 176 0,-3 1 48 0,0 2 0 16,0 0 1424-16,-2 1 304 0,-1 2 48 0,-2-1 16 0,-1 1-192 0,-1 1-16 16,-2-3-16-16,0 3 0 0,-1-2-528 0,-2-2-96 15,-3 5-32-15,1-2 0 0,0 0-656 0,-1-1-128 16,-1 1-16-16,-4 2-16 0,-1-1-272 0,-2 0-48 15,-1 2-16-15,-2 0 0 0,0 2-32 0,-1-2-16 16,-1 0 0-16,-1 1 0 0,-3-3-160 0,-4 1 128 16,-3 2-128-16,-4 0 128 0,0 1-128 0,0-2 128 15,1 1-128-15,2 0 128 0,2 1 0 0,-4 0 0 16,-1 1 0-16,-1-1 0 16,1 2-128-16,3-2 192 0,1-1-192 0,5 1 192 0,3-3-192 0,3 1 128 15,2 2-128-15,3-5 128 0,6 3-128 0,3-3 0 0,3 3 0 16,3-2 128-16,2 2-128 0,3-3 0 0,2 3 144 15,0 0-144-15,2-1 0 0,2 1 0 0,2 2 0 0,4-4-192 16,4 2 192-16,6 0 0 0,4-1 0 0,7-4 0 16,5 1 176-16,5-1-48 15,3-2 0-15,3 1 0 0,2-3-128 0,1 1 128 0,4-1-128 0,0-1 128 16,3 1-128-16,0-3 0 0,0 3 0 0,-3-1 0 16,-3 1 0-16,-2 0 0 0,-2 0 0 0,-2-1 0 15,-3 1 0-15,-1-2 0 0,1 2 0 0,-4 0 0 16,-1 0 0-16,-4 0 0 0,-3 2 0 0,-3-1 0 15,-3 3 0-15,-3-4 0 0,-3 2 0 0,-4 2 0 16,0-4 0-16,-6 2 0 16,0 1 0-16,-3-2 0 0,-2 0 0 0,-1-1 0 0,-2 4 0 0,-4-4 0 0,-2 5 0 0,-3-1-176 15,-3 3 176-15,-3-1-128 0,-4 0 128 0,-4-1 0 16,-4 2 0-16,-6 0 0 0,0 3 0 0,-4-1 0 16,-3 4 0-16,-4 1 0 0,-2 3 0 0,-2 3 0 15,-2 1 0-15,-2 0 0 0,-1 1 0 0,-2 0 0 16,1 1 0-16,0-1-192 15,-3-2 192-15,-2 3-128 0,-1 2 128 0,6-3-128 16,13-5 128-16,-1 3 0 0,-1 3 0 16,-3 0 0-16,0 1 0 0,2-2 176 15,3 1-176-15,3 0 192 0,3-1-192 0,2 0 160 16,1 4-160-16,2-2 160 0,4-2-160 0,2 0 0 16,6-1 0-16,1-1 0 0,2 2 0 0,1-2 0 0,3 2 144 0,1 2-144 15,1 0 0-15,2 0 0 0,2-1 0 0,4-2 0 16,1-2 0-16,2-1 0 0,5 2 0 0,1-5 128 15,7 2 16-15,4-1 16 0,4-1 0 0,4-2 0 16,5-3 32-16,8-4 16 0,6-1 0 0,6-5 0 16,5 0-32-16,8-3-16 0,6 1 0 0,0-3 0 15,3-1-32-15,2-1 0 0,1 1 0 0,-1-1 0 16,1 4-128-16,-4 2 160 0,-4-3-160 0,-5 3 160 16,-3-1-160-16,-3 0 0 0,0 2-160 0,-3 2 160 0,-5 3-288 15,-3 0 32-15,-2 1 16 0,-6-1 0 16,-3 1-144-16,-5-1-48 0,-1 0 0 0,-4 0 0 15,-3-3-112-15,-3 1-32 0,-1 0 0 0,-4 1 0 16,-2 1-560-16,-2 0-112 0,-1-1-32 0,-4 3-15488 0</inkml:trace>
  <inkml:trace contextRef="#ctx0" brushRef="#br0" timeOffset="159783.09">2464 14970 35007 0,'-3'2'3120'0,"2"-1"-2496"16,1 1-496-16,0 0-128 15,1-2-384-15,1 0-112 0,1 0-16 0,-1 0 0 0,4 0 192 0,4-2 48 16,1-3 0-16,3-4 0 0,1-1 272 0,1-4 256 15,2-5-64-15,1-1 0 0,1-5 832 0,0-1 176 0,1-2 16 0,2-6 16 16,2 0-144-16,1-1-16 0,1 0-16 0,1 0 0 16,3-6-560-16,4-1-112 0,1-4-32 0,1-3 0 15,2-1-352-15,0 2 0 0,0-3 0 0,0 2 0 16,-3 0 0-16,-4 6 0 0,-3 4 0 0,0 3 0 16,-2 1 0-16,-3 3 0 0,-2 2 0 0,-5 2 0 15,-2 4 0-15,-3 0 0 0,-2 1 0 0,-2 2 128 16,-2 2 0-16,-2 0 0 0,-3 0 0 0,0 3 0 15,-1 0-128-15,-1 3 176 0,0-1-176 0,-1 3 192 16,2 2-192-16,-1-1 128 0,1 3-128 0,1 2 128 16,-1-1-128-16,2 1 0 0,-2 0 0 0,0 4 0 15,0-3 0-15,-2 3 0 0,1 1 0 0,-3 1 0 0,1 3 0 0,-6 1 0 16,-1 1 0-16,-4 3-176 0,-2 2 48 16,-3 2 0-16,-2 0 0 0,0-2 0 0,0-3 128 0,-3 2 0 15,-1 0 0-15,2-2 0 0,1-2 0 0,1 0 0 16,3-2 0-16,2 1 0 0,0-3 128 0,4 2 16 15,2 1 0-15,1-4 0 0,2 2-144 0,1-1 0 16,2-1 0-16,1-1 0 0,2 1 0 0,1-2 0 16,1 1 0-16,1-1 0 0,1 1 0 0,4-2-176 15,-1 2 176-15,1-3-192 0,2 2 192 0,1-2-192 16,1 1 192-16,1-2-192 0,5-1 192 0,2 1 0 16,3-3 0-16,1-2-128 0,2 3 128 0,1-4 0 15,2 3 0-15,-2-3 0 0,1 3 0 0,-5-3 0 16,-2 4 0-16,-2-1 0 0,-1 2 0 0,-4-1 128 15,-1 3-128-15,-4-2 128 0,-2 2-128 0,-2-2 0 0,-2 4 0 0,-1-4 0 16,-1 4 224-16,-1-2 32 0,1 1 0 0,-1-1 0 16,1 2-112-16,0 0-16 0,0 0 0 0,0 1 0 15,1 0-128-15,0 2 0 0,1 2 144 0,1 1-144 16,-3-5 0-16,0 0 0 0,7 29 0 0,-7-15 0 16,1 1 0-16,-2 1 0 0,-2 1 0 0,-1 1 128 15,-1 0 0-15,1-1 0 0,-3-1 0 0,1 2 0 16,-2 3-128-16,-1-4 0 0,0 2 128 0,1 2-128 15,-1-2 0-15,1 2-128 0,1-1 0 0,1 3-19776 16</inkml:trace>
  <inkml:trace contextRef="#ctx0" brushRef="#br0" timeOffset="162117.32">5506 15585 27647 0,'-2'-2'2448'0,"1"1"-1952"0,1 1-496 0,0 0 0 16,0 0 0-16,0 0-240 0,-2 0 32 0,0-1 0 0,1 1 208 0,-1 0-144 15,1 2 144-15,1-2-128 0,0 0 880 0,-1 20 176 16,0-8 32-16,0 4 16 0,-1 2-176 0,2 0-32 15,0 4-16-15,-1 6 0 0,1 0 32 0,0 2 16 16,-1 2 0-16,1 2 0 16,-1-3-176-16,-2 6-48 0,1 5 0 0,-2 3 0 0,-2 0-80 0,-2 0-32 15,1 0 0-15,-2 1 0 0,1-2-336 0,-2-6-128 16,0-1 0-16,1-3 144 0,0-6-144 0,2-4 0 16,0-2 0-16,2-3 0 0,1-5-208 0,3-5-32 15,0-3 0-15,2-6-11344 16,1-2-2288-16</inkml:trace>
  <inkml:trace contextRef="#ctx0" brushRef="#br0" timeOffset="162588.88">5776 15824 39615 0,'-10'-2'3520'0,"1"2"-2816"0,3 0-560 0,2 2-144 0,2-2 144 0,-2 3 0 16,-3 0 0-16,-7 0 0 15,-1 3-3488-15,2-1-704 0,3 0-144 0,3-1-32 32,2 1 2272-32,1-3 448 0,1 2 96 0,0 2 0 0,-2-1 1136 0,-1 1 272 0,-2 1 0 0,-2 3 0 0,-2 1 1216 0,-3 3 288 15,-1 1 64-15,0-3 16 0,0 1 128 0,-1-1 16 16,-1-1 16-16,0 0 0 0,-3 4-544 0,-2-3-112 15,2 3-32-15,0-2 0 0,3-1-688 0,-1-1-144 16,2 2-32-16,1-5 0 0,3 1-192 0,4-3 0 16,4-2 0-16,3-4 0 0,4-2 224 0,3-1 48 15,4-2 16-15,5 0 0 0,2-1-16 0,5 1 0 0,3-1 0 16,2 1 0 0,0 2-592-16,2 3-128 0,5 5-32 0,1 1 0 0,-2 4 240 0,-2 3 48 0,-3 0 16 0,-4 3 0 15,-2 3-16-15,-3-2-16 0,-2 3 0 0,-4-3 0 16,-1 2-16-16,-2-3 0 0,-3 0 0 0,-1-3 0 15,-1 2 224-15,-3-4-176 0,0 1 176 0,-1-1-160 16,0-3 160-16,0 1 0 16,0-3 0-16,0-1 0 0,-1 1-144 0,1-3 0 0,1 1 0 0,0-3 0 31,1 2-1840-31,0-3-384 0,1 0-64 0,-1-2 0 0</inkml:trace>
  <inkml:trace contextRef="#ctx0" brushRef="#br0" timeOffset="163030.99">6031 16041 28559 0,'0'-4'2544'0,"0"3"-2032"0,0 1-512 0,0 0 0 0,0 0 1344 0,0 0 160 0,1 0 32 0,0-2 16 16,2 0-1296-16,2 1-256 0,1-2 0 0,2 1-144 16,1-1 656-16,1-1 128 0,2 2 16 0,2-3 16 15,2 0-336-15,1 0-64 0,-1 3-16 0,2-3 0 16,-1 1-128-16,3 2-128 0,3-3 192 0,3-2-192 16,0 4-320-16,1-2-192 0,6 0-16 0,-3 1-16 15,-5-1-464-15,0 3-80 0,1 0-32 0,-3 1-8752 16,1 1-1760-16</inkml:trace>
  <inkml:trace contextRef="#ctx0" brushRef="#br0" timeOffset="163312.5">5908 16247 43311 0,'-3'3'1920'0,"-1"-3"384"0,0 1-1840 0,3-1-464 0,2 0 0 0,2 0 0 31,0-1-1232-31,5-2-352 0,4 2-64 0,7 0-16 16,8-4-1472-16,5-2-288 0,4 1-64 0,0 1-16 0,1 0 3904 0,-1 4 784 0,-2-3 160 0,-3 3 16 15,0 1-880-15,-4-1-176 0,-2 1-48 0,-3 0 0 16,-1 0 64-16,-3 0 16 0,-1 1 0 0,-3-1 0 16,-1 1-1152-16,-2-1-224 0,-1 0-48 0,-1-1-16 15,-1 0-1008-15,1-3-208 0</inkml:trace>
  <inkml:trace contextRef="#ctx0" brushRef="#br0" timeOffset="163657.41">6645 15729 40543 0,'-2'-4'3600'0,"-1"0"-2880"0,3 4-576 0,0 0-144 15,3 0 0-15,-1 0 0 0,2-3-192 0,1 2 192 32,4-2-3024-32,2 3-496 0,1 3-80 0,0 1-32 15,-2 5 2480-15,-1 6 512 0,-2 2 80 0,0 6 32 0,-4 3 864 0,0 4 176 0,-5 4 48 0,0 0 0 16,-2 6 528-16,-1 1 128 0,-1 6 0 0,-1 2 16 16,-1 3-336-16,0-1-80 0,0 1-16 0,2-5 0 15,1-5-608-15,0-9-192 0,0-1 0 0,2-6 0 16,1 2 0-16,1-10 0 0,2 1 0 0,1-4 0 15,0-4-832-15,2-3-128 0,2-4-32 0,-1-5-13344 16</inkml:trace>
  <inkml:trace contextRef="#ctx0" brushRef="#br0" timeOffset="164443.57">5886 12916 11967 0,'-4'0'1072'0,"1"-4"-864"0,0 3-208 0,2-1 0 16,1 2 2080-16,0-2 368 0,0 2 80 0,1-1 16 31,0-2-2976-31,2 1-592 0,-1-1-112 0,1 0-16 0,0 1 1152 0,1 1 272 0,0 1 48 0,-2-2 0 15,1 2 624-15,-1 0 128 0,1 0 16 0,-2 2 16 16,1-1-368-16,0 1-80 0,0 1-16 0,1 0 0 0,-2 1 160 0,1 2 32 16,1 0 0-16,1 4 0 0,-1 2-128 0,1 4 0 15,0 2-16-15,-1 4 0 0,2 4-64 0,-1 5-16 16,1 5 0-16,0 2 0 0,0 1-176 0,-1 2-48 16,-1 4 0-16,-1-3 0 0,-1-1-384 0,-1 1 0 15,-3-3 0-15,0 1 0 0,0-6 0 0,-3 2 0 16,0-4 0-16,-2-1 0 0,0-5-208 0,-1-2 16 15,2-6 16-15,-2 0 0 0,2-5-80 0,-1 0 0 16,1-7-16-16,-1-1 0 16,2-4-1392-16,0-2-288 0</inkml:trace>
  <inkml:trace contextRef="#ctx0" brushRef="#br0" timeOffset="164946.59">6437 12879 23951 0,'-6'0'2128'0,"0"0"-1696"0,-1 2-432 0,2-2 0 15,1 1 1984-15,2 0 320 0,-1 3 64 0,-3-1 16 16,-2 3-4944-16,-1 3-1008 0,-3-1-192 0,1 2-32 16,1 1 2160-16,2-1 432 0,0 1 96 0,0 2 16 0,0-2 848 0,0 1 240 15,-2 0 0-15,0 0 0 0,-1 1 1152 0,-2-3 320 16,-1 4 64-16,-4-2 16 0,0 2 272 0,-1-1 48 16,-1 1 16-16,-1-2 0 0,2 2-800 0,-1-1-144 15,0 2-48-15,0 0 0 16,0 1-432-16,3 0-80 0,0 2-32 0,1-2 0 0,1-3-352 0,0 2-160 15,1 1 16-15,3-5 0 0,1-5 144 0,3 1 0 16,1-2-144-16,1-2 144 0,1 2 128 0,3-2 80 16,1-1 32-16,2 2 0 0,2-4 272 0,1 0 48 0,2 1 16 15,2 2 0-15,1-1-80 0,2 1-16 0,1 1 0 0,2 1 0 16,-1 3-480-16,4 1 0 0,0 2 0 0,3 0 0 16,0 0 0-16,0 1 0 0,2 2 0 0,-2-1 0 15,0 2 0-15,-3-1 0 0,-2-2 0 0,0 4 0 16,2 2 0-16,-5-1 0 0,1 0 0 0,-4-1 0 15,0 2 0-15,-3-1-128 0,0 0 128 0,-2-3-160 16,0 1-672 0,-1-4-128-16,0 0-16 0,-2-2-16 0,2-1-1072 15,-2-3-224-15,2 1-32 0,1-3-16 0</inkml:trace>
  <inkml:trace contextRef="#ctx0" brushRef="#br0" timeOffset="166172.03">8097 13757 19343 0,'0'0'1728'0,"0"-4"-1392"15,0 3-336-15,0 1 0 0,0 0 1024 0,-1-2 144 16,1-1 32-16,-2-2 0 0,1-1-928 0,0-2-272 16,-1-1 128-16,-1 1-128 0,1-2 544 0,-2 0 32 15,0 1 16-15,-2-2 0 0,0 1-272 0,-2 0-48 0,0 2-16 0,-3-1 0 16,-2 3 96-16,0 1 16 16,-2 1 0-16,-3 4 0 15,1 3 112-15,-3 2 32 0,4 1 0 0,-5 4 0 16,-2 2 0-16,-4 4 16 0,-2 3 0 0,-1 3 0 15,0 5-288-15,-1 2-64 0,1 0-16 0,2 3 0 16,3-3-336-16,3-1-64 0,2-2-16 0,2 0 0 16,5-3 112-16,3-1 16 0,1 1 0 0,4 0 0 15,3 0 128-15,2-1 144 0,4 2-16 0,-1-2-128 16,3-5 0-16,3-1 0 0,2-3 0 0,3-3-192 16,1-4-176-16,0 0-16 0,2-5-16 0,0-1 0 15,3-1 400-15,-2-4 176 0,3-1-16 0,-1-3 0 0,-1 2 608 0,-2-4 112 16,2 0 16-16,0-3 16 0,2-3-80 0,1-3 0 15,-6 4-16-15,1-3 0 0,0-4-112 0,1-3 0 16,-1 0-16-16,-2-3 0 0,0 2-160 0,-3-1-16 16,0-2-16-16,-1 2 0 0,1-4-320 0,-3-3-176 15,0-1 192-15,0 0-192 0,-2 4 272 0,1-6-48 16,-1-3-16-16,-1 1 0 0,0-1-16 0,-2-1 0 16,0 3 0-16,-2 2 0 0,-2 0 0 0,-1 0-16 15,0-3 0-15,-4 3 0 0,0 2-176 0,-3 4 192 16,-1-2-192-16,-4 5 192 0,1 4-192 0,-3-3 0 15,0 3-192-15,0 3 192 0,0 5-368 0,1 3 48 16,-1 0 16-16,1 2 0 16,1 2-112-16,1 2-32 0,3 2 0 0,0 4-11776 0,3 1-2352 0</inkml:trace>
  <inkml:trace contextRef="#ctx0" brushRef="#br0" timeOffset="166694.79">8415 13043 35935 0,'-9'-5'3200'0,"2"1"-2560"0,-1-1-512 0,3 4-128 0,4-1 1024 0,1 2 192 15,-1-2 48-15,0 1 0 16,-1-1-2992-16,1-2-608 0,2 4-112 0,2-2-32 16,2 4 1392-16,0-1 288 0,-5-1 48 0,0 0 16 0,21 23 608 0,-14-15 128 15,1 3 0-15,-2 3 0 0,1-3 240 0,-1 4 32 16,-1 2 16-16,0 3 0 0,3 0 864 0,-5 2 192 0,2 0 16 0,0 1 16 16,-1 1-368-16,0 1-80 0,-1-1-16 0,1-1 0 15,0 2-432-15,0 2-96 16,0 3 0-16,0 1-16 0,1-3-368 0,0 3 144 15,1 2-144-15,0 2 0 0,1 2 0 0,0-2 0 16,3-4 0-16,-1 2 0 0,2-1 0 0,0-2 0 16,0-2-128-16,-1-2 128 0,-1-9-336 0,-1 1 16 15,0 2 16-15,-3-3 0 0,-3 0 304 0,-2-2 0 0,-2 1 0 16,-3-2 0-16,-2-2 144 0,-1-1 48 0,-3 3 0 0,-3-6 0 0,0 2 192 0,0 0 64 16,-4-4 0-16,0 1 0 0,2-1-256 0,-2-1-64 15,-1-3 0-15,-2 1 0 0,3-3-128 0,0 0 0 16,-2-4 0-16,0 0 128 0,0 1 32 0,2-2 0 15,0-2 0-15,2-1 0 0,0 0-32 0,3 2-128 16,2 0 192-16,-1 0-64 0,3-3-128 0,-3 2 0 16,5 1 0-16,0-1 0 15,3 0-656-15,1 3-64 0,2-1-16 0,4 0-17248 0</inkml:trace>
  <inkml:trace contextRef="#ctx0" brushRef="#br0" timeOffset="167119.01">7153 14495 43311 0,'-8'-3'1920'0,"3"2"384"0,1 0-1840 0,3 0-464 0,2 1 0 0,3 0 0 15,1 0-528-15,5-4-208 0,7 3-32 0,8-6-16 16,11 3-112-16,11-6-32 0,7 2 0 0,9-3 0 0,11-1 1312 0,3-2 272 15,0 0 48-15,0 0 16 0,5-1-224 0,3-1-48 16,4 3-16-16,-3 0 0 0,-5 2-112 0,-1-3-32 16,-5 2 0-16,-2-3 0 0,-1 2-128 0,-1-1-32 15,-3-1 0-15,-3 0 0 0,-5 1-128 0,-4-2 0 0,-3 4-160 16,1-3 160-16,0 1-160 0,-5 0 160 0,-2 0-160 0,-4-2 160 31,-3 4-448-31,-5-2 16 0,-5 3 0 0,-2 3 0 16,-6 2-1664-16,-4 3-336 0</inkml:trace>
  <inkml:trace contextRef="#ctx0" brushRef="#br0" timeOffset="168155.63">7991 15409 20271 0,'-3'-3'1792'0,"1"1"-1424"15,0 2-368-15,1 0 0 0,1 0 128 0,-1-3-128 16,0 1 160-16,-2-3-160 0,2-1 0 0,0-1 0 16,1-4 0-16,1 1 0 0,3 0 1456 0,1 1 400 15,-2-3 64-15,2 1 32 16,1 0-736-16,-2 0-160 0,0 0-32 0,-2 0 0 0,0 1-240 0,-4 3-48 0,1-3-16 0,-3 2 0 15,-1 0-192-15,-2 1-32 0,-2 1-16 0,-4 0 0 16,-2 0 32-16,-1 0 16 0,0-1 0 0,-4 1 0 16,0 1-400-16,-1-1-128 0,1 2 0 0,1-2 0 15,-2 5 192-15,0-1-32 0,2 4 0 0,-1-1 0 16,4 5 96-16,0 4 0 0,0-1 16 0,0 5 0 16,1 0-272-16,-1 6 128 0,1 2-128 0,2 1 0 15,0-2 0-15,1 3 0 0,0 1 0 0,0 2 0 16,3 2-400-16,0-1-144 15,1-1-32-15,1 2 0 0,1 2-16 0,1 1-16 0,1-4 0 0,0-3 0 16,3 1 608-16,1-2 0 0,4-2 0 0,0-2 192 0,2 1 0 16,0-4 16-16,1-1 0 0,2-5 0 0,1-2-208 0,-1-3 0 31,-3-2 0-31,4-3 0 0,2-2 544 0,2-5 112 0,2-1 32 0,1-4 0 0,0-1-48 0,2-4-16 16,1 0 0-16,-1-3 0 0,5-1-336 0,-1 1-64 15,1-5-16-15,1-2 0 0,-1 1-32 0,2-3-16 31,-1-3 0-31,0-1 0 0,0-1-160 0,-4-5 128 16,-3 5-128-16,-1 1 128 0,-2-4-128 0,-1 0 192 16,-3 0-192-16,-2-2 192 0,-2 2 0 0,-2 0 0 15,-2 4 0-15,-2-3 0 0,-2 0 48 0,-2 2 16 16,-1 0 0-16,-2-2 0 0,0 2-80 0,-3 1-16 16,2 1 0-16,-3-1 0 0,1 1 16 0,-1-2 0 15,2 4 0-15,-2 1 0 0,3 2-176 0,-2 2 0 0,1 1 0 0,1 0 0 16,0 1-160-16,-1 1-64 0,2 0-16 0,0 6 0 31,1 4-288-31,1 4-64 0,0 3-16 0,2 4-12176 0,0 4-2432 0</inkml:trace>
  <inkml:trace contextRef="#ctx0" brushRef="#br0" timeOffset="172123.59">7155 10980 5519 0,'15'-8'496'0,"-6"-2"-496"0,1 4 0 0,-4 1 0 0,-2 3 1440 0,-1 0 192 0,-1 1 32 0,3-2 16 16,5-2-720-16,-1-1-160 0,-1 1-32 0,-3 1 0 15,0 2-128-15,-4 0-48 0,1 0 0 0,-2 2 0 32,0 0-1008-32,0-1-208 0,-2 1-32 0,1-1-16 0,0 1 992 0,0 0 192 0,1 0 32 0,0 0 16 15,0 0 560-15,0 0 112 0,0 0 32 0,-20-15 0 16,14 14 224-16,-2-2 48 0,1 3 16 0,-2 3 0 15,-1-3-352-15,-1 2-80 0,-2 2-16 0,-2 1 0 16,0 0-784-16,-2 1-176 0,-3 1-16 0,0 0-128 0,0 1 0 16,2-2 0-16,-1 1 0 0,6-2 0 0,-2 1-208 0,0-1-48 15,0 1-16-15,0 0 0 0,2 3 272 0,0-2-128 16,3 2 128-16,2 1 0 0,0 0-288 0,1 1 48 16,2 1 16-16,1 0 0 15,2 2-384-15,-1 0-80 0,3-2-16 0,-1 4 0 0,2-2 704 16,1 2 0-16,0 2 176 0,2 0-48 0,-1-2-128 0,4 0 0 15,-1 0-160-15,1-5 160 16,1 1-864-16,0-2-80 0,2-4-16 0,-1-1 0 16,1-2 320-16,0-3 64 0,1-1 16 0,-1-4 0 0,1 0 1008 0,-1-3 208 15,0-3 48-15,-1 1 0 0,0-1 512 0,0-1 128 16,1-1 0-16,0 1 16 0,-2 1-192 0,1-4-32 0,1-1-16 0,0 1 0 16,-2-1-64-16,2 1-16 0,-1-2 0 0,-1-2 0 15,1 0-464-15,-3-1-80 0,1 3-32 0,-4-3 0 16,1-1-48-16,-2-2-16 0,1 1 0 0,-1-5 0 15,1-5 32-15,-1-3 0 0,2-1 0 0,0-3 0 16,1-6-144-16,-2 0-32 0,4-2 0 0,-1 1 0 31,0 0-128-31,0 0-128 0,0 0 144 0,0 4-144 16,-1 5 128-16,-2 1-128 0,-1 4 0 0,1 0 144 16,-3 5-144-16,1 1 0 0,0 6 0 0,1 3 0 15,-1 3-336-15,-1 3-48 0,0 0-16 0,-1 5-11760 16,-1 0-2368-16</inkml:trace>
  <inkml:trace contextRef="#ctx0" brushRef="#br0" timeOffset="173269.85">7469 10700 3679 0,'-4'0'320'0,"0"0"-320"0,2 0 0 0,1-3 0 16,1 3 1648-16,0 0 256 0,0 0 48 0,0 0 16 15,-2 3-1040-15,1-3-208 0,1 0-32 0,0 0-16 0,0 0-160 0,0 0-16 16,0 0-16-16,0 0 0 0,0 0 128 0,0 0 32 16,0 0 0-16,0 0 0 0,0 0 320 0,0 0 80 15,0 0 16-15,0 0 0 0,0 0 384 0,0 0 80 16,0 0 16-16,0 0 0 0,0 0-448 0,29-4-64 15,-17 3-32-15,0 1 0 0,1 0-320 0,0-2-64 16,5 2-16-16,0-2 0 0,1 2-112 0,-1-1-32 16,2 0 0-16,-1 1 0 0,-1 0-208 0,1 0-48 15,-2 0-16-15,-1 0 0 0,0 0-176 0,-1 1 192 16,-1-1-192-16,-2 1 192 0,-2-1-192 0,-1 2 0 16,-1-2 144-16,-2 0-144 0,1 0 176 0,-4 2-48 15,0-2 0-15,-2 1 0 0,-1 3 128 0,-1-3 32 16,-1 3 0-16,-1-1 0 0,-1 1-288 0,-1 1-144 0,-1-3 16 0,-1 2 0 15,-2 1-144-15,-2-2-32 0,0 2 0 0,-2-1 0 16,2 3 32-16,-3-1 0 0,-2 0 0 0,-1 3 0 16,-1-3 272-16,-2 3 0 0,-1-1 0 0,0 3 0 15,0-2 0-15,1 1 128 0,3 0-128 0,1 1 192 16,1-2-192-16,1 0 0 0,1 1 0 0,-1 3 0 16,2-2 224-16,-1 1-48 0,3 1-16 0,-1-2 0 15,1 2-160-15,0 0 0 0,3-2 0 0,0 0 0 16,0-2-192-16,1 0 192 0,1 1-192 0,-1-1 192 15,2 0 224-15,1-3 160 0,0 0 48 0,1-1 0 16,-1 1-112-16,3-1-32 0,-1 1 0 0,1-1 0 0,1 1 176 16,0 1 48-16,2-1 0 0,2 0 0 0,0 0-176 0,2-1-16 15,3 0-16-15,2 0 0 0,5-3-176 0,0 2-128 16,4-1 192-16,4-1-192 0,3-1 160 0,2-1-160 16,1 2 128-16,1-2-128 0,-1 0 128 0,0 2-128 15,0-2 0-15,-2 0 128 16,1 1-576-16,-3-1-128 0,0 2-32 0,0-2-16912 15</inkml:trace>
  <inkml:trace contextRef="#ctx0" brushRef="#br0" timeOffset="174483.98">8421 15073 35935 0,'-4'2'3200'0,"0"-2"-2560"0,2 1-512 0,0 0-128 0,0 2-896 0,1-3-192 16,-3 2-32-16,-1 2-16 15,0-2 304-15,2 1 48 0,3-2 16 0,3-1 0 0,6-1 1488 0,3-2 304 16,3 1 64-16,5-4 16 0,4 1-304 0,3-1-64 16,2-1-16-16,4 2 0 0,0-1 80 0,-1 0 16 15,-1 1 0-15,2-1 0 0,2 1-368 0,0-1-80 16,-6 1-16-16,0 1 0 0,1 2-352 0,-5-3 144 16,-1 3-144-16,-4 2 0 0,-4 0 0 0,-1 0 0 0,-2 0 0 15,-2 0 0-15,-1 2 0 0,-4-1 0 16,-1 3 0-16,-1 1-192 15,-4 1 32-15,-2 0 16 0,-2 1 0 0,-3 3 0 32,-3 3-256-32,-3-1-48 0,0 3-16 0,-3 1 0 15,-2 1-240-15,-1-2-64 0,-4 1 0 0,-1 0 0 16,-2 3-144-16,-5 1-48 0,-2 2 0 0,-2-1 0 16,-2 4-480-16,-3 1-96 0,4-3-32 0,-5 3 0 15,-3 2 464-15,-3 1 80 0,0 3 32 0,1-2 0 0,0 3 784 0,2-3 208 0,4-2 0 0,4-1 0 16,8-4 1168-16,4-5 320 0,6-2 64 0,6-3 16 15,4-3 608-15,6-3 128 0,4-2 32 0,4 0 0 16,3 1-1184-16,5-1-256 0,3-1-32 0,3 1-16 16,3-2-656-16,3 0-192 0,3 1 0 0,0-2 0 0,2 2 0 15,1-1 0-15,0 0 0 0,2 1 0 0,-2-3-256 0,0 0 16 16,-1 2 16-16,-3-3 0 16,0 2-656-16,-4 2-128 0,1-3-16 0,-3 1-16 15,-1-2-976-15,-2 0-192 0,1 0-32 0,-3-1-10816 16</inkml:trace>
  <inkml:trace contextRef="#ctx0" brushRef="#br0" timeOffset="174892.47">9278 15412 26719 0,'0'3'2368'0,"-1"-3"-1888"0,-1 0-480 0,1 1 0 16,1 2 2080-16,0 0 320 0,0 2 64 0,-1 5 16 15,1 2-4096-15,0 11-816 0,0 1-176 16,0 5-16-16,1-1 2384 0,-1 2 496 0,-1 1 80 0,0-1 32 0,-2 3 880 0,-2 2 176 16,0 0 48-16,-1-1 0 0,0 0 16 0,-1 1 16 15,-1 1 0-15,-2 2 0 0,0 2-576 0,-1 2-112 16,3-3-32-16,-2 1 0 0,0-3-528 0,0 0-96 16,0-2-32-16,3-2 0 0,0-4-128 0,2-5-176 15,2-3 48-15,0-3 0 16,3-7-768-16,1-4-128 0,2-3-48 0,3-3-16080 0</inkml:trace>
  <inkml:trace contextRef="#ctx0" brushRef="#br0" timeOffset="175316.11">9680 15682 40543 0,'-8'2'1792'0,"2"-2"384"0,0 0-1744 0,1 2-432 0,3 0 0 0,-1-2 0 15,2 3-816-15,-4-1-240 0,-3 4-48 0,-1 3-16 16,-3 2-1776-16,3 0-368 0,-1 1-64 0,-1 2 0 16,-1 0 2560-16,-1 1 512 0,-1-3 96 0,-2 2 32 0,-1 0 1344 15,-5 4 256-15,-2-1 64 0,-2 2 16 0,0 0 672 0,-2 1 128 16,-3 2 16-16,1-1 16 0,7-5-1296 0,-1 2-256 15,1-2-48-15,2-4-16 0,2-1-592 0,4-2-176 16,3-3 0-16,2-1 0 16,4-1 144-16,1-3-144 0,2 0 192 0,2-1-192 0,2 0 192 0,1-1-192 15,0 0 192-15,2 1-192 0,-1 0 128 0,1-1-128 16,1 2 0-16,1 0 0 0,0 3 0 0,2-2 0 16,1 3 0-16,2 3 0 0,1-1 240 0,4 0-64 15,3 3-16-15,5 1 0 0,7 1 16 0,5 2 0 16,5 3 0-16,2 0 0 0,1 3-48 0,-1-1 0 15,-2 2 0-15,-3 2 0 0,-2-1-128 0,-3-2-144 0,-2 1 144 16,-2-3-208 0,-3 3-240-16,-3-3-32 0,-2 1-16 0,-2-1 0 15,-3-2-496-15,-3 4-96 0,1-1-32 0,-4 2-16112 0</inkml:trace>
  <inkml:trace contextRef="#ctx0" brushRef="#br0" timeOffset="176445.57">10728 13233 10127 0,'-6'-5'896'0,"1"2"-704"15,3 2-192-15,2-1 0 0,0 2 224 0,-2 0 16 0,-1-5 0 0,-1 0 0 16,-1 0 416-16,1-1 96 0,4 1 16 0,2 0 0 15,0 2 608-15,3-2 128 0,1-1 32 0,0-1 0 16,2 2-624-16,1-3-112 0,-2 0-32 0,-1 1 0 16,0-2 176-16,-1 2 16 0,0-2 16 0,-1 2 0 15,-2 2 688-15,-2-1 128 0,-1 1 16 0,-3 0 16 16,-1 1-672-16,-3 2-144 0,-1-1-32 0,-3 3 0 16,-2 0-672-16,-3 0-144 0,-2 3-32 0,-2 2 0 15,-2 2-432 1,-1 0-80-16,5 1-32 0,-2 3 0 0,-3 5 112 0,-2 1 32 0,0 1 0 0,1 4 0 0,1 0 576 15,0 2 112-15,2-2 32 0,1 1 0 0,2 0-192 0,2-1-48 16,3 0 0-16,2-1 0 16,1 0-208-16,3 0 0 0,4 1-192 0,1-4 192 0,2 0-240 0,2 0 64 15,4-2 16-15,1-3 0 0,0 1-192 0,3-2-32 16,2-1-16-16,0 1 0 0,3-4 400 0,-1-2 0 16,4 2 0-16,-5-2 0 0,-1-4 400 0,3 2 112 15,2-3 32-15,2-1 0 0,2-1-208 0,0-3-32 16,0-2-16-16,1-1 0 0,-2 1 144 0,1-5 16 15,0-3 16-15,0-1 0 0,1-2-64 0,0-1-16 16,-3 0 0-16,0-2 0 0,-2 2 0 0,-3-5-16 16,2 1 0-16,-1-5 0 0,-2 2-128 0,-2-3-32 15,0-4 0-15,-1-4 0 0,-3 0 32 0,-1-1 0 0,-3 0 0 16,-1-5 0-16,-1-4 32 0,-2-4 16 0,-2 5 0 16,-1 3 0-16,-2 2-144 0,-3 3-16 0,-4 6-128 0,0 0 192 15,-4 5-192 1,-2 0 0-16,-1 1 0 0,-1-1 0 0,0 3-160 0,-2 3 32 0,3 0 0 0,0 2 0 15,3 3-192-15,1 0-16 0,0 0-16 0,3 2 0 16,0-2 32-16,0 1 16 0,1 1 0 0,2-2 0 31,2 1-592-31,3 6-128 0,1-2-32 0,5 3-16192 0</inkml:trace>
  <inkml:trace contextRef="#ctx0" brushRef="#br0" timeOffset="177105.84">11212 13038 20271 0,'-4'3'1792'0,"0"-3"-1424"0,2 0-368 0,2 0 0 15,0 0 1824-15,0-3 288 16,0 3 64-16,-1-1 16 0,2 0-2192 0,0-1-256 16,4-1-128-16,-5 3-48 0,0 0 912 0,24-8 176 0,-13 6 48 0,1-1 0 15,2 0 384-15,2 0 96 0,1 1 16 0,2-1 0 0,2 2-16 0,0-3 0 16,0 3 0-16,1 0 0 0,3-2-528 0,-1 2-96 16,4 0-32-16,-2 1 0 0,1 0-368 0,-2-3-160 31,-1 3 128-31,-1-1-128 0,-4 0 0 0,-1 0 0 0,-4 1 128 0,-1-3-128 0,-3 3 160 0,-5 0 0 15,0 3 0-15,-5-3 0 0,0 2-160 0,-5 3 0 16,-2 1 0-16,-2 0 0 0,-4 3-128 0,-3-2-128 16,-2 3 0-16,-5 1-16 15,1 2-432-15,-6 0-64 0,-6 5-32 0,-4 2 0 16,-2 2-352-16,-2 1-80 0,-3 1-16 0,-2 3 0 16,0-1 432-16,2 2 96 0,4 1 16 0,5-3 0 0,4 1 704 0,4-5 0 0,4-1 0 15,3-1 0-15,4 0 1216 0,3-3 144 0,4 1 32 16,3-4 0-16,2 0-112 0,1 0-32 0,3-2 0 0,4 0 0 15,0-2-800-15,5-1-144 0,3-1-48 0,2 0 0 16,4 1-128-16,0-4-128 0,3 1 192 0,2-4-192 16,3 3 0-16,1-1 0 0,1-2-160 0,1 2 160 15,1-2-448-15,2 2 48 0,0 1 0 0,-1 1 0 32,3-1-1104-32,-5-4-224 0,-2 1-32 0,-4-4-13744 0</inkml:trace>
  <inkml:trace contextRef="#ctx0" brushRef="#br0" timeOffset="177420.8">11918 13222 21183 0,'-3'2'1888'0,"1"-2"-1504"0,-1 1-384 0,1 1 0 0,1-1 3264 0,0 2 576 16,-1-1 112-16,1 5 16 0,-1 4-3008 0,-1 2-624 15,3 7-112-15,0 0-32 0,3 3-192 0,2-2 128 0,1 0-128 0,0 2 0 16,3 0 336-16,-2-1-16 0,2 3-16 0,-3 0 0 16,0 0-112-16,-1-1 0 0,-3 2-16 0,-2-6 0 31,2 1-176-31,-4 1 0 0,0 1 0 0,-1-6 0 15,1 0-288-15,0-6-96 0,0-2 0 0,1-3-16 32,1-2-1200-32,0 0-224 0</inkml:trace>
  <inkml:trace contextRef="#ctx0" brushRef="#br0" timeOffset="177830.87">12268 13267 35007 0,'-3'0'3120'0,"1"0"-2496"0,1 1-496 0,1 0-128 0,0 1 1072 0,-2 0 192 16,1 0 32-16,-1 3 16 15,-2 5-2048-15,0-1-416 0,1 0-64 0,-2 2-32 16,1-3 672-16,-2 2 128 0,0 0 16 0,-2 1 16 0,-1 0 64 0,0 2 16 15,-3-1 0-15,-1 1 0 0,-1 1 736 0,-1-2 160 16,-1 4 16-16,-1-4 16 0,2 2 592 0,-2 0 112 0,0 2 32 0,-2 2 0 16,0 0-880-16,1 1-192 0,1 1-16 0,2-5-16 15,1-1-224-15,2-1 0 16,3-3-192-16,2-3 192 0,2-1 0 0,0-1 0 0,2-1 0 0,2-4 0 16,2 0 128-16,1 0 16 0,3-3 16 0,1 0 0 15,0 0-160-15,3 1 128 0,2-2-128 0,2 3 128 16,2 0-128-16,2 1 0 0,4 0 0 0,2 1 0 15,-1 4 0-15,3 0 0 0,2 6 0 0,-1-1 0 16,1 3 0-16,-1 1 0 0,1 1 0 0,0 0 0 0,-1 1-160 0,0-1-16 16,-2-3 0-16,-3 0 0 15,0 1-672-15,-3-2-144 0,0 0-32 0,-2 0 0 16,-1 3-944-16,-2-4-192 0</inkml:trace>
  <inkml:trace contextRef="#ctx0" brushRef="#br0" timeOffset="178285.75">9890 14182 43311 0,'0'0'1920'0,"0"-3"384"0,1 2-1840 0,2 0-464 0,0 1 0 0,2 0 0 16,3 0-384-16,7-1-160 0,11-2-32 0,12 1-16 0,14 2 400 0,12-3 192 16,8 3-192-16,7 3 192 0,6-3 0 0,6 1 240 15,5 3-16-15,3-2 0 0,1 3-48 0,-1 1-16 16,4 1 0-16,-4-1 0 0,-2-1 160 0,2-2 48 16,1-1 0-16,3-4 0 0,2-3 64 0,-1-1 16 15,-3 0 0-15,2-3 0 0,3 1 32 0,7-6 16 16,2 1 0-16,4-4 0 0,1 5-304 0,-1-3-48 15,0 2-16-15,-6 0 0 16,-16 2-640-16,4-2-128 0,-3 0-16 0,-11 1-19744 0</inkml:trace>
  <inkml:trace contextRef="#ctx0" brushRef="#br0" timeOffset="179196.21">11065 15145 8287 0,'3'-8'736'0,"0"1"-592"0,-1 2-144 0,0-1 0 15,-2 3 3376-15,0-1 640 0,0 0 128 0,0-6 16 0,1-2-2752 0,0-8-544 16,0 0-112-16,-1-3-32 0,0 2-96 0,-1 2-32 16,0-1 0-16,-2 3 0 0,0 5 304 0,-1-2 48 15,-2-1 16-15,-4 2 0 16,-1-3-448-16,-5 3-96 0,-2 0-16 0,-4 4 0 0,-3 0-400 0,-2 7-272 15,-3 2 32-15,-2 5 16 16,-5 3-768-16,-2 9-160 0,-1 1-16 0,-1 6-16 0,-2 3 800 0,5 0 176 16,4-2 16-16,-2 6 16 0,-2 8 880 0,1 1 192 15,2-1 16-15,4 2 16 0,3-4-416 0,6-1-96 16,4-5-16-16,6-4 0 16,7-2-704-16,4-3-144 0,3-2-16 0,5-1-16 0,0-2 176 0,5-1 48 15,3 1 0-15,4-3 0 0,-1 1 0 0,4-4 16 16,3 0 0-16,4-5 0 0,3-1 912 0,1-2 176 15,3-3 48-15,0-3 0 0,2-3 80 0,-1-5 32 0,0 0 0 0,1-4 0 16,-3-2-336-16,-1-1-64 0,-2 2-16 0,-1-4 0 16,0-1-336-16,-2-1-80 0,-3-1-16 0,-3-1 0 15,-4-3 224-15,-4-2 32 16,-2 0 16-16,-3-3 0 0,-3-3-176 0,-2-1-16 0,0-2-16 0,-4-2 0 16,0 4 32-16,-1-7 16 0,-1-3 0 0,0-1 0 15,-2 2-64-15,2-4-16 0,-1 1 0 0,-1 2 0 16,1 7-192-16,-2-3 0 0,2 0 0 0,-2 3 0 15,1 6 144-15,1 2-16 0,1 1 0 0,1 2 0 16,-2 1-128-16,4 1 0 0,-2 4 0 0,0 0 0 16,1 1-288-16,0 3-32 0,2 1-16 0,-2-2 0 15,0 5-704-15,2 2-144 0</inkml:trace>
  <inkml:trace contextRef="#ctx0" brushRef="#br0" timeOffset="180705.82">11700 14674 2751 0</inkml:trace>
  <inkml:trace contextRef="#ctx0" brushRef="#br0" timeOffset="181286.2">11740 14639 13423 0,'1'-4'0'0,"0"0"0"16,-1 1 0-16,0 3 0 0,0 0 0 0,-1-1 0 15,1 0 0-15,-1-5 0 0,1-1 0 0,-1-1 0 16,1 3 0-16,-2 1 192 0,0-1-48 0,1 0 32 16,-2 4 992-16,2-3 208 0,0 3 32 0,-1 1 48 15,2-2-1008-15,2 0-192 0,-1 1-32 0,0 0-16 16,0-2 528-16,2 2 96 0,-2 0 32 0,0 0 0 16,1-3 304-16,0 0 64 0,-1 2 16 0,2-3 0 0,-2 0-304 15,1-1-64-15,0 1-16 0,-1-1 0 0,0 3 80 0,-1-2 16 16,0-1 0-16,-1 1 0 0,0-1-32 0,-3 2 0 15,0 2 0-15,-1 2 0 0,0 0-352 0,-1 1-64 16,-1 4 0-16,-3 2-16 0,0 3-496 0,-1 3 128 16,0 3-128-16,0 0 0 0,-2 1 0 0,1 4-160 15,0 4 32-15,-2-2 0 0,3 1 128 0,-3 3 0 16,1 3 0-16,-1-1-128 0,2-3 128 0,-1-1 0 16,1 1 0-16,-2 5 0 0,-1 4 224 0,1 3-32 15,1-2 0-15,0 6 0 0,-1 1-192 0,0 5 0 16,1 4 128-16,2-1-128 0,2-4 0 0,3-6 0 15,1-4 0-15,2-4 0 0,1-3-128 0,2 0 128 16,1-2 0-16,2-2 0 0,0-7 0 0,2-2 0 0,3-2 0 0,0-4 0 16,4-4 128-16,-1-2-128 0,1 0 0 0,3-5 0 15,2-4 0-15,2-1 0 0,1-2 0 0,-2 1-160 16,-1 0 160-16,6-8 0 0,6-3 0 0,3-5 0 16,4-2 208-16,-2-1-16 0,2-4-16 0,-2-4 0 15,0 4-176-15,-2-6 192 0,-3-1-192 0,0-1 192 16,-4 0-192-16,-4-2 0 0,-3-2 144 0,-2-1-144 15,-2-3 0-15,-3 1 0 0,-1-1 0 0,-5 3 128 16,-3-2-128-16,0 3 0 0,-4 0 0 0,-1-2 128 16,-2 2 48-16,-2 0 16 0,1 1 0 0,-1-2 0 15,-2-1 32-15,1 4 16 0,-2-1 0 0,0 5 0 16,0 2-96-16,0 5-16 0,1 5 0 0,1 6 0 0,-2 2-128 0,1 6-176 16,0 2 48-16,-2 3 0 15,0 4-256-15,-1 0-32 0,1 2-16 0,-3 3 0 16,-1 2-576-16,-1 3-112 0,0 1-32 0,-1 4 0 15,-1 0-512-15,2 2-96 0,2 0-32 16,-1 1 0-16,1-1 128 0,3-1 0 0,1 0 16 0,0 0-9504 16</inkml:trace>
  <inkml:trace contextRef="#ctx0" brushRef="#br0" timeOffset="181646.98">11447 14962 43311 0,'-9'10'1920'0,"4"-4"384"0,0 0-1840 0,3-1-464 0,3 0 0 0,1-2 0 15,2 3-1600-15,1 3-400 0,4 3-96 0,6 7-16 16,6 0 304-16,2-1 48 0,3-5 16 0,1-2 0 0,0-3 2400 0,1-3 496 16,-2-3 80-16,0-2 32 0,-3-3-640 0,-2-1-128 15,0 0-32-15,-4-6 0 0,1 3-336 0,-3-3-128 16,-2 0 0-16,-2-2 144 15,-1-1-1376-15,0 1-288 0</inkml:trace>
  <inkml:trace contextRef="#ctx0" brushRef="#br0" timeOffset="182322">12438 15536 28559 0,'-4'1'2544'0,"0"-1"-2032"0,1 0-512 0,3 0 0 0,2-1 0 0,-1 1 0 0,-1-1-176 0,1 1 176 16,3 0 0-16,3-3 192 0,3 3 0 0,2 0 0 15,3 3 576-15,1-3 112 0,3 1 16 0,-1 3 16 16,0-1-272-16,-2 2-48 0,-3 2-16 0,0 1 0 15,-5 1 256-15,-1 2 32 0,-1 0 16 0,-4 3 0 16,1 3-352-16,-3-2-64 0,-3 5-16 0,0 2 0 16,-1 0-80-16,-1 2-32 0,0-1 0 0,-1 4 0 15,1-2-80-15,0 1-32 0,0-2 0 0,0 0 0 16,1 2-64-16,1 3-16 0,0-1 0 0,2-3 0 16,-2-2 16-16,1 0 0 0,-1 3 0 0,0-5 0 15,-1 0-160-15,-2 0 192 0,-2-3-192 0,0 0 192 0,0-4-16 0,-3-3 0 16,0 2 0-16,-2-7 0 0,0 0-176 0,-3-2 0 15,1-3 144-15,-2-2-144 16,-3-4 0-16,-1-4-128 0,-1-2 0 0,-4-4 0 16,-1-2-272-16,-4-8-48 0,-3-3-16 0,1-3 0 15,1-4-1264-15,1-4-240 0</inkml:trace>
  <inkml:trace contextRef="#ctx0" brushRef="#br0" timeOffset="182494.41">12513 15095 42383 0,'0'-2'3776'0,"-2"0"-3024"0,0 2-608 0,-1 0-144 0,1 0 896 0,0 0 160 0,-2 1 32 0,-1 0 0 31,-1 1-1856-31,1 1-352 0,2 1-80 0,5-3-16 0,5-2 896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07:22.50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9850 10045 20271 0,'-8'-4'1792'0,"2"0"-1424"0,3 1-368 0,3 3 0 0,1 0 1552 16,-1-2 240-16,-1-1 64 0,-3-2 0 0,3 1-1296 0,1-4-256 16,5 2-48-16,2 1-16 0,5 1 112 0,1 2 32 15,6-3 0-15,4 1 0 0,7 2 32 0,5-1 16 16,2 2 0-16,3 0 0 0,1-1 80 0,1 2 0 15,0-2 16-15,0 0 0 16,-2 2-256-16,-2-3-48 0,1 2-16 0,-4 1 0 0,3-1-208 0,-5-1 0 16,0 2 0-16,-2 0 0 0,-2 2 0 0,-5-2 0 15,0 2 128-15,-4 1-128 16,-2-3-1008-16,-4 2-240 0,-2 2-48 0,-3 1-12288 0</inkml:trace>
  <inkml:trace contextRef="#ctx0" brushRef="#br0" timeOffset="329.87">9708 10264 36863 0,'-1'-2'1632'0,"1"-3"336"0,1 4-1584 16,2-3-384-16,-1 3 0 0,3 1 0 0,1 0 0 0,5-3 0 0,7 1 0 0,6-2 0 0,9-1 0 0,0 1 0 16,2 2 0-16,-2 0 0 0,2 0 0 0,-1-1 336 15,2 1-32-15,1 0-16 0,1-2-288 0,1-1 0 16,0 3 0-16,2-2 0 0,-1 4 0 0,1-4 128 15,-2 4-128-15,1-1 160 0,-2 1-160 0,0 0 0 16,1 0-160-16,-1 0-11040 16,2 0-2192-16</inkml:trace>
  <inkml:trace contextRef="#ctx0" brushRef="#br0" timeOffset="3994.75">11800 9592 20271 0,'0'-11'1792'0,"-1"4"-1424"0,1 2-368 0,0 2 0 16,0 0 1280-16,1 0 176 0,1-5 32 0,1-8 16 16,1-3-1504-16,3-3 0 0,2 0-272 0,1 0 16 15,4 3-144 1,-1 2-48-16,1 1 0 0,-1 5 0 0,2-2 320 0,-2 5 128 0,-1 0-128 0,-1 3 128 0,-2 2 432 0,-2 0 160 16,-1 2 48-16,-1 1 0 0,-1 4 512 0,-3 0 96 15,-1 3 32-15,-2 1 0 0,-1 0-80 0,-4 3-16 16,-2 4 0-16,-3-3 0 15,-3 4-80-15,-3 1-16 0,-5 2 0 0,0 2 0 0,-1-4-320 0,0 1-80 16,-2-2-16-16,1-3 0 0,0 2-352 0,-1-2-80 16,1-1-16-16,1 0 0 0,-1-1-224 0,-1 1 176 15,-1-1-176-15,-3 1 160 0,2 0-160 0,-3 2 0 16,-3-2 0-16,0 2 0 0,-2 0 0 0,1-2 0 16,2 2-128-16,1-1 128 0,2 1-160 0,2 1 160 15,0-2-208-15,4 2 80 0,0-1 128 0,3-2 0 0,3 2 0 0,-1-3 0 16,2 1 0-16,2-1 0 0,4 0 0 0,3-4 0 15,6-3 0-15,4 3 0 0,7-2 0 0,5-4 0 16,3 1 128-16,8 1 0 0,7-3 0 0,7 0 0 16,3-3 0-16,5 2 0 0,8-1 0 0,5-1 0 15,10 2-128-15,-4 1 0 0,-1 1 0 0,-8-1 0 16,-7 0 0-16,-1-1 0 0,-4 1 0 0,-1 0 0 16,-5 1 0-16,-4 2 0 0,-3 3 0 0,-5 0 0 15,-2 0 0-15,-4 4 0 0,-1-1 0 0,-6-1 0 16,-2 3 0-16,-4-3 0 0,-2 2 0 0,-1-4 0 15,-2 1 0-15,-2 2 0 0,-2-2 0 0,-4 3 0 16,-1-2 0-16,-4 2 0 0,-4-3 0 0,-3 3 0 0,-4 1 0 16,-6 0 0-16,-5 0 0 0,-9 4-192 15,-7 3 32-15,-8 1 0 0,-6 4 0 0,-6 1 0 0,-2 4-32 0,-2 0 0 16,-2 0 0-16,2 0 0 0,5 0 192 0,5-2 0 16,5 2 0-16,8-2 0 0,7-3 160 0,6-1 16 15,6-1 0-15,8-1 0 0,6-4 32 0,5-1 16 16,7 1 0-16,5-1 0 0,6-2-80 0,5 2-16 15,5-3 0-15,4 2 0 0,4 1-128 0,5 1 0 16,4 1 0-16,2 1 128 0,1-5-128 0,3 4 0 16,3 3 0-16,3 0 0 0,-2 0 0 0,1-2 0 15,1 3 0-15,-1 0 0 0,1 4-400 0,-2-3 32 16,-4 2 16-16,2-1-11984 16,0 5-2384-16</inkml:trace>
  <inkml:trace contextRef="#ctx0" brushRef="#br0" timeOffset="5345.68">13302 9443 5519 0,'-2'-5'496'0,"0"3"-496"0,1 1 0 0,1-1 0 0,-2 2 464 0,1-1 0 15,0 1 0-15,-2-5 0 0,0-1 688 0,-1 1 144 16,0-1 32-16,1 0 0 0,-1 1 160 0,-1 1 48 16,0 2 0-16,-1-2 0 0,-2 3-272 0,1-3-48 15,0 1-16-15,-1 0 0 0,-2 4 16 0,0 1 16 16,0-2 0-16,-1 0 0 0,0 0 208 0,1-2 32 16,-2 1 16-16,1-2 0 0,-2 1-352 0,0-1-80 15,0 1-16-15,0 1 0 0,-1-1-512 0,-1 2-96 0,1 0-32 0,-2 3 0 16,-2 1-224-1,1 0-48-15,-2 4-128 0,2 1 192 0,1-2-192 0,0 3 144 0,1 1-144 0,-1 0 128 16,1 4-128-16,-1 5 0 0,4-3 0 0,-2 2 0 16,2 8 0-16,-2 1 0 0,-1 7 0 0,2 0 0 15,2 0-160-15,2-2 160 0,4-5-208 0,4-5 80 16,2-2-176-16,4-3-16 0,4-2-16 0,2-5 0 16,1 0 336-16,3-5 0 0,2-3 0 0,2-1 0 15,3-2 0-15,-1-3 0 0,0-2 0 0,4-2 0 16,2 0 144-16,1-4 0 0,1 1 0 0,-2-2 0 0,-1-4 160 15,-1-2 16-15,0 0 16 0,-3-3 0 0,0 2 64 0,-2-3 16 16,-3 0 0-16,0 1 0 0,-2 1 16 0,0-6 0 16,0-3 0-16,0 0 0 0,-4-1-208 0,-2-3-32 15,-4 2-16-15,-5-1 0 0,-5-3-176 0,-5-1 0 32,-5 0 144-32,-4 0-144 0,-2-1 0 0,-1 1 0 0,-1-1 0 0,-5 0 0 0,0-2 0 0,-1 0-128 15,5 8 128-15,-2-2-128 0,0 1 128 0,1 5 0 16,2 2 0-16,3 3 0 0,1 3 128 0,3 3-128 15,1 4 128-15,2 3-128 0,2 2-128 0,1 2-112 16,1 3-16-16,3 2 0 16,0 2-1568-16,1 1-320 0,3 1-64 0,1 3-13568 15</inkml:trace>
  <inkml:trace contextRef="#ctx0" brushRef="#br0" timeOffset="5989.26">13857 8720 20271 0,'-14'-3'896'0,"4"2"192"0,2-1-880 0,1 2-208 0,4 0 0 0,2 0 0 0,-1 2 672 0,-3-2 96 16,-1 1 0-16,-3 2 16 0,2-1 224 0,1 1 32 0,1 1 16 0,2 0 0 16,1-1 32-16,0 1 16 0,2 1 0 0,-2 1 0 15,4 0-432-15,-2 1-96 0,2 2 0 0,-1-2-16 16,0 5-304-16,1-1-64 0,-1 0-16 0,1 1 0 16,0 3-32-16,-1-3 0 0,1 2 0 0,0 1 0 15,1-2 144-15,0 5 32 0,2 2 0 0,1 2 0 16,1 1 192-16,2 0 64 0,1 0 0 0,1 1 0 15,3 3-96-15,2 1-16 0,2 1 0 0,1-1 0 16,-1 1-240-16,2-1-48 0,-1 0-16 0,-3-3 0 16,0 1-160-16,-1-4 0 0,-2 2-192 0,0-2 192 15,-2 0 0-15,-3 2 0 0,0-1 0 0,-3 2 0 0,-2-1 0 16,-1-2 0-16,-4 4 0 0,-1-4 0 0,-1 0 0 0,-2-4 0 16,-2-1 192-16,1-1-64 0,-3-4 144 0,0 1 32 15,-1-2 0-15,-2-1 0 0,-2 1-80 0,-1-2-16 16,-3-1 0-16,-1-4 0 0,-1 1-80 0,-1-3-128 15,-1 0 176-15,-2-4-176 0,3 0 128 0,-1-3-128 16,1 1 0-16,2-3 0 0,2-1 0 0,-1 1 0 16,2-2 0-16,-1 1 0 15,2 1-272-15,0 3-112 0,2 1-32 0,-3 2 0 16,1 2-1152-16,0 4-224 0,-1 1-64 0,1 4-14224 0</inkml:trace>
  <inkml:trace contextRef="#ctx0" brushRef="#br0" timeOffset="6366.63">12255 10216 35007 0,'-6'-2'1552'0,"3"0"320"0,0 1-1488 0,3-1-384 0,3 0 0 0,3 1 0 0,2 0 512 0,7-4 16 16,12-1 16-16,13-5 0 16,16-2-1120-16,12-5-240 0,8-1-32 0,10-2-16 0,6 1 1328 0,10-2 272 15,10-3 48-15,5-2 16 0,0 1-320 0,1 0-64 16,-3-1-16-16,1 4 0 0,1-1-160 0,-4-3-48 15,-7 0 0-15,-3 2 0 0,-4 3 112 0,-7-4 16 16,-6 1 0-16,-5 2 0 0,-2 0-160 0,-2 0-32 16,-5 1 0-16,-8-1 0 0,-11 6-128 0,-4-3 0 15,-1 3 0-15,-5-2 0 16,-3 3-912-16,-5-1-112 0,0 3-32 0,-8 1-15840 0</inkml:trace>
  <inkml:trace contextRef="#ctx0" brushRef="#br0" timeOffset="7387.33">13279 10893 23039 0,'-5'-3'2048'0,"0"2"-1648"16,3 0-400-16,1 1 0 0,2-2 576 0,-2 2 48 15,-2-2 0-15,0-1 0 16,-1-3-1136-16,-1-1-208 0,2 1-48 0,1-1-16 0,1 1 784 0,-1 0 128 15,1 0 32-15,-1 0 16 0,-1 0-176 0,0-3 0 16,-2 3 0-16,-2 1 0 0,-1 1 816 0,-2-3 80 0,-1 3 0 0,-2-1 16 16,-1 1 448-16,-3 2 96 0,-1-2 16 0,-3 3 0 15,-1 0-464-15,-3 2-96 0,-1 0-16 0,-2 4 0 16,2 2-640-16,-2 3-128 0,0 3-128 0,2 2 192 31,2-1-512-31,0 7-112 0,0 5-16 0,2 3 0 0,2 2 448 0,4 1 192 0,4-4 0 0,2 2-16 16,4 0 256-16,3-2 48 0,3-1 16 0,1-2 0 15,2-4-496-15,1-2-208 0,3-5 16 0,2-2 0 16,1-1-256 0,-1-6-32-16,4 1-16 0,0-6 0 0,2-3 240 0,1-3 64 0,2-2 0 0,-2-4 0 15,1 0 416-15,0-4 96 0,3-5 0 0,0-3 16 0,0 1 704 0,3-8 144 16,2-1 32-16,0-1 0 16,1 0-368-16,-2-1-64 0,1-1-16 0,0-1 0 0,-3 0-384 0,-2-1-96 15,-2-1-16-15,-3-2 0 0,-2 5-144 0,-3-3-128 16,-3 8 144-16,-1-5-144 0,0-2 0 0,-3 2 0 15,-1 1 0-15,-3 1 0 0,-3 2 0 0,-1 4 0 16,-2 3 0-16,0 3 0 0,-2 2 160 0,-2 2-160 16,0-3 160-16,-2 3-160 0,1-1 144 0,1 1-144 15,1 3 128-15,0-1-128 0,1 3-128 0,3 2-128 16,0-1 0-16,2 0-16 16,3 2-608-16,1-1-112 0,2 3-32 0,3 1-16656 0</inkml:trace>
  <inkml:trace contextRef="#ctx0" brushRef="#br0" timeOffset="8407.63">13624 10491 31327 0,'-3'-2'2784'0,"0"2"-2224"0,2-2-560 0,2 1 0 0,2 1 768 0,0-2 64 0,1 1 0 15,5-4 0-15,3-1-560 0,7-5-96 0,5 1-32 0,5-1 0 16,3 0-144-16,4 0 0 0,2 0 0 0,2-1 128 16,0 4-128-16,1-2 0 0,1 2 0 0,-3 1 0 31,-5 3 0-31,-4 2 128 0,-4-1-128 0,-6 3 128 0,-4 0 320 0,-4 0 48 0,-2 2 16 0,-4-2 0 15,-1 3-64-15,-4 0-16 0,1 1 0 0,-5 0 0 16,-2 0-304-16,-2 5-128 0,-1-3 128 0,-4 4-128 16,-4 2-192-16,-4 2-112 0,-1 1-16 0,-2 1-16 15,-6 2-720-15,-2 3-144 0,5-2-16 0,-3 2-16 32,-5 2 400-32,0 1 96 0,0-1 16 0,2 1 0 0,1-1 576 0,3-2 144 0,1 0 0 0,1 0 0 0,2-1 704 0,3 0 192 15,3-1 16-15,3-5 16 0,1 3-176 0,4-5-48 16,4-2 0-16,1-3 0 0,4 2-128 0,3-4-16 15,3 1-16-15,1-1 0 0,2 1-144 0,3 0-16 16,3 0-16-16,2 2 0 0,1-2-208 0,3 0-32 16,2 2-128-16,0-2 192 0,2-1-64 0,-1 1-128 15,4 0 176-15,2 0-176 0,-1 1 0 0,2-2 0 16,-2-1 0-16,0-1 0 16,-2 1-272-16,-2-4-176 0,1 0-16 0,-3 0-16 15,1 0-864-15,-5-2-160 0,-3 0-32 0,1-1-14144 0</inkml:trace>
  <inkml:trace contextRef="#ctx0" brushRef="#br0" timeOffset="8721.9">14379 10785 35935 0,'-3'7'1600'0,"1"0"320"0,0 1-1536 0,2-2-384 0,2-1 0 0,-1-2 0 0,1 2 0 0,1 5-192 16,1 5 32-16,1 4 0 16,1 5-240-16,-1 3-48 0,-2-2-16 0,1 1 0 0,-3 2 64 0,-1-3 16 31,0 3 0-31,-1 1 0 0,-1 0-800 0,-2 4-160 0,-1 1-16 0,-1 1-16 15,0 2 640-15,-2-6 128 0,1-3 32 0,1-2 0 0,-1-6 576 0,2-3 0 16,0-2 0-16,2-2 0 0,0-1-352 0,0-3 48 16,1-3 16-16,1-1-10656 0</inkml:trace>
  <inkml:trace contextRef="#ctx0" brushRef="#br0" timeOffset="9114.86">14710 10893 5519 0,'-9'3'496'0,"2"0"-496"0,0-1 0 0,2 1 0 15,2-1 7504-15,2-1 1408 0,-2 2 288 0,0 2 48 16,-4 2-7296-16,1 3-1456 0,-1 1-304 0,1 2-48 15,1-1-848-15,-1 0-160 0,1-1-32 0,-2 1-16 16,0 0-816-16,-3 2-176 0,-1-2-16 0,-4 4-16 16,-2-2 880-16,-4 2 176 0,-4 2 48 0,-1 0 0 0,1-1 2240 0,1-2 448 15,-1 1 80-15,3-4 32 0,2 1 48 0,3-4 16 16,3 0 0-16,3-2 0 0,3 0-1216 0,2-1-240 16,4 3-64-16,-1-2 0 0,2 3-288 0,1 0-64 15,3 1-16-15,-1-1 0 0,3 1-144 0,1-4 0 16,3 3 0-16,1-2 0 0,3 0 0 0,2-2 0 15,2 3 0-15,2 0 0 0,1-4 0 0,5 1 192 16,2 0-64-16,4-1 0 0,2 1-128 0,4-1 0 16,4 1 0-16,1-1 0 0,1-2 0 0,-1 0 0 15,0 4 0-15,3-2 128 16,-1 2-448-16,2 4-80 0,0 2-32 0,-2 3-18416 0</inkml:trace>
  <inkml:trace contextRef="#ctx0" brushRef="#br0" timeOffset="18567.36">21438 18258 23039 0,'-16'-2'2048'0,"2"1"-1648"16,6 1-400-16,4 0 0 0,3 1-224 0,-3-1-128 15,-3 0-32-15,-7-1 0 16,2-4-3808-16,2 0-768 0,9-1-160 0,4 0-16 0,7-3 5344 0,3 2 1072 16,1 1 224-16,2 0 32 0,1-1 976 0,-1 0 192 15,0 3 48-15,0-1 0 0,-3 2-192 0,1 0-16 16,0 1-16-16,-1 0 0 0,2 1-944 0,1 1-192 15,5 1-48-15,1 1 0 0,3 0-512 0,5-1-128 16,7 4 0-16,10-3-16 16,10-1-304-16,8-1-64 0,8 2-16 0,3-4 0 0,3-1-128 0,-1 0-32 15,-2 0 0-15,2-2 0 0,-1 1-16 0,-2 2-128 0,0-2 192 16,-5 2-64-16,-3-2 48 0,-5 0 0 0,-3 2 0 0,-5 1 0 16,1-3 272-16,-2 1 64 0,0 1 16 0,-1 0 0 15,-1-5-336-15,-2 2-192 0,-1 0 192 0,-1-1-192 16,-1 0 0-16,-2 1 0 15,0 0 0-15,-1-1 0 0,-1 0 0 0,-1 0 128 0,-1 2-128 0,-6-2 0 16,-2 1 0-16,-3-1 0 0,-3 1 0 0,-6 0 0 16,-5 1 0-16,-2-1 0 0,-2 1 0 0,-3-2 0 15,-2 4 0-15,-4-3 0 0,-2 1 0 0,-1-1 0 16,-3 3 256-16,1-5 0 0,-2 3 0 0,-3-3 0 16,1 1 16-16,-3-1 0 0,1-1 0 0,1 1 0 15,-1 1-16-15,-1-4 0 0,0 0 0 0,0-1 0 0,2 2-256 0,-1-2 0 16,2 0 0-16,-2 1 0 0,2 0 160 0,-2 1-32 15,-1-2 0-15,0 1 0 0,-2 3-128 0,-1-3 0 16,0 3 0-16,-3 1 128 0,-2-3-128 0,-3 4 192 31,0 2-192-31,-1 0 192 0,0 3-192 0,0 0-176 0,1 3 48 0,1-1 0 0,2 1 128 0,5 0 0 16,3 1-144-16,4-3 144 16,2 3 0-16,4-3-144 0,4 0 144 0,1 3 0 0,3-4-256 0,4 1 64 15,2 0 16-15,5 0 0 0,2-1 48 0,1 0 0 16,3-1 0-16,1 1 0 0,4 0 128 0,-1 0 0 15,1 1 0-15,0 2 0 0,-1-2 0 0,-3 3 0 16,-1 0-176-16,-3 0 176 0,0 5 0 0,-2-3 0 0,-1 2 0 16,-3 2 0-16,-3-2 0 0,0 3 0 0,-2 1-128 15,-4 1 128-15,2 4 0 0,-4-2 0 0,-1 1 0 0,-2 2 0 16,-1 1 224-16,-2-1-64 0,-3 0-16 0,1 1 0 16,-2 1 48-16,-1-3 16 0,-1-1 0 0,0 1 0 15,1-2 0-15,-2 1 0 0,1 0 0 0,0 2 0 16,-1-1-32-16,0 0-16 0,-1 4 0 0,0-5 0 15,-1-2-160-15,-1 1 0 0,-1-3-160 0,-2 2-19472 32</inkml:trace>
  <inkml:trace contextRef="#ctx0" brushRef="#br0" timeOffset="21494.77">33340 16750 15663 0,'2'-6'1392'0,"1"1"-1120"0,-1 1-272 0,0 3 0 15,0 0 352-15,0 1 16 0,2-5 0 0,2-1 0 16,3 0 368-16,1-4 80 0,1 2 16 0,-2 3 0 0,1 0-272 0,-3 2-48 15,-1 2-16-15,-1-1 0 0,-1 2 48 0,-2-2 16 16,-2 4 0-16,-1-2 0 0,0 0 416 0,-4 2 96 16,0 1 16-16,-1 1 0 0,-2 1-64 0,0 1 0 15,-2 3 0-15,1-2 0 0,-1 3 48 0,0 1 0 16,0 0 0-16,2 3 0 0,-1 1-240 0,2 2-32 16,-1-1-16-16,1 3 0 0,-2-1-176 0,1 2-32 15,-1 1-16-15,-1 0 0 0,0 1-336 0,-1 1-64 16,0 0-16-16,-1 3 0 0,-1-2-16 0,0 4 0 15,-2 0 0-15,0 1 0 0,0 1-128 0,-1 2 192 0,0-1-192 16,-3-2 192-16,0 2 48 0,-4-6 16 16,2 1 0-16,0-5 0 0,3-1-256 0,0-3 0 0,4 0 0 0,0-1 0 15,2-2 0-15,0-2 144 0,3 0-144 0,1-1 128 16,2-3-128-16,0 1 0 0,2-2 144 0,0 0-144 16,1-1 0-16,-1 0 128 0,0 1-128 0,2 0 0 15,-2-1 0-15,2-1 0 0,-1 1 0 0,1-2 0 16,0 1 0-16,0-1 0 0,-1-1 0 0,1 1 128 15,0 1-128-15,-2-3 0 0,1 2 0 0,1-3 128 16,-2 0-128-16,2 2 0 0,-1-3 0 0,1-3 0 16,1 2 0-16,-1 0 0 0,2-2 0 0,-1 1 128 15,1-2-128-15,-1 2 144 0,0-2-144 0,-1-1 160 0,1 1-160 0,-1-1 0 16,0-1 0-16,-1-3 0 0,0 2 0 0,1-2 0 16,-2 1 0-16,2-2 0 0,-1-1 128 0,-1 0-128 15,2-2 0-15,-3 1 128 0,1-3-128 0,1 1 0 16,-2 2 0-16,0-4 0 0,1 1 0 0,0 2 0 15,-1-5 0-15,2 3 0 0,0 2 0 0,-1-1 0 16,2 1 0-16,-1-2 0 0,1 2 128 0,-1 0-128 16,1 2 128-16,0 0-128 0,-2-1 128 0,1 4-128 15,1 0 128-15,-2 1-128 0,2 1 0 0,-1 1 0 16,2 0 0-16,0 1 0 0,0 2 0 0,1 2 0 16,1-3 0-16,-1 3 128 0,2 3-128 0,-1-1 0 15,2 2 0-15,-1 3 0 0,-2-7 0 0,4 22 0 16,-1-7 0-16,-2 3 0 0,1-1 0 0,1 3 0 0,-2 0 0 0,1 2 0 15,0 0 0-15,-1 2 0 0,1-2 0 0,0 1 0 16,-1-3 0-16,1 1 128 0,1 0-128 0,1-1 0 16,-1 1 176-16,2-3-48 0,0 4-128 0,0-3 192 15,1 2-64-15,-1 0-128 0,1-2 176 0,-1-1-176 16,0-1 128-16,-1-3-128 0,1 0 0 0,-1-3 0 16,1-1 224-16,0-3-64 0,1-2-16 0,-1-1 0 15,1-4 112-15,1 0 0 0,1-4 16 0,-1 1 0 16,2-1 32-16,2-5 0 0,0 1 0 0,3-4 0 15,2 1-48-15,2-5 0 0,5-1 0 0,2-3 0 0,1 3-96 16,3-3-32-16,3-2 0 0,4 0 0 0,1 1-128 0,4-2 0 16,2 0 0-16,3 1 0 15,-2 2-560-15,2-1-80 0,2 2-32 0</inkml:trace>
  <inkml:trace contextRef="#ctx0" brushRef="#br1" timeOffset="33361.35">31243 17432 27647 0,'-4'-5'2448'15,"0"-1"-1952"-15,3 2-496 0,1 1 0 16,0 3-448-16,-1-5-192 0,0-1-48 0,-2-4 0 0,-1-4 448 0,1-1 96 15,-1-3 16-15,0 1 0 0,3 2 496 0,-1 3 96 16,0 2 32-16,1 0 0 0,0 3 560 0,-2-1 112 16,1 2 32-16,-2-3 0 0,0 4 160 0,1 2 48 15,-2-2 0-15,-1-1 0 0,-3 1-416 0,0 1-80 0,-1-1-16 0,-1 3 0 16,-1-3-416-16,-2 3-96 0,0 0 0 0,-3 1-16 16,0 1-208-16,-3 0-32 0,1 0-128 0,-2 1 192 15,0 1-192-15,-1-2 0 0,1 2 128 0,2 1-128 16,0 0 176-16,1 0-16 0,0 1 0 0,0 0 0 15,0 0 16-15,0 2 0 0,-1 0 0 0,0 1 0 16,0 2-176-16,-1-2 0 0,-1 3 144 0,-1-2-144 16,0 2 0-16,-3-2 0 0,0 2 0 0,0 1 0 15,1 0 0-15,-2 2 0 0,0-1 0 16,-1 2 0-16,1 1 0 0,0-2 0 0,2 2 0 0,1-1 0 0,0-1 176 16,4 0-48-16,1-2 0 0,2-1 0 0,1 1 64 0,2-1 0 15,2 1 0-15,1-3 0 0,1 2-192 0,2 0 160 16,-2 3-160-16,2-2 160 0,-1 0-160 0,1 0 0 15,-2 4 0-15,0 0 0 0,1 1 0 0,-1-1 0 16,1-1 0-16,-4 3 0 0,2 0 0 0,1-1 0 16,-1-2 0-16,0 2 0 0,-1 0 0 0,0 1 128 15,1 0-128-15,-1-1 128 0,2-1-128 0,-1 3 192 16,1-1-192-16,-1-1 192 0,3 0-64 0,-2-1-128 16,2 2 192-16,0-3-64 0,-1 2 0 0,2 0-128 15,-2 1 192-15,1 1-64 0,0-2-128 0,-1 1 0 16,2 0 0-16,0-2 128 0,0 0-128 0,1 1 160 15,0-2-160-15,1 0 160 16,0-2 64-16,2 1 16 0,-1 0 0 0,2 0 0 0,1-1-240 0,-1 2 0 0,1 0 0 16,1-1 0-16,0 2 176 0,1-3-176 0,-1 2 192 0,0 0-192 15,0 1 128-15,2-2-128 0,-1 4 0 0,1-3 0 16,-1 2 0-16,1 3 0 0,-1-2 0 0,1 3 0 16,-1-3 0-16,-1 0 0 0,2 2 0 0,-1 0 0 15,1 0 0-15,-2 0 0 0,2-2 0 0,-1 0 0 16,2 0 0-16,-2-1 192 0,2 0-64 0,1-3-128 15,0 2 224-15,2-1-64 0,1-2-16 0,0 2 0 16,2-3-144-16,1-1 0 0,2 0 0 0,2 1 0 16,2 0 0-16,0 0 128 0,3 0-128 0,0-1 128 15,2 1-128-15,-1 2 0 0,2-2 0 0,0 0 0 0,0 0 0 16,-1 0 0-16,1-2 0 0,-3-1 0 0,-1 0 0 16,0-2 0-16,1 0 0 0,-2 0 0 0,1-1 0 0,-3-1 0 15,0-2 0-15,-1 2 0 0,1-1 0 0,0 0 0 16,0 2 144-16,0-2-144 0,-1-1 0 0,1 1 144 15,0 0-144-15,1 0 0 0,2-1 176 0,-1 1-176 16,3 1 160-16,0-3-160 0,3 2 128 0,-1-1-128 16,3 3 0-16,-1-4 0 0,0 1 0 0,0 1 0 15,-3-1 0-15,-1 1 0 16,0-3 0-16,-1 1 0 0,-1-1 0 0,0 0 0 0,1 0 0 0,-3-1 0 16,2 1 0-16,-2 0 0 0,-1-3 0 0,0 2 128 15,1 1-128-15,0-1 0 0,-1 1 0 0,0-3 128 0,-1 2-128 16,1 0 0-16,0 1 144 0,0-1-144 0,0 1 128 0,-1 0-128 15,1 0 0-15,0-3 0 0,0 2 128 16,0 0-128-16,-1-1 0 0,1 2 0 0,-1 0 0 0,-2-2 128 16,2 1-128-16,0 0 0 0,0 1 0 0,0-4 0 15,0 3 0-15,-1-1 0 0,1 0 0 0,0 1 0 16,0-1 0-16,0 2 0 0,-2 0 0 0,1-2 128 16,-2 2-128-16,2 0 128 0,-2 0-128 0,1 0 128 15,-1-1-128-15,0 1 0 0,1-2-192 0,-1 1 192 16,2-1 0-16,-1-1 0 0,1 2 0 0,1-3 0 15,-2 1 0-15,2-1 0 16,0-1 0-16,-1 0 0 0,0 0 0 0,1-1 0 0,0 1 0 0,-1-2 0 0,-1 0 0 16,0 2 0-16,-1-3 0 0,-2 2 0 0,-1-1 0 0,-2 0 0 15,0 1 0-15,1-3 0 0,-3 2 0 0,0 1 0 16,0-4 0-16,0 2 0 0,0-3 0 0,0 1 192 16,-1 0-64-16,3 2 0 0,-1-3-128 0,0-1 0 15,1 2 0-15,1 2 128 16,1-3-128-16,-2 0 0 0,-1 1 0 0,0-1 0 0,0-1 0 0,-1 0 0 15,0 1 0-15,0-1 0 0,-1 0 0 0,0-2 0 16,-2 0 0-16,2-3 0 0,0-1 160 0,-1-1 0 16,2-1 0-16,-1-2 0 0,0-2-160 0,-2 2 0 15,1 0 0-15,-1-2 0 0,-1 2 0 0,-1 0 0 16,2 2 0-16,-2 0 0 0,0 3 0 0,0-3 0 0,0 0 0 16,1 3 0-16,1-1 0 0,1 1 0 0,-1 0 0 0,1-1 0 15,-1 2 0-15,1-1 0 0,-2 1 0 0,0-1 0 16,-1 1 0-16,0 0 0 0,-1 2 0 0,0-2 0 15,-2 0 0-15,1-1 0 0,0 3 0 0,-1-2 0 16,-1-1 0-16,0-1 0 0,-1 1 0 0,0-4 0 16,1 4 0-16,-4-1-176 0,2 1 48 0,-3 1 0 15,1 0 128-15,-4-2 0 16,1 5 0-16,-1-3-128 0,-3 0-64 0,3 2 0 0,-2-3 0 0,2 2 0 16,-1 1 192-16,0 1 0 0,2-1 0 0,0 2 0 15,-2 1 0-15,2 0 0 0,1-2 128 0,-1 2-128 16,1 1 0-16,0 0 0 0,-1 2 0 0,1-1 0 0,0 0 0 15,0 1 0-15,1 0-128 0,-1-2 128 0,1 3 0 0,0-3 0 16,3 3 0-16,0 0-128 16,-1-1 128-16,-1-2 0 0,2 1 0 0,-3-2 0 0,2 2 0 0,-2 1 0 15,1-3 0-15,-2 1 0 0,0 2-144 0,-1-2 144 16,-2 3-160-16,0-2 160 0,-3 1-224 0,0-1 48 16,1 0 16-16,-1 2 0 0,0 0 32 0,1-1 0 15,0 2 0-15,1 1 0 0,1-1 128 0,-1 0 0 16,2 1 0-16,-2-2 0 0,1 3-208 0,-2-3 32 15,0 2 16-15,-1-1 0 16,-2 0-144-16,0-4-16 0,-3 3-16 0,-1-3 0 31,-2 1-112-31,-2 1-32 0,-3-4 0 0,-4 0 0 0,2 1-272 0,-3-3-48 0,-2 1-16 0,-1-2-18064 0</inkml:trace>
  <inkml:trace contextRef="#ctx0" brushRef="#br1" timeOffset="35343.21">15584 9355 30399 0,'-2'-1'2704'0,"-1"0"-2160"16,3 1-544-16,2 0 0 0,-2 0 656 0,0 0 32 0,1 0 0 0,-1 0 0 15,0 0-368-15,0 1-64 0,1 0 0 0,-1-1-16 16,0 0-240-16,0 0 0 0,0 0 0 0,4 20 0 16,-4-14 0-16,1-1-128 0,-1-1 128 0,1 2 0 15,-1 2 0-15,1-2 0 0,-2 0 0 0,2 3 144 16,2 1 688-16,-1 1 128 0,0 0 16 0,0 1 16 16,1 4-96-16,-1 2 0 0,1-2-16 0,-1 5 0 15,0 2-400-15,2 1-80 0,0 3-16 0,0 3 0 16,-1 3-96-16,2 0-32 0,-1 4 0 0,1 3 0 15,-1-2-256-15,2 2 160 0,-1 0-160 0,1-3 128 16,-1-2-128-16,0-4 0 0,0-5 0 0,1 0 0 0,0 0 0 0,0-2 0 16,2-1 0-16,-3 0 0 0,1-1 208 0,0 0-32 15,-1 0-16-15,0-3 0 0,-1 2 16 0,-2-4 0 16,2-2 0-16,0-1 0 0,-2-3 32 0,0-3 16 16,1 1 0-16,-2-4 0 0,2 1-32 0,-2-3-16 15,1 0 0-15,0 0 0 0,-1-1-16 0,-1-4 0 16,2 2 0-16,0-3 0 0,0-3-160 0,2 0 128 15,-2-4-128-15,2-2 128 0,1-4-128 0,1-5 128 16,0-2-128-16,2-1 128 0,-2 0-128 0,1 1 0 16,1-6 0-16,-1 1 128 0,1-1-128 0,-2 2 0 15,1 4 0-15,1 0 0 0,-2 6 0 0,0 2 0 0,1 2 0 16,0 3 0-16,-1 4 0 0,0 1 0 16,-1 3 0-16,1 2 0 0,-1 2 0 0,0 3 0 15,-1 0 0-15,1-1 0 0,-1 5 0 0,1 1 0 0,2 1 0 0,-1 5 0 16,2 3 0-16,2 6 0 0,0-1 0 0,1 5 0 15,1-1-176-15,-3 1-16 0,4-1 0 0,-2-2 0 16,1 0 192-16,-2-3-128 0,0-2 128 0,-1-2-128 16,-1-3 128-16,0 1 0 0,-2-4 0 0,0-3 0 15,-1 1 0-15,0-5 144 0,-1 1-144 0,-1-3 160 16,1 1 0-16,-1-4 0 0,-1 1 0 0,2-2 0 16,0-2-32-16,-1 1 0 0,3-4 0 0,1-1 0 15,-1-1 64-15,-1-2 0 0,2 0 0 0,-1-2 0 0,2 1-64 0,-2-1 0 16,-1 0 0-16,1-4 0 0,-1 1 48 0,1-3 0 15,0-3 0-15,2 1 0 0,-1-2 64 0,1-2 16 16,-1 1 0-16,0-3 0 0,1-3-80 0,-1-4-16 31,2-4 0-31,-2-4 0 0,2 2-32 0,-2-3 0 0,2 0 0 0,-1-3 0 0,-1-1-128 16,-2 0 0-16,-3-1 0 0,1 3 0 0,-2 0 0 0,-1-4 0 16,-1-2 0-16,0 2 0 0,-2 4 0 0,2 3 0 15,-3 4 0-15,2 8 0 0,-2 1-256 0,0 3-96 16,2 4-16-16,-2 2 0 0,2 2 48 0,-2 3 16 15,1 6 0-15,1-2 0 16,0 6-256-16,-2-1-48 0,3 3-16 0,-1 1 0 16,2 0-352-16,0 2-80 0,-1 2-16 0,2-2-18464 0</inkml:trace>
  <inkml:trace contextRef="#ctx0" brushRef="#br1" timeOffset="36034.42">16722 9912 17503 0,'-1'-1'1552'0,"1"-1"-1232"0,0 2-320 0,0 0 0 0,0 0 768 15,-2 0 112-15,1 2 16 0,0-2 0 0,-2 1-720 0,0 0-176 16,-1 2 0-16,0-1 0 0,1 2 304 0,-1 1 16 16,1 1 16-16,1-1 0 0,-1 2-144 0,3 3-16 15,2 1-16-15,-1 0 0 0,1 3 272 0,3 1 48 16,0 2 16-16,0 1 0 0,1 0 224 0,1 3 48 15,-2 1 16-15,0 7 0 0,1 2-144 0,-3 6-16 16,2 0-16-16,-2 4 0 0,-1 1-256 0,0 0-48 16,-4-3-16-16,0 0 0 0,-1-2-48 0,1-1-16 15,-2-8 0-15,0 1 0 0,2-1-224 0,-2-6 0 16,2-4 0-16,-1-1-160 0,2-2-48 0,0-4-16 0,0-2 0 0,1-5-13296 31</inkml:trace>
  <inkml:trace contextRef="#ctx0" brushRef="#br1" timeOffset="36553.85">17035 10191 32255 0,'-6'-3'1424'0,"1"0"304"0,0 1-1392 0,1 2-336 0,1 0 0 0,1 0 0 0,1 0 0 0,-3 1 144 16,-2 3-144-16,-4-2 0 0,0 3 208 0,-2 1-64 15,1 4-16-15,-2-2 0 0,5 0-128 0,-5-2 0 16,3 2 0-16,0 2 0 15,-1-3-640-15,1 3-128 0,1-2 0 0,-3 1-16 0,1 0 640 0,0 0 144 16,-1 1 0-16,-1-3 0 0,1 3 816 0,0-3 144 16,1 3 48-16,-2-2 0 0,3 2 32 0,0-3 16 0,0 3 0 0,1 1 0 15,-1 0-208-15,0 0-32 0,1 0-16 0,2 0 0 16,-1-2-560-16,2 0-112 0,2-1-128 0,1-1 176 16,1-4-176-16,1 0 0 0,2-1 0 0,2-2-176 15,1 0-16-15,1-2-16 0,1 1 0 0,1-1 0 16,2 1 0-16,1-3 0 0,-2 2 0 0,2-1 0 15,1 1 64-15,-1 2 16 0,3 0 0 0,-1 2 0 16,3 2 128-16,1 1 0 0,3 1 160 0,-2 0-160 16,0 1 144-16,0-1-144 0,4 0 128 0,0-1-128 15,1 1 192-15,-3-1-32 0,0 0-16 0,-2 0 0 16,0 1-144-16,-2-1 0 0,-1 1 144 0,-3 1-144 16,-1 2-224-16,-3-2-112 0,0 1-32 0,-5 2 0 15,0 0-1024-15,-2 1-208 0,-1 2-32 0,0-2-8752 16,-1 1-1760-16</inkml:trace>
  <inkml:trace contextRef="#ctx0" brushRef="#br1" timeOffset="37181.77">17417 10705 34095 0,'-5'2'3024'0,"1"2"-2416"0,2-3-480 0,2 0-128 16,1 0 192-16,-1 2 32 0,-1 2 0 0,-2 1 0 31,2 5-1808-31,0 0-352 0,0 0-80 0,1 1-16 0,1 0 1312 0,0-1 256 0,1 1 48 0,0 1 16 16,-1 2-848-16,-1 0-160 16,-1 2-48-16,-1 1 0 0,-1-3 864 0,0 1 160 0,-3 5 48 0,-3-3 0 15,2-1 1344-15,-4-1 288 0,0-1 48 0,-2-4 16 16,1-1-576-16,0 0-112 0,-2-4-32 0,2-1 0 15,1-3-1280-15,1-3-256 0</inkml:trace>
  <inkml:trace contextRef="#ctx0" brushRef="#br1" timeOffset="37779.6">17649 10378 13823 0,'-1'-1'1216'0,"1"0"-960"0,0 1-256 0,0 0 0 0,1 0 944 0,1 0 144 16,-1 0 16-16,0-3 16 0,3 3 192 0,1 0 32 15,0 3 16-15,1-3 0 0,1 5 480 0,1-3 80 16,-1 4 32-16,2 0 0 0,-1 1-672 0,0 0-144 16,2-1-32-16,-3 3 0 0,1 0-736 0,-1-2-160 15,-1 3-16-15,0 1-16 0,0 0-176 0,1 0 0 16,0 4 0-16,-2 0 0 0,1 1 0 0,0 1 0 16,1 1 0-16,-1 1 128 0,1 1 352 0,-1-1 64 15,2 3 16-15,0 2 0 0,1 1 128 0,0-1 16 16,-2-1 16-16,1 1 0 0,-1-1-272 0,-2 0-48 0,0-1-16 0,-1 0 0 15,-2 0-96-15,-1 1-32 0,-1-6 0 0,-1 3 0 16,-3 0-256-16,-2-2-144 0,-1 1 16 0,-2-3 0 16,-1-1 128-16,-1-2-128 15,-1 2 128-15,-2-3-128 0,-1 0 128 0,0-3-160 0,-2 3 160 0,-1-9-160 32,-1 1-544-32,-1-3-128 0,0-3 0 0,-1-4-16 15,2-3-288-15,-1-2-48 0,-1-3-16 0,1-6-9152 0,2 1-1824 0</inkml:trace>
  <inkml:trace contextRef="#ctx0" brushRef="#br1" timeOffset="37998.69">17680 9933 31327 0,'-11'1'2784'0,"1"0"-2224"0,0 2-560 0,4-1 0 0,4 2 2736 0,2-4 432 16,0 3 96-16,-3-1 0 0,-1 4-2608 0,1 2-528 15,0 2-128-15,3-2 0 0,3 1-192 0,3 0-64 16,3-2 0-16,-1 0-12368 16,5 3-2480-16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2:04:38.93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10727 12583 13823 0,'-5'2'1216'15,"1"1"-960"-15,2-2-256 0,2-1 0 0,0 3 1712 0,0-3 288 0,-3 0 64 0,1 1 16 0,-2 4-1456 0,3 0-304 0,1-5-48 0,1 0-16 0,1 0-256 0,1 1 0 16,3-1 0-16,1 0-144 0,0-1 144 0,2-3 0 0,1 2 0 0,-2 2 0 15,1 0 624-15,1 1 48 0,1 4 16 0,1-4 0 16,1-1 336-16,-1 0 80 0,2 0 16 0,-1 0 0 16,-2 0-336-16,3-1-64 0,2 1-16 0,3-3 0 0,2 0-256 0,2 0-64 15,1 1-16-15,-1-2 0 0,2 1-368 0,-2 0 0 16,-3 2 0-16,-1-4 0 16,0 1-368-1,1 0-32-15,2 0-16 0,1 1 0 0,-2 0-544 16,-3 2-96-16,-3-1-32 15,-1 0 0-15,1 2-592 0,-3 0-128 0,-1 2-32 0,-2-2-8304 16</inkml:trace>
  <inkml:trace contextRef="#ctx0" brushRef="#br0" timeOffset="635.01">10780 12846 15663 0,'-6'3'1392'0,"1"-2"-1120"0,3-1-272 0,2 0 0 0,0 0 544 0,-2 3 48 15,0-2 16-15,-3 1 0 0,0 3-384 0,1-1-80 0,2 1-16 0,2-4 0 0,1 0 192 0,3 2 48 0,0-3 0 0,0 0 0 0,4 0-112 0,-1 0-32 16,1 0 0-16,-1 0 0 0,2-3 544 0,-1 2 128 16,2 1 0-16,-1-1 16 0,0 1 304 0,-1 1 64 15,2-1 16-15,0 1 0 0,0 2-416 0,2-2-96 16,3 0-16-16,1-1 0 0,-1 0-288 0,2 0-64 16,4-1-16-16,2 0 0 0,-1-2 0 0,0 2 0 15,-1 0 0-15,0-2 0 0,0 0-400 0,0 0 128 16,-1 6-128-16,-1-6 0 15,-1 1-624-15,-2-2-208 0,-1 3-32 16,-1 0-16-16,-3 1-1440 0,-1 1-304 16</inkml:trace>
  <inkml:trace contextRef="#ctx0" brushRef="#br0" timeOffset="2841.35">11208 11099 17503 0,'-1'0'1552'0,"1"-1"-1232"0,0 1-320 0,-1 0 0 0,1 0 1376 0,0 0 224 0,0 0 32 0,-2 0 16 0,2 0-1088 0,-1 0-224 0,1 0-32 0,0 0-16 0,0 0-96 0,0 0 0 0,0 0-16 0,0 0 0 0,0 0 144 0,0 0 48 16,0 0 0-16,0 0 0 0,0 0 96 0,0 0 32 15,0 0 0-15,0 0 0 0,0 0 432 0,0 0 96 16,0 0 0-16,0 0 16 0,16 11-32 0,-16-6-16 16,0-3 0-16,-1 2 0 0,0 4-336 0,1-4-64 15,-1 1-16-15,-1 2 0 0,1-2-176 0,1-1-32 16,0 3-16-16,0-2 0 0,0-2-96 0,0 1 0 16,1 1-16-16,1 1 0 0,-1-1-16 0,0 1 0 0,1 0 0 0,1 4 0 31,-1 1-96-31,3 2 0 0,-1 3-128 0,0-1 192 15,-1 5-192-15,1 2 128 0,0 1-128 0,-3 3 0 0,2-1 144 0,-3 1-144 0,-2 5 128 0,0-6-128 16,1 1 0-16,-2-3 0 16,1 1-144-16,-2-2 144 0,2-4-192 0,-2 0 64 0,1-3 128 15,0-2-208-15,-1 0-32 0,0-5 0 0,1 1 0 0,-1-4 0 32,1-2-576-32,2 0-112 0,0-1-32 0,0-4 0 15,1-2-1344-15,0-1-256 0</inkml:trace>
  <inkml:trace contextRef="#ctx0" brushRef="#br0" timeOffset="3428.04">11533 11207 6447 0,'0'1'272'0,"-1"-1"80"0,1 2-352 0,-1-2 0 0,1 0 0 0,0 0 0 0,0 0 704 0,0 0 80 0,0 2 16 0,-1-1 0 0,1 3 16 0,0-4 0 0,0 0 0 0,0 0 0 0,0 0 160 0,0 0 48 0,0 0 0 0,-10 19 0 0,6-10-336 0,-1-3-64 16,-1 5-16-16,-2-2 0 0,1 1-32 0,-3 1 0 16,0-1 0-16,0 1 0 0,-1-2-96 0,0 1-32 15,0-1 0-15,0-1 0 0,-3 2 192 0,2-2 16 16,-2 2 16-16,1-2 0 0,2 0-48 0,-2 0-16 16,3 0 0-16,-1 0 0 0,2-2 32 0,1-2 0 15,2 2 0-15,-2-5 0 0,3 3-144 0,0-4-32 16,0 0 0-16,2 1 0 0,-1 0 32 0,0-1 0 15,3 2 0-15,0-2 0 0,0 0-128 0,1 0-32 16,0 0 0-16,0-2 0 0,1 2-128 0,0-1-16 0,3 0-16 16,-1 1 0-16,-3 0-176 0,0 0 0 0,0 0 144 15,23-5-144-15,-16 5 368 0,-1 0 0 16,2 1 0-16,-1 0 0 0,1 2-64 0,-1-2-16 0,0 2 0 16,1-1 0-16,-1 1-288 0,2 0 160 0,-2 2-160 0,2-2 128 15,0 0-128-15,-1 2 0 0,1-1 0 0,1 1 0 16,0-1 0-16,-2 1 0 0,2-3 0 0,0 2 0 15,-1 1 0-15,-2-2 0 0,1 1 0 0,-2 0 0 16,0 2 0-16,-1 0-272 0,0 0 32 0,-1 4 16 16,-2-3-1104-16,1 0-208 15,-2 2-64-15,0-3 0 16,0 0-816-16,-1-1-160 0,0-1-48 0,0-1 0 0</inkml:trace>
  <inkml:trace contextRef="#ctx0" brushRef="#br0" timeOffset="5576.79">12269 12327 13823 0,'-1'2'1216'0,"0"-2"-960"0,1 2-256 0,-2-1 0 0,2-1 1472 0,-1 1 240 0,0 2 48 0,0-1 16 0,-2 2-1424 0,1 1-352 0,0-3 0 0,0 2 0 0,0-3 0 0,-1 0-320 0,1 2 64 0,-2-3 16 16,-1 0 240-16,0 1 0 0,-2 0 0 15,-1 3 160-15,1-4 320 0,-3 1 64 16,1 1 16-16,-1 1 0 0,-1-1 672 0,0 1 144 0,-3 0 32 0,1 0 0 15,-1 0-80-15,1-1-16 0,-3 1 0 0,1 1 0 16,2-3-560-16,-3 3-112 0,0-3-32 0,0 1 0 16,-1 2-288-16,-2 1-64 0,2 0-16 0,-2-3 0 0,1 3-96 0,-2 1-16 15,0-1 0-15,-1 0 0 16,1 0-128-16,1 1 0 0,-1-1 144 0,1 2-144 0,3-4 384 0,0 2 0 16,1-1 0-16,1 1 0 0,1-4-64 0,1 3 0 15,2-3 0-15,0 2 0 16,0 0-112-16,1 0-16 0,2-1-16 0,0 1 0 0,2-1-176 15,0-2 192-15,1 1-192 0,0 2 192 16,3-1-192-16,-1-2 0 0,2 3 0 0,1-1 128 16,0 1-128-16,2 0 0 0,0-1 0 0,2 0 0 15,1 1 0-15,3-1 0 0,1 1-144 0,1-1 144 0,1 2 0 0,2-4 176 16,1 1-32-16,-2-1 0 0,2 1 48 0,1-1 0 16,3 0 0-16,1 0 0 0,1-1-32 0,0 0 0 15,-3 1 0-15,1 0 0 0,1 0-160 0,-1 0 128 0,2 1-128 0,0 3 128 0,0-4-128 0,0 1 0 31,-1 4 0-31,0-3 0 0,1 2 0 0,0-1 0 16,-1-1 0-16,0 2 0 0,-2-1 0 0,-5 1 0 0,-2-1 0 0,-1 0 0 0,3 2 0 0,3 1 0 16,0 1 0-16,-2 0 0 15,-2 2 0-15,-3-6 0 16,0 4 0-16,-2 0 0 0,-2-3 0 0,0 3 0 0,-1-1 0 0,-2-2 0 0,-1 3 0 0,-1-3 0 16,-1 4 0-16,0-2 0 0,-3 0 0 0,-1 0 0 15,-1 0 0-15,-4 2 0 16,0 0 0-16,-3 0 0 0,0 0 128 0,0 2-128 0,-3 2 0 0,1-1 0 31,-1-1 0-31,1 1 0 0,-1 0 0 0,2-1 0 16,1-3 0-16,-2 3 0 0,-1 1 0 0,0-2 0 0,-2 2 0 15,1-1 0-15,2 0 0 0,-1 1 0 0,0-3 0 0,0 4 128 16,0-4-128-16,-1 1 128 0,0 1-128 0,-1 0 128 16,1 0-128-16,-2-1 0 0,1 4 0 0,-2 0 0 15,-3 0 0-15,6-2 0 0,5-5 0 0,-2 4 0 16,-2-1 0-16,-1 2 0 0,-3 1 0 0,0 2 0 15,3-2 0-15,1 1 0 0,2-2 0 0,2 1 0 16,1-1 0-16,1 2 0 0,0-2 0 0,3 2 0 16,0 0 0-16,2-2 0 0,0 0 0 0,3-2 0 0,0 0 0 15,0 1 0-15,5 1 0 0,-1-2 0 0,3 0 0 0,1-3 0 16,2 1 176-16,3 2-176 0,1-3 144 0,2 0-144 16,2 1 128-16,1-1-128 0,3-1 144 0,0 0-144 15,0 0 160-15,2-3-160 0,1 2 128 0,2 1-128 16,0-2 0-16,-2 1 0 0,2-1 0 0,-1-1 0 15,-1-2 0-15,1 0 0 0,-1 1 0 0,-1 1 0 16,2 0 0-16,-3-2 0 0,0 0 0 0,0 0 0 16,-1 0 0-16,-1-2 0 0,0 2 0 0,-2-2-208 15,2 1 32-15,-3 1 16 0,1-2-144 0,-2 2-16 0,0-2-16 0,-2 1 0 32,1 0-368-32,-3 1-64 0,0 0 0 0,-1 0-16 15,-1 2-1200-15,-2 2-224 0,1-1-48 0,-3 3-11984 0</inkml:trace>
  <inkml:trace contextRef="#ctx0" brushRef="#br0" timeOffset="6208.24">11794 13617 28559 0,'-2'3'2544'0,"-1"0"-2032"0,2-1-512 0,1 0 0 0,0-1 832 0,0 1 80 0,-1 2 16 0,0 2 0 0,-2 3-928 0,3 1-176 16,-1-2-32-16,1 2-16 0,1-2 224 0,0-2 0 0,1 3 144 0,-1-3-144 0,-1 1 240 0,0 2-48 15,1-2-16-15,-2 4 0 16,-2 2 48-16,0-1 16 0,-1 3 0 0,-1 1 0 0,0 1 96 0,-1-1 32 0,1 2 0 0,0-1 0 16,1-2-528-16,-1 3-96 0,2 1-32 0,-1 1 0 31,3 0-1296-31,-1-3-256 0,1-1-48 0,1-5-6800 16,1 3-1360-16</inkml:trace>
  <inkml:trace contextRef="#ctx0" brushRef="#br0" timeOffset="6730.83">12163 13669 11055 0,'-2'2'976'0,"1"-1"-784"0,0 1-192 0,0 0 0 16,0-2 2672-16,-1 0 480 0,1 0 112 0,-1 1 0 0,-2 1-2560 0,-2-1-528 0,0 1-176 0,-3 1 0 0,1 1-256 15,1 0-144-15,-2 0-48 0,-1 1 0 0,-1 1 192 0,0 2 48 0,-1-2 0 0,-2 0 0 0,1 2 208 0,-3-2 0 0,-1 2 192 0,0 0-192 16,1-2 720-16,-1 3 48 0,-1-2 0 0,0 3 0 16,-1-3-288-16,1 3-48 0,2 1-16 0,0-2 0 15,0 0-240-15,0-1-48 0,1 1-128 0,0-3 192 16,2 2 224-16,0-3 32 0,1-1 16 0,0-1 0 0,4-1-64 16,-1-2-16-16,2 0 0 0,2 0 0 15,1 0 112-15,0-3 16 0,2 1 0 0,2 1 0 0,0-2-80 16,0 0-16-16,2-1 0 0,1 1 0 0,0 0-272 15,2 2-144-15,2 1 160 0,0 0-160 0,2 0 0 0,2 2-320 16,-1 2 64-16,5 2 0 0,3 2 256 0,3 2-128 16,-6-1 128-16,4 1 0 0,3 4-128 0,2 3 128 15,2 1 0-15,-1-2 0 0,-4-3-384 16,-1 0 48-16,1 0 0 0,-4-2 0 0,-2-3-32 0,-1-1 0 16,-1 2 0-16,-1-3 0 0,-1-1 48 0,-3-1 0 15,0 1 0-15,-2 0 0 16,-1-2-464-16,-1 2-96 0,-2 1-16 0,-1-2-6704 15,-1 4-1344-15</inkml:trace>
  <inkml:trace contextRef="#ctx0" brushRef="#br0" timeOffset="9987.86">13349 12426 12895 0,'-3'-4'1152'0,"1"3"-928"0,-1-1-224 0,2 0 0 0,1 1 2384 0,-1 0 432 0,-2-2 96 0,-2-2 16 0,0-1-1632 0,-1-1-320 0,0 1-64 0,1-1-16 16,0 1-736-16,0 1-160 0,1-1 0 0,2 0 0 0,-1 2-448 0,1-1-64 0,0 3 0 0,-1-2 0 0,-1 4 288 0,1-1 48 0,-1 1 16 0,-1 0 0 16,0 1 672-16,-1 0 144 0,-2 2 32 0,1-1 0 15,-2-2-160-15,1 2-16 0,0-2-16 0,-2 0 0 16,0 0 144-16,1 0 16 0,-3 2 16 0,-1-2 0 16,0 0 48-16,-1 1 16 0,0 0 0 0,-1 2 0 15,-1-2-240-15,-2 0-48 0,0 3-16 0,0 1 0 16,-1-1-192-16,2 2-48 0,-2 3 0 0,1 1 0 0,0-1-192 15,2 3 128-15,-1 2-128 0,2 0 0 16,2 1 0-16,1-2-128 0,3 1-16 0,-1 0 0 16,0 3-400-16,1 3-80 0,2-2-16 15,-2 1 0-15,3-2 272 0,1-2 48 0,0-4 16 0,3 3 0 0,0 2 304 16,1 1 0-16,4-2 0 0,-1 0 0 0,3 0 496 0,1-3 0 16,2 0 0-16,0-1 0 0,3-2-112 0,2-3 0 15,-1-1-16-15,3 1 0 0,0 1-240 0,2-2-128 16,0 1 160-16,1-4-160 0,0 2-128 0,1-2-128 15,-2 1-32-15,0-6 0 0,1 0-32 0,-1-2 0 0,-1 5 0 16,-1-5 0-16,0 0 320 0,-3-3 0 0,2-3 0 16,-2-4 144-16,0 3 48 0,0-4 16 0,-2 2 0 0,-2-5 0 15,2 1 128-15,-1 0 32 16,-2-1 0-16,1-2 0 0,-1-2 240 0,0-1 48 16,-2 7 16-16,2-8 0 0,-3-1-96 0,3-2-32 15,-1-1 0-15,-1 1 0 0,-2-3-224 0,1 1-64 16,-1-1 0-16,-3 3 0 0,0 1-256 0,0 0 0 0,-2 2 0 0,0 1 0 15,-1-2 128-15,0 3-128 16,-2 1 0-16,1-1 0 0,-1 2 0 0,0 0 128 0,-1 1-128 0,0 1 0 16,1 1 176-16,-1 2-176 0,0-1 160 0,-1 2-160 0,1 3 0 0,-1-1 128 15,1 1-128 1,-2 1 0-16,2 0 0 0,0 1-288 0,1 2 64 0,0 4 16 16,2-3-608-16,1 4-112 0,-1 0-32 0,3 3 0 15,0 0-976-15,0 0-208 0,2 0-32 0,-1 1-16 16,1 1-816-16,1 1-176 0,2-1-16 0,0 0-6704 15</inkml:trace>
  <inkml:trace contextRef="#ctx0" brushRef="#br0" timeOffset="10683.16">13752 11779 29487 0,'1'-6'1296'0,"-1"1"288"0,-1-1-1264 15,1 3-320-15,0 2 0 0,0 0 0 0,1 0 400 0,0-3 32 0,0 0 0 0,1 1 0 0,1-2-432 16,0 0 0-16,1 3-224 0,-2 2 80 0,0 2 144 0,0 3 192 0,-2 0-32 0,1 2-16 16,-2 3-912-16,-1 1-192 0,2 0-48 0,-1 3 0 0,0 1 656 0,0-3 128 15,0 4 32-15,-2-2 0 0,2 0 656 0,-2 4 144 16,2-3 32-16,-1-1 0 15,0 5 96-15,1-2 32 0,1 1 0 0,0-1 0 16,1-1 96-16,1-1 32 0,0 2 0 0,2-1 0 16,0 4-16-16,-1 0 0 0,2 0 0 0,0 1 0 15,0-3-512-15,1 3-112 0,-1-1 0 0,0 0-16 16,0 0-240-16,-1-1 0 0,1 1 0 0,0-4 0 0,-2 0-192 16,2 0 32-16,-1-2 0 0,1 1 0 0,-1 0 160 15,-1-2 0-15,1 2 0 0,0-1 0 16,-2-1 0-16,2 2 0 0,0 2 0 0,-1-3 0 0,1 1 0 15,-1-2 0-15,0 2 0 0,1-2 0 0,-1-1 144 0,-1-2 64 16,0 1 16-16,0 0 0 0,0-2 96 0,-2 0 32 16,0 2 0-16,-1-4 0 0,-2 2-224 0,1-3-128 15,0 0 160-15,-3-1-160 0,0 2 128 0,-2 0-128 16,1 0 0-16,-1 0 144 0,-2 0-144 0,-2-2 0 16,0-3 0-16,-3 4 0 0,1 0 0 0,-3 3 0 0,1-4 128 15,-2 1-128-15,-1 0 128 0,0-1 0 16,0-5 0-16,-1 3 0 0,-1 1 96 0,-1 0 16 0,1 3 0 15,-2-6 0-15,1 4-240 0,-2-5 144 0,4 2-144 16,-1-2 128-16,3-1-128 0,0-3 0 0,4 2-192 16,0 1 192-16,4-2-384 0,-1 1 32 0,0 0 16 0,0-1 0 15,3 2-752 1,-1 1-128-16,2-3-48 0,0 2-15728 0</inkml:trace>
  <inkml:trace contextRef="#ctx0" brushRef="#br0" timeOffset="11308.49">12584 13156 13823 0,'-3'1'1216'0,"-1"-1"-960"0,1 0-256 0,2 2 0 0,0-2 2240 0,1 0 384 0,0 0 96 0,0 0 16 0,1-2-1136 0,3 1-240 0,2 1-32 0,-6 0-16 0,21-13-480 0,-6 3-80 0,1 0-32 0,5 0 0 16,4 2-176-16,3 0-32 0,-1 2-16 0,3 0 0 0,2-1-336 0,0 0-160 16,1 5 160-16,1-3-160 15,5 0 576-15,1 0 32 0,6-1 0 0,1-1 0 0,-6 0 128 0,6-4 32 0,9 0 0 16,3-5 0-16,3 1-64 0,-4 3-16 0,2-1 0 0,1 2 0 16,-2 4-400-16,-2-2-80 0,-1 2-16 0,-4 1 0 15,-4 1-192-15,-3 0 0 0,-2 2 0 0,-1 0 0 16,-3 1 0-16,0 2-256 15,0-2 48-15,-2 1 16 0,1-1-352 16,-5 1-64-16,-1-3-16 0,-3-1 0 0,-3-1 112 0,-4 1 32 16,-1 0 0-16,-4-1 0 15,-1 1-672-15,-2-1-128 0,-2 4-16 0,-1-3-16 0,-2 1-1056 16,-3 0-224-16,-1 2-32 0,0-1-8880 0</inkml:trace>
  <inkml:trace contextRef="#ctx0" brushRef="#br0" timeOffset="12338.13">13384 13612 2751 0,'0'-3'256'0,"-1"0"-256"0,0 0 0 16,0 2 0-16,-1-3 4128 0,1 3 784 0,0-1 144 0,0-2 48 0,-2-1-3168 0,0-4-624 0,-1 1-128 0,-1-4-32 0,0 4-832 0,-1-1-160 0,0-1-32 0,-1 0-128 0,-1 2 192 15,-1 1-192-15,-1-2 192 0,-1 2-192 16,0 1-352-16,0 0-176 0,-2-1-48 0,0 3 0 0,-2-1 848 0,1 1 176 16,0 4 16-16,-1 0 16 0,-1 4 640 0,2 1 128 15,2 1 32-15,-2-1 0 0,2 2-528 0,-2 3-112 16,2 1 0-16,1-2-16 0,-2 4-352 0,2 0-64 15,-1 2-16-15,-2 1 0 0,2 1-192 0,-2 1-256 16,3-2 48-16,1-1 16 0,3 3-64 0,-1-2 0 16,3-3 0-16,0 3 0 0,2 0 128 0,0 2 128 15,1 0-208-15,1 0 80 0,1-2 128 0,1 0 0 0,1 4 0 16,1-1-128-16,2-2 128 0,1-2-192 0,0-2 192 16,3-2-192-16,1-1 448 0,1 0 64 0,2-1 32 15,0-5 0-15,0-2-96 0,0-1 0 0,0-1-16 16,0-1 0-16,0 1 16 0,1-5 0 15,-1 1 0-15,0 0 0 0,0-3-112 0,1 0-16 16,2-1 0-16,0-3 0 0,0-2 160 0,0-1 32 16,0 2 0-16,-1-4 0 0,1 0 0 0,-1-2 16 15,0 2 0-15,-1-2 0 0,-2 0-32 0,0-1-16 0,-1-1 0 0,-1 3 0 16,0-1 80-16,0 1 16 0,0-3 0 0,-1 0 0 16,-2 3-96-16,-1-3-16 0,0 0 0 0,-1 3 0 0,-1 2-112 0,-3-2-32 15,1 0 0-15,-2-2 0 0,-2 2 0 0,0-3 0 16,-3 1 0-16,0 1 0 15,0-2 0-15,-2 0 0 0,-2-1 0 0,0 0 0 0,-1 2-128 0,2-3 0 16,-2 3 0-16,1-4 0 0,1 4 0 0,-1-1 0 16,1-4 0-16,0 2 0 15,2 2-288-15,-1 3 64 0,1 3 16 0,1-2 0 16,2 4-176-16,-2 1-48 0,0-2 0 0,0 5 0 16,0 0-400-16,1 3-96 0,2 2-16 0,-2 0 0 15,0 2-1296-15,-2-1-256 0</inkml:trace>
  <inkml:trace contextRef="#ctx0" brushRef="#br0" timeOffset="13043.68">13611 13399 35935 0,'3'-1'1600'0,"0"1"320"0,-2-3-1536 0,0 2-384 0,-1 1 0 0,2 0 0 0,-1 0 176 0,1 0-48 0,2-1 0 15,2 1 0-15,3 0-1344 0,1 0-288 0,1 0-48 0,1-1-16 0,2-2-32 0,1 1-16 0,1-3 0 0,0 1 0 16,1-1-96-16,0 1-16 0,0 0 0 0,-1 0 0 0,-2 1 1728 0,-1 0 384 0,-1 1 48 0,-1 2 16 31,-2 0 1392-31,0 3 272 0,-1-1 64 0,1 0 16 0,-2 1-1168 0,1-1-224 0,0-2-48 0,-1 0-16 16,0 0 64-16,-1 0 16 15,-1 1 0-15,-1-1 0 0,1 1-80 0,-3 1-16 0,1-2 0 0,-2 3 0 16,1 1-720-16,-2-2-240 16,0 3 0-16,-2 1 0 15,0 3-480-15,-3 0-112 0,0 2 0 0,-4 1-16 16,-1 2 16-16,-2 1 16 0,-2-1 0 16,-1 2 0-16,3-4 496 0,-3 2 80 0,-1 2 32 0,-3 4 0 15,2-6 1024-15,-3 3 208 0,1 4 32 0,-1-2 16 16,1 2-352-16,2-3-64 0,2 1-16 0,3-2 0 15,1-2-176-15,2-1-32 0,0-1-16 0,3-2 0 0,0 0-176 0,1 1-48 16,0-4 0-16,1 2 0 0,1 0-448 0,0-1-112 16,1-1-16-16,-1 1 0 0,2 2 0 0,0 0 0 0,1 0 0 15,1-1 0-15,1 1 384 0,2-4 0 0,1 0-144 16,1-2 144-16,3-1 448 0,2-3 128 16,0 1 48-16,3-3 0 0,-1 0 80 0,3-3 0 0,1 0 16 0,-1-3 0 15,1 0-304-15,1-1-64 0,1 2-16 0,1-3 0 16,-2 2-336-16,-2 1 0 0,-1 0-192 15,1 1 64 1,-1 0-928-16,0 1-176 0,1 2-48 0,-1-3 0 16,-1 3-880-16,-2-1-176 0,0 1-32 0,1 1-16 15,0-1 272-15,-2 2 48 0,0-2 16 0,-2 2-7792 16</inkml:trace>
  <inkml:trace contextRef="#ctx0" brushRef="#br0" timeOffset="13472.46">14241 13682 22111 0,'0'11'1968'0,"-1"-3"-1584"0,0-1-384 0,0-2 0 0,1 0 2752 15,0-1 448-15,1 0 112 0,0 3 16 0,0 7-2112 0,1 3-432 0,0 3-80 0,2-3 0 0,-1 3-512 0,2 2-192 0,2 2 176 0,-2 2-176 0,2-2 0 0,-2 3 0 16,1 1 0-16,-1 0 0 0,-1 2-288 0,-1-1-48 16,1 1-16-16,0 1 0 15,-2-1-928-15,0-2-192 0,-2-1-48 0,0-7 0 16,-2-4-272 0,1-3-48-16,1-3-16 0,-1-4 0 0,0-3 832 0,1 0 144 0,0-3 48 0,1-3-5584 15,0 0-1120-15</inkml:trace>
  <inkml:trace contextRef="#ctx0" brushRef="#br0" timeOffset="13978.38">14579 13724 30399 0,'0'4'1344'0,"-1"-1"288"0,-2 0-1312 0,1 0-320 0,-1-1 0 0,2 1 0 0,-1-1 1152 0,-2 4 176 0,-2 1 16 0,-3 4 16 0,0-3-1648 0,-1 2-336 0,2 1-64 0,-1-1-16 16,1-2-416-16,-2 2-96 0,1-4 0 0,-1 4-16 15,0-2-432-15,0 2-64 0,0 1-32 0,1 0 0 0,-3 1 1904 0,2-1 384 0,-1 1 80 16,0-1 16-16,1 0 1216 0,0 0 240 0,2 1 48 0,-1-4 16 16,-1 1-848-16,2 0-160 0,-1-1-48 0,1-3 0 15,1 4-560-15,1-1-112 0,0-1-32 0,0 0 0 16,1 2-384-16,0-3 0 0,1 1 0 0,0-1 0 16,1 1 0-16,-1-4-256 0,1 2 48 0,1-5 0 0,1 3 16 15,-1-3 0-15,1 0 0 0,1 0 0 0,0-1 544 0,1-1 112 16,2 0 32-16,-1 1 0 15,2-2 96-15,1 3 32 0,1-2 0 0,2 0 0 0,0 2-368 0,2 2-80 16,2 0-16-16,2-2 0 0,1 3-160 16,1 0-224-16,3 0 48 0,-1-1 16 0,1 2-48 0,-1 0-16 15,3 1 0-15,0 0 0 0,0-2-144 0,0 2-16 16,2 1-16-16,-2 1 0 16,0 0-80-16,-2 0-16 0,0 0 0 0,-2-2 0 15,-1 2-496-15,-2-1-96 0,0 2-32 0,-5-2 0 16,0 0-640-16,-2-1-128 0,-2 1-32 0,-1 2-10288 0</inkml:trace>
  <inkml:trace contextRef="#ctx0" brushRef="#br1" timeOffset="90819.24">15668 11813 2751 0,'0'0'256'0,"-1"0"-256"16,1 0 0-16,-1 0 0 0,1 0 384 0,-1 1 16 16,-2 0 16-16,1 0 0 0,-3 2 0 0,-1-2 0 15,-1 3 0-15,0-3 0 0,0 0-288 0,-2 3-128 16,1-3 0-16,0 2 128 0,-1 0-128 0,2 1 0 16,-2-3 0-16,2 2 0 0,-1-1-192 0,1-2 192 15,1 3-160-15,-2-1 160 0,2-1 0 0,0 2 0 0,0-1 0 0,-2 1 0 16,2 1 288-16,0-3 96 0,0 2 32 0,-2 0 0 15,2 1 32-15,-1-2 0 16,-1 1 0-16,2-1 0 0,0 2 80 0,1-2 32 16,0 2 0-16,-1-2 0 0,0 2-304 0,-1 1-48 0,1 0-16 0,1-2 0 15,0 1-192-15,0 1 0 0,0-2 0 0,-1 1 0 0,1 1 0 0,0-1 144 16,0 0-144-16,1 0 128 0,-1 1 80 16,-2 0 16-16,2 1 0 0,-1 0 0 0,0 2-224 0,0 0 176 15,0 0-176-15,1-2 160 0,0 0-160 16,0 0 0-16,0 0 0 0,1-1 0 0,1 4 384 15,0-3-16-15,1-1 0 0,-1 1 0 16,1-1 0-16,-1 1 0 0,3 2 0 0,0-1 0 0,-1 1-160 16,0-1-16-16,1 1-16 0,0-2 0 0,0 2 112 15,0 2 32-15,1-1 0 0,-1 0 0 0,1-1-128 0,0 1-32 16,1 0 0-16,-1-1 0 16,0 1-160-16,0 0 192 0,-1 2-192 0,2-4 192 0,-2 3-192 0,1-3 0 0,0 2 0 15,0-3 0-15,-1 2 176 0,2-2-48 16,0 0-128-16,-1 3 192 0,3-4 224 0,-2 1 32 15,1 0 16-15,1-1 0 0,-1 1 32 0,0-1 0 0,-1 1 0 16,-1 0 0-16,2-1-240 0,-1 2-64 16,0-3 0-16,-1 4 0 0,0 2-192 0,-1-3 0 15,1 1 0-15,-1 0 0 0,0 0 128 0,0 2-128 16,0 0 0-16,0-3 144 0,0 3-144 0,0-3 0 16,2 1 0-16,-2-2 0 0,1 1 0 0,-1-3 0 0,1 3 0 0,-1-3 0 0,0 2 0 15,0 2 0-15,0-5 0 0,-1 1 0 0,1 1 0 0,-1 0 0 31,-2 1 0-31,1-1 0 0,-1 1 128 0,1 2-128 16,-2-2 0-16,2 0 128 0,-2 3 432 0,0-3 80 0,-1 1 0 0,1 2 16 16,1-3-384-16,0-1-80 15,1-1 0-15,-1 1-16 0,0 0-176 0,-1 0 160 0,-1 1-160 0,0 0 160 0,-1 0-160 0,0-1 0 16,1-1 0-16,0 2 0 0,-1 0 0 0,1 0 0 16,0-2 0-16,0-1 0 0,1 0 0 15,0 1 0-15,1-1 0 0,-1-1 0 0,1 0 0 0,1 1 0 16,-1-2 0-16,1 2 0 0,1-1 0 0,-2 2 0 15,2 1 0-15,-1-2 128 0,-1 5 160 0,-1-4 32 0,1-2 0 16,-1-2 0-16,2 0-96 0,-2 0-16 16,1 0 0-16,0 0 0 0,-1 3-16 0,0-1 0 15,2-1 0-15,-2 2 0 0,2-1-192 0,-2-1 144 16,3 1-144-16,-2-2 128 0,1 1-128 0,-1 4 0 16,1 4 0-16,-1-7 0 0,1-3 0 0,-1-3 0 15,2 3 0-15,0-2 0 0,0 3 0 0,-1-3 0 0,2-1 0 0,0 0 0 16,0 4 0-16,0-2 192 15,0 1-64-15,2-1 0 0,-1 2 400 0,0-1 80 16,2 1 16-16,-2 0 0 0,1-2-240 0,2 2-64 0,-2 2 0 0,1-2 0 0,1 3-320 0,-2 0 144 31,2-2-144-31,-1 2 0 0,1-1 0 0,0-2 0 0,-2 3 0 16,1-1 0-16,1-2 0 0,-1 2 0 16,1-1 0-16,-2-1 0 0,1 0 144 0,-1 0-144 15,1 1 0-15,-2-1 144 0,2 0 64 0,-1 3 16 16,1-2 0-16,-1 2 0 0,2-1 0 0,-1 3 0 0,0-2 0 0,1 1 0 15,1 0-96-15,-1-2-128 0,0 2 176 0,2 1-176 0,1-3 128 16,0 3-128-16,-1 0 0 0,2 0 0 16,-1 1 208-16,-1-1-16 0,0 2 0 0,1-1 0 0,-2-4 32 0,-1 4 0 15,0 2 0-15,1-1 0 0,-1 3-224 0,0-1 0 32,-2 2 0-32,2 0 0 0,-2-1 0 0,-1 0 0 0,2 2-144 0,-2-1 144 15,2 0 0-15,-1 1 0 0,-1-4 0 0,1 2 0 0,-1 0 0 0,-1 1 0 0,1 0 0 16,-1-2 0-1,0 2 0-15,-1 1 0 0,0 2 0 0,-2 1 0 16,2 1 0-16,0-1 0 0,-1 2 0 0,0-2 0 16,-1 3 0-16,0 0 0 0,0-1 0 0,0 0 0 15,-1 3 0-15,0 0 0 0,0-3 0 0,1 2 0 16,-2 2 0-16,0-3 0 0,1 3 0 0,0-3 0 16,-1-1 0-16,2-1 0 0,0-2 0 0,0-2 0 0,-1 2 0 15,0-2 0-15,2-1 0 0,-1 0 0 0,2 2 0 0,-2-1 0 16,2 0 0-16,0 2 0 0,1 1 128 15,0-2-128-15,0 0 0 0,0 3 0 16,2-4 0-16,1 4 0 0,1-3 0 0,-1 0 0 16,4 2 0-16,-3-4 128 0,4 5-128 0,-1-2 0 15,1 1 400-15,0-2-16 0,2 2-16 0,0 3 0 16,1-1-176-16,2 0-16 0,-2 1-16 0,1-2 0 0,1 1-32 0,-1-3-128 16,-1 0 192-16,1 1-64 0,3 3 16 0,-1 1 0 15,-1-1 0-15,2 0 0 0,-2-2-144 0,-2-2 0 16,-1-1 0-16,1-1 0 0,1 0 0 0,1 0 0 15,-2-1 0-15,1-1 128 0,-2-2-128 0,-1 0 128 0,-1-4-128 16,1 2 128-16,-2-1-128 0,2 0 0 0,-2 0 0 16,2 0 128-16,0 0-128 0,-1-3 0 15,1 2-160-15,1 1 160 16,0-1-432-16,1 1 16 0,0 1 0 0,1 0 0 16,1 3-1232-16,-1 1-240 0</inkml:trace>
  <inkml:trace contextRef="#ctx0" brushRef="#br1" timeOffset="93928.43">16221 12250 3679 0,'-1'0'320'0,"1"-3"-320"0,0 1 0 0,0 2 0 0,0-1 752 0,0-1 80 0,0-1 0 0,-1-2 16 0,-1 0-16 0,1-1-16 0,0 1 0 0,0 0 0 0,-1 3 80 0,0-1 0 16,1 2 16-16,-2 1 0 0,1-1-144 0,-2 1-48 16,2 0 0-16,-2 1 0 0,0-1 272 0,-1 0 48 15,3 0 16-15,-3 0 0 0,1 0-448 0,-2 0-96 16,1 0 0-16,-1-1-16 0,1 0 64 0,-1-2 16 15,-1 1 0-15,3-1 0 0,-3 1 32 0,2-2 16 16,-1 2 0-16,0-5 0 0,0 4-112 0,-3 0 0 0,2-1-16 0,-2 3 0 16,2-1 96-16,-1 0 32 0,-2 4 0 0,-1 0 0 15,1 1-112-15,0 0 0 16,1 2-16-16,-1 2 0 0,0-1-304 0,0 1-64 0,0 2-128 0,1-3 192 16,2 0-192-16,-2 2 0 15,2 0 0-15,-1-2 0 0,1 2 0 0,-2 0 0 0,2 1 0 0,0 0 0 16,0-2 0-16,2 3-128 0,0-2 128 0,1 1 0 15,0 3 0-15,0-4 0 0,2 3 0 0,-1 3 0 16,1-3 0-16,2-1 0 0,0 1 0 0,0 3 0 16,1-6 0-16,1 2 0 0,2 1 0 0,1-1 144 15,1-1 0-15,0 0 0 0,1-1 0 0,0 1 0 0,2-3 16 16,-1 0 0-16,2-1 0 0,0-2 0 0,0-1-32 16,0-2 0-16,1 0 0 0,-1-2 0 0,0-1-128 0,0-1 160 15,0 0-160-15,-1 0 160 0,3-5-160 16,-3 2 160-16,3-2-160 0,-2 2 160 0,-2-1-160 15,1 1 0-15,1-2 0 0,-2-2 128 0,0 2-128 0,-1 1 0 16,-1-3 0-16,-1 1 0 0,-1 2 128 0,0-4-128 16,-2 5 0-16,1-2 128 0,-2 3 144 15,0-3 32-15,-1 3 0 0,0 0 0 16,-1-1-96-16,0 1-16 0,-1 0 0 0,1 0 0 16,-1-2 0-16,-2 2-16 0,2-1 0 0,-1 1 0 0,1 0-176 0,-1-1 192 0,2 2-192 15,-2 0 192-15,2 1-192 0,0 1 0 16,0-1 0-16,0 3 0 0,-1-1 0 0,1 0 0 15,1 1 0-15,0 1 0 0,0 0 0 0,0 0 0 16,0 1 0-16,0-1 0 0,0 0 144 0,0 0 0 16,0 0 0-16,0 0 0 0,14 23-144 0,-11-17 0 15,1 2 0-15,0-1 128 0,-1 1-128 0,1 1 0 16,0 0 0-16,0 1 128 0,1-1 64 0,-1 3 16 0,1-1 0 0,2 1 0 16,0 2-208-16,0-1 176 0,1 0-176 0,1-1 160 15,-1 0-160-15,2-1 0 0,1-1 0 0,-1 0 0 0,1-2 0 0,0-2 0 16,3 0 0-16,-2-1 0 0,2-1 0 0,-2-1 0 15,2 1 0-15,-2 0 0 16,-2-3-128-16,-1 0-64 0,1 1-16 0,-3 0 0 16,1-2-816-16,-2 1-176 0,-1 0-16 0,0-1-16 15,1 4-752-15,0-3-128 0,0 3-48 0,0-4-10576 0</inkml:trace>
  <inkml:trace contextRef="#ctx0" brushRef="#br1" timeOffset="94516.52">16667 12427 9215 0,'-2'1'816'0,"0"-1"-656"0,-1 0-160 0,2 2 0 0,1-2 1168 16,0 0 208-16,0 2 32 0,-1-2 16 0,1 3-512 0,-2 0-96 0,2 0-32 0,0 0 0 0,0 2-624 0,2 0-160 0,-2 2 0 0,1-1 0 0,1-1 0 0,0 1 0 0,-2-5 0 0,1 3 0 15,0 2 544-15,1 0 32 0,0 0 0 0,0 4 0 16,1-2 592-16,0 3 128 0,2 0 32 0,-1 0 0 15,2 0-640-15,0 3-128 0,3 1-32 0,-2-3 0 16,2 4-80-16,-1 1-32 0,-1-3 0 0,-1 0 0 16,-1-2-32-16,-1-1-16 0,0 4 0 0,-2 1 0 15,-1 0 0-15,-1-1 0 0,0-3 0 0,-2 4 0 16,-1 2-96-16,-2-1-16 0,0-5 0 0,-1 4 0 16,0 2-256-16,-3-2 0 0,1-1 0 0,-2-2 0 15,0 0-288-15,-1-2-112 16,0-3-32-16,-2 1 0 0,1-4 432 0,0 1 0 0,-1-5 0 0,1 3 0 0,1-3 0 0,-3-1 0 15,0-1-128-15,1-3 128 16,-2-2-1088-16,-1 0-144 0,0-5-32 0,0 0-10528 16</inkml:trace>
  <inkml:trace contextRef="#ctx0" brushRef="#br1" timeOffset="94797.84">16539 12185 37775 0,'-5'-3'1664'0,"1"3"368"0,2-2-1632 16,1 1-400-16,1 1 0 0,0 0 0 0,1-2 0 0,0 2 0 0,0-1 0 0,0 1-176 0,1-2-160 0,-2 2-48 16,0 0 0-16,0 0 0 0,0 0-800 0,0 0-160 0,0 0-48 0,0 0-8464 0,0 0-1712 0</inkml:trace>
  <inkml:trace contextRef="#ctx0" brushRef="#br1" timeOffset="95475.57">17552 12169 1839 0,'0'2'160'0,"-2"-4"-160"0,1 2 0 0,1-2 0 0,0 2 4928 0,0 0 944 0,1 0 192 0,1 0 32 16,-1 2-4064-16,1 0-816 0,3 1-176 0,-5-3-16 0,0 0-896 0,16 11-128 0,-8-6-128 0,-2 0 128 0,1 2 0 0,1 2 0 0,0-1 0 0,1 4 0 0,0 1 0 0,-2 1 0 15,1 1 0-15,-2 2 0 0,-1 0 560 0,-2 1 64 16,2-1 16-16,-1 3 0 16,-1-3-464-16,-1 3-176 0,0 0 128 0,0-1-128 31,-1-3-624-31,0-2-208 0,-1 1-32 0,0-3-16 16,0-3-336-16,-1-2-64 0,0-1 0 0,-1-2-16 0,1-1-432 0,0-2-64 0</inkml:trace>
  <inkml:trace contextRef="#ctx0" brushRef="#br1" timeOffset="95668.63">17475 11923 35935 0,'-3'-4'3200'0,"1"0"-2560"0,2 4-512 0,0 0-128 0,1 0 720 0,-1-2 128 0,1-1 32 0,1 0 0 0,-1-2-1216 0,0-2-240 0,2 5-64 0,-2-3 0 16,1 4-1104-16,0-2-240 0,0 3-32 0,1 3-12320 0</inkml:trace>
  <inkml:trace contextRef="#ctx0" brushRef="#br1" timeOffset="96192.35">18211 11888 23039 0,'-4'-10'1024'0,"0"1"192"0,2 1-960 0,-1 2-256 0,3 3 0 0,-1-1 0 0,0 0 0 0,-3-6 0 0,-2-5 0 0,-4-3 0 0,-1-3 0 0,0 3 0 0,-2 2 0 0,1 3 0 15,1 2-480-15,0 1-96 0,0 3 0 0,0 2-16 0,1 1 160 0,-1 2 48 0,-1 2 0 0,0-3 0 16,0 3 1120-16,-1 3 224 0,2-2 64 0,-1 3 0 15,1 2 0-15,0-2 16 0,1 3 0 0,0-1 0 16,1 2-288-16,0-2-64 0,1 3-16 0,0-1 0 16,1 2-160-16,1 1-48 0,1 0 0 0,-1 2 0 15,2 2-208-15,-2-1-64 16,1 3 0-16,0-1 0 0,0 1-192 0,0 4 0 16,1 2 0-16,-1 1 0 0,2 3 0 0,-1-1 0 15,0 3 0-15,2 3 0 0,0 4 0 0,1-2 0 16,2-2 0-16,2-3-160 0,1-2 160 0,2-5 0 0,0-3 0 0,1-2 0 15,2-1-176-15,0-2 176 0,1-1-208 0,0 0 80 16,-2-1-448-16,2 0-96 16,0-2-16-16,-1 0 0 0,-1-4-272 0,0 2-48 0,-1 1-16 15,-1-3 0-15,1 0-224 0,-4 0-48 0,0 0-16 16,-2-1 0-16,0 0-272 0,-2-1-48 16,0 1-16-16,-2 0-5648 0</inkml:trace>
  <inkml:trace contextRef="#ctx0" brushRef="#br1" timeOffset="96461.05">17620 12259 28559 0,'2'-6'1264'16,"1"0"272"-16,0 1-1232 0,3 0-304 0,1 1 0 0,-1-1 0 0,4 0 1072 0,6-2 144 0,9-8 48 0,8-2 0 0,6-2-496 0,4-1-112 0,-1 3-16 0,0 0 0 0,0 3-320 0,-3-1-64 15,-2 4 0-15,-3 2-16 16,-2 1-688-16,-4 0-144 0,-1 2-32 0,-3 2-9744 16,-3 3-1968-16</inkml:trace>
  <inkml:trace contextRef="#ctx0" brushRef="#br1" timeOffset="102646.39">18940 11997 9215 0,'1'-1'816'0,"-1"-1"-656"0,0 2-160 0,0 0 0 0,0 0 928 16,0 0 160-16,0 0 16 0,-1-2 16 0,1 1 576 0,-2-1 112 0,-1 2 32 0,3 0 0 15,0 0-640-15,0 0-128 0,0 0-32 0,0 0 0 0,-19 2-560 0,14-1-112 0,1 3-32 0,0-2 0 0,0 3 32 16,1-1 0-16,-1 2 0 0,0 0 0 0,2 0 192 0,-1 4 32 0,1-2 16 0,-1 3 0 0,1-1 416 0,-1 1 64 16,1 2 32-16,-2 3 0 0,1 1-400 0,-1 0-80 15,0 0 0-15,0 2-16 0,1-2-80 0,-1 3-16 16,2-7 0-16,0 2 0 0,2 0-368 0,0 0-160 16,2-3 128-16,-1-1-128 0,3 1 128 0,-1-3-128 0,2-1 128 15,0 0-128-15,0-1 0 0,0 0-224 0,0 1 32 0,1 0 0 31,-1-2-640-31,1-1-112 0,0 0-16 0,2-2-16 16,-1 0-784-16,2-1-160 0,0-1-16 0,0-1-10672 0</inkml:trace>
  <inkml:trace contextRef="#ctx0" brushRef="#br1" timeOffset="102883.66">18993 11745 35935 0,'-11'-10'1600'0,"3"4"320"16,0-1-1536-16,5 4-384 0,1 1 0 0,2 1 0 0,0 1 0 0,-2-4-192 0,-2 1 32 0,0-1 0 0,-1-2 480 0,0 1 112 0,3 1 16 15,-2 2 0-15,2 2-448 0,-1 0 0 0,1 0 128 0,-1 0-128 0,1 2-688 0,-1 2-160 0,1 1-48 0,0-3 0 0,0 4-1072 16,0 3-208-16,2-3-64 0,-1 1 0 0,1 0-656 0,0 2-144 16</inkml:trace>
  <inkml:trace contextRef="#ctx0" brushRef="#br1" timeOffset="103280.14">19251 12057 28559 0,'-3'0'1264'0,"2"-2"272"0,1 2-1232 0,0 0-304 0,0 0 0 0,1 0 0 0,0 0 656 0,1 0 80 0,0 0 16 0,2 0 0 0,1 2 32 0,-5-2 16 0,0 0 0 0,0 0 0 16,23 7-640-16,-15-6-160 0,0 0 0 0,1-1 0 0,1 0-160 0,-3 0-64 15,-1 0-16-15,1-1 0 0,3 0-32 0,-1-1-16 16,1 0 0-16,0-1 0 31,0 3-928-31,-1-3-176 0,-1 1-32 0,1 1-7280 0,0-2-1440 0</inkml:trace>
  <inkml:trace contextRef="#ctx0" brushRef="#br1" timeOffset="103601.34">19220 12279 25791 0,'-2'0'1152'0,"2"0"224"0,0 0-1104 0,2-3-272 0,-1 3 0 0,0 0 0 0,0 0 496 0,2-1 32 0,2 0 16 0,1 0 0 0,1-2-160 16,2 2-16-16,-1 1-16 0,-1 0 0 0,0 1-928 0,1 2-192 0,-1-2-48 16,-1 0 0-16,1 3-16 0,-1-3 0 0,0 0 0 0,-1 0 0 0,2 2 272 0,1-3 48 0,-2-3 16 0,1 2 0 15,-1 0-848-15,2 0-192 0,-2-2-16 0,0 1-6352 16</inkml:trace>
  <inkml:trace contextRef="#ctx0" brushRef="#br1" timeOffset="105302.45">19688 11611 5535 0,'2'-11'496'0</inkml:trace>
  <inkml:trace contextRef="#ctx0" brushRef="#br1" timeOffset="105569.12">19696 11532 11967 0,'0'2'1072'0,"-1"-2"-864"0,1 2-208 16,0-1 0-16,0 0 1008 0,0 2 144 0,0-2 48 0,-2 4 0 16,1 0 0-16,0 2 0 0,1 1 0 0,-1 0 0 15,1 2-288-15,0 0-48 0,1 1-16 0,0 0 0 16,2 3-224-16,-2 1-48 0,0-1-16 0,-1 3 0 16,2 1 48-16,-2 3 16 0,2 1 0 0,-4 2 0 15,1-2 384-15,0 2 80 0,0-2 0 0,-3 3 16 16,0 1-272-16,-1-2-48 0,0 4-16 0,-1-2 0 15,1-2-416-15,-1 0-96 0,1-1 0 0,0 1-16 0,2-2-240 16,-1 0 144-16,1 1-144 0,2-5 128 0,0-2-128 0,0 0 0 16,2-3 0-16,0 0 0 15,0 1-640-15,1-7-96 0,0 1-32 0,1-3 0 16,-1 0-1056-16,-1-2-224 0,2-3-32 0,-1 0-10464 0</inkml:trace>
  <inkml:trace contextRef="#ctx0" brushRef="#br1" timeOffset="106090.79">19875 11951 19343 0,'-4'-1'848'0,"2"1"192"0,1-1-832 0,-1-2-208 0,2 3 0 0,0 0 0 0,0 0 816 0,-1-1 112 0,0 0 32 0,-2 1 0 0,1-3-544 0,0 2-96 0,-2 0-32 0,0-1 0 16,2 2-992-16,-2-2-192 0,0 2-32 0,1-1-16 31,0 1 240-31,-1 1 32 0,1 1 16 0,-1-2 0 0,-1 3 1760 0,1 1 368 0,-1-2 64 0,-1 2 0 0,1 1 160 0,0-3 32 16,-1 4 0-16,0-1 0 15,1 0-656-15,-2 2-128 0,0-1-32 0,0 0 0 0,1 0-656 0,0 2-128 16,-2-2-128-16,-1 0 192 0,2-1-464 0,-2 1-96 16,-1 0-16-16,2-1 0 0,-1 1 384 0,2-3 0 15,1-1-144-15,1 2 144 0,1-2 160 16,1-2 96-16,2 0 0 0,0 0 16 0,1 2-64 16,0-2-16-16,1 1 0 0,2 1 0 0,-1 0-368 0,2 0-80 0,0 3 0 0,1 0-16 15,-1 0 272-15,3 2 192 0,-1 2-16 0,1-2-16 16,1 3 128-16,-2-2 32 0,3-1 0 0,-2 1 0 15,0-1-64-15,1 0-16 0,-1 1 0 0,2-2 0 16,1 1 64-16,0 1 16 0,1 1 0 0,0-2 0 16,1 2-320-16,1-2 0 0,-1 0 128 0,2 2-128 15,-2-1 0 1,0 0 0-16,-1-2-176 0,1 1 176 0,-1-1-1024 16,-3 0-112-16,2 0-16 0,-1-1 0 15,0 2-832-15,-1-2-192 0,2 0-16 0,0 2-16 0</inkml:trace>
  <inkml:trace contextRef="#ctx0" brushRef="#br1" timeOffset="147408.19">16203 13301 1487 0,'0'-2'0'0,"0"1"0"0,0 1 0 0,-2 0 128 0,2-1-128 0,-1 1 0 0,1 0 0 0,-1 0 0 0,0 0 304 0,-2 1 16 0,2-2 16 0,1 1 0 0,0 0 48 0,0 0 0 0,0 0 0 0,0 0 0 0,0 0 96 0,0 0 32 0,0 0 0 0,-22 0 0 16,19 1-320-16,-1 2-48 15,2-3-16-15,-2 3 0 0,1-2-128 0,-1 2-176 16,0-1 48-16,0 1 0 0,2-2 128 0,-2 1 176 0,2 1-48 0,-2-3 0 0,0 1 224 0,1 3 32 16,0-2 16-16,-2 2 0 0,3-4 80 15,-2 1 16 1,-1 2 0-16,0-1 0 0,0 3-144 0,1-3-32 15,0 3 0-15,0 0 0 0,-1 0-80 0,0 2-32 0,1-3 0 0,-2 3 0 16,1-2-48-16,0 1-16 0,1 0 0 0,1-1 0 0,-1 1-144 0,2-1 0 31,-1 1 0-31,1-1 0 0,0 1 0 0,0-2 0 0,1 3 0 0,1 0 0 16,-2 0 0-16,1 3 0 0,1-3 0 16,0 2 192-16,0-2 128 0,1 3 16 15,1-1 16-15,0 1 0 0,1 0-16 0,-1-3 0 16,1 3 0-16,-1 2 0 0,0 1-80 0,2-1-32 0,-1 2 0 0,-1-2 0 15,2 1-224-15,-2-1 0 0,2-1 0 0,0-1 0 16,1 0 0-16,0-3 0 0,-2-1 0 0,2 2 0 16,0-1 304-16,0-3 64 0,0 2 16 0,0-1 0 15,1 4-16-15,-1-4 0 0,0 2 0 0,1 3 0 16,-1-3-128-16,1 5-32 0,1-1 0 0,-2 0 0 16,-2 0-208-16,2-4 144 0,1 2-144 0,-1-5 128 15,-1 1-128-15,1-2 0 0,0 0 0 0,0-1 0 16,1 0 0-16,-1-1 160 0,-1 0-16 0,2-1 0 0,0 0 240 15,0-1 64-15,2-2 0 0,-1 1 0 0,1-1-48 16,-1-2 0-16,2 1 0 0,-1-1 0 0,0-2-48 16,0 2-16-16,1 2 0 0,-2-5 0 15,1 5-336-15,1-2 0 0,-2-2 0 0,2-1 0 0,-1 2 0 0,0-2 0 16,-1 2 0-16,1 1 0 0,-2-1 0 0,1 0 128 16,-1-3-128-16,-1 3 0 0,1-2 0 0,-1 2 0 15,0-1 0-15,0 1 0 0,-1-1 224 0,1 3 32 16,0-4 0-16,0 1 0 0,0-1 0 0,-2 1 16 0,1 1 0 0,0-1 0 15,-2 3-272-15,1 0 0 0,-1 0 0 0,1-1 0 16,-1-1 0-16,-1 0 0 0,1 1 0 0,-2-4 0 16,0 3 0-16,0 0 0 0,0 0 0 0,-2-2 0 15,1 1 128-15,-2-1-128 0,0 1 144 0,-1-2-144 16,1 1 368-16,-1-1-32 0,0 2 0 0,1-2 0 16,-1 0-32-16,-1-1-16 0,0 1 0 0,-1 0 0 0,1-4-96 0,-1 5-32 15,-1 0 0-15,1-1 0 0,0 1-160 0,1-2 0 16,-1 4 0-16,0 0-176 0,-2 0 176 0,2 1 0 15,-1 0 0-15,-2 0 128 16,2 2 16-16,-2-2 16 0,0 0 0 0,1 0 0 16,-1 1-160-16,-1 1 0 0,3-3 0 0,-2 1 0 15,0 1 0-15,0-1 0 0,0 2 0 0,-2-1 0 16,1-1 208-16,-1 2-32 0,0-3-16 0,-1 3 0 16,1-1 96-16,0 0 32 0,0 4 0 0,-1-4 0 0,1 3-160 0,-1-1-128 15,4 0 192-15,-1 1-192 0,2 1 0 0,-1-1 0 16,2 1 0-16,0 0 0 15,0 0-576-15,0 0-32 0,1-2 0 0,1 0 0 16,1 1-560-16,1 0-112 0,1 1-32 0,-2 0 0 16,3 0-624-16,-1 0-128 0,2 0-32 0,0 1-6592 0</inkml:trace>
  <inkml:trace contextRef="#ctx0" brushRef="#br1" timeOffset="148606.54">17836 13376 9215 0,'-1'0'816'16,"0"-4"-656"-16,-1 3-160 0,1-1 0 0,1 2 928 0,-1 0 160 0,0-2 16 0,-3 0 16 0,0-3-736 0,-1 0-160 0,0 2-32 0,0-1 0 0,0 3-192 0,-1-4 0 0,1 4 0 0,-1-1 0 0,0 2 0 0,1 2 0 0,-1-1 128 0,-2 4-128 15,2-4 352-15,-1 4 32 0,-1 2 0 0,0 0 0 0,0 2 240 0,-2-3 48 0,2 4 16 0,-1-2 0 16,0 1 80-16,1 0 0 16,0-1 16-16,0 1 0 0,0 0 64 0,2-2 16 15,0 3 0-15,0-1 0 0,1-1-288 0,0 3-64 16,1-2-16-16,0 1 0 0,3 0-368 0,0-1-128 15,0-1 0-15,2 1 144 0,1 1-144 0,1-2 128 16,1 0-128-16,1 2 128 0,1 1 176 16,1 0 16-16,2 1 16 0,1 4 0 0,1 2-96 0,2 1-32 15,1 1 0-15,0-5 0 0,-1 0-80 0,1-3 0 16,1-1-128-16,-1-3 192 0,0 1 16 0,0-7 0 16,-1 2 0-16,0-2 0 0,0 1-32 0,0-3-16 0,0 0 0 15,-2-3 0-15,2-1 0 0,-2 2 0 0,0 0 0 0,0-3 0 16,1 1-32-16,-2 0-128 0,0-1 192 0,0-1-64 15,0 1-128-15,-1-5-144 0,1 3 144 0,-3-3-208 16,2 2 208-16,-3-3 0 0,1 0 0 0,-2 0-144 16,0 1 144-16,-1-1 0 0,-2-1 0 0,0-1 0 15,-2-2 160-15,0 2-32 0,-2-2-128 0,1 1 192 16,-1 0 288-16,-1 0 48 0,-1 0 16 0,1 1 0 16,-3-3-224-16,-1 2-64 0,-1-3 0 0,-1 2 0 15,2 3-32-15,-2-1-16 0,0 2 0 0,-1 0 0 16,3 0-16-16,-2 1 0 0,1-1 0 0,-2 2 0 15,0 0-48-15,1 5-16 0,1-1 0 0,-1 1 0 0,2 0-128 16,-2 2 0-16,0 2 0 0,-1-3 0 16,2 2 0-16,-2 0 0 0,1 1 0 0,0-3 0 0,1 3 0 0,-1-1 0 15,1 1 0-15,0 0 0 0,-1 1-320 0,2 2 16 16,1-3 0-16,0 1 0 16,1 3-480-16,0-2-112 15,0 2 0-15,0-2-16 0,1 2-784 0,0-3-160 16,3 3-16-16,0-4-16 0,1 0-416 0,1 0-64 0,-1 0-32 0,1 0-5952 0</inkml:trace>
  <inkml:trace contextRef="#ctx0" brushRef="#br1" timeOffset="149493.16">18251 13305 9215 0,'-1'-2'816'0,"0"0"-656"16,1 2-160-16,0 0 0 0,0-2 1280 0,0 2 208 0,0-1 48 0,0-2 16 16,0 1-176-16,0-1-32 0,-1 3-16 0,1 0 0 0,0 0-448 0,0 0-96 0,0 0-16 0,0 0 0 0,0 0-384 0,0 0-64 0,0 0-32 0,0 0 0 15,0 0 320-15,21 9 64 0,-17-7 16 0,-1 2 0 0,1 0 128 0,0 2 16 0,-1 3 16 0,2-1 0 0,0 2 0 0,1 3 0 16,1 1 0-16,0 4 0 0,-1-1-144 0,0 3-16 16,2 2-16-16,-2 2 0 0,0-2-320 0,0 0-64 0,1-2-16 0,-3 0 0 15,3 1-144-15,-1-3-128 0,-1 1 192 16,1-1-192-16,0-3 144 0,0 0-144 0,2-1 0 0,-1-4 144 15,2-1-144-15,-2-2 0 0,1-2 0 0,0-5 0 0,0 0 304 0,0-4 16 16,1-1 16-16,0-1 0 16,-1-2 32-16,1 0 0 0,0-3 0 0,-1-1 0 15,0 1-176-15,-1 3-48 0,-1-5 0 0,-1 2 0 16,0 0-144-16,-2-3 192 0,0 5-192 0,0-5 192 0,-1 2-192 0,0-1 0 16,-1 1 144-16,0 2-144 0,0 2 0 0,1 0 0 15,-1 2 0-15,1 1 0 16,2 2 0-16,-2 0 0 0,3 0 0 0,0 3-192 0,2 1-80 0,-1 2-32 0,1 0 0 0,1 2 0 31,-2 2 304-31,1 2-192 0,2-1 192 0,-2 2-160 16,2-2 160-16,0 2 0 0,-1 0 0 0,0-2 0 0,-1 2 0 0,0-3 0 15,-2 0 0-15,2 1 0 0,-2-2 0 0,1-1 0 16,0 1 0-16,0-2 0 0,0 1 0 16,-1-2 0-16,1 0 0 0,-1-1 0 0,2 1 0 0,-3-1 0 0,3-2 0 0,0-3 128 0,1 1 0 0,-1-3 0 15,2 2 0-15,-2-2 0 0,-1 1 160 0,2-1 32 16,0-1 16-16,0-4 0 0,-1 3-96 0,1-3-32 15,0-1 0-15,1-2 0 16,-3 2-48-16,1-1-16 0,1-3 0 0,-2-1 0 0,0-1-16 0,0 1-128 16,-2-2 192-16,1 1-64 0,-1 0-128 0,-1-1 0 15,0 0 144-15,-2-1-144 0,-1 3 160 0,-1-1-32 16,-2-1-128-16,0 2 192 0,-2 2-320 0,0-1-80 31,0 0-16-31,0 2 0 16,0 1-416-16,-1 2-64 0,0 3-32 0,-1-1 0 15,1 2-1088-15,-2 4-224 0,0 1-32 0,0 1-12896 0</inkml:trace>
  <inkml:trace contextRef="#ctx0" brushRef="#br1" timeOffset="150033.15">18136 13733 28559 0,'3'-4'2544'16,"-1"3"-2032"-16,0 1-512 0,-1 0 0 0,0 0 560 0,0 0 16 0,3 0 0 0,1 0 0 0,2 0-576 0,1 3 0 0,-2-1-160 0,0 2 160 16,-2 3-1328-16,-2-1-144 0,0 2-16 0,-2 2-16 15,-2-2-608-15,0 1-128 0,-2 0-32 0,-1-2 0 16,2-1 992-16,-1-1 208 0,1-4 48 0,0 2 0 0,0 1 816 0,1-3 208 15,1 3 0-15,-1-4 0 0,2 0 0 0,-1-3 0 16,2 3 0-16,1-1-5728 0</inkml:trace>
  <inkml:trace contextRef="#ctx0" brushRef="#br1" timeOffset="150460.1">18993 13693 16575 0,'7'-6'1472'0,"-5"1"-1168"0,1 2-304 0,-1 0 0 0,-1 3 2704 0,1 0 496 0,-1 0 80 0,1 0 32 0,3-2-1824 0,-1 0-352 0,2 2-80 0,-2 0-16 16,-1 4-1440-16,-1-1-304 0,-1 2-48 0,-1 2-8336 16,-1 2-1680-16</inkml:trace>
  <inkml:trace contextRef="#ctx0" brushRef="#br0" timeOffset="-212292.86">10535 15190 17503 0,'-2'-2'1552'0,"1"1"-1232"0,-1 1-320 0,2 0 0 0,2 0 480 0,-1 0 32 0,-1-2 16 0,1-1 0 0,3 0-288 0,0-2-64 0,2-2-16 0,1 3 0 15,2 0 288-15,1-1 64 0,1-1 16 0,0 1 0 16,1 0 96-16,1 0 16 0,-2 0 0 0,1 2 0 16,-1 1 128-16,0 1 48 0,1 2 0 0,-1-1 0 15,0 2-80-15,1 0-16 0,1-1 0 0,-1 1 0 16,3-2 80-16,0 2 16 0,2-2 0 0,2 0 0 15,0-2-144-15,2 0-32 0,3-1 0 0,-2 0 0 0,3-2-256 16,0 2-48-16,-1-3-16 0,2 1 0 0,-2 1-320 0,-3 2 0 16,0-3 0-16,-3 4 0 0,-2-2-192 0,-2 2 0 15,-3 1 0-15,-1 0 0 16,-1 4-1168-16,-4-3-240 0,-3 4-64 0,-1 0 0 16,-2 1-1056-16,-4 0-224 0</inkml:trace>
  <inkml:trace contextRef="#ctx0" brushRef="#br0" timeOffset="-211566.97">10561 15353 10127 0,'-1'0'896'0,"1"-3"-704"0,1 3-192 0,-1 0 0 0,2-1 672 0,-2 0 96 0,1 0 32 0,0-2 0 16,2 1 64-16,-2 1 16 0,0-3 0 0,0 3 0 0,1-2 64 0,-2 2 16 0,0 2 0 0,0-1 0 0,-2 3 384 0,1-3 64 0,-1 0 32 0,-1 1 0 0,2 0 144 0,0 2 16 16,-1-3 16-16,2 0 0 15,0 0-448-15,0 0-80 0,0 0-32 0,0 0 0 16,23 7-432-16,-15-6-96 0,2-1-16 0,1 0 0 16,3-1-16-16,0 0-16 0,0 1 0 0,1-4 0 15,4 2-224-15,-1-1-32 0,2 1-16 0,1-2 0 16,3 1-80-16,-1-1-128 0,2 1 176 0,-2 1-176 15,2 0 128-15,0 0-128 0,1 1 0 0,1 1 0 16,1 0 0-16,2 0-176 0,-1 0 0 0,-1-2 0 16,-1 2-304-16,-1 0-64 15,0-1-16-15,-2-1 0 0,-1-1-208 0,-1 0-64 0,1 0 0 0,-2-1-9504 0,-3 3-1904 0</inkml:trace>
  <inkml:trace contextRef="#ctx0" brushRef="#br0" timeOffset="-206693.4">12389 14861 11967 0,'4'-5'1072'0,"-1"1"-864"0,0 0-208 0,-2 3 0 0,-1 1 1264 0,3-2 208 0,0-2 32 0,5-5 16 15,0 1-1200-15,1-2-320 0,-2 2 128 0,0 0-128 0,-2 3 0 0,-2 0 0 0,0 1 0 0,-1 4 0 0,-2 0 240 0,0-2 48 0,-1 2 16 0,0 2 0 0,-2-2 624 0,1 3 128 0,-1 0 32 0,0 0 0 16,-1 2-368-16,-1-2-64 0,0 2-16 0,0-2 0 15,0 2 208-15,-1 0 48 0,0 0 0 0,-3-3 0 16,2 3-320-16,-2 0-64 0,-2 0-16 0,0-1 0 16,-2 3 16-16,0-3 16 0,-3 1 0 0,-2-1 0 15,1 2-208-15,-3 0-32 0,1 1-16 0,-4 1 0 16,1 0 128-16,0 1 32 0,0-3 0 0,-1 2 0 16,3-2 144-16,1-1 48 0,-2 1 0 0,1-1 0 0,0 0-160 15,0 0-16-15,1-2-16 0,1 1 0 0,1 1-112 0,0 0-32 16,1 0 0-16,-2-1 0 0,0 4-288 0,-1-1 0 15,2 0 0-15,1-1 0 16,-2 3 0-16,1-3 0 0,0 1 0 0,1 0 0 0,1 0 0 0,0-3 0 16,1 2 0-16,1 1-144 15,0-3 144-15,1 1 128 0,0 0-128 0,1 0 176 0,-1 0-48 0,3-4 0 16,0 3 0-16,2-3 0 0,2 2-128 0,1-3 0 0,1 2 0 16,2-2 128-16,1 0 16 0,1 0 0 0,3 0 0 0,1-2 0 15,4 0-16-15,1 2-128 0,1-1 192 16,1 0-64-16,2 1-128 0,2-3 0 0,0 2 0 0,2 0 128 15,2 1-128-15,1-3 0 0,3 3 0 16,-1-1 0-16,1 1 0 0,0 0 0 16,2 0 0-16,2 0 0 0,-4 1 0 0,2-1 0 0,0 3 0 0,-1-3 0 15,2 1 0-15,-1-1 0 0,0 0 0 0,-1-1 0 16,2 1 0-16,-1 0 0 0,-2 0 0 0,-1 1 128 16,2 0-128-16,-3 2 160 0,2-3-160 0,-3 1 160 15,-2 0-160-15,0 1 0 0,-1 0 0 0,-2-1 0 16,-1 3 0-16,-2-3 0 0,-2 2 0 0,-1-1 0 0,-3 2 0 15,-2 0 0-15,0-1 128 0,-1 1-128 0,-2 1 0 16,-2 0 0-16,1 1 0 0,-1-1 128 0,-1-1-128 0,-1 2 0 16,-1-4 0-16,-2 2 0 15,2 1 128-15,-5-3-128 0,1 5 0 0,-2-4 128 16,-1 2-128-16,-1 0 128 0,-1-1-128 0,-2 1 128 16,1 1-128-16,-2 0 0 0,-1 2 0 0,-2-2 0 0,0 1 0 0,-1 3 0 15,1-2 128-15,-1 2-128 0,-1-2 0 0,1 2 0 16,-1 1 0-16,-1-1 0 15,-2 2 0-15,0 0 0 0,-1 1 0 0,0 1 0 16,-1-2 0-16,-2 2 0 0,0-1 0 0,-1 2 0 16,2 0 0-16,2 1 0 0,0 1 0 0,4-3 0 15,3 1 0-15,0 1 0 0,-1-2 0 0,2 2 0 16,-1 1 0-16,0 1 0 0,-1 0 0 0,2 2 0 0,2-3 0 16,0 0 0-16,0 1 0 0,2-1 0 0,0 1 0 15,2-2 0-15,1 1 0 0,2-1 0 16,0-2 0-16,3 0 160 0,0 1-160 0,1-2 160 0,2 0-32 0,1-2-128 15,0-2 192-15,1-1-64 0,2 1 0 0,1-2 0 16,2 2 0-16,1-3 0 0,3-1 16 0,0 0 0 16,2-1 0-16,2-2 0 0,1 2-144 15,2-4 0-15,3 1 144 0,0 0-144 0,3-1 0 0,1 0 0 16,-1 3 0-16,3-3 128 0,4-3-128 0,-1 3 128 0,0 3-128 16,1-2 128-16,0 2-128 0,1-1 0 15,2 1 0-15,-1-2 0 0,0-1 0 0,-1 0 0 0,1 0 0 0,-2 0-128 16,-2-1 128-16,-1 1 0 15,0 0 0-15,-4 0-128 0,-4 1-64 0,0 1-16 16,0 0 0-16,-2 1 0 16,-2 0-224-16,-4 0-32 0,-3 2-16 0,0-2 0 15,-2 2-736-15,-1 0-160 0,0 0-32 0,-3 1-10016 0,2-1-2016 16</inkml:trace>
  <inkml:trace contextRef="#ctx0" brushRef="#br0" timeOffset="-206024.81">11899 16185 5519 0,'0'-4'496'0,"0"2"-496"0,0 0 0 0,-1 2 0 0,1 0 1664 0,0-3 256 16,0 2 32-16,0 0 16 0,0-1-496 0,0 0-112 0,0-1-16 0,0 3 0 0,0-2-512 0,0 1-128 0,0 1 0 0,0 0-16 0,1 0 240 15,1 1 48-15,-1 1 16 0,0 0 0 0,0 1 320 0,2 0 64 0,-3-3 16 0,0 0 0 0,0 0-96 0,3 21-16 16,-1-14 0-16,-2 2 0 15,0 3-256-15,1 1-48 0,1 2-16 0,0-3 0 0,-1 1-256 0,0 2-48 16,-1 1-16-16,0 2 0 16,-1-1-144-16,0 2-48 0,-2 4 0 0,-1 1 0 0,0 0-320 15,-1 0-128-15,-2 4 0 0,0 1 144 0,1-1-144 0,-2 1 0 16,1-1 0-16,1-6 0 0,1-3-688 16,0-3-16-16,1-4 0 0,0-2 0 15,2-1-208-15,0-1-48 0,-1-1-16 0,1-2-9696 0,-1-3-1936 16</inkml:trace>
  <inkml:trace contextRef="#ctx0" brushRef="#br0" timeOffset="-205425.99">12149 16376 17503 0,'3'-5'768'0,"-2"1"176"0,0 2-752 15,-1 0-192-15,0 0 0 0,1 1 0 0,1-1-528 0,-1-1-144 0,2-2-32 0,1-2 0 16,0 3-1088-16,1 0-240 0,0 0-32 0,-3 3-16 0,1 1 2352 0,-2 0 480 0,0 0 80 0,-1 1 32 0,-1 3 1408 0,0 0 288 0,0 0 48 0,-3 1 16 15,4-5 160-15,0 0 32 0,-14 21 16 0,7-14 0 16,1 4-1232-16,-2-4-256 0,1-1-64 0,-1 3 0 0,1-3-896 16,-2 0-176-1,2 1-32-15,-1-2-16 0,0 1 112 0,-1 0 32 16,0-1 0-16,0 0 0 0,0 1-80 0,0 0-16 16,1 0 0-16,-2 1 0 0,1 1-208 0,-1-2 0 15,0 3 0-15,0 0 0 0,2-2 0 0,0 0 0 16,1 1 0-16,2-4-160 0,0 1 160 0,0 0 0 0,1-2 0 0,2-2 0 0,1 2 0 0,-1-1 176 15,1 0-48 1,0-1 0-16,1 1 112 0,0 2 16 0,0 0 0 0,0-1 0 0,1 0-256 0,-1 1 176 16,1-2-176-16,1 2 160 15,-1-2-160-15,0 2 0 0,2-1 0 0,-1-1 0 16,1-1 224-16,0 3-32 0,1-3-16 0,1 2 0 0,-1 0 80 0,2 1 0 0,0-3 16 16,1 2 0-16,3-1-272 0,0-2 0 15,3 0 128-15,0 1-128 0,2 2 0 0,0-3 160 0,2 2-160 0,0-2 128 16,1 3-128-16,0-1 0 0,1-2 0 0,-2 2 0 15,0 3-272-15,1 0-96 0,-1 1-16 32,-2 0 0-32,1 3-896 0,-2 2-176 0,-1 2-32 0,0 2-16 15,-2 1-1024-15,0 5-208 0,0-2-32 16,-2 3-9520 0</inkml:trace>
  <inkml:trace contextRef="#ctx0" brushRef="#br0" timeOffset="-204275.96">13401 15125 11055 0,'-2'0'976'0,"2"-2"-784"0,0 2-192 0,0 0 0 16,0-1 608-16,2-1 80 0,-2 1 16 0,1 1 0 0,0-5-832 0,0 2-176 0,0 0-16 0,1-3-16 0,0 2 848 0,-2 1 160 0,1 0 32 15,-1-1 16-15,-1 2 544 0,0-3 96 0,-2 1 32 0,0 2 0 0,-2-3 528 0,1 0 96 16,-2 2 32-16,0 0 0 16,0 1-320-16,-4-1-48 0,0 0-16 0,-3 1 0 0,3 2-960 0,-2 0-208 15,0 2-48-15,-2-2 0 0,-1 3-448 0,2 0 0 0,-1-1 0 0,1 3-160 16,-1 0 32-16,-1 1 0 0,0-1 0 0,-1 1 0 15,0 1 128-15,1 2 0 0,0-2 0 0,1 3-128 16,1-1 128-16,1 0 0 0,-1 2 0 0,2 0-128 16,3 1 128-16,0-3 0 0,2 2 0 0,1 3 0 15,1-2 0-15,2 2 192 0,2-1-64 16,1 1 0-16,4-2-128 0,1-1 0 0,1-1-176 16,2 0 176-16,3-3-176 0,0 3 176 0,1-3-192 0,2-3 192 0,1 3 0 15,2-5 192-15,0 1 0 0,0-3 0 0,0-3 128 16,-1 1 32-16,1-2 0 0,0-1 0 0,1-1 32 0,1 0 16 15,1-2 0-15,1 0 0 0,-1-1-144 0,0-1-16 16,1-1-16-16,-1 0 0 0,-1-2-16 0,-1 1 0 31,-1-3 0-31,-2 2 0 0,-1-2-16 0,-1 1 0 0,-3-3 0 0,-3 1 0 16,0 3 0-16,-3-3 0 0,-2 0 0 0,0 4 0 16,-2 1-64-16,-2-4 0 15,-3 0-128-15,-1-5 192 0,-2 0-64 0,-2 1 0 0,-2-1-128 0,-1 3 192 0,-2-4-192 0,1 2 176 0,-1-2-176 16,-1 2 160-1,1-3 0-15,1 1 0 0,-1-1 0 0,3 0 0 16,1-1-160-16,2 2 0 0,1-1 0 0,2 2 0 16,1 1 176-16,1 1-48 0,1 1-128 0,0 1 192 15,2-1-192-15,0 4-208 0,0 2 32 0,2 0 16 16,-2 5-352 0,1-2-64-16,0 5 0 0,-1-1-16 0,1 3-880 0,-1 1-192 15,2 1-16-15,-2 3-9024 0,1-1-1808 0</inkml:trace>
  <inkml:trace contextRef="#ctx0" brushRef="#br0" timeOffset="-203606.81">13893 14474 2751 0,'-4'-1'256'0,"1"1"-256"0,1-2 0 0,1 0 0 0,0 1 4736 0,1-1 896 0,-2 2 176 0,2-2 32 0,-1-2-3488 0,0 0-704 0,-2-1-144 0,2 3-32 0,0-3-1232 0,0 4-240 0,1-3 0 0,-2 3-144 0,2 1 144 0,0 0 0 16,2 0 0-16,-1 1 128 0,0 3 320 0,2-3 64 16,-1 4 0-16,1-3 16 0,0 2 448 0,1 1 96 15,1 3 16-15,0-1 0 0,0 2-384 0,1 2-64 16,3 0 0-16,-2 0-16 0,0 0-432 0,2 3-64 15,1 1-128-15,-1 2 176 0,2 0-176 0,0 1 160 16,-1 0-160-16,1 1 160 0,1 0 0 0,-2 4 0 16,0-4 0-16,-1 2 0 0,-1 2-160 0,1-1 160 0,-2 0-160 15,1-1 160-15,-1 0-160 0,-2-2 0 0,0-6 0 0,-1 5 0 16,1-1 0-16,-1 2 0 0,-1-3 0 0,0 0 0 16,0-1 176-16,0 3-48 0,-1-3-128 0,1 0 192 15,-2 1-64-15,0-2 0 0,-1 0-128 0,-1-1 192 16,0-2 0-16,-2 0 0 0,1 0 0 0,-2-3 0 15,1 1 0-15,-2 0 0 0,0 0 0 0,0-3 0 16,-1 1-64-16,-1-2-128 0,1 0 176 0,-1 0-176 0,-2-2 192 16,2-1-192-1,-3-2 192-15,0 0-192 0,0 0 176 0,0-2-176 16,0-1 160-16,-2-1-160 0,-1 0 160 0,-1-3-160 0,0 1 160 16,-1-1-160-16,-1 1 0 0,1-6 128 0,-2 3-128 0,1-1 0 15,0 1 0-15,1-2-128 0,-1 1 128 0,0 3-208 16,1-3-128-16,0 3-32 0,3 1 0 0,1 3 0 15,0 0-912-15,1 3-192 0,1 0-48 0,0 3-9552 16,2 0-1904-16</inkml:trace>
  <inkml:trace contextRef="#ctx0" brushRef="#br0" timeOffset="-202967.39">12833 15696 1839 0,'-9'3'160'0,"3"-3"-160"0,0 1 0 0,2 1 0 0,3 0 3760 0,0-2 720 0,1 0 128 15,-3 0 48-15,1 0-2976 0,1 0-592 0,2 0-112 0,2-2-16 0,4-1 80 0,3 0 32 0,3 0 0 0,2-1 0 0,4 1 448 0,2-1 80 0,1 0 32 0,4-2 0 0,2 1-192 16,4-1-32-16,4-2-16 0,0 4 0 0,4-5-576 16,-1 3-112-16,3-1-32 0,3 3 0 0,3 0-288 0,-5-1-48 15,-4 0-16-15,6 0 0 0,11-1-112 16,3-4-16-16,4 1-16 0,-3-2 0 0,-2 1-176 0,0 3 192 16,0-4-192-16,0 1 192 0,0-1-192 0,2 0 160 15,-1 1-160-15,-2 1 160 0,-4-2-160 0,-5 0 0 16,1 1 0-16,-5 0 0 0,-1 1 0 0,-3-2-224 15,-3 5 48-15,-1-3 16 16,-3 3-384-16,-2 0-80 0,-1 1-16 0,-4 0 0 16,-3 4-672-16,-3-2-144 0,0 1-16 15,-3 1-14256-15</inkml:trace>
  <inkml:trace contextRef="#ctx0" brushRef="#br0" timeOffset="-202092.65">13560 16250 1839 0,'-1'1'160'0,"0"-1"-160"0,1 0 0 0,-2-1 0 0,2 1 3264 0,0-3 640 0,2 2 112 0,-1 0 16 0,0-3-2592 0,1-1-528 0,1-1-96 0,1-2-32 0,-1 2-128 0,0-3-16 15,-1 3-16-15,1 0 0 0,-1 0 528 0,0 0 128 16,-1 0 0-16,-1-1 16 15,1 0 688-15,-2-2 128 0,0-1 16 0,-2 0 16 16,-1 1-576-16,1-1-112 0,-1 1-32 0,-1-1 0 16,0-1-1024-16,-1 0-208 0,-2 0-32 0,1-4-16 15,0 3-144-15,-3-1-176 0,1-3 48 0,-1 5 0 0,0 0 128 0,0 3 0 16,-1-1 0-16,-1 2-128 0,-1 2 128 0,0 4-160 16,-1 1 160-16,-1 3-160 0,1 3 32 0,-2 1 0 0,-2 6 0 15,-2 0 0 1,-1 5-656-16,0 1-128 0,2 4-32 0,1-2 0 15,1 3-240-15,2-1-48 0,4 1-16 16,0 1 0-16,3 0 784 0,2 1 144 0,3 0 48 0,1-4 0 0,1-2 400 0,1-3 96 0,1 3 16 0,3-5 0 16,1 1-240-16,1-3 144 15,0-3-144-15,3-1 128 0,0 1 128 16,-1-4 0-16,0 0 16 0,2-1 0 0,2 1-64 0,2-3-16 16,0-1 0-16,1 0 0 0,1-2 176 0,-1-2 16 15,1-3 16-15,0 0 0 0,0 0 368 0,2-2 64 16,0 1 0-16,0-5 16 0,-1 0-128 0,0-1-16 15,-1-2-16-15,0 0 0 0,2-3-352 0,-3-1-64 0,-1 2-16 0,-1-5 0 16,-1 2 0-16,-2-6-16 0,-1 1 0 16,-3 0 0-16,-1 1-48 0,-2 0 0 0,1 1 0 0,-3-2 0 0,1 2 32 0,-2 0 0 15,-2-7 0 1,-1 2 0-16,-2 2 16 0,-1-2 0 0,-1 1 0 0,-1 0 0 0,-1 3-240 0,0 0 0 31,2 6 0-31,-3 0 0 0,1-3 0 0,0 3-128 0,0 3-16 16,-1 3 0-16,1 2-112 0,2 3 0 0,0 1-16 15,-1 4 0 1,2 0-192-16,0 1-48 0,1 1 0 0,1 2 0 16,-1 1-1824-16,1 4-368 0,2-2-80 0,-1 5-12160 0</inkml:trace>
  <inkml:trace contextRef="#ctx0" brushRef="#br0" timeOffset="-201369.76">13767 16012 40543 0,'2'-5'3600'0,"2"4"-2880"0,-1-2-576 0,2 2-144 0,2 0 0 0,0-3-192 0,5 2 32 0,8-7 16 15,7-2-224-15,5-1-32 0,4-1-16 0,0 1 0 0,0 2 208 0,-5 3 32 0,-8 2 16 0,0 0 0 16,-1 0 160-16,-1 2 192 0,-1 1-32 0,-2 1-16 16,1 1 416-16,-3 0 80 0,-1 1 0 0,-3 1 16 15,1-2-448-15,-5 1-80 0,1 1-128 0,-2 1 176 0,-1-1-176 16,-2 1 0-16,0 0 0 0,-3 1 0 0,-1 2-240 0,-2 1 80 15,-2-1 16-15,-2 3 0 0,-3 0-192 0,-2-1-48 16,1 0 0-16,-4 0 0 0,-3 1 64 0,-4 1 16 16,-1 1 0-16,-3 1 0 0,4 0 112 0,-2 0 0 15,-5 4 16-15,-1 0 0 0,-1 1 176 0,0 1 0 16,1 1 0-16,-2 0 0 0,1 2 0 0,0 1 0 16,1 1 0-16,2-1 0 0,1-1 0 0,2-3 0 15,4 0 0-15,4-3 0 0,5-2 0 0,4-2 0 16,2 0 0-16,1-1 0 0,2-2 640 0,0 2 64 0,2-4 16 15,2 4 0-15,0-4-432 0,2 1-96 0,1 1 0 16,0-1-16-16,0-3-176 0,2 3 0 16,2-3 0-16,2 1 128 0,1 0 64 0,3-1 16 15,1-3 0-15,3-1 0 0,2 0 96 0,1-1 16 0,1-3 0 16,2 3 0-16,0-3 0 0,-2 1 16 16,2 1 0-16,-1 0 0 0,0-2-336 0,-1 1 0 15,-1 1-160-15,-1-1 160 16,-3 2-560-16,1-1 0 0,-2-1 0 0,-2 1 0 0,0 0-464 15,-3 0-80-15,-1 0-32 0,-2-1-16208 0</inkml:trace>
  <inkml:trace contextRef="#ctx0" brushRef="#br0" timeOffset="-200910.77">14487 16233 31327 0,'0'2'1392'0,"-1"-1"272"0,0 1-1328 0,0-2-336 0,-1 2 0 0,1-2 0 0,0 1 976 0,0 3 128 0,-2 1 32 0,0 1 0 15,0 0-1776-15,1 3-368 0,0 0-64 0,2 3-16 16,-1 0 160-16,1 3 32 0,0 1 0 0,-1-1 0 0,1 4 704 0,0-1 192 15,0 2 0-15,0 1 0 0,0 0 1344 0,0 3 288 0,-1 4 64 0,1-3 16 0,-2 6-672 0,2-2-128 16,-1 1-16-16,0-2-16 31,0-1-1136-31,0-5-240 0,1-2-32 0,-2-4-16 16,2 0-1136-16,0-2-240 0,0-3-32 16,2-5-16-16,-2-1 752 0,1-2 128 0,0-1 48 0,0-1-10624 15</inkml:trace>
  <inkml:trace contextRef="#ctx0" brushRef="#br0" timeOffset="-200434.25">14714 16356 28559 0,'2'-3'1264'0,"-2"2"272"0,1-1-1232 0,-1 0-304 0,2 2 0 0,-2-1 0 0,1 1-400 0,-1 0-144 0,1-2-32 0,-1 2 0 16,1 0-432-16,-1 0-80 0,0 0-32 0,0 0 0 0,0 0 1568 0,0 0 304 16,-13 21 64-16,7-18 16 0,1 4 1344 0,-3-2 288 15,1 1 48-15,-2 0 16 0,-1 0-992 0,-1 0-192 0,0 2-32 0,1-1-16 16,0-1-912-16,0 2-192 0,-2 2-48 0,1 1 0 15,-2-3-144-15,4 1 0 0,-1 0 0 0,-1 1 0 16,1 1 0-16,-1 0 0 0,-1 0 128 0,1-1-128 16,3-3 0-16,-2-2 128 0,1 1-128 0,2-1 0 15,-1 0 256-15,1-1-48 0,1 0 0 0,-1-1 0 16,1 4-80-16,1-2-128 0,2-3 176 0,0-2-176 16,3 4 128-16,0-4-128 0,3 0 0 0,-1 1 0 15,4 2 256-15,2-1-48 0,2-2-16 0,1 2 0 16,2 1-192-16,5-1 0 0,3 2 0 0,2-1 0 15,2 2 0-15,2-1 0 0,3 4 0 0,-1-2 0 0,1-2 0 0,0 2 0 16,-2 1 0-16,1 2 0 0,-2 1-352 0,-2-3 32 16,-2 3 16-16,-1-1 0 15,-2 2-608 1,-1-1-128-16,-3 0-32 0,-1 3-15936 0</inkml:trace>
  <inkml:trace contextRef="#ctx0" brushRef="#br1" timeOffset="-178864.09">15984 14517 12895 0,'-3'0'1152'0,"1"-2"-928"0,0 2-224 0,2 0 0 0,0 0 528 0,0-2 64 0,-1 1 16 0,-1-1 0 0,-1-1 144 0,0-2 16 0,0-1 16 0,1 0 0 0,0 1-336 0,0-3-64 15,-1 4 0-15,1-3-16 0,0 2 16 0,-2 2 16 16,-1-2 0-16,0 5 0 16,-1 0 400-16,-3 2 80 0,0-1 16 0,-2 3 0 0,0 2-112 0,0 1-16 15,1-5 0-15,-1 4 0 0,0 2-224 0,-3-2-48 16,2 0-16-16,-2 1 0 15,1 0 352-15,-1-1 64 0,1 1 0 0,-1-1 16 16,2 2-384-16,-2-2-80 0,0 3 0 0,1-3-16 16,-1 1-304-16,1 1-128 0,-1-1 0 0,0 0 128 15,3 1-128-15,-1 1 0 0,1-1 0 16,-2 1 0-16,2 2 0 0,-1 0 128 0,-1 0-128 16,0 0 128-16,2 3 0 0,0 1-128 0,-1 0 192 0,3-2-64 15,1 1-128-15,1-2 0 0,1 2 0 16,2-6 128-16,1 2-128 0,2 0 0 0,1 1 0 15,0-3 0-15,1 2 0 0,1-2 0 0,-1 1 176 0,0 0-176 16,0-1 224-16,1-1-48 0,0-1-16 0,1 1 0 0,-1-1-32 16,2-1-128-16,-1 0 192 0,2 0-64 15,2 0 80-15,-1 1 16 0,2 0 0 0,0 1 0 0,0-1 0 16,1 0 0-16,-1 0 0 0,0 2 0 0,1-2-64 0,-2 1-16 16,1-1 0-16,-1 3 0 0,1-3-144 0,0 0 128 15,0 2-128-15,0 0 128 0,1 0-128 0,-2-1 0 16,1 2 0-16,-2-3 0 0,1 2 176 0,0 0 0 15,-3-2 0-15,1-1 0 0,-1 2 0 0,1-1 0 16,-1-1 0-16,-1 1 0 0,0 1 48 0,-1 2 16 0,1-3 0 0,-2 2 0 16,0-1-240-16,-1 2 176 0,2 2-176 0,-4-4 160 15,1 4-160-15,-1 0 0 16,2 1 0-16,-3 2 0 0,2-1 0 0,-2-2 0 0,1 2 0 0,0 2 0 16,-1-4 0-16,-1 2 0 0,1-2 0 0,-1 0 0 15,-1-3 176-15,0 0-48 0,-1 1-128 16,0 1 192-16,-2 0-64 0,1-2 0 0,-1 1-128 0,0 0 192 15,0-1-192-15,0-2 144 0,0-1-144 0,0 2 128 16,-1-1-128-16,0 0 0 0,-1-1 144 0,2 0-144 16,-2 1 128-16,0-1-128 0,0-3 160 0,-1 2-160 0,1 1 160 0,0-2-160 15,0 0 160-15,2 0-160 16,-1 0 160-16,-1 0-160 0,1 1 160 0,0 1-160 16,0-4 0-16,0 2 128 0,2-1-128 0,-1-1 0 0,0-1 0 0,0 0 0 15,2 0 0-15,0-1 0 0,1 1 0 0,-1-2 0 16,2 0 0-16,0 1 0 0,1 0 0 0,0 1 0 15,2 0 0-15,0 0 0 0,-1 0 0 0,2 0 0 16,0 0 128-16,0 0-128 0,2 0 0 0,-2 0 0 16,0 0 128-16,0 0-128 0,0 0 0 0,0 0 0 15,21 1 128-15,-15 0-128 0,0 1 0 0,2 0 0 0,0-2 128 16,0 2-128-16,0 1 0 0,0-3 0 0,-1 1 0 16,1-1 0-16,-1 0 0 0,0 1 0 0,0-1 0 0,-1 1 0 15,1 2 144-15,2-3-16 0,-2 0 0 0,2 0 0 16,0 0-128-16,0 1 0 0,0-1 0 0,1 1 0 15,0 2 128-15,0-3 0 0,-2 1 0 0,0 0 0 16,-3 3-128-16,0-4 0 0,2 2-192 0,2 3 192 16,-1 0 0-16,1 2 0 15,0-1 0-15,-3-1 0 0,0 1 0 0,-1 1 0 16,0 1 0-16,0-2 0 0,-3 1 0 0,2 1 0 0,-1-1 0 16,-1 4 0-16,1-5 0 0,-2 3 128 0,1 0-128 0,0-2 128 0,0 3-128 0,-1 1 0 15,0-3 0-15,-1 2 128 0,0-2-128 16,0 1 0-16,2 2 0 0,-2-4 0 15,0 3 0-15,0 0 0 0,-2 3 0 0,1-2 0 0,-1 2 0 0,-2 0 192 16,2 1-192-16,-2 0 192 0,-1 1-192 0,0 1 0 16,0 1 0-16,-1 3 0 0,-2 0 0 0,2-2 0 15,1 0 0-15,-1 3 0 0,0 1 0 0,0-2 0 16,1 0 0-16,1-3 0 0,0 0 0 0,1 1 0 16,0-2 0-16,-1-3 0 0,2 5 0 15,-2-2 0-15,2 1 0 0,-1 0 0 16,1 2 0-16,-2 1 0 0,3-1 0 0,-2 2 0 15,3 2 0-15,0-1 0 0,0-2 0 0,2 1 0 0,0-3 0 0,-1 2 0 0,3-3 0 16,0-1 0-16,2 2 0 0,0-1 0 0,0 0 0 0,2 1 0 31,0-2 0-31,2-4 160 0,-1 0-32 0,1 0-128 16,1 0 128-16,1-2-128 0,2 1 0 0,1 0 0 0,0 0 128 0,0-2-128 0,1 1 0 0,-2 0 0 16,1 1 0-16,0-4 0 15,-1 3 0-15,-1-1-144 0,0 1-176 0,-3 0-48 16,1-3 0-16,-4-1 0 0,1-2-192 0,-2 1-32 0,0 1-16 0,0 0 0 15,2-1-1072-15,0-1-224 0,1 0-32 0,1-3-14336 16</inkml:trace>
  <inkml:trace contextRef="#ctx0" brushRef="#br1" timeOffset="-177580.17">16330 14626 911 0,'1'-1'0'0,"0"-2"0"0,-1 3 0 0,0-1 0 0,0 1 752 0,0 0 64 0,0-1 16 0,2 1 0 0,-2-3 304 0,1 2 64 0,-1-2 16 0,0 3 0 0,0 0-96 0,0 0-16 0,0 0 0 0,0 0 0 0,0 0-368 0,0 0-80 0,0 0-16 0,0 0 0 16,0 0-192-16,0 0-32 0,0 0-16 0,0 0 0 15,0 0 48-15,0 0 16 0,0 0 0 0,0 0 0 0,0 0 304 0,0 0 48 16,6 20 16-16,-5-16 0 0,-1 1 320 0,0 1 80 15,0 0 16-15,0 2 0 16,0 0 48-16,-1 0 16 0,1 2 0 0,0-2 0 16,1 3-544-16,0 1-128 15,2 0 0-15,-2 2-16 0,2-6-64 0,-2 6-16 16,3-2 0-16,-2 4 0 0,2-2-112 16,1 3-32-16,-2 0 0 0,2 1 0 0,-1 2-192 0,0-3-32 15,-2 5-16-15,1-3 0 0,-1-2-32 0,-1 0 0 16,2 4 0-16,-2-2 0 0,-1-2-128 0,1-1 0 0,-1 0 0 15,-1-3 0-15,0-2 0 0,1 0 0 0,-1 0 0 16,-2-2 0 0,2 1-640-16,-1 1-176 0,0-1-16 0,0 1-16 15,-1 1-672-15,1-3-128 0,-1 1-16 0,1 1-16 16,-1 0-816-16,1 0-176 0</inkml:trace>
  <inkml:trace contextRef="#ctx0" brushRef="#br1" timeOffset="-176188.07">17746 14910 4607 0,'-1'-1'400'0,"-1"-3"-400"0,0 3 0 0,1-1 0 0,1 0 3328 0,0 1 592 0,0 0 112 0,0-2 32 0,1 0-2112 0,0-2-416 0,0 0-96 0,2-1-16 0,-1-1-832 0,1 3-160 0,0-1-48 0,0 0 0 16,-1 0-384-16,0 2 0 0,-1 1 0 0,0 0 0 15,0 2 512-15,1 0 32 0,-2 4 0 0,0-1 0 0,0 3 656 16,-2 3 128-16,1-1 16 0,0 1 16 16,0-2-352-16,1 3-80 0,-2 6-16 0,2-1 0 15,0 5-336-15,0-2-80 0,0 0-16 0,2-2 0 16,-2 1-128-16,1-2-32 0,-1-1 0 0,0-2 0 0,-1 3-128 15,1-3-48-15,-2 0 0 0,1 1 0 0,0-2-144 0,0 0 0 16,-1 0 0-16,0-1 0 0,-1 0-272 0,1 1-96 16,0-3-16-16,0-2 0 15,0-1-1072-15,1 0-208 16,-1-3-64-16,1 1-8448 0,1-3-1712 0</inkml:trace>
  <inkml:trace contextRef="#ctx0" brushRef="#br1" timeOffset="-175965.59">17775 14626 41471 0,'-3'-5'1840'0,"-1"1"368"0,0 2-1760 0,2 0-448 0,1 2 0 15,1 0 0-15,0 0 272 0,-2-2-16 0,1 1-16 0,0 0 0 16,0-2-1008-16,2 2-208 0,1 1-48 0,1 1 0 16,2 2-3072-16,-3-1-640 0,2 2-112 0,-2-2-16 0</inkml:trace>
  <inkml:trace contextRef="#ctx0" brushRef="#br1" timeOffset="-175364.27">18416 14633 8287 0,'-1'-5'736'0,"-2"3"-592"0,2-3-144 16,0 4 0-16,1-2 896 0,-1 2 160 0,1-2 32 0,-2 0 0 0,1-2-1664 0,0-3-320 0,-2-1-64 0,3-1 0 0,-1 1 1216 0,0-1 256 0,0 3 64 0,-1-3 0 0,1 4 800 0,0-2 160 16,-2 1 48-16,0-2 0 0,-2 3 736 0,1-3 160 15,-2 3 16-15,1 0 16 0,-1 1-464 0,-2 0-112 16,2 3-16-16,-1-3 0 15,-1 3-960-15,2-3-192 0,-1 4-32 0,-1-4-16 16,1 3-496-16,-1-2-96 0,1 2-128 0,-2 0 176 0,1 1-48 0,-1 1 0 16,2 1 0-16,-1 3 0 0,1-3-128 0,-1 4 160 15,1 0-160-15,1-1 160 0,-2 1-160 0,1 1 128 16,1-1-128-16,0 1 128 16,-1 3-128-16,0-2 0 0,2 3 0 0,-1 1 0 0,-2 2 144 0,2 3 0 15,-1-3 0-15,1 5 0 0,-1 1 112 0,1-1 32 0,1-1 0 16,-1 2 0-1,0 4-16-15,1-1 0 0,0 4 0 0,1-5 0 0,2 0-96 0,-1 0-32 0,2-3 0 0,0 1 0 32,0 1 0-32,1-1 0 0,0 2 0 0,0-3 0 0,0 1-144 0,1-2 0 0,0 3 0 0,0-1 0 15,2 2 0 1,-2-4 0-16,2 1 0 0,-1-2 0 0,-1 2 0 0,2-2 0 16,-1 0 0-16,0-2 128 15,0 0-464-15,-1-1-112 0,2-2 0 0,-2-2-16 0,0 0-256 0,0-1-48 0,1 0-16 16,-2-1 0-16,0-1-624 15,-2-1-128-15,2 0-32 0,-2-4-8032 16,1 0-1600-16</inkml:trace>
  <inkml:trace contextRef="#ctx0" brushRef="#br1" timeOffset="-175046.87">17904 14929 25791 0,'0'0'2304'0,"0"0"-1856"0,0 0-448 0,0 0 0 16,1-1 2624-16,0 1 448 0,3 0 64 0,2-2 32 0,4 2-2256 0,3-3-448 0,4 0-80 0,0 1-32 0,2-1-352 0,-2 0-208 0,2 0 16 0,-2-1 16 0,-1 1-336 0,0 1-80 0,-1 1-16 0,-1 0 0 0,-1 1 320 16,1 0 64-16,-3 0 16 0,0 0 0 0,-1 0 464 0,0 0 112 0,0 0 16 0,2 0 0 15,-1-3-256-15,3 2-128 0,2-1 128 0,1-2-128 16,1 0-256-16,-1 1-128 0,-2-1-32 0,3-1 0 16,6-1-1328-16,2 0-272 0,0-1-48 0,-2 2-11424 15</inkml:trace>
  <inkml:trace contextRef="#ctx0" brushRef="#br1" timeOffset="-171859.38">19134 14745 6447 0,'3'-4'576'0,"-2"1"-576"16,0 3 0-16,1-2 0 0,-1 1 128 0,1-1-128 0,2-1 0 0,2-2 0 0,2 0 560 0,0-1 0 0,0 2 0 0,-2-1 0 0,-2 1 400 0,-1 2 96 0,0-1 16 0,-2 2 0 0,0 0 496 16,0 1 96-16,-1 0 32 0,0 0 0 0,0 0-96 0,0 1 0 0,0 0-16 0,2 3 0 0,-2-4-560 0,0 0-96 15,0 0-32-15,0 24 0 0,0-15-176 0,-2 0-32 16,1 2-16-16,-1 0 0 0,-1 3 32 0,1-4 16 0,-1 3 0 0,0-1 0 15,0 1 176-15,-1 0 16 16,2 0 16-16,-1 0 0 0,1-2-256 0,1 0-48 16,0 0-16-16,1-4 0 0,1 3-448 0,-1-1-160 15,1 0 0-15,-1-1 144 0,1 1-144 0,2-1 0 0,-2 1 0 0,0 1 0 0,0 1-224 16,1-2 32-16,0 1 0 0,2 0 0 31,-2-3-320-31,3-1-64 0,0 2-16 0,0 0 0 0,1-3 16 0,2 1 16 0,-2-1 0 0,1-1 0 16,2 1 80-1,-2-1 16-15,2-2 0 0,-1 1 0 16,0-2-720-16,2-1-144 0,-1 0-16 0,-1-1-11328 0</inkml:trace>
  <inkml:trace contextRef="#ctx0" brushRef="#br1" timeOffset="-171515.69">19288 14534 22111 0,'-3'-3'976'16,"1"1"208"-16,-1 1-944 0,2 1-240 0,0 0 0 0,1 0 0 0,0 0 736 0,-1-2 96 0,-1 2 32 0,0-2 0 0,1 2-32 0,-2 0-16 0,2 0 0 0,0 2 0 0,-1 0-176 0,2-1-48 0,-1 4 0 0,1-3 0 15,-1 3-1344-15,1-3-272 0,-1 0-48 0,0 2-16 16,1 1-208-16,-2-1-48 0,1-2-16 0,1 2-9008 0</inkml:trace>
  <inkml:trace contextRef="#ctx0" brushRef="#br1" timeOffset="-171088.79">19528 14784 14735 0,'2'-4'1312'0,"-2"3"-1056"0,1 0-256 0,-1-2 0 0,2 2 3008 0,-1 1 560 0,0 0 96 0,2-1 32 0,1 1-2864 0,3 0-560 0,1-4-112 0,2 3-32 0,1 0-128 0,0-2 0 16,2 3 0-16,-1 0 0 0,1 0 0 0,-2 0 0 0,0 3 0 15,0-3 0-15,-2 1 0 0,0-1 0 0,1 1 0 0,0 1 0 16,0-2-320-1,-1 2-112-15,-1-2-16 0,2 0 0 16,-1 0-912-16,0-2-192 0,-1 0-48 16,2 1 0-16,-1 0-592 0,1-2-128 15</inkml:trace>
  <inkml:trace contextRef="#ctx0" brushRef="#br1" timeOffset="-170782.18">19446 14991 13823 0,'0'-2'1216'0,"0"2"-960"0,0-1-256 0,0 1 0 0,1-2 2752 0,2 2 496 0,0-2 96 0,4 1 32 16,3-2-3376-16,4-2-448 0,5-2-208 16,3 1-48-16,2 0 464 0,-1 1 96 0,3 0 16 0,0 0 0 0,-2 1 128 0,-1 2 224 0,-2 0-48 0,-2 2-16 15,-3 0-160-15,-3-3 160 0,1 6-160 0,-3-3 160 16,0 0-160-16,-2 1 0 16,-1 2 0-16,1-3 0 0,0 3-1584 0,-1-2-192 0,1 2-32 0,-1-2-6896 15</inkml:trace>
  <inkml:trace contextRef="#ctx0" brushRef="#br1" timeOffset="-170279.91">20209 14401 21183 0,'-1'0'1888'0,"1"2"-1504"0,0-2-384 0,0 1 0 0,0 1-608 0,0-1-192 15,0 3-32-15,1 2-16 0,0 1 288 0,0 2 64 0,1 2 16 0,0-2 0 0,-1 2 1200 0,1-2 240 16,-1-3 64-16,-1 4 0 0,1 2 672 0,-1 4 144 15,1 1 16-15,1 1 16 0,-1 1-240 0,0 1-48 0,0 2-16 0,-1 0 0 16,2 2-528-16,-4-2-96 0,1 4-32 0,0 0 0 16,-2 0-624-16,2-1-128 15,-1-3-32-15,-1-2 0 0,1-1-128 0,-1-3 0 16,2-1 0-16,1-3 0 0,-1 4 0 0,-1-4 0 16,2 2 0-16,-1-3 0 0,1 3-256 0,-1-6-96 0,0 1-16 0,0-3 0 31,-1 0-1616-31,1-1-320 0,-1-2-64 0,0-1-10752 0</inkml:trace>
  <inkml:trace contextRef="#ctx0" brushRef="#br1" timeOffset="-169742.71">20491 14756 16575 0,'0'-5'736'0,"0"1"160"0,0 2-720 16,0 2-176-16,0-3 0 0,1 2 0 0,-1 1-320 0,1-1-112 0,1-1-16 0,-1-3 0 0,-1 3 240 0,0-1 32 0,0 3 16 0,-3 0 0 0,0 3 800 15,-2-1 176-15,-1 3 16 0,-3-1 16 0,0 2 752 0,-1-1 160 0,0 4 32 0,-1-4 0 0,0 2 224 0,-1 1 48 0,-1 0 16 0,0 1 0 0,0 0-736 0,0 2-160 16,-1-3-32-16,1 2 0 0,0 0-624 0,1-1-128 0,0 1-16 0,0 0-16 16,4 1-192-16,-2-4-48 15,1 3 0-15,2-1 0 0,-1 1-128 0,2-3 0 0,0 2 0 0,0 1 0 0,2-4 0 16,-1 2 0-16,3 1 0 0,-2-3 0 0,0 4 208 0,2-4 16 15,-2 3 0-15,2 0 0 16,-1-2-96-16,2-1 0 0,1 0-128 0,-1 1 192 0,2-2 48 0,1 0 0 16,1-2 0-16,2 0 0 15,1 0-80-15,0-1-16 0,3 1 0 0,1-3 0 0,1 2-144 0,1 0 192 16,2-2-192-16,-1 3 192 16,2-3-192-16,1 0 192 0,3 2-192 0,-1 0 192 15,0 0-192-15,2 0 0 0,-1 1 0 0,0 0 0 16,1 1 0-16,-3 1-192 0,0 1 0 0,-1 2 16 15,-1 0-1056-15,-2 1-224 0,-1 2-32 0,0 4-14800 0</inkml:trace>
  <inkml:trace contextRef="#ctx0" brushRef="#br1" timeOffset="-168299.61">16572 15909 4607 0,'-3'0'400'0,"0"0"-400"0,2 0 0 0,1 0 0 0,0 0-464 0,0 0-176 0,-1 0-48 0,-2 0 0 0,1-2 688 0,-3 1 304 0,2-2-32 0,1 1 0 0,1-1 496 0,-2 3 80 16,2-3 32-16,0 0 0 0,-1 3 416 0,0-2 96 0,-1-1 16 0,0 2 0 15,0-2 192-15,0 1 32 0,0 2 16 0,-2 0 0 0,1-2-672 0,1 2-128 0,-2 0-16 0,-1 0-16 16,1 2-304-16,0-2-64 0,-2 2-16 0,0 1 0 31,2-1 96-31,-1 2 32 0,-2-1 0 0,1 0 0 0,-2 3 112 0,1 1 32 0,0 3 0 0,-2-3 0 16,2 3-208-16,-1 1-48 0,0 0 0 15,0 4 0-15,-1 0-320 0,0 2-128 0,0 2 0 16,-1 0 0 0,1 4 0-16,-1-3 0 0,2 1 0 0,0-2 0 0,2 1 176 0,1 0 32 15,2 0 16-15,0-1 0 0,3 1 496 0,1-2 112 0,1-1 0 0,3 0 16 16,1-1-368-16,1-2-80 0,3 1-16 0,1-2 0 16,1 2-256-16,0-1-128 0,3 1 0 0,-1-3 128 15,2 2-448 16,0-1-112-31,0 0-16 0,1-5 0 0,-1 1 16 0,0-3 0 16,-1-1 0-16,0 0 0 0,-2-4 432 0,1-1 0 0,0-1 0 0,1-2 128 0,-2 1 464 0,2-4 112 0,-1 0 0 0,0 1 16 0,-1-4 112 0,2 0 0 31,-2-2 16-31,1 0 0 0,-1 0-384 0,0-1-80 16,1-3 0-16,-2-1-16 0,0 1-192 0,0-4-48 16,-1 4 0-16,-3-2 0 0,1 0-128 0,-3 0 160 15,-2-3-160-15,0 0 160 0,-1 0-16 0,-2 0 0 16,-1 3 0-16,0-3 0 0,-2 3-144 0,0-2 160 15,-3 2-160-15,1-3 160 0,-2 3-160 0,1 2 192 0,-1-2-192 0,-2 1 192 16,0-2-192-16,2 1 0 0,1 6 144 16,-2-3-144-16,1 1 0 0,-2 0 0 0,3 2 0 0,-1 0-192 15,1 5-160-15,1 0-32 0,-2 1-16 0,1 0 0 32,0 4-672-32,1 1-128 0,-1 0-16 0,1 0-16 0,-1 1-1120 0,1 1-208 0</inkml:trace>
  <inkml:trace contextRef="#ctx0" brushRef="#br1" timeOffset="-167125.78">17973 16070 3679 0,'-1'-2'320'0,"1"-3"-320"0,0 2 0 0,0 2 0 0,1 0 0 0,-1 0 0 0,2-4 0 0,-1-4-192 0,0 0 0 0,1-2 0 16,0 0 0-16,0-4 0 0,-1 7 576 0,1-4 96 0,-1 6 32 0,-1-4 0 0,0 4 816 0,-1 0 160 0,-2 0 48 0,2 1 0 15,0 1 192-15,-2 2 64 16,1-1 0-16,-2 1 0 0,0 2-320 0,-1-3-48 15,0 2-16-15,0 0 0 0,1 1-192 0,-3 0-64 0,0 0 0 0,0 1 0 16,-1 0-384-16,-1 2-64 0,1-3-32 0,-1 2 0 31,2 1-288-31,-1 0-48 0,1 2-16 0,-2 2 0 16,1 1 0-16,-2 0 0 0,1 2 0 0,0 1 0 16,1 0-320-16,0 0 0 0,2 4 0 0,-1 1 128 0,2 4-128 15,0-3 0-15,1 5-128 0,3-1 128 0,0 1 0 0,1-1 144 16,2 0 0-16,2 1 0 0,1-3 208 0,0-1 32 15,2-1 16-15,2-1 0 0,-1-5-400 16,2 0 0-16,1-2-144 0,1 0 144 0,0-3-336 16,2-1 32-16,-2 1 16 0,-1-5 0 0,-1 3 288 15,2-4-192-15,2-4 192 0,1 3-160 0,1-4 160 0,0 0 176 16,-1 0-48-16,1 0 0 0,0-1 80 0,-1 1 16 16,1 1 0-16,-1-4 0 0,1 0 64 0,-1-2 16 15,-2 3 0-15,-1-4 0 0,1 1 128 0,-3-3 16 16,0 1 16-16,-2-3 0 0,1 2 160 0,-3-1 16 0,-2 0 16 15,-2 0 0-15,1-1-144 0,-2 0-48 0,-2-1 0 0,-2 1 0 16,0 0-240-16,-2 2-48 0,0-1-16 0,-3 0 0 16,0 2 0-16,-3-3 0 0,-1 3 0 0,0 1 0 15,0 3-160-15,-1-3 0 0,1 4 0 0,0-1 128 16,-1 3-288-16,3 0-64 0,3 2-16 0,-2-1 0 31,-1 3-304-31,-1-3-64 0,1 3-16 0,0 0 0 0,2 2-160 16,0 0-48-16,2 0 0 0,1 2 0 0,0-3-864 0,3 1-176 15,-1 0-48-15,3 2-6944 0,0-1-1392 0</inkml:trace>
  <inkml:trace contextRef="#ctx0" brushRef="#br1" timeOffset="-166712.58">18415 16347 8287 0,'1'-2'736'16,"-1"-1"-592"-16,0 2-144 0,0-1 0 0,0 0 4928 0,0 2 944 0,0 0 192 0,0-1 32 0,0 0-3856 0,0-4-768 0,1 2-144 0,0 1-48 0,1 1-896 0,-1 1-192 0,1 0-48 0,0 1 0 0,-1 1-144 0,-1 3-144 0,0 0 144 0,0 0-208 15,0 1-560-15,-1-1-96 0,-1 3-32 0,0-2 0 16,1 3-848-16,-1-4-176 0,1 1-48 0,0 0-10192 0</inkml:trace>
  <inkml:trace contextRef="#ctx0" brushRef="#br1" timeOffset="-166010.95">18527 16041 23039 0,'-1'-9'1024'0,"0"3"192"0,1 1-960 0,0 1-256 0,0 4 0 0,0-2 0 0,1 0 192 0,0 1 0 0,2-4 0 0,0 0 0 0,1 3-48 0,2-3-16 0,1 5 0 0,-1 0 0 0,0 1 640 0,1 3 112 0,-1 2 16 0,1 3 16 0,-1 2 368 0,1 2 64 16,-1 1 0-16,-1 2 16 0,2 0-208 0,-1 1-32 16,0 3-16-16,-1 0 0 0,1-2-464 0,0 1-80 15,0 3-32-15,1-1 0 0,-1-3-192 0,-1-1-32 31,1-1-16-31,-1-5 0 0,1-2-288 0,0-1 0 0,-1-3 128 0,0-3-128 0,0 0 176 0,0 1-32 16,0-3 0-16,0 0 0 0,1-4 0 0,-1 1 0 16,0 0 0-16,0-2 0 0,0 0-144 0,0-3 192 15,0 2-192 1,0-4 192-16,0 0-64 0,-2 1-128 0,2-3 192 0,0 1-64 0,0 3 16 0,-1-1 0 16,1-1 0-16,-1 4 0 0,1 0-144 0,-2 1 0 0,1 1 0 0,0 2 0 15,-1 2 0-15,1 1 0 0,0 2-144 0,1 1 144 16,0 4-224-16,1-2 64 0,1 2 16 0,-1 2 0 0,2 0 144 15,-1 1 0-15,1-3-144 0,-2 2 144 16,1-3 0-16,-2 1 0 0,1-1 0 0,1-1 128 0,-2-3-128 0,0 0 0 16,-1 2 0-16,0-4 0 15,1 1 0-15,-2-1 0 0,0 1 0 0,1-4 0 0,1 2 128 0,-1-1 0 16,-1-1 0-16,1 1 0 0,1-2 112 0,0-1 16 16,1 1 0-16,0 0 0 0,1-1-64 0,0-1 0 15,0-1 0-15,1 1 0 0,-1-1-48 0,1 1-16 16,-1-1 0-16,0-1 0 0,0 2-128 0,0-1 128 15,-1 0-128-15,-1-3 128 0,0 3 48 0,0-1 0 16,-1-2 0-16,0 2 0 16,-2-2-16-16,2 2 0 0,-2-3 0 0,1 1 0 0,-2-1-160 0,0-1 0 0,-1 0 144 15,-1 0-144-15,0 0 0 0,-1 0-208 0,0 2 16 16,-1-2 16 0,0 0-384-16,-1 1-80 0,2 2 0 0,-2 0-16 15,3 1-656-15,-2 1-128 0,3 1-32 0,0 0-15760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09:38.74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3878 10860 28559 0,'0'-1'2544'0,"0"-3"-2032"0,1 4-512 0,-1 0 0 31,1 0-736-31,1 0-240 0,-1 0-48 0,2-1-16 0,4 1 832 0,1 0 208 0,3 0 0 0,4 0 0 16,3 0 0-16,1 0 0 0,6-2 0 0,2 0-144 15,4 0 400-15,3 2 96 0,0-4 16 0,1 3 0 0,2 1 80 16,-1-3 32-16,-3 2 0 0,1 0 0 0,-2 0-128 0,0-2-32 16,-1 2 0-16,-4 0 0 15,-2 1-640-15,-2-3-144 0,1 1-32 0,-3 1-7760 16,-1-3-1568-16</inkml:trace>
  <inkml:trace contextRef="#ctx0" brushRef="#br0" timeOffset="282.89">3800 11104 36863 0,'-6'1'3264'0,"2"0"-2608"0,2 1-528 0,2 0-128 16,2-1 528-16,3 0 80 0,1 2 16 0,3-2 0 15,7 2-1008 1,9 0-208-16,10 2-48 0,9-3 0 0,5-2 640 0,6-2 0 0,5-1 144 0,2-4-16 16,2 1-368-16,2 0-64 0,2 0-16 0,2 2-10496 15,3 3-2112-15</inkml:trace>
  <inkml:trace contextRef="#ctx0" brushRef="#br0" timeOffset="14967.06">1459 9397 13823 0,'0'-2'1216'0,"1"1"-960"0,1 1-256 0,0-3 0 16,-1 2-1152-16,2 0-288 0,2-3-48 0,2-1-16 15,3-2 1504-15,2-1 368 0,3-1 32 0,-2 3 16 0,-1 0-416 0,-2 2-144 16,-1 2 0-16,-5 1 0 16,1 1-240-16,-2 0-32 0,-3 0-16 0,-3 1 0 0,1 1 1328 0,-2 1 256 0,-1-1 48 0,-2 2 16 15,1-1 320-15,0-1 80 16,-2 0 16-16,2 2 0 0,-2-4-352 0,1 1-64 0,0 1 0 0,-1-2-16 16,1 0-256-16,-3-2-48 0,1 1-16 0,1-1 0 31,-1-1-320-31,-1 2-64 0,0-3-16 0,0 2 0 15,-1-1-224-15,-2 1-32 0,-1-1-16 0,0 3 0 16,2 0-64-16,0 3-16 0,-1-2 0 0,-3 3 0 16,-1 0 96-16,-2 0 16 0,1 5 0 0,0-3 0 15,2 2-240-15,0-2 0 0,4 0 128 0,1 0-128 0,1-1 0 0,1 0 0 16,2 0 0-16,1 0 0 0,1-4 0 0,1 3 0 16,0-2 0-16,2 0 144 0,1 0 352 0,1-2 64 15,0 1 16-15,0 1 0 0,0 0-256 0,1 2-64 16,0 0 0-16,0 1 0 0,2 1 0 0,-1 1 0 15,1 2 0-15,-1-1 0 0,2 4-128 0,0-1-128 16,-1 4 192-16,1-3-192 0,0 4 0 0,-1-2 0 16,1 0 0-16,0 2 0 0,-2-1 0 0,3 1 0 15,-1 2 0-15,0 2 0 0,-1-3 0 0,1-2 0 16,-1 2 0-16,-2-3 0 0,1-3 176 0,0 1-176 16,-1-1 160-16,-1 2-160 0,1-1 448 0,-2 0-16 15,1 2 0-15,-1-3 0 0,-1 0-112 0,0-3-32 0,1 1 0 16,-3-1 0-16,1 2-160 0,-2-2-128 0,2 1 144 0,-1 2-144 15,0-2 0-15,1 1 0 0,-2 1 0 0,1-1 0 16,1-3 0-16,0 1 0 0,2-1 0 0,-2-1 0 16,2 0 0-16,-2-1 144 0,2-1-144 0,0 0 128 15,1-1 64-15,0 0 16 0,0 1 0 0,1-3 0 16,0 1-64-16,2 1-16 0,1-3 0 0,-1 1 0 16,3 3 48-16,1-2 0 0,1 0 0 0,0 1 0 15,0 2-48-15,0 0-128 0,0-1 192 0,0 1-64 16,-1 1-128-16,1-1 0 0,-1 4 0 0,-1-3 0 15,0-1-288-15,-1 1-32 0,3 1-16 0,-1-2 0 16,2 0-912-16,1 0-176 16,3-4-48-16,5 2 0 0,4-4-1072 0,6 1-208 0</inkml:trace>
  <inkml:trace contextRef="#ctx0" brushRef="#br0" timeOffset="26499.01">24183 535 2751 0,'10'-19'256'0,"-2"6"-256"0,-1 0 0 0,-1 5 0 16,-1 1 720-16,-1 3 112 0,2-3 0 0,3-1 16 0,4-12 528 0,5-4 96 15,0-3 32-15,-2 1 0 0,-5 4 304 0,-5 2 64 16,-4 3 16-16,-5 2 0 15,-4 4-464-15,-6 2-80 16,-4 3-32-16,-4 1 0 0,-5 5-800 0,-4 3-144 16,-3 3-48-16,-2 6 0 0,-2 4-448 0,0 3-112 15,-1 3-16-15,1 3 0 16,1 1-1136-16,-1 2-224 0,1 6-48 0,0 1-16 16,2 1-1104-16,0 0-224 0,4-1-32 0,1 2-16 15,0 0 1408-15,1 4 288 0,2 3 48 0,1-2 16 0,2 2 928 0,4-5 192 16,4-3 48-16,3 2 0 0,1 4 272 0,6 0 64 0,5-2 16 0,6-3 0 15,8 1 64-15,8 1 16 0,8 0 0 0,8-4 0 16,6 0 976-16,6-7 192 0,2-3 32 0,0-8 16 16,-3-6-640-16,2-2-128 0,0-7-32 0,1-2 0 15,0-2 128-15,-1-4 32 0,3-5 0 0,-4-5 0 16,0-4-192-16,-3-6-48 0,-5 0 0 0,-3-4 0 16,-3-2-352-16,0-5-80 0,-2-4-16 0,-2-7 0 15,-3-3-16-15,-4-2-16 0,-4-3 0 0,-6-2 0 16,-4-5-480-16,-8 3-112 15,-5 3-16-15,-6 3 0 0,-6 0 1376 0,-6 2 272 0,-4 5 48 0,-9-4 16 0,-6 1 656 16,-6 4 128-16,-3 1 16 0,-3 6 16 0,-3 4-1328 0,-3 6-272 16,-4 6-48-16,-2 4-13264 15</inkml:trace>
  <inkml:trace contextRef="#ctx0" brushRef="#br0" timeOffset="31509.5">3236 9185 21183 0,'-5'-7'1888'0,"1"1"-1504"15,2 3-384-15,2 0 0 0,0 3 528 0,1 0 48 0,0 0 0 0,1-2 0 16,0 0-48-16,2 1 0 0,2-1 0 0,3-1 0 15,2 3-288-15,1 0-64 0,5 0-16 0,2 1 0 16,1 3-160-16,2-4 0 0,2 3 0 0,4-1 0 16,5 1 0-16,1 0-176 0,0-2 48 0,0 2 0 15,-2-3 0-15,-1 0 0 0,0-1 0 0,-4-2 0 16,-4 1 128-16,-2-2 176 0,0 2-48 0,-1-1 0 16,-1-2 320-16,-2 0 48 0,-2 0 16 0,-1 3 0 15,-3-2 352-15,-3 2 80 0,1-2 16 0,-3 0 0 16,0 3-64-16,-2 0 0 0,0-1 0 0,-3 2 0 0,2 0-352 15,-2 2-80 1,-1-1-16-16,1 3 0 0,-1-3-176 0,0 3-32 0,-1-1-16 0,0 1 0 0,-1 2-224 0,0 2 0 16,-1 0 0-16,-2 3 0 0,0 1 0 0,-1 2-240 15,0 0 80-15,0 0 16 0,0 2 144 0,-3 2 0 16,2 2 0-16,-2 2 0 0,0 3 0 0,2 2 0 16,-1 2 0-16,2-1 0 0,1-1 0 0,2-1 0 15,1 0 0-15,1 0 0 0,1 0 0 0,3 1 0 16,0-3 0-16,4 1 0 0,-1 1 192 0,2-4-16 15,1-1-16-15,0-1 0 0,-2-3-16 0,1-1 0 16,-1-2 0-16,-1 0 0 0,-1 1-144 0,-1 0 0 16,-1-1 0-16,0-1 0 0,-1 1 0 0,0-3 128 15,-2 0-128-15,0-1 0 0,-2-1 0 0,2-1 0 0,-1 0 128 16,0 0-128-16,1 1 240 0,-1-3 16 0,-2-1 0 16,2 1 0-16,0-1 96 0,-2-1 32 0,1 1 0 0,-2-4 0 15,-1 4-64-15,0-4-16 0,-1 4 0 0,-1-2 0 16,-2-1-304-16,-2 1 160 0,0 1-160 0,-4-3 128 15,0 2 48-15,-2 1 0 0,-2-1 0 0,-1 0 0 16,-1 2-176-16,0 0 0 0,0 1 0 0,0 1 128 16,-1 1-128-16,2-3 0 0,0-1 0 0,3 1 0 15,0-3-128-15,1 2-128 16,1 0 0-16,-5 0-16 0</inkml:trace>
  <inkml:trace contextRef="#ctx0" brushRef="#br0" timeOffset="58644.52">6054 10534 13823 0,'-4'-4'1216'0,"1"-1"-960"0,0 1-256 0,2 2 0 0,1-2 1680 0,0 2 304 16,0-2 48-16,-1-2 16 0,1-2-1648 0,-1-5-400 15,1-1 0-15,-3 2 0 0,2 1-192 0,-3 1-112 16,-1 4-16-16,-1-1-16 16,-1 4-624-16,-3 0-112 0,-3 3-16 0,0 0-16 0,-3 0 656 0,-4 0 144 15,-1 3 32-15,-3 0 0 0,1 2 1472 0,-3 2 288 16,-1-2 64-16,1 1 16 0,1 0-96 0,0-1-32 15,2 1 0-15,1 0 0 0,0 2-736 0,4 0-160 16,2-2-32-16,1 2 0 0,3 2-512 0,-1 1 0 16,5 0 0-16,-1 3 0 0,2 0 352 0,-1 1 16 0,2 3 0 0,0-2 0 15,2-1 208-15,-1-2 64 16,1 7 0-16,2 3 0 0,1-4-640 0,3 0 0 0,2-1 0 0,2-3-128 31,1-2-544-31,2 1-96 0,2-2-32 0,2 0 0 16,0-3 288-16,2 1 48 0,0-3 16 0,1-5 0 0,-1-1 576 0,1-2 128 0,1-1 32 0,1-3 0 15,-1 0 672-15,4-2 144 0,1-1 32 0,2-2 0 16,0-1-224-16,0 0-32 0,1-3-16 0,-1 0 0 16,5-2-288-16,-3 3-48 0,-2-2-16 0,-3 1 0 15,2 0-256-15,-5 0-48 0,0-2-16 0,-4 1 0 16,-1 0-64-16,-2-1-128 0,-2-1 176 0,-2-1-176 16,-2 1 320-16,-1-5-64 0,-2 0 0 0,-1-2 0 0,-1-4 208 15,0-1 48-15,-1 2 0 0,0 0 0 0,0-4-240 0,-2 0-32 16,-1 0-16-16,0-2 0 0,0 1-224 0,-2 1 144 15,-1-2-144-15,-1 3 128 0,0 1-128 0,-2 1 128 16,1 2-128-16,-1 2 128 0,0 6 16 0,0-2 0 16,0 5 0-16,0-3 0 0,3 3-144 0,-2 1 0 15,2 5 0-15,-2-2 0 0,2 5-336 0,-1 0 48 16,2 2 16-16,0 3 0 16,1 0-688-16,-1 1-128 0,1 0-16 0,0 1-10368 15,2-1-2080-15</inkml:trace>
  <inkml:trace contextRef="#ctx0" brushRef="#br0" timeOffset="59209.7">6536 9809 40543 0,'0'-5'1792'0,"-1"4"384"0,1-2-1744 0,-1 3-432 0,1 3 0 0,0-3 0 0,0 2-160 0,0 2-112 16,0-1-32-16,1 3 0 15,0 1-528-15,2 1-128 0,1 1 0 0,1 3-16 0,1 1 704 0,1 2 144 16,3 0 128-16,2 2-192 0,2 3 192 0,2 2 0 16,0 0 0-16,1 3 0 0,0 0 240 0,-1 0 16 15,-2-6 16-15,1 4 0 0,-2-2-112 0,-3-4-32 16,-2-5 0-16,0 3 0 0,-1 5 160 0,0 4 32 16,0 2 0-16,-4-2 0 0,0 2 48 0,-3-2 16 15,-1 0 0-15,-3 2 0 0,-1-1-128 0,-2 1 0 16,-1-1-16-16,-1 1 0 0,0-1-240 0,-1-2 0 15,1-1 128-15,0-1-128 0,2-3 0 0,0-2 176 0,0 1-176 16,1 0 160-16,0-2-160 0,0 0 128 0,0-1-128 0,-1-1 128 16,0-2-128-16,-2 0 0 0,-1-2 0 0,1 0 0 15,-1-3 128-15,-1-1-128 0,1-4 0 0,-3 0 128 16,0 1 0-16,-2-5 0 0,1-1 0 0,-2 0 0 16,0-4-128-16,0 1 0 0,-1-3 144 0,2 0-144 15,0 1 0-15,0-1 0 0,0 0 0 16,0 2 0-16,4-1-192 0,1 3-64 0,2 1-16 0,3 3 0 15,1-2-1232-15,3 3-240 0,1 1-48 0,0 0-14608 16</inkml:trace>
  <inkml:trace contextRef="#ctx0" brushRef="#br0" timeOffset="59633.75">5414 11047 35935 0,'-18'0'1600'0,"5"0"320"0,0 1-1536 15,5 0-384-15,4 1 0 0,2 0 0 0,-1-1-1296 16,-1 3-336-16,-3 0-64 0,1 3-16 0,1-1 368 0,6 1 80 0,4-1 16 0,6-1 0 16,5 0 1904-16,6-4 384 0,9 0 80 0,6-1 16 15,8-1-640-15,3-4-128 0,7 0-32 0,3-2 0 0,1 0 688 16,3 1 144-16,3-2 32 0,1 0 0 0,-1 3-64 15,0-1-16 1,-3 0 0-16,-1-3 0 0,1 0-592 0,-1-2-112 0,2 1-32 0,-1 1 0 0,0-3-176 0,-3 0-32 16,-2 1-16-16,-4 0 0 0,-2 0-160 0,-4 2 0 15,-4-1 0-15,-1 0 0 16,-2 3-816-16,-3-1-144 0,-3 0-16 0,-4 0-16176 16</inkml:trace>
  <inkml:trace contextRef="#ctx0" brushRef="#br0" timeOffset="60339.92">6163 11660 23039 0,'0'-8'1024'0,"-1"1"192"0,1 1-960 0,-2 1-256 0,1 3 0 0,0-2 0 0,0 3 416 0,-2-5 32 16,-2-5 16-16,-1-3 0 0,-2 0 416 16,-4 0 80-16,0 1 0 0,-2 0 16 0,0 1-192 0,-2 1-32 15,-1 3-16-15,-2 0 0 16,-1 3-1184-16,-2 4-224 0,-1 2-48 0,1 3-16 0,0 3 576 0,-2 3 160 16,0 1 0-16,-1 3 0 0,0 2 976 0,2 0 272 15,0 1 48-15,-1 6 16 0,-2 0-32 0,1 4 0 16,1-1 0-16,3 0 0 0,3 2-720 0,2 0-160 15,2 0-16-15,4 1-16 16,3-4-368-16,4 1 0 0,2-3 0 0,4 1 128 0,0-2-128 0,4 0-240 0,0 0 64 16,2-3 16-16,1-2 160 0,-1-1-160 0,1-5 160 0,3 1-160 15,2-5 160-15,1 3 0 0,1-4 0 0,3-3 0 16,1-1 336-16,3-2 0 0,4-4 0 0,1-1 0 16,0-1 96-16,0-1 16 0,1-4 0 0,0 0 0 15,-1-2-272-15,-1-4-48 16,-4 1-128-16,0-2 192 15,-2-4-16-15,-2 0-16 0,-1-2 0 0,-5 1 0 16,1-4-32-16,-2-3 0 0,-2-3 0 0,-1-2 0 16,-2 2-128-16,-2-6 192 0,-1 0-192 0,-1-1 192 15,-1 1-192-15,-3-1 0 0,-2 5 0 0,0 1 0 16,-1-2 0-16,-3 0 128 0,0 0-128 0,-1 2 128 16,-3 0 96-16,0 6 16 0,1 4 0 0,-2 2 0 0,0 3-240 0,-3 0 176 15,2 4-176-15,0-3 160 0,-1 7-304 0,2 1-64 16,0 4-16-16,1 0 0 15,0 2-288-15,0 2-64 0,3-1-16 0,1 2 0 16,-1 1-1056-16,3 0-208 0,0 4-32 0,0-2-14512 16</inkml:trace>
  <inkml:trace contextRef="#ctx0" brushRef="#br0" timeOffset="60921.62">6459 11686 39615 0,'-12'-2'1760'0,"4"-3"352"0,0 1-1680 0,3 2-432 0,3 0 0 0,1 0 0 16,-1 1-304-16,0-1-144 0,1-4-16 0,-1-1-16 16,4-2-576-16,3 1-112 0,3 0-32 15,5 1 0-15,3 3 944 0,0-1 256 0,4 3 0 0,1-2 0 0,0 1-160 0,1 3 160 16,0 0-192-16,2-2 192 0,-1 2 1008 0,-2 0 304 16,-1 2 64-16,0-2 16 0,1 3-560 0,-1 1-96 15,-1-2-32-15,0 2 0 0,-1 1-464 0,-1-2-112 16,-3 1 0-16,1 1-128 0,-1 0 128 0,-3 1-128 15,1-1 0-15,-3-2 0 0,-2 0 0 0,-2-1 0 16,-2 1 0-16,-2 1-144 0,-2 0-96 0,-4 2-16 16,-1 1 0-16,-4 2 0 0,-3 2 80 0,-3 0 16 15,-2 0 0-15,-6 2 0 0,0 3 160 0,-5 1 0 16,-1 0 0-16,-2 3 0 0,-1 1 0 0,-3 1 0 16,0 1-144-16,-1 0 144 0,2-2 0 0,1 3 0 15,-1-4 0-15,4 1 0 0,3 0 0 0,3-8 0 0,4 2 128 0,-7 7 224 16,20-11 32-16,3-3 16 0,3-1 0 15,3 2-208-15,3-3-64 0,2 0 0 0,5-1 0 16,5 1 0-16,1 2-128 0,4-2 192 0,2-1-64 16,4 1-128-16,3-1 0 0,1 0 144 0,-2 0-144 15,2-4 0-15,-4 0 0 0,-1 2 0 0,0-3 0 16,-1-4-176-16,-3 3 0 0,-1-4 0 0,-2 1 0 16,-3 1-160-16,0-2-48 0,0-4 0 0,0 2 0 15,0-1-1088-15,-1-3-240 0,1 1-32 16,-2-1-14208-16</inkml:trace>
  <inkml:trace contextRef="#ctx0" brushRef="#br0" timeOffset="61581.1">6574 11407 35935 0,'-8'3'1600'0,"1"-3"320"0,-2 0-1536 0,3 0-384 0,2 0 0 0,2 0 0 16,-2 2-560-16,-2-2-176 0,-4 0-32 0,0 0-16 31,0 0-608-31,3-2-112 0,3 0-32 0,3 0 0 0,3-2 1728 0,1 1 320 0,2 0 80 0,1 0 16 0,-1 1-608 0,1 0 0 16,0 1 0-16,-1 1 0 0,0 0 736 0,0 3 128 15,0-1 32-15,-1 1 0 0,-1 0 528 0,1 1 112 16,1-1 32-16,1-1 0 0,2 0-816 0,-1 0-176 16,3-2-16-16,0-2-16 0,1 2-256 0,0-2-48 15,0 1-16-15,2 0 0 0,0-2-64 0,2-1-16 16,0 1 0-16,2-2 0 0,0 2-16 0,3-2-128 16,2 2 192-16,3 0-64 0,0 1 32 0,0-1 0 15,-1 2 0-15,2 1 0 0,-1 0-160 0,-1 0 128 16,-2 0-128-16,-4 0 128 0,1 1-128 0,-4 0 0 0,-2 1 0 0,-3 0 0 15,0-1 0-15,-2 1 0 0,-3 0 0 0,-2-1 0 16,-2 1-128-16,1-1 128 0,-2 1 0 0,-3-2 0 16,1 0 0-16,-2 0 0 0,-1-2 0 0,0-1 128 15,-1 0 64-15,-1 0 16 0,0-2 0 0,0-1 0 16,-2 1-208-16,2-1 176 0,-2 0-176 0,1-1 160 16,-4 3-32-16,3-3 0 0,-4 2 0 0,2 2 0 15,-3 0-128-15,1-1 0 0,-1 2 0 0,-1 0-176 16,1 2 16-16,-3-2 0 0,3 4 0 0,-1-2 0 31,2 2-224-31,1-2-64 0,2 0 0 0,3 0-12224 0,2-4-2464 0</inkml:trace>
  <inkml:trace contextRef="#ctx0" brushRef="#br0" timeOffset="63654.32">8062 10321 27647 0,'-3'-4'2448'0,"1"2"-1952"0,1 2-496 0,1-1 0 16,1 1-528-16,-1-3-208 0,0 1-32 0,-1-5-16 15,0-1-480-15,0-1-80 0,-1-2-32 0,0 2 0 16,-1 2 976-16,0-2 192 0,-1 3 32 0,-3-3 16 15,-2 5 736-15,-2-3 160 0,-2 4 32 0,-1 0 0 0,-2 3 352 0,-2 1 80 16,1 4 16-16,0-2 0 0,1 3 64 0,-3 4 32 16,2 0 0-16,-1 1 0 0,5-2-336 0,-2 4-64 15,1 0-16-15,2 3 0 0,1 1-736 0,0-2-160 16,1 2 0-16,0 3 0 16,1-2-736-16,3 3-96 0,1 2-32 0,3 0 0 15,0-1 320-15,2-2 64 0,2 0 16 0,1-3 0 0,2 1 752 0,0-6 160 16,3 2 16-16,-2-3 16 0,3-1-224 0,-2 0-32 15,3-3-16-15,-1-1 0 0,-1 0-208 0,3-2 0 16,0 1 0-16,2-4 0 0,0 0 240 0,3-1 0 16,3-2 0-16,1 1 0 0,2-4-112 0,0 0 0 15,1 0-128-15,0-3 192 0,6 1-64 0,-1-3 0 0,2-1-128 16,-3-3 192-16,-2 2 16 0,-4-2 0 0,-2-2 0 0,-3 0 0 16,-1-2 304-16,-5-3 64 0,-1 2 16 0,-4-4 0 15,-3-3 16-15,-2-1 0 0,-2-2 0 0,-2 1 0 16,-2-2-288-16,-3-1-48 0,-1 0-16 0,-1-2 0 15,0 1-64-15,-3-2 0 0,1 0-16 0,-2 0 0 16,1 0 0-16,1-1 0 0,2-2 0 0,1-1 0 16,2 3 0-16,0-1 0 0,-1 0 0 0,3 3 0 15,1 1 16-15,0 3 16 0,1 4 0 0,1 4 0 16,0 9-208-16,1 3-288 0,0 3 64 0,1 5 16 16,0 1-672-16,1 1-128 0,-1 4-16 0,1 4-16400 15</inkml:trace>
  <inkml:trace contextRef="#ctx0" brushRef="#br0" timeOffset="64250.52">8470 10090 31327 0,'-7'-3'1392'0,"2"1"272"0,1 1-1328 0,2-1-336 0,1 1 0 0,1 1 0 15,1 0 528-15,-1 0 48 0,1 0 0 0,2-2 0 16,1 2-1088-16,5 0-224 0,2 0-32 0,0 0-16 15,4 2 912-15,1-2 192 0,3 0 48 0,2 0 0 16,2 1-240-16,1-1-128 0,2-1 128 0,0-1-128 16,0-1 624-16,-3 2 48 0,1-2 16 0,-1 1 0 15,2-2 288-15,0 2 64 0,-1-2 16 0,-1 3 0 16,-4-3-480-16,-1 2-112 0,-3 2-16 0,-3 0 0 0,-1 0-256 16,-2 1-48-16,-2 1-16 0,-1 1 0 0,-2 2-128 0,0-1 0 15,-3 3 0-15,-1-1 0 16,-1 3-384-16,0-1-96 0,-3 1-32 0,-2 2 0 15,0-1-448-15,-4 2-112 0,-2 0-16 0,-1 0 0 16,-4 2 336-16,-3 0 64 0,-1 1 16 0,-1 1 0 0,2-3 672 0,-3 0 304 16,1 1-32-16,0 1 0 0,0 0 512 0,1 1 112 15,-2-1 0-15,1 3 16 0,1 1-288 0,0 3-64 16,1-5-16-16,4 2 0 0,1 1-288 0,3-6-48 16,3 1-16-16,2-1 0 0,4-3 112 0,5-2 16 15,4-2 0-15,1-1 0 0,4 0-192 0,2-1-128 16,2 1 144-16,1-1-144 0,1 0 128 0,3-2-128 15,1-1 0-15,2 0 144 0,3-2-144 0,2 0 0 0,1-2 0 0,0 0 0 16,-1 1 192-16,5-1-32 0,6-1-16 0,40-2 0 16,-41 1-416-16,2 0 64 0,-4 2 16 31,-2-3-784-31,-3 0-160 0,-2 1-16 0,-5 3-15792 0</inkml:trace>
  <inkml:trace contextRef="#ctx0" brushRef="#br0" timeOffset="64690.74">7745 10852 11967 0,'-18'4'1072'0,"5"0"-864"0,0 1-208 0,5-4 0 0,3 1 3488 0,2-1 656 16,-1 1 128-16,-3 3 16 0,-5 1-3296 0,-2 2-672 0,2-1-128 0,2 1-16 15,5-6 368-15,4 2 80 0,4-4 16 0,4-3 0 16,4 2 224-16,2-1 48 0,5-2 16 0,3-1 0 15,3 0-32-15,5-1 0 0,5 0 0 0,5-2 0 16,3 2 272-16,5-4 48 0,2 4 16 0,1 0 0 16,2 0-560-16,2 1-112 0,0-1-32 0,3 1 0 15,0 1-112-15,5-1-32 16,5 1 0-16,0-1 0 0,-8-1-384 0,-1 1 128 0,3 0-128 0,-1-1 0 16,5 0 0-16,-2 0 0 0,-7-1 0 0,-6 3 0 15,-3-1-256-15,4 0-64 0,5 0-32 0,3-3 0 31,-4 2-352-31,-2 0-80 0,-4 1-16 0,-5-1-11584 0,-4 2-2320 0</inkml:trace>
  <inkml:trace contextRef="#ctx0" brushRef="#br0" timeOffset="65522.13">8441 11653 27647 0,'2'-4'2448'0,"-1"-1"-1952"0,-1-1-496 0,2 2 0 0,-2 3 1664 0,1 0 256 15,-1-3 32-15,1 0 16 16,0-3-2816-16,-1 0-560 0,2-5-128 0,-4 1 0 15,-1-1 640-15,-2 1 144 0,-4 0 32 0,-3-3 0 16,-3 3-752-16,-2 2-160 0,-3-2-32 0,-1 3 0 16,-2 4 640-16,0-1 128 0,-2 6 32 0,-1 3 0 0,2 2 2288 0,-2 3 464 0,1 2 96 0,-1 2 0 15,4 2-384-15,-1 3-64 0,2-1-32 0,3 1 0 16,2 1-432-16,2 1-96 0,2 0-16 0,2 2 0 16,1-2-704-16,3 4-256 0,2 0 144 0,1 1-144 31,1-4-512-31,2 1-176 0,2 1-32 0,1 0-16 15,3-4-16-15,2-1 0 0,1-4 0 0,0-1 0 0,4-2 560 0,-1-1 192 0,2 1-144 0,1-6 144 16,1-1 0-16,0-2 128 0,0-2 0 0,0 0 0 16,0-4 704-16,0 2 160 0,0-2 32 0,0-1 0 15,0-1 80-15,0-1 32 0,2-4 0 0,-2-1 0 16,-1 1-256-16,-1-1-48 16,0-4-16-16,0-1 0 0,-1-1-368 0,0-4-80 0,-2-2-16 0,-1-4 0 0,0-3-128 0,-3-6-32 15,-1-3 0-15,-2-4 0 0,-4-3 80 0,-1-1 16 16,-3-4 0-16,-1 0 0 0,0 0-288 0,-2-1-176 15,-1 0 32-15,-2 1 0 0,0 3 144 0,-1 6 0 16,0 4 0-16,1 5 0 0,0 6 192 0,2 2 32 16,-1 2 0-16,2 2 0 0,0 2-224 0,2 3 176 15,2 3-176-15,-1 1 160 0,3 0-336 0,0 2-64 16,-1 3-16-16,2 0 0 16,2 2-544-16,-1 2-112 0,1 4-32 0,2 3-16800 0</inkml:trace>
  <inkml:trace contextRef="#ctx0" brushRef="#br0" timeOffset="66229.23">9204 11445 35007 0,'-5'-5'3120'0,"0"1"-2496"15,1 2-496-15,2 2-128 16,0 0-576 0,0-4-128-16,-4-1-16 0,-5-2-16 0,-3-1-368 0,-2-3-80 0,0 5-16 0,-3 1 0 15,2 3 224-15,-2 4 32 0,-2 3 16 0,-1 4 0 16,-1 2-208-16,-1 4-32 0,1 3-16 0,-2 3 0 0,0 2 2432 0,2-4 480 0,0 2 112 0,2 2 16 15,4-6 352-15,0 3 80 0,2 0 16 0,3-2 0 16,2-1-1088-16,2 0-224 0,3-4-32 0,3 2-16 16,3 1-704-16,3-2-240 0,2 0 144 15,3 1-144-15,1-1-176 0,2-3-112 0,1 0-32 0,4-2 0 16,0-1-128 0,-2-1-48-16,1-2 0 0,0-4 0 0,2-1 496 0,1-1 0 0,1-3 0 0,-3-1 0 15,0 0 528-15,1-1 208 0,-3-2 32 0,1-1 16 0,-2-3-240 16,0 0-48-16,1 0-16 0,-2-4 0 0,0 1-224 0,0 0-64 15,0-2 0-15,-2-3 0 0,0 0-16 0,-1-1-16 32,0 0 0-32,-3 0 0 0,-2-1 64 0,-1-1 16 0,-3 4 0 0,0 1 0 0,1 5-112 0,-4 4-128 15,2 5 176-15,-2 2-176 0,1 4 256 0,-3 5-48 16,2 4-16-16,-2 6 0 0,1 5 176 0,2 3 16 31,1 3 16-31,3 6 0 0,0 2 16 0,2 1 0 0,1 0 0 0,3 1 0 0,3 2 32 0,2-2 0 16,2-2 0-16,3-1 0 15,2-3-288-15,2-5-160 0,3-4 192 0,1 0-192 0,2-6 0 0,-1-5 0 16,2 0 0-16,3-5-144 16,2-3-752-16,2-6-160 0</inkml:trace>
  <inkml:trace contextRef="#ctx0" brushRef="#br0" timeOffset="70638.87">8537 9906 11967 0,'-4'0'1072'0,"2"-4"-864"0,1 3-208 0,1-1 0 16,0 2 320-16,-2 0 32 0,0-3 0 0,-3 0 0 15,0-2 96-15,-1-1 32 0,1 1 0 0,-1-1 0 16,1 2 688-16,1 3 144 0,0-3 32 0,1 3 0 16,0 0-544-16,1-2-96 0,-1 2-32 0,1-1 0 0,1 2 64 0,1-4 16 15,0 4 0-15,0-1 0 0,1-2 80 0,1 2 32 16,2-2 0-16,0 3 0 0,2-3-224 0,0 2-32 16,2-3-16-16,-1 1 0 0,2 1 208 0,-1-1 32 15,3 0 16-15,-1 0 0 0,0 3-16 0,1 0 0 16,2 1 0-16,0 1 0 0,1 0-352 0,2-1-80 15,0 4-16-15,3-2 0 0,0 1-384 0,2 0 0 16,0-1 0-16,2 1 0 0,0 1 0 0,2-4 128 16,0 1-128-16,-2 1 0 0,1-2 0 0,0-1 0 15,2-1 0-15,-1-2 0 0,0 1 0 0,-2-2 0 16,1 2 0-16,-2-5 0 0,-2 3 0 0,-3-1 192 0,2 1-64 16,-5 0 0-16,-1 0 240 0,-3 3 32 0,-2-1 16 0,-3 1 0 15,-1 1-160-15,-1 0-16 0,-2 0-16 0,-1 0 0 16,-1 0-224-16,-2 1 0 0,1-1 128 0,-2 0-128 15,0 0 0-15,-1 0 0 0,-1 0 0 0,0-1 0 16,1-1 0-16,-3 1 0 0,1-1 0 0,0 0 0 16,-1 1 0-16,2-3 0 0,-1 2 0 0,-1-2 0 15,1 2 208-15,-1-3-48 0,2 0-16 0,1-1 0 16,-2 1-144-16,1-1 160 0,-1 1-160 0,1-2 160 16,0 2-160-16,0 0 0 0,0 1 144 0,-2 0-144 15,1-1 0-15,-1-1 0 0,1 1 0 0,-2 0 0 16,2 4 0-16,-2-4 0 0,1 1 0 0,-1 1 0 0,2-2 0 0,-2 4 0 15,3-2 0-15,0-1 128 0,-1 0 0 0,1-1 16 16,1-1 0-16,0 0 0 0,3 1 48 0,1-4 0 16,-1 2 0-16,4-1 0 0,-1 0-192 0,3 0 0 15,3 0 0-15,2 0 0 0,2 1-272 0,1 2-96 16,4-1-16-16,3 1-18240 16</inkml:trace>
  <inkml:trace contextRef="#ctx0" brushRef="#br0" timeOffset="71801.64">8827 11270 32255 0,'-3'-2'2864'0,"2"-1"-2288"16,0 1-576-16,1 2 0 15,1 0-464-15,-1 0-208 0,0-2-32 0,-1-2-16 16,-1 2 208-16,2-1 64 0,0-1 0 0,2 2 0 0,0 0 688 0,1 0 144 0,-1 0 16 0,0 2 16 15,1-3 0-15,-1 3 0 0,1-1 0 0,-2 1 0 16,0 0 288-16,1 1 64 0,-2 2 16 0,0-3 0 16,0 2 48-16,1 2 16 0,-1-3 0 0,1 0 0 15,2 3-96-15,-1-4-32 0,3 0 0 0,0 0 0 16,2 0-352-16,-1-1-80 0,2-3-16 0,1 3 0 16,3-5-272-16,4 1 0 0,1-4 0 0,2 1 0 15,2-1 176-15,0 0-176 0,1-1 160 0,0 3-160 16,-1-2 0-16,0 3 0 0,-2 0 0 0,-2 1 0 15,-2 2 0-15,-1 1 0 0,-3 1 0 0,-1 1 0 16,-2 0 0-16,0 0 0 0,-1 1 0 0,-1-1 0 0,2 0 0 16,-2-1 0-16,1 1 0 0,1-1 0 0,1 1 0 0,-1-3 0 15,0 1 128-15,0 0-128 0,0-1 192 0,0-1-16 16,1 0 0-16,0-2 0 0,1-1 0 0,-2 0 0 16,1 1 0-16,-2 0 0 0,1 0-176 0,-2 0 0 15,-1 1 0-15,0-1 128 0,-1 2-128 0,-3 1 0 16,0 0 0-16,-1 1 0 0,-1 1 128 0,-2 1-128 15,0 0 128-15,-2 0-128 0,0 1 128 0,-3-1-128 16,2 2 128-16,-3 0-128 0,1-2 192 0,-1 1-64 16,0-1 0-16,1 0 0 0,0-1-128 0,1-1 0 15,0 0 0-15,-1-1 0 0,1 0 0 0,-2 0 192 0,3 0-32 16,-2-3 0-16,1 1-160 0,0-1 0 0,-1 0 0 16,1 1 0-16,-1-4 0 0,2 0 0 0,1 1 0 0,0-1 128 15,2 2-320-15,0 0-64 0,2 1 0 0,1 0-18960 16</inkml:trace>
  <inkml:trace contextRef="#ctx0" brushRef="#br0" timeOffset="81087.67">15911 4355 12895 0,'-3'-7'1152'0,"0"4"-928"15,0 0-224-15,2 1 0 0,0 2 1648 0,-1 0 272 16,1 0 64-16,-1 2 16 0,-2-2-1168 0,-2 2-224 15,0 1-48-15,-3 0-16 0,1 2 1168 0,2 1 224 16,-1 0 48-16,1 3 16 16,0-1-1168-16,-2 2-256 0,1 1-32 0,-1 2-16 0,0 2-528 0,-4-1 0 0,0 6 0 0,-4 2 0 15,-1 3 416-15,-3 2 80 16,-4 2 16-16,-3 2 0 0,-2 3 192 0,-5 2 32 0,-4 5 16 0,-3 1 0 16,-1 0-240-16,-1-2-64 0,-1-3 0 0,-4 6 0 15,-4 2 0-15,-1-2 0 0,5-1 0 0,-2 0 0 16,0-1 0-16,-1-2-16 0,0 1 0 0,3-3 0 15,0-2-176-15,5-2-16 0,2-5-16 0,4-4 0 16,3-2-80-16,5-2-16 0,1-3 0 0,2-2 0 0,3-2-128 0,1-4 0 16,2 0 144-16,1-4-144 0,3 0 0 0,1-1 128 15,2-3-128-15,2 1 0 16,0 1 144-16,1-3-144 0,1 0 192 0,0 0-192 0,2 0 320 0,0 0-32 16,2-3-16-16,0 1 0 0,1 1-112 0,1-4-32 15,2-1 0-15,2-1 0 0,1 0 0 0,1 0 0 16,2-1 0-16,2-1 0 0,-1 1-128 0,1-1 0 15,2 0 0-15,-1 0 0 16,2-1 0-16,-1-3 0 0,0 2 0 0,-1-1 0 0,0-3 0 0,-1 0 160 16,1-3-160-16,-2 0 160 0,-1 3-160 0,1-2 0 0,-1 1 144 15,1-1-144-15,-1 2 224 0,0 1-32 0,0 3 0 0,-1 1 0 16,-1 3 112-16,0 2 16 0,-1 4 0 0,-2-2 0 16,0 3-160-16,-2 3-32 0,-2 0 0 0,-1 5 0 15,-1-2-128-15,-3 3 0 16,1 4 0-16,-4 0 0 0,1-1 0 0,-1 4 0 0,-2 0 0 0,0 1 0 15,0 2 0-15,-1 0 0 0,0 0 0 0,2 0 0 16,0-2 128-16,3 1-128 0,2-2 192 0,2 0-64 16,2 1 16-16,1-3 0 0,5 0 0 0,1-2 0 15,2-1 48-15,1 0 0 0,2 1 0 0,-1-1 0 16,2 0-192-16,0 1 128 0,0-4-128 0,3 3 128 0,-1-1 0 16,4 0 0-1,3 1 0-15,3-5 0 0,4 1-128 0,6-6 128 0,5 0-128 0,3-3 128 0,2-2-128 0,6-2 0 16,9-4 0-16,5-1 0 15,1 1-672-15,8-1-112 0,6-3-32 0,5 2-20336 16</inkml:trace>
  <inkml:trace contextRef="#ctx0" brushRef="#br0" timeOffset="82596.5">10214 10683 4607 0,'-1'0'400'0,"-1"-2"-400"0,1 1 0 0,1-1 0 0,0 2 2640 0,0 0 448 15,0 0 96-15,0-1 16 0,0-1-1440 0,1 2-288 16,1-2-48-16,-2 2-16 0,0 0-256 0,0 0-64 15,0 0-16-15,0 0 0 0,0 0-160 0,0 0-16 16,13 17-16-16,-9-15 0 0,0 2 112 0,-1 1 32 16,4-3 0-16,0 2 0 0,0-3 160 0,3 0 32 15,0 2 16-15,4-3 0 0,2 0-272 0,4-3-64 16,3 1-16-16,2-2 0 0,1 2-496 0,-4-3-80 16,-2 1-32-16,2 2 0 0,5-3-272 0,2 1 0 15,-2 3 0-15,-1-1 0 0,0 2-272 0,-3 0-16 0,0 3 0 0,-4 1 0 31,-1 2-800-31,-2-1-144 0,-3 0-48 0,0 1 0 16,-1-4-432-16,1 2-80 0,-2-1-32 0,0-1 0 16,0 0-224-16,-4 1-64 0,0-3 0 0,-2 1-8288 0</inkml:trace>
  <inkml:trace contextRef="#ctx0" brushRef="#br0" timeOffset="82957.24">10091 11025 27647 0,'0'0'1216'0,"0"0"256"0,-1 0-1168 0,1 0-304 0,-1 1 0 0,1-1 0 0,1 4 832 0,-1-3 96 15,3 4 32-15,-1 1 0 0,4-1-704 0,4 1-128 16,4-1-128-16,4-2 192 0,6-2 448 0,6-2 80 0,4-2 32 0,8-4 0 16,5-1-96-16,8-2-16 0,4 3 0 0,3-3 0 15,0 1-112-15,0-2-16 0,-2 1-16 0,-1 3 0 16,0-3-496-16,-3 3 0 0,0 2 0 0,2-2 0 31,2 4-1712-31,-2 2-384 0</inkml:trace>
  <inkml:trace contextRef="#ctx0" brushRef="#br0" timeOffset="87750.6">11959 10160 6447 0,'-4'0'576'0,"0"-3"-576"0,2 1 0 0,1 2 0 15,-1-2-576 1,0 1-208-16,-2-2-48 0,-2-2-16 0,-3-1 528 0,-2-3 96 0,0 1 32 0,-1-2 0 16,1 2 992-16,1-2 208 0,-1 4 32 0,-2 0 16 0,2 1-384 0,-3 5-80 15,0 0-16-15,-4 3 0 0,0 0 480 0,-3 2 96 16,-4 3 0-16,-3 2 16 0,-1-2-144 0,2 2-16 15,2 0-16-15,0-3 0 0,-2 2-624 0,4 0-128 16,3-3-32-16,1 3 0 0,0 2 560 0,3 0 96 16,1 0 32-16,4 0 0 0,3 2 176 0,2-2 32 15,0 5 16-15,2 1 0 0,2 4-688 0,0 0-144 16,2-5-32-16,3 1 0 0,3 4-256 0,1-3-144 16,5-1 16-16,0-2 0 15,3-1-384-15,2-3-64 0,2-4 0 0,0-3-16 0,2-2 272 0,0-3 64 16,2 0 16-16,-2-7 0 0,0 1 560 0,0-3 96 15,-1 1 32-15,-2-2 0 0,1-4 464 0,-2 2 112 16,2-3 0-16,-1 0 16 0,1-2 224 0,0 0 32 0,2-2 16 0,-2-1 0 16,-3 5-128-16,3-6-32 0,-1-2 0 0,1-4 0 15,-3 2-640-15,0 0-144 0,-3-1-32 0,-1-2 0 16,-1 2-336-16,-3-3 0 0,1-1 0 0,-2-1-128 16,0 0 128-16,-4 1 0 0,1-2 0 0,-3-1 0 15,-2 5 400-15,-1-5 16 0,-2 3 0 0,-2 3 0 16,-3 0-160-16,-1 2-48 0,1 1 0 0,-2 0 0 15,1 0-16-15,-1-2-16 0,1 5 0 0,1 1 0 16,-1 2-368-16,0 3-64 0,2 5 0 0,1 2-16 16,-1 5-320-16,4-3-64 0,-1 4-16 15,0 0 0-15,0 3-464 0,0 1-80 0,2 1-32 0,1 1-8864 16,2 2-1760-16</inkml:trace>
  <inkml:trace contextRef="#ctx0" brushRef="#br0" timeOffset="88363.55">12680 9496 4607 0,'-9'-11'400'0,"3"5"-400"0,-2-3 0 0,3 4 0 16,2 3 3760-16,0 1 656 0,1 1 144 0,-3-4 32 15,-3 0-3776-15,-2 0-816 0,1 0 0 0,-1 4-144 16,2-2 16-16,1 4 0 0,2 0 0 0,1 2 0 15,2 2 416-15,0 0 96 0,1 3 0 0,1-3 16 0,1 1 384 0,1 1 80 16,0 2 16-16,-1 0 0 0,2 1-32 0,-2 0 0 16,0 1 0-16,1 2 0 0,-1 1 80 0,-1 1 16 15,1 2 0-15,0 3 0 0,3-2-176 0,0 2-16 16,2 2-16-16,0 0 0 0,2-5-240 0,0 4-48 16,5 6-16-16,-1-4 0 0,3 4-16 0,-2 0 0 15,2 0 0-15,-1 0 0 0,-2 0-224 0,-1-2-64 16,-1 1 0-16,-1-2 0 0,-3-4-128 0,0 0 0 15,-1 1 0-15,-1-1 0 0,-3 2 192 0,-1-2-32 16,-1 0-16-16,-2-3 0 0,0 3 96 0,-1-4 16 16,-1-3 0-16,0 1 0 0,-2 2-96 0,-2 1-16 15,-1-2 0-15,-1-3 0 16,-1 3 64-16,-2-2 16 0,0-1 0 0,0 0 0 0,-1-1-48 0,-3-1-16 0,1-1 0 0,-1 1 0 16,-1-3 16-16,-2-1 0 0,1-1 0 0,-1 2 0 15,3-4-48-15,-2-1 0 0,3 2 0 0,-1-5 0 16,5 0-128-16,-1-1 0 0,0-4 0 0,1 0 128 15,0 0-128-15,1-2 0 0,0 1 0 0,-2-6 0 16,1 2-144-16,-1 1-64 0,-1-4-16 0,3 2 0 16,1 1-544-1,-1 2-128-15,3 1 0 0,-1 0-16528 0</inkml:trace>
  <inkml:trace contextRef="#ctx0" brushRef="#br0" timeOffset="88975.97">11345 10724 22111 0,'-7'-1'1968'0,"1"1"-1584"0,3 0-384 0,2 0 0 0,1 0 160 0,-1 1-160 0,-3-1 192 0,-2 0-192 16,-2 1-640-16,1 3-224 15,0-3-48-15,2 4-16 0,0-2 928 0,1-1 0 0,0 1 160 0,2 0-16 0,1-1 1264 16,-1-1 256-16,1 1 64 0,1-2 0 0,1 0 528 0,3-2 112 15,0 1 32-15,2-1 0 0,-6 2-912 0,20-3-176 16,-7 0-32-16,6 0-16 0,6 1-656 0,6-1-128 16,3 0-32-16,7-1 0 0,6 3-96 0,9-3-32 15,5 2 0-15,1-3 0 0,-2 1-112 0,9 1-16 16,14-2-16-16,3 1 0 0,-2 3-176 0,-1-1 0 16,0-2 0-16,-5 1 0 0,-6 1 0 0,-2 0 0 15,-2 2 0-15,-3 0 0 0,-6 0 0 0,-5-3 0 16,-3-2-192-16,-4 0 192 15,-4 1-272-15,-1-1 64 0,-1 0 16 0,-3 1 0 16,-4 2-240-16,-3 1-32 0,-4-2-16 0,-4 3 0 16,-3 0-480-16,-5 3-112 0,-3-1-16 0,-4 2-15456 0</inkml:trace>
  <inkml:trace contextRef="#ctx0" brushRef="#br0" timeOffset="90343.13">12001 11638 6447 0,'0'0'576'16,"-2"-2"-576"-16,1 0 0 0,0 1 0 0,1 0 1792 0,-1 1 240 16,1-3 48-16,0 2 16 15,0 0-3184-15,1-5-640 0,1 1-128 0,2-1-32 16,2-1 480-16,1 0 80 0,1 0 32 0,1-1 0 0,1 2 1296 0,-2-4 192 15,2 0 80-15,0 3 16 0,-1-4 752 0,-2 1 160 16,1 1 16-16,-2-2 16 0,-2 0 496 0,-1 0 112 0,0 0 16 0,-2-1 0 16,-1 0 80-16,-1 1 32 0,-2 0 0 0,0-3 0 15,-1 6-816-15,-2-5-176 0,-2 2-16 0,-2 0-16 16,1 0-464-16,-4 0-96 0,-3 1 0 0,-4 2-16 16,-2-2-368-16,-3 3 144 0,-1 3-144 0,-2 3 0 15,-3 0 0-15,-4 2 0 0,-1 4 0 0,-1-1 0 16,-1 3 464-16,1 1-16 0,-1 1 0 0,1 4 0 15,2 3 32-15,2 1 0 0,0 1 0 0,4 0 0 16,3 3-16-16,3 1 0 0,5 1 0 0,2-2 0 16,2 1-16-16,3 1-16 0,2 2 0 0,2 0 0 15,1 2-704-15,2 0-144 0,3-2-32 0,1-3 0 16,2-1-320-16,3-3-80 0,4-1-16 0,1-2 0 0,3-2 560 0,4-5 112 16,1-1 32-16,3-3 0 0,1-3 720 0,3-3 144 15,1-2 16-15,0-3 16 0,0 0 208 0,1-4 32 16,3-4 16-16,0-2 0 0,-1 1-288 0,3-3-64 15,1-3-16-15,0-1 0 0,-1-1-288 0,-1 1-48 16,-3-2-16-16,2-1 0 0,1-6 0 0,-1-3 0 16,-4-1 0-16,-3-3 0 0,-1-1 32 0,-3-2 0 15,-4 5 0-15,-3-1 0 0,-2-1-16 0,-4 2 0 16,-2 3 0-16,-4-3 0 0,-3 2-144 0,-3 2-16 16,-4 2-128-16,-2 0 192 0,-2 2 16 0,-2 5 0 15,-2 0 0-15,1 2 0 0,-2 3-48 0,-1-1-16 0,2 2 0 16,-2-1 0-16,3 1-144 0,-2 3 0 0,3-2 0 15,0-1 0-15,1 4-192 0,1 0-64 0,5 0 0 0,0 3-16 32,3 3-416-32,1-1-80 0,1 5 0 0,2-1-10960 0,2 5-2192 0</inkml:trace>
  <inkml:trace contextRef="#ctx0" brushRef="#br0" timeOffset="91017.83">12315 11445 32255 0,'-1'-2'1424'0,"-1"-1"304"0,1 2-1392 15,1-2-336-15,1 2 0 0,2 1 0 0,-1 0-160 0,3-1-96 0,4-3-32 0,3-1 0 32,6 2-480-32,3-5-80 0,2 1-32 0,3 1 0 0,2-2 1264 0,1 1 256 0,2-1 64 0,1 1 0 15,0-3 208-15,2 3 48 0,-2 2 16 0,-3-2 0 16,-1 4 128-16,-5 2 32 0,-1-1 0 0,-2 0 0 16,-3 2-576-16,-1 2-112 0,-1 0-32 0,-4 0 0 15,-2 2-416-15,-3 1 0 0,-1 0 128 0,-1 1-128 16,-3-1 0-16,-1 1-176 0,-2 1 48 0,-2 1 0 0,-3-1-144 0,-2 2-32 15,-3-1 0-15,-5 0 0 0,0 2 176 0,-4 1 128 16,-4 0-192-16,-2 1 192 0,-1 1-256 0,-3 2 64 16,-1-2 16-16,-2 2 0 0,3-3 176 0,1 1 0 15,-1 0 0-15,0 1 128 0,2-2 176 0,2 1 32 16,0 3 16-16,1 0 0 0,1-3 0 0,3 2 0 16,3-1 0-16,4-3 0 0,3 1-224 0,5-2-128 15,3 0 160-15,3-4-160 0,2 2 176 0,4-2-176 16,0 3 192-16,4-4-192 0,-1 3 128 0,2 1-128 15,2 2 0-15,2-2 0 0,2 1 128 0,1-1-128 16,4 3 0-16,2-4 0 0,1 1 128 0,4-2-128 16,1 3 0-16,2-5 0 0,-1 1 0 0,2-3 0 0,0-2 0 0,-1 2 0 31,0-2-320-31,-3-1-112 0,2 0-16 0,-5-1-16 16,-3-3-1200-16,0-1-224 0,-2-3-48 0,-1 1-13520 0</inkml:trace>
  <inkml:trace contextRef="#ctx0" brushRef="#br0" timeOffset="91363.39">12206 11185 13823 0,'-4'-5'608'0,"1"3"128"0,0-3-592 0,2 4-144 0,1-2 0 0,1 3 0 0,-1-1 1024 0,3 0 192 16,0-2 16-16,2 1 16 0,5 1 544 0,1-3 128 15,4 1 0-15,2 0 16 0,3-1 848 0,2 0 160 16,3 1 48-16,4-2 0 0,3 2-1200 0,4-2-256 15,3-1-32-15,3 0-16 0,5 2-896 0,-1-1-176 0,-2 0-32 0,0-1-16 16,-3-1-368-16,-3 1 0 0,-3-1 0 16,-3-1 128-1,-3 3-512-15,0-1-112 0,-1 1-16 0,-1 1-17984 0</inkml:trace>
  <inkml:trace contextRef="#ctx0" brushRef="#br0" timeOffset="97991.31">12299 8428 18431 0,'-4'-9'816'0,"2"4"160"0,-1 1-784 0,2 2-192 0,1 1 0 0,-1 1 0 0,1 0 448 0,0-1 64 0,-2 1 0 0,1-4 0 15,1 3 832-15,0 1 192 0,1 1 16 0,3 3 16 16,0-3-496-16,-4-1-112 0,0 0 0 0,31 12-16 15,-14-8-752-15,5-3-192 0,3 0 0 0,5-1 0 16,1 0 0-16,2-2 0 0,0-2 0 0,0 2 128 16,-1-3 48-16,-4 1 0 0,-1 2 0 0,-3 2 0 15,-2-3-176-15,-2 3 128 0,-3 0-128 0,-1 3 128 0,-1-3 288 0,-1 1 48 16,-3 0 16-16,0-1 0 0,-1 2 96 0,-3-2 32 16,2 0 0-16,-3 2 0 0,0-1-288 0,0 0-48 15,1 2-16-15,-1-1 0 0,-1-1-128 0,-2 2-128 16,1 2 192-16,0-3-192 0,0 2 176 0,-2-2-176 15,-1 3 160-15,1 2-160 0,-1-1 320 0,-1 2-16 16,0 0-16-16,-3 2 0 0,1 1 32 0,-1 1 0 16,0 1 0-16,-1 1 0 0,-1 0-160 0,0 1-32 15,-1 0 0-15,-2 3 0 0,2 0-128 0,-2-1 160 16,0 0-160-16,0 1 160 16,1-2-32-16,1-2-128 0,1 3 192 0,0-1-64 0,3-3-128 0,-1 3 192 0,2 0-192 15,0 2 192-15,1 3-64 0,1-3 0 16,2 3 0-16,-2 3 0 0,1-2-128 0,2 0 0 0,0-1 0 15,-1 0 128-15,-1 0-128 0,0-2 0 0,-1-2 0 0,-1-2 0 16,0-1 0-16,0-3 192 0,0-1-192 0,0-3 192 16,-1-1-192-16,-1 0 0 0,0 1 0 0,-1-2 128 15,0-2 0-15,0 2 0 0,-1-2 0 0,-1 0 0 16,1-1-128-16,0-1 0 0,1 1 0 0,-1 0 0 16,0-1 0-16,2-1 0 0,-1 4 0 0,0-4 0 15,-1 2 0-15,-1 0 0 0,1 2 0 0,-1 0 0 16,2 0 0-16,-1-2 0 0,-1 2 0 0,0 0 0 15,0 0 0-15,-1 0 0 0,1 1 0 0,0-4 0 0,1 3 0 16,2-4-176 0,-2 0 48-16,2 0 0 0,0 0-768 0,1-2-128 0,0-1-48 0,2-2-15856 15</inkml:trace>
  <inkml:trace contextRef="#ctx0" brushRef="#br0" timeOffset="99578.53">11443 8268 10127 0,'-1'-5'896'0,"1"-1"-704"0,0 4-192 0,-1 0 0 0,1 2 128 0,0 0-128 16,-2-1 192-16,1-3-64 0,0-2 352 0,-2 1 64 16,1 0 16-16,-1 2 0 0,1 0 384 0,1 1 80 15,-2 2 0-15,2-3 16 0,1 2-32 0,-1 0-16 0,0 0 0 16,-1 1 0-16,0-3 208 0,-1 1 32 16,0-1 16-16,-2 1 0 0,0 0 112 0,-4 2 32 0,-1 0 0 0,-2 0 0 15,-2 0-672-15,-2 4-128 0,-2 0-16 0,-2 2-16 16,-1 0-752-16,-3 3-128 0,-2 2-48 0,-2 0 0 15,2 2 176-15,-2-2 16 0,0 2 16 0,-1 2 0 16,3 1 160-16,-2-2 0 0,0 3 0 0,1 0 128 16,1-1-128-16,1 1 0 0,3-3 0 0,1 1 0 15,4 0 0-15,2-3 0 0,2 0 0 0,3-4 0 16,2 2 176-16,2 0 16 0,-1-4 0 0,2 2 0 16,2-2 64-16,0 2 32 0,2-3 0 0,0-1 0 15,1 1-144-15,0 0-16 0,0 1-128 0,1-1 192 16,0 3-64-16,2 0 0 0,-2 1-128 0,0 1 192 0,2 1-192 0,-1 1 0 15,1 3 0-15,-1-1 0 0,1 1 0 0,-1 1 0 16,1-2 0-16,-1 1 0 0,-1-2 0 0,0 1 0 16,-1-1 0-16,0 3 0 0,0-2 0 0,-1 0 0 15,0 1 0-15,0 1 0 0,-2 2 0 0,1 1 128 16,-1-1-128-16,1 0 0 0,-1 3 160 0,1 0-16 16,-2 4 0-16,1-1 0 0,-1 0-16 0,0 2-128 15,0-8 192-15,-1 1-64 0,0 2-128 0,-1 2 0 16,0-1 0-16,0-2 0 0,1-3 0 0,0-2 0 15,1-3 0-15,2-3 0 0,1-1 192 0,-1-3-32 16,1-1-16-16,1-3 0 0,0 1 544 0,0-2 96 16,0 0 32-16,0 0 0 0,0-2-224 0,0 2-32 0,0-1-16 0,1-1 0 15,1 0-144-15,0 2-16 0,1-1-16 0,-1 1 0 16,-2 0-368-16,0 0 144 0,0 0-144 0,25 5 0 16,-15-5-192-16,1 3-160 0,2-1-32 0,2-2 0 31,4 0-752-31,1-4-144 0,2 3-48 0,0-4 0 15,2 1 208-15,-1 0 32 0,1 0 16 0,-2-1 0 0,1 1-304 16,0 2-64-16,-1-2-16 0,-2 1-10512 0</inkml:trace>
  <inkml:trace contextRef="#ctx0" brushRef="#br0" timeOffset="100191.23">12751 9172 21183 0,'-5'0'1888'0,"2"0"-1504"15,-1 0-384-15,3 0 0 0,-2 1 1312 0,1-1 192 16,-3 3 32-16,-4-1 16 16,-3 1-2480-16,-4-1-496 0,0 5-112 0,0-5 0 15,-1 3 640-15,1-1 144 0,-1-4 32 0,1 1 0 0,-1-2 256 0,-1 1 48 16,4-4 16-16,-2 1 0 15,2-1-128-15,0 0-32 0</inkml:trace>
  <inkml:trace contextRef="#ctx0" brushRef="#br1" timeOffset="125581.57">4716 7084 10127 0,'-12'2'896'0,"2"-2"-704"0,4 0-192 16,2 0 0-16,2 0 1760 0,-3 0 320 0,-6 2 64 0,-7-1 16 16,-7 1-560-16,-2-2-128 0,0 3 0 0,2-2-16 15,3 1-432-15,1-2-64 0,2 0-32 0,1 2 0 16,1-1-672-16,-1 3-256 0,2-3 176 0,0 3-176 15,0 2 176-15,-1-1-176 0,-2 3 192 0,1 3-192 16,-1-1 368-16,1 3-48 0,0-1 0 0,2-1 0 16,1 2 224-16,2-2 32 0,3-1 16 0,2-3 0 15,4 0-96-15,2-4-32 0,4 1 0 0,1-3 0 0,3 3 368 0,2-4 80 16,7 0 16-16,1-3 0 0,5 2-224 0,2-3-64 16,4 0 0-16,6 1 0 15,2-2-96-15,5 0-32 0,5 1 0 0,4-1 0 0,5 2-96 0,6 0-32 16,3 1 0-16,1-1 0 0,-5 3-208 0,5-2-48 15,5 2-128-15,-2 0 192 0,-6 2-192 0,1-2 144 16,4 1-144-16,4 3 128 16,6-4-128-16,4-2 0 0,7-1 144 0,2-2-144 0,-6 4 0 0,3-2 144 15,8 1-144-15,2-2 0 0,3 2 224 0,3-2-64 16,3 2-16-16,2-2 0 0,5 0 64 0,-6 0 16 16,-6 2 0-16,-1 0 0 0,5-2-80 0,0 1-16 0,0 0 0 0,0 0 0 15,1-1 0-15,1 1 0 0,-1-1 0 0,2 4 0 16,-5-2-128-16,3 0 0 0,5 2 0 0,-3 0 0 15,-6 0 0-15,-1 2 0 0,3 0 0 0,-2-2 0 16,-3 1 0-16,-2 0 0 0,1 3 0 0,-1-3 0 16,3 3 0-16,-3 0 160 0,-6 0-32 0,-1 1-128 15,1 1 208-15,8-1-64 0,11 0-16 0,-3 1 0 16,-8 0-128-16,-2-1 0 0,4 1 0 0,2-3 128 16,0-1-128-16,-2 1 0 0,-16 0 0 0,7-3 0 15,9 1 0-15,0 1 0 0,-5 0 0 0,-4-2 0 16,-4 0 0-16,2 0 0 0,0 1 0 0,-1-1 0 0,0 3 0 15,-1-1 160-15,-2 1-160 0,-2-2 160 16,0 2-32-16,-3-2 0 0,0 4 0 0,2 0 0 0,2 0 48 0,4-2 0 16,1 3 0-16,0-2 0 0,-4 0-176 0,5 0 0 15,6-2 0-15,-2-2 0 0,-3 1 0 0,-7-2 0 16,-7-1 0-16,6-2 0 0,6 0 0 0,-1-1 0 16,-4 0 0-16,-3 2 0 0,-4-2 0 0,-2 0 0 15,2 1 0-15,-3 2 0 0,-3-5 0 0,-6 4 0 16,0 0 0-16,-5 3 0 0,0-2 0 0,-2 0 0 15,0 1 0-15,-1 1 0 0,-2 1 0 0,-2 1 0 16,-2 1 0-16,0 4-176 0,0 0 176 0,2 2 0 16,4-3 0-16,1 5 128 0,4-4-128 0,-2 2 0 15,1-3 0-15,-3-2 0 0,-2 0 0 0,-2-1 0 0,2-1 0 0,-3-1 0 16,-1-1 0-16,0 0 0 0,-2-1 0 0,-1-3 0 16,-4 1 0-16,-4 0 0 15,-1-2 0-15,-4 1 0 0,-3-3 176 0,-2 3-48 0,-3-4 0 0,-2 1 0 16,0 0-128-16,-2-2 0 0,-2 0 0 0,-4 1 0 15,-1 0-400 1,-5 2-16-16,-2-3 0 0,-6 1-19984 0</inkml:trace>
  <inkml:trace contextRef="#ctx0" brushRef="#br1" timeOffset="131231.79">12736 4786 27647 0,'-2'-3'2448'0,"0"1"-1952"15,2 2-496-15,-2 4 0 0,2-3 224 0,-2 2-48 16,-1 0-16-16,-3 5 0 0,-1 2 0 0,-3 5 0 0,-1-2 0 15,0 3 0-15,-2 3 224 0,1 1 32 0,-2 3 16 0,-1 2 0 16,1 2-432-16,-2 1 0 16,-1 6 0-16,-1 2 0 0,-2 5 0 0,-5 4 0 0,1 5 0 0,-4 0 0 15,1 2 0-15,-1 3 160 0,-3 3-160 0,2 0 160 16,3-4 192-16,3 1 32 0,-1 1 16 0,3-6 0 16,4 0 240-16,1-10 64 0,4-1 0 0,2-7 0 15,2-5 32-15,2-5 16 0,3-3 0 0,0-5 0 16,2-6-176-16,1-2-16 0,0-3-16 0,0-2 0 15,0-2-160-15,0-3-16 0,1 2-16 0,-1-7 0 16,1 0-112-16,-1-4-32 0,0-1 0 0,-1-3 0 0,0-5-32 0,0-2-16 16,-2-3 0-16,1-3 0 0,-1-2 0 0,-1 2 0 15,2 3 0-15,-2-1 0 0,1-1 0 0,-1 0 0 16,0-4 0-16,-1 3 0 0,0 2 32 0,0 2 16 16,0 2 0-16,-2 0 0 0,-1 3 32 0,1 3 0 15,0 2 0-15,-1 2 0 0,1 5-48 0,-2 3 0 16,2 5 0-16,-1 0 0 0,1 2-192 0,1 5 144 15,0 1-144-15,-1 7 128 0,2 1-128 0,2 5 0 16,0 2 0-16,2 1 0 0,0 1 0 0,1 6-272 16,0 7 64-16,1 2 16 0,3 2 192 0,-1 4-192 15,2-2 192-15,2-1-192 0,0-1 192 0,0-5 0 16,1-4 0-16,-2-5 0 0,1-4 0 0,0 0 0 16,0-4 0-16,-1-2 0 0,0-4 128 0,-1-3 32 0,3-1 0 15,0-3 0-15,5-2 48 0,0-4 16 16,3-3 0-16,3-3 0 0,1-3 192 0,1-3 32 0,5-4 16 0,0-1 0 15,0-2-208-15,1-3-64 0,-1 2 0 0,0-5 0 16,-3 2-192-16,-3-1 0 0,0-1 0 0,-3 0 0 16,-1-3 0-16,0 2 0 0,-1-2 0 0,4-5-14336 31,3-2-2800-31</inkml:trace>
  <inkml:trace contextRef="#ctx0" brushRef="#br0" timeOffset="164596.74">1833 9284 35007 0,'-4'-9'3120'0,"0"4"-2496"0,0 4-496 0,2-2-128 15,1 3 0-15,1-1 0 0,0 2 0 0,-2-1 0 16,0 3-1600-16,0-3-256 0,-1 2-32 0,2 2-16 16,1 1 1008-16,0 2 208 0,2 3 48 0,0 1 0 15,0 4 96-15,0 0 32 0,0 2 0 0,-1 4 0 0,-1 0 288 0,-1 2 64 16,-3 1 16-16,-1 0 0 0,-1 1 752 0,-2 0 160 16,1 1 16-16,-3 3 16 0,2-1 704 0,-2 3 144 15,-2 1 16-15,3 1 16 0,-1 0-592 0,0 2-128 16,1-1-32-16,0 1 0 0,3-2-480 0,3-1-112 15,1-3-16-15,2-1 0 0,3-3-320 0,1-2-256 16,3 0 32-16,2-6 16 16,3-2-1760-16,0-4-336 0,-1-5-80 0,3-3-16 0</inkml:trace>
  <inkml:trace contextRef="#ctx0" brushRef="#br0" timeOffset="165036.56">2593 9468 15663 0,'-4'-3'1392'0,"1"2"-1120"0,0 1-272 0,1 0 0 0,0 1 3952 0,1 2 720 15,1-3 160-15,-2 2 32 16,-1 3-5168-16,-2 0-1024 0,0 0-208 0,0 3-32 15,0-2 880-15,-2 0 176 0,1 3 48 0,-3-2 0 0,1 3 624 0,-2 1 128 16,-3 0 32-16,-2 3 0 0,-2 1-320 0,-1-2 0 0,-3 4 128 0,-2 1-128 16,0 2 1056-16,-1-3 160 0,1 0 16 0,1-1 16 15,-2 2-416-15,1-1-64 0,0 0-32 0,4-3 0 16,1-2-736-16,2-2 0 0,3-1 0 16,1-6 0-1,4 1-960-15,2-1-176 0,1-1-32 0,1-4-8208 0,0-1-1632 0</inkml:trace>
  <inkml:trace contextRef="#ctx0" brushRef="#br0" timeOffset="165287.35">2102 9454 12895 0,'1'-6'1152'0,"-2"4"-928"0,0 0-224 0,1 2 0 0,0 0 3456 0,0 2 656 16,0-1 128-16,1 2 32 0,0 5-2800 0,2 2-576 15,1 3-96-15,2 2-32 0,0 0-64 0,3 1-32 16,-1 0 0-16,2-1 0 16,1 2-96-16,2-2-32 0,1 0 0 0,3 1 0 0,-4-2-336 0,2 1-64 15,1-3-16-15,1 2 0 0,3-1-128 0,0 1 192 16,-3-2-192-16,2 2 192 0,2-2-192 0,0 4-256 16,0-3 64-16,-1-1 16 15,1-1-1168-15,-2 0-224 0,1 0-48 0,-2-1-12576 0</inkml:trace>
  <inkml:trace contextRef="#ctx0" brushRef="#br0" timeOffset="167207.06">11328 8476 28559 0,'0'-1'2544'0,"0"0"-2032"0,0 1-512 0,0 1 0 16,0 0 704-16,0 2 32 0,0-2 16 0,0 4 0 0,1 1-752 0,-1 5 0 15,0 0-160-15,0 1 32 16,0 2 128-16,0 2 0 0,0 0 160 0,0 2-160 0,0 3 208 0,0-3-48 16,-1 4-16-16,1 2 0 0,-1 3-144 0,-2 2 0 15,1-4-192-15,-2 6 192 0,-1-1-128 0,0 3 128 16,-2-2 0-16,-2 2 0 15,1-1-768-15,-4-1-64 0,4-2-32 0,-2-3 0 16,2-2-1216-16,1-3-240 0</inkml:trace>
  <inkml:trace contextRef="#ctx0" brushRef="#br0" timeOffset="167567.85">12084 8681 28559 0,'-5'3'1264'0,"-2"-3"272"0,1 0-1232 0,0 1-304 0,1 3 0 0,0-3 0 16,-1 4-368-16,-5 1-128 0,-6 5-16 0,-7 0-16 15,-3 4-1632-15,-3 2-320 0,-1 2-64 0,2-2-16 0,-1-2 2048 0,3 0 512 16,1 1 0-16,0-2 0 0,1 1 288 0,0-1 160 16,2 0 16-16,-1 0 16 0,3 0-16 0,2-2 0 15,0 0 0-15,3-2 0 0,2-2-96 0,1 1-32 16,2-3 0-16,1-1-6720 15,2-2-1344-15</inkml:trace>
  <inkml:trace contextRef="#ctx0" brushRef="#br0" timeOffset="167772.07">11729 8670 13823 0,'2'-1'1216'0,"-2"0"-960"0,0 1-256 0,1 0 0 16,-1 1 6080-16,2 3 1152 0,0-3 256 0,1 4 32 15,2 2-7520 1,3 4-1280-16,5 5-384 0,0 3-64 0,2 2-928 0,-1 0-192 0,-2 0-32 0,-1 1-9648 16</inkml:trace>
  <inkml:trace contextRef="#ctx0" brushRef="#br0" timeOffset="170714.9">11809 8696 13823 0,'1'-1'1216'0,"1"-3"-960"0,-2 4-256 0,0 0 0 0,1-1 1056 0,-1 1 160 15,1 0 48-15,1-1 0 16,2-3-1536-16,0 3-304 0,-2 1-64 0,1-3-16 15,-2 3 16-15,0-1 16 0,1 0 0 0,0 0 0 0,2-2 432 0,-1 1 192 16,4-3-160-16,0 0 160 0,3 0-272 0,-1-1 32 16,2 1 16-16,0 0 0 0,-1 1 448 0,-2 0 96 15,0 3 0-15,-2 0 16 0,-2 1 1136 0,-3 1 240 16,-2-1 32-16,-3 1 16 0,-1 3 224 0,-2 0 64 16,-1-1 0-16,0 1 0 0,-2 2-784 0,0 1-160 15,-1-3-16-15,1 3-16 0,1-2-624 0,2 1-128 0,2 0-32 0,0-1 0 16,2-1-288-16,2-1 0 0,2 2 0 0,2-2 0 15,1 0 0-15,2 1 0 0,1-1 0 0,3 0 0 16,1-1 0-16,0 3 160 0,-1-1-160 0,1 0 128 16,-1 4 64-16,1-2 16 0,-1 5 0 0,-1 0 0 15,0 1 0-15,-2 4 0 0,-1 2 0 0,-1 0 0 16,-1 1-208-16,-1 1 176 0,2-3-176 0,0 2 160 16,3-2-160-16,-1-2 0 0,2-2 0 0,1 0 0 15,0-2 0-15,1-1 0 0,0-3 144 0,-1 2-144 16,1-4 368-16,0 1 0 0,0-4 0 0,-1 2 0 15,1-3-368-15,-1 1 0 0,1 0 0 0,0 0 128 16,2 2-1808-16,-3-1-368 0,0 3-64 16,1 3 0-16</inkml:trace>
  <inkml:trace contextRef="#ctx0" brushRef="#br0" timeOffset="202178.51">13929 8406 2751 0,'4'-7'256'0,"-1"2"-256"16,-1 2 0-16,1 0 0 0,-2 3 1776 0,0 0 304 0,1 0 64 0,-1 0 16 31,1 0-2160-31,1 0-672 0,0 1-16 0,1-1 0 16,-1 0-432-16,-2 0-96 0,1 0 0 0,0 0-16 0,-2 2 976 0,0-1 256 0,-2 1 0 0,1-2 0 16,0 0 672-16,-2 0 176 0,1 0 48 0,-2 2 0 15,4-2 560-15,0 0 112 0,0 0 32 0,0 0 0 16,-20 6-224-16,14-5-32 0,1-1-16 0,0 0 0 15,0-1-16-15,-1 1 0 0,1 0 0 0,-2 0 0 16,-1 1-352-16,-1 2-64 0,0-3 0 0,-1 0-16 16,0 1-624-16,0-1-112 0,-2 1-16 0,0-1-128 15,-1-1 256-15,0 0-48 0,-1 1-16 0,-1-4 0 0,2 3 80 0,-2-1 16 16,0 0 0-16,0 1 0 0,1 1 336 0,1 0 64 16,-1 0 16-16,1 1 0 0,1 1-176 0,1 1-16 15,1-2-16-15,1 2 0 0,1 1-64 0,-1 0-16 16,2 0 0-16,1 1 0 0,0-3-160 0,-1 2-48 15,1 1 0-15,1-3 0 0,2 1-32 0,-1-1-16 16,3 2 0-16,-1-4 0 0,1 3 144 0,1-3 16 16,0 0 16-16,1 0 0 0,1 0-176 0,0 0-32 15,1-3-128-15,-1 3 192 0,1 0-192 0,-3 0 0 16,0 0 0-16,0 0 0 0,0 0 128 0,0 0-128 0,0 0 0 16,0 0 0-16,0 0 384 0,14 17-32 0,-14-12 0 15,0 3 0-15,0-1-96 0,0 2-32 0,0 2 0 0,-1-4 0 16,0 3-96-16,1-1-128 15,0 1 176-15,0 0-176 0,-1 1 256 0,-1 0-64 0,2 0-16 0,-1 3 0 16,1 1-16-16,0-1 0 0,-1 2 0 0,1 1 0 16,-1-1-160-16,0 1 160 0,-1-1-160 0,0 1 160 15,1 2-160-15,-1-1 128 0,1 2-128 0,0-2 128 16,0-1-128-16,1 0 0 0,0 2 0 0,0 1 0 16,1-3 128-16,0-2-128 0,2 1 0 0,-2-1 128 15,0-1-128-15,-1 1 0 0,0 1 144 0,-1 2-144 16,-2-1 0-16,1 1 0 0,-3 0 0 0,1 2 0 0,-1-7 0 0,0 3 0 15,-1 0 0-15,0-2 0 0,1-3 0 0,-1 0 0 16,1 0 0-16,0-1 128 0,0 1-128 0,0-3 192 16,1-2-64-16,1 1 0 0,-1 2-128 0,0-2 128 15,1 0-128-15,0-2 128 0,1 0-128 0,-1-1 0 16,2 1 0-16,0 0 0 0,-1-2 128 0,2 1-128 16,0-4 160-16,2 1-160 0,-1 0 256 0,0-1-64 15,2 3 0-15,0-6 0 0,0 2-64 0,0 0 0 16,2-2-128-16,0 1 192 0,0-2 0 0,1 1 0 15,2 0 0-15,-2 0 0 0,0 3-192 0,2-2 0 16,0 1 0-16,2 1 0 0,3-2 0 0,0 2-128 16,2 2 128-16,1-2-208 0,0 1 208 0,0-1-144 15,3 2 144-15,-1-2-128 0,3 0-16 0,-1 1 0 0,0-1 0 0,-3 0 0 16,1 2 144-16,-4-2-192 0,0 0 192 0,0 1-192 16,-2-1-96-16,-1 0-32 0,-1 2 0 0,0-2-18112 15</inkml:trace>
  <inkml:trace contextRef="#ctx0" brushRef="#br0" timeOffset="203917.54">24270 3588 20271 0,'-11'-4'1792'0,"3"1"-1424"0,5 3-368 0,1-3 0 16,2 3 784-16,-2-1 96 0,-3 0 16 0,-3-6 0 0,-3 1-224 0,0-1-32 15,0-1-16-15,4 2 0 0,2 0-384 0,1 0-80 16,2 0-16-16,3 0 0 0,0-2-144 0,4 2-192 16,2-2 32-16,3 2 16 0,3-4 144 0,1 3 224 15,4-2-48-15,2 1-16 0,1-2 528 0,2 0 96 16,3 2 32-16,1 1 0 15,2 0 240-15,3 0 48 0,4 1 16 0,3 1 0 0,3 2-16 0,3 0 0 32,6 2 0-32,0 1 0 0,1-1-320 0,2-2-64 15,0 1-16-15,4 0 0 0,1-1-304 0,1 2-64 16,0 1-16-16,-1 0 0 0,-3 2-176 0,0-2-144 16,-3 2 192-16,-2-5-192 0,0-1 0 0,-3 0 0 15,-2 1 0-15,-3 1 0 0,-4-1 0 0,0 0-272 0,-2 3 48 0,-1-5-11872 16,-2 4-2384-16</inkml:trace>
  <inkml:trace contextRef="#ctx0" brushRef="#br0" timeOffset="205333.08">13974 8610 12895 0,'-1'-5'1152'0,"-1"1"-928"0,0 1-224 0,1 3 0 0,0 0 2592 0,0 2 480 16,1-1 80-16,-2 3 32 0,1 1-1760 0,-1 1-336 15,-1 2-80-15,2 4-16 0,1-3-672 0,0 6-128 16,0-2-16-16,1 3-16 0,2-4-160 0,0-1 0 16,1 2 0-16,0-2 0 0,1-1 0 0,0-1 0 0,0 3 0 0,-2-1 0 15,1 2 0-15,0-2 208 0,-2 4 0 0,1 3 0 16,-2 1 704-16,-1 4 144 0,0 3 32 0,-3 0 0 16,1 2-240-16,0 1-32 0,-2-2-16 0,-1-1 0 15,2 0-464-15,1-8-80 0,1 1-32 0,1-3 0 16,1 0-224-16,1-2 0 0,2-5 0 0,1 0 0 31,1-3-928-31,0 0-176 0,2-1-48 0,-2-3-9008 0,0-1-1808 0</inkml:trace>
  <inkml:trace contextRef="#ctx0" brushRef="#br0" timeOffset="205930.47">14437 8570 21183 0,'0'-5'944'0,"-1"1"192"0,-1 2-912 0,1-1-224 0,0 3 0 0,0 3 0 0,1-3 640 0,-3 2 96 0,1 1 16 0,-2 3 0 16,-1 0-752-16,-1 2 0 0,0 3-160 0,-1-1 32 31,1-2-384-31,0 2-64 0,-1 0 0 0,0-1-16 16,1-1-48-16,0 0 0 15,0 0 0-15,0 1 0 0,-2 0 640 0,0 2 0 0,-2-2 0 0,0 0 0 0,1 1 304 0,-2 1 176 0,-1 2 32 0,-4 3 16 16,1 1-32-16,-1-2-16 0,0 2 0 0,-2-1 0 15,3 1 128-15,1-5 32 0,3-1 0 0,1-2 0 16,2-3-160-16,3-1-32 16,2-4 0-16,-1 2 0 0,1-1 192 0,1-2 16 0,1 0 16 0,-2 0 0 0,2 1-544 0,-3 3-128 15,2-3 0-15,-1-1 0 0,1 0 0 0,-1 0-272 16,2 0 64-16,-1 0 16 0,0-1 192 0,1 1 0 16,0-3-160-16,0 3 160 0,1 0 192 0,0 0 96 15,0 0 32-15,0 3 0 0,0-2 320 0,0-1 80 16,0 0 16-16,0 0 0 0,0 0-416 0,12 16-96 15,-7-12-16-15,1 3 0 0,2 2-32 0,-1 1-16 16,0 0 0-16,2 2 0 0,0 1-160 0,-2-1 0 16,2 0 0-16,-1-1 0 0,0 1 0 0,1-4 0 15,-1 3 0-15,1-3 0 0,-2-2 0 0,2 0 0 16,0 0 0-16,-1 2 0 16,2-2-512-16,-2 1-48 0,-1 0 0 0,-1-1 0 15,-1 0-784 1,0 0-144-16,1 1-48 0,0 0 0 0,-1-2-256 0,2-3-48 0,-3-1-16 0,3 2-7648 0</inkml:trace>
  <inkml:trace contextRef="#ctx0" brushRef="#br0" timeOffset="206339.48">14991 8743 8287 0,'2'-2'368'0,"-1"-2"80"0,1 1-448 0,-2 3 0 0,0 0 0 0,-2 0 0 0,2 0 272 0,-1-2-16 15,-1 2-16-15,-1 2 0 0,0-2 608 0,3 0 128 16,0 0 32-16,0 0 0 16,-23 13 528-16,16-8 128 0,-2 2 0 0,-1 3 16 15,2 1-464-15,-3 0-112 0,-3 3-16 0,-1 1 0 16,0 0 64-16,-1 1 16 0,0 0 0 0,-1 0 0 16,-1 1-80-16,0 0 0 0,-2 1-16 0,0 3 0 15,-1-1-192-15,-1 2-48 0,1 0 0 0,1-1 0 16,3-4-496-16,3-2-96 0,3 0-32 0,1-2 0 31,4-2-608-31,1-1-128 0,3-6-32 0,-1 3 0 0,2-5-1344 16,1 1-272-16,1-3-48 0,0-4-10000 0</inkml:trace>
  <inkml:trace contextRef="#ctx0" brushRef="#br0" timeOffset="206575.24">14653 8802 27647 0,'-4'0'2448'0,"1"0"-1952"0,1 0-496 0,2 2 0 0,0 0 1936 0,0 2 304 15,-1 1 48-15,1 1 16 0,0 5-1744 0,1 2-352 16,7 1-64-16,-1-1-16 0,4-2-128 0,3 0-256 16,2 0 64-16,3-3 16 15,0 1-752-15,1 0-160 0,-1 1-16 0,1 0-16 16,-1 1-864-16,0-2-160 0,-1 1-32 0,-1 1-16 15,-3-1-176-15,-1 1-16 0,-2-3-16 0,-2 2 0 16,-2 1 144-16,-3 1 16 0,-2-4 16 0,1 1-944 0,-2 1-192 0</inkml:trace>
  <inkml:trace contextRef="#ctx0" brushRef="#br0" timeOffset="207234.8">15040 9099 19343 0,'-4'-1'1728'0,"1"-3"-1392"0,-1 3-336 0,3-1 0 16,0 0 3328-16,1 2 576 0,1-1 128 0,0 0 32 0,0-3-3344 0,2 2-720 15,2-3 0-15,0-1 0 16,2-2-512-16,0 2 0 0,3-1 16 0,-1-1 0 16,2-2-224-16,0-1-48 0,0 0-16 0,1-1 0 15,-3-1-368-15,1-3-80 0,0-1-16 0,-2 1 0 0,0 0 1248 0,-2-3 0 16,2 2 208-16,-1-4-16 0,0 4 768 0,-1-1 128 15,0 2 48-15,0-1 0 0,1 0-480 0,1 0-80 16,1 4-32-16,-2 0 0 0,0 4 272 0,0 2 48 16,-1 1 16-16,-1 4 0 0,-2-1-80 0,2 6-16 15,-2-1 0-15,1 4 0 0,-2 1-528 0,0 2-128 16,1 4 0-16,-2-1-128 0,0 1 0 0,-1-1-192 16,2 2 0-16,-1 3 0 0,0-1-48 0,0 1 0 0,2 1 0 15,-1-1 0-15,1 0 240 0,-1 0 0 0,0 1 0 0,0 0 0 16,-1 0 0-16,0-1 0 0,1-1 0 0,-2-1 0 15,1-2 0-15,-1-3 0 0,2-2 0 0,0-3 0 16,0-2 224-16,2-3 96 0,1 0 0 0,1-2 16 16,0 0 208-16,3-2 32 0,-1-2 16 0,2-2 0 15,0-3-336-15,1 0-80 0,2-1-16 0,-2-3 0 16,0-1-160-16,0-2 0 0,-1 2 0 0,-3-2 0 16,1-1 0-16,-2-3 0 0,0-2 0 0,-2 1 0 15,0 1 0-15,-1-4 0 0,-1 1 0 0,-1 1 0 16,1 2 0-16,0 2 0 0,-1 6 0 0,0-2 0 15,1 3 0-15,1 0 160 0,-1 1-160 0,2 4 160 0,0-3-32 0,0 4 0 16,2 1 0-16,-1 1 0 0,0 2-128 0,-2 1 128 16,2 2-128-16,-1 3 128 0,-2 1-128 0,1 1 0 15,1 2 0-15,-3 3 0 16,1 2 0-16,0 3 0 0,0 2 0 0,1 2 0 0,-1 3 0 0,0 2 0 16,2 2 0-16,-3 0 0 0,2-3 0 0,-2 2 0 15,0 1 0-15,1-1 0 0,0-4 0 0,-1 0 0 16,3 0 0-16,0-3 0 0,1 3 0 0,-2-4 0 15,1 1 0-15,-1-1 0 0,0-1 0 0,2-2 0 16,-1 1 0-16,0-2 0 16,-1 2-560-16,1-3-32 0,0 0-16 0,-1-5 0 15,2 2-1632-15,0-3-320 0,2 0-64 0,-2-6-11904 0</inkml:trace>
  <inkml:trace contextRef="#ctx0" brushRef="#br0" timeOffset="207988.77">15647 8417 10127 0,'-7'-4'896'0,"1"1"-704"0,3 3-192 0,2 0 0 0,1-2 1200 0,-1 1 208 16,-2 0 32-16,-2-4 16 0,-1 1 80 0,0 1 0 15,1 0 16-15,3 3 0 0,0 0-208 0,1 3-32 16,2 0-16-16,2 1 0 0,1 1-272 0,-1-4-64 15,3 2-16-15,2-1 0 0,2-1 176 0,1-4 32 16,2 1 16-16,1 0 0 0,0-2-256 0,0 1-48 0,5-4-16 0,0 1 0 16,2 2-560-16,-2-1-112 0,2 3-32 0,2-1 0 15,-1 3-144-15,0 0 128 16,-1 3-128-16,-1 0 128 0,1 1-128 0,-2 2 0 0,-1 2 0 0,-2-1-176 16,0 0 16-16,-2 1 0 0,-2-2 0 0,-1 0 0 15,-1-2-144-15,-1 1-16 0,-2-3-16 0,0-2 0 16,-1 0 336-16,-3 0 0 0,1-1 0 0,-1 0 0 15,-1-2 0-15,-1 1 0 0,-1 2 0 0,0 0 0 16,0-2 0-16,-1 2 0 0,0 2 0 0,-2-1 0 16,0 3 128-16,-1-2-128 0,-2 2 128 0,0 2-128 15,-1 2 0-15,-1 0 128 0,-1 5-128 0,0-2 0 0,0 2 256 16,-1 2-16-16,1 1-16 0,2-1 0 0,0 1 128 0,1 2 32 16,1 0 0-16,0 3 0 0,2 0-256 0,-1 1-128 15,3-2 128-15,-1 1-128 0,1 2 0 0,2-1 0 16,1-2 0-16,0 1 0 0,2 2 0 0,2 3 0 15,0-2 0-15,0-1 0 0,1-1 0 0,-2 1 0 16,1 0 0-16,-1-1 0 0,0 1 160 0,-2-2 64 16,1-2 16-16,0 0 0 0,-2 1-16 0,-1-3 0 15,2 2 0-15,-2-1 0 0,2-1 16 0,-2 1 0 16,1-1 0-16,1-1 0 0,-2-1-64 0,0-4-16 16,-1 0 0-16,0-2 0 0,0 0 16 0,-1-3 0 15,0-1 0-15,-2 1 0 0,1-1-16 0,-2 1 0 16,0-4 0-16,-2 2 0 0,0-3-32 0,-1-1 0 0,-3 2 0 0,-1-2 0 15,-3 0 144-15,0 0 32 0,-2-2 0 0,-1 1 0 16,-3-3-144-16,-2 2-32 0,0-3 0 0,-1 1 0 16,2 2-304-16,2-3-64 0,0-1-16 0,3 0-12672 15,4-3-2560-15</inkml:trace>
  <inkml:trace contextRef="#ctx0" brushRef="#br1" timeOffset="-184335.57">13807 10246 25791 0,'-7'-3'2304'0,"1"2"-1856"0,2 0-448 0,4-2 0 16,0 3 1920-16,0-1 304 0,-2 0 48 0,-2-3 16 16,0-1-1648-16,2 1-320 0,3-2-64 0,3 1 0 15,2 2-16-15,1-2 0 0,2 2 0 0,0-2 0 16,-1 1-112-16,1 1-128 0,-2 0 176 0,1 1-176 15,-3 2 144-15,0-3-144 0,0 3 0 0,-3 3 144 0,0-2 448 16,0 3 96-16,-1-1 16 0,-1 1 0 0,0 1-64 0,0 1-16 16,0 0 0-16,1 2 0 0,0-2-256 0,1 1-48 15,0 5-16-15,2-6 0 0,0 6 0 0,2 1 0 16,1 3 0-16,2 1 0 0,1 4-304 0,0-3 0 16,1 6 0-16,0-1 0 0,1 3 0 0,2 0 0 15,-2 2 0-15,1-1 0 0,0 0 0 0,-2-1 0 16,0 0 0-16,-1 1 0 0,0 2 256 0,0-1 0 15,0 4 0-15,0 0 0 0,-1 0-256 0,-1-1 0 16,2 2 0-16,-1-3 0 0,-1 3 192 16,1-4-192-16,0 1 192 0,-1-4-192 0,3-3 224 0,-3-2-64 15,2-3-16-15,-3-1 0 0,2-6-16 0,-2 2 0 0,2-4 0 16,-2 3 0-16,1-4-128 0,-1 1 0 0,2-3 0 0,-3-1 128 16,1-4-128-16,0-1 0 0,0 0 0 0,0-6 0 15,1 0 0-15,-1-4 0 0,1-2 0 0,0-4 0 16,2-3 0-16,0-3 128 0,0 0-128 0,0-4 128 15,0 2-128-15,0-1 0 0,2-2 0 0,-2 4 0 16,2 5-144-16,-1 1 144 0,2 2 0 0,-2 5 0 16,-1 3-192-16,-3 4 192 0,-1 3-192 0,1 2 192 15,-2 3 0-15,0 1-128 0,1 6 128 0,0 4 0 16,3 3-128-16,-1 2 128 0,3-1-192 0,2 2 192 16,-1 1-128-16,2-2 128 0,1 0 0 0,-2-3 0 15,3-1 0-15,0-3-128 0,-1 0 128 0,0 0 0 0,-1 0 0 16,0-2 0-16,1-1 0 0,-1 1 0 0,-1 1 0 0,-1-1 0 15,0 2 0-15,0-2 0 0,-2 1 0 0,0-2 128 16,0-1-128-16,0-2 144 0,1-2-144 0,1-1 0 16,-1-1 0-16,2-3 0 0,-1-2 240 0,3-4-48 15,0-1 0-15,2-3 0 0,1-3 112 0,-2-2 16 16,1-3 0-16,0-3 0 0,-1 0-64 0,0-3 0 16,4-6 0-16,-4 1 0 0,2-8 0 0,-2-1 0 15,1-6 0-15,-2-3 0 0,0 0 0 0,-1-6 0 16,1-3 0-16,0-2 0 0,0 1-64 0,-1 2 0 15,0-1-16-15,-1 2 0 0,-1 1 16 0,-2 9 0 16,-1 7 0-16,-1-3 0 0,3-7 64 0,-2 1 0 16,1 4 16-16,-3 2 0 0,1 7-272 0,-2 3 0 0,0 5 0 15,-2 1 0-15,1 2-160 0,-1 1-96 0,1 2 0 0,-1 3-16 32,1 4-624-32,0 0-112 0,0 1-16 0,0 3-16 15,-1 2-128-15,1 3-32 0,-1 0 0 0,-2 1-18624 0</inkml:trace>
  <inkml:trace contextRef="#ctx0" brushRef="#br0" timeOffset="-176331.59">12359 8628 5903 0,'4'-4'512'0,"-3"2"-512"16,1 1 0-16,-2 1 0 0,0 0 0 0,0 0 0 15,2-3 192-15,-1 1 0 0,2-2 16 0,-1-1 0 16,-1 3-208-16,-1-3 0 0,0 3 0 0,-1-1 0 0,1 0 0 0,-1 1 224 31,-2-1-32-31,1 1 0 0,0-2 256 0,-1 0 64 0,2 3 16 0,-2-4 0 0,1 2 32 0,1 0 0 31,-1 2 0-31,2-3 0 0,0 3 464 0,2-2 80 0,0 2 32 0,2 0 16 0,2 0 880 0,-1 1 176 16,2-4 32-16,1 4 16 0,-1 0-608 0,1 0-128 16,-2 1-32-16,0 2 0 0,0-2-992 0,-2 1-208 15,-2 1-32-15,1 2-16 0,-2-1-240 0,-1-1 0 16,-2 2 0-16,0 0 0 0,-1-1-288 0,-1 1 32 16,-1 0 16-16,0 1 0 0,0 0 240 0,0 3 0 15,1-3 0-15,-1 5 0 0,2 0 512 0,0 0 112 0,1 3 16 0,1 1 16 16,-1 2-48-16,2-1-16 0,0 1 0 0,2 1 0 15,0 2-240-15,-1 1-48 0,2 1-16 0,-2-4 0 16,0 3-288-16,0-2 0 0,-2 2 0 0,0-2 0 16,-1 2 0-16,-3-4-192 0,0 1 192 0,-3 1-192 31,1 1-544-31,-2-5-96 0,0-2-32 0,2-2 0 16,-2 0 144-16,2-3 16 0,1-1 16 0,0-2 0 15,1-1 112-15,0-2 32 0,2 1 0 0,1-3 0 16,-1 1-1440-16,3-2-272 0</inkml:trace>
  <inkml:trace contextRef="#ctx0" brushRef="#br0" timeOffset="-175735.1">12681 8595 22111 0,'-3'-1'976'0,"1"-1"208"0,-1 2-944 0,1-2-240 15,1 1 0-15,-1 1 0 0,1 0 656 0,-2 0 96 0,-2 1 16 0,-3-1 0 31,-2 2-1200-31,0 2-224 0,-1 0-48 0,0 1-16 0,-1-3 720 0,-1 3 208 0,1 1 16 0,-2-1 0 16,1-1-224-16,0 2 0 0,2-1-144 0,0 1 144 16,3-1 448-16,-2-1 192 0,2 0 48 0,1 1 0 15,1-3 896-15,-1 3 176 0,1-1 32 0,0 1 16 16,0-2-688-16,0 5-144 0,-3-2-16 0,2 0-16 16,-3 2-576-16,1 1-112 15,-2 0-32-15,0 1 0 0,1-1-48 0,0 0-16 0,0 0 0 0,1 1 0 16,1-1-32-16,0-1-128 0,1-1 192 0,1 0-64 0,1-1 96 15,1 0 16-15,0-1 0 0,2-1 0 0,1 1-240 0,0-1 0 16,1-1 0-16,1 1 0 0,1 0 0 0,1-1-128 16,0 2-16-16,2-2 0 0,0 2 144 0,0 0 0 31,3 1 0-31,-1 0 0 0,2 3 0 0,-3-3 0 16,1 0 144-16,1 2-144 0,3 0 320 0,0-2-32 15,0 1-16-15,0 0 0 0,3 2 96 0,1-2 16 16,1 3 0-16,1-1 0 0,-1-1-384 0,-1 1 0 15,0 0 0-15,-3-1-192 0,-1 2 192 0,-1 0 0 16,0-3 0-16,-2 2 0 0,-1-1 0 0,-1-1 0 16,0-1 0-16,-1 2 0 0,0-5 0 0,0 2 0 15,-1-1 0-15,0 1 0 0,-1-3 0 0,0 2 192 16,-1-1-64-16,1-1 0 0,-2 1-128 0,-1 0-192 0,1 2 64 16,0-2-11712-16,2 3-2352 15</inkml:trace>
  <inkml:trace contextRef="#ctx0" brushRef="#br0" timeOffset="-114420.7">2761 9807 19343 0,'-2'-2'1728'0,"1"2"-1392"15,-1 0-336-15,2 0 0 0,0 0 1904 0,0 2 304 0,0-2 64 0,0 0 16 16,0 2-1760-16,0-2-336 0,2 0-192 0,-2 0 192 15,0 0-192-15,0 0 0 0,0 0 0 0,0 0 0 16,22-5 384-16,-17 4 32 0,0-5 16 0,-2 1 0 31,2-1 208-31,0-4 32 0,-1 2 16 0,1-3 0 0,0 0 304 0,0-4 64 0,0 2 16 0,0-2 0 16,1 1-240-16,-1-3-64 0,1 1 0 0,0-2 0 16,0 2-192-16,1 2-32 0,-2-1-16 0,-1-3 0 15,1 2-208-15,-1 0-64 0,0 3 0 0,-2-3 0 16,2-1-96-16,0 1-32 0,1-1 0 0,-2 0 0 0,4 1 112 0,-1-3 16 15,1 1 0-15,1-5 0 16,1 1-256-16,0 0 144 16,0 1-144-16,-1 2 128 0,-1 4-128 0,-1 1 0 15,0-1 0-15,-1 2 128 0,-1 2-128 0,-2 4 0 16,1-2 0-16,-2 4 0 0,-1 3 0 0,0 0 0 16,-1 4 0-16,1 3 0 0,-2-2 0 0,1 5 0 15,-1-2 0-15,0 5 0 0,0 0 0 0,1 3 0 16,-1 2 0-16,2 0 0 0,2 1 0 0,0 2 0 15,1-2 0-15,-1 0 128 0,2 3 0 0,-2-2 0 16,1 0 0-16,-1 3 0 0,-1-1 0 0,1 1 0 16,-1 2 0-16,-1 0 0 0,1-1-128 0,-1-2 0 15,0 0 0-15,0-1 128 0,0 1-128 0,0-1 0 0,1-1 0 16,1-3 0-16,0-1 0 0,-1-4 128 0,3-3-128 0,1-2 0 16,0-1 224-16,0-4-32 0,0-2-16 0,-1-1 0 15,1-1-16-15,-1 0 0 0,1-4 0 0,2 1 0 16,-2 0-16-16,-2 1 0 0,2-4 0 0,-1 0 0 15,0-2-144-15,-1-1 160 0,0 1-160 0,-2-2 160 16,2 2-160-16,-2-2 0 0,0-2 0 0,0 0 128 16,0 3-128-16,1-6 0 0,1-1 0 0,1-1 0 15,1-1 0-15,2 2 0 0,1-1 0 0,3 3 0 16,1 0 0-16,3 1 0 0,0 2 0 0,0 2 0 16,1 1 0-16,0-1 0 0,1 4 0 0,-1-2 0 0,-1 2 0 0,0 1 0 15,-1 2 160-15,-2-1-160 0,0 2 0 0,0-1 0 16,-1 1 0-16,0-1 0 0,-1 1 0 0,-2 0 0 15,0 0 0-15,-1 0-192 0,-2 3 192 0,-1-1 160 16,1 2-32-16,-3 2 0 0,0 2-128 0,0 2 0 16,-1 1 0-16,0 5 0 0,1-2 128 0,-1 4 0 15,1 5 0-15,1-1 0 0,1 2 48 0,-2 2 0 16,2 1 0-16,-2 1 0 0,1 1 16 0,-1-1 16 16,-1 3 0-16,1-5 0 0,-2-1 64 0,-2 0 16 15,2 0 0-15,-1-3 0 0,1-1-160 0,-1-2-128 16,1-2 192-16,-1 3-192 0,0-2 0 0,-2 5 0 15,2-1 0-15,-2 3 0 16,2 0-336-16,0-1-176 0,0 0-48 0,1 2-13968 0,0 1-2784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36:19.9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33158 3729 41471 0,'-17'1'3680'0,"3"4"-2944"0,1 1-592 0,3 2-144 15,5 0-912-15,2-3-224 0,0 3-32 0,-5 7-16 0,-3 4 1328 0,-4 10 272 16,-1 5 48-16,1 6 16 0,2-3-144 0,2 3-16 15,2-1-16-15,0 3 0 0,3 5-304 0,-1 4 0 16,0 6 0-16,-1 2 0 0,-2 4 192 0,-2-3-32 16,-1 3 0-16,-2 1 0 0,1 4-32 0,-1 4 0 15,0 4 0-15,0-6 0 0,1-8-128 0,1-6 128 16,0-7-128-16,2-6 128 0,1-2 48 0,0-4 0 16,1-3 0-16,-1-5 0 0,0-4 0 0,1-2 0 15,1-3 0-15,-2-3 0 0,1-3 16 0,2-3 16 16,-2-1 0-16,0-5 0 0,2-3-80 0,-1-3 0 15,1-3-128-15,-2-3 192 16,-1-3 0-16,1-1 0 0,-1-3 0 0,-1-3 0 0,-2 0-64 0,2-4 0 0,0 1-128 0,0-6 192 16,0-1-192-16,0-2 176 0,-1 0-176 0,4 0 160 15,0 1-32-15,2 0-128 0,1 2 192 0,3 4-64 16,0 0 0-16,1 5-128 0,1 1 192 0,1 3-64 16,2 5-128-16,-2-1 0 0,2 3 0 0,-2 1 128 15,1 1 0-15,0 2-128 0,0-2 192 0,1 3-64 16,-2 1 16-16,0 0 0 0,0 2 0 0,0 3 0 15,1 4-144-15,-1 1 0 0,-1 6 0 0,0 3 0 16,1 7 128-16,-1 5 0 0,1 5 0 0,2 3 0 16,2 0-128-16,0 1 0 0,1-4 0 0,1 2 0 0,3-5 0 0,1 2 0 15,2-7 0-15,2 1 0 0,-1-4 0 0,4 0 0 16,-1-1 0-16,2-4 0 0,0-3 0 0,1-2 0 16,1-4 0-16,1-4 0 15,3-3 368-15,0-4-16 0,0-4 0 0,2-3 0 0,3-5-112 0,2-8-32 16,6-5 0-16,5-7 0 0,3-5-208 0,5-8 144 15,2-7-144-15,6-9 128 16,6-7-672-16,1-10-144 0,6-10-16 0</inkml:trace>
  <inkml:trace contextRef="#ctx0" brushRef="#br0" timeOffset="12142.23">25229 12898 25791 0,'-10'0'2304'0,"3"-2"-1856"0,5 2-448 0,0 0 0 0,2 0 400 0,-1 0-16 16,-3 0 0-16,-2 0 0 0,-1-1-384 0,-1-1 0 15,6 4 128-15,1-1-128 16,1 3 416-16,1-1 48 0,1 3 16 0,2-2 0 0,1 4 1024 0,0 0 208 16,1 2 32-16,2 2 16 0,-1 1-416 0,0 0-64 15,2 1-32-15,0 2 0 0,2 3-736 0,0 0-128 16,3 5-48-16,-1 1 0 0,2 1-192 0,1 2-144 16,1 6 192-16,2 0-192 0,1 3 0 0,0 3 0 0,2 1 0 0,-1 1 0 15,-1-3 128-15,1 5-128 0,0 0 0 16,-3-1 0-16,-2-6 0 0,-1 2 0 0,0 0 0 0,-3 0 0 15,-3-5 0-15,-3 0 0 0,-2-3 0 0,-5-1 0 16,-2 3 0-16,-4-1 0 0,-3 0 144 0,-4 0-144 16,1-1 176-16,-6 2-176 0,-2 0 192 0,-5 1-192 15,-2-2 256-15,-1 0-48 0,-3-3-16 0,0-4 0 16,0 2 160-16,-2-5 32 0,1 0 0 0,0-2 0 16,-1-4-32-16,2-2 0 15,-3-3 0-15,2-1 0 0,0-4-112 0,2-1-32 0,1-4 0 0,2-3 0 16,4-4-208-16,1-4 176 0,2-3-176 0,2 1 160 15,4-4-496-15,2-1-112 0,3-1 0 0,2-3-16 16,5-1-400-16,3 2-80 0,2-2-16 0,5 2-17920 16</inkml:trace>
  <inkml:trace contextRef="#ctx0" brushRef="#br0" timeOffset="12597.55">26184 12846 32255 0,'1'-5'2864'0,"-1"0"-2288"0,0 4-576 0,1 1 0 16,1 0 1296-16,-1 0 160 0,1-2 16 0,2 1 16 16,1-1-1808-1,-1 4-384-15,-1 2-64 0,-1 8 0 0,-5 1-32 0,-3 7 0 0,-5 2 0 0,-1 3 0 16,-5 5 1136-1,-1 4 240-15,-2 6 32 0,-2 3 16 0,1 5 672 0,-3 6 144 16,0 5 32-16,-1 4 0 0,1 7-752 0,3 5-144 16,3 5-16-16,1 4-16 0,2 4-544 0,0 2 0 15,1 2 0-15,1 2-144 0,0-3-128 0,-2 2-32 16,1 5 0-16,-1-3 0 16,1-4-1280-16,-1-14-256 0,4-11-48 0,1-12-16 15,0-7 416-15,3-6 80 0,2-4 0 0,3-7 16 0,3-6 2944 0,4-4 592 16,3-4 112-16,5-7 32 15,2-5-3568-15,3-6-704 0,4-6-128 0,4-6-11904 0</inkml:trace>
  <inkml:trace contextRef="#ctx0" brushRef="#br0" timeOffset="13147.36">26539 13206 35935 0,'-8'5'1600'0,"3"0"320"0,1 1-1536 0,0-3-384 0,1-1 0 0,2 1 0 15,0 2 0-15,-2 2 144 0,0 4-144 0,-5 7 0 0,-2 4 880 0,-1 5 64 16,-1 3 16-16,-3 4 0 0,-2 8-368 0,-3 0-64 15,0 8-16-15,-2 3 0 0,-2 4-288 0,1 5-64 16,-1 3-16-16,1 0 0 0,3-1-144 0,2 1 0 16,0-2 0-16,2-1 0 0,3-5 0 0,0-4 0 15,3-1 0-15,2-3 0 0,0-10 0 0,2-3 0 16,4-4 0-16,-1-3 0 0,3-6 0 0,3-6 0 16,0 2 0-16,4-4 0 0,0-2 0 0,3-1 0 15,0-4 0-15,2-2 0 0,3-3-240 0,1-2 80 16,3-2 16-16,2-2 0 0,0-2 144 0,0-1 0 15,2-2 0-15,2-5 0 0,1 0 0 0,-1-3 256 0,-2-1-64 0,5-5-16 16,3-3 64-16,3-8 16 0,-2 0 0 0,-1-1 0 16,-3-2-64-16,-2 2-16 0,-2-6 0 0,-4 2 0 15,-4 0 32-15,-3-3 16 0,-2-1 0 0,-3-4 0 16,-3-4 112-16,-2 1 32 0,-1-2 0 0,-2-1 0 16,-2-1-48-16,0 1-16 0,-2-1 0 0,-1 1 0 15,2 1-128-15,-4 3-32 0,2 2 0 0,-1 3 0 16,-1 5-144-16,1 6 0 0,-2 3 0 0,2 7-176 15,-1 5-160-15,-2 3-48 0,-1 5 0 0,0 1 0 16,-1 5-176-16,-1 3-32 0,-2 0-16 0,2 0 0 16,-1 5-256-16,2-1-48 0,1 1-16 0,0 4-17424 15</inkml:trace>
  <inkml:trace contextRef="#ctx0" brushRef="#br0" timeOffset="13430.44">26316 13943 35935 0,'-10'4'3200'0,"2"0"-2560"0,3-1-512 0,4-3-128 0,1 0 944 0,-3 0 160 0,-2 2 48 0,-2 0 0 15,-2 2-848-15,3 1-176 0,3-4-128 0,3 3 192 16,4-4 112-16,2 2 16 0,2-1 16 0,2 2 0 15,-1-2 112-15,1 0 32 0,2 2 0 0,0-3 0 16,5 2-16-16,3 2 0 0,-1-4 0 0,2 1 0 16,2 4-256-16,3-2-48 0,1-1-16 0,0 1 0 15,2-2-416-15,-3 1-96 0,-1-2-16 0,-1 0 0 16,-1-2-400 0,-4-2-96-16,1 2-16 0,-4-1-17840 0</inkml:trace>
  <inkml:trace contextRef="#ctx0" brushRef="#br0" timeOffset="14105.88">26901 12682 5519 0,'-5'1'240'0,"2"0"64"0,0 3-304 0,1-4 0 0,0 1 0 0,2 1 0 32,0 0-608-32,-1-2-176 0,0 3-48 0,0 0 0 0,-1-3 2400 0,1 3 480 0,1 0 80 0,-1-3 32 15,1 3 896-15,-1-1 176 0,-1 0 32 0,1 0 16 16,0 3 0-16,0-1 0 0,-2 1 0 0,1 1 0 0,-2 0-1232 0,2 0-240 16,-2 0-48-16,0 3-16 0,2 0-976 0,-1-1-208 15,1-1-48-15,-1-1 0 0,2 1-112 0,0 2-16 16,1-5-16-16,0 0 0 0,1 1 48 0,0 0 16 15,2 2 0-15,0-3 0 0,2 4-224 0,2 1-32 16,1 2-16-16,3 1 0 0,2 4-160 0,3 1 0 16,2 3 0-16,3 6 0 0,3 0 0 0,2 5 0 15,1 2 0-15,0 0 0 0,2-1 0 0,-1 2 0 16,2 4 0-16,-2-1 0 0,1 2 0 0,-6 2 0 16,-1 5 0-16,-4 1 0 0,-3-2 0 0,-4 2 0 15,-3 3 0-15,-1-2 0 0,-2 4 0 0,-1 1 0 16,1-1 0-16,0-4 0 0,0-3 0 0,-1 2 0 15,1 0 0-15,-1 0 0 0,-1-1 0 0,1-1 0 0,-1 0 0 0,-2 1 0 16,0-2 0-16,-3-3 0 0,-2-1 0 0,-2-2 128 16,-3-2-128-16,-3 2 128 0,-4-2-128 0,-4 2 128 15,-4-1-128-15,-4 1 0 0,-4-1 0 0,-4 0 0 16,-4 1 0-16,-2-3 0 0,-2-1 0 0,-1-4 0 16,4-3-160-16,6-5-64 0,1-3-16 0,0 0 0 15,-2-3-464 1,2-4-80-16,5-3-32 0,4-7-18368 0</inkml:trace>
  <inkml:trace contextRef="#ctx0" brushRef="#br0" timeOffset="24621.49">27759 13827 24879 0,'-10'-1'2208'0,"4"0"-1760"0,1 1-448 0,3-3 0 15,2 1 1984-15,2 0 320 0,2 0 64 0,1-1 16 16,2-3-1808-16,6-4-384 0,3 0-64 0,2 2 0 16,2-2 672-16,0 2 144 0,0 4 16 0,0-1 16 0,1 3 112 15,-2-1 32-15,0 3 0 0,-1-2 0 0,-2 4-608 0,2-2-128 16,-2 1-32-16,1-1 0 0,2 0 48 0,-2 0 16 16,4-1 0-16,-2-1 0 0,3 1-416 0,-1-4 0 15,1 2 0-15,4-4 0 0,4 1-272 0,2 0 64 16,1 0 16-16,2 0 0 15,-2 1-448-15,1 0-64 0,0 0-32 0,1 0 0 16,-2 2-1120-16,-3 0-240 0,-3 0-32 0,-3-1-13776 16</inkml:trace>
  <inkml:trace contextRef="#ctx0" brushRef="#br0" timeOffset="25014.05">27914 13961 34095 0,'-4'2'1504'0,"0"1"320"0,1-2-1456 0,0-1-368 0,2 2 0 0,1 1 0 16,0-3 0-16,-2 2 0 0,-1 3 0 0,1 1 128 15,-1 0 640-15,1 3 128 0,2-3 16 0,1-1 16 0,1-2 80 0,2 0 16 16,2-1 0-16,3-1 0 0,2-1-480 0,3-1-96 16,2-1 0-16,1-3-16 0,3 2-128 0,2-2-32 15,3 1 0-15,2-1 0 0,1 0-272 0,2 0 160 16,1 3-160-16,0-3 128 0,1 1-128 0,0 2 0 15,0-3 0-15,-2 1 0 0,-1 2-192 0,-1-3 0 16,0 0-16-16,-2 1 0 16,0 0-480-16,-1-1-80 0,-3-1-32 0,-1 0-17568 0</inkml:trace>
  <inkml:trace contextRef="#ctx0" brushRef="#br0" timeOffset="26254.63">29244 12825 30399 0,'-2'-5'2704'0,"1"3"-2160"0,1-2-544 0,1 3 0 16,1 1 640-16,1 0 32 0,1-5 0 0,2-1 0 31,1 0-864-31,2-4-192 0,1 2-16 0,0 3-16 0,-3 5 976 0,-1 0 192 0,-1 2 32 0,-1 3 16 16,-2 2 640-16,0 2 128 0,-2 2 32 0,-3 1 0 16,1 4-896-16,-3 5-160 0,-1 2-32 0,-2 1-16 15,-1 6-304-15,1 0-64 0,-2-1-128 0,0 2 192 16,0 3-192-16,0-2 0 0,2 1 0 0,-1 2 0 15,2-1 0-15,0 0 0 0,2-1 0 0,0-1 0 16,3-7 0-16,1 1-240 0,1-2 48 0,-1-2 16 16,2 0-1056-16,0-2-224 0</inkml:trace>
  <inkml:trace contextRef="#ctx0" brushRef="#br0" timeOffset="26647.35">28810 13813 42383 0,'-16'8'1872'0,"4"-3"400"0,1 0-1824 0,3-3-448 0,5 1 0 0,1-3 0 16,0 1 368-16,0 3-32 0,-3-3 0 0,0 4 0 16,2-3-112-16,3 2-32 0,3 1 0 0,2-5 0 15,3 2 16-15,2 0 0 0,2 0 0 0,3-4 0 16,4 2 160-16,4-4 16 0,5 0 16 0,6-3 0 16,6 1-112-16,7-4-32 0,5 0 0 0,3 1 0 15,5-2-256-15,-1 2 0 0,-1 1 0 0,-3-3 0 16,-7 3-240-16,-2 0-48 0,-4 1-16 0,-3 1 0 15,-2 1-112-15,-2-1-32 0,-3 1 0 0,-1 3 0 16,-5-1-208-16,-3 2-48 0,-2 1-16 0,-2-3-12080 16,-3 3-2400-16</inkml:trace>
  <inkml:trace contextRef="#ctx0" brushRef="#br0" timeOffset="27258.86">28860 14871 39615 0,'-1'5'1760'0,"-1"-5"352"0,1 0-1680 0,1 0-432 0,0 0 0 0,1-4 0 16,2 1 384-16,-1-1 0 0,2-3 0 0,2-4 0 16,3-4 272-16,0-2 48 0,0-3 16 0,1-1 0 15,0-2 176-15,-1-6 16 0,0 1 16 0,0-7 0 16,0-4-224-16,0-6-64 0,2-2 0 0,0-4 0 16,1 1-304-16,2-2-64 0,1 1-16 0,0 5 0 0,-2 4-256 0,2 5 0 15,-3 6 0-15,2 5 0 0,-3 5-288 0,-1 8-64 16,0 2-16-16,-3 6 0 0,0 5 96 0,-1 2 16 15,-1 7 0-15,0 3 0 0,0 7 0 0,-2 3 0 16,2 5 0-16,0 2 0 16,1 4-128-16,1 0 0 0,0 2-16 0,0 2 0 0,1 1 208 0,-1 1 32 15,2-3 16-15,-2-2 0 0,2 0 144 0,-2-2 0 16,2-3 0-16,0 0-128 0,-1-2 128 0,2-3 0 16,-1-1 0-16,0-2 0 0,-1-1-128 0,0-3 128 15,-2-1-128-15,1-1 128 0,-2-4 0 0,1-3 0 16,-2-1 0-16,1-1 0 0,0-2 432 0,0 0 16 15,0-4 0-15,0 0 0 0,1 0 64 0,1-5 0 16,2-1 16-16,-2-3 0 0,3 0 48 0,0-2 0 0,0-4 0 0,1 2 0 16,-1-5-128-16,-1-1-32 0,1-1 0 0,-2-2 0 15,2-7-128-15,-2-3-32 0,0-3 0 0,0-3 0 16,-1-2 64-16,-1 0 16 0,-1-1 0 0,0 1 0 16,-1 4-80-16,-2 3-32 0,2 1 0 0,-1 2 0 15,-1 3-224-15,1 3 0 0,-1 3 0 0,-1 2 0 16,1 1-752-1,-1 1-32-15,0 0-16 0,-1 1 0 0,0-2-416 0,-1 1-96 16,0 0-16-16,-1 1 0 0,0 0-240 0,1 3-48 16,-1 1-16-16,1 1 0 0</inkml:trace>
  <inkml:trace contextRef="#ctx0" brushRef="#br0" timeOffset="29053.58">31279 12950 13823 0,'-5'6'1216'0,"0"-2"-960"16,-2-1-256-16,3 0 0 0,1-3 5920 0,2 2 1136 15,0-1 240 1,-3 1 32-16,-1 0-5728 0,-2 2-1136 0,-1-1-224 0,-2 1-48 0,0-2-192 0,-1 2 0 0,-1-3 0 0,-3 3 128 16,-1 2 192-16,-3-1 16 0,-2 1 16 0,-2 0 0 15,-3 4 160-15,-4-2 16 0,-1 3 16 0,-1 0 0 16,-1 0-48-16,-3 1-16 0,1 2 0 0,-2 0 0 15,0 0-160-15,1 1-48 0,0 1 0 0,0 0 0 16,2-3-16-16,-1-2 0 16,2 1 0-16,-1-1 0 0,1 0-64 0,1 1 0 0,3-4-16 0,1 3 0 15,0 1-176-15,2-1 0 0,1-1 0 0,3 1 0 32,1 0 0-32,1 0 0 0,3 0 0 0,2-4 0 15,1 2 304-15,3-1-32 0,2 1 0 0,2-2 0 0,1-1 16 0,1 0 0 16,1 0 0-16,3 0 0 0,1 3-288 0,1-3 128 15,3 0-128-15,2 2 0 0,1 0 128 0,4-1-128 16,3 0 0-16,3-1 0 0,3 0 176 0,4-1-176 16,3 0 160-16,5-1-160 0,6 0 160 0,6-1-160 15,4 0 160-15,0 1-160 0,0-1 0 0,2 1 128 16,2 1-128-16,-2-1 0 0,-3 1 0 0,-5-3 0 16,-4 2 0-16,-5-2 0 0,-1 1 0 0,-2 1 0 15,-3-1 0-15,-1 1 0 0,-4 2 0 0,0-2 0 16,-3 1 0-16,-2 0 0 0,-1 0 0 0,-1 0 0 15,0 1 0-15,-3-1 0 0,-2 1 0 0,-1 0 0 0,-2-1 0 0,-2 1 0 16,0 0 0-16,-3 4 0 0,-2-2 0 0,-4 2 0 16,-1-2 0-16,-4 2-192 0,-2 1 192 0,-5 0-208 15,-3 4 208-15,-4-1 0 0,-5 2 0 0,-5 1 0 16,-1 1-192-16,-3-1-64 0,0 1 0 0,-3 2 0 16,0 2 128-16,1 0 128 0,2-3-208 0,3-1 80 15,3-2 128-15,1 1 0 0,-1 2 0 0,0 2 0 16,2-3 0-16,1 3 144 0,1 3-16 0,1-2-128 15,2 0 0-15,3-2 0 0,1 1 0 0,2-1 0 16,1 1 0-16,0 0 208 0,1-1-64 0,2 1-16 16,0 1 0-16,2-2 0 0,-2-1 0 0,3 4 0 15,-2-4 80-15,1 1 16 0,0 0 0 0,1-3 0 0,-1 3-96 0,3-5-128 16,0 2 176-16,1-2-176 0,2 1 160 0,3-5-160 16,0 0 128-16,2-2-128 0,3 0 224 0,3-4-32 15,0-3-16-15,4 2 0 0,5-4 48 0,3-3 16 16,4 1 0-16,1-3 0 0,3 1 64 0,1-2 16 15,5 0 0-15,1-1 0 0,5-2-320 0,-1 0 160 16,-3 3-160-16,4 1 128 0,5-1-128 0,2 0 0 16,-1-2-192-16,0 5 192 0,0-2-384 0,-2-2 64 15,-1 1 0-15,1 1 0 16,2-1-544-16,0-3-96 0,2 3-32 0,-2 0 0 16,-1 1-352-16,-1-1-80 0,-2 1-16 0,0-1-12560 0,-1-2-2512 15</inkml:trace>
  <inkml:trace contextRef="#ctx0" brushRef="#br0" timeOffset="37484.24">32086 13091 39615 0,'1'0'3520'0,"2"0"-2816"0,0-2-560 0,0 2-144 15,-1-1-592-15,0 1-160 0,0-2-16 0,3 1-16 0,0 1 464 0,1-2 112 16,-1 0 16-16,-1 1 0 0,-2 1 896 0,0 0 192 16,-1 1 48-16,-1-1 0 0,-1 2-48 0,1 0-16 15,-2 2 0-15,1-1 0 0,0 2-176 0,0 0-48 16,-2-1 0-16,2 3 0 0,0 0-96 0,1 1-32 0,-2 2 0 0,1 1 0 15,0 0-208-15,0 2-32 0,-1 2-16 0,1-2 0 16,1 5-272-16,-1-1 160 0,1 0-160 0,1 1 128 16,0 1-128-16,1-1 160 15,0 4-160-15,1-2 160 0,-1 1-160 0,2 1 128 0,0 0-128 0,-2 0 128 16,2 2-128-16,-2-1 128 0,1 2-128 0,-2 0 128 16,-1-2-128-16,0 1 0 0,-1 1 0 0,-2 1 0 15,1-4 208-15,-1 1-32 0,0 1-16 0,-1-1 0 16,0 0 80-16,0-2 16 0,2-2 0 0,1 1 0 15,-1-2-64-15,2 0-16 0,2 3 0 0,-2-2 0 16,3 2-176-16,0-4 0 0,-1 2 0 0,1-1 0 0,-1 2 0 0,2-3 0 16,-2-1 0-16,1 2 0 0,-1-1 0 0,2 3 0 15,-3-1 0-15,1 0 0 0,-1 0 0 0,-1-2 128 16,0-1-128-16,-3-1 0 0,2-2 128 0,-1 0-128 16,-2 0 0-16,0-2 128 0,1 1-128 0,-2-2 0 15,-2 1 0-15,1-1 0 0,-1-1 0 0,1 0 0 16,-1 1 0-16,0 0 128 15,0-1-128-15,2 0 0 0,-2 1 0 0,0-1 0 0,2 0 0 0,-1 1 0 16,0-4 0-16,1 1 0 0,0 1 0 0,0-1 0 16,1-1 0-16,-1 0 0 0,0-3 0 0,0 2 0 15,0-2 0-15,0-1 0 0,-1 1 0 0,-1-3 0 16,-1 2 0-16,-1-4 0 0,-1 2 0 0,-3-3 0 0,1-1 0 16,-2 0 0-16,-1-1 0 0,1-1 0 15,-2 1 0-15,0-3 0 0,1-1 0 0,0 3 0 0,1-3 0 0,2 3 0 16,1 0 0-16,2 1 0 0,0 2 0 0,3-4 0 15,1 3-144-15,2-2-64 0,-1-1-16 0,0 0 0 16,2 2 32-16,-1-1 16 0,0 0 0 0,0 1 0 16,-1-1 176-16,1 1 0 0,-1-1 0 0,-1 0-128 15,0-1 128-15,-1 0 0 0,1 1 128 0,-1-3-128 16,0 0 0-16,1-4 0 0,-2 2 0 0,2-2 0 16,-1 0-144-16,0-2-112 0,1 1 0 0,0-3-16 15,1 2-192-15,1 3-48 0,-1 2 0 0,2 1 0 16,-2-2-272-16,1 2-64 0,1 3-16 0,-2 0-12656 15,2 2-2544-15</inkml:trace>
  <inkml:trace contextRef="#ctx0" brushRef="#br0" timeOffset="38710.25">32393 12423 13823 0,'-2'-2'1216'0,"1"2"-960"0,0 0-256 0,1 0 0 16,1 0 1600-16,-1-2 288 0,1 0 48 0,-1 0 16 16,3-3-672-16,-1 1-144 0,3-2-32 0,2 1 0 15,-1 3-784-15,0-5-176 0,1 4-16 0,0-1-128 16,0 0 656-16,0 2 32 0,0-1 0 0,-3 0 0 15,1 0 432-15,-2 1 96 0,-1-1 0 0,0 2 16 16,-1 1-80-16,-1 0 0 0,-1 1-16 0,-2 0 0 16,-1 3-192-16,1-3-48 0,-2 3 0 0,5-4 0 0,0 0-320 0,-18 9-80 15,12-6-16-15,1 2 0 0,0-1-208 0,0 0-32 16,2 1-16-16,-1 1 0 0,2-1-224 0,-1 1 128 16,1 1-128-16,0 2 0 0,0-1 0 0,1 1 0 15,-1 3 0-15,0-1 0 0,1 1 0 0,-2 2 0 16,1 1 0-16,-2 1 0 0,2-2 0 0,-2 2 0 15,-1 2 0-15,0-1 0 0,0 3 0 0,-1-3 0 16,1-2 0-16,1 0 0 0,0 1 0 0,2-2 0 16,1 0 0-16,0-1 0 0,2-3 0 0,0 1 0 15,1-3 0-15,2 1 0 0,1 0-144 0,0-1 144 16,2-1-208-16,0 0 80 0,1 2-128 0,1-1-32 16,1 2 0-16,0 0 0 15,1-4-192-15,3 3-32 0,-2-2-16 0,0 0 0 16,1-4-688-16,-2 2-144 0,-1-1-32 0,-3 1-14400 0</inkml:trace>
  <inkml:trace contextRef="#ctx0" brushRef="#br0" timeOffset="39101.29">32639 12514 30399 0,'-6'1'1344'0,"2"1"288"0,0-2-1312 0,3 2-320 0,1 0 0 0,1 1 0 0,-1-3 0 0,1 2 0 16,-1 2 0-16,0 2 0 0,0 1 0 0,-1 3 0 15,-1 0 0-15,-1 1-128 0,0 2 128 0,-2-2 0 0,-2 2 160 0,2 1-160 16,2 0 416-16,-2-2-16 0,1-1 0 0,0 1 0 16,3 2-48-16,-1-3-16 0,2 0 0 0,1-2 0 15,0 1-336-15,2 0-240 0,-1-3 48 0,3 1 0 31,0 0-1008-31,1-3-192 0,3-4-32 0</inkml:trace>
  <inkml:trace contextRef="#ctx0" brushRef="#br0" timeOffset="39384.53">32692 12291 39615 0,'-14'1'1760'0,"4"1"352"0,3 0-1680 0,3-2-432 0,3 0 0 0,1 0 0 0,1 1 160 0,-1 1-160 16,2 0 192-16,-2-2-192 0,1 3-192 0,0-2-128 15,2 1-48-15,-3-2 0 16,0 0-368-16,0 0-80 0,0 0-16 0,22-6 0 16,-16 4-1056-16,1-1-224 0</inkml:trace>
  <inkml:trace contextRef="#ctx0" brushRef="#br0" timeOffset="40028.21">32844 12193 18431 0,'0'-4'816'0,"0"2"160"0,3-1-784 0,-2 1-192 0,0 2 0 0,-1 0 0 15,1 0 640-15,2 0 96 0,0-2 16 0,1 1 0 0,1 1 1248 0,0 1 256 16,-1 1 48-16,-1 3 16 0,1-1-272 0,-1 2-64 16,-1 2-16-16,1 3 0 0,-2-1-752 0,0 3-128 15,0 0-48-15,1 3 0 0,-1 1-624 0,0-1-128 16,0 1-32-16,-1 2 0 16,1 2-64-16,1-4 0 0,-1 3-16 0,3 0 0 0,-2-2-176 0,2 3 0 15,1-2 0-15,0 1 0 0,0 2 0 0,-2 0 0 16,2-1 0-16,0 2 0 0,-1-5 0 0,-2-1 0 15,1 1 0-15,-1-1 0 0,0-1 0 0,-2-1 0 16,0 2 0-16,0-3 0 0,-2-3 0 0,1-1 0 16,0-5 0-16,-2 3 0 0,0 2-320 0,-2 1 0 15,0-1 0-15</inkml:trace>
  <inkml:trace contextRef="#ctx0" brushRef="#br0" timeOffset="43708.69">32917 13091 10127 0,'11'-16'448'0,"-2"5"96"0,-1 1-544 0,-1 3 0 0,-4 3 0 0,0 2 0 16,1-1 800-16,0-1 48 0,4-4 16 0,1-1 0 15,-1 0 1504-15,0 2 288 0,-3-2 64 0,-4 6 16 16,-1 0 432-16,-1 2 96 0,-3 1 0 0,0 1 16 15,0 2-1344-15,1-2-272 0,-2 4-48 0,1 1-16 16,-1 1-944-16,1 2-192 0,-1 2-32 0,2 2-16 0,-2-1-160 0,-1 2-48 16,-2 4 0-16,0-1 0 0,-2 2-32 0,-4 3-16 15,0 5 0-15,-3 3 0 0,-1 3-160 0,-3 2 160 16,-4 1-160-16,0 1 160 0,0 0 80 0,1 3 16 16,-4 3 0-16,2 1 0 0,1 2-256 0,0 2 176 15,3 1-176-15,2-4 160 0,4-2-160 0,3 0 0 16,2-4 0-16,3 1 0 0,1-1 0 0,2-1 0 15,2 1 0-15,1 2 128 0,2-1-128 0,0 2 0 16,4-3 0-16,0 1 0 0,1-4 0 0,1-3 0 16,3-3-160-16,1-3 160 0,-2-5-128 0,3 0 128 15,4 2 0-15,4-1-144 0,-1 0-208 0,3-1-32 16,2-5-16-16,-2 1 0 16,1-5-288-16,-1-2-48 0,0-1-16 0,-1 0 0 15,-1-4-1280-15,0 0-256 0,-2-1-48 0</inkml:trace>
  <inkml:trace contextRef="#ctx0" brushRef="#br0" timeOffset="44305.1">33277 13450 27647 0,'-6'-1'1216'0,"1"-2"256"0,1 3-1168 0,2-1-304 0,0 1 0 0,1 1 0 0,0-1 1328 0,-2 3 208 16,0-2 32-16,-4 0 16 0,0 3-240 0,-3 0-32 16,1 3-16-16,0-1 0 0,-1 0-480 0,1 3-112 15,-1 2 0-15,0 3-16 0,-1 1-400 0,0 4-80 16,0 1-16-16,-3 2 0 0,-1 4-48 0,-1 3-16 0,-2 2 0 0,-3 2 0 16,0 4 128-16,0-2 32 0,1 1 0 0,1-3 0 15,3 0-128-15,3-2-32 0,0 1 0 0,3-3 0 16,3-2-128-16,2-3 0 0,3-1 0 0,0-2 0 15,4-1-144-15,0-3-16 0,3-1 0 0,1-1 0 16,2-1-16-16,0-3 0 0,2-1 0 0,3-3 0 16,-1 1 48-16,2-3 0 0,0-2 0 0,2-1 0 15,1-1 128-15,-1 1 0 0,-2-4 0 0,3 1-128 16,-1-2 128-16,-2-1 224 0,0-1-48 0,0-1-16 16,0-1 112-16,0-4 32 0,0 0 0 0,1-2 0 0,-1-3-112 0,1-1-32 15,0-3 0-15,-1 0 0 0,-2-3-160 0,0 0 0 16,1-4 0-16,-1-1 0 0,-1-2 0 0,-1-3 0 15,0-2 0-15,-3-4-176 16,0 0 176-16,-1-3-208 0,-3-1 80 0,0 2 128 0,-3 1-320 0,0 2 64 16,-1 4 16-16,-2 1 0 0,1 7-16 0,-2 3-16 15,0 1 0-15,-1 6 0 0,3 3-64 0,-2 3-16 16,1 3 0-16,-1 2 0 16,1 0-768-16,1 4-160 0,-1-2-16 0</inkml:trace>
  <inkml:trace contextRef="#ctx0" brushRef="#br0" timeOffset="44635.09">33083 13802 35935 0,'-5'0'3200'0,"1"0"-2560"0,2 2-512 0,2-1-128 15,2 1 496-15,-1-2 80 0,-1 1 0 0,0 3 16 16,2 0 112-16,-1 2 0 0,1 1 16 0,2 0 0 0,1 1-448 0,0 1-80 16,2-2-32-16,1 2 0 0,2-2 112 0,-2 3 32 15,3-2 0-15,2 2 0 0,-1-3-144 0,3-1-32 16,0 3 0-16,1-5 0 0,1 1-128 0,-1-2-224 15,2 0 48-15,-1-1 16 16,-1-4-256-16,0-1-48 0,-1 0-16 0,0-4 0 16,-1 1-1312-16,3-1-256 0,-3-4-48 0</inkml:trace>
  <inkml:trace contextRef="#ctx0" brushRef="#br0" timeOffset="45121.37">33414 12938 35935 0,'-9'-3'1600'0,"3"2"320"0,1 0-1536 0,4 1-384 0,1 1 0 0,1 0 0 15,2 2 768-15,-1-2 64 0,1 4 32 0,2 2 0 0,1 2-688 0,0 4-176 16,1 0 0-16,1 3 0 0,-2 3 0 0,0 2 0 16,0 1 144-16,8 30 336 0,-7-22 32 15,2 2 0-15,1 2 0 0,2 2-32 0,2 0 0 16,1-1 0-16,1 1 0 0,1 2-176 0,3 4-48 15,5 6 0-15,2 3 0 0,4 2-256 0,1 0 0 16,3 0 0-16,-3-2 0 0,-3-5 0 0,-6-9 0 16,-5-6 0-16,-2 4 0 0,0 8 0 0,-9-18 192 15,-7-25-64-15,0 0-128 0,0 0 448 0,0 0 0 16,-7 239-16-16,-10-200 0 0,-4-2-288 0,-6 0-144 0,-4-1 160 0,-5 2-160 16,-5 2 0-16,-2-1-288 0,1 2 32 0,5-6 16 15,7-7 32-15,0-1 0 0,-3-3 0 0,0 1 0 16,-2-1-32-16,3-3 0 0,1 4 0 0,1-5 0 31,3-3-544-31,2-3-112 0</inkml:trace>
  <inkml:trace contextRef="#ctx0" brushRef="#br0" timeOffset="59160.79">25775 16790 37775 0,'-3'2'3360'0,"1"2"-2688"0,-1-3-544 0,2 1-128 0,0 0 800 0,1-2 128 16,1 0 32-16,0 1 0 16,3 2-1216-16,0-1-224 0,-1 3-48 0,4-2-16 15,-2 3-80-15,1-1-16 0,0-2 0 0,-1 4 0 0,0-2 1168 0,0 1 240 16,0 1 32-16,0 3 16 0,1-2-208 0,0 3-32 16,0 3-16-16,2-1 0 0,-2 4-304 0,0 3-64 15,-1 2-16-15,-1 3 0 0,-1 1-176 0,0 2 0 16,-2 3 0-16,-2 4 0 0,0-4 128 0,-2 3-128 15,-1 4 0-15,-1-1 128 0,0 1-128 0,1 0 160 16,-3-2-160-16,2 1 160 0,0-2-160 0,1 2 0 0,-3-1 0 16,0-2 0-16,1-1 0 0,-2-2 0 0,1-4 0 0,-1-3 0 15,1 0 160-15,0-1 0 0,-1 0 0 0,1-2 0 16,-1-1-32-16,1-1-128 0,-2-3 192 0,2-1-64 16,-2 1-128-16,2-3 0 0,-2 0 0 0,0-2 0 15,0-1 0-15,0-1 0 0,-2 1 0 0,1-3 0 16,-2 1 0-16,-1-2 0 0,1-2 128 0,-1-1-128 15,1 0 192-15,-2-4 0 0,2-1 0 0,0-1 0 16,-3-2 0-16,1-2 0 0,-1 0 0 0,-1-2 0 16,2 1-384-16,-1-3-64 0,-1-3 0 0,1 3-16 15,1 1-288-15,1-1-48 0,0 0-16 16,1 1-12208-16,3 2-2448 0</inkml:trace>
  <inkml:trace contextRef="#ctx0" brushRef="#br0" timeOffset="59712.84">26562 16236 21183 0,'2'-3'1888'0,"-2"1"-1504"0,-2-1-384 0,2 2 0 16,0-1 1392-16,2 1 208 0,-1 1 32 0,0-2 16 16,2 1-2320-1,-1-4-464-15,0 1-80 0,1 2-32 0,-1-1 1680 0,0 2 336 0,-2 1 64 0,-2 1 0 0,1 3 976 0,-1 1 192 16,-2-2 48-16,0 3 0 0,1 2-592 0,-1 0-112 16,1 3-32-16,-2 0 0 0,1 1-768 0,-3 3-160 15,2 1-16-15,-2 3-16 0,0 3 32 0,-2 0 16 16,0 4 0-16,-2 5 0 0,-1 4-208 0,-2-2-64 15,-1 3 0-15,0 3 0 0,-1-5-128 0,-1 2 0 16,0 1 0-16,-1-5 0 0,1-1 0 0,2-2 0 16,2-2 0-16,2-6 0 0,1-1 0 0,2-3 0 15,2-3 0-15,2 0 0 0,2-1 0 0,2-2 0 16,2-1 0-16,1-3 0 0,2 1-256 0,0 0 0 16,1 0 16-16,3 0 0 15,-1-1-576-15,2-1-112 0,1-1-32 0,0 1 0 16,2 0-256-16,0-1-64 0,1 1-16 0,1 0 0 15,0-1-768-15,-1 0-160 0</inkml:trace>
  <inkml:trace contextRef="#ctx0" brushRef="#br0" timeOffset="60090.13">26836 16585 19343 0,'-4'1'848'0,"0"-1"192"0,3 2-832 0,0 1-208 0,1-2 0 0,1 0 0 15,-1 3-1920-15,0-2-448 0,0 3-64 0,0 4-32 0,0 0 2720 0,-2-1 528 16,-1 4 112-16,-1-4 32 0,-1 7 1808 0,-1-3 352 15,0 4 80-15,-1 2 16 0,-2-1-784 0,0 0-160 16,2 1-16-16,-2-1-16 0,1 2-1376 0,0 0-288 16,2-1-48-16,-1-1-16 15,2-1-1104-15,-2-2-208 0,4 0-64 0,0-2 0 16,2 0-1152-16,1-1-224 0,1-3-48 0,3-2-16 16,2-1 928-16,0-2 176 0,3-1 32 0,1-1 16 15,1 0 496-15,1-2 112 0,1 1 0 0,-1-1 16 16,2-1-320-16,-2 2-64 0,0-2-16 0,0-1-5648 0</inkml:trace>
  <inkml:trace contextRef="#ctx0" brushRef="#br0" timeOffset="60340.83">27015 16298 6447 0,'0'5'576'0,"-3"-2"-576"0,1-1 0 0,0 3 0 0,0-4 2624 0,1 0 400 16,-1 3 96-16,-2 1 16 0,-1 1-1456 0,0 3-272 15,-1-1-64-15,1 1-16 16,0-2-1760-16,2-1-336 0,2 1-80 0,1-2-16 0</inkml:trace>
  <inkml:trace contextRef="#ctx0" brushRef="#br0" timeOffset="60906.57">27183 16206 32255 0,'-2'4'2864'0,"-1"-4"-2288"0,3 1-576 0,0-1 0 0,1 1 416 0,1 1-32 0,0 0 0 0,1 1 0 31,0 0-1216-31,3 3-256 0,1 1-64 0,0 3 0 0,-1-3 1152 0,0 4 336 0,1 1 16 0,-1 5 0 16,1-3 512-16,1 4 96 0,-1-1 32 0,0 2 0 31,2 2-432-31,0-3-96 0,-1 3-16 0,1-1 0 0,0 1-208 0,-2-1-48 0,-1 1-16 0,1 0 0 16,-3-1 32-16,-1 1 16 0,-2 1 0 0,0-4 0 16,-1 3-32-16,-1-1 0 0,0 0 0 0,-2 0 0 15,0 0 0-15,-1-2 0 0,0 3 0 0,-2-4 0 16,0 1 64-16,-1-1 16 0,-1-1 0 0,0-1 0 15,-2-1-48-15,-2-1-16 0,0 2 0 0,0-1 0 0,-2 0-400 16,-2-2-64 0,-1 1-32-16,-1 0 0 0,0-2-1440 0,-2-1-304 0,2-1-48 0,-1-1-13360 15</inkml:trace>
  <inkml:trace contextRef="#ctx0" brushRef="#br0" timeOffset="61330.62">27680 17257 23951 0,'1'-1'2128'0,"1"1"-1696"0,-1 0-432 0,-1 0 0 0,1 0 1920 0,0 0 320 0,2 0 48 0,2 0 16 0,1 0-672 0,4 0-128 15,0 0-32-15,1-2 0 0,1 0-288 0,2 1-64 16,-1 0-16-16,1 1 0 0,1 1-528 0,1-1-96 16,-1 1-32-16,2 1 0 15,0 0-288-15,3 1-160 0,1-1 160 0,2 2-160 0,-2-1-160 0,0 2-128 16,1 0-32-16,-1 2 0 0,0-5-32 0,-3 0-16 16,0 1 0-16,-2 1 0 15,0-4-528-15,-1 1-96 0,-2-1-32 0,1-1-10496 16,-2-3-2096-16</inkml:trace>
  <inkml:trace contextRef="#ctx0" brushRef="#br0" timeOffset="61707.33">27662 17648 38703 0,'-4'3'3440'0,"0"-1"-2752"0,3-2-560 0,2 0-128 0,0 0 0 0,1 0-176 15,0 0 48-15,2 0 0 16,2 0-2192-16,3-2-432 0,1 0-96 0,1 1-16 0,1-3 3168 0,0 2 624 16,2 2 128-16,1-3 32 0,1 1 752 0,1 1 144 15,2-2 48-15,1 3 0 0,-1-1-1200 0,1 0-224 16,2 1-48-16,1-3-16 0,-1 3-400 0,0-1-144 16,-2 0 0-16,0 0 144 0,-2 1-288 0,0-3-64 15,-1 1-16-15,-1-1 0 16,-1 1-1168-16,1-3-224 0,0 0-48 0,1 0-16 15,-1-1-1232-15,3-1-240 0</inkml:trace>
  <inkml:trace contextRef="#ctx0" brushRef="#br0" timeOffset="62666.98">27195 17085 6447 0,'2'-5'576'0,"-1"4"-576"16,-1-2 0-16,0 1 0 0,0 2 2208 0,-1-2 336 0,1-1 64 0,0 0 16 16,-2-1 624-16,0-1 128 0,0 0 16 0,-2 1 16 15,0 3-1264-15,-1 1-256 0,-1 0-48 0,0 1-16 16,-2 3-1056-16,0 1-224 0,-1 1-32 0,-2 0-16 15,0 4-208-15,-2 3-32 0,0-2-16 0,-2 0 0 16,0 6-240-16,-1-1 0 0,0 3 0 0,-3 2 0 16,2 0 0-16,0 4 0 0,-2 1 0 0,-2 2 0 15,1 0 0-15,-1 5 0 0,0 2 0 0,0 3 0 16,0-1 0-16,2 1 0 0,0 2 0 0,1-1 0 16,1-1 128-16,3 2-128 0,-1 1 176 0,1-4-176 15,2-1 0-15,2-7 0 0,0-1 0 0,3-4 0 16,0 0 0-16,4 2 128 0,1-4-128 0,2 2 0 0,2-2 224 0,1 0-64 15,1 3-16-15,1-3 0 0,1 0-400 0,0 2-64 16,1-1-32-16,0 1 0 16,0-2-224-16,2-1-32 0,1 1-16 0,1-4 0 15,1-1-144-15,3-1-48 0,1-4 0 0,3 0 0 16,0-7-464-16,2 1-112 0,2-4-16 0,1-2-11360 0</inkml:trace>
  <inkml:trace contextRef="#ctx0" brushRef="#br0" timeOffset="63293.49">27219 17541 21183 0,'-1'-7'1888'0,"-1"2"-1504"0,1 0-384 0,1 2 0 16,0 0-352-16,0 2-144 0,0 1-16 0,0-2-16 15,-1-1-2272-15,-1-1-448 0,-1 4-80 0,-3 3-32 0,-2 3 3840 0,-3 5 768 16,-1 0 160-16,-3 7 16 0,-1-1 368 0,-1 3 64 16,-1 6 0-16,0-3 16 0,2 2 416 0,-1 1 80 15,0-1 0-15,3 1 16 0,-1 0-912 0,2-2-192 16,2 2-48-16,3 0 0 0,0-2-944 0,2-1-288 16,4 1 128-16,-1-1-128 0,2-1-224 0,1 1-112 15,2 0-32-15,1-3 0 16,-1-1-352-16,2-3-80 0,1 0-16 0,1-1 0 0,0-1 560 0,3-3 96 0,0-3 32 0,-2-2 0 15,3 1 528-15,0-5 112 0,0-1 32 0,1-2 0 16,2-1-48-16,1-2-16 0,1-3 0 0,0-4 0 16,0 0-288-16,-1-2-48 0,1-2-16 0,-1-1 0 15,-1-3 448-15,0 2 96 0,-1-4 16 0,-1-2 0 16,0 1 192-16,-1-3 32 0,1 1 16 0,-2-2 0 16,-2-1-224-16,1-2-64 0,-1 1 0 0,-2-2 0 15,-1-1-368-15,0 0-80 0,-2 1 0 0,-3-2-16 16,1 3-176-16,-3-2 0 0,1 1-192 0,-3 3 192 15,0 1-640-15,-2-1 0 0,-1 3 0 0,1 1 0 16,-2 2-272-16,1 2-64 0,0 2-16 0,1-1 0 16,2 4 64-16,0 1 16 0,0 1 0 0,2 3 0 15,1 3-320-15,1 1-64 0,-1 3-16 0,1 2-11152 16</inkml:trace>
  <inkml:trace contextRef="#ctx0" brushRef="#br0" timeOffset="63592.48">27033 17853 28559 0,'2'3'2544'0,"-1"-1"-2032"0,1 1-512 0,1-1 0 15,-1-2 912-15,2 0 96 0,4 3 16 0,1 0 0 16,7 4-1472-16,4-5-272 0,4 3-64 16,-1-1-16-16,0 1 800 0,-4-5 0 0,1 2 0 0,-4-2 0 15,-2 1 0-15,-3-2 0 16,-1 0-176-16,-4 0-12912 0</inkml:trace>
  <inkml:trace contextRef="#ctx0" brushRef="#br0" timeOffset="64188.77">27375 17225 27647 0,'-3'-2'2448'0,"1"0"-1952"0,2 0-496 0,0 0 0 0,1 0 624 0,0-1 16 15,2-1 16-15,0-4 0 16,2-1-3216-16,0-3-656 0,3 4-128 0,-2 2-32 0,-1 1 3376 0,-1 5 528 15,-2 1 176-15,-1 3 48 0,1 2 1904 0,-1 2 384 16,1 2 80-16,1 1 16 0,2 4-1520 0,1-1-288 16,3 3-64-16,-1 2-16 0,3 1-688 0,0-3-144 15,1 5-32-15,-1 0 0 0,1 2-256 0,-1 1-128 16,2 2 128-16,-4 1-128 0,0-1 256 0,0 2-16 16,-2 1-16-16,1 2 0 0,-2-1-96 0,-1-2-128 15,-2 0 176-15,1-2-176 16,-1-1 0-16,-1-3 0 0,-1 0 0 0,-1 1 0 0,-1 0 192 0,0-1 0 15,-2 2-16-15,0-3 0 0,0 2 32 0,-3-2 16 0,0 3 0 16,-2 0 0-16,-1 4-80 0,-1-3-16 0,-4 3 0 0,-1-1 0 16,-1 3-400-16,-1-5-96 0,0 0-16 0,-2-3 0 31,-2 2-624-31,-1-3-128 0,-1-2-16 0,2-5-16 16,2-1 272-16,-1-7 48 0,3-1 16 0,0-2-9152 0,3-4-1840 0</inkml:trace>
  <inkml:trace contextRef="#ctx0" brushRef="#br0" timeOffset="65209.41">28566 18073 42383 0,'3'-4'3776'0,"2"-5"-3024"0,0 3-608 0,1 0-144 15,2 3-1664 1,0-6-352-16,6-2-80 0,7-9-16 0,11-8 2512 0,4-5 496 0,2-2 112 0,-2 0 16 16,-4 2-128-16,-1 0-32 0,-2-1 0 0,-1-2 0 15,2-2-288-15,0-3-64 0,0-2-16 0,3-5 0 16,0-3-224-16,2-5-32 0,2-2-16 0,-1-2 0 0,1-1-224 15,-1 0 0-15,-2 0 0 0,-3 1 0 16,-1 6 0-16,-2-2 0 0,-2 3-160 0,-1 4 160 0,-3 3-256 0,-2 5 48 16,-3 3 0-16,-3 3 0 0,-3 3 0 0,-4 6 0 15,0 1 0-15,-5 5 0 0,-1 3 16 0,-3 2 0 16,-2 4 0-16,-2 4 0 0,-3 3 0 0,-3 3 16 16,-3 4 0-16,-5 4 0 0,-4 4 16 0,-6 4 0 15,-2 7 0-15,-7 5 0 16,0 8-224-16,-3 2-32 0,-1-3-16 0,-2 7 0 0,-1 4 256 0,0-2 176 15,3 4-208-15,1 1 80 0,4 3 448 0,1-2 112 16,5 2 16-16,2 1 0 0,3 0 16 0,3-1 16 16,3-1 0-16,3-1 0 0,4-1-176 0,4 0-48 15,3 0 0-15,2-2 0 0,4-1-256 0,4-5 160 16,3 0-160-16,6-5 128 0,1-2-128 0,3-3 192 0,3-3-192 0,1-7 192 16,1-1-192-16,1-4 0 0,1-1 0 0,2-2 0 15,1-1-304-15,1-1 16 0,3-1 0 0,0 0 0 31,-3-3-544-31,-4-1-128 0</inkml:trace>
  <inkml:trace contextRef="#ctx0" brushRef="#br0" timeOffset="65696.39">30407 16330 13823 0,'1'5'1216'0,"-2"-3"-960"0,0 2-256 0,-1-3 0 0,1 0 5968 0,0 3 1152 15,0-3 240-15,-1 3 32 0,0 2-5824 0,-2 1-1168 16,2 4-224-16,-3 0-48 0,0 0-128 0,-3 0 192 0,0 3-64 0,-3 0 0 16,-3 4 224-16,-2-1 48 0,-3 5 16 0,-2 7 0 15,-1-1-112-15,-3 7-32 0,-2 1 0 0,-2 7 0 16,-4 0-16-16,1 7 0 0,-1 4 0 0,-3 3 0 16,1 0-32-16,1 4-16 0,-1 4 0 0,0-1 0 15,3-1-48-15,3-1-16 0,1-2 0 0,2-4 0 16,3 1-144-16,4-7 0 0,5-8 0 0,0 5 0 15,0 4 0-15,2 1 0 0,2-2 0 0,0 0 0 16,4-7 0-16,1 0-176 0,3 3 176 0,2-3-192 16,1-1 0-16,1 2 0 0,3-4 0 0,1 0 0 15,3 0-96-15,2-3-32 0,4 0 0 0,1-4 0 16,4-1-368-16,1-3-80 0,2-2 0 0,2-5-17888 16</inkml:trace>
  <inkml:trace contextRef="#ctx0" brushRef="#br0" timeOffset="66042.03">30253 17563 42383 0,'-4'2'3776'0,"-1"1"-3024"0,1-1-608 0,3-2-144 16,2 0 512-16,0 0 64 0,-1 1 0 0,-1 2 16 15,2-1-1088-15,0 2-208 0,2 1-64 0,1 1 0 16,-1-1 768-16,1 1 320 0,1 2-32 0,0 2 0 15,1 1 224-15,1 2 64 0,2 3 0 0,1 3 0 16,2 2-432-16,1 3-144 0,0-1 0 0,1 1 144 16,0 0-496-16,-1 0-96 0,1-1-32 0,-3 2 0 15,0 0-160-15,-1-4-48 0,-3 0 0 0,2 0 0 16,-2-1-1808-16,1-1-384 0</inkml:trace>
  <inkml:trace contextRef="#ctx0" brushRef="#br0" timeOffset="66325.12">30838 17398 39615 0,'-6'11'3520'0,"-1"-3"-2816"0,1 1-560 0,2-6-144 0,1 1 512 0,0 3 80 0,-6 8 16 0,-6 7 0 31,-5 7-1136-31,-4 10-240 0,-7 2-32 0,-3 4-16 0,0-3 1216 0,-3 1 240 0,-3 3 64 0,1-2 0 16,-1 3-32-16,2 3 0 0,2 2 0 0,0 0 0 15,4 1-256-15,2 0-48 0,2-1-16 0,2-1 0 16,1-1-112-16,3-4-32 0,2 0 0 0,1-5 0 16,2-2-368-16,1 1-80 0,2-3-16 0,2-1 0 15,2-2-528-15,3-4-112 0,-1 0-32 0,3-4-18112 16</inkml:trace>
  <inkml:trace contextRef="#ctx0" brushRef="#br0" timeOffset="66717.02">31139 17961 17503 0,'1'12'1552'0,"-1"-2"-1232"0,-1-4-320 0,0 2 0 16,-1-4 5472-16,2 0 1040 0,0 0 208 0,0 4 32 15,0 5-5408-15,0 6-1072 0,0 5-272 0,2 1 0 16,0 2 368-16,1 2 16 0,-1-1 0 0,0 0 0 16,1-3 0-16,-1 1 0 0,2-2 0 0,-3 1 0 15,2 1-208-15,-1-2-48 0,0 4 0 0,-2-1 0 16,0 2-304-16,-4 0-64 0,-2-1-16 0,-4 2 0 16,-3-2 112-16,-3 0 16 15,-2-4 0-15,-2-4 0 0,0-4-512 0,0-5-112 0,1-4-16 0,0-7-17888 16</inkml:trace>
  <inkml:trace contextRef="#ctx0" brushRef="#br0" timeOffset="67078.39">31658 17565 26719 0,'-1'3'2368'0,"0"-3"-1888"0,-1 1-480 0,2 0 0 16,0 0 1024-16,0 2 96 0,0 3 32 0,0-1 0 15,0 2 528-15,0 5 112 0,2 1 32 0,-2 1 0 16,2-2-160-16,-1 2-48 0,3-1 0 0,1 1 0 15,0 1-576-15,2 2-112 16,2 0-32-16,0 3 0 0,2 1-608 0,0 3-128 0,0 2-32 0,0 0 0 0,-1 1-128 16,-1 1-176-16,-1 1 48 0,0-3 0 0,-2-3-128 0,-1-1 0 15,1-2-16-15,0-4 0 16,1 0-112-16,0-4-32 0,2-5 0 0,-2-2 0 16,0-1-352-16,2-7-64 0,-1 1 0 0,-1-7-17888 15</inkml:trace>
  <inkml:trace contextRef="#ctx0" brushRef="#br0" timeOffset="67377.77">32217 17524 40543 0,'-2'-1'1792'0,"-1"1"384"0,2-2-1744 15,0 2-432-15,2 0 0 0,0 2 0 0,0-2-192 0,1 1-128 0,0 3-32 0,-1 2 0 16,1 1 672-16,-2 5 128 0,-4 4 16 0,-1 2 16 16,-2 4 48-16,-5 5 16 0,-1 2 0 0,-3 2 0 15,-3 6-160-15,-2 3-48 16,-1 2 0-16,-4 4 0 0,0 0 16 0,-4 2 0 0,-1 4 0 0,-2-2 0 16,0-1-80-16,-3 1-16 0,-1 5 0 0,0-5 0 15,2-6-448-15,-1 3-80 0,-1 1-32 0,0-2 0 16,2-3-592-16,6-6-112 0,4-6-16 0,4-8-16 15,5-4-256-15,5-7-48 0,3-4-16 0,3-7-15744 16</inkml:trace>
  <inkml:trace contextRef="#ctx0" brushRef="#br0" timeOffset="67863.74">31619 17364 35935 0,'0'1'3200'0,"0"-1"-2560"16,0 0-512-16,1 0-128 15,0 0 1056-15,3 0 192 0,0 0 32 0,3-1 16 0,4 1-704 0,3 0-144 0,3-4-16 0,2 1-16 16,0 1-112-16,1-3-32 0,1 1 0 0,-1-3 0 16,1 1 64-16,-1-3 16 0,-2 0 0 0,0 1 0 15,0-3-48-15,1-3-16 0,-2 2 0 0,0-2 0 16,2-2-288-16,-3 0 128 0,0 0-128 0,-1 1 0 16,-2-2 0-16,-1 2 0 15,0 1 0-15,-2 1 0 0,0 0 0 0,-3 3 0 16,1 3-208-16,-4 1 80 0,1 5 128 0,-3-3-128 15,0 4 128-15,-2 1-128 0,0 4 128 0,-1 1 0 16,0 4 0-16,-1 1-128 0,1 3 128 0,-1 1 0 16,-2 2 0-16,2-1 128 0,-1 0-128 0,2 1 0 15,0-2 128-15,-1-1-128 0,2-2 128 0,0-1-128 16,0 1 160-16,0-6-160 0,2 4 128 0,0-4-128 16,-1-3 0-16,2 2 144 0,-1-1-144 0,1-1 192 15,-1-1-192-15,1-2 192 0,0 1-384 0,0-1-64 16,-1-1 0-16,1 1-16 15,1-4-256-15,-1 2-48 0,2-3-16 0,0 0 0 16,3 0-1152-16,-1-1-240 0,2 0-32 0,0 1-14976 0</inkml:trace>
  <inkml:trace contextRef="#ctx0" brushRef="#br0" timeOffset="68350.49">32095 16441 35935 0,'-6'-4'3200'0,"1"2"-2560"0,3 1-512 0,2 1-128 0,2 0 352 0,-2 0 48 16,0-1 16-16,-2 1 0 0,2 0 128 0,0 1 32 15,2 2 0-15,-2-3 0 0,0 0 160 0,12 24 32 16,-6-13 16-16,3 0 0 0,-1 4-112 0,5 0-32 16,0 3 0-16,5 2 0 0,1 2-128 0,4 0-16 15,1 2-16-15,5 2 0 0,1 1-128 0,1 3-32 0,-1 1 0 0,4-3 0 16,0 6-160-16,4 0-32 0,0 1-128 0,0 5 192 15,-2 0-192-15,0 6 0 0,0 4 0 0,-4-2 0 16,-4-4 0-16,-2 1 0 0,-5 3 0 0,-2 0 0 16,-4 3 0-16,-3-3 224 0,-2 6-64 0,-3-3-16 15,-2 1 32-15,-1 0 0 0,-3 0 0 0,1 0 0 16,-2-1-176-16,-2-3 0 0,0-2 144 0,-2 0-144 16,-1-6 128-16,-1 1-128 0,-1 1 160 0,-2-6-160 15,0 0 192-15,-1-4-64 0,2-3-128 0,-2-5 192 16,0-4-192-16,-1-3-160 0,1-3 32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23:27.94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929 9404 4607 0,'0'-4'400'0,"0"3"-400"15,1-2 0-15,-1 3 0 0,1 0 288 0,0-2-32 16,1 1 0-16,0-3 0 0,2 3-256 0,1-6-272 15,-2 2 48-15,1 1 16 0,0 0 208 0,-2 0 0 16,1-1 144-16,-2 1-144 0,0 2 816 0,-2-2 64 16,0 2 16-16,0 2 0 0,-3-3 544 0,1 3 112 15,-2-1 32-15,0 1 0 16,1 1-432-16,-3-1-64 0,0 3-32 0,0-2 0 0,-2 2-352 0,1-1-64 0,-1 0 0 0,0 2-16 16,-7 1 528-16,8-4-576 0,1 2 0 15,0-1-64-15,-2 1 0 0,3-1-16 0,-2 1 0 16,1-2-336-16,2 1-160 0,1 1 160 0,1 1-160 15,0-4 256-15,-1 2-32 0,2 1-16 0,-1-3 0 16,2 1 176-16,0 0 16 16,0-1 16-16,-1 1 0 0,0 2-32 0,-2-2 0 0,2 3 0 0,-3-2 0 15,0 2 128-15,0 1 0 0,1-1 16 0,-1 0 0 16,2 1-96-16,-2 0-32 0,1 0 0 0,0 0 0 16,1-2-48-16,0 0-16 0,1 1 0 0,-1-1 0 15,2 2 336-15,0-3 64 0,1 2 16 0,0 1 0 0,1 1-336 16,-1 0-64-16,1 0-16 0,0 4 0 0,2-2-336 15,-2 1 0-15,2 3 0 0,-2-1 0 0,0-3 0 0,1 7 0 16,0-1 0-16,-1 3 0 0,0 3 0 0,-1-3 0 16,-1-2 0-16,0 2-128 0,-2 2 128 0,0-4 0 15,-1 2 0-15,0-1 0 0,0 0 0 0,2 0 0 16,1-5 0-16,-1 1 0 0,2-5 176 0,0-1-48 16,0-1 0-16,2-1 0 0,-1-3 160 0,1 0 32 15,1-1 0-15,-2-1 0 16,2 1-96-16,-1-1-16 0,2-3 0 0,-1 3 0 0,2-4 48 0,2-1 0 15,0 0 0-15,2-3 0 0,1 0-80 0,-1 1-16 16,1 0 0-16,1-3 0 0,1 1-160 0,-1 3 0 0,0-2 0 16,0 2 0-16,0-1 0 0,-1 3 0 0,1 0 0 15,-1 2 0-15,2 1 0 0,0 1 0 0,-3 1 0 0,3 0 0 16,-3 1-128-16,3 1 128 16,-3 0 0-16,3-1 0 15,-4 1 0-15,1 1 0 0,2-1 0 0,-1 1 0 16,0 0 0-16,0 0 0 0,-2 0 0 0,1-1 0 15,0 1 0-15,-1 1 0 0,2-4 0 0,-1 0 0 16,0 0 0-16,0-4 0 0,3 3 0 0,-3-1 0 16,1 0 0-16,0-1 0 0,0 3 0 0,0-3 0 15,-1 0 160-15,-1 1 0 0,0-1 0 0,0 1 0 16,1-1-160-16,0 2 160 0,-1-1-160 0,1-1 160 0,0-1-160 16,-1 2 0-16,0-3 0 0,-1 1 0 0,1-1 0 0,-3 2 0 15,-1-4 0-15,0 3 0 0,-1-1 128 0,-2-2-128 16,0 1 128-16,-1-2-128 0,-1 0 208 0,0 2-32 15,-1-3-16-15,-1 1 0 0,-2-3-160 0,0-4 192 16,0 2-192-16,0 1 192 0,-1-4-192 0,0-3 0 16,1 0 0-16,-2-1 0 0,2 2 0 0,1-1 0 15,-1 0 0-15,1 2 0 0,0 1 0 0,0 2 0 16,2 3 0-16,-2 0 0 0,2 2 0 0,-2 3 0 16,2 4 0-16,-1-3 0 0,1 3 0 0,-1 2 0 15,0 0 0-15,0 0 0 0,1 3 0 0,-1 1 0 16,-1-2 0-16,1 2 0 0,-1-3 0 0,-1 3 0 15,1-2 0-15,1 2 0 0,-2-2 0 0,1 1 0 0,-1 1 0 0,-1-2 0 16,-2-2 0-16,1 1 0 0,-2-1 0 0,2 0 0 16,-2 0 0-16,1 1 0 0,0 2 0 0,-2-3 0 15,-1-4 0-15,-2 1 0 0,-2 0 0 0,0 2 0 16,1-2 0-16,-1 3 0 0,2 0 0 0,-3 3 0 16,0-2 0-16,-2 2-144 0,2 0 144 0,-1 2-208 15,0-2-128-15,2 2-32 0,2 0 0 0,1-1 0 16,1-1-912-1,1 1-192-15,1 1-48 0,4-4 0 0,3 3-1104 0,2-4-208 0,0 0-48 16,2 0-16-16</inkml:trace>
  <inkml:trace contextRef="#ctx0" brushRef="#br0" timeOffset="910.37">1298 9376 13823 0,'-10'-1'1216'0,"2"1"-960"0,3 0-256 0,4 0 0 0,-1 1 1248 0,0 1 208 0,-5 1 32 0,-6 0 16 15,-3 3-1120-15,0 0-240 0,1 3-144 0,3 1 192 16,3-3-64-16,2 1-128 0,2 0 192 0,0 0-64 16,0 2 400-16,4-3 80 0,-2 3 16 0,3 1 0 15,0-3 416-15,0 1 96 0,3 4 16 0,-1 2 0 16,1-3-288-16,0 2-48 0,2 2-16 0,-1-2 0 16,1-1-288-16,0-2-48 0,1 0-16 0,-1-3 0 15,0-1 192-15,-1 0 48 0,1 0 0 0,0-3 0 16,-1 3-112-16,0-5 0 0,-1 2-16 0,-1-3 0 15,2 3-192-15,-2-4-48 0,2 0 0 0,-2 0 0 16,3 0 48-16,-1 0 0 0,1-3 0 0,0 3 0 0,0-1-16 0,0 1 0 16,1 0 0-16,2 0 0 0,-2 0-96 0,1 0-32 15,2 0 0-15,-1 0 0 0,1 1-224 0,0-1 0 16,2 3 128-16,0-3-128 0,-1 2 0 0,1 0 0 16,0 0 0-16,0-1 0 0,2 3 0 0,-1-3 0 15,0 4-192-15,1-4 192 0,-1 2 0 0,0-1 0 16,2 3 0-16,0-4 0 0,-3 2 0 0,1 1 0 15,3-1 0-15,-1 1 0 0,-1-1 0 0,1 2 0 16,1-3 0-16,-2 2 0 0,0-3 0 0,-1 1 0 16,0 1 0-16,1-2 0 0,-2 0 0 0,0 2 0 15,1-3 0-15,-1 0 0 0,2 2 0 0,-1 0 0 0,1 0 0 16,-4-2 0-16,1 0 0 0,0 1 0 16,1-1 0-16,1-1 0 0,-3 1 144 0,1-2 48 0,-1-1 0 0,-2-1 0 15,1 2-64-15,-2-4 0 0,0 1 0 0,-1-1 0 16,1-3 80-16,-2 1 16 0,0 0 0 0,-1-2 0 15,2 0-96-15,-1-2-128 0,0-3 176 0,0 1-176 16,-1-2 128-16,0 0-128 0,0-1 0 0,0-2 0 16,-1 2 0-16,1 0 0 0,-2-4 0 0,0 2 0 15,-1 2 0-15,2-2 0 0,-2 2 0 0,0 0 0 16,0 5 128-16,-2 1-128 0,4 3 0 0,-2-2 0 16,0 2 0-16,0 2 0 0,0 0 0 0,0 1 0 15,0 0 0-15,0-1 0 0,-2 0 0 0,2 0 0 0,0 2 0 0,2-1 0 16,-2-1 0-16,1 1 0 0,0 3 0 0,1 1 0 15,0-1 0-15,-2-1 0 0,1 1 0 0,0-1 0 16,-1 2 0-16,0 1 0 0,-1-2-144 0,-2 0 144 16,1 2-128-16,-3 0 128 0,0 4-192 0,-2-3 64 15,-1 4 0-15,-2 0 0 0,0-2 128 0,-3 2 0 16,-2-2 0-16,-1 4 0 0,-1-1 0 0,-2-1 0 16,2 1 0-16,-4-1 0 0,0-1 0 0,-3-1 0 15,1 3 0-15,-2-2 0 0,0-1 0 0,-1 0 0 16,-1-3-144-16,-3 2 144 0,1-4 0 0,-1 2 0 15,0-3 0-15,2 0 0 0,3 3 0 0,-1-4 0 16,2-1 0-16,-1 3 0 0,-1 0 192 0,1-1-64 0,3 2 0 16,0 1 0-16,2 0-128 0,1 0-176 0,2 1 48 15,1 0 0 1,1 3-768-16,1 1-160 0</inkml:trace>
  <inkml:trace contextRef="#ctx0" brushRef="#br0" timeOffset="1745.91">864 9480 28559 0,'-11'-6'1264'0,"4"1"272"0,1 3-1232 0,2-2-304 0,3 3 0 0,1 0 0 0,0-2-160 0,1 1-96 16,-1-3 0-16,2-3-16 0,3-2 272 0,2 0 128 0,2-1-128 0,3-1 192 16,1 1 64-16,2-2 16 0,1 1 0 0,0 1 0 15,1-4 32-15,1 2 0 0,-2-5 0 0,0 2 0 16,1 4 384-16,-1-6 80 0,0 0 0 0,2-2 16 16,0 5 48-16,1-4 0 0,1-1 0 0,-1 1 0 15,2 1-240-15,5-3-32 0,6-4-16 0,4-4 0 16,-2 7-256-16,3-5-48 0,6 2-16 0,3 1 0 15,0 4-80-15,1 2-16 0,2 1 0 0,1 0 0 16,-2-1-128-16,0 2 0 0,1 2 0 0,5 0 0 16,6 2 0-16,3-4 0 0,4-1 0 0,0 1 0 15,-3 0 0-15,-1-1 0 0,1-2-192 0,-7 3 192 0,-5 3-144 0,9-5 144 16,9-1 0-16,5-1 0 0,-4 4 0 0,3 0 0 16,3 0 0-16,0 1 0 0,-1 4 0 0,1 0 128 15,0-1-128-15,1 3 192 0,1-1-192 0,6 1 0 16,8 3 0-16,-3-2 0 0,-3 5-176 0,-2-4 176 15,2 3-160-15,-2-3 160 0,-6 5-224 0,3-1 48 16,3-3 16-16,2 0 0 0,-1 1 160 0,4-1 0 16,6 2-144-16,-4-1 144 0,-6 0 0 0,1-1 0 15,4-1 0-15,-2 5 0 0,-3-1-144 0,1 2 144 16,-1-2 0-16,-1 1 0 0,-14 2-144 0,6 1 144 16,7 7 0-16,1 0-144 15,-3 2 144-15,-3-3 128 0,0 4-128 0,2 2 176 0,0 3 16 0,2 0 16 0,1-4 0 16,-2 3 0-16,-12-5 48 0,6 4 0 0,4-1 0 0,-2 2 0 15,-4-3-256-15,-3-1 0 0,-7 1 0 0,4-1 0 16,4 0 0-16,3-4 0 0,2 1 0 0,-2 2 0 16,-2 2 0-16,0 2 224 0,-2-2-64 0,-3 0-16 15,-2 1 0-15,-4 2 0 0,-4 1 0 0,-5-3 0 16,-3 2-144-16,-4-1 0 0,-3 2 0 0,-3-4 0 16,-3 0 0-16,-5 0 0 0,-1 2 0 0,-4-2 0 15,0-1-464 1,-2-3-80-16,-2 3-16 0,-3-2 0 0,-3-3-464 0,-3 0-80 0,-4 1-32 15,-4-4 0-15,-3 0-752 0,-6 1-160 0</inkml:trace>
  <inkml:trace contextRef="#ctx0" brushRef="#br0" timeOffset="2496.27">1793 9510 35007 0,'-1'-4'3120'0,"0"2"-2496"0,2 1-496 0,0-1-128 15,-1 1-1584-15,1-1-336 0,2-1-64 0,0-5 0 16,4-4 912-16,1-1 192 0,3 0 48 0,2-1 0 0,-1 0 832 0,3-3 0 16,2 1 128-16,2-2 0 0,4 1 288 0,2-3 48 15,3 2 16-15,3-3 0 0,3 1 544 0,2-1 96 16,4-1 32-16,5-1 0 0,1 4-320 0,2-2-64 15,4 1-16-15,10-5 0 0,7-1-368 0,5-2-80 16,-6 5-16-16,9-5 0 0,9-1-96 0,7-1-32 16,5 4 0-16,1 1 0 0,0 0 96 0,-2 3 32 0,-4 2 0 0,1 4 0 15,0 0-96-15,0 0 0 0,2 0-16 0,5 1 0 16,1 0 16-16,5 3 0 0,6 1 0 0,4 3 0 16,-5-1-192-16,9 3 0 0,7 1 0 0,-6 3 128 15,-19-1-128-15,10 2 0 0,11-1 0 0,2 2 0 16,-5 0 0-16,2 0 0 0,1-3-144 0,2 6 144 15,2 0 0-15,2 2 0 16,7 2 176-16,-3 4-176 0,-9 6 432 0,2 3-32 0,2 2 0 0,-3-3 0 16,-7 2 0-16,-3 0 0 0,-2 1 0 0,-7-1 0 15,-8-4-400-15,-4 1 0 0,-3 0 0 0,-6-2 0 16,-5-1-128-16,-5-3 128 0,-3-2 0 0,-6 1 0 0,-5-1 0 16,1 1-144-16,-4 3 144 0,-3-5 0 0,-5-1-352 0,-4 0 32 15,-4 2 16-15,-6-4 0 16,-5 0-336-16,-6-1-64 0,-6 1 0 0,-3 0-16 15,-2 4-1520-15,-6-2-320 0</inkml:trace>
  <inkml:trace contextRef="#ctx0" brushRef="#br0" timeOffset="3485.57">2115 9525 35935 0,'-9'-11'3200'0,"1"6"-2560"0,1 2-512 0,2 1-128 0,1 4 0 0,2-2 192 16,-2 3-64-16,-1 1 0 16,-3 0-1760-16,-4 8-352 0,1 0-64 0,1 0 0 15,2 4 1136-15,0 0 224 0,3 2 48 0,2 2 16 31,0-1 160-31,1 5 16 0,1-2 16 0,1 3 0 0,0 1 288 0,0-3 144 0,1 1-160 0,-2-3 160 16,1-4 384-16,0-3 192 0,-2 1 16 0,2-7 16 16,0 3 512-16,0-2 96 0,2-3 32 0,-1-1 0 15,0-5-288-15,0 0-64 0,3 0-16 0,0-5 0 16,1 0-144-16,1-1-32 0,1 0 0 0,1-5 0 16,0 1-224-16,2-1-48 0,1-2-16 0,2 1 0 15,0-3-240-15,3 2-48 0,3-2-128 0,1 1 192 16,1-1-192-16,2 4 0 0,4 0 0 0,1 2 0 15,1 4 0-15,0 2 0 0,-1 1 0 0,1 4 0 16,-1 3-272-16,-1 2 48 0,-1 3 16 0,-1 0 0 16,0 1-304-16,-3 1-64 15,0-1-16-15,-1-1 0 0,-1-2 416 0,0-1 176 0,1-1-128 0,-1-1 128 0,-1-1 0 0,1-4 0 16,-1 1 0-16,-1-1 176 0,1-1 176 0,-2 1 32 16,-1 0 16-16,0-4 0 0,-1 2-128 0,-1-2-16 15,-2 2-16-15,-1-3 0 0,0 1-240 0,-3-2 144 16,0 1-144-16,-1-1 128 0,-2 0 96 0,-2-2 16 15,1-1 0-15,-2-2 0 0,2 3-112 0,-3-6 0 16,2 2-128-16,-2-2 192 0,0-1-48 0,-1-1-16 16,0-1 0-16,2-2 0 0,-2 1-128 0,0-4 0 15,0-2 0-15,1-1 128 0,0 1-128 0,0 0 0 16,0 1 0-16,2 0 0 0,-1 1 0 0,1 2 192 0,-1 3-192 16,0 2 192-16,-1 4-192 0,-1 1 0 0,0 3 0 15,-1 1 0-15,-1 1 0 0,0 2 0 0,-1 2-192 0,1 0 192 16,-1-1-256-16,0 2 80 0,-1 0 16 0,-1 0 0 15,0 0-128-15,0 2-32 0,-2-1 0 0,-2 3 0 16,-2-3 128-16,0 4 32 0,-1-3 0 0,-3 1 0 16,1 0 160-16,-2 0 0 0,-1-2 0 0,-2 0 0 15,1 2 128-15,-3-3 48 0,0 1 16 0,-3 0 0 16,2 3 0-16,-2-3 16 0,1 4 0 0,-1 0 0 16,0 1-208-16,-2-1 128 0,-3 1-128 0,0 1 0 15,-1-1 0-15,1 0-240 0,2 1 32 0,1 1 0 16,3-2-880-16,0-2-160 0,2 3-32 15,3-3-9520-15,2 1-1888 0</inkml:trace>
  <inkml:trace contextRef="#ctx0" brushRef="#br0" timeOffset="4066.88">2623 9614 33167 0,'-10'-7'2944'0,"2"3"-2352"0,5 0-464 0,3 4-128 16,0-1 736-16,0 0 128 0,-2-4 32 0,0-6 0 31,0-1-2096-31,3-5-400 0,5 0-96 0,5-4-16 0,3 3 1072 0,4 1 192 0,4 0 64 0,6-2 0 16,-2 3 384-16,5-1 144 0,3 1 0 0,5-2 0 15,0 4 560-15,3 0 96 0,5 2 32 0,5-2 0 16,5 0-128-16,4-2 0 0,4 0-16 0,7 1 0 16,1 4 112-16,6-5 32 0,6 0 0 0,3-1 0 0,2 1-416 15,-1 0-80-15,-1 2-16 0,7 2 0 0,4-6-320 0,1 1 0 16,-2 1 0-16,-1 0 0 0,1-1 0 0,-1 1 0 15,-2 0 0-15,4 1 0 0,4-1 0 0,-1 4 144 16,2 6-144-16,-2-4 0 0,-3 3 192 0,1 2-192 16,5 5 192-16,1 1-192 0,-1 4 240 0,4 0-64 15,2 3-16-15,1 0 0 0,-2 5-160 0,2-2 192 16,4-4-192-16,-4 3 192 0,-13-3-192 0,-2 2 0 16,-1-3 0-16,-5 1 0 0,-6-3 0 0,2 3 0 15,-1-5 0-15,0 4 0 0,-5 2 128 0,1-2-128 16,2 0 0-16,-1 3 128 0,0 2 0 0,-5 2-128 0,-3-1 192 15,-3 0-64-15,-4 0-128 0,-3 3 0 0,-4-2 0 0,-3 0 0 16,-5 3 0-16,-1-1 0 0,-5-1-192 0,-2 0 192 31,-6-1-464-31,-4-1 16 0,-2 1 16 0,-3-1 0 16,-4 2-144-16,-1-6-16 0,-3 2-16 0,0 0 0 16,-3-4-256-16,-3 0-48 0,-1 2-16 0,-4 0 0 15,-4-5-1040-15,-2 1-208 0</inkml:trace>
  <inkml:trace contextRef="#ctx0" brushRef="#br0" timeOffset="5244.28">2184 11599 36863 0,'-8'0'3264'0,"2"1"-2608"16,2 3-528-16,2-2-128 15,1 2-912-15,-2 1-224 0,-2 1-32 0,-3 6-16 16,-2 9 112-16,0 2 32 0,2 5 0 0,5 0 0 0,3-2 736 0,1 0 160 0,1-1 144 16,3-3-208-16,0-1 208 0,2 2 0 0,-1-5 0 0,0 1 0 15,-1 1 608-15,0-3 64 0,-2-1 16 0,1 1 0 16,-3 1-256-16,1-4-48 0,-1 1-16 0,0-1 0 16,-1-1-16-16,0-4 0 0,0 0 0 0,-1-7 0 15,1 2 448-15,0-3 96 0,0-1 0 0,1 0 16 16,-1 0-144-16,0-1-48 0,0 0 0 0,0-3 0 15,-1 3-336-15,1 1-80 0,0 0-16 0,0 0 0 16,0 0-288-16,0 0 128 0,-1-21-128 0,1 18 0 16,1-2 128-16,0-1-128 15,2 1 0-15,0-1 0 0,1 0 0 0,0-3 0 0,-1 2 0 0,4-2 0 16,1 0 0-16,2 0 160 0,1 1-160 0,0-2 128 0,1 4-128 0,0 0 0 16,2 0 0-16,0 2 128 0,4 1-128 0,-1 1 160 15,5 1-160-15,2 1 160 0,0 1-160 0,4 3 0 16,0 1 0-16,3-3 0 0,1 4 0 0,0-1-224 15,3 1 80-15,-2-2 16 0,-2 1-32 0,-1-4 0 16,0 3 0-16,-3-3 0 0,-6-1 160 0,1 0 0 16,-1 0 0-16,-4 2 0 0,-3-1 0 0,0 1 0 15,-2-2 0-15,0 0 128 0,1 1-128 0,-2-1 0 16,-2 0 0-16,0 0 0 0,-1-1 0 0,-1 1 144 16,-1-3-144-16,1 0 160 0,-2-2-160 0,-2-1 160 15,2 1-160-15,-2-4 160 0,0 1-32 0,-1-3 0 16,-1 1 0-16,-1-3 0 15,0 1-128-15,-3-2 192 0,1-1-192 0,-4-1 192 0,1 0-192 0,-3-1 0 16,0 1 0-16,-2-3 128 0,1 2-128 0,-2 0 0 0,1-1-160 16,-1 1 160-16,0 0-176 0,0 1 176 0,2 3-192 0,-2-3 192 15,0-3 0-15,-3-1 0 0,2-1 0 0,2 2 0 16,0 3 0-16,1 2 0 0,0-2 0 0,-1-1 0 16,0 3 0-16,1 2 0 15,3 1 0-15,-1 2 0 0,0 3 0 0,0-2 0 0,1 5 0 0,-2-2 0 16,1 1 0-16,-2 2 0 0,1-2 0 0,-1 4 0 15,-1 1 0-15,-10 6-128 0,8-5 128 16,1 3-160-16,-3-4 32 0,2 4 0 0,-3-4 0 16,0 1 128-16,-1 0 0 0,0-4 0 0,0 0 0 15,0 1 0-15,0-2 0 0,-2 0 0 0,0 1 0 16,-1-1 0-16,1 1 128 0,-1-1-128 0,2 2 128 0,0 1-128 0,1 2 144 16,-3 2-144-16,2 2 160 0,-1 2-336 0,2 0-64 15,1 1-16-15,-2 5 0 16,-1-2-656-16,0 4-144 0,2 1-32 0,1-2 0 15,1 5-640-15,2-3-128 0,4-1-16 0,2-3-7840 16,4-6-1552-16</inkml:trace>
  <inkml:trace contextRef="#ctx0" brushRef="#br0" timeOffset="5856.42">2399 11847 32255 0,'-9'-6'1424'0,"4"2"304"0,2 3-1392 0,1-3-336 0,4 3 0 0,-1 0 0 0,1-2-2896 0,2 1-656 0,3-4-128 0,3-4-32 0,3-1 2768 0,2-2 560 16,1-1 96-16,0 0 32 0,0-1 640 0,0 0 144 16,-1-5 32-16,0 3 0 0,-1 0 720 0,0-2 128 15,-2 2 48-15,2-4 0 0,1 2 848 0,1-4 192 16,0 1 16-16,4-3 16 0,1 0-1248 0,2-3-240 16,6-2-48-16,2-5-16 15,4 1-400-15,4-6-64 0,3 1-32 0,1-5 0 0,2 2-192 0,-2-1-32 16,1 1-16-16,1-2 0 0,-1-2-240 0,0 0 144 15,-1 2-144-15,6-5 128 0,6 0-128 0,2-2 160 16,3 0-160-16,3 2 160 0,3-2-160 0,-2 3 0 16,1 5 0-16,9-4 0 0,9-1 0 0,7 2 0 15,5 2 0-15,0 2 0 0,0 3 0 0,2 2 0 16,-1 0 0-16,0 2 0 0,-5 2 0 0,-4 3 0 0,-4 2 0 16,10-2 0-16,14-2 0 0,0-2 0 0,-1 3 0 15,-5 3 0-15,3 1 0 0,1 2 0 0,1 3 0 16,2 1 0-16,-1 2 0 0,0 2 0 0,-1 1 0 0,-5 1 0 15,-2 3 0-15,-5-1 0 0,-3 1 0 0,-4-3-176 16,-2 3 176-16,-5 1 0 0,-3 3-144 0,0-2 144 16,0 3-192-16,0-1 48 15,-2 2 0-15,-3-1 0 0,-7 1-96 0,-6-1-16 0,-7 2 0 0,4-1 0 16,10-2 256-16,0-1 0 0,-5-1 0 0,-3-1 0 16,-4 0-160-16,-4-2 160 0,-3 2-160 0,-3-1 160 15,-5 1-368-15,-1-2 32 16,2-3 0-16,-4 4 0 0,-3-2-1456 0,-4 3-272 0</inkml:trace>
  <inkml:trace contextRef="#ctx0" brushRef="#br1" timeOffset="10119.86">984 9677 2751 0,'-1'-2'256'0,"0"2"-256"0,1 0 0 0,0 0 0 15,0 0 0-15</inkml:trace>
  <inkml:trace contextRef="#ctx0" brushRef="#br1" timeOffset="11297.5">915 9532 15663 0,'-2'-2'1392'0,"0"-2"-1120"0,2 3-272 0,2 1 0 15,-1-1 512-15,-1-2 32 0,1-1 16 0,2 0 0 16,0-6-560-16,2 2 0 0,1-3 0 0,2 2 0 15,0 2 576-15,2 0 48 0,0 2 16 0,0-2 0 16,0 1-320-16,0 1-64 0,1 0-16 0,-2 2 0 16,-1 0-240-16,-1-2 0 0,-1 2 0 0,0 0 0 15,-1-1 0-15,0 2 192 0,0-2 0 0,-2 2 0 16,2-3 656-16,0 0 128 0,2 1 32 0,-1 0 0 0,0-1 96 0,1 0 32 16,1-1 0-16,-1 0 0 0,3 1-400 0,0-5-80 31,1 3-16-31,-1-3 0 0,2 3-304 0,-2-5-64 0,1 1-16 0,-1 0 0 0,3 1 16 0,-4 3 0 15,3-3 0-15,-3 4 0 0,1 1-80 0,0 0 0 32,3 2-16-32,-2-2 0 0,4 4-176 0,-2-2 160 15,3 1-160-15,2 1 160 0,1-3-160 0,2 1 0 16,4 0 0-16,2-1 0 0,2 2 0 0,4-7 0 16,3-2 0-16,2-2 0 0,3 1 0 0,-4 0 0 15,-1 2 0-15,2-2 0 0,6 1 0 0,1 0 0 16,2-2 0-16,3 2 0 0,1 1 160 0,-1 0-160 15,5 4 192-15,0 1-192 0,2 1 384 0,1 2-48 16,-4 0 0-16,0 0 0 0,5 2-336 0,4 0 144 0,4 0-144 16,1 0 0-16,-4-2 0 0,3-1 0 0,7 1 0 0,-1-1 0 15,-7 2 0-15,1-3 0 0,6 3 0 0,2-4-144 16,2 0 144-16,2 3 0 0,4-2 0 0,3 3 0 16,2-2 0-16,-4 6 0 0,-5-3 0 0,4 2 0 15,6 7 368-15,6 2 0 0,8 3 0 0,0 3 0 16,-1 4-48-16,3-1 0 0,9 5 0 0,0 1 0 15,-4 4-320-15,1 5 144 0,2 1-144 0,1 2 0 16,2-2 0-16,-4 2 0 0,-2 2 0 0,0 2 0 16,2 1 0-16,-1 3 0 0,-2 0 0 0,-5-2 0 15,-3-2 128-15,-2 1-128 0,-4-6 0 0,5 0 0 0,3-3 0 0,3 0 0 16,3-5 128-16,-1 2-128 0,-9 1 320 0,-4 2 16 16,-1-3 0-16,2 6 0 0,2-1-112 0,-1 1-32 15,-2 0 0-15,-5 1 0 0,-3 1-192 0,-6-2 0 16,-5-4 128-16,-6-1-128 0,-1 3 128 0,-4-2-128 15,-6 3 176-15,-5-3-176 0,-4 1 0 0,-6-6 0 16,-3-2 0-16,-5 0-192 0,-5-1-80 0,-4-4-16 16,-3 0 0-16,-5-6 0 15,-1-2-848-15,-6-1-160 0,-2-4-48 0,-6-3-14896 0</inkml:trace>
  <inkml:trace contextRef="#ctx0" brushRef="#br1" timeOffset="11580.08">2221 9607 7359 0,'2'-2'656'0,"0"2"-528"0</inkml:trace>
  <inkml:trace contextRef="#ctx0" brushRef="#br1" timeOffset="12129.6">1667 9571 14847 0,'-14'-8'320'0,"3"2"80"0,1 1 16 0,4-1 0 0,4 3-416 0,0 1 0 0,0 1 0 0,-3-4 0 0,-2-4 1472 0,-2-3 224 0,1-1 32 0,3 1 16 16,2-2-784-16,3 2-144 0,2 0-48 0,2 1 0 16,2-1 384-16,3 0 64 0,3-3 0 0,5 0 16 15,3-1-208-15,1 4-64 0,-1 1 0 0,7 0 0 16,12-7-240-16,5 0-48 0,7 1-16 0,7 2 0 0,11-1-144 15,8 1-48-15,7-4 0 0,7 6 0 0,11-1-144 0,9 5-16 16,9 3-16-16,6 1 0 0,3 0-288 0,11 4 0 16,8-3 0-16,0 3 0 0,-3 1 0 0,-8 0 0 15,-7 1 0-15,14 1 0 0,10 1 0 0,6 2 0 16,4 6 0-16,-1 0 0 0,1 3 496 0,0 3-16 16,3 6 0-16,-1-1 0 0,-4-1-208 0,2 4-32 15,4 4-16-15,0 2 0 0,-4 4-224 0,0-2 0 16,1 4 128-16,-10 2-128 0,-11-1 256 0,-4 3 16 15,-2 1 0-15,-6 1 0 0,-4 2-80 0,-10-6-32 16,-6-3 0-16,-2-1 0 0,-1-1-160 0,-12-5 0 16,-8-3 0-16,9 2 0 0,10 8 0 0,-2-1 160 0,-6 2-160 15,-7-5 160-15,-7 0-160 0,-5-2 0 0,-6 1 0 0,-8-3 0 16,-4 1 0-16,-7-1 208 0,-7 0-48 0,-6-3-16 16,-8-3-144-16,-7 2 0 0,-4 2 0 0,-6 0 128 15,-4 2-128-15,-5-4 0 0,-3 1 0 0,-4-3 0 31,-2-2-880-31,-3-1-96 0,-3-4-32 0,-4-1 0 16,-2-4-1168-16,-4-2-256 0,-2-1-32 0,-9-4-12064 0</inkml:trace>
  <inkml:trace contextRef="#ctx0" brushRef="#br1" timeOffset="12930.28">2304 9702 35935 0,'-2'-3'3200'0,"2"-2"-2560"0,2 5-512 0,-2-2-128 16,1 2 320-16,1-3 32 0,1 0 16 0,3-4 0 15,3-1-928-15,3-3-176 0,4 0-32 0,3-1-16 0,2 1 560 0,1 0 224 16,5-1-176-16,3-2 176 0,3 2 0 0,3-1 0 16,2 1 0-16,7-3 0 0,7 2 128 0,5-3 112 15,-4 4 16-15,11 1 16 0,14 4 368 0,7 1 64 16,3 1 0-16,5-1 16 0,7 1-320 0,2 5-64 16,-2 0-16-16,1 0 0 0,2 0-192 0,1 0-128 0,-2 5 128 15,2-4-128-15,4 4 0 0,2 0 0 0,-1-2 0 0,6 6 0 16,8 2 240-16,-3 2-32 0,-17-2 0 0,14 5 0 15,16 6 96-15,1 2 16 0,1 4 0 0,-3 0 0 16,-2 1-320-16,-4-1 0 0,-1 1 128 0,-1-5-128 16,-3 0 0-16,-2-4 0 0,-10-4 0 0,4-1 0 15,9 4 0-15,-1-1 0 16,-1-3 128-16,-9 1-128 0,-5 1 192 0,0-1 0 0,-3 0-16 0,-2 1 0 16,-4 4-176-16,-3 3 192 0,-2 2-192 0,-4 1 192 15,-3 0-192-15,1 2 0 0,-2 0 0 0,-4 0 128 16,-7-1 32-16,-8 0 0 0,-4-1 0 0,-6-2 0 15,-4-4-160-15,-3-3 0 0,-1 1 0 0,-3-1 128 0,-2-3-128 16,-7 0 0-16,0-4 0 0,-5 0 0 16,-2-2 0-16,-4-3 0 0,-5-1 0 0,-4-1 0 15,-2 1-544-15,-6-5 16 0,-2 2 0 0,-5-2-11856 16,-5 2-2368-16</inkml:trace>
  <inkml:trace contextRef="#ctx0" brushRef="#br1" timeOffset="13731.49">2609 11821 34095 0,'-2'-1'3024'0,"0"0"-2416"0,4 1-480 0,-1 0-128 0,1 1-1584 0,1 0-336 0,1-1-64 0,2 3 0 16,2-2 1216-16,5 0 256 0,0 3 64 0,1 0 0 0,1-1 448 0,0 1 160 15,1-1 0-15,-1-2 0 0,-3 1 384 0,0-1 80 16,-1 3 16-16,-2-4 0 0,-2 3 688 0,1 0 144 16,-2-1 16-16,-1 3 16 0,1-1-480 0,2 5-112 0,0 2-16 0,2 4 0 15,0-3-96-15,2 6-32 0,6 5 0 0,2 1 0 16,-1-2-336-16,5-1-80 0,3-1-16 0,4-2 0 16,4 0-112-16,-1-6-32 0,1-1 0 0,7 0 0 15,5 0-64-15,6 1 0 0,4-6-128 0,6 0 192 16,6-1-48-16,7 0-16 0,4-1 0 0,4 2 0 31,1 1 112-31,7 2 16 0,6 1 0 0,1 2 0 0,-2 3-112 0,1 2-16 0,0 1 0 0,-3-1 0 16,-4 0-128-16,-4-4 0 0,-2-4 0 0,-3-4 0 15,-3 2 128-15,4-6 0 0,2 0 0 0,0-3 0 0,-2-5 96 16,4-4 16-16,2 0 0 0,4-4 0 0,4-1-48 0,2-2 0 16,0 0 0-16,1 0 0 0,-7 0 176 0,3-3 16 15,3 0 16-15,0-2 0 16,-2 1-176-16,-1-3-32 0,1-2-16 0,-3-2 0 0,-4 1-176 0,-1 1 0 15,-1 1 0-15,-5 3 0 0,-3 4 0 0,-5-2 0 16,-3-2 0-16,-5-1 0 0,-2 0 0 0,-3-1 0 16,-1 3 0-16,-4-3 0 0,-4-4 144 0,-2 0-144 15,-3 0 160-15,-5-2-160 0,-1 2 160 0,-2-4-160 16,-1-4 160-16,-3 1-160 0,-4 3 128 0,0-3-128 16,-2-1 0-16,-3-1 0 0,-3 4 0 0,-3 0-336 15,-4-4 48-15,-2 6 16 16,-3 2-512-16,-4 3-112 0,-2 1 0 0,-5 0-19344 0</inkml:trace>
  <inkml:trace contextRef="#ctx0" brushRef="#br2" timeOffset="29205.98">19495 9513 6447 0,'2'-13'576'0,"-2"2"-576"0,0 2 0 0,1 3 0 16,-1 4 2656-16,1-2 416 0,0 0 96 0,-1-2 16 15,2-3-1888-15,0-5-368 0,-1 0-80 0,1-3-16 16,-2 2-16-16,-2 1-16 0,-1 3 0 0,-2 0 0 16,-3 5 32-16,0-2 0 0,-5 5 0 0,-2-2 0 15,-1-1-176-15,-1 3-16 0,-3 2-16 0,-2 5 0 16,-2-2 160-16,-3 4 48 0,-1 3 0 0,-3 2 0 0,-2-2-16 0,-3 1 0 16,1 2 0-16,0-1 0 0,1-1-112 15,-2 1-32-15,-2 3 0 0,1-1 0 0,2 2-96 0,5-1 0 16,6-2-16-16,-2 4 0 0,-3 5-144 0,-1 4-32 15,3 3 0-15,1-2 0 0,4 3-128 0,1 2-16 16,2-3-16-16,5 3 0 0,1 1-80 0,2-2-16 16,4 0 0-16,3 0 0 0,1-1-128 0,3-1 0 15,3-2 0-15,2 0 0 0,2 1 0 0,3-1 0 16,1 5 0-16,4-2 0 0,0 2 0 0,2-2 160 16,2 2-160-16,1-2 160 0,2-1-160 0,3-4 0 15,2-2 144-15,3-2-144 0,-2-5 128 0,4-4-128 0,3 0 160 16,-1-3-160-16,0 0 192 0,-1-1-48 0,-1 0-16 0,0-4 0 15,-2 2-128-15,-1-5 0 0,-1 0 144 0,0-4-144 16,-2 3 192-16,2-5-16 0,3 1-16 0,-1-5 0 16,1 0 32-16,0-1 16 0,1 3 0 0,1-5 0 15,-3 0-208-15,0-2 128 0,-1 0-128 0,-3-2 0 16,-3-2 0-16,-1-1 128 0,-3 0-128 0,-4-1 0 16,-2-1 0-16,-3-1 0 0,-2-1 0 0,-3-3 0 15,-3-3 128-15,-2-7 0 0,-1 1-128 0,-2-2 192 16,-2-2-16-16,-1-3-16 0,-1-1 0 0,-3-1 0 15,1 2 0-15,-2 1 0 0,2 2 0 0,1 4 0 0,-1 8-32 16,-2-3-128-16,0 5 192 0,-1 0-64 0,-1 6 0 0,1 4-128 16,-1 1 192-16,0 4-64 0,0 3 16 0,1 1 0 15,-3 0 0-15,0 3 0 0,2-1-144 0,-2 2 0 16,-2 1 0-16,-2 1 0 0,-1 1 0 0,-2 1-176 16,-3 1 48-16,-1 1 0 15,-1-1-304-15,-1 1-48 0,-1 3-16 0,0 1-13248 16,1-2-2640-16</inkml:trace>
  <inkml:trace contextRef="#ctx0" brushRef="#br2" timeOffset="30322.01">19498 9918 34095 0,'-7'-2'3024'0,"0"-2"-2416"0,5 3-480 0,2-1-128 31,0 2-1344-31,0 0-304 0,-3-3-48 0,0-1-16 0,-1-2 1088 0,2 0 224 0,0 0 32 0,5-2 16 16,2 3 928-16,1 0 192 0,3 0 48 0,0 0 0 16,3 2 80-16,-1 0 0 0,1 1 16 0,2 2 0 15,-2-3-16-15,0 3-16 0,2 3 0 0,-2-3 0 16,2 2-32-16,1 1 0 0,0 0 0 0,2 1 0 15,3 0-192-15,2-1-32 0,3 4-16 0,3-2 0 16,4 1-144-16,2-1-16 16,3 1-16-16,7 3 0 0,9-1-48 0,6 2-16 0,4 1 0 0,2-1 0 0,3-1-208 0,5-6-32 15,-2 1-128-15,8-4 192 0,6 1-64 0,3-2-128 16,-2-1 176-16,0-3-176 0,-1-4 128 0,0 0-128 16,-1 2 0-16,-3 1 0 0,-4 1 240 0,-7-3-64 15,-2 0-16-15,-9 2 0 0,-3 1 272 0,1-1 48 16,2 4 16-16,-3 2 0 0,-7 3-288 0,-4-1-48 15,-6-1-16-15,-5 1 0 0,-3-4-144 0,-4 2 0 16,-1-1 144-16,-4-1-144 0,-2-1 0 0,-4 0 0 16,-2-2 0-16,-2 1 0 0,-3-2 128 0,-3-2-128 15,-1 1 128-15,-3-1-128 0,-2 2-128 0,-2-2-112 0,-1 0-16 16,-4-2 0 0,-2 3-384-16,-2-2-64 0,-1 3-32 0,-4 0-19600 0</inkml:trace>
  <inkml:trace contextRef="#ctx0" brushRef="#br2" timeOffset="31517.25">19416 7640 6447 0,'-2'-7'576'0,"-2"2"-576"0,2 0 0 0,0 3 0 15,1-1 4992-15,1 2 896 0,0 0 192 0,-1-3 16 16,0 0-4480-16,-2-3-896 0,1-2-176 0,-2-2-32 16,0 1-336-16,1 0-176 0,-1 2 192 0,-2-1-192 0,1 0 224 0,-4-1-64 15,2 3-16-15,-3-3 0 0,1 3 96 0,-2-1 16 16,1 4 0-16,-2-2 0 0,-1 4 416 0,0-1 96 16,-1 3 0-16,-1 3 16 0,1-1 96 0,-4 6 16 15,-2 2 0-15,-3 3 0 0,1 3-320 0,-3 5-48 16,-3 3-16-16,-3 4 0 0,-2 2-128 0,0 3-48 15,1 3 0-15,1 1 0 0,3-2-144 0,4-1-48 16,4 0 0-16,4-1 0 0,5-2-144 0,4 1 0 0,3-1 0 16,3 3 128-16,4-2-128 0,5 2 0 0,3 0 0 0,3-5 0 15,2 2 0-15,3-2 0 0,5-2 0 0,2-3 0 16,0-3 0-16,5-4 128 0,3-1-128 0,4-4 0 16,0-2 144-16,3-2-144 0,-1-5 160 0,3-3-160 15,0-2 256-15,3-6-32 0,1 1-16 16,1-7 0-16,-1 1 48 0,-2-2 16 0,-4 0 0 0,1-6 0 15,0-2-272-15,-2-5 128 0,-3 1-128 0,-6 1 0 16,-5 0 224-16,1-3-64 0,3-6-16 0,-3-5 0 16,-1 1-144-16,-4 0 192 0,-2 1-192 0,-5 0 192 15,-3 1-64-15,-6-2-128 0,-3 2 192 0,-6 0-64 16,-2 1-128-16,-3 0 128 0,-6 1-128 0,-4-2 128 16,-7-2-128-16,-5 1 0 0,-3 3 144 0,-2 6-144 0,-1 1 0 0,-3 2 0 15,-3 2-160-15,-3-1 160 0,2 3 0 0,2 3 0 16,4 8 0-16,0 1 0 0,2 4 128 0,2 5 0 15,2-4-128-15,1 5 192 16,3 2-480-16,2 3-96 0,4 5-32 0,3 2 0 16,3 3-688-16,3 3-144 0</inkml:trace>
  <inkml:trace contextRef="#ctx0" brushRef="#br2" timeOffset="31957.66">20070 7799 43311 0,'-21'-9'1920'0,"5"0"384"0,2 4-1840 0,2 3-464 0,6-1 0 0,4 3 0 15,-2 0-784-15,-6-1-256 0,-3-1-48 16,-5-2-16-16,1 3 416 0,2-3 96 0,4 2 16 0,5 2 0 16,1 0 576-16,4-3 0 0,3 3 224 0,3-1-64 15,4 0-160-15,2-1 128 0,2 0-128 0,5 1 128 0,3-1 448 0,3 2 96 16,5 2 16-16,3-2 0 0,4 1-176 0,2 1-16 16,4-2-16-16,4 2 0 0,0-1 48 15,8 0 16-15,8-1 0 0,9 0 0 16,4 0-112-16,5 0-32 0,4-1 0 0,4 0 0 0,4 2-48 0,2-1-16 15,6-1 0-15,-1-1 0 0,-3 2-336 0,1 0 0 16,3-3 0-16,-4-1 0 0,-2 0 0 0,-7-1 0 16,-7 0 128-16,-2 0-128 0,-2-1 0 0,-6-1 0 15,-4-2 0-15,-10 0 0 0,-6-2 0 0,-8 0 0 16,-4 1 0-16,-7-1 0 16,-2 1-560-16,-7-1-176 0,-2 3-32 0,-4-4-16 15,-4 0-464-15,-3-3-96 0</inkml:trace>
  <inkml:trace contextRef="#ctx0" brushRef="#br2" timeOffset="33281.19">19573 14575 1839 0,'0'-23'160'0,"-2"5"-160"0,-1 2 0 0,1 5 0 0,-1 4 4224 0,1 2 800 0,-2-1 160 0,-3-9 48 16,-3-6-2304-16,-5-8-464 0,-2-2-96 0,0 2 0 15,-1 0-1024-15,1 2-192 0,2 4-32 0,0 2-16 16,0 3-16-16,2 2 0 16,-2 3 0-16,-2 1 0 15,-1 4-400-15,0 4-96 0,-1 2-16 0,-2 4 0 16,0 2-160-16,0 4-32 0,-1 4-16 0,-2 1 0 15,1 4-160-15,-2 3-16 0,0 0-16 0,-1 4 0 16,1 0-48-16,-1 5 0 0,0 5 0 0,1 6 0 16,4 1-128-16,2 4 0 0,6 2 0 0,4 2 0 15,4-4 176-15,6 0-48 0,4 1-128 0,3-3 192 16,4 1-64-16,4 1-128 0,3 1 176 0,2 0-176 0,2-2 0 16,3 1 0-16,4-5 0 0,1-1 0 0,2-3 0 15,2-7 0-15,2-2 0 0,1-6-144 0,-1-6 144 0,4-5 0 16,2-5 0-16,2-2 0 0,-2-3 0 0,0-4 128 15,-2-2-128-15,0-3 128 0,-4-2-128 0,-1-3 176 16,-1-7-176-16,-3-1 192 0,-3 0 48 0,0-7 16 16,-1 1 0-16,-3-3 0 0,-1-1 80 0,-6-3 32 15,1-1 0-15,-5-3 0 0,0-7-192 0,-6 2-48 16,-4-1 0-16,-5 0 0 0,-5 1-128 0,-4-2 0 16,-5 3 0-16,-4-2 0 0,-6 0-224 0,-4-1 32 15,-3 0 0-15,-4 7 0 0,0 4 192 0,1 3 0 16,-2 5 0-16,-2 3-144 0,1 6 144 0,-2-2 0 0,1 5 0 15,2 4 0-15,1 2 0 0,4 4 0 0,2 4 0 0,3 2 0 16,3 4-208-16,2 4-112 0,2 2-32 0,3 1 0 31,2 6-880-31,3 1-176 0</inkml:trace>
  <inkml:trace contextRef="#ctx0" brushRef="#br2" timeOffset="33800.08">19796 14756 39615 0,'-7'-8'1760'0,"2"5"352"0,0-4-1680 0,2 4-432 0,2 1 0 0,0 2 0 15,1 0-576-15,0-2-192 0,0 1-32 0,0-2-16 0,3 1 672 0,4 1 144 0,1 1 0 0,5 0 0 16,4 1 176-16,4 1 16 0,4-1 16 0,4 1 0 15,6 1 160-15,3 0 16 0,4 1 16 0,4 1 0 16,2-2 256-16,4 1 48 0,3 1 16 0,2 0 0 16,2-4-128-16,6 3-16 0,6-4-16 0,2 1 0 15,2 2 0-15,0-3 0 0,0-2 0 0,2 0 0 16,3-3-240-16,0-1-64 0,2 2 0 0,-4-2 0 16,-4 0-128-16,-2-1-128 0,-1-4 192 0,-2 1-192 15,-4 1 128-15,-2-3-128 0,-2 2 0 0,-6-3 0 0,-3 1 0 0,-2-1 0 16,-5 1 0-16,1-2 0 0,0 2 0 0,-3-2 0 15,-2-1 0-15,-3 2 0 0,-4-1 0 0,-3 2 0 16,-3 1-192-16,-4 0 48 16,-3 2-416-16,-4-2-80 0,-2 2 0 0,-4 0-16 15,-1 3-208-15,-4 1-32 0,-2 3-16 0,-4 2-17792 16</inkml:trace>
  <inkml:trace contextRef="#ctx0" brushRef="#br2" timeOffset="34852.47">19819 16325 39615 0,'-3'-9'3520'15,"0"2"-2816"-15,1 2-560 0,1 4-144 0,-1-1 224 0,0-1 16 16,-2-5 0-16,-3-3 0 15,-2-1-576-15,-3-3-112 0,-2 4-32 0,-2 3 0 0,-1 3 480 0,-3 4-144 16,-1 4 144-16,-4 2 0 16,-2 5-416-16,-1 1 0 0,-3 1 0 0,0 5 0 0,1 4 96 0,2 0 0 15,0 4 16-15,1 4 0 0,0 5 784 0,1 6 160 16,1 1 16-16,3 3 16 0,1 3-64 0,1 3-16 0,2 6 0 16,0-1 0-16,4-2-400 0,0-2-64 0,3-4-128 0,3-3 176 15,6-2-176-15,2-5 0 0,2-4-160 0,6-3 160 16,4 0 0-16,4-3 0 0,3-2 0 0,3-3 0 15,2-1 0-15,3-1 0 0,4-3 176 0,0 0-48 16,2-3-128-16,0-5 176 0,2 1-176 0,1-3 192 16,2-1-64-16,-1-1-128 0,3-2 192 0,-2-7-64 15,0-1-128-15,1-3 192 0,-1-2-192 0,0-3 192 16,1-1-64-16,-2-4-128 0,0 1 192 0,-1-4-64 16,1-3 0-16,-1-4 0 0,-2-2 0 0,-1-3 0 15,-5-3 80-15,-3-2 16 0,-4-3 0 0,-4-2 0 16,-2-2 64-16,-4-2 16 0,-2-4 0 0,-4-2 0 15,-3-4 16-15,-3-3 16 16,-3-2 0-16,-3 3 0 0,-3 2-336 0,-2 1 0 0,-3 9 0 0,-3 2 128 0,0 8-304 0,-3 3-48 16,-3 3-16-16,-2 4 0 0,-3 4 240 0,-1 4-144 15,-2 3 144-15,-5 1-128 0,-4 2 128 0,-2 3 0 16,-3 4 0-16,0 1 0 0,3 4-224 0,0 2 32 16,1 2 16-16,3 3 0 15,2 0-192-15,2 2-32 0,5 0-16 0,2 1 0 16,6 1-96-16,2 1-32 0,3 1 0 0,2 4-17984 0</inkml:trace>
  <inkml:trace contextRef="#ctx0" brushRef="#br2" timeOffset="35401.56">20323 16796 41471 0,'-13'-5'1840'0,"5"1"368"0,0 2-1760 0,3 1-448 0,3 1 0 0,2 0 0 16,-1-3-1456-16,-1 2-368 0,-1 0-80 0,1-2-16 0,2 1 1632 0,3 1 288 16,3-2 128-16,4 2-128 0,1 0 640 0,1 1 0 15,5 1 16-15,-1-1 0 0,3 0-144 0,0 1-16 16,2 2-16-16,-1-1 0 0,0 2 224 0,1 1 32 15,0-3 16-15,2 2 0 16,4-2 16-16,3 2 0 0,6 1 0 0,3-4 0 0,7-1 128 0,5-1 16 0,6-4 16 16,8 1 0-16,6 2-160 0,5-2-16 0,5 4-16 0,-2-1 0 15,-5 0-224-15,2-2-32 0,1 1-16 0,0-1 0 16,1 3-304-16,-4 3-160 0,-1 2 160 0,-6-5-160 16,-4-5 0-16,-1 0 0 0,1 0 0 0,-5 1 0 15,-5 0-224-15,-5-2-32 0,-3 3-16 0,-5-4 0 16,-7-1-176-1,-2-2-16-15,-4-1-16 0,-3 0 0 0,-5-3-416 0,-1 0-96 16,-6-2-16-16,0-6-20048 0</inkml:trace>
  <inkml:trace contextRef="#ctx0" brushRef="#br2" timeOffset="45002.63">16868 10144 23039 0,'-4'4'2048'0,"0"0"-1648"16,3 0-400-16,1-1 0 0,0-2 576 0,0 2 48 15,-1 1 0-15,0 2 0 0,-1 4-496 0,0-5-128 16,2 1 0-16,0-1 0 0,2-4 0 0,2-5 0 16,0 2 0-16,1-4 0 0,2-3 0 0,1 2 176 15,2-6-16-15,-1 2 0 0,3 1 336 0,0-1 64 16,2 0 16-16,-1-1 0 0,2 2 896 0,1-3 192 0,4 1 48 16,1 1 0-16,1-4-352 0,3 1-64 0,3-3-16 15,3 0 0-15,1-4-624 0,3-1-128 0,2-3-16 0,-1-4-16 16,2 1-256-16,-2-1-48 0,1-1-16 0,-2-1 0 15,-3-3-176-15,0 1 128 0,-1-3-128 0,-1 1 128 16,-2-2 0-16,-2 1 0 0,0 2 0 0,-1-6 0 16,1-3 64-16,-1-2 0 0,-2 2 0 0,-1 0 0 15,-1 1-64-15,-2-3 0 0,-3 6 0 0,-1 2 0 16,0 0-128-16,-1-3 0 0,1-1 144 0,0-1-144 16,0 1 176-16,-1 3-48 0,-1 1 0 0,1 0 0 15,-1 2 64-15,-2 1 0 0,1 3 0 0,-2 0 0 16,2-3-192-16,0-2 128 0,-1 1-128 0,2-4 128 15,2 0-128-15,-2 0 0 0,0 8 0 0,0-3 0 16,2-1 0-16,0-4 0 0,1 3 128 0,1-1-128 0,-1 2 0 0,2 2 0 16,-1-2 0-16,0 3 0 0,1 3 0 0,-4 6 0 15,2 1 0-15,2-1 0 0,2 4 0 0,1-2 0 16,0 2 0-16,0 3 0 0,0 4 0 0,0 2 0 16,0 4 0-16,0-1 0 0,0 1-128 0,-2 2 128 15,1 1 0-15,-1 0 0 0,-1 2 0 0,-2 1 0 16,-1 1-144-16,-2 2 144 0,-1 0-288 0,-3 1 0 15,-2 0 0-15,-2 3 0 16,-1-1-272-16,-3 1-48 0,-2 1-16 0,0 3-11792 16,-2 3-2352-16</inkml:trace>
  <inkml:trace contextRef="#ctx0" brushRef="#br2" timeOffset="45860.35">17145 10252 15663 0,'-11'-7'1392'0,"2"-2"-1120"0,3 4-272 0,2 3 0 16,2 2 1376-16,-3-7 224 0,-6-4 32 0,-7-4 16 16,-3-4-880-16,-2-2-160 0,0 2-32 0,6-2-16 0,2 5 208 0,3 2 32 15,1 2 16-15,2 2 0 0,3 4-64 0,1 0-16 16,1 2 0-16,1 1 0 0,1 1-160 0,2 1-48 16,2 0 0-16,4-2 0 0,-2 2-288 0,4-2-64 15,3-2-16-15,5-3 0 0,7-1 336 0,5-2 64 16,5-4 16-16,2 4 0 0,-6 4 96 0,5-1 32 15,8-2 0-15,3 2 0 0,-1 0-416 0,-2 2-80 16,0 0-16-16,-1 2 0 0,0 2-192 0,-2-2 176 16,2 1-176-16,-4 1 160 0,0 0-160 0,-1-1 0 15,0 2 0-15,-1 1-176 0,-3-1 176 0,-4 1 0 16,1 0 128-16,-3-2-128 0,0 2 224 0,0 0-32 16,1-2 0-16,1 1 0 0,1 2 320 0,1 1 64 15,0 0 16-15,3 0 0 0,0 2-240 0,0-1-48 0,2 4-16 16,-2-2 0-16,0-3-288 0,-4 2 160 0,-2 1-160 0,1 1 128 15,-2 1-128-15,-2 3 0 0,-1 1 0 0,-5 2 0 16,-1-2 0-16,-2 2 0 0,-1 2 0 0,-2 1 0 16,-1 2 0-16,-2-3 0 0,0 1 0 0,-2-2 0 15,-1-2 0-15,-1-1 0 0,0-4 0 0,0-1-176 16,1-2-16-16,0-3 0 0,4-2 0 0,2-3 0 16,0-1-128-16,3-3-48 0,1-1 0 0,2-2 0 15,1 0-336 1,1-2-64-16,2 2 0 0,0-1-16 0,-3 2-816 0,-1 1-176 15,3 1-16-15,0 0-7872 0,0 2-1584 16</inkml:trace>
  <inkml:trace contextRef="#ctx0" brushRef="#br2" timeOffset="47342.22">17416 10301 2751 0,'0'-14'256'0,"-2"4"-256"0,1 2 0 0,1 5 0 31,1 1 3008-31,-1 1 576 0,0 0 96 0,2-3 32 0,0 2-1760 0,1-3-352 0,-1 0-64 0,3 4 0 0,-1-2-256 16,1 2-64-16,1 2 0 0,1 2 0 0,-1-2-144 0,1 1-48 15,1 2 0-15,0 0 0 0,2-1-272 0,-1 0-64 16,4 3-16-16,-1-1 0 0,2 1-352 0,1 0-80 16,-1 2-16-16,0 0 0 0,1 4-224 0,-2-3 0 15,0 5 0-15,-2-2 0 0,0 6 0 16,0 0 0-16,0 7 0 0,-1-1 0 0,0 2 0 0,-1 1 0 15,-1 2 128-15,1 5-128 0,-1 3 368 0,-2-1 16 16,0 2 16-16,0-1 0 0,-1-5 192 0,0 2 48 16,-1 0 0-16,-1 2 0 0,0 1 0 0,-1-1 0 15,1 4 0-15,-1-1 0 0,1 0-304 0,-1 5-48 16,2 4-16-16,0 7 0 0,1 2-80 0,-2-3 0 16,2-1-16-16,0 0 0 15,0-1-176-15,1 3 160 0,1-2-160 0,0 3 160 0,3 0-160 0,-2 1 0 0,2-1 0 0,-1-3 0 16,1-2 128-16,-1-4-128 0,-1-1 0 0,2 2 128 15,1 4-128-15,0 3 0 0,2 0 144 0,-2-1-144 16,1 2 176-16,-1 2-48 0,3 1 0 0,-2 2 0 16,-1-4-128-16,4 3 0 0,-1 1 0 0,1 0 128 15,1 2-128-15,0-1 0 16,0-1 0-16,1-1 0 16,-2-5 0-16,1 6 0 0,0 3 0 0,-1-2 0 15,1-1 0-15,-1-4 0 0,2-1 0 0,-2-4 0 16,-1-5 0-16,2 5 128 0,1 3-128 0,2 0 128 15,2 2 64-15,2 0 16 0,2-4 0 0,-2-6 0 16,0-3-80-16,4 3-128 0,5 7 176 0,1-1-176 16,3 3 192-16,0-4-192 0,-1-2 192 0,-1-3-192 0,1-3 192 0,-3-5-192 15,0-2 192-15,-4-6-192 0,-2-2 0 0,3 2 0 16,2 3 0-16,3 0 0 0,-1-1-192 0,-1-1-80 16,-4-6-32-16,-2-1 0 0,-1-5-16 0,-3-1 0 15,-2-5 0-15,-2-2 0 16,-2-3-800-16,-4-1-160 0,-2-5-48 0,-4-5-15856 15</inkml:trace>
  <inkml:trace contextRef="#ctx0" brushRef="#br2" timeOffset="47718.99">16949 10940 9359 0</inkml:trace>
  <inkml:trace contextRef="#ctx0" brushRef="#br2" timeOffset="49166.9">16802 10459 20271 0,'-5'-3'1792'0,"3"-1"-1424"0,2 2-368 0,1-1 0 0,0 1 448 0,-1-2 32 15,2 0 0-15,-1-7 0 0,2 0-96 0,2-5 0 16,2 4-16-16,0-2 0 0,2 6-64 0,-1-2-16 16,2 2 0-16,1 2 0 0,1 1 192 0,1-1 32 15,3 1 16-15,4-1 0 0,3 1 64 0,6 0 16 16,3-1 0-16,3 0 0 0,4-1 160 0,3 1 16 15,3 1 16-15,-3 2 0 0,-1 1-512 0,-2 4-96 16,-2 1-32-16,-2 3 0 0,-4 2-160 0,0 3 0 16,-2 4 0-16,0 2 128 0,-1 5 336 0,-4 1 64 15,-3 0 16-15,0 10 0 0,1 10-224 0,-2 11-64 0,-2 4 0 0,-1 10 0 16,-1 11-112-16,-4 8-16 0,-2 10-128 0,-1 11 192 16,0 7-192-16,-1-1 0 0,-1-3 0 0,1-2 0 15,-1-1 0-15,1-2 0 0,0 1 0 0,0-3 0 16,-1 0 0-16,2 4 176 0,1 8-48 0,-2-5-128 15,0-3 512-15,0-2 0 0,1 2 0 0,-2-3 0 16,-2-4-512-16,-1 0 0 16,0-3 0-16,-1 1 0 0,1 0 0 0,0-3 0 15,-3-6 0-15,0 1 0 0,2 0 160 0,-3-2-160 0,1-2 128 0,-1-3-128 16,1-7 464-16,3 7 16 0,1 8 0 0,1-2 0 16,3 0-288-16,-2-2-48 0,2-4-16 0,-1 3 0 15,1-2-128-15,-1-2 0 0,0-3 0 0,-2 1 128 16,1-3-128-16,-1 1 0 0,0-5 0 0,0 0 0 0,-1-7 0 0,3-8 0 15,-1 2 176-15,3-4-176 0,1 0 288 0,4 1-32 16,3 2-16-16,8 0 0 0,0-1-48 0,5-2 0 16,4 0 0-16,2 0 0 0,1 0-192 0,2-1 176 15,2 4-176-15,0 0 160 0,0-3-160 0,1 0 0 16,0-5 0-16,0-2 0 0,-3-3-128 0,5-2 128 16,3 1-160-16,-3-3 160 0,-2-6-192 0,1 1 48 15,1-5 16-15,2-5 0 0,0-2 128 0,6-2 0 16,0-3 0-16,4 0 0 0,4-4 0 0,-1 1-128 15,3-2 128-15,-1-3-128 0,1 2 128 0,3 2 0 16,1-2 0-16,-1 1 0 0,2-1-192 0,-3-1-64 16,-8-3-16-16,-3-3 0 15,0 1-704-15,-3-3-144 0,-4-1-32 0,-1-1-10032 0,-2-4-2000 16</inkml:trace>
  <inkml:trace contextRef="#ctx0" brushRef="#br2" timeOffset="50309.6">16993 13797 23039 0,'-14'-3'2048'0,"3"-1"-1648"0,5 4-400 0,3 0 0 16,1 0 720-16,-3 0 64 0,-6-4 16 0,-5 2 0 16,-5-3-1472-16,2-1-288 0,3-3-64 15,6 2-16-15,4-5 1312 0,5 0 272 0,4-3 48 0,6 2 16 0,2-5-208 0,5 2-32 16,0-1-16-16,8 0 0 0,7-6 80 0,8 0 16 16,7 1 0-16,5-1 0 15,4 1-64-15,2 1-16 0,3 2 0 0,0 2 0 0,3 2-368 0,0 7 0 16,2 4 0-16,-2 8 0 0,1 7 0 0,-5 4 0 15,-2 4-128 1,-4 7 128-16,-2 5-288 0,-5 3 32 0,-4 0 0 0,2 6 0 0,1 6 256 0,-2 1 176 16,2 2-32-16,-6-3 0 0,1-4 128 0,-5-3 32 15,-5-4 0-15,3 2 0 0,0-1 48 0,-1 1 16 16,0-2 0-16,-1 2 0 0,0 0 192 0,-1 3 32 0,1 0 16 0,-2 1 0 16,-1-1-32-16,-5-3-16 0,-3-8 0 0,2 11 0 15,7 12-368-15,3 15-64 0,1 7 0 0,-3-1-128 31,-2-4-256-31,-4-5-144 0,-3-5-48 0,-4-5 0 16,0-2 0-16,-1-3-16 0,-1-2 0 0,0-3 0 0,0-2 464 0,0-5 0 0,0-7 0 0,1-3 0 31,2-9-656-31,1-2-48 0,3-5 0 0,2-4 0 0,0-2-480 0,1-9-96 16,1-1-32-16,0-6 0 0,1-3 272 0,-1-3 48 16</inkml:trace>
  <inkml:trace contextRef="#ctx0" brushRef="#br2" timeOffset="50905.73">16761 13932 35935 0,'-17'-11'1600'0,"6"2"320"0,2 3-1536 0,4 4-384 16,3-2 0-16,1 3 0 16,1-1-512-16,-2-1-160 0,1-5-32 0,2-2-16 15,3-2-464-15,4-1-96 0,3-2 0 0,6 1-16 0,4 2 1440 0,5 1 304 0,5 2 48 0,4 4 16 16,5 0-512-16,2 5 0 0,4 5 0 0,2 2 0 16,1 6-304-16,1 7-96 0,3 2-32 0,-3 6 0 15,-4 4-80-15,-2 7 0 16,1 10-16-16,-3 2 0 0,-3 6 144 0,-2 0 16 0,-3 1 16 0,-4 0 0 0,-3-2 112 0,-3 0 32 15,-3 5 0-15,-1 0 0 0,-1 4 960 0,-3 6 192 16,0 2 32-16,-4-2 16 0,2-1 528 0,-2-4 96 16,3-3 32-16,2 8 0 0,6 2-528 0,3 5-96 15,3-5-32-15,2 1 0 0,4 0-576 0,-1-3-112 16,1 0-32-16,8 8 0 0,9 9-272 0,3 1 0 16,0-3-176-16,-1-1 176 15,-4-5-864-15,0-2-64 0,-2-1-16 0,-5-12 0 16,-6-8-384-16,-5-11-80 0,2-5 0 0,-3-3-16 0,2-4 912 0,1 0 192 15,1 0 48-15,2-5 0 16,-1-1-512-16,0-10-112 0,1-2 0 0,3-5-16 16,-2-7-384-16,2-5-80 0,2-7-16 0,2-3 0 15,5-5-240-15,0-11-48 0</inkml:trace>
  <inkml:trace contextRef="#ctx0" brushRef="#br2" timeOffset="51784.82">16941 11586 2751 0,'-3'11'256'0,"1"-4"-256"0,-1 0 0 0,1-2 0 0</inkml:trace>
  <inkml:trace contextRef="#ctx0" brushRef="#br2" timeOffset="51847.62">16974 11638 10943 0,'-2'1'976'0,"-2"-1"-784"0,1 3-192 0,1-2 0 0,1-1 0 0,-3 0 0 16,-3 0 0-16,-6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31:28.8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15075 4785 22111 0,'-13'-6'1968'0,"1"1"-1584"15,3 1-384-15,4 4 0 0,2 1 1264 0,-5-3 160 0,-7-2 48 0,-9-2 0 0,-8-1-1040 0,-4 0-208 16,-3 1-32-16,0 1-16 0,1 2-176 0,-2 0 0 16,0 3-160-16,-3 0 160 0,-3 3-144 0,-3 0 144 15,-6 2-128-15,-4 3 128 0,-4-1 0 0,-5 3-128 16,-6 1 128-16,-4-1 0 0,3 1 0 0,-2-2 0 16,0 2 0-16,-2 0 0 0,0 0 240 0,2 0 16 31,4-1 16-31,4-2 0 0,4-3 112 0,0 0 32 0,1-1 0 0,-2 4 0 0,-4 2 224 0,2-2 64 15,1 1 0-15,0-4 0 0,5 1-416 0,1-1-80 32,-4 1-16-32,1 1 0 0,-3 4-192 0,-1-5 0 0,3-1 128 0,2-3-128 0,5 2 0 0,-1 1 0 0,0 2 0 15,-1 1 0-15,-1 3 0 0,5-1 0 0,4 0 0 0,10-3 0 16,10-2 0-16,1 1 0 16,0-1 0-16,3 0 0 15,4 1 0-15,3-1 0 0,4-4 0 0,5 2 0 16,1-1 208-16,3-2 48 0,3 0 16 0,1 0 0 15,3-2 160-15,0 1 16 0,2-1 16 0,0 1 0 16,3-4-80-16,1 3 0 0,0-2-16 0,2 0 0 16,1 2-368-16,2-3 128 0,0-1-128 0,2 1 0 15,2-1 0-15,1-1 0 0,-1 3 0 0,4-3 0 0,1-1 0 16,1 0 0-16,2-2 0 0,1 1 0 0,-1-1 0 16,-1-4 0-16,0 0 0 0,-2 2 0 0,-1-4 0 0,-1 1 0 15,0-1 0-15,-1 1 0 0,-2-2 0 0,0 2 0 16,-2-1 0-16,0 1 0 0,-1 2 0 0,-1 0 0 15,-2 1 128-15,0 2-128 0,-3 1 0 0,0 2 0 16,-3 1 0-16,-1 3 0 0,-1 2 0 0,-1 1 0 16,-3 1 0-16,-2 2 0 0,-4 2 0 0,-3 1 0 15,-3 2 0-15,-7 4 0 0,-1 0 0 0,-6 2 0 16,-1-1 0-16,-2 2-128 0,-2 0 128 0,-1-2-160 16,1 1 160-16,0-3-160 0,-4 2 160 0,1-2 0 0,0 1 0 15,-2 2 0-15,0 0 0 0,1 3 0 0,1 0 0 0,3-1 0 16,3 1 176-16,5-3 16 0,3 1 0 0,4 0 0 15,3 1 256-15,5 1 64 0,2-1 16 0,6 0 0 16,5 0-208-16,5 1-64 0,6 1 0 0,4-1 0 16,5-1-112-16,5 1-16 0,5-2-128 0,4 1 192 15,5 2-192-15,3-3 0 0,4 1 0 0,3-3 0 16,0 0 0-16,4 1 0 0,2 0-176 0,0 1 176 16,-3 1-1312-16,-3-1-144 0</inkml:trace>
  <inkml:trace contextRef="#ctx0" brushRef="#br0" timeOffset="30585.38">22180 5565 3679 0,'1'-1'320'0,"-1"0"-320"16,0-2 0-16,1 2 0 0,-1 2 800 0,0-2 96 0,0 0 0 0,2-3 16 15,-1-1 128-15,0-1 32 0,0 0 0 0,1 1 0 16,-1 0-16-16,0 1 0 0,-1-1 0 0,1 2 0 16,-1 0-208-16,2-1-32 0,-2 3-16 0,0-3 0 0,1 3-464 15,-1 0-80-15,0 1-32 0,0 0 0 0,0 0 144 0,-1-2 16 16,-1 2 16-16,2 2 0 0,0-2 256 0,-1 0 48 15,1 0 16-15,-1 0 0 0,1 0 240 0,0 0 64 16,0 0 0-16,0 0 0 0,0 0 48 0,0 0 16 16,0 0 0-16,0 0 0 0,-15 12-208 0,13-10-48 15,-1 1 0-15,1-1 0 16,-1 1-128-16,1 0-16 0,-1 2-16 0,1 0 0 0,-1 0-288 0,1 1-48 16,-2 1-16-16,0 3 0 0,2 1-96 0,-2 3-32 15,1 1 0-15,-1-2 0 0,0 3-64 0,-1 0-128 0,3 2 176 16,-2-1-176-16,0 2 304 0,2 0-48 15,-3 0-16-15,1 2 0 0,0-4 16 0,1 2 16 0,-1 2 0 0,0-1 0 16,-1-1-144-16,2 0-128 16,-4 3 144-16,1-2-144 0,0 5 176 0,0-2-176 0,0 2 192 0,0-2-192 15,-1 3 160-15,1 2-160 0,1-4 128 0,-1 4-128 16,0-4 128-16,0-1-128 0,1 0 128 0,-1-2-128 16,1 1 160-16,-2-3-160 0,1 2 192 0,0-4-192 15,2-3 128-15,-1 1-128 0,2-2 0 0,-2 1 0 16,2-4 0-16,0-2 0 0,0 0 0 0,1-2 0 0,0-1 0 15,2-1 0-15,-1 1-192 0,1-3 48 16,0-1-912-16,0 2-176 0,0-3-48 16,-1 0 0-1,1 0-1216-15,0 0-256 0,0 0-64 0,1-3-10304 0</inkml:trace>
  <inkml:trace contextRef="#ctx0" brushRef="#br0" timeOffset="31639.09">22391 5961 16575 0,'-1'0'1472'15,"0"0"-1168"-15,1 0-304 0,0 0 0 16,0 0 960-16,0 1 144 0,0 0 32 0,-1 3 0 0,0-1 336 0,-1 3 64 15,2 3 0-15,-1 2 16 16,-1 1-1040-16,0 0-192 0,1 3-64 0,-1 0 0 16,-1 4 64-16,1 0 16 0,-2 2 0 0,0-1 0 0,1 2 336 0,-2 1 64 15,1-1 16-15,0 1 0 0,0 0-560 0,0-1-192 16,-1 0 0-16,0-1 144 0,-2-2-144 0,3-2 0 16,-1-1-192-16,1-5 192 15,0-2-848-15,2-3-48 0,0-1-16 0,1-2-11936 16</inkml:trace>
  <inkml:trace contextRef="#ctx0" brushRef="#br0" timeOffset="31858.72">22551 5762 6447 0,'-14'-4'576'0,"3"3"-576"0,1 2 0 0,4 3 0 16,2-3 5312-16,2 0 960 0,1 3 192 0,-4 2 48 16,-3 0-5216-16,0 6-1040 0,0 0-256 0,2 0 0 31,4 2-1072-31,0-2-272 0,1-1-48 0,2 2-16 0,3 0-1888 0,-1 1-384 16</inkml:trace>
  <inkml:trace contextRef="#ctx0" brushRef="#br0" timeOffset="32315.02">22666 6202 23951 0,'-11'4'2128'0,"2"1"-1696"0,4 1-432 0,4-1 0 0,0-1 832 0,-2 1 96 15,-2 3 16-15,-5 6 0 0,-1 4-560 0,1 2-128 0,3-4 0 0,1-2-16 16,3-3-16-16,3-1 0 0,0-4 0 0,2 0 0 16,0-1-224-16,-1 0 176 0,2-2-176 0,-2-2 160 15,2 1 288-15,-1-2 64 0,0 0 16 0,2-2 0 16,0-1 272-16,0-2 48 0,-1 0 16 0,2-2 0 16,1-2-48-16,1-2-16 0,0 1 0 0,2-6 0 15,-1-1-272-15,3-3-48 0,2 0-16 0,0-3 0 16,1-3-240-16,0 2-48 0,-1 1-16 0,1-1 0 15,-1 2-160-15,1 0 0 0,2 0 144 0,-1 3-144 16,0 3 0-16,1-1 0 0,0 3 0 0,-1 2 0 16,0 3 128-16,-1-1-128 0,0 5 128 0,-2 3-128 15,0-1 0-15,-1 6 0 0,-1-1 0 0,-2 3-192 16,0 5 192-16,-1-1 0 0,-1 3 0 0,-1 2 0 0,0-3-256 0,-1 1 0 16,0 4-16-16,-1 2 0 0,2-1 272 0,0-1 0 15,-1 3-128-15,1-2 128 0,-1 0 0 0,0-1 0 16,1 0 0-16,0-1 0 15,2-1 0-15,-3-2 0 0,3-1 0 0,-2 0 0 16,1-3-1088-16,0-1-96 0,0 1-32 16,0-2-9424-16,2-1-1904 0</inkml:trace>
  <inkml:trace contextRef="#ctx0" brushRef="#br0" timeOffset="33539.22">23946 5987 26719 0,'-9'-6'1184'0,"3"3"240"0,-1 0-1136 0,2 0-288 0,2 3 0 0,1 0 0 0,-2-2 592 0,-3-1 64 15,-3 1 16-15,-4-1 0 0,-3 2 400 0,-2-3 80 16,2 4 0-16,0-1 16 0,2 1-1008 0,1 1-160 16,2 1 0-16,1 0-192 0,1-1 192 0,2 0 0 15,2 1-160-15,1 0 160 0,1-1 256 0,2-1 112 16,2 2 16-16,0-2 16 0,1 2 560 0,2-2 96 0,-1 0 32 0,2 0 0 16,0 1-544-16,1 1-96 0,-5-2-32 0,0 0 0 15,18 8-240-15,-12-4-48 0,2 2-128 0,-5 2 192 16,1-5-192-16,0 5 0 15,0 4 0-15,-1 4 0 0,1 4 0 0,-2 2 0 0,0 0 0 0,-2 3 0 16,0 0 0-16,-3-4 0 0,-1-1 0 0,2 2 0 16,-3-3 0-16,1-3 0 0,-1 1 128 0,0-3-128 15,2-1 240-15,-2-2-48 0,1 0-16 0,0-4 0 16,2-1-48-16,-1-1 0 0,2 1 0 0,0-4 0 16,0 3-128-16,-1-1 128 0,2-2-128 0,-1 2 128 15,1-1-128-15,-1-1 0 0,1-2 0 0,0 0 0 0,1 0 0 16,-1-2 0-16,3-1 0 0,-1-2 0 0,1 0 128 15,0-2-128-15,1-2 0 0,0-2 128 0,0-2-128 16,-1-2 128-16,2-3-128 0,-1-1 128 0,0-1-128 16,-1-2 0-16,1 2 0 0,1-6 0 0,1 1 0 15,-1 2 128-15,1-1-128 0,2-1 0 0,0 1 0 0,2 0 0 16,1 1 0-16,0 0 0 0,1 2 0 0,0 3 0 16,-1 0 0-16,0 2 0 0,0 2 0 0,-1 0 0 15,0 3 0-15,-1 0 0 0,1 3 0 0,-3 1 0 16,1 3 0-16,-2 0 0 0,0 3 0 0,-1 1 0 15,0 1 0-15,1 3 0 16,-1 2-448-16,1-1 16 0,0 1 16 0,0 2 0 16,1 3-416-16,-1 0-64 0,0 1-32 0,1 3 0 15,0-2-96-15,0 3-32 0,0 2 0 0,1 1 0 16,-1 2-384-16,-1 1-80 0,-1-1-16 0,0-1 0 16,0 1-1440-16,2-2-288 0,-3-5-64 0,1-1-16 0,2-2 2640 0,-1-4 544 0,-3-1 160 15,2-1 0-15,-1 2 0 0,-1-2 0 0,-2-2 0 0,0 0 0 16,0 0 0-16,-1-1 0 0,-1 1 0 0,1-1 0 31,-1 0-2768-31,0 1-512 0,1 1-112 0,-2-2 0 0,2 0 4608 0,0 1 928 0,0-2 176 0,0 0 48 16,2 0 192-16,-2-1 32 0,2 0 16 0,1-1 0 15,0 0-656-15,2 0-128 0,1 1-32 0,1-4 0 0,-1 3-640 16,1-4-128-16,2 1-16 0,-1 0-16 0,2-1-128 16,2 0-32-16,-1 1 0 0,0-3 0 0,1 1-256 0,1 0-64 15,-2-3-16-15,0 2 0 0,0-1-208 0,-1 0-32 16,-2 0-16-16,2-4 0 15,1 1-48-15,-2-3 0 0,1 1 0 0,-1-2 0 16,-1 0 64-16,0 1 0 0,-1 2 0 0,-2-2 0 0,1 1-256 0,-2-1 176 16,1 2-176-16,-4 1 160 0,0 1-160 0,-3 2 0 15,-1 2 0-15,-1 1 0 0,-1 0 0 0,-3 5 0 16,0 2-176-16,-4 1 176 0,1 2 0 0,-2 3-160 16,-1 2 160-16,-2 2 0 0,-1 4 0 0,-1 1 0 15,-1 3 0-15,0 1 0 0,3-2 0 0,0 0 0 16,-1 5 0-16,0-2 0 0,3 2 0 0,0 0 0 0,2 0 0 15,2 1 0-15,2-6 256 0,2 1-32 0,4-5-16 0,0-1 0 16,5-1-48-16,2-2-16 0,1 1 0 16,1-3 0-16,3-1-144 0,3-2 0 0,0 3 0 15,3-6 0 1,3 2-320-16,1-1-128 0,1-1-48 16,1-3 0-16,0 0-800 0,2-2-176 0,2 0-16 0,1-3-16 15,1 0-480-15,2-1-80 0,2 1-32 0,-3-1 0 16,-3-3-720-16,-2 0-128 0,2-1-48 0,-1-1-5264 0</inkml:trace>
  <inkml:trace contextRef="#ctx0" brushRef="#br0" timeOffset="34090.24">24907 6043 4079 0,'5'-11'0'0,"-2"3"176"0,0-2-48 0,-2 4 0 0,-1 2-128 0,0 2 0 0,0-2 0 0,0-2 0 0,-1-1 2096 0,0-6 400 0,-3 0 64 0,-2 0 32 0,-2 2-512 0,0 2-96 16,-4 4-32-16,0 2 0 0,0 3-384 0,-2 3-80 15,-1 2-16-15,0 2 0 0,1 0-192 0,-3 3-32 16,1 1-16-16,2 0 0 0,-1 0-480 0,1-2-112 16,3 2 0-16,0-1-16 0,2-1 176 0,1 1 32 15,0-1 16-15,2 0 0 0,2-2-208 0,2 1-64 16,1-1 0-16,2-2 0 0,2 0-288 0,2 0-64 16,3 0-16-16,2-4 0 0,1 3-208 0,2-4 144 0,2 0-144 0,3 0 128 15,0-4-304-15,1 1-64 0,-2-1-16 16,3-1 0-1,1 0-208 1,1-2-48-16,0-1-16 0,1 0 0 0,-1-2 208 0,-2 0 64 0,-1 1 0 0,0-3 0 0,-3 2 128 0,-2 0 128 0,-3 1-192 0,-1-2 192 16,-2 0 0-16,-3 5 0 0,-1-4 0 0,-2 4 0 15,-2 0 176-15,-1-1 80 0,-1 2 32 0,-2-1 0 16,-1 3 160-16,0-2 16 0,-2 2 16 0,1 1 0 16,-2 2-208-16,-1 0-32 0,2 2-16 0,-2 1 0 15,1 0-96-15,-2 2-128 0,0 1 176 0,1 2-176 0,1-1 192 16,-1 2-192-16,0 2 192 0,1 0-192 0,0 0 304 15,1 2-48-15,-1 3-16 0,2-3 0 0,4 2 0 0,-2 0 0 16,2 4 0-16,2-2 0 0,0 3-240 0,2 1 176 16,1 1-176-16,3 0 160 0,1 2-160 0,2-1 0 15,2 4 144-15,1-1-144 0,3 0 0 0,0 2 0 32,2 0 0-32,-1-2 0 0,-1 0 0 0,-1 2 0 0,-3 3 0 0,-1 1 0 0,-4 2 0 0,-1-3 0 15,-4 3 0-15,-2 0 0 0,-2 0 0 0,-1 2 0 16,-6 1 0-16,-1-3 0 0,-4-1 0 0,-3-4 0 15,0-2 0-15,-3-2 0 0,0 0 0 0,-1-1 0 16,-3-1 0-16,-4 0 0 16,-2-1-320-16,-4-2-144 0,-6-3-32 0,-5-1-11344 15,0-3-2256-15</inkml:trace>
  <inkml:trace contextRef="#ctx0" brushRef="#br0" timeOffset="39313.33">22362 7251 19343 0,'-3'-3'1728'0,"2"1"-1392"0,0 1-336 0,1 1 0 16,0-3 336-16,-1 2 0 0,-2-3 0 0,-1-2 0 16,-1-3 880-16,1-1 160 0,-3-1 32 0,0 0 16 15,0 0-320-15,0 1-64 0,0 0-16 0,-1-1 0 16,1 0 256-16,-2 1 32 0,1 3 16 0,-1 2 0 15,0-1-320-15,0 2-64 0,-3 3-16 0,1-3 0 0,1 4-336 0,-2-3-64 16,-2 5-16-16,0 0 0 16,0 1-224-16,-2 2-48 0,-1 1-16 0,-1 1 0 0,1 3-80 0,2 1-16 15,0 0 0-15,2 4 0 0,-2 5 0 0,1 2-128 16,2 0 192-16,2 3-64 0,1-1 0 0,3-1-128 16,1-1 192-16,4 2-64 0,1 1-128 0,2-2 0 15,2-1 0-15,1 1 0 0,4-2 0 0,1 3 0 16,2-1-192-16,4 0 192 0,4-1-208 0,0-3 80 15,3-2 128-15,2-1-208 16,2-4-1136-16,0-1-208 0,3-5-48 0,-2-1-9472 16,2-3-1904-16</inkml:trace>
  <inkml:trace contextRef="#ctx0" brushRef="#br0" timeOffset="39863.06">22617 7313 4607 0,'-4'-5'400'0,"1"1"-400"0,1 1 0 0,-1 3 0 0,2 0 1984 0,0 2 320 15,0-1 64-15,-2 0 16 0,0 2-272 0,-2 2-64 16,-2 1-16-16,1 0 0 0,0 5-544 0,0-3-96 16,1 3-32-16,1 0 0 0,-1 2-1056 0,2 1-304 15,0 0 0-15,1 0 128 16,0 1 560-16,1 0 96 0,1 2 32 0,-1 1 0 0,2-1 272 0,0-1 48 16,2 1 16-16,1 0 0 0,0-1-784 0,3-4-160 15,-1 0-16-15,2-2-16 0,1-1-176 0,1-3 0 16,1-1 0-16,0-3 0 0,0 0-192 0,1-2 0 15,0-2-16-15,2-1 0 16,-2-1-272-16,-1-2-48 0,0 0-16 0,0-3 0 16,0-1 32-16,1-1 0 0,-3 0 0 0,1-1 0 0,0-1 368 0,-1-3 144 0,1-1 0 0,-2 1-144 15,0-2 16-15,-1 1 0 0,1-3 0 0,-2-1 0 16,-1 0-208-16,0 0-48 0,-2 3 0 0,0-1 0 16,-1 3 0-16,1 4-16 0,-2 1 0 0,-1 4 0 15,1 2 528-15,-2 5 128 0,0 0 0 0,0 3 16 16,-1 2 752-16,1 3 128 0,0 4 48 0,1-2 0 15,-1 3-672-15,1 2-128 0,0 1-16 0,1 0-16 16,0 1-128-16,0-1-32 0,2 2 0 0,-1 0 0 16,2 2-208-16,1-3 128 0,-1 3-128 0,1 0 0 0,1-3 0 0,-1 1 0 15,1-1 0-15,0-1 0 16,-1-2-1024-16,1 0-160 0,0-2-32 0,2-3-7680 16,-1 1-1552-16</inkml:trace>
  <inkml:trace contextRef="#ctx0" brushRef="#br0" timeOffset="40333.79">23260 7245 28559 0,'-12'-5'1264'0,"4"0"272"0,0 1-1232 0,5 3-304 0,0 0 0 0,2 1 0 16,-2 0 0-16,-2 0-176 0,-2-3 32 0,-3 2 0 16,-1 1 848-16,0 0 160 0,1 4 32 0,0-3 16 15,0 4-736-15,-1 1-176 16,0 4 0-16,0-3 0 0,-2 3 0 0,1 1 0 0,1 0 0 0,0 0 0 16,1 2 0-16,1-2 176 0,2-2-176 0,2-1 160 15,0 0 48-15,1 0 16 0,3-4 0 0,0 1 0 16,1-1-32-16,2-2 0 0,1 1 0 0,2-3 0 0,2 0 64 0,2 0 16 15,2-3 0-15,1 1 0 0,2 2-272 0,1-4 160 16,1 3-160-16,1 0 128 0,0 1-128 0,-1 1 0 16,1 3 0-16,-3-2 0 0,0 3 0 15,-2 1-144-15,-3 2 144 0,-2 0 0 0,-2 1 0 0,-2 1 0 16,-2 2 0-16,-1-1 0 0,-1 3 0 0,0-2 0 16,-3 4 0-16,-1-2 144 0,1 1 144 0,-1 0 32 15,0 4 0-15,-2-1 0 0,0-1-192 0,-1 0-128 16,1-1 144-16,-1 2-144 0,1-5 0 0,-2 2 128 15,2-3-128-15,-2 1 0 0,2-3 0 0,-1-2 0 16,0 0 0-16,0-2 0 0,0 0 0 0,-1-1-336 16,3-4 48-16,-2 1-10192 15,3-2-2032-15</inkml:trace>
  <inkml:trace contextRef="#ctx0" brushRef="#br0" timeOffset="40631.44">23534 6950 34095 0,'-4'0'1504'0,"2"2"320"0,1 1-1456 0,1-2-368 0,0 4 0 0,0-2 0 16,1 2-560-16,-1 4-176 0,1 3-32 0,2 8-16 0,0 7 1200 0,1 3 240 15,1 3 48-15,-1 0 16 0,-1 2-592 0,0 0-128 16,-1 2 0-16,0-4 0 0,-4 2 0 16,1-4 0-16,0 0 0 0,-3-2 0 0,2 0 160 0,-1-1-160 15,-1-1 160-15,1 2-160 16,0-5 0-16,1 4 0 0,-1-5 0 0,2-1 0 16,-1 1-1344-1,-1-6-144-15,1-1-48 0,0-4-12032 0</inkml:trace>
  <inkml:trace contextRef="#ctx0" brushRef="#br0" timeOffset="40851.06">23418 7279 23039 0,'-6'-8'2048'0,"2"3"-1648"0,1 1-400 0,2 0 0 0,2 3 1872 0,1-3 304 0,0 2 48 0,2-3 16 16,2-1-992-16,4-4-192 0,1-1-32 0,4-2-16 15,0 1-368-15,0 1-80 16,1 0-16-16,0 2 0 16,1 2-1088-16,-1 0-224 0,3 2-32 0,-2 4-16 15,2 1-1344-15,-3 3-272 0,0 3-48 0,-1 3-10016 0</inkml:trace>
  <inkml:trace contextRef="#ctx0" brushRef="#br0" timeOffset="41667.33">23954 7314 17503 0,'-3'0'1552'0,"-1"0"-1232"0,3 0-320 0,0 0 0 15,1 1 1168-15,-2-1 176 0,0 1 48 0,-2-1 0 16,-2 3 80-16,1-2 0 0,-1 2 16 0,2-1 0 15,0 0-512-15,2 1-96 0,-1-1-32 0,1 2 0 16,0 1-224-16,-2-1-48 0,1 2-16 0,1 1 0 16,-2 2 304-16,2 2 64 0,-2 2 16 0,0 0 0 15,1-1-224-15,-1 5-32 0,1-4-16 0,0 3 0 16,1 0-272-16,0-1-48 0,1 0-16 0,-1 1 0 16,2-2-336-16,0 1 0 0,2-4 0 0,0 1 128 15,1-1-128-15,0 0 0 0,4 0 0 0,-1-2 0 0,0 1 0 0,0-1 0 16,2-3 0-16,-1 0 0 0,2-1-128 0,-2 1 0 31,0-5 0-31,1 1 0 0,1-2-160 0,-2-3-32 0,0 1 0 0,1-5 0 0,0 1 192 0,0-2 128 16,1-4-192-16,-2 1 192 0,-1 0 0 0,0-4-128 15,2 2 128-15,-3-5 0 0,1 4 0 0,-2-4 0 16,1 0 0-16,-1-2 0 0,0 0 0 0,0-1 0 16,-2 1 0-16,1-2 0 0,-1 2 0 0,1 2 0 15,-1-1 0-15,-1 2 0 0,1 1-224 0,-1 3 16 16,0 2 0-16,-1 0 0 0,3 1 32 0,-3 3 16 0,1-1 0 15,0 2 0-15,-1 0 160 0,1 1 0 0,-1 1 0 16,0 2 0-16,-1 0 256 0,0-2-32 0,0 1 0 0,-2 3 0 16,-1-2 0-16,2 1 0 0,-2-1 0 0,1 1 0 15,-1 1-96-15,-1-2 0 0,1 0-128 0,-1 1 192 16,2 1 32-16,-1-2 0 0,1 2 0 0,0-1 0 16,1-1-64-16,0 2-16 0,-1-1 0 0,2 1 0 15,-1 0-144-15,1 0 0 0,-2 0 0 0,1 0 128 16,-1 3-128-16,1-2 0 0,-2 1 0 0,1 1 0 15,0-1 0-15,0 2 160 0,0-2-160 0,0 1 160 16,-1 1-160-16,1 0 0 0,-1 3 0 0,-1-2 0 16,-1-2 0-16,1 2 0 0,-1 1 0 0,0-1 0 0,-1 0 0 15,1 0 0 1,1 1 0-16,0-1 0 0,2 0 0 0,0-2 0 0,1 1 0 0,-1-3 0 0,2 2 0 0,0-1 0 16,-1 0-160-16,1 1 160 15,1-2-592-15,0 0-32 0,0 2 0 16,1-2 0-16,1-1-592 0,-1 0-112 0,-1 0-16 0,0 0-14176 0</inkml:trace>
  <inkml:trace contextRef="#ctx0" brushRef="#br0" timeOffset="42704.66">24307 7245 24879 0,'-1'6'2208'0,"1"-4"-1760"0,0 2-448 0,1-2 0 16,-1 2 752-16,0 1 64 0,1 3 16 0,0 6 0 15,2 4 240-15,-2 4 48 0,2 1 16 0,-1 1 0 16,0 1-784-16,-2-3-160 0,0 1-16 0,0 2-16 16,-1-4 432-16,-1 1 96 0,-2-2 16 0,0 0 0 15,1 0 0-15,-1-3 0 0,-1-3 0 0,0 1 0 0,0-4-112 0,-1-3-16 16,2 1 0-16,-1-4 0 0,2-3-240 0,-1 0-48 15,1-4-16-15,1 0 0 0,1-6-112 0,-1 1-32 16,2-3 0-16,-1-1 0 0,1-3-128 0,1-2 0 16,1-1 0-16,0-1 0 0,2-5 0 0,0 0 0 15,2-3 0-15,0 0 0 0,1 0 0 0,2 4 0 16,1 3 0-16,0 3 0 0,0 5 0 0,-2 3 0 16,2 2 0-16,0 4 0 0,0-1 0 0,0 3 0 15,1 2 0-15,0 1 0 0,2 0 128 0,-1 0-128 16,-1 2 128-16,0 2-128 0,0-2 0 0,-1-3 0 15,1 3 0-15,-2 0 0 0,1 0 0 0,-1-1 0 16,-1-1 0-16,-2 2 0 0,1-4 128 0,-1 3-128 0,-1-3 0 0,0 1 128 16,-2 1 0-16,1-3 0 0,-2 2 0 0,1-1 0 15,-1-1 0-15,1 0 0 0,-1 0 0 0,1 0 0 16,-1 0-128-16,2-3 0 0,0 1 0 0,-1-2 128 16,1-1-128-16,1-1 0 15,0 0 0-15,0-3 0 0,1 2 0 0,0-6 0 0,2 2 0 0,-2-2 0 16,3-2 0-16,-1-3 0 0,1-3 0 0,1 0 0 15,-2 2 0-15,2-5 0 0,0 4 0 0,0 1 0 16,0 3 0-16,0 3 0 0,0 0 0 0,0 4 0 16,-2 3 0-16,0 1 0 0,0 1 0 0,1 4 0 15,-1 4 0-15,-2 2 0 0,1 5 0 0,1 5 0 0,-2 1 144 16,1 6-144-16,-1 0 160 0,-1 1-160 0,1 3 176 0,-1 1-176 16,0 2 192-16,-1-2-192 0,0 2 128 15,1 0-128-15,-3-2 0 0,-1 1 0 0,2-2 0 0,-2-1 0 16,2 0 128-16,-2-1-128 0,0-1 0 0,2 0 0 15,-2-2 0-15,0 0 0 16,0-1-608-16,-1-3-80 0,0-3-16 0,0 1-17856 0</inkml:trace>
  <inkml:trace contextRef="#ctx0" brushRef="#br0" timeOffset="46039.12">26857 6368 30399 0,'-7'-4'2704'0,"3"2"-2160"0,1 2-544 0,3 0 0 16,0 2 704-16,0-2 16 0,-2 0 16 0,-2 0 0 15,-1-2-368-15,1 4-80 0,3-1-16 0,1 4 0 16,2 4-48-16,2 0-16 0,2 3 0 0,1 2 0 16,1 4-208-16,2-1 0 0,0 4 0 0,1 1 0 15,-1-1 0-15,1 1 0 0,0 0 0 0,-1-1 0 16,-1 1 0-16,1 1 0 0,-3-4 0 0,1 0 0 16,-2-2 0-16,0-1 256 0,0-3-32 0,-1-2 0 15,1-1 336-15,-1-3 64 0,0-2 16 0,0 0 0 16,0-3 0-16,-1 0 0 0,-1-2 0 15,1-3 0-15,1 0-320 0,0-4-48 0,0 1-16 0,0-1 0 0,1-4-128 0,0-4-128 16,0 1 144-16,2-3-144 0,-2 0 176 0,0-3-176 16,0-2 192-16,2-2-192 0,-2-2 192 0,3-2-64 15,-2-6 0-15,2 1-128 0,-2 1 144 0,2 1-144 16,-2 0 0-16,1 2 144 0,0 3-144 0,0-1 0 16,-1 4 0-16,1 2 0 0,-1 2-272 0,-1 3-48 15,0 4 0-15,1 1 0 16,0 4-576-16,-1 1-112 0,0 4-16 0,-1 1-10496 15,1 4-2080-15</inkml:trace>
  <inkml:trace contextRef="#ctx0" brushRef="#br0" timeOffset="46532.16">27738 6212 27647 0,'-3'-6'1216'0,"-1"0"256"0,1 1-1168 0,1 3-304 0,1 0 0 0,1 2 0 0,-2-1 400 0,1 0 32 16,-1-2 0-16,-2-1 0 0,-1 1 912 0,1 1 176 15,-1-1 32-15,1 1 16 0,-1 2-1040 16,-3 2-208-16,1 1-32 0,-2 2-16 0,-1-1-272 0,-2 1 0 15,-2 4 0-15,1-1 0 0,-3 3 336 0,-2 2-32 16,1 0-16-16,-2 0 0 0,3 0-48 0,-1 1-16 16,3 0 0-16,1-2 0 0,2 2-224 0,2-6 0 15,3 1 0-15,1-2 0 0,2-2 0 0,2 0 0 16,2 0 0-16,1-1 0 0,1 0 0 0,2-3 0 16,1 3 0-16,3-4 0 0,2 2 0 0,0 0 0 15,1 1 0-15,1 1 0 0,-1 1-144 0,3-3 144 16,0 4 0-16,1 0-144 15,-1 3 144-15,1 0 0 0,0-1 0 0,-1 4 0 0,1-4 0 0,0 3-128 0,-1 0 128 0,-1-1 0 16,-1 0-176-16,0 1 176 0,-3-2-208 0,-2 1 80 31,-2 0-304-31,-2 1-48 0,-3-2-16 0,-1 2 0 0,-2-1 336 0,-2 1 160 0,0-3-160 16,-2 2 160-16,-1 0 0 0,-2 1 0 0,-1 0 0 0,-1-3 0 16,0 2 0-16,-1-2 0 0,-1 2 0 0,-2 0 0 15,1 1-416-15,-1-4-96 0,0 2 0 0,1-5-14464 31</inkml:trace>
  <inkml:trace contextRef="#ctx0" brushRef="#br0" timeOffset="47830.35">29685 5593 13823 0,'0'0'1216'0,"0"-2"-960"16,1 2-256-16,-1-2 0 0,1 2 704 0,0 0 112 15,1 0 16-15,-1-1 0 0,1-1 944 0,2 0 192 16,0 1 32-16,-2-1 16 0,2 2-656 0,-2 2-128 15,0-1-16-15,-1 1-16 0,0 0-80 0,0 3-16 16,-1-1 0-16,0 3 0 0,-1-1-144 0,0 1-48 0,0 3 0 0,-2 0 0 16,2 1-272-16,-2 2-64 0,1 0-16 0,-1 2 0 15,2-3-224-15,-1 4-32 0,-1 2-16 0,1 0 0 16,-1 2-16-16,1-1 0 0,-1 0 0 0,1 1 0 16,-1 0-32-16,1 0-16 0,0 2 0 0,-1-3 0 15,1 2-32-15,-2-3 0 0,0 3 0 0,-1-4 0 16,3 1-64-16,-3-1-128 0,0 2 176 0,0-1-176 15,0-1 128-15,-1-2-128 0,2 0 0 16,2-5 0-16,0-1 192 0,1-2-192 0,1-2 192 0,1-4-192 16,-1 2 256-16,2-6-48 0,-2 1-16 0,2-3 0 15,-1-1-64-15,1 0-128 0,0-4 176 0,-1-1-176 0,3-3 160 16,-2-2-160-16,2-4 128 0,0-1-128 0,-2-1 0 16,2-4 0-16,1-3 0 0,0 1 0 0,1-2 0 0,0-3 0 15,2-1 0-15,0 1 0 0,0-2 0 0,0 1 0 16,1-1 0-16,1 3 0 15,0 4 0-15,0 2 0 0,0 3-224 0,0 6 80 0,-1 1 144 0,0 4-160 16,2 0 160-16,-1 4-160 0,0 2 160 0,1 3 0 16,0 3 0-16,0 0 0 0,-1 1 0 0,1 4 0 15,1 2 0-15,-1 2 0 0,0 3 0 0,0-1 0 16,0 2 0-16,1 2 0 0,0 2 0 0,-1 1 0 16,0-1 0-16,-1 2 0 0,0 2 0 0,-2-2-128 0,1 6 128 15,-3 0 0-15,-1 2 0 0,-2-1 0 0,-2 3 0 16,-2-2 0-16,-2-1 0 0,-1 2 0 0,-2-2 0 0,0 1 0 15,0 1 0-15,-2-6 0 0,1 1 0 0,1 0-128 16,1-6-64-16,0 0-16 16,2-1 0-16,1-2 0 15,-1-4-656-15,2-3-128 0,1-2-32 0,1-1-16400 0</inkml:trace>
  <inkml:trace contextRef="#ctx0" brushRef="#br0" timeOffset="48254.09">30209 5853 23039 0,'2'-2'1024'0,"1"2"192"0,1 0-960 0,-1-1-256 0,0 1 0 0,-1-2 0 0,1 2 960 0,3-1 160 16,3-1 32-16,2-1 0 0,4-3 704 0,-1 0 128 15,0-1 48-15,0-1 0 0,-2 1-1104 0,0-2-224 16,-1 0-32-16,1-1-16 0,-4 3-416 0,1-4-96 15,-2 1-16-15,1 0 0 0,-2 1 48 0,-1-2 0 16,-1 0 0-16,-2 1 0 0,1 0-176 0,-3-1 0 16,0 3 0-16,-2-3 0 0,0-2 0 0,-2 2 0 15,-1 1 0-15,-2 3 0 0,-1-2-176 0,-2 3 48 0,-1 5 0 0,0-2 0 16,-2 6 128-16,0 2-192 16,-2 1 192-16,1 2-192 0,-1 6 192 0,0 0 0 0,0 2 0 15,1 2-128-15,1 2 128 0,-1 0 0 0,2 3 0 0,-1 2 0 16,0-1 256-16,0-1 64 0,1 1 32 0,1-1 0 15,1-2 128-15,1 3 32 16,2-2 0-16,1 0 0 0,2 0-224 0,3 1-32 0,0-4-16 0,2 1 0 16,1 1-80-16,3-1-16 0,3-4 0 0,-1 1 0 15,2-3-144-15,1 1-272 0,2-7 64 0,2 1 16 16,1-1-1408 0,1-2-288-16,1-3-48 0,1-1-14208 0</inkml:trace>
  <inkml:trace contextRef="#ctx0" brushRef="#br0" timeOffset="48610.55">31011 5114 40543 0,'-6'1'1792'0,"1"0"384"0,2 4-1744 0,0 2-432 0,2-3 0 0,1 1 0 0,0 3 128 0,0 4-128 0,-1 8 0 0,-1 8 128 16,1 7 64-16,0 5 0 0,1-1 0 0,-1 1 0 15,1 1-192-15,-1-1 0 0,-2 4 0 0,2-2 0 16,-2 1 0-16,1 0 0 0,-1-1 0 0,0-2 0 15,0-1 0-15,-2-1 0 0,0-4 0 0,0-3 0 32,0-2-496-32,0-5-80 0,1 2 0 0,-1-5-16 0,0-1-528 0,1-4-96 15,1-1-32-15,0-1 0 0,-1-3-688 0,2-3-144 16,-2-1-32-16,0-4-11200 0</inkml:trace>
  <inkml:trace contextRef="#ctx0" brushRef="#br0" timeOffset="48851.82">30611 5569 35935 0,'-4'-9'1600'0,"2"4"320"0,-1 2-1536 0,3 0-384 0,1 2 0 0,1 1 0 0,0-1 0 0,2 1 0 16,2-5 0-16,4 1-192 0,2 0 1408 0,4-3 256 15,4 3 64-15,1-3 16 0,4 3-768 0,2-1-144 16,4-1-48-16,0 0 0 0,2 1-208 0,1-1-64 0,3 1 0 0,0-1 0 15,1-1-128-15,2 2-16 0,-1-1-16 0,0 1 0 16,-1-1-160-16,-2 1-144 16,-1 0 144-16,-2-2-208 15,-2-1-464-15,-2 0-96 0,0-1 0 0,-3-2-12016 0,0-1-2384 0</inkml:trace>
  <inkml:trace contextRef="#ctx0" brushRef="#br0" timeOffset="56069.93">11509 7875 20271 0,'-23'-7'1792'0,"7"3"-1424"0,0 0-368 0,6 3 0 16,5 1 1184-16,3 0 160 0,-2 0 48 0,-2-2 0 16,-4 0-944-16,-1 1-176 15,1 1-32-15,4-1-16 0,3 2-224 0,5 0-256 0,1 3 48 0,5-3 16 16,3 3 192-16,4 2-144 0,1-1 144 0,5 1-128 16,4 1 128-16,3-2-192 0,4 2 192 0,5-2-192 15,5 0 192-15,5-3-192 0,3 1 192 0,4-2-192 0,4-2 192 16,8-2 128-16,7 6-128 0,7-6 176 0,9 3-48 15,5-2 0-15,6-4 0 0,5-2 0 16,7 5 192-16,1-2 48 0,7-4 0 0,0 3 0 0,3 3-96 0,2 0-16 16,0-4 0-16,3 2 0 0,2 3 128 0,4 0 0 15,-3-2 16-15,5 4 0 0,2 0-208 0,3 0-32 16,-4 0-16-16,6 0 0 0,4 0-144 0,-4 0 0 16,-4 0 0-16,3-3 0 0,1 6 0 0,-2-3 0 15,-1 0 0-15,-3 0 0 0,-1 0 0 0,-3 1 0 16,-5 4 0-16,0-4 0 0,-5 2 0 0,1 0 0 0,-3 2-192 15,-1 0 192 1,-1 2-1344-16,-3 0-160 0,-2 2-32 0,1 2-9872 16</inkml:trace>
  <inkml:trace contextRef="#ctx0" brushRef="#br0" timeOffset="162714.95">30355 9535 11967 0,'2'-15'1072'0,"0"3"-864"0,0-1-208 0,1 2 0 0,-1 5 1280 0,0 0 192 31,2-5 64-31,2-5 0 0,2-10-464 0,3-12-96 0,1-11-16 0,1-7 0 0,-2-1 512 0,-1-1 80 16,-2 1 32-16,-2-1 0 15,1-1-304-15,-2 2-64 16,-3 3-16-16,-1-1 0 0,-1 2-112 0,0 2-32 0,-1 1 0 0,-1 3 0 0,0-3 64 0,1 4 16 15,0 2 0-15,0 2 0 16,-1 0-448-16,1 2-96 0,-1-1-16 0,0 1 0 0,0-1-416 0,0-4-160 16,-2 5 0-16,1 0 144 0,0-2-16 0,-1 4-128 15,1-2 192-15,1 2-64 0,0 3-128 0,2 3 0 16,1 2 0-16,1 4 0 0,2 2 0 0,0 3 0 16,1 2 0-16,0 0 0 0,1 5 0 0,0-2 0 0,0 2 0 15,0-1 0-15,2 0 0 0,-1 0 0 0,2-1 0 16,-2 1 0-16,-1 4 0 0,1-3 0 0,-4 0 0 15,2-1 0-15,-1 4 0 0,0 0 0 0,-2 0 0 0,1 2 0 16,-2-1 0-16,-1 3 0 0,-1 2 0 0,1 0 128 16,-2 1-128-16,0 2 192 0,1 2-192 0,-2-3 192 15,1 6-192-15,-1-3 0 0,0 5 144 0,0-3-144 16,-1 3 0-16,1 2 0 0,-2 2 0 0,0 2 0 16,-3 2 0-16,1 3 0 15,-1 1 0-15,1 3 0 0,-2 2 0 0,1 4 0 0,-1 2 0 0,-2 6 0 0,0 2 0 16,-3 4 0-16,-1 1 0 0,-1 4 0 15,-1-1 0-15,0 0 0 0,-2-1 0 0,2-1 0 0,2-6 0 0,3-4 0 16,-2-4 0-16,3-4 0 0,1-4 0 0,3-4 0 16,-1-1 0-16,2-7 0 0,1 1 0 0,1-4 144 15,1-4-144-15,0-1 0 16,1-4 224-16,0-1-64 0,1-3-16 0,1-5 0 0,0-3-144 0,0-1 0 16,1-5 0-16,1-5 0 0,-1-1 0 0,1-3 0 15,1-6 0-15,1 0 0 0,2-5 0 0,0 0 0 16,4-1 0-16,0-3 0 0,2-2 0 0,0 2-176 15,2 0 176-15,0 7-128 0,-1-1 128 0,1 3 0 16,-2 4 0-16,3 1-128 0,-1 3 128 0,0 2 0 16,3 3 0-1,-4 3 0-15,1 8 0 0,-2-1 0 0,-1 7 0 0,2 2 0 0,-2 2 0 0,1 5 0 0,0 3 0 0,3 2 0 16,0 3 0-16,0 2 0 0,2 4 0 0,1 4 0 16,1 1 0-16,1 1 0 0,1 6 0 0,-1-2-128 15,2 0 128-15,-2 2 0 0,0-1 0 0,0-1 0 16,-3 0 0-16,0 0 0 0,-2-1 0 0,-1 0 0 15,-3-2 0-15,0-1 0 16,-1-1 0-16,-4 2 0 0,-1-6-208 0,-1 1-16 0,-2 1 0 0,-1 1-12176 16,-1-2-2432-16</inkml:trace>
  <inkml:trace contextRef="#ctx0" brushRef="#br0" timeOffset="-158066.42">3274 8330 31327 0,'7'-10'2784'0,"-2"3"-2224"0,-2 3-560 0,0 3 0 16,-2 1 288-16,1-4-48 0,3-2-16 0,3-4 0 16,-2-1-224-16,-2 1 0 0,-4 5 0 0,-8 0 0 31,-4 5-464-31,-9 2-96 0,-9 3-16 0,-9 2 0 15,-12 7-256-15,-8-3-48 0,-11 2-16 0,-4 2 0 0,-6 0 896 0,-8 2 192 0,-6 6 16 0,-2-4 16 16,-1 0 928-16,-2-1 176 0,-3 5 32 0,-1-2 16 0,3 2-112 0,-4-1-32 16,-1 1 0-16,2-1 0 0,3-2-528 0,1 2-96 15,4-1-32-15,6 1 0 0,5 1-336 0,6-4-80 16,6 2-16-16,8-1 0 0,8 0-144 0,8-4 0 16,8-1 0-16,8-2 0 0,4 1 0 0,7-2 0 15,3 2 0-15,6-4 0 0,5 4 0 0,2-3 0 16,2 0 0-16,4 0 0 0,4-1-240 0,5 1-80 15,5 3 0-15,5-3-16 0,7 1 80 0,6 4 0 16,10-2 16-16,2 1 0 0,2-3 240 0,4 4 0 16,5-1 192-16,-1 1-192 0,-5 4 288 0,0-2-48 15,0 3-16-15,-2 0 0 0,-2 2 32 0,-5 3 0 16,-3-2 0-16,-5 5 0 0,-4-1 16 0,-4 1 16 0,-4-2 0 16,-4 1 0-16,-5 2-128 0,-3 2-32 0,-4-2 0 0,-4 2 0 15,-2 0-128-15,-4 4 160 0,-3-1-160 0,-1-1 160 16,-4-3-160-16,-2-4 0 0,-1-3 0 0,-3-3 128 15,-2 0 0-15,-3-4 0 0,-1-2 0 0,-3 0 0 16,1 1 96-16,-4-4 16 0,0 1 0 0,0-2 0 16,1 0-96-16,2 1-16 15,2-1 0-15,4 1 0 0,2-1 0 0,5-1 0 0,3 1 0 0,4 0 0 16,3-3 64-16,3 2 16 0,3 0 0 0,4-1 0 16,4 0-48-16,7-5-16 0,10 0 0 0,8-4 0 0,14-4-144 0,16-4 192 15,13-5-192-15,19-5 192 0,14-9-192 0,15 0 0 16,13 2 144-16,6-4-144 15,1 3-512-15,4 7-160 0</inkml:trace>
  <inkml:trace contextRef="#ctx0" brushRef="#br0" timeOffset="-126360.54">25618 14821 35935 0,'-14'-1'3200'0,"7"0"-2560"16,5 1-512-16,5 0-128 16,2 0-704-16,1 0-176 0,1 0-16 0,7 0-16 15,9-3-1184-15,13 1-224 0,14-3-48 0,10-3-16 16,8 0 1072-16,9-3 224 0,3 2 32 0,6-2 16 0,5 0 800 0,1-2 240 15,1 0 0-15,-3 2 0 0,-1 2 704 0,-1-1 256 0,-1 3 48 0,-1-3 16 16,-3 4 928-16,-3-1 192 0,-2 2 32 0,-4-1 16 31,0 1-768-31,-6 0-144 0,-6 4-48 0,-4 0 0 0,-2 1-544 0,-2-3-112 0,-4 3-32 0,-5-1 0 16,-2 1-416-16,-6 0-128 0,-4 0 0 0,-6 0 0 16,-5 1 0-16,-4 2 0 0,-6-3 0 0,-3 1 0 15,-5 2 0-15,-4 0 0 0,-3 4 0 0,-4 0 0 16,-3 3 0-16,-3 5 0 0,-3 3 0 0,-3 4 0 0,-3 7 0 15,-1 2 208 1,-2 1-16-16,1 4 0 0,-2 1-192 0,-2 11 176 0,-1 9-176 0,-3 7 160 0,1 4-160 0,2 4 0 16,3 1 0-16,1 1 0 15,3 0-528-15,2 6 16 0,3 2 0 0,1 0 0 16,4 3 96-16,1-2 32 0,1-4 0 0,1-2 0 0,3 1 128 0,1 1 16 16,1 0 16-16,3-5 0 0,2-1 224 0,3-3 0 15,2-2 0-15,4-4 0 0,4-2 272 0,2 0 0 16,2-1 0-16,4-2 0 0,2-4 0 0,-1 2 0 15,2-2 0-15,0-2 0 0,-2-1-272 0,1-7 128 16,-1 0-128-16,-2-3 0 0,-3-5 144 0,-2-2-144 16,-1-4 0-16,-3-1 144 0,-2-1 96 0,0-3 16 15,-3 0 0-15,-1-3 0 0,-2 0 144 0,-1-7 48 0,-2 1 0 16,0-2 0-16,-1-2 0 0,0-4 0 0,0 0 0 0,-1-4 0 31,0-2-160-31,-2 0-32 0,-1-2 0 0,1 0 0 0,-4 1 112 0,0 0 16 0,-4-2 0 0,-3 5 0 16,-3-1-176-16,-4 3-16 0,-4-1-16 0,-4 1 0 15,-4-3-176-15,-4 3 0 0,-3-1 0 0,-4 0 0 16,-4 4 0-16,-3-3 128 0,1 4 0 0,-5 2 0 16,0-1 112-16,-4-1 16 0,1 3 0 0,3-3 0 15,6 1-16-15,-1 0 0 0,0-1 0 0,3-3 0 16,3 1-240-16,3-4 144 0,1-1-144 0,5-2-13744 16,0-1-2832-16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36:51.8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2164 3071 11055 0,'-4'-12'976'0,"1"3"-784"0,-1 3-192 0,0 3 0 16,2 1 912-16,0 2 144 0,1-1 32 0,-1-1 0 15,-2-1-224-15,-1-1-32 0,0 0-16 0,1-1 0 16,1 3-544-16,-1-3-96 0,0 2-32 0,1 0 0 15,-2 0-144-15,-2 0 0 0,1-1 0 0,-4 0 0 16,2 0 0-16,-5 1 0 0,0 2 0 0,-5-3 0 16,-4 3 0-16,-5 1 160 0,0 1-32 0,-7 0-128 15,-4 3 944-15,-4 1 80 0,-4 2 0 0,-3 2 16 16,-6 2-544-16,0 0-112 0,4-2-32 0,2-1 0 16,2-1 48-16,0-3 16 0,-2 3 0 0,2 0 0 15,-1 1 432-15,2 0 96 0,4 3 16 0,3-2 0 0,4 1-144 16,4 0-32-16,7 1 0 0,2 0 0 0,5-2-528 0,4 1-96 15,1-1-32-15,5 3 0 0,1-4-128 0,2 3 0 16,3 2 0-16,2 0 0 0,4 2 0 0,1 1 0 16,4 2 0-16,1 1 0 0,4 4 144 0,1 0 0 15,2-1 0-15,-1 1 0 0,1 1 128 0,-3 1 32 16,0 0 0-16,-3 0 0 0,-2 2-64 0,0 2-16 16,-1 4 0-16,0 1 0 0,-3 1-80 0,0-2-16 15,0 2 0-15,-2-2 0 0,-2 2 272 0,-1-1 48 16,-1 0 16-16,-2 0 0 0,-3 6 48 0,-1 0 0 15,-3 0 0-15,-2 5 0 0,-4 6-192 0,-2 3-16 16,0 5-16-16,-1-4 0 0,2-6-144 0,1-8-16 16,4-8-128-16,1-4 192 0,5-3-64 0,0-4 0 0,1-1-128 15,0-1 192-15,0-4-32 0,3-4-16 16,0 0 0-16,2-6 0 0,1 0-144 0,5-1 160 0,1-5-160 16,5 1 160-16,-1-1 32 0,3-1 16 0,5 0 0 15,2-3 0-15,0 3 32 0,4-3 0 0,4 3 0 0,3-1 0 16,3 0-112-16,4 1-128 0,3 0 176 0,3 1-176 15,1 0 128-15,0 0-128 0,2 0 0 0,2 0 0 16,1 0 0-16,-2 1 0 0,-1 2 0 0,-2 0 0 16,-3 2-192-16,1 1-128 0,-3 4-48 0,0 1-18448 15</inkml:trace>
  <inkml:trace contextRef="#ctx0" brushRef="#br0" timeOffset="7627.41">2521 5087 24879 0,'-10'-6'2208'0,"2"1"-1760"15,3 3-448-15,2 0 0 16,2 1-1648-16,-3-1-400 0,-4-3-96 0,-6-1-16 16,-6-4 1280-16,-2 3 256 0,-1-2 48 0,0 4 16 0,2 2 1152 0,2 3 240 15,-2 0 32-15,0 0 16 0,-2 1 80 0,1 4 0 16,-1 0 16-16,-3 1 0 16,-5 0 480-16,-4 3 80 0,-5 1 32 0,-4 1 0 0,-4 0 224 0,-4-1 64 15,-3 1 0-15,0 0 0 16,-2 0-720-16,-1-3-144 0,-2 2-32 0,1-3 0 0,1 0-384 0,1 2-64 0,3 0-32 15,2-2 0-15,2 1-224 0,2-2-32 0,1-3-16 0,2 4 0 16,5-2-208-16,3-3 0 0,1 2 0 0,4-2 0 16,3 1 0-16,3 0 0 0,3 1 0 15,2-1 0-15,2-1 0 0,3 1 0 0,2-1 0 0,3 1 0 16,1 0 0-16,3 0 192 0,1-1-16 16,2 2-16-16,0 0-32 0,2 1 0 0,-1-3 0 15,3 2 0-15,0 1-128 0,0 0 0 0,0 1 0 0,2 0 0 16,-1-1 128-16,0 2-128 0,0 1 192 0,-1 0-64 15,2 4-128-15,-2-4 0 0,0 3 0 0,-2 3 0 16,1-2 0-16,-1 2 0 16,0 2 0-16,0 1 0 0,1 2 128 0,-1-1-128 0,1 2 0 0,1 2 128 15,-1 6-128-15,1 1 0 0,1 3 144 0,0 3-144 0,-1-4 128 16,2 2-128-16,-2 2 128 0,-2-2-128 0,1 0 0 0,-1-4 144 16,-1 1-144-16,0 1 0 0,-1-3 0 0,0 1 0 31,0-3 0-31,1 1 0 0,-1 0 0 0,0-2 0 0,1 1 0 0,-4-4 0 15,0 2 0-15,-2-2 128 16,-2 1-128-16,-2 0 0 0,-2-1 128 0,0 1-128 16,1 0 0-16,1-5 0 0,-1 3 176 0,1-2-176 15,-2-3 160-15,0 0-160 0,1-4 240 0,1-3-48 16,0 0-16-16,3-3 0 0,2 0 32 0,-1-2 16 16,2-1 0-16,0 1 0 0,3 0-64 0,0-2-16 15,1 2 0-15,3-3 0 0,0 4-144 0,2-4 0 0,0 3 0 0,3-1 128 16,2-2-128-16,5-1 0 0,2-1 0 0,4-1 0 15,4-1 128-15,5-2-128 0,3 1 0 16,6-2 128-16,5-2-128 0,8 2 160 0,10 1-160 16,7 1 160-16,2 0 16 0,0-3 0 0,-1 1 0 0,4-1 0 15,6 1-48-15,5 2 0 0,0 0 0 0,1-1 0 16,-4 0-128-16,-1-1 0 0,2 0 0 0,-3 1 128 16,1 2-128-16,-2-1 0 0,-3 0 0 0,-2 1 0 15,-1-2 0-15,-2 2 0 0,-3 0 0 0,-2 3 0 16,-2 0 0-16,-9 0 0 0,-5 0 0 0,-8 1 0 0,-5 1 0 15,-5 0 0-15,-3-2 0 0,-3 0 0 0,-6 0 0 16,-2 0 0-16,-4 0 0 0,-4 0 0 16,-2 0 0-16,-2 0 0 0,-2 1 0 0,-3 1 0 0,-2 1 0 0,-4-1 0 15,0 1 0-15,-5-1 0 0,-1 2 0 0,-6-1-176 16,-4 2 48-16,-3-1 0 0,-3 2-16 0,-5-1 0 16,-5 1 0-16,-6-1 0 0,0-1 144 0,-7 0-192 15,-6 1 192-15,-8 3-192 0,-6 1 192 0,-2-1-128 16,-1 2 128-16,0-1-128 0,4-3 0 0,-2-2 0 15,0 1 0-15,-2 3 0 0,2-2 128 0,1 1 0 16,6-5 0-16,5 1 0 0,3-1 0 0,-2 0 0 16,2 0 0-16,2 0 0 0,4 1 0 0,1-1 0 0,4 1 0 15,1-7 0-15,5 3 0 0,1-4 0 16,0 3 0-16,0-2 0 16,2 1 0-16,2 2-128 0,1 0 128 0,3 1 0 0,3 0-144 0,3 0 144 0,1 1-160 15,3-2 160-15,2 1 0 0,4 0 0 0,3-2 0 16,2 2 0-16,3 0 0 0,2 0 0 0,3 0-176 0,2 0 176 15,2 0-160-15,1 0 160 0,2 0-128 0,2 0 128 16,2 0-160-16,3 0 160 0,1-2-192 0,3 2 192 16,-1 0 0-16,3-1-128 0,0-1 128 0,0 1 0 15,3 1 0-15,-3-2 0 0,-2 0 0 0,-2 1 0 16,-1-2 0-16,-1 0 0 0,-1-2 0 0,-1 0 0 16,-2-1 0-16,1 0 0 0,-2-3 0 0,0-2 0 0,-2 0 0 0,-1-3 144 15,-1-2-144-15,0-2 192 16,-1-3 64-16,0-3 0 0,0-1 16 0,0-1 0 0,0-1-144 0,0-1-128 15,0-3 192-15,0-1-192 0,0-3 128 0,1-1-128 16,2-2 0-16,2 2 0 0,0-1 128 0,3 0-128 16,5-3 0-16,0 1 0 0,1-1 0 0,-1 1 128 15,3-1-128-15,1-1 0 0,-3 4 160 0,1-4-160 16,1-5 128-16,3 2-128 0,-1 3 128 0,2 7-128 16,0 0 0-16,-1 6 128 0,-2 1-128 0,-2 3 0 15,-3 5 0-15,-3 2 0 0,-2 4 0 0,-3 1 0 16,-2 4 0-16,-2 3 0 0,-2 1 0 0,-4 3 0 15,-3 1 0-15,-1 0 0 0,-2 4 0 0,-3 2 0 16,-1-1-160-16,-3 1 160 0,1 3-144 0,-3-1 144 0,1 1-128 0,1 0 128 16,2-2 0-16,2 2 0 0,4-3 0 0,1 0 0 15,3-1 0-15,2 1 0 0,2-3 0 0,3 0 176 16,4 2-176-16,2-2 0 0,4 0 0 0,4-3-176 16,4 2 176-16,8-2 128 0,9 0-128 0,9-2 176 15,8-1-176-15,9-3 0 0,8-2 0 0,9-2 128 16,7 3-128-16,7-3 128 0,3 0-128 0,2 1 128 15,-10 1-128-15,6-1 0 0,4-1 0 0,-3 0 0 16,-4 3 0-16,-4 1-224 0,-4-1 80 0,-2 4 16 16,1-2-224-16,-5 2-32 0,0 0-16 0,-6 1 0 15,-4 4-208-15,-2 1-32 16,-1 0-16-16,-2 3-18224 0</inkml:trace>
  <inkml:trace contextRef="#ctx0" brushRef="#br0" timeOffset="11570.35">1366 6510 10127 0,'-2'-4'896'0,"-2"-1"-704"0,0 4-192 0,0-1 0 0,0 2 496 0,0 0 64 16,-1-2 16-16,-2 1 0 15,-6-1-1152-15,-4-2-208 0,-4-1-48 0,0-4-16 0,2 1 496 0,3-2 96 0,3 0 32 0,2-1 0 16,3-1 1408-16,2-1 288 0,2 1 48 0,3-2 16 16,1 4 624-16,1-1 128 15,2 1 16-15,-1 4 16 0,0 0-272 0,-1 0-48 0,0 2-16 0,-2 3 0 16,-2 2-368-16,0 0-80 0,-4 4 0 0,0 0-16 15,0 3-480-15,-3 0-80 0,0 0-32 0,0 2 0 16,1-2-288-16,1 2-64 0,-1 1-16 0,3 0 0 16,1 2-240-16,1-1-32 0,2 2-16 0,2-3 0 15,1 2-64-15,0 2-16 0,0-2 0 0,3 3 0 16,1 1 0-16,0 5-16 0,1 2 0 0,0 4 0 16,0 6-48-16,-1 1 0 0,0 9 0 0,-2 1 0 15,-2 2 16-15,-2 0 0 0,-3 3 0 0,-1 6 0 0,-1 5-144 0,0 0 160 16,0 1-160-16,1-3 160 0,1-4-160 0,2-5 0 15,-1-5 0-15,-1-4 0 16,2-2 0-16,-2 0 0 0,-1 0 0 0,0-4 0 0,2-2 0 0,-1-4 192 16,0-5-192-16,2-1 192 0,-1-5 112 0,1-1 16 15,2-2 16-15,-2-2 0 0,2 1-16 0,2-5-16 16,-1 0 0-16,0-2 0 0,2-1-48 0,-1 3 0 16,-1-3 0-16,1-1 0 0,-1-1-64 0,0 0 0 15,0-1-16-15,-1-3 0 0,2 1-176 0,-2-2 160 16,0 1-160-16,0 0 160 0,0-3-160 0,0-1 192 0,-2 0-192 15,2 4 192-15,0 0-64 0,0 0-128 0,-3-22 192 16,0 16-64-16,1 0-128 0,0-2 0 0,0 2 0 0,1 0 128 16,-1 1-128-16,1-1 0 0,0 1 144 0,0 1-144 15,0-1 0-15,-1 1 128 0,1 2-128 0,0-1 0 16,0 1 0-16,-1-1 0 0,1 2 0 0,0 0 0 16,0 1 0-16,-1-1 0 15,2 1 0-15,0-3 0 0,2 2 0 0,-2 0 0 0,0 1 0 0,0 0 0 16,0 0 0-16,0 0 0 0,0 0 0 0,0 0 0 15,21-5 0-15,-14 6 0 0,2 1 0 0,1-2 0 16,1 3 0-16,1 1 0 0,3-2 0 0,1 2 0 16,3-2 0-16,-1 1 0 0,4 1 0 0,-1-2 128 15,2-1-128-15,-1 0 0 0,1 2 0 0,1-2-128 16,-1-1 128-16,0 0 144 0,-2 0-16 0,0-1-128 0,-3 1 0 16,0-4 0-16,-2 3 0 0,-3-3-192 0,1 2 192 0,-3-3 0 15,1 1 0-15,-2-1 0 0,0 1 0 0,-1 0 0 16,-1-1 0-16,0 0 0 0,-2 1 0 0,0 0 0 15,-1 1 0-15,0 0 0 0,-1-1 0 0,0 3 0 16,-1-3 128-16,0 2-128 0,2-1 192 0,-2 1-32 16,1-2 0-16,-1 2 0 0,0-2-160 0,0 2 0 15,0-3 0-15,1 1 0 0,-1 1 0 0,-1-1 0 16,2-3 0-16,-3 2 0 0,2-1 0 0,-2 0-144 16,0 1 144-16,0-4-160 0,0 3 160 0,-1-1 0 15,0 1 0-15,-1-1 0 0,-1 1 128 0,-1 1 0 16,0-1 0-16,-1-1 0 0,-1 3-128 0,-1-1 0 0,0 0 128 15,-2 0-128-15,2 3 0 0,-1-1 128 16,-1 1-128-16,1-1 0 0,-1 1 0 0,3 1 0 0,0-3 0 16,0 3 0-16,1-4 0 0,-3 1 0 0,1 0 0 0,0-1 0 15,1-1 0-15,-1-1 0 0,1 1 0 0,0-1 0 16,0 2 0-16,-1 2 0 0,1-2 0 0,-1 1 0 16,1 2 0-16,-1 2 0 0,-1 0 0 0,1 0 0 15,2 0 0-15,1 1 0 0,0 1 0 0,2 1 0 16,1-1 0-16,0 2 0 0,3 1 0 0,0 0 0 15,2-1-176-15,1-1-48 0,1 2-16 0,1-2 0 16,1 0 64-16,1 2 16 0,2-2 0 0,-1-1 0 0,0 1 160 16,2 0 0-16,-1-1 0 0,-1 0-128 0,0 1 128 0,-1-1 0 15,0 2 0-15,-1 1 0 0,-2-3 0 0,-2 3 0 16,0 0 0-16,-1 3 0 0,0 0 0 0,-2-2 0 16,-1 6 0-16,0-4 176 15,-2 2-176-15,1 1 0 0,-2 4 0 0,1-4 0 0,-1-1 0 0,1 0 0 16,0-1-160-16,0-1 160 0,-1 1 0 0,0-2 0 15,1 0 0-15,-1-3 0 0,0 1 0 0,-1 0 0 16,0 2 0-16,-2-3 0 0,-1 4 0 0,-2-2 0 16,1 2 0-16,-1-1 0 0,0 2 0 0,-1-1 160 15,-1 0-160-15,0 2 192 0,-1-4 0 0,1 1 16 16,0 2 0-16,-1-3 0 0,1 3-208 0,-1-1 0 16,1-2 0-16,0 2 0 0,3 1 0 0,0-1 0 0,2 2 0 0,1 1 0 31,1 2-528-31,2 3 0 0,2 2 0 0,4 2-13968 0,3 0-2784 0</inkml:trace>
  <inkml:trace contextRef="#ctx0" brushRef="#br0" timeOffset="16134.68">2999 9097 18431 0,'1'-5'1632'16,"0"-1"-1312"-16,0 3-320 0,-1 1 0 0,0 1 176 0,0-2-48 15,0 1 0-15,2-4 0 0,-2-6 48 0,-2 3 0 16,-1 1 0-16,-2 1 0 0,-3 1 304 0,-3 3 64 16,-1-2 16-16,-6 4 0 15,0-2-400-15,-6 2-160 0,-4 1 128 0,-3 0-128 0,-4 4 448 0,-5-3 0 16,-7 3 0-16,-5-3 0 0,-5 0 272 0,-4-1 64 16,3 0 16-16,-1 0 0 0,-2-1 80 0,-4 2 16 15,-3 1 0-15,-3 0 0 16,-1 0-416-16,-1 0-80 0,2 1-16 0,4 1 0 0,4-1-96 0,1 2-32 15,1 1 0-15,6 1 0 0,4 1 256 0,7-2 64 16,4 1 0-16,3 1 0 0,5-1-208 0,2 4-48 16,3 0 0-16,2-1 0 0,4-1-320 0,1 1 0 15,3-4 0-15,2 1 0 0,0 1 0 0,3-1 0 16,0-1 0-16,-1 1 0 0,2-1 0 0,-1 0-128 16,1 0 128-16,0 2-128 0,-2-1 128 0,1-3-160 0,1 3 160 15,-2-3-160-15,3-1 160 0,1 2 0 16,1-3 0-16,1 1 0 0,1-1 256 0,1 3 0 15,0-3-16-15,0 3 0 0,1 1 128 0,-1 0 16 0,1 3 16 0,2-2 0 16,-2 3-160-16,0-1-48 0,1 0 0 0,-1 2 0 16,0 0-192-16,-1 1 0 0,2 4 0 0,-1 0 0 15,0 2 0-15,1-1 0 0,-2 5-144 0,0 3 144 16,0 0 0-16,-4 8 0 0,-2 7 0 0,-6 8 0 16,-4 6 0-16,-4 2-144 0,0-5 144 0,-3 1-128 15,-4 3 128-15,-3 5 0 0,-3-1 0 0,2-2 0 0,4-4 0 0,4-7 0 16,6-8 0-16,6-4 0 0,4-10 0 0,2-4 0 15,2-3 0-15,2-6 0 0,1 2 256 0,0-2 0 16,-1 0-16-16,0 0 0 0,2 2 32 0,-2-1 16 16,0-1 0-16,-2-1 0 0,2 1-288 0,0 0 0 15,1 0 128-15,1-2-128 0,2 0 0 0,1-1 0 16,1-1 0-16,1 0 0 16,1-5 0-16,2 2 0 0,5-4 0 0,2 0 0 0,4-2 0 0,3-2 208 15,5-1-64-15,4-5-16 0,5-1 192 0,4 1 48 16,3-1 0-16,12 2 0 0,10-3-144 0,12 3-32 15,8 4 0-15,-2 2 0 0,-5-2-192 0,-2 5 144 16,2 0-144-16,4 5 128 0,1 1-128 0,3 0 0 0,0-1 0 0,-3 1 0 16,-3-1-176-16,0 1-16 15,-2 5 0-15,-2 2-18176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37:19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27606 2894 21183 0,'-27'-5'1888'0,"3"4"-1504"0,8 1-384 0,8 0 0 32,0 0 560-32,-7 0 32 0,-12 0 16 0,-17 0 0 15,-13-4 288-15,-1 2 48 0,4 2 16 0,10-4 0 16,7 3-80-16,8 0-16 0,6 1 0 0,4 0 0 16,7 1-544-16,3 0-96 0,6 0-32 0,4 2 0 15,5-3 240-15,6 1 32 0,8-2 16 0,9 1 0 16,6-4 208-16,11-1 32 0,5 0 16 0,7-3 0 15,10-1-96-15,11 0 0 0,10-2-16 0,5 0 0 0,0 1-272 0,8 0-48 16,6 2-16-16,5 1 0 0,1 1 128 0,-2 1 32 16,-4 3 0-16,3 1 0 0,4 1-32 0,1 3 0 15,1-1 0-15,0 1 0 0,3 1-224 0,2-2-64 16,1 3 0-16,-2-3 0 0,-5 0-128 0,-2 2 0 16,-1-2 0-16,-5 2 0 0,-4 0 0 0,-4-1 0 15,-4 5 0-15,-10-6 0 0,-8 2 0 0,-6 0 0 16,-4-2 176-16,-4 3-176 0,-6-2 224 0,-6 0-48 15,-5 0-16-15,-6-1 0 0,-9 1 32 0,-5 0 16 16,-4-1 0-16,-7-1 0 0,-5 0-32 0,-5 2-16 0,-4-1 0 16,-3 1 0-16,-4 0 48 0,-2 0 16 15,-4 2 0-15,-2-2 0 0,-2 2-48 0,-2 0-16 16,-1 1 0-16,-5 1 0 0,1 1-32 0,-4 0 0 16,0 2 0-16,-4-2 0 0,1 2 48 0,-1 0 0 0,0 2 0 0,0 1 0 15,1 2-176-15,1 2 0 0,4-1 0 0,1 1 0 16,0 7 0-16,1 1 0 0,0 3 0 0,2 4 0 15,0 2 0-15,2 5 0 0,0 7-144 0,1 0 144 16,1 6 0-16,0 4 0 0,2 6-128 0,1 0 128 16,0 4 0-16,1 4 0 0,2-1 0 0,0 4 0 15,2-3 0-15,-1-1 0 0,2 3 176 0,-2 2-176 16,0 2 0-16,3 1 0 0,0-9 0 0,2-5 0 0,0 2 0 16,-1 0 0-16,-1 4 0 0,0-1 0 0,-3-5 208 0,2-1-64 15,1-5-16-15,0-1 0 0,-1-4 128 0,4 0 32 16,0 0 0-16,2-5 0 0,4-2-32 0,-1-1 0 15,2-5 0-15,1-1 0 0,0-3 80 0,1-2 16 16,-1 2 0-16,1-4 0 0,1 0-176 0,-2-3-48 16,0-2 0-16,0 0 0 0,-1 0 48 0,-2-1 0 15,0-1 0-15,-4-6 0 0,1 1-48 0,-1-6 0 16,-3 1 0-16,0-4 0 0,-4 0 256 0,-1-3 64 16,-1-1 0-16,-1-2 0 0,-2-2-48 0,-2-2 0 15,-4-1 0-15,-2 0 0 0,-1-4 64 0,-5 0 16 16,-4-1 0-16,-4-3 0 0,-2 1 160 0,-5-2 48 15,-6 2 0-15,-7 0 0 0,-11 0-560 0,-11 3-80 0,-9 3-48 0,-5-1 0 16,-5 2 0-16,-10 2 0 0,-15 3 0 0,-2 1 0 16,-4 1 0-16,-5 2 0 15,-7 0 0-15,3 2 0 0,3 0 0 0,3 0 0 0,-1 1 0 0,8 0 0 16,8 1 0-16,7 5 0 0,8-4 0 0,5 4-26224 16</inkml:trace>
  <inkml:trace contextRef="#ctx0" brushRef="#br0" timeOffset="19368.95">22019 6719 19343 0,'-2'0'1728'0,"-1"0"-1392"0,3 0-336 0,2 0 0 15,-1 0-688-15,1-1-208 0,1 0-32 0,2-3-16 16,2 1 1680-16,5-2 336 0,6-4 64 0,2 1 16 15,4 3-464-15,2-3-96 0,5-1-16 0,3 3 0 16,0 1 128-16,3-1 0 0,2 2 16 0,0 1 0 16,0 1-16-16,1-1-16 0,5 3 0 0,2-3 0 15,4 1-64-15,3 1-16 0,4-1 0 0,1-1 0 16,3 0-80-16,3 0-16 0,5-2 0 0,2 0 0 16,-7 0 0-16,8 0-16 0,8-1 0 0,4 0 0 15,-2 0-144-15,7-2-32 0,8 3 0 0,2-1 0 0,3 1 128 16,-2-1 32-16,3 2 0 0,5 2 0 0,4-1-160 0,6 2-16 15,0-2-16-15,4 1 0 16,4 4-128-16,1-4-32 0,4 1 0 0,0 1 0 0,-6 3-128 0,2-3 0 16,5 2 0-16,-2-2 0 15,0 5 0-15,-3-1 0 0,-3-2 0 0,0 3 0 0,1-1 0 0,-2-2 0 16,0 1 0-16,-3 0 0 0,0-1 0 0,-1-1 0 16,-3 1 0-16,1-2 0 0,2 0 0 0,-5 0 0 15,-11 0 0-15,3 2 128 0,5-1-128 0,-4 3 0 16,0-2 0-16,-8 2 0 0,-2 1 0 0,-7 1 0 15,-2-1 0-15,-5 2 0 0,-7 3 0 0,-3-2 0 16,-1 3 0-16,-4-1 0 0,-5 1 0 0,-6-4 0 16,-3 3 0-16,-5 1 0 0,-5-3 0 0,-2-1 0 0,-3 0 0 15,-3-5 0-15,-2 0 0 0,-4 1 0 0,-4-6 144 16,-1 2-16-16,-2 0 320 0,-2-6 80 0,0 1 16 0,-1 1 0 16,0-1-144-16,0 1-16 0,-2-1-16 0,-2 0 0 15,-2 1-128-15,0 0-32 0,-3 0 0 0,-1 1 0 16,-1 1-208-16,-4 0 144 15,1 1-144-15,-5 0 128 0,0 2-128 0,0-2 0 0,-4 2 0 0,0-1 128 16,0 1-128-16,-2-2 128 0,-1 2-128 0,-1 0 128 16,-2 0 0-16,0 0-128 0,-1 0 192 0,-1 0-64 15,0-2 0-15,0 2 0 0,2 0 0 0,-1 0 0 16,3 0 0-16,0 0-128 0,1 0 192 0,0 2-64 16,1-2 64-16,0 2 16 0,2 1 0 0,1-1 0 15,-1 0-80-15,1 3 0 0,1 1-128 0,0 3 192 0,1 2-192 0,1 0 0 16,-1 4 0-16,1 2 0 0,0 4 0 0,-1 3 0 15,0 2 0-15,-1 5 0 0,0 2 0 0,-1 3 0 16,0 1 0-16,-3 8 0 0,-1 5-128 0,0 2 128 16,1 4-192-16,-1-2 192 0,2 6-144 0,0-6 144 15,1 2 0-15,2-1-144 0,0 2 144 0,0 1 0 16,0 4 0-16,1 0 0 0,0 0 0 0,2 1 0 16,0 2 0-16,2 0 0 0,0-1 0 0,1 4 0 15,2 6 0-15,-1 4 0 0,2 4 0 0,-1-2 0 16,2-3 0-16,-1-1 0 0,0 7 0 0,1-2 0 15,-2 3 0-15,0-5 0 0,-1-5 0 0,-1-6 0 0,0-4 0 0,-1-7 0 16,2-6 0-16,-2-5 0 0,-2-5 0 0,1-4 0 16,-2-5 0-16,2-2 128 15,-1-6-128-15,-1 0 128 0,2-1 96 0,-1-3 32 0,2-3 0 16,2-4 0-16,-1 0-80 0,2 1-16 0,2-3 0 0,1-2 0 16,2 2-32-16,0-1-128 0,4 1 192 0,0 0-64 15,0 1-128-15,0 1 0 0,2-2 0 0,0 4 128 16,-3-4-128-16,1 1 0 0,-1-1 0 0,1 2 0 15,-2-2 0-15,-1-1-224 0,-3 1 48 0,-2-3 16 16,-1 1 160-16,0 0 0 0,-2-1 0 0,-1-1 0 16,-2 0 0-16,1-2 0 0,1 1 0 0,-1-1 0 0,0 3 144 15,-1-1 16-15,1-1 0 0,1 2 0 0,0-2-160 0,1 2 160 16,0-1-160-16,-1 0 160 0,1 3-160 0,1-3 0 16,-3 1 144-16,0-1-144 0,-1 2 0 0,-2-1 0 15,0-1 0-15,-2 0 0 0,0 2 0 0,-3-1 128 16,0 1-128-16,-2 0 0 15,0 1 128-15,-3-3-128 0,1 2 128 0,-5-2-128 0,1 2 176 0,-3-3-48 16,-2 0 0-16,-4-1 0 0,-4 1 32 0,-5-1 0 16,-3-2 0-16,-4 0 0 0,-4 4 64 0,-4-3 16 15,-5 3 0-15,-6-1 0 0,-4-1-240 0,-5 1 128 16,0 0-128-16,-10 0 0 0,-6 4 160 0,-6-4-160 16,-3 3 160-16,0 0-160 0,-1-1 128 0,0 0-128 15,-3-2 0-15,0 0 144 0,-1 2 112 0,-3 0 32 0,-3 0 0 16,-3-1 0-16,0 2-96 0,-2-3-32 0,1 4 0 0,-6-4 0 15,1 1-160-15,-1 1 0 0,2-1 0 0,1 1 0 16,-3 2 0-16,4-4 0 0,2 0 0 0,2 0 0 16,4 2 0-16,4-4 0 0,6 0 0 0,5-1 0 15,7-1-464 1,1-2 16-16,3-2 16 0,3-5-14512 0,6-1-2912 0</inkml:trace>
  <inkml:trace contextRef="#ctx0" brushRef="#br0" timeOffset="42179.59">22320 14289 16575 0,'5'0'1472'0,"0"0"-1168"15,0 0-304-15,-2 0 0 0,2 0 128 0,1-2-128 0,7 1 192 0,5 0-192 16,8-3 304-16,4-1-48 0,1-3-16 0,1 2 0 0,-1-2 480 0,0-1 112 16,0 0 0-16,0 1 16 0,1-2-208 0,-1 2-32 15,0 0-16-15,-3 2 0 0,-1 3-592 0,-3-1-240 16,-1 4 16-16,-2 0 0 0</inkml:trace>
  <inkml:trace contextRef="#ctx0" brushRef="#br0" timeOffset="42446.5">22373 14451 28559 0,'-4'-2'2544'0,"3"2"-2032"0,1 0-512 0,1 0 0 16,2 0 1024-16,0 0 96 0,1 0 32 0,4-2 0 31,4-1-1152-31,4-1-448 0,4 2 32 0,3-4 0 15,2 1-128-15,2 0-32 0,3 0 0 0,2 0 0 0,0 0-608 16,3 1-128-16,2-3-32 0,1 3-10256 0</inkml:trace>
  <inkml:trace contextRef="#ctx0" brushRef="#br0" timeOffset="44129.52">24199 14081 16575 0,'-2'-5'1472'0,"-1"1"-1168"0,3 3-304 0,0-1 0 15,2 2 256-15,-2-1 0 0,1-4 0 0,0-1 0 16,2-3-112-16,0 1-16 0,1-2-128 0,0 4 192 16,1-1 1280-16,-2 1 240 0,1 1 48 0,0 0 16 15,-2 2 400-15,2 0 64 0,0 2 32 0,-1-3 0 16,1 3-688-16,0 1-144 0,1 1-32 0,-2 0 0 16,2 4-752-16,0 0-144 0,0 5-48 0,0-1 0 15,1 3-208-15,1 4-32 0,-1 4-16 0,0-1 0 16,0 4-80-16,2 3-128 0,-1 3 176 0,0-3-176 15,0 2 192-15,-1-1-192 0,0-2 192 0,-1-3-192 0,2 0 256 0,-2-2-48 16,0-2-16-16,0-5 0 0,-1 2-32 0,0-4-16 16,-1 0 0-16,1 0 0 0,0-4 0 0,-1-4 0 15,0 1 0-15,1-3 0 0,-2-1-144 0,1-2 192 16,0-3-192-16,0-1 192 0,0-1-192 0,0-2 128 16,1-1-128-16,-2-3 128 0,2 1-128 0,-2 0 0 15,2 0 0-15,-2-1 0 0,3 3 0 0,-1 0 0 16,0 4 0-16,0-3 0 0,0 5 0 0,4 1 0 15,-3 2-144-15,1 2 144 0,0 2-192 0,0 4 192 16,1 1-192-16,-1 6 192 0,-1-2 0 0,0 2 0 16,1 1 0-16,0 1 0 0,0-4-192 0,2 2 192 15,-2 1-192-15,1-4 192 0,1 0 0 0,-1-2 0 0,2-1 0 16,-2-2 0-16,2 1 0 0,-2-2 0 0,1-4 0 0,-2-1 0 16,0-1 128-16,0-1 16 0,0-3 16 0,2-1 0 15,-2 1 16-15,0-1 0 0,-1 0 0 0,1-4 0 16,-1 4-16-16,-1-4 0 0,2 2 0 0,-1-3 0 15,0 0-32-15,0-1-128 0,0 1 192 0,0-4-64 16,0 1 16-16,0 1 0 0,0-2 0 16,1-3 0-16,0 0-144 0,1-2 160 0,0 2-160 0,-1-5 160 15,0-1-160-15,0-1 0 0,2 0 0 0,-3-1 0 16,1 1-208-16,-1 1-32 0,0 0 0 0,0 2 0 16,0 2-368-1,1 3-80-15,1 0-16 0,1 0-11968 0,0 5-2384 0</inkml:trace>
  <inkml:trace contextRef="#ctx0" brushRef="#br0" timeOffset="44427.86">24951 14285 911 0,'-1'4'0'0,"0"0"0"0,-1-1 0 0,1-1 0 0,1 2 3088 0,0-3 544 0,0 3 96 0,0 0 32 16,0 3-1040-16,0 2-208 0,1 2-32 0,-1 0-16 15,2 4 48-15,0-4 16 0,-1 2 0 0,1 2 0 16,0-1-736-16,1 2-160 0,-1 1-32 0,2 2 0 16,1 1-912-16,0-2-192 0,1 3-48 0,0-2 0 15,1 2-448-15,-2-4 0 0,3 0 0 0,-1 2 0 31,1 2-960-31,-1-4-96 0,-1-4-16 0,2-4 0 0,-2-2-1136 0,0-4-224 16</inkml:trace>
  <inkml:trace contextRef="#ctx0" brushRef="#br0" timeOffset="44772.85">25882 13897 30399 0,'0'-4'2704'0,"0"0"-2160"0,0 3-544 0,0 2 0 16,0-1 736-16,0 1 32 0,0-2 16 0,-1 1 0 15,1 0-784-15,-2 4 0 0,-2 2-144 0,4-6 16 16,-14 23 304-16,3-5 64 0,-1 3 16 0,-4-2 0 16,-2 7-16-16,-3 0 0 0,-2 3 0 0,-3-2 0 15,2 1 208-15,-2 1 32 0,-1-2 16 0,-1 1 0 16,-1 0-176-16,1-2-16 0,-2-2-16 0,2-3 0 16,-1 0-288-16,2-2 0 0,2 0 0 0,3-7 0 15,0 1-1024 1,5-3-144-16,0 0-48 0,4-6-9088 0,1-2-1840 0</inkml:trace>
  <inkml:trace contextRef="#ctx0" brushRef="#br0" timeOffset="45010.8">25401 13943 20271 0,'-3'-2'1792'0,"0"-1"-1424"0,2 3-368 0,0 0 0 0,1 2 3520 0,0 1 640 16,1-2 128-16,0 4 32 0,2 0-3232 0,3 3-656 15,0 3-128-15,0 5-32 0,4 1 80 0,0 1 16 16,1 1 0-16,0 4 0 0,3 3-112 0,1-3 0 16,-2 4-16-16,2-2 0 0,0 1-16 0,0-1 0 15,0 0 0-15,1-1 0 0,1 0-224 0,-1-2 0 0,3-2 0 0,-2 0 0 32,0-1-1024-32,2 1-112 0,-1-3-16 0,1 1-9888 0,-1-6-1984 15</inkml:trace>
  <inkml:trace contextRef="#ctx0" brushRef="#br0" timeOffset="45543.93">26572 13917 28559 0,'0'0'2544'0,"0"0"-2032"0,0 0-512 0,0 0 0 0,0 2 0 0,0 0 0 16,0 0 0-16,0 3-160 0,0 3 1376 0,0 3 256 16,0 5 64-16,-1 4 16 0,1 3-720 0,-1 3-128 15,0 3-48-15,1 2 0 0,-2 2-400 16,2-3-64-16,2 3-32 0,-1-4 0 0,1-1-160 0,-1-3 0 16,2 1 144-16,-2-8-144 0,2 1-128 0,-2-2-112 15,0-2-16-15,0-1 0 16,1-1-1216-16,-1-4-240 0,-1-1-48 0,1-1-7856 15,-2-2-1584-15</inkml:trace>
  <inkml:trace contextRef="#ctx0" brushRef="#br0" timeOffset="45795.1">26314 14188 23951 0,'-6'0'1056'0,"2"-2"224"0,1 0-1024 0,2 1-256 0,1 1 0 16,1-1 0-1,2 1-880-15,1-3-224 0,1 1-48 0,3-3-16 0,2 0 1632 0,2 0 336 0,3-1 64 0,0 0 16 16,2 1 1104-16,2 2 208 0,2-2 48 0,0 4 16 16,1-1-416-16,2 2-96 0,2 0-16 0,1 2 0 15,-1-2-1216-15,0 3-240 0,1-2-48 0,-2 1-16 16,-2-2-336-16,-2 0-80 0,-1 0-16 0,-1 0 0 15,-3 0-1120-15,-1 0-240 16,-2 0-32-16,0 0-13296 0</inkml:trace>
  <inkml:trace contextRef="#ctx0" brushRef="#br0" timeOffset="46454.34">27241 13501 24879 0,'0'-4'2208'0,"1"3"-1760"0,-1 1-448 0,2 1 0 16,-1 0 976-16,0 2 112 0,2-1 32 0,-1 3 0 15,4 5-768-15,-1 2-160 0,0 9-16 0,-1 3-16 16,-2 3 752-16,0 3 160 0,-2 3 16 0,-2 3 16 16,2 2-16-16,-2 2-16 0,1-3 0 0,-2 0 0 15,2-4-384-15,0 2-80 0,-2-4-16 0,2-3 0 16,-1 1-336-16,-2-3-80 0,1-2-16 0,1 0 0 16,-1-2-32-16,1-2 0 0,-1-3 0 0,2 1 0 15,1-2 0-15,-1-4 0 0,1 0 0 0,0 0 0 16,0-5-128-16,1-1 160 0,0-2-160 0,2-3 160 0,-1-2-160 15,1 0 192-15,1-4-192 0,-2 0 192 0,2-3-192 0,-2 0 0 16,2-5 144-16,-2 1-144 0,2-3 0 0,0-1 0 16,0-1 0-16,1-4 0 0,-1 1 0 0,0-2-192 15,2 2 64-15,1-2 0 0,0 1-32 0,2 1 0 16,0 3 0-16,3-2 0 0,-1 4-32 0,1 0 0 16,2 2 0-16,-1 3 0 0,2 0 0 0,0 4 0 15,1 1 0-15,1 2 0 0,2 3-112 0,-2 0-16 16,3 5-16-16,-1-2 0 0,-1 3 80 0,-2 0 32 15,0 3 0-15,-2 2 0 0,-2-2-128 0,1 2-32 16,-3 2 0-16,-2 1 0 0,1 1 64 0,-3-2 0 16,-1 2 0-16,0 0 0 0,0 5 320 0,-3-3 0 0,0-1 0 0,-2 1 0 15,0 1 0-15,-3-5 0 0,-1 3 128 16,-2 1-128-16,0-5 320 0,-3-1-32 0,-1 1 0 16,-2-2 0-16,-2 1 416 0,0-2 64 0,-1-2 32 0,-3 1 0 15,-4-2-288-15,-2-1-48 0,-2 0-16 0,-2-4 0 16,4 0-240-16,-4-1-48 0,2-2-16 0,-1-2 0 15,1-2-144-15,-1-1 0 0,2-4 0 0,2-4 128 16,1 1-128-16,2-2 0 0,2 1 0 0,4 2 0 31,0 0-512-31,3 2-16 0,2 0-16 0,3 2-11296 0,2 3-2272 0</inkml:trace>
  <inkml:trace contextRef="#ctx0" brushRef="#br0" timeOffset="46783.94">27738 14327 39615 0,'0'1'1760'16,"-1"1"352"-16,0 0-1680 0,1 1-432 0,1-2 0 0,0 2 0 15,1 1-592-15,0 1-208 0,2 5-32 0,1 2-16 16,0 1-368-16,1 5-64 0,-1-2 0 0,0 1-16 0,0 0 1488 0,-2 1 320 0,1-1 48 0,0 0 16 16,-1 3 304-16,1-2 64 0,-1-1 16 0,0-1 0 15,0 1-960-15,-1-4 0 0,1 0 0 0,-1 1-11072 16,2-3-2160-16</inkml:trace>
  <inkml:trace contextRef="#ctx0" brushRef="#br0" timeOffset="47380.65">28907 13855 19343 0,'0'-2'1728'0,"-1"0"-1392"0,1 0-336 0,0 2 0 0,1-1 288 0,-1 0-16 16,1-2 0-16,-1 1 0 0,1-3 432 0,2 0 64 15,-1 2 32-15,1-1 0 0,0 1 224 0,0 3 64 16,-1 3 0-16,1 1 0 0,-2 3 496 0,2 4 96 15,-2 1 32-15,-1 5 0 0,1 6-672 0,2 4-128 16,-1 3-16-16,0 3-16 0,1 7-464 0,-1-3-96 16,1 2 0-16,-1-2-16 0,1-1-304 0,-2-2 0 15,0-1 0-15,-1-5 0 0,0-4 0 0,0-1 0 16,0-2 0-16,-1-1 0 0,0-2 0 0,0-2-224 0,1-2 16 16,-2-5 0-1,0 1-1584-15,1-4-320 0</inkml:trace>
  <inkml:trace contextRef="#ctx0" brushRef="#br0" timeOffset="47584.97">28693 14076 38703 0,'-5'-5'1712'0,"1"0"352"0,2 2-1648 0,1-1-416 0,1 3 0 0,2 1 0 15,1-1 0-15,-1-1 0 0,4-1 0 0,4-3-176 16,4 0 176-16,3-2 0 0,3 1 0 0,2-1 0 0,2 2 288 0,1 1-16 15,3-1 0-15,1 0 0 0,4-1 0 0,1 3 0 16,3 0 0-16,3 3 0 16,-1 1-720-16,0 0-128 0,2 2-48 0,-4 1-16752 15</inkml:trace>
  <inkml:trace contextRef="#ctx0" brushRef="#br0" timeOffset="48400.75">29708 13961 19343 0,'3'-5'1728'0,"-2"0"-1392"0,0 3-336 0,0-1 0 15,1 1-416-15,0 1-160 0,2-6-16 0,2-3-16 16,4-1-224-16,0-4-32 0,1 1-16 0,-1 1 0 0,-2 2 2432 0,0 2 496 16,-2 3 80-16,-1 1 32 0,-1 4 0 0,-2-3 0 15,1 4 0-15,-2 0 0 16,0 4-624-16,0-1-112 0,1 4-16 0,-1 2-16 0,0 3-576 0,0 2-112 15,0 5-32-15,1 2 0 0,-1 2-256 0,0 2-48 16,0 5-16-16,2 2 0 0,-1 1-128 0,2 2-32 0,0-2 0 0,1 1 0 16,0-1 64-16,0-4 16 0,0-3 0 0,0-3 0 15,-1-2 32-15,3-2 0 0,0-5 0 0,-1 0 0 16,0-3-160-16,2-2-16 0,-1-3-128 16,1-1 192-16,-1-5-192 0,2 0 144 0,1-4-144 0,-2-2 128 15,3-1-128-15,1-3 128 0,0-1-128 0,0-4 128 16,1 0-128-16,-2-2 0 0,0 1 0 0,0-2 0 15,0 2 0-15,-1 0-176 0,-1 4 48 0,-1 1 0 16,-1 3 128-16,-1 3-160 0,0 4 160 0,-1 1-160 0,-1 3 160 16,-1 1 0-16,2 4-144 0,-1 1 144 0,-2 2-256 0,2 0 0 15,1 0 16-15,-1-2 0 0,0 0 240 0,0-1-176 16,1 1 176-16,0-5-160 0,0 3 288 0,1-4 64 16,-1 0 16-16,0-2 0 0,2 0-16 15,-2-1 0-15,-1-1 0 0,1 0 0 0,0-3-16 0,0 2-16 16,1-3 0-16,-1-1 0 0,2 1 32 0,-2-2 16 15,1 1 0-15,0-4 0 0,-1 3-64 0,1-3-16 16,-1-1 0-16,1 0 0 16,-1 1-128-16,0-1 192 0,-1-2-192 0,1 1 192 0,0-3-192 0,0-2 128 15,0 0-128-15,1-2 128 0,0-3-128 0,-1-3 0 16,1-1 0-16,0-4 0 16,0 2-400-16,2-2-16 0,-2-2 0 0,0 0 0 15,0 0-288-15,2 0-64 0,-2 3-16 0,0 4 0 16,-1 3-1456-16,0 1-304 0</inkml:trace>
  <inkml:trace contextRef="#ctx0" brushRef="#br0" timeOffset="48920.14">30462 14324 18431 0,'-3'-2'1632'0,"0"-1"-1312"0,3 2-320 0,0 1 0 0,3 0 624 0,-2-3 48 16,0 1 16-16,2-3 0 31,0-1-1008-31,4 0-208 0,-1-3-48 0,1 2 0 0,2-2 2176 0,-1 2 448 0,2-1 64 0,-1-1 32 0,1 2 208 0,0 1 32 0,1-3 16 16,0 2 0-16,0 1-1216 0,2-1-240 0,-1 1-48 0,0 1-16 31,1 2-688-31,-3 0-192 0,1 1 0 0,-3 0 0 0,1 4-128 0,-3 0-112 0,0 3-16 0,-2-1 0 31,-1 3-416-31,-2 1-96 0,0 3 0 0,-3 1-16 16,-1 3 80-16,-2-1 32 0,-1 0 0 0,-3 4 0 0,1-3 336 0,-5 1 64 0,1-2 16 0,-2 4 0 15,1-5 256-15,-2 2 0 0,-1 1 0 0,-2 2 144 16,1 0 592-16,0-2 112 16,0 2 32-16,0-1 0 15,1 0-176-15,2-1-16 0,0 2-16 0,2-2 0 16,0-2-352-16,4 0-80 0,2-2-16 0,1 0 0 16,2-1-224-16,2 0 176 0,2-4-176 0,2-1 160 15,2 3-160-15,1-5-224 0,2 1 48 0,2-2 16 16,3 2-624-16,0-5-128 0,3 3-32 15,0-3 0-15,1 0-976 0,1-1-208 0</inkml:trace>
  <inkml:trace contextRef="#ctx0" brushRef="#br0" timeOffset="49360.03">31374 13716 34095 0,'0'-9'1504'0,"-1"4"320"0,-1 3-1456 0,2-2-368 0,0 4 0 0,0 0 0 0,0 0 0 0,0 0-208 16,0 1 16-16,-1 2 16 0,0-1 912 0,-2 4 176 15,-2 3 48-15,-1 3 0 0,-1 4-272 0,-3 2-48 16,-4 4-16-16,-2 5 0 0,-1 2-288 0,-4 0-48 15,-1 5-16-15,-4 0 0 0,-3 6-272 0,-2-1 0 16,-1 1 128-16,-1 0-128 0,-1-1 0 0,3-3 160 16,3-3-160-16,3-4 128 0,6-6-128 0,-1-2 0 15,4-3-192-15,2-5 192 16,2 0-720-16,3-5-32 0,2-3 0 0,2-2-10688 16,1-3-2128-16</inkml:trace>
  <inkml:trace contextRef="#ctx0" brushRef="#br0" timeOffset="49579.71">31007 13755 42383 0,'-4'2'1872'0,"0"0"400"0,2 3-1824 0,2 0-448 0,0-1 0 0,2-1 0 16,1 2-272-16,0 4-160 0,5 5-16 0,0 4-16 15,6 3 464-15,1 6 0 0,2-2 0 0,2 1 0 16,-1 0 0-16,2-1 0 0,1-1 0 0,1 2 0 15,2-2 0-15,1-2 0 0,0 2 0 0,3-5 0 16,-1 2-816-16,0-2-272 0,2 1-48 0,-4-3-15904 16</inkml:trace>
  <inkml:trace contextRef="#ctx0" brushRef="#br0" timeOffset="49862.34">31944 13787 39615 0,'-4'-2'3520'0,"0"1"-2816"0,3 1-560 0,1 1-144 15,3-1 352-15,-2 0 32 0,0 0 16 0,-1 1 0 16,1 3-400-16,1 2 0 0,0 3 0 0,-1 4 0 15,1 5 0-15,-2 4 160 0,-2 4-32 0,-1 5-128 16,0 0 256-16,-2 6-48 0,1-3-16 0,1 4 0 16,-2-1-192-16,1-1 0 0,0-3 0 0,-1-1 0 31,2-4-416-31,-1-2-128 0,0-2-32 0,1-4 0 0,-1-4-1984 0,0-3-384 0</inkml:trace>
  <inkml:trace contextRef="#ctx0" brushRef="#br0" timeOffset="50065.96">31657 14059 43311 0,'2'-2'3840'0,"1"-3"-3072"0,1 0-608 0,-1 4-160 16,2-2-336-16,0 2-112 0,1 0 0 0,6 0-16 0,5-4 208 0,6 1 64 15,7-2 0-15,2 1 0 0,2 2 192 0,-1 0-176 16,3 0 176-16,-2 3-160 0,1 0 160 0,1 0-160 15,-1 0 160-15,-2 1-160 16,0-1-704-16,-1 2-144 0,-1-2-16 0,-2-3-15888 0</inkml:trace>
  <inkml:trace contextRef="#ctx0" brushRef="#br0" timeOffset="50678.48">32584 13247 43311 0,'2'-2'3840'0,"-1"-2"-3072"0,0 5-608 0,2 2-160 31,-1-2-1088-31,0 1-256 0,3 1-64 0,2 3 0 16,1 4 512-16,3 2 80 0,2 8 32 0,-3 5 0 0,0 3 784 0,-3 3 0 0,-1 7 0 0,0 2 144 15,-2 4 784-15,-1 3 160 0,-2 4 16 0,0 0 16 0,0 0-544 0,-1-4-128 16,-1 0 0-16,1-4-16 0,-1-1-256 0,0-4-48 15,-1 1-128-15,0-6 192 0,1-1-48 0,-2-1-16 16,2-1 0-16,0-2 0 0,-1-1 32 0,2-3 0 16,0-2 0-16,2-5 0 0,-1 1-160 0,-1-2 160 15,1-5-160-15,-1-5 160 0,1 0 16 0,1-1 0 16,-2-5 0-16,1 0 0 0,-1-2-32 0,1-1 0 16,0-3 0-16,1-5 0 0,0 0-144 0,-1-4 192 15,3 0-192-15,-2-6 192 0,2-1-192 0,1-2 160 16,0 1-160-16,0-6 160 0,2 3-160 0,1-1-144 15,2 1 144-15,0 3-208 0,2-2-32 0,0 5 0 16,2-2 0-16,0 3 0 0,-1 1 64 0,-1 1 16 0,3 2 0 0,-1 0 0 16,-2 3 160-16,1-1-160 0,-1 2 160 15,2 0-160-15,-1-1 160 0,2 0 0 0,0 4 0 16,1-1 0-16,1 4-304 0,-1-1 32 0,2 2 0 0,-2 3 0 16,1 1-48-16,0 5-16 15,-1 1 0-15,-1 2 0 0,0 3-48 0,-1 4 0 0,-3 2 0 0,-1 1 0 16,-2 5 208-16,1 0 48 0,-4 2 0 0,0 2 0 15,-3 2 128-15,0-1 0 0,-4 3 128 0,0-5-128 16,-1 1 320-16,-1-2-16 0,-1 0 0 0,-3-2 0 0,1-1 80 0,-1-3 0 16,-2 2 16-16,-1-4 0 0,0-2-144 0,-1-1-48 15,-1-2 0-15,-1-2 0 0,-1 1 128 16,-1-5 32-16,-2 0 0 0,1-4 0 0,-1 1-208 0,-2-3-32 16,0 0-128-16,-4-5 192 0,0 0-320 0,-1-2-80 15,-2-3-16-15,1-1 0 16,1 0-384-16,2 0-80 0,2 0-16 0,1 1 0 15,5-1-848-15,1 2-176 0,4-3-48 0</inkml:trace>
  <inkml:trace contextRef="#ctx0" brushRef="#br0" timeOffset="51165.24">33180 14315 36863 0,'-6'-8'1632'0,"1"3"336"0,2-1-1584 0,0 1-384 0,3 1 0 0,0 2 0 16,1-1 0-16,-1-3 0 0,2-3 0 0,-2-4 0 0,2-2 0 0,0-3 0 31,2 2 0-31,1 4 128 0,0-4 256 0,1 4 64 0,2 0 0 0,-2 3 0 0,3 1-48 0,-1 0 0 16,0 3 0-16,0 0 0 0,0 2-96 0,0 2-32 15,0 1 0-15,-1 0 0 0,-1 0 48 16,2 0 16-16,0 0 0 0,1 1 0 0,1 2-128 0,-1-1-16 16,1 3-16-16,-2-1 0 0,0 3-176 0,-3-1 0 15,-1 3 0-15,-2 5 128 0,-2-2-128 0,-3 5 128 16,0 6-128-16,-5-4 128 0,-2 4-128 0,-1 0 0 15,-1-1 0-15,-1 1 0 0,0-2 0 0,-1 1-176 16,-1 0 176-16,2 2-192 0,-1-2 48 0,3 0 0 16,1-3 0-16,1 2 0 0,3-4 144 0,1 2-160 0,4-1 160 15,0-1-160-15,2 0 160 0,2-3 128 0,0 1-128 16,2 0 176-16,3-3-176 0,0 1 160 0,2 0-160 16,4 0 160-16,2-2-160 0,1 0 0 0,3-4-160 0,2 0 160 15,2-2-384-15,0-4 0 0,4-2 16 0</inkml:trace>
  <inkml:trace contextRef="#ctx0" brushRef="#br0" timeOffset="65514.31">22537 15644 34095 0,'-1'0'3024'0,"0"1"-2416"15,1 1-480-15,0 0-128 0,0-2 0 0,0 2 0 16,-1 0 128-16,-1 2-128 15,1 4-368-15,0-2-144 0,1-1-16 0,0-2-16 16,2 1-112-16,1 1-32 0,2-4 0 0,1 1 0 0,1 0 1296 0,5-2 256 16,2 0 48-16,5 0 16 0,3 0 352 0,5 1 80 15,6 1 16-15,1-1 0 0,3 1-848 0,5-2-160 16,4 0-48-16,2-2 0 0,1 1-544 0,-1-2-112 16,-1 1-32-16,-1-1 0 15,-2-2-1344-15,-3 1-272 0,-3 2-48 0,-3-3-7984 16,-6 1-1600-16</inkml:trace>
  <inkml:trace contextRef="#ctx0" brushRef="#br0" timeOffset="65828.32">22854 15979 31327 0,'16'-4'1392'0,"-1"2"272"0,1 0-1328 0,-1 2-336 0,-3 0 0 0,-1 0 0 0,4 0-1008 0,11 0-272 0,17 0-48 0,15 0-16 16,9 3-1280-16,-2-4-256 0,-7-1-48 0,-9 0-16 0,-3-1 2304 0,-7 0 464 16,-1-2 176-16,-8 0-128 0</inkml:trace>
  <inkml:trace contextRef="#ctx0" brushRef="#br0" timeOffset="66535.5">24626 15228 34095 0,'-8'3'3024'0,"2"0"-2416"0,3 0-480 0,-1-1-128 15,3 1 0-15,-3-1 0 0,-5 4 0 0,-4 2 0 16,-6 3-352-16,-2 1 16 0,-2 3 0 0,-1 1 0 16,2-1-176-1,0 2-16-15,-1 1-16 0,0 1 0 0,1 4 864 0,-1 3 192 0,1 1 16 0,1 5 16 0,1-1 224 0,3 4 32 16,1 2 16-16,1 2 0 0,3 1-400 0,2-1-80 15,1 1-16-15,3-1 0 0,3 2-128 16,0-4-16-16,2 3-16 0,1 0 0 0,0-1-160 0,1-1 160 16,1 1-160-16,1-2 160 0,2 0-32 0,0-2-128 15,1 0 192-15,2-1-64 0,1 0-128 0,1-3 0 16,1-1 0-16,0-3 128 0,3 2-256 0,-1-5-64 16,2 0-16-16,1-2 0 15,3-1-944-15,-1-2-192 0,5-2-48 0,0-1 0 16,1 0-1728-16,-2-3-336 0</inkml:trace>
  <inkml:trace contextRef="#ctx0" brushRef="#br0" timeOffset="67243.24">24668 15859 15663 0,'0'-15'688'0,"0"6"144"0,0-1-656 0,0 3-176 0,0 3 0 0,0 3 0 0,1-1 512 0,-1-2 64 16,3-5 0-16,-2 0 16 0,1 1 1584 0,0 0 320 15,-1 3 64-15,-1 4 16 0,1-2-128 0,-1 1-16 16,0 2-16-16,1 2 0 0,1 1-1152 0,-2-2-240 16,2 4-32-16,1 2-16 0,-1 2-512 0,0 3-96 15,1 0-32-15,-2 5 0 0,2-1-160 0,-2 3-48 16,1 2 0-16,1 2 0 16,-1 1 0-16,1 1-128 0,0 1 192 0,1-2-64 0,1 4-128 0,0-4 0 15,0 1 0-15,0-1 0 0,0-5 0 0,0 1 128 0,0-3-128 0,1-1 0 16,0-3 128-16,-1-1-128 0,3-2 0 0,-2-1 128 15,0-3-128-15,1-2 0 0,0-1 0 0,0-3 0 16,0-3 0-16,1-1 128 0,-1 0-128 0,2-4 0 16,-2-1 0-16,-1 0 0 0,2-2 0 0,-2 0 0 15,-1 0 0-15,1 0 0 0,-1 2 0 0,1-2 0 16,-1 2 0-16,0 2 0 0,1 2 0 0,-1 2 0 16,3 0 0-16,-2 3 0 0,1 3 0 0,2 4 0 15,0-1 0-15,-1 5 0 0,3 0 0 0,1 0-176 16,-1 2 176-16,1-2-128 0,2 1 128 0,-1-1-128 0,1-1 128 15,-2-1-160-15,1-1 160 0,-1-1-160 16,-1-1 160-16,-1-1 0 0,0 0 0 0,-1-4 0 0,-2 0 0 0,0 0 0 16,1-2 0-16,-2 0 128 0,1 0-128 0,0-2 144 15,0 2-144-15,0-1 160 0,1-2-160 0,-1-1 0 16,2 0 0-16,0-1 0 16,-1-2 0-16,1-3 0 0,0-1 0 0,-1 1 128 0,1-4 32 0,0 1 0 15,-1-3 0-15,0 0 0 0,-1-2 48 0,-1-1 16 16,0-1 0-16,1-1 0 0,-1-3-64 15,0 2-16-15,-1-3 0 0,0 0 0 0,-1-3-144 0,0 1 0 16,1 1 0-16,-1-2 0 0,-1 1 0 0,-1-1-304 0,2 1 48 16,-2 0 16-1,-1 4-144-15,1-2-16 0,1 6-16 0,1 2 0 16,0 4-608-16,0 3-112 0,1 4-16 0,-1 2-16016 0</inkml:trace>
  <inkml:trace contextRef="#ctx0" brushRef="#br0" timeOffset="67573.03">25611 16128 36863 0,'-4'9'1632'0,"-1"-4"336"0,1 2-1584 0,1 0-384 0,3-1 0 0,0-1 0 0,0 1 0 0,0 4 0 0,-1 6 0 0,0 6 0 0,1 2 0 0,-1-1-192 16,1 1 64-16,0-3 128 0,0 1-144 0,0-2 144 15,1 1 0-15,-1-3 0 0,1 1 0 0,-1 1 0 16,3-4 0-16,-1 1 0 15,2-2-592-15,0 0-112 0,0-2-32 0,1-2-9584 16,2-2-1920-16</inkml:trace>
  <inkml:trace contextRef="#ctx0" brushRef="#br0" timeOffset="67903.07">26228 15697 25791 0,'2'-4'2304'0,"-1"2"-1856"0,-1 0-448 0,0 2 0 0,1 2 1712 0,0-2 240 16,2-2 48-16,-1 2 16 0,3-1-1616 0,0 1-400 15,-1 1 0-15,0 3 0 0,-2 2 144 0,-2 0-144 16,0 6 160-16,-1 4-160 0,0 1 864 0,-2 5 80 16,1 2 16-16,-1 4 0 0,2 2-320 0,-1 2-48 15,0 3-16-15,2-3 0 0,0 1-448 0,0-2-128 32,2-1 0-32,-1-1 0 0,3-1-640 0,-3-1-160 0,0-5-32 0,0 2 0 15,-1-6-1264-15,0 1-256 0,0-2-48 0,-1-3-11136 0</inkml:trace>
  <inkml:trace contextRef="#ctx0" brushRef="#br0" timeOffset="68075.56">26042 15943 43311 0,'-4'-3'1920'0,"2"2"384"16,-1 1-1840-16,2-1-464 0,1 1 0 0,1 0 0 0,2-3-320 0,0 2-176 0,3-1-16 0,4-2-16 0,3 0 368 0,5 1 160 0,2 0-128 0,4 2 128 15,0 2-224-15,2 2 32 0,1-2 16 0,3 4 0 16,-1-3 16 0,0 1 0-16,2-1 0 0,-2-1-11760 15,-1-1-2352-15</inkml:trace>
  <inkml:trace contextRef="#ctx0" brushRef="#br0" timeOffset="68593.95">26781 15673 41471 0,'-6'-1'1840'0,"0"0"368"0,1 1-1760 0,1 0-448 15,3 1 0-15,1 0 0 0,-1 3 0 0,-1-2 0 0,1 3 0 0,-2 4 0 32,3 0-624-32,-3 3 0 0,2 2 0 0,-2-1 0 0,3 5 304 0,-1-1 48 0,0 3 16 0,1 2 0 15,1-1 688-15,-1 4 144 0,3-3 16 0,-1 3 16 16,2-2-352-16,-1-1-64 0,2-1 0 0,0-3-16 15,2 0-176-15,-1-2 0 0,1-2 0 0,1-3 0 16,0-1 0-16,1-3 0 0,0-2 0 0,0-1 0 16,3-4 0-16,-1-4 0 0,1 2 144 0,0-4-144 15,2-4 128-15,1 1-128 0,-2 1 128 0,2-2-128 16,-2 2 0-16,-2 2 0 0,0 0 0 0,-1 1-128 16,-2 2 128-16,0 3 0 0,-1 3 0 0,1 3-128 15,-3 5 128-15,1 0 0 0,-1 2 0 0,0 3 0 16,0-3 0-16,1 3 0 0,-1 1 0 0,1-5 0 0,-1 1 0 15,0-1 0-15,2-4 0 0,-2 0 0 0,1-3 176 0,-1-2 64 16,2 1 16-16,-1-1 0 0,0-3 0 0,1-4 0 16,1 1 0-16,-1-2 0 0,1-1 0 0,-1 0 0 15,2-3 0-15,-2-2 0 0,1-1 80 0,0 0 32 16,0-5 0-16,-2 3 0 0,1-1-176 0,-1-6-48 16,1 2 0-16,-2-4 0 0,1-2-144 0,-1-1 0 15,1-2 0-15,1-1 0 0,-1-2 0 0,2 3 0 16,-1 2 0-16,1 1 0 0,-1 4 0 0,1-1 0 15,-1 2 0-15,0 1 0 0,1 2-288 0,-1 0 64 16,1 2 16-16,-1 1 0 16,-1 2-176-16,2 2-16 0,-1 0-16 0,-1 2 0 15,2-1-240-15,-2 2-48 0,1 0-16 0,-1 1-17744 0</inkml:trace>
  <inkml:trace contextRef="#ctx0" brushRef="#br0" timeOffset="69017.57">27529 16021 16575 0,'-2'0'1472'0,"1"0"-1168"0,1 0-304 0,1 0 0 15,1-2-1504-15,1 2-352 0,-1-1-80 0,3 0-16 16,1-3 1376-16,2 2 256 0,0-3 64 0,1 0 16 0,1 0 4240 0,-1 0 848 15,2 0 160-15,-1 3 48 0,2-2-1856 0,-1 1-384 16,2 3-64-16,-1-2 0 0,-1 1-2032 0,1 1-400 16,0-1-64-16,-3 2-32 0,1 2-224 0,-1-1 0 15,0 3 0-15,-3 0 0 0,-1 1 0 0,-1-1-192 16,-2 6 48-16,-2-3 0 16,0 4-336-16,-2 0-64 0,-2 3-16 0,-2 1 0 15,-3-1-16-15,-2 5-16 0,-3-2 0 0,-3 3 0 16,-2-1-48-16,0 1 0 0,-4 2 0 0,1-2 0 0,1-2 640 0,0 0 0 15,1-2 0-15,2 1 0 0,0 0 448 0,2-3 224 0,1 1 32 16,3 0 16-16,2 1-256 0,0-2-48 0,3-3-16 0,2 2 0 16,0 1 112-16,3-4 0 0,0 2 16 0,2-1 0 15,2-1-528-15,0 0 0 0,2-1-160 0,2-3 160 16,1 3-400-16,1-5 32 0,2 1 16 0,2 0 0 31,0 0-608-31,3-1-128 0,1 3-32 0,3-2-8544 0,1 0-1696 0</inkml:trace>
  <inkml:trace contextRef="#ctx0" brushRef="#br0" timeOffset="69520.92">27762 15098 33167 0,'-5'-12'1472'0,"1"1"304"0,2 2-1424 0,2 5-352 15,1 1 0-15,0 1 0 0,2 2 0 0,-1-3 0 16,3 0 0-16,1 0-128 0,3 3 128 0,1 3-160 0,0 3 160 0,0 6-160 15,-1 5 848-15,3 3 160 0,1 4 48 0,0 5 0 16,0-1 160-16,1 3 32 0,2 1 16 0,0-2 0 16,1 2-528-16,1-2-128 0,0 1 0 0,1 1-16 15,2 1-288-15,-2 1-144 0,4 3 160 0,-1 0-160 16,1-1 0-16,0 2 0 0,0-2 0 0,-1 1 0 16,1 3 0-16,-2-1 0 0,-4-3 0 0,-2 2 0 15,-2-3 0-15,-1-2 0 0,-4 2 0 0,-3 0 0 0,-2 0 0 16,-3-1 0-16,-3-1 0 0,-2 1 0 0,-2-5 0 15,-2 3 0-15,-1-3 0 0,-1-1-160 0,-2 1 160 0,-2-3 0 16,-1 0 0-16,-2-4-128 0,-1 2-112 16,-2-1-16-16,-2 0 0 0,0 0 0 15,-2 0-864-15,2 0-176 0,-1-1-48 0,1-4 0 16,2-2-1856-16,0-6-384 0,3-2-80 0,1-5-8448 16</inkml:trace>
  <inkml:trace contextRef="#ctx0" brushRef="#br0" timeOffset="69819.19">28975 15735 30399 0,'1'-1'2704'0,"-1"0"-2160"0,0-2-544 0,0 3 0 15,0 0 1888-15,0 0 272 0,0 0 48 0,-1-1 16 16,0 1-1984-16,-2 0-400 0,-1 1-80 0,4-1-16 16,0 0 608-16,-24 17 112 0,11-5 32 0,0 2 0 15,-5 5 16-15,0 3 16 0,-3 5 0 0,-4 3 0 16,0 5-384-16,-2 2-144 0,1-3 0 0,0 0 144 0,3-3-144 0,-1-2 0 15,1 0 0-15,1-2 0 16,1-3-640-16,1-3 0 0,2-3 0 0,2-3-17024 16</inkml:trace>
  <inkml:trace contextRef="#ctx0" brushRef="#br0" timeOffset="70070.57">28590 15761 42383 0,'3'-5'1872'0,"-3"3"400"0,1-1-1824 0,0 2-448 0,0 1 0 0,2 0 0 16,-1 0 0-16,3 0 0 0,3 0 0 15,2 0 0-15,2 0 0 0,2 0-192 0,-1 4 48 0,1 3 0 16,-2 0 448-16,1 7 80 0,-1 1 32 0,2 3 0 16,-1 3 112-16,1 4 32 0,1 4 0 0,1-1 0 15,0 1-400-15,1-1-160 0,2 0 128 0,0 0-128 16,4-2 0-16,0-2-320 0,2 1 48 0,1-4 16 31,-1 0-464-31,1-4-96 0,3 2-16 0,0-3 0 16,0 0-736-16,-1-1-160 0</inkml:trace>
  <inkml:trace contextRef="#ctx0" brushRef="#br0" timeOffset="70713.86">30042 15443 6447 0,'-5'0'576'0,"0"0"-576"15,0 0 0-15,1 1 0 0,3 1 5376 0,0-1 976 0,0 1 192 0,-2 3 48 16,0 2-4624-16,-2 1-928 0,-2 7-176 0,0 4-32 16,2 3 320-16,-1 4 80 0,1 4 16 0,1 3 0 15,3 2-416-15,-1 2-64 0,0 1-32 0,1 0 0 16,0 1-352-16,2-5-80 0,0 2-16 0,1-3 0 31,-1 1-288-31,0-4 0 0,0 2 0 0,0-6 0 0,1 0-192 0,-2-4-128 0,-2-2-48 0,1-3-11664 16,-1-1-2320-16</inkml:trace>
  <inkml:trace contextRef="#ctx0" brushRef="#br0" timeOffset="70949.1">29650 15789 43311 0,'-5'0'1920'0,"1"0"384"0,2 0-1840 0,2 2-464 0,2 0 0 0,2 1 0 0,2-3-192 0,3 1-144 16,3 3-32-16,7-2 0 0,7 3 224 0,3 0 144 16,2 0-192-16,0-1 192 0,1 1 256 0,1-2 144 15,1 2 48-15,1 1 0 0,1 1-160 0,0-2-32 16,1 1 0-16,1 0 0 0,-2 0-512 0,0-2-96 15,-3 0-32-15,-1-2-12480 16,0-2-2496-16</inkml:trace>
  <inkml:trace contextRef="#ctx0" brushRef="#br0" timeOffset="71624.21">31282 15057 23039 0,'2'-3'2048'0,"-2"0"-1648"0,-2 1-400 0,2 1 0 0,0 1 1200 0,0 0 144 0,2 0 48 0,-2 0 0 32,1-2-2432-32,-1 2-496 0,1 0-80 0,-1 0-32 0,0 0 2640 0,0 0 528 0,0 0 96 0,0 0 32 15,0 0 528-15,-25 3 96 0,17 0 32 0,-1 2 0 16,-2 4-1136-16,-2 1-208 0,0 5-64 0,-4 2 0 0,-1 3-368 0,-2 6-80 16,-3 5 0-16,-2 3-16 0,-3 6 16 0,-1 3 16 15,0 4 0-15,-2 4 0 0,0 5-160 0,2 2-48 16,1 2 0-16,2-3 0 0,4 0-80 0,1-3-32 15,1-3 0-15,4-3 0 0,1-3 80 0,3-3 16 16,2-2 0-16,0-2 0 0,4 1-240 0,1-4 0 16,1-4 0-16,3-3 0 0,1-2-192 0,2-2-64 15,3-2-32-15,1-2 0 16,3 0-320-16,2-4-64 0,0-3-16 0,3 0 0 16,2-3-704-16,1-3-144 0,2 2-16 0,1-4-15360 0</inkml:trace>
  <inkml:trace contextRef="#ctx0" brushRef="#br0" timeOffset="72315.32">31270 15329 43311 0,'-1'-4'1920'0,"-1"0"384"0,2 1-1840 0,0 3-464 0,3 0 0 0,-1 0 0 16,1 0-1120-16,-1 2-320 0,3 3-64 0,1-1-16 0,1 8 1136 0,-2 1 208 15,-2 8 176-15,0 4-208 0,-1 7 960 0,-2 3 192 16,0 4 32-16,-1 6 16 0,0 1-608 0,0-1-112 16,-1 4-16-16,0-5-16 0,1-1-240 0,-2-2 128 15,1-2-128-15,-1-7 0 0,-1-1 128 0,1-3-128 16,0 0 0-16,0-5 144 0,0 0-144 0,1-1 192 16,0-4-192-16,0-1 192 0,2-3-192 0,0-2 0 0,0-2 0 15,0-4 128-15,0-1-128 0,0-1 0 0,1-4 0 0,-1-3 0 16,1 0 0-16,1-5 0 0,-1 0 0 0,0-7 0 15,2 1 144-15,-1-3-144 0,1-4 160 0,0-2-160 16,1-1 0-16,0-3 128 0,1-2-128 0,1 2 0 16,0 2 0-16,1 3 0 0,1 3 0 0,-1 6 0 15,2 4-208-15,0 0 16 0,0 5 0 0,1 1 0 16,1 2-32-16,2-3 0 0,0 4 0 0,2 0 0 16,1 0-80-16,-1 1-16 0,0 2 0 0,-1-2 0 15,-1 2 96-15,-2-1 16 0,0 3 0 0,-1-1 0 16,0 3 208-16,-1-1 160 0,-2 3-32 0,1 2 0 15,0 0 112-15,-1 4 16 0,-1-1 0 0,-1 0 0 16,-2 4-256-16,-1-2 0 0,-2 1 0 0,-2 0-160 0,-1 1 160 0,-2-2-128 16,-1-3 128-16,-1 4-128 0,0-5 128 0,-2 3 0 15,-1-5 0-15,1 0 0 0,-3-2 160 0,1 0 16 16,-1-2 0-16,-3-1 0 0,1 0-16 0,-2-4 0 16,-1 3 0-16,0-4 0 0,-3 0-32 0,-1-4 0 15,0 3 0-15,0-4 0 0,1 1-128 0,-1-2 0 16,3-2 0-16,0 2 128 0,3-2-352 0,1-1-80 15,2-1-16-15,1 0 0 16,3 1-1248-16,0-2-256 16</inkml:trace>
  <inkml:trace contextRef="#ctx0" brushRef="#br0" timeOffset="72692.75">31735 16017 39615 0,'-5'2'3520'0,"0"2"-2816"0,0-3-560 0,1 3-144 0,4-1 608 0,0 0 96 15,2 2 0-15,-2 1 16 16,0 2-1296-16,-2 8-272 0,2 1-48 0,-1 6-16 0,1-1 912 0,-1 1 0 16,0 2 0-16,-1 1 0 0,0 0 480 0,-1-1 32 15,2-1 0-15,-1 0 0 0,-1-1-512 0,2 0 0 16,-1-1 0-16,0-2 0 15,2-3-896-15,-1-2-160 0,0-2-32 0,1-1-16016 16</inkml:trace>
  <inkml:trace contextRef="#ctx0" brushRef="#br0" timeOffset="72944.08">32227 15751 22111 0,'1'6'1968'0,"-1"2"-1584"0,1 0-384 0,1-3 0 0,-1 2 672 0,0 0 48 16,0 8 16-16,2 7 0 0,1 8 672 0,-2 3 144 15,-1 4 32-15,1 0 0 0,-4-2 304 0,1-4 64 16,-1-3 16-16,-2 0 0 0,1-3-1200 0,0-4-224 15,-2-2-48-15,1-2-16 16,0 1-1568-16,1-5-304 0,-2-2-64 0,0-1-14528 0</inkml:trace>
  <inkml:trace contextRef="#ctx0" brushRef="#br0" timeOffset="73148.05">32075 15911 42383 0,'0'1'1872'0,"0"1"400"0,0-2-1824 0,1 3-448 0,2-2 0 0,-1 2 0 16,2-2 160-16,1 4-160 0,3 0 160 0,4 1-160 15,2 1 448-15,4 3 0 0,0-4 0 0,2 4 0 16,0-4 240-16,1 2 32 0,1-1 16 0,0 1 0 16,3-2-736-16,-1-1-288 0,2-3 16 0,-1 2 0 15,1-3-816 1,2-1-176-16</inkml:trace>
  <inkml:trace contextRef="#ctx0" brushRef="#br0" timeOffset="73698.02">32851 15467 41471 0,'-2'-5'1840'0,"0"4"368"0,0-3-1760 0,2 4-448 0,3 1 0 0,-2 2 0 16,1-2-1120-16,1 4-304 0,-1 1-64 0,2 4-16 16,-1 7 224-16,-1 3 64 0,-2 7 0 0,-2 5 0 0,-2 3 2624 0,-1 2 544 0,-1 6 96 0,-2 2 32 15,0-3-1296-15,-1 1-256 16,0-2-48-16,1-3-16 0,-1-3-272 0,0 0-48 16,1-2-16-16,-1-5 0 0,0 2 0 0,1-5-128 0,2-1 192 0,-2-4-64 15,1 0-128-15,-1-3 160 0,0 1-160 0,0-3 160 16,1-2-160-16,1-4 0 0,-1-1 0 0,3-3 0 15,0-3 0-15,1-1 160 0,1-2-160 0,1-1 160 16,1-3 0-16,1-3 0 0,1-1 0 0,2-4 0 16,1-1-160-16,0-3 0 0,2-2 0 0,2-7 0 15,1 1 0-15,1-1 0 0,1-2 0 16,1 1-176-16,-1 3 32 0,0 2 0 0,0 3 0 0,0 1 0 16,-1 3 144-16,0 1 0 0,0 5 0 0,1 1-128 15,-1 3 128-15,-1 4 0 0,1-2 0 0,-1 3 0 16,1 3-176-16,0 1 176 0,-1-1-208 0,-2 2 80 0,0 0-64 0,0 3 0 15,0-1 0-15,-2 3 0 0,-1 1 192 0,-1 1-128 16,-1 3 128-16,0-2-128 0,-2 4 128 0,-2 0-128 16,0 2 128-16,-3 1-128 0,0-2 128 0,-1 1 0 15,-1 1 0-15,-1-2 0 0,-2-1 128 0,0-2 64 16,1 3 16-16,-3-7 0 0,1 1 48 0,-1-1 16 16,-1 0 0-16,-1-3 0 0,-1 0 16 0,-1-1 0 15,1-2 0-15,-4-4 0 0,2 1-80 0,0 1-16 16,-1-6 0-16,-1 2 0 0,1-1-64 0,-1-2 0 15,0-2-128-15,3 1 192 16,2 0-192-16,-1-1-288 0,2-2 64 0,0 2 16 16,0-4-480-16,2 0-80 0</inkml:trace>
  <inkml:trace contextRef="#ctx0" brushRef="#br0" timeOffset="74169.05">33043 16273 9551 0,'1'1'192'0,"1"-1"64"0,-1 1 0 0,0-1 32 0,0 0-288 0,1 0 0 0,-1-1 0 0,-1 1 0 0,2-1 3856 0,3-1 720 0,0-2 144 0,0-1 16 0,0-1-704 0,0-3-160 16,1 0-32-16,-1 1 0 0,1 0-2560 0,0-2-512 15,2 3-96-15,-1-2-32 16,2 2-384-16,-2 2-64 0,2-1-32 0,1 1 0 0,-1 2-160 0,0-2 0 16,1 2 0-16,0 0 0 0,0 1-160 0,1-1 160 15,2 2 0-15,-3 1-144 16,1 0 144-16,-1 0 0 0,1 0 0 0,-1 0 0 0,-1 3 0 0,0 0-160 16,0 1 160-16,-3 1-160 0,0 1 0 0,-2 3 0 15,-2 3 0-15,-3 3 0 0,-1 2 160 0,-2 2-128 0,-2-1 128 16,-2 0-128-16,-2-1 128 0,-1 3 0 0,-2-3 128 0,-2-1-128 15,1 1 144-15,-2-3-144 0,-1 2 192 0,-2 0-192 16,2 0 128-16,-2-1-128 0,2 0 0 16,-1-1 0-16,0 2 0 0,1-2 160 0,2 1-160 0,2 0 128 15,0-1-128-15,2-3 0 0,4 0 0 0,0-1 0 16,2 0 0-16,3-3 0 0,1-1 0 0,1-1 0 16,1 0-208-16,0-3-32 0,3-2 0 0,0 0 0 15,-1 0-320 1,4-2-64-16,-1-1-16 0</inkml:trace>
  <inkml:trace contextRef="#ctx0" brushRef="#br0" timeOffset="74609.25">33262 15257 43311 0,'-7'-5'3840'0,"0"1"-3072"0,4 4-608 0,3 2-160 0,2-2 0 0,-1 0 0 0,-1 0 0 0,-1 0 128 31,1 2-560-31,0 1-112 0,4 1-32 0,-4-4 0 0,16 20 800 0,-4-8 160 0,6 7 16 0,0 2 16 16,4 2 32-16,1 4 16 0,3 2 0 0,1 4 0 16,3-1-464-16,-1 4 128 0,1 1-128 0,0 3 0 15,-1 3 0-15,0 2 0 0,-2-3 0 0,-2-3 0 16,-2-4 0-16,-3-2 0 0,-2 1 0 0,-3 0 0 16,-1 5 0-16,-3-3 0 0,-1 2 0 0,-5-1 0 15,-3 0 0-15,-2-2 144 0,-1-2-144 0,-3 2 128 0,-2 1 0 16,-1-2 0-16,3-2 0 0,-2-2 0 0,0 0 48 15,1-1 0-15,1-3 0 0,-1 0 0 0,-1 3-48 0,-2-3 0 16,2 1 0-16,-2-4 0 0,-2 0 96 0,-1-4 16 16,-2 0 0-16,-2-3 0 0,2-5-96 0,-2-3-16 15,0-5 0-15,0-1 0 0,3-4-288 0,-2-3-64 16,-4-6-16-16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39:18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20720 8212 9215 0,'0'-4'816'0,"0"3"-656"0,1 1-160 0,-1-2 0 0,1 2 576 0,-1 0 64 16,3-2 32-16,-1-2 0 0,2 1 368 0,1-2 80 15,1 0 16-15,0 1 0 0,0-1-48 0,-1-1-16 16,1 2 0-16,-1 3 0 0,0-4 80 0,0 4 32 16,-1-2 0-16,1 1 0 15,-1 2-144-15,-1-1-16 0,0-2-16 0,1 2 0 0,-2 0 176 0,0 1 32 16,1 0 16-16,-1-3 0 0,0 3-80 0,0 0 0 16,1 0-16-16,0 3 0 0,0-3-432 0,-1 2-96 15,2 2-16-15,0 1 0 0,-1 1-272 0,0 0-64 16,1 1-16-16,-2 2 0 0,2 0-64 0,-1 1-16 0,1 1 0 0,-1 0 0 15,0 3 80-15,0-1 16 16,1 4 0-16,0-2 0 0,0 1-256 0,0 2 144 0,1-1-144 0,0 3 128 16,1 0-128-16,0 2 128 0,0 0-128 0,1-1 128 15,0 1-128-15,0-3 128 0,1 2-128 0,0-4 128 16,1 1-128-16,-2-4 160 0,3 1-160 0,-2-1 160 16,0-3-16-16,-1-1 0 0,0 0 0 0,-2-3 0 15,1-1 32-15,-2-1 0 0,0-1 0 0,-2-2 0 16,-1 2-32-16,2-4 0 15,-2-2 0-15,0-1 0 0,0 2 160 0,2-5 16 0,-1 1 16 0,2-5 0 16,1-1 16-16,1-3 0 0,2-2 0 0,0-5 0 16,3-4-128-16,2-3-32 0,0-3 0 0,2-5 0 0,4-3-32 0,-1-6-16 15,3-3 0-15,0-7 0 0,-2 7-144 0,4-9 0 16,5-9 144-16,4-4-144 0,6 2 0 0,3-3 144 16,2 3-144-1,3 3 0-15,-1 5 160 0,2 2-160 0,1 1 128 0,-3 6-128 0,-1 4 0 0,-2 2 0 16,-3 5 0-16,0 0-176 0,-1 5 176 0,0 2 0 15,1 1 0-15,-2 2 128 0,-1 4-320 0,-2 2-48 16,1 0-16-16,-2 4 0 16,1 3-576-16,0 2-112 0,1 2-16 15,3 1-18688-15</inkml:trace>
  <inkml:trace contextRef="#ctx0" brushRef="#br0" timeOffset="2393.23">28365 8370 33167 0,'-2'0'2944'0,"1"0"-2352"0,1 0-464 0,1 0-128 16,0 0 256-16,0 0 48 0,0 0 0 0,1 0 0 15,3 0 880-15,0 0 176 0,2 1 48 0,0 2 0 16,1 0-832-16,2 2-176 0,-2 3-16 0,2 0-16 16,0 3-128-16,0 4-32 0,0 1 0 0,-1 5 0 15,-1 2-16-15,0 1 0 0,-1 4 0 0,-1 1 0 16,-1 1 0-16,1 1 0 0,-1-3 0 0,-1 1 0 0,0-1 64 0,-2-3 0 16,1-2 0-16,-1 0 0 0,1-2-112 0,-1-1-16 15,-1-2 0-15,1-3 0 0,-1-2 0 0,0 1 0 16,0 1 0-16,-1-5 0 0,2 1 96 0,-2-2 16 15,1 1 0-15,0-4 0 0,0 0-240 0,2-1 176 16,-2-3-176-16,3 2 160 16,-1-4 32-16,2-2 0 0,2-2 0 0,0-4 0 0,4-1 144 0,3-8 48 15,2 0 0-15,4-8 0 0,2-1 0 0,5-8 0 16,5-12 0-16,3-5 0 0,-1-3-160 0,5-5-32 16,4-9 0-16,7-10 0 0,4-4-192 0,3-1 0 15,2 2 128-15,2-4-128 0,3 5 0 0,-2 3 0 16,-4 8 0-16,-1 6-160 0,1 6 0 0,-4 7 0 15,-2 4 0-15,0 2 0 0,4 2-160 0,-2 2-16 0,1 0-16 16,-3 1 0 0,-2 0-320-16,0 3-64 0,-2-2-16 0,-1 2 0 15,-4 1-256-15,1-3-48 0,-2 1-16 0,-2 0-17984 0</inkml:trace>
  <inkml:trace contextRef="#ctx0" brushRef="#br0" timeOffset="17920.34">20727 10998 32255 0,'-5'-3'2864'0,"1"1"-2288"0,3 0-576 0,1 2 0 15,0-1 960-15,1 0 96 0,-1-1 16 0,0-1 0 16,2-3-432-16,1 1-64 0,2 0-32 0,3 1 0 15,2 3-160-15,-2 1-48 0,2 4 0 0,-1-3 0 16,-1 3 0-16,1 2 0 0,1-1 0 0,-3 1 0 16,2 1-64-16,-1 1-16 0,-1 2 0 0,-1 1 0 0,2 4-64 0,-1 0-32 15,-1 4 0-15,0 0 0 0,1 3-160 0,-3 2 192 16,0-1-192-16,0 3 192 0,0-4-64 0,-1 2-128 16,0-2 192-16,-1-2-64 0,2 0-128 0,0-1 192 15,1 1-192-15,0-2 192 0,0-5-192 0,-1 2 160 16,1 0-160-16,0 0 160 0,0-3-160 0,0 0 0 15,1 0 144-15,1-3-144 0,-2 1 176 0,-1-3-48 16,1-1 0-16,0-1 0 0,0-3 64 0,0 1 0 16,0-3 0-16,0 0 0 0,1-3 16 0,1 1 16 15,0-5 0-15,2-1 0 0,0-3 32 0,3-3 0 16,1-1 0-16,2-3 0 0,1-3-64 0,3-4 0 0,2-2 0 0,2-4 0 16,4-6-16-16,-1-2-16 0,3-1 0 0,-2-2 0 15,3-2-160-15,1-4 160 0,2-3-160 0,3 1 160 16,0-1-160-16,2-3 0 0,3-1 0 0,1-2 0 15,-1 0 0-15,2-2 0 0,4-2 0 0,1 0 0 16,-1 4 0-16,-1 1 0 0,1 5 0 0,-3 4 0 16,2 3 0-16,-4 3 0 0,2 1 0 0,-4 6-176 15,1 0-336 1,-1 4-64-16,-1 1 0 0,0 3-16 0,-2 3-304 0,1-2-48 16,2 1-16-16,3 1 0 0,0 1-768 0,3-1-176 0</inkml:trace>
  <inkml:trace contextRef="#ctx0" brushRef="#br0" timeOffset="28671.54">28275 10388 43311 0,'-5'0'3840'0,"0"1"-3072"0,3 3-608 0,0-2-160 31,2 1-656-31,-1 1-176 0,0 3-16 0,-4 2-16 16,-1 6-896-16,-2 2-176 0,3 3-48 0,2-3 0 0,0 3-2288 0,2-3-464 0,2 0-80 0,-1-1-32 0</inkml:trace>
  <inkml:trace contextRef="#ctx0" brushRef="#br0" timeOffset="28907.77">29436 10331 44223 0,'-7'-6'3936'0,"1"3"-3152"0,1 3-624 0,2 3-160 0,3-2 512 0,-1 0 80 0,-2-2 16 0,-2 1 0 31,-1 0-1120-31,1 0-208 0,2 4-48 0,0-3-16 16,2 4-112-16,0 0 0 0,-1 1-16 0,2 0-11456 0,-1 2-2288 0</inkml:trace>
  <inkml:trace contextRef="#ctx0" brushRef="#br0" timeOffset="29442.18">27916 11889 37775 0,'-3'-13'1664'0,"1"-1"368"0,1 4-1632 0,1 3-400 0,1 1 0 0,2 3 0 0,-1-3 256 0,3-3-16 0,4-4-16 0,3-8 0 15,4-4 80-15,4-1 16 0,2 2 0 0,1 1 0 16,0 1-320-16,-1 1 0 0,2 1 0 0,-1 0 0 16,1 2 0-16,-1-1 192 0,1 2-16 0,1 1 0 15,-1-2 64-15,2 2 16 0,0 3 0 0,0-3 0 16,3 3-96-16,2 2-16 0,2-3 0 0,5 3 0 16,2 0-144-16,2 3 128 0,1-1-128 0,3 3 128 0,1-1-128 15,2 3 0-15,0 1 0 0,-2-3 0 0,-2 0 0 0,1 1 0 16,0 0 0-16,-4 4 0 0,-2-2 160 15,-2 6-160-15,1-1 192 0,-1 4-192 0,-3 3 128 0,-4 2-128 16,-2 0 0-16,-3 0 0 0,-3 2 272 16,0-1 0-16,-4 0 0 0,1 3 0 0,0 3-32 0,1-2-16 15,0 1 0-15,0 3 0 16,1 2-224-16,0 0 0 0,1 2 0 0,-2 2 0 0,1-3-256 0,-2-1-80 16,-2 1-32-16,0-2 0 15,0 1-400-15,2 3-96 0,-2-2-16 0,1-1-11280 16,0 2-2240-16</inkml:trace>
  <inkml:trace contextRef="#ctx0" brushRef="#br0" timeOffset="31354.64">20555 12958 50687 0,'-7'-2'4496'0,"1"2"-3600"16,3 2-704-16,4 0-192 15,1-2-1520-15,-2 1-336 0,0 4-64 0,0 0 0 16,1 1 672-16,4 1 144 0,2 0 16 0,2 3 16 15,2-1-544-15,0-1-112 0,0 3-32 0,0 1 0 16,-2-1-912-16,-2 1-176 0,0 0-32 0,-4 3-9136 0</inkml:trace>
  <inkml:trace contextRef="#ctx0" brushRef="#br0" timeOffset="31606.47">21724 12790 46991 0,'0'-5'2080'0,"-3"2"432"0,1 2-2000 0,-1 2-512 0,2 2 0 0,0-1 0 16,1 2-528-16,-1 1-208 0,-1 3-32 0,1 3-16 15,2 4-960-15,3-2-192 0,1 0-48 0,1 1 0 16,2-1-784-16,-1 0-176 0,2 0-16 0,-2-1-10528 0</inkml:trace>
  <inkml:trace contextRef="#ctx0" brushRef="#br0" timeOffset="32124.96">20361 14110 38703 0,'-2'-2'3440'0,"-1"2"-2752"0,3-3-560 0,0 2-128 0,0 0 576 0,1-2 96 16,2 0 16-16,1-2 0 16,3-8-2672-16,4 0-544 0,1-2-96 0,5-5-32 0,1 0 2416 0,2-1 496 15,1-1 80-15,0 0 32 0,2-1 1184 0,2-1 240 16,2 0 64-16,2 2 0 0,2-2-896 0,0 0-160 16,3 4-32-16,0-2-16 0,-1 3-304 0,2-3-48 15,0 5-16-15,3-1 0 0,-1 2-384 0,1 4 0 16,0 1 0-16,-1 0 0 0,1 1 0 0,-1 2 0 0,2-2 0 0,2 3 0 15,-1 0 0-15,2-2 0 0,0-1 0 16,1 3 0-16,4 0 0 0,0 0 0 0,-1 1 0 0,3 3 0 16,1 1 256-16,-2 4-16 15,-5 1-16-15,-1 5 0 0,-1 4-80 0,-1 2-16 0,-2 6 0 0,-5 2 0 16,1 2 32-16,-3 3 0 0,-3 2 0 0,-1-1 0 16,-1 0 80-16,-4 1 16 0,-1 1 0 0,0-2 0 15,-2-1-112-15,1-2-16 0,-2 1 0 0,0-3 0 16,-1-3-128-16,0 1 0 0,2 0-192 0,-1-2 192 15,1-1 0-15,1-2 0 0,-2 2 0 0,1-2 192 16,-1 0-832-16,3 1-144 0,3-2-48 0,4 4-19200 16</inkml:trace>
  <inkml:trace contextRef="#ctx0" brushRef="#br0" timeOffset="33163.35">27681 12747 34095 0,'-5'5'3024'0,"1"-1"-2416"0,0-3-480 0,1 3-128 0,2-3 1024 0,0 4 176 16,-2 1 32-16,-3 3 16 0,0 5-928 0,0 3-192 16,1 2-128-16,2-3 144 0,2 1-144 0,1-1 128 15,0 1-128-15,1-2 128 0,1 0-128 0,-2 1 0 16,1-4 0-16,-1 3-176 16,0-2-608-16,0-2-128 0,-1 0-32 0,2-4 0 15,-1 3-1456-15,2-2-288 0</inkml:trace>
  <inkml:trace contextRef="#ctx0" brushRef="#br0" timeOffset="33508.89">29008 12739 39615 0,'1'-5'1760'0,"-1"2"352"0,0 2-1680 0,0 1-432 0,0 0 0 0,0 1 0 15,2 2 0-15,-1-1 0 0,0 3-192 0,2 1 192 16,-1 3-144-16,2 2 144 0,0-3 0 0,-1 2 0 0,2-3-128 0,-1 0 128 15,-2 1 0-15,2-2 0 0,-1 0 0 0,-1-1 144 16,-1-2 16-16,2 0 0 0,-2 2 80 0,0-4 16 16,2 2 0-16,-2-1 0 15,0 0-880-15,0 1-160 0,1-1-48 0,-1-2-16320 16</inkml:trace>
  <inkml:trace contextRef="#ctx0" brushRef="#br0" timeOffset="33997.33">27758 13855 36863 0,'-6'-6'3264'0,"1"0"-2608"0,1 4-528 0,4-1-128 0,0 2 704 0,-1 0 96 15,0-6 32-15,-2-1 0 16,2-3-832-16,1-2 0 0,4 1-144 0,1-3 16 0,2 2 304 0,3 0 64 16,0 0 16-16,2 0 0 0,1 0 176 0,0-1 32 15,2-1 16-15,2-1 0 0,3-1-32 0,0-1 0 16,5-3 0-16,2-1 0 0,4-1-144 0,3-1-48 15,2 1 0-15,4-2 0 0,-1 4-128 0,4-1-128 16,1 2 192-16,2 0-192 0,0 4 0 0,-2 0 0 16,3 2 0-16,-1-1 0 0,-2 6 0 0,3 0 128 15,0 3-128-15,2 1 0 0,-3 5 0 0,1 2 0 16,0 6 0-16,-3-1 0 0,-5 3 0 0,0 4 0 0,0 2 0 16,1 5 0-16,-2 0 0 0,-1 3 0 0,-2 5 0 0,-2-1 0 15,-1-2 0-15,-2 2 0 0,1-1 0 16,-3 1 0-16,2-3 0 0,-3 1 0 0,1-1 0 15,-1-2 0-15,-1 3 0 0,1-1 0 0,3 1 0 16,-1-4 0-16,3 2-128 0,3-2-144 0,-3-2-32 0,0 1 0 31,0 2-96-31,6 4-32 0,1 3 0 0,3 3-18672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40:00.4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10294 13895 35007 0,'4'-9'3120'0,"0"4"-2496"0,-1 2-496 0,2 1-128 15,0 4 832-15,4-4 160 0,6 1 32 0,11-4 0 31,13 2-2112-31,13 0-432 0,9 1-80 0,3-1 0 16,5 2 720-16,7-4 160 0,7-1 16 0,7 0 16 0,9 1 688 0,10-4 0 0,7 0 0 0,10-2 0 16,8 5 784-16,4-5 96 0,4 1 16 0,5 3 0 15,8 2 336-15,1 0 80 0,2 0 16 0,-1 4 0 0,1 5-880 16,-1-1-160-16,-1 3-32 0,-4 0-16 0,-4-1-240 16,-3 4 0-16,3 2 128 0,-7-5-128 0,-8 0 240 0,-1 1 0 15,1 5 0-15,-6-2 0 0,-6-1 16 0,-3 0 0 16,-2 4 0-16,-6-5 0 15,-10-3-256-15,4 2 0 0,2 0 0 0,-8-1 0 0,-8 0 0 0,-4-2 0 16,-5 1 0-16,-2-3 0 0,-2 7 0 0,-9-3 0 16,-7 0 0-16,-11-1 0 0,-3-2 0 0,-10 1 0 15,-3-2 0-15,-7 1 0 0,-6-1 176 0,-7 2-16 16,-4-3 0-16,-5 3 0 0,-5-3 48 0,-3 1 16 16,-3 1 0-16,-4 2 0 0,-1-3 32 0,-4 3 0 15,-2 1 0-15,-4 2 0 0,-3 2 128 0,-1 2 16 16,1 4 16-16,-1 3 0 0,4 5-160 0,1 1-48 0,3 7 0 15,2 8 0-15,3 6-208 0,2 2 0 0,2 6 0 16,3 2 0-16,2-4 0 0,4 13 0 0,1 17 128 0,6 5-128 16,2 5 0-16,2 2 0 0,4-2 0 0,1 7 0 15,5 8 0-15,-1-2 0 0,1-8 0 0,0 6 0 16,3 5 128-16,-2 0-128 0,1-4 0 0,-3-9 0 16,-1-3 128-16,1 5-128 0,0 10 0 0,-3-5 0 15,-1-5 128-15,-3 0-128 0,-3 6 0 0,-1-4 0 16,-4-8 192-16,0-4-48 0,1-5-16 0,-2-3 0 15,-2 4 128-15,1-7 0 0,1 1 16 0,1-9 0 16,0-9 0-16,3 2 0 0,2-3 0 0,0-2 0 0,2-1 16 0,0-6 0 16,1-1 0-16,1-7 0 0,-1-3-288 0,1-1 160 15,0-5-160-15,-1-1 128 0,-1 0-128 0,0-6 0 16,-3-3 144-16,2 0-144 0,-1 1 208 0,1-6-16 16,0-1-16-16,-2-4 0 0,-1-1 80 0,0-3 32 15,0 0 0-15,-2-1 0 0,1-2-128 0,-4-3-32 16,1 2 0-16,0-4 0 0,0 2-128 0,-1-2 128 15,1 0-128-15,-1 0 128 0,-1 0-128 0,1 0 128 16,-1-1-128-16,-2 1 128 0,1-1-128 0,-2 1 0 16,0 0 0-16,0 0 0 0,-1 1 0 0,1-1 0 15,-1 1 0-15,-2-1 0 0,2 4 128 0,-1-4-128 0,-2 2 0 0,4-2 128 16,0 0 0-16,0 0-128 0,-25 7 192 0,13-5-64 16,-2 1 16-16,-3-1 0 0,-4-1 0 0,-4 2 0 15,-3-1-144-15,-7-1 0 0,-3 4 0 0,-7-2 128 16,-3 2 48-16,-10 0 0 0,-10-2 0 0,-9 0 0 15,-6 1 256-15,-3-4 48 0,-2 1 16 0,-7 0 0 16,-9-1 128-16,-1-2 16 0,0-5 16 16,2 3 0-16,5-3-528 0,-7 0-128 0,-4-3 0 0,4-1 0 15,4-3 0-15,-3-1 0 0,-1-1 0 0,-1-1 0 32,2-5-640-32,-1 0-96 0,-3-2-32 0,3 1 0 0,5 0-704 15,0-3-160-15,4 0-32 0,4-1-13968 0,3 4-2800 0</inkml:trace>
  <inkml:trace contextRef="#ctx0" brushRef="#br0" timeOffset="7279.21">27412 17727 18431 0,'4'-6'1632'0,"-1"-1"-1312"0,0 4-320 0,-1 2 0 15,2 1 320-15,0-3-16 0,3-1 0 0,5-4 0 32,6-2-1184-32,3-1-224 0,2 2-48 0,0 0-16 0,-4 1 1472 0,-3 2 288 0,0 1 64 0,-4 1 16 15,-3 2 416-15,-2-2 96 0,-1 2 16 0,-4-1 0 16,1 2 208-16,-4 0 64 0,-1 1 0 0,-1-3 0 15,-4 1-592-15,-1 2-112 0,-3 0-32 0,-4 0 0 16,-3 0-880-16,-4 0-176 0,-2 1-48 0,-6-1 0 16,-1 1-80-1,-6-1-32-15,-4 3 0 0,-6-3 0 0,-1 0 176 0,-4 1 48 0,-4 3 0 0,-1-2 0 0,-2 2 672 0,-3 1 144 16,-2-3 16-16,-3 2 16 0,2-2-16 0,1 3 0 16,5 0 0-16,2 0 0 0,5 0-64 0,3-2 0 15,3 0-16-15,7 1 0 0,4-1 144 0,6-1 16 16,6 0 16-16,4 0 0 0,7-1-528 0,2-1-144 15,5 1 0-15,4-1 0 16,3 0-320-16,5 0-128 0,3 0-16 0,4 0-16 0,7 0 96 0,5 3 0 16,8-3 16-16,5 1 0 0,8 3 368 0,8-3 192 15,4 1-32-15,5 2 0 0,6 1-160 0,1 1 0 16,6-1 0-16,3 1 0 0,6 0 0 0,0 2 0 0,0-2 0 0,-1-1 0 16,-6 0 0-16,1 0 0 0,1 0 0 0,-2 0 0 15,-2 1 0-15,-3-4 0 0,-6 2 0 0,-4-3 0 16,-5-1 160-16,-5 2 48 0,-5 0 16 0,-4-1 0 15,-6-1-64-15,-5 2-16 0,-7-2 0 0,-7 0 0 16,-6-2 0-16,-6 1 0 0,-3 1 0 0,-8-2 0 16,-2 0 64-16,-5 0 16 0,-6 2 0 0,-5-4 0 15,-5 3-96-15,-9 1-128 0,-9-2 176 0,-6 2-176 16,-7 0 0-16,-8 2-144 0,-5 0-16 0,-4 1 0 16,-2-2-32-16,-3-1 0 0,-4-1 0 0,-3 2 0 15,-1 2 192-15,1-1 0 0,0-1 0 0,1-1 0 0,2-1 176 0,4 1 16 16,4 3 0-16,5-1 0 0,6-1-192 0,7-2 128 15,6-1-128-15,9 0 128 0,5 2-128 0,6-1 0 16,9 1 0-16,6 0 0 0,6-2 0 0,5 0 0 16,5 1 0-16,6 0 0 15,4-2-560-15,8 2-80 0,3 1-32 0,7 0 0 16,5 1-512-16,9 2-96 0,7-2-32 0,4 0 0 0,1 1 800 0,7-2 144 16,6 2 48-16,2-2 0 0,3 5 320 0,1-2 0 15,-2 1 0-15,-1 1 0 0,-5-3 256 0,1-1 32 16,2 1 0-16,-3 0 0 0,-2 3 224 0,-2-5 32 15,-3 2 16-15,-5 1 0 0,-6-6-32 0,-5 2 0 16,-4 0 0-16,-5-2 0 0,-6 1 112 0,-7 0 0 16,-6 2 16-16,-4-2 0 0,-6 1-240 0,-4-1-48 0,-4 0-16 0,-6-1 0 15,-3 2 96-15,-7-1 32 0,-7 1 0 0,-7-1 0 16,-5 2-96-16,-9-1-32 0,-6-3 0 0,-6 1 0 16,-6-1-224-16,-5-1-128 0,-5-1 160 0,-5 2-160 15,-4 0 0-15,-1 1 0 0,2-4 0 0,1 3 0 16,-1-3 0-16,2 2 0 0,3 0 0 0,5 2 144 15,6 0 48-15,5 0 16 0,6 0 0 0,4 1 0 16,8 0-80-16,3 1-128 0,3 1 176 0,0 0-17648 16</inkml:trace>
  <inkml:trace contextRef="#ctx0" brushRef="#br0" timeOffset="15087">22053 7038 3679 0,'13'-9'320'0,"-4"0"-320"15,0 1 0-15,-2 3 0 0,-2 1 1344 0,-3 2 208 0,2-2 48 0,4-2 0 16,3-5 320-16,2-3 80 0,0-2 16 0,-2 0 0 16,-3 3 192-16,-3-3 32 0,-1-1 16 0,-4 3 0 15,0-1-464-15,-4 0-112 0,1-2-16 0,-2-2 0 16,0-1-208-16,-1 1-48 0,-2-5-16 0,2-2 0 15,-1 1-592-15,-2 2-112 0,1-3-32 0,0 1 0 16,0 3-320-16,-3-4-64 0,-1-4-16 0,-3 1 0 0,-1-4-96 16,0 2-32-16,-3 3 0 0,-2-3 0 0,-1 3 0 0,-1 2 0 15,-2-1 0-15,-1 3 0 0,-3 2-128 0,-1-2 160 16,-4 7-160-16,0 1 160 0,-1 3-160 0,-3 2 128 16,-2 8-128-16,0 3 128 0,1 3-128 0,-4 1 0 15,-3 5 0-15,-2-2 0 0,1 4 160 0,-4 4-160 16,-1-1 192-16,-2 2-192 0,-1 1 0 0,-3 2 0 15,0 0-160-15,0 1 160 0,1 0-128 0,-5 4 128 16,-3 3 0-16,-2-1 0 0,-1 1 0 0,2 0 0 16,2-1 0-16,-7 5 0 0,-3 4 0 0,-4 3 0 15,-2 0 0-15,-2 4 128 0,0 5 64 0,1-2 16 16,4-1 0-16,1 0 0 0,0 4 16 0,3-4 0 16,5 2 0-16,3 0 0 0,3 1-64 0,0 4-16 15,4 2 0-15,0 2 0 0,4 2-144 0,0 0 0 0,7-1 0 0,0-1-176 16,2 4 176-16,-1 4 0 0,0 3 0 0,2 2 0 15,-1-2 0-15,3 0 0 0,0 2 0 0,4 2 0 16,1 0 0-16,1 2 0 0,1 6 0 0,2 0 0 16,2-4 0-16,2-3 0 0,3 2 0 0,2 6 0 15,0 9 0-15,4-1 128 0,3-1-128 0,2-2 0 16,5 2 128-16,2 7-128 0,3 6 128 0,2-5-128 16,5-2 128-16,0 2-128 0,1 3 128 0,1-2-128 15,1-1 128-15,-1 3-128 0,0 4 128 0,-2 4-128 16,1 4 224-16,-1-1-32 0,-1-11 0 0,1 11 0 0,0 7 64 0,-1-2 0 15,2-3 0-15,-1 2 0 0,1 6-128 0,2-5 0 16,1-1-128-16,1-2 192 0,2-1-48 0,1 3-16 16,1-2 0-16,3 1 0 15,2-2 16-15,0 1 0 0,1 7 0 0,-1-7 0 0,0 1-144 0,-1-1 0 16,0 3 0-16,-1 0 0 0,-2 0 0 0,0-4 0 16,-1-2 0-16,1 2 0 15,-1 1 0-15,-1-2 0 0,-2-3 0 0,0 2 0 16,-1 2 0-16,-1-11 0 0,-1-7 0 0,-1 11 0 0,0 7 128 0,-2 2 0 15,-1-2 0-15,-1-2 0 0,-2 1-128 0,-1-1 0 16,-2-3 0-16,-2-2 0 0,-2-1 0 0,-2-2 0 16,0 2 0-16,-4-3 0 0,-2-3 0 0,-2-1 0 0,-2 0 0 15,-1-1 0-15,0-3 0 0,-3-3 0 0,2-2 0 0,-1 3 0 16,1-1 0-16,0-5 128 0,2-4-128 0,0 2 128 16,2 1 64-16,-2-3 0 0,2 4 0 0,2-3 0 15,-2-4-192-15,1-2 0 0,0-8 144 0,0 0-144 31,2-2 0-31,-2 0 0 0,0 0 0 0,0 0 0 0,0 0 0 0,-2-5 0 0,2-3 0 0,-2 1 0 16,0-6 0-16,0 0 0 0,-1-1 0 0,-2 1 0 16,-1-3 0-16,2-4 0 0,1-4 0 0,1-3 0 15,2-2 0-15,0-5 128 0,3-1 0 0,2-1 0 16,-2 1-128-16,1 1 0 0,1-1 0 0,0 1 0 0,1-3 0 0,0 0 0 16,1-2 0-1,-1 2 0-15,3-2 128 0,-1 0 64 0,1 2 16 0,0-3 0 0,1 0-80 0,0-3-128 16,0 1 176-16,0 0-176 0,2-2 128 0,0-2-128 15,0 0 0-15,-1-1 0 0,3 0 0 0,-3-2 0 16,2 1 0-16,-1 0 0 0,1-2 0 0,-1 1 0 31,1 1 0-31,-1-3 0 0,1 0 0 0,0 1 0 0,-1 0 0 0,-2 1 0 0,2 1 0 0,-1-3 0 16,-1 1 0-16,0 1 0 0,-2 1 0 0,-1 0 0 16,0-1 0-16,0-1 0 0,-3 0 0 0,0-2 0 0,1 0 0 15,-2-2 0-15,0 0 224 0,-1 1-16 0,0-1 0 16,0 0 0-16,-1-2-64 0,-1 2-16 0,1-3 0 0,-2 1 0 31,2 0-128-31,-3-1 0 0,2 0 0 0,-2-1 0 16,1 1 0-16,0-1 0 0,-1 1 0 0,0 3 0 15,0-3 0-15,-1 0 0 0,0 2 0 0,-1 0 0 16,0 0-160-16,-3 2 160 0,-2-2 0 0,-2 2-144 16,1 0 144-16,-2 1 0 0,-1 0 0 0,-2 2 0 15,-1 0 0-15,1 1 0 0,-2-3 0 0,2-1 0 16,-2 0 0-16,2-2 0 0,0 1 0 0,-2 0 0 15,-1-3 0-15,-2 0 0 0,-4 0 0 0,0 0 0 16,-3 1 0-16,1-1 0 0,-1 0 0 0,-1 3-128 0,2-4 128 0,-1 2 0 16,3 3 0-16,-2-1 0 0,1 0 0 15,-3 4-128-15,0 2 128 0,0-2 0 16,7 0-144-16,-7 0 144 0,-3 1-160 0,-2 1 160 0,1 2-224 0,2-3 48 16,0 3 16-16,-2-4 0 0,2 0 0 0,-1-1 0 15,-2 1 0-15,3-1 0 0,-2 2 160 0,1-2-160 16,-2 4 160-16,1-5-160 0,-1 0 160 0,0-5 0 15,-1 2-144-15,-2-1 144 0,-2 1 0 0,1 0 0 16,1 3 0-16,1 2 0 0,1-2 0 0,-2 0 0 16,1-1 0-16,-3 0 128 0,4-3-128 0,-4 3 0 15,-2 1 0-15,-1 0 0 0,0 1 0 0,-1-4-176 16,1 2 48-16,-2 0 0 0,-1-1 0 0,-2-1 0 0,-1-1 0 16,2-3 0-16,1 3 0 0,-4-2 0 0,-3 2 0 15,0 0 0-15,-2 2 0 0,0-4 0 0,-2-1 0 0,0-2 0 16,1-1-96-16,-1 1-16 0,-1 0 0 0,-2-2 0 15,2 0 240-15,-5-4-176 0,-3 1 176 0,-2-3-160 16,3 1 160-16,-2-3 0 0,-2 1 0 0,-3-4 0 16,-4-3 0-16,1-1 0 0,-2-2 0 0,-2 0 0 15,-5-6 0-15,-1 1 0 0,4 2 0 0,-3-1 0 16,-4-3 0-16,-6 1-208 0,-4 5 48 0,-6-2 16 16,-5-1-384-1,-4 4-80-15,-3 7-16 0,-13-1-18704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8:41:46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26655 17270 17503 0,'4'-8'1552'0,"0"2"-1232"0,-3 2-320 0,-1 3 0 0,1 0 1040 0,1-2 160 16,5 0 16-16,0-8 16 15,5-1-3664-15,2-1-752 0,1-1-144 0,0 3-16 0,-3 1 2480 0,-2 3 496 16,-1 2 112-16,-3 0 0 0,-2 2 2160 0,-2 1 416 31,-2 1 96-31,-1 0 16 0,0 2 32 0,-4 0 16 16,1 1 0-16,-2 1 0 0,-1 2-944 0,0 0-176 15,0 0-32-15,-2 0-16 0,-1 1-336 0,0 0-64 16,-2 1-16-16,-2 2 0 0,-2-3-160 0,-2 1-32 0,-5 1-16 16,-1 0 0-16,-6-1-176 0,-2 3-48 0,-5-3 0 15,-3 1 0-15,-1 0-192 0,-4 1-32 0,-6 1-16 0,-2-1 0 16,2-2-64-16,-6-1-16 0,-6-1 0 0,-2 0 0 16,-2 1-16-16,-4 0-128 0,-3 2 192 0,-1-4-64 15,2 1-128-15,-3-5 0 0,1 2 0 0,-2 2 128 16,7 1 48-16,2-3 0 0,2 2 0 0,1-4 0 15,-1 0 16-15,1 0 0 0,0 0 0 0,3 0 0 16,1 1-192-16,1 3 0 0,3-4 144 0,2 0-144 16,0 0 0-16,1-3 0 0,-1 3 0 0,4-1 0 0,1 0 0 0,3 1 0 15,3 1 0-15,3-1 128 0,4 1-128 0,3-2 0 16,6 1 0-16,1-1 0 0,3 1 0 0,3-3 0 16,3 2 0-16,1 1 128 0,4-1-128 0,3 1 192 15,3-1-64-15,4 1 0 0,2 0-128 0,2-3 0 16,2 3 128-16,2 0-128 0,1-1 0 0,2 0 144 15,2-1-144-15,3 0 0 0,0 0 0 0,2 2 0 16,2-4 0-16,1 1 0 0,0 1 0 0,2-1 0 16,1-2 0-16,1-1 0 0,1 0 0 0,-1 0 160 15,1-3-160-15,2 1 128 0,2-4-128 0,-1 1 0 16,3 0 144-16,0 0-144 0,2 0 144 0,0-1-144 16,-2-2 192-16,2 2-192 0,-2-1 0 0,0 1 0 15,-2-3 0-15,-1 3 0 0,-3-1 128 0,-2 0-128 0,-2 3 0 0,-2-1 0 16,-2 0 176-16,-1 1-176 0,-2 0 160 0,-2 1-160 15,0-1 128-15,-2 3-128 0,-1-3 0 0,-2 4 0 16,-2 0 0-16,-2-1 128 0,-1 0-128 0,-1 3 0 16,-2 1 0-16,-4-2 0 0,1 2 128 15,-4 3-128-15,-2 0 0 0,-4 3 0 0,-3 0 0 0,-2 2 0 16,-2 1-160-16,-6 1 160 0,-2 4-128 0,-3 0 128 16,-3 1 0-16,-4 2 0 0,-1 1 0 0,0 1-128 15,0-3 128-15,0 2 0 0,2-1 0 0,1 1 0 16,2 1 0-16,1 1 0 0,2-3 0 0,2 2 0 15,1-3 0-15,-1 1 0 0,-1-3 144 0,-2 3-144 16,-1 0 272-16,0 1-48 0,0 0-16 0,2 1 0 0,3-3 0 0,2-1 0 16,6-2 0-16,3-1 0 0,7-2 288 0,3-1 48 15,5 0 16-15,2-1 0 0,6-1-80 0,2 1-16 16,3 0 0-16,5 0 0 0,4 1-192 0,5-1-32 16,8 1-16-16,5 2 0 0,5 0-32 0,10-2-16 15,7 4 0-15,5-1 0 0,2 1-176 0,1 0 160 16,-2 1-160-16,2 1 160 0,0 2-400 0,1 1-80 15,-3 1 0-15,-5 2-16 16,-4 3-800-16,-4 9-144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3:20.37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4720 6800 864 0,'0'0'76'16,"0"0"-60"-16,0 0-16 0,0 0 0 0,0 0 176 0,0 0 33 15,0 0 7-15,0 0 0 0,0 0-160 0,0 0-33 16,0 0-7-16,0 0 0 0,0 12-16 0,0-2 0 15,4-1 0-15,-1 4 0 0,-3-13 0 0,7 9 0 16,-3 1 0-16,3-1 0 0,-7 0 0 0,3 4 0 0,1 0 0 0,-4 5 0 16,3 1 0-16,1-3 17 15,0 3-3-15,3-1-1 0,-7 4 25 0,3 0 5 16,-3 0 1-16,0 0 0 0,0 7 13 0,0-4 3 16,7 6 1-16,-7 0 0 0,0 1-7 0,0-1-2 15,0 7 0-15,0-1 0 0,0 4-12 0,0 0-2 0,0 3-1 16,0-4 0-16,0 4-9 0,0-3-3 0,0 3 0 15,0-3 0-15,0 3-8 0,0 6-1 0,0-6-1 0,0 6 0 16,0 3-7-16,0-3-8 0,-7-3 11 0,7 4-11 16,-3-1 8-16,3-3-8 0,0 6 0 0,-7 0 0 15,3 1 8-15,4 5-8 0,-4-2 0 0,4-4 0 16,-3 7 0-16,3-4 0 0,0-6 0 0,0 10 0 16,0-7 27-16,0 4 1 0,0-4 1 0,0 10 0 15,0-1-29-15,0-8 0 0,0-1 0 0,0 7 0 16,0-4 8-16,0 4-8 0,0-4 0 0,0-3 0 15,0 10 14-15,0 0-3 0,0-10-1 0,0 0 0 0,0 7-10 0,0-4 0 16,0-2 0-16,0-1 0 0,0 7 0 0,0-4 13 16,3 7-3-16,1-4-1 15,-4-2-9-15,4-4 0 0,-4 4 0 0,7-1 0 0,-7-3 0 16,0 1 8-16,3-1-8 0,-3 0 8 16,7 1 4-16,-7-1 0 0,0 3 0 0,0-2 0 0,0-7-12 15,0 6 0-15,0-3 0 0,0 3 8 0,0 1-8 16,0-1 0-16,0-3-12 0,0 4 12 0,0-11 0 0,0 8 0 15,0-7 0-15,4-1 0 0,-4 4 0 0,3-3 0 16,-3 0 12-16,0 0-4 0,7-3-8 0,-7 0-11 16,0-7 3-16,0 7 0 0,4-7 8 0,-4 4 16 15,0-3-4-15,7-4-1 0,-7 0-2 0,0 4 0 0,0-4 0 16,0 1 0-16,0-4 1 0,0 3 0 0,0 0 0 0,0 1 0 16,0-7 0-16,0 6 0 0,0-3 0 0,0-2 0 15,0 2-10-15,-7-3-9 0,7 0 9 16,0-3-13-16,0 0 13 0,0-6 0 15,0 2 0-15,7 1 0 0,-7-6 0 0,0-1 0 0,-7 7 0 0,7-10-9 32,7 1-24-32,-7-1-5 0,0-2-1 0,0 2 0 15,0-3-90-15,0-6-19 0,0 3-3 0,0-3-589 0,3 13-117 0</inkml:trace>
  <inkml:trace contextRef="#ctx0" brushRef="#br0" timeOffset="1387.33">1348 10811 403 0,'0'0'36'0,"0"0"-36"0,0 0 0 0,0 0 0 16,0 0 152-16,0 0 24 0,0 0 5 0,0 0 1 15,0 0-100-15,0 0-20 0,0 0-4 0,0 0-1 16,0 0-31-16,0 0-6 0,0 0-2 0,0 0 0 16,0 0 2-16,0 0 0 0,0 0 0 0,0 0 0 15,0 0 27-15,0 0 5 0,0 0 2 0,0 0 0 16,0 0 10-16,0 0 3 0,0 0 0 0,0 0 0 15,0 0-13-15,0 0-2 0,0 0-1 0,3 0 0 16,8-4-13-16,-8-5-2 0,4 9-1 0,4-3 0 16,-11 3-11-16,10-6-1 0,-2 6-1 0,2-3 0 0,-10 3 2 0,11-7 0 15,-1 7 0-15,1-3 0 0,-1 3 0 0,-2-3 0 16,2-3 0-16,1 6 0 0,-1 0-11 0,4 0-1 16,-3 0-1-16,3-3 0 15,7 3-11-15,-7-7 0 0,8 7 9 0,2-3-9 0,1 3 0 16,0-6 0-16,6 3 0 0,-2 0 8 0,-1-4-8 15,4 7 0-15,3 0 8 0,0-3-8 0,4-3 0 16,0 6 0-16,3 0 0 0,-7 0 8 0,4-3-8 0,0 3 8 16,7 0-8-16,0-6 8 0,0 2-8 0,3 4 11 15,4 0-11-15,7 0 12 0,0-9 0 0,0 9 1 16,0-3 0-16,7-3 0 0,-4-1-1 0,8 1 0 16,3 3 0-16,0-3 0 0,4 3-12 0,6-4 9 15,-6 4-9-15,7-6 8 0,3 9-8 0,-4-10 0 16,1 10 0-16,0-3 0 0,-1-3 0 0,1 6 0 0,3-3 0 15,4 3 0-15,-7-3 0 0,3 3 0 16,4-7 0-16,3 7 0 0,0-9 0 0,0 9 0 0,-7 0 0 0,11-3 0 16,4-7 9-16,-1 1 10 0,0 6 1 0,-7-3 1 15,1-7-1-15,6 10-1 0,0-3 0 0,1-4 0 16,-1-2-11-16,0 9-8 0,1-4 12 0,-5-2-12 16,1 6 18-16,-4-7-3 0,1 7-1 0,-5-3 0 15,5 0-14-15,-8-1 8 0,7 7-8 16,-3-9 0-16,-1 9 12 0,-2-3-4 0,-1-3-8 15,0 6 12-15,4-4-12 0,-4 4 0 0,-3-3 0 0,3-3 0 16,-4 6 0-16,1 0 0 0,0 0 0 0,-4 0-10 16,0 0 18-16,0 0 3 0,-7-3 1 0,4 3 0 15,-8 0-12-15,8 3-17 0,-4-3 4 0,4 0 1 16,-11 0 12-16,3 6 0 0,-3-3 0 0,-7 1 0 16,11-4 0-16,-11 9 8 0,0-9 0 0,0 9-8 0,-4-9 11 0,1 7-11 15,-8-4 10-15,0 0-10 0,-3 3 22 0,0-3-2 16,0-3 0-16,-4 10 0 0,1-7-20 0,-1 3-15 15,-7-6 3-15,1 3 0 0,-1-3 12 0,-3 0 16 16,3 7-3-16,-7-4-1 16,0-3-35-16,1 6-7 0,-5-3-2 0,-3-3 0 15,4 3-72-15,0-3-16 0,-8 0-2 0,5 6-643 16,-1-2-129-16</inkml:trace>
  <inkml:trace contextRef="#ctx0" brushRef="#br1" timeOffset="11342.99">2170 10503 403 0,'0'0'36'0,"0"0"-36"16,0 0 0-16,0 0 0 0,0 0 163 0,0 0 25 16,0 0 6-16,0 0 1 0,0 0-135 0,7 10-28 15,-7-1-4-15,3-6-2 0,-3-3-16 0,7 10-10 16,4-10 12-16,-4 6-12 0,3-3 20 0,1 0-4 0,0-3 0 0,3 0 0 15,0-3 14-15,3 3 2 16,-2 0 1-16,-5 0 0 0,4 0 11 0,-3 0 1 0,7-3 1 0,3 3 0 16,-7-6-17-16,7 6-3 15,0 0-1-15,-7-3 0 0,7-4 11 0,-6 7 3 0,2 7 0 16,1-7 0-16,-1 0-19 0,5 0-3 0,-1 0-1 16,3 0 0-16,-6 3 9 0,3-3 2 15,4 0 0-15,0 0 0 0,-1 0 1 0,8 0 1 0,-7 0 0 0,-1 0 0 16,1 0-1-16,7 0-1 0,-7 0 0 0,3 0 0 15,-3 0 2-15,6 0 1 0,-2 0 0 0,2 0 0 16,-6 0-18-16,0 0-3 0,3 0-1 0,4 0 0 16,-8 0 2-16,1 0 0 0,7 0 0 0,-8 6 0 15,5-3-10-15,-5 0 8 0,1-3-8 0,0 0 8 16,-1 0-8-16,8 0 0 0,-11 6 0 0,8-2 0 16,2-4 0-16,-6 0 0 0,0 0 0 0,3 6 0 15,-3-3 11-15,-1-3-3 0,8 0-8 0,-11 6 12 0,4-6 0 0,0 3 0 16,3-3 0-16,-3-3 0 0,-1 3 3 0,1 0 0 15,3 0 0-15,-3 0 0 16,0 0-4-16,-8 0-1 0,1 3 0 0,-1-3 0 0,5 0-2 0,-1 0 0 16,-4 0 0-16,5 0 0 0,-1 4 0 0,-4-4 0 15,5 0 0-15,-1 0 0 0,-4 0-8 0,5 0 10 16,-1-4-10-16,-4 4 10 0,5-3-10 16,-1-3 0-16,-4 6 9 0,5-3-9 0,-1-3 8 0,3 6-8 15,-6-4 10-15,3-2-10 0,4 6 11 0,-4 0-11 16,-3-3 12-16,3 0-12 0,0-3 0 0,-3 6 0 15,-1 0 0-15,1-3-12 0,0 3 33 0,-4-7 7 16,0 7 2-16,7-3 0 0,-7 3-22 0,7-6-8 16,-7 3 0-16,4 3 0 0,0 0 12 0,-4-3-3 15,7-4-1-15,-11 4 0 0,8-3-8 0,3 6 0 16,-7 0 0-16,1-3 0 0,2 0 0 0,1-4 0 0,-4 7 0 0,4 0 0 16,-4-3 0-16,7-3 0 0,-11 6 0 0,5 0 0 15,-1 0 0-15,7-3 0 0,-7 3 0 0,0-6 0 16,0 6 0-16,4 0 0 0,-4 0 0 0,0 0 0 15,7 0 0-15,-7 0 0 0,0 0 0 0,4 0 0 16,7 0 0-16,-11 0 0 0,3 0 0 0,1 0 0 16,0 0 0-16,3 0 0 0,-7 0 0 0,4 0 0 15,-1 0 0-15,-3 0 0 0,4 0 0 0,-4 0 0 16,7 0 0-16,-10-4 8 0,7 4-8 0,-4 0 8 16,3 0-8-16,-6-3 0 0,7 3 0 0,3 0 0 15,-7-6 0-15,7 6 0 0,-10 6 0 0,6-6 0 16,4-6 0-16,1 6 0 0,-8 0 8 0,3 0-8 15,1 0 0-15,0-3 10 0,-1 3-10 0,-6-6 10 16,6 6-10-16,-2 0 0 0,2 0 0 0,-6-4 0 0,3 4 0 16,-4-6 0-16,5 6 0 0,-1 0 0 0,0 0 0 0,0-3 0 15,4 3 0-15,-8-3 0 0,1-3 0 0,3 6 0 16,-4 0 0-16,4 0 0 0,-3 0 0 0,0 0 0 16,3 0 0-16,-7-3 0 0,3 3 10 0,1 0-10 15,0-7 12-15,-1 7-12 0,4 0 12 0,-3 0-12 16,3 0 12-16,-3 0-12 0,3 0 10 0,0 0-10 15,3 0 8-15,-6-3-8 0,3 3 0 0,-3-6 0 16,-1 3 0-16,4 3 0 0,-3 0 0 0,3-3 8 0,-3 3-8 16,-1-7 0-16,8 7 8 0,-4 0-8 0,-3 0 8 0,3 0-8 15,3-3 0-15,-6-3 0 16,7 6 0-16,-4 0 0 0,3 0 0 0,-6-3 8 16,3 3-8-16,0-3 0 0,0 3 0 0,-3 0 0 15,3-7 0-15,4 7 0 0,-11 0 0 0,10 0 0 0,-6 0-12 16,3 0 12-16,-3-3 0 0,6 3 0 15,-3 0 0-15,4 0 0 0,-4 0 0 0,0 0-12 0,4 0 4 0,-1-6 8 16,1 6 0-16,0 0 0 0,-4 0 0 0,3-3 8 16,-2 3-8-16,2 0 0 0,1-6 9 0,-4 6-9 15,7 0 8-15,-10 0-8 0,13 0 8 0,-10-4-8 16,4 4 0-16,0-3 0 0,-4 3 0 0,7-6 0 16,-10 6 0-16,6 0 0 0,1 0 0 0,0-3-12 15,-4-3 12-15,3 6-13 0,1 0 5 0,-4-4 8 16,7-2 0-16,-3 6 10 0,-4-3 1 0,4 0 0 0,-1-3-11 15,8 6 0-15,-7-10 0 0,-1 7 0 0,1-3 21 0,3 3-1 16,4 0 0-16,-4-4 0 0,-7-2-28 0,4 9-7 16,-1-6-1-16,4-1 0 0,-3 4 16 15,3-3 0-15,-7 3 0 0,8-3 0 0,-8 2 10 16,0 1 5-16,0-3 1 0,3-3 0 0,-6 9-16 16,7-10-15-16,-4 7 3 0,3-6 1 0,-9 9 11 15,9-10 0-15,-6 1 10 0,6-4-10 0,-6 4 9 0,3 6-9 16,4-10 8-16,-4 4-8 0,0-1 0 0,7-2 8 15,-10 2-8-15,6 1 0 0,1-4 11 0,0 4-3 16,-1 0-8-16,1-4 12 0,3 4-12 0,-7-1 0 16,7 1-12-16,-10-1 12 0,7 4 0 0,-1-9 0 15,-3 5 0-15,4 4 0 0,0-10 0 0,-1 7 0 0,-3 2 0 16,4-8 0-16,0 9 0 0,-1-10 8 0,-3 6-8 0,0 4 0 16,4-3 0-16,-4-7 8 0,0 4-8 0,0-1 0 15,1 0 0-15,-1-2 0 0,0 2 0 0,3 4 0 16,-2-4 8-16,-1-6-8 15,0 10 0-15,0-3 0 0,-4-1 8 0,5 0-8 0,-1-2 0 0,0-1 0 16,0 0 12-16,0 4-3 0,0-1-1 0,0-6 0 16,-3 10-8-16,3-3 0 0,0 2 0 0,-7-2 8 31,0-1-57-31,0-3-12 0,4 10-3 0,-1-10 0 0,4 7 104 0,-6-4 20 0,2 4 4 0,1-3 0 16,-4-7-53-16,3 12-11 0,4-8 0 0,-7 5 0 15,4-5 0-15,0-4 0 0,-4 9 0 0,3-2 0 16,4-7 0-16,-7 10 0 0,1-4 0 0,-1-6 0 0,7 7 0 0,-7-1 0 15,0 1 8-15,3-4-8 16,-3 3 0-16,4-5 0 0,-4 5 0 0,4 4 8 16,-4-7-8-16,-4 0 0 0,4 4 0 0,4-1 8 0,-4-6-8 15,0 10 0-15,0-7 0 0,0 1 0 0,4 2 0 0,-1-6 0 16,-3 7 0-16,4-7 8 0,-4 6-8 0,4 1 0 16,-1-7 0-16,-3 7 0 0,7-7 8 0,-10 0-8 15,10 6 8-15,-3-2-8 0,-4-1 0 0,3 0 0 16,4 1 0-16,0-1-8 0,-7 0 8 0,4 1 0 15,3-1 0-15,0 3 0 0,-3-5 0 0,-1 5 0 16,1 0 0-16,0 1 0 0,6-4 0 0,-10 4 0 16,4-1 0-16,3-6 0 0,0 7 0 0,0-1 0 15,0-2 0-15,4 2 0 0,-4-6 0 0,0 7 0 16,4-7 0-16,-4 6 0 0,0 4 0 0,0-4 0 16,0-5 0-16,0 8 0 0,4-6 0 0,-4 1 0 15,0 2 0-15,4 4-8 0,-4-4 8 0,4 1 0 16,-4 2 0-16,0-8 0 0,0 8 0 0,0-2 0 0,0-1 0 15,-3 4 0-15,6-4 0 0,-3 1 0 0,1-4 0 0,2 6 0 16,1-2 0-16,-4 2 0 0,0 1 0 0,0 3 0 16,0-10 0-16,0 10 0 0,1-4 0 0,2-5 0 15,1 9 0-15,-4-4 0 0,4 1 0 0,-4-1 0 16,3 1 0-16,1-1 0 0,0 1 0 0,-4 3 0 16,3-10 0-16,-3 10 0 0,1-10 0 0,-1 7 0 15,0 2 0-15,3-8 0 0,-2 5 0 0,2 4 0 16,-3-10 0-16,4 13 0 0,0-6 0 0,-1-1 0 15,-3-2 0-15,4 3 0 0,3-1 0 0,-7 7 0 0,4-3 0 16,0-7 0-16,-1 10 0 0,-3-3 0 0,0 3 0 0,4-7 0 16,-4 1 0-16,4 6 0 0,-1-4 0 0,1 4 0 15,0-6 0-15,3 9 0 0,0-10 0 16,-7 10 0-16,7-9 0 0,-3 6 0 0,0-6 0 16,-1 9 0-16,1-10 0 0,-1 7 0 0,1-3 0 15,0 6 0-15,-1-3 0 0,1-1 0 0,-4 4 8 16,0-6-8-16,4 6 8 0,-4 0-8 0,-3-3 0 0,-1-3 0 15,8 6 0-15,-4-3-8 0,-3-4 8 0,3 7 0 16,3-3-9-16,1 0 9 0,0-3 0 0,-4 6 0 16,-4 0 0-16,1-3 0 0,14 3 0 0,-8 0 12 15,-6 0-2-15,3 0 0 0,7 0-10 0,-3 0 0 16,-4-7 0-16,0 7 0 0,-4 0 0 0,5 0 8 0,-1 0-8 16,0 0 0-16,-7 0 0 0,0 0 8 0,7 0-8 0,-3 0 0 15,-4 0 19-15,0 0-2 0,0 0 0 0,3 0 0 16,1 0-17-16,-4 0 0 15,0 0 8-15,4 0-8 0,-1 0-8 0,1-3-6 16,-11 3-1-16,7 0 0 0,3 0 23 0,1-6 4 0,-4 3 0 16,-3 3 1-16,-1 0-13 0,8 0-16 0,-4 0 3 15,-7 0 1-15,0 0 12 0,0 0 0 0,10 0 0 0,-10 0 0 16,0 0 0-16,0 0 0 0,11-3 0 0,-4 3 0 16,4-7 0-16,-11 7 0 0,0 0 0 0,10 0 0 15,4 0 9-15,-3-3-1 0,-11 3-8 16,7-6 12-16,7 6-12 0,-7 0 11 0,0-3-11 0,-7 3 10 15,7 0-10-15,4-3 0 0,-1-4 0 0,-3 7 0 16,-7 0 0-16,0 0 0 0,11 0 0 0,-11 0 0 0,-7-9 0 0,7 9 0 16,11 0 8-16,-1-9-8 0,1 9 0 15,-11 0 0-15,0 0 0 0,3 0 8 0,11-3-8 0,-7-1 0 16,-7 4 0-16,0 0 0 0,11-6 0 0,-4 6 0 16,-7 0 0-16,0 0 0 0,0 0 0 0,0 0 0 15,0 0 8-15,0 0-8 0,-4-3 0 16,4 3 0-16,0 0 0 0,0 0 0 0,0 0-10 0,0 0-1 15,0 0 0-15,0 0 0 16,0 0-185-16,0 0-36 0</inkml:trace>
  <inkml:trace contextRef="#ctx0" brushRef="#br1" timeOffset="12927.84">10499 7854 115 0,'0'0'10'0,"0"0"-10"16,0 0 0-16,0 0 0 0,-7 3 24 0,7-3 4 15,0 0 0-15,0 0 0 0,-7 0 16 0,7 0 3 0,0 0 1 0,0 0 0 16,0 0 48-16,0 0 11 0,0 0 1 0,7 6 1 15,3-3-3-15,-10-3-1 0,0 0 0 0,0 0 0 16,14-3-29-16,-7 3-5 0,-7 0-2 0,0 0 0 16,0 0-20-16,7-6-4 0,4 6-1 15,-11 0 0-15,0 0-16 0,11-3-4 16,10-1-1-16,-11-2 0 0,1 6 13 0,3 0 4 0,4-3 0 0,-1-3 0 16,1 6-32-16,0-3-8 0,-1-4 0 0,4 4 0 15,4 3 0-15,0-9 0 0,-11 9 0 0,11-3 0 16,-1-4 13-16,1 4-1 0,-4-3-1 0,0 3 0 15,0-7-2-15,1 7 0 0,-1-3 0 0,0 3 0 16,-7 3 8-16,4-3 2 0,3-4 0 0,0 7 0 16,0 0 10-16,-3 0 3 0,3 0 0 0,4 0 0 15,-4 0-3-15,0 0 0 0,0 0 0 0,4 0 0 0,3 7-2 0,-3-7-1 16,-8 0 0-16,12 0 0 0,2 0-26 0,1-7 0 16,-11 7 8-16,1 0-8 0,2 0 17 0,1 0 2 15,0-3 0-15,-4 3 0 16,0 0-7-16,0 0 0 0,0 0-1 0,0-6 0 0,-3 6-11 0,0 0 0 15,3 0 0-15,0 0 8 0,-3 0-8 0,-1 0 8 16,5 0-8-16,-5 0 8 0,1-3-8 0,-1 3 0 16,1-6 0-16,0 6-11 0,-1 0 11 0,1 0 12 15,0-3-2-15,-1 3-1 0,-3-4-9 0,4 4 0 16,-4-6 0-16,0 6 0 0,0 0-9 0,0 0-1 16,1 0 0-16,-1-3 0 15,-4-3-25-15,1 6-5 0,-4 0 0 0,-4 0-969 0</inkml:trace>
  <inkml:trace contextRef="#ctx0" brushRef="#br2" timeOffset="31188.87">10597 10397 748 0,'0'0'67'0,"0"0"-54"15,0 0-13-15,0 0 0 0,11 0 166 0,-11 0 30 16,0 0 7-16,0 0 1 0,14 0-145 0,0 0-29 16,-3 0-6-16,-11 0 0 0,10 3-6 0,-10-3-1 15,11 6 0-15,-11-6 0 0,0 0 3 0,0 0 1 0,4 3 0 0,-4 7 0 16,-8 2-5-16,1-2-2 0,0-1 0 0,-3 4 0 16,3 2-2-16,-7 1 0 0,-8-7 0 0,8 10 0 15,4-6 10-15,-4 5 2 0,-11-5 0 0,4 6 0 16,3-7 28-16,8 1 7 0,-5 6 1 0,1-7 0 15,-7 7-6-15,7 0-1 0,3-3 0 0,1 2 0 16,-11 1-26-16,7 3-6 0,7 0-1 0,-4 0 0 16,-3 0-20-16,0 0 0 0,3 9 0 0,1-2 0 15,-1-4 0-15,-3 6 0 0,3-3 0 0,1-3 0 16,3 4 0-16,0-8-10 0,0 1 1 0,0-3 0 31,3-6-27-31,0 6-4 0,1-7-2 0,-1-2 0 16,1-7-103-16,3-3-21 0,0 0-4 0,0 0-627 0</inkml:trace>
  <inkml:trace contextRef="#ctx0" brushRef="#br2" timeOffset="31592.88">10421 10547 288 0,'0'0'25'0,"4"0"-25"16,-4 0 0-16,0 0 0 0,0 0 164 0,0 0 27 0,0 0 5 0,-7-3 2 16,-8 3-100-16,5-3-20 0,10 3-4 0,0 0-1 15,0 0-7-15,0 0-2 0,0 0 0 0,0 0 0 16,0 0-11-16,-7-6-2 0,7 6-1 0,0 0 0 16,0 0-7-16,0 0-2 0,0 0 0 0,0 0 0 15,0 0-20-15,0 0-4 16,0 0-1-16,-4 9 0 0,-6-6-3 0,10-3-1 0,3 10 0 0,-3-4 0 15,-3-3 12-15,3-3 1 0,10 9 1 0,1-5 0 16,-8 2-26-16,1-3 8 0,3 3-8 0,4-3 0 16,3 7 12-16,-7-7-2 0,-7-3-1 0,7 9 0 15,7 1-1-15,-4-1 0 0,-10 4 0 0,0-1 0 16,8 4 1-16,-1 0 0 0,0 2 0 0,-4 1 0 16,-3-3-1-16,0 9-8 0,11-3 12 0,-4 0-4 15,0 0-8-15,0-3 8 0,-4-4-8 0,4 7 8 0,1-3 0 16,-1 0 0-16,0-3 0 0,3 2 0 0,4-5-8 0,0 6 0 15,-10-10 0-15,7 4-644 16,3-4-132-16</inkml:trace>
  <inkml:trace contextRef="#ctx0" brushRef="#br2" timeOffset="32753.05">4678 6314 345 0,'0'0'15'0,"0"0"4"0,0 0-19 0,0 0 0 0,0 0 0 0,0 0 0 16,0 0 275-16,0 0 51 0,0 0 10 0,0 0 3 16,0 0-262-16,7 0-52 0,0 9-10 0,-4-6-3 15,5 7-12-15,-1-1 8 0,-4 1-8 0,4 2 0 16,-3-2 0-16,-1-1 0 0,4 4 0 0,4-4 0 16,-11 4 20-16,7-4-3 0,0 3 0 0,4-2 0 15,-8 2 11-15,4-2 3 0,-3 9 0 0,6-7 0 16,-6-2-15-16,3 2-2 0,0 7-1 0,-4-7 0 15,4-2-13-15,1 2 11 0,2 4-11 0,-6-3 10 16,6-4-10-16,1 4 0 0,-8-4 0 0,4-6 0 16,0 3 0-16,1-2 0 0,2 2-14 0,-3-3 5 15,4-3-122-15,-4-3-24 0,7-3-5 0</inkml:trace>
  <inkml:trace contextRef="#ctx0" brushRef="#br2" timeOffset="33067.92">5302 6148 1551 0,'0'0'34'0,"0"0"7"0,0 0 2 0,0 0 1 0,0 0-36 15,0 0-8-15,-3 0 0 0,-4 0 0 0,0 9 15 0,0-3 1 0,-4-2 0 0,0 8 0 16,4-3 0-16,-10 10 0 0,3-6 0 0,-4 9 0 16,-3 0 6-16,0-3 2 0,-1 2 0 0,5 1 0 15,-8 10-4-15,4-4 0 0,7 3 0 0,-11 4 0 16,0 6 5-16,1-7 1 0,-1 13 0 0,4 0 0 16,-11-3-3-16,4 6-1 0,3 4 0 0,-7-4 0 15,4 0-22-15,4-3 0 0,-12-3 0 0,12 6 8 31,-8-15-82-31,14 5-16 0,-6-8-3 0,13-1-1 0</inkml:trace>
  <inkml:trace contextRef="#ctx0" brushRef="#br2" timeOffset="48434.75">4396 5994 921 0,'0'0'40'0,"0"0"10"0,0 0-40 0,0 0-10 0,0 0 0 0,0 0 0 16,0 0 157-16,0 0 30 0,0 0 5 0,3 3 2 15,8-3-204-15,-1 0-41 0,-3 0-8 0,0-3-600 16</inkml:trace>
  <inkml:trace contextRef="#ctx0" brushRef="#br1" timeOffset="58405.03">10975 15875 633 0,'0'0'56'15,"0"0"-44"-15,0 0-12 0,0 0 0 16,0 0 192-16,0 0 36 0,0 0 7 0,0 0 1 16,0 0-115-16,0 0-23 0,0 0-5 0,0 0-1 15,0 0-48-15,0 0-11 0,0 0-1 0,11 0-1 16,-1 0-19-16,-10 0-4 0,0 0-8 0,0 0 12 15,11-6 7-15,-11 6 1 0,-4-7 0 0,4 7 0 0,0-9 16 0,0 6 3 16,0-7 1-16,-3 1 0 0,-8 0-8 0,8 6 0 16,3-7-1-16,-4 1 0 0,-10-1-15 0,7-2-2 15,10 2-1-15,-3 1 0 0,-3 3 8 0,-1-4 2 16,-3 1 0-16,4-1 0 0,3 1 2 0,-7 6 1 16,-11-7 0-16,7 4 0 0,8 3-7 0,-4 0-2 15,-11-3 0-15,4 6 0 0,-4 0-9 0,8 0-8 16,-4 0 12-16,0 6-12 0,-8-3 0 0,8 0 0 0,7 7 0 15,-7-1 0-15,-3 0 0 0,2 4 0 16,5-4 0-16,-1 4 0 0,1 6 0 0,-4 0 0 16,-1-7 13-16,8 10-4 0,4 0-9 0,-4 0-11 15,0-3 3-15,0 3 0 0,3 0 8 0,1-4 0 0,-1 1 0 16,1-3 0-16,-1 3 0 0,4-7 0 16,7 7 0-16,-7-6 0 0,0 2 0 0,4-8 14 0,6 2-3 15,1 0-1-15,-8 1-2 0,8-7-8 0,0 3 12 0,3-3-4 16,0-3-8-16,-4 0 0 0,4 0 9 0,1-3-9 15,-1-3 20-15,0 3 0 0,-7-7 0 0,3 1 0 16,5 0-20-16,-5 6-10 0,-3-10 1 0,-3 4 0 16,3-1 9-16,0-2 0 0,0-1 0 0,-4-3 0 15,-6 4 8-15,6-7-8 0,4 10 8 0,1-4-8 16,-12-6 0-16,8 7 8 0,6 2-8 0,-3-2 0 16,0 2 0-16,-3 1 0 0,-1 6 0 0,4-7 0 0,4 7 0 0,-4-3 0 15,-7 6-9-15,0 0 9 0,7-3 0 0,-7 3 0 16,0 0 0-16,0 0 8 0,0 0-8 0,0 0 0 15,0 0 0-15,0 0-11 0,-11 3 11 0,1-3 0 16,10 0 0-16,-4 9 0 16,-3 1 8-16,0-7 3 0,4 6 1 0,3 1 0 0,3 2 4 0,-3-2 0 15,-7-1 1-15,7 1 0 0,7-1-9 16,-3 3-8-16,-11-2 12 0,7 2-12 0,7 1 14 0,-4-4-4 16,-3 7-1-16,0-3 0 0,0-1-9 0,7 7 0 15,0-3 0-15,-3 2 0 0,-4 1 9 0,3 3-9 16,8 0 10-16,-4 6-10 0,-7-3 9 0,7 7-9 15,0 2 8-15,4-2-8 0,-4 5 0 0,-4-5 0 16,-3 2 0-16,0-2 0 0,11-1 13 0,-8 3-2 16,-10-5-1-16,4-1 0 0,10-3 0 0,0 3 0 0,-7-3 0 15,0 7 0-15,-4-4 1 0,8-3 0 0,3 6 0 16,-7-3 0-16,-7-2 0 0,7 2 0 0,4-3 0 0,-1 6 0 16,-6-9 1-16,-5 10 1 0,5-11 0 0,6 5 0 15,5-4-1-15,-12-1-1 0,-7-5 0 0,4 3 0 16,4 0-3-16,-4-7-8 0,-14 1 12 0,3 3-4 15,4-4-8-15,0-9 0 0,-4 7 0 0,-3-1 8 16,0-9-8-16,0 9 0 0,3-9 9 16,-3-6-9-16,-11 3 0 0,7 0 0 0,4-7-10 0,0 1 10 15,-7-3-29 1,3-4 1-16,0 0 0 0,4-3 0 16,7 1-92-16,-4 2-17 0,-3-3-4 0,4 0-677 0,3 7-135 0</inkml:trace>
  <inkml:trace contextRef="#ctx0" brushRef="#br1" timeOffset="60040.16">4759 5756 1900 0,'-14'-3'84'0,"7"-4"18"0,3 7-82 0,-3-3-20 0,0 0 0 0,0-3 0 16,4 3 63-16,-4-4 8 16,7 7 1-16,0 0 1 0,0 0 4 0,0 0 1 0,0 0 0 0,0 0 0 15,0 0-26-15,10 10-6 0,1-10-1 0,3 9 0 16,3-6-2-16,8-3-1 0,3 7 0 0,4-4 0 16,0-3-14-16,10 0-2 0,-3 6-1 0,10-6 0 15,1-6-1-15,6 6 0 0,1-3 0 0,6-4 0 16,1 7 0-16,6-3 0 0,11-6 0 0,1-1 0 15,2 10-3-15,4-3-1 0,-3-3 0 0,7 6 0 16,3-3 1-16,0 3 0 0,4 3 0 0,-4-3 0 16,1 6-21-16,-1-3 0 0,4-3 0 0,-4 7 0 0,4-4 0 0,-8 6 0 15,5-6 0-15,-1 7 0 0,-3-4 0 0,-1-3 0 16,-3 0 0-16,-3 4 0 0,-7-4 0 0,6-3-8 16,-13 0 8-16,3-3-937 15,-7-4-184-15</inkml:trace>
  <inkml:trace contextRef="#ctx0" brushRef="#br1" timeOffset="64097.24">8714 16082 1465 0,'0'0'64'0,"0"0"15"0,0 0-63 0,0 0-16 0,0 0 0 0,0 0 0 16,0-6 76-16,7-1 12 0,3 1 2 0,-3-3 1 15,7 9-24-15,4-10-5 0,3 7-1 0,-7 0 0 0,8-3-7 0,2 6-2 16,4-10 0-16,4 10 0 0,-4 0-25 0,4-3-6 16,0 3-1-16,0-3 0 0,-1-3-12 0,5 6-8 15,-1-10 8-15,0 10-8 0,4-3 8 0,-4-3-8 16,1 3 8-16,-1 0-8 0,4-4 18 0,-1-2-1 16,-2 9 0-16,-4-3 0 0,3-3 11 0,4 2 3 15,-11 4 0-15,4-3 0 0,-8-3 1 0,4 6 0 16,4-3 0-16,-4-3 0 0,1 6-18 0,-1-3-3 15,0 3-1-15,0-7 0 0,-3 4-10 0,3 3 12 16,-7-9-12-16,4 9 12 0,-7-3 6 0,-1-4 2 16,5 7 0-16,-8-3 0 0,-4 0-20 0,4-3 0 15,-3 6 0-15,0 0 0 0,-4 0 10 0,-7 0-2 0,0 0 0 0,7 0 0 16,-7 0-8-16,0 0 8 0,0 0-8 0,0 0 8 16,0 0 0-16,10 0 0 0,-10 0 0 0,0 0 0 15,0 0-8-15,4 9 8 0,-4-9-8 0,0 0 8 16,0 0 0-16,0 0 0 0,0 0 0 0,0 0 0 15,0 0 4-15,0 0 0 0,0 0 0 0,0 0 0 16,0 0 6-16,0 0 2 0,0 0 0 0,-7 3 0 16,7-3-8-16,-11 0 0 0,4 0-1 0,0 0 0 15,-4 0 7-15,4-6 2 0,-3 0 0 0,-1-4 0 16,1 1 0-16,-1 6 0 0,0-7 0 0,-3 1 0 16,0 0-8-16,0-4-2 0,4 4 0 0,-1-4 0 0,0 4-10 15,1 6 0-15,-8-7 0 0,4 1 0 16,0 9 0-16,0-10 0 0,3 10 0 0,-3-9 0 15,0 6 0-15,3 0 0 0,1-4 0 0,3 7 0 16,0-3 0-16,0-3 0 0,0 6 0 0,7 0 0 16,-7 0 0-16,7 0 0 0,-4-9 0 0,4 9 0 0,0 0-12 0,0 0 12 15,0 0-12-15,7 0 12 0,0-4-14 0,4 4 5 16,-1 0 1-16,4 0 0 0,-3 4 8 0,7-4-10 16,-4 6 10-16,7-3-10 0,0 6 1 0,0 1 0 15,0-7 0-15,4 6 0 0,-4 1-1 0,0 2 0 16,1-2 0-16,-5-1 0 0,1-6 10 0,0 7-8 15,-4-1 8-15,0 0-8 0,-4 1 8 0,1 2 0 16,0-2 0-16,-1 2 0 0,-6 4 0 0,3-3 0 0,0-1 0 0,-4 7 0 16,1-3 0-16,-1 2 8 0,-3-5-8 0,0 6 11 15,-3 3 2-15,-1-3 1 16,-3-7 0-16,0 10 0 0,0-6-2 0,-3-1 0 0,-1 1 0 0,0 0 0 16,-3-4 0-16,0 7 0 0,-7-6 0 0,0 5 0 15,-7-5-4-15,3 6-8 0,0-7 11 0,4-2-11 16,-4 2 0-16,1-2 0 0,-1-1 0 0,0 4 0 31,1-7-60-31,-1-3-8 0,4-3-3 0,0 0-827 0,3-9-166 0</inkml:trace>
  <inkml:trace contextRef="#ctx0" brushRef="#br1" timeOffset="71354.73">8865 16019 115 0,'-14'0'10'0,"14"0"-10"0,0 0 0 0,0 0 0 15,0 0 78-15,0 0 14 0,0 0 2 0,0 0 1 16,0 0-66-16,0 0-13 0,0 0-2 0,0 0-1 16,0 0-13-16,0 0-8 0,0 0 8 0,0 0-13 15,0 0 13-15,0 0 0 0,0 0 0 0,0 0 0 16,0 0 61-16,0 0 9 0,0 0 2 0,0 0 0 15,0 0 4-15,0 0 2 0,7 3 0 0,-7-3 0 16,0 0-35-16,0 0-7 0,0 0-2 0,0 0 0 16,7 7-21-16,-7-7-4 0,0 0-1 0,0 0 0 0,0 0 28 0,0 0 6 15,0 0 1-15,0 0 0 0,0 0-18 0,0 0-3 16,0 0-1-16,0 0 0 0,0 0-21 16,0 0 0-16,0 0 0 0,0 0 0 0,0 0 22 0,0 0 0 15,0 0 0-15,0 0 0 0,0 0-3 0,0 0-1 16,0 0 0-16,0 0 0 0,0 0 6 0,0 0 2 15,-3 3 0-15,3-3 0 0,0 0-4 0,0 0-1 16,0 0 0-16,-7 9 0 0,7-9-13 0,0 0-8 16,0 0 10-16,0 0-10 0,-4 0 18 0,4 0-2 15,0 0-1-15,0 0 0 0,0 0 3 0,0 0 1 0,0 0 0 0,0 0 0 16,0 0-19-16,0 0 8 0,0 0-8 0,0 0 0 16,0 0 0-16,0 0 0 15,0 0 0-15,0 0 0 0,-7 3-16 0,7-3 0 16,0 0 0-16,-3 7 0 0,3-7 16 0,-7 0 0 0,7 0-10 15,0 0 10 1,0 0-40-16,-7 0-4 0,7 0-1 0,0 0 0 16,0 0 3-16,0 0 1 0,-4 3 0 0,4-3-418 0,-4 0-83 0</inkml:trace>
  <inkml:trace contextRef="#ctx0" brushRef="#br1" timeOffset="89408.4">1901 15844 806 0,'0'0'72'0,"0"0"-58"16,0 0-14-16,11 0 0 0,3-7 186 0,-3 1 34 15,-1 3 8-15,1-3 0 0,-4 6-94 0,4-3-19 16,-1-7-4-16,-6 10-1 0,-4 0-38 0,0 0-8 16,0 0-2-16,0 0 0 0,0 0-14 0,0 0-2 15,0 0-1-15,0 0 0 0,7 3-3 0,-7-3-1 16,0 0 0-16,0 10 0 0,0-1 3 0,0 0 0 16,-11 4 0-16,1-4 0 0,-1 4-26 0,-3 6-5 0,0 3-1 15,0-3 0-15,-8 2-12 0,1 1 11 0,7 0-11 0,-7 0 10 16,-4-3-10-16,8 3 0 0,-4 0 0 0,-4 0 0 15,4-3 0-15,3 3 0 0,-3 0 0 0,-4 6 0 16,4-6-10-16,7 0 10 0,-7 0-13 0,7 0 5 16,0-3-10-16,-1-1-2 15,5-5 0-15,-1-1 0 16,1-2-25-16,-1 2-6 0,0-2-1 0,8-1 0 16,-1-6-137-16,4-3-28 0,0 0-6 0,-10 0-1 0</inkml:trace>
  <inkml:trace contextRef="#ctx0" brushRef="#br1" timeOffset="89762.49">1503 15840 2109 0,'0'0'46'0,"0"0"10"0,0 0 1 0,0 0 3 0,0 0-48 0,0 0-12 0,0 0 0 0,3 0 0 0,8 4 87 0,-8 2 14 16,8-3 3-16,0 6 1 0,-8 4-58 0,8 3-12 16,-1-1-3-16,1 4 0 0,3 3 16 0,0 0 4 15,4 0 0-15,-4 9 0 0,0-9-20 0,7 10-4 16,-7-1-1-16,7 0 0 0,4 1-15 0,-11-1-2 15,7 7-1-15,-6-7 0 0,6 0-1 0,-7-5-8 16,0 5 12-16,0-3-4 0,4-3-8 0,-11-3 0 0,10 0 0 16,-3 0 0-1,-3-3-48-15,3 0-12 0,-3-7-3 0,3-2 0 16,0-1-132-16,-3-6-26 0</inkml:trace>
  <inkml:trace contextRef="#ctx0" brushRef="#br1" timeOffset="92645.9">2477 16116 288 0,'0'0'25'0,"0"0"-25"0,0 0 0 0,0 0 0 16,0 0 212-16,3-3 38 0,4-3 7 0,-7 6 2 15,4 0-95-15,-4 0-18 0,0 0-4 0,3-3-1 16,-3 3-54-16,7-3-11 0,-7 3-3 0,0 0 0 16,11 0-32-16,-11 0-6 0,3 0-2 0,-3 0 0 15,0 0 0-15,11 0 0 0,-11 0 0 0,0 0 0 16,0 0-8-16,3 3-1 0,4 0-1 0,4-3 0 15,-11 0-7-15,0 0 0 0,4 6-1 0,6-3 0 16,-6-3-3-16,3 7 0 0,3-4 0 0,-3-3 0 16,0 0 4-16,4 6 0 0,-11-6 0 0,7 0 0 15,4 3 3-15,-1-3 1 0,4 0 0 0,4 3 0 16,-11-3-4-16,4 0-1 0,-1 0 0 0,4 7 0 16,-3-7 0-16,0 3 0 0,3-3 0 0,-4 0 0 15,1 0-1-15,-1 0 0 0,4 0 0 0,-3 6 0 16,0-6-4-16,-1 3-1 0,-3-3 0 0,4 0 0 15,-1 0-9-15,1 0 0 0,0 0 0 0,3 0 8 0,-4 3-8 16,4-3 0-16,-3 7 0 0,0-4 0 0,3-3 0 0,-4 0 0 16,1 6 0-16,-4-3 0 0,4-3 0 0,-1 6 8 15,1-2-8-15,-1-1 8 0,4-3-8 0,-3 6 0 16,0-6 0-16,-4 3-11 0,3-3 11 16,1 6 0-16,-1-3 0 0,1-3 0 0,0 0 0 0,-4 0 0 15,3 0 0-15,8 0 0 0,-11 0 0 0,10 0 9 16,-9-3-9-16,2 3 10 0,1 0-10 0,-1 0 0 0,1-6 0 0,-1 6-11 15,-2 0 11-15,2 0 0 0,1-3 0 0,-1 3 0 16,1-6 0-16,-8 6 0 16,4 0 0-16,0 0 0 0,1 0 0 0,-8 0 0 15,10-3 0-15,-6 3 8 0,-4 0-8 0,10 3 0 0,-10-3 0 16,4 0 0-16,-4 0 0 0,7 0 0 16,3 0 0-16,-6 0 0 0,-4 0 0 0,11 0 0 0,-8 0 0 0,4 0 0 15,-7 0 0-15,11 0 0 0,-4 0 0 16,0 0 0-16,-7 0 0 0,10 6 0 0,-10-6 0 0,4 0 0 15,6 0 0-15,-10 0 0 0,0 0 0 0,11 0 0 16,-7 0 0-16,6 0 0 0,-10 0 0 0,0 0 0 16,0 0 0-16,11 0 0 0,-8 0 0 0,-3 0 0 15,0 0 0-15,0 0 0 0,7-6 0 0,0 6 0 16,4 0 0-16,-4 0 0 0,-7 0 0 0,7 0 0 16,0 0 0-16,4 0 0 0,-11 0 0 0,10 0 0 0,-3 0 0 0,-7 0 0 15,0 0 0-15,7 0 0 0,-7 0 0 0,11-3 0 16,-4 3 0-16,-7 0 0 0,0 0 15 0,11-4-2 15,-4-2 0-15,3 6 0 0,-10 0 5 0,4-3 1 16,6-3 0-16,-10 6 0 0,4 0-7 16,-4 0-2-16,11-3 0 0,-11 3 0 0,10-10-10 15,-10 10 0-15,0 0 0 0,0 0 0 0,4 0 0 16,-4 0 8-16,0 0-8 0,7 0 0 0,-7 0 0 0,10-3 0 16,-10 3 0-16,0 0 0 0,7 0 0 0,4-6 12 15,-1 6 0-15,1 0 0 0,0 0-12 0,-8-3-12 16,4-4 2-16,7 7 1 0,-3 0 9 0,-8 0 0 15,8 0 0-15,0-3 0 0,-8 3 0 0,4 0 12 16,-7 0-2-16,7 0-1 0,4 0-9 0,-4 0 0 16,-7 0-10-16,0 0 10 0,7 0 0 0,-7 0 0 0,11 0 0 0,-11 0 0 15,7 0 0-15,-4 0 0 0,8 0-8 0,-11 0 8 16,0 0 0-16,10 0 0 0,-6 0 0 0,3 0 0 16,0 3 0-16,-7-3 0 0,11 0 10 0,-1 0-10 15,1 0 0-15,-1 0 0 0,-6-3 0 0,6 3 0 16,1 0 0-16,-8 0 0 0,-3 0 0 0,0 0 8 15,8 0-8-15,-5 0 0 0,8 0 0 0,-11 0-11 16,0 0 11-16,0 0 0 0,0 0 0 0,0 0 0 16,0 0 0-16,0 0 0 0,0 0 0 15,0 0-8-15,0 0 8 0,0 0 0 0,0 0 0 0,0 0 0 16,10 3 0-16,-6-3 0 0,-4 0 0 0,0 0 0 16,0 0 0-16,7 0 9 0,-7 0-9 0,7-3 0 15,3 3 0-15,-10 0 0 0,0 0 0 0,8 0 0 16,-8 0 8-16,7-3-8 0,0 3 0 0,-7 0 0 15,10-6 0-15,-10 6 0 0,0 0 0 0,0 0 0 0,0 0 0 16,4 0 0-16,-4 0 0 0,10 0 0 0,1 0 0 0,-11 0 13 16,0 0-2-16,0 0-1 0,10 6-10 0,-10-6-11 15,0 0 3-15,8 3 0 0,-8-3 8 0,7 3-8 16,-7-3 8-16,10 0-8 0,-10 0 8 0,11 0 0 16,3 7 0-16,-4-7 0 0,-2 3 0 0,2-3 0 15,8 0 0-15,-11 0 0 0,0 0 0 0,3 0 0 16,5 0 0-16,-5 0 8 0,1 0-8 0,-4 0 0 15,3-3-8-15,1 3 8 0,0 0 0 0,-1-7 0 0,1 7 0 0,-4 0 0 16,0 0 0-16,3 0 0 16,4 0 0-16,-10 0 0 0,7 0 0 0,-4-3 0 15,7 3 0-15,-4 0 0 0,-3-3 0 0,0 3 0 16,4-6 0-16,0 6 0 0,-4 0 0 0,0 6 0 0,3-6 0 16,4 3 0-16,-3-3 0 0,0 0 0 15,-8 3 0-15,8-3 0 0,-8 0 0 0,8 7 0 0,-1-4 0 0,-10-3 0 16,0 0 0-16,0 0 0 0,0 0 0 0,4 0 0 15,-4 0 0-15,0 0 0 0,7 0 0 0,-7 0 0 16,0 0 0-16,0 0 0 0,0 0 0 0,11 0 0 16,-4 0 0-16,-7 0 0 0,0 0 0 0,7 0 0 15,-7 0 0-15,0 0 0 0,10 0 8 0,-10 0-8 16,0 0 0-16,0 0 0 0,0 0 0 0,0-3 0 16,0 3 0-16,0 0 0 0,0 0 0 0,7-7 0 0,-7 7 0 15,0 0 0-15,0 0 0 0,0 0 0 0,0 0 0 0,0 0 0 16,11 0 0-16,-11 0-8 0,7 0 8 0,-7 0 0 15,0 0 0-15,7 0-8 0,0 0 8 16,-7 0 8-16,0 0-8 0,11 0 11 16,-1 0-11-16,-10 0-11 0,4 7 3 0,-4-7 0 15,10 3 8-15,-10-3 0 0,11 0 0 0,-4 0 0 16,-7 0 0-16,11 0 0 0,-4 6 0 0,-7-6 0 0,0 0 0 0,10 3 0 16,4-3 0-16,-10 0 0 0,6 3 0 0,-10-3 0 15,7 7 0-15,8-7 0 0,-12 0 0 0,-3 0 0 16,0 0 0-16,11 3 0 0,-1-3 0 0,1 0 0 15,-11 0 0-15,10 0 0 0,5 0 0 0,-5 0 0 16,-3 0 0-16,4-3 0 0,-1 3 0 0,-3 0 0 16,8-7 0-16,-5 4 0 0,-3 3 0 0,4 0 0 15,-1-3 0-15,1-3 0 0,3 6 0 0,-3 0 0 0,-1-3 0 0,4 3 0 16,-3-7 0-16,3 7 0 0,-7 0 0 0,7 0 8 16,-3 0-8-16,3-3 0 0,-4 3 0 0,1 0 0 15,-11 0 0-15,7 3 0 0,4-3 0 0,-1 0 0 16,1 0 0-16,-1 0 0 0,1 0 0 0,-4 0 0 15,4 0 0-15,-4 0 0 0,7 0 0 0,-11 0 0 16,8 0 0-16,-4 0 0 0,7 0 0 0,-10 0 0 16,6 0 0-16,1 0 0 0,-11 0 0 0,10 0 0 15,-6 0 0-15,6 0 0 0,1 0 0 16,-7 0 0-16,3 0 0 0,7 0 0 0,-4 0 0 0,-6 0-8 16,-4 0 8-16,7 0 0 0,7 0 0 0,-10 0 0 15,3 0 0-15,0 0 0 0,0 0 0 0,3 0 0 16,-6 0 0-16,3 0 0 0,0 0 0 0,0-3 0 15,4 3 0-15,-4 0 0 0,0-3 0 0,3 3 0 16,-6-6 0-16,3 6 0 0,7 0 0 0,-10 0 0 0,3-3 0 0,7-4 0 16,-4 7 0-16,-3 0 0 0,-3-3 0 0,3-3 0 15,3 6 0-15,-2 0 0 0,-8 0 0 0,0 0 0 16,7 0 0-16,0 0 0 0,-7 0 0 0,0 0 0 16,0 0 0-16,0 0 0 0,10 0 0 0,-10 0 0 15,0 0 0-15,4 0 0 0,3 0 0 0,-7 0 0 16,0 0 0-16,14 0 0 0,-14 0 0 0,11 0 0 15,-4 0 0-15,-7 0 0 0,0 0 0 0,7 0 0 16,3 0 0-16,1-3 0 0,-4 3 0 0,-7 0 0 16,10 0 0-16,-3-3 0 0,8-4 0 0,-12 7 0 15,-3 0 0-15,11 0 0 0,-4 0 0 0,7 0 0 16,-14 0 0-16,3 0 0 0,-3 0 0 0,11 0 0 16,0 7 0-16,-1-7 0 0,-10 0 0 0,7 3 9 15,11 0 0-15,-15-3 0 0,-3 0-9 0,11 0-14 0,0 0 3 0,-1 6 1 16,-3-6 10-16,4 0 14 0,-1 0-3 0,1 0-1 15,0 0-10-15,-1 0 0 0,1 0 0 0,3-6 0 16,-4 6 0-16,4 0-14 0,-3 0 3 0,-4 0 1 16,4 0 10-16,-1 0 0 0,-3 0 0 0,7 0 0 15,-10 0 0-15,3 0 0 0,-7 0 0 0,7 0 0 16,4 0 0-16,-11 0 0 0,7 0 0 0,-7 0 0 16,0 0 0-16,0 0-10 0,7 0 10 0,-7 0 0 15,0 0 0-15,0 0 0 0,0 0 0 0,0 0 0 0,0 0 0 0,0 0 0 16,0 0 0-16,0 0 0 0,0 0 0 0,0 0 0 15,0 0 0-15,0 0 0 0,0 0-19 0,3-3 0 16,-3 3 0-16,0-10 0 0,-3 7-1 16,3 3-1-16,0-6 0 0,0 6 0 15,0 0-34-15,0-9-6 0,-4 9-2 16,4 0 0-16,0 0-63 0,-3-3-13 0,-8-1-2 0,11 4-523 16,0 0-105-16</inkml:trace>
  <inkml:trace contextRef="#ctx0" brushRef="#br1" timeOffset="96017.38">5934 15840 288 0,'0'0'25'0,"0"0"-25"0,0 0 0 0,0 0 0 16,0 0 110-16,-7-9 17 0,3 6 3 0,1-3 1 15,3-4-92-15,0 7-19 0,-4-6-3 0,4 6-1 16,0-4 44-16,0 1 8 0,4-3 1 0,-1-1 1 16,-3 1 30-16,4-1 7 0,3 1 1 0,-7 0 0 15,0-4-21-15,3 4-4 0,-3 5-1 0,4-5 0 16,-4 9-20-16,0 0-4 0,0 0-1 0,0-3 0 16,3-3-5-16,-3 6 0 0,0 0-1 0,0 0 0 15,0 0 0-15,0 0 0 0,0 0 0 0,0 0 0 0,0 0 2 0,0 0 1 16,4 6 0-16,-1 0 0 0,4 4-14 0,-7-1-4 15,0-9 0-15,0 9 0 0,0 1-11 0,0-7-2 16,0 13-1-16,4-10 0 0,-4 10-10 0,7-4-3 16,-7 1 0-16,0 6 0 0,0-7-9 15,0 10 0-15,0 0 0 0,-7 9 0 0,7-2-10 0,0-4 10 16,-4 6-13-16,4-3 5 0,0-3 0 0,0 4 0 0,-7-8 0 0,7 8 0 16,-3-4-6-16,3-3-1 0,0-3 0 0,0-1 0 15,0-2 15-15,-4 3 0 0,4 0 0 0,0-4 0 16,-3 4 13-16,3-6 6 0,-4-4 1 15,4 10 0-15,0-10-20 0,-3 4 0 16,3-1 0-16,-7 4 0 0,3-3 0 0,1-1 0 0,-1 1 0 16,1-4 0-16,-1 7 0 0,4-4 0 15,-7 1 0-15,3-4 0 0,-3 1 0 0,7-7 0 0,-3 6 0 16,-1 1 0-16,1-7 0 0,-1 6 0 0,4-9 0 0,0 0 0 16,-3 0 0-16,3 0 10 0,-7 6-10 15,7-6 12-15,0 0 8 0,0 0 3 0,0 0 0 0,0 0 0 16,0 0-23-16,-4 4 0 0,1-1 0 0,-1 3-8 15,4-6 8-15,-7 3 0 0,7-3 0 0,0 0 0 16,0 6 0-16,-7-2 0 0,7-4 0 0,-4 9 0 16,-3-6 0-16,7-3 0 0,0 0 0 0,0 0 0 0,0 0 0 0,0 0 0 15,-7 0 0-15,7 0 8 0,0 0-8 0,0 0 0 16,0 0-8-16,0 0 8 16,0 0 0-16,0 0-10 0,0 0 10 0,0 0 0 0,0 0 0 0,0 0 0 15,0 0 0-15,0 0 0 0,0 0 0 0,0 0 0 16,0 0 0-16,0 0 0 0,0 0 0 0,0 0 0 15,0 0 0-15,0 0 0 0,0 0 0 0,0 0 8 16,0 0 0-16,0 0 1 0,0 0 18 16,0 0 3-16,0 0 1 0,0 0 0 0,0 0-7 0,0 0 0 15,0 0-1-15,0 0 0 0,0 0-11 0,0 0-3 16,0 0 0-16,0 10 0 0,0-10-9 0,0 0 0 16,0 0-10-16,0 0 10 0,0 0 0 0,0 6 0 15,0-6 0-15,0 0 0 0,7 3 0 0,-7-3 0 16,7 3 12-16,4 3-12 0,-7-6 21 0,3 0-2 15,0 0-1-15,3 0 0 0,1 0-18 0,3-6 8 0,-3 3-8 0,3 3 0 16,3-3 15-16,1-3-4 0,0 6-1 0,-1 0 0 16,4-4-10-16,-6 4-12 0,6-6 2 0,-4 6 1 15,1 0 9-15,-4 0 0 0,-3 0 0 0,-1 0 0 16,4 0 0-16,-3 0 0 0,3 0 0 0,-3 0 0 16,-4 0 0-16,10-3 0 0,-6 0 0 0,3-3 0 15,-3 6 0-15,3-10 8 0,3 10-8 0,1-9 0 16,-7 6 0-16,3-1 0 0,3-2 0 0,1 6 0 15,-7-3 0-15,6-3 0 0,-3 6 0 0,-3 0 0 16,7-3 0-16,-11 3 12 0,3 0 0 0,1 0-1 16,-4 0-11-16,7 0 0 0,-11 0 0 0,4 0 0 15,1 0 0-15,-1 0-17 0,3 0 4 0,-6-7 1 16,3 7 12-16,0-3 0 0,3 0 0 0,1-3 0 16,-4 3 0-16,7-4 0 0,0 4 0 0,0-6 0 15,-7-1 0-15,8 7 0 0,-1-3 0 0,0 0 0 0,-4-4 10 0,1 4-2 16,-4 3 0-16,7-3 0 0,-7 3-8 0,0-1 0 15,4-2 0-15,-1 3 0 0,-6-3 0 0,6 6 0 16,1-3 0-16,-7-4 0 0,-4 7 0 0,3 0 0 16,-3 0 0-16,7 0 0 0,-7 0 0 0,11 0 0 15,-11 0 0-15,10 0 0 0,-6 0 0 0,-4 0 0 16,0 0 0-16,0 0 0 0,0 0 0 0,7 7 0 16,-7-7 0-16,0 0 0 0,14 0 0 0,-14 0 0 15,4 0 8-15,-4 0-8 0,7-7 0 0,7 4 0 0,-14 3 0 0,0 0 0 16,3-3 0-16,-3 3 0 0,0 0 0 0,4-6 0 15,-1-4-10-15,1 10 10 16,-1-9 0-16,-3 9-9 0,0 0 9 0,0-3 0 16,0-7 10-16,0 7-10 0,0 3 13 0,0 0-3 15,0-6-1-15,0 0 0 0,0 0-9 0,0-4 0 0,0 7 0 16,0-3 0-16,4-7 0 0,-4 4 10 0,0 6-2 0,0-7-8 16,0 1 15-16,0-4-4 0,0-6-1 0,0 10 0 15,0-4-10-15,0-5 12 0,0 5-12 0,0-9 12 16,0 3-12-16,0 4 8 0,-4-7-8 0,4-3 8 15,-3 3-8-15,3 6 0 0,-4-6 0 0,1-3 0 16,3 3 0-16,-4 6 0 0,1-2 0 0,3-1 0 16,0-3 0-16,0 9 0 0,-7-6 0 0,7 10 0 15,0-4 0-15,0 1 0 0,7-4 0 0,-7 4 0 0,0-1 0 16,3 1 0-16,1-4-9 0,-1 3 9 16,-3 4 0-16,4 0 0 0,-1-4 0 0,1 0 0 0,-1 1 8 0,1-4 0 15,3 10-8-15,-7-10 12 0,4 7-12 0,-1 3 0 16,-6-4 0-16,6 1 0 0,-3-1 0 0,0 1 0 15,0 0 0-15,0 5 0 0,-3-5 8 16,3 0-8-16,0-1 0 0,0 7 0 16,-4-6 0-16,4 6-13 0,0-4 1 0,0-2 0 0,0 6 12 15,0-7 0-15,0 10 0 0,0 0 0 0,0-9 0 0,0 6 0 16,0-3 8-16,0 6-8 0,4-4 0 0,-4-5 0 16,0 6 0-16,3-3-9 0,1-4 9 0,-4 7 0 15,0 0 0-15,0-3 8 0,0 2-8 0,0 4 0 16,3-6 0-16,-3 0-8 0,0 0 8 0,0-4 0 15,0 10 0-15,0 0 0 0,0-3 0 0,4-3-8 0,-4 6 0 16,0 0 0-16,0 0 8 0,0 0 0 0,0 0 0 0,0 0 0 16,0 0 0-16,0 0 0 0,0-6 0 0,0 6 0 15,0 0 0-15,0 0 0 0,0 0 0 0,0 0-8 16,0 0 8-16,0 0 0 0,0 0 0 16,-4-7 0-16,4 7 0 0,0 0-8 0,0 0 8 0,-3 0-8 15,-1 0 8-15,4 0 0 0,0 0 0 0,0 0 0 16,0 0 0-16,0 0 0 0,0 0 0 0,0 0 0 15,0 0 0-15,-7 0 0 0,0 0 0 0,7 0-8 16,-7 0 8-16,0 0 0 0,0 7 0 0,3-4-8 16,4-3 8-16,-10 0 0 0,3 3 0 0,0-3 0 15,-4 6 0-15,4-6 0 0,-4 3 0 0,1-3 0 16,-4 0 0-16,3 0 0 0,-7 0 0 0,4 7 0 16,-3-7 0-16,6 3 0 0,-10-3 0 0,7 6 0 15,-7-3 0-15,3 0 0 0,-3-3 0 0,0 0 0 0,3 0 0 16,-3 6 0-16,0-6 0 0,0 0 0 15,3 0 0-15,0 0 0 0,1 0 0 0,3 0 0 0,-11-6 0 0,7 6 8 16,1 0-8-16,-1-3 0 0,0 0 0 0,-3-3 0 16,7 6 0-16,-7-3 0 0,3-4 0 0,1 7 0 15,-1 0 0-15,0 0 0 0,4 0 0 0,0-3 0 16,0 3 0-16,3 3 0 0,1-3 0 0,-1 7 0 16,-3-4 0-16,0 3 0 0,3-3 0 0,-6 0 0 15,3 3 0-15,3-2-8 0,4-4 8 0,-4 6 0 0,1-3 0 16,3-3 0-16,0 9 0 0,0-5 0 0,0-4 0 15,7 0 0-15,0 0 0 0,-4 6 0 16,-3-3 0-16,7-3 0 0,0 0 0 0,0 0 0 16,0 0 0-16,-7 6 0 0,7-6 0 0,0 0 0 15,-4 3 0-15,4-3-8 0,0 0 8 0,0 0 0 16,0 0 0-16,-7 4-8 0,0 2 8 0,7-6-8 0,0 0 8 0,0 0-8 16,-3 3 8-16,3-3-8 0,0 0 8 0,0 9-8 15,3 1 8-15,-3-7 0 0,0-3 10 0,0 9-10 16,0-9 0-16,0 10 0 0,0-10 0 0,0 9 0 15,0-9 0-15,0 10-13 0,0-10 4 0,0 3 1 16,0-3-19-16,0 0-3 16,0 0-1-16,0 9 0 0,-3 4-25 0,3-13-4 0,0 6-2 0,-4-3 0 15,4-3-77-15,-3 9-15 0,3 1-3 16,-7-7-587-16,0 6-118 0</inkml:trace>
  <inkml:trace contextRef="#ctx0" brushRef="#br1" timeOffset="97050.66">3715 15565 518 0,'0'0'46'0,"0"0"-37"15,0 0-9-15,0 0 0 0,0 0 158 0,10-7 30 16,-10 4 5-16,11-6 2 0,-11 9-94 0,0 0-18 15,7-10-4-15,-7 10-1 0,7-3 26 0,-7 3 4 16,0-6 2-16,0 6 0 0,0 0-14 0,0 0-4 16,0 0 0-16,0 0 0 0,0 0-24 0,0 0-4 15,0 0-2-15,11 0 0 0,-8 6-26 0,-3-6-6 16,0 0-1-16,0 0 0 0,7 3-5 0,-7 7-2 0,4-1 0 0,-1 1 0 16,-3-1-5-16,7 3-1 0,-7 1 0 0,0 0 0 15,0 2-6-15,0 1-2 0,4 3 0 0,3 3 0 16,-7-4-8-16,3 8 12 15,1-8-12-15,3 4 12 0,4-3 3 0,-8-6 1 0,8 9 0 0,-1-13 0 16,1 4 5-16,-8-4 2 0,8 7 0 0,0-10 0 16,-1 0-4-16,-3-3-1 0,0-3 0 0,4 0 0 15,-4 0-10-15,0 0-8 0,-7 0 12 0,11-9-12 16,-8-4 9-16,8 4-9 0,-8 0 0 0,8-4 9 16,-4 1-9-16,0-7 0 0,0 9 0 0,4-2 0 15,-11-7 0-15,7 13 0 0,0-10 0 0,-4 13 0 16,8-7 0-16,-4 7-9 0,-4-3 9 0,8 6-10 15,-1-3 10-15,-2 6 0 0,-8-3 8 0,7 6-8 16,3 1 0-16,1 2-18 0,3 0 3 0,-4 4 1 16,-2 6 14-16,-1-7 8 0,3 4 0 0,1 0-8 0,-11-1 0 15,7-2 0-15,0-1 0 0,3 1 0 0,-10 3 0 0,4-4 0 16,-1-2-8-16,5-1 8 0,-8-9 0 0,0 3 0 16,0-3 9-16,0 0-9 0,0 0 12 0,0 0-3 15,0 0-1-15,0 0 0 0,10-3 11 0,1-3 1 16,-8-7 1-16,8 4 0 0,-8-10 19 0,4 6 4 15,-3-9 1-15,-1 1 0 0,5-1-9 0,-5-7-1 16,4 7-1-16,-3-3 0 0,3-3-22 0,-7 9-4 0,7-6 0 0,0 3-8 16,-4 3 0-16,4 1 0 0,-3-4 0 0,-1 9 0 15,4 1 0-15,-7-4 0 0,4 3 0 0,3 4 0 16,-3 0-14-16,3-4 0 16,-7 10 0-16,3-3 0 15,-3 6-61-15,0 0-12 0,0 0-2 0,11 0-1 16,-11 0-115-16,10 9-23 0</inkml:trace>
  <inkml:trace contextRef="#ctx0" brushRef="#br1" timeOffset="97391.47">4604 15853 2340 0,'0'0'104'16,"3"0"20"-16,4-3-99 0,-3-3-25 0,-4 6 0 0,7 0 0 0,0 0 108 15,-7 0 17-15,4-4 3 0,-4 4 1 0,0 0-56 0,0 0-11 16,0 0-2-16,0 0-1 0,3 10-37 0,1 2-7 0,-4 1-2 15,0 3 0-15,0-1-13 0,-4 1 0 16,1 0 0-16,3 2 0 0,-4-5 0 0,0 6 0 16,1-7 0-16,3 7 0 0,-7-6-10 0,3-1-5 15,4-2-1-15,-7-1 0 16,7 4-139-16,-3-4-28 0,3-3-5 0,0-6-958 0</inkml:trace>
  <inkml:trace contextRef="#ctx0" brushRef="#br1" timeOffset="99811.4">6632 15590 748 0,'0'0'33'0,"0"0"7"0,0 0-32 0,0 0-8 16,0 0 0-16,0 0 0 16,0 0 201-16,0 0 39 0,0 0 7 0,0 0 1 15,0 0-142-15,0 0-29 0,-7 0-5 0,7 0-2 0,-3 0 0 0,-1 0 0 16,-6 0 0-16,6 0 0 0,-3 0-14 0,7 0-2 16,-4 0-1-16,-6 0 0 0,3 0-11 0,-4 6-2 15,4-6-1-15,-3 0 0 0,-1 3-19 0,0-3-3 16,1 0-1-16,-4 6 0 0,0-3-4 0,-1 1-2 15,-2 2 0-15,-1-3 0 0,1 3-10 0,-1-3 0 16,0 7 9-16,-3-7-9 0,3-3 8 0,1 6-8 16,-1-3 10-16,4 4-10 0,0-4 24 0,0-3 0 15,3 6-1-15,-3-3 0 0,4-3-9 0,-1 3-2 16,0-3 0-16,8 7 0 0,-8-7-12 0,4 3 0 16,0 3 0-16,7-6 0 0,0 0 0 0,0 0 0 0,0 0 11 0,0 0-11 15,-3 3 15-15,3-3-4 16,-4 9-1-16,4-9 0 0,4 4-10 0,-4-4 0 15,0 9 0-15,3-3 8 0,-3-6-8 0,7 7 10 16,0-1-10-16,4-3 10 0,-8-3 17 0,8 0 3 0,3 0 1 16,0 0 0-16,-3 6-8 0,-1-6-2 0,5-6 0 0,2 6 0 15,-3 0-13-15,0 0-8 0,0 9 10 0,-3-9-10 16,0 0 8-16,-1 10-8 0,-3-7 0 0,4 3 9 16,-4-3-9-16,-7-3-12 0,3 10 2 0,5-1 1 15,-8-6 9-15,0 7-13 0,0-10 5 0,0 0 8 16,0 9-11-16,0-9 11 0,0 0-8 0,0 0 8 15,0 0 0-15,0 0 0 0,0 0 0 0,0 0 8 16,0 0-8-16,0 10 0 0,0-10 0 0,0 0 0 16,-8 3 0-16,5 6 0 0,-8 0 8 0,4-5-8 0,0 5 0 0,0-3-8 15,-3-3 0-15,3 7 0 16,-1-7 8-16,-2 6 0 0,3-2-9 0,0-4 9 0,3 6 0 16,-10-6 0-16,11-3 0 0,-4 10 0 15,0-10 0-15,7 0 0 0,-4 9 0 0,-3-9 0 0,3 10 0 16,4-10 0-16,-7 3 0 0,4 6 0 0,-1 0 0 0,4-5 0 15,-10 5 8-15,3-3-8 0,0-3 0 0,7 7-11 16,-7-7 3-16,3 6 0 0,-3-2 8 0,0-4 9 16,7 6-1-16,-11-6-8 0,4 4 8 0,4-4-8 15,3-3 0-15,0 0 0 0,-7 9 0 0,7-9 0 16,0 0 0-16,0 3 0 0,0-3 0 0,0 0 0 16,0 10 0-16,3-1 0 0,4-3 9 0,4-2-1 0,-11-4-8 0,7 3 12 15,7 6-3-15,0-9-1 0,0 9 0 0,-3-9 0 16,3 10 0-16,4-7 0 15,-8-3 0-15,8 9 0 0,-8-9-8 0,4 7 12 0,1-4-12 0,-5-3 12 16,1 6-12-16,3-3 10 0,-4 0-10 0,1-3 10 16,0 0-10-16,-1 7 0 0,1-7 0 15,3 0 0-15,-4 0-15 0,-2 0 2 0,9-7 0 0,-10 7 0 32,11 0-11-32,-8 0-1 0,8 0-1 0,-4 0 0 15,4 0-15-15,-8 0-3 0,1 0-1 0,3 0 0 16,-3-3-127-16,3 3-24 0,-11-3-6 0,4-3-1 0</inkml:trace>
  <inkml:trace contextRef="#ctx0" brushRef="#br1" timeOffset="101082.79">6752 15928 748 0,'0'0'67'0,"0"0"-54"0,0 0-13 0,0 0 0 16,11-3 192-16,-11 3 36 0,3 0 8 0,4 0 0 15,-7 0-100-15,7-3-21 0,4 3-4 0,-11 0-1 0,7 0-18 0,4 0-4 16,3 0-1-16,-14 0 0 0,3 3-24 0,8-3-5 16,-1 0-1-16,1 3 0 0,0 4-35 0,3-7-7 15,-7 3-2-15,3-3 0 0,1 0 3 0,0 6 1 16,-4-6 0-16,7 3 0 0,-7-3 7 0,3 0 2 16,-3 0 0-16,4 0 0 0,-8 0-14 0,5 6-4 0,6-6 0 0,-7 3 0 15,3 1-8-15,1-4 0 0,-1 0 0 16,1 6 8-16,3-6 2 0,-3 0 0 0,3 3 0 0,3-3 0 15,-2 0-2-15,-1 6 0 0,7-6 0 0,-11 0 0 16,5 0 2-16,2 3 0 0,-6-3 0 0,3 0 0 16,4 7 6-16,-1-7 2 0,1 3 0 15,-1-3 0-15,1 0 1 0,0 3 0 0,-4-3 0 0,3 0 0 16,-2 0-11-16,2 6-8 0,1-6 9 16,0 3-9-16,-1-3 9 0,4 0-9 0,0 0 8 0,1 0-8 15,2 0 8-15,8 0-8 0,-7 0 8 0,3 0-8 16,4 0 8-16,3 0-8 0,-14 0 8 15,11 0-8-15,0 0 0 0,-4 0 8 0,0 0-8 0,-3 0 0 16,0 0 0-16,-1 0 8 0,-6 0-8 0,0 7 0 16,-1-4 0-16,1-3 0 0,-4 6 0 0,0-3 0 15,-3-3 0-15,-1 3 0 0,1-3 0 0,3 0 0 16,-4 0 0-16,1 7 0 0,0-4 0 0,-1-3 0 0,1 0 0 0,-1 0 0 16,1 0 0-16,0 0 0 0,-1 0 0 0,1 0 0 15,3 0 0-15,-7 0 0 0,0 0 0 0,4 0 0 16,-4 0 0-16,-7 0 0 0,0 0 0 15,7 0 0-15,0 0 0 0,0 0 8 0,-7 0-8 0,7 0 0 16,3-3 0-16,-3 3 0 0,0 0 0 0,-7 0 0 16,0 0 8-16,8 0-8 0,2-7 0 0,-3 7 0 15,-7 0 0-15,11 0 0 0,-4 0 0 0,0 0 0 16,3 0 0-16,-2-3 0 0,2 3 0 0,1 0 0 16,-1 0 0-16,1 0 0 0,-1 0 0 0,1 0 0 15,3 0 0-15,0 0 0 0,-3 3 8 0,3-3-8 16,0 0 12-16,-3 7-4 0,3-4-8 0,-4-3 0 15,1 0 0-15,-1 6 0 0,1-3 0 0,-4-3 0 16,4 3 0-16,-1 4 0 0,-3-4 0 0,0-3 0 0,0 6 0 16,1-3 0-16,-8-3 0 0,10 0 0 15,-3 10 0-15,0-7 0 0,-7-3 0 0,7 0 0 0,0 6 0 0,0-3 0 16,0-3 0-16,0 0 0 0,4 6 0 0,-4-6 0 16,0 0 0-16,7 0 0 0,-10 0 0 0,3 0 0 15,3-6 0-15,-2 6 0 0,-1 0 0 0,0 0 0 16,3 0 0-16,-3-3 0 0,4-3 0 0,-4 6 8 15,-7 0-8-15,7 0 12 0,0 0-12 0,-7 0 12 16,7-3-12-16,0 3 8 0,0 0-8 0,-7 0 8 16,7 0 0-16,0 0-8 0,-7 0 12 0,11-4-4 15,-4 4-8-15,-7 0 0 0,0 0 0 0,0 0 0 16,11 0 0-16,-1-6 0 0,-10 6 9 0,14 0-9 16,-7 0 0-16,0 0 0 0,4 0 0 0,-11 0 0 15,0 0 0-15,7 0 0 0,4 0 0 0,-11 0 0 16,0 0 0-16,0 0 0 0,7 0 0 0,-7 0 0 15,0 0-99-15,0 0-14 0,0 0-3 0,0 0-1 0</inkml:trace>
  <inkml:trace contextRef="#ctx0" brushRef="#br1" timeOffset="103223.47">11522 15800 57 0,'21'0'0'0,"-21"0"0"16,-4 0 0-16,4 0 0 0,0 0 177 0,0 0 31 16,0 0 5-16,0 0 2 0,0 0-140 0,0 0-28 15,0 0-6-15,-7 6-1 0,-3-3 11 0,3-3 1 16,7 0 1-16,0 0 0 0,-14 3 7 0,3 4 2 16,11-7 0-16,0 0 0 0,0 0-6 0,0 0-2 15,0 0 0-15,0 0 0 0,0 0 10 0,0 0 1 16,0 0 1-16,0 0 0 0,0 0 1 0,0 0 0 15,0 0 0-15,0 0 0 0,-7 0 5 0,7 0 2 16,0 0 0-16,0 0 0 0,-7 0-10 0,7 0-1 16,7 3-1-16,-4-3 0 0,1 9-6 0,0-9-2 0,3 9 0 0,3-5 0 15,8-4-25-15,-4 6-5 0,-4-3 0 0,5 3-1 16,6-3 6-16,0 4 2 0,-3-4 0 0,-1 0 0 16,8-3-11-16,-4 6-3 0,4-6 0 15,-1 3 0-15,1-3-2 0,3 0-1 0,1 0 0 16,-1 0 0-16,7 0-14 0,-3 0 8 0,3 0-8 15,-3 0 0-15,3 0 31 0,0 7 0 0,1-4 0 0,-5 3 0 16,5-3-31-16,-5 0 0 0,5-3 0 0,-4 7 0 16,-4-4 0-16,3-3 0 0,1 6 0 0,0-3 0 15,0-3 0-15,-1 10 0 0,5-10 0 0,-4 3 0 16,-1 3 10-16,-3-3-1 0,1-3 0 0,-1 9 0 16,-3-9-9-16,-1 4 0 0,-6 2 0 0,3-3 0 15,-3-3 0-15,-1 9 0 0,-2-9 0 0,-1 7 0 0,0-4 0 16,0-3 0-16,0 3 0 0,-3-3 0 0,3 0 0 15,-4 0 0-15,4 0 0 0,-3 0 0 0,0 0 0 16,3 0 0-16,-4-3 0 0,-3 3 0 16,4-3 0-16,-1-4 0 0,1 4 8 0,0-3-8 0,-4 3 12 0,0-3-4 15,0 2 0-15,0 1 0 0,0-3-8 0,-4 3 8 16,-3 3-8-16,0 0 8 0,4-6 0 0,-4 6-8 16,7-3 12-16,-7 3-4 0,0 0-8 0,0 0 12 15,0 0-12-15,0 0 12 0,0 0-12 0,0 0 0 16,0-10 0-16,0 10 0 0,0 0 0 0,0 0 0 15,0 0 0-15,0 0 0 0,0 0 0 0,0 0 0 16,0 0 0-16,0 0 0 0,0 0 0 0,4-3 0 0,-4 3 0 16,0 0 0-16,0 0 0 0,3-6 10 15,-3 6 1-15,0-10 0 0,-3 7-11 0,3-6 10 16,-4-1-10-16,4 7 10 0,-7-3-2 0,3 0-8 0,1-1 12 16,-4-2-4-16,3 6-8 0,-3-3 8 15,0-1-8-15,0 1 8 0,0-3 0 0,-4-1 0 0,1 7 0 16,3-6 0-16,-4-1-8 0,4 7 0 0,-3-6 0 0,-1 6 0 15,0-4 0-15,4-2 0 0,0 6-14 0,0 0 5 16,0-4 9-16,4 4 11 0,-1-3-3 0,4 6 0 16,-7-3-8-16,7 3-11 0,-3-6 3 0,3 6 0 15,0 0 8-15,0 0 0 0,0 0 0 0,0 0 0 16,0 0 0-16,0 0 0 0,0 0 0 0,0-4 0 16,0-5 0-16,0 9 0 0,0 0 0 0,0 0 0 15,0 0-8-15,10 0 0 0,-3-3 0 0,-7 3 0 16,7 0 8-16,4 0 0 0,-4 0 0 0,4 3 0 15,-4-3 0-15,0 6-10 0,3-3 10 0,-6 1 0 16,3 2-9-16,0-3 9 0,-7-3 0 0,7 0-9 16,-7 0 9-16,7 9 0 0,-7-9 0 0,7 10 0 15,0-7 0-15,0 6 0 0,-3 1 0 0,3-4 0 16,-4 0 0-16,4 1 0 0,0-4 0 0,4 6 0 0,-4 1 0 16,4-7 0-16,-4 6 0 0,3-3-8 0,-3 1-4 0,4 2-1 15,-4 0 0-15,0 1 0 0,4-7 13 0,-8 6 12 16,4 1-3-16,-3-1 0 0,3-6-9 0,-4 7 0 15,-3-1 0-15,0 1-11 0,0-7 11 0,0 6 0 16,-3 0 0-16,-1 1 0 0,-3-7 0 0,0 6 0 16,4 1 8-16,-5-7-8 0,-2 6 8 0,-1 1-8 15,4-1 8-15,-3 1-8 0,-4-1 8 0,-1-3-8 0,1 4 8 0,0-1-8 16,0 4 8-16,0-7-8 0,0 3 8 16,-4 4-8-16,4-4 0 0,0 1 0 0,0 2-12 0,-4-2 4 31,1 2-15-31,-1 1-2 0,0-4-1 0,4 4 0 15,-7 5-122-15,7-5-24 0,-7 3-4 0,3-1-2 16,4-5-88-16,-4 2-18 0,-13 13-3 0,10-18-581 0</inkml:trace>
  <inkml:trace contextRef="#ctx0" brushRef="#br1" timeOffset="105286.8">11299 15132 288 0,'0'0'25'0,"0"0"-25"16,0 0 0-16,0 0 0 0,11-7 203 0,-7-2 35 15,-4 6 7-15,0 3 2 0,7-9-145 0,-4 9-29 16,-3 0-5-16,0 0-2 0,0 0-13 0,0 0-2 16,11 0-1-16,-11 0 0 0,0 0-13 0,0 0-2 15,7 0-1-15,0 9 0 0,-7-9 22 0,0 0 4 0,3 3 0 0,1 6 1 16,3 1-16-16,-7-10-3 0,-7 6-1 0,3 0 0 16,4-6-9-16,-3 10-3 0,-11-4 0 0,0-3 0 15,3-3 10-15,0 10 1 0,1-7 1 0,-8-3 0 16,1 6 7-16,-1-6 2 0,0 0 0 15,-3 0 0-15,-7-6-21 0,0 6-4 0,7-3-1 0,-4 0 0 16,-3-4 16-16,3 7 4 0,4-9 0 16,0 9 0-16,3-3-29 0,-7-4-6 0,-6 7-1 0,2 0 0 15,5 0-8-15,-5-3 8 0,-2 3-8 0,2 0 8 16,1 0-8-16,4 0 0 0,-5 3 0 0,1-3 0 16,-7 0 0-16,7 0 0 0,6 0 0 0,-6 0 0 15,-7 0 0-15,10 0 0 0,8 0 0 0,-1-3 0 16,-3 3 8-16,7 0 0 0,0 0 0 0,-1 0 0 15,8 3 18-15,-7-3 3 0,0 7 1 0,4-7 0 16,3 3-16-16,-1-3-3 0,1 0-1 0,-3 0 0 16,6 0 2-16,4 0 1 0,0 0 0 0,-7 9 0 0,-3-9-5 0,6 10-8 15,4-7 11-15,-3 6-11 0,-4 1 0 0,3-1 0 16,4 4 0-16,0 5 0 0,-4-5 0 0,1 6 0 16,-1-7 0-16,1 10 0 0,3 0 0 0,-4-3 0 15,1 12 0-15,-1-9 0 0,1 0 0 0,-1 10 0 16,1-10 0-16,3 6 0 0,-4-3 0 15,8 3 0-15,-1 3 0 0,1 1 0 0,-4-1 0 0,3 4 0 16,4 5 0-16,0 1 0 0,-3 0 0 0,3 3-9 16,0 0 9-16,0-3 0 0,0 2 0 0,0 1 0 15,-3-3 0-15,-1 3 0 0,1 3 0 0,-1 0 8 16,-10-6-8-16,4 3 8 0,3 6-8 0,-4-6 0 16,-3-3-8-16,0 2 8 0,4-2 0 0,-1-6 0 15,1 6 0-15,-1-10-8 0,-3 0 8 0,3 7 0 0,4-10 0 16,0 10 0-16,0-7 0 0,0 0 0 15,4-5 0-15,-4 5 0 0,3-3 0 0,1-3 0 0,-4 3 0 0,7-6 0 16,0 0 0-16,0 0 0 0,-7 6 0 0,4-6 0 16,-1 0 0-16,1 0 0 0,-8 0 0 0,4 0 0 15,4 6 0-15,-4-6-8 0,0 0 8 0,-4 0 0 16,-3-3 0-16,7 0 0 0,4-3 0 0,-4 2 0 16,-7 1 0-16,7-3 0 0,0-7 0 0,3 4 0 15,-6 3 0-15,3-4 0 0,0-3 0 0,3 1 0 16,4-7 0-16,-7-3 8 0,0 9-8 0,0-9 0 15,7 4 0-15,-3 5 0 0,-1-3 0 0,-3-6 0 16,0 0 0-16,4 3 0 0,3 7 0 0,-7-10 0 16,0 0 0-16,0 0 12 0,11 0-4 0,3 0 0 15,-7 0-8-15,0 0 0 0,10 0 0 0,-6-3 8 16,3-4-8-16,-3 7 0 0,-1 0 0 0,8-3-8 0,3-3 8 16,4 6 0-16,-11-9 0 0,7 9 0 0,7-7 0 0,0 1 0 15,-3 6 0-15,0-3 0 0,0-3 0 0,3 6 0 16,4-4 0-16,-4-2 0 0,-4 3 0 0,8 0 0 15,11-3 0-15,-12-4 0 0,-6 7 0 0,7-6 0 16,3-1 0-16,0 1 0 0,1 9 0 0,-8-6 0 16,0-1 0-16,-3-2 0 0,6 9 0 0,-9-9 0 15,-5 5 0-15,4 1 0 0,4-3 0 0,-7-3 0 0,-4 5 0 0,-4-5 0 16,5 6 0-16,-1-3 0 16,0-4 0-16,-4 7 0 0,-3 0 0 0,4-3 0 15,3 3 0-15,-3-4 0 0,-11 7 29 0,7-3 2 16,3-3 0-16,1 3 0 0,-1 3-23 0,-2 0-8 15,-8 0 0-15,10-3 0 0,8 3 0 0,-11 0 0 16,-7 0 0-16,0 0 0 0,10 0 0 0,1 0 0 0,-11 0 0 0,0 0 0 16,0 0 0-16,0 0 0 0,4 3 0 15,-4-3 0-15,0 0 0 0,0 0 0 0,10 0 0 0,-10 0 0 16,-10 0 12-16,10 0-3 0,0 0-1 16,0 0 0-16,0 0 0 0,0 0-8 0,0 0 12 0,7 0-4 15,7-10 0-15,-4 10-8 0,-10 0 12 0,0 0-4 16,7-9 4-16,0 9 0 0,-7 0 0 0,0 0 0 15,-3-9-12-15,3 9 12 0,7-4-12 0,-7-5 12 16,-7 0 7-16,7 5 1 0,3-5 1 0,-3 0 0 16,-3-1-10-16,-1-2-3 0,1-1 0 0,6-6 0 0,1 7 5 15,-4-7 1-15,-7-3 0 0,7 3 0 16,7-6-4-16,-7-3-1 0,-11 6 0 0,4-3 0 0,4-3-1 0,3-4-8 16,-4 1 12-16,-3 0-4 0,-3-1-8 0,6 1 0 15,4-1 0-15,-7 1 0 0,-7 0 0 0,10-4 0 16,4 1 9-16,0-4-9 0,-10 4 0 15,6-4 0-15,1 10 0 0,3-10 8 0,-4 7-8 0,1-1 0 16,-4 1 0-16,7 0 0 0,3-1 0 0,-3 7 0 16,-11-3 0-16,4 6 0 0,7-3 0 0,0-3 0 15,-3 6 0-15,-4 0 0 0,3 0 0 0,1 0 0 16,-1 0 0-16,1-3 8 0,-8 3-8 0,4-3 0 16,7 3 0-16,-3-6 0 0,-4 9 0 0,3-3-12 15,0-3 2-15,1 3 0 0,3-6 10 0,-4 9 0 16,1-3 0-16,-1 0 0 0,4 0 0 0,0 0 0 0,-10 0 0 15,6 3 0-15,4 1 0 0,0-4 14 0,-3 6-3 0,-1 0-1 16,-3-6-10-16,4 10-14 0,3-7 3 0,-4 6 1 16,-3 1 10-16,3-7 12 0,1 6-2 0,3 1-1 15,-4-4-9-15,1 4 0 0,3-7 0 0,0 6 0 16,0 1 0-16,0-4 0 0,-7 4 0 0,7 2 0 16,3-2 0-16,-3-7 0 0,-3 6 0 0,-1 4 0 15,4-4 0-15,0 1 0 0,-3-4 0 0,-1 4 0 16,1 2-9-16,3-2 9 0,0 2 0 0,0 1 0 15,-4 6-10-15,4-7 10 0,0 1-8 0,4 6 8 16,-4-7 0-16,0 7-10 0,3-3 10 0,1-4 0 16,-4 10-15-16,3-3 4 0,-6-6 1 0,6 6 0 15,-3 3-12-15,0 0-2 0,0-6-1 0,0 6 0 16,0 0-42-16,0 0-8 16,0-4-1-16,-3-2-1 0,-4 3-62 0,0 3-12 0,7 0-2 15,-7 0-1075-15</inkml:trace>
  <inkml:trace contextRef="#ctx0" brushRef="#br1" timeOffset="124502.37">1743 13247 925 0,'0'0'40'0,"0"0"10"0,0-9-40 0,0 9-10 16,0-3 0-16,0-1 0 0,-7-2 104 0,7 6 18 15,0 0 4-15,0 0 1 0,-4-3-10 0,-3-3-1 0,7 6-1 16,0 0 0-16,-3 6-38 0,-1-3-7 16,-7-3-2-16,11 0 0 0,-7 10-13 0,4-7-3 15,-1-3-1-15,-3 6 0 0,7-6-1 0,0 0 0 0,-3 3 0 0,3-3 0 16,-7 6 6-16,7-6 0 0,0 0 1 0,0 0 0 16,-4 4-9-16,4-4-3 0,0 0 0 0,0 0 0 15,0 12-20-15,-7-2-4 0,7-10-1 0,0 9 0 16,-3 0-11-16,3 4-9 0,0-4 12 0,-4 1-12 15,4-1 18-15,-7 4-3 0,7-4-1 0,-4 0 0 16,4 4 4-16,0-4 1 0,0 1 0 0,0 2 0 16,0-2-3-16,0 2-1 0,4 1 0 0,3-4 0 15,-3 4 0-15,-4 2 0 0,0-2 0 0,3 0 0 16,4 5-4-16,-3 1-1 0,3-3 0 0,-4 6 0 16,4-3-10-16,-7 3 12 0,4 0-12 0,-4-1 12 15,3-2-12-15,-3 3 0 0,0 0 9 0,0 3-9 0,0-3 0 0,0-6 0 16,0 6 0-16,-3-3 8 15,3 3-8-15,0-4 0 0,0-5 0 0,0-4 8 0,-4 4-8 0,4-4 0 16,0 1 0-16,0-10 8 16,0 0-8-16,0 0-16 0,0 0 4 0,0 0 0 15,0 0-110-15,0 0-22 0,0 0-5 0,0-13-1096 0</inkml:trace>
  <inkml:trace contextRef="#ctx0" brushRef="#br1" timeOffset="127852.52">2515 13702 1105 0,'0'0'24'0,"0"0"4"0,0-3 2 0,0 3 2 0,0-10-32 0,0 10 0 0,0 0 0 0,7-9 0 16,-3-1 48-16,-4 7 4 0,0 3 0 0,3-9 0 16,4 6 21-16,-7-3 5 0,0 6 1 0,11-7 0 15,-11 1 17-15,7-3 4 0,0 5 1 0,4-2 0 16,-8 3-4-16,8-6-1 0,-1-1 0 0,1 7 0 16,-4-3-32-16,4 3-6 0,-1-7-2 0,1 10 0 15,-1-3-30-15,-6-3-6 0,7 6-2 0,-1 0 0 16,-10 0-18-16,4 0 0 0,3 0 0 0,-7 0 0 15,3 9 0-15,4-2 0 0,-3-1 0 0,6 3-9 0,-6 1 9 16,3-1 0-16,0 0 0 0,0 1 0 0,4-1 0 16,-1-2 8-16,-3 2 0 0,11 3 0 15,-4 4 11-15,0-3 2 0,0-10 1 0,4 6 0 16,0 7 14-16,3-4 4 0,0 1 0 0,4-4 0 16,-1 4-22-16,1-4-4 0,0 4-1 0,-1 6 0 0,-2-7 15 15,2 7 4-15,-6-6 0 0,3 9 0 16,0-4-32-16,4 1 0 0,-11-3 0 0,7 3 0 0,-7 9 0 15,7-6 0-15,-6 0 0 0,-1 0 0 0,0 0 0 0,7 0-16 16,0 0 1-16,-3 0 1 0,3 3 22 0,0-3 4 16,4 0 0-16,-1 0 1 0,5-1-13 0,-5 1 0 15,8 0 0-15,-7 0 0 0,3 0 11 0,0 6-11 16,-3-6 12-16,3-3-12 0,-3 3 16 0,7-3-3 0,-8 3-1 16,1 0 0-16,3-3-12 0,4-4 11 0,-7 7-11 0,3 7 10 15,0-7-10-15,-3-1 0 0,3 1 0 0,-3 0 0 16,7 7 0-16,-4-7 0 0,3 0 0 0,-2-1 0 15,2 1 0-15,-2-3 0 0,2 3 0 0,-2-3 0 16,2-6 0-16,-6 8 12 0,3-2-12 0,4-6 12 16,3 6-12-16,-6-7 0 15,2 1 0-15,-2 6 0 0,2-7 0 0,5 4 0 0,-12-4 0 16,4 1 0-16,4-4 0 0,-7 4 0 0,3-4 0 0,4 4 0 16,-7 6 0-16,3-10 0 0,-3 4 8 0,6-4-8 15,-6 3 0-15,3-2 0 0,4 2 9 0,3-2-9 16,0 6 0-16,1-4 9 0,-8-3-9 0,4 4 0 15,3 0 0-15,-3-4 0 0,3 4 0 0,-3-4 0 16,-4 3 0-16,4-2 0 0,-8 9-12 0,1-7 3 16,0 4 9-16,0 0 8 0,-1 2-8 0,-3-5 11 15,1 6-11-15,2-7 0 0,1 10 0 0,-7-6 0 0,3 0 0 16,0-7 0-16,4 10 0 0,-4-7 0 0,3 1 0 0,-6-4 0 16,0 4 0-16,6-4 0 0,-6 1 0 0,0-1 8 15,-1 1-8-15,-3-7 8 0,4 6-8 0,-7-9 12 16,3 3-12-16,-7 3 12 0,0-6-12 0,-7 0 10 15,11 4-10-15,-11-4 10 0,0 0-10 0,0 0 0 16,0 0 0-16,0 0 0 0,0 0 0 0,0 0 0 16,0 0-12-16,0 0 12 0,0 0-9 0,0 0 9 15,0 0 0-15,0 0 0 0,0 0 0 0,0 0 0 16,0 0 0-16,0 0 0 0,0 0 0 0,0 0 0 16,0 0 0-16,0 0 0 0,0 0 0 0,0 0 0 15,0 0 8-15,0 0-8 0,0 0 0 0,0 0 0 16,0-10 8-16,0 10-8 0,0-3 13 0,0 3 0 15,0 0 0-15,3-9 0 0,-3 9-13 0,0 0-15 0,-3-3 3 16,3 3 1-16,0-7 11 0,0 7 0 0,0 0 0 0,0 0 0 16,0-6 0-16,0 0 0 0,-8 6 0 0,8 0 0 15,-7-3 0-15,7 3 0 0,-3-7 0 0,-1 4 0 16,1-3 12-16,3 3-3 0,-7-7 0 0,3 1 0 16,1 0-9-16,-1-4 10 0,-3 0-10 0,7-5 10 15,-7-4-2-15,4 3-8 0,-5-3 12 0,1 0-4 16,7 3-8-16,-3 3 8 0,-1-5-8 0,4 2 8 15,-3 0-8-15,3-3 0 0,0 9 0 0,0-5 0 16,-7 5 0-16,7 0 0 0,0-2 0 0,-4 9 0 16,1-10 0-16,3 13 0 0,0-10 0 0,0 4 0 15,-4-1 0-15,1 1 0 0,3 0 0 0,-4-1 0 16,4-2 0-16,0 8 0 0,0-5 0 0,-7 3 0 16,7-7 0-16,0 10 0 0,-3-3 0 0,3 6 0 15,0-3 0-15,0 3-9 0,0 0 9 0,0 0 0 16,0 0-11-16,0 0 11 0,0 0-10 0,0 0 10 0,0 0-14 0,10 3 3 15,-6 6 1-15,3 4 0 0,0-4 2 16,0 1 0-16,0 2 0 0,3 4 0 0,-2-4 8 0,2 1-10 16,-6 9 10-16,-1-6-10 0,4-1 10 0,-3 1-10 15,3 0 10-15,-4-4-10 0,1 4 10 0,-1-4 0 16,1 1 0-16,-1-4 0 0,5 4 0 0,-8-4 0 16,0 1 0-16,3 2 0 0,4-2-8 0,-7-1 0 0,0 0 0 15,7 4 0-15,-7-4 8 0,4 4 11 0,3-4-3 0,0 1 0 16,-4 2-8-16,1-2 0 0,-1 2 0 0,1-2 8 15,-1-1-8-15,4 0 0 0,-7 1 0 0,0 2 0 16,0-2 0-16,-7-1 0 16,4 1 0-16,-4-4 0 0,3 3 0 0,1 1 0 15,-8 2 0-15,4-2 0 0,0-4 0 0,-3 0 0 16,2 4 0-16,1-4 0 0,0 3 20 0,-3-2 0 0,-1-1-1 0,4-3 0 16,0 6-19-16,4 1 0 0,-8-7 0 0,4 3-9 15,3-3 9-15,1 4 0 0,-8-4 8 0,8-3-8 16,-8 0 0-16,11 0 0 0,-10 0 0 0,-1 0 8 15,0 0-57 1,1 0-11-16,-4 0-3 0,0-3 0 0,-1-4-110 0,-9 4-23 0,6-3-4 0</inkml:trace>
  <inkml:trace contextRef="#ctx0" brushRef="#br1" timeOffset="128856.61">3845 13859 115 0,'0'0'0'0,"0"-4"10"0,4-2-10 16,3 0 0-16,-7-3 0 0,3 2 0 0,1-2 351 0,3-4 68 16,-3 4 13-16,3 0 4 0,-7 2-285 0,0 1-57 15,0 6-11-15,0-9-3 0,0 9-11 0,0 0-2 16,0 0-1-16,0-4 0 0,0 4-14 0,0 0-4 16,0 0 0-16,0 0 0 0,0 0-16 0,0 0-3 15,0 0-1-15,0 0 0 0,0 0-12 0,0 4-2 16,0 5-1-16,0 0 0 0,0 4-5 0,-7 6 0 0,7-7-8 0,0 7 12 15,-4 0 25-15,4-3 5 0,0 2 1 16,0-5 0-16,0 9-22 0,0-6-4 16,0-1-1-16,0 4 0 0,4-6 2 0,3 5 0 15,-7-5 0-15,10 6 0 0,-6-7-18 0,-1-2 0 16,4 2 0-16,-3-2 0 0,6-1 0 0,1 4 0 0,-8-7 0 0,5-3 0 16,-5 6 28-16,-3-9 3 0,0 0 0 0,11 4 0 15,-11-4-31-15,3 0 0 0,4 0 0 0,4 0 0 16,-4-4 10-16,3-5-1 0,1 6 0 0,0-3 0 15,-1-4-9-15,1 4 0 0,-4-3-10 0,0-1 10 16,3 1 0-16,5-1 0 0,-12 1 0 0,8 6 0 16,-4 0 0-16,0-4 0 0,0 7-9 0,3 0 9 15,-10 0 0-15,0 0-8 0,8 0 8 0,-8 0 0 16,7-3 0-16,3 6-8 0,1 4 8 0,-8-1 0 16,8-6 0-16,-8 9-10 0,4 1 10 0,0 2 0 0,1-2 0 0,-5-1 0 15,4 4 10-15,-3 2-2 0,3-2-8 0,-4-4 0 16,8 13 0-16,-1-19 0 0,-10 7 0 15,4-1 0-15,-1 1 0 0,-3-10 0 0,8 3 0 16,-8-3 0-16,3 9 0 0,-3-9 0 16,0 0 12-16,7 0-4 0,4 0 0 15,-8 0-8-15,8-3 9 0,-8-3-9 0,4 3 10 0,0-4 1 0,0-5 0 16,4 2 0-16,-7-2 0 0,3-7-3 0,0 3 0 16,3-3 0-16,-3-2 0 0,0 2 4 0,11-3 0 15,-14 0 0-15,3 3 0 0,7-3-12 0,-11 10 0 16,8-7 0-16,-1 9 0 0,-6-2 0 0,3-1 0 15,4 4-8-15,-8-1 8 0,1 1-22 0,3 6 0 16,3-3 0-16,-6 2 0 16,-4 4-98-16,0 0-20 0,0 0-4 0,0 0-661 0,0 0-132 0</inkml:trace>
  <inkml:trace contextRef="#ctx0" brushRef="#br1" timeOffset="129455.64">4639 14342 1792 0,'0'0'40'0,"0"0"8"0,0 0 1 0,0-7 1 0,0 4-40 0,4-6-10 16,-4 6 0-16,7-4 0 0,-7 1 30 0,-7 0 4 15,3-4 1-15,4 10 0 0,-3 0-21 0,-5-3-4 16,5-3-1-16,-8 3 0 0,4 0 10 0,0-4 1 16,-3 7 1-16,3 0 0 0,-4 0 11 0,4 0 1 15,0 0 1-15,3 10 0 0,-6-7 3 0,6-3 1 16,4 0 0-16,0 9 0 0,-10 1-10 0,10 2-3 0,-7-2 0 0,7-1 0 15,0 4-12-15,7-4-2 0,-7 4-1 0,3 2 0 16,4 1-10-16,0-7 0 16,0 10 9-16,4-6-9 0,-8-1 0 0,5 7-20 15,6-6 4-15,-4-4 1 0,4 0 15 0,-3 4 0 16,0-4 0-16,3 1 0 0,-4-1 23 0,8-6 7 16,-4 4 2-16,4-4 0 0,-8-3-16 0,4 6-2 0,-3-12-1 15,-1 6 0-15,5 0 31 0,-5-10 7 0,4 7 1 16,-3-6 0-16,-8 6-32 0,4-7-7 0,8 1-1 0,-15-1 0 15,10 1 0-15,-10 0-1 0,0-4 0 0,0 1 0 16,0-1-11-16,0-3 0 0,0 4 0 0,-7 2 0 16,4 1 8-16,-5 3-8 0,1-4 0 0,4 4 8 15,-4 3-8-15,0-3 0 0,3 2 0 0,-10 4 0 16,7-3 0-16,4-3 0 0,-8 6 0 0,4 0 0 16,0-3 0-16,-4 3 0 0,4-6 0 0,0 6 0 15,-3 0 0-15,3-3 0 0,-1-4 0 0,5 4 0 0,-4 0-20 0,0-3 3 16,3 3 1-16,-6-4 0 15,6 4-116-15,-6 0-24 0,-4-3-4 0,3 3 0 0</inkml:trace>
  <inkml:trace contextRef="#ctx0" brushRef="#br2" timeOffset="153824.47">24575 6295 1954 0,'0'0'43'0,"-8"-3"9"0,5-6 1 0,-4-1 3 0,3 1-45 0,-3-4-11 0,4 4 0 0,-4 6 0 15,3-7 28-15,1 1 3 0,-4-1 1 0,3 7 0 16,4-6-7-16,0 9-1 0,-7 0 0 0,7 0 0 16,0 0-8-16,0 0-1 0,4 12-1 0,-1-2 0 15,1 9-2-15,-1-7 0 0,1 10 0 0,-1 9 0 16,1-2-12-16,-1 5 0 0,-3-2 8 0,4 8-8 15,-1 1 0-15,-3 3-13 0,0-3 2 0,4 6 1 0,-4 3 26 16,-4 0 4-16,1 7 2 0,-1-4 0 16,1 10 12-16,-4-1 2 0,0 1 1 0,-4 3 0 15,0 6-4-15,1 0-1 0,3 3 0 0,-4 1 0 16,8-4 8-16,-4 3 2 0,7 0 0 0,0 4 0 0,-7-1-10 16,7-3-3-16,3 7 0 0,1 3 0 0,-1-10-5 0,4 9 0 15,4-2-1-15,-4 3 0 0,3-1-12 0,1-2-3 16,-4-4 0-16,4 7 0 0,-1 6-8 0,-3-3 0 15,4-4 0-15,-4 1 0 0,0-3 9 0,0-7 0 16,0 9 0-16,-3-8 0 0,-1 5-9 0,4-5 0 16,-3-1 0-16,3 6 0 0,-4-5 0 0,1-4 0 15,-4 3 0-15,3 0 0 0,1 0 0 0,-4 4 0 0,0-10 0 16,0 3 0-16,3 0 0 0,-3 0 0 0,-3-3 0 0,3 3-11 16,0-3 11-16,-4 0 16 15,1-6-4-15,3 0-1 0,-4-1-11 0,4 4-12 0,-3-3 2 0,-1 0 1 16,1-1 9-16,-1-2 14 0,4-4-3 0,-3-2-1 15,-1-1-10-15,1 7 0 0,3-4-12 0,-4-3 12 16,1-2 0-16,3 2 0 0,-4 0 0 16,1 1 12-16,-1-1-12 0,4 0 8 0,-4-3-8 15,1 0 8-15,3-2-8 0,-4 2 0 0,1-6 0 16,-1 6 0-16,1-6 0 0,-1 0 0 0,-3 6 0 0,4-6 8 16,-1-4-8-16,1 4 0 0,-1-3 0 0,1-6 0 15,-1 5 0-15,1 1 0 0,3 0 0 0,-4-7 0 16,4 7 8-16,0-10-8 0,-4 4 8 0,4 6-8 15,0-10 16-15,0 0-1 0,0 1-1 0,0-1 0 16,0 1-1-16,0-4 0 0,-3-3 0 0,-1 3 0 16,1-3-13-16,3 7 11 0,0-11-11 0,0 11 10 0,-4-10-10 0,4 6 0 15,4-6 0-15,-1 0 0 0,1 0 0 0,-4 0 0 16,0 0 0-16,3-3 0 0,1 3 8 0,0-7-8 16,-1 1 0-16,-3 3 8 0,4-7-8 0,-1 1 8 15,-6-4-8-15,3 7 8 0,3-10-8 0,1 10 10 16,-4-4-10-16,0-9 10 0,0 7-10 0,0 2 10 15,0-2-10-15,0-1 10 0,0 1-10 0,0-7 0 16,0 6 0-16,0 1 8 0,0-10-8 0,3 9 0 16,-6 0 0-16,3 1 0 0,3-7-21 0,-3 6 0 15,0 1 0-15,0-10 0 16,0 3-15-16,0-3-2 0,-3 9-1 0,3-9 0 0,-4 10 11 0,4-10 3 16,-7 3 0-16,7-3 0 0,0 0 2 0,0 0 1 15,0 0 0-15,0 0 0 16,0 0-19-16,0 9-4 0,0-9-1 0,0 0 0 15,-3 10-91-15,-1-1-19 0,-3-6-3 0,7-3-857 0</inkml:trace>
  <inkml:trace contextRef="#ctx0" brushRef="#br2" timeOffset="154567.43">20313 10895 172 0,'0'0'16'0,"0"0"-16"0,-7 0 0 16,0 0 0-16,0 0 80 0</inkml:trace>
  <inkml:trace contextRef="#ctx0" brushRef="#br2" timeOffset="155326.6">19759 10864 1062 0,'-28'0'47'0,"17"0"9"15,-6 0-44-15,-1 6-12 0,0-6 0 0,-6 0 0 16,-5 0 45-16,1 0 7 0,0 0 2 0,-4 3 0 15,1-3-42-15,-1 0-12 0,0 0 0 0,-3 0 0 16,3 7 0-16,0-7 0 0,0 3 0 0,-3-3 8 16,3 0 25-16,-6 0 6 0,-1 0 1 0,4 0 0 15,6 0 52-15,1 0 12 0,0 0 1 0,0 0 1 16,3 0-14-16,0 0-4 0,1 0 0 0,2 0 0 16,1 0-31-16,4 0-6 0,-1 0-2 0,0 0 0 15,4 0-15-15,0 0-3 0,4 0-1 0,-1-3 0 0,0 3-18 0,4 0-3 16,0 0-1-16,7 0 0 0,0 0-8 0,0 0 8 15,0 0-8-15,0 0 8 0,0 0 1 0,4-7 0 16,3-2 0-16,0 6 0 0,3 0 1 0,5-4 0 16,-1 4 0-16,3-3 0 0,5 3-1 0,2-7 0 15,4 10 0-15,4-9 0 0,0 9 1 0,3-9 0 16,8 5 0-16,-1 1 0 0,4-3-2 0,-4 6-8 16,0 0 12-16,4 0-4 0,4-3 6 15,3-3 1-15,-1 6 0 0,8 0 0 0,0 0-2 0,0 0 0 0,0 6 0 16,0-3 0-16,0-3-1 0,4 0-1 0,6 6 0 0,1-3 0 15,3 1 1-15,0-4 1 16,4 0 0-16,-4 6 0 0,3-3 3 0,5-3 1 0,2 0 0 16,8 0 0-16,-4 0-8 0,4 0-1 15,0 0-8-15,6 0 12 0,5 0-12 0,2 0 0 0,1 0 8 16,0 0-8-16,0 0 0 0,0 0 0 0,3 6 0 0,1-3 0 16,2-3 0-16,-2 4 8 0,-4 2-8 0,3-3 9 15,4 6-9-15,3-2 0 0,-6-1 0 0,-1 0 0 16,7-3 12-16,4 7 4 0,-3-4 1 0,-1 0 0 15,4-6-25-15,-3 10-6 0,3-10-1 0,-4 9 0 16,7-3 15-16,-10-2 0 0,4-1 0 0,-1-3 0 16,4 6 0-16,0-3 0 0,-7-3 0 0,0 6 0 0,3-3 0 0,-3-3 0 15,4 10 0-15,-5-7 0 0,-2 3 16 16,3-3-3-16,3 4-1 0,-3-4 0 0,0 0-4 0,0-3 0 16,0 6-8-16,0-3 12 15,-4-3-12-15,0 7 0 0,1-7 0 0,-1 3 0 0,-3-3 0 0,-7 0 0 16,-1 0 0-16,1 0-10 0,0 0 10 15,7 0 0-15,-4 0 0 0,0 0 0 0,-6-3 0 16,2 3 0-16,5 3 10 0,-5-3-10 0,-6 0 0 16,-4 0 0-16,-3 6 0 0,3-3 0 0,0-3 0 0,1 3 0 15,-5-3 0-15,1 0-10 0,-4 7 10 0,0-4 0 16,0-3 0-16,1 0 0 0,2 0 0 0,-3 6 0 16,-10-6 8-16,-1 3-8 0,-6-3 0 0,-1 0 0 15,1 0 0-15,-1 0 0 16,-3 0-27-16,-7 0-9 0,-3 0-3 0,-4 0 0 15,-8 0-71-15,1 0-14 0,-4 0-4 0,-3 0-634 0,-4 0-127 0</inkml:trace>
  <inkml:trace contextRef="#ctx0" brushRef="#br2" timeOffset="156847.29">30882 10858 1753 0,'0'0'77'0,"0"0"17"0,0 0-75 0,0 0-19 0,0 0 0 0,0 0 0 16,0 0 58-16,0 0 8 0,0 0 2 16,0 0 0-16,0 0-49 0,0 0-10 0,0 0-1 0,0 0-8 0,0 0 8 0,0 0-8 15,0 0 0-15,0 0 0 0,0 0 15 0,-7 0-4 16,4 0-1-16,3 0 0 0,0 0 9 0,-7 6 1 15,-1 3 1-15,1 1 0 0,0 2-5 16,0-2-2-16,0 9 0 0,0-7 0 0,-3 7 13 16,3-7 2-16,0 10 1 0,-4-3 0 15,-3 3 18-15,3-3 3 0,1 3 1 0,-4 0 0 0,-1 0-36 0,1 0-6 16,0 0-2-16,0 6 0 0,0-6-8 0,0 0 0 16,-4 0 0-16,1 6-11 0,-1-3 11 0,4 3 0 15,-7-6 0-15,3 6 0 0,0-2 0 0,4-4-8 16,0-1 8-16,0 1-8 0,-4-3 8 0,8 3 0 15,-1-3 0-15,4-6 0 16,-3-1-60-16,-1 4-6 0,8-7-2 0,-1-3-627 0,4-6-125 0</inkml:trace>
  <inkml:trace contextRef="#ctx0" brushRef="#br2" timeOffset="157287.47">30593 10817 172 0,'0'0'8'0,"-7"-6"1"0,0 2-9 0,0 1 0 15,0-3 0-15,3-3 0 0,-6 6 429 0,-1-4 84 16,4 7 17-16,-4-3 3 0,1-6-425 0,-4 9-86 16,3 0-22-16,0-3 0 0,1 6 41 0,3-3 3 15,-4 0 0-15,11 0 0 0,0 0 15 0,0 0 3 16,0 0 1-16,0 0 0 0,0 0-15 0,4 6-4 16,3 0 0-16,0 1 0 0,0 2-28 0,4-6-5 15,3 10-2-15,0-4 0 0,14 13 11 16,-7-13-10-16,-3 10 0 0,-1-6-10 0,5 6 0 15,-5 3 0-15,1-1 8 0,0 1 0 0,3 0 0 16,-7 10 0-16,3-1 0 0,1 0-23 0,0 1-5 16,-4-1 0-16,0 1-1 0,0-1 13 0,0 0 8 15,4 1-10-15,-1-1 10 0,-2-6 0 0,2 6 0 16,1-2-8-16,3-7 8 0,-7 6-23 0,4-3-1 0,-1-3-1 16,5-3-745-16,-5 3-149 0</inkml:trace>
  <inkml:trace contextRef="#ctx0" brushRef="#br2" timeOffset="158592.29">24652 5405 691 0,'0'0'30'0,"0"0"7"0,0 0-29 0,0 0-8 0,0 0 0 0,0 0 0 16,0 0 252-16,0 0 50 0,0 0 10 0,0 0 1 16,0 0-224-16,4 9-45 0,3-6-8 0,-4 10-3 15,4-4-16-15,-3 4-3 0,-1-7-1 0,4 3 0 16,-3 4 12-16,3-4 3 0,-3 4 0 0,3-4 0 16,-4 4-10-16,1-4-2 0,3 4 0 0,-4-4 0 15,4 4-16-15,-3 2 0 0,-1-2 0 0,1-4 0 16,-1 4-19-16,1-4-7 0,-1 1-2 0,1 2 0 15,-1 1-42-15,5-4-9 0,-5 4-1 0,4 2-1 16,-3 1-103-16,3-7-20 0,0 10-4 0</inkml:trace>
  <inkml:trace contextRef="#ctx0" brushRef="#br2" timeOffset="158960.31">25298 5198 1152 0,'-4'6'102'0,"-3"-3"-82"0,-3 3-20 0,-1 0 0 16,0 4 164-16,-3-1 29 0,0 4 6 0,-3 3 1 16,-5-1-120-16,1 4-23 0,0 3-5 0,-7 6 0 15,3-6 10-15,0 3 2 0,-3 3 1 0,3 7 0 16,-3-4-12-16,-3 10-2 0,2 3-1 0,1 3 0 16,0 0 9-16,0 6 1 0,3 1 1 0,-3-1 0 15,-1 10-20-15,5-10-4 0,-4 10-1 0,3-10 0 16,4 10-36-16,-4-4 0 0,4-2 0 0,3-4 0 15,1 7-110 1,2-7-26-16,5-3-6 0</inkml:trace>
  <inkml:trace contextRef="#ctx0" brushRef="#br3" timeOffset="169565.84">17353 10503 57 0,'-17'0'0'0,"6"0"0"15,-3 7 0-15,0-7 0 0,0 0 0 0,-4 0 0 0,4-7 84 0,-4 7 12 16,4 0 3-16,-4 0 0 0,4-3 42 0,0-3 9 15,4 6 2-15,-1-3 0 0,0 0-39 0,4-4-7 16,-3 4-2-16,-1-3 0 0,4-3-25 0,0 9-6 16,0-7-1-16,0 1 0 0,4 6-4 0,-5-9-2 15,5 9 0-15,3 0 0 0,0 0-20 0,0 0-4 16,0 0-1-16,0 0 0 0,0 0-24 0,0 0-5 16,0 0 0-16,0 0-1 0,0 0-11 0,0 0 12 15,0 0-12-15,7-10 12 0,7 10 10 0,-3-3 2 16,-1 0 1-16,4-3 0 0,4 3 3 0,3-4 1 15,-3 4 0-15,3-3 0 0,0 3-8 0,4-7-1 0,0 10-1 16,3-9 0-16,4 9-11 0,-4-3-8 16,0 3 12-16,-3 0-12 0,-1 0 0 0,1 0 0 0,3 0 0 0,-3 3 0 15,7-3 0-15,-8 0 0 0,1 0 0 0,3 6 0 16,-3-3 12-16,0-3-4 0,3 0 0 0,0 0-8 16,4 0 16-16,0 0-3 0,-1 0-1 0,1-3 0 15,-4 3 10-15,8-6 2 0,-1 6 0 0,0 0 0 16,0 0-15-16,-3 0-9 0,4 0 12 15,-5 6-12-15,5-3 0 0,-8-3 0 0,4 7 0 0,-1-4 0 16,1 0 0-16,0 3 0 0,-4-3 0 0,0 7 0 16,4-4 0-16,-4 0 0 0,0 0 13 0,1-2-4 0,2 5-9 0,-2 0 0 15,2-5 0-15,-2 5 0 16,-1 0 0-16,0-2 0 0,0-4 9 0,4 0-9 16,-4 6 16-16,0-9 0 0,4 7-1 0,0-4 0 15,-4 0-7-15,4 3 0 0,0-3-8 0,-1 7 12 0,-2-4-12 16,-1 0 0-16,0-6 8 0,-3 6-8 0,3-2 0 0,0 2 0 15,-7-3 0-15,4-3 0 0,-7 9 0 0,6-5 0 16,-6 2 0-16,3-3 0 0,-3 6 0 0,-1-9 0 16,1 10 0-16,0-7 0 0,-1-3 10 0,1 0-1 15,3 6 0-15,0-3 0 0,-3-3-1 0,3 0-8 16,0 0 12-16,-3 7-4 0,3-4 4 0,-7-3 1 16,0 0 0-16,-3 0 0 0,7 0-13 0,-1 0 0 0,-6 0 0 0,3 0 0 15,4 0 0 1,-4-3 11-16,0 3-3 0,0-7-8 0,-4 7 18 0,5 0-3 15,-5-3-1-15,4-3 0 0,-3 6-14 0,3-3 9 0,-3 0-9 16,-1-4 8-16,1 4 0 0,3-3 0 0,-4 6 0 0,1 0 0 16,0-9-8-16,-4 9 0 0,0-4 0 0,3 4 0 15,1-3 0-15,-4-3 0 0,-7 6 0 16,7 0 0-16,0-3 0 0,0-3 0 0,4 6 0 0,-8 0 0 16,4-4 0-16,4-2 0 0,-4 3 0 0,0 0 0 15,0-3 0-15,0 6 0 0,0 0 8 0,0-10-8 16,0 10 0-16,0-3 0 0,0-3 0 0,4 3 0 15,0-7 0-15,-1 10 0 0,-3-9 0 0,4 9 0 16,-1-3 0-16,1-7 0 0,-1 7 0 0,1-3 0 16,-4 3 0-16,4-3 0 0,-1 2 0 0,-3 1 8 15,-7 3-8-15,7-6 0 0,0 6 0 0,-7 0-11 0,0 0 11 0,8-9 0 16,-1 5 8-16,3-2-8 0,-3 3 9 16,0-6-9-16,0 9 12 0,4-10-12 0,3 7 8 0,-7-3-8 15,4 3 0-15,-1-7 0 16,1 1 12-16,-4 6-12 0,0-7 12 0,0 10-12 15,0-9 18-15,4 6-3 0,-4-3-1 0,-4 2 0 0,4-5-14 16,0 9-13-16,-7 0 2 0,7-9 1 0,-7 9 10 0,11 0 0 16,-4-4 0-16,0 4 0 0,-7 0 0 0,7-6 0 15,0 3 0-15,0-6 0 0,0 5 0 0,0-2 0 16,4 3 0-16,-4-3 0 0,0 3 0 0,0-7 0 16,0 10 0-16,4-9 0 0,-8 6 0 0,8-7 8 15,-4 10-8-15,0-9 0 0,0 9 0 0,0-9 0 0,0 5 0 16,0 1 0-16,0-3 0 0,0 3 0 15,-3-3 0-15,3 2 0 0,0-2 0 0,-4 0 8 0,5 0-8 16,-1-4 0-16,0 7 8 0,0-6-8 0,-4-1 8 0,4 7-8 16,0-6 10-16,0-1-2 0,0 1-8 0,0-1 12 15,1 7-12-15,-5-6 11 0,4 0-11 0,0-1 10 16,0-2-2-16,0 2-8 0,4-2 12 0,-4 2-4 16,4 1-8-16,-8 3 12 0,4-1-12 0,0-2 12 15,0-1-12-15,-3 4 0 0,-4 0 9 0,0-3-9 16,7-1 0-16,-4 4 0 0,1-10 0 15,-1 13 0-15,4-6 0 0,0-4 0 0,-3 4 0 0,0-1 0 16,6 1 0-16,-3-4 0 0,-3 4 0 0,3-4 0 16,0 4 0-16,0 0 0 0,-4-4 0 0,4 4 0 15,1-4 0-15,-5 4 0 0,4-1 0 0,0 1 0 16,0-1 0-16,0-2 0 0,-3 2 0 0,3 1 0 16,-4 3 0-16,4-10 0 0,-3 13 0 0,3-6 0 15,-3-1 0-15,-1 1 0 0,4-4 0 0,-3 4 0 0,-1-4 11 0,1 4-3 16,3-1 0-16,0-2 0 0,-4-1-8 15,4-2 12-15,0 8-12 0,1-8 12 0,-5 2-12 0,4 1 0 16,0 2 0-16,0-2 0 0,0-4 0 0,0 3 0 16,0 4 0-16,-3-3 8 0,6-1-8 0,-2 0 0 15,-1-2 0-15,0 2 0 0,3 1 0 0,-3 2 0 16,0-9 0-16,0 10 0 0,0-4 0 0,4 1 0 16,-4 3 0-16,0-4 0 0,0-3 0 0,0 4 0 15,4-1 0-15,-4 4 0 0,0-10 0 0,0 13 0 16,0-10 0-16,4 7 0 0,-4-4 0 0,3 1 0 15,1-7 9-15,-1 9-9 0,1-2 8 0,0-1-8 16,-4 1 8-16,0-4-8 0,3 7 9 0,-3-4-9 16,-3-6 12-16,3 7-12 0,0-1 9 0,0 4-9 15,0-1 0-15,0-2 9 0,0-7-9 0,0 6 0 16,4 1 0-16,-4-4 0 0,0 4 0 0,0-1 0 0,0 1 8 16,0-4-8-16,-3 3 0 0,3 1 0 0,3 2 0 0,-6-2 0 15,3-4 0-15,0 4 0 0,4 2 0 0,-1-2 0 16,-3-7 0-16,4 6 0 0,-1 4 8 0,1-4-8 15,0 1 0-15,-4-4 0 0,3 4 0 0,-3-1 0 16,4-6 0-16,-4 10 0 0,3-7 0 16,-3 1 0-16,4 2 0 0,0 0 0 0,-4 1 0 0,0-4 0 15,0 4 0-15,-4-1 0 0,4 4 0 0,-3-4 0 16,-1 4 0-16,5-1 0 0,-5 1 0 0,1 0 0 0,3-1 0 0,-4-2 0 16,4 2 0-16,4-2 0 0,-4 2 0 0,0 1 0 15,0-7 0-15,0 0 0 16,7 4 0-16,0 3 0 0,-7-4 0 0,4-6 0 15,3 13 0-15,-3-10 0 0,-1 7 0 0,-3-4 0 16,-3 4 0-16,6-1 0 0,4 4 0 0,-10-3 0 0,-4 2 0 0,3-5 0 16,15 9 0-16,-11-3 0 0,-7-4 0 0,4 7 0 15,3-6 0-15,3 5 0 0,4-2 0 16,1-3 0-16,-12 6 0 0,8-7 0 0,3 7 0 0,0-3 0 16,-7-4 0-16,4 7 0 0,3-6 0 0,0-1 0 15,0 7 0-15,-4-6 0 0,1 6 0 0,3-3 0 16,0-4 0-16,-3 10 0 0,-4-6 0 0,3 0 0 15,5 2 0-15,-5-2 0 0,-3 6 0 0,4-3 0 16,-4-3 0-16,3 6 0 0,1-3 0 0,-4-1 0 0,-7 4 0 0,11-6-11 16,3 6 11-16,0 0 0 0,-4-3 0 0,1-3 0 15,0 6 0-15,3 0 0 0,0-3 0 0,0 3 0 16,0-7 0-16,0 4 0 0,11-6 0 0,-7 9 0 16,-8-10 0-16,4 7 0 0,7-3 0 0,1 3 0 15,-1 3 0-15,-4-3 0 0,1-4 0 0,0 7 0 16,3 0 0-16,-7 0 0 0,0 0 0 0,-3 0-8 15,10 0 8-15,-7 0 0 0,-4 0 0 0,1 0 0 16,0 7 0-16,-1-4 0 0,1-3 8 0,-1 0-8 16,-3 0 0-16,4 3 0 0,3-3 0 0,-3 6-8 15,-4-6 8-15,3 0 0 0,8 0 0 0,-4 0 0 16,0-6 0-16,0 6 0 0,-3-3 8 0,7 3-8 16,3 0 8-16,-4 0-8 0,-3 0 8 0,4 0-8 15,3 0 0-15,-3 0 0 0,-11 3 0 0,0 3 0 0,4-3 0 16,-1 4 0-16,-3-4 0 0,-7-3 0 0,0 0 0 0,7 6 0 15,7 0 0-15,-7 1 0 0,-7-7 0 0,4 3 0 16,10-3 0-16,-3 9 0 0,-1-9 0 0,-3 6 0 16,4-2 0-16,0-4 0 0,3 3 0 0,-4-3 0 15,-3 6 0-15,4-3 0 0,-1-3 0 0,1 0 0 16,-4 6 0-16,4-2 0 0,-1-4 0 0,-3 6 0 16,0-3 0-16,0 0 0 0,-7-3 0 0,7 10 0 15,4-4 0-15,-7-3 0 0,6 0 0 0,-3 3 0 16,-3-3 0-16,3 4 0 0,0-4 8 0,0 3-8 15,0-3 8-15,0 0-8 0,-3 4 0 0,6-4 0 16,-3 3 0-16,-3-3-12 0,3 4 12 0,0-4 0 16,-7-3 8-16,7 3-8 0,0 6 0 0,0 1 0 0,-3-10 0 0,3 9-8 15,0-6 8-15,3 7 0 16,-3-10 0-16,0 9 0 0,0-6 0 0,0 3 0 0,4-3 0 16,-4 7 0-16,4-4 0 0,-4 0 0 0,3-6 0 0,1 10 0 15,-4-1 0-15,4-2 0 0,-4-1 0 0,0 0 0 16,0-3 0-16,0 7 0 0,3 2 0 0,-6-2 0 15,3-1 0-15,0 0 0 0,0 1 0 0,0-1 0 16,-3-3 0-16,3 4 0 0,-4-1 0 0,4 1 0 16,-3-1 0-16,3 1 0 0,0-4 0 0,0 3 0 15,0 1 0-15,0-1 0 0,0-6 0 0,0 7 0 16,4-1 0-16,-4 3 0 0,0-2 0 0,0-1 0 0,0 4 0 16,4-4 0-16,-8 1 0 0,8 2 8 15,-4-2-8-15,0-1 0 0,0 4 0 0,0-4 0 16,3 4 0-16,-2-4 0 0,-5 0 0 0,4 4 0 15,4-4 0-15,-4 4 8 0,0-4-8 0,0 10 8 0,0-6-8 0,0-4 0 16,-4 4-11-16,5 2 11 16,-1-2 0-16,0-1 0 0,-4 1 0 0,1 6 0 0,3-7 0 0,-4-2 0 15,4 8 0-15,0-5 0 0,0 6 0 16,1-7 0-16,-1 7 0 0,0-6 0 0,-4 9 0 0,4-7 0 16,0-2 0-16,0-1 0 0,0 7 8 0,0-6-8 15,-3-1 0-15,7 7 0 0,-4-6 0 0,0 2 0 16,0-2 0-16,-4-1 0 0,4 1 0 0,0-4 0 15,0 4 0-15,0 3-9 0,-3-4 9 0,3 1 0 16,0 2 0-16,0 1 0 0,-3-7 0 0,6 10 0 0,-6-6 0 0,3-1 0 16,0 7 0-16,0-6 0 15,0-4 0-15,0 4 0 0,0 5 0 0,0-5 0 0,0 3 0 0,-3-1 0 16,3-5 0-16,-4 2 0 0,4 7 0 0,0-6 0 16,1-4 0-16,-1 7 0 0,0-10 0 0,0 13 0 15,0-7 0-15,0 4 0 0,-4-3 0 16,4-1 0-16,0 1 0 0,0 6 0 0,-3-7 0 15,3 7 0-15,-3-7 0 0,3 7 0 0,-4-6 0 16,4-4 0-16,0 10 0 0,-3-6 0 0,3-1 0 0,0 4 0 16,0-4 0-16,0-2 9 0,0 2-9 0,0 1 0 15,0-4 9-15,0 1-9 0,0 2 0 0,4-2 9 16,-4 2-9-16,0-2 0 0,0-1 0 0,0 0 8 16,0 4-8-16,0-4 0 0,4 1 0 0,-4 2 0 15,0-2 0-15,0 2 0 0,0-2 0 0,4 2 0 16,-4-2 9-16,0 2-9 0,3 4 10 0,1-4-10 15,-4-9 0-15,4 13 0 0,-4-6 0 0,0-4 0 0,3 3 0 0,-3 1 0 16,4 2 0-16,-1-2 0 0,-2 2 0 0,2-2 0 16,1-1 0-16,-1 3 0 0,1 4 0 0,3-3 0 15,0-10 0-15,0 13 0 0,4-4 0 0,-8-3 0 16,1 1 0-16,-4-4 0 0,4 4 0 0,3 5 0 16,-4-8 0-16,1 2 0 0,-1 0 0 0,1 4 8 15,0-4-8-15,-4 1 0 0,3-1 0 0,1 0 0 16,-1 4 0-16,1-4 0 0,-4 1 0 0,4-1 0 15,-1-2 0-15,-3 2 0 0,4 0 0 0,-1 4 8 16,1-4-8-16,0 1 0 0,-1-7 0 0,1 6 0 16,-1 1 0-16,5-1 0 0,-5-6 0 0,1 7 0 0,-1-1 0 0,1 4 0 15,-1-4 0-15,1 0 0 16,0 1 0-16,3-1 0 0,-4 1 0 0,1-4 0 0,3 3 0 0,-3 1 0 16,-1-1 0-16,1-6 0 15,-1 7 0-15,1-1 0 0,-1-3 0 0,5 1 0 0,-5-1 0 0,4-3 0 16,0 6 0-16,1-2 0 0,-5-1 0 0,4 0 0 15,-3-3 0-15,-1 7 0 0,8-7 8 0,-4 6-8 16,0-2 0-16,-3-4 8 0,3 6-8 0,0-6 0 16,0 4 12-16,4-4-4 0,-4 6-8 0,0 0 12 15,-3-5-12-15,3 2 0 0,-4-3 0 0,4 6 0 16,4-9 0-16,-7 10 0 0,3-7 0 0,-4-3 0 16,4 0 0-16,1 6 0 0,-1-3 0 0,3-3 0 15,-3 7 12-15,4-7-3 0,0 3-1 0,-4-3 0 16,7 0-8-16,-3 0 0 0,3 0 0 0,-4 0 0 15,1 0 0-15,0 0 0 0,6 0 9 0,-6 0-9 16,0 0 8-16,-1 0-8 0,4-3 8 0,-3 3-8 0,3 0 0 16,-3 0 0-16,0 0 0 0,-1 0 8 15,1 0-8-15,-1 0 0 0,5 0 0 0,-5 0 0 0,1 0 0 0,0 0 0 16,3-7 0-16,-4 7 0 0,1 0 0 0,3 0 0 16,-3 0 0-16,3-3 0 0,-3 3 0 0,3-6 0 15,0 6 0-15,4-3 0 0,-4-3 0 0,-4 2 0 16,1 4 0-16,0 0 0 0,3 0 0 0,-3 0 0 15,-1-3 0-15,4-3 0 0,-3 6 0 0,0 0 0 16,3 0 0-16,-4 0 0 0,5-3 8 0,-5-3 0 0,1 6 0 0,-1-4 0 16,5 4-8-16,-5-3 0 0,4-3 0 0,1 6 0 15,-1 0 0-15,0-3 0 16,4-3 0-16,-4 6 0 0,4-10 0 0,-4 10 0 0,7-3 0 0,-7 3 0 16,0-3 0-16,-3-3 0 0,3 6 0 0,0 0 0 15,-3 0 0-15,3 0 0 16,4 0 0-16,-8 0 0 0,1 0 0 0,3 0 0 0,-3 0 0 15,-1 0 0-15,-2 0 0 0,2 0 0 0,1 0 0 0,-1 0 0 16,1 0 0-16,0 0 0 0,-1 0 0 0,1-3 0 16,0 3 0-16,3-7 0 0,-4 7 0 0,8 0 0 15,0 0 0-15,0 0 0 0,-1 0 0 0,-6 0 0 16,3 0 0-16,-3 0 0 0,6 0 0 16,-2 0 0-16,2 0 0 0,1 0 0 0,0 0 0 0,-1 0 0 15,1 7 0-15,0-4 0 0,-4-3 0 0,0 0 0 16,0 0 0-16,0 0 0 0,4-3 0 0,-4 3 0 0,-3 0 0 0,3 0 0 15,4-7 0-15,-4 7 0 0,4 0 0 0,-1 0 0 16,-3 0 0-16,4 0 0 16,0 0 0-16,-4 0 0 0,4 0 0 0,-4 0 0 15,0 0 0-15,0 0 0 0,0 0 0 0,1 0 0 0,-5 0 0 16,1 0 0-16,-1 0 0 0,1 0 0 0,0 0 0 0,-4 0 0 16,3 0 0-16,1 0 0 0,-4 0 0 15,4 0 0-15,0 0 0 0,-1 0 0 0,1-3 0 0,3 3 0 16,-3 0 0-16,3-6 0 0,0 6 0 15,-3 0 0-15,6 0 0 0,-6 0 0 0,0 0 0 0,-1 0 0 16,1-3 0-16,3 3 8 0,-3 0-8 16,-1 0 0-16,1 0 0 0,3 0 0 0,-3 0 0 0,-1 0 16 15,1 0-4-15,0 0-1 0,3 0-11 0,-4-3 0 16,1-4 0-16,0 7 0 0,-1 0 0 0,1 0-12 16,0 0 2-16,-1 0 1 0,4 0 9 0,-3-3 12 15,0 3-2-15,-1-6-1 0,5 6-9 0,-1 0-12 0,-4 0 2 0,4-3 1 16,1 3 9-16,-1 0 0 0,-4 0 0 0,5 0 0 15,-5 0 8-15,4 0 0 0,1 0 0 0,-1 0 0 16,-4 0-8-16,5 0 0 0,-5 0 0 0,1 0 0 16,-1 0 0-16,1 0-13 0,0 0 3 0,-4 0 1 15,4 0 9-15,-4 0 0 0,0 0 0 0,0 0 0 16,0 0 0-16,0 0 12 0,0 0-2 0,0 0-1 16,4 0-9-16,-4 0-11 0,4 0 3 0,-1 0 0 15,1 0 8-15,0 0 0 0,-1 0 0 0,1 0 0 16,0 0 0-16,-4 0 0 0,7-3 0 0,-4 3 0 15,5-7 0-15,-1 7 11 0,-4 0-11 0,5 0 12 16,-1 0-4-16,0 0-8 0,0 0 12 0,-3 0-4 16,-1 0-8-16,1-3 12 0,0 3-12 0,-1 0 12 15,-3-6-12-15,4 6 0 0,0 0 0 0,-4 0-11 0,3 0 11 16,-2 0 0-16,2 0 0 0,-3 0 0 16,4-3 0-16,0 3 0 0,-4-6 0 0,7 6-8 0,0 0 8 0,-3 0 0 15,3 0 0-15,-4-4 0 0,5 4 0 0,-1 0 0 16,0 0 0-16,-3-3 0 0,3-3 0 0,0 6 0 15,-3 0 0-15,3 0 0 0,0 0 0 0,-3 0 0 16,3 0 0-16,-4 0 0 0,4 0 0 0,-3 6-8 16,0-6 8-16,-1 3-8 0,5-3 8 0,-5 0 0 0,1 0 0 0,-1-3-8 15,1 3 8-15,0 0 0 0,-1 0 0 0,1 0 0 16,-4 0-8-16,4 0 0 0,-1 0 0 0,-2 0 0 16,-5 3 8-16,1 1-13 0,3-8 5 15,-7 4 8 1,-7 0-80-16,0 0-8 0,7 0-1 0,4-3-859 15,-11 3-172-15</inkml:trace>
  <inkml:trace contextRef="#ctx0" brushRef="#br3" timeOffset="170985.52">19480 10491 633 0,'0'0'56'0,"0"0"-44"16,0 0-12-16,0 0 0 0,0 0 187 0,0 0 35 15,0 0 7-15,0 0 2 0,0 0-156 0,0 0-31 0,0 0-7 0,0 0-1 16,0 0 20-16,0 0 4 0,0 0 1 0,0 0 0 16,7 3 5-16,-7-3 1 0,8 0 0 0,-8 0 0 15,7 9-39-15,-7-9-8 16,0 0-2-16,0 0 0 0,0 0-18 0,0 0 8 0,0 10-8 15,-4-7 0-15,-3 6 12 0,0 1-4 16,-4-4 0-16,1 0-8 0,-1-6 33 0,-3 10 0 0,3-10 0 0,-3 6 0 16,4-3-3-16,-4-3-1 0,0 6 0 0,-1-3 0 15,1-3 7-15,0 0 2 0,0 4 0 0,0-4 0 16,0-4-11-16,0 8-3 0,-4-4 0 0,1 0 0 16,-5 0 7-16,1 0 1 0,0 0 0 0,-4 0 0 15,4 0-12-15,-4 0-3 0,1 6 0 0,-1-3 0 16,0-3-1-16,4 0 0 0,-3 0 0 0,-1 0 0 15,0 0-16-15,0 0 0 0,1 0 0 0,3 0 0 0,-4 0 0 0,0 0 0 16,-3 0 0-16,3 0 0 0,1 0 0 16,-1 0 0-16,-3 0 0 0,3 0 0 0,0 0 26 0,-3 0 5 15,0 0 1-15,3 0 0 0,0 6-32 0,1-6-13 16,-1 0 1-16,0 0 0 0,1 3 12 16,2-3 15-16,-2 0-3 0,-1 0-1 0,4 0-11 0,0 0 0 15,-4 0 0-15,4 0 0 0,0 0 12 16,0 0-4-16,-4-3 0 0,4-3 0 0,0 6-8 15,-4 0 0-15,4-9 0 0,-4 9 0 0,0-7 0 16,4 1 10-16,3 6-10 0,-3 0 10 0,-3 0 0 0,2-3 0 16,1-3 0-16,0 6 0 0,0 0-10 0,-21 0 10 15,17 0 0-15,4 0-10 0,0 0 0 16,-1 0-10-16,-2 6 10 0,3-3 0 0,-4-3 0 16,0 0-8-16,0 6 8 0,4-3 0 0,-3-3 0 15,2 0 0-15,-2 0 0 0,6 0 0 0,-3 4 10 0,7-4-10 0,-4 0 12 16,-3 0-4-16,0 0-8 0,0 0 12 0,0 0-4 15,-4 0-8-15,0 0 0 0,4 0-12 0,-4 0 12 16,1-4 0-16,-1 4 0 0,0-3 0 0,1-3 0 16,2 6 0-16,-2 0 0 0,-1-3 0 0,0-3 0 15,1 6 0-15,-1 0 0 0,0 0 0 0,0-4 0 16,1 4 22-16,-1-6 6 0,0 6 0 0,4 0 1 16,0 0-29-16,0 0-10 0,0-3 0 0,0 3 0 15,-1 0 18-15,5 0 3 0,-1-3 1 16,0-3 0-16,1 6-4 0,3 0-8 0,0-3 12 0,0 3-4 15,3 0-8-15,-3-7 0 0,-4 7 0 0,4-3 0 16,0 3 0-16,0-6 0 0,-4 3 0 0,1 3 0 16,2-3 0-16,-2-4 0 0,-1 7 0 0,-3 0 0 15,0-3 8-15,0-3-8 0,0 6 8 0,-1 0-8 0,5 0 8 16,-1 0-8-16,0 0 8 0,1-3-8 16,-1 3 10-16,-3 0-10 0,7-3 12 0,-4 3-12 15,4-7 8-15,0 7-8 0,3 0 0 0,-3 0 0 0,4 0 0 0,3 0 0 16,-4 0 0-16,4 0 0 0,0 0 0 0,7 0 0 15,0 0 0-15,0 0-9 16,0 0-33-16,0 0-6 0,0 0-2 16,0 0 0-16,-7 7-82 0,7-7-16 0,0 0-3 0,0 0-1058 0</inkml:trace>
  <inkml:trace contextRef="#ctx0" brushRef="#br1" timeOffset="-195229.25">15861 10365 511 0,'-11'10'22'0,"8"-7"6"0,-4-3-28 0,-4 0 0 0,4 6 0 0,0-3 0 16,4-3 64-16,-5 0 7 0,5 7 1 0,3-7 1 15,0 0 15-15,-7 3 4 0,-4 0 0 0,4 3 0 16,7-6-32-16,-7 3-7 0,0-3-1 0,7 0 0 15,-7 0-20-15,7 0-4 0,0 0 0 0,0 0-1 16,0 0 15-16,0 0 3 0,0 0 1 0,0 0 0 0,0 0-12 0,0 0-2 16,0 0-1-16,0 0 0 0,0 0 3 0,0 0 1 15,0 0 0-15,0 0 0 0,0 0-11 16,0 0-1-16,0 0-1 0,0 0 0 0,0 0 17 0,0 0 3 16,0 0 1-16,0 0 0 0,0 0-14 0,0 0-2 15,0 0-1-15,0 0 0 0,0 0 7 16,0 0 2-16,11 7 0 0,-11-7 0 0,0 0-26 0,0 0-9 15,7 3 0-15,0 3 9 0,0-3-9 0,-7-3 0 16,0 0-10-16,0 0 10 0,7 3 0 0,-7-3 0 16,7 0 0-16,0 0 0 0,0 6 20 0,4-2 1 15,-11-4 0-15,7 0 0 0,3-4-8 0,-3 4-1 16,4-6-1-16,-1 6 0 0,1 0 1 0,-4 0 0 16,4 0 0-16,-11 0 0 0,10-3 7 0,-3 3 1 15,-7 0 1-15,7-3 0 0,4-3-8 0,-11 6-1 0,0 0-1 16,0 0 0-16,11 0-11 0,-1 0 0 0,-10 0 0 0,11 0 8 15,-1 0-8-15,1-3 0 0,-11 3 0 0,14-7 0 16,-3 7 0-16,-1 0 8 0,1-3 2 0,-1-3 0 16,1 3-1-16,3 3 0 0,-3-3 0 0,-1-4 0 15,1 7-9-15,-1-3 0 0,1-3 0 0,-4 6 0 16,4-3 0-16,-4 3 8 0,-7 0-8 0,7 0 0 16,3 0 0-16,-3 0 8 0,0 0-8 0,0-3 0 15,1 3 9-15,-1 0-9 0,3 0 10 0,-3 0-10 16,-7 0 14-16,7-7-3 0,4 7-1 0,-4 0 0 15,0 0 3-15,-7 0 1 0,7 0 0 0,4 0 0 16,-1 0-14-16,-3 0 0 0,0 0 0 0,0-3 0 16,4-3 11-16,-4 6-11 0,4 0 12 0,-4 0-12 15,-7 0 12-15,7-9-4 0,3 9 0 0,-3-4-8 16,4 1 13-16,-4-3-4 0,4 6-1 0,-1 0 0 16,-3-3-8-16,4 3 0 0,-1-6 0 0,-3 6 8 0,-7 0-8 0,11 0 0 15,0 0 0-15,-1 0 0 0,-3 0 0 0,4 0 0 16,-4 0 8-16,3-4-8 0,1 4 0 0,0 0 0 15,-1-6 0-15,-10 6 0 0,7 0 0 0,4 0 0 16,-11 0 0-16,7-3 0 0,-7 3 0 0,10 0 10 16,-2 0-10-16,-8 0 10 0,0 0-10 0,10 3 0 15,-3-3 9-15,4 6-9 0,-11-6 0 0,7 0 0 16,-7 0 0-16,7 4 0 0,3 2 0 0,-3-3 0 0,1-3 0 0,-1 9 0 16,0-9 0-16,3 4 0 0,-3-4 0 0,0 6 0 15,4-3 0-15,-4-3 0 0,4 0 0 0,-1 6 0 16,-3-3 0-16,7-3 0 15,-3 0 0-15,-1 0 0 0,-2 7 0 0,2-4 0 16,1-3 0-16,-1 3 0 0,1-3 0 0,-1 0 0 0,1 0 0 16,3 0 0-16,-3 0 0 0,-1 0 0 0,4 6 0 0,-3-6 0 15,0 3 0-15,3-3 0 0,-4 0 0 0,-3 0 0 16,7 0 0-16,-3 0 0 0,0 0 0 0,3 7 0 16,-4-4 0-16,1-3 8 0,-1 0-8 0,1 0 0 15,0 0 0-15,-1 3 8 0,-3 3-8 0,4-6 0 16,-1 3 0-16,-2-3 0 0,-8 0 0 0,14 0-8 15,-4-3 8-15,1 3 0 0,-11 0 0 0,10 0 0 16,1 0 0-16,3 0 9 0,-3 0-1 0,-1 0-8 0,1 0 8 0,-1-6-8 16,5 6 0-16,-5 0 0 0,1-3 12 0,3 3-12 15,0 0 12-15,0 0-12 16,0 0 9-16,-3 0-9 0,3 0 0 0,0 0 9 0,4-3-9 16,-8 3 0-16,4 0 0 0,-3 0 0 15,-1 0 15-15,1 0-3 0,0 0 0 0,-4 0 0 0,7 3-12 0,-4-3 0 16,4 0 0-16,-3 0 0 0,3 0 0 15,0 3 0-15,-3-3 0 0,3 0 0 16,0 0 0-16,4 0 0 0,-8-3 0 0,4 3 0 0,1 0 0 0,-1 0 0 16,0 0 0-16,-4 0 0 0,1 0 0 0,3 0 0 15,-3 3 0-15,-1-3 0 0,1 6 0 0,-1-6 0 16,-3 0 0-16,4 3 0 0,0-3 0 0,-1 0 0 16,1 7 0-16,-1-7 0 0,-3 3 0 0,4-3 0 15,0 0 0-15,3 0 0 0,-4 0 0 0,1 0 0 0,-1 6 0 0,1-6 0 16,3 0 0-16,-3-6 0 0,3 6 0 0,-4 0 0 15,4 0 0-15,-3 0 0 0,0 0 0 0,-1 0 0 16,-3 0 0-16,0 0 0 0,0 0 0 0,4 0 0 16,0 0 0-16,-1 0 0 0,1 6 0 0,-4-6 0 15,3 3 9-15,1-3-9 0,0 0 8 16,-1 0-8-16,4 0 8 0,-3 3-8 16,-4-3 8-16,3 0-8 0,1 0 0 0,0 0 0 0,-4 0 0 0,3 0 0 15,1 0 0-15,-1 0 0 0,-3 0 0 0,4 6 0 16,0-6 0-16,-1 4-9 0,1-4 9 0,-4 0-10 15,3 0 10-15,1 0 9 0,0 0-1 0,-1 0-8 16,1 0 0-16,-4 0 0 0,3 0 0 0,1 0-12 16,0 0 12-16,-1 0 0 0,-3 0 0 0,4 0 0 15,-4 0 9-15,3 0-9 0,-2 0 0 0,2 0 9 16,1-4-9-16,-1 4 0 0,1 0 0 0,-1 0 8 16,1 0-8-16,0-6 0 0,-1 6 0 0,1 0 0 0,-1 0 8 0,-3 0-8 15,0 0 0-15,1 0 8 0,-1 0-8 0,3 0 0 16,1 0 0-16,-4 0 0 0,-7 0 0 0,10-3 0 15,1 3 8-15,-4 0-8 0,4 0 0 0,-1 0 0 16,1-3 0-16,-4 3 0 0,3-6 8 0,1 6-8 16,0 0 0-16,-1-3 8 0,1-4-8 0,-1 7 8 15,-3 0-8-15,0-3 8 0,4 3-8 0,0-6 0 16,-4 3 0-16,0 3 0 0,3-3 0 16,-3-4 0-16,4 7 9 0,-4 0-9 0,4-3 0 0,-4 3 9 15,3-6-9-15,1 6 0 0,-1 0 15 0,1-3-4 16,0 3-1-16,-4-3 0 0,3-4-10 0,4 7 0 0,-3 0 0 15,-1 0 0-15,1 0 0 0,0-3 0 16,-1 3 0-16,1 0 0 0,-1 0 0 0,-3 0 0 0,4-6 0 16,0 6 0-16,-4 0 0 0,3 0 0 15,1 0 8-15,-1-3-8 0,1 3 0 0,0-6 0 0,3 6 0 0,-4 0 0 16,-10 0 0-16,0 0 0 0,14 0 0 0,4-4 0 16,0 4 0-16,-4 0 0 0,3-3 0 0,-2-3 8 15,-1 6-8-15,0 0 0 0,0 0 0 0,-4 0 0 16,5-3 0-16,-1-3 0 0,-4 6 0 0,1 0 0 15,-1 0 0-15,1 0 0 0,-4-4 8 0,4 4-8 16,-11 0 0-16,7 0 0 0,3 0 0 0,1 0 8 16,-1-6-8-16,-3 6 0 0,1 0 0 0,2-3 0 0,1 3 0 15,-4 0 0-15,0 0 0 0,3 0 0 0,1-3 0 16,0-3 0-16,-1 6 8 0,1 0-8 0,-1-4 0 0,4-2 8 16,-3 6-8-16,3-3 0 0,-3-3 0 0,-1 3 0 15,4 3 8-15,-3-3-8 16,-4-4 0-16,0 7 0 0,4-3 0 0,-4-3 8 0,3 6-8 15,1-3 0-15,-4-7 0 0,0 10 8 16,4-3-8-16,-8-3 0 0,-3 6 0 0,7 0 0 0,0-9 0 0,4 9 8 16,-4-4-8-16,0 1 0 0,4-3 8 0,-1 6-8 15,1-3 0-15,-1-3 8 0,-3 6-8 0,4-4 0 16,-1-2 0-16,-2 6 0 0,2-3 0 0,-3 0 0 16,4-3 8-16,-4 6-8 0,0-4 0 0,-7 4 0 15,10-6 0-15,1 6 0 0,0-3 0 0,-1-3 0 0,-3 3 0 0,0 0 0 16,4-4 8-16,-1 7-8 0,-2-3 8 0,-1-3-8 15,3 6 9-15,-3-3-9 0,0 0 10 0,4-4-10 16,-4 4 8-16,0-3-8 0,4 6 0 0,-4-10 0 16,0 7 0-16,0 0 0 0,3-3 0 0,-3 6 0 15,4-3 0-15,-4-3 0 16,0 6 0-16,4-4 0 0,-1-2 0 0,1 6 8 0,-1-6-8 16,5 0 0-16,-5 6 0 0,1-4 0 0,-4-2 0 0,3 3 0 15,1-6 0-15,-1 9 0 0,1-10 0 0,0 10 0 16,-1-9 0-16,-3 9 0 0,0-6 8 0,4-1-8 15,-4 4 0-15,4-3 8 0,-1 6-8 0,4-3 0 16,-3-4 0-16,-1 7 8 0,1 0-8 0,-4-3 0 16,4-6 8-16,-1 6 0 0,1-3-8 0,-4 2 12 15,3-2-12-15,-2 3 0 0,-1-6 0 0,0 5 0 16,0-2 0-16,0 3 0 0,0-6 0 0,-4 9 0 16,4-10 0-16,0 7 0 0,-3-3 0 0,3 3 0 0,0-7 0 0,-3 1 0 15,3 6 0-15,-4-4 0 0,4 1 0 0,0 0 14 16,-3-4-4-16,3 10-1 0,0-9-9 0,0 6 0 15,0-6 0-15,0-1 0 0,0 1 0 0,0 6 0 16,0-7 0-16,0 7 0 0,0-3 0 16,0-1 0-16,-3 1 0 0,3-3 0 0,0-1 0 0,-3 7 12 15,3-6-12-15,0-1 12 0,-4 7-12 16,4-6 0-16,0 0 0 0,0 5 0 0,-3-2 0 0,3-3 0 16,-3 2 0-16,3 1 8 0,0-3-8 0,0 2 0 15,0 1 0-15,0-3 0 0,0-1 0 0,0 7 0 16,0-6 0-16,0-1 8 0,4 1-8 0,-4 3 0 15,3-4 0-15,-3 1 0 0,0-4 0 0,4 4 0 16,0 0 8-16,-4-4-8 0,0 4 0 0,-4-1 0 16,4 1 0-16,4-1 0 0,-4 1 0 0,0 6 0 0,3-7 0 15,1 7 0-15,0-3 0 0,-1 0 0 0,1 0 0 0,-1-4 0 16,1 1 8-16,0 2-8 0,-4-2 8 0,3-7-8 16,-3 13 8-16,4-6-8 0,-1-1 0 0,1-2 8 15,0 2-8-15,-1 1 8 0,1-4-8 0,3 4 8 16,-4 0 0-16,-2-4 0 0,2 4 0 0,1-1 0 15,-4 4-8-15,3-3 0 0,-3-1 0 0,0-2-11 16,4 5 11-16,-4-2 0 0,0-4 0 0,0 4 0 16,4 0 0-16,-4-4 0 0,0 1 0 0,3-1 0 15,-6-3 0-15,7 7 0 0,-4-4 0 0,0 1 0 16,3-1 0-16,-3-2 0 0,4 2 0 0,-1-6 0 16,-2 7 0-16,2-1 0 0,4-6 0 0,0 10 8 0,-3-4-8 15,3 1 0-15,-3-1 0 0,3-2 8 0,-4 5-8 0,1-5 0 16,-1-1 0-16,5 3 0 0,-5 1 0 15,1-1 0-15,3-2 0 0,-4 2 8 16,1 4-8-16,0-1 0 0,-1-2 0 0,-3-1 0 0,4 4 0 0,-1-4 0 16,-3 1 0-16,4-4 0 0,-4 7 0 0,4-4 0 15,-4 4 0-15,3-1 0 0,1-2 8 0,0-1-8 16,-4 1 8-16,3-4-8 0,1 3 0 0,-4 4 0 16,3-4 0-16,4-5 0 0,-3 8 0 0,0-2 0 15,-1-1 0-15,1-6-12 0,3 10 12 0,0-4 0 16,-3-6 0-16,3 7 0 0,0 3 0 0,3-4 0 0,-6 0 0 0,0 4 0 15,3-3 0-15,0-4 0 0,-4 3 0 0,1 4 0 16,-4-4 0-16,4 4 0 0,3 0 0 0,-4-4 0 16,-10 0 0-16,7 1 0 0,8 2 0 0,-1-5 0 15,-4 2 0-15,-3 4 0 0,-3-4 0 0,3 1 0 16,3-4 0-16,8 4 0 0,-11 2 0 0,7-2 0 16,0-1 0-16,0 1 0 15,-6-4 0-15,2 3 0 0,4 1 0 0,0-4 8 0,-7 4-8 16,4-1 8-16,-4 0-8 0,4-5 0 0,3-1 0 0,-4 6 0 15,-6-6 0-15,6 7 0 0,1-7 0 0,0 3 0 16,-4-2 0-16,0-1 0 0,3 6 0 0,4-6 0 16,1 4 0-16,-5-4 0 0,1 0-8 0,-1-3 8 15,4 10 0-15,0-7 0 0,-3 0 0 0,0 6 0 16,6-9 0-16,-3 10 0 0,4-7 0 0,-4 0 0 16,-3 7 0-16,6-10 0 0,5 3 0 0,-12 6 0 0,-3-5 0 0,4 2 0 15,3-3 0-15,0 0 0 0,-3 4 0 0,-1-1 0 16,-3-6 0-16,11 6 8 0,-1-2-8 0,-2-1 0 15,-5 0 0-15,4 6 0 0,4-9 0 0,0 10 0 16,-4-7 0-16,0 0 0 0,0-3 0 0,4 7 0 16,-4-4 0-16,0 0 0 0,-4 6 0 0,4-5 0 15,4 5-8-15,-4-6 8 0,-3 7 0 0,6-7 0 16,1 6 0-16,0-5 0 16,-4 5 0-16,0 0 0 0,4-5 0 0,3 8 0 0,3-5 0 0,-2-1 0 15,-8 3 0-15,0 1 0 0,0-1 0 0,4-2 0 16,3-1 0-16,0 0-8 0,0 4 8 0,0-7 0 15,4 6 0-15,-4 1 0 0,0-7 0 0,0 10 0 16,-3-4 0-16,3 0 0 0,0 1 0 0,1 3 0 16,-5-7 0-16,1 10 0 0,3-10 0 0,-7 6 0 0,4-2 0 15,-1 3 0-15,-2-4 0 0,2 4 0 0,1-1 0 0,-4 4 0 16,4-4 0-16,-1 4 0 0,1-3 0 0,-1-4 0 16,5 4 0-16,-5 6 0 0,1-7 0 0,0 1 0 15,3 0 0-15,0-1 0 0,0 4 0 0,-3 0 0 16,6-4 0-16,-6-2 0 0,0 8 0 0,3-2 0 15,-7-3 0-15,7 3 0 0,-3-4 0 0,-1 4 0 16,1-4 0-16,0 4 0 0,-1 0 0 0,4-4 8 16,1 1-8-16,-5 6 0 0,4-6-11 0,1-1 11 15,-1 4 0-15,0 0 0 0,4-4 0 0,-4 1 0 0,-4 6 0 16,5-7 0-16,-1 1 0 0,3 6 0 16,-2-4 0-16,2 1 0 0,-3 0 0 0,4-4 0 15,0 7 0-15,-4-6 0 0,4 6 0 0,-4-3 0 0,0-4 0 0,0 4 0 16,0-4 0-16,1 4 0 15,-1-3 0-15,3 2 0 0,-2-2 0 0,-1 3 0 16,0-4 0-16,4 4 0 0,-1-3 0 0,1 2 0 0,-4 4 0 16,0-6 0-16,1-1 0 0,2 7 0 0,-3-3 0 0,4 0 0 15,-7 0 0-15,-1-4 0 0,5 7 0 0,-5-3 0 16,4-1 0-16,-3-2 0 0,3 3 8 0,-3-4-8 16,3 7 0-16,0 0 0 0,-3-3 0 0,3-4 0 15,0 7 0-15,4-3 0 0,-1 3 0 0,1-7 0 16,3 7 0-16,1-3 0 0,-1 0 0 0,-3 0 0 0,-1-4-8 15,1 10 8-15,3-9 0 0,0 9 0 0,-6-13 0 0,2 13 0 16,1-9 0-16,0 9 0 0,-1-3 0 0,-3-4 0 16,4 4 0-16,-4 0 0 0,4-3 0 0,-4 3 0 15,4-4 0-15,3 7 0 0,0-3 0 0,-3 0 0 16,3-3 0-16,0 6 0 16,1 0 0-16,-1-3 0 0,0-4 0 0,4 7 0 15,-7 0 0-15,3 0 0 0,-4-3 0 0,5-3 0 0,-1 6 0 0,0 0 0 16,-3 0 0-16,3 0 0 0,0 0 0 0,-3 0 0 15,3 0 0-15,4 0 0 0,0 0 0 0,-4 0 0 16,0 0 0-16,4 6 0 0,-4-6-8 0,0 0 8 16,1 3 0-16,-5-3 0 0,4 0 0 0,1 0 0 15,-1 7 8-15,4-4-8 0,-8-3 0 0,5 0 0 16,2 6 0-16,-2-3 0 0,-1-3 0 0,0 3 0 16,0-3 0-16,8 7 0 0,-1-4 0 0,-3 3 0 0,-4-3 0 15,4-3 0-15,3 3 0 0,-7 4 0 16,4-4 0-16,0 3 0 0,-1-6 0 0,-3 3-9 0,1 3 9 0,-1 1 0 15,0-7 0-15,0 0 0 0,4 9 0 0,0-9 0 16,3 6 0-16,0-2 0 0,-6-4 0 0,6 9 0 16,7-6 0-16,-3-3-8 0,0 9 8 0,0-9 0 15,-1 7 8-15,1-4-8 0,-7 0 0 0,0 3 0 16,3-3 0-16,0-3 0 0,1 10 0 16,2-10 0-16,-2 6 0 0,6-3 0 0,-10 0 0 15,3-3 0-15,0 7 0 0,-3-4-8 0,0-3 8 0,0 6 8 16,-4-3-8-16,0-3 11 0,-3 0-11 0,3 6 0 15,-3-2 0-15,6-4 0 0,-2 3 0 0,-1-3 0 16,4 0 0-16,3 0-11 0,0 9 11 0,-3-9 0 16,-4 0 0-16,4 0-8 0,0 6 8 0,-1-6 0 0,-2 4 0 15,-1-4 0-15,0 0 0 0,-3 6 0 0,-1-3 0 0,5 0 0 16,-5-3 0-16,5 0 0 0,-5 0 0 0,4 6 0 16,4-3 0-16,0-3 0 0,3 0 0 0,-3 0 0 15,0 7 0-15,-4-7 0 16,4 0 0-16,-1 0 0 0,1 3 0 0,0-3 0 0,-4 0 0 0,-3 0 0 15,3 0 0-15,-3 0 0 0,0-3 0 0,3 3 0 16,-4 0 0-16,1 0 0 0,3 0 0 0,1 3 0 16,2-3 0-16,-2 0 0 0,-5 0 0 0,1 0 0 15,3 0 0-15,0 0 8 0,-3 0-8 0,3 0 11 16,-7 0-11-16,4 0 0 0,0 0 0 0,-4 0 0 16,0 0 0-16,-3 0 0 0,3 0 0 0,-7 0-11 15,4-3 11-15,-1 3 0 0,1 0 8 0,0 0-8 0,-1-7 0 0,-3 7 0 16,4 0 0-16,-4 0-8 15,7 0 8-15,0-3 0 0,-3-3 8 0,3 6-8 16,-3-3 0-16,3 3 0 0,-3-3 0 0,-1 3 0 0,1-6 0 16,-4 6 0-16,0 0-10 0,0 0 10 15,-3 0-55-15,3-4-4 0,-3 4-1 0,3 0 0 16,0 0-142-16,3 0-29 0</inkml:trace>
  <inkml:trace contextRef="#ctx0" brushRef="#br1" timeOffset="-190769.22">16764 15869 57 0,'0'0'0'16</inkml:trace>
  <inkml:trace contextRef="#ctx0" brushRef="#br0" timeOffset="-187099.16">15924 15797 115 0,'0'0'0'0,"0"0"10"0,0 0-10 0,0 0 0 16,0 0 0-16,0 0 0 0,0 0 96 0,0 0 18 16,0 0 3-16,0 0 1 0,7-7-52 15,4 7-10-15,-11 0-3 0,7-3 0 0,0-6 9 16,4 9 2-16,-1-10 0 0,-3 10 0 0,4-9-5 15,0 9-1-15,-4-3 0 0,0-7 0 0,-7 10-38 0,10 0-8 16,-3 0-2-16,-7 0 0 16,0 0-62-16,0 0-13 0,7 0-3 0,-7 0 0 15,0 0 4-15,0 0 0 0,0 0 0 0,11 0 0 16,-11 0 24-16,7 0 4 0,-7 0 2 0,0 0 0 0,7-3 22 0</inkml:trace>
  <inkml:trace contextRef="#ctx0" brushRef="#br0" timeOffset="-186676.98">16256 15674 691 0,'0'0'61'0,"0"0"-49"0,0 0-12 0,0 0 0 16,7-3 172-16,0 0 31 0,0-3 6 0,-7 6 2 16,4-3-135-16,3-4-28 0,0 4-4 15,0-3-2-15,0 3 12 0,0 0 2 0,-7 3 1 0,7-7 0 16,0 4 12-16,4-3 3 0,-11 6 0 0,0 0 0 15,10 0-6-15,-6 0-1 0,-4 0 0 0,0 0 0 16,0 0-1-16,0 0 0 0,0 0 0 0,0 0 0 16,0 0-19-16,0 0-4 0,0 0-1 0,7 0 0 15,0 0-6-15,-7 0-2 0,0 0 0 0,0 0 0 16,0 0 0-16,3 9 0 0,-3 1 0 0,0-1 0 0,0 1-3 16,-3-1-1-16,3-3 0 0,-4 10 0 0,4-4 2 0,0 1 0 15,-3 6 0-15,-4-7 0 0,-4 10-1 0,4-3 0 16,-3-6 0-16,-1 9 0 0,0 0-9 0,-3-4-3 15,0 4 0-15,0 0 0 0,0 0-17 0,0 3 10 16,3-9-10-16,-3 6 8 0,0-3-8 0,3 0 0 16,-3-4 9-16,0 4-9 0,-3 0 0 0,2 0 0 15,1-7-12-15,-3 1 4 0,-1 9-10 0,0-10-2 16,1 7 0-16,-4-6 0 16,-1-4-4-16,5 7-2 0,-1-4 0 0,4-2 0 15,0-4 0-15,0 3 0 0,3 1 0 0,-3-4 0 16,4-3-56-16,3 0-11 0,-1-3-3 0,1 0 0 15,7 0-71-15,-7-3-14 0,4-6-3 0</inkml:trace>
  <inkml:trace contextRef="#ctx0" brushRef="#br0" timeOffset="-186195.36">15819 15599 518 0,'0'0'46'0,"0"0"-37"0,-4-3-9 0,4-3 0 0,0 2 285 0,0-5 55 16,0 6 12-16,4-3 1 0,-4 6-211 0,7-10-42 16,0 10-9-16,-7 0-2 0,7-3-12 0,-7 3-2 15,10 3-1-15,1-3 0 0,-1 7-10 0,1-4-1 16,0 6-1-16,3 0 0 0,-4 4-6 0,4-4-2 16,1 4 0-16,-1 3 0 0,0-4-5 0,3 1-1 15,-2-1 0-15,6 7 0 0,-4 0-17 0,5-3-4 0,-5 2-1 0,4 4 0 16,-3 0-2-16,3 7-1 0,-3-4 0 0,3 3 0 15,-3-6-23-15,-1 9 9 0,-3-3-9 0,0-3 0 16,1-3 8-16,-5 0-8 16,4 0 0-16,-3-3 0 0,-4 3 0 0,0-3 0 0,7-7-11 0,-7 7 11 15,0-6-25-15,0-4 1 0,-3 1 1 0,3-1 0 32,0 0-15-32,-4-2-3 0,4 2-1 0,4 0 0 15,-4-9-60-15,0 10-12 0,0-7-2 0,4-3-675 0,-4 6-134 16</inkml:trace>
  <inkml:trace contextRef="#ctx0" brushRef="#br1" timeOffset="-177366.04">17194 15881 442 0,'0'0'20'0,"0"0"4"0,-3-6-24 0,-4 6 0 16,0 0 0-16,0-3 0 0,3 3 68 0,-3-3 10 16,0-4 2-16,0 7 0 0,0 0-13 0,3-3-3 15,-3-3 0-15,0 6 0 0,0-3 0 0,4-3 0 16,-4 6 0-16,3 0 0 0,-3-4-3 0,7 4-1 16,-3 0 0-16,3 0 0 0,-7 0-14 0,7 0-3 15,-8 0-1-15,8 0 0 0,0 0-3 0,0 0-1 16,0 0 0-16,0 0 0 0,0 0-9 0,0 0-1 15,0 0-1-15,0 0 0 0,0 0-27 0,0 0 0 16,0 0 8-16,0 0-8 0,0 0 12 0,0 0 0 16,0 0 0-16,0 0 0 0,0 0 32 0,0 0 6 15,0 0 2-15,0 0 0 0,0 0-24 0,0 0-4 16,0 0 0-16,0 0-1 0,-3-3 14 0,3 3 3 16,0 0 1-16,0 0 0 0,0 0-33 0,0 0-8 0,0 0 0 0,0 0 0 15,0 0 8-15,0 0 0 0,0 0 0 0,0 0 0 16,0 0 3-16,0 0 0 0,0 0 0 0,0 0 0 15,0 0 27-15,0 0 6 0,0 0 0 0,0 0 1 16,0 0-20-16,0 0-4 0,0 0-1 0,0 0 0 16,7 7-9-16,-7-7-3 0,0 0 0 0,0 0 0 15,7 6-8-15,-7-6 8 0,0 0-8 0,4 9 8 16,-1 1-8-16,-3-10 0 0,4 6 0 0,-4-6 0 16,3 9 28-16,-3-9 3 0,4 7 1 0,-4-7 0 15,3 9-32-15,-3-9 0 0,0 0 0 0,7 6 0 16,0 1 22-16,0-4-2 0,-7-3 0 0,11 0 0 15,0 6 20-15,-1-3 3 0,1-3 1 0,-1 0 0 0,1 3-30 0,-1-3-6 16,1 7 0-16,3-7-8 16,-3 0 8-16,-1 3-8 0,4-3 0 0,1 0 0 15,-5 0 0-15,4 0 0 0,0 0 0 0,4 0 0 0,0 0 10 16,3 6-10-16,0-3 8 0,0-3-8 16,0 0 14-16,0 0-2 0,4 6-1 0,3-3 0 0,4 1 4 0,0-4 1 15,0 6 0-15,-1-6 0 0,1 3-4 0,0-3-1 16,3 0 0-16,0 9 0 0,4-9-2 0,0 7 0 15,-4-4 0-15,4 0 0 0,0 6-9 0,3-9 8 16,-3 10-8-16,3-1 8 0,-6-6-8 0,2 7 0 16,1-4 0-16,0-3 0 0,-4 7 8 0,4-7 0 0,-4 6 0 0,4-3 0 15,0 1-8-15,3-1-11 0,-3-3 3 0,0 6 0 16,3-2 8-16,1-1 0 0,-5 3 0 0,1 1 0 16,-3-4 0-16,2 0 9 15,1 4-1-15,-4-1-8 0,1 1 0 0,3-1 0 0,-4 0 0 16,4-2 0-16,-4 2 0 0,0 7 0 0,4-10-12 15,0 10 3-15,-4-4 9 0,-3-2 11 0,3 2-3 0,-3-2 0 16,-4 2-8-16,4-2-11 0,0 2 3 0,-1-2 0 16,5-1 8-16,-5 0 0 0,5 1 0 15,-5 2 0-15,5-2 0 0,2 2 0 0,1 1 0 0,0-4 0 16,-4 4 0-16,1-4 0 0,-1 1 0 0,-3 2 0 16,-4-3 0-16,4 1 0 0,-4 2 0 0,7-2 0 15,-3 2 0-15,0-2 0 0,-1 5 0 0,1-2 0 16,0 0 0-16,-4-1 0 0,4-2 0 0,0-1-8 15,-1 3 8-15,1 4 0 0,-4-10 0 0,4 4 0 16,-4 5 0-16,4-8 11 0,-4 2-3 0,4 1 0 0,-4 2-8 0,4-2-9 16,3-1 9-16,-3-6-13 0,0 6 13 0,0-2 0 15,3 2 0-15,-3-3 0 0,-1 4 0 0,-2-4 0 16,-1 4 0-16,-4-4 0 0,1 0 0 0,0-3 0 16,-8 7 0-16,5-10 0 0,-8 9 0 0,3-6 0 15,-3 3 0-15,1-2 0 0,-5 2 0 16,4-3 0-16,0-3 0 0,-3 3 0 0,-4 3 0 15,7-6 0-15,-3 4 0 0,-1-4 0 0,-3 0 0 0,4 0 0 16,0 0 8-16,-1 0-8 0,-3 6 0 0,0-6 8 16,4 3-8-16,-8-3 0 0,-3 0 9 0,0 0-9 15,0 0 0-15,11 0 9 0,-4 9-9 0,-7-9 0 16,0 0 0-16,7 3 8 0,-3 4-8 0,-4-7 0 16,0 0 0-16,0 0 8 0,0 0-8 0,0 0 0 15,7 3 0-15,-7-3 0 0,7 9 0 0,-7-9 0 0,0 0 8 16,0 0-8-16,3 0 0 0,-3 0 0 0,0 0 0 0,0 0 0 15,7 7 0-15,-7-7 0 0,0 0 0 0,0 0 8 16,0 0-8-16,0 0 0 0,0 0 0 0,0 0 0 31,0 0-64-31,4-7-8 0,-1-2-1 0,-3 6-1 0,-3-7-149 0,3 1-29 0</inkml:trace>
  <inkml:trace contextRef="#ctx0" brushRef="#br1" timeOffset="-174321.11">16972 13984 633 0,'0'0'56'0,"0"0"-44"0,0-9-12 0,0 9 0 16,-3-10 232-16,3 7 44 15,0-6 8-15,0-1 3 0,0 1-150 0,0 6-29 16,3-7-7-16,-3 1-1 0,0 9-56 0,0-9-12 0,0 9-3 16,4-4 0-16,-4 4-9 0,0-9-3 0,0 9 0 0,3-9 0 15,-3 9 1-15,0 0 0 0,0 0 0 0,0 0 0 16,0 0-18-16,0 0-16 0,0 0 4 0,0 0 0 16,0 0 12-16,11 0 13 0,-11 0-2 0,0 0-1 15,10 0 28-15,-3-4 6 0,0 4 0 0,4 0 1 16,0 0 15-16,-1 0 4 0,-3 4 0 0,7-4 0 15,-3 0-6-15,3 0-1 0,0 0 0 0,0 6 0 16,4-6-29-16,-4 0-7 0,0 3-1 0,0-3 0 16,4 6-20-16,-4-3 0 0,0-3 0 0,0 4 8 0,-3 5-8 0,3-3 0 15,-3-3 0-15,-1 7 0 0,-3-1 0 0,7 1 0 16,0-1 0-16,1-3-8 0,-1 10 8 0,3-7 0 16,4 4 0-16,-3 3 0 15,-4-7 0-15,4 7 8 0,3-10-8 0,0 13 11 16,4-7 0-16,-4-2 0 0,4 2 0 0,-4 4 0 15,0 0-11-15,0-7 10 0,0 10-10 0,-3-7 10 0,0 7-10 0,-1-6 0 16,-3-1 0-16,4 7 0 16,0 0 0-16,-1-7 0 0,1 7 0 0,0-6 0 0,-1 6 0 15,1-7 0-15,0 7 0 0,3-3 0 0,-4-1 0 0,4 1 0 16,-3-7 0-16,3 10 0 0,-3-6 0 0,7-1 0 16,-4 7 0-16,3-6 0 0,1 2 0 0,0 1 8 15,0 0-8-15,-1-1 8 0,1 1-8 0,-4 0 8 16,0-1-8-16,0 1 8 0,4 0-8 0,-4-1 0 0,-3 4 0 15,3 0 0-15,0-3 0 0,0 6 0 0,1-7 11 0,-1 1-11 16,-4 3 12-16,5-7-3 0,-1 7-1 0,0-6 0 16,4 6 0-16,-1-7-8 0,1 7 12 0,0-7-4 15,3 7-8-15,-3-6 12 0,-1 6-12 0,1-7 12 16,0 1-12-16,-1 2 12 0,1 1-12 0,0-6 12 16,-1 8-12-16,-2-5 0 0,2-1 9 15,-2 7-9-15,2-6 0 0,-3 6 0 0,4-7 0 16,0 7 0-16,-1-7 0 0,1 10 0 0,0-6 0 0,0 0 8 15,3 3-8-15,-4-1 0 0,8 4 8 0,-7-9-8 16,3 9 11-16,-3-6-3 0,0-1 0 0,-1 7 0 16,-3-3-8-16,1 0 8 0,-1 3-8 0,0-3 8 15,0-4-8-15,0 4 0 0,0 0 0 0,-3-3 0 16,3 2 0-16,4 1 0 0,0-3 8 0,-4 0-8 16,-7-1 0-16,3 4 0 0,5-6 0 0,2 5 0 15,-2-5 0-15,2 6 0 0,1-7 0 0,0 7 0 0,-1 0 0 0,-3-3 0 16,1 2 0-16,-1-5 0 0,3 9 0 0,-2-6 0 15,-5-1 0-15,4-5 0 0,1 9 0 0,-5-7 8 16,4 10-8-16,-3-6 0 0,3-1 0 0,-3 1 0 16,3 0 0-16,-3-4 0 0,-1 4 0 0,1 0 0 15,0-1 0-15,-1 1 0 0,1 0 0 0,-4-4 0 16,0 1 0-16,4 6 0 0,-1-7 0 0,1 1 0 16,-4-4 8-16,4 10-8 0,-4-10 0 15,4 4 0-15,-8-1 0 0,4-2 0 0,0 9 0 0,4-7 0 16,-4 1 0-16,0-4 8 0,-3 0-8 0,3 4 0 15,0 6 0-15,-3-7 0 0,3-2 0 0,-4 2 8 16,1 4-8-16,-1-3 8 0,1-4-8 0,0 4 0 16,-1-4 0-16,1 0-11 0,-1 4 11 0,1-4 0 15,-4-6 0-15,4 7 0 0,-4 2 0 0,3-2 0 0,-3-4 0 16,0 3 8-16,0-2-8 0,4-1 0 0,0-3 0 0,-4 7 0 16,-4-4 0-16,4 0 0 0,4 0 0 0,-4-3 8 15,0 7-8-15,0-7 0 0,4 6 0 0,-4-2 0 16,0-4 0-16,3 6 0 0,-3 1 0 0,0-7 0 15,-7-3 0-15,4 6 0 0,-1-3 0 0,4 7 0 16,0-7 0-16,-7-3 0 0,0 0 0 0,4 9 8 16,3-9-8-16,0 10 9 0,-7-10-9 0,0 0 10 15,0 0-10-15,4 9 0 0,3-6 0 0,-7-3 8 0,0 0 0 0,0 0-8 16,7 10 12-16,-7-10-4 0,7 0-8 0,3 9 0 16,-3-9 0-16,4 9 0 15,-11-9 0-15,7 3 0 0,-7-3 0 0,11 7-11 16,-1-4 11-16,1-3 0 0,-4 9 8 0,0-6-8 15,0-3 0-15,0 10 0 0,-7-10 0 0,7 6 8 0,-3-3-8 0,-4-3 0 16,7 10-8-16,-7-10 8 16,7 3 0-16,0 6 0 0,0-9 0 0,-7 0 8 0,7 10-8 0,-4-1 0 15,-3-9 0-15,8 3 0 0,-8-3 0 0,7 6 0 16,-7-6 0-16,7 4 0 0,-4 5 0 0,-3-9 0 16,7 0 0-16,0 9 0 0,-7-9 0 0,4 3 0 15,-4-3-11-15,7 7 11 0,0-4 0 0,-7-3 0 16,0 0 0-16,3 6 10 0,-3-6-10 0,0 0 0 0,11 3 0 0,-11-3 0 15,0 0 0-15,0 0 0 0,7 3 0 0,-7-3 0 16,4 7 0-16,-4-7 0 0,0 0 0 0,0 0 0 16,7 3 0-16,-7-3 0 0,0 0 0 0,0 0-11 15,0 0 11-15,0 0-10 0,0 0 10 0,0 0-10 16,0 0-8-16,0 0-2 0,0 0 0 0,-4-10 0 31,-3 4-50-31,4-3-10 0,-1-1-3 0,-3-2 0 16,-4-4-128-16,1 4-25 0</inkml:trace>
  <inkml:trace contextRef="#ctx0" brushRef="#br0" timeOffset="-170486.58">15917 13369 633 0,'0'0'56'0,"0"0"-44"0,7-6-12 0,-7 6 0 16,7 0 182-16,-3-3 34 0,3-3 8 0,-3 3 0 16,-4 3-90-16,10-10-18 0,-6 10-4 0,-4 0-1 15,7-3-7-15,-4-3-2 0,1 3 0 0,-4 3 0 16,0 0-20-16,3-10-4 0,-3 10-1 0,4 0 0 0,-4 0-52 0,3-9-10 16,4 6-3-16,-7 3 0 0,0 0 13 0,7-7 3 15,1 4 0-15,-5 0 0 0,-3 3 12 0,7-6 4 16,0 6 0-16,-7 0 0 0,7-3 0 0,-7 3 0 15,0 0 0-15,11 0 0 0,-11 0-26 0,0 0-5 16,0 0-1-16,7 3 0 0,-7-3 4 0,7 9 1 16,-4 1 0-16,1-1 0 0,0 4-17 0,-4-1 8 15,3 1-8-15,-3 6 0 0,0 3 8 0,0-4-8 16,0 4 0-16,0 7 0 0,0-4 9 16,0-3-9-16,0 6 0 0,0-3 9 0,4 6-9 0,-1 1 8 15,-3-4-8-15,0-3 8 0,4 3 10 0,-4-3 2 16,0 3 0-16,0-6 0 0,3 0-20 0,-3 0-17 15,4-3 3-15,-4 3 1 0,0-9 13 0,3 5 0 0,1 1 0 16,-4-3 0-16,3 0 0 0,-3-4 0 0,0 1 0 16,0-4 0-1,0 4-41-15,0-4-6 0,0 4-1 0,0-4 0 16,0 0-91-16,-3 4-18 0,3-13-4 0,-4 6-987 0</inkml:trace>
  <inkml:trace contextRef="#ctx0" brushRef="#br1" timeOffset="-164533.12">21855 16336 633 0,'0'0'28'0,"0"0"6"16,10-9-34-16,-6 9 0 0,-4-10 0 0,7 1 0 15,0 6 243-15,3-7 41 0,-3 7 9 0,-3-3 2 16,-4 6-230-16,0 0-45 0,7-3-10 0,-7 3-2 16,0 0 9-16,0 0 2 0,0 0 0 0,0 0 0 15,-7-7 43-15,7 7 9 0,0 0 1 0,0 0 1 16,0 0-6-16,0 0-2 0,0 0 0 0,0 0 0 16,0 0-1-16,0 0-1 0,-7 0 0 0,3-3 0 15,4 3-31-15,0 0-7 0,-7 0-1 0,0 0 0 0,-7 0-9 0,7 3-3 16,0-3 0-16,-4 0 0 0,-6 0 7 0,3 0 1 15,3 0 0-15,-3 7 0 16,3-4-20-16,-3-3 0 0,-3 0 0 0,3 6 0 0,-1-6 12 0,-2 3-12 16,-4-3 12-16,7 6-12 0,-1-6 16 0,-2 0-3 15,3 0-1-15,0 0 0 0,-1 0-12 0,5 0 8 16,-1-6-8-16,1 6 0 0,-1 0 14 0,1 0-3 0,6 0-1 0,-3 0 0 16,0 0 18-16,3 6 3 15,4-6 1-15,-7 4 0 0,4-1-32 0,-4-3 0 16,0 9 0-16,0-3 0 15,0 4-20-15,0-4-9 0,-4 3-3 0,0-2 0 0,4-1 32 0,0 3 0 16,-3 1 0-16,6-4 0 0,-3-3 0 0,4 0 0 0,-4 4 0 0,3-4 0 16,4-3 20-16,0 0 9 15,0 0 3-15,0 0 0 0,0 0-32 0,0 0-13 0,0 0 1 0,0 0 0 16,0 0 12-16,0 0 10 0,0 0-2 0,0 0 0 16,0 0 4-16,7 6 0 0,-7-6 0 0,11 3 0 15,-4 3-12-15,0 1 0 0,-7-7 0 0,7 6 0 16,-7-6 0-16,7 3 0 0,0 7 0 0,0-4 0 15,0 0 0-15,4-6 0 0,-1 9 0 0,1-2 0 16,-1-4 8-16,1 0 2 0,7 3 1 0,-1-3 0 16,1-3 1-16,-1 10 0 0,1-10 0 0,7 6 0 15,3-3-12-15,-3 0 0 0,-11-3 0 0,7 7 0 0,4-4 0 0,-8-3 0 16,-3 6 0-16,-3-3 0 0,3-3 0 0,0 0 0 16,0 6 0-16,-7-2 0 0,-7-4 27 15,11 0 3-15,3 3 1 0,-7-3 0 0,-7 0-23 16,11-3-8-16,-1 3 0 0,-3 0 0 15,-7 0 0-15,11 0 0 0,-4 0 0 0,0 0 0 0,0 0 0 16,-7 0 0-16,0 0 0 0,0 0-10 0,7 3 10 0,-7-3 0 16,0 0 0-16,0 0 0 0,0 0 0 0,0 0 0 15,0 0 0-15,-3 6 0 0,-8-3 0 0,11-3 0 16,0 0 0-16,0 0-8 0,-7 10 8 0,7-10 0 16,0 0 0-16,0 0 0 0,0 0 0 0,-3 9 0 15,-1-6 0-15,4-3 0 0,0 0 0 0,-4 10 0 16,-6-1 0-16,6 0 0 0,-3-6 0 0,4 7 0 0,-11 2-8 0,-4-2 8 15,0-1 0-15,4 4-8 0,4 6 8 0,-11-7 0 16,-4-2 0-16,0 8-8 0,11-5 8 0,-4-1 0 16,-6-2 0-16,6 6 0 0,0-4 0 0,4 1 0 15,0-1 0-15,0-2 0 0,0-1 0 0,3 0 0 16,1 4 0-16,-1-4 0 0,1 1 0 0,3-1 0 16,-4 4 0-16,4-4 0 0,0 0 0 0,0 1 0 15,0-4 0-15,3 4 0 0,-3-4 0 0,4-3 0 16,-4 10 0-16,3-4 0 0,1-3 0 0,-1 0 0 15,0 1 0-15,4-7 16 0,-3 3-4 0,3-3-1 16,0 0-11-16,3 9-16 0,-3 4 4 0,8-4 1 16,-8-9 19-16,3 10 4 0,8-1 1 0,-4 0 0 15,3-5-13-15,4 5 0 0,1-6 0 0,-1 7 0 16,3-4 0-16,1-3 0 0,3 3 0 0,-3-3 0 16,3-3 0-16,0 4 0 0,7-4 0 0,-7 0 0 0,-6 0 0 15,6 0 0-15,3 0 0 0,1-4 0 0,3 4 0 0,-7-3 0 16,-3-3 0-16,3 6 0 15,0-9-97-15,-3 5-26 0,-4-5-5 0,0 0-736 16,4-1-147-16</inkml:trace>
  <inkml:trace contextRef="#ctx0" brushRef="#br1" timeOffset="-163116.45">22049 16032 1576 0,'17'-10'70'0,"-17"10"14"16,0 0-67-16,4-3-17 0,6-6 0 0,-3-1 0 15,4 1 42-15,0-4 5 0,-4 4 1 0,-4 0 0 16,4 2-16-16,0-2-4 0,4 3 0 0,-4 3 0 16,0-7 23-16,-7 10 4 0,0 0 1 0,0 0 0 15,0 0 9-15,0 0 3 0,0 0 0 0,-4 3 0 0,-6 4-20 0,-1-4-3 16,4 3-1-16,-3-3 0 0,-8 6-5 0,4-5-2 16,-4 2 0-16,4-3 0 15,0 6 6-15,-4-2 1 0,-3-1 0 0,4-6 0 0,2 6 0 0,-2-3 1 16,-8-3 0-16,4 0 0 0,3 0-14 15,1 0-3-15,-8 0-1 0,0-3 0 0,1-3-11 0,6 6-1 16,4 0-1-16,-7-3 0 0,-4 3-14 0,0 0 11 16,4 0-11-16,0 0 10 0,0 3-10 0,0-3 0 15,3 0 0-15,-3 9 0 0,7-9 0 0,-4 7 0 16,0-4 0-16,1-3 0 0,-1 9 0 0,4-6 0 16,0 4 0-16,0-4 0 0,0-3 0 0,3 9 0 15,-3-9 0-15,3 3 0 0,-3 4 0 0,0-4 0 16,7-3 0-16,0 9 0 0,-3-9 0 0,6 6 0 0,-3-2 0 15,7-4 0-15,0 0 0 0,-4 3 8 0,4-3-8 0,0 9 8 16,0-9-8-16,0 6 0 0,0-6 9 0,0 10-9 16,0-4 0-16,0 3 0 0,-3 1 0 0,3-1 0 15,-7 4 0-15,3-4 0 0,-3 4 0 0,4-4 0 16,-4 4 0-16,0-4-8 0,0 0 8 16,0 4-8-16,-1-4 8 0,5 1 0 15,3 2 0-15,-7-2 0 0,7-1 0 0,-4 1 0 0,4 2 0 0,0-2 0 16,0 2 0-16,0-2 0 0,0 2 0 15,4 7 8-15,-1 0-8 0,4-4 9 0,-3 4-9 0,7 3 10 16,-4 6-10-16,0-3 0 0,0 4 0 0,-4-4-11 16,4 6 11-16,-3 0 0 0,-1 1 0 0,1 5 0 15,-4-2 0-15,0-1-8 0,-4 7 8 0,1-3 0 16,3-4 0-16,-4 1 0 0,4-4 0 0,-3 7 0 16,-1-13-12-16,1 6 4 0,-1-3 0 0,4-2 0 15,0 2 8-15,-3-6 0 0,-1-3 0 0,4-4 0 0,-3 4 0 0,-1 0 0 16,4-3 0-16,0-1 0 0,-3-2 0 0,3-1 0 15,3-2 0-15,1 2 0 0,-4-2 0 0,0-1 0 16,0-9 0-16,0 0 0 0,3 3 0 0,4 7 0 16,-7-10 0-16,4 6 0 0,-4-6 9 0,0 0 1 15,10 0 0-15,-3 3 0 0,0-3-10 0,-7 0-14 16,11 0 3-16,-4 0 1 0,4-3 18 0,-1 3 4 16,-3-6 1-16,4 6 0 0,-4 0-13 0,4 0 0 15,-1 0 0-15,1 0 0 0,-1 0 0 0,1 0 8 16,3-4-8-16,0 4 0 0,-3-6 0 0,3 6 0 15,3-3 8-15,1 3-8 0,3 0 0 0,4-3 9 16,-7-3-9-16,10 6 8 0,4 0-8 0,-4 0 0 16,-11-3 0-16,8 3 0 0,3-7 0 0,4 7 0 15,0 0 0-15,-4-3 0 0,-7 3 0 0,4 0 0 0,3 0 0 16,-3 0 0-16,-4 3 0 0,-3-3 0 0,6 0 0 0,-3 10 0 16,-3-10 0-16,3 6 0 0,-7-3 0 0,8 0 0 15,-1 3 0-15,-4-2 0 0,-6-4 0 0,7 6 0 16,3-6 0-16,-7 0 0 0,0 0 9 0,-3-6-9 15,-1 6 8-15,4 0-8 0,0 0 10 0,-7-4-10 16,-7 4 10-16,0 0-10 0,11-6 10 0,-4 3-10 16,-7 3 10-16,4 0-10 0,3-9 10 0,0 9-10 15,-4 0 14-15,-3 0-3 0,0 0-1 0,7-10 0 0,0 10 0 16,-7 0 0-16,0 0 0 0,0 0 0 0,7-3-2 0,-3-6-8 16,-4 9 12-16,0 0-4 0,0-3-8 15,-4-4 0-15,1-2 0 0,-4 6 8 16,3-7 1-16,4 1 0 0,4 0 0 0,-4-4 0 15,-7 4 1-15,3-4 0 0,8-6 0 0,-4 7 0 16,-4-10 0-16,1 0 0 0,-1 0 0 0,4-6 0 16,0 3-10-16,-7-4 0 0,-3 4 9 0,2-3-9 0,5-3 0 15,-4-1 0-15,-4 1 0 0,-3 6 0 0,4-3 0 0,3-4 0 16,-1 10 0-16,-2-6 8 0,-4 3-8 0,3-3 0 16,4 6 0-16,4 0 0 0,-8 0 0 0,0-3 0 15,4 0 0-15,4 0 8 0,-4-4-8 0,0 7 0 16,0 1 0-16,3-5 8 0,1 1-8 0,3 0 0 0,-7-3 0 15,3 6 0-15,1 0 0 0,-1 0 0 0,0 0 0 0,-3 3 0 16,0-3 0-16,7 1 0 0,0 2 0 0,-3-3 0 16,-1 9 0-16,1-6 0 0,6-3 0 0,-3 10 0 15,0-7 0-15,0 7 0 16,0-7 0-16,4 9 0 0,-1-5 0 0,-3-1 0 0,0 3 0 0,0 1 0 16,4-1 0-16,-4-2 0 0,-7 2 0 15,3 4-8-15,8-4 8 0,-4 4-8 16,-4-1 8-16,1 7-8 0,-1-6 0 0,1-1 0 15,-1 7 0-15,1-3 0 0,-4 3-10 0,0-3-2 0,7 6 0 0,0 0 0 32,-7 0-15-32,3-4-3 0,4 4-1 0,0 0 0 15,0 0-67-15,-4 10-14 0,1-7-2 0,3 6-1 0,3 1-83 0,1-1-17 16,0 1-3-16</inkml:trace>
  <inkml:trace contextRef="#ctx0" brushRef="#br1" timeOffset="-161448.79">22998 15956 518 0,'0'0'46'0,"0"0"-37"0,0 0-9 0,10 4 0 16,1-4 120-16,-1 0 23 0,-10 0 4 0,0 0 1 15,7 0-81-15,-7 0-16 0,0 0-3 0,0 0-1 16,0 0 13-16,0 0 4 0,0 0 0 0,4 6 0 0,-4-6 25 16,0 0 6-16,7 3 1 0,-7-3 0 0,0 0-8 0,0 0 0 15,4 9-1-15,-1 4 0 16,-3-13-11-16,0 0-3 0,0 6 0 0,0-6 0 0,0 0-13 0,0 0-4 15,-7 10 0-15,0-7 0 16,0 6-6-16,0-6-2 0,-7-3 0 0,0 7 0 16,-1-4-28-16,-2 3-7 0,-1-3-1 0,-6-3 0 0,-1 3-12 15,0 4 8-15,11-7-8 0,-7 0 0 0,0 0 13 16,-4 3-3-16,7-3-1 0,-3 0 0 0,4 0 19 0,-5 0 3 16,1 0 1-16,0 6 0 0,3-3-32 0,1-3 0 15,-4 0 0-15,-1 6 0 0,5-2 0 0,-4-1 0 16,-1-3 0-16,1 9 0 0,-3-9 0 0,2 0 0 15,5 6 0-15,-4-3 0 0,-4-3 17 0,7 0-2 0,8 0-1 16,-1 0 0-16,-10 7 2 0,7-4 0 0,7-3 0 16,7 0 0-16,0 0-16 0,0 0 0 0,-7 3 0 0,7-3 0 15,0 0 16-15,0 0-4 0,-11 0 0 0,4 9 0 16,7-9-12-16,0 0-18 0,0 0 4 0,0 7 1 16,-3 2 13-16,3-3 10 0,7 4-2 15,-4-1 0-15,-10 1-8 0,7 2 0 16,11-2-12-16,-4 2 12 0,-4-3 0 0,1 4 0 0,3 6 14 15,3 0-4-15,5-4-10 0,-5 4 0 0,-3 3 0 0,0 0 0 16,7-3 21-16,-3 12-1 0,-11-9 0 0,7 10 0 16,0-1-20-16,4 0 8 0,-8 1-8 0,1-4 0 15,-4 0 0-15,3 3 0 0,1 1 0 0,3-1 0 16,-11 0 0-16,8 1 0 0,-1-1 0 0,4-3 0 16,-3-2 0-16,-4 5 0 0,3-9 0 0,4 6 0 15,-3-6 0-15,3 6 0 0,-7-6 0 0,4-6 0 0,6 9 0 0,-6-9 0 16,-1 6 0-16,1-4 0 0,-1-5 0 0,1 6 0 15,-4-7 0-15,0 7 0 0,-4-6 0 0,1-4 0 16,6 4 0-16,-3-4 0 0,-7 4 0 0,0-4 0 16,7 0 0-16,-3 4 0 0,-1-4 0 0,1 1 0 15,3-10 0-15,0 0 0 0,0 6 0 0,0-6 0 16,-4 6 0-16,4-6 0 0,0 0 13 0,0 0-1 16,-7 7-1-16,7-7 0 0,0 0 0 0,0 0 0 15,0 0 0-15,0 0 0 16,0 0-11-16,0 0 0 0,11 0 0 0,-11 0 0 0,0 0 0 0,10-7 0 15,4 7 0-15,0-3 0 0,-3 3 0 0,3-3 0 16,0-3 8-16,4 6-8 0,-1-3 0 0,1 3 0 16,-4 0 0-16,7 0 0 0,4 0 0 0,0 3 0 15,-8-3 0-15,8 6 8 0,3-6-8 0,1 3 0 16,-1-3 0-16,0 3 0 0,0-3 0 0,4 0 0 16,0 0 0-16,-1 0 0 0,1 7 0 0,-4-7 0 0,4-7 0 15,-4 7 0-15,-3 0-8 0,3 0 8 0,-6-3 0 0,2 3 0 16,1 0 0-16,-4-3 0 0,-3-3 0 0,-1 6 0 15,5-10 0-15,-5 10 0 0,-6 0 0 0,3-9 0 16,0 9 0-16,-3-3 0 0,-4 0 0 0,3-4 0 16,1 7 0-16,-1-3 0 0,-3-3 0 0,0 3 0 15,4-3 0-15,-4 6 0 0,0-4 0 0,-7 4 0 16,7-9 0-16,-3 6 10 0,-4 3-2 0,7-6-8 16,-4-4 0-16,4 7 0 0,-3-6 0 0,3 5 0 15,-4-2 21-15,1-6-2 0,0 9-1 0,-1-7 0 16,1-2-7-16,-1-4-2 0,1 7 0 0,-1-7 0 15,1-3 5-15,-1 0 1 0,1-3 0 0,3 0 0 16,-4-3-3-16,4 0 0 0,-7 3 0 0,4 0 0 16,-1-9-12-16,1 9 0 0,-4 0 0 0,0-3 0 15,0-3 0-15,0 6 0 0,0-7 0 0,0 8 0 16,-7-1 12-16,7 0 0 0,-4-7 0 0,1 7 0 0,-1 1-12 0,-3-5-10 16,4-2 2-16,-4 6 0 0,3 0 8 0,1-6 0 15,-4 6 0-15,0 0 0 0,3 0 0 0,0-6-10 16,-3 6 10-16,4-3-10 0,-1-3 10 0,1 6 0 15,-4 0 0-15,7 3 0 0,-4-3 0 0,1 6 0 16,3 1 0-16,0-1 0 0,-7 0 0 0,7 4 0 0,-4-7 0 16,1 6 0-16,-1 4-8 0,1 0 0 0,-4-4 0 0,3 4 0 15,-3-1 8-15,3 4-13 16,-3-3 5-16,0 2 8 0,4 1 0 0,-4 0 0 0,3-4 0 0,-3 1 0 16,4 6 0-1,-4 0 0-15,3-4 0 0,-3-2 0 0,3 6 0 0,1-3 0 16,-4 2 0-16,7-5 0 0,0 9 0 0,-4-3-11 15,1-6 11-15,-1-1-8 0,-3 10 8 0,4-9 9 0,-4 9-1 0,3-10-8 16,-3 10 0-16,4-3 0 0,-5-6 0 0,1 9 0 16,0-3-8-16,0-4-3 0,-3 7 0 0,3 0 0 15,-4 0 11-15,0 0 0 0,1 0 0 0,-1 0 8 16,-3 7-8-16,0-7 0 0,4 3 0 0,-5-3 8 16,1 6-8-16,0 0 0 0,0 1 0 0,-4-4 0 15,4 3 0-15,0-3 0 0,0-3 0 0,0 0 0 16,-4 3 0-16,4-3 11 0,0 7-11 0,0-7 12 15,-7 0-12-15,3 0 0 0,1 0 0 0,-1 3 8 16,4-3-8-16,-4 0 0 0,1 0 0 0,2 0 0 0,5 0 0 0,-4 6 0 16,-7-6 0-16,3 3 0 0,7-3 0 15,-3 0 0-15,-3 0 0 0,-1 0 0 0,7 6-28 0,1-3 3 16,-1-3 0-16,1 0 0 16,-4 0-51-16,6 0-11 15,8 0-1-15,-7 0-1 0,0 0-103 0,0 0-20 0,7 0-4 16</inkml:trace>
  <inkml:trace contextRef="#ctx0" brushRef="#br1" timeOffset="-160538.25">22987 16656 1764 0,'0'0'39'0,"0"0"8"0,0 0 1 0,0 0 1 0,0 0-39 0,0 0-10 0,0-7 0 0,0 1 0 16,-4-3 76-16,4 6 14 0,8-4 2 0,-5 1 1 0,-3 6-21 0,0-6-4 16,4-4 0-16,-4 1-1 0,0 9-21 0,0-3-4 15,-4-6-1-15,4 5 0 0,0 4-17 0,0 0-3 16,-11-6-1-16,8 3 0 0,3 3-20 0,-11 3 0 15,-3-3 0-15,-3 6 0 0,3-2-8 0,-4 5 8 16,4 3-8-16,-4-2 8 0,-7-1 0 0,8 1 0 16,6-1 0-16,-3 4 0 0,-4-4 0 0,4 4 0 0,0-1 9 0,4-2-9 15,-1 2 12-15,0 4-12 0,1-4 12 0,-1 1-12 16,8 3 0-16,-4-10 0 0,0 9 0 0,3-2 0 16,4-10 0-16,0 7 8 15,4-1 0-15,-4 0-8 0,0-9 11 0,3 4-11 16,8 5 10-16,-11-9-10 0,0 0 0 0,14 6 0 15,7-6 0-15,0 0 0 0,-3-6 19 0,0 3 10 0,6-3 3 16,1-4 0-16,3 4-24 0,-3-4-8 0,-4 1 0 0,4 0 0 16,-4-1 0-16,0 1 0 0,-3-4 0 0,-4 4 0 15,3-1 16-15,-6-2-4 0,-4 2 0 0,0 1 0 16,0 3 0-16,-3-4 0 0,-1 1 0 0,1 0 0 16,-4-1 10-16,0 1 2 0,-4-4 0 0,4 4 0 15,-3 6 0-15,-1-4 0 0,4 1 0 0,0 6 0 16,0 0-24-16,-3-6 8 0,3 6-8 0,0 0 0 15,0 0 0-15,0 0 0 0,0 0 0 0,0 0 0 0,0 0 0 0,0 0 0 16,0 0 0-16,0 0 0 0,0 0 0 0,0 0 0 16,0 0 0-16,0 0-8 15,0 0 8-15,0 0 0 0,0 0 0 0,0 9 0 0,-4 1 0 0,4-7 0 16,-3 6 0-16,3 4 0 0,0-4 0 0,0 1 0 16,0 2 0-16,3-2 0 0,1 8 0 0,-1-5 8 15,-3 9-8-15,0-3 0 16,4 3 0-16,3 0 8 0,-4 0-8 0,1 6 0 0,-1-3 0 15,1 0 0-15,-1 0 0 0,1 3 0 0,-4-3 0 0,3 4 0 16,1-4 0-16,-1-3 0 0,-6 6 0 0,3-3 0 16,-4 0 0-16,4 0-8 0,-7-3 8 0,4-3 0 0,-8 3 0 0,4-3 0 15,-3-4 0-15,-1 4 0 16,-7-6 0-16,4 5 11 0,0-5-11 0,-3-4 0 16,-1 4 9-16,-3-4-9 0,-7-2 10 0,3-4-2 0,11-3-8 0,-11 0 12 15,-7 3-12-15,4-6 0 0,3 0-9 0,4-4 9 31,-7-2-64-31,3-4-8 0,-3 4 0 0,7-4-776 0,3 1-156 0</inkml:trace>
  <inkml:trace contextRef="#ctx0" brushRef="#br1" timeOffset="-159926.56">23707 16602 1335 0,'0'0'29'0,"0"0"7"0,-11 0 0 0,1 0 2 0,-1 0-30 0,0 0-8 0,-3 7 0 15,4-7 0-15,-4 0 77 0,3 0 15 0,-3 0 2 0,0 0 1 16,7 0 45-16,0 0 8 0,0 0 3 0,7 0 0 16,0 0-29-16,0 0-6 0,0 0 0 0,0 0-1 15,0 0-23-15,0 0-5 0,10 3-1 0,1-3 0 16,6 0-43-16,-3 0-9 0,1 0-2 0,6 0 0 15,-4 6 20-15,8-6 4 0,0 3 1 0,3-3 0 16,0 0-22-16,4 0-5 0,0 0-1 0,-1 0 0 16,5 0-8-16,-1 3-1 0,4-3-1 0,0 7 0 0,-4-7-9 0,0 0-2 15,0 3 0-15,1-3 0 0,-1 0-8 0,4 6 0 16,-4-3 0-16,4-3 8 16,-4 6-8-16,-3-2-9 0,3-1 9 0,-3 3-13 0,0-3-3 15,-1-3-1-15,-6 6 0 0,0-6 0 16,0 4-59-16,-1-4-12 15,-6 0-3-15,-4 0-858 0,-3-4-172 0</inkml:trace>
  <inkml:trace contextRef="#ctx0" brushRef="#br4" timeOffset="-146128.09">15826 10249 115 0,'0'0'0'0,"0"0"10"0,0 0-10 0,0 0 0 15,0 0 0-15,0 0 0 0,-7 0 176 0,7 0 32 16,0 0 8-16,0 0 0 0,0 0-97 0,0 0-20 16,0 0-4-16,0 0-1 0,0 0-35 0,0 0-7 0,0 0-2 0,0 0 0 15,7-3-16-15,-7 3-3 0,-7-6-1 0,7 6 0 16,0 0 7-16,0 0 2 0,0 0 0 0,0 0 0 16,0 0-2-16,0 0 0 15,0 0 0-15,3 9 0 0,-6 1-13 0,-1-1-2 0,4-6-1 16,0 7 0-16,0-10 17 0,0 9 3 0,0-6 1 0,0 7 0 15,4 2-17-15,-1-2-3 16,-3-1-1-16,7-3 0 0,4 1 3 0,-4-7 0 0,-7 0 0 0,14 9 0 16,-4 0-3-16,5-2 0 0,-1-4 0 0,-4 0 0 15,4-3 5-15,-3 6 1 0,3-3 0 0,0-3 0 16,-3 7-13-16,3-4-2 0,-4 0-1 0,1 6 0 16,3-9-11-16,0 10-12 0,-3-10 2 0,3 9 1 15,0-6 34-15,0-3 7 0,0 6 2 0,4-2 0 16,-4-4-34-16,4 6 0 0,-1-6 0 0,1 3 0 0,0-3 14 15,3 6-1-15,0-3 0 0,0-3 0 0,0 4-2 16,-3-4-1-16,0 0 0 0,-1 6 0 0,4-3-2 0,1-3-8 16,-1 0 12-16,0 6-4 0,0-3-8 0,0-3 8 15,-3 0-8-15,3 7 8 0,0-7 2 0,-3 3 0 16,-1-3 0-16,-2 0 0 0,2-3 9 0,1 3 1 16,-4 0 1-16,4 0 0 0,-1 0-7 0,1 3-2 15,-4-3 0-15,4 3 0 0,-4-3-12 16,3 0 0-16,5 0 8 0,-1 6-8 0,-4-3 8 15,5-3-8-15,-1 7 11 0,0-4-11 0,4-3 0 0,-4 3 0 16,3-3 0-16,1 0 0 0,0-3 0 0,-4 3 0 16,4 0 0-16,-1 0 0 0,-2 0 12 0,2-3-12 15,-6-4 12-15,7 7-12 0,-4 0 8 0,0 0-8 16,4 0 0-16,-1 7 0 0,-6-4 0 0,7-3 0 16,-4 0 0-16,3 3 0 0,1 3 0 0,-4-6 0 15,4 3 0-15,-7-3 0 0,-1 0 10 0,1 7-10 0,0-4 8 0,-1-3-8 16,4 0 9-16,1 0-9 0,-5 0 10 0,4 0-10 15,1-3 11-15,-1 3-11 0,-4 0 12 0,4 0-12 16,1 0 8-16,-5 0-8 0,1-7 0 16,3 7 0-16,-3 0 8 0,3 0-8 0,0 0 12 0,0 0-12 15,0 0 0-15,4 0 0 0,0 7 0 16,-4-4 0-16,-3-3 0 0,3 0 0 0,-4 6 0 16,1-3 0-16,3 0 0 0,0-3 0 0,1 10 0 0,-1-4 0 15,0-3 0-15,-3-3 0 0,3 6 0 0,0-3 0 16,-4 1 0-16,1 2 0 0,0-3 0 0,-1-3 0 15,1 0 0-15,3 6 0 0,-3-3 0 0,-1-3 0 16,-2 0 15-16,2 7-1 0,1-7 0 0,3 3 0 16,-3-3-14-16,-4 3-8 0,3-3 8 0,1 6-13 15,0-3 13-15,-4-3 0 0,-4 7 0 0,1-4 0 16,3 0 8-16,4-3-8 0,-4 6 0 0,0-3 0 0,4-3 0 0,-4 7 10 16,3-4-10-16,-3 3 8 0,1-3 0 0,2-3-8 15,1 3 12-15,-4-3-4 0,4 0-8 0,-1 7 10 16,-3-7-10-16,4 3 10 0,-4-3-10 0,4 0 0 15,-4 0 9-15,0 0-9 0,0 0 8 0,0 0-8 16,0 0 8-16,0 0-8 0,1 0 8 0,-1 0-8 16,0 6 10-16,0-6-10 0,0 3 8 0,0-3-8 15,0 0 0-15,0 0 9 0,-3 6-9 0,3-6 0 16,4 3 0-16,-4-3 8 0,-4 0-8 0,4 0 0 0,1 0 9 0,2 0-9 16,1 0 8-16,-1 4-8 15,1-4 8-15,0 0-8 0,-1 0 0 0,-3 0 9 0,4 0-9 0,0 0 0 16,-4 0 8-16,0 0-8 15,0 0 0-15,4 0 0 0,-8 0 0 0,4 0 0 16,1 0 8-16,-5 0-8 0,4 0 0 0,-3 0 0 16,-1 6 0-16,1-3 0 0,0-3 0 0,-1 0 0 0,1 0 0 0,-1 0 0 15,4 0 0-15,1 6 0 0,-1-3 0 0,0-3 0 16,0 0 0-16,0 0 0 0,-3 0 0 0,3 0 0 16,3 0 0-16,-3 0 0 0,4 0 0 0,-4 0 0 15,-3 0 8-15,3 4-8 0,-4-4 0 0,5 6 0 16,-5-6 8-16,4 0-8 0,-3 3 0 0,3-3 0 15,-3 0 0-15,3 6 0 0,-4-3 0 0,4-3 0 16,0 7 0-16,-3-4 0 0,3 0 0 0,0-3 0 0,-3 6 0 0,3-3 0 16,-3 4 0-16,-1-4 0 0,1-3 0 0,3 6 0 15,-4-3 0-15,1-3 0 0,0 3 8 0,-1-3-8 16,1 0 0-16,-1 0 0 16,-3 7 0-16,4-4 0 0,0-3 0 0,-1 0 0 0,1 0 0 0,-1 0 0 15,4 6 0-15,1-6 0 0,-1 0 8 0,-4 0-8 16,4 0 0-16,0 0 0 0,4 0 0 15,-4 0 0-15,0 0 0 0,0 0 0 0,1 0 8 0,-1 0-8 16,-4 0 0-16,4 0 0 0,-3 0 11 0,3 0-11 16,-3 0 10-16,3 0-10 0,-4 3 9 0,1-3-9 15,3 0 8-15,-3 0-8 0,-4 0 0 0,3 0 0 16,1 0 8-16,3 0-8 0,-4 0 0 0,1 0 0 16,-4 0 0-16,4 0 0 0,-1 0 0 0,1 0 0 15,-1 0 8-15,-2 0-8 0,2 0 0 0,1 0 0 0,-1-3 9 0,-3 3-9 16,4 0 0-16,-1 0 0 0,1-6 0 0,0 6 8 15,-4 0-8-15,3 0 0 0,-3 0 0 0,4-3 0 16,0 3 0-16,-4 0 0 0,3-7 0 0,-3 7 0 16,4 0 0-16,-1 0 0 0,1 0 0 0,0 0 8 15,-4-3-8-15,3 3 0 0,1 0 0 0,-1-3 0 16,1-3 0-16,0 6 0 0,3-3 0 0,-4-4 8 16,1 7-8-16,-4 0 0 0,0 0 8 0,3 0-8 15,1-3 0-15,0 3 8 0,-1 0-8 0,1-6 0 16,3 6 0-16,-3 0 0 0,-1 0 0 0,4 0 0 15,-3 0 8-15,3 0-8 0,-4 0 8 0,1-3-8 16,0 3 0-16,-1 0 8 0,1-3-8 0,-1 3 0 16,1-7 0-16,-4 7 0 0,4 0 0 0,-1 0-12 15,-3-3 12-15,4 3 0 0,-1-6 8 0,-3 6-8 16,4 0 0-16,-4 0 0 0,4-3 0 0,-4 3 8 0,3-6-8 16,1 6 0-16,0-4 0 0,-1 4 0 0,1-3 0 0,-1-3 12 15,1 6-2-15,-1 0-1 0,1-9-9 0,-4 9 0 16,4-4 0-16,-1 4 0 0,1-9 8 0,-1 9-8 15,5-9 12-15,-5 9-4 0,1-10-8 0,3 10 0 16,-4-3 0-16,1-6 0 0,3 6 0 0,-3-4 0 16,3 4 0-16,-4-3 0 0,4 0 11 0,1-1-3 15,-1-2-8-15,3 6 12 0,-3-7-12 16,4 1 0-16,-4 6-12 0,0-3 12 0,0-1 0 0,1 1 0 16,-5-3 0-16,4 5 0 0,0-2 0 0,-3 0 0 0,-1 0 11 0,1-4-11 15,3 1 0-15,-3 6 0 16,-1-7 0-16,1 1 0 0,3 3 12 0,0-10-4 15,-3 7 0-15,3 2-8 0,0-2 10 0,0-7-10 0,0 4 8 16,0 2-8-16,-3-2 8 0,3 2-8 0,11-2 8 0,-11-1-8 16,-4-2 0-16,1 2 0 0,3 0 0 0,4 1 0 15,-1-4 0-15,1 4 0 0,-4-1 11 0,4-6-11 16,3 10 11-16,-3-4-11 0,-4-5 12 0,0 5-12 16,3 0 13-16,-2-5-4 0,-8 8-1 0,3-2 0 15,1-7-8-15,-1 6 0 0,4-5 0 0,-7 8 0 16,1-2 0-16,2-7 0 0,1 6 0 0,-1-9 0 15,-3 10 0-15,4-7 0 0,0 0 0 0,3 3 0 16,-4-2 0-16,4 5 0 0,0-6 0 0,1 0 0 0,2 4 0 16,-3-1 0-16,-3-6 0 0,3 10 0 0,4-7 0 0,-1 3 8 15,-3 0-8-15,0-6 0 16,1 10 8-16,-1-7-8 0,0-3 0 0,-4 10 8 16,-6-7-8-16,7-3 8 0,6 9-8 0,-3-6 8 15,-7-2-8-15,7 2 0 0,4 3 0 0,-4-3 8 0,7 0-8 0,-7 7 0 16,-3-7 0-16,3 3 0 0,7-2 0 15,-7-4 0-15,-3 3 0 0,3-3 0 16,0 3 0-16,0 3 0 0,0-2 0 0,-3-1 0 0,-4-3 0 0,7 9 0 16,-3-6 0-16,-1 4 0 0,-3-4 0 0,4 0 0 15,3 0 0-15,0-3 0 0,-3 7 0 0,-1-7 0 16,1 3 0-16,3 0 0 16,0-3 0-16,0 3 0 0,-3 4 0 0,3-4 0 0,4 0 0 0,-1 6 0 15,-3-5 8-15,-3 2-8 0,7-3 0 0,-4 0 0 0,-7-3 0 0,0 10 0 16,3-7 0-16,5 6 0 0,2-5 0 0,-3-1 0 15,0 6 0-15,1-2 0 0,6-4 8 0,-4 0-8 16,1 0 0-16,-4 7 0 0,4-10 0 0,-4 9 0 16,3-6 0-16,-2 7 0 0,2-7 0 0,-3 0 0 15,-3 7 0-15,3-10 0 0,0 3 0 16,-3 6 0-16,3-6 0 0,-4 4 0 0,1-4 0 16,3 0 0-16,-3 7 0 0,3-7 0 0,-4 6 0 0,1-6 0 15,0 4 0-15,-1-4 0 0,4 0-8 0,-3 7 8 16,-4-1 0-16,7-6 0 0,-3 7 0 0,-1-7 0 15,4 6 0-15,-3-5 0 0,3 5 0 0,-3 0 0 16,-1-2 0-16,1 2 0 0,-1 1 0 0,-3-1 0 16,4-3 0-16,3 4 0 0,-3 3 8 0,3-4-8 15,-4-6 0-15,4 10 0 0,-3-4 0 0,0 1 0 16,-1-1 0-16,4-3 0 0,-3 4 0 0,-4-1-11 0,7 1 11 0,-7-4 0 16,4 7 0-16,-1-4 8 15,1-6-8-15,-4 7 0 0,3 2 0 0,1-2-8 0,-4 2 8 0,4 1 0 16,-4-3 0-16,3 2 8 0,1-2-8 0,-4-7 0 15,0 9 0-15,4-2-8 0,-4 2 8 0,3-2 0 16,1 2 0-16,-1 1 0 0,-3 3 0 0,1-4 0 16,-1 1 0-16,0 0 8 0,3-4-8 0,1 4 0 15,-4-1 0-15,3 1 0 16,1-1 0-16,0 1 0 0,-1 3 0 0,1-4 0 0,-4 1 0 0,3-1 0 16,-3 1 0-16,4 0 0 0,-4 2 0 15,0-2 0-15,4 0 0 0,-4-1 0 0,3 1 0 0,1-1 0 16,0-2 0-16,-4 2 0 0,3 1 0 0,1 3 0 15,-1-4 0-15,1 1 0 0,0-1 0 0,-1 1 0 16,1 0 0-16,-1-1 0 0,1-2 0 0,-1 2 0 16,-2-2 0-16,2 2 0 0,1 1 0 0,-1-4 0 0,1 10 0 15,-1-12 0-15,-3 8 0 0,4-2 0 0,0 0 0 0,-1-1 0 16,1 1 0-16,-1-4 0 0,1 4 0 0,0-1 0 16,3 1 0-16,-4-4 0 0,4 4 0 0,0 0 0 15,1 2 0-15,-5-2 0 0,4-1 0 0,0 1 0 16,4 0 0-16,-4-1-8 0,0 4 8 0,0 0-8 15,0-4 8-15,1 1 0 0,-1 3 8 0,0-1-8 16,0-2 0-16,0 0 0 0,-3 2 0 0,3 1 0 16,0-3 0-16,0-1 0 0,0-2 0 0,0 2 0 15,4 7 0-15,-4-6 8 0,0-1-8 0,0 1 0 16,0-4 0-16,0 4 0 0,0 0 0 0,1 2 0 16,2-2 0-16,-3-1 0 0,4 1 0 0,-4 0 0 15,0-4 0-15,4 4 0 0,-4-4 0 0,4 4 0 16,-1-4 0-16,1 4 0 0,0-1 0 0,-1-2 0 15,1 2 0-15,3 1 0 0,0 0 0 0,0-1 0 16,0 4 0-16,1 0 0 0,-5-4 0 0,1 1 0 0,0 3 0 16,-4-4 0-16,3 1 0 0,1-1 0 0,3 1 0 0,-3 0 0 15,-1-1 0-15,-3 7 0 0,1-6 0 0,-1-1 0 16,0-2 0-16,3 8 0 0,-6-5 0 0,3 0 0 16,0-1 0-16,-3 1 0 0,3 6 0 0,4-7 0 15,-4 1 0-15,3 0 0 0,-3 5 0 0,4-5 0 0,3 0 0 16,-3-1 0-16,7 7 0 0,-1-6 0 0,-3-1 0 0,4 1 0 15,-4 6 0-15,0-7 0 0,1 7 0 0,2-3 0 16,-2-4 0-16,2 7 0 0,-3-6 0 0,1 6 0 16,-1-4 0-16,0 4 0 0,-3-6 0 0,-1 6 0 15,1-3 0-15,-1-4 0 16,-2 7 0-16,2 0 0 0,-3-3 0 0,4-4 0 0,-4 10 0 16,4-9 0-16,-4 9 0 0,3-7 0 0,-2 1 0 15,2 3 0-15,1-3 0 0,-1 6 0 0,5-3 0 0,-5-4-8 16,1 7 8-16,0-3 0 0,3-6 0 0,0 9 0 15,-7-3 0-15,4 3 0 0,-1-7 0 0,1 7 0 16,0 0 0-16,-1-3 0 0,1 3 0 0,-1-6 0 16,1 3 0-16,-4 3 0 0,4-3 0 0,-1-3 0 15,-2 6 0-15,2 0 0 0,4 0 0 0,-3 0 0 16,-4-4 0-16,4 4 0 0,-1-6 0 0,5 6 0 16,-5 0 0-16,1-3 0 0,0 3 0 0,3-3 0 0,0 3 0 0,0-6 0 15,4 6 0-15,-4 0 0 0,0 0 0 0,-3 0 0 16,-1 0 0-16,4-4 0 0,1 4 0 0,-1-6 0 15,-4 6 0-15,5 0 0 0,-5-3 0 0,4 3 0 16,1-6 0-16,-5 6 0 0,4-3 0 0,-3 3 0 16,0-4 0-16,-1-2 0 0,4 6 0 0,-3-3 0 15,0-3 0-15,-1 6 0 0,5 0 0 0,-1-3 0 16,0-4 0-16,4 7 0 16,-1 0 0-16,1 0 0 0,-7 0 0 0,3 0 0 0,3 7 0 0,5-7 0 15,-5 0 0-15,5 0 0 0,-5 0 0 0,5 0 0 16,2 0 0-16,-6 0 0 0,0 0 0 0,-1 0 0 15,1 0 0-15,0 0 0 0,-1 0 0 0,1-7 0 16,3 7 0-16,-3 0 0 0,3 0 0 0,1-3 0 0,-1 3 0 16,0 0 0-16,-3 0 0 0,-1-3 0 15,1 3 0-15,-4 0 0 0,0 0 0 0,4 3 0 0,-7-6 0 0,3 3 0 16,0 0 0-16,-3 0 0 0,3 3 0 0,0-3 0 16,-3 0 0-16,3 0 0 0,0 0 0 0,0 0 0 15,0 0 0-15,8 0 0 0,-1 0 0 0,4 3 0 16,-4-3 0-16,3 0 0 0,-6 0 0 0,3 0 0 15,1 7 0-15,-1-4 0 0,0-3 0 0,-3 0 0 16,-1 0 0-16,1 6 0 0,-4-3 0 0,4-3 0 16,-7 0 0-16,3 6 0 0,0-6 0 0,-3 4 0 15,-1-8 0-15,4 4 0 0,1 4 0 0,-1-4 0 16,3 0 0-16,1 0 0 0,3 0 0 0,-3 0 0 16,0 0 0-16,-1 0 0 0,5 3 0 0,-5-3 0 15,5 6 0-15,-1-6 0 0,-3 3 0 0,3-3 0 16,-4 0 0-16,-2 6 0 0,2-2 0 0,-3-4 0 15,4 0 0-15,-4 0 0 0,4 6 0 0,-4-6 0 0,4 3 0 16,0-3 0-16,3 0 0 0,-4 0 0 0,1 0 0 0,3 3 0 16,-3-3 0-16,3 0 0 0,-3 0 0 0,7 0 0 15,-8 6 0-15,5-2 0 0,-1-4 0 0,0 0 0 16,0 0 0-16,-3 0 0 0,0 6 0 0,-4-6 0 16,4 0 0-16,-1 0 0 0,1 0 0 0,0 0 0 15,3 0 0-15,0 0 0 0,-3 0 0 0,7 0 0 16,-4-6 0-16,0 6 0 0,0 6 0 0,0-3 0 0,1 0 0 15,-1 3 0-15,-3-3 0 0,3-3 0 0,-3 10 0 16,-1-10 0-16,4 9 0 0,-3-9 0 0,0 3 8 0,3-3-8 16,-3 7 0-16,6-7 0 0,1 3 0 0,0-3-8 15,-4 0 8-15,4 0 0 16,0 0 0-16,3 6 0 0,-7-6 0 0,4 0 0 16,-4 3 0-16,4-3 0 0,-4 0 0 0,4 6 0 15,-7-6 0-15,3 4 0 0,0-4 0 0,0 0 0 16,-3 0 0-16,7 0 0 0,-1 3 0 0,1-3 0 0,0 0 0 0,0 0 0 15,-1 6 0-15,-2-3 0 0,-5-3 0 0,8 0 0 16,-4 0 0-16,-3 6 0 0,3-2 0 0,-3-4 0 16,0 0 0-16,-1 9 0 0,1-9 0 0,-4 0 0 15,4 3 0-15,-4-3 0 0,4 0 0 0,-4 0 0 16,0 0 0-16,-3 0 0 0,3 0 8 0,0 0-8 16,0 0 0-16,-3 0 0 0,-4 6 0 0,0-2-12 15,4-4 12-15,-1 0 0 0,-3 0 0 0,4 6 0 0,-4-3 0 0,0-3 0 16,0 3 0-16,-3 3 0 0,3-6-11 0,-3 3 11 15,-1-3-13-15,1 7 5 0,-4-4-11 0,4-3-1 16,-4 9-1-16,0-6 0 16,0 4-56-16,0-4-11 0,-4 6-3 0,-3 4-858 15,4-4-172-15</inkml:trace>
  <inkml:trace contextRef="#ctx0" brushRef="#br4" timeOffset="-139137.29">16803 15925 1105 0,'0'0'48'0,"0"0"12"0,-4 3-48 0,4-3-12 15,-10 10 0-15,10-10 0 0,-4 0 33 0,4 0 5 16,-7 6 1-16,0-3 0 0,0-3-14 0,7 0-2 15,0 0-1-15,0 0 0 0,0 0 36 0,0 0 7 16,0 0 2-16,11 0 0 0,-4-9 11 0,3 9 2 16,4-10 1-16,0 7 0 0,4 3-21 0,0-9-5 15,-4 9-1-15,0-3 0 0,7-4-15 0,0 4-3 16,-3 0-1-16,0-3 0 0,-1 6-11 0,1-3-1 0,3-4-1 16,0 7 0-16,-3-3-11 0,3-3-3 15,0 6 0-15,0-3 0 0,4 0 6 0,0-4 1 0,3-2 0 0,0 6 0 16,4-3 19-16,7-1 4 0,0-2 1 0,3 0 0 15,-3-4-19-15,3-3-3 0,0 1-1 0,1-4 0 16,6 0 24-16,-3-3 4 0,0 3 0 0,0-3 1 16,3 7-18-16,0-4-4 0,4 0-1 0,0-3 0 15,0 3-9-15,0 4-1 0,0-4-1 0,-4 0 0 16,1-3-11-16,-1 9 8 0,1-5-8 0,-5 2 8 16,5 0-8-16,-4 1 0 0,3-1 9 0,-3 0-9 15,-4 0 0-15,1 4 0 0,-1-1 0 0,0 1 0 16,1-4 0-16,-5 4 0 0,8-7 12 0,-3 6-4 0,-1-6 1 0,4 4 1 15,-4-7 0-15,4 3 0 16,-7 0-2-16,3 4-8 0,-3-4 12 0,0 0-4 16,-4-3-8-16,0 9 8 0,1-5-8 0,-5-1 8 15,8 3-8-15,-4-3 8 0,1 0-8 0,-1 7 8 16,-3-7-8-16,3 3 12 0,4-2-12 0,-4-1 12 0,4 6-2 0,-4-6 0 16,0 7 0-16,1-7 0 0,-5 7-2 0,1-7 0 15,7 3 0-15,-4-3 0 0,-3 0 9 0,3 7 2 16,4-7 0-16,-4-3 0 0,1 10-3 0,-1-7 0 15,4-3 0-15,-4 9 0 0,-7-6-4 0,4 7-2 16,0-7 0-16,-4 7 0 0,0-7-10 0,-3 6 8 16,0 4-8-16,-1-4 8 0,-3-6-8 0,4 10 0 0,-4-4 0 15,4-5 0-15,-7 5 0 0,6 4 0 16,1-4 0-16,-4 1 0 0,0-7 0 0,1 9 8 0,-5-2-8 0,4-7 0 16,-3 10 8-16,3-4-8 15,-3 1 8-15,3-1-8 0,0-3 8 0,0 10-8 0,0-10 8 16,-3 7-8-16,3-4 12 0,-3 4-4 15,0-4 0-15,-1 4 0 0,4-3-8 0,-3-7 0 0,0 9 0 0,3-2 0 16,-7-1 0-16,7 4 0 0,-3-4 0 0,-1-2 0 16,1 8 0-16,0-2 0 0,3-1 9 0,-4 1-9 15,1 0 8-15,0-1-8 0,-4-2 8 0,3 9-8 16,-6-4 0-16,3-2 0 0,0 6 0 0,0-7-8 16,0 7 8-16,-3-3 0 0,3 3 0 0,-3-7 0 15,-1 1 0-15,1 9 0 0,-4-9 10 0,4 5-10 16,-1-5 0-16,1 6 0 0,-4-3 0 0,0-4 0 15,3 10 0-15,-3-3 0 0,1-6 0 0,-8 9 0 0,10 0 8 16,-3-10 1-16,0 10 1 0,-7 0 0 0,7-3-10 0,4-3 0 16,-4 6 0-16,0-3 0 15,-7 3 0-15,7 0 0 0,0 0 0 0,-7 0 0 0,11 0 0 0,-8 0 0 16,4-10 0-16,0 10 0 0,-7 0 0 0,0 0-11 16,0 0 3-16,0 0 0 0,7 0 8 0,0-3 0 15,-7 3 0-15,0 0 0 0,0 0 0 16,4-6 0-16,-1 3 0 0,-3 3 0 15,0 0 0-15,0 0 0 0,4-10 0 0,-4 10 0 16,0 0-48-16,-4-3-5 0,1-3-1 0,-1-3 0 16,-3 5-113-16,-3-5-22 0,-4 6-5 0</inkml:trace>
  <inkml:trace contextRef="#ctx0" brushRef="#br4" timeOffset="-136646.28">17018 13887 1173 0,'0'0'52'0,"0"0"11"0,0 0-51 0,0 0-12 15,0 0 0-15,0 0 0 0,-4 0 55 0,4 0 8 16,0 0 1-16,-7-6 1 0,4 6-39 0,-1-7-8 0,-3-2-2 0,4 3 0 16,-1-4 8-16,4 7 2 15,-3-6 0-15,-1-1 0 0,4 1 1 0,0 9 0 16,0-3 0-16,0 3 0 0,0-10 28 0,0 10 5 15,4-9 2-15,-4 9 0 0,3-3 2 0,1-7 1 0,3 10 0 16,0-9 0-16,0 6-20 0,4-3-4 0,-1 2-1 0,4-5 0 16,4 9-1-16,0-9-1 0,3 5 0 0,0-2 0 15,7 0-4-15,0 0-1 0,1-4 0 0,2 7 0 16,5-6-14-16,2-1-3 0,-2 7-1 0,2-3 0 16,1-4-15-16,0 7 0 0,0-6 8 0,-4 9-8 15,0-9 0-15,1 9 11 0,-5-4-11 0,5 4 10 16,-5-3-10-16,5-3 0 0,3 6 9 0,-1-3-9 15,1-3 10-15,0 6-2 0,7-4-8 0,-4-2 12 16,4 6-12-16,0-3-8 0,3 3 8 0,1-3-13 16,-4-3 32-16,6 6 6 0,-2-4 2 0,3 4 0 0,0 4-3 15,3-4-1-15,1 0 0 0,-1 0 0 0,-3 0-23 0,0 0 8 16,3 0-8-16,-3 6 0 0,4-3 0 0,-1 0 0 16,-3 3 0-16,3-2 0 15,-3-4 0-15,0 0 0 0,0 6 0 0,-3-3 0 16,-1-3 0-16,0 0 0 0,4 6 0 0,0-3 0 15,4-3 11-15,-4 4-3 0,-1-4 0 0,1 0 0 0,-3 6-8 0,-1-6 8 16,-3 3-8-16,0-3 8 0,0 0-8 16,0 0 12-16,3 6-12 0,-3-3 12 15,-4-3-12-15,4 3 0 0,-4-3 0 0,4 7 8 0,-3-7-8 0,-5 3-11 16,1 3 3-16,0-3 0 0,3 4 8 0,1-4 9 16,-1 0-1-16,4 3-8 0,-7-6 11 0,3 3-11 15,-3-3 10-15,0 7-10 0,-4-4 22 0,0-3-2 0,0 9 0 16,1-6 0-16,-8-3-20 0,0 10 0 0,0-10 0 0,1 0 0 15,-5 9 0-15,-3-9 0 0,4 0 0 16,0 0 0-16,0 6 0 0,-1-6-15 0,-3 0 3 0,4 0 0 16,-4 0 12-16,4 0 0 0,0 0 0 0,-1 0 0 15,1 0 14-15,-4 3-4 0,-3-3-1 0,3 0 0 16,0 0-9-16,-3 0-14 0,-4 0 3 0,4 0 1 16,-4 0 10-16,3 0 0 0,-3 0 0 15,1 0 0-15,-1 0 0 0,0 0 0 0,0 0 0 16,0 0 0-16,-3-9 11 0,-1 9-3 0,4 0 0 0,-7-3 0 15,0-3-8-15,0 6 0 0,4-4 0 0,-7-2 0 32,-4 6-76-32,0 0-16 0,3 0-4 0,1-12-720 0,3 2-143 0</inkml:trace>
  <inkml:trace contextRef="#ctx0" brushRef="#br4" timeOffset="-135363.25">22543 13172 633 0,'0'0'56'0,"0"0"-44"16,0 0-12-16,0 0 0 0,10 0 192 0,-10 0 37 15,0 0 7-15,0 0 2 0,0 0-140 0,0 0-28 16,0 0-6-16,0 0 0 0,0 0-34 0,0 0-6 0,0 0-2 0,0 0 0 15,0 0 2-15,-3 0 0 0,3 0 0 0,0 0 0 16,-7 6 11-16,-1-3 2 0,1 0 1 0,0-3 0 16,0 7-18-16,0-4-3 0,-10 3-1 0,6-3 0 15,0-3 10-15,-3 3 2 0,-3-3 0 0,-4 7 0 16,-1-4 8-16,5 3 1 0,-1-3 1 0,-3-3 0 16,-4 0-10-16,4 6-3 0,3-2 0 0,-6-1 0 15,-1 3-25-15,-3-3 0 0,7 3 8 0,-1-2-8 16,1-4 0-16,7 6 0 0,-3-3 0 0,2 0 0 15,8-3 8-15,-3 6-8 0,-4-2 0 0,7 2 8 16,0-3 0-16,0 3 0 0,-1-3 0 0,1 0 0 16,0 4-8-16,4-4 0 0,-1 6 0 0,-3 1 0 15,-3-7 0-15,3 3 0 0,7-6 0 0,-4 3 0 16,-3 7 0-16,0-1 0 0,3-6 0 0,1 7 0 16,-1-10 0-16,1 9 0 0,-1-6 8 0,4-3-8 15,0 0 15-15,0 0-3 0,-3 10 0 0,3-10 0 0,7 9 8 0,-7-9 2 16,0 0 0-16,7 9 0 0,-7-9 12 0,10 3 2 15,5 4 1-15,-5-4 0 0,-10-3-37 0,11 6 0 16,6-3 0-16,-2-3 0 0,-1 3 0 0,0 4 12 16,3-7-2-16,1 3-1 0,3-3 2 0,-3 0 0 15,-4 0 0-15,7 6 0 0,7-6 6 0,-3 3 2 16,-11-3 0-16,7 0 0 0,4 0-3 16,0 0-1-16,-1 0 0 0,1 0 0 0,-4 0-6 15,0 0-1-15,4 0 0 0,-7 0 0 0,3 0-8 16,-7 7 0-16,0-4 0 0,-3-3 8 0,-1 0-8 0,-3 3 0 15,0 3 0-15,4-3 8 0,-4-3-8 0,-7 0 0 16,0 0 0-16,0 0 0 0,7 10 0 0,-7-10 0 0,-3 9 0 0,3-9 0 16,-4 3 0-16,1 7 13 0,-5-10-3 15,-2 9-1-15,-1-3-9 0,1 1-11 0,-4-1 3 16,-1-3 0-16,-6 6 8 0,4 1 0 16,-1-1 0-16,-3 1 0 0,-7 2 0 0,-1-3 0 0,8 4 0 0,-3 0 0 15,-1-4 0-15,-3 10 0 0,-1-7 0 0,1 7 0 16,0-3 0-16,3 3 0 0,-6-1 0 0,2 4 0 15,1-9-18-15,7 9-5 0,-4-3-1 0,-3 0 0 16,0-4 9-16,7 1 2 0,3-4 0 0,0 1 0 16,-3 0 13-16,4-4 0 0,9 0 0 0,-2 4 0 15,-1-4 11-15,4 1-11 0,4-1 10 0,3-6-10 16,3 7 9-16,1-1-9 0,-4-9 8 0,7 9-8 16,3-5 12-16,1 5-2 0,0 0-1 0,-1 1 0 15,8-7 6-15,-1 6 1 0,5 1 0 0,-5-1 0 16,1 1-16-16,3-1 0 0,7-3 0 0,-3 4 0 15,0-1 0-15,-1 0 12 0,12-5-3 0,-5 5-1 0,-2 0-8 16,2 1-11-16,-2-7 3 0,-1 6 0 0,4-2-12 16,-4-4-3-16,-4 0 0 0,-2 3 0 15,-1-6-69-15,-4 0-13 0,-9 0-3 0,2-6-1 16,1 3-85-16,-1-7-17 0</inkml:trace>
  <inkml:trace contextRef="#ctx0" brushRef="#br4" timeOffset="-133816.33">22931 12971 1144 0,'0'0'51'0,"0"-9"10"0,10-1-49 0,-3 4-12 0,-7-10 0 0,4 7 0 15,-1-4 108-15,1 4 20 0,3 0 3 0,-4-4 1 0,-3 4-53 0,0-4-11 16,4 4-1-16,-8 6-1 0,1-7-23 0,-4 1-5 15,0 9-1-15,-4-3 0 0,1-4-21 0,-5 7-4 16,-9-3 0-16,6-3-1 0,4 6 1 0,-7 0 1 16,-7 0 0-16,-1-3 0 0,8 3 30 0,-3 0 5 15,2 0 2-15,-2 0 0 0,-1-3 3 0,4 3 1 16,0-7 0-16,-1 7 0 0,-2-3-10 16,3-3-1-16,-1 3-1 0,1-3 0 0,-3 3-25 0,-8 3-5 15,4 0 0-15,-4-4-1 0,0-2-11 16,-3 6-17-16,-4-3 4 0,0 3 1 0,7 0 12 0,-3-6 16 15,-4 6-3-15,1 0-1 0,2 0-12 0,5-3 8 16,-1 3-8-16,0 0 0 0,-3 0 20 0,10-4-3 16,7 4 0-16,-6 4 0 0,-1-4 3 0,4 0 1 0,7 3 0 15,0-3 0-15,3 0-21 0,1 6 9 16,-5-3-9-16,5-3 0 0,10 0 8 0,-11 10-8 0,-3-10 0 0,4 3 0 16,2 6 0-16,1-9 0 0,-7 9 0 0,4-2 0 15,-1-1 0-15,1 3 0 0,3 1 0 0,-4-1 0 16,-3 1 0-16,7-1 0 0,0 0 0 0,0-2 0 15,0 8 0-15,0-8 0 0,3 2 0 0,4 7 0 16,-4-10 11-16,1 3-2 0,-1 1 0 16,4-1 0-16,4-6-9 0,-4 7 0 0,0-1 0 0,3 1 0 15,-3-7 13-15,4 6 4 0,-4 4 1 0,0-4 0 16,0 1-3-16,0 2-1 0,0 4 0 0,0-1 0 16,0 1-14-16,0 0 0 0,0 6 0 0,4-3 0 15,-8 9 0-15,8-3 0 0,-1 3 0 0,1-3 0 16,-4 13-10-16,0-7-2 0,3 4 0 0,1-4 0 15,-1 0 12-15,1 4 0 0,-8 2 0 0,1-2 0 16,6-1 8-16,-3 7 4 0,-3 0 1 0,-1 0 0 0,1-7-13 16,3 7 0-16,-7 0 0 0,3-7 0 0,-3 7 0 0,3-10 0 15,4 4 0-15,-3-4 0 0,-1 7 0 0,1-7 0 16,3-6 0-16,0 7 0 0,-4-10 11 0,4 9-1 16,-3-9 0-16,3 3 0 0,-4 0-10 0,1-3 0 15,-1 6 0-15,-3-3 8 0,4-3-8 0,-8 0 0 16,4-3 0-16,0 3 0 0,0-3 0 0,0-7 0 15,3 4 0-15,-3-10 0 0,4 4 8 0,-1-1 0 16,4-9 0-16,0 0 0 0,-3 10-8 0,3-10 10 0,0 0-10 16,0 0 10-16,0 0 6 0,10 0 0 15,-3-7 1-15,4 4 0 0,-1 3 4 0,5-3 1 0,2-3 0 0,1-4 0 16,7 7-22-16,-4-6 0 16,0 6 0-16,0-4 0 0,4 7 0 0,-1-3 0 15,-2 3 0-15,-1-6 0 0,-7 6 0 0,7 0 0 16,7 0 0-16,-3 6 0 0,-4-6 0 0,0 3 0 0,4-3 0 15,3 7 0-15,0-7 0 0,1 0 0 0,2 0 0 0,1 0 0 16,7-7 0-16,0 4 0 0,-7-3 0 16,3 6 0-16,7-3 0 0,-7 0 0 0,-6-4 0 0,-1 7 0 15,-3 0 0-15,3 0 0 0,-4 0 0 0,1 0 0 16,-11 0 0-16,4 0 0 0,3 7 0 0,-3-7 0 16,-4 3 8-16,3-3-8 0,-2 0 10 0,-1 0-10 15,0 0 9-15,3 0-9 0,-6 0 8 0,3 0-8 0,4 0 0 16,-1-3 0-16,-2 3 8 0,-1-7-8 0,3 7 0 0,-3 0 0 15,0-9 0-15,-6 9 0 0,-1-3 0 16,3-3 8-16,4 2-8 0,-3 1 0 0,-11 3 0 0,7-6 8 16,7 6-8-16,-10 0 0 15,-4 0 0-15,0 0 8 0,10-9-8 0,-3 9 0 0,0 0 8 0,-7 0-8 16,0 0 8-16,11-3-8 0,-1 3 10 16,1 0-10-16,-11 0 12 0,0 0-12 0,11 0 8 15,-4-7-8-15,-7 7 0 0,0 0 0 0,0 0 9 0,0 0-1 16,3-3-8-16,-3 3 12 0,0 0 4 0,7-9 0 15,0-1 0-15,-3 7 0 0,-4-6-7 0,3-1-1 16,1 1 0-16,3-4 0 0,-4 4 0 0,1 0-8 16,-4-4 12-16,4 1-4 0,6-7-8 0,-6 6 10 15,-4-6-10-15,0-3 10 0,10 0-2 0,-3 4-8 16,-7-4 12-16,4-3-4 0,-1 3 0 0,1-3 0 0,-1 3 0 0,1 0 0 16,-1-10-8-16,1 10 8 0,-1-9-8 0,1 9 8 15,-4-9-8-15,0 9 0 0,0-10 0 0,4 7 8 16,-8-3-8-16,-3 0 0 0,0 3 0 0,0-3 0 15,3-4 0-15,1 7 8 0,-8-3-8 0,8 3 8 16,-1-3-8-16,-3-4 0 0,0 7 0 0,0-3 0 16,0 3 0-16,0-3 0 0,3-4 0 0,-3 10 0 15,-3-9 0-15,3 9 0 0,7-6 0 0,0 6 0 16,-4-10 0-16,4 10 0 0,0-9 0 0,4 9 0 16,-1 0 0-16,-3 3 0 0,0-3 0 0,4 7 0 15,3-4 0-15,-4 0 0 0,-6 0 0 0,3 7 0 16,3-4 0-16,-3 0 0 0,0 4 0 0,-7 2-11 15,4-2 11-15,-1 3-10 0,1-4 10 0,-4 4-10 16,-4-1 10-16,4 1-12 0,3-1 12 0,-3 7-12 16,0-6 12-16,0 6 0 0,7-4-9 0,0-2 9 0,4 6 0 0,-4 0 0 15,-4-4 0-15,4 7 0 0,7-9-12 0,-7 9 3 16,-7 0 0-16,7 0 0 16,0 0-15-16,0 0-2 0,0 0-1 0,0 0 0 15,0 0-103-15,0 0-21 0,0 0-4 0,0 9-737 16,-14 1-148-16</inkml:trace>
  <inkml:trace contextRef="#ctx0" brushRef="#br4" timeOffset="-132426.22">23618 13649 518 0,'0'0'46'0,"0"0"-37"16,4-4-9-16,3 1 0 0,0-3 161 0,-3-3 31 0,3-1 5 0,-4 7 2 15,4-6-62-15,0 5-12 16,-3-2-2-16,-1-3-1 0,1 6-38 0,-4 3-8 16,3-10-2-16,-3 10 0 0,0 0-18 0,0 0-3 15,0 0-1-15,0 0 0 0,0 0-23 0,-3-3-5 16,-1-3 0-16,1-4-1 0,-1 7-15 0,-3 3-8 0,-3-9 8 15,3 9-8-15,-4 0 0 0,0-3 0 0,1 3 0 0,-4-6 8 16,0 6 0-16,0 0 0 0,3 0 0 0,-3 0 0 16,0 0-8-16,0 0 0 15,0 0 0-15,3 0 0 0,0 0 0 0,1 6 0 0,3-3 0 0,0-3 0 16,0 6 0-16,7-6 0 0,-7 3 0 0,7 10 0 16,-4-7 0-16,8 4 0 0,-4-4 0 0,3 3 0 15,4 7 0-15,-3-10 0 0,3 4 0 0,-4-1 0 16,1 0 0-16,3-5 0 0,0 5 0 15,-7-9 0-15,10 9 0 0,-2-9 0 0,2 3 0 0,1 4 0 16,-1-4 0-16,1-3 0 0,-1 0 0 0,1 0 0 0,0 0 0 0,-1 0 9 16,1-3-9-16,-1 3 10 0,1 0 10 0,3-7 1 15,-3 4 1-15,-1 0 0 0,1-3-6 0,3 3-2 16,-7-3 0-16,4 2 0 16,-4 1-14-16,0-3-13 0,-7 6 2 0,3-3 1 0,1-3 32 15,-1-4 6-15,-3 10 2 0,0-3 0 0,0-6-22 0,0-1-8 16,-3 7 0-16,-1-6 0 0,-3-1 0 0,4 1 0 15,-4 6 0-15,3-7 0 0,-3 1 0 0,3 9 0 16,1-9 0-16,3 9 9 0,-4-4-9 0,4 4-14 16,0 0 3-16,0 0 1 0,0 0 10 0,0 0 14 15,0 0-3-15,0 0-1 0,0 0-10 0,0 0 0 16,-3 10 0-16,6-1 0 0,-3 4 0 0,4-4 0 0,-1 4 0 0,1 5 0 16,3-2 0-16,-3 3 8 0,-1 3 2 0,1 0 0 15,-1-3-2-15,1 0-8 0,-1-4 12 0,-3 4-4 16,0 3-8-16,4 0 0 15,-8-3 9-15,4-7-9 0,-3 10 0 0,3-6 8 16,-4 0-8-16,4 2 0 0,-3 1 8 0,-4-3-8 16,3 9 8-16,1-3-8 0,-1 0 0 0,0 0 0 0,1 0 0 0,-4 0 0 15,3 0 0-15,-3 0 0 16,4 6 0-16,-4-9 0 0,0-4 0 0,0 7 0 0,0-3 0 0,-4 0 8 16,0-3-8-16,1 2 0 0,-4-5 0 0,-4 3 0 15,0-4-15-15,1-9-4 0,-4 7-1 0,-1-10 0 31,1 0-88-31,0-3-17 0,3-10-4 0,1-3-853 0</inkml:trace>
  <inkml:trace contextRef="#ctx0" brushRef="#br4" timeOffset="-130996.64">24098 12908 979 0,'0'0'87'0,"-3"-9"-70"16,-1 9-17-16,1-3 0 0,-1-3 153 0,4 6 27 15,0 0 6-15,0 0 1 0,-3-7-54 0,3 7-10 0,-4-6-3 0,4 6 0 16,0 0-54-16,-7 0-11 0,0-3-3 0,0 3 0 16,0-6-28-16,-4 6-7 0,1 0-1 0,-8 0 0 15,0 0-6-15,1 0-2 0,-1 0 0 0,-7-3 0 16,1 3 3-16,-4 0 0 0,-8 0 0 0,1-4 0 16,0-2-3-16,-4 6-8 0,4-3 12 15,-8-3-4-15,1 3 0 0,-4-4 0 0,0 7 0 0,0-3 0 16,4 0 5-16,0-3 1 0,3 6 0 0,4 0 0 15,3 0 0-15,0 6 0 0,4-3 0 16,7 0 0-16,0-3 2 0,-1 0 1 0,8 10 0 0,-3-10 0 16,-1 9-17-16,4 1 0 0,0-1 0 0,3 0 0 15,1-2 0-15,-1 8 8 0,-3-2 1 0,7-4 0 0,0 4-9 0,-4-1-12 16,1-2 2-16,-1 9 1 16,4-7 9-16,0 1 0 0,-4-4 0 0,4 1-8 15,-3 2 33-15,6-3 7 0,1 1 2 0,-1 2 0 0,-3-2-34 16,4-1 0-16,3 4 0 0,0-4 0 0,0 10 13 0,0-6-4 15,3 5-1-15,1 1 0 0,-1-3-8 0,1 6 0 16,-4 6 0-16,3-3 0 0,8 3 0 0,-8-3 0 16,-3 7 0-16,4-4 0 0,-1 3 0 0,1-6 0 15,-1 7 0-15,-3-1 8 0,0 1-8 0,4 5 0 16,-1-2 0-16,-3 2 8 0,0-2 0 0,4-1 0 0,3-2 0 0,-3 5 0 16,3-2 4-16,-4-1 0 0,4-2 0 0,-3-1 0 15,3 0 4-15,-4 1 2 0,1-1 0 0,3 0 0 16,-4 1-10-16,5-4-8 15,-8-3 12-15,0 6-12 0,3-2 0 0,-3 2 0 16,0-6 0-16,4 6 0 0,-4 1 0 0,3-10 0 0,1 9 8 16,-4-9-8-16,0 6 8 0,3-3-8 0,-3-6 9 15,4 3-9-15,-4 0 14 0,0 0-3 16,0-3-1-16,0 0 0 0,0-4-10 0,0 4 0 16,3-6-10-16,-3 2 10 0,4-2 0 0,-4-1 18 0,0-2-2 0,0-1-1 15,0-6-4-15,0 7-1 0,0-10 0 0,0 0 0 16,3 6 2-16,-3-6 1 0,0 0 0 0,0 0 0 15,0 0-13-15,0 0 8 0,0 0-8 0,4 3 0 16,-4-3 21-16,7 10-1 0,-7-10-1 0,3 3 0 16,-3-3-19-16,4 6 0 0,-4-6 0 0,7 3 0 15,-7-3 0-15,7 10 0 0,-7-10 0 0,4 3 0 0,3 3 0 16,3-3 0-16,-3-3 0 0,4 6 0 0,-1-6 0 0,5 0 0 16,-1 0 0-16,3-6 0 0,1 6 0 0,3 0 13 15,4-3-2-15,3-3-1 0,0 3-10 0,4-1 0 16,3-2 0-16,1-3 0 0,-1 9 0 0,0-3 0 15,4-7 0-15,-4 10 0 0,-3 0 0 16,0-3 0-16,3-3 0 0,-3 12 0 0,-1-6 0 16,1 3 0-16,0-3 0 0,0 3 0 0,-1 4 0 0,-2-4 0 15,-5 3 0-15,5-3 0 0,-5 7 0 0,-3-7 0 16,1 3 0-16,-5-3 0 0,1 3 0 0,0-2 0 16,-1 2 0-16,-3-3 0 0,-3-3 0 0,-1 3 0 15,5-3 0-15,-5 6 0 0,1-3 0 0,-4-3 0 16,3 0 0-16,1 0 0 0,-4-3 0 0,0 3 0 15,0-6 0-15,4 6 0 0,-4 0 0 0,0 0 0 16,-4 0 0-16,4 0 0 0,-7 0 0 0,7-3 0 0,0 3 0 0,-7 0 0 16,0 0 0-16,11-3 0 0,-7 3 0 0,-4 0 0 15,7-6 0-15,-7 6 0 0,0 0 8 0,0 0-8 16,0 0 0-16,3 0 10 0,-3 0-10 0,4-10 10 16,-4 1-2-16,0 2-8 0,0-2 12 0,-4 0-4 15,4-10 1-15,0 9 0 0,-3-12 0 0,3 10 0 16,-4-10 19-16,4 0 3 0,0-6 1 15,0 6 0-15,0-10-23 0,0 1-9 0,0 0 8 0,4-1-8 16,-4-2 28-16,0-4 1 0,-4 4 0 0,4 2 0 16,0-8-29-16,-3 5 0 0,-1 4 0 0,1-4 0 15,-1-2 0-15,-3 2 8 0,0-2-8 0,-4 2 0 16,1 1 0-16,-1-4 0 0,-3 3 0 0,0-5 0 16,3 5 0-16,-3-2 0 0,0 2 0 0,0-6 0 15,0 7-10-15,3-4-2 0,1 7 0 0,-1-4 0 16,1 4 12-16,3 0 0 0,3-1 0 0,-3 1 0 0,3 0 0 15,-3-1 0-15,4 7 0 0,-1-3 0 16,1-3 0-16,-1 9 8 0,1-4-8 0,-1-2 8 0,4 6-8 0,-7 0 0 16,4 0-8-16,-4 4 8 0,-1-1 0 0,1 3 0 15,4 0 0-15,-4 1 0 0,0-1 0 0,0 4 0 16,-4 2 0-16,8 1-8 0,-1-4 8 0,1 4-13 16,-1-4 5-16,4 4 8 0,-3-1-12 0,3 7 12 15,-4-6-10-15,4-1 10 0,4 1 0 0,-4 3 0 0,0-1-8 0,0-2 8 16,3 0-8-16,1 2 8 15,-1 1-13-15,1-3 5 0,-4 9-3 0,3 0 0 16,-3 0 0-16,0 0 0 16,0 0-43-16,0 0-9 0,0 0-1 0,0 0-1 15,0 0-77-15,0 0-15 0,4 9-3 0,-8 10-1072 0</inkml:trace>
  <inkml:trace contextRef="#ctx0" brushRef="#br4" timeOffset="-117883.58">24257 13943 345 0,'0'0'15'0,"0"0"4"0,-4 7-19 0,4-7 0 16,-3 3 0-16,-4 6 0 16,3-6 35-16,-3-3 3 0,4 7 1 0,3-7 0 15,-7 3 7-15,7-3 2 0,-4 0 0 0,-3 9 0 16,7-9 51-16,0 0 10 0,-7 0 3 0,7 0 0 0,0 0-4 0,0 0 0 16,0 0 0-16,0 0 0 0,0 0 8 0,0 0 0 15,0 0 1-15,0 0 0 0,0 0-31 0,0 0-6 16,0 0-2-16,7 9 0 0,0-5-6 0,-7-4-2 15,11 6 0-15,-1-3 0 0,-3-3-23 0,4 6-5 16,0-3-1-16,-1-3 0 0,1 0-13 0,3 4-2 16,-4-4-1-16,5 0 0 0,2 0-2 0,1 0-1 0,3-4 0 0,-3 4 0 15,3-3 7-15,0 3 2 0,7 0 0 0,0 0 0 16,1-6 0-16,2 6 0 0,1 0 0 0,0 0 0 16,-4-3-15-16,4 3-2 0,-4-6-1 0,4 6 0 15,-4 0-13-15,0 0 8 0,-3 0-8 0,0 0 0 16,-1-4 0-16,-2 4-15 0,-5 0 2 0,1 0 0 31,-4 0-91-31,-3 4-17 0,3-4-4 0,0 0-1 16,0 0-57-16,0 6-11 0,0-6-2 0,0 0-1 0</inkml:trace>
  <inkml:trace contextRef="#ctx0" brushRef="#br3" timeOffset="-105546.14">29058 15016 403 0,'0'0'17'0,"0"0"5"0,0 0-22 0,4-7 0 15,-4 7 0-15,3-3 0 16,1-6 318-16,-1 6 59 0,1-3 12 0,-1-4 3 16,1 7-293-16,0-6-59 0,-1 5-11 0,1-2-2 15,-1-3 13-15,-3 9 2 0,0-7 1 0,0 1 0 16,0-3 21-16,0 9 4 0,-3-10 0 0,3 7 1 0,-7-6 3 0,3 9 1 16,0-10 0-16,-3 10 0 0,0-3-20 0,0 0-4 15,0-3-1-15,-3 6 0 0,-1 0-35 0,-3-3-13 16,0-4 9-16,-4 7-9 0,-3 0 10 0,-4 0-10 15,1 7 12-15,-8-4-12 0,4 3 0 0,-8 0 0 16,-2 1 0-16,2-4 0 0,-2 6 21 0,6 1-2 16,-3-7-1-16,3 6 0 0,4 1 4 0,3-7 1 0,0 6 0 15,0-3 0-15,4-2-15 0,0 2-8 0,3-3 8 16,1 0-8-16,3 3 0 0,0-2 0 0,0 2 0 0,3-3 8 16,4-3-8-16,0 6 0 0,0-3 0 0,7-3 0 15,0 0 0-15,0 0 0 0,-4 3 0 0,4-3 0 16,0 0 0-16,0 0 0 0,0 0 0 0,0 0 0 15,0 0 0-15,0 0 0 0,0 0 8 0,4 7-8 16,3-4 11-16,0 6-3 0,-7-9 0 16,7 10 0-16,4-1 3 0,3-6 0 0,-4 7 0 0,1-7 0 15,3 6 1-15,0 1 0 0,0-10 0 16,0 9 0-16,4-6-2 0,-4 7 0 0,4-4 0 0,-1-3 0 16,4 6-10-16,1-6 8 0,-1 4-8 0,0-4 8 15,4 3-8-15,-1 0 10 0,1 1-10 0,0-4 10 16,-4 3-1-16,4-3 0 0,-1 4 0 0,1-1 0 15,0-6-9-15,-4 6 12 0,0-3-12 0,0 7 12 16,0-10-12-16,0 9 0 0,-6-6 9 0,2 7-9 0,1-4 0 0,-4-3 0 16,-3 0 0-16,3 7 8 0,-4-10-8 0,4 9 0 15,-7-9 0-15,0 9 0 0,1-6 0 0,-8-3 9 16,0 0-9-16,3 10 0 16,-3-10 8-16,0 0-8 0,0 0 0 0,0 0 0 0,0 9 0 0,-3 1 0 15,-1-1 0-15,-3 1 0 0,0 2 0 0,-4-9 0 16,1 7-8-16,-4-1 8 0,0 4 0 0,-1-4 0 15,-2 3 0-15,-4-2 0 0,-1-1 0 0,1 4 0 16,-7-4-8-16,3 10 8 16,-3-6 0-16,3-4 0 0,-6 10 0 0,-1-7-9 0,-3 1 9 0,3 6 0 15,0-7-9-15,0 7 9 0,1-6-9 0,2-4 9 0,5 10-12 0,-1-3 12 16,0-7 0-16,4 7 0 16,0-4 0-16,0 1 0 0,7-4 0 0,0 1 0 15,0-1 0-15,3-3 0 0,4 4 0 0,0-1 12 0,0 4-1 16,3-7-1-16,4 3-10 0,0-6 0 15,4 10 0-15,3-4 0 0,0 1 0 0,0-1 0 0,7-6 0 0,0 7 0 16,4-1 0-16,-1-6 8 0,1 7-8 0,7-4 8 16,-1-3 4-16,1 3 1 0,3-3 0 0,1 1 0 15,2-4-5-15,5 0 0 0,-5 0-8 0,1 0 12 16,3 0-12-16,1 0 8 0,-5 0-8 0,-2-4 0 16,-5 4 0-16,1 0-10 0,-4 0 0 0,0 0 0 31,1 0-13-31,-8-3-2 0,3-3-1 0,-3 6 0 0,-3-3-116 0,0-3-23 0,-1 6-5 0,1-3-667 15,-4-7-134-15</inkml:trace>
  <inkml:trace contextRef="#ctx0" brushRef="#br3" timeOffset="-103975.46">29217 14552 1515 0,'0'0'67'0,"0"0"14"0,0 0-65 0,0 0-16 16,0 0 0-16,0 0 0 0,0 0 96 0,7 0 15 0,-3 0 3 0,-4 0 1 15,0 0-19-15,0 0-4 0,0 0-1 0,0 0 0 16,0 0-22-16,0 0-4 0,0 0-1 0,-11 3 0 16,-3 3-26-16,-7-3-6 0,3-3 0 0,-3 10-1 15,0-7 1-15,-4-3 1 0,0 6 0 0,1-3 0 16,-1-3-1-16,0 0 0 0,1 6 0 0,-5-2 0 15,1-4 0-15,0 0 0 0,3 0 0 0,-6 0 0 16,-1-4-21-16,0 4-11 0,0-6 10 0,-3 6-10 16,3 0 12-16,1 6-4 0,2-12-8 0,1 6 12 0,3 6-12 0,-3-6 9 15,0 4-9-15,0-4 8 0,-1 3-8 0,1 3 0 16,0-3 0-16,0 6 0 0,0-9 0 16,-1 10 0-16,5-7 0 0,-1 6 0 0,0-2 0 0,4-4 0 15,0 6 0-15,3-6 0 0,4 7 0 0,0-10 0 16,4 6 0-16,-1-3 0 0,0 0 0 0,8 4 10 15,3-7-10-15,-4 3 10 0,1 6-10 16,3-9 0-16,0 0 0 0,0 13 0 0,0-13 0 16,0 9 8-16,0 1-8 0,0-1 0 0,0-6 0 0,-4 6 0 15,4 1 0-15,-7 2 0 0,4-2 0 0,-1 2 0 16,1 4 0-16,-4-3 0 0,3-4 0 0,-3 4 12 16,3-1-12-16,-3-3 12 0,0 7-12 0,4-3 0 15,-1-1 0-15,1 1 0 0,-4 2 0 0,7 1 0 16,-4 3 0-16,4 0 0 0,0-4 0 0,0 7 0 15,0 7 8-15,4-7-8 0,-1 9 0 0,1-9 0 0,3 9 0 0,-4 1 0 16,4-1 0-16,0-3 0 0,-3 7 0 0,-1-4 0 16,1 4 0-16,-4-4 0 0,0 0 0 0,-4 7 0 15,1-4 0-15,-1-2 0 0,-3-1 0 16,0 0 0-16,0 1 0 0,-3-1 0 0,3 1 0 0,0-1 0 16,-4 0 0-16,4-6 0 0,-4 7 0 0,4-10 0 15,0 6 0-15,0-3 0 0,4 0 0 0,-4-3 0 16,3-6 0-16,-3 6 0 0,7-7 0 0,-4 1 0 15,1 3 0-15,-1-7 0 0,4 4 0 0,0-3 0 16,0-1 0-16,-3 1 0 0,3-4 0 0,0 0 0 16,0 1 0-16,3-1 0 0,-3-6 0 0,4 7 0 15,-4-10 0-15,3 9 0 0,-3-9 0 0,8 3 0 16,-1 4 21-16,0-4 9 0,0-3 2 0,3 6 0 16,1-6-32-16,-1 0 8 0,5 0-8 0,-1 0 0 0,0-6 0 15,7 6 8-15,0 0-8 0,0 0 0 0,8 6 11 0,-5-6-11 16,4 3 12-16,4-3-12 0,0 3 9 0,3 4-9 15,-3-4 0-15,3 3 9 0,1-3-9 0,-1-3 0 16,0 0 0-16,0 0 0 0,4 6 0 0,7-6 0 16,-4 4 0-16,8-4 0 0,-1 0 0 0,-3 0 0 15,0 0 0-15,0 3 8 0,-7-3 0 0,-1 6 0 16,1-6 0-16,-4 3 0 0,-3-3-8 0,3 0 8 0,-3 0-8 0,3 0 8 16,-3 6-8-16,0-6 10 0,-7 3-10 0,3-3 10 15,-3 0-10-15,3 0 0 16,-7 0 9-16,0 0-9 0,0 0 0 0,0 0 9 0,-3 0-9 0,0 0 0 15,-1-3 8-15,-3 3-8 0,1 3 0 0,-5-3 0 16,1-3 0-16,3 3 0 0,-4 0 0 16,1 0 0-16,-4 0 0 0,4 0 0 0,-1 0 0 15,-3 0 0-15,0 0 0 0,4 0 0 0,-4 0 0 16,0 0 0-16,0 0 0 0,0 0 0 0,0 0 0 0,0-6 0 16,0 6 10-16,-3 0-2 0,-4 0 0 0,0 0 0 15,0 0-8-15,7 0 0 0,-7 0 0 0,7 0 0 16,-7 0 15-16,7 0-3 0,-7 0 0 0,0 0 0 15,4-9 0-15,-1 6-1 0,1-7 0 0,-1 1 0 16,-3 6-3-16,4-7-8 0,-4 1 12 0,0-1-4 16,0-5 0-16,0-1-8 0,0 0 12 0,0-2-4 0,0-4-8 0,0 0 12 15,0-7-12-15,-4 4 12 0,4-3-12 0,0-3 0 16,-3-1 0-16,3 1 8 16,-4 0-8-16,1-4 0 0,-1 4 0 0,4-1-11 0,-7 1 11 0,7 0 0 15,-4-1 0-15,4 1 8 0,-3 0-8 0,-4-1 0 16,3 1 0-16,1 0 0 0,-1-4 0 0,-6 4 0 15,3-10 0-15,0 10 0 0,0-4 0 16,-1 4 0-16,-2-1 0 0,3 1 0 0,-4 0 0 0,1 2 0 16,-1 4 0-16,1-3 0 0,-1 6 0 15,0 0 0-15,1 0 0 0,3 0 0 0,-4-6 0 0,4 6 0 16,0 0 0-16,-4 0-8 0,4 0 8 0,0-6 0 16,4 12 0-16,-4-2 0 0,0-1 0 0,3-3 0 15,1 9 8-15,-1-6-8 0,4 4 0 0,-3-1-8 16,-1 0 0-16,1 1 0 0,-1 2 8 0,0-6 0 15,1 7 0-15,-1 2 0 0,4-2 0 0,-3 2-8 0,-1-2 8 0,1 3-8 16,-4-1 8-16,7 1 8 0,-4-4-8 0,4 4 11 16,0 6-11-16,0-7-11 0,0 1 3 0,4 6 0 15,-4-4 8-15,0 7 0 0,3-9 0 0,1 6 0 16,3 0 0-16,-7 3 0 16,0-7 0-16,0 7 0 0,0 0 0 0,0 0-8 0,0 0 8 0,0 0-8 15,0 0 8-15,0 0 0 0,0 0 8 0,0 0-8 16,0 0 0-16,0 0-10 0,0 0 1 0,7 0 0 15,-7 0 9-15,0 0 0 0,0 0 0 0,0 0 8 16,7 7-8-16,-7-7-16 0,0 0 4 0,0 0 0 16,11 3-9-16,-11-3-3 0,0 0 0 0,0 0 0 31,0 0-46-31,0 0-10 0,0 0-1 0,0 0-1 0,0-10-79 0,0 1-16 0,-4 6-3 16</inkml:trace>
  <inkml:trace contextRef="#ctx0" brushRef="#br3" timeOffset="-99664.65">25079 13997 1220 0,'0'0'54'0,"-7"0"11"0,3 0-52 0,-3 0-13 0,7 0 0 0,0 0 0 15,-3-4 116-15,3 4 20 0,0 0 4 0,0 0 0 0,0 0-29 16,0 0-7-16,0 0 0 0,0 0-1 0,7 0-32 0,3 0-7 16,-10 0 0-16,8-3-1 0,2 3-23 0,1 0-5 15,-11 0-1-15,0 0 0 0,0 0-23 0,0 0-11 16,0 0 10-16,7 0-10 0,-7 0 9 0,0 0-9 15,7 0 8-15,-7 0-8 0,10 0 29 0,-3 3 1 16,0-3 0-16,-7 0 0 0,11 4-6 0,-4-4-2 16,4 6 0-16,-1-3 0 0,1 3 2 0,-1 1 1 15,1-1 0-15,0-3 0 0,3 6 2 0,-4 1 0 16,1-7 0-16,3 6 0 0,4 1-1 0,-1-1 0 16,1 1 0-16,0-7 0 0,-1 6-15 0,4 4-3 15,4-4-8-15,-4-3 12 0,0 1-12 0,1 2 0 0,2 0 0 16,1 1 0-16,-4-7 8 0,0 6-8 0,0 1 0 0,1 2 9 15,-1 4-9-15,0-3 0 0,0-1 0 16,0-3 0-16,0 4 0 0,1 3 0 0,-1-1 0 0,0-5 0 16,4 2 10-16,-4 4-10 0,0-3 12 0,4-4-12 15,-1 3 16-15,5-2-3 0,2-1-1 0,-2 4 0 16,-1-4 0-16,0 1 0 0,-3-1 0 0,3-3 0 16,-3 4-12-16,-1-4 0 0,1 0 8 0,0 4-8 15,-1-1 0-15,-6-3 0 0,3 1 0 0,-3-1 0 16,-1-3 0-16,1 6 0 0,0 1 0 0,-4-1 0 15,4-6 0-15,-1 7 0 0,1 2 0 0,-1-2 0 16,1-1 0-16,0 1 0 0,6-7 0 0,-2 6 0 0,-1 4 0 0,3-4 8 16,1 0-8-16,0 1 0 0,0-7 8 0,3 6-8 15,-4 1 0-15,1 2 9 16,0-2 3-16,0-1 0 0,-4-6 0 0,3 7 0 16,-2-1-12-16,-1 4 0 0,-4-4 0 0,1 7 0 0,3-10 0 0,-3 3-17 15,-1 1 4-15,1-1 1 16,-4 4 12-16,4-4 0 0,-1 1 0 0,1 2 0 0,0-2 0 15,-1-1 0-15,5 0 0 0,-5 1 0 0,1-4 0 0,-1 3 0 16,-6-2 0-16,7-4 0 0,-1 6 0 0,1-6 0 16,-4 7 0-16,0-1 0 0,0-9 9 0,4 10-9 15,-4-7 0-15,0 3 9 0,-3-3-9 0,3 3 0 16,0 1 0-16,0-1 8 0,0-3-8 0,0 7 12 16,-3-4-12-16,3-3 12 0,-3 0-12 0,3 7 8 0,0-10-8 0,-4 9 8 15,4-3-8-15,-3 0 0 0,3-6 0 0,-3 10 0 16,3-4 0-16,0-3 0 0,-3 7 8 0,3-1-8 15,0-6 0-15,0 7 0 0,-4-7 9 0,5 3-9 16,-1-3 8-16,0 7-8 0,3-4 8 0,-2 0-8 16,-1 0 8-16,0-2-8 0,0 5 8 0,0-9-8 15,-3 9 8-15,3-6-8 0,0 7 8 0,0-1-8 16,4 1 9-16,-1-7-9 0,-3 6 12 16,4-2-12-16,-4-1 14 0,4 0-4 0,-8 3-1 0,4-5 0 15,4 5-9-15,-4-6 0 0,0 7 0 0,-3-4-11 16,3 0 11-16,-3 4 0 0,-1-4 8 0,-3-3-8 15,0 6 0-15,4-6 0 0,-1 4 0 0,-6-4 0 16,-4-3 11-16,11 6-3 0,-1-3 0 0,-3 4 0 16,-7-7-8-16,7 3 0 0,0 0 0 0,4 3 0 15,-4-3 0-15,-7-3-9 0,7 7 9 0,0-4 0 0,0 6 0 0,-3-6 0 16,3 7 0-16,-7-10 9 0,3 6-9 0,-3-6-11 16,0 0 3-16,0 0 0 0,0 0 8 0,0 0-8 15,0 0 8-15,0 0-8 0,0 0-8 0,0 0-2 16,0 0 0-16,0 0 0 15,0 0-90-15,-3 0-17 0,-4-6-4 0,0 2-1176 0</inkml:trace>
  <inkml:trace contextRef="#ctx0" brushRef="#br3" timeOffset="-98171.2">24910 16772 518 0,'0'0'46'0,"0"0"-37"15,0 0-9-15,0 0 0 0,0 0 111 0,0 0 20 16,0 0 4-16,0 0 1 0,3 9-58 0,-3-9-11 16,0 0-3-16,7 10 0 0,-7-10-9 0,0 0-3 15,0 0 0-15,0 0 0 0,0 0 22 0,0 0 4 16,0 0 1-16,0 0 0 0,0 0 16 0,0 0 3 15,11 0 1-15,-1-4 0 0,-10 4-25 0,7-6-5 16,8 3-1-16,-5-3 0 0,4 3-16 0,-3-7-4 0,3 1-1 0,4 6 0 16,3-7-1-16,0 1 0 0,-7-1 0 0,7 1 0 15,0-3-14-15,4 2-4 0,-7 4 0 0,6-10 0 16,1 7-6-16,0 2-2 0,-1-8 0 0,5 5 0 16,2-2-1-16,5-1-1 0,3-5 0 0,-1 5 0 15,1-6-1-15,3-3 0 0,-3 10 0 0,4-10 0 16,-1 3-3-16,-3-3-1 0,0-6 0 0,3 12 0 15,-3-6-5-15,0 3 0 0,3-9-8 0,0 6 12 16,1 0 3-16,-5 3 0 0,-2-3 0 0,-5 7 0 16,1-4 3-16,0 0 1 0,0 3 0 0,-4-2 0 0,0-1-2 15,0 6 0-15,0-6 0 0,1 4 0 16,-1-1-4-16,0 0-1 0,4-2 0 0,0-1 0 0,3-3-4 16,-3 9-8-16,-1-6 11 0,5 1-11 15,-1 5 8-15,0-6-8 0,-3 7 0 0,0-1 0 16,0-6 0-16,-1 7 0 0,1-1 8 0,-4 4-8 15,0-10 11-15,4 10-2 0,-7-4 0 0,7 4 0 0,-8-1-9 0,5-2 0 16,2-1 0-16,-2 1 0 0,-5-4 0 0,1 7 12 16,-4-4-4-16,4 4 0 0,3-4 1 0,-3 4 0 15,-4-1 0-15,0 4 0 0,4-3-1 0,-4-1-8 16,0 4 12-16,-3-7-4 0,3 10 0 0,-7-6 0 16,7-1 0-16,-7 1 0 0,4 6-8 0,0-3 0 15,-4-4 9-15,7 4-9 0,-7 0 8 0,4-4-8 0,-1 7 8 0,1-6-8 16,-1-1 0-16,1 7 9 0,0-3-9 0,-1 0 0 15,5-1 8-15,-1-2-8 0,-4 6 0 0,-3-3 0 16,8-1 8-16,-5 1-8 0,1 3 0 16,-4-3 0-16,4 6 8 0,-4 0-8 0,0-4 0 0,0-2 0 15,0 3 0-15,-3 3 0 16,3-3 8-16,0-3-8 0,-3 6 0 0,3-4 8 16,-4-2-8-16,1 3 0 0,-1 0 0 0,1-3 0 0,3 6 0 0,-3-3 0 15,-1-4 0-15,-3 7 0 0,4-9 0 16,-4 9 0-16,4-3 8 0,-4 0-8 0,-7 3 12 0,7-7-12 15,0 7 8-15,3-3-8 0,-6-3 0 0,6 6 0 16,-6-3 8-16,6-4-8 0,-10 7 0 0,8 0 0 16,-8 0 0-16,7-3 0 0,3 0 0 0,-3-3 0 15,-7 6 0-15,7-3 0 0,0-3 0 0,-7 6 10 16,7 0-10-16,-7 0 0 0,0 0 0 0,0 0 0 0,0 0 0 0,0 0 0 16,0 0 0-16,0 0 0 0,0 0-17 0,-3-10 4 15,3 10 1-15,0-3 0 16,-4-6-62-16,4 9-12 0,-7-10-2 0,7 10-1 15,-7 0-132-15,0-3-27 0</inkml:trace>
  <inkml:trace contextRef="#ctx0" brushRef="#br3" timeOffset="-92142.98">25837 15514 403 0,'0'0'17'0,"0"0"5"0,0 0-22 0,0 0 0 15,0 0 0-15,0 0 0 0,4-3 95 0,-4 3 14 16,0 0 3-16,0 0 1 0,0 0-9 0,0 0-1 15,0 0-1-15,0 0 0 0,0 0-5 0,0 0-1 16,0 0 0-16,0 0 0 0,0 0 10 0,0 0 2 0,0 0 0 0,0 0 0 16,0 0-20-16,4 3-3 0,3 7-1 0,-4-1 0 15,1 1-45-15,-4 2-10 0,0 1-1 0,-4 9-1 16,4-4-27-16,-3 4 0 0,-1 0 8 0,1 0-8 16,-1 6 0-16,-3-2 0 0,0 2 0 0,0 0 8 15,0-3-8-15,0 6 0 0,3-9 0 0,1 10 0 16,-4-10 0-16,3 6-11 0,-3-6 3 0,3-3 0 31,-3-4-33-31,4 4-7 0,-4-6 0 0,3-4-1 16,4 1-117-16,-3-1-23 0,-1-6-5 0,1-3-1 0</inkml:trace>
  <inkml:trace contextRef="#ctx0" brushRef="#br3" timeOffset="-91183.28">25291 15608 1785 0,'0'0'79'0,"0"0"17"0,0 0-77 0,0 0-19 16,0 0 0-16,0 0 0 0,0 10 54 15,3-1 7-15,1 1 2 0,-1-4 0 0,-3 3-39 0,0 1-7 16,0-1-1-16,0 4-1 0,-3-4-15 0,3 0 0 16,0 1 8-16,-4-1-8 0,4-2 0 0,-3 2 0 15,3 0 0-15,-4 4 0 0,1 3 0 0,-1-1 0 16,1-5 0-16,-1 2 0 0,0 4-9 0,1-7-5 16,3-2-1-16,0 2 0 15,-4 0-21-15,4 4-5 0,0-13-1 0,0 9 0 16,0 1-27-16,0-1-6 0,-3-6-1 0,3-3-432 0,0 0-86 15</inkml:trace>
  <inkml:trace contextRef="#ctx0" brushRef="#br3" timeOffset="-90850.82">25160 15797 2174 0,'0'0'96'0,"0"0"20"0,0 0-92 0,11 0-24 0,-1-7 0 0,8 7 0 0,0 0 24 0,3 0 0 15,-4-3 0-15,8-6 0 16,0 9-1-16,3-3 0 0,-3-4 0 0,-1 4 0 0,1-3-23 0,0 6 0 16,-1 0 0-16,-2 0 0 15,-8 0-36-15,0 0-9 0,0-3-2 0,0 3 0 16,-3 0-183-16,-1 0-37 0,8 0-7 0,-18 0-2 0</inkml:trace>
  <inkml:trace contextRef="#ctx0" brushRef="#br3" timeOffset="-89647.63">25887 13815 345 0,'0'0'31'16,"0"0"-31"-16,0 0 0 0,-7 0 0 15,7 0 57-15,-7 3 6 0,0 3 1 0,7-6 0 0,-7 3 72 0,7-3 16 16,0 0 2-16,0 0 1 0,0 0-47 0,0 0-8 16,0 0-3-16,0 0 0 0,0 0-1 0,0 0 0 15,0 0 0-15,0 0 0 0,10 7 3 0,4-4 0 16,0-3 0-16,1 6 0 0,2-6-42 0,1 3-8 16,-1-3-1-16,5 0-1 15,-5 0-33-15,1 3-6 0,17 3 3 0,-21-2-11 0,0-4-14 16,1 9 3-16,-1-9 1 15,0 9-18-15,-4-5-4 0,4-4-1 16,-3 6 0-16,0-3-34 0,-1-3-6 0,-3 6-2 0,4-6-538 16,-1 3-108-16</inkml:trace>
  <inkml:trace contextRef="#ctx0" brushRef="#br3" timeOffset="-88974.83">26624 13664 1746 0,'0'0'38'0,"0"0"8"0,0 0 2 0,0 0 1 0,0 0-39 0,0 0-10 0,0 0 0 0,0 0 0 16,0 0 39-16,0 0 5 0,0 0 2 0,0 0 0 16,0 0 0-16,0 0 0 0,7 6 0 0,-7-6 0 15,7 10-16-15,-3-1-3 0,-1 1-1 0,4 2 0 16,0 4 6-16,-3 0 0 0,3 6 1 0,4 9 0 15,-4 0 0-15,0 7 0 0,0 0 0 0,0 9 0 0,0 0-2 0,-4 3-1 16,1 3 0-16,-1 0 0 0,1 1-21 0,0-1-9 16,-4-3 8-16,0 0-8 15,0-3 0-15,0-6 0 0,0 0 0 0,0-7 0 0,-4 4 0 0,4-3 0 16,0-14-14-16,0 11-732 16,4-13-146-16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9:16.9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32039 12172 2055 0,'4'-13'91'0,"-4"10"19"0,3-3-88 0,-3 2-22 0,7-2 0 0,-3 3 0 16,-1-6 19-16,5 6-1 0,-1-4 0 0,3-2 0 15,-3 6-18-15,0-7 0 0,4 10 8 0,-1-9-8 16,-3 9 0-16,4-3 0 0,-4 3 0 0,-7 0 0 16,0 0 0-16,0 0 0 0,0 0-8 0,0 9 8 15,0 4 0-15,-3-1-9 0,-12 7 9 0,-2 3 0 16,-4 0 0-16,-4 9 0 0,-7-2 12 0,-3 2-4 15,-7 3 0-15,-1 1 1 0,1 3 0 0,-7-4 0 0,3 7 15 0,-11 3 2 16,-6 0 1-16,-4 6 0 0,0-6-27 16,3 9 8-16,-3-3-8 0,7 0 0 0,4-6 16 0,-1 0-3 15,1 0 0-15,3-3 0 0,0 3-3 0,7-4-1 16,-3 1 0-16,3 3 0 0,0-13 8 0,7 7 2 16,4-7 0-16,7 1 0 0,0-7-3 0,3-3 0 15,4 6 0-15,3-12 0 0,0 3-3 0,4 3-1 16,0-7 0-16,0-2 0 0,0-1-2 0,0 1-1 15,3-4 0-15,-3 4 0 0,0-4-9 0,0-3 8 16,3-2-8-16,1 5 8 0,-4-9 3 0,7 3 0 16,-4-3 0-16,4 0 0 0,0 0 24 0,0-3 5 15,0-6 0-15,3 5 1 0,-3-2-11 0,4-3-2 0,-1-4-1 16,1 4 0-16,-1-4-10 0,1-6-1 16,-1 7-1-16,1-7 0 0,3 7-15 0,-4-7 0 15,4-3 8-15,0 6-8 0,4-3 0 0,-1-3 0 0,4 4 0 0,-3-4 0 16,3-10 0-16,-4 10-10 0,4-6 2 15,0 6 0-15,0-3 8 0,0 3 0 0,0-6 0 0,-3 9 0 16,3-3 0-16,-3 6 0 0,-4 1 0 0,0 2 0 16,0 1 0-16,0 2 0 0,-4 1 0 0,1-1 0 15,-5 10 0-15,1 0 0 0,-3 0 12 0,-1 7-4 16,-3-4-8-16,0 9 0 0,3 4 0 0,1 0 0 16,-1 3 0-16,1-7-12 0,3 10 4 0,0 6 0 15,3-6 8-15,8 0-12 0,-1 6 12 0,4-3-12 16,4-3 12-16,-1-3 11 0,8 3-3 0,3-3 0 15,4 0 0-15,7-3 0 0,3-1 0 0,0-2 0 16,7-4 26-16,8-6 5 0,10 0 1 0,3-3 0 0,1-3-17 16,3 3-3-16,0-3-1 0,-4-3 0 0,-6-4-27 0,6-2-6 15,-3-7-1-15,-10 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9:53.36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635.29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6318.19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7489.9">16122 9892 691 0,'0'0'61'0,"0"0"-49"0,0 0-12 0,0 0 0 15,0 0 95-15,0 0 16 0,0 0 3 0,0 0 1 16,7 0-94-16,0-3-21 0,-7 3 0 0,7-7-488 16</inkml:trace>
  <inkml:trace contextRef="#ctx0" brushRef="#br2" timeOffset="40648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47327.98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94948.59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95714.01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97352.85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103401.4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4199.79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06741.79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10973.8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15143.85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17964.89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18865.83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23580.97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24416.35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2876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29034.6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129663.96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131106.9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131776.97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132455.91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133070.76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133666.18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134785.84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135822.65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136776.37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145781.76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146596.04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147333.56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148036.84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149930.87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152093.4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152969.09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153997.84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166862.06">19618 4106 403 0,'0'0'36'0,"0"0"-36"0,-7-6 0 0,3-3 0 15,4 9 68-15,-7 0 8 0,0-13 0 0,0 10 1 16,0-6-63-16,4-1-14 0,-4 1 0 0,0 6 0 15,-4-7 49-15,4 7 12 0,0-3 3 0,-4-4 0 16,8 7 26-16,-8-3 6 0,1 6 0 0,6-3 1 16,-3 0-36-16,0-4-7 0,0 7-2 0,3-3 0 15,4 3-24-15,-7 0-6 0,0 0-1 0,0 0 0 16,4 0-21-16,3 0 8 0,-7 3-8 0,-4 7 0 16,0-7 14-16,4 6-2 0,-3-2 0 0,3 2 0 15,-4 4-29-15,4-10-7 0,-3 9 0 0,2 4-1 16,1-7 25-16,-3 4 0 0,3-1 0 0,0 1 0 15,3 6 14-15,1 0 2 0,-1-4 0 0,4 10 0 16,0-3-8-16,0-6 0 0,4 12-8 0,3-6 12 16,0 0-12-16,0 0 0 0,7-3 0 0,-3 0 0 0,3 3 11 15,0-10-11-15,7 1 12 0,0-4-12 16,4 10 8-16,3-7-8 0,-7 1 0 0,4 3 0 16,0-7 0-16,-1 4 0 0,1-10 0 0,0 6 0 0,3 1 9 0,-3-7-9 15,-1 3 0-15,1-6 9 0,-4 0 4 0,0 0 1 16,-3-6 0-16,0 3 0 0,3-7 4 0,-4 7 1 15,1-3 0-15,-4-4 0 0,0-2 4 0,0 2 1 16,0-2 0-16,1-1 0 0,-1-9 4 0,0-3 0 16,-4 10 1-16,4-14 0 0,-3 4 1 0,-4-3 0 0,0 3 0 15,0-3 0-15,-7-4-18 0,0 1-3 0,-3 0-1 0,-1-1 0 16,1 7-8-16,-4-6 0 16,0-7 0-16,-4 7 0 0,-3 6 8 0,0-7 0 0,3 4 0 0,-3-3 0 15,-4 6 1-15,4 3 0 0,0-6 0 0,-3 6 0 16,2 3 4-16,-2-6 1 0,-1 6 0 0,0 3 0 15,-3 1-3-15,0 11-1 0,0-8 0 16,0 3 0-16,0 2 4 0,-4 4 1 0,0-3 0 16,-3 6 0-16,7 0-15 0,0 0 0 0,-4 6 0 0,0-3 0 15,4-3-13-15,-4 10-6 0,8-4-1 0,-1 6 0 16,-3-8 4-16,7 5 1 0,-4 10 0 0,4-7 0 16,0 7 15-16,0 3 12 0,3 3-3 0,1 7 0 15,3-1-9-15,-4 0 0 0,1 10 0 0,-1 0 0 16,4-7 0-16,0 10 0 0,-4 3 0 0,8-3 0 15,-4-3 0-15,3 0 0 0,1-7 0 0,-1 1 0 16,4-4 0-16,0-9 0 0,4 6 0 0,-1-6 0 0,1 0-10 0,3 0 10 16,0-3 0-16,0 3-9 0,3-3 9 0,-3-4 0 15,4 4-9-15,0 0 9 0,3-6 0 0,0-1 0 16,0 4 0-16,0-4 0 0,0 1 0 0,4-4 0 16,-1 10 0-16,1-16 0 0,3 10 0 0,0-13 0 15,1 6 0-15,-5-6 0 0,1 3 0 0,0-3 8 16,6-3-8-16,-3-3 12 0,1-7-12 15,-1 10 10-15,0-13-10 0,0 4 10 0,0-1-10 16,0 1 10-16,-3-7-10 0,-4 0 10 0,4 3 6 16,-4-2 0-16,-4-4 1 0,-2 0 0 0,2 0-17 0,-6-3-9 15,3-10 1-15,-4 4 0 0,-3-1 8 0,4 1 9 16,-4 0-1-16,0-4-8 0,0-2 0 0,-4 2 0 16,4 1 0-16,-3 2 0 0,-1 1 0 0,1 3 0 0,-1-4 0 15,1 10 0-15,-4 4 0 0,3-14 0 0,-3 17 0 16,0-14 0-16,0 7 0 0,-4 4 0 0,-3 2 0 0,4-3 0 15,-1 7 0-15,0-7 0 0,1 9 0 0,-4 1 0 32,0-4-48-32,-1 10-4 0,1-3-1 0,0 6 0 0</inkml:trace>
  <inkml:trace contextRef="#ctx0" brushRef="#br1" timeOffset="169466.9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171732.08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172332.15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172904.68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173152.7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173878.84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174332.89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175370.6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176302.78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176758.12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176971.7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177533.41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38:16.6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6154 8085 27807 0,'-62'7'2480'0,"-15"-1"-1984"0,4 0-496 0,16 0 0 0,20-1 1424 0,3 0 192 0,-16 4 48 0,-43 4 0 0,-51 8-1280 16,-40 5-256-16,-17 2-128 0,5-5 128 15,12-4-688-15,11-5-128 16,12-2-16-16,5-4-16 0,5 1 144 0,6-3 16 0,5-5 16 0,-2 3 0 0,-6 0 1008 0,1 3 208 16,4-1 32-16,3 1 16 0,0 0 16 0,1 4 0 15,1 1 0-15,1 2 0 0,2 1-192 0,-1 5-32 16,-2 8-16-16,4 1 0 0,22-1-128 0,-13 8-32 16,-9 15 0-16,1 9 0 0,2 6-112 0,8 5-32 15,7 5 0-15,13-3 0 0,14-6-64 0,9 1-128 16,8 0 176-16,12 1-176 0,10 4 0 0,8-4 0 15,8-5 0-15,5-4 0 0,6-6-320 0,2 2 0 0,2 4-16 0,5 3 0 16,6 3 80-16,3-5 0 0,2-6 16 0,3-4 0 16,2 1 240-16,1 6-192 0,4 5 192 0,2 9-192 15,6 7 320-15,9-4 64 0,8-2 0 0,6-3 16 16,1-10 64-16,10 1 16 0,15 1 0 0,15-3 0 16,14-6-288-16,12-7 0 0,9-9 0 0,12-9 0 15,16-4 0-15,13-9-192 0,12-8 192 0,10-7-192 16,3 0-16-16,-4-4 0 0,-4 1 0 0,29-5 0 15,28-2-32-15,20-1 0 0,10 1 0 0,1-1 0 16,-4 3 112-16,10 0 128 0,13 3-208 0,8 0 80 0,1 3-224 0,4-2-32 16,0 3-16-16,12-5 0 15,10 1-384-15,15 1-80 0,12 3-16 16,3 0 0-16,0-3 496 0,3-2 80 0,3 1 32 0,6 3 0 0,6 7 272 0,5-3 0 16,7-2 128-16,-4 3-128 0,-17 0 688 0,8 1 32 15,11-4 16-15,6 0 0 0,6 6-112 0,-4-1-32 16,-14-3 0-16,10 7 0 0,6-1-64 0,-8 1-16 15,-18-3 0-15,4 0 0 0,1 4-16 0,-28-2-16 16,-29-1 0-16,31 2 0 0,26 0-176 0,4 2-48 16,-3 2 0-16,-10-4 0 0,-7-5-64 0,-8-3-32 15,-35 0 0-15,20 2 0 0,21 3 80 0,5-4 16 16,2 1 0-16,11-2 0 0,12 5-256 0,-22-5 0 0,-25-2-192 0,-14-3 192 31,-13 1-624-31,-7-2-16 0,-5 5 0 0,-8 0 0 0,-13 2 800 0,1 3 160 0,-2-1 16 0,-7-3 16 16,-7-1-352-16,-12-4 144 15,-11 1-144-15,-15-1 0 0,-10 3 304 0,-12-4-48 16,-8 0-16-16,-11-3 0 0,-8-3 0 0,-13 0 0 0,-10-1 0 0,-14-4 0 16,-14-2-64-16,-4-4-16 0,-7 1 0 0,-8-4 0 15,-7-3-32-15,-7-5 0 0,-7-2 0 0,-10-2 0 16,-7 0-128-16,-9-2 0 0,-6-1 0 0,-6-4 0 16,-4 2 0-16,-3-3-144 0,-2-1 144 0,-4 0 0 15,-2 2-192-15,-4 0 64 0,-3 0 128 0,-4 0-208 16,-4 1 80-16,-4 1 128 0,-5 0-208 0,-4 1 80 0,-5 2 128 0,-5 2-160 15,-6 1 160-15,-4 1-160 0,-4-1 160 0,-5 0 0 16,-2-3 0-16,-1 2 0 0,-1 1 0 0,-6-2 0 16,-5 2 128-16,-4-1-128 0,-2 1 0 0,-8 1 0 15,-6 2 0-15,-6-2 128 0,-4 2-128 0,-3-3 0 16,-3 2 0-16,-5 0 0 0,-3-5 0 0,-4 0-208 16,-1 1 80-16,-2 0 128 0,-4-1-352 0,0-1 48 15,-1 2 16-15,-3 2 0 0,-1 3 160 0,-5-2 128 16,-4 4-192-16,-2 2 192 0,0 0 0 0,-3 2 0 15,-1 1 0-15,0-1 0 0,2-1 0 0,-3 0 0 16,0 1 192-16,1 1-48 0,4 2-144 0,-3-3 0 0,-4 1 0 0,-4-3 0 16,-6-1 0-16,-3-4 0 0,-2 0 0 0,-1 0 0 15,1 2-224-15,1-2-80 16,0-1-16-16,3-1 0 16,-1 2-352-16,2-4-80 0,-1 5-16 0,16 3 0 0,17 6 432 0,-21-5 80 0,-14-4 0 0,-11 1 16 15,0 3 240-15,-3 5 0 0,-5 2 0 0,0 3 0 16,0 3 192-16,-5 1 0 0,-2 6-16 0,-4-2 0 15,-1 1 192-15,-2-2 32 0,0-6 16 0,-6 1 0 16,-1-4-416-16,-4 0 0 0,-2 1 0 0,2-2 0 16,5 3 0-16,8 3 0 0,3-1 0 0,-10-4 0 15,-6-1 0-15,-2-2 0 0,-2 1 0 0,7-1 0 16,7 2 0-16,-6-1 0 0,-6 0 0 0,-6 2 0 0,-4 3 0 0,-8 0 0 16,-3 4 0-16,-9 0 0 0,-6 3 0 0,-5 0 0 15,-4 2 0-15,1 3 0 0,0 3 128 0,-1 1-128 16,6 1 128-16,-6-2-128 0,-7 0 0 0,-5 0 0 15,-2-2 0-15,1 1 0 16,2 2 0-16,-1-1 0 0,-4 1 0 0,1-2 0 0,2 2 0 0,-10-3 0 16,-7 1 0-16,-6 2 0 0,-1 2 0 0,-3 0 0 15,-3 1 0-15,-6 3 0 0,-3 2 0 0,-5 2 0 16,-3 6 0-16,1-2 0 0,6 6-368 0,-6 0 0 16,-7 6 0-16,-10 4 0 15,-7 9-1392-15,-13 5-288 0,-8 9-48 0,-7 7-11888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39:39.95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13702 15844 14735 0,'-1'-3'1312'0,"1"0"-1056"0,0 1-256 0,1 1 0 0,0-1 144 0,-1-1-16 15,2-3-128-15,-1-3 192 0,1-2-64 0,0-1-128 16,-2 1 176-16,-2 2-176 0,0-1 1728 0,-1 4 256 16,0 0 32-16,-2-2 16 0,0 5 16 0,-3 0 0 15,1 2 0-15,-3 0 0 0,0 2-1024 0,-2 0-192 16,-2 2-32-16,1-2-16 0,-2 4-592 0,-1-4-192 16,0 3 0-16,-2-2 0 0,2 2 0 0,0-3 0 15,0 1 0-15,1-2 0 0,2-2 256 0,-3 1 64 16,0-3 0-16,-3 2 0 0,-1-2 400 0,0 0 96 15,-1 2 16-15,0-3 0 0,-1 3-304 0,0-3-48 0,-2 1-16 0,0 1 0 16,0 1-192-16,-2 0-32 0,-1-1-16 0,0 1 0 16,-2 0-16-16,0-1 0 0,-2 1 0 0,-1 1 0 15,-3 1-208-15,-1 0 176 0,-1 1-176 0,-1 1 160 16,-1-2-160-16,0 0 128 0,-2 0-128 0,0 0 128 16,0-2-128-16,1 1 160 0,0 1-160 0,-1-2 160 15,2 0-160-15,-2 1 160 0,0-1-160 0,-1 2 160 16,0 0-160-16,-3 0 0 0,2 0 0 0,1-1 0 15,3 1 0-15,1-2 0 0,4 1 0 0,3-1 0 16,5 0 0-16,-3 1 0 0,1-3 0 0,0 2 128 16,0-1-128-16,1 1 0 0,0-2 0 0,-1 2 0 0,-1-3 0 15,-2 0 0-15,0 0 0 0,0-1 0 0,0 3 0 0,-1-2 128 16,0 0-128-16,-1 2 128 0,1 0-128 0,-2-2 0 16,0 4 0-16,-4-3 128 0,-2 3-128 0,-1 0 0 15,-1 1 0-15,0-3 0 0,-1 6 0 0,-2-3 0 16,0 1 0-16,0 0 0 0,0 3 0 0,-1-2 0 15,3 0 0-15,0 0 0 0,1 1 0 0,2-1 0 16,2-2 0-16,-2 3 0 0,0-2 0 0,-2 1 0 16,-2-2 0-16,1 3 0 0,5 2 0 0,-6-2 0 15,-1 4 0-15,-4-5 0 0,1 1 128 0,1-2-128 16,-1 0 192-16,3-1-64 0,2-1-128 0,-4 0-144 16,-2 1 144-16,-4-3-208 0,-1 6 208 0,0-3 0 15,0 2 0-15,-1-1 160 0,-1 2-160 0,3-2 0 0,1 0 0 0,2-1 0 16,0 0 0-16,4 0 0 0,3 3 0 0,0-3 0 15,2 0 0-15,0 0 0 0,3-3 0 0,-2 2 0 16,1 2 0-16,0-1 0 0,2 3 128 0,0-2-128 16,-2 0 0-16,-2 3 0 0,0-2 0 0,2 2 0 15,-1 1 0-15,2-1 0 0,-1-1 0 0,2 2 0 16,3 0 0-16,-4-2 0 0,3 1 0 0,-4 0 0 16,3 0 0-16,1 0 0 0,2 0 0 0,3-3 0 15,0 0 0-15,-1 0 0 0,-1-1 0 0,2 0 0 0,3 0 0 0,1 0 0 16,2-1 0-16,1 1 0 0,2-1 0 0,0 1 128 15,1 0-128-15,0 1 0 0,2-1 0 0,0 0 0 16,2 1 0-16,-1-1 0 0,2 3 0 0,0-3 0 16,1 0 128-16,-1 1-128 0,1 0 0 0,2-1 0 15,-1 1 0-15,1-1 0 0,1 3 0 0,-1-2 0 16,0 3 0-16,3-4 0 0,-1 2 0 16,0 2 0-16,2-3 0 0,1 3 0 0,-1-1 0 0,4 0 0 15,0 0 128-15,0 0-128 0,2 0 0 0,-1 2 0 16,2 1 0-16,0 0 128 0,-2 3-128 0,2 0 0 15,0-2 0-15,-1-1 0 0,1 5 0 0,1-2 0 16,0 0 0-16,0-1 0 0,0 6 0 0,1-3 0 16,2 3 0-16,1 0 0 0,-2 4 192 0,2-5-64 15,-2 2 0-15,2 0 0 0,1 5-128 0,1 2 0 0,0 2 0 0,2 3 0 16,-1-1 0-16,2 2 0 0,0 3 0 0,-2-1 0 16,2 3 128-16,-2-2 0 0,0 1 0 0,1 2 0 15,0-4-128-15,2 3 0 0,-1-4 0 0,1-1 0 16,-1-6 0-16,2 1 0 0,2 4 0 0,1-3 0 15,1 2 128-15,0 1 0 0,2 0 0 0,-1 1 0 16,-1 0-128-16,0 0 128 0,0-2-128 0,-3 0 128 16,0 3-128-16,-1-2 128 0,-2 1-128 0,0 1 128 15,-2 3 0-15,-2 0-128 0,1 0 192 0,-1 1-64 16,1-1-128-16,-1 0 128 0,3-1-128 0,-1-3 128 16,1 1 16-16,0-1 0 0,2-1 0 0,0-2 0 0,1 1 48 0,-1-4 0 15,1 0 0-15,0-1 0 0,-2 1-192 0,1-1 0 16,0 3 0-16,0 2 0 0,-2-1 0 15,-2 2 0-15,-1 3 0 0,-1-2 0 0,-1 2 0 0,-2 2 0 16,-2 6 0-16,-1-2 0 0,0-1 0 0,1-5 0 16,-2-4 0-16,1-3 0 0,-1-2 128 0,1-4 0 15,1 2 0-15,-2-3 0 0,2-2 0 0,-2 0 0 16,1 3 0-16,-1 0 0 0,1 0-128 0,1-1 0 16,-3-1 0-16,1 1 0 0,0 2 0 0,-1-1 0 15,0-2 0-15,-1 1 0 0,0-3 0 0,1 3 0 16,-4 0 0-16,1-1 0 0,-1 0 0 0,1 1 0 15,-2-2 0-15,2-2 0 0,-1 2 0 0,2-7 0 0,1 3 0 16,0-2 0-16,0-1 0 0,2 2 0 0,0-2 0 0,2 2 0 16,0-3 0-16,1 0 0 0,1 1 0 0,-1 0 0 15,2-1 128-15,0-1 0 0,-1 0 0 0,0 0 0 16,0 1-128-16,-1-2 0 16,2-1 0-16,-1 1 0 0,0 0 0 0,-1-2 0 0,0 2 0 0,0-3 0 15,1 4 128-15,-1-2 0 0,0 1 0 0,2 1 0 16,-1 0-128-16,0 0 0 0,0-3 0 0,0 1 0 15,2 0 0-15,1 0 0 0,1-1 0 0,0-1 0 16,1 3 0-16,1-3 0 0,-1 0 0 0,0 3 0 16,3-2 0-16,-1 1 0 0,0-1 0 0,0 2 0 15,0-2 0-15,1 1 0 0,2 1 0 0,0-1 0 0,0 1 0 0,0-1 0 16,3 0 0-16,2-2 0 0,1 3 0 0,4-4 0 16,3 1 0-16,1 2 0 0,-1-1 128 0,1-2-128 15,0 0 0-15,2 0 128 0,4 0-128 0,2 0 0 16,0 2 0-16,-1-1 0 0,2 3 0 0,3-2 128 15,3 3-128-15,2 0 128 0,1 1-128 0,1-1 0 16,-1 0 0-16,3-3 0 16,2 1 0-16,5-2 0 0,6-1 0 0,1 0 0 0,3 0 0 0,-4 0 0 15,3 0 0-15,0-1 0 0,1-4 0 0,6-1 0 16,8 1 0-16,1-1 0 0,0 6 0 0,-4-4 0 16,-1 1 0-16,-2 0 0 0,-4 2 0 0,5-4 0 15,6 3 0-15,-3 0 0 0,-4 2 0 0,0 0 0 0,1-3 0 16,1 2 0-16,-1-4 0 0,1 5 0 15,2 3 0-15,-2 0 0 0,-2 0 0 0,-1-1 0 0,2 0 0 0,5 1 0 16,3 0 0-16,-1 0 0 0,0 4 0 0,-5-7 0 16,-2 0 0-16,-6 0 0 0,-3 0-160 0,2-3 160 15,5 3-128-15,-5 0 128 0,-3-1 0 0,-5-2-144 16,-2 0 144-16,-1 0 0 0,-4-2 0 0,-5 3 128 16,-4-1-128-16,1 2 128 0,6 1-128 0,-1-2 128 15,-4 0-128-15,-2-1 0 0,1-1-176 0,-1-3 176 16,-3 3 0-16,2-2 0 0,2-2 0 0,-1 2 0 15,-2 0 0-15,-1 1 0 0,1 1 0 0,-2 1 0 0,0 1 0 16,-4-1 0-16,-2 0 0 0,1 3 0 0,1-2 0 0,-2 0 0 16,-4 1 0-16,0 1 0 0,3 3 0 0,-1 0 0 15,-3 2 0-15,-2 0 0 0,-3 1 0 0,-3-3 0 16,-2 2 144-16,-2-1-144 16,-2 2 0-16,1-1 0 0,-2-3 0 0,0 2-160 0,1-2 160 0,1 2 192 15,0-3-32-15,2 1-16 0,-2 0 32 0,0-4 0 16,2 2 0-16,1-2 0 0,3 1-176 0,0-1 0 15,1-1 0-15,-1 2 0 0,-1-2 0 0,-2 2 0 16,-3 1-128-16,0 0 128 0,3 0 0 0,-1 0 0 16,0 0 0-16,-3 0 0 0,1 1 0 0,-3-2 128 15,-2 1-128-15,-2 0 0 0,1 0 192 0,-1 0-64 16,-1 0 0-16,-1 0 0 0,0 1 112 0,-1-1 16 0,1-1 0 16,-1 0 0-16,1 0-112 0,0-2-16 0,-1 1 0 15,2-1 0-15,0 2-128 0,0-1 0 0,-1-3 0 0,1 0 0 16,0 0 0-16,-1 0 0 0,1-1 0 0,0-2 0 15,-1 0 0-15,1-1 192 0,0 3-64 0,2-5 0 16,-4 1 80-16,2-1 16 16,-1-2 0-16,0-3 0 0,-1 3 48 0,1-7 16 0,-1 0 0 0,-1-2 0 15,-1-1-80-15,0 0-16 0,1-6 0 0,-4-1 0 16,1-1 16-16,-1-9 0 0,-1 3 0 0,0 0 0 16,-1 0-32-16,0 0-16 0,0-5 0 0,-1 0 0 15,1 1-160-15,-1-4 0 0,1 2 144 0,-1 0-144 16,-1-4 0-16,1-3 0 0,-3 5 0 0,-1-4 128 15,-1 5-128-15,-3 0 0 0,0 2 0 0,-1 2 0 0,2 1 0 0,-2-2 0 16,0-1 0-16,0-2 0 0,1-1 0 0,0 1 128 16,2 1-128-16,-1 3 128 0,3 0-128 0,1 6 144 15,1 0-144-15,2 1 160 0,2-4 48 0,2 0 16 16,2 2 0-16,-1 1 0 0,1 0 176 0,2 1 48 16,-1-2 0-16,2-2 0 0,1 4-448 0,-1 1 0 15,1 1 0-15,-3 2 0 0,2 3 0 0,0 0 0 16,-2 4 0-16,1-1 112 15,-2 2-112-15,-1-1 0 0,1 1 0 0,-2 0 0 0,0 2 0 0,-2-1 0 16,1 1 0-16,-1 2 0 0,1 0 0 0,0-1 0 16,0 2 0-16,0 0 0 0,0 3 0 0,0-3 0 0,-1 3 0 15,1 1 0-15,-2-2 0 0,2 2 0 0,-2-1 0 0,0 1 0 16,2 1 0-16,-2-3 0 16,2 5 0-16,-2-5 0 0,1 2 0 0,0 2 0 0,-2 1 0 0,1-1 0 15,0 3 0-15,-1-2 0 0,0 2 0 0,2 0 0 31,-2 1-448-31,0 0-96 0,0 1-16 0,0 0 0 16,0 1-144-16,0 2-16 0,1-1-16 0,1 2 0 0,-4 0-560 16,0 2-112-16</inkml:trace>
  <inkml:trace contextRef="#ctx0" brushRef="#br1" timeOffset="17172.18">11021 15412 3679 0,'4'-6'320'0,"-1"1"-320"0,-2 1 0 0,-1 2 0 15,0 1 0-15,1-3 0 0,2-2 0 0,-2-3 0 16,-1 1 0-16,-3-1 0 0,-2 5 0 0,-1 3 0 16,-3 1 0-16,1 1 0 0,-1 0 0 0,-1 2 0 31,2-2 672-31,-1 2 224 0,0-1 32 0,-1 1 32 0,3-1 3488 0,-3-1 704 0,0 2 144 0,-2-1 64 16,1 1-2960-16,-3 0-592 0,-1 2-112 0,-1-2-32 15,1 1-1168-15,-3 0-240 0,-2 3-64 0,-3-1 0 16,-2 0-64-16,-4 4-128 0,0-3 176 0,-3 3-176 15,1-1 288-15,-5 0-48 0,-3 2-16 0,1 0 0 0,7-4 96 16,2 3 0-16,1-2 16 16,-6 1 0-16,-8 3 320 0,-8 0 64 0,-1-1 16 0,1 0 0 0,2-2-192 0,2-2-32 15,4-1-16-15,0-1 0 0,1-3-208 0,0 0-32 16,-1-2-16-16,-2-1 0 0,-2 0-64 0,-1-3-16 16,-1 1 0-16,-1 0 0 0,0 0-160 0,-2 1 192 15,0 1-192-15,0-1 192 0,0 0-192 0,-6 1 128 16,-2-2-128-16,-2-1 128 0,2 3-128 0,-2 1 0 15,3 0 0-15,-1 1 0 0,7 1 0 0,-6 0 0 16,-7-1 0-16,1 2 0 0,1 1 0 0,-3-1 0 16,0 3 0-16,-2 1 0 0,-3-1 0 0,9 0 128 15,5-1-128-15,-6 0 128 0,-3 1-128 0,-2-1 160 16,4 1-160-16,3 2 160 0,-1-2-160 0,1-1 0 0,-1 0 144 0,1-3-144 16,-1 1 0-16,-3-1 0 0,-1 1 0 0,-2 0 128 31,7 1-128-31,-6 1 0 0,-6-4 0 0,-3 3 0 0,-2-2 0 0,-1 3 0 0,1 0 0 0,-1 1 128 15,1 1 32-15,-4 0 16 0,0 0 0 0,2 0 0 16,5-2-176-16,-3 1 0 0,-3 0-160 0,1-1 160 16,2 2 0-16,1 0 0 0,7-1-128 0,-4-1 128 15,-3-2 0-15,2 4 0 0,3-3-160 0,-2 0 160 16,0 1 0-16,-2-1 0 0,7-3 0 0,-4 3 0 31,-3-3 0-31,-1 4 0 0,0 0 0 0,0 1 0 16,3 0 0-16,1-1 192 0,6-1-192 0,-4 3 192 0,-2 0-192 15,0 0 0-15,2-1 0 0,1-2 128 0,7-3-128 16,-5 0 0-16,-5 3 0 0,0 1 0 0,4 0-144 0,7-1-16 16,6 1 0-16,-8-2 0 0,-8 0 160 0,-3-1-128 15,2 4 128-15,1-1-128 0,5 2 128 0,0-1 0 16,2-5 0-16,1 3 0 0,4-2 0 0,1 2 0 16,-1 2 0-16,-3 1 0 0,-5 2 0 0,-2-1 0 15,-1-1 0-15,1 0 0 0,2-3 0 0,0 2 0 16,-1 2 0-16,1-5 0 0,2 2 0 0,1-1 0 15,-3 1 0-15,0-5 0 0,0 1 0 0,-2-1 0 16,0-1 0-16,3-3 0 0,4 3-192 0,1-4 32 16,-1 0 16-16,1 0 0 0,4 3 144 0,2-4 0 0,2 2 0 0,5 1 0 15,4 0 0-15,-3-1 0 0,0 2 0 16,1-2-128-16,5 1 128 0,-4-3-160 0,-5 1 160 0,-1-1-160 16,5 0 160-16,11 1-208 0,8 1 80 0,-2 2 128 15,-3-3-144-15,-4 1 144 0,1 3 0 0,1 0 0 16,4-2 0-16,3 6 0 0,1-1 0 0,2 4 144 15,3 0-144-15,0 3 0 0,0 2 0 0,5 0 0 16,4 0 0-16,3 1 0 0,2-1 0 0,2 1 128 16,1 5 16-16,3 6 0 0,0-1 0 0,4 3 0 15,-1 3 48-15,3 5 0 0,1 6 0 0,1-2 0 16,0 2-192-16,1 0 192 0,1 0-192 0,-1 1 192 16,2 1-192-16,-1 3 128 0,2 3-128 0,-2 1 128 0,0 1-128 0,0 0 128 15,-1 2-128-15,-2-5 128 0,0-1 112 0,0-3 16 16,0 0 0-16,-1-1 0 0,-1-1-64 0,2 4-16 15,2 8 0-15,-2-1 0 0,1-5-48 0,1-2 0 16,-1 2 0-16,1-4 0 0,-3 3-128 0,1-1 128 16,0 2-128-16,-1 0 128 0,-1 4 16 0,-2-3 0 15,0 0 0-15,0-3 0 0,-1-4-144 0,-1-3 0 16,1-6 0-16,-1 2 0 0,0-5 0 0,-1 0 0 16,1 1 0-16,-1-6 0 0,0 0 0 0,1-1 0 15,-1 0 0-15,-1 2 0 0,1-1 0 0,-1-2 0 16,2-7 0-16,0 3 0 0,-2 4 0 0,3 1 0 15,-1-1 0-15,1-2 0 0,1 1 128 0,-1-3 0 0,3 3 0 16,-3-3 0-16,1 0-128 0,0 1 0 0,0-1 0 0,1-3 0 16,-1-1 0-16,0 0 0 0,0-1 0 0,1 2 0 15,-1 0 0-15,0 3 0 0,0-4 0 0,1 1 0 16,-1-6 0-16,0 2 0 0,2 1 0 0,-1-4 0 16,2 2 0-16,-2-2 0 0,2-1 0 0,0-1 0 15,1 2 0-15,1 1 160 0,0-1 16 0,0 0 0 16,2 3-176-16,0 1 0 0,0-1 0 0,0 0 0 15,1 3 0-15,1 0 0 0,-2-2 0 0,1 2 0 16,0 0 0-16,-1 2 0 0,2-2 0 0,1 1 0 16,-1-1 0-16,3-2 0 0,-1 0 0 0,-1 0 0 0,3-5-160 15,-1 1 160-15,5-1 0 0,-1 0-144 0,4-2 144 0,0-1 0 16,-1 1 0-16,3 0-128 0,3-2 128 0,3 2 128 16,0-3-128-16,2 4 176 0,0-2-176 0,3 2 0 15,2-1 0-15,-1 3 128 0,1-1-128 0,-1 0 0 16,2 0 0-16,0-1-176 0,0-2 176 0,0-2 0 15,-2 0 0-15,3-1 0 0,5 0 0 0,4 1-160 16,3-1 160-16,1-1 0 0,3 0-208 0,4-4 64 16,2-1 16-16,3-3 0 0,3-1 128 0,4 0 0 15,1 2 128-15,0-1-128 0,1 0 0 0,-2 2 0 16,-3-1 0-16,1 2 0 0,1 1 0 0,0 2 0 16,1 1 0-16,-2 2 0 0,-2 2 0 0,0-2 0 15,-2 0-160-15,3 0 160 0,2 0-128 0,2-2 128 0,-1 2 0 16,1-1 0-16,-1 1 0 0,1-2 0 0,0 0 0 0,5 1 0 15,2 1 0-15,1-5 0 0,1 2 0 0,1 0 0 16,-4-1 0-16,1 2 0 0,1-4 0 0,7 1 0 16,3-1 0-16,-1 1 0 0,-3 0 0 0,-2 0 0 15,-3 2 0-15,-3-2 0 0,-4 0 0 0,5 2 0 16,1 0 0-16,4-2 0 0,1 4 0 0,0-5 0 16,0 1 0-16,-11 2 0 0,-9 1 0 0,10 1 0 15,13-4 0-15,3 1 0 0,-2-1 0 0,-1 1 0 16,-1 1 0-16,-4-1 0 0,-9 0 0 0,11-1 0 15,10-1 0-15,2-3 0 0,-2 3 0 0,-1-1 0 16,0 1 0-16,-3-1 0 0,-5 3 0 0,-3-1 0 0,-10 3 0 16,6 0 0-16,3 2 0 0,0 0 0 0,-9 2 0 0,-2-2 0 15,3 4 0-15,2 0 0 16,4-1 0-16,2 0 0 0,0 1 0 0,-2-4 0 0,-3 0 0 0,2 0 0 16,3-4 0-16,2 1 0 0,0-1 0 0,-4-1 0 15,-2 1 0-15,2-1 0 0,3 1 0 0,2-1 0 16,5 2 0-16,-4 0 0 0,-5-1 0 0,0 2 0 15,-4 2 0-15,0-3 0 0,2 3 0 0,-9 0 0 16,-5-1 0-16,9 0 0 0,9 1 0 0,4-2 0 16,0-1 0-16,-4-1 0 0,-1 2 0 0,-1-2 0 15,4-1-128-15,0 1 128 0,-1 0-128 0,0 0 128 16,-3 1 0-16,-1 0 0 0,1 0 0 0,0-1 0 16,3 3 0-16,-9-1 0 0,-7 2 0 0,11-1 0 0,10-2 192 0,2 1-48 15,-2 0-144-15,-6 2 0 0,4 2 0 0,0-2 0 16,5 0-192-16,-1 2 0 0,0-2-16 0,-5 4 0 15,0-1 208-15,-6 1 0 16,-4-3-160-16,1 1 160 0,4 1 0 0,-7 1 0 0,-5 0 0 0,6-1 0 16,4 1 0-16,5 0 0 0,2 1 0 0,2-3 0 15,-1 2-144-15,-2 1 144 0,-5-4 0 0,-1 3 0 16,-8-3-192-16,5 0 192 0,7 1-192 0,-3-2 192 16,-10 0 0-16,4-2-128 0,2 1 128 0,3 1 0 15,1 0 0-15,-3 0 0 0,-2 1 0 0,-13 1 0 16,-12 0 0-16,8-1 0 0,14 3 0 0,4 2 0 15,-2-2 208-15,-1 1-48 0,-3 0-16 0,1 0 0 0,3 1-144 16,-1-1 0-16,-1 0-160 0,1-3 160 0,4 1-256 0,-1-1 64 16,0 0 0-16,0 0 0 0,2-2 192 0,2 1-192 15,2-1 192-15,0 0-192 0,-2 1 192 0,-2 2 0 16,-3 3-160-16,0-5 160 0,-1 4 0 0,2-3 0 16,1 1 0-16,-3 1 0 0,-2 0 0 0,2 2 0 15,3-1 0-15,-1 0 128 0,1 0-128 0,-5-3 0 16,1 2 0-16,-1 1 0 0,-2-1 0 0,3-2 0 15,-2-2 0-15,-2 0 0 0,-4 0 0 0,-7 0 0 16,-4 0 0-16,6 0 0 0,4 0-192 0,0 0 192 16,0-5-160-16,-3 0 160 0,0-1 0 0,-2 0 0 15,0 0 0-15,1 2 0 0,1 1 0 0,-4-2 160 16,3 0-160-16,-6 1 192 0,-1-3-192 0,-7 1 160 0,-5 2-160 0,1 0 160 16,1 0-160-16,-1-1 0 0,-2 2 0 0,0 0 0 15,-6-2-176-15,0 1 176 0,1 2-128 0,-3-5 128 16,0 4 0-16,-3-2 0 0,-2 0 144 0,-1 1-144 15,-2-1 208-15,-2-1-64 0,-2 1-16 0,-2-1 0 16,2 1 48-16,-5-1 0 0,0-1 0 0,-2 0 0 16,0 0-176-16,-4-3 192 0,0-1-192 0,-2-2 192 15,0 1-192-15,-3-4 0 0,-1 0 0 0,-2-3 0 16,0 1 144-16,0-6-144 0,-1 2 160 0,-2-2-160 16,2-3 192-16,-1-2-48 0,-1-4-16 0,2 1 0 0,-2 0 32 15,3-1 0-15,-1-7 0 0,1-1 0 0,0-6 16 0,1 2 0 16,3-2 0-16,0-3 0 0,0-3 16 0,0-1 16 15,0-3 0-15,-1 0 0 16,-1 2-80-16,-1-7-128 0,1-3 176 0,-4-1-176 0,0 3 0 0,-1 2 0 16,0-3 0-16,-2 1 0 0,1 2-160 0,-1-1 16 15,0 4 0-15,-1-2 0 0,0 6 16 0,1-2 0 16,-1-1 0-16,-1 0 0 0,4 3-16 0,-2 1 0 16,2 2 0-16,1 0 0 0,1 0 144 0,-1 0-128 15,1 4 128-15,2-1-128 0,1 2 128 0,0-1 0 16,2 2-144-16,-2 1 144 0,2-1 0 0,0 2 0 15,-1-3 0-15,1 4 128 0,1 3 0 0,-1-1-128 16,-2-1 192-16,-1 4-64 0,1 1-128 0,-1 4 0 0,-2 0 0 16,-1 5 0-16,0 2 0 0,-2 2 0 0,-1 0 128 0,0-3-128 15,-2 4 0-15,-2 2 0 0,1 1-192 0,0 4 192 16,0 1-400-16,-4 4 32 0,3 2 16 0,-4 1 0 16,2 4 80-16,-3-1 16 0,1 1 0 0,-2 2 0 15,1 1 256-15,0-1-192 0,0 1 192 0,-1-3-160 16,-1 2 160-16,1 1 0 0,0 4 0 0,-1-3 0 15,0 3 0-15,-2 0 0 0,-2 3 0 0,-2-1 0 16,-2 3 0-16,-2 0-208 0,0 2 48 0,-3-3 16 16,-4 6 144-16,-1-2 0 0,-5-1 0 0,-1 1 0 15,-2-1 0-15,-3 0-128 0,-2-4 128 0,-4 1 0 16,-1 0 0-16,-2-3 0 0,0 1 0 0,-2-1 176 0,0-2-176 0,2 1-144 16,0-4 144-16,-1 0-208 0,-2 0 208 0,-3-4 0 15,-2 1-160-15,-1 1 160 0,1-1-128 0,3 0 128 16,0 1-160-16,0 1 160 0,0 1 0 0,-2 0 0 15,-1 1-128-15,-3 2 128 0,-2 1 0 0,0 1 0 16,2 1 0-16,-5 0 0 0,-4 1 272 0,-2 1-48 16,-4-2-16-16,3 1 0 0,1 1-208 0,2-1 0 15,5-1 0-15,-2 1-160 0,-2-2 160 0,-3-2-128 16,-5 1 128-16,1 0-128 0,-1 2 128 0,1-1-208 16,5-1 80-16,-6-1 128 0,-3 2-144 0,1-4 144 15,3 3 0-15,0 0 0 0,4-2 0 0,-5-2 0 0,-4-2 0 16,-1-1 0-16,1 5 0 0,-2 1 0 0,0 0 0 15,0 1 0-15,-2-2 0 0,0 2 0 16,-3 1 0-16,4 0 0 0,4-3 0 0,1 2 0 0,3 1 0 0,3-4 0 16,6 4 0-16,3-1-192 0,1-1 192 0,0-1-160 15,0 0 160-15,2-2 0 0,3 1 0 0,1 1 0 16,3-1 0-16,1 1 0 0,-1-2 0 0,0 0 0 16,-1 0 160-16,-1 0-32 0,-3 0-128 0,0 0 192 15,3 0-192-15,-1 0 0 0,-1 0 0 0,0-2 0 16,2-1 0-16,-1 0 0 0,2 0 0 0,0-3-160 15,3 2 160-15,-1 2-128 0,1-3 128 0,-1 1-128 16,2 2 128-16,-1-3-128 0,2 0 128 0,1-1-128 0,-1 1 128 0,3 0 0 16,-1 2 0-16,1-2 0 0,0 0 0 0,2 2 0 15,-1 0 0-15,-2-2 0 0,0 1 0 0,0 1 0 16,2-2 0-16,2 0 0 0,-2 4 0 0,3-2-128 31,1 1 128-31,-1 0-128 0,-1 2 128 0,0-2 0 0,1-1 128 0,2 1-128 16,1 0 0-16,2 0 0 0,1 0-160 0,1 2 160 0,2 0 0 0,1-1 0 15,1 1 0-15,0-2 0 0,-1 2 0 0,-1 0 0 16,0-2 128-16,-2 1-128 0,3-1 0 0,0 1 0 16,3 1-128-16,2-2 128 0,-1 0-128 0,1 2 128 15,2 2 0-15,-2 0 0 16,1-2-448-16,-1 3 0 0,5-2 16 0,-4 1-17952 0</inkml:trace>
  <inkml:trace contextRef="#ctx0" brushRef="#br1" timeOffset="20397.13">15850 6859 23039 0,'-16'-11'2048'0,"2"2"-1648"0,6 4-400 0,4 3 0 15,2 0 1632-15,-3-1 240 0,-8-7 48 0,-5-4 16 0,-3-3-1168 0,2 0-256 16,7 2-32-16,6 2-16 0,3 3-144 0,4 2-16 16,3 2-16-16,4 1 0 0,3 1-288 0,2 1 0 15,5 1 0-15,3-2 0 0,3 4 0 0,8 0 256 16,7 0-16-16,8 0-16 0,7-2 928 0,13 1 176 15,13-1 32-15,12 2 16 0,-2 0-592 0,13 0-112 16,12 3-32-16,5-1 0 0,1 0-432 0,1 0-80 16,4-2-128-16,-3-2-12016 15,-6 0-2496-15</inkml:trace>
  <inkml:trace contextRef="#ctx0" brushRef="#br1" timeOffset="25660.46">33591 6987 35935 0,'-8'-17'3200'0,"4"6"-2560"0,-1 2-512 0,3 6-128 0,2 0-224 0,0 3-64 0,0-4-16 0,-1-1 0 31,1-2-80-31,0-3-32 0,1-1 0 0,2 2 0 0,-1-1 416 0,2 3 0 0,-3 2 0 0,0-1 128 16,-1 3 192-16,-3 1 64 16,-2-1 0-16,-4 3 0 0,-2 3-48 0,-4-3 0 0,-5 1 0 0,-8 3 0 15,-7-2-128-15,-9 2-16 0,-9 1-16 0,-5-1 0 16,-6-2-176-16,-7 2 0 0,-8 0 0 0,-5 2 0 16,-2 2 0-16,2-1 0 0,9-1 0 0,2-1 0 15,4 1 448-15,5-1 48 0,6 4 16 0,8 0 0 16,4 3 16-16,5 0 16 0,5 3 0 0,3 0 0 15,4 1-384-15,5 1-160 0,0 3 128 0,2 0-128 0,1 2 0 16,2 1 0-16,2 3 0 0,2-2 0 0,4-1 0 0,0 1 0 16,4-2-160-16,-1-1 160 0,1 1 0 0,0-2 0 15,3 0 0-15,-1 0 0 0,2-3 0 0,1-1 0 16,2-1 0-16,2-3 0 0,4 1 0 0,2 0 0 16,3 1 0-16,2-1 0 0,2 2 288 0,3 3-48 31,-1-2-16-31,3 1 0 0,-2 2-48 0,1 2-16 0,-1-2 0 0,-2 4 0 0,0-2-160 0,-3 1 0 15,-2 3 144-15,-4-2-144 0,0 3 128 0,-4-1-128 16,-3 1 128-16,-1-3-128 0,-1 0 0 0,-3-1 0 16,-2-1 0-16,1-1 0 0,1-3 0 0,-1-1 0 15,1-1 0-15,1-2 0 0,1 1 160 0,0-3-32 16,1-1-128-16,2 1 192 0,0-5 32 0,1 3 0 16,2-2 0-16,-2 0 0 0,1-1-32 0,1 0 0 0,-1-1 0 0,1 0 0 15,-2-1-192-15,0-1 144 0,0 1-144 0,-1-1 128 16,0 0-128-16,0-2 0 0,2 2 0 0,-2-1 128 15,1 0-128-15,1-1 0 0,3 1 0 0,1-2 0 16,3 0 0-16,2-2 160 0,3-1-160 0,2 1 160 16,4-1 0-16,2 2 0 0,5-2 0 0,5 1 0 15,5 1-160-15,4 1 192 0,4 0-192 0,0 3 192 16,4 1-48-16,0 1 0 0,1 2 0 0,-2 0 0 31,-5 2-144-31,0-2 0 0,2 3-160 0,-1 1 160 0,1-3 0 16,-3 1 0-16,-5-4 0 0,0 2 160 15,0-1-160-15,-1-1 0 0,1-2 0 0,-1 5 0 0,0-4 0 0,-3 0 0 16,1 1-128-16,-5-1 128 0,0 2 0 0,-2-1 0 16,-2 1 0-16,-3 1 128 0,-1-2-128 0,-4-2 0 15,-1 5 0-15,-2-5 0 0,0 5 0 0,-3-2 0 16,0 0 0-16,-2-1 0 0,-1 1 0 0,0-1 0 16,-1-2 0-16,-1 0 0 0,2-1 0 0,0-1 0 15,0-1 0-15,0-1 0 0,0-1 0 0,0 0 0 16,0 0 0-16,-2-2 0 0,-1 1 0 0,0-3 240 15,0 1-64-15,-1-1-16 0,-2 0-32 0,2-3-128 16,0-1 192-16,-2 0-64 0,0 0-128 0,1-2 0 0,1-5 144 0,-2-3-144 16,-1 0 240-16,2-7-32 0,2-3 0 0,-1-6 0 15,0-1 32-15,3-6 0 0,0 2 0 0,2 1 0 16,-2-1-48-16,2-4-16 0,4-1 0 0,-1 1 0 16,-1-1-48-16,-1-4 0 0,-3 0 0 0,0-3 0 15,-2 2-128-15,-3 24 0 0,-2 27 0 0,0 0 0 16,0 0 144-16,-2-217-144 0,1 172 160 0,-1-4-160 15,-3 0 128-15,-2 1-128 0,3-1 0 0,-1 5 0 16,0 3 0-16,0 1 0 0,-1 1 0 0,-1-1 0 16,0 3-192-16,2 6-64 0,1 8-32 0,-1 1 0 15,-3 1-464-15,-3 4-80 0,-2 5-32 0</inkml:trace>
  <inkml:trace contextRef="#ctx0" brushRef="#br1" timeOffset="93728.92">17052 5794 28559 0,'7'-15'2544'0,"-3"2"-2032"0,-1 4-512 0,-1 0 0 16,-1 7 1808-16,1-3 272 0,-1 1 48 0,0-3 16 0,0-4-1136 0,1-3-240 15,-2-1-32-15,-4 2-16 0,-1 1-144 0,-3 3-48 16,-3 1 0-16,-4 0 0 0,-2 1-368 0,-5 2-160 16,-5 3 128-16,-3-2-128 15,-6 2 0-15,-5 2 0 0,-2 0 0 0,-5 2-176 0,-4 3 176 0,-2 1-128 16,-1 4 128-16,-5 1-128 0,-6 2 128 0,-7 4 128 16,-7 4-128-16,-6 4 176 0,0 4-176 0,-1 2 192 15,2-1-192-15,3 3 192 0,2 3 0 0,6 4 0 16,6 3 0-16,1 4 0 0,5 6 48 0,5 2 16 15,8-3 0-15,-1 6 0 0,2 2-256 0,4 0 144 16,4-5-144-16,8 0 128 0,5-5-128 0,7-4 0 16,5 0 0-16,6-5 0 0,7-2 0 0,4 0-144 0,7-5 144 15,6-4-160-15,3-3 160 0,7-5-160 0,7-2 160 0,7-5-160 16,4-3 160-16,10 0 0 0,9-3 0 0,7 4 0 16,8-4 160-16,2-2 64 0,-1-3 16 0,2-4 0 15,4-2 16-15,7 0 0 0,1-3 0 0,-1-1 0 16,-10-5-128-16,-3 0 0 0,0-4-128 0,-3 1 192 15,-3-2-64-15,-5 0-128 0,-5-3 176 0,-5-3-176 16,-7-1 256-16,-4-1-48 0,-3-4-16 0,-3-1 0 16,-4 1 16-16,-3-6 0 0,-1-3 0 0,-4-2 0 15,-2-3-48-15,-5 1-16 0,-4-4 0 0,-2 0 0 16,-3 0 112-16,-2-4 0 0,-1-3 16 0,-2 1 0 16,0 3 48-16,0-2 16 0,-1 5 0 0,-2 0 0 15,-2 4-16-15,-3 3-16 0,-2 2 0 0,-3 1 0 0,-1 5 0 0,-3 0 0 16,-4 0 0-16,-1 7 0 0,-1 0-64 0,-2 4-16 15,-3 1 0-15,-4 3 0 0,-2 4-224 0,-7 0 128 16,-5 5-128-16,-6 1 0 0,-3 3 0 0,-6 4-208 16,-4 3 16-16,-4 1 0 15,0 5-416-15,0 0-80 0,3 1-16 0,-6 0 0 0,-3-1 320 0,-2 0 48 16,-2 0 16-16,4 2 0 0,6-1 144 0,4 0 48 16,6 3 0-16,4 1 0 0,4-2 128 0,0 5 0 15,2 2 0-15,0 3 0 0,0 6 0 0,-1 1 192 16,-2 2-32-16,2 3-16 0,1 1-144 0,5-6 0 15,4 0 0-15,0 4 0 0,4-2 0 0,5-1 0 16,7 2 0-16,7-5 0 0,6 0 0 0,6-3 0 0,2-3 0 16,5 1 0-16,5 2 0 0,3-7-224 15,-3-1 80-15,4 2 16 0,7-2-112 0,5 4-16 0,3 2 0 0,3-2 0 16,1 2 256-16,3-2-176 0,2 4 176 0,0-3-160 16,1 1 160-16,1-1 0 0,3 3 0 0,3-1 0 15,-1 0-160-15,1-1-96 0,2 1-32 0,-2-3 0 31,0-3-368-31,1-5-80 0,2-2-16 0,4-5-18624 0</inkml:trace>
  <inkml:trace contextRef="#ctx0" brushRef="#br1" timeOffset="94547.31">33622 6870 43311 0,'0'-9'3840'0,"-1"3"-3072"0,-1 4-608 0,1-1-160 15,1 2-528-15,-1 0-144 0,-2-6-32 0,-2-2 0 0,1-3 512 0,-4 1 192 0,1-1-128 0,-1 1 128 16,0 2-336-16,-2 1 16 0,-3-1 0 0,-1 0 0 16,-4 3-64-16,-3 0-16 0,-2-2 0 0,-5 5 0 15,-2-2 704-15,-5 2 144 0,-5 3 16 0,-2 3 16 16,0 2 96-16,-5 2 0 0,-3 4 16 0,-6 3 0 15,-3 3-208-15,-3 3-32 0,-3 3-16 0,0 5 0 16,1-2-48-16,1 2-16 0,0 3 0 0,1 4 0 16,2 4-272-16,5 1 128 0,3 2-128 0,6 1 0 15,5 2 192-15,8-3-192 0,6 1 192 0,6-4-192 16,6-1 128-16,4-1-128 0,4 0 0 0,5 1 0 16,4 0 0-16,3 2 0 0,4 1 0 0,5 1 0 15,3 0 0-15,6-3 0 0,5 1 0 0,5-8 0 0,5-1 0 0,11-2 0 16,6-1 0-16,7-3 0 0,1-2 320 0,4-1-64 15,3 0 0-15,1-6 0 0,-7-4-128 0,3-5-128 16,1-2 144-16,1-3-144 16,-2-4 336-16,0-1-16 0,-3-1-16 0,2-6 0 0,-3-2 16 0,0-1 0 15,-1-5 0-15,4 0 0 0,6 0 64 0,-5-1 32 16,-8-3 0-16,-4 5-416 16</inkml:trace>
  <inkml:trace contextRef="#ctx0" brushRef="#br1" timeOffset="98074.12">3711 15943 40543 0,'-3'-11'3600'0,"0"2"-2880"0,-1 4-576 0,0 4-144 0,2 1 192 0,-3-3 16 16,-4-4 0-16,-7-4 0 15,-5-2-1488-15,-7 0-288 0,-7 2-64 0,-2 0-16 16,1 4 560-16,-2-1 96 0,-7 2 32 0,-4-2 0 16,-2 2 368-16,0 1 80 0,2 1 0 0,-1 2 16 0,1 1 2128 0,-3-4 416 15,0 2 96-15,-1 2 16 0,0 2-976 0,5 4-192 16,4 4-32-16,-8 6-16 0,-7 9-688 0,-4 5-128 16,2 7-128-16,3 2 192 0,6-1-192 0,2 6 0 15,0 6 144-15,4 1-144 0,6 1 128 0,5 0-128 0,5-2 128 16,6 2-128-16,3 0 176 0,3-1-48 0,3 0 0 0,5 0 0 15,4-1-128-15,6-1-176 0,4 0 48 0,6-2 0 16,5 1 128-16,3-4 0 0,6-2-144 0,2-8 144 16,1-4 0-16,6-3 160 0,4 0-16 0,9-3 0 15,10 1-144-15,3-7 192 0,2-5-192 0,2-7 192 16,0-2 0-16,4-8 0 0,2-6 0 0,-1-7 0 16,-3-3 0-16,1-3 0 0,-3-7 0 0,-2-5 0 15,-3-4 64-15,-3 0 0 0,1-5 16 0,-5-2 0 16,-5-4-32-16,-3-1-16 0,-4-2 0 0,-4-2 0 15,-5 2 80-15,-6-3 16 0,-4-2 0 0,-5-3 0 0,-1-1 0 16,-7-2 16-16,-3 7 0 0,-4-3 0 0,-3-1-48 0,-3 5-16 16,-3 5 0-16,-3 6 0 0,-2 2-272 0,-4 4 160 15,-2 4-160-15,-3 3 128 0,-5 6-128 0,-2 4 0 16,0 5-192-16,-6 3 192 16,-4 4-384-16,-5 5 64 0,-4 6 0 0,-1 3 0 15,0 6-592-15,-3 7-112 0,-4 6-32 0,-2 10-19216 0</inkml:trace>
  <inkml:trace contextRef="#ctx0" brushRef="#br1" timeOffset="98999.89">3529 17327 43311 0,'-4'-12'3840'0,"2"4"-3072"15,2-1-608-15,0 4-160 16,0 1-2960-16,0-3-624 0,-1-8-128 0,-3-8-32 0,-2-8 3024 0,-3 1 720 15,0 3 0-15,-3 3 0 0,-1 6 688 0,-5 1 208 16,1 2 32-16,-2 1 16 0,-2 3 944 0,-3 0 192 0,-4-1 32 0,-3-2 16 16,-1 0-912-16,-4-1-176 0,-1 2-32 0,-2 0-16 15,-1-1-480-15,-2 0-80 0,-2-1-32 0,-3 3 0 16,-3-1-400-16,2 5 0 16,0 3 0-16,-2 2 0 0,1 6 0 0,-1 3 0 0,1 4 0 0,-1 2 0 15,3 3 0-15,-2 2 0 0,-3 4 0 0,1 4 0 16,1 5 192-16,-5 3-64 0,-2 6 0 0,2 1 0 15,0 5-128-15,5-1 0 0,5 2 0 0,4-5 0 16,5 1 0-16,4 0 0 0,3 4 0 0,3-4 0 16,5-1 128-16,0 8 0 0,0 12 0 0,1 4 0 15,5-2-128-15,1 2 0 0,6 3 0 0,3-3 0 16,4 7 128-16,5-10 0 0,6-5 0 0,4-3 0 0,5-4 112 16,3-1 16-16,3-3 0 0,3 1 0 0,2-1-112 0,-1-7-16 15,2-1 0-15,4 0 0 0,4 0-128 0,5-4 0 16,1-1 0-16,2-5 0 0,4-4 0 0,2-7 0 15,5-2 128-15,4-7-128 0,0 1 128 0,-1-3-128 16,-1-5 128-16,10-2-128 16,6-5 0-16,5-1 128 0,1-1-128 0,1 1 0 0,-1-4 0 0,-2-4 128 15,2 1-128-15,-3-6 0 0,0 2 128 0,-5-3-128 16,-2 0 128-16,-5-5-128 0,-4-1 160 0,-3-2-160 16,1-2 192-16,-13 5-192 0,-6 3 256 0,3-4-64 15,8-6-16-15,0-2 0 0,-3 0-48 0,-8 3 0 16,-5 0 0-16,-4-2 0 0,-1 0 272 0,-4-2 48 15,-3-1 16-15,-3 1 0 0,-5 1-80 0,-2-4-32 0,-3-5 0 16,-6 2 0-16,-3-3-176 0,-7-4-48 0,-3 1 0 0,-6-1 0 16,-2 4-128-16,-6-3 0 0,-5-7 0 0,-6 2 0 15,-1-2-160-15,-5 3-16 0,-1 1 0 0,-2 5 0 16,-1 5-48-16,-2 2-16 0,-2 4 0 0,0 3 0 16,3 4 32-16,-1 2 0 0,-1 1 0 0,2 3 0 15,1 3 208-15,3 2-144 0,6 6 144 0,-4-2-128 16,-3 5 128-16,2 5 0 0,2 0 0 0,-6 3 128 15,-7 3-544-15,-10 3-96 0,-2 1-32 0,-4 3 0 16,0-2-864-16,-3 7-192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41:42.53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33383 7191 20271 0,'-11'-12'1792'0,"4"5"-1424"0,0-2-368 0,5 5 0 15,2 1 384-15,1 1 0 0,2-3 0 0,-1 0 0 16,2-2-1328 0,1-7-256-16,1 0-48 0,3-4-16 0,-1 0 1648 0,1-1 336 0,1 2 64 0,-1-2 16 15,-2 2 992-15,-1 1 192 0,-1 1 32 0,-5 3 16 0,-2 3 80 0,-6 0 0 16,-3 3 16-16,-8 5 0 0,-5 1-1072 0,-7 2-224 15,-4 3-32-15,-3 2-16 0,-2 1-576 0,-5 3-208 16,-6 2 144-16,-2 4-144 0,1 3 0 0,-1 5 0 16,-2 3 0-16,2 4 0 0,1 4 0 0,1 4 0 15,1 2 0-15,-1 3 0 0,2 5 0 0,4-3 0 16,5-3 0-16,0 7 0 0,-2 11 0 0,1 1 0 16,2 5 0-16,7-2 0 0,6-2 0 0,8-5 0 15,7-4 0-15,8-3 0 0,6-8 0 0,5 2 0 16,7-3 0-16,5-1 0 0,3-2 0 0,8-3 0 0,6 0 224 0,5-2-64 15,7-2-160-15,0-7 0 0,-2-1 0 0,4-6 0 16,2 1-192-16,-1-5 192 0,1-1-192 0,-1-7 192 16,-1-2 304-16,1-5 176 15,3 0 32-15,2-2 16 0,5-2-144 0,1-2-16 0,5-4-16 16,-1-3 0-16,-4-4-352 0,-5-3 144 0,-4 0-144 0,-5-7 0 16,-7-2 240-16,-6-4-64 0,-4-1-16 0,-6-6 0 15,-6 1 128-15,-6-11 32 0,-3-8 0 0,-6-4 0 16,-5 0 48-16,-3-3 16 0,-2-3 0 0,-3-3 0 15,-2 5-128-15,-2-7 0 0,-2-2-16 0,-3-1 0 16,-4 2 112-16,-4 3 32 0,4 12 0 0,-2-2 0 16,-2-3-384-16,-2 3 0 0,-3 6 0 0,-1 9 0 0,-1 5 0 0,1 4 0 15,-1 4 0-15,-1-1 0 16,-4 0-256-16,1 4-128 0,1 5-32 0,2 3 0 16,2 5-160-16,0 2-16 0,-1 1-16 0,-2 3 0 15,1 2-800-15,1 3-176 0</inkml:trace>
  <inkml:trace contextRef="#ctx0" brushRef="#br0" timeOffset="1321.11">17518 6123 11055 0,'5'-2'976'0,"-2"-3"-784"0,-1 1-192 0,-1 1 0 16,1 0 4736-16,-2 0 896 0,0 0 176 0,0-4 32 15,1-3-4320-15,-1-4-880 0,0-5-160 0,-3-2-32 16,1-4-784-16,-2 2-160 0,-1 1-16 0,-1-2-16 16,-1 2-144-16,-3 0-32 0,0-1 0 0,-3 2 0 15,0 0 144-15,-6 3 32 0,0 2 0 0,-4 1 0 0,-1 1 672 0,-5 3 144 16,-3 1 32-16,-3 3 0 0,-2 2 816 0,-6 4 160 16,-3 1 48-16,-2 0 0 0,-1 1-272 0,-6 0-48 15,-4 1-16-15,-6-2 0 0,-1 3-240 0,-4 1-32 16,-1 2-16-16,-1 3 0 0,3 0-288 0,-1 4-64 15,2 0-16-15,2 0 0 0,3 3-80 0,2 1-16 16,2 0 0-16,3 2 0 0,3 2-256 0,0 1 160 16,1 7-160-16,-1 7 128 0,2 8-128 0,0 7 0 15,4 2 0-15,1 5 0 0,3 6 0 0,1-3 0 16,8-4 144-16,4-3-144 0,6 2 0 0,8-4 0 0,8-1 0 16,8-4 0-16,7 2 0 0,9-3 0 0,8 0-128 0,5-4 128 15,6 0 0-15,4-5 0 0,4-3 0 0,5-2 0 16,7-2 0-16,1-6 128 0,-5-5 0 0,12 0 0 15,13-3-128-15,10-4 0 0,2-4 0 0,-2-6-128 16,-2-7 128-16,-23 4 256 0,-13-3-64 0,8-3-16 16,15-8-48-16,16-10 0 0,4-5 0 0,-3-6 0 15,-4 0 112-15,-6-4 16 0,-6-2 0 0,-9-6 0 16,-9-3 0-16,-7-1 0 0,-11 3 0 0,-2-4 0 16,-6-8 192-16,-4-3 64 0,-6-2 0 0,-7 2 0 15,-5 1-208-15,-4 2-48 0,-5 2 0 0,-4-5 0 0,-6-2-48 0,-3 3-16 16,-3 6 0-16,-6 4 0 0,-2 7 0 0,-5 4-16 15,-2 4 0-15,-4 3 0 0,1 6-176 0,-4 3 0 16,-1 2 0-16,-8 6 0 16,-6 0-448-16,-5 10 0 0,-2 5-16 0,-1 3 0 15,-2 9-752-15,-2 6-128 0</inkml:trace>
  <inkml:trace contextRef="#ctx0" brushRef="#br1" timeOffset="20482.23">13226 15697 35007 0,'9'-3'3120'0,"-2"2"-2496"15,-1 1-496-15,-2 0-128 16,0 0-336-16,3 0-96 0,7 0-16 0,7-2 0 15,6 0-512-15,3 1-128 0,-2-3 0 0,-6 2-16 0,-2-1 896 0,-7 2 208 0,-4 0 0 0,-4 1 0 16,-3 0 576-16,-6 0 112 0,-5-1 16 0,-6 1 16 16,-3 1-352-16,-8-1-80 0,-4 0-16 0,-7 1 0 15,-6 3-272-15,-7 0 128 0,-4 1-128 0,-5-2 0 16,-6 3 256-16,-3-2-48 0,-1 2-16 0,-3-3 0 16,-1 2 112-16,-9-2 16 0,-9-1 0 0,-4 0 0 15,-1 1 224-15,-7-3 48 0,-3 0 16 0,-2-3 0 16,3 3 0-16,-5 0 0 0,-4 3 0 0,-1-3 0 15,1 0-304-15,-3 1-64 0,-1 0-16 0,1 2 0 16,1 0-224-16,-2 1 0 0,1 3 0 0,2 0 0 0,5 0 0 0,0 0-240 16,2 0 80-16,-4 0 16 0,-3 4 144 0,2-2 0 15,3 0 0-15,1-1-128 0,3 5 128 0,3-4 0 16,8-1 0-16,1-3 0 0,1 1 208 0,4 0 32 16,4 4 0-16,11-5 0 0,11-3-112 0,-2 1 0 15,-1-3-128-15,4 1 192 0,5-1-192 0,4 0 176 16,3 1-176-16,3-2 160 0,4-3-160 0,2 0 128 15,4-3-128-15,0 1 128 0,5 4-128 0,-2-3 0 16,0 4 0-16,-1-3 128 0,2 3-128 0,2 1 160 16,1 0-160-16,4 0 160 0,2 0-160 0,0 0 0 15,3 0-192-15,2 0 192 0,2 0 0 0,2 1 0 16,3-1 0-16,2 0 0 0,3 0 176 0,2 0-48 16,1-1-128-16,0 1 192 0,2 0 0 0,1 0 0 0,-1 0 0 15,2-3 0-15,-1 1-64 0,0 0-128 0,-2 0 176 0,2 2-176 16,-1 0 128-16,-1 2-128 0,1-2 0 0,-2 0 0 15,-1 4 0-15,0 1 0 0,0 4 0 0,0-1 0 16,2 6 0-16,0 1 0 0,2 5 0 0,0 2 0 16,2 1 0-16,1 11 160 0,2 7-160 0,1 4 128 15,4 6-128-15,1 2 0 0,1 7 0 0,1-2 128 16,2 1-128-16,-2 5 0 0,3 6 0 0,0 0 0 16,1 4 0-16,-1 5 0 0,-1 4 0 0,0 0 0 15,0 1 0-15,-1 6 0 0,0 11 0 0,-1-7 0 16,-1-3 0-16,1-7 0 0,0-7 0 0,0-3 0 15,2-6 0-15,0-5 0 0,0-5 0 0,0-2 0 0,-1-5 256 16,-2-3-48-16,2 0 0 0,-2-2 0 0,0-3-208 0,0-1 0 16,-1-5 0-16,-3-2 0 0,1-5 0 0,-3-7 0 15,-2-1 0-15,1-3 0 0,-1-2 176 0,-2-1-176 16,1-3 192-16,0 0-192 0,-2-2 352 0,0-1-32 16,1 0-16-16,-1-2 0 0,1 0 0 0,-1-4 0 15,0 1 0-15,0-1 0 0,0 0-176 0,-1-1-128 16,0 1 192-16,-1 1-192 0,0-4 336 0,-2 1-32 15,2 1-16-15,-3-2 0 0,0 0-128 0,-1-1-32 16,-2 4 0-16,0-3 0 0,-2 3 112 0,-3 2 16 16,2-3 0-16,0 2 0 0,-9 4 0 15,9-4-256-15,2-2 192 0,2 1-192 0,2-3 0 0,3 2 0 0,0-3 0 16,2 0 0-16,2 0 0 0,0 0 0 0,3 0 0 16,-1 2 144-16,1-2-16 0,-2 0 0 0,-3 0 0 15,0 0-128-15,37 0-144 0,-13-2 144 0,4 2-208 16,3-3 64-16,5 2 16 0,7-3 0 0,3 1 0 15,5 0 128-15,5-2 0 0,5-1 0 0,6-1 0 16,0 2 144-16,8 0-144 0,9 3 192 0,2-2-192 16,-2 2 0-16,5-3 0 0,7 0 0 0,5 4-192 15,0 1 192-15,3-3 0 0,5-1 0 0,6 2 0 16,5 2 0-16,-3-2 0 0,-1-5 0 0,2 2-144 16,2 4 144-16,0-4-128 0,-2-1 128 0,7 1-128 0,6-1-64 15,-11 0 0-15,-25-2 0 0,14 2 0 0,17 1 192 16,5-1 0-16,-6 0 0 0,-2 0 0 0,-1 1-128 0,-4 0 0 15,-5 2 0-15,1-2 0 0,1-1 0 0,-4 1 0 16,-3 4 0-16,-3 0 0 0,-6-2-32 0,-2 2 0 16,-2 5 0-16,-6-3 0 0,-6 4 16 0,-4-4 0 15,-3-1 0-15,-3 1 0 16,-2 2 144-16,-7-2-208 0,-7 2 80 0,-5-1 128 0,-5-2-160 0,-5 0 160 16,-2-2 0-16,-6 0-144 0,-3 1 144 0,-2 1-128 15,-6 0 128-15,-2-1-128 0,0 1 128 0,-1-3 144 16,-2 2-16-16,1 0-128 0,-3 1 240 0,0 0-64 15,-1-3-16-15,-1 2 0 0,-2-1-32 0,-2-1 0 16,-3 2 0-16,-1 0 0 0,-1-3-128 0,-2 2 0 0,-1 2 0 0,0-4 0 16,-1 4 0-16,-1-1 0 0,-1 1 0 0,-1 0 0 15,2 0 0-15,-2 0 0 0,-1 0 0 0,1 1 0 16,2-1 0-16,0 0 0 0,0 0 0 0,0 0 0 16,0 0 0-16,0 0 0 0,0 0 0 0,-19 11 0 15,17-11 0-15,-1 1 0 0,2-2 0 0,-1 0 0 16,0 1 0-16,2-5 0 0,0 1 0 0,2-2 128 15,-2-2 128-15,0-1 0 0,1-3 16 0,0-1 0 16,0-3 32-16,-1-3 0 0,2-2 0 0,-1-2 0 16,-1-6-144-16,1-4-32 0,0-3 0 0,1-6 0 15,-1-5 32-15,0-2 0 0,0 0 0 0,1-8 0 0,-1-6 96 0,-1-5 32 16,-1 7 0-16,-2-9 0 0,-1-8-288 0,-2 0 128 16,0 3-128-16,-1 1 0 0,-1 6 0 0,0 2 0 15,-2 6 0-15,-3-13 0 16,-3-8 128-16,-1 2-128 0,-2 5 0 0,1 2 0 0,0 2 128 0,0-3-128 15,-1 1 0-15,2 2 0 0,2 2 0 0,-1 5 0 16,3 3 0-16,-1 6 0 0,0 3 0 0,1 0-144 16,-1 2 16-16,1 2 0 0,-1 6-112 0,0 4-16 15,1 6 0-15,-2 4 0 16,-1 5-192-16,0 1-64 0,-3 6 0 0,1 1 0 16,-3 6-416-16,-5 1-96 0,-5 5 0 0,-10 4-19632 0</inkml:trace>
  <inkml:trace contextRef="#ctx0" brushRef="#br1" timeOffset="38951.69">26466 5753 18431 0,'-6'-18'1632'0,"0"0"-1312"0,2 6-320 0,3 2 0 0,-1 4 384 0,0-5 0 16,-3-10 0-16,-2-10 0 0,-5-11-176 0,1-1-16 16,1 3-16-16,0 5 0 15,2 4-496-15,-2 5-112 0,0 4-16 0,-1 0 0 0,0 2 848 0,-3 0 176 16,1-1 16-16,-2-1 16 0,-3 0 176 0,1 2 48 15,0 0 0-15,-2 2 0 0,-1 0 448 0,-1 1 112 16,0 0 16-16,2 4 0 0,-2 2-624 0,-2 0-112 16,0 0-32-16,-1 0 0 0,3 2-640 0,-2 1 0 15,2 1-128-15,1 4 128 16,2 1-512-16,0 2 32 0,1 0 0 0,1 2 0 16,0-1 16-16,1 1 0 0,3 0 0 0,-2 1 0 0,0 0 464 0,1 1 0 0,-2-2 0 0,0-1 0 15,1 2 0-15,2-3 0 0,-2 0 0 0,2 0 0 16,1 1 208-16,-1-1 96 0,2 0 16 0,0-1 0 15,0 1 144-15,0 0 48 0,3 0 0 0,-2 1 0 16,0 0-320-16,-1 2-64 0,1-3-128 0,-1 3 192 16,0 1-192-16,1 0 0 0,-1 0 0 0,2 0-160 15,-1 1-160-15,0 2-48 0,-1-1 0 0,0 0 0 16,-1 3 368-16,0-4-176 0,3 1 176 0,-1-1-128 16,-2 1 128-16,0-1 0 0,-2 1 0 0,2 0 128 15,0-3 208-15,0 2 48 0,0-2 16 0,0 0 0 16,2-1 288-16,0-2 48 0,2 3 16 0,1-2 0 15,2 3-400-15,-2-3-80 0,2 0-16 0,-1 2 0 0,1 2-256 16,1-2 0-16,-1 2 0 0,2 4 0 0,-2-2 0 0,0 6 0 16,2 2 0-16,-1 4 0 0,-1 4 0 0,2 0 0 15,0 3 0-15,-1 1 0 0,1 3 0 0,-1 3 0 16,-1 1 0-16,2 0 0 0,-2 3 0 0,0 2 0 16,0 0 128-16,0 0-128 0,0-2 0 0,0 0 0 15,2-3 0-15,-1 1 0 0,2 0 0 0,0-2 0 16,2-1 0-16,0-1 0 0,1-2 240 0,-1 0-64 15,1 5-16-15,2 0 0 0,0 5 256 0,0 4 48 16,-1 3 16-16,0 2 0 0,-2 6-176 0,-4 3-48 16,1 0 0-16,-3 1 0 0,-1 0-256 0,-2-1 128 15,4 0-128-15,-3 2 0 0,2-5 0 0,0 0 0 0,1-8 0 16,0 0 0-16,1-4 176 0,2-4-176 0,-1 0 160 0,0-3-160 16,1 2 256-16,0 5-32 0,0 0-16 0,-1 4 0 15,1 0-32-15,-1-3-16 0,0-1 0 0,0-3 0 16,0 1-160-16,0-3 192 0,1-1-192 0,-1 2 192 15,0 2 0-15,0 2 16 0,-1 2 0 0,2 2 0 16,1 4-32-16,3-3-16 0,0 2 0 0,2-1 0 16,3 1-160-16,-1-4 0 0,2 2 0 0,-1 3 0 15,2-3 0-15,0 0 0 0,0 1-160 0,-2-2 160 16,-1-4-144-16,-2-4 144 0,0-3-128 0,-3-3 128 16,0-1 0-16,-2 1 144 0,0-2 0 0,-2 2 0 15,1-3 80-15,-1 2 16 0,0 3 0 0,1 3 0 16,0-2-240-16,0 0 0 0,1 2 0 0,0-2 0 0,3-2 0 0,-1 2 0 15,1 0 0-15,1-2 0 0,1 2 0 0,0-1 0 16,2 5 0-16,1-2 0 0,-1 2 0 0,-1 0 0 16,2 0 0-16,-3 2 0 0,0 0 0 0,-3 1 0 15,1-1 0-15,-3 0 0 0,0-2 0 0,-2-1 0 16,0-5 0-16,-2-2 0 0,1-3 0 0,-2-2 128 16,0-4-128-16,0-1 0 0,0 0 160 0,1-3-16 15,-1-1 0-15,0 0 0 0,1-1 32 0,1-1 0 16,0 1 0-16,2-1 0 0,0 0-176 0,0 2 160 15,1 2-160-15,0 4 160 0,0 2-160 0,0 1 0 16,-2 2 0-16,1 1 0 0,0 2 0 0,0 1 0 16,-1-2 0-16,1 2 0 0,0-4 0 0,0-2-144 15,-2 0 144-15,2-4 0 0,0-2 0 0,1-3 0 0,0-2 0 16,1-1 0-16,1-3 0 0,2-2 0 0,0-1 192 16,0 1-48-16,2-3-144 0,0 2 0 0,1 0 144 0,2 1-144 15,2 1 0-15,-1 2 0 0,4 3 0 0,2-1 0 16,1 2 0-16,2 1 0 0,-1 0 0 0,1 1 0 15,-1-1-128-15,2-1 128 0,0-1-128 0,-2-2 128 16,2 0 0-16,-1-3 0 0,2 0 0 0,-3-3 0 16,2-1-128-16,-1-1 128 0,-1-1-128 0,1-4 128 15,-1-4 0-15,1 3 0 0,-2-4 0 0,0-1 128 16,1 0-128-16,-4-1 0 0,4-1 0 0,-2 0 0 16,1-2 0-16,0 3 128 0,2 1-128 0,0 1 128 15,-3 1-128-15,2 2 128 0,2-1-128 0,1 2 128 16,-1 0-128-16,0-3-128 0,-1 2 128 0,1-5-192 0,-1 2 192 0,-2-4 0 15,0-3 0-15,-1 0 0 0,-1 0 0 0,-1-4 0 16,-2-2 160-16,-1 1-160 16,0-3 192-16,2 3-48 0,-2-2-16 0,-1 1 0 0,0-2-128 0,-2 0 0 15,2-1 0-15,-1-2 0 0,0-1 0 0,-2 1 0 16,0-2 0-16,1 1 0 0,-2 2 0 0,-1-1 0 16,0-2 0-16,-3 1 128 0,1-3-128 0,-1 0 0 15,-2-1 0-15,0-2 0 0,-1-5 0 0,-1 1 0 16,-1-6 0-16,-1-4 0 0,1-1 0 0,-1-2 0 15,0-2 0-15,1-2 0 0,0 4 0 0,2-4 0 16,1 6 128-16,0-4-128 0,1-3 0 0,0-1 0 0,1-1 0 16,0 1 0-16,2 3 0 0,0 2 0 0,-1 0 0 0,1 2 0 15,1 0 0-15,0 0 0 0,-1 2 0 0,-1-2 0 16,0 0 0-16,-2 2 160 0,0 1-160 0,-1-3 160 16,-1-5-160-16,0-6 0 0,-1-2 0 0,1-3 0 15,-1-2 0-15,-1-7 0 16,0-4 0-16,0-3 0 0,1-1 0 0,2 5 0 0,2 1 0 0,1 6 0 15,2 3-128-15,-1 7-16 0,1 2 0 0,0 8 0 16,2 6 144-16,-1 4-160 0,-1 4 160 0,-2 2-160 16,2 1 160-16,-1-1 0 0,-1 6 160 0,0-4-160 15,1 1 192-15,0-3-48 0,-1 1-16 0,0 0 0 16,-1-1 32-16,2 1 0 0,0-5 0 0,-1-2 0 16,1 2-160-16,0-4 192 0,1-3-192 0,-1-4 192 0,0 0-192 0,0-5 0 15,0 1 0-15,-2-2 128 0,0 1-128 0,-1-5 0 16,0-1 0-16,-1 3 0 0,0 1 0 0,0 6 0 15,-2 1 0-15,-1 4 0 0,-1 5 0 0,-1 0 0 16,1 4 0-16,-1 2 0 0,-2 3 0 0,1 4 208 16,0 0-48-16,-1-2-16 0,0 1-16 0,0 1 0 15,1-1 0-15,1 2 0 0,0-3-128 0,1 1 128 16,2 1-128-16,-2-3 128 0,3 2-128 0,0-2 0 16,-1 1 0-16,1-2 0 0,0-1 0 0,-2 0 0 15,1-1 0-15,-4 2 0 0,2 0 0 0,-2 4 0 16,-2-2 0-16,-1 2 0 0,-1 2 0 0,-3 1 0 0,1 2-128 15,-2 2 128-15,2 3-192 0,0 3 48 0,-1 0 0 0,1 1 0 16,-1 3-192-16,4-2-48 16,0 4 0-16,2 1 0 15,0 2-368-15,1 1-80 0,1 0 0 0,0 1-18352 0</inkml:trace>
  <inkml:trace contextRef="#ctx0" brushRef="#br1" timeOffset="40913.99">24495 5297 6447 0,'-17'0'576'0,"3"-1"-576"0,0-2 0 0,3 2 0 15,4 1 3568-15,1-1 592 0,-3-2 128 0,-7 1 32 32,-10-3-3808-32,-9-3-768 0,-6-1-160 0,-2-3-32 0,1 0 976 0,0 0 192 0,1-3 48 0,0 1 0 0,1 3 352 0,-2-4 80 15,-2 3 16-15,2 1 0 0,2 1-320 0,-1 2-48 16,0 2-16-16,0 1 0 0,2 4 64 0,-2 1 16 16,-1 0 0-16,2 1 0 0,7 1-176 0,-1 1-32 15,1-1-16-15,2 1 0 0,4-2-48 0,0 2 0 16,1-1 0-16,0 3 0 0,3-2-320 0,2 1-80 15,3 2-16-15,2 0 0 0,3 1-224 0,2 2 176 16,3 2-176-16,-1-2 160 0,3 3-160 0,1 2 0 16,1-1 0-16,2 3 0 0,2 3 0 0,-2 1 0 15,4 2 0-15,-1 3 0 0,3-2 0 0,-3 6 192 0,1-1-192 16,-2 1 192-16,3 0-32 0,-1 3 0 0,0 3 0 0,-1 5 0 16,0 0-160-16,1 6 0 0,0 5 144 0,0 2-144 15,-2-1 0 1,0-1 0-16,0-3 0 0,0-5 0 0,-1-1 0 0,0 3 0 0,-2 4 0 0,0 2 0 15,-2 1 160-15,-3 5-32 0,1-4-128 0,-1 1 192 16,1 0 64-16,-2 0 0 0,2 0 0 0,-2 6 0 16,0 4-48-16,3 3 0 0,1-4 0 0,0-1 0 15,4-4-64-15,0-9-16 0,0-3 0 0,2 5 0 16,0 7-128-16,0 1 192 0,2 2-192 0,1-3 192 16,-2-2 0-16,2-2 0 0,1-2 0 0,-2-1 0 15,2-3-16-15,-1 1 0 0,1 3 0 0,-1 0 0 16,-1-1 16-16,2-2 0 0,0 0 0 0,0-4 0 0,0-3-192 0,-1-1 128 15,0-1-128-15,1-1 128 0,1-2-128 0,-1 5 192 16,1-1-192-16,-1 4 192 0,1-4-192 0,-1-2 0 16,1-1 0-16,0-2 128 0,2 4-128 0,0-2 128 15,1-2-128-15,-1 0 128 0,1 0 0 0,0 0 0 16,2 3 0-16,-2 2 0 0,1-1-128 0,-2 0 192 16,0 2-192-16,-1 4 192 0,-1 1-192 0,-2 4 0 15,0 2 0-15,-3 0 0 0,2-4 0 0,-2-1 0 16,-1-7 0-16,0-2 0 0,0-3 144 0,-1-1 0 15,1-2 0-15,-2-1 0 0,1-1 112 0,0 1 0 16,0-2 16-16,-1 0 0 0,1-3-112 0,0 5-32 16,0 0 0-16,-2 4 0 0,2-1-128 0,-2-1 128 0,1 1-128 0,1-2 128 15,-2-2-128-15,1 0 0 0,-1 4 0 0,1 1-176 16,1 1 176-16,1 0 0 0,0-3 0 0,2 3 0 16,2-3 0-16,1 0 0 0,1 0 0 0,1-2 0 15,1 1 128-15,0-2-128 0,1-2 128 0,1-1-128 16,0 1 0-16,0-3 0 0,0 0 0 0,0-3 0 15,-2-1 0-15,0 1 0 0,0-1 0 0,0 3-192 16,-1 2 192-16,1 0 0 0,-1 3 0 0,-1-2 0 16,0 1 0-16,-1-2-128 0,-1-4 128 0,-2-3 0 15,0 1 0-15,0-2 0 0,1 0 0 0,-2 0-128 16,1 2 128-16,1-4 0 0,1 1 0 0,-1-1 0 0,1 0 0 16,1 0 0-16,0 1 0 0,1-2 0 0,0-1 0 0,0 0 128 31,3 1-128-31,0-3 0 0,-1 1 0 0,2-4 128 0,1 0-128 0,1 0 0 0,-1-4 0 0,2 0 0 15,0-1 0-15,0 0 128 0,3-3-128 0,-1 1 0 16,1-1 0-16,-1-2 0 0,0 0-240 0,0 0 48 16,0-1 0-16,-1 0 0 0,1-2 192 0,1 1 0 15,2 2 0-15,-1-4-144 0,1 2 144 0,1-1 0 16,2 2 0-16,-1 0-128 0,0-2-64 0,-1-1 0 16,1 2 0-16,-1-4 0 0,-1 1 192 0,0-4 0 15,-1 1 0-15,-1-4 0 0,0 0 0 0,-1-2 0 16,-1 0 0-16,-2-4 0 0,0 1 0 0,-2-2 0 15,0 2 0-15,-3-3-128 0,0 1 128 0,-2-4 0 0,-2 1-144 16,0 0 144-16,-2 0 0 0,-1 0 0 0,0 3-144 16,-1 0 144-16,0 1 0 0,-1-2 0 0,0-1 0 0,1-1 0 31,-2 2 0-31,1-4 0 0,-1 2 0 0,-1-4 0 0,2 1 0 0,-3-3 0 0,1-3 0 0,1 0 0 16,-2-1 144-16,1-2-144 0,0 0 128 0,1-3-128 15,0-2 0-15,2 0 128 0,1-1-128 0,0-1 0 16,2-2 0-16,1 0 0 0,0-5 0 0,1-1 0 15,1-1 0-15,0-1 0 0,0-5 0 0,0 0 0 16,0-1 0-16,-3 3 0 16,1 6 0-16,-2-9 0 0,-1-4 0 15,1-5 0-15,1 3 0 0,-2 1 0 0,1 0 0 0,0 5 0 16,2 2 0-16,-2 2 0 0,1-3 0 0,1 4 0 16,-1 0 128-16,2 1-128 0,1 2 128 0,0 2-128 15,1 1 192-15,0 2-64 0,0 4-128 0,2-1 192 16,-1-1-192-16,1 0 192 0,0-1-192 0,1 0 0 15,0-2 0-15,-2 1 0 0,0-2 0 0,-2 5 0 16,0 1 128-16,-2-4-128 0,-1-8 0 0,-1-5 0 16,-2-2 0-16,-1-2 128 0,-3-1-128 0,-1-1 0 15,-2 1 0-15,2 3 0 0,1 0 0 0,0 2 0 16,1 0 128-16,2 5-128 0,-1 1 0 0,2 1 0 16,-1 3 0-16,-1 0 0 0,2 3 0 0,-1 2 0 15,-1 0 0-15,1 1 0 0,0-3 0 0,0 3 0 16,-3 2 0-16,1-1 0 0,1 0 0 0,-2 2 192 0,0 2-192 15,0-3 192-15,-1-2-192 0,-1-4 192 0,1 1-192 0,0-3 192 16,1 4-192-16,0-4 0 0,1-4 144 0,3-1-144 16,1 1 0-16,0 3 0 0,0 11 0 0,3-1 0 15,-1-1 0-15,2 2-160 0,0 2 160 0,-2 2-208 16,0 0 208-16,0 3 0 0,-1 2 0 0,0 0 0 16,-1 2 0-16,-1 3 0 0,0-1 128 0,-1 0-128 15,0 1 160-15,0 0-160 0,-1 1 128 0,-1-1-128 16,2 1 0-16,-3-1 0 0,-1-5 128 0,-2 1-128 15,2 1 0-15,0-2 0 0,-3-1 0 0,1-3 0 16,0 3 0-16,0-2 0 0,-1 1 0 0,1 2 0 16,0 0 0-16,-1 4 0 0,1 0 0 0,-1 1 0 0,1 2 0 15,1 2 0-15,-2 2 0 0,-1 1 0 0,3 0 0 0,0 3 0 16,0 1 0-16,1-2 0 0,1 6 0 0,0-4 0 16,0 6 0-16,0-4 0 0,2 4-144 0,-1-2 144 15,2 4 0-15,-1-1 0 0,2-1-144 0,0 3 144 16,-2 1 0-16,3 2-144 15,0-3-272-15,1 3-48 0,1-1-16 0,0 1 0 16,2 0-352-16,0 0-80 0,0 0-16 0,3 0-12704 16,-1-1-2560-16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43:36.62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8691 11423 10127 0,'0'-6'896'0,"-1"1"-704"0,0 0-192 0,0 3 0 0,1-2 3968 0,0 1 752 16,0 1 144-16,-2-2 48 0,2-6-2368 0,-1 0-480 15,2-2-80-15,-1 1-32 0,3 1-1168 0,-2 1-224 16,1 3-48-16,1 1-16 0,1-1-224 0,-1 4-32 15,0 0-16-15,1 2 0 0,-1 2 32 0,1 0 16 16,1 2 0-16,1-1 0 0,2 2 112 0,-2 0 32 16,0 2 0-16,1-1 0 0,-1 4-32 0,2-3-16 15,-1 3 0-15,0 1 0 0,-1-2 48 0,0 2 16 16,0 4 0-16,0 1 0 0,0 2-144 0,1 5-32 16,-1-4 0-16,0 10 0 0,0 7-96 0,0 4-32 15,1 6 0-15,-4 10 0 0,-2 2-128 0,-1 5 0 0,-3 4 0 0,-1-3 0 16,2-1 0-16,-1-6-176 0,2-6 48 0,1-6 0 15,1 0 128-15,2 0 0 0,-2-6 0 0,0-4 0 16,-1 1 0-16,0-3 176 0,-1 0-48 0,0 1 0 16,-2-1 64-16,1-4 16 0,-1-5 0 0,1 2 0 15,-1-5-208-15,2-1 128 0,-1 0-128 0,0-3 0 16,0-3 272-16,-1-3-32 0,1 1-16 0,-2-1 0 16,2-2-224-16,-2 0 0 0,1-3 0 0,1-1 0 15,0 0 0-15,-1-4 0 0,1 2 0 0,-1-3 0 16,-1-2 160-16,2 0-16 0,-2 2 0 0,2-4 0 15,-1 3 192-15,1-4 48 0,-1 0 0 0,1-1 0 0,-1 2-128 16,1 0 0-16,-1 2-16 0,2-1 0 0,0 1-240 0,1 1 128 16,0 1-128-16,0-2 0 0,1 1 0 0,2-1 0 15,-1 4 0-15,2-2 0 0,0 0 0 0,-1-2 0 16,2 2 0-16,0-1 0 0,1-1 0 0,2 1-128 16,-1 1 128-16,2 0 0 0,1-2 0 0,0 0 0 15,2 1 0-15,2 1 0 0,3 0-128 0,0 0 128 16,-1 0 0-16,5 0 0 0,3 0 0 0,3-4 0 15,3 2 160-15,1-2-32 0,3 0-128 0,3 1-240 16,0-1 64-16,2 3 16 0,0 1 0 0,1 2 0 16,2 1 0-16,-1-1 0 0,-3-1 160 0,2 2-160 0,3-3 160 15,-1 0-160-15,-2 1 160 0,-2 0 0 0,-1 2 0 0,-2-6 0 16,0 1 0-16,-4-1 0 0,-2 2 0 0,0-1 0 16,4-3 0-16,-1 0 0 0,0-1 0 0,0 0 0 15,-1-1 0-15,-1 1 0 0,-2 1 128 0,-2-1-128 16,-4-3 128-16,-2 3-128 0,0 4 160 0,-3-3-160 15,-1 5 0-15,-1 0 0 0,-1 0 0 0,-2 1 0 16,0 3 0-16,-2-3 0 0,-1 0 0 0,0 3 0 16,-3-3 0-16,0 0 0 0,0-1 0 0,-2 0 0 15,-2 0 0-15,1 0 0 0,-1 0 0 0,0-2 0 16,-1-3 304-16,-1 0-48 0,1 0 0 0,-1 3 0 16,1-3 32-16,-1 1 0 0,0 1 0 0,0-1 0 15,2-1-288-15,-2 1 128 0,0 0-128 0,1-1 0 0,-1-1 144 16,0 1-144-16,0-1 0 0,1 0 144 0,-1-4-144 0,0 4 0 15,0-1 144-15,1-2-144 0,-1-1 336 0,0-1 0 16,1-4 0-16,2-1 0 0,-2-2 0 0,2 1 0 16,-2-3 0-16,0-3 0 0,2-1-16 0,-2-3 0 15,0-3 0-15,0-3 0 0,1-5-16 0,-1-1-16 16,-1 0 0-16,0-8 0 0,0-2-144 0,0-5-16 16,-1-3-128-16,1 3 192 15,-2-1-192-15,1 2 0 0,0-1 0 0,-2 6 0 0,1 4-192 0,-1 2-48 16,0-4 0-16,-1 4 0 0,0 3 48 0,1 4 0 15,0 1 0-15,1 3 0 0,-1-3 192 0,2 6-192 16,1-3 192-16,0 0-192 0,0 1-16 0,0-2 0 16,2 3 0-16,0 1 0 0,0 5 16 0,1 2 0 0,-1 1 0 15,2 0 0-15,-2 3 48 0,1 3 16 0,0-2 0 0,1 4 0 16,-1 3 128-16,-1 1 0 0,-1 3 0 0,1-2-128 16,-1 3-80-16,-1 0-16 0,1-1 0 0,0 2 0 15,-1 2 80-15,0 1 16 0,-1 0 0 0,0 0 0 16,0 0 0-16,-2 3 0 0,1 0 0 0,2-3 0 15,0 0-48-15,0 0 0 0,-15 18 0 0,12-16 0 16,1 2 176-16,-1-2 0 0,3 1 0 0,-1-3 0 16,1 1 0-16,0-2 0 15,0 1 0-15,0 0 0 0,0 0 0 0,0-3 0 0,0 3 0 0,0 0 0 16,0 0 0-16,0 0 0 0,0 0 0 0,0 0 0 0,-22-7 0 0,14 7 176 16,-1 0-176-16,-1 0 192 0,-3 1 0 0,0-1 16 15,-3 3 0-15,-3-3 0 0,-2 0-208 0,-2 0 0 16,-2 0 0-16,-5 0 0 0,-1 0 0 0,-3 0 0 15,-2 0 0-15,0 0 0 0,-4 1 0 0,6 0 0 16,4 0 0-16,-3 2 0 0,-6-3 144 0,-2 1-16 16,4 3 0-16,-2-2 0 0,-1 3 0 0,1 1 0 15,2 2 0-15,1 0 0 0,0 4-128 0,-2-4 0 16,-1 6 0-16,2-6 0 0,4 2 0 0,3-2 0 16,3-1 0-16,1-1 0 0,4 1 0 0,-1-5 0 15,4 2 0-15,-2-2 0 0,1 2 0 0,1 0 0 16,1-3 0-16,0 1 0 0,4 1 0 0,-1-3 0 0,-1 1 0 0,1 0 0 15,2 0 0-15,0 2 0 0,0-3 0 0,0 1 0 32,3-1-384-32,-1 1-96 0,2 2-32 0,0-2 0 15,3 0-448-15,0 1-80 0,1 0-32 0,1-1 0 16,2 1-80-16,0 0-32 0,2-1 0 0,0 4-17808 0</inkml:trace>
  <inkml:trace contextRef="#ctx0" brushRef="#br0" timeOffset="863.8">9531 11881 35935 0,'1'-5'3200'0,"-1"2"-2560"0,0 2-512 0,0 0-128 16,0 1 608-16,1-2 96 0,1-2 32 0,0-3 0 31,1-3-1424-31,0-1-272 0,2-1-64 0,-2 0-16 16,-1 0 128-16,-2 1 16 0,-1-2 16 0,-3 3 0 0,-2-4 880 0,-3 3 0 0,-2 2 128 0,-2-2 0 15,-3 1 928-15,-2 4 176 0,0 1 48 0,-2 3 0 16,1-1-304-16,1 6-48 16,0-1-16-16,1 3 0 0,0 3-496 0,-2 0-96 0,2 3-32 0,0 2 0 15,1 0-288-15,1 2 0 0,1 1 0 0,2-1 0 16,1 1-256-16,1 0 0 0,2 0 0 0,2 0 0 0,2 2 256 15,1-3 0-15,0 1 0 0,2 0 0 0,1 1 0 0,0 0 160 16,1-2-32-16,1 0 0 0,1 2-128 0,2-1 0 16,3 1 0-16,-1 0 0 0,4 0 160 0,2-2-160 15,3-1 192-15,0-2-192 0,0-1 144 0,0-2-144 16,2-3 0-16,2-1 144 0,-1-5-144 0,-2 0 0 16,0-4 0-16,-2-1 0 15,1-2 0-15,-1 1 0 0,0-5 0 0,0-2 0 0,-2 2 0 0,1-4 0 16,0 2 0-16,-1-5 0 0,0 2 160 0,-1-1 0 15,0-3 0-15,-2 2 0 0,-1-1 32 0,-2-1 0 16,-1 0 0-16,-1 1 0 0,-2-2-192 0,-2 0 0 0,0 0 0 16,-2-2 0-16,0 4 0 0,-2-4 0 0,2 2 0 15,-1 1 0-15,-2-2 0 0,1 2 208 16,1 6-48-16,0-3-16 0,-1 8-144 0,2 1 0 0,1 3 0 0,0 4 0 16,-1 2 0-16,2 3 0 0,-1-2 0 0,0 5 0 15,0 1 0-15,0 3 0 0,0 2 0 0,0 0 0 16,-1 3 0-16,1 1-176 0,0 0 48 0,1 0 0 15,-1 2 128-15,1-2-160 0,0 0 160 0,1 1-160 16,-1 0 160-16,0-1 0 0,1 1 0 0,0 0 0 16,0 5 0-16,-2 0 0 15,1 3 0-15,-1-5 0 0,-1 4 0 0,0-4 0 0,-2 0 0 0,0 0 0 16,-1-1 0-16,-1 1 0 0,-1 0 0 0,-2-3 0 16,1 1 0-16,-2-2 0 0,0 3 160 0,-1-3-160 0,-1 2 304 0,1-2-48 15,-2 2 0-15,0-2 0 0,2 1-256 0,0-4 0 16,2 1 0-16,-3-1 0 0,-1 2 0 0,1 0 0 15,-1-4 0-15,0 0 0 16,-2 0 0-16,-1-3 0 16,0-2 0-16,-2-1-144 0,0-1 144 0,-1-5-208 15,-1 1 80-15,-4-1 128 0,1-1-336 0,-1-4 48 16,-1 0 16-16,-1 0 0 16,-1-3-1104-16,-1 0-224 0</inkml:trace>
  <inkml:trace contextRef="#ctx0" brushRef="#br0" timeOffset="1240.9">9725 12182 39615 0,'-2'0'1760'0,"-1"0"352"0,2 0-1680 0,0 0-432 0,-1 0 0 0,2 2 0 0,-1 1 304 0,0 0-32 16,0 2 0-16,-1 5 0 0,1 4-272 0,0 6 0 15,1-1 0-15,1 2 0 0,0 1 0 0,1 2 0 16,0-1 0-16,1 4 0 0,0-2 192 0,2 2-192 16,0 0 192-16,1 2-192 0,1-3 144 0,-1 0-144 15,0 0 0-15,3 0 144 16,-1 1-912-16,1-1-176 0,1 5-32 0,0-3-16336 0</inkml:trace>
  <inkml:trace contextRef="#ctx0" brushRef="#br0" timeOffset="2702.86">9731 15883 19343 0,'0'-2'1728'0,"-1"0"-1392"0,0-1-336 0,1 2 0 16,1-3 2112-16,0 0 368 0,0 1 64 0,2-3 16 15,1-6-3712-15,2-4-720 0,4-3-160 0,-2-1-16 16,1 1 576-16,-2-2 112 0,0 3 16 0,-2 2 16 0,-3 1 2368 0,-2 1 480 16,0-1 80-16,-1 4 32 0,-2 2 224 0,0-2 32 15,-1 3 16-15,-1-1 0 0,-2 0-560 0,-1 1-128 16,1-1 0-16,-3 2-16 0,0 0-528 0,-1 1-96 15,-2 3-32-15,0 1 0 0,-1 2-544 0,-1 3-352 16,1 5 48-16,-3-1 16 16,1 4-352-16,-1 1-64 0,0 4 0 0,-4 3-16 0,0 2 560 0,-3 1 160 15,1 2 0-15,-1-1 0 0,3-2-144 0,0 4 144 16,0 2-192-16,0-2 192 0,3 2 0 0,0 0 0 0,5 2 0 16,3-7 0-16,2-1 1024 0,5-1 176 0,0-3 16 0,4-1 16 15,3-4-528-15,4 0-128 0,0-4 0 0,5 0-16 16,1-2-560-16,4-5 0 0,2 0 0 0,2-3 0 15,2-2 224-15,2-2 32 0,2-2 16 0,-2-3 0 16,1 0 0-16,-2-1 0 0,1-3 0 0,-3 1 0 16,-1 1-128-16,-2-1-16 0,1-1-128 0,-2 2 192 15,-3 0 16-15,-3-3 0 0,1 0 0 0,-3 0 0 16,-2 0 32-16,-2-1 0 0,-1-1 0 0,-2 1 0 16,-2 0-240-16,-2 0 128 0,-1-2-128 0,0 2 0 15,-1-3 208-15,-2 1-48 0,0 2-16 0,3-2 0 16,0 2 80-16,1 1 16 0,1 4 0 15,1 1 0-15,2 1-48 0,0 2-16 0,1 3 0 0,0 3 0 0,0 4-176 0,-2 1 0 16,2 5-160-16,-1 1 160 0,-2 5-256 0,0-3 64 16,-1 1 0-16,-2 4 0 0,-1 2 192 0,-1 1 0 15,-1 4 0-15,-1 0 0 0,0 3 128 0,0-4 32 16,0 1 0-16,0 0 0 0,3 2-160 0,-1 1 0 16,2-3 0-16,1 3 128 0,3 3-128 0,0 0 0 15,2-3 0-15,1 0 0 0,2 0 128 0,-1 0-128 16,1 1 128-16,-2-3-128 0,-1 2 0 0,0 0 0 15,-3 1 0-15,1 2 0 0,-3-3 0 0,-2 1 0 16,-1-1 0-16,-1 2 0 0,-1 3 0 0,-2 1 0 16,1-1 0-16,-3 3 0 0,-1 3 0 0,-1-2 0 15,-2 5 0-15,0-2-176 0,1-7 176 0,-2-1 0 0,2-2-144 0,-2-3 144 16,2-5 0-16,-1-3 0 0,1-3 128 0,-2-4-128 16,2-2 304-16,-3-3-32 0,0 0 0 0,-1-7 0 15,-1-1-272-15,-3-7-144 0,-2 1 16 0,0-4 0 31,-2 0-304-31,1-3-48 0,0-1-16 0,1-1 0 16,0-6-80-16,1 3 0 0,0 0-16 0,-2-1-17776 0</inkml:trace>
  <inkml:trace contextRef="#ctx0" brushRef="#br0" timeOffset="3237.95">9953 16173 43311 0,'0'-3'1920'0,"-2"-2"384"0,1-1-1840 0,1 1-464 0,1 0 0 0,2 0 0 0,0-1-208 0,4-5-144 15,4-5-32-15,5-6 0 16,6-4-1008-16,3 0-208 0,5 1-32 0,-3 4-16 16,-3 7 864-16,-1 3 160 0,-1 1 48 0,-2 3 0 0,0 2 1072 0,-3 4 208 0,-1-2 64 0,-2 6 0 15,-2-3 160-15,-2 2 32 0,1 3 16 0,-1 1 0 16,0 2-592-16,-2 2-128 0,1 0-32 0,-3 1 0 15,0 0-224-15,-2 4 0 0,0 1 128 0,-3 4-128 16,-1 1 0-16,-2 1 0 0,-3 3 0 0,-3-1 0 16,-2 4 0-16,-2 0 0 0,-2 5 0 0,-3 0 0 0,-2 2-240 15,-3 0 64 1,-1 0 16-16,-2-2 0 0,0-5-176 0,2-3-48 16,1-1 0-16,-2 2 0 0,1-2 256 0,0 0 128 0,3-3-160 0,6-4 160 0,3-1 0 0,2-5 240 15,4-4-32-15,1-2 0 0,4-3 112 0,1-2 0 16,3-1 16-16,1 0 0 0,4-4-336 0,1 0 144 15,1-2-144-15,0 1 0 16,3 0-256-16,0-3-144 0,4 1-48 0,0-1 0 16,2 2-832-1,1 1-160-15,1-3-32 0,2 1-14480 0</inkml:trace>
  <inkml:trace contextRef="#ctx0" brushRef="#br0" timeOffset="4717.2">10476 15059 15663 0,'-3'-2'1392'0,"1"2"-1120"0,0 0-272 0,2 0 0 0,-1 2 256 0,0-2-16 16,-2 1 0-16,0 1 0 0,-3 0 416 0,-2 3 96 16,-1-3 16-16,0 3 0 0,-3 1 2112 0,0 0 416 15,0 1 96-15,-4 0 0 0,-2-3-832 0,0 1-160 16,-3 0-32-16,-3-2-16 0,0 0-1440 0,-2-2-272 15,-4 1-64-15,-1-4-16 0,-1 1-368 0,-5-2-192 16,1-2 192-16,-2 0-192 0,-2-2 0 0,-5-2-224 16,-4-3 16-16,-3 1 0 0,-2 0 0 0,-3 0 0 15,1 3 0-15,-2-1 0 0,1 5 80 0,5 1 128 16,5 3-208-16,-5 3 80 0,-5 4 128 0,1 0 0 0,0 3 0 16,3-2 0-16,6 2 192 0,1-3 32 0,3 3 0 0,3-4 0 15,4 1-80-15,2-2-16 0,0 2 0 0,5-4 0 16,1 2 64-16,4-4 0 0,3 1 0 0,1-1 0 15,1 1 0-15,4-2 16 0,3 2 0 0,2-1 0 16,2 1-80-16,0 2-128 0,2-1 176 0,1 0-176 16,1 2 256-16,1 0-64 0,1 1-16 0,2 1 0 15,2 2-176-15,0 1 160 0,3 3-160 0,1 3 160 16,3 1-160-16,-1 2 0 0,4 2 0 0,-3 1 128 16,4 0-128-16,-2-1 0 0,0 1 144 0,0 4-144 15,0 5 0-15,1 1 144 0,-1 2-144 0,0 7 0 16,2 8 0-16,0 4 0 0,-2 3 0 0,-1 1 0 0,-2 1 0 0,-3-4 0 15,0-2 0-15,-3 5 0 0,-1 11 0 0,-1 1 0 16,-3 2 0-16,-2-1-144 0,-1-4 144 0,-2 0 0 16,-1-3 0-16,-4-5 0 0,2-1 0 0,-3-3 0 15,-1-2 0-15,-1-3 0 0,1 0 192 0,-1-6-16 16,1-6-16-16,1-5 0 0,3-2-160 0,1-4 0 16,3-4 0-16,-1-2 0 0,2-5 272 0,1-2-16 15,2-2-16-15,0-1 0 0,2-1-16 0,0-2 0 16,2 1 0-16,-1-2 0 0,2 0-224 0,1-1 0 15,-1 1 0-15,1-1 0 0,-1 1 0 0,2 1-128 16,1 1 128-16,0-2 0 0,1 1-240 0,-1-5 64 0,2 1 16 16,0-2 0-16,1 1 160 0,1-2 0 0,1 3 160 0,1-3-160 15,0 5 320-15,3-4-16 0,5 0-16 0,6 0 0 16,2-1-48-16,5 0-16 0,4-1 0 0,3-1 0 16,1-3-224-16,4-4 176 0,4 0-176 0,0 0 160 15,-1-1-32-15,4 1-128 0,3 0 192 0,2 1-64 16,0 3-128-16,-2-1 0 0,3-1 144 0,-1 4-144 15,-1 1 0-15,-2 2 0 0,-3 0 0 0,-4 0 0 16,-2 2-256-16,7 1 48 0,8-1 0 0,2 0 0 16,1 1 64-16,-6-3 16 0,0 0 0 0,-3 0 0 15,-2 0 128-15,1-3 0 0,1 1 0 0,1-2 0 0,-2 4 0 0,0-3 176 16,0 3-48-16,-4 0 0 16,-2 2-128-16,-1 1 0 0,-1 0 0 0,-2 1-176 0,-1 2 176 0,-5-5-128 15,-4 3 128-15,-6-4-128 0,-4 0 304 0,-3 1 64 16,-3-1 16-16,-4 0 0 0,-2 1 0 0,-4-1 0 15,1 0 0-15,-5 0 0 0,2 0 64 0,-3-1 0 16,0 1 16-16,-1 0 0 0,2-1-128 0,-4 1-16 16,2 0-16-16,0 0 0 0,0 0-48 0,-1-4-128 15,1 3 192-15,-2-4-64 0,0 1-128 0,0 0 0 16,-2-1 0-16,0-4 0 0,-1 1 144 0,1-3 0 16,0 0 0-16,-1-2 0 0,0-3-16 0,-1 0 0 15,2 0 0-15,-1-2 0 0,3-3-128 0,-2-3 192 0,3-1-192 16,-1-3 192-16,4-5-192 0,-2-2 0 0,1-5 0 0,1-5 128 15,1 0 0-15,-1-7 0 0,2-11 0 0,0-4 0 16,-1 4-128-16,2 0 0 0,0-1 0 0,3 5 0 16,0 3 0-16,1 8-192 0,0 3 0 0,-1 2 16 15,0-2 48-15,-3 2 0 0,0 1 0 0,-3 0 0 16,1 2 128-16,-2 1 144 0,-1-1-16 0,-1 4-128 16,-1-1 0-16,1 2 0 0,-1-4-192 0,-2 0 48 15,-1-1 144-15,0 0 0 0,-1 1 0 0,1 2 0 16,1 0 0-16,1 1 0 0,1-3 0 0,2 6-128 15,2 3-256-15,0 3-64 16,2 2 0-16,-1 4 0 0,1 5-176 0,-1 2-32 0,-1 2-16 0,-1 1 0 16,1 5 272-16,-4 0 48 0,1 1 16 0,-3 0 0 0,1 5 160 0,-2 0 48 15,-1-1 0-15,1 2 0 0,-2 0 128 0,2 3 0 16,-2 1 0-16,1 1 0 0,-2 0 0 0,1 2 0 16,0 0 0-16,-1 3 0 0,1-2-256 0,-2 0 0 15,3 2-16-15,0-5 0 0,0 3 80 0,-1-1 32 16,1 0 0-16,1-1 0 0,-1 1 160 0,-1-2 0 15,0-1 0-15,0-3 0 0,0 2 0 0,-2 2 0 16,0-5 192-16,-2 3-64 0,0-1 64 0,-3 0 0 16,0 0 16-16,-2-1 0 0,-2 1-208 0,1 0 0 15,-2-3 128-15,-2 2-128 0,2-2 208 0,-4 1 0 16,2-2 0-16,-1 1 0 0,0 0 96 0,-3-2 16 16,3 0 0-16,-2-1 0 0,1 2-48 0,1-4 0 0,1 0 0 0,1 0 0 15,1-1-64-15,2 0-16 0,0 0 0 0,-2 0 0 16,2-2-64-16,-2 2-128 0,2-1 176 0,0-1-176 15,-1 3 0-15,1-1-352 0,2 0 48 0,0 1 16 32,2 1-448-32,0 2-96 0,2-3 0 0,1 2-16 15,2 1-336-15,-1 1-64 0</inkml:trace>
  <inkml:trace contextRef="#ctx0" brushRef="#br0" timeOffset="5784.57">2696 13620 42383 0,'-7'2'3776'0,"1"-1"-3024"16,3 1-608-16,2 0-144 0,1 1-256 16,-2-1-96-16,-3 3-16 0,-4 1 0 0,-1 1 0 0,-1 3 0 0,0 1 0 0,1-2 0 15,-1 1 368-15,-1 0 160 0,-2 1-16 0,-1 0 0 16,-3 3 240-16,-5 0 32 0,-3 5 16 0,-5 2 0 15,0 2-32-15,-4 5 0 0,-6 4 0 0,-4 5 0 16,3-3-128-16,-2 6-16 0,-4 6-16 0,-1-2 0 16,5 0 16-16,-1-2 0 0,2-5 0 0,5-5 0 15,4-2-256-15,5-8 144 0,4-5-144 0,1-2 128 16,3-4-128-16,3-2-272 0,0-3 64 0,2-2 16 16,3-3-512-16,2-4-112 0,0-3-16 15,2-5-18144-15</inkml:trace>
  <inkml:trace contextRef="#ctx0" brushRef="#br0" timeOffset="6020.3">1940 13726 50687 0,'3'-2'2240'0,"1"2"464"0,0 2-2160 0,1 0-544 0,0 3 0 0,0-2 0 15,1 3-1216-15,5 4-368 0,8 6-64 0,5 2-16 0,6 8 1664 0,-2-1 192 16,2 2 96-16,-3-2 32 0,-1 1-16 0,-1 2 0 15,0 1 0-15,-1 3 0 0,0 0-96 0,-3 1-16 0,-1 2 0 0,-2 1 0 16,-2 1-64-16,-2 0 0 0,0 0-128 0,-3-2 192 16,1-2-192-16,-2-2 0 0,0 1 0 0,-2-3 0 15,1-5 0-15,0-3 0 0,-1 0 0 0,2-2 0 32,1-3-688-32,2-4-16 0,0 0-16 0,5-5-19840 0</inkml:trace>
  <inkml:trace contextRef="#ctx0" brushRef="#br0" timeOffset="6979.86">3281 14004 29487 0,'-16'-4'2624'0,"4"2"-2112"0,-2 0-512 0,6 1 0 15,1 1 2592-15,4 0 416 0,-2 1 64 0,-5-1 32 0,-4-1-2384 0,-2 1-464 16,1 0-112-16,4-4-16 0,6 2-128 0,3-2 0 15,6 2 0-15,3-1 0 0,4 1 0 0,5-2 0 16,5 2 0-16,3 2 0 0,4-3 128 0,4 3-128 16,0 3 192-16,7-3-64 0,8 2 192 0,2 2 16 15,-4-2 16-15,3 1 0 0,6 3-224 0,-2-4-128 16,-1 2 128-16,-3-1-128 0,-1-1 192 0,-4-1-48 16,-2 1 0-16,1-2 0 0,3 1 80 0,-1 1 16 15,-2-2 0-15,-2 0 0 0,-2-2-240 0,-6 1 144 16,-1-1-144-16,-1 1 128 0,-1 1-128 0,-5-2 0 15,1 0 0-15,-5 2 0 0,-5 0 0 0,-1 0 0 0,0 0 0 0,-2-1 0 16,-2 1-208-16,-2-1-32 0,-2-2 0 0,-2 1 0 31,-2 2-272-31,-2-4-48 0,0-1-16 0,-1 0 0 16,-2 2-688-16,1-3-144 0</inkml:trace>
  <inkml:trace contextRef="#ctx0" brushRef="#br0" timeOffset="7921.57">4460 14072 35935 0,'-1'0'3200'0,"1"-1"-2560"0,1 1-512 0,0-2-128 32,1 1-1440-32,1 1-304 0,1-2-64 0,1-1-16 0,3-2 1376 0,2 0 256 0,0 3 192 0,0-3-208 15,-1 1 1040-15,-3 2 192 0,0-1 64 0,0 2 0 16,-1 0 336-16,-2 1 80 0,-1 0 16 0,1 0 0 15,-2-3-560-15,-1 3-128 0,1 0 0 0,-1 0-16 0,0 3-368 0,0-3-80 16,0 1-16-16,0-1 0 0,0 0-144 0,0 0-16 16,0 0-16-16,0 0 0 0,0 0-48 0,0 0-128 15,0 0 192-15,0 0-64 0,0 0 0 0,0 0-128 16,0 0 192-16,0 0-64 0,0 0 96 0,0 0 16 16,0 0 0-16,0 0 0 0,0 0 80 0,0 0 0 15,-1 21 16-15,-2-21 0 16,0 1-80-16,0 0 0 0,1 1-16 0,-1-2 0 0,2 2-96 0,-2-2-16 15,2 1 0-15,0-1 0 0,1 2 0 0,-1-2 0 16,1 0 0-16,0-2 0 0,1 2 0 0,-1-1-128 16,0 1 192-16,0-4-64 0,1 3 128 0,0 0 32 15,-1 1 0-15,0 0 0 0,0 0-32 0,0 0-16 0,0 0 0 16,0 0 0-16,14-20-80 0,-8 14-16 0,2 0 0 0,4-2 0 16,3-1 64-16,5-4 16 0,8-2 0 0,7-3 0 15,6-3 32-15,8-4 0 0,7-2 0 0,10-4 0 16,14-5-96-16,6-1-16 0,4-4 0 0,-1-3 0 15,-5 4-144-15,2-3 0 0,4 0 0 0,0-6 0 16,1 1 0-16,-4 0 0 0,1 0 0 0,0 1 0 16,2 5 0-16,-2-4 0 0,0-1 0 0,-2 2 0 15,-2 1 160-15,13-3 0 16,9-6 0-16,3 1 0 0,0 0 16 0,0 6 0 0,-2 6 0 0,0 0 0 16,-1-1-176-16,-1 1 0 0,-2 2 0 0,-4 2 0 15,-5 3 0-15,-10 0 0 0,-9 5 0 0,-3-2 0 0,0 2 0 16,-4 2 0-16,-3 2 0 0,-8 2 0 0,-5 4 0 0,-8 0 0 15,-4 2 0-15,-7 0 0 0,-2 1 0 0,-3 2 0 16,0-1 0-16,-3 2 128 16,-2 1-128-16,-1 0 0 0,-1 1 0 0,-1 2 0 0,-1 0 0 0,-1-1 0 15,1 0 0-15,-3 2 0 16,0 1-480-16,-4-1 32 0,1 3 0 0,-5 0 0 16,0 1-160-16,-3 0-32 0,-1 1 0 0,-2 1 0 15,-1 1-192-15,-2 1-64 0,1-1 0 0,-2 3 0 16,-2-1-480-16,0 6-96 0</inkml:trace>
  <inkml:trace contextRef="#ctx0" brushRef="#br0" timeOffset="8879.82">4593 14144 19343 0,'-8'-10'1728'0,"1"1"-1392"0,5 4-336 0,1 0 0 16,0 4-1472-16,-2-8-384 0,-2 1-64 0,-5-10 0 15,-2-3 640-15,-3 0 144 0,0 1 32 0,2 3 0 0,0 2 1536 0,2 3 304 0,2 2 64 0,2 1 16 16,0 1 2016-16,3 0 416 0,0 2 80 0,2 1 0 15,2 0-208-15,0 4-48 0,1-3-16 0,0 3 0 16,3 0-1424-16,2 1-288 0,1 0-48 0,2 2-16 16,2 2-528-16,0 1-112 0,1-1-32 0,0 1 0 15,1 1-208-15,-3-1-32 0,-2-2-16 0,0 2 0 0,2 2 16 0,4 0 0 16,0 3 0-16,0-3 0 0,1 3-64 0,1-2-16 16,-1 0 0-16,0 1 0 0,0 1-32 0,0 0 0 15,0 2 0-15,-1-1 0 16,4 3-16-16,0 1-16 0,4-3 0 0,4 4 0 0,4 0 64 0,5 1 16 31,3-2 0-31,7 3 0 0,3 1-64 0,2 0-16 0,0 2 0 0,3-1 0 0,4 2-224 0,4 4 176 16,3-3-176-16,-2 1 160 0,-4-1-160 0,10 8 0 15,7 4 0-15,7 1 0 0,3 5 256 0,2 1-16 16,4-1-16-16,0 3 0 0,-2-2-48 0,-3 3-16 16,-1-1 0-16,0 2 0 0,-3-3-160 0,0 7 0 0,-2 0 0 0,-5 0 0 15,-5-4 0-15,-2-4 128 0,1-2-128 0,-1 0 128 16,-1-3 144-16,-3-4 32 0,-2 0 0 0,-2-2 0 15,-1-6-176-15,-1 0-128 0,3-3 192 0,3 0-192 16,5 2 240-16,-4 0-64 0,-6-1-16 0,-1 2 0 16,0 1-160-16,0 2 160 0,0 2-160 0,-4 0 160 31,-6-2 16-31,-6-1 0 0,-6-1 0 0,-7 0 0 16,-4-1-176-16,-4-5 0 0,-4 1 0 0,-3-5 128 15,-3-1-128-15,0-2 0 0,-2-1 0 0,0-5 0 16,-2-1 0-16,2-1 0 0,1 0 0 0,-1-4 0 15,1 0 0-15,1 2 0 0,1-3 0 0,-1 0 0 0,1-3 0 16,-2 3 0-16,-3-1 0 0,2 1 0 0,2-1 0 0,2 1 0 16,-1 0 0-16,0 1 0 15,-1 3-384-15,-2-2-128 0,-2 2 0 0,-2 2-16 16,0-1-400-16,-3 3-80 0,-4 3-16 0,-1 1 0 16,-6 5-272-16,-3 1-64 0</inkml:trace>
  <inkml:trace contextRef="#ctx0" brushRef="#br0" timeOffset="10296.26">10615 11784 1839 0,'-3'-5'160'0</inkml:trace>
  <inkml:trace contextRef="#ctx0" brushRef="#br0" timeOffset="10720.32">10435 11705 4607 0,'-10'-6'400'0,"2"2"-400"0,1 3 0 16,3-2 0-16,2 2 1392 0,1 0 192 0,1 0 32 0,-3-2 16 15,-1 1-912-15,2-4-176 0,1 1-32 0,1 0-16 16,1 1-496-16,0 1 0 0,2 2-176 0,-2 1 176 15,0 0 1024-15,-1 0 320 0,0 3 64 16,-1 0 0-16,-2 2 416 0,0-1 80 0,-2 1 16 0,0-1 0 0,-1 1 224 0,-1 1 48 16,0-4 16-16,1 1 0 0,1-1-416 0,1 2-64 15,-1-4-32-15,3 0 0 0,1 0-672 0,-1 0-128 16,1-2-16-16,1-1-16 0,1 2-416 0,-1-3-96 16,3 3-16-16,-2-4 0 0,-1 5-128 0,0 0-16 15,0 0-16-15,0 0 0 0,0 0 32 0,12-16 16 16,-10 13 0-16,-1 3 0 0,-1 0-32 0,0 0 0 15,0 2 0-15,-1-2 0 0,1 0 32 0,-3 1 0 16,2-1 0-16,0 0 0 0,-1 0 0 0,2 0 0 16,0 0 0-16,0 0 0 0,0 0 64 0,0 0 16 15,0 0 0-15,0 0 0 0,0 0-160 0,0 0-16 16,0 0-128-16,10-19 192 0,-6 14-192 0,-1 4 176 0,0-3-176 16,0 3 160-1,-1-3-160-15,1 3 0 0,-1 0 0 0,-1 1 0 0,1-2 0 0,-1 0 0 0,0 2 0 0,-1-1 0 16,0 1 0-16,0 0 0 0,0 0 0 0,0 0 0 15,0 0 0-15,0 0 0 0,0 0 0 0,0 0 0 16,0 0-384-16,0 0 64 0,0 0 0 0,0 0-20544 16</inkml:trace>
  <inkml:trace contextRef="#ctx0" brushRef="#br0" timeOffset="13622.58">10367 11751 35007 0,'-4'-4'3120'0,"2"2"-2496"0,2-2-496 0,1 3-128 16,1 1-352-16,1-4-96 0,-1 1 0 0,2-3-16 16,1-2-688-16,-1 1-144 0,1 2-32 0,-3 3 0 15,-2 2-128-15,0 0-16 0,-2 2-16 0,-3 2 0 0,-3 2 1328 0,-2 1 160 0,-1-1 256 0,0 0-64 16,0-1 1664-16,0 0 352 0,2 0 64 0,2-4 16 16,1 0-240-16,2-2-64 0,1 1 0 0,2-1 0 15,2-2-992-15,2 0-208 0,1-1-32 0,2 1-16 16,1 0-368-16,2 1-80 0,1 0-16 0,1 2 0 15,-1 2-272-15,1-2 0 0,-1 5 128 0,-2-2-128 16,0 2 0-16,-1 1 0 0,-1-1 0 0,-2 1 0 16,0 0 0-16,0 0 0 0,-1 3 0 0,1-3 0 15,-2 2 128-15,1-3 32 0,-1 1 0 0,2 0 0 0,1 3 128 16,1-3 32-16,4 0 0 0,1 2 0 0,4 0 0 0,2-2 16 16,4 2 0-16,4 2 0 0,5-4 80 0,3 1 16 15,4 3 0-15,2 0 0 0,-2-4-240 0,0 2-32 16,-1 2-16-16,4-3 0 0,4 4-144 0,0 4 0 15,-2-1 0-15,-2 4 0 0,-1 3 0 0,0 3 0 16,-2 2 0-16,-2-2 0 0,-2 2 0 0,-1 0 0 16,3 1 0-16,-1 1 0 0,6-2 0 0,2-4 0 15,5 3 0-15,5-7 0 0,2 2 0 0,4-2 0 16,3 2 0-16,0-2 0 0,-1-4 0 0,2-1 0 16,2-2 0-16,2 3 0 0,2 2 0 0,0 3 0 15,-3 2 0-15,-3 2 128 0,-5-1-128 0,-6-2 0 16,-3-1 0-16,3 4 128 0,2 0-128 0,-2 0 0 0,-1-1 0 15,-4 0 0-15,-3 2 0 0,-2-3 0 0,-3-2 128 0,1 1-128 16,2-3 0-16,-1 1 0 0,4-7 0 0,3 0 0 16,0 0 0-16,1-2 0 0,1 1 0 0,0 0 0 15,-2-2 0-15,-3 1 0 0,1 0 0 0,-6-5 0 16,-3 0 0-16,0 1 0 0,-2-1 0 0,4 3 0 16,-1-1 0-16,-3 3 0 0,-3 1 0 0,-4 1 0 15,-4 1 0-15,-5 3 0 0,-2-4 0 0,-3 2 0 16,-3 0 0-16,-1 1 0 15,-1-2 0-15,-1 2-176 0,2 1-448 0,0-4-80 16,2 1-32-16,0-1 0 0,2 1-112 0,4-3-32 0,-1 1 0 0,2-1 0 16,2 1-16-16,3-3 0 0,5 3 0 15,1-4 0-15,2-1-1712 0,5-2-336 0,4 1-80 0,4-3-16 0</inkml:trace>
  <inkml:trace contextRef="#ctx0" brushRef="#br0" timeOffset="14817.62">11252 16304 19343 0,'-12'2'1728'0,"2"-2"-1392"0,5 0-336 0,2 0 0 0,2 0 816 0,-1-2 80 0,-7 1 32 0,-2-1 0 15,-3-1-480-15,1-2-80 0,3-1-32 0,2-1 0 16,4 2 304-16,1 1 48 0,1-3 16 0,0 2 0 16,1 2-528-16,0-2-176 0,-2 0 0 0,1 1 144 15,-1 2 32-15,0 0 0 0,-1 0 0 0,0 1 0 16,-1-1 208-16,0 2 32 15,2 0 16-15,-1-3 0 16,0 1 288-16,1 1 64 0,-1-1 16 0,1 1 0 0,2-1 192 0,-1-1 32 16,0 0 16-16,2 3 0 0,0-2-288 0,0 0-64 15,3 2-16-15,-1-1 0 0,3 1-224 0,0 0-32 16,3 1-16-16,0-1 0 0,1 0-240 0,1 0-160 16,1 0 192-16,0 0-192 0,2 0 240 0,0 2-64 15,2-2-16-15,0 0 0 0,2 2-16 0,-1-2 0 16,2 3 0-16,0 0 0 0,1 0-144 0,2-1 160 15,2-1-160-15,2 1 160 0,2-2-32 0,3 0-128 16,4-2 192-16,1-1-64 0,2 0-128 0,1-2 0 16,3 0-192-16,-2-1 192 0,-4 0 0 0,4 0 0 15,2-3 0-15,-2 1 0 0,1 1 0 0,-6 2 0 16,0-1 0-16,-1 3 0 0,-1 0-128 0,-2 3 128 16,-3 0-160-16,-2-2 160 15,0 2-928-15,-4 0-96 0,-2 2 0 0,-1-2-16 16,-2 1 224-16,-3-1 48 0,0 0 16 0,-2 0 0 0,-1-1 560 0,0-1 192 0,0-1 0 0,-2-1-144 31,2 2-1056-31,0-6-208 0,1 2-32 0,1-2-12320 0</inkml:trace>
  <inkml:trace contextRef="#ctx0" brushRef="#br0" timeOffset="16027.34">12065 16199 32255 0,'-3'0'2864'0,"2"0"-2288"15,1 0-576-15,0 0 0 0,0 0 640 0,0 1 0 16,1-1 16-16,-1 0 0 16,1 3-2512-16,1-5-496 0,0 1-96 0,-2 1-32 15,0 0 1536-15,0 0 304 0,11-19 64 0,-7 12 16 0,0-2 1008 0,1 3 208 16,-1-5 48-16,0 2 0 0,2 2 752 0,-1 0 144 15,3-2 48-15,-1 2 0 0,2-2-256 0,-1 1-48 16,2 1-16-16,0 2 0 0,3-1-752 0,-3 1-160 16,1-1-32-16,1 0 0 0,2-2-208 0,2 0-48 15,-1-4-128-15,-2 1 192 0,2-1 128 0,-1-2 0 16,-1 2 16-16,2-2 0 0,1-2 48 0,0 0 16 16,0 3 0-16,3-4 0 0,2 3-112 0,2-1-32 0,3 0 0 15,0 1 0-15,3 0-256 0,0 0 0 0,2-1 0 16,3-1 0-16,-1-3 0 0,0-2 0 0,1-5 0 0,-1-1 0 15,-2 1 192-15,0-3-64 0,1-2 0 0,-1-3-128 16,0 2 192-16,2-4-64 0,3-3 0 0,1-5-128 16,3 2 192-16,1-3-192 0,0-1 192 0,1 0-192 15,1-5 176-15,0 1-176 0,-2 4 160 0,2 0-160 16,3 0 128-16,0 4-128 0,3 2 0 0,-1 4 144 16,1 1-144-16,-2 4 0 0,0 3 0 0,-2-2 0 15,0 0 0-15,-2-3 0 0,-1 3 0 0,0-3 128 16,-1 1-128-16,1-2 0 0,0 0 0 0,0-1 128 15,-2 2-128-15,-3-1 0 0,1 2 0 0,-3 0 0 0,-1 0 0 16,-1 0 0-16,-4 0 0 0,0 0 0 0,-1-1 0 0,-1 2 0 16,-1 5 0-16,0-2 0 0,-1 6 0 0,-3-2 0 15,-2 3 0-15,-3 3 0 0,1 2 0 0,-5 3 0 16,-2 2 0-16,-1 2-176 16,-1 5-272-16,-3 1-48 0,-2 6-16 0,-3 0 0 15,-1 3-1424-15,-2 2-304 0</inkml:trace>
  <inkml:trace contextRef="#ctx0" brushRef="#br0" timeOffset="17784.84">14864 12875 11967 0,'-9'-14'1072'0,"3"6"-864"0,-1-4-208 0,2 6 0 0,2 1 5616 0,2 3 1072 0,-1-2 224 0,-2-2 32 32,-1-5-5184-32,-2 0-1040 0,0 0-208 0,4-1-32 0,-1 6-624 0,2 3-128 0,0 6-32 0,2-3 0 15,-1 0 304-15,1-2 0 0,1 4 0 0,1 2 0 16,-1 3 0-16,0 1 0 0,2 3 0 0,-1 3 0 16,0-1 240-16,2 4 96 0,-1 3 32 0,-1 1 0 15,-1 3 176-15,2 4 32 0,-3 4 16 0,2 4 0 16,0 5-224-16,-2 1-48 0,0 5-16 0,0 3 0 15,-3-2-64-15,3 1-16 0,-2-2 0 0,0-1 0 16,0 0-224-16,-1 2 0 0,2 4 128 0,1 1-128 16,1 3 0-16,2 2 0 0,1 1 128 0,-2-1-128 15,4-2 128-15,-2-10-128 0,0-4 176 0,-1 3-176 0,4 10 144 0,-1-1-144 16,-1 2 0-16,-2-4 144 0,1 2-144 0,-3-8 128 16,-1-1-128-16,-2-6 128 0,-2 1-128 0,-1-6 0 15,-1-3 0-15,0-2 0 0,2-1 0 0,-2-6 192 16,0-1-192-16,0-5 192 0,1-1 128 0,0-4 16 15,1-2 16-15,0-3 0 0,-1 0-32 0,3-3-16 16,-1-1 0-16,1-4 0 0,2-1-80 0,-1 0-16 16,2-3 0-16,0-1 0 0,2 1-80 0,-1-1 0 15,2 1-128-15,0-3 192 0,0 2-192 0,0-2 144 16,-1 3-144-16,0 1 128 16,2-3 0-16,-1 2 0 0,0 1 0 0,-1 3 0 0,0-3-128 0,-1 5 0 0,1-3 0 15,-2 3 0-15,0 0 0 0,1 0 0 0,0 0 0 0,-1 0 0 16,2 0 0-16,-1-2 0 0,3 1 0 0,0-3 0 15,0 3 0-15,2-6 0 0,3 0 0 0,3-2 0 16,-2 3 192-16,5-5-64 0,4 0 0 0,4-1 0 16,2 0-128-16,3 1 128 0,1 0-128 0,0 1 128 15,3 3-128-15,0 1 0 0,2 1 0 0,-2 2 0 16,0 2 0-16,1 0 0 0,-2 1 0 0,1 0 0 16,3 1-336-16,0 3 48 0,2-2 16 0,1 4 0 15,-3 2 64-15,-1-4 16 0,3 2 0 0,-3-1 0 16,1 0 64-16,-2-2 128 0,0-1-208 0,-2-2 80 15,1 0 128-15,-1-2 0 0,2 2 0 0,0-3 0 0,-5 0 0 16,4-1 0 0,6 3 0-16,3-3 0 0,-1 3 0 0,-3 0 176 0,-1 1-176 0,-3 0 192 0,-6 0-192 0,1 0 0 15,-2 0-160-15,-1 0 160 0,-3 0 0 0,0 0 0 16,-2-2 0-16,-4 2 0 0,-1-2 0 0,-2 2 0 16,-2 0 0-16,-2 2 160 0,-1-2-32 0,-3 0 0 15,-1 0 0-15,-3 2 0 0,1-2 0 0,-2 0 0 16,-1-2 0-16,0 2 0 15,-1-2 0-15,-1 1 0 0,1 1 0 0,0-4 0 0,-2 3 112 0,3 1 16 16,0 0 0-16,0 0 0 0,0 0-256 0,0 0 0 16,0 0 0-16,0 0 0 0,0 0 128 0,0 0-128 15,0 0 0-15,0 0 0 0,0 0 128 0,-16-11-128 16,15 10 0-16,1 1 0 0,0 0 0 0,0 0 0 0,0 0 0 0,0 0 0 16,0 0 0-16,0-3 0 0,0 2 0 0,1 0 0 15,-1 0 0-15,0 1 0 0,0 0 0 0,0 0 0 16,0 0 0-16,0 0 0 0,0 0 0 0,0 0 144 15,0 0 48-15,4-20 16 0,-4 17 0 0,0 0 0 16,0 0-16-16,0 1 0 0,0-1 0 0,1-2 0 16,-1 0-192-16,0 0 144 0,2 3-144 0,-1-4 128 15,0 1-128-15,0-1 128 0,2-3-128 0,-2-2 128 16,1-2 48-16,1 1 0 16,1 0 0-16,-1-4 0 0,1-2 128 0,1-1 16 0,1-3 16 0,2-5 0 0,-2 1-80 15,0-2-32-15,0 2 0 0,0-7 0 0,0-8-224 0,3-9 0 16,-1-2 128-16,-2 0-128 0,0-1 0 0,-1 1 0 15,0-1 0-15,0 1 0 0,-2 1 0 0,4-5 0 16,-1-8 0-16,0 0 0 0,3 4 0 0,1-1-160 16,1 3 160-16,1 1-192 0,0 1 192 15,1 1-160-15,2 2 160 0,-2-2-160 0,3 4-96 0,-3 3 0 16,0 4-16-16,1 3 0 0,-3 4 16 0,-1 3 16 16,0 3 0-16,-2 2 0 0,-1 0 80 0,-2 2 16 15,-1 4 0-15,0 0 0 0,-1 5-112 0,-3-3-32 16,1 5 0-16,0 2 0 0,-2-1 96 0,0 3 0 15,1 3 16-15,-2 1 0 0,1 1 48 0,0 1 0 16,-2 1 0-16,0 2 0 16,0 0 0-16,0 3 0 0,-1 0 0 0,0 0 0 0,-1 0-16 0,0 0 0 0,0 1 0 0,0 2 0 15,-1-1 144-15,0 1 0 0,-1 3 0 0,-1-1-128 16,1 0 128-16,-2 0-128 0,0 1 128 0,-3-1-128 16,0 0 128-16,-3 0 0 0,0 1-144 0,-1-4 144 15,1 3 0-15,-3-1 0 0,-5-1 0 0,-1 0 0 16,-4 0 0-16,0-1 0 15,-2-2 0-15,-1 0 192 0,-3 2-16 0,-3-1 0 0,0 0 0 0,-2-1 0 16,0 2-48-16,2-2 0 0,1 0 0 0,-5 0 0 16,-2 0 64-16,-4 0 16 0,-2 2 0 0,1 0 0 15,0 1-208-15,1-1 0 0,0 3 0 0,0 0 0 16,0 1 0-16,-1 3 0 0,-5-1-192 0,-1 4 192 0,7-2 0 16,-6 2 0-16,-2 0 128 0,-1 1-128 0,4 0 0 0,3 0 0 15,2-4-176-15,3 3 176 0,5 0 0 0,2-5 0 16,2 2 0-16,3-5 0 0,2-2 0 0,4-2 0 15,3 1 128-15,2-2-128 0,2 1 0 0,3-2-256 16,2-1 48-16,2-2 0 0,2-1-80 0,3 1-16 16,1-1 0-16,2-1 0 15,1-3-128-15,1 0-16 0,3 1-16 0,2-2 0 32,2 1-304-32,0-1-48 0,2 4-16 0,0-1 0 15,1 2-192-15,0 4-64 0,1 2 0 0,2 0-17200 0</inkml:trace>
  <inkml:trace contextRef="#ctx0" brushRef="#br0" timeOffset="18317.65">16040 13157 34095 0,'-6'-18'1504'0,"0"5"320"0,0 0-1456 0,1 2-368 0,1 1 0 0,1 4 0 16,0 0 368-16,-5-10 0 0,-3-7 0 0,-5-12 0 0,-2-5-368 0,-1-2 0 15,3 3 0-15,0 4 0 0,3 7 512 0,2-2 16 16,0 0 16-16,3 2 0 0,1 1-416 0,1 2-128 16,1 0 0-16,2 7 0 0,0 4 0 0,1 0 0 15,-1 6 0-15,1 2 0 0,-1 2 336 0,-1 3 16 16,2 2 0-16,-2 4 0 0,-1 6-176 0,-2 3-48 16,-1 7 0-16,0 3 0 0,-2 7-128 0,-1 0 0 15,-3 6-160-15,1 3 160 0,-2-4 0 0,0 2 0 16,3-3 0-16,-1-1 0 0,1 2 0 0,-1 2 208 15,1 3-32-15,1 3-16 0,1-2 32 0,0 1 16 16,2 1 0-16,-1 0 0 0,1-1 32 0,2 1 0 16,0 2 0-16,0 0 0 0,2 5-48 0,-1-1-16 0,2 2 0 15,-1-3 0-15,1-4-176 0,1-3 0 0,1-1 144 16,-1-3-144-16,0 0 160 0,1-1-32 0,-2-1-128 0,1-3 192 16,1-3-192-16,-2-2-128 0,-1 0 128 0,2-2-208 15,1-2 208-15,-2-5 128 0,2-3 0 0,0-3-128 16,-1-3 208-16,1-4-64 0,1-2-16 0,0-4 0 15,0 0-304-15,1-5-64 0,2-2-16 0,-1-5 0 32,2-2-976-32,-1-4-208 0</inkml:trace>
  <inkml:trace contextRef="#ctx0" brushRef="#br0" timeOffset="18600.21">15287 13548 40543 0,'-7'-2'1792'0,"0"0"384"0,1 2-1744 0,3 0-432 0,1 0 0 0,2 0 0 0,0 2 336 0,0-2-16 16,2 2 0-16,2-1 0 0,5 2-576 0,7-1-112 15,5-1-16-15,6 1-16 0,7-2 704 0,2 0 144 16,0-2 16-16,6 1 16 0,7-2-96 0,4-4-32 15,0 1 0-15,-1-2 0 0,-2 1-208 0,-3-2-144 0,0 0 192 0,-3 0-192 16,0 0 0-16,0-1 0 0,2 0 0 0,0 0 0 31,-2 3-544-31,2-2-112 0,0 5-32 0,1-3-17952 0</inkml:trace>
  <inkml:trace contextRef="#ctx0" brushRef="#br0" timeOffset="21283.89">12267 11775 30399 0,'-1'-1'2704'0,"0"0"-2160"0,1 1-544 0,0-2 0 0,0 2 1440 0,0-2 176 16,1 1 48-16,0-4 0 0,3 1-1088 0,1-2-192 15,2 0-64-15,1 1 0 0,1 1-320 0,-1 1 144 16,2 1-144-16,0-1 0 0,0 3 128 0,0-1-128 15,1 2 0-15,0-1 0 0,0 1 320 0,1 1 0 16,1 0 0-16,0-1 0 0,1 3 192 0,1-4 32 16,2 1 16-16,-1-1 0 0,2 0-304 0,0-1-64 0,2-1-16 0,1-3 0 15,2-1 16-15,0 1 0 0,-1-1 0 0,0-3 0 16,0 3-192-16,-1 0 192 0,1 1-192 0,-4 0 192 16,1 3-192-16,-2-3 0 0,-1 4 0 0,-1-3 0 15,-3 4 0-15,1-1 0 0,-2 1 0 0,-3 2 0 16,0 1 0-16,-5 0 0 0,0 2 0 0,-3 1 0 31,-1 3 0-31,-5-2 0 0,-1 3-128 0,-3 0 128 0,-2 3 0 0,-5-1-176 0,-2 3 176 0,-4-2-128 16,-2 2-32-16,-3-2 0 0,-1-2 0 0,-2 0 0 15,2 0-48-15,-2-4-16 0,1 3 0 0,-1-2 0 16,-1 2 224-16,0 1 0 0,3-3 0 0,1 4 0 0,2-1 0 16,5-1 0-16,4-1 0 0,0 4 0 0,0 0 128 0,2 5-128 31,4-1 0-31,1 0 0 0,4 3 128 0,0-3-128 0,2 2 0 0,2-2 0 0,1 3 0 0,2-3 0 15,1 1 0-15,3-2 0 0,3-3 0 0,0 4 0 16,3-5 0-16,1 3 0 0,2-3 304 0,2-1-48 16,0-2-16-16,3 0 0 0,2-5 0 0,0 3 0 15,4-6 0-15,0 0 0 0,1 2-112 0,1-6-128 16,1 2 176-16,-1 0-176 16,2-3-304-16,-1 3-160 0,1-3-48 0,-2 2 0 15,-2-1-1168-15,-1 3-240 0,0-1-64 0,-3 2-14432 0</inkml:trace>
  <inkml:trace contextRef="#ctx0" brushRef="#br0" timeOffset="21553.4">13119 12075 40543 0,'2'-5'1792'0,"-2"4"384"0,0-2-1744 0,-2 3-432 0,1 0 0 0,1 3 0 16,-1-2 384-16,1 1-16 0,-1 6 0 0,1-1 0 15,0 7-368-15,1 1 0 0,0 1 0 0,2 2 0 0,-1 3 0 0,1 1 0 16,-1 2 0-16,-1 1 0 0,0 1 0 0,-2-4 0 16,-1 3 0-16,-2-3 0 0,-1 1 0 0,-1 0-208 15,0-1 80-15,-3 0 128 0,0 0-320 0,2 1 64 16,-2 0 16-16,3 1-11856 31,0-2-2384-31</inkml:trace>
  <inkml:trace contextRef="#ctx0" brushRef="#br0" timeOffset="22697.93">13055 15943 37775 0,'-2'0'3360'0,"0"-3"-2688"16,2 3-544-16,0 3-128 0,2-3 320 0,-2 0 48 16,1 0 0-16,0-3 0 0,2 2-192 0,0 0-48 15,3-3 0-15,3 2 0 0,0-2 240 0,1 0 32 16,0 1 16-16,1 0 0 0,1 1-208 0,3 0-32 15,-2-3-16-15,2 5 0 0,0 0 32 0,0 2 0 16,-3-1 0-16,2 1 0 0,3 1-192 0,3 1 192 16,1-2-192-16,1 2 192 0,1-3-64 0,-1 3 0 0,-1-4 0 15,2 2 0-15,2 2 32 0,1-3 0 0,0 3 0 16,-3-3 0-16,0 2-32 0,-3-3 0 0,1 0 0 0,-3 0 0 16,-1 0-128-16,-3 0 192 0,-2-2-192 0,-2 2 192 15,-1 2-192-15,-4 0 0 0,-1-2 0 0,-3 2 0 16,-1 2 0-16,-1 1 0 0,-2 1 0 0,-2-1-176 15,-1 4 176-15,-4 2-192 0,-1 0 192 0,-3 4-192 16,-2 0 192-16,-2 2 0 0,-2 3 128 0,-2-3-128 16,-2 2-128-16,-2 1-112 0,-2-1-16 0,-2 2 0 15,0-1 256-15,-2 1-144 0,0 1 144 0,0 2-128 16,-1 3 128-16,0-3 0 0,3-2 0 0,-1 0-128 0,2-2 128 16,2-3 0-16,2-1 0 0,2-1 0 0,0-2 0 15,5-1 0-15,1 0 0 0,3-2 0 0,2 1 176 0,2-1-48 16,2-1 0-16,2 0 0 0,2 2-128 0,1-4 128 15,2 3-128-15,-1-4 128 0,2 4-128 0,2-4 0 16,0 5 0-16,2-3-176 0,1 2 176 0,1-3 0 16,4 1 128-16,3-1-128 0,5 2 256 0,1-1 0 15,5 0-16-15,2-1 0 0,2 2 112 0,4-3 32 16,2 1 0-16,2 2 0 0,1-3-384 0,0 0 0 16,0 2 0-16,0-2-128 0,-1 1-192 0,-4 0-48 15,-2-1 0-15,-3-1 0 0,-2-5 48 0,-3 1 0 16,-3 0 0-16,-3 3 0 15,-3-2-256-15,0 2-32 0,-2 1-16 0,-1 1 0 16,-1-1-1616-16,1-1-320 0,0 3-64 0,1-4 0 16,2 2-1712-16,0-3-336 0</inkml:trace>
  <inkml:trace contextRef="#ctx0" brushRef="#br0" timeOffset="23168.85">13923 16717 20271 0,'1'-1'1792'0,"-1"-4"-1424"0,0 1-368 0,2 2 0 16,-1-2 4048-16,0 1 752 0,2-2 128 0,0-3 48 16,5-6-5216-16,5-3-1040 0,5-3-192 0,1 2-64 15,1 1 256-15,0 5 64 0,1 1 0 0,-1 1 0 0,-2 3 2320 0,1 0 480 16,-1 3 80-16,0 1 32 0,-1 1-384 0,-1 0-80 15,0 4-16-15,-2 0 0 0,-1 4-672 0,0-2-144 16,-3 3-16-16,-2 1-16 0,-2 2-224 0,-2-2-144 16,-1 6 192-16,-3 0-192 0,-3 2 0 0,-1 1 0 15,-2 4 0-15,-2-1 0 0,-4 2 0 0,-1 1 0 16,-3 1 0-16,-2 1 0 0,2-2 0 0,-2 1 0 16,-1-2 0-16,2-5 0 0,1 1-240 0,2-2 48 0,2-5 16 15,0-3 0-15,-1 6 176 0,0-2 176 0,-1 0-48 0,0 0 0 16,1 0 0-16,-2 3 0 0,3-4 0 0,-2 4 0 15,0 2-128-15,1 3-176 0,-2 0 48 0,1 0 0 32,3-4-240-32,3 1-32 0,3-3-16 0,1-2 0 0,4-3 576 0,2-1 112 0,3 1 32 0,5 0 0 15,3-1 256-15,3 4 48 0,2-5 16 0,7 4 0 16,6 0-304-16,5 2-48 0,5-2-16 0,3 0 0 16,1 0-256-16,3-1-304 0,1-2 64 0,2-3 16 15,1-1-208-15,1-3-32 16,4 1-16-16,2-2-11680 0,3 0-2320 0</inkml:trace>
  <inkml:trace contextRef="#ctx0" brushRef="#br0" timeOffset="24821.42">16610 13648 17503 0,'-12'-3'1552'0,"3"1"-1232"16,4-1-320-16,4 2 0 0,2 1 1616 0,-2-2 272 15,-3-1 48-15,-2-1 16 16,0-4-1504-16,2 0-288 0,4 2-160 0,3 1 160 0,3 0 768 0,1 2 160 16,2-1 16-16,1 1 16 15,0 2 608-15,1 0 128 0,-1 1 32 0,0 0 0 0,-2 2-368 0,1 1-80 16,1-1-16-16,0 2 0 16,3 2-784-16,2-3-176 0,2 0-16 0,3 2-16 15,4 0-176-15,3-1-48 0,5-2 0 0,5 0 0 0,3-1 112 0,7-4 32 0,7 0 0 0,7-3 0 16,3-1-16-16,2 1 0 0,0-2 0 0,2 0 0 15,-3 2-336-15,4 0 0 16,5 0 0-16,0-1 0 0,-1 2 0 0,-4 0 0 0,-4 2 0 0,-8 0 0 16,-8 1 0-16,4 1 0 0,3 1 0 0,-2 1 0 15,-3 1 144-15,-5 1-144 0,-4-1 192 0,-4 1-192 16,-3 0 128-16,-2-3-128 0,1 2 0 0,-2-1 0 16,1-2 304-16,-1-1-48 0,2 0-16 0,-3-2 0 15,-1-1-80-15,1 0-16 16,-2 0 0-16,-3-1 0 0,-3 0 48 0,-3 1 0 0,-3-1 0 0,-3 2 0 15,-3 0-192-15,-3 2 160 0,-4 0-160 0,0 2 160 0,-3-3-160 16,-1 2 0-16,-1 1 0 0,-1-1 0 0,0-1 0 0,-1 2 0 16,-1-2 0-16,-2-1 0 0,1 3 0 0,-1-3 0 15,1 1 128-15,0 1-128 0,1-2 128 0,2 0-128 16,0 1 128-16,1-1-128 0,0 3 160 0,1-2-160 16,1 0 192-16,-1 1-192 15,1 0 144-15,1 1-144 0,-1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16,-4-21 128-16,-1 15-128 0,1 0 0 0,-3 1 128 16,0-2-128-16,-2 1 0 0,-1-2 0 0,-1 0 0 15,-2 2 0-15,-3-4 128 0,-3 3-128 0,-1 0 0 16,0-1 0-16,-1 0 0 0,-1 2 0 0,-1-2 0 0,0 3 0 16,2-2 0-16,3 4 0 0,-1-5 0 0,2 5 0 15,1-2 0-15,2 0 0 0,1 0 0 0,0 0-128 0,2 0 128 16,1-3 0-16,2 2 0 0,-1-1-224 0,2 2 32 15,0-1 0-15,2-2 0 0,1 5-80 0,1-2-16 16,1 1 0-16,0 1 0 0,2 3-32 0,0 0-16 16,2 0 0-16,-1 0 0 15,4 5-112-15,1-2 0 0,3 2-16 0,0 1 0 0,5-1 48 0,2 1 16 16,4 0 0-16,3 2 0 0,5-1 112 0,1-1 32 16,3 3 0-16,2 1 0 0,-2 0 0 0,-1 1 16 15,0 0 0-15,-5 1 0 0,-4 2 48 0,-5 0 16 0,-2-1 0 16,-5 2 0-16,-1-3 176 0,-4 2 0 0,-3 1 128 0,1-3-128 15,-1 3 304-15,-1-5-16 0,2 1 0 0,-2 0 0 16,0 0-32-16,1-1 0 0,-1 1 0 0,0-1 0 16,-2 1-256-16,0 1 160 15,-3-3-160-15,-1 5 128 0,0-3-128 0,-4 4 0 0,-3 2 0 0,-3 3 0 16,-1-3 192-16,-4 3-32 0,-2 1-16 0,-4 0 0 16,-1 3 128-16,-4-1 32 0,1-1 0 0,-1 2 0 15,0 2-304-15,0-3 0 0,3 0 128 0,2-5-128 16,5 0 0-16,4-6 0 0,4-2 0 0,5-5 0 15,4 0-320-15,3-5-160 0,3-4-32 0,3-2-19072 16</inkml:trace>
  <inkml:trace contextRef="#ctx0" brushRef="#br0" timeOffset="25937.03">19202 12662 23951 0,'-3'-5'2128'0,"3"1"-1696"0,0 2-432 0,0 1 0 16,2 0 1392-16,-1 1 192 0,1-5 32 0,1-2 16 15,2 1-592-15,1-4-112 0,3 3-32 0,-1 1 0 0,1 1 432 16,1 5 80-16,-1 0 0 0,0 5 16 0,3 1-432 0,-1 3-96 16,1-1 0-16,3 7-16 0,1 7-544 0,1 3-96 15,3-5-32-15,1 3 0 0,1 5-208 0,1-1 0 16,0 1 0-16,-1-1 0 0,2-3 0 0,-3 1 144 16,1 1-144-16,-1-3 128 0,-2-1-128 0,0 1-224 15,-1-4 48-15,-2-3 16 16,-3 1-224-16,1-6-64 0,1 0 0 0,0-4 0 15,1-2-1360-15,-1 0-288 0,-1-5-48 0,1 0-13536 0</inkml:trace>
  <inkml:trace contextRef="#ctx0" brushRef="#br0" timeOffset="26188.33">20091 12480 35935 0,'-4'-2'3200'0,"-1"2"-2560"0,-1 2-512 0,1 2-128 0,2 1 1344 0,-1-1 240 0,0 3 48 0,-2 4 16 16,-4 7-1232-16,-4 10-240 0,0 4-48 0,-4 10-128 15,2 4 0-15,-4 2 0 0,1 5 0 0,-5 4 0 16,-1 4 0-16,-4 4 0 0,-3 10 0 0,-6 5 0 16,-1 3 400-16,-4-3-16 0,-3-1-16 0,-2 0 0 15,-2 3 0-15,-2-2 0 0,-1-2 0 0,2-5 0 16,6-7-192-16,5-9-48 15,8-7 0-15,8-10 0 0,8-5-592 16,10-7-128-16</inkml:trace>
  <inkml:trace contextRef="#ctx0" brushRef="#br0" timeOffset="41779.85">16865 3105 26719 0,'0'-4'2368'0,"2"-1"-1888"0,-1 4-480 0,1-3 0 15,0 3 0-15,0-1-336 0,3-2 48 0,0-6 16 16,2-1-1120-16,1-1-208 0,-2-3-64 0,-2 4 0 0,-3 0 1280 0,-2 2 384 16,-3 0-176-16,-4 2 176 15,-1 2-432-15,-4 0 0 0,-2 2 0 0,-3 1 0 16,-2 1 1584-16,-2 0 304 0,-3 1 64 0,-1 1 16 0,-1-1 320 0,0 0 64 16,2 0 0-16,1 0 16 0,3 1-640 0,2 1-128 15,1 0-16-15,1 1-16 0,2 0-464 16,0 1-96-16,1 2 0 0,-3-1-16 0,1 2-400 0,-3 3-160 0,0-1 128 15,-1 2-128-15,0 4-176 0,1-3-112 0,0 5-32 0,1 1 0 16,3-2 320-16,0 2 192 0,-1 6-16 0,1 0-16 16,4 2 160-16,0 0 16 0,3 3 16 0,3-1 0 15,4 1-352-15,4-3 0 0,3 0 0 0,2-4-128 16,5-2 128-16,0-2 0 0,0-5 0 0,3-2 0 16,5 2 0-16,2 2 0 0,5-4 128 0,1 0-128 15,1-2 128-15,3 0-128 0,3-3 128 0,1-4-128 16,-1 1 0-16,0-6 128 0,-1-2-128 0,-2-2 0 15,-2 0 304-15,-3-7-16 0,0 4 0 0,-2-5 0 16,-1 3 0-16,-1-3 0 0,-3 2 0 0,-1-2 0 16,1 1 64-16,-4-3 16 0,2-1 0 0,-2 2 0 0,-2-1-128 0,0-3-32 15,1-1 0-15,0-5 0 0,-3 2-208 0,1-4 176 16,-2 0-176-16,-2-2 160 0,0 2-160 0,-4-4 192 16,-1 1-192-16,-2-3 192 0,-3 2-192 0,-4 1 0 15,-1-1 144-15,-2 2-144 0,-3-3 128 0,0 1-128 16,0 1 160-16,-1 3-160 0,0 0 240 0,1 4-48 15,0 1-16-15,-1 1 0 0,0 0 80 0,0 1 32 16,-2 1 0-16,0-2 0 0,0-1-112 0,1 5-32 16,0-2 0-16,-2 3 0 0,3 0-144 0,0 0 192 15,0 4-192-15,2-3 192 0,1 3-192 0,1 1 0 16,1 1 0-16,1-3 0 16,1 3-432-16,0 0-64 0,2 1-16 0,0-1 0 15,-1 0-192-15,1 1-64 0,0 3 0 0,2-2-11712 0,0 3-2368 16</inkml:trace>
  <inkml:trace contextRef="#ctx0" brushRef="#br0" timeOffset="42329.02">17770 2812 22111 0,'0'-2'1968'0,"0"2"-1584"0,0 2-384 0,0-2 0 15,0 1 2208-15,0 0 352 0,0 3 80 0,2 1 16 16,-1 3-1840-16,-1 1-368 0,1 3-80 0,0-1-16 15,1 1 304-15,-1-1 64 0,1 3 16 0,1-1 0 16,-1 0 32-16,2-2 16 16,2 5 0-16,0-2 0 0,1 2-112 0,1 0-32 0,1 2 0 0,1 1 0 15,0 1-240-15,1-1-48 0,2 9-16 0,1 0 0 16,0-1-208-16,-1 2-128 0,1-1 160 0,-3 1-160 16,0-1 0-16,-1-3 0 0,0 1 0 0,-1-3 0 0,-1-4 0 0,0-1 0 15,-1-4 0-15,2-2 0 0,-1-1-224 0,2-1-32 16,5-2-16-16,0-1 0 15,2-3-640-15,1-2-128 0,1-3-32 0,1-4-10464 16,1-1-2096-16</inkml:trace>
  <inkml:trace contextRef="#ctx0" brushRef="#br0" timeOffset="42627.51">18552 2707 16575 0,'-5'-4'1472'0,"0"0"-1168"0,1 3-304 0,1-1 0 0,0 2 4544 0,2 2 832 0,0-2 192 15,-3 1 16-15,-1 3-3984 0,-2 0-816 0,-1 5-144 0,0 2-48 16,-2 3-416-16,1 6-176 16,-2 4 128-16,-1 1-128 0,-2 3 0 0,-1 3 0 0,-1 0 0 0,-4 3 0 15,-1 2 0-15,-1 5 0 0,0-1 0 0,-3 4 0 16,-2 3 368-16,-3 5 144 0,-1 5 16 0,-2 0 16 15,-2 0-144-15,2-5-16 0,-1-4-16 0,2-2 0 16,3-1-224-16,-5 4-144 0,-2 8 192 0,2-3-192 16,4-3 0-16,4-7 0 0,5-1-240 0,2-5 80 31,5-5-752-31,1-5-160 0,3-2-16 0,0-1-10704 0,2-1-2144 0</inkml:trace>
  <inkml:trace contextRef="#ctx0" brushRef="#br0" timeOffset="43099.07">15886 3994 35007 0,'-22'3'3120'0,"4"-1"-2496"0,10-2-496 0,7 1-128 15,2-1 1232-15,-4 0 240 16,-5 2 32-16,-7 0 16 0,-1-1-1664 0,3-1-336 0,6 0-64 15,7 0-16-15,5-1 240 0,4-1 64 0,4 2 0 0,3-2 0 16,4 2 512-16,3 2 96 0,6 0 32 0,2 1 0 0,0 0 336 0,3 1 80 16,10 0 16-16,5-1 0 0,8 0-272 0,6-4-48 15,10-6-16-15,10 1 0 0,10-4 128 0,8 0 32 16,5 2 0-16,9-6 0 16,10-1-192-16,5 2-16 15,6 4-16-15,4-2 0 0,0-1-224 0,-2 0-64 16,-2 4 0-16,-1-1 0 0,-4 1-128 0,-9 0 0 15,-5 2 0-15,-7 1 0 16,-4-1-400-16,-7 0-112 0,-5 3-32 0,-9 1 0 16,-6-2-96-16,-6-1 0 0,-1 3-16 0,-6-5 0 15,-5 2-160-15,-6-1-16 0,-6 1-16 0,-5 0-17664 0</inkml:trace>
  <inkml:trace contextRef="#ctx0" brushRef="#br0" timeOffset="43852.6">17349 5000 39615 0,'0'-12'1760'0,"-1"2"352"0,-1 3-1680 0,1-2-432 0,0 6 0 0,1-1 0 0,0-1 0 0,-3-5 0 16,2-5 0-16,-3-4 0 15,0-6-400-15,-3-1-16 0,-1 0 0 0,-2 0 0 16,-1 4-224-16,-4-2-64 0,-1 2 0 0,-4 2 0 16,0 3-768-16,-2-1-176 0,-4 5-16 0,-1 4-16 0,-3 1 1168 0,-1 5 224 0,3 3 48 0,-6 5 16 15,-3 6 1808-15,-2 2 352 0,-3 4 80 0,-2 5 16 16,0 3-816-16,-1 2-144 0,2 3-48 0,1 2 0 15,4-1-528-15,4 0-112 0,6-3-32 0,2-2 0 16,4 3-352-16,3-1 144 0,3 0-144 0,2 0 0 16,4-2 128-16,1 0-128 0,1 4 0 0,3-1 0 15,1 1 0-15,4-2 0 0,3-3-240 0,3-2 80 16,5 2-96-16,4-5-32 0,4 1 0 0,4-5 0 16,4-3 288-16,3-3-192 0,2-2 192 0,4-4-160 0,7-4 304 0,3-4 64 15,4-4 16-15,0-3 0 0,2-1 16 0,1-4 0 16,-1 0 0-16,-1-3 0 0,-4 2-240 0,-3-3 144 15,-1 0-144-15,-4-1 128 0,-3 2 64 0,-4-4 16 16,-1 1 0-16,-11 5 0 0,-3 1 80 0,-2 0 16 16,0-8 0-16,0-8 0 0,-2-5 96 0,-3-3 32 15,-4-3 0-15,-2 1 0 0,-4 0-112 0,-2 0-32 16,-2 1 0-16,-2-4 0 0,-2 2 32 0,-2-3 16 16,0 1 0-16,-1 0 0 0,-1 2-144 0,0-3-16 15,-2 7-16-15,0-1 0 0,2 5-160 0,0 4 128 16,-1 5-128-16,1 2 128 0,2 4-128 0,0 0 0 15,0 5 0-15,0-2-176 0,0 1-112 0,-1 1-32 16,0 3 0-16,1 1 0 16,-1 3-256-16,4 2-48 0,-1 0-16 0,1 2 0 15,2 3-432-15,1 1-80 0</inkml:trace>
  <inkml:trace contextRef="#ctx0" brushRef="#br0" timeOffset="44418.31">18556 4726 23039 0,'-6'-3'2048'0,"1"0"-1648"0,3 3-400 0,1 0 0 16,1 0 624-16,0-2 32 0,-2 2 16 0,-2-3 0 15,-1 1-160-15,0 0-16 0,1 1-16 0,-1 1 0 16,2 1 1200-16,-2 3 240 0,-1 1 64 0,-2 1 0 15,-2 5-640-15,-3 0-128 0,-6 7-32 0,-3 0 0 16,-7 6-400-16,-3 2-80 0,-2 2 0 0,-5 1-16 0,0 2-176 0,-5-2-16 16,2 3-16-16,-2 1 0 0,2-2 0 0,0 2 0 15,1-1 0-15,3 0 0 0,3 0-256 0,4-2-48 16,6-2-16-16,4-2 0 0,5-2-160 0,4-2 0 16,4-3-160-16,5-2 160 15,2-1-560-15,1 0-16 0,1-5 0 0,0 0 0 16,0-4-608-16,0-2-128 0,-1-4-32 0,2-1-16304 0</inkml:trace>
  <inkml:trace contextRef="#ctx0" brushRef="#br0" timeOffset="44669.18">17983 4624 11967 0,'-2'-5'1072'0,"-1"2"-864"0,1 2-208 0,1 1 0 16,1 1 6896-16,1 2 1328 0,1 2 272 0,1 1 48 16,2 5-6880-16,2 7-1392 0,7 7-272 0,4 7 0 15,6 7 176-15,4 0 80 0,4 7 0 0,2-4 16 16,0 1-96-16,2-3-32 0,1-1 0 0,-1 1 0 16,-4-5-144-16,0 1 0 0,3 2 0 0,-2-2 0 15,2 1 144-15,-3-3-144 0,0-3 160 0,-1 0-160 16,1-2-272-16,-1-5-160 0</inkml:trace>
  <inkml:trace contextRef="#ctx0" brushRef="#br1" timeOffset="61134.39">3386 12804 28559 0,'-14'-5'2544'0,"1"2"-2032"0,7 0-512 0,5 3 0 0,1 0 1408 0,-4 0 192 16,-3-2 48-16,-4 2 0 0,-1 0-1472 0,4 5-176 15,5 1-272-15,5 5 64 0,4 0 208 0,2 6 0 0,5 2 0 16,3 2 0-16,2 3 0 0,2-2 160 0,2 4-32 0,1-2 0 16,0 0 32-16,3-2 0 0,1 0 0 0,3-2 0 15,1 0 48-15,1-5 16 0,1-2 0 0,5 0 0 16,-1-8 208-16,2 1 32 0,3-5 16 0,4-2 0 16,0-3 208-16,3-3 32 0,6-2 16 0,2 1 0 15,-1-4-304-15,1 0-64 0,3-3-16 0,-1 3 0 16,2-5-192-16,-1 0-32 0,3 0-128 0,-3 0 192 15,-2 0-192-15,-4-1 0 0,-3 2 0 0,-3-2 0 16,-2 0 0-16,-3-4 0 0,-1 2 0 0,-2 0 0 16,-3-1 128-16,-3-1-128 0,1 0 0 0,-2-3 0 0,2-1 0 0,-2-2 128 15,2 2-128-15,0-3 0 0,-1 1 192 0,1-1 0 16,1 5 0-16,-3 3 0 0,-1 1-192 0,5 0 128 16,5 0-128-16,2 1 0 0,-1-1 0 0,-1 0 0 15,0 3 0-15,0-1 0 0,0-1 0 0,0-4 0 16,-1 4 0-16,1-5 0 0,0 2 0 0,0-3 176 15,-2 4-176-15,2-4 160 0,0 2 32 0,0-2 0 16,0-3 0-16,-1-1 0 0,-2 1-192 0,3-4 0 16,2 1 0-16,-2-3 0 0,-5 6-160 0,2-3 160 15,6-4 0-15,2 1-144 0,0 0 144 0,0 2-192 16,1-5 192-16,-1 1-192 0,-1 2 192 0,0 0 0 16,-1 2 0-16,0 1-128 0,-3 3 128 0,4-6 0 0,1 1 0 15,1 0 0-15,-2 2 0 0,-1-2 0 0,2 0 0 0,-1 0 0 16,-3-1 0-16,-1-2 0 0,0 1 0 0,-1-3 128 15,-5 5-128-15,4-4 0 0,3-8 128 0,-1 1-128 16,0 2 0-16,-4 2 0 0,-3 6 0 0,2-3 0 16,0 1 0-16,1-5 0 0,2 3 0 0,-4 0 0 15,-1 6 0-15,-5 4 0 0,3 1 0 0,-4 1 0 16,0 2 0-16,0 1 0 0,5-1 0 0,-1 1 0 16,1 0 0-16,0 2 0 0,2 2 0 0,4-1 0 15,-1 0 0-15,4-2 0 0,3 5 0 0,2-3 0 16,3 2 0-16,4 4 0 0,1-2 0 0,0-2 0 15,-2 1 0-15,1 0 0 0,-1-1 0 0,-1 2-128 0,-1-1 128 16,2 2-160-16,0 1 160 0,-1 1-160 0,-1 0 160 0,1 2-192 16,0 3 192-16,1-1-192 0,-1 3 192 0,-5 3 0 15,-5 0-144-15,4 1 144 0,4 0 0 0,2 2 0 16,3 2 0-16,-1 0 0 0,-1 1 0 0,0 0 0 16,0 1 0-16,1 2 0 0,-1-1 0 0,1 1 0 15,4-1 0-15,-2 2 0 0,-1 1-128 0,0 0 128 16,1 3 0-16,3 1 0 0,1-4 0 0,3 2 0 15,1 0-144-15,2 1 144 0,0-5-144 0,-1 2 144 16,2-1-208-16,-2-2 80 0,-3 1-48 0,0-2 0 16,-1 2 0-16,-4 4 0 0,-1-2 0 0,-4 1 0 15,-5 3 0-15,-2-1 0 0,-4-3 176 0,-4 2 0 16,-2 0 0-16,1 1 0 0,5 2 0 0,2 3 0 0,0 3 0 0,1 1 128 16,-1 2 48-16,1-4 16 0,-2 0 0 0,-5-2 0 15,-2 2-192-15,4-2 128 0,6 5-128 0,3 1 128 16,4 3-128-16,0-2 0 0,3 0 0 0,0-2 0 15,-2 0 0-15,0 0 0 0,1 1 0 0,1-2 0 16,-2 1 0-16,0-1 0 0,0 1 0 0,-3 0 0 16,1 1 0-16,-2-4 0 15,-3 3 0-15,-1-3 0 0,-2 0 0 0,1 3 0 0,0-1 0 0,-1 1 0 16,-5-1 0-16,3 1 0 0,3 1 0 0,-2-1 0 16,-1-4 128-16,-2 1-128 0,-2-1 192 0,3-3-64 0,0 1-128 15,2-2 160-15,3 2-160 0,1-3 160 0,2 1 48 0,2-1 16 16,2 4 0-16,1 0 0 0,-2 2-48 0,4-1-16 15,2 0 0-15,0 2 0 0,-2-1-160 0,1 2 128 16,2 4-128-16,-2-2 128 0,0 0-128 0,-4-1 0 16,0-5 0-16,-6-2 0 0,-1 1 0 0,2-2 0 15,5 3 0-15,-1 0 0 0,-5-3 0 0,3 0 0 16,0 1-192-16,4-2 192 0,-4 1 0 0,2-2 0 16,1 1 0-16,1 1 0 0,-4-4 0 0,3 1 160 15,3-2-16-15,0 0 0 0,-1 2-144 0,2 0 0 16,1 0 0-16,2 1 128 0,-1 0-128 0,0-3 0 15,-2 2 0-15,-2-3 128 0,-5 2-256 0,-1-3-64 0,-4-4-16 16,-3 2 0-16,2-3-48 0,-7-2-16 0,-3 1 0 16,-1-1 0-16,-4-3 272 0,-3-1 0 0,-1-1-128 0,-5-1 128 15,-3-3 0-15,-2 0 0 0,-3-1 176 0,-2 0-176 16,-2 2 192-16,-3-2-192 0,-2 2 192 0,0 0-192 16,-1 1 128-16,-1 0-128 15,1 2 0-15,0-4 0 0,-2 3 0 0,0 1 0 0,-1 1 0 0,0-1 0 16,-3-3-160-16,0 3 16 0,-2-2 0 0,1 2 0 15,-1 1 144-15,0-1-128 0,-4 0 128 0,-1-4-128 16,-3 0 128-16,-2-1 0 0,1 0 0 0,-1 0 0 16,0-1 0-16,0 3 0 0,1-3 128 0,0 1-128 15,2 3 144-15,0-1-144 0,3 2 192 0,2 3-192 0,2-1 0 16,2 0 0-16,3 1 0 0,1 3 0 0,2 0 0 0,2 0-176 16,2 1 0-16,4 0 0 0,1 1 0 0,3 1 0 15,3 1 0-15,1 2 0 0,6-2 176 0,-1 6-208 16,3-3 80-16,0 4 128 0,2-1-192 0,-2 1 192 15,2 0-192-15,-3-2 192 0,-2 1-192 0,-2-3 192 16,-3-1-192-16,-2-2 192 0,-3 0-128 0,1-2 128 16,-2 1 0-16,-2-2 0 15,1 0 0-15,-1 0 0 0,0-2 192 0,-1 1-64 0,-2 1 32 0,-1-2 0 16,-1 2 0-16,-2-1 0 0,-1-1-160 0,-1 2 0 16,-1-1 0-16,-3 1 0 0,-1-2 0 0,-3-1 0 15,-3 3 0-15,-1-5 0 0,-1 4 0 0,-1-3 0 16,-3 3 0-16,1-4 0 0,-1 4 240 0,-1-4-48 0,0 0 0 0,0 1 0 15,1 0 96-15,0 0 16 16,2 1 0-16,1 1 0 0,3 0-128 0,1 2-32 0,3 0 0 0,0 2 0 16,1 3-144-16,1 1 0 0,1 4 0 0,-1 2 128 15,-1 5-128-15,1 1-272 0,0-1 64 0,1 4 16 16,-1 2 0-16,0 0 16 0,1 3 0 0,0 0 0 16,1-3 176-16,-2-1 0 0,0 1 0 0,1-4-128 15,-1-1 128-15,-1-3 0 0,0-2 0 0,-1-2 0 16,-2 0 0-16,1-2 0 0,1-1 0 0,-2 0 0 15,1-2 160-15,-1 1 64 0,1-3 16 0,-2 3 0 0,1-2-48 16,-1 1 0-16,-2 0 0 0,1 0 0 0,-1 2-192 16,1-2 0-16,-1 0 0 0,-3 3-160 15,-4 2-368-15,-6 5-80 0,-4-3-16 0,-6 3 0 16,-5 2-848-16,-8 0-160 0,-6 2-32 0,-12-1-15104 16</inkml:trace>
  <inkml:trace contextRef="#ctx0" brushRef="#br2" timeOffset="65089.85">2640 15388 40543 0,'3'-8'3600'0,"2"1"-2880"0,1 3-576 0,2 4-144 15,0 0-896-15,7-4-224 0,13-2-32 0,14-5-16 16,17-1-1632-16,14 1-320 0,5-1-64 0,1 6-16 0,1-2 3200 0,-3 0 832 15,-3 1 64-15,-3-2 0 0,-2 3-640 0,0 0-256 16,0 2 176-16,2 2-176 0,2 2 1088 0,1 0 128 16,4 0 32-16,4 2 0 0,2 7 160 0,6-1 16 0,6 6 16 15,4-3 0-15,2 0-816 0,3 6-176 0,1 3-16 0,-3 0-16 16,-12-6-112-16,13 4-32 0,13 7 0 0,-1 1 0 16,-4 0-272-16,-11-4 0 0,-12 0 128 0,11 3-128 15,12 5 128-15,2 3-128 0,-6 4 192 0,-5-2-192 16,-1 2 224-16,-9 0-64 0,-17-8-16 0,10 6 0 15,9 5 64-15,1 3 16 0,-3 3 0 0,-3 0 0 16,-1 0-224-16,-2-1-128 0,-1 2 128 0,-3 3-208 16,-1 0-48-16,-3-4-16 0,-1 0 0 0,-1-2 0 15,-2 2 16-15,2 1 0 0,-1 5 0 0,2 0 0 16,0 1 256-16,-2-1 0 0,-5-1 0 0,-1-3 0 0,-6 0 0 0,-4 1 144 16,-1-1-16-16,-5-2 0 0,-1-7 0 0,-5 1 0 15,-1-3 0-15,2 0 0 0,-1 0-128 0,1-5 192 16,1 0-192-16,2-2 192 0,2-2-192 0,3-3 160 15,0 1-160-15,2-4 160 0,4 3-160 0,5 2 0 16,3 2 0-16,-2-2 0 0,0-2 0 0,0 2 0 16,3-2 0-16,-3 1 0 0,-1-3 0 0,-3-1 0 15,-5-2 0-15,0-3 0 0,-3-2 0 0,-3-1 0 16,-1-1 0-16,-1-4 0 0,-1 0 208 0,1-3-32 16,0-1-16-16,1-3 0 0,1 3-160 0,4 0 0 15,4-2 0-15,5-1 128 0,3-1-128 0,2 1 192 0,1-1-192 16,0 1 192-16,2 3-192 0,1-1 128 0,2 1-128 15,2 1 128-15,4 3-128 0,-1-2 192 0,-2 4-192 0,-2-1 192 16,0 1-192-16,-3-3 128 0,0 2-128 0,-4-3 128 16,-4 4-128-16,5-1 0 0,2 1 0 0,-1-2 128 15,-2-4-304-15,-2 0-64 0,0-1-16 0,-1 2 0 16,-5-1 256-16,0-5-192 0,3 1 192 0,1-2-192 16,0-2 192-16,2 1 0 0,-2 2 0 0,-2-3 0 15,2 1 0-15,0-3 0 0,0-3 0 0,-1-1 0 16,1-1 128-16,-5-1-128 0,-3-1 0 0,-2 0 0 15,-1 0 128-15,-4-2-128 0,0-2 0 0,-4 0 0 16,0-1 192-16,-5 1-64 0,-1-1 0 0,2-1-128 16,1-1 320-16,-1-3-64 0,1-1 0 0,1-2 0 0,0 0-80 15,-1 2-32-15,0-1 0 0,2-3 0 0,3-2-144 0,2 1 128 16,2 0-128-16,1 2 128 0,1 1-128 0,1-1 0 16,3 0 0-16,-2 0-176 0,2 1-96 0,-1-2-32 15,2 0 0-15,-3-3 0 0,-1-1 128 0,-3-1 32 16,1 0 0-16,-6 0 0 0,-2-2 144 0,-1-3 0 15,2-2 0-15,-4-2 0 0,0 0 176 0,-3 2 16 16,0-1 0-16,1-5 0 0,2-3-64 0,1 3-128 16,-1 0 192-16,1 5-64 0,0 0-128 0,2 0 0 15,-1 0 0-15,0 3 0 0,0 4 0 0,-1 1 0 16,-1 1 0-16,0-2 0 0,1-3-288 0,0 0 64 16,-2 0 16-16,-2 0 0 0,-2 1-112 0,-2 0 0 0,0-4-16 15,1 0 0-15,-2-1 336 0,-3 1 0 0,2 0-144 16,-1 3 144-16,2 4 0 0,0 0 272 0,3 0-48 0,2 3-16 15,0 6 96-15,2-1 16 0,3 3 0 0,3 0 0 16,2 3-128-16,2 2-32 0,3 2 0 0,0 3 0 16,-3 5-160-16,7 1-144 0,4 4 144 0,3-2-208 15,-2 6 64-15,-2-3 16 0,-2 0 0 0,-3 0 0 16,-3 0 128-16,-4 0-208 0,-3-3 80 0,-2 1 128 16,-2-2 0-16,-2 2 0 0,-2-5 0 0,-4 2 0 15,-1-1 0-15,-1 1 160 0,-2 0 16 0,-2 2 0 16,-1-1 16-16,36 1 192 0,-30 6-192 0,0-2-192 15,1 4 0-15,-1 1 0 0,1 2 0 0,4 2-128 0,-2 1-128 16,1 0 0-16,0-2-16 16,-3 0-176-16,-1 1-16 0,-2-2-16 15,-3 0 0-15,-1-1 192 0,-6-5 32 0,-1 2 16 0,-3-4 0 0,-2 0 240 0,-1-5 0 16,-2-1 0-16,-2-1-144 0,0 1 288 0,-2-4 64 16,3 2 16-16,-2-1 0 0,1 0 16 0,0 1 0 15,1-2 0-15,1 2 0 0,0-1-240 0,-2 1 0 16,1 2 0-16,-3-1 0 0,-1 0-272 0,-3 1 0 15,-1 0 0-15,-2-1 0 0,-1 2 16 0,-3-2 16 16,0 2 0-16,-4-1 0 0,-1-2 240 0,-3-1 0 16,-1-2-160-16,-5 1 160 0,-1-1 0 0,-2 0 0 15,-3 0 0-15,-3-2 0 0,-5 1 0 0,-1 1 0 0,-3 1 0 16,-3 1 0-16,-1 1 0 0,0 0 0 0,-1 3 128 0,1 0-128 16,0 0 0-16,3 3 0 0,0-4 0 0,4 2 0 15,4-1 0-15,2 2 0 0,2-1 0 0,4-3 0 16,1 2 0-16,3 0 0 0,2 0 0 0,0 1 0 15,3 0 0-15,1-1 0 0,1-1 0 0,2 1 128 16,2 1-128-16,0-1 0 16,5 3 0-16,1-5 0 15,2 4-688-15,4 0-16 0,2 0 0 0,4 1 0 0,3 2-1200 0,3 3-240 16,5 2-48-16,2 3-16 0,3 2 928 0,0 6 192 16,3 4 48-16,-3 4 0 0,-3-2 1040 0,0 0 0 0,-2 3 208 0,-4 0-16 0,0-1 1104 15,-3 2 240-15,-4 3 32 0,-3-1 16 0,-2 1-752 16,-3 2-160-16,-3-1-32 0,-3 4 0 0,-2-1-336 0,-5 1-80 15,-1-6-16-15,-5 2 0 0,-1-3-208 0,-7-4 0 16,-3 0 128-16,-3-3-16000 16</inkml:trace>
  <inkml:trace contextRef="#ctx0" brushRef="#br3" timeOffset="71091.73">13564 11983 35007 0,'4'-11'3120'0,"-1"1"-2496"0,-1 3-496 0,1 2-128 0,-2 1 0 0,1-3 144 15,3-8-144-15,3-9 160 0,0-7 112 0,2-4 32 16,-2-1 0-16,-1 2 0 0,1 3 448 0,-2-1 80 16,-1 3 32-16,1 0 0 0,1 1-352 0,2-1-64 15,2 1 0-15,-1 4-16 0,1 2-128 0,1 1-32 16,1 4 0-16,0 1 0 0,0 3-272 0,-2 6 160 15,0 1-160-15,0 3 128 0,0 6-128 0,-1 0 0 16,-1 6 0-16,-3 3 0 0,-1 6 0 0,-1 3 0 16,-3 5-192-16,-2 5 192 0,-1 3-256 0,-1 6 64 0,-1 4 0 15,-2 6 16-15,0 9-48 0,-1 1-16 0,0 3 0 16,1 1 0-16,1-1-16 0,1-1-16 0,2 1 0 0,0-6 0 16,4 0 144-16,-1-9 128 0,3-5-192 0,-3-7 192 15,1-4-128-15,0-5 128 0,-2-2 0 0,0-4 0 16,0-6 0-16,0-1 0 0,0-7 0 0,0-2 0 15,0-4 0-15,0-3 0 0,1-2 128 0,0-2-128 16,0 0 496-16,2-7 0 0,0-8 0 0,1-6 0 16,1-6-192-16,-1-4-48 0,0-8 0 0,-3-6 0 15,0-1-128-15,-1-4-128 0,-2-1 144 0,-1-5-144 16,-1 0 0-16,1 0 0 0,0 3 0 0,1 3 0 0,-2 4 0 16,0 0 0-16,3 4-128 0,-3 7 128 0,2 7 0 0,-2 8 0 15,2 6 0-15,-3 3 0 0,1 3 0 0,0 7 0 16,1 4 0-16,-1 6 144 0,-2 4-144 0,0 8 0 15,-2 6 0-15,-1 7 0 0,2 2 0 0,0 8 0 16,0 2 0-16,0 3 0 0,2 2 0 0,1-2 0 16,1-1-144-16,1-2 144 0,2-2 0 0,2 1 0 15,0-1 0-15,-1-5 0 0,2-5 0 0,-2 0 0 16,0-1 0-16,1-4 0 0,-1-2 192 0,-1-3-64 16,0-5-128-16,0-3 192 0,0-1-192 0,0-2 128 15,-1-6-128-15,1-1 0 0,0-1 352 0,1-6-32 16,1-2 0-16,1-2 0 0,2-6 32 0,0-6 0 0,1 1 0 15,0-5 0-15,1-4-80 0,2-4-16 0,0-4 0 0,1-4 0 16,1-2-80-16,0 0-32 0,0 2 0 0,-1-1 0 16,0 3-144-16,-2-1 0 0,1 5 0 0,-1 2 0 15,-2 7 0-15,-1 5 0 0,0 11 0 0,-3 2 128 16,-1 9-128-16,-2 7 0 0,-1 6-160 0,-2 10 160 16,-1 1 0-16,0 8 0 0,1 13-128 0,2 6 128 15,3 2 0-15,0 1 0 0,4-2 0 0,1 9-144 16,4 8 144-16,3 5-128 0,2-1 128 0,-2 0-128 31,1-4-272-31,-4-4-48 0,-2-5-16 0,-2 1 0 0,-2 0-160 0,-3 3-16 0,-2-1-16 16,-3 1-18432-16</inkml:trace>
  <inkml:trace contextRef="#ctx0" brushRef="#br3" timeOffset="72096.12">14078 15478 35935 0,'0'-11'3200'0,"0"2"-2560"0,1 3-512 0,0 3-128 16,0 3-1760-16,1-3-368 0,-1-3-80 0,1-2-16 16,1-2-160-16,-2 5-48 0,-1 7 0 0,-2 5 0 0,-1 4 4480 0,-1 4 896 15,-1 6 192-15,2 6 16 0,-1 4-784 0,2 9-176 16,-1 5-16-16,3 7-16 0,3 5-1264 0,-1 4-240 0,2-1-48 0,-1 0-16 16,4 0-464-16,-2 0-128 0,-2-3 0 0,1-6 0 15,-2-2 0-15,0-8-256 16,-1-3 64-16,-1-10 0 0,1-2 192 0,-1-6 0 0,0-4 0 0,0-5 0 15,0-3 0-15,0-3 144 0,0-5 0 0,1-5 0 16,2-3 48-16,-1-7 0 0,2-3 0 0,0-11 0 16,-2-4-192-16,-1-8 0 0,2-5 0 0,-3-4 0 15,1-10 0-15,-1-4 0 0,0 0 0 0,0-4 128 16,1-4 32-16,1 2 0 0,0 2 0 0,2 3 0 16,-2 6 16-16,1 9 0 15,-1 8 0-15,-1 9 0 0,-1 7-176 0,-1 11 0 0,1 5 0 0,-1 9 0 0,-1 6 0 16,0 2-256-16,0 6 48 0,1 7 0 0,-1 3 208 15,2 10 0-15,0 5 144 0,3 10-144 0,-1 4 0 0,3 5 0 16,1 0 0-16,11 45-160 0,-10-61-48 16,2-8 80-16,-1-3 128 0,1-2-128 0,-2-2 128 15,1-3 0-15,-2-6 0 16,-1-3-128-16,-3-4 128 0,0 1-160 0,-4-6 160 0,1-4 0 0,-1 0-144 16,-2-3 144-16,0-3 0 0,1 0 144 0,-2-5 112 15,1-3 32-15,3-3 0 0,-1-3 112 0,4-10 32 16,1-9 0-16,5-5 0 0,2-6 64 0,3-8 16 15,3-6 0-15,3 2 0 0,-3 2-240 0,0 6-32 16,-1 6-16-16,0 0 0 0,2-1-224 0,-3 7-192 16,-3 8 48-16,-4 8 0 0,-2 8-48 0,-2 7 0 0,-5 9 0 15,-1 3 0-15,-5 7-32 0,-3 8-16 0,-1 5 0 0,-2 8 0 16,1 10 240-16,-1 7 0 0,2 7 0 16,2 0-144-16,3 0 144 0,3-4 0 0,-1-4 0 0,3 3 0 15,5 5 240-15,1-9-32 0,0-10 0 0,3-2 0 16,3-2-32-16,-1-3-16 0,1-6 0 0,0-4 0 15,1-3-160-15,-1-4-256 16,0 0 64-16,-1-7 16 0,-1-1-224 16,0-6-48-16,-2-1-16 0,0-4-18928 0</inkml:trace>
  <inkml:trace contextRef="#ctx0" brushRef="#br0" timeOffset="89561.39">20087 3692 35007 0,'-2'0'3120'0,"1"2"-2496"0,1 1-496 0,1 0-128 16,2 1 384-16,0-2 64 0,2 4 16 0,4 3 0 31,3 2-800-31,7 1-176 0,6 0-16 0,-1-1-16 0,6-5 544 0,1-1 144 0,2 0 16 0,1-4 0 16,0 1-32-16,1 1-128 0,1-2 192 0,-1-1-64 0,-2 1 0 0,-2-1-128 15,-1 3 192-15,-3-2-64 16,-1-1-976-16,-3 0-208 0,-1-1-32 0,-2 1-13872 15</inkml:trace>
  <inkml:trace contextRef="#ctx0" brushRef="#br0" timeOffset="89781.05">20247 3964 36863 0,'-11'4'3264'0,"1"0"-2608"0,0 1-528 0,3 0-128 0,2-1 1296 0,3-1 240 16,-1 2 32-16,-2 5 16 15,-2 2-3184-15,-2 5-640 0,4 0-128 0,6 0-32 16,4-3 64-16,8-3 16 0,3-1 0 0,7-4 0 16,8-1 816-16,5-5 160 0,6 0 48 0,4-3 0 15,3 0-960-15,6-2-192 0,5-1-48 0,3-1-4288 0</inkml:trace>
  <inkml:trace contextRef="#ctx0" brushRef="#br0" timeOffset="90473">22495 3195 43311 0,'-2'-3'3840'0,"1"-2"-3072"0,1 1-608 0,1 1-160 16,1 3-1344-16,0-4-288 15,-1-3-64-15,0-3-16 0,0-4 784 0,1-4 160 0,-4-1 16 0,0-1 16 16,-3 0-640-16,-3 0-128 15,-3 3-32-15,-2 3 0 0,-5 2 96 0,0 6 16 0,-4 2 0 16,-3 4 0-16,-1 6 1856 0,-3 5 368 0,-1 5 80 0,-1 8 16 16,-2 3 1184-16,3 4 240 0,-3 6 48 0,1 3 16 0,3 3-1408 15,0 4-272-15,6-1-64 0,2-4-16 0,6-1-240 0,6-4-64 16,4-3 0-16,6-3 0 16,3-4-320-16,4-1 0 0,4-2 0 0,4-4 128 15,4-4-448-15,5-5-64 0,4-5-32 0,3-6 0 0,5-5 256 0,2-6 160 16,2-3-192-16,3-4 192 0,3-9 0 0,4-3 272 15,1-3-16-15,1-2-16 0,-2 0 128 0,-2-4 16 16,-1-5 16-16,-6-1 0 0,-5 0-160 0,-8 3-48 0,-6 5 0 31,1-9 0-31,-3-9 80 0,-1-6 16 0,-6-1 0 0,-1 0 0 0,-4 1-32 0,-6-1 0 0,-5 0 0 0,-4 4 0 16,-6 5 192-16,-1 4 48 0,-4 7 0 0,-2 3 0 16,-2 5-176-16,-1 1-48 0,-2 2 0 0,1 3 0 31,0-3-112-31,0 5-32 0,3 3 0 0,0 4 0 15,2 4-496-15,1 0-96 0,2 3-32 0,1-1 0 32,2 5-160-32,-1 0-48 0,3 3 0 0,-1-1 0 0,3 1-960 0,-1 0-208 0,0 3-48 0,3-3-14432 0</inkml:trace>
  <inkml:trace contextRef="#ctx0" brushRef="#br0" timeOffset="90802.82">23143 2979 39615 0,'-8'-6'1760'0,"0"1"352"0,3 2-1680 0,3 0-432 0,2 1 0 0,1 2 0 16,2 0-576-16,-1 0-192 0,3 0-32 0,2 0-16 0,3 3 384 0,3 1 80 0,0 2 16 0,2 4 0 15,1-2 800-15,1 6 176 0,-2-3 16 0,1 4 16 16,-1 2-544-16,-1 2-128 0,-3-1 0 0,-1 1 0 16,-2 2 0-16,-1-1 208 0,-1-1-48 0,-1 0-16 15,0 2 368-15,1-1 64 0,1 0 0 0,1-2 16 31,3-3-832-31,0-1-160 0,4-3-48 0,2-1-11264 0,5-4-2272 0</inkml:trace>
  <inkml:trace contextRef="#ctx0" brushRef="#br0" timeOffset="91149.03">24062 2578 21183 0,'-17'4'1888'0,"3"1"-1504"0,2 1-384 0,3 3 0 0,4-4 3232 0,1 1 576 0,1 0 112 0,-3 6 32 15,-4 7-2608-15,-5 8-528 0,0 7-112 0,-1 4 0 16,1 1-112-16,0 2-16 0,0 4 0 0,-2 1 0 15,-1-1-256-15,-3 4-64 0,-3 4-16 0,-3 1 0 16,-4 7 0-16,-4 1 0 0,-4-3 0 0,-3 0 0 16,-2-4 48-16,-1-1 16 0,-1 3 0 0,-1-1 0 15,4-3-304-15,2 2 0 0,6-4-208 0,6 0 80 32,4-8-448-32,9-3-96 0,5-3-16 0,8-8-17472 0</inkml:trace>
  <inkml:trace contextRef="#ctx0" brushRef="#br0" timeOffset="91794.05">21812 4005 38703 0,'-7'-3'3440'0,"4"0"-2752"0,1 3-560 0,4-2-128 0,0 0-304 0,1 1-80 0,-2 0-32 0,1-2 0 15,1-1-288-15,2 0-64 0,0 1-16 0,1 1 0 0,-1 2 1424 0,3 1 304 0,2 3 48 0,1-4 16 16,4 2-464-16,5 2-96 0,5-3 0 0,8 3-16 15,8-4-32-15,8 2 0 0,12 2 0 0,11-6 0 16,6-1 96-16,11-2 16 0,10-2 0 0,11-2 0 16,7 0 32-16,8-4 16 0,2-2 0 0,3-1 0 15,3 1-256-15,-1 2-48 0,0-5-16 0,-3 1 0 16,-6 2-240-16,-4 1 0 0,-4 0 0 0,-6 0 0 16,-6 3-224-16,-8 0-96 0,-9 2 0 0,-5 2-16 15,-7-1-416 1,-10 3-80-16,-7 2 0 0,-11 0-18112 0</inkml:trace>
  <inkml:trace contextRef="#ctx0" brushRef="#br0" timeOffset="92439.19">22660 5340 29487 0,'2'-5'2624'0,"0"-2"-2112"0,-2 4-512 0,0 0 0 0,0-2 1616 0,0 2 224 0,0 0 32 0,0-6 16 32,1-2-3408-32,0-6-672 0,1-3-144 0,1-6-32 0,1 2 2688 0,1-4 512 0,0 0 128 0,1-2 0 15,1-2-144-15,2-3-48 16,-1 0 0-16,2-4 0 0,-1 5-192 0,-3-1-32 0,2 3-16 0,-6 2 0 16,-1 3-256-16,-3 2-48 0,-3 5-16 0,-6 7 0 15,-4 2-80-15,-5 7-128 0,-3 3 176 0,-7 4-176 16,-6 4 192-16,-2 4-192 0,-4 2 192 0,-4 5-192 0,-1 3 256 0,-2 1-48 15,-2 3-16-15,1-2 0 0,2 3 128 0,5-1 32 16,6 1 0-16,6-4 0 0,6 2-352 0,4-1 128 16,6 1-128-16,3 2 0 0,4-2 160 0,4 4-32 15,2 0-128-15,4-2 192 0,2 1-192 0,4-1-160 16,3-2 32-16,1-2 0 16,4-4-352-16,2 0-64 0,2-3-16 0,2-3 0 0,4-1 160 0,1-5 16 15,1-1 16-15,2-5 0 0,2 0 688 0,2-6 144 16,2 1 32-16,-1-6 0 0,0 0-48 0,0-2 0 15,-3-1 0-15,1-4 0 16,2 0-144-16,-2-6-48 0,1-3 0 0,-4-1 0 0,0-2-48 0,-1-3-16 0,-1-7 0 16,-1-6 0-16,0-3 16 15,-3-3 0-15,-1-4 0 0,-3-2 0 0,-1 0-48 0,-4 1-16 0,-3-2 0 0,-1-4 0 16,-2-4-144-16,-4 4 0 0,-4 6 144 0,-2 9-144 16,-4 2 0-16,-5 4 0 0,-3 2 0 0,0 6 0 15,-3 3 0-15,-3 0 0 16,-1 5 0-16,-3 2-128 15,-1 5-240-15,-1 3-32 0,-1 7-16 0,-2 0 0 0,2 7-2352 0,-1 2-480 16</inkml:trace>
  <inkml:trace contextRef="#ctx0" brushRef="#br0" timeOffset="93192.77">23204 4695 38703 0,'4'-1'3440'0,"-2"1"-2752"0,1 0-560 0,-1 0-128 0,2 0 0 0,-1 0 0 15,6-1 0-15,5 1 0 0,5 0 0 0,5-1 0 16,4 1-176-16,2-3 176 0,3 1 384 0,5-1 144 16,1-1 48-16,3 0 0 0,4 0-576 0,2 1 0 15,2-2 0-15,-2 0 0 16,-1 2 0-16,-3-1 0 0,-2 2 0 0,-3 0 0 0,-5 1 208 0,-3 2-64 31,-2 1-16-31,-5 1 0 0,-4 0-128 0,-4 0 128 16,-5 2-128-16,-3 0 128 0,-6 3-128 0,0-2 0 15,-5 0 0-15,-3 0 0 0,-5 3-240 0,-7 0 80 16,-4 2 16-16,-5 2 0 0,-3 0-48 0,-4 3-16 0,-5-1 0 16,-1 1 0-16,-4 4 208 0,0-2 0 0,-1 2 0 0,-1 0 0 15,3-3 208-15,0 0 96 0,2 2 16 0,0 1 0 16,4-1-144-16,-1 1-32 0,2 4 0 0,-1-5 0 15,1 2-144-15,4 0-224 0,3-6 48 0,4 3 16 16,1-2 160-16,3 0-192 0,4-3 192 0,3-1-192 16,3-1 352-16,4 0 64 0,3-1 16 0,4 1 0 15,1 0-240-15,5 0 128 0,3 1-128 0,3 1 0 16,4 0 0-16,5 0 0 0,4-2 0 0,4 1 0 16,3 2 0-16,2-1-128 0,2 0 128 0,1-1-208 15,2-1 16-15,0-1 0 0,2 1 0 0,-3-3 0 16,1 2-272-16,-5-3-48 15,2 2-16-15,-5-3 0 0,-1 1-896 0,-4-2-176 0,-3 0-48 0,-2-4-13808 16</inkml:trace>
  <inkml:trace contextRef="#ctx0" brushRef="#br0" timeOffset="93663.34">23910 5346 33167 0,'-3'0'2944'0,"2"1"-2352"0,1-1-464 0,0 1-128 0,1 3 832 0,-1-2 160 16,2 2 32-16,-1 4 0 16,0 3-1520-16,0 5-288 0,2 5-64 0,-2 2-16 0,2 4 1536 0,-3 3 304 15,0 4 64-15,-2 1 16 0,1 3-112 0,-3 0-32 16,2 0 0-16,-3 1 0 0,-1-2-496 0,0-2-96 16,1 0-32-16,1-6 0 0,0-5-288 0,3-3-272 15,1-5 48-15,6-8-18192 0</inkml:trace>
  <inkml:trace contextRef="#ctx0" brushRef="#br0" timeOffset="94794.2">25592 3095 34095 0,'-5'-7'3024'0,"0"-1"-2416"0,1 3-480 0,2 3-128 16,0-2 400-16,-1-1 64 0,-4-3 16 0,-4-8 0 15,-5-7-160-15,-1 0-48 0,-2-1 0 0,2 4 0 16,3 4 96-16,1 4 16 0,1 3 0 0,2 2 0 16,-2 4-80-16,3 3-16 15,-1 2 0-15,-3 3 0 0,2 1 32 0,-2 4 0 0,-2 1 0 0,-4 6 0 16,-1 1-128-16,-2 4-32 0,0 0 0 0,-4 4 0 15,0 2-160-15,-1 5 0 0,3-3 0 0,0 4 0 0,1 3 0 0,1 0 0 16,2 0 0-16,4-1 0 0,4-4 0 0,2-2 0 16,5-2 0-16,3-4 0 0,3-2-144 0,2-3 144 15,5-1-192-15,2-4 192 0,2-2-272 0,3-3 48 16,5-1 16-16,1-3 0 0,4-3 208 0,0-2 0 16,1-4 0-16,0-4 0 0,0-1 320 0,-2-3-64 15,-1-1 0-15,0-2 0 0,-2-1 0 0,-3-1-16 16,1-3 0-16,-2 1 0 0,2-3 96 0,-3-3 32 15,0-1 0-15,0 0 0 0,-1-2 112 0,-2 1 32 16,0-2 0-16,0-5 0 0,1-8-80 0,-1-2-16 16,1-4 0-16,-4 0 0 0,-3 2-208 0,0 0-32 0,-4-1-16 0,-2 0 0 15,-2 0-32-15,-2-1 0 0,-2-1 0 0,-3-2 0 16,0 0-128-16,-5 1 0 0,1 0 0 0,-3 2 0 16,-1 5 0-16,0 3-176 0,0 5 48 0,1 7 0 31,-1 3-320-31,1 7-48 0,-1 3-16 0,-1 1 0 15,2 6-496-15,0 1-96 0</inkml:trace>
  <inkml:trace contextRef="#ctx0" brushRef="#br0" timeOffset="95422.47">25959 2796 25791 0,'-5'-5'2304'0,"1"2"-1856"0,2 1-448 0,-1 1 0 0,3 1 1712 0,0 0 240 0,0 0 48 0,2 0 16 15,-1 0-608-15,1 0-112 0,4 0-16 0,-6 0-16 16,20-1-368-16,-4-3-80 0,3 1-16 0,3-2 0 16,4-1-592-16,4 0-208 0,4-4 144 0,2-1-144 15,3 1 256-15,-1-1-16 0,0 2-16 0,-3 1 0 16,-3 2-16-16,-4 3 0 0,1-1 0 0,-4 1 0 15,-4 5-80-15,-4-2 0 0,-5 5-128 0,-2-2 192 16,-1 3-192-16,-4 2 144 0,-1 1-144 0,-3 1 128 16,-1 2-128-16,-4 3 0 0,0-3 0 0,-4 5 0 15,-1-5-320-15,-2 2 48 0,-3 2 16 0,-2-2 0 0,-1 4 0 0,-2-2 16 16,0-1 0-16,-4 1 0 0,1 0 112 0,-3 0 128 16,1 1-208-16,-4 3 80 0,2 0 128 0,-1-2 0 15,-2 3 0-15,-2 3 0 0,-3 3 0 0,3-3 0 16,4-2 0-16,0 3 0 0,2-2 0 0,4-1 0 15,6-4 0-15,3 1 0 16,2-1 128-16,4-3 96 0,2-1 32 0,4-3 0 0,4-1-256 0,1-2 144 16,1-2-144-16,3 0 128 0,2-1-128 0,2-1 128 15,2-2-128-15,1 0 128 0,3 0-128 0,-2 0 192 16,3 2-192-16,-3-3 192 0,2 3-192 0,-1-3 160 16,6 4-160-16,-1-3 160 15,1 1-480-15,-1 1-80 0,1 1-32 0,-1-1 0 16,0-4-1440-16,-2 0-304 0,0 1-48 0,0-2-13728 0</inkml:trace>
  <inkml:trace contextRef="#ctx0" brushRef="#br0" timeOffset="95689.01">26763 3136 26719 0,'-2'5'2368'0,"1"-3"-1888"0,0 2-480 0,0 1 0 0,1 1 3088 0,-2-3 528 15,2 2 96-15,-1 5 32 16,0 3-2800-16,-1 8-560 0,-2 4-128 0,3 6 0 0,-2 1 64 0,2 1 0 16,1 2 16-16,0 1 0 15,-1-2-624-15,1-3-128 0,0 4-32 0,0-4 0 16,0-3 0-16,0 2-16 0,0 1 0 0,-2 0 0 15,0-3-176-15,-2 1-16 0,-1 0-16 0,-2 4-15984 0</inkml:trace>
  <inkml:trace contextRef="#ctx0" brushRef="#br0" timeOffset="96097.6">25034 3953 26719 0,'-2'-3'2368'0,"0"-1"-1888"0,1 1-480 0,1 2 0 0,3 1 3152 0,-1 0 544 16,2 0 96-16,2 0 32 0,5 0-2928 0,8-2-576 15,8-1-112-15,7 2-16 0,8-3 320 0,9 1 64 16,5-4 0-16,7 1 16 0,7 0-272 0,8-1-48 16,9 0-16-16,3 3 0 15,4-3-128-15,4-1-128 0,3-1 192 0,1-1-192 0,0 4 144 0,-3-4-144 16,-2 3 0-16,-5-3 144 0,1 4-144 0,-8-2 0 15,-2 3 0-15,-9 1-176 0,-7 4 176 0,-4 4-160 16,-1 1 160-16,-6 1-160 16,-7 1-544-16,-3 4-96 0,-5 0-32 0,-7 2-17968 0</inkml:trace>
  <inkml:trace contextRef="#ctx0" brushRef="#br0" timeOffset="96726.17">25861 5056 35935 0,'-3'0'3200'0,"0"-3"-2560"0,2 0-512 0,0 1-128 0,2-1 1088 0,0 2 192 15,0-4 32-15,1-1 16 0,0-5-1152 0,0-4-176 16,1-5-144-16,-1-2 144 0,-2 0 0 0,0-4 0 0,-2 0 0 0,-3-3 0 31,-2-3-432-31,-2 0-16 0,-2 1 0 0,-2-1 0 0,-1 1 448 0,-4 3 256 0,0-1-48 0,-5 6 0 16,2 3 240-16,-2 6 64 0,-3 3 0 0,0 6 0 15,0 6-336-15,-2 8-176 0,-3 6 192 0,-1 7-192 16,-1 5 128-16,1 7-128 0,0 4 0 0,0-1 0 16,1 4 0-16,3 1 0 0,3-1-208 0,3 1 80 15,2 2-160-15,3 0-32 0,3 0 0 0,3-3 0 16,5-4-288-1,2 0-64-15,3-1-16 0,3-3 0 0,4 0 416 0,3-5 80 0,2-2 0 0,1-4 16 16,5-1 176-16,0-2 0 0,4-4 128 0,2-4-128 16,2 0 160-16,1-5-32 0,2-1-128 0,3-5 192 0,2 0 208 15,-1-5 48-15,1-4 0 0,0 1 0 0,0-6-96 0,-1-1-16 16,-1-6 0-16,-2-3 0 0,0-5-176 0,-3-3-32 16,-4-4-128-16,-2-3 192 0,-3-1 0 0,-2-8-16 15,-1-7 0-15,-6-4 0 0,-2-5-176 0,-4-6 0 16,-7-1 0-16,-3 3 0 0,1 3 0 0,-5 2-144 15,-2-2 144-15,-2 5-208 0,0 4 208 0,0 4 0 16,0 1 0-16,-2 8 0 0,3 4 0 0,2 7 160 16,-1 4-32-16,2 5 0 15,3 7-672-15,2 4-144 0,-1 6-16 0,2 2-17088 0</inkml:trace>
  <inkml:trace contextRef="#ctx0" brushRef="#br0" timeOffset="97055.41">26663 4762 41471 0,'-14'4'3680'0,"3"-2"-2944"0,3 2-592 0,6-2-144 0,1 3 320 0,-4 0 48 15,-5 5 0-15,-7 5 0 0,-6 7-192 0,0 4-48 16,0 5 0-16,4 1 0 0,1 2-128 0,2-1 0 16,1 2 0-16,2-4-176 15,-2 2-224-15,-1-1-48 0,-1 3-16 16,-3-1 0-16,-2 1 256 0,-2 3 48 0,-3 0 16 0,-3-1 0 15,-1 0-736-15,0-5-144 0,1-2-16 0,-1-4-16048 16</inkml:trace>
  <inkml:trace contextRef="#ctx0" brushRef="#br0" timeOffset="97259.97">26205 4880 44223 0,'7'18'1968'0,"1"-2"400"0,0 2-1904 16,1-5-464-16,0-4 0 0,-2-2 0 0,3 3-144 0,9 7-128 0,10 11-32 0,8 6 0 15,8 2 304-15,3 2 0 0,-1-3-128 0,-4-4 128 16,-3-5-720-16,-4-4-96 16,-3-2-16-16,-4-4-17456 0</inkml:trace>
  <inkml:trace contextRef="#ctx0" brushRef="#br0" timeOffset="97573.51">28038 3307 43311 0,'-3'-2'1920'0,"2"2"384"0,0 0-1840 0,1 0-464 0,1 4 0 0,0 0 0 16,2 3-944-16,0 3-272 0,3 7-64 0,3 7-16 0,2 8 1680 0,5 5 320 0,3 5 80 0,2 0 16 15,4 3-480-15,2-1-112 0,2-3-16 0,1 2 0 16,-1-4-368-16,-5 3-80 0,0-3 0 0,-7 1-16 31,-2-1-880-31,-8 2-192 0,-3 1-16 0,-5 0-10032 0,-4-1-2016 0</inkml:trace>
  <inkml:trace contextRef="#ctx0" brushRef="#br0" timeOffset="97777.53">27862 3877 42383 0,'2'-9'1872'0,"1"2"400"0,2-1-1824 0,1 2-448 0,1 2 0 0,1 1 0 0,2-1 0 0,6-4-288 16,11-3 32-16,9-6 16 0,7 0 480 0,5-4 80 16,1 2 32-16,-2 2 0 0,-2 1-544 0,-3 1-96 15,-3 6-32-15,-5-1-12160 16,-3 4-2448-16</inkml:trace>
  <inkml:trace contextRef="#ctx0" brushRef="#br0" timeOffset="98328.3">29827 3127 33167 0,'-3'-12'1472'0,"1"2"304"0,1 0-1424 0,1 2-352 0,1 3 0 0,0 0 0 16,0 1-528-16,-1-7-176 0,2-4-48 0,-1-5 0 0,-1-5 1616 0,-1 4 320 15,-3-1 64-15,-2 5 16 0,-2 1-912 0,-4 3-176 16,-2 3-48-16,-2 6 0 0,-5 0 640 0,-2 3 112 16,-7 4 16-16,-3 3 16 0,-8 8-464 0,-4 6-112 15,-2 2-16-15,-2 3 0 0,3 2-16 0,3 2-16 16,5-1 0-16,2 3 0 0,5 2-32 0,6 1-16 16,5-1 0-16,7 0 0 0,4-3-240 0,5-1 128 15,7 3-128-15,2-4 0 0,3-3 0 0,5 1-192 16,4-6 16-16,2-2 0 0,3-3 176 0,1-1-128 0,5-4 128 0,2-2-128 15,5-4 128-15,2 0 0 0,3-6 0 0,1-1 0 16,-1-5 176-16,1 0 16 0,0-5 0 0,-1-3 0 16,-5-2-192-16,-1-5 160 15,-3-1-160-15,-4-7 160 0,-2 1 0 0,-4-3 0 0,0-3 0 0,-4-5 0 16,-1-4-32-16,-2-3-128 0,-2-4 192 0,-3-1-64 16,-3-4-128-16,-4 0 192 0,0 0-192 0,-5-2 192 15,-2 2-192-15,-3 0 0 0,-2 0 0 0,-3 5 0 16,-2 5-176-16,-2 7-64 0,0 3-16 0,-3 6 0 15,-2 7-144 1,-2 2-48-16,-2 7 0 0,0 8 0 0,0 2-1728 0,4 6-368 16</inkml:trace>
  <inkml:trace contextRef="#ctx0" brushRef="#br0" timeOffset="98672.75">30096 2920 43311 0,'-3'0'1920'0,"0"0"384"0,1 0-1840 0,1 0-464 0,2 1 0 0,0 0 0 16,0 3-288 0,2-2-160-16,0 3-16 0,5 4-16 0,0-1 752 0,6 5 160 0,2 2 16 0,3 1 16 15,3 1-608-15,3-1-128 0,2 1-32 0,1-2 0 16,1 1-80-16,-1-1 0 0,1-2-16 0,-2-1 0 16,0 3-112-16,-1-4 0 0,-1 0-16 0,-3 0 0 15,-3-3-688-15,-3-1-128 0,-1-1-16 0,-4-3-14512 16</inkml:trace>
  <inkml:trace contextRef="#ctx0" brushRef="#br0" timeOffset="98892.74">30781 2667 37775 0,'-7'10'1664'0,"0"0"368"0,-1 4-1632 0,3-4-400 0,3-1 0 0,-1-2 0 0,0 1 0 0,-5 10-192 16,-3 9 0-16,-6 12 16 0,-3 8 512 0,-2 7 112 0,-3 2 0 0,0 3 16 16,-1-1-464-16,-2 1 128 0,-3 2-128 0,-2 0 0 15,-3 0-256-15,-1-3-112 0,-4 0-16 0,0-3 0 32,-1-3-208-32,-1-2-48 0,2 0-16 0,1-4-15360 0</inkml:trace>
  <inkml:trace contextRef="#ctx0" brushRef="#br0" timeOffset="99253.7">28672 4039 40543 0,'-27'0'1792'0,"9"0"384"0,6 1-1744 0,6-1-432 0,5 0 0 0,3-1 0 0,3 1 304 0,2-4-32 15,8 2 0-15,10-7 0 0,13-1 112 0,18-5 32 16,12-5 0-16,15 1 0 0,12-2-240 0,13-2-48 0,9 1-128 0,8-1 192 15,2 0 64-15,1-1 16 0,-1-2 0 16,-4 2 0-16,-6 1-272 0,-6 2 128 0,-3 2-128 0,-10 2 0 16,-9 4 0-16,-4 1 0 15,-1 1 0-15,-4 1 0 0,-4 4-192 0,-9 1-80 0,-9 5-32 0,-9 3-12704 16,-7 1-2544-16</inkml:trace>
  <inkml:trace contextRef="#ctx0" brushRef="#br0" timeOffset="99929.93">29968 5024 34095 0,'0'-16'3024'0,"-1"4"-2416"0,1 4-480 0,-2 5-128 16,1 0 480-16,-1-3 80 0,-1-5 16 0,-3-6 0 0,-1-8 672 0,-5 0 144 15,-2 2 16-15,-5 5 16 0,0 3-912 0,-3 7-176 16,-2 0-32-16,-4 7-16 0,1 1-128 0,-3 4-32 15,1 2 0-15,-1 4 0 0,0 0-128 0,-1 3 192 16,2 5-192-16,0 2 192 0,3 4-192 0,0 0 0 16,2 4 0-16,0 3 128 0,1 3-128 0,2 3 0 15,0 0 0-15,3 1-176 0,4 0 176 0,1-2-160 16,3-1 160-16,4-3-160 0,2-4 160 0,3-3 0 16,4-1 0-16,2-5 0 0,3-1 0 0,2-3 0 15,2-2 0-15,3-2 0 0,4-4 0 0,1-1-240 16,1-1 64-16,3-5 16 0,7-4 160 0,0-1-192 15,3-4 192-15,-1-2-192 0,4-4 192 0,-2-2 128 16,1-1-128-16,-3-8 176 0,0-3 144 0,-3-4 48 0,-3-3 0 16,-2-6 0-16,0-3 16 0,-2-9 16 0,-1-5 0 15,-1-5 0-15,-2-4-208 0,-4 0-32 0,-2-2-16 0,-4 1 0 16,-1 3-144-16,-6-2 0 0,-1 0 0 0,-3 6 128 16,-3 7-128-16,-4 4 160 0,-1 5-160 0,-3 5 160 15,-2 4-320-15,-2 5-64 0,-2 4-16 0,-2 3 0 31,-3 5-464-31,2 8-112 0,-3 7-16 0,2 5-12016 0,-1 5-2400 0</inkml:trace>
  <inkml:trace contextRef="#ctx0" brushRef="#br0" timeOffset="100385.39">30446 4720 45151 0,'-6'-5'2000'0,"2"-1"416"0,2-2-1936 0,3 5-480 0,3-2 0 0,1 1 0 16,2 2-240-16,4-5-144 0,6-4-16 0,7-5-16 0,8 0 544 0,4-1 128 15,3 5 0-15,-1-1 16 16,-2 3-560-16,-4 4-112 0,-1 0-32 0,-4 3 0 0,-3 3 32 0,-6 3 0 0,-4-3 0 15,-4 2 0-15,-3 2 16 0,-6 1 0 16,-3-1 0-16,-4 3 0 16,-4 2-320-16,-5 2-48 0,-4 1-16 0,-2 3 0 0,-1-1 608 0,-6 6 160 0,-3 2 0 0,-6 1 0 15,-2 4 384-15,-3 3 128 0,0 4 48 0,1-5 0 16,4 3-224-16,1-2-32 0,2 3-16 0,0 2 0 16,5-4 96-16,2 0 32 0,3 0 0 0,2-3 0 15,3-1-48-15,4-2-16 0,3-3 0 0,3-1 0 16,4 1-208-16,5-5-144 0,3 0 192 0,4-2-192 15,3 0 128-15,4-2-128 0,2 1 0 0,2-2 0 16,3 0 0-16,0 0 0 0,4-2 0 0,0 1-192 0,0-2 0 16,1 0 16-16,1 1 0 0,1 1 0 0,1-3-112 0,-2 2-32 15,0-2 0-15,-1 1 0 16,-2 0-192-16,-3-1-32 0,-3 0-16 0,-2-2-17360 16</inkml:trace>
  <inkml:trace contextRef="#ctx0" brushRef="#br0" timeOffset="100825.01">30841 5269 35007 0,'5'-4'3120'0,"0"-3"-2496"0,0 1-496 0,-2 3-128 15,1 0 384-15,1-2 48 0,6-4 16 0,4-2 0 16,5-6 496-16,2-1 96 0,3 1 32 0,-2 1 0 16,-2 3-624-16,-3 5-112 0,-2 3-16 0,-1 2-16 15,-3 3 16-15,-1 2 16 0,-2 3 0 0,-1 1 0 16,-1 1-336-16,-3 3 0 0,-1 2 0 0,-2 3 0 0,-2-1-224 15,-2 2-112-15,0 3-32 0,-3 0 0 0,-2 0 128 0,-2 2 32 16,-3 1 0-16,-3 2 0 0,-3 0 208 0,-3 4-144 16,-4 1 144-16,-5 3-128 15,-3 6-560-15,-3 0-96 0,-1 0-32 0,2-2 0 16,5-4-1808-16,5-5-352 0,4-3-80 0,6-2-16 0,4-2 4432 0,3 0 880 16,5-3 192-16,4-2 16 0,3-2-944 0,3 1-192 15,3-2-32-15,3 2-16 0,3-3-1136 0,2-1-128 16,4 0-240-16,1-1 64 15,2-3-448-15,1-2-80 0,-1-2-32 0,2-2 0 16,4 0-1168-16,0-5-224 0,2-1-48 0,-1-4-11952 0</inkml:trace>
  <inkml:trace contextRef="#ctx0" brushRef="#br0" timeOffset="101563.15">32284 2931 31327 0,'0'0'2784'0,"0"0"-2224"0,0 0-560 0,0-3 0 0,1 3 512 0,0 0 0 0,1-1 0 0,-1 0 0 15,3-2-288-15,-1 0-64 0,1-1-16 0,1-2 0 16,-1-1 816-16,-1 1 144 0,0-4 48 0,-2 3 0 16,-1-4-816-16,-1 1-144 0,-2-1-48 0,-3 0 0 15,-1 0 112-15,-4 2 32 0,-2-2 0 0,-2 1 0 16,-2 2-160-16,-4 1-128 0,-1 5 192 0,-3 2-192 15,-3 5 0-15,-5 3-192 0,0 6 0 0,-4 3 0 16,1 5 192-16,-1 2 0 16,1 1 0-16,2 3 0 0,1 0 384 0,4 1-16 0,2-2-16 0,4 0 0 15,5-3-160-15,4-2-48 0,5 0 0 0,5-3 0 0,2-2-144 0,4-1 0 16,1 0-192-16,5-5 192 0,3 2 0 0,4-6 0 16,3 2 0-16,3-5 0 0,0-1 0 0,3-1 0 15,3-2 0-15,0-3 0 0,3-1 0 0,-1-2 0 16,2-1 128-16,-1-2-128 15,-3 0 0-15,0-2 0 0,-1-2 0 0,0-1 0 0,-1-2 0 0,-3 0 0 16,1-3 144-16,-2-2-16 0,-3 2 32 0,-2-5 16 16,-2 3 0-16,-2-4 0 0,1-3 0 0,-3-5 0 15,-1-6 0-15,-1 0 0 0,-1-1-176 0,-3-2 0 16,-2-2 0-16,-2-2 0 0,0 0 0 0,-2 0 0 16,-1 2 0-16,-1-2 0 0,0 3-192 0,-2-2 192 15,-1 2-192-15,0-3 192 0,-2 3-288 0,-1 3 64 0,1 6 16 0,-4 0 0 31,1 7-928-31,-3 4-176 0,0 4-32 0,0 2-15616 0</inkml:trace>
  <inkml:trace contextRef="#ctx0" brushRef="#br0" timeOffset="102081.04">32718 2690 36863 0,'-4'-5'1632'0,"2"1"336"0,0 1-1584 0,4 1-384 0,-1 1 0 0,1-2 0 0,1 1 896 0,2-2 80 0,4-1 32 0,4-4 0 0,7 0-336 0,5-3-64 15,3 1-16-15,3 0 0 0,1 0-592 0,2 2 0 16,-2-2 0-16,0 4-192 0,0-2 64 0,-1 3 0 16,-3 1 0-16,-2 4 0 0,-3-3 128 0,-5 4 0 0,-2 1 0 0,-6 2 0 15,-3 3-208-15,-4-1 32 0,-3 1 16 0,-5 5 0 16,-4 0-48-16,-5 2-16 15,-6 3 0-15,-6 1 0 0,-4 7 96 0,-6-1 128 0,-1 2-208 0,-2 1 80 16,-1 1-96-16,-1 3-16 0,3 1 0 0,1 0 0 16,2-2 240-16,2 0 0 0,2 0-160 0,2 0 160 15,5-2 0-15,3 0-176 0,2-2 176 0,4 1-128 16,4-4 288-16,4 2 64 0,3-2 16 0,4-2 0 16,4-1 144-16,2-1 16 0,4-3 16 0,2-2 0 15,3 0-48-15,2-2-16 0,4 0 0 0,0-4 0 0,2 2-352 16,0-3-160-16,3-3 16 0,0 0 0 15,0-1-720-15,1-2-144 0,-1 0-16 0</inkml:trace>
  <inkml:trace contextRef="#ctx0" brushRef="#br0" timeOffset="102474.05">33222 3281 32255 0,'4'-18'2864'0,"0"5"-2288"0,1 0-576 0,-2 2 0 0,1 5 640 0,0-1 0 0,1-1 16 0,4-4 0 16,4-5 560-16,4-7 96 0,2-3 32 0,1 3 0 15,-2 2-832-15,0 5-176 0,-4 6-16 0,-1 1-16 16,-2 4-304-16,-1 4 0 0,-4 2 0 0,-1 2-144 15,-3 4-112-15,-2 0 0 0,-1 4-16 0,-4 0 0 16,-1 2 272-16,-3-1 0 0,-3 2 176 0,-3 0-176 16,-2 2 192-16,-3 1-64 0,-2-2 0 0,-2 1-128 15,1-2 320-15,-2 2-32 0,2 2-16 0,-3-1 0 16,0 5-112-16,0 0-32 0,-1 2 0 0,3-2 0 16,4 0-128-16,7-1 192 0,5-1-192 0,7 1 192 0,3-4-192 0,6 1 0 15,4-2 0-15,3 0 0 0,0-2 0 0,4 1 0 16,0-3 0-16,5 2 0 0,-2-1 0 0,3 1-192 15,-1 0 32-15,4-3 16 0,1 0 144 0,1 0-128 16,0-1 128-16,-2-1-128 0,1 2 128 0,-2-3-208 16,0 3 80-16,-2-2 128 15,-3 2-832-15,-1-3-64 0,-4 1 0 0</inkml:trace>
  <inkml:trace contextRef="#ctx0" brushRef="#br0" timeOffset="102820.97">31514 3716 34095 0,'-5'-1'3024'0,"5"-2"-2416"0,2 3-480 0,5-1-128 16,2 0 416-16,2-2 64 0,5 0 16 0,13-4 0 16,13-3 912-16,16-1 192 0,11-1 48 0,13 1 0 15,9 0-496-15,9 2-80 0,9 3-32 0,1 3 0 0,-3-2-336 16,0 4-80-16,1 1-16 0,-4-2 0 0,-7 2-320 0,-6-1-64 16,-10-1-16-16,-4-3 0 15,-4 2-208-15,-4-1-128 0,-1-1 128 0,-5-1-208 16,-3 1-272-16,-5-1-48 0,-3-3-16 0,-6 3 0 15,-8 0-160-15,-4 1-16 0,-5 2-16 0,-8 1 0 16,-7 1-176-16,-9 1-48 0,-5 3 0 0</inkml:trace>
  <inkml:trace contextRef="#ctx0" brushRef="#br0" timeOffset="103651.53">32244 4934 31327 0,'2'-4'2784'0,"-1"-1"-2224"0,0 0-560 0,0 4 0 16,0-3 640-16,1 1 32 15,-1-5 0-15,1-3 0 0,2-5 928 0,0-4 192 0,0 1 48 0,-2 0 0 16,-1 2-1200-16,-2 3-256 0,1-1-32 0,-4 3-16 16,1-1 0-16,-4 5 0 0,0 0 0 0,-4 3 0 15,-3 1-96-15,-4 4-32 0,-3 3 0 0,-5 5 0 16,-3 6-208-16,-4 4 128 0,-3 4-128 0,-2 3 0 16,2 3 0-16,0 6 0 0,1 0 0 0,3 5 0 15,4 0 0-15,4-2 0 0,5 0 0 0,5-1 0 16,5-2-192-16,4-5 64 0,4 0 128 0,4-3-208 15,1-3-176-15,5-4-48 0,2-1 0 16,2-3 0-16,1-1 48 0,3-3 0 0,0-1 0 0,3-3 0 0,1-2 192 0,1-1 32 16,1-2 16-16,3-2 0 0,0-2 464 0,2-3 112 15,1-1 16-15,-2-2 0 0,1-3 192 0,-1-4 32 16,-2-1 16-16,-1-4 0 0,-1-6-304 0,-4 2-64 16,-1-5-16-16,-2-4 0 0,-1-3-176 0,-3-8-128 15,-1-2 192-15,-1 0-192 0,-1-2 192 0,-2 0-192 16,-1-3 192-16,-2-1-192 0,-2 4 288 0,0-1-48 15,-2 0-16-15,0 0 0 0,-2 0 16 0,1 1 0 16,0 2 0-16,-2 1 0 0,1-2-240 0,-2 1 0 16,-2 3 0-16,0 1 0 0,-1 3-256 0,-2 3-32 0,0 5-16 15,-1 7 0 1,2 3-208-16,-1 3-64 0,0 5 0 0,2 3 0 16,1 0-176-16,1 4-32 0,1 3-16 0,2 0 0 15,-1 1-1184-15,2 4-256 0,-2 0-32 0,2-1-8528 0,0 4-1696 0</inkml:trace>
  <inkml:trace contextRef="#ctx0" brushRef="#br0" timeOffset="104216.69">33180 4523 23039 0,'0'0'2048'0,"0"-1"-1648"0,0 1-400 0,0 0 0 15,0-2 0-15,0 0-144 0,0 2 0 0,0-2 0 16,0 0 1648-16,0-2 336 0,0 1 64 0,0 1 16 16,0-2 0-16,-1 3 0 0,1 1 0 0,-2 1 0 0,-1 3-384 15,-2 2-64-15,-1 5 0 0,-4 2-16 0,-2 5-288 0,-4 4-48 16,-4 7-16-16,-2 4 0 0,-2 6-224 0,-3 0-48 16,-1 3-16-16,-3 3 0 0,1-1-320 0,-2 4-64 15,-3 6-16-15,3-4 0 0,-1 0-288 0,-1-1-128 16,3 1 128-16,3-7-128 0,3-5 0 0,4-3-256 15,5-4 48-15,5-3 0 16,2-4-400-16,4-2-80 0,3-5-16 0,1-6 0 16,2 1-704-16,1-6-160 0,1-5-32 0</inkml:trace>
  <inkml:trace contextRef="#ctx0" brushRef="#br0" timeOffset="104436.79">32608 4688 46991 0,'-8'10'2080'0,"5"-2"432"0,3 4-2000 0,2-1-512 0,3-1 0 0,3-1 0 15,1 1 288-15,5 11-32 16,10 12-16-16,10 9 0 0,9 12 880 0,7 3 176 0,2 1 48 0,0-2 0 16,1-4-624-16,-1-2-112 0,1-4-32 0,-5-1 0 31,-3-6-992-31,-4-2-208 0,-2 0-32 0,0-6-16 0,-2 0-992 0,-4-5-208 15,-3 0-48-15,2-7 0 0</inkml:trace>
  <inkml:trace contextRef="#ctx0" brushRef="#br1" timeOffset="112744.43">21607 6153 41471 0,'-8'-1'3680'0,"2"1"-2944"0,4 0-592 0,4 0-144 16,0 0-816-16,1-2-192 0,-2-1-32 15,3 1-16-15,3-5 1056 0,7 1 176 0,5-1 48 0,7 1 16 0,8-4 176 0,4 2 32 16,7 2 16-16,3 1 0 0,6 0-176 0,9 4-32 16,9 1-16-16,7 1 0 0,9 2 144 0,10-1 48 15,8 1 0-15,8-1 0 0,3 4-112 0,8-6 0 16,10 2-16-16,14-2 0 0,13 0 80 0,13-2 32 16,7 0 0-16,-17 1 0 0,-11 1-48 0,22-2-16 15,28 1 0-15,8 2 0 0,-4 2-352 0,-6-1 0 0,-1 0 0 16,-8-2 0-16,-7-2 0 0,-11 2 0 0,-12 0 0 0,-8 0 0 15,-7 2-240-15,-13-1-112 0,-13-1-32 0,-9 0 0 16,-7 0 112-16,-12 0 16 0,-10-1 0 0,-10-3 0 31,-8 1-272-31,-9-2-48 0,-4 0-16 0,-6-1 0 16,-5 0-112-16,-6 0 0 0,-7 0-16 0,-6-3-11312 16,-7 2-2240-16</inkml:trace>
  <inkml:trace contextRef="#ctx0" brushRef="#br1" timeOffset="115585.74">16985 11194 19343 0,'0'-3'1728'0,"-1"1"-1392"16,1 2-336-16,-2 0 0 0,2 2 1184 0,-2 0 160 16,-1-1 48-16,-2-1 0 15,-2 2-2048-15,-3-1-416 0,-3 2-80 0,-4 0 0 0,1 1 768 0,-3-3 176 16,-1-1 16-16,-2 0 16 0,-1 0 1184 0,0-3 224 16,-1 3 48-16,1-3 16 0,1 1 496 0,2 1 80 15,-1-4 32-15,3 2 0 0,1-2-528 0,1 1-96 0,1-3-32 0,-1-1 0 16,1 2-720-16,-1-2-144 0,0-1-16 0,-1 1-16 15,0-3-176-15,-3 0-48 0,-1 0 0 0,-2-3 0 16,1 2 192-16,-3-2 16 0,-3-1 16 0,-3 2 0 16,0-1-96-16,-2-1-32 0,-3 0 0 0,-1 2 0 15,1-3-80-15,3 1-16 0,2 1 0 0,-4 0 0 16,-1-1 160-16,-1-3 32 0,-1 2 0 0,-1-1 0 16,2 1-144-16,0-1-32 0,0-1 0 0,1 1 0 15,0-5-144-15,-1 1 128 0,-1 1-128 0,-2-2 128 16,0-1-128-16,1 4 0 0,1 0 0 0,-7-1 0 0,-5-4 0 15,-7 0 0-15,-1 2 0 0,-4-3 0 0,0 2 0 0,-1-2 0 16,-3 4 0-16,-2-4 0 0,0 5 0 0,-2 1 0 16,2 1 0-16,2 0 0 0,3-1 0 0,3-3 128 15,0 1-128-15,1 1 0 0,0-2 192 0,-2 1-64 16,3-2 0-16,1 1 0 0,5 4-128 0,-3-3 0 16,-7 1 0-16,-1-2 0 0,3 4 0 0,-3-1 0 15,-2 1 0-15,-3 0 0 0,-3 0 0 0,1 1 0 16,3 2 0-16,-7 2 0 0,-7 1 0 0,-3 3 192 15,1-3-32-15,1 0 0 0,4 1-32 0,-6 1 0 16,-7 1 0-16,2-2 0 0,5 1-128 0,3-2 0 16,3 0 0-16,0-1 0 0,-3 0 0 0,4 2 0 0,1-2 0 15,1 0 0-15,3-5 0 0,0-2 0 0,3 4 0 0,-3-2 0 16,1 2 0-16,-1-2 0 0,4 0 0 0,1 2 0 16,4 2 0-16,-8-2 0 0,-5-1 0 0,-1 2 0 15,3 3 0-15,0-1 0 0,1 3 0 0,1 3 0 16,7-2 0-16,-5 6 208 0,-4-5-48 0,-4 4-16 15,0-3-144-15,-2 3 192 0,1-2-192 0,0 1 192 16,-2 3-64-16,6-1-128 0,8 2 192 0,-3-1-64 16,-5-3-128-16,0 1 0 0,0-1 0 0,3 1-176 15,9 3 176-15,-5 0 0 0,-3-3 0 0,-5 2 0 16,-4-1 0-16,0 6 0 0,1 3 0 0,6-1 0 0,5 1 0 16,-6 1 0-16,-4 1 0 0,2 2 0 0,8 1 0 15,-1 4 0-15,-1-3 0 0,-4 2-128 0,-2 0 128 0,-1 2 0 16,0 2 0-16,-1-3 0 0,1-1 0 0,2 3 0 15,2 1 0-15,0 1 0 0,-2 2 0 0,1 0 0 16,-1 1 0-16,1 1 0 0,2 1 0 0,1-1 0 16,10-2 0-16,-2 2 0 0,-3 1 0 0,2 6 192 15,1 1-64-15,2 1 0 0,7-1-128 0,-1 0-128 16,3 1 128-16,-1 2-192 0,0-1 192 0,0-1 0 16,0 3 0-16,-1-2 0 0,5 1 0 0,-1-2 0 15,5-1 0-15,-2-3 0 0,3-1 0 0,-3 2 0 16,-2 3 0-16,0-1 0 0,3 1 0 0,-2 1 0 15,1-1 0-15,0 4 0 0,0-1 0 0,3-3 128 0,1 0-128 0,3 0 128 16,1-3-128-16,2-3 144 0,1 1-144 0,1-1 160 16,6 0-160-16,0 0 0 0,3-3 144 0,-3 7-144 15,-2 5 0-15,0 2 0 0,1-3 0 0,0 2 0 16,3 1 0-16,-3-2 0 0,0-2 0 0,-3 2 0 16,0-5 0-16,0-3 0 0,-2-2 0 0,-1-2 0 15,-3 3 0-15,-2-2 0 0,-1 0 0 0,-2 1 0 16,0-1 0-16,-1-1 0 0,2-2 128 0,-1 0-128 15,-2-1 192-15,0-3-16 0,4-1-16 0,-1 2 0 16,1-4-160-16,0 0 192 0,1 0-192 0,3-2 192 16,-2 3-192-16,2-2 0 0,1 3 0 0,0-1 128 15,-1 1-128-15,1-3 0 0,-1-1 0 0,0 0 0 0,-2 0 0 0,-1-1 192 16,-1 4-192-16,-2-4 192 0,-1-3-192 0,1 1-144 16,-2-3 144-16,1-1-208 0,5-4 208 0,1-1 0 15,1-1 0-15,2-4 0 0,1 0 0 0,2-1 160 16,2 0-160-16,1-3 192 0,2 1 0 0,2-1 0 15,1 2 0-15,3-6 0 0,1 0-192 0,3-2 0 16,-1 0 144-16,2-2-144 0,-1 0 0 0,0 1 0 16,3 3 0-16,1 0 0 0,2 2 0 0,0 3-160 15,-2-1 160-15,-1 0 0 16,3 2-128-16,-2 1 128 0,2 1 0 0,-2 0 0 16,3 0 0-16,0 2 0 0,1 0 0 0,0 1 0 15,3 1-160-15,-1 1 32 0,0 0 0 0,0 1 0 0,3 1 128 0,-1 1 0 16,1-1 0-16,1 1-128 0,1 4 128 0,-1-2 0 15,2-2 0-15,0 3 0 0,1 3 0 0,1-2 0 16,1 2 0-16,1-1 0 0,-1 1 0 0,0 0 0 16,2 0 0-16,-2-1 0 0,1 2 0 0,-2 0 0 15,3-2 0-15,-1 0 0 0,2 0 0 0,-3-1 0 16,2-2 0-16,-1 1 0 0,1-1 0 0,-1-1 0 16,-1-2 0-16,2 2 0 0,-2-4 144 0,1 0-144 15,1 0 192-15,-1 0-192 0,3-1 240 0,0-3-64 16,1 0-16-16,2 1 0 0,1-2-32 0,-1-1 0 0,3-3 0 15,-1 0 0-15,1-2-128 0,3 0 0 0,2-6 0 0,1 1 0 16,-1-2 0-16,1 1 0 16,0-3 128-16,-1 2-128 0,0-1 128 0,1-1-128 0,1 1 0 15,-2-2 128-15,0-1-128 0,0 1 0 16,-1 4 0-16,2-3 0 0,3 1 0 0,3-4 0 0,1 2 0 0,0 0 0 16,1 6 0-16,1-2 0 0,1 1 0 0,1 0 0 15,1 2 128-15,1-2-128 0,2 4 128 0,-2-2-128 0,-4 2 0 16,-2 2 0-16,1 1 0 0,-3-2 0 0,-1 5 0 15,-2 0 0-15,-4 1 0 0,-3 0 0 16,-2 4 0-16,-2 1 0 0,-4 0 0 0,-1 1 0 16,-2 2-144-16,-2 0-16 0,-3 2 0 0,-3 5 0 15,-2-1-32-15,-4 2-16 0,-4 4 0 0,-2 0 0 16,-5 4 64-16,-2-3 16 0,4-3 0 0,-8 3 0 16,-7 2-32-16,-6 3 0 0,3-3 0 0,0 3 0 15,-1 3 160-15,-1 0 0 0,-3 3 0 0,3-1-128 16,10-4 128-16,-4 2 0 0,-1 3 0 0,-3 2 0 0,3 0 0 0,2-2 0 15,1-1 0-15,3-5 0 0,3-1 0 0,1-2 0 16,1-1 0-16,5-1 0 0,2-3 0 0,3-1 0 16,1 0 0-16,3-1 0 0,1 0 0 0,-1 2 0 15,5 0 0-15,0 0 0 0,2-1 0 0,0 3 0 16,4-2 0-16,1 3 0 0,1 1 0 0,4-1 0 16,3-2 0-16,5 3 0 0,0-3 0 0,6 0 0 15,6 1 0-15,6-2 0 0,4 0 176 0,7-3-48 16,7-4 0-16,6-5 0 0,6-3 112 0,4-5 16 15,2-4 0-15,7-1 0 0,7-4-256 0,8-1 144 16,6-3-144-16,-1 1 128 0,-2 2-416 0,-5 2-96 16,-5 4 0-16,-4 8-20400 0</inkml:trace>
  <inkml:trace contextRef="#ctx0" brushRef="#br2" timeOffset="118748.61">29180 6365 43311 0,'-4'-6'3840'0,"3"2"-3072"0,1 4-608 0,0 0-160 31,3 0-1408-31,-2 0-320 0,0-1-64 0,0-1-16 16,3 1 512-16,0-1 96 0,2 2 32 0,1 2 0 16,3-1 128-16,0 1 16 0,3 1 16 0,0-3 0 0,3 2 816 0,2-2 192 0,0 1 0 0,4-2 0 15,4-3 1536-15,4 0 368 0,6 0 64 0,7-2 16 16,8 1-560-16,9-2-96 0,7 1-32 0,10-3 0 16,12 2-480-16,10-2-112 0,12 0 0 0,12 3-16 15,8-3-144-15,10 3-32 0,7 4 0 0,3-2 0 16,3 3-256-16,1 1-64 0,1 0-16 0,-3 0 0 0,-5 1-176 0,-3 0 160 15,-1-2-160-15,-7 0 160 0,-5 1-160 0,-7 0-144 16,-5 0 144-16,-9 0-208 16,-7-5-176-16,-9 0-48 0,-8 2 0 0,-9 1 0 15,-6 2-496-15,-7 2-96 0,-6 1-32 0</inkml:trace>
  <inkml:trace contextRef="#ctx0" brushRef="#br2" timeOffset="120900.13">18830 15882 8287 0,'-11'-11'736'0,"1"4"-592"16,0-3-144-16,1 4 0 0,3 1 6224 0,1 1 1216 0,-2 0 240 0,-7-4 64 0,-7-5-5456 0,-9-3-1088 16,-4 0-224-16,-5 1-32 0,1 4-944 0,-2 0 0 15,-3 2-240-15,-4 1 48 16,-5 1-816-16,-2-1-160 0,-4 3-48 0,-2 2 0 15,2 2 16-15,1 1 0 0,0 1 0 0,4 4 0 0,3 3 2016 0,-1 3 400 16,1 2 64-16,2 4 32 0,1 2 48 0,0 0 16 16,2 2 0-16,-2-1 0 0,-2 1-864 0,1 2-160 15,0 2-32-15,-4 6-16 0,-1 2-304 0,2 2 0 16,2 1 0-16,0 0-144 0,4 1 144 0,-1 1 0 16,1-1 0-16,0 0 0 0,1-2 0 0,0-1 256 0,-1 5-48 0,2 2 0 15,2-1-208-15,3 0 0 0,1-2 0 0,2 2 0 16,2-4 208-16,-2 2-48 0,2-2-16 0,-3-1 0 31,1 2-144-31,-2-3 192 0,1 1-192 0,0-2 192 0,-1 2-192 0,-1 0 0 0,1-1 0 0,2 1 0 16,3-1 208-16,1-1-32 15,3-2-16-15,-3 2 0 0,-3 5 16 0,0 2 0 0,0-2 0 0,1-2 0 16,-2-1-16-16,2-3 0 0,-2 0 0 0,0 0 0 16,-1 0-160-16,-3-3 160 0,1-1-160 0,-3 1 160 15,0-5 0-15,-2 0 0 0,-4-2 0 0,-4-1 0 16,1-5-32-16,-5-1 0 0,1-1 0 0,-2-2 0 0,2 4-128 15,-1-4 128-15,5 4-128 0,-2-2 128 0,0 2-128 0,-1 0 128 16,0-2-128-16,-2 1 128 0,1 2 0 0,-1 0-128 16,3-1 192-16,0-1-64 0,2 0-128 0,-1-1 0 15,0 0 144-15,1 0-144 0,-1 2 256 0,-7 3 0 16,-3 2-16-16,-2 1 0 0,-4 0-240 0,-2 1 0 16,0-1-144-16,-4-5 144 0,-4 2 0 0,-2-2 0 15,1-1 0-15,0 0 0 0,3-4 0 0,-2 2 0 16,-1-3 0-16,2-1 0 0,0-2 208 0,1-1-64 15,2 2-16-15,-1 0 0 0,-2 1-128 0,-3 3 160 16,0-2-160-16,1 0 160 0,0 1-160 0,2-1 0 16,-2 1 0-16,-2-1 0 0,1 0 0 0,-1 1 0 15,-2 2 0-15,1-3 0 16,5-1 0-16,-8 0 0 0,-6 2 0 0,0-1 0 0,3 5 0 0,-2-5 0 0,0-3 0 0,-2 2 0 16,-1-2 0-16,12-1 0 0,12 0 0 0,-7-6 0 31,-6-1 0-31,-4-1 128 0,-1-3-128 0,7 3 128 0,9-5 64 0,-2 1 0 0,0-6 0 0,-3 1 0 15,-2 1-192-15,2-2 0 0,2 3 144 0,0-5-144 32,-1-2 0-32,-3 0 0 0,-3-1 0 0,-6 4 0 15,-2 1-176-15,-1 0 176 0,0 1-208 0,-6 0 80 16,-3 1 128-16,-3-1-160 0,-2 3 160 0,1-2-160 16,3 1 160-16,1-3 0 0,4-3 0 0,-4 0 0 15,1 2 0-15,0-5 0 0,14 3-144 0,-7-1 144 16,-4-6 0-16,3-1 0 0,12 5 0 0,-4-2 0 0,-4-3 0 0,-2 1 0 15,0-1 0-15,3-2 0 0,5 1 0 0,-2-2 0 16,0 0 0-16,3 3 0 0,2 1 0 0,2-1 0 16,-1-6 0-16,1 1 0 0,2 2 0 0,0-3 0 15,1-4 0-15,5 1 0 0,8 0 128 0,0 0-128 16,2-4 0-16,0-2 128 0,1 0-128 0,0-1 160 16,2 3-160-16,-2-6 160 0,1 3-160 0,0 0 0 15,4 2 0-15,0-4 0 0,-3 0 0 0,-1 0 0 16,1 0 0-16,-1 1 0 0,-1-4 0 0,-1 1 0 15,0-2 0-15,-2 2 0 0,2 4 0 0,-1 2 0 16,0 3 0-16,-2-2 0 0,2 0 0 0,1 2 0 16,4 5 0-16,4-1 0 0,-1-4 0 0,-1-1 192 0,-1 0-192 15,1-1 192-15,5 4-32 0,-4 1 0 0,1 3 0 0,0 1 0 16,4 0-160-16,-1 2 160 0,3 0-160 0,-4-1 160 16,-1 1-160-16,-1 1 0 0,0 4 0 0,-4-1 0 15,-3 1 0-15,0 2 128 0,6 5-128 0,-6 0 0 16,-4 5 0-16,-1 3-256 0,12-1 48 0,-4 4 0 15,-8-1 208-15,0-1 0 0,4 3-160 0,4 0 160 16,3 0 0-16,3 0 0 0,0 0 0 0,3 0 0 16,4 0 256-16,2-3-48 0,2 1 0 0,1 1 0 15,2-3-208-15,3 1 0 0,3-1 0 0,1-1 0 16,2 1 0-16,0 2 128 0,2-1-128 0,1 1 0 0,1 2 0 16,1-1 0-16,2 1 0 0,2 0-160 0,0 1 160 0,1 0-208 15,2 0 80-15,-1-1 128 0,1 3 0 0,0-3 0 16,2 0 0-16,0 0 0 0,1 0-176 0,0 0 48 15,2 0 0-15,-1-4 0 0,3 3 128 0,0 0 0 16,1-3 0-16,-2 3 0 0,3-2 0 0,-1-1 176 16,0 2-48-16,1 0 0 0,0-2-128 0,2-1 192 15,-2 1-192-15,3-1 192 0,-2 1-192 0,2 0 0 16,0 0 0-16,0-4 0 0,-1 2 0 0,1-1 0 16,0 1 0-16,0-3 128 0,-2 2-128 0,2-1 0 15,-2 1 0-15,1 1 0 0,-2 2 0 0,-1-4 0 16,0 5 0-16,0-2 0 0,1 1 0 0,-1 2 0 0,-2-2 0 15,0-1 0-15,1 2 0 0,1-2 0 0,1 1 0 0,0 0 0 16,2-2 0-16,2-1 0 0,0 1 0 0,2 0 0 16,1 0 0-16,3-1 0 0,4-5 0 0,5 1 0 15,6-4 0-15,6 2 160 0,4-2-160 0,4 1 160 16,2 0-160-16,2 0 0 0,3 3-160 0,-3 0 160 16,-2 0-176-16,-4-1 176 0,-4 4-192 0,-2 0 192 15,-4 3 0-15,-2 0-128 0,-2 3 128 0,-3 2 0 16,-4 0-144-16,-1 0 144 0,-1 1-208 0,-2 0 80 15,-1 2-48-15,-3-1 0 0,0 2 0 0,-3-4 0 16,-1 3-48-16,-3 0-16 0,1 0 0 0,-3-1 0 0,-3 3 64 16,-1-2 16-16,-3 3 0 0,-4 0 0 0,-1 3-16 0,-4 2 0 15,-2 0 0-15,0 1 0 0,3-1-16 0,-6 2 0 16,-8 5 0-16,-8 5 0 0,-1 0 0 0,3 2 0 16,3-4 0-16,-3 5 0 15,1 3 0-15,-2 4-16 0,4-4 0 0,3 1 0 0,2 1 208 0,4-5 0 16,3 1 0-16,3-1 0 0,3-2 0 0,3-2 0 15,3 0 128-15,2-3-128 0,3 0 160 0,2 1-32 16,2-4 0-16,4 2 0 0,1-6-128 0,4 4 128 16,4 1-128-16,2 1 128 0,3-1-128 0,1 3 0 15,3 2 0-15,2-1 0 0,0 0 0 0,1-2 0 16,2 3 0-16,4 1 0 0,3 1-176 0,2-3 176 0,2 1-128 16,2-5 128-16,2 1-384 0,4-5 16 0,6 2 0 0,8-1-19280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44:30.5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20639 7729 12895 0,'-2'-1'1152'0,"-1"1"-928"0,2 1-224 0,1-1 0 0,-1 0 1280 0,0 0 224 0,-2 0 32 0,-1 0 16 0,-1 0 544 0,-1 0 96 0,0 0 32 0,0 2 0 15,1 0-384-15,0-2-80 0,1 0-16 0,1-2 0 16,0 4-912-16,1-4-192 15,0 0-48-15,2 1 0 0,0-1-80 0,2 0 0 16,-1 0-16-16,3 2 0 0,-1-3 144 0,1 3 16 0,2 0 16 0,0 0 0 16,2 0-352-16,2 0-80 0,0 0-16 0,0 0 0 0,1 3-224 0,0-3 128 15,1 0-128-15,1 1 0 16,0 0 0-16,1 1 128 0,1 0-128 0,-1-1 0 16,2 1 0-16,-1 0 0 15,1-1 0-15,0-1 0 0,3 3-224 0,1-1-32 0,-2-1-16 0,1 1 0 16,1 1-416-16,-2-3-80 0,2 0 0 0,0 0-16 15,2-3-1088-15,2 0-224 0,-3 1-32 0,0-1-16 16,-3 3-336 0,-1-3-64-16</inkml:trace>
  <inkml:trace contextRef="#ctx0" brushRef="#br0" timeOffset="464.59">20608 8035 22111 0,'3'0'1968'0,"-2"0"-1584"0,0-3-384 0,1 3 0 0,-1 0 1728 0,1 0 256 0,2 0 48 0,2 0 16 0,3-1-1152 0,3 0-208 0,1 1-48 0,1-1-16 0,0 1-112 0,1-4-32 0,1 3 0 0,-1-3 0 16,0 1-688-16,-2 1-144 0,2 0-32 0,-1-1 0 31,-1 2-144-31,0 1-48 0,-1 1 0 0,-1 2 0 0,1-1 384 0,-2 0 192 0,1 1-192 0,-1 1 192 32,1 1-528-32,1-4 0 0,-2 4 0 0,-1-3 0 15,1 2-240-15,0 1-32 0,0-1-16 0,1-1 0 16,0 2-800-16,0-2-176 0,-1 0-16 0,1 2-7408 0</inkml:trace>
  <inkml:trace contextRef="#ctx0" brushRef="#br0" timeOffset="6845.78">22662 7303 11967 0,'-1'-5'1072'0,"1"1"-864"0,0 2-208 16,0 0 0-16,1 2 1200 0,1-2 192 0,-1-1 32 0,0-5 16 0,1-1-1072 0,1-1-224 0,-1 3-144 0,1-2 192 0,-1 2-192 0,1 1 192 0,-1 1-192 15,2-2 192-15,1 2-16 0,1 1 0 0,2-3 0 0,1 2 0 0,1 0-176 0,0 2 128 16,3-2-128-16,-1-1 128 15,2 1-128-15,-3 1 0 0,0-1 0 0,0 3 0 0,3-5 0 0,-1 4 0 0,2-2 0 0,-1-2 0 16,-1 5 560-16,1-3 16 16,-1 4 16-16,-1-2 0 0,-1 3 272 0,0 0 48 0,1 4 16 0,2-3 0 15,1 3-224-15,-1 2-32 0,0-1-16 0,0 1 0 0,-1 1-96 16,2-3-32-16,2 5 0 0,2 0 0 0,1 2-352 16,0-2-176-1,-1 2 160-15,0 0-160 0,-1 1 192 0,0 3-48 16,-1 1-16-16,-2 1 0 0,-2 3-128 0,-1 1 0 15,-1 1 0-15,-4 1 128 0,-1 1-128 0,-2 2 0 0,-2-2 0 16,-2 3 0-16,-2 3-128 0,0-2-16 16,-3 2 0-16,0-3 0 0,0-2-64 0,-3 0-16 15,1 1 0-15,-3 0 0 0,0 2 224 0,-1 0 0 16,-1 1 0-16,-1-1 0 0,1-2 0 0,-2 1 0 0,-1 1 0 16,2-1 0-16,-2-2 192 0,0 1-64 0,0-3 0 15,-1 2-128-15,1-3 432 0,-2 4-32 16,-3 2 0-16,-2 5 0 0,-3 4-144 0,1 2-16 0,-1 2-16 0,-1-3 0 31,4-8-912-31,-2-5-176 0,2-4-32 0,-2-5-16 0,3-4 912 0,0-2 256 0,2-2 0 16,0-3 16-16,0 0 0 0,2-4 0 0,0 2 0 0,0-3 0 15,-2 0-96-15,0-2-32 0,1 0 0 0,-1-5 0 16,2 2 48-16,0-1 16 0,1 0 0 0,0-3 0 16,1 2 288-16,0-2 48 0,3 2 16 0,-1-1 0 15,3 0-416-15,0-1-144 0,2-1 0 0,2 0 144 16,1 2-144-16,1-3 160 0,1-1-160 0,3 1 160 15,0 0 96-15,3 0 32 0,1 1 0 0,2-1 0 0,0-1 32 0,3-1 0 16,-1 2 0-16,2 1 0 0,3-1-320 0,-1-1 0 16,4 1 0-16,-1 1 0 0,2 1 0 0,0-1-192 15,2 3 16 1,0 2 16-16,-2 0 160 0,1 4 0 0,1 1-144 0,-1 0 144 0,1 6 0 16,-2-1 0-16,2 2-144 0,-1 3 144 0,0 1 0 15,0 0 0-15,1 3 0 0,-1 1 0 16,2-2 464-16,-1 2 0 0,-1-1 0 0,0 1 0 0,-1-4-80 15,-1 1 0-15,-1-1-16 0,0-3 0 0,-2-1 80 0,0 1 32 0,0-2 0 16,0-1 0-16,-2 1-144 0,0-2-16 0,-1 3-16 16,0-1 0-16,-2-1-304 0,0 1 160 15,-1 1-160-15,-1 0 128 0,0 2-128 0,-1 3 0 0,2-1 144 0,-4 1-144 16,2 2-160-16,-1 2-96 0,1 1-32 0,-3 3 0 16,1 0-736-1,-2 0-128-15,0-3-48 0,-2 2 0 0,1-2-880 16,-2-1-176-16,0 1-48 0,1-3 0 15,0-3-912-15,1-5-192 0</inkml:trace>
  <inkml:trace contextRef="#ctx0" brushRef="#br0" timeOffset="8152.82">22321 6777 9215 0,'1'-4'816'0,"0"1"-656"0,1 0-160 0,-1 0 0 0,1 1 320 0,1 0 16 0,1-4 16 0,1-3 0 0,2-2 336 0,2 0 64 15,-1 0 16-15,0-2 0 0,-2 5-416 0,-1 3-80 0,-1 2-16 0,-2 1 0 0,-1 2-80 0,-1 0-32 16,-1 2 0-16,0-2 0 0,0 5-144 0,-3-2 0 16,1 2-192-16,-2 0 192 0,5-5-192 0,0 0 192 0,-14 18-160 15,7-12 160-15,1 0 0 0,-1 3 320 0,-2-2-64 0,0 3 0 16,0 2 288-16,-3-1 48 0,1 0 16 0,-2 2 0 16,-1 2 96-16,-1-2 0 0,-2 3 16 0,-3-3 0 15,-1 2-16-15,-1 2-16 0,-2 1 0 16,2 0 0-16,4-2-288 0,-3 5-48 0,0 0-16 15,0 4 0-15,3 0 144 0,2 1 32 0,1-1 0 0,2 3 0 16,-1 4 128-16,0 8 16 0,2-2 16 0,0 2 0 16,1 2-464-16,0-3-80 0,-1 5-128 0,1 1 176 15,-1 6-368-15,0 3-64 0,0 3 0 0,1 3-16 16,1 0-432 0,2 1-96-16,0-9-16 0,0-2 0 0,0 1-80 0,1-3 0 15,2-2-16-15,1-1 0 0,0 2 416 0,1 1 96 0,1-1 16 0,1 0 0 16,1-1-112-16,1-7-16 15,2-3 0-15,1-4 0 0,1-3 512 0,2-3 0 0,3-3 0 0,0-2 0 16,2-1 192-16,3 0 144 0,2-1 32 0,2 1 0 0,1 1-368 0,-1-2 0 16,2-2 0-16,0-2-5648 15,2 0-1056-15</inkml:trace>
  <inkml:trace contextRef="#ctx0" brushRef="#br0" timeOffset="8910.92">23452 6777 10127 0,'3'-2'896'16,"-1"0"-704"-16,1 0-192 0,-1 1 0 0,0 0 1280 0,0 1 240 0,1 0 32 0,0-2 16 0,3 0-720 0,3-1-144 0,1 1-16 0,-1-1-16 0,-1 2-416 0,1 2-96 0,-3 2-16 0,0 1 0 0,2 2-144 0,-2 4 0 0,0-2 0 15,1 6 0-15,0 1-208 0,1 2-32 0,0 4 0 0,0 5 0 0,2-1 240 0,-1 7 0 16,0 0 0-16,-1 4 0 0,0-1 0 0,0 0 0 0,0 4 160 0,-1 0-160 15,1-3 320-15,0 0-32 0,1 0 0 0,1-1 0 0,0-2 816 0,0 2 176 16,-1-6 16 0,-1 3 16-16,1-1-416 0,-5 1-64 0,3 3-32 0,-4 1 0 15,0 4-576-15,-3 3-224 0,-1 5 176 0,-3 0-176 16,-1-4 128-16,-2 4-128 0,-3 6 0 0,-1-1 144 16,-1-9-144-16,3-2 0 0,-1 1 0 0,-2-1 0 15,4-2 0-15,-2-3 0 0,3 0 192 0,0-8-64 16,1 1 512-16,1-6 80 0,1-5 32 0,2-3 0 0,0-4-112 0,0-5-32 0,1-1 0 0,1-1 0 31,-1 0-80-31,0-2-16 0,-1 0 0 0,0 0 0 0,-1 0-304 0,1 1-64 0,-3-1-16 0,-1 0 0 16,0 1-512-16,-2 0-128 0,1 1 0 0,-2 1-16 31,-1 0-1472-31,0 4-304 0,-1-3-48 0,-1 3-9840 16</inkml:trace>
  <inkml:trace contextRef="#ctx0" brushRef="#br0" timeOffset="36407.57">24831 6876 8287 0,'-5'1'736'0,"0"3"-592"0,3-4-144 0,-1 1 0 0,2 1-256 0,-1 1-96 15,-3 0-16-15,-5 3 0 0,-3 3 144 0,0-1 32 0,-2 3 0 0,3-1 0 0,-2 1 192 0,3 0 160 0,0 1-32 0,1-1 0 0,-1 1 320 0,1 0 48 16,0 1 16-16,1 0 0 0,2-1-64 0,-2 0-16 0,2 0 0 0,-1 3 0 0,0-1 624 0,0 1 128 31,1 2 32-31,1 3 0 0,0-1-368 0,1 5-64 16,0 3-16-16,1 2 0 0,0 2-224 0,1 6-48 15,1 3-16-15,0 5 0 0,1 3-224 16,-2 4-64-16,2 4 0 0,-2 1 0 0,2-3-192 0,-1-2-192 16,2-1 48-16,0-9 0 0,0-1 16 0,1-4 0 15,0-4 0-15,-1-2 0 0,3 4 432 0,-2-3 80 16,1 1 32-16,1-4 0 0,-1-5-32 0,3 2-16 0,0-1 0 15,3 1 0-15,-1-5 320 0,3 1 64 0,1-1 16 0,0 2 0 16,3-1-416-16,1 0-80 0,1 0-16 0,0-2 0 31,2-1-1440-31,1-3-288 16,-2-1-64-16,2 1-8128 0</inkml:trace>
  <inkml:trace contextRef="#ctx0" brushRef="#br0" timeOffset="37499.17">25117 7253 10127 0,'0'-6'896'0,"0"1"-704"0,0 3-192 16,1 2 0-16,0 0 256 0,1-4 32 0,0-1 0 0,2-2 0 0,1-3 880 0,2-1 176 0,1-1 48 0,0 4 0 0,2-3 80 0,1 0 0 0,0 2 16 0,3 1 0 0,0 1-240 0,2-2-48 0,1 3-16 0,1-1 0 0,3 1-144 0,3-3-16 15,1 3-16-15,2 0 0 0,1 2 16 0,1 0 16 16,-2 4 0-16,0 1 0 0,-1 4-688 0,-2 0-144 16,-1 3-16-16,-1 2-16 0,-1-2-176 0,0 6 0 15,-2-2 0-15,0 1 0 0,-2 3 0 0,-2 0 0 0,0-1 0 0,-3 4 0 16,-1-1 160-16,-2-4 0 0,-2 3 0 0,-2-1 0 15,0 0 64-15,-3 0 16 0,1-3 0 16,-1 0 0-16,-3-2 32 0,-1-1 16 0,-2 0 0 0,-1-3 0 16,-1 1 64-16,-2-1 16 0,-1-1 0 15,-1 0 0-15,-1 0 80 0,-2-1 0 0,2 0 16 0,-3 2 0 16,-2-1-272-16,0-1-64 0,-1 1-128 0,0-1 192 16,-2 1-192-16,2 0 0 0,1 0 0 0,-2 2 0 15,0 0 0-15,1-1-192 0,0 0 192 0,3 2-208 16,-2-3-176-16,1 0-16 15,0-1-16-15,1 1 0 0,2-1 224 0,1-1 64 0,2 1 0 0,0-1 0 16,2 0 128-16,1-2 0 0,2 0 0 0,2 1 0 16,0-3 0-16,2 0 0 0,2 1 192 0,-1-1-64 0,1 0 64 0,2 0 0 15,0 1 16-15,1-1 0 0,1 3-208 16,1-3 0-16,3 2 0 0,3 2 0 0,-1-3 0 0,0 4 0 16,2-3 0-16,0 3 0 0,0-1 0 0,1 2 0 15,-1 0 0-15,1 1 0 0,1 3-144 0,-1-3 144 16,1 3 0-16,-3 1-144 15,1-4 144-15,1 3-128 0,-3 1 128 0,0 1-128 0,1-1-64 0,-1 0-16 16,-1-3 0-16,0 6 0 0,-1-2 16 0,0 0 0 0,-1 1 0 16,0 2 0-16,-1 0 64 0,-2 0 128 0,2 1-208 0,-2-3 80 15,-1 2 128-15,0-2-208 0,-1 0 80 0,-1 1 128 16,0-2-128-16,-1 0 128 0,-1 1 0 0,1 0 0 16,-2-1 0-16,0 1-176 0,-2 0 176 15,1-2-128-15,0-3 128 0,-1 3 0 0,-1 1 0 0,-2 0 0 16,1 0 0-16,-1 1 0 0,-1 2 128 0,0-4-128 15,0 2 160-15,-2 2-32 0,0-4-128 0,0 2 192 16,1-2-192-16,0 0 176 0,-2 0-176 0,3-5 160 16,0 0 208-16,-2 1 32 0,-1 0 16 15,1 2 0-15,-1-4-32 0,-1 2 0 0,-1-1 0 16,0 3 0-16,0-3-384 0,-1 1 128 0,-2 0-128 0,0-1 0 16,-1 0 0-16,-2-1 0 0,0 0 0 0,0-1 0 0,-2 2 0 15,-1-4 0-15,0 1-160 0,-1-1 160 16,2 2-672-16,-1-4-32 0,1 0-16 0,1 1 0 15,0-1-416-15,2-1-80 0,2 1 0 0,0-3-16 16,2 6-1008-16,0-3-208 0</inkml:trace>
  <inkml:trace contextRef="#ctx0" brushRef="#br0" timeOffset="38270.94">25959 6751 10127 0,'1'-4'896'0,"0"2"-704"0,1-2-192 0,-1 4 0 0,0 2 672 16,2-2 96-16,-1-2 32 0,3 1 0 0,2-3 448 0,1 2 96 0,2 2 0 0,0-3 16 16,1 3-592-16,-3 3-112 0,2-2-16 0,0 4-16 0,0 0-368 0,-1 1-64 0,1 0 0 0,1 6-16 0,0-1 448 0,1 0 80 0,3 4 32 0,0 1 0 0,2 1 336 0,2 3 64 0,2 2 16 0,2 2 0 0,2-1-544 15,1 2-96-15,1 2-32 0,0 0 0 16,2 0-480-16,1 3 0 0,2 3 0 0,1 1 0 0,-1-2 0 16,-1 1 128-16,0 1-128 0,-3-1 0 15,0 1 0-15,-2-4 0 0,-2 3 0 0,-3-2 0 0,-2 1 0 0,-4 0 0 0,-3 2 0 0,-4 1 0 0,-2-2 272 16,-4 2 64-1,-2 1 16-15,-3 1 0 0,-1-1-16 0,0 2 0 0,-1 3 0 0,1-1 0 0,1-1 48 16,-2-5 0-16,1-2 0 0,-1-1 0 0,0-5-192 0,-1 0-16 31,0 1-16-31,-3-1 0 0,1 1 240 0,-2 1 48 0,1 1 16 0,-3 1 0 16,-1 0-144-16,0 0-48 16,-2 2 0-16,1-3 0 0,-1-1-272 0,1-3 0 15,-1-3 0-15,-1 0 0 0,0 2 0 0,-3-3 0 16,2 0 0-16,-1-3-144 0,1-3 144 0,1-1 0 15,0-2 0-15,0-4-128 0,3 0 128 0,1-1-192 16,-2-1 192-16,0-1-192 16,-4-2-624-16,2 0-128 0,-1-2-16 0,1-1-16 15,0 0-768-15,0 0-160 0,1-1-16 0,1-2-10464 0</inkml:trace>
  <inkml:trace contextRef="#ctx0" brushRef="#br0" timeOffset="39049.49">27547 7315 13823 0,'0'-1'1216'0,"1"0"-960"0,-1 1-256 15,0 0 0-15,0 0 1152 0,1 0 192 0,-1-3 48 0,1 3 0 0,1-1 208 0,-1 2 64 0,0 3 0 0,-1-4 0 0,0 0-352 0,3 22-64 0,-2-10-16 0,-1 5 0 0,1 0-656 16,-1 3-128-16,1 4-16 0,-1 5-16 0,1-3-416 0,1 5 0 0,-2 0-144 0,0 7 144 0,0 3-240 0,-2 0 64 0,1-2 16 15,-1-2 0-15,-1-2-592 0,2-7-112 16,0-2-32-16,1-1 0 0,0-6 528 0,0-2 112 0,0-1 0 0,0-2 16 16,1-1 96-16,-2-2 16 15,1-2 0-15,0 0 0 16,0-3-1104-16,0 0-224 0,-1-4-32 0,1 1-8240 0</inkml:trace>
  <inkml:trace contextRef="#ctx0" brushRef="#br0" timeOffset="39398.15">27216 7734 20271 0,'3'-3'896'0,"-2"0"192"0,2-1-880 0,-1 3-208 0,-1 0 0 0,2 1 0 0,1-3 1056 0,1 1 160 0,4 0 48 0,4-5 0 0,2 2 608 0,1-2 128 0,1 2 32 0,-1-1 0 0,1 0-832 0,-1-1-176 15,2 3-16-15,-1 1-16 0,0-2-336 0,1 1-64 16,0 2-16-16,0-3 0 0,0 1-192 0,2 2-32 31,-2-3-16-31,1 0 0 0,2 0-144 0,0-1-16 16,3-2-16-16,-1 2 0 0,1-4-160 0,0 2-176 15,1-1 48-15,0-1 0 0,1 3 0 0,0-3 0 16,-2 2 0-16,1-2 0 16,-3 3-832-16,1 1-176 0,0-3-16 0,-1 2-9600 15,-1-2-1920-15</inkml:trace>
  <inkml:trace contextRef="#ctx0" brushRef="#br0" timeOffset="41429.69">29352 6749 15663 0,'-6'2'1392'0,"-2"1"-1120"16,3 0-272-16,3 0 0 0,0 2 208 0,-2-1-16 0,-5 3 0 0,-4 3 0 0,-5 6 352 0,-3-1 64 0,1 1 16 0,2 0 0 0,1 1 144 0,1-1 16 16,1 0 16-16,0 2 0 0,1-1-480 0,1 0-80 0,-1 2-32 0,0 2 0 15,2-1 48-15,-2 4 0 0,2 0 0 0,-3 2 0 16,2 1 368-16,-2 0 80 0,1 2 0 0,-1-2 16 15,1 1 0-15,0 1 0 0,2-1 0 0,-2 1 0 16,2-3 112-16,-1 2 0 0,1 1 16 0,1-1 0 16,0 3-464-16,-1-3-80 15,1 6-32-15,1-2 0 0,1 1-80 0,0 2 0 16,0 2-16-16,1-1 0 0,0 3-176 0,2 1 0 0,-1 0 0 0,2-2 0 0,1-5 0 16,0-1 0-16,0-1 0 0,3-2 0 0,0 2 0 15,1 0 0 1,0 0 0-16,1-2 0 0,0 2 240 0,1-2-48 0,0 4 0 0,1-3 0 0,0 3-192 15,2 2 0-15,-1-4 0 0,1-3 0 0,-1-1-192 16,2-1-144-16,-2-2-32 0,-1-1 0 16,2 2-128-1,0-4-16-15,1 0-16 0,1-4 0 16,0 2-544-16,-1-3-96 0,3 1-32 0,-1-3 0 16,2 1-144-16,1-2-16 0,2 1-16 0,-1-2-5584 0,3-1-1104 0</inkml:trace>
  <inkml:trace contextRef="#ctx0" brushRef="#br0" timeOffset="42261.38">29373 7287 23039 0,'-4'3'2048'0,"2"-3"-1648"0,1 2-400 15,-1-1 0-15,4 0 1088 0,-2 2 128 0,-2-2 16 0,1 2 16 0,0 0-96 0,1 1 0 0,1-2-16 0,3 1 0 0,1-2-688 0,2-1-128 0,3-1-16 0,2-2-16 0,2 1-288 0,2 2 160 16,1-4-160-16,3 1 128 0,3 0-128 0,0 2 0 0,2-2 0 0,1 2 0 16,0 1 0-16,2 1 0 15,5 2 0-15,2-1 0 0,1 3 0 0,2-1 0 0,-1 2 0 0,-1-1 0 16,-1 1 0 0,-2-1 0-16,3-3 0 0,-4 3 0 15,0 0 0-15,-3-2 0 0,-2 0 0 0,-2 2 0 0,-2-2 0 16,0-1 0-16,-2 0 0 0,0-1 0 0,-2 3 0 0,-1-4 0 15,0 1 0-15,-2-1 0 0,-1 1-128 0,-1-1 128 16,-1 0 0-16,-1 0 0 0,-1 3-320 0,-1-3 16 16,-2 0 0-16,0 0 0 0,-2 0-16 0,-1 1 0 15,0-1 0-15,-3 1 0 0,1 3 320 0,-1-3 0 16,-2 4 0-16,0 0 0 0,-1-1 0 0,-3 3 128 16,2-1-128-16,-3 2 0 0,-1 1 0 0,-3 3 0 0,-1 0 0 15,-2 4 0-15,-1-1-208 0,0 2 64 16,-2 2 16-16,0-1 0 0,0 3 128 0,-2-1 0 0,1 1-144 0,-2 1 144 15,1 1 0-15,-1 0 0 0,-2 2-144 16,1 1 144-16,1 0 0 0,-1 0 0 0,2 2-128 0,0-3 128 16,-1 1-176-16,2 0 32 0,1-1 0 0,0-1 0 15,-1 2 144-15,3 0 0 0,-3 0-144 0,0-1 144 16,1-2 0-16,0 1 0 0,0 1 0 0,-1-2 0 0,0 2 0 16,1-3 0-16,0 0 0 0,0-1 0 0,2 2 128 15,-1-5-128-15,3 3 192 0,0-3-64 0,1-4 64 0,0 2 16 16,2-1 0-16,-1-1 0 0,1-3-432 0,2 4-96 15,0-4 0-15,1-2-16 16,0-1-1024-16,2 1-208 0,-1 0-32 0,1-1-6016 16,2 1-1216-16</inkml:trace>
  <inkml:trace contextRef="#ctx0" brushRef="#br0" timeOffset="43432.39">30471 6879 11967 0,'0'-2'1072'0,"0"2"-864"16,0 0-208-16,0 0 0 0,0 0 784 0,0 2 112 0,1-2 32 0,-1 2 0 15,2-1 496-15,-1 2 112 0,1 0 0 0,-2-3 16 0,0 0-160 0,11 17-48 0,-7-11 0 0,2 1 0 0,0 2-816 16,1-2-160-16,1 3-48 0,1 1 0 0,0 0 0 0,-1 2 0 0,2-1 0 0,0 4 0 0,1 0-16 0,2 2-16 15,-1 1 0-15,2 1 0 0,0 1-288 0,4 1 0 32,-1 3 0-32,3 0 0 0,1 2 0 0,0 2 0 15,1-1 0-15,0 3 0 0,1 0 0 0,-4-3 0 0,-1-2-160 16,-2 0 160-16,-1-2 0 0,-1-1 0 0,0 1 0 0,0 2 0 0,-1-4 0 0,0 4 0 31,0 0 0-31,0 1 0 0,-1 1 0 0,-2-3 0 16,0 2-144-16,-2-2 144 0,1 4-320 0,-3-2 0 15,0 0 0-15,-1 1 0 16,-1-2-128-16,-3 2-48 0,1 0 0 0,-4 0 0 0,1 1 496 0,-3-2 0 0,1 0-128 0,-4-2 128 16,1-1 432-16,-1-3 128 0,-1-2 16 0,0 0 16 15,-1-2 608-15,-2 1 112 0,0 0 32 0,-1-1 0 16,-1 2-752-16,-2 1-144 0,0-2-16 0,-1 3-16 16,-1 2-256-16,-1-2-160 0,-3 1 192 0,-1 0-192 15,0 0 160-15,1-1-160 0,0 2 128 0,0-4-128 16,1 4 128-16,-2-2-128 0,1 1 0 0,0 0 128 15,1 1-128-15,2-6 0 0,0 0 0 0,4-2 0 16,0-1 0-16,2-3 240 0,2 0-64 0,0-4-16 16,2 1 96-16,1 0 0 0,1 0 16 0,0-2 0 0,-1-1-432 0,3 0-96 15,0 0 0-15,1-3-16 16,1 1-752-16,1-2-160 0,1 0-32 0,0 0 0 16,2-1-1280-16,1 3-256 0,0-3-48 0,1-3-16 0</inkml:trace>
  <inkml:trace contextRef="#ctx0" brushRef="#br0" timeOffset="44989.83">32066 6905 21183 0,'-3'-3'1888'0,"0"2"-1504"0,2 2-384 16,0 2 0-16,-1-3-1072 0,0 0-272 0,-2 0-64 0,-2 1-16 0,-3 2 1120 0,-2-1 304 0,0 0 0 0,-3 3 0 0,1 1 0 0,-2-1 256 0,1 4-16 0,0-3-16 0,0 3 480 0,-1 1 80 15,0 1 32-15,-1 0 0 0,1 3 464 0,2-1 80 0,-2 4 32 0,0-2 0 0,0 5 128 0,0 0 16 32,1 1 16-32,-1 2 0 0,0 1-464 0,0 2-80 0,-1 2-32 0,1 3 0 0,0 1-480 0,-1 0-112 15,1 1 0-15,2-1-16 0,0-3-368 0,1 2 0 16,1 2 0-16,1-3 0 16,1 0 0-16,1 0 0 0,0 2 0 0,2-4 0 15,0 6 0-15,1-3 0 0,1 1 0 16,1 1 128-16,-1 2-128 0,1-2 192 0,0 4-64 0,-1 2 0 15,0-1-128-15,1 2 0 0,-2 2 0 0,0-2 128 16,1-1-128-16,0 0 0 0,2 1 0 0,-1-2 0 16,2-3 0-16,2 0 0 0,1-5 0 0,0-1 128 15,3-1 176-15,1-3 32 0,0 0 16 16,2-3 0-16,0-1-16 0,2 0 0 0,3 0 0 0,-2 0 0 16,1-2-128-16,1-1-16 0,-1 2-16 0,3 0 0 15,-2 0-400-15,2-2-80 0,-1 3-16 0,-1-1 0 16,1 0-448-16,0-3-112 15,-1 2-16-15,2-1 0 0,0 2-864 0,0-2-176 16,2 1-48-16,-1-2 0 0,1 1-1152 0,-1-5-256 16</inkml:trace>
  <inkml:trace contextRef="#ctx0" brushRef="#br0" timeOffset="47175.5">32518 7236 17503 0,'0'0'1552'0,"0"-1"-1232"0,0 1-320 16,0 0 0-16,0 0 1024 0,0-2 128 0,1 2 48 0,-1 0 0 0,1-2 272 0,-1 0 64 15,0 2 16-15,0 0 0 0,0 0-624 0,0 0-128 0,0 0-32 0,0 0 0 0,0 0-96 0,0 0-32 0,0 0 0 0,0 0 0 0,0 0-240 0,-25 11-48 16,18-5-16-16,-2 5 0 0,-2-2-32 0,0 4-16 0,-1 1 0 0,-2 1 0 15,0-3-160-15,2 4-128 0,0-5 192 0,-1 2-192 0,2-1 464 0,1-1-16 16,0-1 0-16,1 1 0 16,1-2-192-16,-1-1-64 0,2 1 0 15,1-3 0-15,1 2-192 0,1-5 0 0,0 2 0 16,1-1 0-16,2 1 0 0,-1-4 0 0,2 2 0 0,0-1 0 0,2 1 0 0,-1-1 0 16,1 1 0-16,1 0 0 15,0-3 0-15,1 3 0 0,0-1 0 0,2 0 0 0,-1 0 0 0,2 0 0 16,1 0 0-16,0 0 0 15,1 1 0-15,1 2 0 0,1-4 0 0,-1 1 0 16,1 2-144-16,2 1 144 0,-1 0 0 0,0 1-144 0,2-1 144 0,1 2 0 0,-2 3 0 16,1-2 0-16,0 2 0 0,-2 1 0 0,0 0 0 15,1-2 0-15,-3 2 0 0,-1 0 0 16,0 1 0-16,-2 2 0 16,1-2 0-16,-2 2 0 0,0 1 0 0,-1-2-128 0,-1 1 128 15,0-1 0-15,-1 2 0 0,0 0 0 0,-1 1 0 0,1-1 0 16,-2-4 0-16,0 1 0 0,0 1 0 0,-1-1 0 15,0-2 0-15,0 1 0 0,0-1 0 0,0 1 0 0,-1-1 0 0,0 1 0 16,0 0 192-16,0-1 0 16,-2 1 16-16,1 1 0 0,-2-1 96 0,0 1 16 15,-1-1 0-15,0 0 0 0,-1 0-128 0,0 1 0 16,-2-1-16-16,1-1 0 0,0-1-176 0,-1 3 0 16,-2-1 0-16,0-1 0 0,-1 1 128 0,-1-1-128 15,0 1 128-15,-1-4-128 0,0 3 0 0,-2-2 0 16,-1 1 0-16,0-2 0 0,0-1 0 0,-1 0 0 0,0-1 0 0,0 0 0 0,-2-4-176 0,2-1-16 15,1 0 0-15,0-1 0 16,1-3-256-16,0-1-48 16,0 2-16-16,-1-6 0 0,1 1-688 0,-1 0-144 0,0-1-16 0,0-2-16 15,1 0-1312-15,2-2-272 0</inkml:trace>
  <inkml:trace contextRef="#ctx0" brushRef="#br0" timeOffset="47683.56">32375 7280 11967 0,'0'0'1072'0,"2"-1"-864"0,-1 1-208 0,0 0 0 0,0 0 976 0,1 0 160 0,0-2 16 0,2-1 16 0,1 2 688 0,1-3 144 0,1 1 32 0,2-1 0 0,0 1-544 0,-1 1-96 0,2-1-32 0,0 1 0 16,2 1-224-16,0-3-48 0,1 3-16 0,2 0 0 0,0-3-384 0,0 3-80 15,1-2-16-15,1 1 0 0,-2 0-240 0,2-1-48 16,1 2-16-16,0-3 0 0,2 3-144 0,1-1-16 15,0-1-128-15,0 1 192 0,0 1-192 16,-1-1 0-16,1-1 0 16,-1 3 0-16,-2-3 0 0,-1 0 0 15,-2 3 0-15,0-2-160 0,0 0-416 16,-1 1-64-16,-1-1-32 0,-1-2 0 16,1 0-800-16,-1 2-144 0,-1-3-48 0</inkml:trace>
  <inkml:trace contextRef="#ctx0" brushRef="#br0" timeOffset="50387.54">32992 6970 20271 0,'0'-4'896'0,"2"-1"192"0,-1 3-880 0,0 1-208 15,2 1 0-15,-2-2 0 0,1 1 1152 0,1 1 192 0,2-2 48 0,1-1 0 0,1 0 400 0,1 0 96 0,-2 1 16 0,-1 0 0 0,0 2-1008 0,-1 0-192 0,-1 0-32 0,0 4-16 0,-1-4-368 0,1 5-80 16,-1-4-16-16,1 4 0 0,-1 1-16 0,2-1-16 15,-2 3 0-15,2 2 0 0,0-2 48 0,-1 2 16 16,1 0 0-16,0 2 0 0,1 0 160 0,0 0 16 16,1 3 16-16,0 0 0 0,0 1 16 0,2 1 0 15,-2-1 0-15,1 3 0 0,2-2-176 0,-2 3-16 16,3-3-16-16,0 3 0 0,0 0-96 0,0-1-128 0,1 5 176 16,0 1-176-16,0 1 128 0,0 1-128 0,1 1 0 0,0-1 0 15,-1 1 0-15,0 0 0 0,2-3 0 16,-1 2 0-16,-1-3 0 0,0 0 0 0,-1 2 0 0,1 1 0 15,-1-3 0-15,0 1 0 0,1 1 0 16,0 0 0-16,0 1 0 0,-1 0 0 0,3 0 0 0,-3-1 0 16,1 0 0-16,-1-4 0 0,-1 2 0 15,1-1 0-15,-1 1 0 0,-3-3 0 0,-1-2 0 0,-1 2 0 16,1 2 0-16,-3 4 0 0,2 2 0 0,-3-1 0 16,0 1 0-16,-2-3 0 0,-1 1 0 15,-2-1 0-15,-1-2 0 0,-1 0 0 0,0-1 0 16,-2 0 0-16,1-2 0 0,-2-3 0 15,1 2 0-15,-1-3 0 0,0-3 128 0,2 1-128 0,-1 0 144 0,0-2-144 16,2 2 176-16,-2-1-176 0,1-1 192 0,-2 0-192 16,2-2 128-16,-1-1-128 0,1 1 0 0,-2-1 0 0,0 1 0 15,0 0 0-15,-1-2 128 0,0 2-128 0,1-1 0 16,-1 1 0-16,2 0 0 0,-2-2 0 0,1 0 0 16,-1 1 0-16,2-2 0 0,-2 2 0 15,-3-2 0-15,2 2 0 0,-1 0 0 0,1 1 0 16,0-5 0-16,-1 2 0 0,1-2-144 0,1 0 144 0,2-1-240 0,2-2 48 15,-2 0 0-15,3 0 0 16,1-3-192-16,1-3-48 0,0 1 0 0,2-2 0 16,2 2-784-16,1-5-144 0,0 3-48 0</inkml:trace>
  <inkml:trace contextRef="#ctx0" brushRef="#br0" timeOffset="61464.74">20743 9697 1839 0,'-4'2'160'0,"1"-2"-160"0,0 0 0 0,2 0 0 0,0 1 576 0,-2-1 96 0,1 2 16 0,-4-1 0 0,-3 1 80 0,0 0 32 0,2-1 0 0,0-1 0 0,2 0 96 0,1-1 32 16,1-1 0-16,0 0 0 0,1 1 320 0,0-2 64 16,1 3 16-16,-1-2 0 15,2-1 48-15,-1 3 16 0,1-3 0 0,0 1 0 0,1 1-336 0,1-1-64 16,0-1-16-16,1 2 0 0,0-2-464 0,1 2-80 31,2 0-32-31,-1 1 0 0,1-2-144 0,2 0-16 0,0 1-16 0,1 1 0 16,1 0-96-16,2-1-128 0,1 1 176 0,-1 0-176 15,2 0 336-15,-2-3-32 0,0 3-16 0,2-2 0 16,3-1-32-16,2 0 0 0,1-1 0 0,-1-1 0 16,1 0 32-16,0-1 0 0,0 0 0 0,1 1 0 15,-1-1-288-15,-1 1 0 0,2 1 0 0,-1-1 0 16,0-1 0-16,-1 1 0 0,-2 1-144 0,1-1 144 16,3 1-800-1,3-3-80-15,-3 3-16 0,-1-1 0 0,1 0-480 0,-3 2-96 0,1-1-32 16,-1 2 0-16,1 0-512 0,0 1-96 0</inkml:trace>
  <inkml:trace contextRef="#ctx0" brushRef="#br0" timeOffset="62204.36">20796 9933 6447 0,'-3'0'576'0,"-1"0"-576"0,3 0 0 0,-1 0 0 0,2 0 736 0,-1 0 32 16,-1 0 16-16,-3-1 0 0,0-2 560 0,-1 3 128 0,1-1 0 0,1 0 16 0,2 1-432 0,-1 0-96 0,2-3 0 0,1 2-16 0,0 0 144 0,0 0 48 0,1 1 0 0,2-3 0 15,-1 2-128-15,3 0-32 0,0-3 0 0,1 1 0 16,1 1-432-16,2-3-96 0,2 1 0 0,2-1-16 0,0 0-128 0,2-1-32 15,4 1 0-15,-1-1 0 0,2 1-272 0,1-1 0 16,2 0 128-16,0 1-128 16,0 0 0-16,1 0 0 0,0 1 0 0,1-3 0 15,0 3 0-15,0 0 0 0,-1 3 0 0,1-4 0 0,2 0 0 16,-2-1 0-16,1 1 0 0,-3 3 0 0,1-3 0 0,-3 2-144 16,1 2 144-16,-2 2 0 15,0 2-1008-15,0 2-112 0,-2-2-32 0,1 5-10128 0</inkml:trace>
  <inkml:trace contextRef="#ctx0" brushRef="#br0" timeOffset="66518.05">22474 9271 11055 0,'0'0'976'0,"0"0"-784"0,2-1-192 0,-2 1 0 0,0 0 192 0,0 0-16 0,0-1 0 0,0 0 0 0,0 1 464 0,0 0 80 0,0 0 32 0,0 0 0 15,0 0 96-15,0 0 32 0,0 0 0 0,0 0 0 0,0 0 464 0,0 0 112 16,0 0 16-16,0 0 0 0,0 0 208 0,-21 1 48 16,17 0 16-16,-1 3 0 0,1-2-464 0,-1 1-80 15,2 3-32-15,-2-1 0 0,0 1-704 0,0 0-144 16,-2 3-16-16,3 0-16 0,-1 2-288 0,-2 0 0 0,0 5 0 16,-2-1 0-16,2 1 0 0,-2 1 0 15,1 0 0-15,-2 1-144 0,0 2 144 0,1-3 0 0,1 0 0 0,0-2-128 16,1 0 128-16,0-4 0 0,4 0 0 0,-2-1 0 31,1 1 0-31,2-5 0 0,0 2 0 16,1-2 0-16,1 0 0 0,1-2 0 0,1 1 0 0,0-3-128 0,2 2 128 0,1-3-160 0,0 3 160 0,2-3-160 15,2 2-160-15,1-1-48 0,1-1 0 0,0 4 0 16,3-3 240-16,0 1 128 0,2 1-160 0,-1 0 160 16,3-1-480-1,-1 1 0 1,3 0 0-16,0-1 0 0,1-1-240 15,0-1-48-15,1 0-16 0,1-2 0 0,2 1-128 16,-1-1-32-16,0-1 0 0,0 2 0 0,-2 0-208 0,0 0-64 16,-2 0 0-16,0 0 0 0,-2 0-288 0,0 0-64 15,0 2-16-15,-2 0-5584 0</inkml:trace>
  <inkml:trace contextRef="#ctx0" brushRef="#br0" timeOffset="67059.13">22990 9123 9215 0,'-1'0'816'0,"-1"0"-656"0,1 0-160 0,0 0 0 0,1 2 176 0,0 0 0 15,-1-1 0-15,-2 3 0 0,1-2-176 0,-2 2 192 0,-1 2-192 0,1-1 192 0,1 1-16 0,-1 2 0 16,-1 0 0-16,0 0 0 0,0 2 912 0,0 1 176 0,0 2 32 16,-1 3 16-16,0 3 400 0,0 2 80 0,-2 2 0 0,0 3 16 15,-1 3-464-15,-2 3-80 16,0 6-32-16,-2 7 0 0,0 3-784 0,-2 5-144 15,0 2-48-15,-1 5 0 0,-1 3-128 0,-2-2-128 16,2-8 192-16,-4 5-192 0,-3 6 416 0,1 0-32 16,1-3 0-16,1-6 0 0,2-3 288 0,3-4 48 0,4-2 16 0,0-5 0 15,5-3-448-15,0-5-96 0,3 2 0 0,0-7-16 16,3-2-832 0,1-1-176-16,1-8-16 0,2-1-16 15,2-6-1632-15,1-2-336 0</inkml:trace>
  <inkml:trace contextRef="#ctx0" brushRef="#br0" timeOffset="68011.59">23721 9182 11967 0,'-1'-3'1072'0,"-1"1"-864"0,1 1-208 0,1-1 0 0,0 2 512 0,0-2 48 0,-1 1 16 0,-2-4 0 0,1 2 160 0,-1 0 32 0,0-1 16 16,-1 3 0-16,0 1-448 0,1 3-80 0,-2 2-32 0,-2 0 0 15,1 3 432-15,-1-2 96 0,-1 3 16 0,0 5 0 16,-2-1 1200-16,0 5 240 0,0 3 48 0,-1 1 16 16,-1 1-480-16,-1 5-112 0,0 0-16 0,-2 2 0 0,1 3-768 0,-1 4-144 15,0 6-48-15,-2 8 0 0,1 6-432 16,-1 5-80-16,-2 2-32 0,2 4 0 0,0 1-160 15,-1 3 0-15,1 5 0 0,2-1-176 16,2 1-432-16,1 0-96 0,4 2 0 16,2-7-16-16,1-4-1376 0,5-4-272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46:24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22195 11473 29487 0,'-4'0'2624'0,"2"0"-2112"0,0 0-512 15,1 0 0-15,1 0 384 0,0 0-16 0,-2 0-16 0,-2 1 0 0,0 0 656 0,-2 1 128 0,1 5 16 0,1-2 16 0,2 1-320 0,-2 2-64 0,2 4-16 0,-1 2 0 16,1 2-64-16,-1 4 0 0,2 3-16 0,0 3 0 0,1 2-288 0,0 0-48 0,1 3-16 0,-1 3 0 15,1 0-80-15,1 1 0 0,-2 0-16 0,0-1 0 16,1 5-240-16,-2-2 144 0,1-3-144 0,1 6 128 16,-2 1-128-16,-2 3 0 0,2-3 0 0,-2-1 0 0,2-1 0 15,-1-8 0-15,1-3 0 0,-2-5 0 0,2-4-256 0,-2-4-48 16,2 0 0-16,-1-4 0 16,-1-3-448-16,-1-3-80 0,1-2-32 0,-1-3-16656 0</inkml:trace>
  <inkml:trace contextRef="#ctx0" brushRef="#br0" timeOffset="411.73">21935 11652 31327 0,'-12'-3'1392'0,"3"2"272"0,2-1-1328 0,2 0-336 16,4 1 0-16,1 1 0 0,0-1 0 0,-2-3 0 0,2-1 0 0,0-2 128 0,3-2 656 0,2 1 144 0,2-2 32 0,2 2 0 0,3 0 144 0,3-1 48 0,2 4 0 0,3-1 0 0,4 1-416 15,0 0-80-15,4 4-16 0,0-4 0 0,0 3-192 0,2-2-32 0,1-1-16 0,-1 0 0 16,-2-2-144-16,-1 1-16 0,2 0-16 0,-1-5 0 16,2 2-96-16,-2-2 0 15,2 0-128-15,-2-1 192 0,1-1-192 16,-2 2 144-16,-1 0-144 0,-1 0 128 0,-3 2-352 0,-1-2-80 16,-1 4-16-16,-3-1 0 15,-1 1-128-15,-3 1-16 0,-1 1-16 0,-3-1 0 16,-3 2-448-16,-2 1-96 0,-1 1 0 0,0 2-10592 0,-3 0-2112 0</inkml:trace>
  <inkml:trace contextRef="#ctx0" brushRef="#br0" timeOffset="748.38">22205 11952 28559 0,'-3'3'2544'0,"2"-3"-2032"0,0 1-512 15,1 0 0-15,1 1 1808 0,-1-2 272 0,0 2 48 0,0 0 16 0,1 1-1024 0,2 1-208 0,-1-2-32 0,2-1-16 0,0 1-448 0,1-2-96 0,1-2 0 0,1 2-16 16,1-1-160-16,-1 1-16 0,2-2-128 0,-1-1 192 16,2 2-192-16,0-2 176 0,1 1-176 0,2 2 160 15,-1-5-160-15,2 4 0 0,2-3 0 0,-3 2 0 16,3-2-864-16,-1 0-48 0,1 0-16 0,0 0-10656 16,0 0-2144-16</inkml:trace>
  <inkml:trace contextRef="#ctx0" brushRef="#br0" timeOffset="997.91">22707 12019 25791 0,'-3'11'1152'0,"1"-3"224"0,-1 0-1104 16,1-3-272-16,1-1 0 0,1 0 0 0,0-1 288 0,-2 4 0 0,0 4 0 0,-1 2 0 0,1 2 544 0,0-1 96 0,0-2 32 0,2-2 0 0,0 0-128 0,0-4-32 0,3 0 0 0,-2-1 0 15,1 0-656-15,0-4-144 0,0 2 0 0,-1-1 0 16,2-2-1056 0,-1 0-208-16,1-2-32 0,-1 1-12112 0</inkml:trace>
  <inkml:trace contextRef="#ctx0" brushRef="#br0" timeOffset="1187.61">22839 11648 40543 0,'-9'6'1792'0,"2"-3"384"16,0 2-1744-16,2 0-432 0,1-2 0 0,3 1 0 0,-1 2-560 0,-1 3-192 16,-1 3-32-16,-3 4-16 0,0 2-2224 0,3-2-448 0,2-4-96 0,4 0-16 0,2 1 2928 0,5-3 656 0,1-4 0 0</inkml:trace>
  <inkml:trace contextRef="#ctx0" brushRef="#br0" timeOffset="1662.2">23055 12065 23039 0,'-8'6'1024'0,"0"-1"192"0,2 0-960 0,3 0-256 0,0-3 0 16,2 1 0-16,0 1-464 0,-2 2-144 0,-2 7-32 0,0 1 0 0,-1 2 640 0,2 0 0 0,1-4 0 0,1-2 0 0,4 1 944 0,-1-4 96 0,0-2 32 0,2-3 0 0,0 2 912 0,0-4 176 0,0 0 32 0,1-4 16 0,0 2-384 0,0-3-80 15,1-4-16-15,-2 0 0 16,3-1-928-16,-1-2-192 0,0-3-32 0,0 2-16 0,0-5-320 0,0 1-64 0,0 0-16 0,1-3 0 31,0-2-160-31,1 2 160 0,-1-2-160 0,1 4 160 16,2 1-160-16,0 0 0 0,0 6 0 0,1-1 0 0,1 4 0 0,1 4 0 16,0-1 0-16,0 0 0 0,1 4-256 15,0-3-48-15,1 3 0 0,1-3 0 16,0 2-336-16,-2-1-64 0,1 1 0 0,-3 1-16 15,1 1 464-15,-2 0 80 0,0 1 32 0,-1 4 0 16,-1-2 432-16,1 5 96 0,-2 1 0 0,2 2 16 0,0 4 0 0,-2 1 0 0,1 1 0 0,-2 0 0 16,0 2-208-16,-1 2-32 0,0-1-16 0,-1 1 0 15,-1-2-144-15,0 1 0 0,-1-4 0 0,-2-1 0 0,1 0 0 16,1-1 0 0,-2-1-224-16,0-2 80 0,0-5-432 0,-2 3-64 0,2-3-32 0,0-2 0 15,0 1-896 1,0-5-176-16,0 1-48 0,2-2 0 15,-2 1-464-15,1-1-112 0</inkml:trace>
  <inkml:trace contextRef="#ctx0" brushRef="#br0" timeOffset="1957.75">23745 11928 43311 0,'-3'13'1920'0,"-1"-4"384"15,-1-2-1840-15,1-1-464 0,2-1 0 0,1-1 0 0,-2 1-144 0,0 1-128 0,-4 7-32 0,0 3 0 0,-3 1-32 0,1-2-16 0,2-2 0 0,1 0 0 0,0-1-336 0,2-2-64 0,0-1-16 0,2-2 0 16,0 1-384-16,0-3-96 0,2-1-16 0,-1-1 0 16,2 1-256-16,-1-4-48 0,1 0-16 0,0-3-11792 0</inkml:trace>
  <inkml:trace contextRef="#ctx0" brushRef="#br0" timeOffset="2137.14">23723 11552 38703 0,'-2'1'1712'0,"-1"0"352"0,0 2-1648 0,0-2-416 16,2 0 0-16,0 0 0 0,1 2 320 0,-3-1-32 0,1 3 0 0,-2 1 0 0,-1 3-1408 0,3-3-288 0,-1 0-48 0,2-1-16 0,1-1-2784 15,2-1-560-15,5-1-112 0,-1-2-32 0</inkml:trace>
  <inkml:trace contextRef="#ctx0" brushRef="#br0" timeOffset="2425.38">24071 11527 20271 0,'-4'9'1792'15,"0"-2"-1424"-15,1 2-368 0,0-3 0 0,2 0 2704 0,1 0 480 0,0 4 80 0,-1 1 32 0,-1 9-2208 16,0 7-448-16,1 7-96 0,-1-1-16 0,4 0 208 0,-1-3 32 0,1-3 16 0,1-2 0 0,2 2-368 0,0-5-80 0,1 2-16 0,0-1 0 0,0 1-48 0,0-2-16 0,-1-1 0 0,0 2 0 16,0-5 0-16,-1 2-16 15,-1 0 0-15,-1-3 0 0,0-1-496 0,0-2-112 0,-1-2-16 0,-1-1 0 31,0-2-1392-31,-3-2-272 0,2-1-64 0,-1-2-8000 16,-1-3-1584-16</inkml:trace>
  <inkml:trace contextRef="#ctx0" brushRef="#br0" timeOffset="2642.62">23851 11898 40543 0,'0'0'1792'0,"0"0"384"0,0 0-1744 16,1 0-432-16,1 0 0 0,2 0 0 0,1-3 192 0,1 1-64 0,7-2 0 0,4-3 0 0,6-2 64 0,3 1 0 0,3-4 0 0,-1 3 0 0,2-1-192 0,-2 1 0 0,2 0 0 0,-2 2 0 0,0 1 0 0,-1 0 0 0,-1-1 0 0,-1 2 0 0,-2 0-336 0,-2 2-48 15,0-1-16-15,-2 0 0 16,-2 2-2000-16,-1-2-400 0</inkml:trace>
  <inkml:trace contextRef="#ctx0" brushRef="#br0" timeOffset="3386.48">24402 11956 11055 0,'-2'1'976'0,"0"-1"-784"0,1 0-192 0,1 0 0 0,0 0 1728 0,1 0 320 0,1 2 48 0,-1-2 16 0,3 2-656 0,1-2-128 0,-1 0-32 0,4 0 0 0,2-2 336 0,0 0 64 16,0 1 16-16,2 0 0 0,0-4-368 0,2 0-80 16,1 0-16-16,0-1 0 0,2-2-256 0,-1 0-48 15,3-1-16-15,-2-1 0 0,1-1-480 0,1 1-80 16,1-1-32-16,-4 0 0 0,0 2-336 0,-1-2 128 15,-3 1-128-15,0 0 0 0,0 2 144 0,-4-3-144 16,1 1 192-16,-4 0-192 0,0 1 192 16,-3 0-192-16,-1 1 192 0,-1-1-192 0,0 0 0 15,-2-2 0-15,-3 1 0 0,-2-1 0 0,-2 1 0 16,-1 3 0-16,-4 0 128 0,1 0-128 0,-2 4 0 0,-1 1 0 0,-3 4 0 16,1 1 0-16,-2 5 0 0,2 2-176 0,-2 3 176 15,2 3-208-15,1 3 208 0,1 2-176 0,2 1 176 0,1 0-160 16,3 2 160-16,1-2 0 0,2 0 160 0,2 2-160 15,1-2 336-15,3 0-16 0,0 2-16 0,2-1 0 16,1 2-80-16,2 1-16 0,1-2 0 0,1-3 0 16,2-2-208-16,-1-1 128 0,1-3-128 15,0-4 0-15,1-4 0 0,1-1-320 0,0-1 64 0,1-1 0 16,1-4-992 0,1-4-192-16,0-1-32 0,2-1-16 15,0-1-576-15,2-4-112 0,3-5-32 16,1 3-10992-16</inkml:trace>
  <inkml:trace contextRef="#ctx0" brushRef="#br0" timeOffset="4163.42">26063 11878 6447 0,'0'0'576'0,"0"-2"-576"0,0-1 0 0,0 2 0 0,0 0 1520 0,1-1 192 0,0 2 32 0,1-4 16 0,-1 0-880 0,1-2-176 16,1-2-48-16,-1 2 0 0,2-3 656 0,-2 2 128 0,1 1 32 0,-2 0 0 15,2-3-16-15,-2 2 0 0,0 0 0 0,-1-3 0 16,-1 4 256-16,0 0 48 0,-3-3 16 0,0 1 0 16,-1 2-432-16,-1-3-96 0,0 3-16 0,-4-2 0 15,1 3-448-15,-2 2-80 0,-1 0-32 16,-2 3 0-16,-1 0-400 0,-1 5-80 0,0 1 0 0,-1 2-16 16,0 3-176-16,-2 1 0 15,-1 4 0-15,0 2 0 16,1 3-144-16,-1-3 144 0,0 4 0 0,2 1 0 0,1 0-256 0,1-1 48 0,4-1 16 0,2-1 0 15,1 0 192 1,3-3 0-16,1-2 144 0,2 3-144 0,0 1 304 0,3-3-48 0,0 3 0 0,3-3 0 0,2-2-256 16,0-2 0-1,2-1 0-15,-1-1 0 0,4-3 0 0,-1 1-176 16,2-4 176-16,1-2-208 0,-1-1 80 0,2-2 128 0,0-1-208 0,1-2 80 16,-1-4 128-16,1 1 0 15,1-3 160-15,-2-2-160 0,4-2 320 0,-1-3-48 0,0 1 0 0,-1-7 0 16,2 1-32-16,-1-2-16 0,0-4 0 0,0-4 0 0,0 1 112 15,-1-2 32-15,-1-2 0 0,-3 1 0 16,-1-5 16-16,-4 0 0 0,0-1 0 0,-4-1 0 0,1-4-144 16,-3-5-32-16,-1 3 0 0,-3-2 0 15,0 3-208-15,-1 4 176 0,-1 2-176 0,0 1 160 0,0 5-160 0,0 2 0 0,-1 5 0 0,1 1-176 32,1 2 176-32,0 5-192 0,2 1 192 0,-2 2-192 15,0 3-144-15,1 0-48 0,-1 2 0 0,0 3 0 0,1 1-416 0,1 2-96 16,-1 3 0-16,2 2-11248 15,-2 0-2240-15</inkml:trace>
  <inkml:trace contextRef="#ctx0" brushRef="#br0" timeOffset="4584.81">26252 11740 24879 0,'0'2'2208'0,"0"2"-1760"0,0 1-448 0,0-4 0 0,0 3 2224 0,0-2 352 16,1 7 80-16,0 1 16 0,1 5-1040 0,-2 2-208 0,0 4-32 0,0-1-16 0,0-1-800 0,0 2-144 0,0-1-48 0,-2 3 0 15,2-1-1024-15,0-2-192 0,-1 1-64 0,1-2 0 16,-1 1-416-16,1-1-96 0,-1-3 0 0,1-3-16 16,-1-1-896-16,1-4-176 0</inkml:trace>
  <inkml:trace contextRef="#ctx0" brushRef="#br0" timeOffset="4787.8">26402 11381 15663 0,'0'4'1392'0,"-2"-2"-1120"0,1-1-272 0,-1 1 0 0,0 0 6016 0,2-2 1136 0,-1 1 224 0,0 2 48 0,0-1-5904 15,-2 1-1200-15,0 1-320 0,-1-2 128 0,0 2-1456 0,0-2-272 0,1 1-64 0,1 2-16 0</inkml:trace>
  <inkml:trace contextRef="#ctx0" brushRef="#br0" timeOffset="5180.27">26944 11276 13823 0,'-2'-14'1216'16,"-2"2"-960"-16,-1-3-256 0,2 4 0 0,-1 4 2736 0,1 0 496 0,0-4 96 0,-3-5 32 0,-6-7-2480 16,-2-9-496-16,-4-3-112 0,0 2-16 0,2 4 48 0,-2 7 0 0,3 3 0 0,3 7 0 0,0 3 336 0,2 7 64 0,0 2 0 15,0 1 16-15,1 5 496 0,0 4 80 0,0 1 32 0,-1 7 0 0,1 0-208 0,1 4-32 0,-1 3-16 16,2 3 0-16,-1 3-432 0,1 3-64 15,2 0-32-15,1 0 0 0,3 2-128 0,0 2-32 0,1-3 0 0,0 0 0 16,0 3-144-16,1-1-48 16,0 1 0-16,0 3 0 0,1 3-192 0,-1 1 0 15,1-3 0-15,1 1 0 0,-1-2 0 0,1 0 0 0,2-2 0 0,-3-2 0 0,2-1 0 16,-2-1 0-16,2-2 0 0,-2 0 0 0,1-4-224 16,-1-2-96-16,0-1 0 0,-1-2-16 0,1-3-48 15,-2-3-16-15,3-3 0 0,-2-4 0 16,0-1-496-16,1-4-112 0,-1-2-16 0,0-1 0 15,-1-3-1536-15,0-3-304 0,0-1-64 0,0-2-10512 16</inkml:trace>
  <inkml:trace contextRef="#ctx0" brushRef="#br0" timeOffset="5634.28">27178 11166 23951 0,'4'-24'1056'0,"-3"7"224"0,0 1-1024 0,-1 5-256 0,0 5 0 0,-1 1 0 0,1-1 1840 0,-2-4 304 0,-1-8 64 0,-1-3 16 0,0 0-240 0,-3-1-64 0,0 5 0 0,-2 1 0 0,1 3-1040 0,-2 2-224 0,-1 1-32 0,-1 4-16 0,0 2-304 0,-2 2-64 15,2 2-16-15,-1 0 0 0,-1 2-224 0,0 2 0 16,2 3 0-16,-2 2 0 0,-1 2 0 0,2 3 0 16,-2 2 0-16,1 2 0 0,1 4 0 0,2 0 0 15,1 4 0-15,0 2 0 0,3 4 0 0,0 3 0 16,1 3-128 0,0 4 128-16,1 0 0 0,1 0 224 0,1 2-32 0,0-3-16 0,1-1 16 15,2 4 16-15,1-4 0 16,1 0 0-1,2 5-208-15,0-5 144 0,-1 0-144 0,2-3 128 16,-1 0-128-16,1-2 0 0,0-2 0 0,-1-3 0 0,-1-2 0 0,1 1-224 0,-1 3 48 16,-1-3 16-16,-1 2-112 0,1-3-32 0,-1-1 0 0,-1-2 0 15,-1 1 128-15,1-4 32 0,-2-5 0 0,0-1 0 16,1-5-176-16,-2-2-16 0,1-3-16 0,-2-2 0 0,0-3-544 31,-1-2-128-31,0-3 0 0,-2-3-10144 0,-2-3-2016 0</inkml:trace>
  <inkml:trace contextRef="#ctx0" brushRef="#br0" timeOffset="5874.14">26404 11731 29487 0,'-1'-4'2624'0,"1"1"-2112"0,1 1-512 0,0 2 0 0,2 0 1840 0,-1-2 256 0,1-2 48 0,3-1 16 0,1-1-880 0,4-4-160 16,2 3-32-16,2-2-16 0,1 2-384 0,0 2-80 15,1 0-16-15,2 2 0 0,2 0-272 0,1 1-48 16,3-1-16-16,-1 0 0 0,2 1-256 0,0-1 0 16,0 2 0-16,0-4 0 0,1 0 0 0,-2 1 0 15,-1-1 0-15,-1 2 0 0,-2-2-208 0,1 0-160 0,1 0-16 0,-1 0-16 32,2 2-640-32,-2-2-128 0,-1 2-32 0,-1 0-16624 0</inkml:trace>
  <inkml:trace contextRef="#ctx0" brushRef="#br0" timeOffset="6273.98">27208 11677 10127 0,'-5'6'896'0,"1"-1"-704"0,0-2-192 0,1 0 0 0,0 2 3232 16,2-5 608-16,0 2 128 0,-2 2 32 0,0 0-2416 0,-2 3-496 0,-1-1-80 0,2-1-32 0,3-1-432 0,1 0-96 0,1-3 0 0,1 1-16 0,3-2 0 0,1-3 0 0,2 1 0 0,2-4 0 15,0-1 560-15,1-1 112 0,2-1 32 0,0-3 0 0,0 0-160 16,1 0-16-16,0-3-16 0,-1 0 0 0,-1 0-608 0,0-1-112 16,0 1-32-16,-2-1 0 0,-3 1-192 0,1 2 0 15,-3 0 128-15,-2 0-128 0,0 4 0 0,-2-1 0 16,-2 3 0-16,0 2 0 0,-3 1-240 0,-2 2-32 16,-3 2-16-16,-1 1 0 0,-3 3-32 0,-4 2-16 0,0 1 0 15,-1 3 0 1,-3 4-256-16,-2 2-48 0,4 2-16 0,-1 3 0 0,1 0 320 0,2 3 64 15,3-2 16-15,1 0 0 0,3-1 960 0,1 2 192 16,2 1 32-16,-1 0 16 0,2 1-48 0,2 2-16 0,1 0 0 0,1-2 0 16,2 2-608-16,2-1-112 15,0-1-32-15,2-2 0 0,1-1-128 0,1-2 0 0,3 0 0 0,1-3 0 16,1-1-192-16,1-2-128 0,0-3-32 0,2-1 0 16,0-3-624-1,0-3-128-15,1-1-32 0,1-3 0 16,2-3-1024-16,-2-2-208 0</inkml:trace>
  <inkml:trace contextRef="#ctx0" brushRef="#br0" timeOffset="6627.67">27542 11905 24879 0,'-4'13'2208'0,"0"-3"-1760"15,3-1-448-15,0-6 0 0,1 1 640 0,-1 2 32 0,-2 6 16 0,-1 7 0 0,-1 6-1264 0,-1-2-256 16,1-1-64-16,2-4 0 0,0-5 1184 0,1-3 224 0,0-3 64 0,1-3 0 0,1-1 1072 0,-1-3 208 0,1-2 64 0,0 1 0 16,1-4 128-16,-1-2 16 0,1-1 16 0,-1-3 0 0,2-1-976 0,-1-2-192 15,0-5-32-15,0-1-16 0,1-4-192 0,-1-3-32 16,1 0-16-16,-2-3 0 15,2-2-416-15,-1 1-80 0,0-4 0 0,2 3-128 16,-1 3 128-16,2 0-128 0,2 1 0 0,0 1 0 0,1 3-160 16,1 2-144-16,1 3-16 0,-2-2-16 0,2 3 336 0,-2-2-144 0,-1 3 144 15,2 0 0-15,-2 3-368 16,0-1 48-16,0 1 0 0,0 3 0 0,-1 0-224 0,-1 1-32 0,1 3-16 16,0 0-12080-16,-1 3-2400 0</inkml:trace>
  <inkml:trace contextRef="#ctx0" brushRef="#br0" timeOffset="7040.2">27905 11711 11055 0,'0'5'976'0,"-1"-1"-784"15,0 1-192-15,1-3 0 0,1 0 2544 0,0-2 464 0,0 1 80 0,1 0 32 0,1 1-2368 0,2 1-480 0,2 1-80 0,0-3-32 16,2 0 512-16,-1 2 96 0,3-3 32 0,1 0 0 15,-1 0 32-15,1 0 16 0,2 0 0 0,-2 0 0 0,0-3 880 0,2 1 192 16,-2-3 16-16,1 0 16 0,-2 0-688 0,-1-1-144 0,-2-2-32 0,2-2 0 16,-2-1-640-16,0 0-128 0,0-3-16 0,-2 0-16 15,-1 0-288 1,0-2 0-16,-3 4 128 0,1-5-128 16,-3 5-192-16,-1-3-112 0,-2 2-16 0,-3-1 0 0,0 0 176 0,-4 0 144 0,-1-1-208 0,-3 0 80 15,-2 1-112 1,0 3-16-16,-3 1 0 0,1 5 0 15,-1 5-528-15,0 5-112 0,-1 5-32 0,-1 3 0 16,0 4-16-16,0 4 0 0,1 4 0 0,0 2 0 0,3 1 944 0,1 1 0 16,2 0 160-16,3 4-16 0,1-3 1264 0,0 3 256 15,3 0 64-15,-1-3 0 0,3-1-800 0,2-1-160 16,0-4-16-16,3-1-16 0,3-2-416 0,2-3-64 16,1-1-32-16,2 0 0 0,2-3-224 0,3-2-128 15,0-3 128-15,3 0-208 16,3-3-400-16,0-1-80 0,2 0-16 0,1-7 0 15,1-1-1408-15,1-3-304 0,-1 0-48 0,0-5-12368 0</inkml:trace>
  <inkml:trace contextRef="#ctx0" brushRef="#br0" timeOffset="7513.18">28352 11570 39615 0,'0'21'1760'0,"-2"-6"352"0,0-1-1680 16,1-3-432-16,-1-3 0 0,2-1 0 0,0 1 320 0,0 3 0 0,0 12-16 0,-1 3 0 0,0 5-480 0,-1-3-80 0,-1-2-32 0,1-1 0 0,-1-4-80 0,1 0-16 0,-2-3 0 0,0 0 0 0,2-4 192 0,-1-1 16 15,1-2 16-15,1-1 0 0,-1-1 816 0,1-5 176 16,0 0 16-16,1-3 16 0,0 1-224 0,0-4-32 15,1 0-16-15,0-3 0 0,2-1-160 0,-1-5-48 16,1 0 0-16,-1-4 0 0,1 1-128 0,-1-6-16 16,2 2-16-16,0-6 0 0,-1-2-64 0,1-5-16 15,0-3 0-15,-1-6 0 0,2-1-144 0,0-3 0 16,1-1 0-16,2 5-176 0,2 2-112 0,0 8-32 16,2 2 0-16,0 6 0 0,1 6 320 0,-1 2-128 15,2 4 128-15,-2 3 0 0,2 6 0 0,-1-2 128 0,3 7 0 16,-1 1 16-16,0 2-144 0,1 5-176 0,1 4 48 15,0 1 0-15,0 3-128 0,-1 2-32 0,0 4 0 0,0 0 0 16,0 4 288-16,-1-1 0 0,-1 0 0 0,-2 0 0 16,-1 1 0-16,0-3 192 0,-1 1 0 0,0-4 0 15,-1 0-48-15,-1-3-16 0,0-3 0 16,-3 0 0-16,0-2-336 0,0-1-80 0,-2-4-16 0,0 0 0 16,-1-4-528-1,1-2-96-15,-1 0-32 0,1-5-11248 0,0 0-2256 0</inkml:trace>
  <inkml:trace contextRef="#ctx0" brushRef="#br0" timeOffset="7941.09">29152 11492 33167 0,'3'-3'1472'0,"-1"-2"304"0,0-2-1424 0,-1 3-352 0,2 0 0 15,-2 1 0-15,2-2 0 0,-1-1 0 0,3-7-192 0,0-2 64 0,0-7 528 0,-1-1 112 0,-2 2 32 0,-1 1 0 0,-1 3 96 0,-2 1 0 16,-1 4 16-16,0 1 0 0,-2 1 96 0,-2 3 16 0,-1 3 0 0,-1 2 0 15,-2 4-352-15,-1 1-64 0,-3 3-16 0,0 6 0 16,-2-1-192-16,-2 4-144 0,-1 4 192 0,1 4-192 16,-1 5 0-16,0 2 0 0,1 4 0 0,1 5 0 15,2-3 0-15,2 2 0 0,2 3 0 0,2-2 0 16,3 0 128-16,0-4 128 0,2 0 32 16,0-3 0-16,4-3 80 0,1-6 16 0,1 1 0 15,1-6 0-15,3-1-384 0,1 0 0 0,1-3 0 16,3-2 0-16,1-1-576 0,3-5-16 0,-1 0-16 0,4-3 0 31,0-1-1120-31,3-2-208 0,2 0-48 0,0 0-14352 0</inkml:trace>
  <inkml:trace contextRef="#ctx0" brushRef="#br0" timeOffset="8340.06">29492 11642 40543 0,'1'0'3600'0,"0"0"-2880"0,0-3-576 16,2 3-144-16,-1-1 480 0,2 0 64 0,1 1 16 0,4-5 0 0,2-1-432 0,2-3-128 0,1 1 0 0,1-4 0 0,0 0-192 0,-2-2-128 0,0 3-48 15,-1-1 0-15,2-2-80 0,-3 1-32 0,0-1 0 0,-1 2 0 0,-2-4 480 0,1 3 0 16,-1-1 176-16,-4 0-48 0,1 3 32 0,-2 0 16 15,-1 0 0-15,-3-2 0 0,0 2-176 0,-3 1 192 16,-1 0-192-16,-3 2 192 0,-2 1-192 0,-3 2 0 16,-2 2 0-16,-2 3 0 0,-4 3-176 0,-1 4-16 15,-3 4 0-15,-1 6 0 0,1 0 192 0,0 6-128 0,1 0 128 0,1 4-128 16,3 2 128-16,1 0 0 0,3 4 160 0,3-4-160 16,0 5 464-16,3-5 0 0,0 1 0 15,3-2 0-15,1 1 48 0,1-3 0 0,2-3 0 0,2 0 0 16,2-5-208-16,1 3-48 0,0-6 0 0,2 0 0 15,1-2-256-15,1-1-176 0,0-2 32 0,1-1 0 16,2 3-272-16,1-5-48 0,1 3-16 0,0-5 0 16,3 1-32-16,0-1-16 0,0-5 0 0,4 0 0 15,-1-5-1408-15,0-1-288 0</inkml:trace>
  <inkml:trace contextRef="#ctx0" brushRef="#br0" timeOffset="8847.6">30131 11245 24927 0,'7'0'544'0,"-3"0"112"0,-1 0 32 15,-2 0 16-15,0 0-560 0,-1 0-144 0,0 0 0 0,-1 1 0 0,1 0 0 0,-3 2 192 16,0 1-192-16,3-4 192 0,0 0-16 0,-23 13 0 0,12-7 0 0,-1-1 0 0,-3 2 864 0,-2-1 176 0,-2 0 48 0,-1 1 0 0,1 2 848 16,-2-2 160-1,-2 1 32-15,2-1 16 0,2 1-1056 0,0-2-224 0,3-1-32 0,2 0-16 0,3-3-528 0,1 2-96 0,4-2-32 0,1 1 0 0,2-2-336 0,1 0 0 0,1 2 0 0,1-2 0 16,-1 0-208-16,2 1-64 0,0 1-16 16,1 0 0-16,0 2 48 0,2-2 16 15,1 2 0-15,0 2 0 0,1-3 224 0,1 3-176 16,1-2 176-16,0-3-160 0,2 3 16 0,1 0 0 0,3 1 0 0,-1 0 0 15,2 2 16-15,0-1 0 0,0 2 0 0,0-1 0 16,-2 4 128-16,1-3-208 0,-2 1 80 16,2 5 128-16,-2-2 0 0,0 3 0 0,-1-3 0 0,0 2 0 15,-1 0 0-15,0 0 0 0,-1-2 0 0,0 1 0 16,0 0 176-16,-1 0-48 0,1-1-128 0,0 0 192 16,-2 1-192-16,-1-2 128 0,1 2-128 0,-3 0 0 0,0-1 192 15,-1 2-64-15,-1-1-128 0,-2 0 192 16,-1-1-32-16,-2-1-16 0,0 3 0 0,-2-3 0 15,-3 1 112-15,-2-1 32 0,-1 0 0 0,-1 0 0 16,-2 1-80-16,-2-2-16 0,-4 0 0 0,-1-2 0 0,0 0-192 16,-2-3 0-16,-1-4 0 0,0 1 0 0,-2-3-176 0,-1-5-80 15,-1-1 0-15,-3-5-12480 16,-1 0-2480-16</inkml:trace>
  <inkml:trace contextRef="#ctx0" brushRef="#br0" timeOffset="9674.59">31089 11379 25791 0,'3'-3'2304'0,"-1"3"-1856"0,0-1-448 0,-1-2 0 0,1 2 960 0,1 0 80 0,0-2 32 16,4 0 0-16,1-6 304 0,1 2 64 0,1-3 16 0,-2 2 0 0,1-3-624 0,4-9 592 15,-9 9-736-15,0 1-192 0,-1-1-48 0,-1 0 0 0,-2-4 0 16,0 3-16-16,-2 0-16 0,-1-2 0 16,-2 0 0-16,-1 2-288 0,-1-3-128 0,-1 3 0 0,-3-1 128 15,1 4-128-15,-2 1 0 0,-2-1 144 0,-1 7-144 16,-1 3 0-16,0 4 128 15,-1 5-128-15,0 2 0 0,1 6 0 0,1 2 0 0,0 4 0 16,0 5 0 0,3 0 0-16,1 2 0 0,2 1 0 0,1 1-128 0,3-3 128 0,3 5 128 0,0 2-128 15,2 0 176-15,1 2 32 16,1-1 16-16,2 2 0 0,0-5 0 0,2-1-224 0,1-3 176 0,1-2-176 16,2-4 160-16,-1-3-160 0,3-2 0 0,0 0 144 0,-1-8-144 15,1 3 0-15,0-6-240 16,1-1 48-16,0-1 0 0,-1-2-832 0,2-4-176 15,-1-2-16-15,2-3-16064 0</inkml:trace>
  <inkml:trace contextRef="#ctx0" brushRef="#br0" timeOffset="10214.58">31330 10440 15663 0,'3'7'1392'0,"-3"-2"-1120"0,0 0-272 15,0 1 0-15,0 3 4528 0,1-3 848 0,0 3 160 0,1 6 32 0,-1 8-4432 0,1 12-896 0,2 9-240 0,0 8 0 0,-2 3 144 0,1 3-144 0,-1 0 192 0,-1 1-192 16,1 0 736-16,-2 0 32 0,0 3 16 0,0 0 0 15,-2-1-112-15,1 0-32 0,-1-4 0 0,-2 0 0 16,-1-5-176-16,1-2-32 0,-1-1-16 0,2-4 0 16,-2 0-224-16,0-2-32 0,1-3-16 0,-1-6 0 15,3 2-144-15,-2-6 0 0,2-3 144 0,0-5-144 16,1-3 0-16,0-3 0 0,2-4 0 0,-1-3 0 16,1-7 0-16,-1 1 128 0,3-3-128 0,-2-4 0 0,1-1 0 0,1-3 0 15,-1-6 0-15,1-1 0 0,-1-6 0 0,0-2-288 16,0-3 48-16,-1-4 16 0,2-2 80 0,-1-4 16 15,1-4 0-15,0-2 0 0,1-2 128 0,1-4 0 16,0 1 128-16,1 5-128 0,2 8 0 16,0 6 0-16,1 4 0 0,1 6 0 0,-1 4 0 0,-1 3 0 0,1 4 0 0,1 2 128 15,-2 1 64-15,2 3 0 16,0 2 16-16,-1 1 0 0,1 2-208 0,0 5 0 16,-1-1 0-16,3 6 0 0,0 1-208 0,-1 1 16 0,0 1 0 0,0 3 0 15,2-1 192-15,-1 3 0 0,0 1 0 16,1 5 0-16,-2-4 0 0,-1 3 0 0,0 3 0 0,-3-1 160 15,-1-1-160-15,-2 0 192 0,0-2-192 0,-3-2 192 16,0-1-368-16,-2-2-64 0,0-1-16 0,0-2 0 31,-3-2-384-31,0-4-96 0,2-2-16 0,-2 0-11296 0,-1-4-2272 0</inkml:trace>
  <inkml:trace contextRef="#ctx0" brushRef="#br0" timeOffset="10628.61">31750 11626 38703 0,'1'-3'3440'0,"1"1"-2752"0,0 1-560 0,0 1-128 0,1 0 304 15,-1-3 16-15,2 1 16 0,1-2 0 0,2-1-336 0,2-1-320 0,1-2 64 0,-2 2 16 0,0-4 240 0,0 3-144 0,0-2 144 0,-1 2-128 16,-1-1 128-16,2-3 0 0,-2 4 0 0,0-3 0 15,-1 0 512-15,1-1 16 0,-1 0 16 0,1 0 0 16,-1-3-304-16,0 1-64 0,0-1-16 0,-1-1 0 16,-2 2-160-16,0-2 0 0,-1 1-160 0,-1 2 160 15,-1-2-256-15,-3 2 64 0,0 1 0 0,-1 1 0 16,-1 1 0-16,-1 3 16 16,-2 0 0-16,-1 1 0 0,-1 2-144 0,0 2-48 0,-1 2 0 0,0 2 0 15,0-1 240-15,2 4 128 16,0 2-160-16,3 2 160 0,-2 1 288 0,3 4 160 0,-1 1 16 0,0 1 16 0,3 3-48 0,-1 0-16 15,1 2 0-15,0 0 0 0,2-2-224 16,-2 2-32-16,3 2-16 0,-1-1 0 0,1-1-144 0,1 1 0 16,0 0 0-16,1-1 0 0,2-2 0 0,-1-1-320 15,2-2 48-15,1-1 16 16,1-2-1280-16,0 1-256 0</inkml:trace>
  <inkml:trace contextRef="#ctx0" brushRef="#br0" timeOffset="11040.58">32242 11458 16575 0,'0'-9'1472'0,"-1"-1"-1168"0,-1 3-304 0,1-2 0 0,1 4 3168 0,-1 0 576 0,0 1 112 0,-2-5 32 0,-1-4-1696 0,-2-8-336 0,-2-1-64 0,-2 0 0 0,0 2-800 0,-1 3-160 16,0 3-16-16,-1 5-16 16,3 3-608-16,-3 4-192 0,3 2 128 0,-3 3-128 0,4 4 160 0,-1 0-32 15,2 3 0-15,-1 1 0 16,2 4 112-16,0 0 16 0,0 4 0 0,-2 4 0 0,2 0-112 0,-1 2-16 15,1 2 0 1,-1 4 0-16,1 1-128 0,1 0 0 0,0 1 0 0,2-3 0 16,0 0 0-16,2-3 0 0,0-2 0 0,1-3 0 0,1-1 0 0,1-3 0 0,2-2 0 15,1-4 0 1,1-1 0-16,0-2-176 0,3 0 176 0,1-5-128 16,1-1-128-16,1 1-32 0,2-7 0 0,1 2 0 31,0-4-1072-31,-1 1-224 0,3-4-32 0,-1-2-16 0,0 0-1600 15,0-4-320-15,1 1-64 0,-1-5-4448 0,0 1-896 0</inkml:trace>
  <inkml:trace contextRef="#ctx0" brushRef="#br0" timeOffset="11236.05">32394 11202 5807 0,'0'-42'128'0,"-1"8"16"0,-2 5 16 0,2 4 16 0,0 10-176 0,0 5 0 0,-2-5 0 0,-1-11 0 0,-1-13 128 0,-1-13 0 0,-1-5 0 0,2 3 48 16,0 7-176-16,2 7 0 0,5 7 0 0,-1 4 0 0,1 6 0 0,1 0 0 0,2 6 0 0,0 0 0 0,1 2 2384 0,0 1 608 15,0-2 112-15,0 4 32 0,1-4 832 0,-2 3 160 0,0 2 32 0,-2-1 64 0,0 2-2176 16,-1 4-448-16,-1 0-64 0,-1-1-32 16,-1 5-2256-16,-1 1-448 0</inkml:trace>
  <inkml:trace contextRef="#ctx0" brushRef="#br0" timeOffset="12035.46">32338 10461 3679 0,'0'-11'320'0,"0"1"-320"0,2 4 0 0,-2 1 0 0,0 4 2192 0,0-1 368 0,1 2 80 0,-1 0 16 0,1-5-1248 0,1 3-256 0,0-2-64 0,0 2 0 0,1 1 1200 0,-1 2 224 16,1 1 48-16,-1 1 16 0,2 2-144 0,-1 2-48 0,1 0 0 0,1 3 0 31,-1 0-784-31,0 3-176 0,-1 0-16 0,1 1-16 0,0 2-752 0,-2 1-128 0,2 4-48 16,-2-1 0-16,2 2-48 0,-1 4-16 0,0 3 0 16,0-1 0-16,-1 3-32 0,-1 2-16 15,2 6 0-15,-2-3 0 0,0 2-160 0,1 3-48 0,-2 3 0 0,1 2 0 16,0 5-144-16,-1 1 192 0,1 1-192 0,1 1 192 15,-1-2-192-15,0-1 0 0,0-5 0 0,1-4 0 16,0-3 0-16,-1-3 0 0,2 0 144 0,-1-3-144 16,2-2 192-16,-2 1-16 0,1-3-16 0,1-2 0 15,-1-3-32-15,1-2 0 0,1 0 0 0,-1-3 0 0,1-3-128 16,-2-3-256 0,2 0 64-16,0-2 16 15,0-2-240-15,0-2-48 0,0-2-16 0,-1-1 0 16,-1-1-144-16,1 1-16 0,-1-3-16 0,-1 2 0 0,1-2-496 0,-2-1-80 0,1-1-32 0,-2-3-16032 15</inkml:trace>
  <inkml:trace contextRef="#ctx0" brushRef="#br0" timeOffset="12605.85">32659 11150 32255 0,'0'-4'2864'0,"-2"3"-2288"0,2 1-576 0,0 0 0 0,0 0 1184 0,0 0 128 0,-1 1 32 16,0-1 0-16,-2 0-1600 0,0 3-320 0,-4-2-64 0,0 4-16 15,-2 1 64-15,0 4 16 0,-3-2 0 0,0 4 0 0,0 0 368 0,-2 2 80 16,0 3 128-16,1-1-208 0,0-4 1344 0,2 1 272 16,0-1 48-16,1-2 16 0,2 0-320 0,-1-3-64 15,3-1-16-15,-2 1 0 0,3-2-800 0,1-2-144 16,1 0-128-16,2 0 144 0,0-1-144 0,2-1 0 15,3-1-160-15,-1 2 160 0,2 0-192 0,1-2 48 0,1 1 16 0,-3 0 0 16,3 2 128-16,-1 0 0 0,-1 2 0 0,0 1 0 16,1 2 0-16,-1-1 0 0,0 3 0 0,1 1 0 15,-1-1 0-15,1 4 0 0,2-3 0 0,0 3 0 16,0 0 0-16,0 0 176 0,2 1-48 16,-1-2 0-16,1 2 32 0,0-1 0 0,0 1 0 0,1-4 0 15,0 1-160-15,0-1 160 0,0 0-160 0,0 1 160 16,0-4-160-16,0 2 0 0,1 1 0 0,0-1 0 15,0 1 0-15,2-3 0 0,-1 2 0 0,1-3 0 16,1 0 0-16,0 1 0 0,0-2 0 0,-1-2 0 16,0-2-912-1,0-1-64-15,-1-1-16 0</inkml:trace>
  <inkml:trace contextRef="#ctx0" brushRef="#br0" timeOffset="15371.35">21739 12723 35007 0,'-4'0'3120'0,"0"1"-2496"0,3 0-496 0,2-1-128 0,0-1 272 0,1 1 48 0,-2 0 0 0,1 0 0 0,3 1-1040 0,3-2-208 0,3-2-32 0,2 3-16 15,4 0 832-15,2-2 144 0,1 1 0 0,4 0 128 0,0 1 336 0,3 0 80 16,1 0 16-16,3 0 0 0,-2 0 256 0,2 0 48 0,1 0 16 16,0 0 0-16,1 0-176 0,2 0-16 15,1 2-16-15,1-2 0 0,3-2-352 0,-1-2-80 16,4 1-16-16,1 3 0 0,5-3-32 0,2 1 0 0,2 0 0 15,0 1 0-15,2-1 32 0,-2 1 0 0,0-1 0 0,0 2 0 16,-3 2-224-16,3 1 0 0,3-2 0 0,-1 1 0 16,-1 3 0-16,1-3 0 0,0-2 0 0,0 1 0 15,0 3 128-15,0-4 0 0,-1 0-128 16,4-5 192-16,2 3-32 0,2-3-16 0,-2-1 0 16,1 0 0-16,-1 2 64 0,2 1 16 0,-2 0 0 0,-1 2 0 15,1 1-32-15,4-3-16 0,1 2 0 0,-1 2 0 16,-3 2-176-16,-2 1 0 0,-5-2 0 0,2-1 0 15,2 6 144-15,1-3-144 0,-1-2 160 0,-2 1-160 16,0-1 256-16,-2 1-32 0,-5-1-16 0,-1-1 0 16,-2 0-16-16,2 2 0 0,2-3 0 0,1 0 0 15,0 0-48-15,0 1-16 0,-1 2 0 16,-1-3 0-16,-1 0-128 0,-1 0 0 0,-1 2-160 16,1-1 160-16,3-1 0 0,-1 1 0 0,3 4 0 0,-2-1 160 0,0-4-160 0,-2 2 128 15,-2 3-128-15,0-1 128 16,-2 1-128-16,0-5 160 0,3 0-160 0,0 0 160 15,2 4-32-15,-1-1-128 0,0 2 192 0,-2-3-64 16,0-1 48-16,-1 1 0 0,-1-2 0 0,0-2 0 0,-3 1 80 16,3-1 32-16,3-1 0 0,1 0 0 15,0-1 16-15,-1 2 0 0,2 2 0 0,-2-3 0 0,-1 2-128 0,-1 0-32 0,-2-1 0 16,1 0 0-16,0 1-144 16,2 0 0-16,0 1 0 0,2 0 0 0,-1 0 0 0,0 1 192 15,1 0-192-15,-1-1 192 0,-3 0-192 16,0 0 0-16,2-1-192 0,-3 0 192 15,0-2 0-15,2 2 0 0,3 0 0 0,0-4 0 0,-1 1 0 0,-1 0 0 16,-1 2 144-16,-1-3-16 0,1 1-128 0,-1 1 144 0,1-2-144 0,2 0 160 16,0 2-160-16,3 2 0 0,1-3 144 0,-1 3-144 15,2-5 0-15,-2 1 0 0,0 0 0 0,-2 0 0 16,-3 3 0-16,3-1 0 0,3 1 0 0,-1-1 0 16,1 1 0-16,-1 0 0 15,-1 2 0-15,1-2 0 0,0 1 0 0,-1 1 0 16,-2-1 0-16,-2 1 0 0,3-4 0 0,2 1 0 0,1 1 0 0,1-1 0 0,-3 0 0 0,1 0 0 15,-1-2 0-15,-2 0 0 0,-1 0 0 0,-1 3 0 16,0-3 0-16,2 4 0 0,1-4 0 0,0 1 0 16,1 2 0-16,0-2 0 0,-1 0 0 0,-2 2 0 15,-1 0 0-15,-2 0 0 16,-2 2 0-16,1 0 0 16,2 2 0-16,1-2 0 0,3 3 0 0,-1 1 0 15,0-3 0-15,0 0 0 0,-2 2 0 0,1-2 0 16,-1 1 0-16,1 1 0 0,-1-3 0 0,3 0 0 15,5 1 0-15,0-2 0 0,-1 1 0 0,-2-3 0 0,1 1 0 16,-1 1 0-16,-2-3 0 0,-1 0 0 0,0 3 0 16,-1 0 0-16,1-1 0 0,1 2 0 0,0-2 0 0,-1 1 0 15,-2 0 0-15,2 1-128 0,0-4 128 0,-1 1 0 16,0 3 0-16,0-2 0 0,1-1 0 0,-1 2 0 16,5-1-144-16,-3-1 144 0,0 1-160 0,-2-1 160 15,1 2-256-15,-1-1 32 0,-1-1 16 0,0 3 0 0,-5-4 208 16,2 3-192-16,2 0 192 0,2 1-192 0,-1-3 192 15,1 3-144-15,-3 0 144 0,-1 0-128 0,-1 0-48 0,-3 0 0 16,-1 0 0-16,-1 0 0 0,-3 0 16 0,-1 3 0 16,-1-3 0-16,1 1 0 0,-2 3-96 0,1-3-32 15,-2 0 0-15,0 1 0 16,-1 0-208-16,-4-1-32 0,1 0-16 0,-3 1 0 16,-1 0-496-16,-1-1-112 0,2 1 0 0</inkml:trace>
  <inkml:trace contextRef="#ctx0" brushRef="#br0" timeOffset="19153.68">22830 12892 5519 0,'3'-5'496'0,"-3"3"-496"0,1-1 0 15,0 2 0-15,-1-1 1392 0,0 0 176 0,2 1 32 0,-1 0 16 0,0-4-640 0,2 0-128 0,0 0-16 0,0-1-16 0,2 1 304 0,-3 0 64 0,2 2 16 0,-2-2 0 0,2 2-160 0,-1 0-16 0,0-2-16 0,1 2 0 16,1 0 128-16,-1-1 16 0,1 2 16 0,0-2 0 16,-2 3-64-16,2 0-16 0,-1-2 0 0,1 3 0 15,0 3-592-15,-2-3-128 0,1 4-32 0,0 3 0 16,0-1-160-16,-3 3-48 0,0 2 0 0,-1 1 0 15,0 3-128-15,-2 1 0 0,-1-3-192 0,-1 3 192 32,1 1 0-32,-2 0 0 0,-1 4 224 0,-1-2-64 15,0 3 416-15,0-2 96 0,-2 5 16 16,-1-2 0-16,0 1-96 0,0-1-16 0,-1 3 0 16,1-5 0-16,-1 0-272 0,0 0-64 0,1-1-16 15,-1 0 0-15,0-2 16 0,0 1 0 16,0 1 0-16,-3-3 0 0,2 1-112 0,-2 0 0 0,2-2-128 15,-1 0 192-15,2-5-192 0,1 1 0 0,3-4 0 0,-1 0 0 0,2-1 288 0,1-2-32 16,0-3-16-16,2 2 0 0,-1 0 48 0,1-2 16 16,0-1 0-16,0 3 0 0,2-4-176 0,0 1-128 0,1 0 144 15,0 1-144-15,0 0 128 0,1-2-128 16,0 0 0-16,2 0 144 0,-1 0-144 0,-2 0 128 0,0 0-128 0,0 0 128 16,26 0-128-16,-15 0 128 0,2 0-128 0,0-2 128 15,3 4 0-15,0-2 0 0,2 1 0 0,-1 1 0 16,0 0-128-16,-1 1 0 0,2 0 0 0,-2-2 128 15,1 4-128-15,-1-5 0 0,0 3 0 0,-1-1 0 16,0-2 0-16,0 0 0 0,-2 2 0 0,0-2 0 16,0 0 0-16,0-2 0 0,-1 2 0 0,0-2 0 0,0 1 0 0,-3-1 0 15,1 2 0-15,0-3 0 0,0 0-288 0,0 3 16 16,-1-2 0-16,1 1 0 16,-2 1-320-16,0 0-64 0,-1 0-16 15,0 1 0-15,0 1-1104 0,0 1-208 0,1 0-64 0,-2 2-13152 16</inkml:trace>
  <inkml:trace contextRef="#ctx0" brushRef="#br0" timeOffset="20011.34">23237 13308 22111 0,'-1'-3'976'0,"1"2"208"0,0 0-944 0,-1 1-240 0,1 0 0 0,1 0 0 0,-1 0 512 0,1 0 48 0,2 0 16 0,0 1 0 0,1-1 1024 0,-4 0 224 0,0 0 32 16,0 0 16-16,21-3-624 0,-15 1-128 0,1 1-32 0,0-2 0 0,-1 3-96 0,3-3-32 0,-2 1 0 0,2-1 0 15,0 0-320-15,0 1-80 0,1-1-16 0,0 1 0 0,1-1-352 0,2 2-64 16,-2 1 0-16,0-4-128 16,1 3 0-16,-1 0 0 0,-1-3 0 0,1 0 0 0,-1 1 0 0,-1-2 0 15,1 0 0-15,-1 0 0 0,-2 2-256 0,-1-2-64 0,2-1-16 16,-2-1 0-1,0-1-448-15,0 1-96 0,0-2-16 0,-1 2 0 16,0 1-528-16,-1 0-112 0,0-1-32 0,-1 2 0 16,0 2-352-16,-1 0-64 0,0-2 0 0,-2 4-16 15,0-1-336-15,-2 0-64 0,1 2-16 0,-3-1 0 16,1 1 1136-16,-2 0 240 16,-1-2 32-16,-1 0 16 0,0 1 992 0,-2-3 0 0,1 2 0 0,-2-2 0 15,1 2-416-15,-2-3-192 0,1 0-32 0,0-1-16 0,0 0 1264 0,0 1 256 0,0 0 48 0,2 0 16 16,0 2 176-16,0 1 48 15,0 2 0-15,0 0 0 0,0 2 16 0,1-1 16 0,1 4 0 0,-1 0 0 16,1 2 32-16,1-3 0 0,-1 3 0 0,2-1 0 0,-1 0 320 0,2 1 80 31,-1 2 16-31,2-3 0 0,-2-1 160 0,1 1 16 0,1 2 16 16,-2-2 0-16,2-1-912 0,-1 1-176 0,1-1-32 0,-2 1-16 0,2 0-464 0,-1-1-96 16,-1 2 0-16,2-1-128 0,-2-1 0 0,1 0 0 15,-1 1 0-15,1 0 0 0,0 3 176 0,0-1-176 0,1 3 160 16,0-2-160-16,1 0 192 0,-1-1-48 0,1 4-16 0,-2-4 0 15,2 5 0-15,0-2-128 0,-1 2 192 16,0 0-64-16,1 0-128 0,1 1 0 0,-2-3 0 0,1 1 0 16,0 0 0-16,0-1 0 0,1-3 0 0,0 1 0 15,1-2 144-15,1 0-144 0,0-1 160 0,0-1-160 16,2-2 256-16,0 0-64 0,-1 1 0 0,2 1 0 16,0-3 0-16,0 0-16 0,1 2 0 0,2-1 0 31,-2 0-176-31,3 0 160 0,-2-2-160 0,0 3 160 15,2-4-160-15,0 2 0 0,-1 0 0 16,1 0 0-16,1-2 0 0,0 0 0 16,-2 0-192-16,2 0 192 0,0 0-224 0,-1 0 80 0,1-2 16 0,-2-1 0 15,1 2 0-15,0-2 0 0,-1 1 0 16,1-1 0-16,0 1-128 0,-1-2-32 0,1 0 0 16,0 0 0-16,-1 0-400 0,1-1-80 15,-2 0 0-15,2-1-16 0,0 0-1776 0,1-1-368 0,-1 2-64 0,1-1-11072 16</inkml:trace>
  <inkml:trace contextRef="#ctx0" brushRef="#br0" timeOffset="20539.5">23974 12960 3679 0,'0'0'320'0,"0"0"-320"16,-1 0 0-16,1 0 0 0,0-2 4768 0,0 2 880 0,0 0 176 0,0 0 48 0,0-3-4400 0,1 3-896 0,-1 0-160 0,0 0-32 0,0 0-192 0,0 0-16 0,0 0-16 0,0 0 0 0,0 0 576 0,0 0 112 0,0 0 32 0,-7 19 0 0,6-14 720 15,-2 1 160-15,1 5 32 0,-1 5 0 0,-2 1-640 0,2 2-128 16,-2 2-32-16,0 1 0 0,0 2-672 0,-1 3-128 0,-2 1-16 0,-1 1-16 16,2-1-160-16,-2-3 160 0,-1 2-160 0,1-1 160 15,0 0-32-15,-1-2-128 16,0-1 192-16,1-1-64 0,1-1-128 0,0-3 0 0,1-2 0 16,0-3 0-16,0 0 0 0,0-5-144 0,2 0 144 15,-1-2-208 1,1-1-624-16,0-1-128 0,0-3-32 0,0 0 0 15,1-1-1184-15,-1-1-224 0,2 0-48 0,-2-3-11632 0</inkml:trace>
  <inkml:trace contextRef="#ctx0" brushRef="#br0" timeOffset="20846.25">23706 13139 25791 0,'-1'0'2304'16,"-2"0"-1856"-16,2 0-448 0,0 0 0 0,1 0 2560 0,1 0 400 0,0 0 96 0,2 0 16 0,2 0-2160 0,0-2-416 0,3 2-96 16,1-5-16-16,2 1 192 0,-1 2 48 0,1 2 0 0,0-4 0 0,2-1-304 0,-1-1-48 15,0 4-16-15,2-3 0 0,-2 1 0 0,2 1-16 0,1 1 0 0,-2-1 0 16,1 2-240-16,-1-2 0 0,1 0 0 0,1 1 0 15,-1-1-320-15,0-1-128 0,-1 2 0 0,2-1-16 32,-1 2-1104-32,1 0-224 0,1-1-32 0,-1 0-16 0,0 1-848 15,0 0-192-15,0-2-16 0,1 2-9296 0</inkml:trace>
  <inkml:trace contextRef="#ctx0" brushRef="#br0" timeOffset="21497.66">24907 13116 28559 0,'1'-1'2544'0,"0"-1"-2032"0,0 2-512 0,1 0 0 0,-1-2 288 0,-1 1-32 0,2 0-16 0,1-2 0 0,-1-1 336 0,2 1 64 0,-2-1 0 0,0 1 16 15,-1 2-336-15,-2 1-64 0,1 0 0 0,-3 0-16 16,1 3 208-16,-2 2 64 0,-1 2 0 0,0 0 0 0,-1 3 288 0,0 0 64 16,0 1 16-16,-3 4 0 15,1-1-176-15,-1 1-16 0,-1 3-16 0,0 1 0 0,-1 2-304 0,-2-3-64 16,1 2-16-16,0-3 0 0,-1 2-128 15,0 0-32-15,-1-3 0 0,0-2 0 0,1 0-128 0,-1-3 0 16,2-1 0-16,1-1 128 0,1-1-128 0,-1-1 0 16,1 0 0-16,1-1 0 0,-1-1-256 0,2-1-16 15,-1-3-16-15,0 0 0 16,2 2-992-16,-2-3-208 0,2-3-48 0,-1 2 0 16,2 0-1472-16,0 0-320 0,0-3-48 15,0 0-8816-15</inkml:trace>
  <inkml:trace contextRef="#ctx0" brushRef="#br0" timeOffset="21806.87">24594 13080 24879 0,'3'3'2208'0,"-1"-1"-1760"0,-1-1-448 0,0 2 0 0,0-1 2912 0,1-1 496 16,0 2 112-16,1 1 0 0,3 2-2624 0,0 2-544 0,4 1-96 0,0 1-32 0,1 1 208 0,0 0 32 0,1 3 16 0,0 1 0 0,0-2-208 0,-1 3-32 16,0 0-16-16,0 1 0 0,-1-3-32 0,0 2 0 15,0 2 0-15,0-3 0 0,0-7-48 0,-2 0-16 16,1-1 0-16,-2-1 0 0,2-1-128 0,-1 0 0 16,0 0 0-16,0-4 0 0,-1 2 0 0,2 2-192 15,-2-1 0-15,1 0 16 16,-1-1-288-16,0 2-64 0,0 0-16 0,0 0 0 15,0 1-944-15,0-1-192 0,0-1-48 0,-1 1-8960 16,0 0-1792-16</inkml:trace>
  <inkml:trace contextRef="#ctx0" brushRef="#br0" timeOffset="22368.85">25255 13165 23039 0,'0'2'2048'0,"0"-1"-1648"0,0-1-400 0,0 0 0 0,2 0 2368 0,-1 0 400 15,3 0 80-15,-1 0 16 0,3 2-1136 0,1-2-240 0,2-2-32 0,1 1-16 0,1 2-656 0,1-1-128 0,1-1-16 0,0 1-16 0,1-2-400 0,1 2-80 16,1-2-16-16,2 2 0 0,-4 0-128 0,0-1 192 15,1 1-192-15,-1 0 192 0,-1 0-192 0,0 0 0 16,-1-2 0-16,-2 1 0 16,-2-1-400-16,1-1-64 0,2 0-16 0,0 0 0 15,0-3-1248-15,2 2-256 0,-2 3-64 0,-1-4-13584 0</inkml:trace>
  <inkml:trace contextRef="#ctx0" brushRef="#br0" timeOffset="22716.78">25330 13288 1839 0,'7'4'160'0,"-3"-3"-160"0,-1 1 0 0,1-2 0 0,-1 0 7488 0,0 0 1456 0,1 0 288 0,2-2 64 0,5 1-6256 0,3-1-1248 16,3 0-256-16,-1 1-64 0,0-2-848 0,-1 1-176 0,0-1-48 0,-1 3 0 0,-2-4-160 0,0 2-48 15,-1 2 0-15,1-2 0 0,-3 0-48 0,0 2-16 16,0 0 0-16,-2 0 0 0,1 0-128 0,-2 2-176 15,-1 0 48-15,0-2 0 16,0 1-288-16,-2 2-48 0,1-1-16 0,1-1 0 16,-1 3-864-16,-1 0-160 0,1 0-32 0,-1-1-16 15,-1 0-1488-15,1-2-288 0,-2 1-64 0,1-2-8976 0</inkml:trace>
  <inkml:trace contextRef="#ctx0" brushRef="#br0" timeOffset="26823.09">26084 12968 2751 0,'1'-2'256'0,"0"2"-256"0,-1-2 0 0,2 1 0 0,-2 1 1472 16,1-2 240-16,1 1 48 0,1-1 16 0,0-1 240 0,1-3 48 0,1 1 16 0,-1 1 0 0,-1 2-400 0,0-1-80 0,-1 2 0 0,0 0-16 0,-1 1-432 0,-1 0-96 0,0 1-16 0,-1-1 0 15,1 4 32-15,-2-4 0 0,2 4 0 0,-1-2 0 16,0 3-192-16,1-5-48 0,0 0 0 0,0 0 0 15,-11 25-112-15,7-15-16 0,0-3-16 0,-1 3 0 0,2 1-48 0,-2 0-16 16,0 0 0-16,0 0 0 0,1-2-224 0,-1 2-32 0,-1 4-16 0,0-1 0 31,-2 1 64-31,1 2 16 0,-2-1 0 0,1 1 0 16,0 1-304-16,0-4-128 0,0 2 128 0,0 1-128 16,0-1 0-16,0 0 0 0,0-3 128 0,1 3-128 15,-1 0 0-15,1-2 0 0,1 1 144 0,-1-3-144 16,1 1-384-1,0-2-128-15,1 0-48 0,0-1 0 0,2-4-208 0,-1-1-32 0,0 1-16 0,0-1 0 16,2 1-592-16,-1-3-128 0,2 0-32 0,0-1 0 16,0-1-1280-16,1 1-256 0</inkml:trace>
  <inkml:trace contextRef="#ctx0" brushRef="#br0" timeOffset="27550.78">26327 13010 23039 0,'2'-3'1024'0,"-2"2"192"0,0-3-960 0,-2 3-256 16,2 1 0-16,0 0 0 0,0-1 288 0,0-3 16 0,-1 0 0 0,1 1 0 0,-1-2-304 0,0 0 0 0,-1 3-176 0,1-1 176 0,-1 2 0 0,1 1 128 0,-2 0 0 0,1 0 16 0,-2 1 624 0,0 2 112 0,0-1 16 0,1 3 16 0,-1 0 480 0,-1-3 80 15,0 4 32-15,-1 3 0 0,-1-2-336 0,0 3-64 16,0-1-16-16,-2 2 0 0,2 3-608 0,-2-4-128 16,2 3-32-16,-1-2 0 0,1 2 0 0,-2 0 0 15,2 1 0-15,-1 1 0 0,2-1-16 0,-1 3-16 16,-1-3 0-16,2 2 0 0,-1 2-288 0,1-1 0 0,-1-1 128 16,3-1-128-16,0 0 0 0,1-4 160 0,1-1-160 15,1-3 128-15,1 2 0 0,1-3-128 0,0 0 192 0,2-1-64 16,-1 1-128-16,1 1 128 15,0-1-128-15,2-1 128 0,0-2-128 16,0 1 0-16,1 0 0 0,2 0 128 0,-1-1-128 0,2 0 0 16,1-2 0-16,0 3 0 0,1-3 0 0,0-1 0 0,1 0-144 15,1-4 144-15,-1 2 0 0,1-2 0 16,2-1 0-16,-1 0 0 0,1-1 0 0,-2-1 0 0,1-1 0 0,0-3 0 16,0 1 0-16,-1-1 0 0,-2 0 0 0,0 0 0 15,0 0 0-15,-2-2 128 0,-1 1-128 0,0-3 0 0,-1 1 144 16,-1 1-16-16,-1-1 0 0,0-1 0 15,-1 1-128-15,-1-3 0 0,-1 3 0 0,-1-1 0 16,1-3 0-16,-2 0 0 0,-2 1 0 0,1 2 0 0,0 4 0 0,-2 0-224 16,0-2 80-16,-1 0 16 15,-2 4 128-15,0-2 0 0,-2 2 0 0,-1 3-128 0,1 1 128 0,-2 1 0 16,-1 1 0-16,1 1 0 0,-1 2 0 0,0 0-160 16,0 2 160-16,-1-1 0 0,1 3-176 0,0-4 176 15,0 1-160-15,0-1 160 0,0 1-304 0,1 1 48 16,0-2 0-16,0 0 0 15,0 0-1008-15,2 0-192 0,-1-2-32 0,1 2-14672 0</inkml:trace>
  <inkml:trace contextRef="#ctx0" brushRef="#br0" timeOffset="32796.58">27505 13154 2751 0,'2'-5'256'0,"-2"2"-256"0,0 0 0 0,0 2 0 0,0 1 2400 0,0 0 432 0,0-3 96 0,0 2 16 0,0 0-1216 0,-1-3-256 0,0 2-32 0,-1-3-16 0,2 0-304 0,-1 0-64 15,0 0-16-15,0 0 0 0,-1 1 304 0,1-1 48 16,0 2 16-16,-2 0 0 0,2 0 144 0,-1 0 48 0,-1 3 0 0,1-2 0 16,-1 2-832-16,0-3-176 0,-1 4-16 0,-1 1-16 15,0 0-384-15,-1 1-176 0,0 0 160 0,-2 3-160 16,0-1 0-16,-4 2 0 0,1 1 0 0,-1 1 0 15,1-2 0-15,-2 3 0 0,1 0 0 0,0-3-160 16,-1 1 160-16,1 1 128 0,0-3-128 0,1 2 176 16,-1 1 128-16,3 1 16 0,0-1 16 15,0-1 0-15,3 3-32 0,0-2-16 0,0 2 0 0,1 0 0 16,1 0-288-16,2-1 0 0,0-3-128 0,2-1 128 16,3 1-416-16,0-1 16 0,2-1 0 0,2-1 0 15,1 1-64 1,1-5-16-16,1 0 0 0,0 0 0 0,1-5-32 0,-1 4 0 0,1-4 0 15,0 1 0-15,0-1 192 0,1 0 16 0,0-1 16 0,0 0 0 0,0 0 432 16,-1-1 96-16,1 2 16 0,-3-1 0 0,1-1 64 0,-2-2 0 16,-1 1 16-16,-1 1 0 0,1-1-48 0,-2 0-16 15,-2 0 0-15,0 0 0 0,-1 2-272 0,-1 0 160 16,-1 1-160-16,0 0 128 0,-1 0 96 0,-1 3 16 16,-1-2 0-16,0 1 0 0,0 3-48 0,-2-2 0 15,1 4 0-15,-1-2 0 0,2 0 16 16,-1 0 0-16,0 2 0 0,2-1 0 0,-2 0-48 0,3 2-16 15,-2 2 0-15,3-3 0 0,-1 4-16 0,1 0 0 16,1 1 0-16,1 1 0 0,0 1-128 0,1-1 0 0,0 2 0 0,1-1 0 16,0 0 0-16,1-2 0 0,-2 1 0 0,1 0 0 15,0-3 0-15,0 3 0 0,-1-2 0 0,0 0 0 16,0 0 0-16,0-1 0 0,-1 0 0 0,1-1-176 31,-2-1-688-31,0 0-144 0,1-1-16 0,-1 0-16 16,0 0-848-16,0-2-160 0,-1 0-48 15,1 0-10912-15</inkml:trace>
  <inkml:trace contextRef="#ctx0" brushRef="#br0" timeOffset="33333.82">27651 13173 12895 0,'1'0'1152'0,"-1"0"-928"0,0 0-224 0,1 0 0 0,-1 1 2048 0,1-1 352 0,0 0 80 0,3 0 16 0,0 3-2176 16,0-3-320-16,1 1-304 0,-1 0 64 0,1 2 848 0,-1-2 160 0,0 4 48 0,0-3 0 0,-1 2 208 0,0 1 64 0,-1 1 0 0,-1 0 0 16,2 0 368-16,-2 2 80 0,-1 0 0 0,0 1 16 15,1 0-480-15,-1-2-112 0,0 2 0 0,0-5-16 16,2 2-656-16,-2-1-128 0,0-3-32 0,1 1 0 15,-1 0-128-15,1-3 0 0,0 0 144 0,-1 0-144 16,2 0 0-16,-1 0 144 16,0 0-144-16,0-3 0 0,2 0 160 0,-3 3-160 0,0 0 128 0,0 0-128 15,8-17 192-15,-5 9-32 0,1 1-16 0,-2-3 0 16,2 1 0-16,0-2 0 0,-1 0 0 0,0-1 0 0,0 1-144 16,0 0 0-16,1 1 0 0,-1-1 128 15,1-2-128-15,0 2 0 0,-1 1 0 0,1 3 0 0,1-2 0 16,-1 3 0-16,1 0 0 0,0 1 0 15,1 1 0-15,-1 0 0 0,2 3 0 0,-1 1 0 0,2-2 0 16,-1 2 0-16,1 0 0 0,-1 2 0 0,2 1 128 0,-2-1-128 16,2 2 0-16,-2-1 128 15,2 2 0-15,0-2-128 0,-1 1 192 0,1-2-64 0,-2 2 128 0,1-1 32 16,-1 1 0-16,-1 0 0 0,0 1-160 0,-1 1-128 16,0-1 144-16,-1 2-144 0,0 2 0 0,-2-2-160 0,1 3 0 15,-1 2 0 1,-1-3-480-16,-1 1-112 0,2 1-16 0,-2 2 0 15,1-2-816 1,-1 0-160-16,0 0-48 0,0-2 0 0,0-3-816 16,0 0-160-16,1-3-48 0,-1-1-4752 0,1 4-960 0</inkml:trace>
  <inkml:trace contextRef="#ctx0" brushRef="#br0" timeOffset="33919.9">28339 13143 26719 0,'2'0'1184'0,"-2"-1"240"0,0 1-1136 0,0-3-288 0,1 2 0 16,-1 1 0-16,0-1 176 0,0-1-32 0,0-1 0 0,-1-2 0 0,-1-2-144 0,0 0 0 0,-1 0-160 0,0 3 160 0,-1-1-208 0,0-1 48 0,0 1 16 0,0 2 0 0,-1 1 912 0,-2 1 192 0,1-1 48 15,-1 0 0-15,-1 2 256 0,1-1 48 0,0 0 16 0,-1 1 0 16,1 0-432-16,-1 1-64 0,1 2-32 0,-2-1 0 16,2 3-272-16,-2-1-48 0,2 1-16 0,-2 1 0 15,0 0-160-15,1 1-48 0,-1 2 0 0,0 0 0 16,2 2-256-16,-2 0 0 0,3 1 128 0,0-3-128 15,1 1 0-15,1 0 0 0,2 1 0 0,-1 0 0 16,2 0-128-16,1-3-96 0,0 2-16 0,3-4 0 16,-1 1 80-16,1-3 16 0,-1 1 0 0,2-3 0 15,1 3 144-15,-2 0-208 0,2 0 80 0,0-1 128 0,2 0-176 0,-1-1 176 16,1 0-128-16,1-3 128 16,0 0-272-16,1-3 16 0,1-2 16 0,0 0 0 0,1-3 112 0,-1-1 128 15,1-1-208-15,1-2 80 0,1-1 384 0,-2-4 96 16,0 4 16-16,-1-2 0 0,0 0 208 0,-1 1 32 15,0-3 16-15,0 1 0 0,-3 0-336 0,0-2-64 16,0 4-16-16,-2-1 0 0,-2-1 0 0,1 1 0 16,-2 0 0-16,-1-1 0 0,-1-1-80 0,0-1 0 15,-2 2-128-15,1 0 192 0,-1 3-192 0,0-5 0 0,-2 7 0 16,0-2 0-16,-1 4 0 0,-1-2-160 0,1 1 160 0,-3 4-128 16,1 6-96-16,-2 0-16 15,-1 3 0-15,0-1 0 0,-3 3-288 16,0-3-64-16,1 3-16 0,1-1 0 0,-1-1-1440 0,0 2-272 15,0-1-64-15,1-1-7792 0,-1 0-1568 0</inkml:trace>
  <inkml:trace contextRef="#ctx0" brushRef="#br0" timeOffset="50670.42">29337 12882 3679 0,'1'-1'320'0,"1"1"-320"0,-1-2 0 0,-1 0 0 0,1 1 2592 0,0 1 448 16,1 0 96-16,0-1 0 0,1 1-2336 0,1-4-480 0,1 3-80 0,0-3-32 0,0 2-80 0,-1-2 0 15,-1 3-128-15,-1-2 192 0,-2 2 0 0,1 1-16 16,-1-1 0-16,-1 1 0 0,0 0 1008 0,0 1 208 0,-2-1 32 0,-1 4 16 16,1-3 288-16,3-1 64 0,0 0 16 0,0 0 0 15,-21 10-752-15,14-8-160 0,1 2-16 0,0 1-16 16,1-3-624-16,-1 2-240 0,0 1 176 15,0-1-176-15,-1 1 0 0,1 0 0 0,-1 0 0 0,-1 0 0 16,2 1 0-16,0-1 0 0,0 1 0 0,0 0 0 16,-3 4 480-16,3-4 0 0,-2 3 0 0,2 0 0 15,-1 2-32-15,1-4-16 0,-2 3 0 0,3 1 0 16,-1-2-192-16,1 1-48 0,1 1 0 0,2-1 0 16,-1-2-64-16,2 1 0 0,0 2-128 0,1-5 192 0,0 3 64 15,1 0 16-15,-1-2 0 0,1 2 0 0,1-2-112 0,0 3-32 16,1-4 0-16,-1 2 0 0,2-2 32 0,0 0 0 15,-1 1 0-15,1 0 0 0,1-1-160 0,0-1 160 16,1-2-160-16,0 1 160 0,0 0-320 0,1 0-64 16,0-1-16-16,2 1 0 0,-2-3-16 0,2 2 0 15,-1-3 0-15,1 2 0 16,-2-2-128-16,1 0-16 0,1 0-16 0,-2-2 0 16,-1 2-176-16,0-2-48 0,2 1 0 0,-2 0 0 15,0-2-704-15,0 1-160 0,-1 2-32 0,1-4 0 16,-1 3-896-16,2 0-176 0,-1-2-32 0,1 1-16 15,1-2-32-15,-1 2-16 0</inkml:trace>
  <inkml:trace contextRef="#ctx0" brushRef="#br0" timeOffset="51334.96">29193 13109 7359 0,'-3'0'656'0,"2"0"-528"0,-2 0-128 0,3 0 0 16,0 0 688-16,0 0 96 0,-1 0 32 0,-1 0 0 0,0 0-192 0,0 0-48 0,1 0 0 0,1 0 0 0,0 0 336 0,0 0 64 0,0 0 16 0,0 0 0 0,0 0 288 0,0 0 48 0,0 0 16 0,0 0 0 15,0 0 80-15,0 0 32 0,0 0 0 0,0 0 0 0,0 0-384 0,21-9-80 16,-15 8-16-16,-1-1 0 16,2 2-400-16,1-2-64 0,0 1-32 0,2-2 0 15,0 3-288-15,0-3-64 0,0 1-128 0,1 1 192 16,-1 1-192-16,0 0 128 0,1 0-128 0,-2 0 0 15,0 0-624-15,-1 0-208 0,1 0-64 0,-2 0 0 16,2 0-1056-16,-2 0-224 0,0 0-32 0,1 0-16 16,-1 0 672-16,-1-4 128 0,2 4 16 0,-2-1-6368 15</inkml:trace>
  <inkml:trace contextRef="#ctx0" brushRef="#br0" timeOffset="52566.64">29657 13018 10223 0,'-1'0'896'0,"0"-1"-704"0,1 1-192 0,-1 0 0 0,1 0 0 0,0 0 0 0,0 0 0 0,-2-2 0 0,1 0 1600 0,1 1 448 16,-1-1 64-16,1 2 64 0,0 0-64 0,0 0-32 15,0 0 0-15,0 0 32 0,0 0-1152 0,0 0-208 16,0 0-48-16,21-8 16 0,-15 8-224 0,0-1-48 16,2 1-16-16,-1 0 16 0,1 0 272 0,0 0 48 0,1 0 16 15,0 0 48-15,1-1-368 0,-1 1-64 0,3-3-16 0,-1 3 48 16,1-1-432-16,-1 1 0 0,0 0-192 0,0 0 192 31,-1 0-480-31,-1 0 0 0,0-1 0 0,-3 1 32 16,1 0-592-16,-2 0-128 0,0 0-32 0,-1 0 32 15,0-3 96-15,-2 3 32 0,0 0 0 0,1 0 32 16,-2-1-992-16,0 1-208 0</inkml:trace>
  <inkml:trace contextRef="#ctx0" brushRef="#br0" timeOffset="53104.06">29655 13116 13823 0,'-3'0'1216'0,"3"0"-960"0,0-1-256 0,2-1 0 0,-1 2 624 0,0 0 80 0,0 0 0 0,2-2 16 0,-1 0-272 15,3-1-64-15,-1 1-16 0,1 0 0 0,-1 0 208 0,1-1 32 0,-2 1 16 0,1-1 0 0,0 3 528 0,-1-1 96 16,1 1 32-16,0 0 0 0,1 1-96 0,-1 1-16 15,1-2 0-15,-1 0 0 0,3 1-928 0,-1-1-240 16,1-1 0-16,-1 1 0 16,2 0-784-16,-1-2-208 0,3 2-32 0,-2 0-16 15,-1-1-704-15,0 1-144 0,-2 0-32 0,2 0-4352 16,0 0-864-16</inkml:trace>
  <inkml:trace contextRef="#ctx0" brushRef="#br0" timeOffset="56676.01">30387 12901 10127 0,'1'-3'896'0,"-1"1"-704"0,1 1-192 16,-1-1 0-16,0 2 1344 0,2-1 256 0,-2 1 32 0,1-5 16 0,1-1-304 0,0 0-48 0,0 2-16 0,-1-1 0 0,1-1 400 0,-1 0 80 0,0 1 16 0,-1 0 0 15,0 2-432-15,1-2-64 0,-1 4-32 0,0 1 0 16,0-3-544-16,-1 1-96 0,0 2-32 0,0 0 0 16,-1 2-336-16,1 1-80 0,-3-2-16 0,2 4 0 15,2-5 48-15,0 0 0 0,-14 18 0 0,9-11 0 0,0 2 256 0,-1 1 48 16,0 0 16-16,0 0 0 0,0 1 0 0,0 0 16 16,-1 0 0-16,1 0 0 15,0 1-256-15,1 0-48 0,0-1-16 0,0 1 0 16,1 0-208-16,0 0 0 0,0 2 0 0,0-3 0 15,2 2 0-15,-1-4 0 0,2 2-128 0,0-1 128 0,1-3 0 16,0 0 0-16,2 1 0 0,-1 2 0 0,2-3 0 0,-1 3 176 16,2-3-176-16,0 2 160 0,-1-3-160 0,2 0 0 15,0 1 0-15,0-2 0 0,1-3 0 0,-1 2 0 16,2 1 0-16,-2-4 128 0,1 0-128 0,0 0 0 0,1 2 0 16,0-3 0-16,-1 0 0 0,1 0 0 15,-1 0 0-15,2-3 0 0,-2 2 0 0,1-1 0 16,1-1 0-16,-2 1 0 0,1 2 0 0,1-4 0 0,-1 3 0 0,-1-3 0 15,2 2 0-15,-3-5 0 0,1 1 0 0,0 0 0 16,0 1 128-16,-1-1 0 0,0-1 0 0,-1-1 0 16,0 1 128-16,-2 0 0 0,1-2 16 0,-1 0 0 15,0-1-80-15,0-1-32 0,0 0 0 0,-1-3 0 16,1 1-160-16,-1-2 128 0,-1 0-128 0,1-1 128 0,-1 0-128 16,-1 2-176-1,1-2 48-15,-3 0 0 0,2 4 0 0,0-4 0 0,0 3 0 0,-1 1 0 16,0 1 128-16,1 1 0 15,0 4 0-15,-1-3 0 0,1 3 0 0,-1 0-128 0,0-1 128 0,0 5-128 0,-2-2 128 0,2 1 0 16,-2-1 0-16,2 0 0 16,-2 4 0-16,-1 0 0 0,1 0 0 0,0-1 0 15,1 2-256-15,-1-1 48 0,0-1 0 0,1 1 0 16,0 0-176-16,-1-3-16 0,2 0-16 16,-2 0 0-16,1 6-640 0,0-2-128 0,1 0-32 0,-2 3 0 31,1-3-1280-31,1 3-256 0,-1-2-48 0,1 2-5584 0,0 2-1136 0</inkml:trace>
  <inkml:trace contextRef="#ctx0" brushRef="#br0" timeOffset="57056.57">30631 13149 27647 0,'-3'4'1216'0,"2"-3"256"0,1-1-1168 0,0 0-304 0,0 0 0 0,1 0 0 0,0-1 208 0,1 1-16 0,0-2 0 0,1 0 0 0,0 1 592 0,-3 1 112 0,0 0 32 0,0 0 0 0,0 0 96 0,20-9 32 0,-17 9 0 0,0 0 0 0,-2 0-32 0,2 3 0 15,-3-3 0-15,1 1 0 16,-1 0-448-16,0 1-80 0,0 0-32 0,0 1 0 0,0 0-464 0,-1 0-128 0,1 0-16 0,-1 2 0 31,1-2-688-31,-2 1-128 0,2-2-16 0,-1 1-16 16,1 2-320-16,0-4-64 0,0 0-16 0,0 0 0 15,0 2-992-15,0-3-208 0</inkml:trace>
  <inkml:trace contextRef="#ctx0" brushRef="#br0" timeOffset="57690.96">30899 12909 12895 0,'-1'2'1152'0,"1"-4"-928"0,0 2-224 0,0-3 0 0,1 0 2704 0,0 3 496 0,0-2 112 0,1-1 16 0,0-2-3072 0,2 0-624 0,0-1-112 16,-1 1-32-16,1 0 640 0,-3 0 112 0,2 3 16 0,-3 1 16 0,-2 1 112 0,1 0 0 0,-3 2 16 0,1 2 0 0,-1 2 1008 0,-1 1 192 0,-1 2 32 16,0-1 16-16,0 1-384 0,-1 0-80 0,1 2-16 15,-1-1 0-15,1 2-832 0,-1 1-160 0,1 0-48 0,1 0 0 16,0-1-128-16,0 1 0 0,0 0 0 0,2 1 0 16,0 1 192-16,0-3 64 0,-1 0 16 0,0-1 0 15,3 1 48-15,0-1 16 0,-1-3 0 0,2 1 0 16,2-3-144-16,-1 0-48 0,0-1 0 0,2 0 0 0,0-2-144 15,0-1 0-15,1 1 0 0,-1-2 0 0,2-1 0 16,0 0 128-16,0 0-128 0,1-1 0 16,2-2 0-16,-1 3 0 0,2-2 0 0,1-1 0 0,0 3-208 0,1-3-80 15,-1 0-16-15,1 1 0 16,-1-1-208-16,-1-1-64 16,3 2 0-16,-4-2 0 0,1 2 336 0,-2-3 64 0,1 2 16 0,-2 0 0 0,0-1 304 0,-1 1 64 15,0-1 16-15,-1-1 0 0,-1-2 416 0,1 1 64 16,0 0 32-16,0-1 0 0,-2 0-368 0,0 0-80 15,0-3-16-15,0 1 0 0,-1-2-272 0,-1 0 0 16,0-2 0-16,-1 3 0 0,0-1 0 0,0-3 0 16,-3 3 0-16,0-2 0 0,-1 2 0 0,-1 0 0 0,1 3 0 15,-1-2 0-15,0 2 0 0,0-2 0 0,0 4 0 0,-1 0 0 16,2 0 208-16,-1 2-64 0,2-1-16 0,0 3 0 16,-1-1-272-16,1 2-64 0,0 1-16 0,0 0 0 31,1 1-592-31,-1 2-112 0,0-2-32 0,1 1 0 0,-1 1-32 15,0-1-16-15,2 2 0 0,-1 1 0 16,1-4-400-16,1 2-96 0,-1 0-16 0,2 1 0 0,-1-4-464 0,1 1-112 0</inkml:trace>
  <inkml:trace contextRef="#ctx0" brushRef="#br0" timeOffset="58226.59">31232 12856 11055 0,'0'-6'480'0,"0"4"112"0,1-2-464 0,0 1-128 0,0 3 0 0,1 0 0 0,-1-2 448 0,1-1 64 15,2 2 0-15,1-4 16 0,0-1-256 0,0 2-48 0,0 2-16 0,-2-2 0 0,1 3 736 0,-3-1 144 16,2 0 16-16,-2 2 16 0,-1-1 1264 0,1 0 256 15,-2 2 48-15,1-1 16 0,-1 3-544 0,0-1-112 16,-1-2-32-16,1 2 0 0,0 1-576 0,-2-2-112 16,3-1-32-16,0 0 0 0,0 0-592 0,0 0-112 15,0 0-16-15,0 0-16 0,-9 17-176 0,7-12-48 16,1 2 0-16,0-1 0 16,1 0-80-16,-1 1-32 0,1 3 0 0,-2 1 0 0,2 4-96 0,0-1-128 15,-1 2 176-15,1 1-176 16,0 4 160-16,0-2-160 0,1 1 128 0,-1-1-128 0,0-1 0 0,2 0 0 0,-2 2 0 0,1-1 0 31,-1-3 0-31,1-1 0 0,-1-1 0 0,0-1 0 0,1-2 0 0,1-1 0 16,-1-4-192-16,0 0 192 15,1-1-592-15,1-2 0 0,-2-1 0 0,2-4-18208 0</inkml:trace>
  <inkml:trace contextRef="#ctx0" brushRef="#br0" timeOffset="64504.71">22942 14171 5519 0,'0'-3'496'0,"0"2"-496"0,0 0 0 16,-2 0 0-16,2 1 1088 0,2-3 112 0,-1 2 16 0,0 0 16 0,0-4-2240 0,2 1-448 0,1-1-80 0,-1 1-32 15,1-2 656-15,0 1 128 0,-2 0 16 0,2 2 16 0,-2 0 1648 0,1-2 320 0,-1 1 64 0,1 1 0 0,-1-1 1312 0,0 0 256 0,-1 1 48 0,-1-2 16 16,1-2-576-16,-1 3-112 0,0-1-32 0,0-2 0 15,0 4-1184-15,-1-4-240 0,0 3-64 0,-2 0 0 16,1-4-384-16,-3 5-96 16,1-2-16-16,-1-1 0 0,1 1 368 0,1 1 64 0,-2 1 0 0,0 0 16 0,0 0 112 0,0 0 32 15,-1 1 0-15,1-1 0 0,-2 0 96 0,1 1 32 16,0 0 0-16,-1 1 0 0,1 1-368 0,-1 0-80 16,1 1-16-16,-1 1 0 0,1 0-272 0,-1 2-48 15,2 1-16-15,-1 0 0 0,1 1-128 0,0 3 0 16,0-2 0-16,0 3 0 0,2 1 272 15,-1 0 32-15,0 3 0 0,1-2 0 0,0 3 0 0,1 1 0 16,0 1 0-16,0-2 0 0,1 4-128 0,-1-2-32 16,1 2 0-16,0-2 0 0,0 0-16 0,0 1 0 15,1-1 0-15,-2 1 0 0,1 1-128 0,0-2 0 0,-2 2 0 16,2-1 0-16,-1-2 0 0,-1 5 0 0,1-1 0 16,-2 2 0-16,0 2 0 0,-1 2 0 0,0 1 0 15,-1-1 0-15,0 0 0 0,0-2 0 0,0-1 0 0,-2-2 0 16,3-2 0-16,-1-2 0 0,1-2 0 0,-1 0 0 15,0-2 160-15,1 0-160 0,0-1 192 0,-1-2-192 16,1 1 0-16,0-5 0 0,0 0 0 0,0-1 0 16,0-2 0-16,1-1-144 0,-1-1 16 0,0-2 0 31,0 1-256-31,0-2-32 16,-1-1-16-16,0-2 0 0,-1 0-1296 0,-1-1-256 0</inkml:trace>
  <inkml:trace contextRef="#ctx0" brushRef="#br0" timeOffset="64850.17">22504 14495 6447 0,'7'0'576'0,"-2"-4"-576"0,2 2 0 15,-4-1 0-15,1 2 992 0,-2 0 96 0,1 1 0 0,3-5 16 0,4 0 2416 0,2-1 464 0,2-2 112 0,1 1 0 0,-2 1-752 0,0-1-144 0,-1 1-48 0,-1 4 0 0,0-2-1552 0,1 3-304 16,-3 1-64-16,3-3-16 0,-1 2-720 0,1 1-160 0,3 1-16 0,0-1-16 16,1 0-304-16,0 3 160 0,1-3-160 0,-1 0 128 15,0 0-128-15,2 0 0 0,-1 0 0 0,-1-3 0 16,-1 2 0-16,0-1 0 15,0 2 0-15,-2-3 0 0,-1 2 0 0,0 0 0 0,-4 1 0 0,1-2 0 16,-3 0 0-16,0 2-320 0,-1-1 48 0,-1 1 16 16,-2 1-288-16,1-1-48 15,-2 2-16-15,-1 0 0 0,0-2-624 0,-1 2-128 16,-2 2-32-16,1 1-14656 0</inkml:trace>
  <inkml:trace contextRef="#ctx0" brushRef="#br0" timeOffset="65353.23">23320 14020 24879 0,'-5'2'1088'0,"1"-2"256"0,1 2-1088 0,0-2-256 0,2 1 0 0,0 0 0 0,0 2 736 0,-2-2 96 0,-1 4 0 0,-2 0 16 0,0 3 608 0,0 1 112 0,0 2 32 16,-1-2 0-16,0 2-272 0,1 1-48 0,0 2-16 0,-2-2 0 0,2 4-368 0,0 2-64 0,1-2 0 0,-1 1-16 0,0 0-496 0,1 2-80 0,1-1-32 0,-1 2 0 16,1-1-48-16,1-1-16 0,0 2 0 0,-1-3 0 0,2 3 16 0,-2 1 0 15,2 0 0-15,-1 0 0 0,2 4-160 16,0-1 0-16,0-5 0 0,-1 6 128 0,0-1-128 16,1 3 0-16,-1-3 0 0,1 0 0 0,1-2 0 0,0-1 0 15,0-2 0-15,1-1 0 0,-1 0 0 0,2 1 0 16,-1-1 0-16,0-2 0 0,0 1-176 0,2-2-16 15,-1 2 0-15,-1-2 0 0,1 1-112 0,1-5-16 16,1 2-16-16,0-3 0 0,1 1 80 0,1-5 32 16,0 0 0-16,2-1 0 15,1-4-224-15,-1 1-64 0,2-1 0 0,-3-2 0 16,2-1-1200-16,-2 1-240 0</inkml:trace>
  <inkml:trace contextRef="#ctx0" brushRef="#br0" timeOffset="66586.19">23467 14281 2751 0,'2'-1'256'0,"-2"1"-256"0,0 0 0 0,0-2 0 0,0 2 832 0,0 0 112 16,1-2 16-16,0 1 16 0,0-1 1136 0,0 0 240 0,1-1 32 0,-2 3 16 0,0 0-48 0,0 0-16 0,0 0 0 16,0 0 0-16,0 0-240 0,0 0-48 0,0 0-16 15,0 0 0-15,0 0-432 0,0 0-64 16,0 0-32-16,0 0 0 0,0 0-480 0,0 0-80 0,0 0-32 0,-5 23 0 15,2-16-464-15,2 2-112 0,0-1-16 0,-2 4 0 16,2 0-48-16,0 2-16 0,0-2 0 0,1 2 0 16,0-1-256-16,0-1 0 0,0 5 0 0,0-6 0 15,0-3 0-15,0 3 0 0,1 4 0 0,-1 3 0 16,1-1 0-16,0 0 0 0,1-1 0 16,-1-2-144-16,0 1 144 0,-1-4 0 0,0 0 0 15,1-5 0-15,-1 0 0 0,0 1 0 0,0-1 0 0,0 0 0 16,0-1-224-16,0 0 32 0,0-3 16 0,0 1 0 15,0-1-672 1,-1 2-144-16,1-4-32 0,0 1 0 16,0 0-1312-16,-1 2-272 0,0-2-48 0,-1 0-11040 0</inkml:trace>
  <inkml:trace contextRef="#ctx0" brushRef="#br0" timeOffset="67255.28">23743 14343 18431 0,'-2'-4'816'0,"-1"1"160"0,2 2-784 15,-2 1-192-15,2 0 0 0,0 0 0 0,1 0-160 0,-3 0-80 16,0 1-16-16,-2 2 0 0,0-1 16 0,-1 1 0 0,-1 1 0 0,3 1 0 0,-1-3 1392 0,-2 3 256 0,2 1 64 0,-1 0 16 0,1 1 896 0,-1 1 176 0,1 0 48 0,-1 0 0 0,1 1-752 0,-1 0-128 15,0 2-48-15,-1 1 0 0,3-1-864 0,-1 2-176 16,1 3-48-16,0-4 0 0,0 4-464 0,2 0-128 16,0 1 0-16,0-2 0 0,1 3 0 0,2-2 0 15,1 0 0-15,-1 0 128 0,2 0-128 16,1-2 144-16,1 0-144 0,0-3 160 16,2 2-160-16,0-4 0 0,0 2 0 0,1-3 0 0,0 1 0 0,1-2 0 15,-1 0-144-15,1-5 144 0,0 2-288 0,1-4 48 0,0 0 16 16,1-3 0-1,0 1-192-15,0-2-32 0,1 0-16 0,-1-1 0 16,-1-1 208-16,0 1 64 0,0-1 0 0,0-3 0 0,0 2 192 0,-1-2-176 16,0 1 176-16,0-1-160 0,1 0 288 0,-1-2 48 0,-2 0 16 15,-1 0 0-15,2 0 64 16,-2-1 32-16,0 0 0 0,-1 0 0 0,0 2-288 0,-1-1 160 0,-1-1-160 0,0-2 128 16,-1-1 64-16,0 0 0 0,-2 2 0 0,-2-2 0 15,1 1 64-15,-1-2 32 0,-2 4 0 0,-1-3 0 16,0 1-288-16,0 1 160 0,-1 0-160 0,0 1 128 15,-2 0-128-15,0 1 0 0,0 1 144 0,0 0-144 16,-1 2 128-16,0 1-128 0,2 2 128 16,-2-1-128-16,2 1 0 0,-2 0 0 0,3 2 0 0,-2 0-128 0,2 2 128 0,0-3-128 15,0 3 128-15,0-1-128 16,0 0-384-16,-1 1-64 0,1 1 0 0,-1-2-16 16,1 2-1184-16,-1 0-224 0,2 0-48 0,-1-2-7968 15,3 2-1584-15</inkml:trace>
  <inkml:trace contextRef="#ctx0" brushRef="#br0" timeOffset="67930.42">23811 14046 12895 0,'-4'1'1152'0,"1"-1"-928"0,0 1-224 0,2-1 0 0,0 0 1760 0,1 0 304 0,0 0 64 0,0 0 16 0,-2 0-144 0,1 0-16 0,1 0-16 0,0 0 0 0,0 0-224 0,0 0-32 0,0 0-16 0,0 0 0 0,0 0-656 0,0 0-128 0,0 0-16 0,0 0-16 0,24 4-336 0,-18-3-64 0,1 3-16 0,1 2 0 0,2-1-80 0,-1 1 0 15,3 1-16-15,-1 1 0 0,1 0-176 0,2 3-48 16,-1-4 0-16,1 3 0 0,0 1-144 0,-1-1 0 15,1 1 0-15,-1 0 0 0,0 3 0 0,-1-3 0 16,0 1 0-16,0 2 0 0,-1 1 0 16,-1-2 0-16,-1 2 0 0,0-2 0 0,1 1 0 0,-1 0 0 0,-2 1 0 0,1-1 0 15,-2 0 0-15,-1-1 160 0,1-1-160 0,-2 4 160 16,0 0-160-16,1 2 0 0,-1-5 0 0,0 3 0 16,0 2 0-16,-2 3 0 0,1-4 0 0,-1 1 0 15,0 0 0-15,1-1 0 0,-2-2 0 0,0 0 0 16,-1 0 0-16,0 1 0 0,0-3 0 0,-1 2 0 31,0-3 0-31,-2 0 0 0,1-1 0 0,0 0 128 16,-1 0-128-16,1-4 0 0,-1 3 0 0,-1-4 128 0,1 1-128 15,-1-1 0-15,0 0 0 0,-1-1 0 0,0 0 128 0,-1 0-128 16,0 0 0-16,-1-3 128 0,-1 2-128 0,1 1 0 16,-2-4 0-16,0 0 0 15,2 3 0-15,-2-3 0 0,1 1 0 0,-1-1 0 16,0 1-496-16,2-2 32 0,1 2 0 0,-2-2 0 15,2 3-528-15,0-3-96 0,1 1-32 0,0 1 0 16,0 1-1328-16,-1 0-272 0,1 1-48 0,1-3-16 0</inkml:trace>
  <inkml:trace contextRef="#ctx0" brushRef="#br0" timeOffset="69849.56">24602 14344 20271 0,'0'0'1792'0,"0"0"-1424"0,0 2-368 0,0-2 0 0,0 0 1344 0,0 0 192 0,2 0 32 0,-2 0 16 0,1 2-416 16,1-1-80-16,1 3 0 0,-3-4-16 0,0 0-48 0,0 0 0 0,0 0 0 0,22 7 0 0,-14-6 96 0,-1 2 16 0,0-2 0 0,2-1 0 0,0 1-528 0,1-1-96 0,-1 0-32 0,3 0 0 15,0-1-352-15,0 0-128 0,2-3 0 0,0 2 0 16,0-3 0-16,0-2-160 0,1 2 0 0,1-1 0 31,-1-1-208-31,1-1-32 0,-1 2-16 0,-1 0 0 0,0 1-272 16,-2 0-48-16,3 3-16 0,-2-3 0 0,-1 3-896 0,-2-1-176 15,0 3-32-15,-2-1-7296 0,1 1-1472 0</inkml:trace>
  <inkml:trace contextRef="#ctx0" brushRef="#br0" timeOffset="70605.42">24659 14506 13823 0,'-6'6'1216'0,"1"-5"-960"0,0 3-256 0,2-4 0 0,1 1 1600 0,1 1 256 0,0-1 64 0,-2 1 16 0,0-1-1568 0,-2 3-368 0,0-4 0 0,1 3 0 0,2 0 192 0,-1-3 32 0,2 0 16 0,0 2 0 16,1-1 160-16,1 0 48 0,0 2 0 0,0-2 0 0,1 0 192 0,0 1 32 0,-2-2 16 0,0 0 0 15,0 0 912-15,0 0 192 0,20 4 48 0,-14-4 0 16,-1 0-320-16,1-1-64 0,2 0-16 0,0-1 0 16,0 0-624-16,0 0-128 0,2-1-32 0,0-1 0 15,0 2-272-15,0 1-48 0,-2-2-16 0,4 1 0 16,1-1-176-16,2 0-144 0,1 0 192 15,-1 1-192-15,0-1 160 0,0 1-160 0,1-1 128 0,-1 2-128 0,-1-2 0 16,-1 2 0-16,-1 0 0 0,-1 1-176 16,2-1-320-16,-1 1-64 0,0-3-16 15,-2 2 0-15,0 1-288 0,-1-1-64 0,-1 1-16 16,-1-3 0-16,-2 3-336 0,0-1-80 0,-1 1-16 0,-1-1-13152 0</inkml:trace>
  <inkml:trace contextRef="#ctx0" brushRef="#br0" timeOffset="76217.35">25419 14161 2751 0,'-3'1'256'0,"1"-1"-256"16,-1 0 0-16,2 0 0 0,1 0 1504 0,0 0 256 0,0-1 48 0,-1 1 16 0,1-1-272 0,-2-2-48 0,2 1-16 0,0 2 0 0,0 0-16 0,0 0 0 0,0 0 0 15,0 0 0-15,9-23-448 0,-6 20-112 0,0-1-16 0,1 0 0 0,0 1 288 0,-1-1 48 16,2 0 16-16,-1 2 0 0,1-3-144 0,0 1-16 15,1 2-16-15,2-3 0 0,-1-2-208 0,2 1-32 16,-1 1-16-16,1-3 0 0,0 1-48 0,-1 0 0 16,2 1 0-16,-2 0 0 0,-2 2-352 0,1-1-80 0,2 0-16 0,-1 1 0 15,2 1-192-15,-1-1-128 16,-2 3 160-16,1-1-160 0,-1 1 0 16,1 2 0-16,-2 1 0 0,1 1 0 0,-1 4 0 0,-1-2 0 0,2 1 0 0,-4 1 0 15,2 3 0-15,-1-3 0 0,0 5 0 0,-1-2-160 16,0 1 160-16,-1 0 0 0,1 0 0 0,-1 1 0 15,1 1 0-15,-2-2 0 0,0 0 0 0,-1 0 0 16,0 1 0-16,0 1 0 0,-1 0 0 16,0-2 0-16,-2 3 0 0,1 1-128 0,-2-3 128 0,0 2 0 15,-1-1-304-15,-1 0 32 0,0-1 0 0,0 1 0 0,-2-4 272 16,1 3 0-16,-2-1 0 0,0-3 0 0,0 1 128 0,-1 1 48 16,0-3 0-16,0 3 0 0,-1-2-176 15,1-1 128-15,-2-1-128 0,1-1 128 0,1 0-128 16,-1-1-272-16,1-2 64 0,0 2 16 0,-1-1 32 15,1-1 16-15,0-2 0 0,1 0 0 0,1 0 144 0,-1-2 192 16,2 0-32-16,-1 1-16 0,2-3-16 0,1 3 0 16,0 0 0-16,0-2 0 0,1 1-128 0,1-2 0 15,-1 2 0-15,0-3 0 0,2 1 0 0,1 2 0 16,-1-3-192-16,2 1 192 0,-1 0-144 0,1-1 144 16,1 3 0-16,-1-1 0 0,2 0 0 0,-1 0 0 0,1-1 128 0,1-2-128 15,-1 1 272-15,2-1-32 0,1 1-16 0,0-1 0 16,2 0 0-16,-2 1 0 0,3 0 0 0,-2 1 0 15,1-1-224-15,2-1 176 0,-2 2-176 0,2 2 160 16,-2-2-160-16,1 3 0 0,0 1 144 0,0 0-144 16,1 0 192-16,-3 1-16 0,1 3-16 0,-1 0 0 15,2-1-32-15,-2 2 0 0,1-2 0 0,1 2 0 16,-2-2-128-16,1 2 128 0,0 2-128 0,-1-1 128 16,0 0-128-16,0 0 160 0,0-1-160 0,0 0 160 15,1 1-160-15,-1-1 0 0,0 1 0 0,1-3 0 16,0 0 0-16,-1 0 0 0,1-1 0 0,1 1 0 15,0-1 0-15,-2 0 0 0,2-2 0 0,-2 0-176 16,0 1-224-16,0 0-48 16,1-1-16-16,-2 3 0 0,-1-3-880 0,3 0-192 15,-2 1-16-15,-2 0-14464 0</inkml:trace>
  <inkml:trace contextRef="#ctx0" brushRef="#br0" timeOffset="76769.49">26125 13847 15663 0,'-2'0'1392'0,"1"0"-1120"0,0 0-272 0,1 0 0 0,0 0 1408 0,-1 1 240 0,-1-1 32 0,1 1 16 0,-1 3-1392 0,-2-3-304 0,2 3 0 0,-2-3 0 0,1 4 736 0,0-4 208 0,-1 4 32 0,0 0 16 0,1-2 352 0,-1 3 80 15,-1 0 16-15,0 1 0 0,0 1-80 0,-1 2-16 16,0 1 0-16,-1-1 0 0,0 3-640 0,0-1-144 16,-2 2-32-16,2 2 0 0,-2 1-160 0,1 1-48 15,1 2 0-15,-2-2 0 0,2 3 144 0,1 2 32 16,-3-3 0-16,3 1 0 0,0-3-240 16,0 1-32-16,1 0-16 0,0-1 0 0,0 0-208 0,0 0 0 15,2-1 128-15,2-2-128 0,0 1 0 0,1-1 144 16,1-1-144-16,2 3 128 0,-1-5-128 0,3 4 160 15,0-1-160-15,1 0 160 0,2 1-160 0,-2 0 0 0,1-1 0 16,-1 1 0-16,3 0 0 0,-2 0-272 16,1-2 64-16,-1 0 16 15,1 1-240-15,-1-1-32 0,2-2-16 0,-2 1 0 16,1-4-288-16,-1-1-48 0,-1-3-16 0,2-2 0 0,-1 0 672 16,-1 1 160-16,2-4 0 0,-1 0 0 15,0 0-864-15,1-4-144 0,-2 1-16 0,1 0-9024 16,0 2-1792-16</inkml:trace>
  <inkml:trace contextRef="#ctx0" brushRef="#br0" timeOffset="77708.84">26147 14092 21183 0,'0'0'1888'0,"0"0"-1504"0,0 0-384 16,0 0 0-16,1 0 224 0,-1-3-32 0,1 2 0 0,2 0 0 0,-1-1 704 0,2-1 144 0,0 0 32 0,1-2 0 0,0 2 592 0,0 0 112 16,0-1 16-16,1 3 16 0,-1-3-432 0,1 2-96 15,0 0 0-15,0 0-16 0,0 1-432 0,2 1-96 16,-1 0-16-16,1 0 0 0,0 0-320 0,0 0-64 16,0 0-16-16,1 0 0 0,0 0-128 0,-1 1-48 15,0 3 0-15,-1-2 0 0,1 2-144 0,-1 1 0 0,0 1 0 0,0-1 0 16,-2 1 0-16,-1 1 0 15,0-2 0-15,0-2 0 16,0 1 0-16,-2 1 0 0,1 0 128 0,-1-4-128 16,-1 4 0-16,-1-2 0 0,0-1 0 0,-1 1 0 15,0 0 0-15,-3-2 0 0,0 3 0 0,-1 0 0 16,-2 0 0-16,0 1 0 0,-2-3-192 0,-1 0 192 16,1 2-192-16,-1-1 192 0,-1 2-160 0,1-4 160 15,2 1 0-15,0 1 0 0,0-3 0 16,2 1 0-16,-1 3 0 0,2-3 0 0,2-1-128 0,-2 0 128 15,2 0-128-15,2 0 128 0,0 0-208 0,1 1 80 0,0-1-192 16,1 0-16-16,0 0-16 0,2 0 0 16,-1 0 128-16,2 0 32 0,-4 0 0 15,0 0 0-15,0 0-32 0,21-1 0 0,-15 1 0 0,2 0 0 16,-1 0-224-16,-1 0-32 16,2 1-16-16,-3 0 0 0,1 2 224 0,0-1 32 0,-1 2 16 0,-1 1 0 15,-1 1 48-15,1 0 16 0,0 2 0 0,-2 0 0 0,-1-1-48 16,2 1-16-16,-2 1 0 0,0-2 0 0,1 2 224 15,-1-3 0-15,-1 2 0 0,0-1-144 0,1 0 384 16,-1 0 80-16,0-1 0 0,-1-1 16 0,1 1 112 0,-1 0 32 16,-1-1 0-16,0 3 0 0,-1-4-336 0,1 3-144 15,-1-1 128-15,0-1-128 0,0 0 176 0,0 0-48 0,-1 1-128 16,-1-1 192-16,1 1 80 0,-1-1 16 0,0 1 0 16,0-2 0-16,-1 3 32 0,0-4 16 0,0 2 0 0,0 0 0 15,1-3-144-15,0 3-48 0,-1-1 0 0,-1-4 0 16,2 2 32-16,-1 1 0 0,1-3 0 0,-1 0 0 15,0 0-176-15,-1 0-256 0,0-3 64 0,1 1 16 32,0-2-592-32,1 2-112 0,-1-3-16 0,0-2-16 0,1 2-1072 15,1-1-192-15,0 1-64 0,2 0-11648 0</inkml:trace>
  <inkml:trace contextRef="#ctx0" brushRef="#br0" timeOffset="78911.96">26528 14205 9215 0,'0'2'816'0,"-2"-1"-656"0,2-1-160 0,0 2 0 0,0-2 3728 0,0 0 720 0,0 0 144 0,0 0 16 0,0 0-1744 0,2 0-368 0,-2 0-64 0,0 0 0 0,0 0-768 0,0 0-128 0,0 0-48 0,0 0 0 0,0 0-720 0,0 0-160 16,0 0-32-16,0 0 0 15,0 0-272-15,0 0-64 0,0 0-16 0,0 0 0 0,0 0-480 0,0 0-80 16,0 0-32-16,17 11 0 31,-18-8-336-31,1 1-64 0,-1-2 0 0,1 2-16 0,0-2-560 0,-2 1-96 0,2-1-32 0,0-2 0 16,0 2-64-16,0-2-32 0,-1 0 0 0,1 2-11680 0</inkml:trace>
  <inkml:trace contextRef="#ctx0" brushRef="#br0" timeOffset="79352.32">26776 14052 15663 0,'-1'5'1392'0,"-1"-5"-1120"0,-1 1-272 0,2 0 0 0,1 1 2272 0,-1 0 400 15,1-2 80-15,-2 1 0 0,1 3-2176 0,-1-1-432 0,-2 0-144 0,1 2 0 16,1-1 0-16,0 0 0 0,-1 1 0 0,1 1 0 0,-1 1 1040 0,1 2 288 16,-1-2 48-16,-1 3 16 0,1 1 416 0,-1 0 96 0,-1 1 16 0,0 0 0 31,0 0-1008-31,0 3-192 0,0-2-32 0,2-1-16 0,-2 4-832 0,1-4-160 0,0 4-48 0,1-2 0 47,0-2-656-47,-1 2-144 0,2-5-32 0,-1 1 0 0,2 1-144 15,0-4-16-15,1 1-16 0,-1-5 0 16,2 2-352-16,-1-1-80 0,1 1-16 0,-1-4-9376 0</inkml:trace>
  <inkml:trace contextRef="#ctx0" brushRef="#br0" timeOffset="79906.02">26918 14079 22111 0,'-3'6'976'0,"-2"-3"208"0,1 1-944 0,0-3-240 0,3 3 0 0,0-4 0 0,-2 2 1408 0,0 2 256 0,-2 1 32 0,-3 3 16 0,1 2-752 0,-2 1-128 0,2 2-48 0,1-2 0 0,0 1-464 0,1 1-112 0,1 0-16 0,-1-2 0 16,1 4-192-16,2-1 176 0,-1-1-176 0,1 2 160 15,2-2 736-15,-1-1 128 0,2-1 48 0,0-1 0 16,2-3-304-16,0 1-48 0,1-1-16 0,1-1 0 0,0-1-704 0,0-1 0 15,1 0-192-15,0 0 32 16,0-2-320-16,2 2-64 0,-1-4-16 0,-1 1 0 16,2 1 256-16,-2-2 48 0,1 0 16 0,1 0 0 0,0 0 240 0,0-1 0 15,1 0 0-15,-1 0 0 16,1-4-176-16,-1-1 16 0,1-3 0 0,0 1 0 16,1 2-160-16,-2 0-16 0,0 0-16 0,0-3 0 0,0 2 32 0,-1-2 16 15,-1 1 0-15,1-1 0 0,-2 0 688 0,0 1 144 16,-2-1 32-16,1-2 0 0,0 0-64 0,-2 0-16 15,1-1 0-15,-2 1 0 0,0 0-480 0,-2-1 0 16,1 1 0-16,-3 0-160 0,1-1-128 0,-3 3-32 16,0-1 0-16,-1 0 0 15,-2 1-304-15,0 2-64 0,-1 0-16 0,-1 1 0 16,2 1 0-16,-2 0-16 0,-2 4 0 0,1-1 0 16,0 2-224-16,1 2-32 0,-1-1-16 0,1 1 0 15,-1 1 64-15,1-1 16 0,2-1 0 0,0 1 0 16,3-2-16-16,-1 0 0 0,2 0 0 0,1 0-8128 0</inkml:trace>
  <inkml:trace contextRef="#ctx0" brushRef="#br0" timeOffset="80794.86">26975 13831 19343 0,'0'0'1728'0,"0"0"-1392"0,0 0-336 0,0-2 0 0,2 2 2000 16,-2 0 336-16,1 0 64 0,1-3 16 0,2 2-1536 15,0 1-304-15,1-4-64 0,-2 3-16 0,4-1-496 0,-4 2 0 0,2 2-128 0,-1-1 128 0,1 3 0 0,0-2 144 0,0 2 16 0,0 1 0 16,1 0 880-16,-1-2 176 0,1 4 48 0,0-3 0 16,2 5-288-16,-1-3-48 0,2 2-16 0,-1 0 0 15,1 0-592-15,1 2-128 0,1-3-32 0,0 3 0 16,0 1-160-16,2-2 192 0,0 2-192 0,0-1 192 0,-1 1 32 15,-1 0 16-15,1 0 0 0,-3 0 0 0,1 2-112 16,-1-2 0-16,-1 0-128 0,0 0 192 0,0-2 32 0,0 2 0 16,-1-1 0-16,2 0 0 0,0 1-224 0,-1 0 176 15,1 0-176-15,1 0 160 0,-2-1-160 0,1 1 192 16,0-1-192-16,-2 1 192 0,1 0-192 0,-1 2 0 16,0 2 0-16,1-2 0 0,-1 2 0 0,-1-1-144 15,1 0 144-15,-4-2-208 0,1-4 208 0,0 1 0 16,-2 0 0-16,-1-2 0 0,2 2 208 0,-1-1 48 15,0-2 0-15,-1 1 0 0,-1 0-256 0,-1-1 0 0,-1 3 0 0,1-3 0 16,-3 1 0-16,1 2 0 16,-1-1 0-16,-2-1-160 0,0 3-48 0,-2 0-16 15,1 1 0-15,-2 0 0 0,-1-2 80 0,2 1 16 16,-2-1 0-16,1 3 0 0,-1-5 128 0,2 0 0 0,-1 2 0 0,1-4 0 16,0 1 0-16,0-1 0 0,1 1 0 0,-2-3 0 15,2 1 0-15,-2-2-128 0,3 2 0 0,0-2 0 31,0 1-1008-31,-2-2-192 0,2 3-32 0,-1-2-16 0,-1 2-928 16,2 1-176-16,1-4-32 0,0 0-6432 0,1-1-1280 0</inkml:trace>
  <inkml:trace contextRef="#ctx0" brushRef="#br0" timeOffset="82050.46">27911 13984 25791 0,'0'0'2304'0,"0"0"-1856"0,0 0-448 0,0 0 0 0,2 0 1280 0,-1-1 176 0,0 1 16 0,2 0 16 0,2-4-560 0,0 3-112 0,1-3-32 0,-1 2 0 15,1 2-64-15,-1-3-16 0,-2 3 0 0,1 3 0 16,-1-2-96-16,-1 4-32 0,-1 0 0 0,-1 1 0 0,-1 5-256 0,-1 0-64 16,-2 4-16-16,-1 0 0 0,0 2-240 0,-1-1 176 15,0 2-176-15,0 0 160 0,-2 0-160 0,1 0 0 16,-1 1-160-16,1-1 160 16,-2 1-448-16,1 0 0 0,-1-1 0 0,0-1 0 15,1-2-768 1,0-1-160-16,-1-1-32 0,2 0 0 0,1-5-960 0,-2 0-208 0,2-2-48 0,0-3-5504 15,0 2-1120-15</inkml:trace>
  <inkml:trace contextRef="#ctx0" brushRef="#br0" timeOffset="82348.32">27689 14191 30399 0,'0'2'1344'0,"-1"-2"288"0,1 0-1312 16,0 0-320-16,0 0 0 0,0 0 0 0,1-2 528 0,1 0 48 0,1 1 0 0,2-4 0 0,1 0-64 0,1 0-16 0,2 3 0 0,1-4 0 0,0 1 144 0,0 1 48 0,0-1 0 0,-1 3 0 0,3-3-336 0,-3 1-64 15,1 0-16-15,0 2 0 0,0-1-272 0,0 1 160 16,-1-1-160-16,1 2 128 15,-2-1-432-15,1 0-80 0,0 1-32 0,-1 1 0 16,1-4-1296-16,-2 3-256 0,2 0-48 16,-2-4-16-16,1 4-1040 0,-1-3-192 0,1 3-64 0,-1-3-6288 15</inkml:trace>
  <inkml:trace contextRef="#ctx0" brushRef="#br0" timeOffset="82917.99">28114 13956 26719 0,'1'0'1184'0,"-1"0"240"0,2-2-1136 0,-1 2-288 0,-1 0 0 0,1-2 0 0,0 1 592 0,2-1 64 0,2-1 16 0,0 0 0 0,2-2 224 0,2 2 32 0,-2-2 16 0,2 2 0 16,-2 2-128-16,0-3-32 0,0 4 0 16,-1 0 0-16,0 0 224 0,-1 1 32 0,1 2 16 0,2-2 0 0,-2 2-384 0,0-1-80 0,2 1-16 0,0 0 0 0,2-1-368 0,1-1-80 0,2 1 0 15,-2-2-128-15,1 0 0 0,2 0 0 0,-1 0 0 0,2-3 0 16,0 1 0-16,-1 0 0 0,-1-1-208 0,2 0 80 0,0 0 128 0,-1-1-208 15,0 0 80-15,-1 0 128 0,-2 0 0 0,-1 3 0 16,0-4 0-16,-3 4 0 0,1-2 0 0,-1 2-176 0,-2 1 48 16,0 0 0-16,-1 0 0 0,-1 1 0 15,-2 2 0 1,2 0 0-16,-2 1 128 0,-1 1-128 0,0 0 128 0,-1 1-128 0,0 0 128 0,-2 1 0 0,0 0 128 16,-1 0-128-1,-1 2 272-15,-1 1-16 0,0 0 0 0,-1-2 0 0,1 2-256 0,-1 1 0 0,-1 1 128 0,1 0-128 31,-2 0 0-31,2 3 160 0,-2-4-160 0,0 3 128 16,1 1-128-16,-1-3 128 0,1 1-128 0,-1 1 128 0,0-3-128 16,1 3 0-16,-1-2 0 0,0 2 0 15,2-2 0-15,-2 0 0 0,1-1 0 0,0 0 0 0,1-3 0 16,-1 2-176-16,0 0 176 0,0-1-128 0,2 0 0 16,0-5 0-16,0 3 0 0,1-5 0 15,1 2-272-15,0 1-48 0,2-4-16 0,-1 2 0 16,2-1-720-16,0 0-144 0,0 1-16 0,1-2-16 15,1 0-1040-15,0-2-208 0,0 1-32 16,2-1-9888-16</inkml:trace>
  <inkml:trace contextRef="#ctx0" brushRef="#br0" timeOffset="83612.5">28918 13786 24879 0,'-1'0'2208'0,"0"0"-1760"0,1 0-448 16,0 0 0-16,0-1 1216 0,0 1 176 0,1 0 16 0,-1-4 16 0,1 2-1216 0,1-1-208 0,1 0 0 0,-3 3-192 0,0 0-32 0,0 0-16 0,0 0 0 15,14-15 0-15,-12 14 96 0,-2 1 16 0,1 0 0 0,-2 1 0 0,0 2 816 0,-3-1 160 0,2 3 48 0,-3 0 0 16,0 1 176-16,0 0 32 0,-1 0 16 0,-2 2 0 15,2 0-240-15,-1 1-48 0,-1 2-16 0,-1 0 0 16,2 2-272-16,-2 0-48 0,1-2-16 0,-1 2 0 16,2 3-112-16,-1-4-32 0,0 4 0 0,0-4 0 15,1 5-96-15,1-3-32 0,-1 1 0 0,2 1 0 0,0 2-80 16,1-1 0-16,-1 1-128 0,1 2 192 16,0-2-192-16,0 0 176 0,2 3-176 0,0-2 160 0,0 2-160 15,0-3 0-15,1 5 0 0,1-4 128 16,0 2-128-16,0 2 0 0,2-4 0 0,-1 1 0 15,3-3 0-15,0 1 0 0,-1-2 0 0,2-3 0 0,0 2 0 0,0-4-192 0,0 1 64 16,1-5 128 0,1 3-352-16,-1-3 48 0,1-1 16 0,-1-1 0 15,1 0-160-15,-1 0-16 0,1-2-16 0,1-1 0 16,-1 0-864-16,0-2-160 0,1 0-32 0,-2 0-14608 0</inkml:trace>
  <inkml:trace contextRef="#ctx0" brushRef="#br0" timeOffset="97961.28">29064 13926 6447 0,'0'1'576'0,"0"-1"-576"0,0 0 0 0,0 0 0 0,0 0 912 0,0 0 80 0,1 0 16 0,0 0 0 0,1 0 720 0,0-1 160 0,2 1 32 0,-4 0 0 0,0 0-160 0,0 0-32 15,0 0 0-15,0 0 0 0,0 0-320 0,21-5-80 16,-19 5-16-16,0-2 0 0,-1 2-208 0,0 0-32 0,0 0-16 0,-1 2 0 16,0-2 128-16,0 2 32 0,0 1 0 0,-1-1 0 15,-1 2-816-15,2-4-144 0,0 0-48 0,0 0 0 16,-12 22-208-16,9-15 0 0,0 0-144 0,-2-1 144 0,0 3 0 0,0-1 0 16,-1 1 0-16,1 0 0 15,0-1 256-15,0 0-48 0,0-1-16 0,2 1 0 16,-1-2 0-16,0 0-16 0,1-1 0 0,0-3 0 15,1 2-176-15,-1-1 0 0,2-1 0 0,0 1 0 16,1-2-304-16,0-1-32 0,-2 2-16 0,2-2 0 16,2 0-64-16,-1 0-16 0,0 0 0 0,2 0 0 0,-1 0 176 0,1 0 16 15,-3 0 16-15,0 0 0 16,0 0-192-16,0 0-32 0,0 0-16 0,23 0 0 16,-17 0-240-1,-1 2-32-15,1-1-16 0,1 1 0 0,-1-2 432 0,0 3 64 16,0-2 32-16,0 1 0 0,0 2-96 0,-1-1 0 0,2-1-16 0,-4 2 0 0,1 1 144 0,-2-3 48 0,1 3 0 0,-1 1 0 15,0-1 144-15,0 0-128 16,-2 1 128-16,1 1-128 0,1-1-80 0,-1 0-16 16,-1 0 0-16,1 2 0 0,-1-2 224 0,0 0-144 15,0-1 144-15,0-1-128 0,-1 3 128 0,0-3 0 16,-1 3 0-16,1-3 128 0,-1 2 448 0,-1 1 112 16,2 0 16-16,-3-1 0 0,2 0-96 15,-2 0-16-15,0 0 0 0,1 1 0 0,0-2-352 0,-2-2-80 0,2 3-16 0,-2 1 0 16,-2-2-704-1,1 1-144-15,0-1-16 0,-1 1-16 16,-2-1-544-16,0 1-96 0,-1-1-32 0,2-1 0 16,-2-1-400-16,0 2-96 0,-1-3-16 0,0 1-6784 0</inkml:trace>
  <inkml:trace contextRef="#ctx0" brushRef="#br0" timeOffset="98442.71">29059 13921 17503 0,'1'0'1552'0,"-1"0"-1232"0,0 0-320 0,0-2 0 0,0 2 2400 0,1 0 416 0,1 0 96 0,-1 0 16 0,1-2-1120 0,1 2-208 0,2-1-64 0,0 0 0 0,1-2-864 0,1 2-176 16,0 0-48-16,-1-2 0 0,0 2-448 0,0 0 128 15,0 0-128-15,-1 1 0 0,-1 0 496 0,0-3 48 16,-1 3 16-16,0-1 0 0,-1 1 32 0,0 0 16 0,0-1 0 16,0 1 0-16,2 0-288 0,-1 0-48 0,2-2-16 0,0 2 0 15,-1 0-128-15,3 0-128 0,0-2 192 0,1 2-192 16,0-1 0-16,0 1 0 0,0-1 0 0,2 1 0 16,0 0 0-16,-1 0-192 0,-2 0 0 0,2 0 0 31,-1 0-384-31,1 0-80 0,0 0-16 0,-1 1 0 15,1 0-416-15,-2 1-64 0,1 0-32 0,-3 3 0 16,0-4-608-16,0 4-128 0,-2-4-32 0,1 4-10912 0</inkml:trace>
  <inkml:trace contextRef="#ctx0" brushRef="#br0" timeOffset="99275.24">29448 14076 23039 0,'-1'3'2048'0,"0"-3"-1648"0,1 0-400 0,0 0 0 0,1 0 688 0,-1 0 48 0,0 2 16 0,0-2 0 0,1 1 528 0,1 0 96 0,-1 1 32 0,-1-2 0 0,0 0-432 0,0 0-80 0,0 0 0 0,0 0-16 0,0 0-240 0,0 0-64 0,0 0 0 16,0 0 0-16,0 0-192 0,0 0-32 0,14 14-16 0,-14-10 0 16,0-2-208-16,0 1-128 0,0 0 128 0,0 0-128 15,0 1-144-15,0-1-112 0,-2 1 0 0,2 2-16 32,-1-1-128-32,-1-2-32 0,0 2 0 0,1 0 0 0,-1-1-192 0,-1-1-32 0,2 1-16 15,0-3 0-15,-1 0-800 0,1-1-176 16,0 0-16-16,0-1-6976 0,1 0-1376 0</inkml:trace>
  <inkml:trace contextRef="#ctx0" brushRef="#br0" timeOffset="99858.6">29861 13928 11055 0,'-1'5'976'0,"-1"-2"-784"0,-1-1-192 0,2 0 0 16,1-1 3456-16,0 1 656 0,0-2 128 0,-1 3 32 0,0 0-3504 0,-2 2-768 0,2 3 0 0,-2-1 0 0,2 2-320 0,-1 0 16 0,0 2 0 0,0 2 0 0,0 0 560 0,-2-2 128 0,1 2 0 0,1 0 16 16,-1-3 1120-16,1 1 208 15,-2 4 64-15,0-1 0 0,0 3-480 0,0-3-96 0,0 1 0 0,0-1-16 16,2-2-976-16,-1 1-224 0,1-1 0 0,0 1 0 31,-1-1-832-31,1 0-192 0,-2-1-16 0,0 3-16 16,2-2-224-16,-3 2-32 0,0-3-16 0,0 0 0 0,1-2-944 15,0-1-192-15,2 0-32 0,-1 2-16 16,2-5-128-16,0-3-32 0</inkml:trace>
  <inkml:trace contextRef="#ctx0" brushRef="#br0" timeOffset="100430.13">30022 14014 17503 0,'-2'3'1552'0,"-1"-3"-1232"0,1 0-320 16,-1 0 0-16,2 0 2752 0,1 0 512 0,0 2 80 0,-1-1 32 0,0-1-2256 0,-2 2-448 0,-1 0-96 0,2 0 0 0,-1 1-704 0,1 3-144 0,-2-4-32 0,2 4 0 0,-1 2-464 15,1-1-112-15,-2 3-16 0,0 1 0 0,1 2 896 0,-2-2 336 0,1 2-16 0,-1 2 0 16,1 0 384-16,1-1 80 0,-1-1 16 0,2 2 0 15,-1-3-448-15,2 1-96 0,0-1 0 0,-1 2-16 16,2-3-464-16,-1-2-96 16,2-1 0-16,1 0-16 15,-1-2-288-15,1-2-48 0,1 0-16 0,-1-4 0 0,2 2 688 0,0-4 0 16,1 2 0-16,0-3 128 0,1 2-128 0,0-6-208 16,0 2 48-16,2-1 16 0,-1 0-48 0,0-4-16 0,1 2 0 0,0-1 0 15,0-1 16-15,-1 0 0 16,-1 1 0-16,2-2 0 0,-2 1 0 0,0 2 0 15,2-3 0-15,-2 1 0 0,1-1 192 0,-2-1 0 0,1 0 0 0,-1 1 0 16,0 0 304-16,-1-2 96 0,0 2 32 0,-2-2 0 0,1 3 80 0,-1-4 0 0,-2 2 16 0,0 1 0 31,0 1 32-31,-1 1 0 0,-2-1 0 0,0 3 0 16,-1 1 16-16,2 1 16 0,-2 0 0 0,-1 1 0 31,0 2-848-31,-4 0-160 0,1-1-32 0,-2 1-16 16,0 2-752-16,-1 0-128 0,0 0-48 0,-1 2 0 0,1-1-208 15,1 1-64-15,2-2 0 0,-1 0 0 16,3 0-176-16,0 0-32 0</inkml:trace>
  <inkml:trace contextRef="#ctx0" brushRef="#br0" timeOffset="101056.31">29972 13728 27647 0,'1'0'2448'0,"0"1"-1952"0,1-1-496 0,0 0 0 0,0 2 0 0,1-2-240 0,2 2 32 0,1-1 0 0,4 4 208 0,2-2 0 16,2 0-160-16,-1 2 160 0,0-2 0 0,-2 2 0 16,1 0 0-16,-1 1 0 0,2-1 320 0,-1 1-32 15,-1 0 0-15,1 2 0 0,1-1 96 0,-2-1 0 16,1 2 16-16,-1 2 0 0,3-2-80 0,-2 2-32 16,1 1 0-16,-2 2 0 0,1-2-288 0,2 4 0 15,-1-3 0-15,-1 0-144 0,-2-2 144 0,-1 1 0 16,3 2 0-16,-1 3-128 0,0-4 128 0,-1 3 0 15,0-1 0-15,-3 0 0 0,0 0 0 0,1 2 144 0,-3 0-144 16,0-1 0-16,-2 2 0 0,1 1 0 0,0 0-240 0,-2 1 80 16,0-1-64-16,-1 2-16 15,1-3 0-15,-2 1 0 0,0-1 512 0,0 0 112 0,0 1 0 16,-1-2 16-16,0-1 144 0,0-1 32 0,-2 0 0 16,1 0 0-16,-2-1-112 0,0 0-16 0,0 0 0 0,0-2 0 15,-3-2 144-15,2 0 32 16,-1-1 0-16,1-2 0 0,0-1-400 0,0-1-80 0,-1-1-16 15,1-1 0 1,0-1-896-16,0 0-176 0,-2-2-32 0,-2 0-9328 0,1-3-1872 0</inkml:trace>
  <inkml:trace contextRef="#ctx0" brushRef="#br0" timeOffset="102895.72">30764 14063 17503 0,'0'0'1552'0,"0"0"-1232"0,0 0-320 0,0 0 0 0,1 0 1504 0,-1 0 240 0,2 0 48 0,0 0 16 16,1 1-1280-16,0-1-256 0,1 2-48 0,-4-2-16 16,0 0 304-16,0 0 48 0,0 0 16 0,0 0 0 15,0 0 192-15,20 2 64 0,-17-2 0 0,0 0 0 16,1-2 640-16,-1 0 144 0,1 1 32 0,1 1 0 16,-1-2-560-16,1-1-96 15,0 2-32-15,1 1 0 0,0-4-576 0,0 3-112 0,2 1-16 0,-1-1-16 16,2-2-96-16,-1 3-16 0,1-1 0 0,1 1 0 0,0 0-128 0,1 0 128 31,1 0-128-31,1 0 128 0,1 0-128 16,0-1 0-16,0 1 0 0,-2 0 0 0,-1 0 0 15,3-4 0-15,-2 2 0 0,2-1 0 0,-3 1-208 16,0-3 16-16,0 0 16 0,-1 2 0 16,0-2-656-16,0-1-144 0,-2 3-32 0,0-1 0 15,-1 1-608-15,-1 2-128 0,-2-1-32 0,0 2-7952 16,-2 0-1584-16</inkml:trace>
  <inkml:trace contextRef="#ctx0" brushRef="#br0" timeOffset="103600.01">30757 14218 11055 0,'0'-1'976'0,"0"1"-784"0,0 0-192 0,0 0 0 0,0 0 640 0,0 0 64 0,0 0 32 0,0 0 0 0,1-3 672 0,0 2 128 0,0-2 16 0,-1 3 16 0,0 0 144 0,0 0 16 16,0 0 16-16,0 0 0 0,0 0-400 0,0 0-64 16,0 0-32-16,23-3 0 0,-20 3-224 0,1 1-32 15,1-1-16-15,0 2 0 0,0-2 64 0,1 0 16 16,2 2 0-16,0-2 0 0,1 0-288 0,1-2-48 16,1 2-16-16,0 0 0 0,3-2-368 0,0 1-80 15,4-1 0-15,-1-1-16 0,2 1-240 0,0 1 176 16,1-1-176-16,1-1 160 0,0 2-160 15,0-1 0-15,-1-1 0 0,-1 3 0 16,-3-2-672-16,-1 0-16 0,-4 2 0 0,-1 0 0 16,-3 0-688-16,-1 0-144 0,-1 0-16 0,-2 0-14016 15</inkml:trace>
  <inkml:trace contextRef="#ctx0" brushRef="#br0" timeOffset="125217.67">31659 13794 16575 0,'2'-2'1472'0,"-2"2"-1168"0,1 0-304 0,0 0 0 0,-1 0 160 0,1 0-32 0,1 0 0 0,-1 0 0 0,3 0 0 0,-2-1-128 0,2 2 192 0,-2-1-64 0,1 0 576 0,-2 0 128 0,0 0 0 0,-1 0 16 0,1 2 960 0,-1 0 192 15,-1-2 48-15,1 1 0 0,-1 3-512 0,0-3-112 16,-1 2-16-16,2-3 0 16,0 0-400-16,0 0-96 0,-13 17-16 0,9-10 0 0,-1 0-496 0,-1 0-96 15,1 1-32-15,0-1 0 0,0 2-144 0,0-1-128 16,2-2 144-16,-2 2-144 0,1 0 432 0,1-1-16 15,1-1 0-15,1 0 0 0,-1 0-208 0,2-1-32 16,-1 1-16-16,1-1 0 0,0 1-32 0,1-1 0 16,1 0 0-16,-2 2 0 0,2-2-128 15,-1-3 0-15,2 2 0 0,-1-1 0 0,2 1 192 0,0-3-64 16,-1 2 0-16,4-3 0 0,-1 1 64 0,0-1 0 16,1-1 0-16,1 1 0 0,0 0-192 0,1-3 128 15,1 2-128-15,-1 0 128 0,-1 1-128 0,2-4 0 0,-1 3 0 0,1 0 0 16,-2-3 0-16,2 3-176 15,-1 0 48-15,0-3 0 0,1 3-208 0,-2-2-48 16,0 1 0-16,-2 0 0 0,1 0-384 16,-2-1-64-16,-1 3-32 0,0 0 0 15,-2 0-544-15,1 0-128 0,-2 0 0 0,0 0-8336 0,-1 0-1664 0</inkml:trace>
  <inkml:trace contextRef="#ctx0" brushRef="#br0" timeOffset="125597.22">31902 13719 7535 0,'3'-3'160'0,"-1"0"32"0,-1 2 16 0,0 0 16 0,0 1-224 0,-1 0 0 0,0 0 0 0,0 0 0 0,0 1 2256 0,0-1 416 0,0 0 80 0,0 0 0 0,0 0-48 0,0 0-16 0,0 0 0 0,0 0 0 16,0 0-320-16,-5 21-64 0,4-15 0 0,-1-1-16 16,1 3-880-16,-2 1-192 0,1-1-16 0,-1 2-16 15,1 1-704-15,-1 0-144 0,1 1-16 0,-1 1-16 16,1 3-176 0,-2 0-128-16,2-1 144 0,-2 5-144 0,0-3 0 0,0 3 128 0,1 4-128 0,-2-3 0 15,0 0 0-15,0 3 0 0,0-1 0 0,-1 2 0 16,0-1 0-16,-1-1 0 0,2 1 0 0,-1-3 0 0,1 1 0 15,0 0-192-15,0-2 192 0,2-1-208 16,-1-3-304 0,0-2-64-16,1 0-16 0,-1 1 0 0,0-4-608 0,2-4-112 15,-1 1-32-15,1-1 0 16,-1-1-1344-16,3-1-256 0</inkml:trace>
  <inkml:trace contextRef="#ctx0" brushRef="#br0" timeOffset="126056.74">32258 13853 20271 0,'2'-4'896'0,"-2"2"192"0,2-2-880 0,-1 3-208 0,-1 0 0 0,0-2 0 0,1 2-368 0,0 0-112 0,1-3-32 0,0-1 0 0,1 0 1408 0,-2 1 288 0,1-1 48 0,-2-1 16 0,0 4-480 0,0-1-80 15,-1 2-32-15,0-1 0 0,-2 0 512 0,1 2 112 16,-2 2 0-16,0 0 16 0,1-1-144 0,-1 4-16 15,0-2-16-15,-1 0 0 0,-1 2-160 0,0 3-16 16,0-1-16-16,0 3 0 0,-1 0-624 0,0 2-128 0,0 1-32 16,0 2 0-16,1-3 272 0,0 4 48 0,0-2 16 0,0 2 0 15,1 0-80-15,-1 1-16 0,-1 0 0 16,1 2 0-16,1 1-192 0,-1-2-64 0,1 3 0 0,-1-3 0 16,1 1-128-16,1 1 0 15,1-3 0-15,-1 1 0 0,1-1-192 0,1-3 0 0,-1 1-16 0,2-4 0 31,0 0-464-31,1 0-96 0,-1-5 0 0,1 0-16 16,1-3-576-16,-1-1-112 0,1-2-32 0,-1 1 0 16,0-2-1088-16,1 1-224 0</inkml:trace>
  <inkml:trace contextRef="#ctx0" brushRef="#br0" timeOffset="126699.04">32530 13862 1311 0,'-5'-3'128'0,"1"2"-128"16,2 1 0-16,-1-3 0 0,2 3 1424 0,0 3 272 0,1-3 48 0,-3 0 48 0,1 1 1920 0,-3 2 384 0,0-1 64 0,-1 1 64 0,1 2-1792 0,-3-1-336 0,2 1-80 0,0 2-16 15,0 2-592-15,-1-1-128 0,0 2-32 0,1-2 0 16,-1 4-512-16,1 0-96 0,-2 2-32 0,2-1 0 16,-1 2-224-16,-2 2-64 0,1 1 0 0,0 1 0 15,0 4-192-15,2-2-128 0,-1 1 128 0,2 0-128 16,0 0 0-16,2-3 0 0,1 0 0 0,1 0 0 15,-1-1 0-15,2-3-256 0,2-1 64 0,0-1 0 16,1-1-288-16,0-2-64 16,2 0-16-16,0-5 0 0,3 1-384 0,-1-4-80 15,2 2 0-15,1-3-16 0,0 1 64 0,2-2 16 0,0-3 0 16,3-1 0-16,0 0 720 0,1 0 240 0,0-1 0 0,0-1-160 16,0-1 736-16,0-1 160 0,-1 0 32 0,1 0 0 15,-1-1 96-15,0-2 32 0,0 0 0 0,-2-2 0 16,1-1-512-16,-2 0-112 0,-1 3-16 0,-1-3 0 15,-2 1-256-15,-2 0 0 0,0-1 0 0,-2 0 0 0,0-2 400 0,-3 3 32 16,-1-3 0-16,0 2 0 0,-3-1 144 0,0 1 16 16,-2 2 16-16,-2-2 0 0,0-1-112 15,-2 2-32-15,0-1 0 0,-1 0 0 0,-2 2-224 0,1 1-48 16,-1 1-16-16,1 0 0 0,-2 2 64 16,1 1 16-16,0 0 0 0,1 0 0 0,0 2-256 0,1 0 0 0,2 1 0 15,1-1 0-15,-1-1-176 0,3 2-16 0,-1 2-16 0,1-2 0 31,2 3-192-31,-2-3-48 0,1 3 0 16,1-1 0-16,0 2-1344 0,-1 0-256 16,2 0-64-16,0 0-13312 0</inkml:trace>
  <inkml:trace contextRef="#ctx0" brushRef="#br0" timeOffset="130908.51">22973 15341 12895 0,'-2'0'1152'0,"1"-4"-928"0,1 3-224 0,0 1 0 0,1-3 256 0,-1 1 0 0,0 0 0 0,0-2 0 0,2-5-496 0,-2 1-80 0,1-1-32 0,1 0 0 15,0 0 704-15,-1 2 144 0,0 1 16 0,0-3 16 16,1 3 240-16,-2 0 32 0,1 1 16 0,-1 0 0 0,0 1 624 0,-1-1 128 16,-1 0 32-16,1 1 0 15,1 1-592-15,-1-1-112 0,-2 0-32 0,2 2 0 0,-3-2-272 0,2 2-48 16,-2-2-16-16,1 1 0 16,-2 1-256-16,0-1-48 0,0 0-16 0,0 0 0 15,-1 0 432-15,1 0 96 0,-2-1 16 0,2-1 0 0,1 3-80 16,-1-3-16-16,0 1 0 0,-2 2 0 0,3 2-464 0,-1-3-192 15,-2 3 128-15,1 3-128 0,0-3 0 0,0 2 0 16,-2 3 0-16,1 0-176 0,0 3-32 0,-1 0-16 16,1 0 0-16,-1 2 0 15,2-3 224-15,0 3-144 0,0 1 144 0,0 0-128 0,-1 2 128 0,4 0 0 16,-1 2 0-16,0 1 128 0,2 1-128 0,1 1 0 16,-2 0 0-16,2 0 0 0,0 1 0 0,-1-1 0 15,2 0 0-15,2 0 0 0,-2 0 224 0,0-1-32 16,0-1 0-16,0 2 0 0,0-1 160 0,0 0 32 0,0 3 0 15,0-6 0-15,0 1-384 0,-2 1 144 0,2 3-144 16,0 4 0-16,-1 0 0 0,0 3 0 0,-2-1 0 0,1 1 0 16,-2 0 0-16,1 0-176 0,-2 1 176 15,0-7-208 1,1-3-320-16,-1 3-64 0,-1 3-16 0,-2 0 0 0,0-2 352 0,0-1 64 0,1-4 0 0,1-3 16 16,-2 0-352-1,2-4-80-15,1-2-16 0,0-2 0 0,0-2-16 0,0-1-16 0,2-2 0 16,-2 0-7776-16,0-4-1552 0</inkml:trace>
  <inkml:trace contextRef="#ctx0" brushRef="#br0" timeOffset="131348.13">22571 15694 19343 0,'-3'0'848'0,"1"-1"192"0,-1 1-832 0,2 0-208 15,1 0 0-15,0 0 0 0,0 0 672 0,0-2 96 0,-1 0 0 0,1 1 16 0,0-4 720 0,0 5 144 0,0 0 16 0,0 0 16 16,0 0-528-16,13-15-96 0,-8 12-32 0,2-2 0 16,0 1-208-16,2-1-48 15,1 1-16-15,1-1 0 0,0 0-80 0,1 0-16 0,1 2 0 0,0-1 0 16,1 2-400-16,1-1-64 0,1-2-32 0,-1 1 0 16,-1 1-32-16,0 0 0 0,0 1 0 0,-1-3 0 15,0 1 160-15,0 0 32 0,0-1 0 16,-1 2 0-16,0 0-176 0,-1-2-16 0,2 2-128 0,-2 0 192 0,-1-2-320 15,0 3-80-15,0-1-16 0,-2 2 0 16,1-3-1184-16,-2 4-224 0,1-1-48 16,-2 1-16-16,1 1-960 15,-1 1-192-15,-1 0-32 0,0-2-16 0,0 1-656 16,1 0-128-16,-1-1-32 0,0 0 0 0,2-1 1696 0,-2 0 336 0</inkml:trace>
  <inkml:trace contextRef="#ctx0" brushRef="#br0" timeOffset="136338.85">23436 15177 10127 0,'5'-1'896'0,"-2"1"-704"0,-2 0-192 0,0-2 0 0,0 2 768 0,2-2 128 0,2 1 32 16,1-3 0-16,3 2 224 0,1-4 32 0,0 2 16 0,-2-1 0 0,1 3-832 0,-3-3-176 0,1 1-16 0,-2 2-16 0,-1-3-160 0,0 3 128 0,-2-3-128 15,1 3 128-15,-1 1 736 0,1-1 144 0,-2 1 16 0,1 1 16 0,0 1 272 0,-1 1 48 0,0-2 16 0,2 1 0 16,-3 1-496-16,1 1-112 0,-1-3 0 0,0 0-16 16,0 0 0-16,0 0 0 0,-3 23 0 0,1-15 0 15,-1-2-304-15,1 1-48 0,-2 1-16 0,1-1 0 16,-2 1-224-16,0 2-160 0,-2-2 192 0,1 2-192 15,1 0 272-15,-2 1-48 0,1 0-16 0,-3-1 0 16,0 1 32-16,1 3 0 0,-2-3 0 0,1 3 0 16,-1 0-96-16,2-2-16 0,0 0 0 0,1-1 0 15,-3 3-128-15,0 2 0 0,4-5 0 0,-2 1 0 16,0 4 288-16,-1 2-32 0,0 0 0 0,2 2 0 16,1-3-64-16,-2-1-32 0,3 2 0 0,1-1 0 0,-1-2-160 15,1 0 0-15,0 1 0 0,2-3 0 0,0 2 208 16,1-2 16-16,-1-1 0 0,1 3 0 0,-1-3-80 0,2 2-16 0,0-1 0 0,0 1 0 15,0 1-128-15,0-3 0 0,0 2 0 0,0-1 128 16,2-2-128-16,0 2 0 0,0-4 0 0,1 0 0 16,1 1 0-16,-1-1 0 15,1-2-144-15,1 2 144 0,1 0 0 0,-1-3 0 16,3 1 0-16,-1 2 0 0,0 0 128 0,2-1-128 0,0-2 0 0,1 3 144 16,-2 0-144-16,2 2 0 0,-1-2 0 0,1-1 0 0,-3 1-384 0,1 0 32 15,0-2 16-15,1 2 0 16,0-2-352-16,-1-1-64 0,1-1-16 15,-1 0 0-15,1-2-352 0,0-1-80 16,1-2-16-16,-2-2 0 16,2 0-192-16,-1 0-64 0,3-3 0 0,-2 0-6848 0,0 4-1360 0</inkml:trace>
  <inkml:trace contextRef="#ctx0" brushRef="#br0" timeOffset="136888.18">23762 15415 6447 0,'-3'0'576'0,"1"-3"-576"0,0 2 0 0,1 1 0 0,0 0 1024 0,1 0 80 0,0 1 32 0,-3-1 0 0,2 0-976 0,-1 3-160 0,-2-3 0 0,2 2-160 16,-2 3 1488-16,0-1 288 0,2 2 64 0,-2-1 16 15,0 1 176-15,1 2 48 0,-1 2 0 0,1 1 0 16,1-3-224-16,-1 6-32 0,0 0-16 0,0 2 0 0,0 1-400 0,0 0-80 15,1 2-16-15,-1 1 0 16,1-2-208-16,-1 3-48 0,1-2-16 0,0 2 0 16,1-3-496-16,1 2-80 0,-1 0-32 0,0-3 0 15,-1 0-272-15,1 0 0 0,0-5 0 0,0 0 0 0,0-2-208 16,-1 0-160-16,1-3-16 0,1 1-16 16,0-2-944-16,0-2-176 15,0 1-32-15,0-4-16 0,1 0-624 0,2-2-128 0</inkml:trace>
  <inkml:trace contextRef="#ctx0" brushRef="#br0" timeOffset="137551.62">23961 15514 18431 0,'-3'3'1632'0,"1"-1"-1312"0,-1 1-320 0,1-3 0 0,1 2 1360 0,1-2 208 16,-2 1 32-16,1 0 16 0,-1 2-608 0,-2 3-128 0,-1-4-32 0,1 4 0 0,-1-1-32 0,0 2-16 0,2-1 0 0,-2 1 0 16,1 1-368-16,-1 1-80 0,0 0-16 0,1 1 0 15,1 2 240-15,-2 1 32 0,1 0 16 0,0 0 0 16,2 0-304-16,-1 1-48 0,1 0-16 0,-1 0 0 16,1 4-16-16,-1-5-16 0,2 0 0 0,1 1 0 15,-1 0-48-15,0 0-16 0,-1-1 0 0,2-2 0 16,-1-1 32-16,1-2 0 0,1 0 0 0,1-4 0 15,-1 1-192-15,1-1-144 0,1 1 144 0,1-2-208 16,1 0-240-16,1-2-64 16,-1 0 0-16,2-2 0 0,1 0-144 0,0-2-48 0,2 1 0 0,1-3 0 15,-1-2 128-15,1 0 0 0,2-1 16 0,-2 0 0 0,1 2 128 0,-1-3 32 0,0 2 0 0,3 1 0 16,-3-3 256-16,0 1 144 0,0-1-160 0,-1 0 160 16,-1-1 0-16,0 3 0 0,-1-4 0 0,0 0 160 15,-1 0-160-15,-1-1 128 0,0 1-128 0,-1-1 128 16,0 1 48-16,-1-3 0 0,-2 4 0 0,0-1 0 15,-1 0-176-15,-1-3 128 0,0 3-128 0,-1-1 128 16,-2 1-128-16,1-2 0 0,-2 4 0 0,2 0 0 0,-2-1 0 16,0 3 192-16,-1-2 0 15,0 0 0-15,0 4 112 0,-1-1 16 0,-1 0 16 16,1 3 0-16,-1 1-192 0,1-2-144 16,-1 3 192-16,-1 0-192 15,2 1-224-15,-1-3-160 0,-1 3-16 0,2 0-16 16,-1 0-224-16,1 0-32 0,-1 0-16 0,1-1 0 0,1 1 240 0,-1-1 64 0,2 1 0 0,-1-3 0 15,2 0-512-15,-1 0-112 16,0 1-16-16,2-3-6128 0,-1 0-1232 0</inkml:trace>
  <inkml:trace contextRef="#ctx0" brushRef="#br0" timeOffset="138066.92">24398 15483 8287 0,'0'1'736'0,"0"0"-592"0,0-1-144 0,0 2 0 15,0 0 368-15,-1-2 32 0,1 0 16 0,-1 2 0 0,0 1 1648 0,-1 1 336 0,0-1 64 0,1 2 16 0,-2-2 16 0,2 0 16 0,-1 2 0 0,0-3 0 0,1 1-720 0,0 4-128 0,0-4-48 0,-1 2 0 16,2 1-784-16,0 2-144 0,0-2-48 0,0 3 0 16,2-1-432-16,-2 3-80 0,1 1-128 0,0 0 176 15,0 2-176-15,-1-1 0 0,2 2 0 0,-2 0 0 0,0-2 0 0,0 2 0 16,0 1 0-16,-2-1-176 15,1 0-528-15,0-1-128 0,1-1 0 0,-3 0-16 16,2-2-544-16,0 0-96 0,0-4-32 0,-1 2 0 16,0-3-848-16,1 0-160 0</inkml:trace>
  <inkml:trace contextRef="#ctx0" brushRef="#br0" timeOffset="138390.76">24283 15739 27647 0,'-1'0'2448'0,"0"0"-1952"0,0-3-496 0,1 2 0 0,1 0 752 0,0 0 48 0,2-2 16 0,-1-2 0 16,3-1-1264-16,1-1-256 0,3-1-64 0,1-2 0 0,0 4 1664 0,1-4 320 16,1 4 64-16,1 0 0 0,-1 0-624 0,0-1-128 15,2 3-16-15,-2-3-16 0,1 1-368 0,-1 1-128 16,-1-1 0-16,1 1 144 16,0 0-1264-16,-1 1-256 0,-1 1-48 0,0 0-16 15,-1 1-1216-15,1-1-240 0</inkml:trace>
  <inkml:trace contextRef="#ctx0" brushRef="#br0" timeOffset="139024.44">24831 15503 10127 0,'1'-2'448'0,"-1"1"96"0,2-1-544 0,-1 0 0 0,0 1 0 0,-1 1 0 0,1-1 0 0,-1 1 0 0,3-4-240 0,-1 1 80 16,1-1 624-16,-1-1 128 0,1 1 32 0,-2 2 0 0,0-1 496 0,-1 3 96 0,0-1 32 0,-1 1 0 0,0 0 512 0,-1-1 96 0,1 1 32 0,-1 0 0 0,-1 0-64 0,0-2-16 15,0 0 0-15,-1 1 0 0,1 0-896 0,-2-2-176 16,0 2-32-16,1-2-16 15,-1 1-368-15,0 1-80 0,0 1-16 0,0-2 0 16,0 2-80-16,-1 2-16 0,1-1 0 0,0 1 0 0,-1 5 80 0,1-5 16 16,-1 4 0-16,1 0 0 0,-1 2 32 0,1-2 16 15,0 3 0-15,0-1 0 0,1 1-80 0,1 1-32 0,-1 1 0 0,0-1 0 16,2 1 384-16,-2 0 80 0,0 0 16 0,2 2 0 16,-1-2-256-16,1 1-64 15,-2 0 0-15,3 3 0 0,-2-2-320 0,2 0 0 0,0 1 0 0,1 1 128 0,0-2-128 0,1 1 0 16,2 1-128-16,-1-3 128 0,2-2 0 15,0 1 0 1,1-3 0-16,-2-1 0 0,2-1 160 0,1-1-32 16,1-1-128-16,-1-2 192 0,0 1-432 15,0-1-80-15,0 0-32 0,0-4 0 16,2 1-400-16,-1 0-80 0,2 1 0 0,-2-3-16 16,2 2 272-16,-2 0 48 0,3-3 16 0,-1 2 0 15,0-3-432-15,1 1-80 0,1 2 0 0,-1-5-16 16,1 2-944-16,-1-1-176 0,1 1-32 0,-3-1-8816 0</inkml:trace>
  <inkml:trace contextRef="#ctx0" brushRef="#br0" timeOffset="139469.6">24712 15688 24879 0,'-3'5'1088'0,"-1"-4"256"0,0 1-1088 16,1-2-256-16,1 0 0 0,1 0 0 0,0-2 288 0,-2 2 0 0,0-1 0 0,-2 1 0 0,1-4-288 0,0 3 0 0,1 1 0 0,1-2 0 0,1 0 512 0,0 1-16 0,2 0 0 0,0 1 0 15,2-3 336-15,-1 3 80 16,3 0 16-16,0 0 0 0,1 3 112 0,1-3 32 0,0 0 0 0,0 0 0 15,2-3-800-15,0 3-144 0,1-1-128 0,-2 1 144 16,1-1-896-16,0 1-176 0,-1 0-32 0,1 0-16 16,-2 0-496-16,0 0-80 0,0 0-32 0,-1 0-6864 15,0-1-1392-15</inkml:trace>
  <inkml:trace contextRef="#ctx0" brushRef="#br0" timeOffset="140421.37">24621 15123 24879 0,'0'0'2208'0,"1"0"-1760"16,0 0-448-16,2 2 0 0,-2-2 0 0,2 0-144 0,0 2 0 0,4-1 0 0,0 1 144 0,4 1 0 0,0 1 0 0,2 2 0 0,-1 0 400 0,0 0 16 0,1 4 0 0,-2 1 0 0,1-2 352 0,-1 4 64 0,0 0 0 0,1-1 16 15,-1 2 288-15,-1-1 48 16,-1 1 16-16,1-2 0 0,-1 2-640 0,1-3-128 0,-1 0-32 0,0-1 0 0,1 1-80 0,1 0 0 31,1 3-16-31,-1-3 0 0,0 1 208 0,1 2 64 0,1 0 0 0,-1-4 0 16,-2 1-176-16,1 0-16 15,1 2-16-15,2 1 0 0,0 1-32 0,-1 0 0 16,-2-2 0-16,-1 2 0 0,-1-4-144 0,1 0-48 0,-2 4 0 16,1 1 0-16,0 2-144 0,-2-1 128 0,1-2-128 0,-1 1 128 15,-1 0-128-15,0 0 0 0,-1 0 0 0,0-2 128 16,0 2-128-16,-1 0 0 0,1-1 0 0,-1-1 0 15,-2 3 0-15,0-5 0 0,2 2 0 0,-3-1 0 16,1-1 0-16,-1 2 0 0,0 0 0 0,-2-3 0 16,1 0 0-16,-1-1 0 0,-2 0 128 0,1-2-128 0,-1 0 128 15,0-2-128-15,-2 1 0 0,0 1 128 0,0-2-256 0,-3 1-64 16,1 1-16-16,-2-1 0 16,-1-1-448-16,0 1-96 0,0-2-16 0,-1 2 0 15,-1 3-304-15,0-4-64 0,-1 5-16 0,1-3 0 16,0 0-64-16,0-2 0 0,1 1-16 0,0-2 0 15,1-2 16-15,2 0 16 16,-1-2 0-16,2-1-10768 0</inkml:trace>
  <inkml:trace contextRef="#ctx0" brushRef="#br0" timeOffset="140971.62">25379 15508 23951 0,'0'-2'2128'0,"1"2"-1696"0,0 0-432 0,2 0 0 0,-1 0 272 0,1-2-16 0,2 1-16 0,2-2 0 0,2 1 1168 0,1-1 224 0,2 2 48 0,-1-3 16 16,0 3-416-16,1-1-96 0,-1 2-16 0,-1-2 0 16,1 2-368-16,-1 2-80 15,-1 0-16-15,1-2 0 0,0 1 64 0,-1-1 16 0,1 1 0 0,-2-1 0 16,2-1-528-16,1 0-96 0,1-1-32 0,0-1 0 15,-1 2-128-15,1-4-176 0,2 1 48 0,-3 2 0 16,-2 2-592-16,1-4-112 0,2 3-32 0,3-3 0 16,1 2-1216-1,1-2-240-15,-2 3-48 0,0-1-11872 0</inkml:trace>
  <inkml:trace contextRef="#ctx0" brushRef="#br0" timeOffset="141524.42">25385 15660 26719 0,'0'0'2368'0,"1"0"-1888"0,1 0-480 0,-1 0 0 0,1 0 192 0,0 0-64 0,1 0-128 15,5 0 192-15,0 0 528 0,2-4 112 16,3 1 0-16,-1 1 16 0,-1 0 496 0,3 0 80 0,-1-1 32 0,1-1 0 0,0 3-240 0,-1-2-64 0,3 1 0 0,-1-1 0 16,1 1-672-16,-1-1-144 0,2 2-16 0,-1-3-16 0,-1 3-304 0,1-3 0 0,-1 2 0 0,-3-1 0 47,1 2-224-47,-2 0-160 0,0 0-16 0,-1-2-16 0,0 2-384 0,-1 0-80 0,-1-2-16 0,-2 1 0 15,1 1-640-15,-1 1-144 16,-1-3-32-16,0 1-12576 0</inkml:trace>
  <inkml:trace contextRef="#ctx0" brushRef="#br0" timeOffset="152915.12">26089 15327 6447 0,'-1'0'576'0,"-1"0"-576"0,1 0 0 0,1 0 0 0,0 0 2048 15,0-1 320-15,0 1 48 0,-1-1 16 0,1 1-928 0,0-4-176 0,0 3-48 0,0 1 0 0,0 0-528 0,0 0-112 0,0 0-32 0,0 0 0 0,17-16-240 0,-13 13-48 16,1-2-16-16,0 1 0 0,1-1 464 0,0 2 80 16,0-2 32-16,2-1 0 15,-1 1-352-15,-1-2-64 0,2 1-16 0,-1-2 0 0,-1 1 64 0,1 0 0 16,0 2 0-16,-1-1 0 0,2 0 64 0,-1-2 0 16,-1 2 16-16,0 2 0 0,0-1-32 0,1 0-16 0,-2 2 0 0,1-2 0 15,-1 1-240-15,1 0-48 0,-1 3-16 0,0-4 0 16,1 4-240-16,-1-1 176 15,0 0-176-15,0 1 160 0,-1 0 32 16,-1 1 0-16,2 1 0 0,0 0 0 0,-1 3-192 0,1-3 0 0,0 4 0 0,0 0 0 16,0-2 0-16,0 0 0 0,0 2 0 0,-2 1 0 15,2 3-144-15,0 0 144 16,-1 2 0-16,0 0 0 0,-1 1-288 0,1 2 48 0,-2 2 16 0,2 0 0 16,-1 0 48-16,0-1 16 0,0 4 0 15,-1-2 0-15,0 0 160 0,-1 1 0 16,0-1 0-16,-1 0 0 0,1 3 0 0,-1 0 0 15,0-4 0-15,-1 2 0 0,1 0 0 0,-1-2 192 16,0 0-64-16,-1 1 0 0,1-3-128 0,-1 2 0 0,-1 0 128 0,1-4-128 16,-1 4 0-16,-1-3 0 0,1-1 0 15,-2 3 0-15,0-4-144 0,-1 0 0 0,1 2 0 0,-1-2 0 16,-1-3 144-16,1 2 176 0,-1 1-48 0,-1 0 0 16,1-1 80-16,-1-1 16 0,0 0 0 0,0-2 0 0,1 1-96 0,0-4 0 15,0 1-128-15,0-1 192 0,0-1-192 0,-1 0 0 0,2 0 0 0,0-1 0 16,0-2 0-16,-1 0 0 15,1 0 0-15,1-2-160 16,-1-1 160-16,1 3 0 0,0-3 0 0,0 0 0 0,-1-2 0 0,-1-1 144 16,-1 0-144-16,1 1 160 15,1-1-160-15,-2-3 0 0,1 3 0 0,-1-2 128 0,2 2-128 0,-1-2 128 0,1 0-128 16,1 2 128-16,-2-3-128 0,3 2 0 16,-1-1 0-16,1 4 0 0,0-5-304 0,3 3 64 0,0-2 16 0,1 2 0 15,0 0 224-15,1 0 0 0,0-2 0 0,2 1 0 16,-1 1 128-16,2 0-128 15,0 1 0-15,0 0 0 0,1 2 0 0,2-2 0 0,-1 3 0 0,0 0 0 16,0 1 0-16,2 1 0 16,-1-1 0-16,0 1 0 0,1 0 0 0,-1 0 0 0,1 1 0 0,0 0 0 0,2 1 176 0,-1 0 16 15,1-1 16-15,0 1 0 0,0 0-64 0,1 1-16 32,0 0 0-32,1 4 0 0,1-3-128 0,-1 0 0 15,0 1 0-15,1 1 128 0,-2 2-128 0,1-5 0 16,-1 4 0-16,0 0 128 0,1-1 0 0,-3 2-128 15,1-1 192-15,-1 0-64 0,0 0-128 0,-2 0 192 16,0 0-192-16,1 1 192 0,-2-2-192 0,-1 0 0 16,1 2 0-16,-1 0 0 0,1-4 0 15,-2 1 0-15,0 0 0 0,-1-1-176 16,0 2 176-16,-1-1-128 0,1-3 128 0,-2 2-128 16,0-2-320-16,1 1-48 0,-1-2-16 0,0 2 0 15,-1 0-352-15,0 1-80 0,0-1-16 0,0 0 0 16,0-2-896-16,0 2-176 0,-1 1-32 0,1-1-6096 15,-1-1-1216-15</inkml:trace>
  <inkml:trace contextRef="#ctx0" brushRef="#br0" timeOffset="153981.24">26734 15012 8287 0,'0'0'736'0,"0"0"-592"0,0 0-144 0,0 0 0 0,0 0 1120 0,-1-3 192 0,1 3 32 0,0-1 16 0,0 0-528 0,0-1-128 16,0 2 0-16,0 0-16 0,0 0-32 0,0 0 0 16,0 0 0-16,0 0 0 0,0 0 48 0,0 0 16 15,0 0 0-15,0 0 0 16,0 0 48-16,0 0 0 0,-16 14 0 0,13-10 0 0,2-2 160 0,-1 2 32 16,1-2 16-16,-2 2 0 0,1 1-16 0,-1-2-16 15,1 2 0-15,-1-1 0 0,-1 1-192 0,2 2-48 16,-2-1 0-16,2-1 0 0,-2 1-256 0,0 0-64 15,1 2-16-15,-1-1 0 0,0 0 32 0,1 1 16 16,-1 0 0-16,0-1 0 0,-1 1 32 0,1 0 16 16,1 0 0-16,-1 1 0 15,0 2-208-15,1-2-32 0,0 1-16 0,-1 1 0 16,2 2-208-16,-2 1 0 0,3-3 0 0,-1 3 0 0,-1 1 0 0,2 2 0 16,0-3 0-16,1 2 0 0,0 0 0 0,-2-2 0 15,2 3 0-15,2-1 144 16,-2 2-16-16,0 0 0 0,0 0 0 0,0-3 0 0,0 1 96 0,0 0 16 0,0 0 0 0,1-1 0 15,-1 1 16-15,1-1 0 0,2-2 0 0,-2 0 0 16,0-2-112-16,1 0-16 0,1 3 0 0,-1-2 0 16,3 0-128-16,-1 3 0 0,1-2 0 0,-1-1 0 15,1 0 0-15,0 1 0 0,1 0 0 0,-1 0 0 16,0 0 0-16,1 1 0 0,-1 0 0 0,1 0 0 16,0 0 0-16,0 1 0 15,1 0 0-15,0-2 0 0,-1 2 0 0,0 0-176 16,2-1 48-16,-2-1 0 0,0-1-32 0,0 1 0 0,-1-3 0 0,0 1 0 15,0-4 160-15,-1 3 0 0,1-2 0 0,-1-2 0 16,-1 2-256 0,1-3 16-16,0-1 16 0,-1 1 0 15,0 1-560-15,-1-3-112 0,1 0-32 0,-1 0 0 0,-1-3-384 16,1 0-80-16,-1 0-16 0,0 0 0 16,0-3-656-16,1 2-144 0</inkml:trace>
  <inkml:trace contextRef="#ctx0" brushRef="#br0" timeOffset="155008.63">26789 15302 11967 0,'0'-1'1072'15,"0"1"-864"-15,1 0-208 0,-1 0 0 0,1 0 928 0,0-2 144 0,1 0 16 0,0 1 16 0,2-1 608 0,-1-2 112 0,2 1 32 0,0 0 0 0,-1-1-400 0,1 0-80 0,-1 1-16 0,1 0 0 16,0 1-160-16,0-2-48 0,0 1 0 0,-1 1 0 16,1 0-208-16,2 2-48 0,-1-2-16 0,0 0 0 15,0 1-400-15,2 1-80 0,-1 0-16 0,0 0 0 16,2 0-176-16,0 0-32 0,-1 0-16 0,1 0 0 0,0 1-32 0,-1 3 0 16,0-3 0-16,-1 2 0 0,1-1 48 0,-2 3 0 15,0 0 0-15,-1-2 0 0,0 2-176 0,-1 0 128 16,-1 0-128-16,0 0 128 15,-1 1-128-15,-1 0 192 0,1 1-192 0,-4 0 192 0,1 0 64 0,0 0 0 16,-3-1 16-16,1 0 0 0,-1 1 16 0,0 0 0 16,-2 0 0-16,0-1 0 0,0-1-288 0,-1-1-144 15,1 1 16-15,-1-1 0 0,1 0 128 0,-1-1 0 16,1 1 128-16,-1-2-128 0,1 2 128 0,-1-3-128 16,1 0 128-16,1 2-128 0,0-1 0 0,2 0 0 0,-2 0 0 0,1-1 0 15,2 0 0-15,-1 2 0 16,2-3 0-16,0 0 0 0,1 0-176 0,0 1 176 0,0-1-208 0,1 0 80 15,0 1-32-15,-1-1 0 16,0 0 0-16,0 0 0 0,0 0-32 0,0 0 0 16,19 10 0-16,-16-10 0 0,2 3 192 0,-1-1-208 15,0 1 80-15,-1-2 128 0,1 1-128 0,-1 1 128 16,0-1 0-16,1 1 0 0,-1 1 0 0,0-2 0 16,0 2 0-16,0 1 0 0,0-2 0 0,1 1 0 0,-2 1 0 15,1 0 0-15,0 1 0 0,0 2 0 16,-1 0 0-16,-1-2 0 0,2 3-144 0,1 0 144 0,-2 2-192 15,1-4 192-15,-1 3-128 0,0-2 128 0,1 2 0 0,-2-1 0 16,2 0 0-16,-2 0 0 0,0-1 0 0,0 1 0 0,-1-2 0 0,0 1 0 16,2 1 0-16,-2-3 144 0,0 0 96 0,-2-1 16 15,2 0 0-15,-1 1 0 0,1-1-80 0,-1-3-16 16,0 2 0-16,-1-1 0 0,1-1-16 0,-1 1 0 0,0 0 0 16,0-2 0-16,-2 3-16 0,1 0 0 15,-1 0 0-15,-1 1 0 0,1-3-128 0,-2 2 0 16,1 1 0-16,0-4 0 0,1 3 0 0,-2-4 128 0,1 2-128 15,-1 2 0-15,1-4 128 0,-1 1-128 0,0-1 0 16,0 0 128-16,1-1-128 0,-1 1-176 16,-1-4 48-16,1 3 0 15,-1 0-320-15,-1-3-48 0,2 0-16 0,-1 0 0 16,-1 1-912-16,2 2-192 0,0-4-48 0,0 3 0 16,0 0-1424-16,1 2-304 0,0 0-48 0,0 2-7568 0</inkml:trace>
  <inkml:trace contextRef="#ctx0" brushRef="#br0" timeOffset="155705.07">27260 15461 23951 0,'0'1'2128'0,"0"0"-1696"0,0 1-432 0,0-2 0 0,1 2 1072 0,-1-2 128 0,1 1 16 0,0 3 16 0,1-3 480 0,-1 4 80 0,1-3 32 0,0 1 0 16,-1 1-368-16,0-2-80 0,-1 0-16 0,1 1 0 0,-1-1-848 16,0 2-160-16,-1-3-32 0,1 2-16 0,-1-1-304 0,0 1 0 15,1-1-128-15,-2 2 128 16,1-2-608-16,0 3-32 0,1-2 0 0,-1 1 0 15,-1-3-640-15,2 0-144 0,0 3-32 0,0-4 0 16,-1 1-144-16,1 0-16 0,0 2-16 0,0-3-11456 0</inkml:trace>
  <inkml:trace contextRef="#ctx0" brushRef="#br0" timeOffset="156287.09">27542 15261 20271 0,'0'0'1792'0,"0"0"-1424"0,-2 0-368 0,2 0 0 0,0 0 1600 0,0 0 240 0,0 0 48 16,0 0 16-16,0 0-1632 0,0 0-272 0,0 0-144 0,0 0 16 0,0 0 320 0,0 0 80 0,0 0 16 0,0 0 0 0,0 0 464 0,0 0 80 15,-8 23 32-15,5-17 0 0,1 5 160 0,-2-4 48 16,0 3 0-16,1 1 0 0,-1 2-384 0,-1-1-80 0,1 3-16 0,-1-1 0 15,0 0-144-15,2 4-16 0,-2-3-16 0,0 1 0 16,1 0-272-16,-1 0-144 0,0 0 160 0,0 1-160 16,2 1 0-16,-2-4 0 0,1 2 0 15,-1-1 0-15,3 1 0 0,-2-3 0 16,1 0 0-16,1 2 0 0,-1-1-416 0,1 1-80 16,-1-4-16-16,2 0 0 0,0-4-640 0,0 3-128 0,0-5-16 0,-1 1-16 15,2-2-16 1,0 0 0-16,0-1 0 0,0-3 0 0,0 0-624 0,0 0-128 0</inkml:trace>
  <inkml:trace contextRef="#ctx0" brushRef="#br0" timeOffset="157349.97">27720 15312 16575 0,'-1'0'1472'15,"1"0"-1168"-15,0 0-304 0,0-2 0 0,0 2 0 0,0-2 0 0,0 1 0 0,-2 1 0 0,2-3 0 0,-1 0-192 0,1 1 0 0,0 2 0 0,0 0 640 0,0 0 128 0,0 0 16 0,0 0 16 0,0 0 800 0,0 0 176 0,0 0 16 0,0 0 16 16,0 0 32-16,-18 17 0 0,15-12 0 0,-1 1 0 16,1-1-672-16,0 1-128 15,-1 0-16-15,-1 3-16 0,2-3-208 0,-1 2-32 16,0 1-16-16,-1 1 0 0,2-1-208 0,-1 1-32 0,0 1-16 0,1-1 0 15,-1-1-304-15,1 0 0 0,2 1 128 0,0-1-128 16,-2 1 128-16,2 0-128 0,0 1 144 16,1-2-144-16,-1 2 0 0,1-1 0 0,-1 2 0 0,1-1 0 15,0 1 0-15,0 0-288 0,0 0 64 0,0-1 16 0,0-1 208 16,1 0 0-16,0-1-160 0,0-1 160 0,2-2 0 16,-1 1 0-16,1-2 128 0,-1-1-128 0,1 0 192 0,-1-1-32 15,1-2-16-15,1-1 0 0,0 0-144 0,1-1 0 16,0 1 0-16,0-4 0 0,1 1 0 0,-1 1 0 0,3 0 0 15,-2-5 0-15,1 2-128 0,1 0-128 16,-1-1 0-16,0 0-16 0,0-3-96 0,0 2-16 16,0 0 0-16,0 0 0 15,-1-2 16-15,0-1 0 0,0 2 0 0,-1-3 0 0,0 2 368 0,0 1 0 0,0-3 0 0,-1 1 0 16,-2 0 144-16,1 0 160 0,-2 0 16 0,0 0 16 16,0 1 32-16,-1-2 0 15,-1 0 0-15,0 0 0 0,0 0 96 0,-2 0 32 16,-1-2 0-16,1 0 0 0,-2 1-192 0,0 0-48 15,-1 1 0-15,-2 0 0 0,1 2-256 0,-1 0-304 0,1 1 64 0,0 1 16 16,-1 1-432-16,1 3-96 0,1-2-16 0,-1 4 0 16,2-2-224-16,0 3-48 0,1 0-16 0,-1 0 0 31,0 3-816-31,2-3-176 0,-1 2-16 0,3 0-9344 0</inkml:trace>
  <inkml:trace contextRef="#ctx0" brushRef="#br0" timeOffset="157855.19">27916 15649 30399 0,'-1'2'2704'0,"0"0"-2160"0,0-2-544 15,1 0 0-15,0 0 784 0,0 0 48 0,0 2 16 0,0-1 0 0,-2 3-336 0,1-4-80 0,1 2-16 0,0-2 0 0,0 0-96 0,0 0-32 0,0 0 0 0,0 0 0 0,0 0 576 0,0 0 112 16,0 0 32-16,0 0 0 0,0 0-496 0,0 0-112 15,0 0-16-15,8 20 0 0,-8-18-384 0,-2 2 0 16,2 1-224-16,-1-1 80 16,0 1-736-16,1 1-144 0,-1 0-16 0,-2 1-16 15,2 1-288-15,-2 2-48 0,1-2-16 0,1 1 0 16,-2-3-912-16,2-1-192 0,0 0-48 0,0-4-8960 0</inkml:trace>
  <inkml:trace contextRef="#ctx0" brushRef="#br0" timeOffset="158486.6">28101 15369 19343 0,'0'0'1728'0,"-2"0"-1392"0,2 0-336 0,-1 0 0 16,1 0 1728-16,0 0 256 0,0 0 64 0,0 0 16 0,-1 1-1872 0,0 1-368 0,-1 1-80 0,2-3 0 0,0 0 256 0,0 0 0 0,0 0 0 0,-9 20 0 15,5-11 816-15,0-2 64 0,0 4 16 0,-1-1 0 16,2 2 528-16,-1 0 112 0,-1 0 32 0,1 0 0 16,1 2-512-16,-1-2-96 0,2 4-32 0,-1-3 0 0,1 3-608 15,-1-4-128-15,2 2-32 0,0-1 0 0,-1 0-160 0,2-2 160 16,2 0-160-16,-1-2 160 0,1-1-160 16,1-1 0-16,-1 0 0 0,1-2 0 0,0 0 0 15,1-3 0-15,0 2 0 0,1-3 0 0,0 3 0 0,0-4 0 16,0 0 0-16,1 0 0 15,0-1-192-15,0-2-128 0,0 2-32 0,2 0 0 16,-2-4 96-16,0 4 0 0,0-4 16 0,2 0 0 0,-2-1 48 0,0 1 0 16,-1 0 0-16,1-3 0 0,-1 2 192 0,0-5 192 15,-1 2-48-15,0 1 0 0,-1-2 304 0,0 0 64 16,0 1 16-16,-1-2 0 0,0-3-144 0,-1 2-16 16,-1 0-16-16,0-1 0 0,0 1-112 0,-2-3-32 15,1 1 0-15,-3-2 0 0,2 4-208 16,-3-3 0-16,0 3 0 0,0-1 0 0,-1 2 128 15,1 0-128-15,-2 5 0 0,0-1 0 0,0 3 0 0,-2 1 0 0,0 2 0 0,1 1 0 32,-1 1-656-32,-1 2-128 0,1-2-32 0,1 4 0 15,-1-2-752-15,2 0-160 0,-1 2-16 0,1-2-16 16,1 2 224-16,1-2 64 0,0 4 0 0,1-5-11072 0</inkml:trace>
  <inkml:trace contextRef="#ctx0" brushRef="#br0" timeOffset="158885.87">28357 15341 16575 0,'0'0'1472'0,"-2"1"-1168"0,2-1-304 0,-1 1 0 0,1-1 1792 0,0 1 288 0,0 2 64 0,-1 0 16 0,0 1-1424 0,-1 1-288 0,1 5-48 0,0-4-16 15,0 0 816-15,1-1 144 0,-2 2 48 0,1-1 0 31,0 1 208-31,0-1 32 0,0 3 16 0,-1-3 0 0,2 4-528 0,0-3-96 0,0 3-32 0,0 1 0 0,0-1-656 0,0 4-128 16,0-2-16-16,0 2-16 0,0 1-176 0,2 1 0 31,-2-3-192-31,0 0 192 16,1 0-560-16,-1-1 16 0,1-4 0 0,-1 2 0 16,0-2-304-16,1 0-64 0,-1-3-16 0,0-1 0 15,0-2-832-15,-1-2-160 0,1 0-48 0,0 0-11728 16</inkml:trace>
  <inkml:trace contextRef="#ctx0" brushRef="#br0" timeOffset="159638.82">28234 15029 19343 0,'0'-2'1728'0,"0"0"-1392"0,1 1-336 0,1 0 0 0,-1 1 384 0,0 0 16 0,0-3 0 0,3 1 0 0,1 1 240 0,0-4 64 0,0 2 0 0,1 2 0 0,0 0 944 0,0 1 192 0,1 1 32 0,0 3 16 16,-1-3-256-16,2 4-48 0,0 0-16 0,0-1 0 15,2 3-896-15,-2-1-176 0,2-1-48 0,0 1 0 16,1 2-256-16,0-1-48 0,2 2-16 0,-2-1 0 15,2 4 64-15,0-3 0 0,0 3 0 0,1-1 0 0,0 1 96 0,0 0 32 16,1 2 0-16,1-2 0 16,-2 1-80-16,1-1-16 0,-2 2 0 0,2 1 0 0,-1 1-224 0,-2 0-128 15,-1 1 128-15,0-1-208 16,-1 1 208-16,-2 1-176 0,0-1 176 0,-1 0-160 16,-1-1 160-16,-1 3 0 0,-2-2 0 0,2 1 0 0,-1 1 0 0,-1-1 0 15,-1-1 0-15,-1 2 176 0,1-1-176 16,-1 2 0-16,-1-3-192 0,-1 3 192 0,-1 0-224 15,1 0 80-15,-1-1 16 16,-1 0 0-16,-1-2 128 0,1-1-128 0,-2 2 128 0,-1-2-128 0,-1-3 128 0,0 0 0 16,0 0 160-16,-2-4-160 15,-1 0-192-15,0-1-144 0,-1 1-32 0,-1-3 0 16,0-1-400-16,-1 0-96 0,0 1-16 0,-1-1 0 16,0-2-736-16,0-2-160 0,1 1-16 0,0-2-7424 15,1 0-1488-15</inkml:trace>
  <inkml:trace contextRef="#ctx0" brushRef="#br0" timeOffset="160117.43">29000 15322 29487 0,'0'0'2624'0,"0"0"-2112"0,0 0-512 0,0 0 0 0,1 3 256 0,-1-3-48 0,1 0-16 0,-1 1 0 0,1 2 576 0,1 1 96 0,-1 4 32 0,-1-2 0 0,1 0 448 0,0 0 112 16,-1 4 16-16,0-3 0 0,0 3-576 0,0 1-128 31,-1 2 0-31,0 0-16 0,1 2-496 0,-1 1-112 16,-1 2-16-16,0 0 0 0,1 3-288 0,-2-3-64 0,2 0-16 0,-2-2 0 31,2 0-432-31,0-2-96 0,0-3 0 0,-1-1-16 16,1-1-944-16,0-3-192 0,0 1-48 0,0-4-8160 0,-1 0-1648 15</inkml:trace>
  <inkml:trace contextRef="#ctx0" brushRef="#br0" timeOffset="160402.62">28855 15451 33167 0,'-4'5'1472'0,"2"-3"304"0,-1 1-1424 0,2-3-352 0,1 1 0 0,0-1 0 0,0 0 0 0,0 1 144 0,0 1-144 0,0-2 0 0,1 2 544 0,-1-2 0 0,0 0 0 0,0 0 0 0,0 0 304 0,0 0 64 16,0 0 16-16,24-4 0 0,-19 3-128 0,1 0-32 15,3-2 0-15,-2 1 0 0,3-2-512 0,0 1-96 16,1-2-32-16,0 1 0 0,3-3-128 0,-2 2-272 16,3 0 64-16,0 1 16 15,-1 0-672-15,1-1-128 0,-1 1-32 0,0 2 0 16,-2-1-1408-16,-1 1-304 0</inkml:trace>
  <inkml:trace contextRef="#ctx0" brushRef="#br0" timeOffset="160971.75">29211 15137 25791 0,'1'1'1152'0,"-1"-1"224"0,0 0-1104 0,2 0-272 16,-1 1 0-16,0-1 0 0,1 0 0 0,2 1 0 0,1-1 0 0,4 0 0 0,1 0 560 0,1 0 48 0,0 0 16 0,1 0 0 0,-1 0 784 0,2 0 176 0,-1 0 16 0,-1 0 16 0,2 3-352 0,-1-3-80 0,2 1-16 0,-3 0 0 0,1 2-576 0,-1-3-112 15,0 0-32-15,-1 0 0 0,1 1-448 0,-1-1 128 0,0 0-128 0,-1-1 0 16,1 1 0-16,-2 0 0 0,2-3-144 0,0 2 144 16,-1 0-192-16,-1 1 192 15,1-3-208-15,-1 2 80 0,-1 1 128 0,0 0 0 16,1 0 0-16,-2 1 0 0,0 2-208 0,-2-3-16 0,1 2 0 0,-3 2 0 15,1 1-144-15,-2 0-16 0,-1 1-16 0,-1 1 0 32,-2 1-48-32,1 2-16 0,-2 1 0 0,-2 1 0 0,0 3 464 0,-3-3 128 0,2 5 16 15,-2-4 0-15,-1 2-16 0,1 1 0 0,-2 1 0 0,1 1 0 16,1-1 0-16,-3 2 0 0,1 2 0 0,-1-3 0 0,0 3 160 16,-1 1 32-16,1 2 0 0,-1-4 0 15,1 2-48-15,0-1 0 0,1-1 0 0,-1 0 0 0,3-3-32 0,1-1-16 16,1-4 0-16,1-2 0 0,1-1-224 0,1-3 0 15,1 0 0-15,1-3 0 16,0-1-688-16,-1 1-128 0,1-3-16 0,0 0-16 31,0 0-1088-31,-1 0-224 0,1 0-32 0,-1 1-11776 0</inkml:trace>
  <inkml:trace contextRef="#ctx0" brushRef="#br0" timeOffset="161542.92">29807 15014 19343 0,'1'4'1728'0,"-1"-4"-1392"0,0 1-336 0,0 0 0 0,0-1 1616 0,0 0 256 0,2 3 48 16,-2-3 16-16,0 1-1008 0,1 2-208 0,-1 0-32 0,0 1-16 0,-1 0 800 0,-1 3 144 0,1-3 48 0,0 2 0 0,-2 1-256 0,0 1-64 0,-1 2 0 0,-1 1 0 15,0 0-640-15,0 1-144 0,-1 1-32 0,-1 3 0 0,-1-3-128 0,-1 3-16 16,1 2-16-16,-2 3 0 15,0-1-192-15,0 4-48 0,0 0 0 0,0-1 0 16,0 4-128-16,2 2-176 0,-1-1 48 0,2 2 0 16,0 0 128-16,1 2-128 0,0-4 128 0,2 2-128 15,-1-2 128-15,4 0 0 0,0 0 0 0,1-3 128 16,0-3-128-16,1 0 0 0,3 1 0 0,0-2-128 16,-1-4-112-16,1 0-16 0,2-2 0 0,0 1 0 15,1 4-384-15,1-3-96 0,0-2-16 16,0 0 0-16,0-1-1312 0,-1-1-272 0,2 1-48 0,-2-2-16 15,3 2-656-15,-1-3-128 0,1-4-16 16,1-1-7056-16</inkml:trace>
  <inkml:trace contextRef="#ctx0" brushRef="#br0" timeOffset="162285.91">29904 15284 27647 0,'-2'0'2448'0,"2"0"-1952"0,0 0-496 0,0 0 0 0,0 0 0 0,0 0 0 0,2 1 0 0,-2-1 0 0,0 0-240 0,0 1-32 0,0-1-16 0,0 0 0 16,0 0 1056-16,0 0 224 15,0 0 32-15,0 0 16 0,0 0 224 0,0 0 32 0,0 0 16 0,0 0 0 16,-9 21-544-16,6-18-128 0,1 0 0 0,-2 2-16 16,0 2-624-16,1-3 0 0,-1 3 0 0,0-2 0 15,1 1-160-15,-1 0 160 0,0 0-192 0,-1 0 192 16,2 1 0-16,-1-1 272 0,0-1-16 0,2-2-16 15,-1 1 64-15,2-1 16 0,1-2 0 0,0-1 0 16,0 1-160-16,1-2-32 0,0 0 0 0,2-2 0 0,-1 1-384 0,2 0-64 16,0-1-32-16,1 1 0 15,-2-1-144-15,2 1-16 0,2 1-16 16,-1 1 0-16,1-2 144 0,1 1 48 0,0-1 0 0,1 2 0 16,1 2-432-16,-2-2-96 0,2 1-16 0,-1 1 0 15,1-1 288-15,-1 3 48 0,-1-1 16 0,1 0 0 0,-2 4 336 16,-1-3 64-16,2 3 128 0,-2-1-208 15,0 1 400-15,-1 2 96 16,0 2 16-16,-2-2 0 0,-2 1-160 0,0 1-16 16,-1 0-128-16,-2 0 192 0,0 1-336 0,0 1-80 0,-1-2-16 0,1 1 0 15,-2-1 240-15,1 0 192 0,-1 1-48 0,-1-1 0 16,0-1 16-16,0-2 0 0,-1 1 0 0,0-2 0 0,-1 2-160 0,0-3 0 16,0-1 0-16,-1 1 0 15,1-4-640-15,-2 1-176 0,2-3-16 0,-1 0-16 16,0-2-816-16,-1-1-144 0</inkml:trace>
  <inkml:trace contextRef="#ctx0" brushRef="#br0" timeOffset="162584.16">29939 15231 38703 0,'0'3'1712'16,"0"-2"352"-16,0-1-1648 0,0 0-416 0,0-1 0 15,2 0 0-15,-1 1 0 0,1-4 0 0,3 2 0 0,0-3 0 0,3-1-1088 0,0-2-128 0,2 2-48 0,-1 0 0 0,-1 0 976 0,1 1 288 0,0 2-128 0,-1-3 128 0,0 2 800 0,1-1 224 16,-1 3 64-16,1-3 0 15,-2 4-576-15,1-3-96 0,-1 3-32 0,1-2 0 16,-1 2-1152-16,-1 0-256 0,0 0-32 0,-1 1-16 16,0-3-1840-16,0 3-368 0</inkml:trace>
  <inkml:trace contextRef="#ctx0" brushRef="#br0" timeOffset="163351.71">30286 15313 11055 0,'1'0'480'16,"-1"0"112"-16,0 2-464 0,0-2-128 0,1 0 0 0,-1 0 0 0,0 1 2000 0,1 1 384 0,1-2 80 0,-1 2 16 0,0-1-64 0,-1-1-16 0,0 0 0 15,0 0 0-15,0 0-384 0,0 0-80 0,0 0-16 0,0 0 0 0,0 0-592 0,0 0-128 0,0 0-32 0,0 0 0 0,0 0-704 0,0 0-144 16,0 0-16-16,0 0-16 16,0 0-656-16,0 0-128 0,0 0-16 0,0 0-16 15,0 0-1776-15,0 0-368 0</inkml:trace>
  <inkml:trace contextRef="#ctx0" brushRef="#br0" timeOffset="164025.97">30513 15206 26719 0,'0'1'2368'0,"0"0"-1888"0,0-1-480 0,0 3 0 0,0-3 704 0,0 0 32 0,-1 2 16 0,0 1 0 0,1 0 320 0,-3 5 64 0,1-2 16 0,-1 0 0 0,1 3 256 0,-2 0 64 15,2-1 16-15,-2 2 0 0,0-1-608 0,0 3-128 16,-2-1-32-16,3 0 0 0,-1 2-240 0,-1-2-48 16,1 0-16-16,0 0 0 0,1 3-256 0,-2 1-160 0,0 1 192 0,0-4-192 15,1 2-176-15,1-2-144 0,-1 3-16 0,-1-2-16 32,1 1-112-32,-1-2-32 0,2 2 0 0,-2 0 0 15,0-2-784-15,1 0-144 0,-1-1-48 0,1-1 0 16,1-1-1808-16,0 0-368 0,2-4-80 0,1-3-4400 0,-1-1-896 0</inkml:trace>
  <inkml:trace contextRef="#ctx0" brushRef="#br0" timeOffset="164548.89">30720 15216 6447 0,'-2'0'576'0,"1"0"-576"0,-1-3 0 15,0 3 0-15,2 0 2944 0,-1 0 496 0,1 0 80 0,-2 3 32 0,-1-3-3072 0,0 1-608 0,-4 1-128 0,1 3-32 0,0 2 528 0,-1 1 96 0,-1 1 32 0,0 2 0 0,0 0 1872 0,-1 3 384 0,2-2 80 0,-2 4 16 0,-1-2-128 0,2 1-32 0,-1-1 0 0,2 1 0 16,-1-1-1520-16,1-1-304 0,1 1-64 0,1-2-16 16,0 0-512-16,0-1-144 0,2-3 0 0,1 1 0 15,-1 0-256-15,2-3-112 0,1 0-16 0,0 4-16 16,1-4 400-16,1-2 0 0,-1 1 0 0,1 0 0 31,1-2-416-31,1 0 0 0,1 1 0 0,1-2 0 0,1 1-672 0,1-2-144 16,0 0-32-16,1 0 0 0,1 2-624 15,0-2-128-15,0-1-32 0,1 0 0 16,-1 0 896-16,-1-1 160 0,3-3 32 0,-3 2 16 0,3-2 672 0,-2-1 128 16,-1 2 144-16,-1-3-208 0,0-1 832 0,-1 1 160 0,0-2 48 0,-1 1 0 15,-1-1 768-15,0 0 144 0,0-1 48 0,-2 0 0 0,-2 3-720 0,0-4-144 16,-1 0-32-16,-1-2 0 0,-2 0-544 16,1-1-112-16,-4-3-32 0,0 1 0 15,-2 2-640-15,-1-3-128 0,0 2-16 0,-3-1-16 16,0 2-1376-1,-2-2-272-15,1 3-48 0,-2 0-10320 0</inkml:trace>
  <inkml:trace contextRef="#ctx0" brushRef="#br0" timeOffset="165006.29">30888 15561 38703 0,'-1'3'3440'0,"1"1"-2752"0,0-4-560 0,0 0-128 0,0 0 752 0,0 0 112 0,0 0 32 0,0 3 0 0,1 0-1024 0,-1-1-208 16,1 1-48-16,-1-1 0 16,0 0-592-16,0 0-128 0,-1 1-32 0,0 1 0 15,-1-2-400-15,1 1-96 0,-1 0-16 0,-1 0 0 0,-1-2 1024 0,2 3 208 16,0-4 32-16,-1 1-12816 0</inkml:trace>
  <inkml:trace contextRef="#ctx0" brushRef="#br0" timeOffset="165498.21">31063 15304 31327 0,'-5'3'1392'0,"1"0"272"0,0-1-1328 0,1-1-336 0,2 4 0 0,0-5 0 0,0 3 464 0,-2 1 32 0,-2 0 0 0,-1 4 0 0,-1 2 16 0,-2 1 0 0,2 0 0 0,-1 1 0 0,1 1 32 0,1-2 16 0,-2 3 0 0,3-1 0 0,0-2 224 0,1 2 48 0,1-2 16 0,2 0 0 0,-1-2-672 0,4-1-176 16,-1 0 0-16,1-2 0 16,2 0-320-16,1-1-112 0,0-1-16 0,2 1 0 15,1-4-720-15,-1 1-160 0,3 1-16 0,0-2-16 16,0 0 160-16,1-2 48 0,0 0 0 0,0 1 0 16,0-4 0-16,0 2 16 0,1-2 0 0,0-2 0 15,-1-1-112-15,1 1-32 0,1 0 0 0,-2-4 0 16,-1 3 512-16,-2-2 80 0,1 0 32 0,-1-2 0 0,-1 1 864 0,-2-1 176 15,1 1 48-15,-2 2 0 0,0-3 816 0,-3 1 160 0,-2 2 48 0,-2-3 0 16,-2 1-304-16,-1 3-64 0,-2-3-16 0,-1 3 0 16,-1 2-624-16,-1-2-128 0,-2 3-32 0,1 1 0 15,-3-1-736 1,0 4-160-16,-1-3-32 0,1 1 0 0,3 2-128 16,1 0-16-16,1 0-16 0,1 2 0 0,3-2-288 0,0 0-48 0,0 1-16 0,2 1-8720 15</inkml:trace>
  <inkml:trace contextRef="#ctx0" brushRef="#br0" timeOffset="165909.44">31303 15270 35007 0,'0'3'3120'0,"0"-3"-2496"0,0 0-496 0,0 0-128 0,0 0 1104 0,0 0 208 0,2 0 32 0,-1 1 16 0,0 1-1552 0,-1 1-320 0,1 2-64 0,-1-5-16 0,0 0 432 0,0 0 160 16,0 0 0-16,1 24-144 0,-2-14 400 0,1-1 96 15,-1 2 16-15,-1 1 0 0,-1 2-48 0,1 0 0 0,-1 1 0 0,1 2 0 0,-2-1-320 0,0 1-192 16,2 1 32-16,-2-1 0 16,0-4-256-16,2 2-48 0,-1 1-16 0,1-3 0 15,1-2-496-15,-1 0-112 0,2-4 0 0,0 1-9456 16,0-1-1872-16</inkml:trace>
  <inkml:trace contextRef="#ctx0" brushRef="#br0" timeOffset="166606.04">31122 14949 18431 0,'0'-3'1632'0,"1"2"-1312"0,0 0-320 0,0 1 0 0,0 0 0 16,1 0-240-16,0 0 48 16,2-4 0-16,1 1 1040 0,1 1 224 0,1 0 32 0,1-1 16 0,-1 2 992 0,1 1 208 0,-1 0 48 0,1 1 0 0,-1 2-384 0,0-2-80 0,2 2-16 0,-2 1 0 0,2 1-816 0,1 0-176 0,0 2-16 0,1 1-16 15,0-1-544-15,0 1-128 0,3 0 0 0,-2 1-16 16,1 1-176-16,0 0 0 0,1 1 0 0,-1 0 0 16,1 1 0-16,1 1 0 0,0 2 144 0,-2 2-144 15,2-2 128-15,-1 3-128 0,-1 0 160 0,0 0-160 16,-2 3 192-16,-1-3-48 0,0 0-16 0,-2 1 0 15,1 0 0-15,0-1 0 0,-2 0 0 0,0 1 0 0,1 1 32 0,-2-3 0 16,1 0 0-16,0 1 0 0,-2-1-160 0,1 0 0 16,-1 1 0-16,1 3 0 0,0-3 0 0,0 3 0 15,2 1 0-15,-2-1 0 0,0-1 0 0,-1-1 128 16,0 2-128-16,-1-1 0 0,-1-1 176 0,1 4-48 16,0 0-128-16,-1 1 192 15,0-3-480-15,-2-3-96 0,-1-1-32 0,-1 0 0 0,-2-4 416 0,0 2 192 16,-2-4 0-16,-3 0-16 0,1 0-176 0,-2-2-192 15,1 0 32-15,-3-3 16 0,1-1 144 0,-4 1 0 16,0-1 0-16,-2 1-128 0,-2-2-112 0,-1 0-16 16,-1-1 0-16,1-3 0 15,-1 0-560-15,-1 0-112 0,0-5-32 0,0 2 0 16,2-2-768-16,1-3-176 0,0 2-16 0,2 0-12816 0</inkml:trace>
  <inkml:trace contextRef="#ctx0" brushRef="#br0" timeOffset="171009.56">31758 15359 20271 0,'-2'-1'1792'0,"1"1"-1424"0,-1 0-368 0,2 0 0 0,2 0 1088 0,-1-3 160 0,0 2 32 0,2 0 0 0,-1-3-208 0,3 2-48 0,1-2 0 0,2 2 0 0,-1-2-240 0,2 3-48 15,-1-3-16-15,2 1 0 0,-1 1 368 0,1 0 80 0,1 2 16 0,0-4 0 16,3 3-256-16,-2-1-48 0,3 0-16 0,0 1 0 15,0 1-368-15,-2 0-80 16,2 0-16-16,0 0 0 0,0 1-224 0,-3 1-48 0,2-2-128 0,-3 0 192 16,1 2-192-16,-1-4-240 15,-1 2 48-15,1-5 16 16,-1 4-32-16,-1-4-16 0,1 2 0 0,0-2 0 16,1 2-512-1,-1-2-96-15,-1 1-32 0,1 1-10144 0,-1 0-2048 0</inkml:trace>
  <inkml:trace contextRef="#ctx0" brushRef="#br0" timeOffset="171699.63">31772 15514 10127 0,'-1'-2'896'0,"-1"1"-704"0,2 1-192 0,0-2 0 0,0 1 2480 0,2-1 464 0,-1 2 80 0,1-3 32 0,1 0-1936 0,2-3-384 0,1-1-80 0,0-1-16 16,0 1 64-16,1 0 16 0,-1 0 0 0,0 3 0 16,0-1 784-16,-1 2 160 0,1 0 16 0,0 1 16 15,1 2-160-15,-2 0-48 0,2 2 0 0,-1-1 0 16,3 4-528-16,-2 0-96 0,2 2-32 0,0-1 0 16,-1-1-688-16,2 1-144 0,1-1 0 0,0-1 0 15,2-1 0-15,-1 1 0 0,2-4 0 0,1 0 0 16,1 0 288-16,1-4 0 0,0 1 0 0,1-1 0 0,0-1-48 15,1-4-16-15,-2 3 0 0,1-3 0 16,-1 2-480-16,-1-2-112 0,-2 1-16 0,-1-1-18048 16</inkml:trace>
  <inkml:trace contextRef="#ctx0" brushRef="#br0" timeOffset="-210130.52">32434 14989 11055 0,'0'0'976'16,"0"0"-784"-16,0 0-192 0,0 0 0 0,0 0 960 0,0-1 160 0,1-1 32 0,-1 0 0 16,1 1-480-16,0-1-96 0,2-1 0 0,-3 3-16 0,0 0-368 0,0 0-64 0,0 0 0 0,11-16-128 0,-9 12 1408 0,1 2 160 0,-1 1 32 0,-1-3 16 15,2 2-144-15,-2-1-48 0,0 2 0 0,-1 0 0 16,2 1-368-16,-1-3-80 0,-1 2-16 0,1 1 0 15,0-1-400-15,-1 1-96 16,0 0-16-16,0 0 0 0,0 0 144 0,0 0 32 16,0 0 0-16,0 0 0 0,0 0-32 0,0 0 0 0,0 0 0 0,0 0 0 15,-11 17-96-15,9-12-32 0,-1-3 0 0,1 2 0 16,1 1-128-16,-2 0-16 0,1-1-16 0,-1 1 0 0,1 1-304 16,-1 3 160-16,0-2-160 0,-2 3 128 15,0 2-128-15,-2-1 0 0,1 3 0 0,-1 0 0 16,1-2 0-16,-2 0 0 0,1-1 0 0,1 2 0 15,-1-3 0 1,2 0 0-16,3-4 0 0,0 1 0 0,0-1 192 0,1-2-64 0,1 1 0 16,0-3 0-16,0 3 0 0,1-1-128 0,2-3 192 0,-1 2-64 0,-1-1-128 15,3 0 0 1,0-1 0-16,0 1 0 0,1-2 0 0,1 0 0 0,2 0 0 0,0 0 0 16,2 0 144-16,0 0-144 0,1 0 160 0,1-2-160 15,2 1 0-15,-1-1 0 0,2 2 0 0,-1-2 0 16,-1 1 0-16,0-1 0 0,0 1-192 0,-2-1 192 15,2 2-256-15,-2-2 48 0,-1 1 16 0,0 1 0 16,-2 0-160-16,0 0-32 0,-2 0 0 0,0 0 0 16,0-4-256-16,-1 3-48 0,-1 0-16 0,0 1 0 0,-1-2-304 15,0-1-64 1,-1 2-16-16,0-2 0 0,-1 1-384 0,0-1-64 0</inkml:trace>
  <inkml:trace contextRef="#ctx0" brushRef="#br0" timeOffset="-209608.69">32703 14853 28559 0,'-4'-1'1264'0,"1"1"272"0,-1 0-1232 0,1 0-304 0,2 1 0 16,0 1 0-16,1-1 752 0,-1 1 80 0,0 0 32 0,-2 1 0 0,1 0 400 0,0 0 80 0,1 1 0 0,0 0 16 0,1 0-592 0,-1 2-112 0,1-1-16 0,0 1-16 0,-2-2-176 0,1 3-16 0,0 0-16 0,0 3 0 0,-1-2-96 0,0 3-32 16,1 0 0-16,-2 3 0 0,0 2-16 0,-1 3 0 15,0 3 0-15,-2 2 0 0,1 1-112 0,-1 1-32 16,-2 4 0-16,1 1 0 0,1 1-128 0,-2 0 0 15,1-2 0-15,0-1 0 0,-1 0 0 0,2-2 0 16,0 0 0-16,0-1 0 0,-1 0 0 0,2-4 128 16,2 2-128-16,-2-4 128 0,1-1-128 0,0-1 0 15,2-2-192-15,-1-5 192 0,1 1-304 0,-1-4 64 16,2 0 16-16,1-4 0 0,-1-2-128 0,1 0-32 0,1-4 0 0,-1 2 0 31,1-4-1664-31,1-1-320 0</inkml:trace>
  <inkml:trace contextRef="#ctx0" brushRef="#br0" timeOffset="-209117.68">32939 14967 28559 0,'-3'0'1264'16,"-1"-1"272"-16,1 1-1232 0,2 0-304 0,0 0 0 0,1 0 0 0,0 0 192 0,0 0 0 0,-1 0-16 0,1 0 0 0,-2 0-176 0,2 0 160 0,0 0-160 0,0 0 160 0,0 0 464 0,0 0 80 16,0 0 32-16,-6 26 0 0,5-17 624 0,-1-1 128 15,-2 3 32-15,1 3 0 0,0-2-560 0,-1 4-128 0,0-1 0 0,-1 3-16 16,2 1-544-16,-4 1-96 15,2 2-32-15,-1 2 0 0,0 1-144 0,-1-2 0 16,0 4 0-16,1-3 0 0,-1-2 0 0,1-1 0 16,1 0 0-16,0-2 0 0,1-1 0 0,2-4 0 0,0 1 0 0,1-5 0 15,0-1-384-15,1 1 64 0,0-2 0 0,1-2 0 32,-1 0-464-32,0-1-96 0,1 0-16 0,-2-1 0 0,1 2-1472 15,0-5-288-15</inkml:trace>
  <inkml:trace contextRef="#ctx0" brushRef="#br0" timeOffset="-205624.45">33156 15013 4607 0,'-3'0'192'0</inkml:trace>
  <inkml:trace contextRef="#ctx0" brushRef="#br0" timeOffset="-205134.75">33167 14988 1839 0,'3'1'160'0,"-1"-1"-160"0,-1 0 0 0,0-1 0 0,0 1 2208 0,-1 0 416 0,2 0 64 0,-1 0 32 0,0-2 816 0,2 0 176 0,0 1 16 0,0-1 16 0,1 1-1456 0,-2-1-304 0,0 2-48 0,1-1-16 0,1-1-672 0,-2 0-144 0,1 2-16 0,-2-1-16 0,1 1-656 0,-2 0-128 16,2-2-32-16,-2 2 0 15,0 0-256-15,-2 2 0 0,0-2 0 0,-1 1-144 16,0 3 320-16,0-3 64 0,3-1 16 16,0 0 0-16,0 0-48 0,-17 18 0 0,11-12 0 0,1 1 0 15,0 2 112-15,-1-2 0 0,-1 2 16 0,2 0 0 0,1 0 48 0,-3 1 0 16,2 1 0-16,0-2 0 0,2 1-176 16,-2 0-16-16,0 2-16 0,0-1 0 0,0 2-176 0,-1 0 0 15,1 2 144-15,0 1-144 0,0 0 128 0,0-2-128 16,3 2 128-16,-1-2-128 0,2-1 160 0,1 0-32 15,2-2-128-15,1 0 192 0,-1 0 64 0,2-2 16 0,0 1 0 16,1-3 0-16,0 2-272 0,-1-4-144 16,1 1 16-16,-1 0 0 0,1-1-112 0,-1 1-16 0,0-3 0 0,0 2 0 15,-1-2 64-15,1 2 0 16,-2-2 0-16,-1 0 0 0,2 0 192 0,-2 1-192 16,0-3 192-16,2 2-192 0,-1-3-32 0,1 2 0 0,-2-2 0 0,3 0 0 15,-2-2-48-15,2 2-16 16,1-4 0-16,0 0 0 0,1-1 288 0,0-1 0 15,0-2 0-15,2 0 0 0,-1-1 0 0,2-2 0 0,-1 0 0 0,2-2-160 16,-1-1-288-16,1-3-64 0,2-1-16 16,-2-3 0-16,0 0-128 15,-3-4-32-15,2 3 0 0,-4-3 0 0,0 4 368 0,-1 1 80 0,-2-1 16 0,1 3 0 0,-3 0 224 16,0 2 160-16,-2 0-32 0,1 3 0 0,-1 2 224 16,-1 1 32-16,0 2 16 0,-1-2 0 15,1 3-224-15,-2 2-48 0,0-1-128 0,0 0 192 0,1 1 16 0,-1 0 0 16,0 1 0-16,0 2 0 15,0-2 0-15,1 1 0 0,-1 3 0 0,0-3 0 0,-1 1 48 0,0 2 0 0,0-1 0 16,-1 1 0-16,0 1-448 0,1-1-96 16,1 0-16-16,0 0 0 15,0 2-400-15,-1-2-96 0,1 1-16 16</inkml:trace>
  <inkml:trace contextRef="#ctx0" brushRef="#br0" timeOffset="-204559.18">33386 15451 31327 0,'-4'6'2784'0,"0"-2"-2224"0,2-3-560 0,1 2 0 0,1-1 1728 0,0-2 224 0,0 1 48 0,0 3 16 0,-2-3-1552 0,1 1-304 0,1 1-160 0,-1 2 160 0,1-4-16 0,0 2 0 0,0-1 0 0,1 0 0 0,-1 1 240 0,1-2 64 15,-1 0 0-15,0 3 0 0,0-4-192 0,0 3-16 16,-1 0-16-16,-1 0 0 0,0 0-224 0,0 2-256 15,-2 0 48-15,0-2 16 16,1 1-1136-16,-1-2-208 0,-1 2-64 0</inkml:trace>
  <inkml:trace contextRef="#ctx0" brushRef="#br0" timeOffset="-204073.26">33551 15066 19343 0,'-2'3'1728'0,"-1"-2"-1392"0,2 2-336 0,1-1 0 0,0-2 1088 16,-2 2 128-16,-1 2 48 0,-2 2 0 0,-2 4 576 0,-1 1 112 0,-1 0 32 0,0 0 0 0,0 2-528 0,1-2-112 0,1 0 0 0,0 3-16 0,2-5-336 0,0 3-64 0,1-1-16 0,2-3 0 15,1 2-400-15,1 0-64 0,0-4-32 0,2 2 0 16,1-3-160-16,0 0-48 0,2 0 0 0,0-4 0 16,3 3-208-16,-2-4 0 0,1 0 128 0,2 0-128 0,0 0 0 0,-2 0 0 15,2 0 0-15,-1 0 0 16,1 0-160-16,0 0 160 0,-2 0-128 0,2-3 128 0,-2 1 0 16,2 2 0-16,-2-4 0 0,-1 1 0 15,3 1 0-15,-3 0 0 0,-1-2 0 16,-1 1 0-16,0-3-368 0,-1 1 16 0,-2 1 0 0,2 2 0 15,-2-3-1648 1,-1 1-336-16</inkml:trace>
  <inkml:trace contextRef="#ctx0" brushRef="#br0" timeOffset="-203660.21">33723 15005 19343 0,'1'0'848'0,"1"0"192"0,-1 0-832 0,0 2-208 0,0-2 0 0,1 1 0 0,-2 0 592 0,0 2 80 0,1-2 16 0,0 4 0 0,-1 2 1456 0,-1 2 288 0,1-3 64 0,-3 0 16 0,1 5-304 0,-4 3-64 15,0 3-16-15,-3 1 0 0,-1-1-1104 0,0 3-208 16,-1 0-48-16,-3 1-16 16,2 2-400-16,0 1-80 0,-2 2-16 15,2-2 0-15,-1 0-256 0,3-2 0 0,2-2 128 0,0-2-128 16,3 0 0-16,0-1 0 0,2 2 0 0,-1-1 0 15,0-3 0-15,3 0 0 0,0-3 0 0,1-4-192 16,0-1-288-16,1-3-48 0,0-1-16 0,2-1 0 31,-1-1-1504-31,2-2-320 0</inkml:trace>
  <inkml:trace contextRef="#ctx0" brushRef="#br0" timeOffset="-203224.49">33856 15043 20271 0,'0'2'1792'0,"0"-1"-1424"0,0-1-368 0,0 2 0 16,0-1 2192-16,0 1 368 0,0 1 80 0,0 2 16 0,-2 2-720 0,0 2-144 0,-1 2-16 0,0 1-16 15,-4 1-896-15,0 1-176 0,-2 0-48 0,1 2 0 16,-2 5-304-16,-1-1-64 0,1 3-16 0,-1 2 0 16,-2 0 0-16,1 0 0 0,2-3 0 0,0 3 0 0,0-4-64 0,0 3 0 15,2 0-16-15,-1-2 0 16,-1 2-176-16,3-2 0 0,1-2 144 0,1 1-144 16,0 0 0-16,0-4 0 0,2-3 0 0,2-2 0 15,1-2-576 1,0-4-192-16,3-1-48 0</inkml:trace>
  <inkml:trace contextRef="#ctx0" brushRef="#br0" timeOffset="-200773.01">23032 16538 28559 0,'-1'-3'2544'0,"1"2"-2032"16,0-2-512-16,0 3 0 0,1-1-528 16,-1 0-208-16,1-3-32 0,0-1-16 0,1-1-1200 0,-1-1-256 0,0-2-32 0,2 0-16 0,-1 3 800 0,1 0 144 0,-2-1 48 0,0 0 0 0,2 4 2288 0,-3-2 464 0,0-1 80 15,0 2 32-15,-2 3 624 0,1-6 128 0,-3 5 32 0,2 0 0 0,-1-3-720 0,1 0-144 0,1 2-16 0,-2-4-16 16,2 3-944-16,-1-1-176 0,-1-1-32 0,1 0-16 0,0 2-48 0,-1 0-16 15,0 1 0-15,-1-4 0 0,1 2-224 0,-1 2 0 16,0 0 0-16,-1-2 0 0,0 2 0 0,2 0 0 16,-1-1-192-16,0 3 192 0,1 1 0 0,-2 0 0 15,1 0 0-15,0 0 0 0,1 0 0 0,-1 0 0 16,1 0 0-16,0 1 0 0,0 1 256 0,-1 0-64 16,2 1 0-16,-1 0 0 0,0 0 128 0,0 2 0 15,1 1 16-15,-2 0 0 0,2 3 80 0,-2-1 16 16,1 4 0-16,0-1 0 0,-1 4-224 0,0-2-32 15,1 2-16-15,0 1 0 0,-1-2-160 0,1 2 0 16,-1 1 0-16,2 0 0 16,-1-1 0-16,2 0 0 0,1 2 0 0,0-1 128 0,1 0 128 0,-1 1 32 0,0-1 0 15,0 0 0-15,0 4-144 0,-1-1-16 0,0 1-128 16,-1 1 192-16,0-2-192 0,-1 0 0 0,0 0 0 16,-1 1 0-16,0 1 0 0,-1-3-208 0,2-1 64 0,-2-2 16 15,0 2-64-15,1-4-16 16,-1 0 0-16,1 1 0 0,1-4-64 0,-2-4-16 15,1 3 0-15,0-2 0 0,-1 0-528 0,0 0-96 16,0-1-32-16,1-1 0 0,-1-1-784 16,-2-1-144-16,2-1-48 0,1-1 0 0,0-2-272 15,-1 1-64-15,1-2-16 0,-1 1-7408 0</inkml:trace>
  <inkml:trace contextRef="#ctx0" brushRef="#br0" timeOffset="-198643.01">22683 16687 14735 0,'2'0'1312'0,"-1"0"-1056"0,0-2-256 0,0 2 0 0,0 0 1728 0,1 0 304 0,0 0 48 0,2-1 16 16,1-1-368-16,1 0-64 0,0 1 0 0,-1-2-16 0,1 1-16 0,1 2 0 15,-1 0 0-15,-1 0 0 0,2 2-864 0,-1-2-192 16,0 0-16-16,2 0-16 0,-1 1 48 0,2 1 16 16,0-1 0-16,-1 1 0 0,1-2-160 0,0 0-16 15,0 0-16-15,1 0 0 0,1 0-416 0,1 0 0 16,-1 0 128-16,1 0-128 16,-1 0 0-16,2-2 0 0,-2 1 0 0,1 1 0 0,0-2-208 0,0 1-32 0,1 1 0 15,1-2 0 1,-2-1-400-1,2 2-64-15,-2-3-32 0,2 3 0 16,-2-3 32-16,2 2 0 0,-1-1 0 0,0 2 0 0,-1 0 0 16,-2-3 0-16,0 2 0 0,-2-1 0 0,0 2-480 0,-3 0-96 0,1 1 0 0,-4 0-16 15,2 0-496-15,-3 0-112 0,1 0-16 0,-2 0-7936 0</inkml:trace>
  <inkml:trace contextRef="#ctx0" brushRef="#br0" timeOffset="-197649.15">23607 16319 9215 0,'0'0'816'0,"0"0"-656"0,0 0-160 0,0 0 0 15,1 0 832-15,0-3 144 0,1 2 32 0,-1-1 0 0,1-1-48 0,2 1 0 0,-1-2 0 0,-2 1 0 16,1 0-1152-16,0 1-256 0,-1 1-32 0,-1-1-16 0,1 2 496 0,-1-1 0 0,0 1 0 0,0 0 0 0,0 0 1120 0,0 0 224 0,0 0 32 0,0 0 16 16,0 0 64-16,0 0 16 0,0 0 0 0,0 0 0 15,0 0-560-15,0 0-96 0,0 0-32 0,-20 11 0 16,18-8-320-16,-2-3-64 0,2 3-16 0,-2-3 0 0,1 1-256 0,1 2-128 15,-1-3 0-15,0 0 128 16,0 1 208-16,0 0 48 0,0 0 0 0,-1 2 0 16,1-2-96-16,-2 3-16 0,1-2 0 0,-1 2 0 15,0 1-128-15,0-1-16 0,-1 0-128 0,0 3 192 16,0 1-192-16,-2-1 0 0,1 0 0 0,-1 3 0 16,2 0 0-16,-2 2 0 0,-1-1 0 0,-1 0 0 15,1 2 176-15,2-3-16 0,1 1 0 0,-2-3 0 16,0 7-32-16,-1-2-128 0,2 0 192 0,-1 1-64 0,2-1 0 0,0 0-128 15,0 0 192-15,1-2-64 0,0 2 112 0,0-2 16 16,0 3 0-16,0-2 0 0,1 2-256 0,0-3 0 16,1 1 128-16,0-1-128 0,1 3 0 0,1-3 0 15,1-2 0-15,0 3 0 0,1 4 320 0,0 1 32 16,2-3 0-16,-2-2 0 0,0-1-160 0,0 3-16 16,0 5-16-16,2-1 0 0,-1 2-352 0,0-3-80 0,0 1-16 0,1-2 0 15,0-2-80 1,0 3-16-16,0-5 0 0,1-1 0 0,2-2 384 0,-1-2 0 15,0-1 0-15,1-1 0 0,2 0 0 0,-1 0 0 0,1 0-144 0,0-2 144 16,0 1-1024-16,0 1-80 16,1-3-32-16,0 1 0 15,-1 0-944-15,2 1-192 0,0-2-32 0,0 3-8576 0</inkml:trace>
  <inkml:trace contextRef="#ctx0" brushRef="#br0" timeOffset="-196473.9">23721 16473 15663 0,'-3'4'1392'0,"2"-3"-1120"0,1 1-272 0,0-1 0 0,1 1 0 0,-1-2 0 16,2 3-176-16,-2 0 176 0,1 4 320 0,0-1 160 0,0-1 32 0,2 0 16 0,-1 0 336 0,-1 1 64 0,2 0 16 0,-2 1 0 0,-1 2 352 0,0 0 80 0,-1 2 16 0,-2 1 0 15,0 2 48-15,-2 1 16 16,0-1 0-16,-1 4 0 0,-2-2-912 0,2 1-176 16,0-1-48-16,0-1 0 0,1 1-320 0,1 0 0 0,2 0-192 0,-2-3 64 31,0 0-256-31,2 1-32 0,-2-5-16 0,1-1 0 0,2 0-320 16,-1 0-64-16,-1-2-16 0,1 2 0 0,1-2-544 0,-1 3-112 0,1-6-32 15,0 1-8992-15</inkml:trace>
  <inkml:trace contextRef="#ctx0" brushRef="#br0" timeOffset="-195367.06">24005 16534 13823 0,'0'0'1216'0,"0"0"-960"0,0 0-256 0,0 0 0 0,0-3 752 0,0 3 96 0,1-1 32 0,-1 0 0 0,2 1-496 0,-2-4-112 0,1 2-16 0,-1 2 0 0,0 0-256 0,0 0 0 0,0 0 0 0,0 0 0 0,0 0 368 0,0 0 16 0,0 0 0 0,0 0 0 16,0 0 192-16,0 0 64 0,0 0 0 0,0 0 0 15,0 0-208-15,0 0-48 0,0 0 0 0,0 0 0 16,0 0 208-16,0 0 48 0,0 0 0 0,0 0 0 15,0 0 320-15,0 0 80 0,0 0 16 0,0 0 0 16,0 0-160-16,0 0-48 0,0 0 0 0,0 0 0 0,0 0-560 0,0 0-112 16,0 0-32-16,0 0 0 0,0 0-16 0,0 0-128 15,0 0 192-15,0 0-64 0,0 0-128 0,0 0 0 16,0 0 0-16,0 0 0 0,0 0 0 0,0 0 0 16,0 0 0-16,0 0-176 0,-16 13 176 0,10-8 0 15,-1 0 0-15,1 0 0 0,0 1 432 0,0-3 64 0,0 3 16 0,1-1 0 16,-1-1-176-16,1 1-16 0,0 1-16 0,-1-1 0 15,1 1-304-15,0 0 0 16,-2 0 128-16,1 2-128 0,1 0 0 0,-1 0 0 0,0 1 0 0,0-3 0 16,1 2 0-16,-1 1 0 0,1 0 0 0,0-1 0 15,0-2 0-15,1 2 0 0,2 1 0 0,-1-3 0 16,1 0 0-16,-1 0 208 16,2 2-64-16,0 0-16 0,-2-2-128 0,2 1 0 0,0 0 0 0,0-1 0 15,1 2-352-15,-2-2-96 0,2-1-32 16,0 2 0-16,0-1 288 0,0 4 192 0,2-4-208 0,-1 2 80 0,0 0 128 15,3-4 0-15,-1 1 0 0,1 0 0 0,2-1 0 0,0 1 128 16,2-3-128-16,-1 2 128 0,2-4 0 0,0 2 16 16,1 0 0-16,-2 0 0 15,2-2-144-15,-1 0 0 0,1 0 0 0,-2-4 0 0,2 2 0 0,0-2 0 16,1 2 144-16,0-3-144 0,0-1 432 0,1 1 16 16,-1-2 0-16,-1 1 0 15,0-1-64-15,-1-1 0 0,1 1 0 0,-1-2 0 0,1 1-112 0,-2 0-16 16,1 0-16-16,0-2 0 0,-1 2-240 0,1-2 0 15,-1 3 0-15,-1-3 0 0,-1 3 192 0,0-3 32 16,-1 2 16-16,-1 0 0 0,-2 0-240 0,0 2 176 16,-1 1-176-16,-1-1 160 0,-1 1-160 0,-2 0 0 0,1-1 144 0,-1 1-144 15,1-1 0-15,-3 0 0 16,1-1 0-16,-1 1 0 0,0 1 0 0,0-3 0 0,0 0 0 0,-1 1-128 16,0-2 128-16,0 2 0 0,0 1 160 0,-2-3-160 15,1 3 144-15,-2 0-144 0,0 1 128 0,1 0-128 16,-1 1 0-16,2 0 0 0,1 0 0 0,-1 1 0 15,2-1-320-15,0 2-64 0,1-3 0 16,0 1 0 0,0 1-48-16,-1 0-16 0,1 2 0 0,1-2 0 0,-1 2-656 0,-1 0-144 0,0-1-32 15,-1 2 0-15,2 2-1120 0,-1-1-224 0,2 0-64 0,-1 2-5440 16,1-1-1088 0</inkml:trace>
  <inkml:trace contextRef="#ctx0" brushRef="#br0" timeOffset="-194864.21">24449 16619 35935 0,'-1'0'3200'0,"1"0"-2560"0,0 0-512 0,0-2-128 0,1 2-912 0,-1-1-208 0,1-1-32 0,-1 1-16 0,2-3 96 0,0 1 32 0,-1-1 0 0,1 1 0 16,-1 3 480-16,-1 0 112 0,0 3 0 0,-1 1 16 0,-1 3 560 0,0-1 128 0,-1 3 0 0,0 2 16 15,0 1 624-15,-1 2 112 0,2-2 16 0,-2 4 16 16,2 2-224-16,-1-2-48 0,1 2-16 0,-1-2 0 16,1 2-496-16,1-6-112 0,1 0-16 0,-2 0 0 15,1-1-128-15,1-1 0 0,0-2-192 16,0 1 192-16,0-4-768 16,-1 1-16-16,1-5-16 0,0 1 0 0,-1-2-944 0,1-2-192 15,-2 1-48-15,1-3-9856 0</inkml:trace>
  <inkml:trace contextRef="#ctx0" brushRef="#br0" timeOffset="-194607.24">24324 16790 35007 0,'0'-3'1552'0,"0"2"320"0,1 0-1488 0,1 0-384 0,0-2 0 0,1 1 0 0,-1 2-1216 0,2-6-320 0,3 1-64 0,3-5-16 15,2 0 32-15,1 1 16 0,0-2 0 0,0 2 0 16,-2 3 480-16,0 0 80 0,-1 0 32 0,-3 3 0 0,0 1 1936 0,-1-1 400 0,-1 5 80 0,-2-2 16 16,0 1-944-16,1-1-176 0,-2-1-32 0,1 2-11824 15</inkml:trace>
  <inkml:trace contextRef="#ctx0" brushRef="#br0" timeOffset="-193816.04">24862 16604 15663 0,'5'-2'688'0,"-2"2"144"0,-2 0-656 0,0 0-176 0,-1 0 0 0,0 0 0 0,0-3 640 0,0 3 112 0,0 3 16 16,1-3 0-16,-1 0-1184 0,0 0-224 0,0 0-64 0,0 0 0 0,0 0 496 0,0 0 208 0,0 0-192 0,0 0 192 0,0 0 512 0,-17 11 240 15,13-11 32-15,0 1 16 0,1-1 800 0,-1 0 176 0,0 0 16 0,-1 0 16 16,2 0-912-16,-2 2-192 0,1 1-48 0,-1 0 0 0,0 0-512 0,1-1-144 16,0 1 0-16,0-3 0 0,0 4 192 0,-1-1-16 15,0-1-16 1,-1 2 0-16,1-2 176 0,-1 2 48 15,1 1 0-15,0-3 0 0,-1 1 128 0,1 1 16 0,0 0 16 0,-1 3 0 0,1-1-96 0,-1 1-32 16,2-1 0-16,-1 1 0 16,1-2-272-16,1 2-144 0,0 3 160 0,1-5-160 0,0-5 336 0,0 0-16 15,1 0-16-15,-2 0 0 0,2 2-64 0,-2 2-16 16,2-4 0-16,-1 2 0 16,-1 3-224-16,1 0 0 0,-1 0 0 0,1 0 0 15,-2 1 0-15,2 1 0 0,0 0 0 0,0-1 0 0,1 0 0 0,1-1-192 16,0 0 192-16,0 0-208 0,2 0 208 0,-1 0 0 0,1 1 0 0,-1 1-144 15,1-3 144-15,0 3 0 0,-1-2 0 16,0 1 0 0,0-4 272-16,1 2-16 0,-1-2 0 0,0 2 0 15,0-1-16-15,1-1-16 0,0 3 0 0,-1-2 0 16,2 0-64-16,-2-3-16 0,0 3 0 0,0 0 0 16,-1 0-16-16,2 1 0 0,-1 1 0 0,1-1 0 0,0-1-128 0,0 1 0 0,1 1 0 15,-2-2 0-15,1 1 0 0,1-2 192 0,-1-2-192 0,1 0 192 0,0 0 96 16,1 0 32-16,0 3 0 0,1-6 0 0,0 3-80 15,1-2-16-15,0 1 0 0,-1 1 0 0,1-3-224 0,0 1 128 16,1 2-128-16,-1-1 0 16,0 1 0-16,-1 0 0 0,0 0 0 0,0 1 0 0,0 0-192 0,-2 0-96 31,1 2-16-31,-1-3 0 16,0 0-464-16,0 0-80 0,0 1-32 15,1-1 0-15,0-1 176 0,0 1 16 16,-1 0 16-16,2-4 0 0,0 2 528 0,0-2 144 0,0-1 0 15,0 0 0-15,1 0-224 0,-1 1 32 0,0-2 0 0,-2 1 0 16,0-1-1328-16,-1 1-256 0,-1-1-48 0,-1 2-10656 0</inkml:trace>
  <inkml:trace contextRef="#ctx0" brushRef="#br0" timeOffset="-193468.99">24665 16786 20271 0,'3'1'896'0,"-3"-1"192"0,1 0-880 0,-1 3-208 0,0-3 0 0,1 0 0 0,-1 0-192 0,2 0-96 0,0 0-16 0,2 0 0 0,0 0-1088 0,1-3-208 0,1 3-64 0,-1-1 0 0,1 0 2368 0,1 1 480 16,-1-1 96-16,1 1 0 0,-1 0 832 0,0 0 144 15,0-3 48-15,0 3 0 0,1 3-272 0,-1-3-48 0,0-3-16 0,0 2 0 16,0 1-1552-16,-1 1-416 0,0 2 128 0,0-1-128 31,-1 2-1312-31,0-4-320 0,-2 0-64 0,2 0-16 16,-2 0-592-16,1 0-128 0,-1 1-32 0,1 3-7152 0</inkml:trace>
  <inkml:trace contextRef="#ctx0" brushRef="#br0" timeOffset="-192804.34">24767 16426 21183 0,'1'-2'1888'0,"-1"1"-1504"0,1 1-384 0,1-2 0 0,-1 1-560 0,0 1-176 0,2 0-32 16,-1-2-16-16,3-1-880 0,1 1-192 0,3-2-16 0,-1 2-16 0,1-1 2096 0,-1-1 432 0,-2 3 64 0,0 0 32 0,0 1 1360 15,-1 0 272-15,1 2 48 0,-2 1 16 0,1-2 128 0,0 4 48 16,0-3 0-16,1 3 0 15,-1 2-1312-15,1-1-256 16,0 2-48-16,0 0-16 0,3 2-672 0,0-4-144 16,-1 3-32-16,2-1 0 0,-1 2-320 0,1-1-64 0,1 1 0 0,-1 0-16 0,0 2 272 0,0-1 0 15,0 1-128-15,-2 1 128 16,2 2 0-16,-2 0 0 0,-1-1 0 0,-1 0 0 16,-1 0 0-16,1-1 0 0,-1 3 144 0,0-2-144 15,-1-1 240-15,1 0-48 0,0 3 0 0,-2-3 0 0,1 0 176 0,-1 0 16 16,-1-1 16-16,-1 0 0 15,1-1-16-15,-1 0-16 0,-1 0 0 0,0 0 0 16,0 3-368-16,-1 1 0 0,1-1 0 0,0 0 0 0,-2-3-128 0,2 1 128 0,-1-3-128 0,1 1 128 16,-1 0 0-16,0 1 0 0,-2-2 0 0,1 0-128 15,-1 2 128-15,-2-4 0 0,0 3 0 0,-1 0 0 16,-1-3 0-16,-1 3 0 0,0-1-144 0,-1 0 144 16,2-3-240-16,-1-1 32 0,1-1 0 0,1-2 0 15,-1-1 48-15,2-1 16 16,0 0 0-16,2-1 0 15,-2-3-1008 1,1 2-192-16,-1-3-32 0,0 0-16 0,1 0-1616 0,0 0-336 0</inkml:trace>
  <inkml:trace contextRef="#ctx0" brushRef="#br0" timeOffset="-192328.28">25281 16735 28559 0,'0'-1'2544'0,"2"0"-2032"0,-2 1-512 16,1 0 0-16,0 0 448 0,1-2-16 0,2-1 0 0,1-1 0 0,4 2-1328 0,-1-4-272 0,4 1-48 0,-1-1-16 0,0 2 1232 15,-1 1 256-15,-2 3 64 0,2-2 0 0,-1 1 768 0,-2 1 144 0,3 3 48 0,-2-3 0 0,-1 2-160 0,0 0-32 16,1 1 0-16,-2-2 0 0,0 1-704 0,0 1-128 16,1-1-48-16,-1 1 0 15,0-3-1312-15,0-3-272 0,0 6-48 0,-1-3-16 16,0 0-992-16,0 0-208 0,0 1-48 0,0-1-8368 15</inkml:trace>
  <inkml:trace contextRef="#ctx0" brushRef="#br0" timeOffset="-191714.62">26001 16410 1839 0,'0'-6'160'0,"0"0"-160"0,-1 1 0 0,1 4 0 16,0-3 1424-16,-2 3 256 0,2 1 48 0,-2-4 16 0,0-1 880 0,-2 1 192 0,1-1 16 0,0-1 16 0,-2 1-1088 0,1 3-224 0,-1 1-32 0,0 1-16 0,0 3-704 0,-1-1-144 0,0 1-16 0,-2 3-16 16,2 1-448-16,0-2-160 0,0 1 0 0,0 1 144 15,1-1 176-15,0 1 48 0,0-1 0 0,1 1 0 16,-1-1 272-16,1 1 64 0,2-3 16 0,-2 5 0 0,1 0-272 16,0-1-64-16,1 2-16 0,-2 1 0 15,1 3-160-15,0 0-16 0,-1 3-16 0,-1-1 0 16,1-1-48-16,-2 1-128 0,1 5 192 15,-1-4-64-15,1 3 160 0,-1 0 32 0,1-3 0 16,-2 2 0-16,0 2 128 0,0-1 16 0,-2 2 16 0,1-2 0 0,0-2 96 0,1-1 0 16,1 1 16-16,-1-2 0 0,1 0-400 0,1-5-192 15,0 3 160-15,2-2-160 0,-1-1 0 0,0 0 0 16,2-1-208-16,-1-2 64 16,3 0-592-16,-1-2-112 0,1 2-32 0,1-2 0 15,-1-1 256-15,0 0 48 0,2 0 16 0,-2-4 0 16,1 3-592-16,-1-3-128 0,1-1-32 0,0 1 0 15,0-1-1056-15,2-1-224 0</inkml:trace>
  <inkml:trace contextRef="#ctx0" brushRef="#br0" timeOffset="-191362.96">25660 16734 14735 0,'2'1'1312'0,"1"-1"-1056"0,-2 0-256 0,0 0 0 0,0 0 2576 0,2-1 464 0,1 0 96 0,3 1 0 0,4-4-1664 0,1 2-352 0,3-3-64 0,0-1-16 0,-1 1-416 0,-1-4-96 15,2 2-16-15,-2 0 0 0,-1 4 176 0,-1 0 16 16,-1 0 16-16,0 0 0 0,-2 3 80 0,0 0 16 15,-1 0 0-15,-1 0 0 0,-1 0-816 0,0-2 0 16,0 0 0-16,0 1 0 31,-1 1-1296-31,0 0-176 0,-1 0-16 0,0 0-16 0,-1-1-816 0,2-3-176 0,-1 1-16 0,0 1-16 16,1 4 256-16,0-2 48 0,-1-3 16 0,0 2-5536 0</inkml:trace>
  <inkml:trace contextRef="#ctx0" brushRef="#br0" timeOffset="-190397.76">26248 16350 12895 0,'0'0'1152'0,"0"0"-928"0,0 0-224 0,0 0 0 0,0 0 608 0,2 0 80 0,-2 0 16 0,1 0 0 0,0-2-224 0,-1 2-32 0,1-1-16 0,-1 1 0 0,0 0-432 0,0 0-224 16,0 0 32-16,0 0 0 16,0 0-272-16,0 0-48 0,0 0-16 0,0 0 0 0,0 0 528 15,0 0 0-15,0 0 0 0,0 0 144 0,0 0 880 0,0 0 192 16,-16 11 16-16,15-9 16 0,1 1 80 0,0-3 16 16,0 0 0-16,0 2 0 0,0-1-112 0,0-1-16 0,1 1 0 0,-2 1 0 15,1-2-208-15,0 2-48 16,0-2-16-16,0 0 0 0,0 0-304 0,0 0-48 15,0 0-16-15,0 0 0 0,0 0-320 0,0 0-80 0,0 0-16 0,0 0 0 16,0 0-160-16,-14 16 192 0,13-14-192 0,-1 2 192 16,-1 1 160-16,1 0 32 0,-2 1 16 0,1 0 0 15,0 0-160-15,-1 2-48 0,0 0 0 0,1-1 0 16,0-1-192-16,1-1 144 0,0 0-144 0,0-3 128 16,1 2 224-16,0-2 32 15,-2 0 16-15,3 0 0 0,0-1 16 0,-1-1 0 0,1 2 0 0,-1 0 0 0,-1-2-224 16,1 0-64-16,0 1 0 0,0 2 0 15,-1 0-128-15,0 1 0 0,-1 2 0 0,0 1 0 16,-1 0 0-16,-1 2 0 0,0-1 0 0,-1 3 0 0,0 2 0 0,-2 0 0 16,1 0 0-16,-1-1 0 0,4-2 0 0,-1-1-176 15,1-1 48-15,1-3 0 0,0-1 128 0,0 3 144 16,2 2-16-16,0-3-128 0,0-1 192 0,-2 0-192 16,3 1 192-16,-1-1-192 0,0 0 0 0,-1 0 0 15,1 1 0-15,1 0 0 0,-1 2 0 0,1 2 0 0,-1 0 0 0,-1 1 0 16,1 1 0-16,0 1 0 0,0 0 0 15,-2 2 0-15,1 0 0 0,-1-2 128 16,1 4-128-16,1-5 0 0,-1-1 0 0,1 0 0 0,1-1 0 16,1 1 0-16,1-3 0 0,-1-1 0 0,1 2-192 0,1-4 48 15,-1 2 144-15,-1 0 0 0,2 2 0 0,-1-4 0 16,1 1 0-16,-1 0 176 0,1 1-48 0,-1-1 0 16,2 0-128-16,-2-1-176 0,2 1 48 0,0-1 0 15,0 1 128-15,-1-1-128 0,1 1 128 0,0-1-128 0,-1 0 128 16,1 1 0-16,0-1 0 0,1-2 0 15,-1 1-192-15,-1-2 32 16,1 2 16-16,1 1 0 0,-1-4-320 0,-1 0-64 0,1 0-16 0,1 2 0 31,-1-3-352-31,-1 0-80 0,1 0-16 0,-1 0 0 0,-1 0-1184 0,-1 0-256 0,1 0-32 0,-1 0-10240 16</inkml:trace>
  <inkml:trace contextRef="#ctx0" brushRef="#br0" timeOffset="-189935.93">26505 16597 11055 0,'-2'5'976'0,"0"-3"-784"0,0 2-192 0,0-1 0 0,1 0 1792 0,-1-3 320 0,1 3 64 16,0 0 16-16,-4 5-1472 0,1 1-288 0,-1-2-64 0,2 0-16 0,-1 2 1216 0,1-2 240 0,2 2 48 0,-1-1 16 0,2-1 288 0,-2 0 48 15,1 0 16-15,0-1 0 0,0 0-816 0,1-1-144 16,-2 1-48-16,1 0 0 0,1 2-752 0,-1 0-144 0,0 0-48 0,1 2 0 31,-1-3-592-31,-1 3-128 0,1 1-32 0,0 0 0 16,0 0-672-16,-1 0-128 0,1 1-16 0,0 0-16 15,0-1-128-15,1 0-32 0,0 0 0 0,0 0 0 16,0-2 144-16,0 1 32 0,0-3 0 0,1 0 0 16,0-2-688-16,0-2-144 0</inkml:trace>
  <inkml:trace contextRef="#ctx0" brushRef="#br0" timeOffset="-189354.83">26710 16676 11967 0,'2'4'528'0,"-1"-2"112"15,0-4-512-15,-1 2-128 0,2 0 0 0,-2-1 0 0,1 1-1408 0,-1-2-304 0,1 1-64 0,0-3-16 0,1 3 1408 0,-2 1 384 0,0 0 0 0,0 0 0 0,0 0-144 0,0 0 144 0,0 0 0 0,0 0-144 0,-23 9 2464 0,17-5 496 16,-1 0 112-16,1 3 48 0,-2 0-144 0,1-1-16 16,-2 2-16-16,2-2 16 0,-1 0-1760 0,0 0-352 15,1 4-80-15,1-2 16 16,-1 1-1088-16,2 3-208 0,1-4-48 0,2 1 0 16,0 0-48-16,2-1-16 0,0-2 0 0,3 4 48 0,-1-4 720 0,1 1 208 0,1 0 16 0,-1-1 32 15,1-1 224-15,1 1 32 16,0 1 16-16,0-2 32 0,1-2-560 0,-1-2-192 0,1 3 0 0,0-3 32 15,2 1-624-15,-2-2-128 16,3-2-32-16,-2 2 32 0,0-3 432 0,1 0 96 0,-1 1 0 0,1-2 64 16,-1 2-64-16,-1-1 0 0,2-2 0 0,-1 0 32 15,1 0-320-15,-1 0-64 16,2-1-16-16,-2 0 48 0,0 0 880 0,0-2 176 0,0 2 32 0,-1-3 48 16,0 2 592-16,1 1 128 0,-2-4 32 0,0 3 0 15,-2-1-448-15,1 0-96 0,-2-1 0 0,-2 0-16 16,2-2-176-16,-4 1-48 0,1 0 0 0,0 0 0 0,-3 2 160 0,2-2 16 15,-3 1 16-15,0 3 0 0,0-3 112 16,0 2 32-16,-1 1 0 0,0-3 0 0,-1 5-176 0,1-1-48 16,0 0 0-16,-1 4 0 15,-1-1-176-15,2 1-32 0,-1-1-16 0,-1 1 0 0,1-1-544 0,2 0-96 16,0 1-32-16,0 1 0 16,0 0-448-16,0 0-112 0,1 0-16 15,2 0 0-15,-1 0-976 0,1-2-208 0,1 2-32 0,-1-2-8384 0</inkml:trace>
  <inkml:trace contextRef="#ctx0" brushRef="#br0" timeOffset="-188657.53">26697 16360 24879 0,'3'0'2208'0,"-1"-2"-1760"0,1 2-448 0,-2-3 0 0,0 3 144 0,2-2-144 0,1 1 160 0,5-3-160 0,1 1-2016 16,2-1-496-16,1 0-112 0,-2 2 0 0,-1 2 1856 0,-2 0 384 0,0 1 80 0,-2 2 16 15,-1 3 1696-15,-1 1 320 0,1 1 80 0,0 1 16 0,-2 3 272 0,3-1 48 16,1 0 16-16,-1-3 0 0,1 2-656 0,2 0-128 15,1-1-32-15,0 0 0 0,0 2-512 0,1-3-128 16,2 1 0-16,-2 2-16 0,2-2-464 0,-2-1-96 31,0 4 0-31,-1-4-128 0,0 2 0 0,-2 1 0 16,1 0 0-16,-1 1 0 0,-2 0 0 16,0 2 128-16,0-1-128 0,-2 2 0 0,1 4 0 0,-2-6 0 15,1 3 0-15,1 0 0 0,0 2 0 0,-1-1 0 16,1-2-192-16,-2 0 48 0,0 1 144 0,-1-5 0 15,1 0 0-15,-3 0 0 0,0 0 0 0,0-3 176 16,-1-2-48-16,-1 4 0 0,0 1 160 0,-1-3 32 0,1 1 0 16,-2-1 0-16,2 0-96 0,-2-2-16 0,2 1 0 0,-2-3 0 15,1 3-64-15,0-2-16 0,-1 1 0 16,0 0 0-16,1 0-128 0,-4 0 0 0,2 2 0 16,1 0 0-16,-1-3 0 0,-3 4-144 0,1-3 144 0,-1 2-160 15,2-2-160-15,-3 0-48 0,1 3 0 0,-1-2 0 31,1-1-272-31,-1 0-48 16,1-3-16-16,2-1 0 0,1 1-384 0,0-2-64 16,2 2-32-16,-1-6 0 0,1 3-32 0,2-2-16 15</inkml:trace>
  <inkml:trace contextRef="#ctx0" brushRef="#br0" timeOffset="-187279.32">22414 17382 20271 0,'1'1'1792'0,"1"-1"-1424"0,1-1-368 0,-2 0 0 0,2 1 0 0,0-4 0 0,5 3 0 0,4-3 128 0,5-1-128 0,4-1 0 0,0-1 0 0,3-1 0 15,-2 0 0-15,2 0 256 0,0 2-48 0,0 0 0 16,-1 1 816-16,-2 0 176 0,0 4 16 0,0-3 16 0,3 4 864 0,-3 1 160 15,-2 2 48-15,0-3 0 0,4 0-960 0,1-3-176 0,2 3-32 0,2 0-16 32,-1-2-416-32,1 1-96 0,-1 1-16 0,2-4 0 15,2 3-160-15,1-3-48 0,1 3 0 0,1-1 0 0,0 0-256 16,-2 0-128-16,2-2 128 0,-2-1-128 0,0 2 128 0,-2 0-128 16,2 0 0-16,-1 1 128 0,-1 2-128 0,0-1 0 15,0 2 0-15,0 1 0 0,-1-1 0 0,0 4 0 0,1 0 0 0,-1-1 0 16,2 1 0-16,0 0 0 0,0-1 0 0,-1 1 0 15,-1-4 0-15,0 0 0 0,0-1 0 0,0 1 0 16,1-1 240-16,-3 0-48 0,-2 0 0 0,2-1 0 16,2 2 48-16,2 2 0 0,0-3 0 0,0 1 0 0,-2 0-112 15,-1 3-128-15,-1-4 176 0,-1 2-176 0,0 1 160 0,-1-1-160 16,0 2 128-16,-1-3-128 0,0-1 0 0,1 0 0 16,-1 0 0-16,1-1 0 0,0-1 0 0,1-1 0 15,0 2 0-15,0-2 0 0,1 2 0 0,-1 0 0 31,1 1 144-31,0-3-144 0,0 2 0 0,1 0 0 0,0 1 0 0,2-1 0 0,-1 1 0 0,1 0 0 16,-1-3 0-16,0 1 0 0,1 2 0 0,-2 0 0 16,1 0 0-16,-1 1-128 0,1 3 128 0,-2-3 0 0,0 4 0 15,-1-3 0 1,0 3-144-16,-1-1 0 0,1-1 0 0,1-1 0 16,1 4 144-16,1-3 0 0,-1 0 0 0,-1-3-128 15,1 2 128-15,-1-2 0 0,1 1 0 0,2-1 0 16,-2 2 0-16,0-4 0 0,1 2 0 0,0 0 0 15,-2 2 0-15,1-2 0 0,-2 2 0 0,2-1 128 16,-2 3-128-16,1-3 0 0,-1 2-128 0,0 0 128 16,-2 1-144-16,0-2 144 0,1 2-160 0,-2-4 160 0,2 0 0 0,0 0 0 15,2 0-128-15,-1 0 128 0,0 0 0 0,0-3 0 16,0 1 0-16,0 1 0 0,-2 1 0 0,1 0 0 16,1 0 0-16,-1 0 0 0,0 0 0 0,-1 0 0 15,0 0 0-15,-1 0 0 0,2 0 0 0,-2-3 0 16,0 2 0-16,-2 0-144 0,1-1 144 15,-1 2 0-15,1-2 0 0,-1 1 0 0,2 1 0 0,-1 0 0 16,0 1 0-16,0 1 0 0,1 0 0 0,-1-1 0 16,0 0 128-16,0-1-128 0,2 3 0 0,-1-3 0 15,1 0 0-15,1 1 0 0,-2 0 0 0,1 0 0 16,0 2 0-16,0-3 0 0,-2 0 0 0,0 0 0 0,2 1 0 0,-3 0 0 16,0-2 0-16,-1 0 0 15,1 1 0-15,-2 0 0 0,1 0 0 0,0 1 0 0,-1 0 0 0,-2 2 128 16,-1-3-128-16,0 2-128 0,-1 2 128 0,-2-3-192 15,1 3-96-15,-2-4-32 0,1 1 0 0,-1 0 0 16,-1 1-144 0,2-2-48-16,-2 0 0 0,0-2 0 0,-1 1-512 0,0 0-96 15,0-3-32-15,-4 1-9856 0,1-1-1984 0</inkml:trace>
  <inkml:trace contextRef="#ctx0" brushRef="#br0" timeOffset="-184242.36">23650 17515 13823 0,'0'0'1216'0,"0"-2"-960"0,0 1-256 0,0 0 0 0,0 1 960 0,0 0 128 0,2-4 48 0,-2 3 0 0,1-4-608 0,-1 0-112 0,1 1-32 0,-2 1 0 0,1 0-192 0,0 2-64 0,-1 0 0 0,-2 1 0 15,1 1 720-15,-1 3 144 0,-1-4 32 0,1 2 0 0,-2 2 384 0,1-3 96 16,-1 3 16-16,0-3 0 16,0 1-672-16,0 1-128 0,0-2-16 0,0 3-16 0,0-4-688 0,0 2-192 15,1 2-16-15,0-2 0 16,0 2-256-16,-1-1-48 0,1 0-16 0,-1 2 0 0,2-2 528 0,-1 1 0 15,-1 0 0-15,-1 3 0 0,1-1 208 0,0 1 112 0,0 2 0 0,-1 2 16 16,1-2 64-16,-1 4 16 0,0 1 0 0,-1 1 0 16,0-2-144-16,1 3-16 15,0-2-16-15,-1 1 0 0,1 2-240 0,1-1 144 0,0 2-144 16,2-1 128-16,0-4-128 0,2 2 0 16,0-4 0-16,1 2-176 0,0-2 176 0,1 1-160 0,1 1 160 0,0 0-160 15,-1-2 304-15,0-2 64 0,2 2 16 16,0-1 0-16,0-1-96 0,-1-1 0 0,2 2-128 15,0-2 192-15,1 2-192 0,0-3 0 0,0 3 0 0,-2-1-160 16,2 0-192-16,0 4-32 0,0-3-16 0,0-3 0 16,0 2-496-16,0-3-80 0,0 0-32 15,1-1 0 1,1 0-336-16,0-1-64 0,0-1 0 0,0 1-16 0,1-3-256 0,-2-1-48 0</inkml:trace>
  <inkml:trace contextRef="#ctx0" brushRef="#br0" timeOffset="-183831.21">23833 17637 24879 0,'0'1'1088'0,"-1"0"256"0,0 2-1088 0,0-3-256 0,1 0 0 0,-2 1 0 0,2 0-1440 0,0 3-352 0,-1-1-64 0,0 5 0 16,1 1-1488-16,-1 1-304 0,-1 1-48 16,1 1-16-16,0 3 3968 0,0-3 800 0,-2 2 160 0,0 1 16 15,0 1 1760-15,-1-2 336 16,1 0 80-16,-2-2 16 0,1-1-832 0,-1 0-160 16,1 0-48-16,2-4 0 0,-1 3-1600 0,2-2-320 15,0 2-64-15,0-3-16 16,-1 3-2016-16,2-3-416 0,-1 3-64 0,0-4-32 15,1 4-672-15,0-4-144 0</inkml:trace>
  <inkml:trace contextRef="#ctx0" brushRef="#br0" timeOffset="-183213.21">24108 17688 23951 0,'-4'2'1056'0,"0"2"224"0,1-3-1024 0,0 0-256 0,2 2 0 0,0-3 0 0,-2 1 352 0,0 2 16 0,-2 1 0 0,-4 1 0 0,0 4-368 0,2-3 0 0,-1 2 0 0,2-1 0 15,1 2-496-15,2-2-160 0,-1 2-48 0,0-2 0 0,-1 3 832 0,2-2 144 16,0 1 48-16,-1 0 0 0,2 0 352 0,1-1 80 16,-1 1 16-16,2-2 0 0,0 2-32 0,2-3 0 0,0 2 0 0,1 0 0 15,0-1-592-15,1-1-144 0,1 0 0 0,-1 0 0 31,1-2-672-31,1 0-160 0,1-1-48 0,1 0 0 16,-1-1-48-16,0-2-16 0,2 1 0 0,0-1 0 0,1 0 816 0,0-1 128 0,-1-1 0 0,1 0 128 16,1 0-304-16,-1 0-48 0,2-1-16 0,-3-1 0 15,1 2-80-15,0-3 0 0,1 0-16 0,-1 0 0 0,0 0 336 0,0-1 0 16,-1 0 160-16,1-2-160 16,-2 2 192-16,1-3-64 0,-2 2 0 0,1-2-128 0,-2 1 592 0,0-2 16 15,-1 0 0-15,-1 1 0 0,-1-2-288 0,0-1-64 16,-1-2-16-16,0 1 0 0,0 0-432 0,-3 0-64 15,-3-1-32-15,0 2 0 16,-2 1-208-16,-1-2-32 0,-1 2-16 0,-1 2 0 0,-1 2 160 0,-2 1 48 16,1 1 0-16,-1 1 0 0,1 2 528 0,-2-1 128 15,2 2 0-15,0 1 16 0,0 0 384 0,0 0 80 0,-1 1 16 0,-1-1 0 16,1 3-288-16,0-3-48 0,-2 2-16 0,0 1 0 31,2-2-720-31,0 4-160 0,0-4-32 0,3 3 0 16,0-3-1536-16,1 1-304 0,2 1-64 0,1-2-6256 15</inkml:trace>
  <inkml:trace contextRef="#ctx0" brushRef="#br0" timeOffset="-182658.73">24578 17613 26719 0,'2'3'2368'0,"-1"-2"-1888"0,-1 2-480 0,2-3 0 0,-2 1 2176 0,1 0 352 0,3 3 64 0,-1 1 16 0,3 2-1904 0,-1 3-384 0,2 1-80 16,-2 0-16-16,-1 3-224 0,-1 1-288 0,-1-2 64 0,-2 2 16 0,0 3 32 0,-2-4 16 15,-1 5 0-15,-1-4 0 0,-3 1 160 0,2 1 256 16,-1-1-64-16,0 0-16 0,1-2 144 0,0-2 16 15,1-2 16-15,1-1 0 0,-1-2-352 0,2-1-256 16,0-1 32-16,0 0 16 16,1-2-1504-16,-2 1-288 0,1 0-64 0,0-1-7584 0,0 1-1504 0</inkml:trace>
  <inkml:trace contextRef="#ctx0" brushRef="#br0" timeOffset="-182389.85">24429 17819 43311 0,'3'0'1920'0,"-2"0"384"0,0-1-1840 0,0-2-464 0,2 2 0 0,-1 0 0 0,1 1-848 0,3-4-272 0,3-1-48 0,3-1-16 0,3 0-416 0,1-2-96 15,1 2-16-15,-2 1 0 0,-1-1 832 0,-3 2 176 0,0 3 16 0,-4-3 16 0,2 4 672 0,-4-1 0 16,0 2 0-16,-1-1 0 0,-1 1 224 0,1 2-32 16,1-2 0-16,0 0 0 15,0 2-1600-15,1-2-320 0</inkml:trace>
  <inkml:trace contextRef="#ctx0" brushRef="#br0" timeOffset="-181906.91">25023 17646 5471 0,'4'-3'480'0,"-2"2"-480"0,-1-2 0 0,-1 3 0 0,0-1 0 0,2 0 0 0,-1 0 0 0,2-3 0 0,0 0 1264 0,1 1 240 16,-2 0 48-16,-1 1 16 0,-1-1 624 0,0 3 128 0,-1-1 32 0,-1 1 0 0,-2 1-368 0,0 2-64 0,-2-1 0 0,0 1 16 0,0 0-608 0,-1 2-128 15,0 0-32-15,-2 0 0 0,1 0-144 0,-1 0-16 16,2-1-16-16,-1-1 0 0,2 2-240 0,-1-2-48 0,-1 2-16 0,1 0 0 15,-1 1-320-15,0 0-64 0,0 3-16 0,0-2 32 16,-1 3-320-16,2-1 128 16,-2 1-128-16,2 2 0 0,-1 0 160 0,-1 2-32 0,3 2-128 0,0-4 192 15,0 5 16-15,1-5 0 16,1 1 0-16,2-1 48 0,1-3-256 0,1 1 0 16,0-3 0-16,1 0 0 0,1-1 0 0,-1 0 128 0,2 1 0 0,-1-1 16 15,2 1-144-15,0-1 0 16,1-1-160-16,0 1 160 0,1 1-320 0,0-2 16 0,0 1 0 15,0-1 0 1,1-2-432-16,0 1-96 0,0 1 0 0,2-4-16 0,-3 3-720 16,3-3-144-16,-2 2-16 0,2-3-16 0,0 0-208 15,-1-1-32-15,1-2-16 0,1-1-5296 0,-1 1-1072 0</inkml:trace>
  <inkml:trace contextRef="#ctx0" brushRef="#br0" timeOffset="-181512.72">24865 17835 23039 0,'5'6'1024'0,"-3"-5"192"0,-1 0-960 0,2 2-256 0,-1-3 0 0,1 0 0 0,-1 0 1904 0,2-3 336 0,3 3 64 0,2-1 0 0,2 0-1280 0,0-1-272 0,-1 0-48 0,0 1-16 0,-1 0-528 0,-2 1-160 0,-1 0 0 0,0 0 0 0,-1 0 0 16,0 0-304-16,-1 0 48 0,1 0 0 0,0 0 64 0,-1 0 32 0,-1 1 0 0,2-2 0 0,0 1 160 0,0 0 0 0,0-3 0 0,0 2 0 31,1 0-1760-31,0-2-416 0,-1 2-96 0,2 0-6016 16,-1 0-1200-16</inkml:trace>
  <inkml:trace contextRef="#ctx0" brushRef="#br0" timeOffset="-180816.62">25093 17398 32255 0,'2'3'2864'0,"-1"-1"-2288"0,0-2-576 0,0 1 0 0,1 1 432 0,0-1-32 0,2 1 0 0,1 1 0 0,3 2-592 0,2-1-128 0,3 2-32 0,-1-4 0 0,0 3 144 0,2-1 16 0,-1 1 16 0,0 1 0 16,-1 0 768-16,1 0 160 0,-2 2 16 0,-1 0 16 0,0 4 64 15,-2 0 16-15,2 2 0 0,-1 0 0 16,-1 2-864-16,0 2 0 0,-1-1 0 0,-2 2-192 0,0 2-96 0,-1 1-32 16,0 1 0-16,-1 0 0 0,1 1 320 0,0-1 0 15,-1-1-128-15,0-1 128 0,1-4 320 16,-1 1 112-16,0-4 16 0,0 1 16 0,-1-1 240 0,-1-1 64 15,0 0 0-15,-1-2 0 0,-1 1-480 0,-2-1-96 16,1 2 0-16,-3-2-16 0,0 1-48 0,-1-1-128 16,-2 1 192-16,-1-1-64 0,-3 2-128 0,1-3 0 15,-1 4 0-15,-2-3 0 0,1 0 0 0,-1 1 0 0,1 0-224 16,-1-4 80-16,2 2 144 0,-2 0 0 0,2 1 0 16,-1-5-128-16,2 2 128 0,0-2 0 15,2-1 0-15,1-1-128 0,0-3-64 0,2 0 0 16,0-1 0-16,1-1 0 0,0 0-496 15,0-6-96-15,0 2-32 0,1-1 0 16,2 0-1408-16,1-4-272 0</inkml:trace>
  <inkml:trace contextRef="#ctx0" brushRef="#br0" timeOffset="-180393.58">25572 17841 19343 0,'12'6'1728'0,"-4"-5"-1392"16,-2 1-336-16,-1 0 0 0,-3-2 3088 0,1 0 560 0,0 0 96 0,4 0 32 0,4 0-3312 0,4 0-656 0,1-2-128 0,2 0-16 0,-2 1-112 0,-1-3-32 0,0 2 0 0,-4 0 0 0,0 0 944 0,-3 1 192 15,-2 1 48-15,-2 1 0 0,-2 1 400 0,-1 0 96 16,0-1 16-16,1 0 0 0,-2 3-1216 0,-2-4-192 16,2 3-64-16,2-3-16 0,-1 2-1712 15,0-2-352-15,0 0-64 0,1 0-6784 16,0-2-1360-16</inkml:trace>
  <inkml:trace contextRef="#ctx0" brushRef="#br0" timeOffset="-175446.35">26216 17611 17503 0,'1'0'1552'15,"1"-1"-1232"-15,0 1-320 0,-1-1 0 0,1 1 688 0,0-2 80 0,3-1 0 0,1-1 16 0,3-2 704 0,-1-1 144 0,2 1 32 16,-2-1 0-16,-2 2-480 0,-2 0-96 0,-1 1 0 0,-1 2-16 0,-1 1-192 0,0-2-48 0,0 2 0 0,-2 1 0 0,1 1 48 0,-1 2 0 15,-2 0 0-15,1 5 0 0,-2-2-368 0,0 3-80 0,1 2-16 0,-1 0 0 16,-1 0-288-16,1 0-128 0,1 1 128 0,-1 0-128 16,-1-1 384-16,0 0 0 0,-1 1 0 0,0 2 0 15,-2-1-48-15,0 2-16 0,-1 0 0 0,-1 1 0 16,-1 0-320-16,-1 0 144 16,0 0-144-16,0 2 0 0,1-5-144 0,-1 2-144 0,2 0-32 0,0 0 0 15,1-2-576 1,1 1-128-16,1-2-32 0,2 0 0 15,2-1-880-15,-1-4-176 0,2-1-48 0,0-1 0 0,1 0-80 16,1-2-32-16</inkml:trace>
  <inkml:trace contextRef="#ctx0" brushRef="#br0" timeOffset="-174718.69">26609 17609 12895 0,'-1'0'1152'0,"0"0"-928"0,1 0-224 0,0 0 0 0,0 0 1072 0,1 0 160 0,0 0 48 16,1 0 0-16,-1-2-2832 0,0 0-560 0,2-1-128 0,-3 3 0 0,0 0 1632 0,0 0 336 0,0 0 64 0,0 0 16 0,0 0 1920 0,0 0 384 16,0 0 64-16,0 0 32 0,-17 15 320 0,10-7 64 15,1-1 16-15,-2 3 0 16,1-3-1136-16,0 3-240 0,-1-1-32 0,1 1-16 0,-1 0-608 0,1 1-128 15,-1 0-32-15,1 0 0 0,1 1 16 0,0 0 0 32,0-1 0-32,1 0 0 0,0 1-16 0,0 2 0 15,2 1 0-15,0-2 0 16,0 3-704-16,1 0-144 0,2 0-16 0,-2 2-16 16,2-5-16-16,2 2 0 0,-1-1 0 0,1 1 0 15,1-2 256-15,0-2 48 0,1 1 16 16,0-4 0-16,0 1 160 0,1-3 192 0,-2 0-32 0,2-1-16 0,1 0-16 0,1-1-128 0,-1-2 192 15,0 2-64-15,1-3 64 0,0-1 0 0,0 1 0 16,-1-2 0-16,2 0-192 0,0 0 0 0,1-4 0 0,0 0 0 16,0-1 128-16,1-1 0 0,1-1 0 15,2-3 0-15,-1 2 320 0,2-2 64 0,-2-3 16 0,0 2 0 16,2-2 80-16,-2-2 16 0,2 0 0 0,0 0 0 16,-3 1-304-16,0-1-48 0,0 0-16 0,-4 3 0 15,1-1-256-15,-3 2 0 0,-1 0 0 0,-2 1 0 0,-3 0 0 16,0 0 0-16,-1 2 0 0,0-1 0 0,-3 1 192 0,0 0-64 15,-2 0 0-15,0 2-128 0,0-3 272 16,-1 3-48-16,0-2-16 0,-1 0 0 16,1 3-48-16,-1-4-16 0,-1 4 0 15,0-3 0-15,-1 3-144 0,0 0 0 0,-2 1-192 16,2 1 192-16,0-1-512 0,0 3 32 0,0 1 0 0,0-1 0 16,1 2-112-16,1 0-32 0,3-1 0 0,0 1 0 0,1 0 304 15,0-2 48-15,1 0 16 0,2 1 0 16,1-3-848-16,1 2-176 0,2 0-16 0,2-1-12720 0</inkml:trace>
  <inkml:trace contextRef="#ctx0" brushRef="#br0" timeOffset="-173804.91">27610 17264 27647 0,'-3'3'2448'0,"2"-3"-1952"0,1 0-496 0,0 0 0 0,1 0 512 0,-1 0 0 0,0 0 0 0,0 0 0 0,1 0 64 0,1 0 0 0,0 0 16 0,-2 0 0 0,0 0 480 0,0 0 80 0,20-5 32 0,-14 4 0 0,2 1-144 0,0-4-16 32,2 3-16-32,0 1 0 0,1-2-512 0,0 0-112 15,0 2 0-15,1 2-16 0,0 0-368 0,-1-1 0 0,1 3 0 0,1-3 0 16,-2 4-192-16,-1-4-64 0,1 4-16 0,-1-2 0 0,0-1-64 0,-2 0-16 16,1-1 0-16,0-1 0 0,-2 0 0 0,1-3 0 31,-1 3 0-31,2-5 0 15,-1 2-656-15,1 0-128 0,0-2-16 0,0 0-16 16,0 0-1360-16,0 0-272 0,-2 3-48 0,1-2-8992 16</inkml:trace>
  <inkml:trace contextRef="#ctx0" brushRef="#br0" timeOffset="-173316.28">27596 17502 25791 0,'-1'-1'2304'0,"1"0"-1856"0,0 1-448 0,1 0 0 0,-1 0 0 0,1 0 0 0,1-3 0 0,-1 2 0 0,1 0 448 0,2 1-16 0,0-4 0 0,2 4 0 16,0-1 1008-16,0 0 208 0,2 1 32 0,0 0 16 15,2-3-112-15,1 1-32 0,2 2 0 0,0-4 0 16,2 3-976-16,1-1-192 0,2 2-32 0,-2-3-16 16,1 1-336-16,0 1 0 0,-1-1 0 0,-1 1 0 15,-1 1 0-15,-2 0-240 0,1 0 64 0,-4 0 16 0,3 1 160 0,-4-1-208 16,0 2 80-16,-2-2 128 15,0 0-768-15,-1 0-16 0,-1-2-16 0,-1 2-10336 16,0 0-2080-16</inkml:trace>
  <inkml:trace contextRef="#ctx0" brushRef="#br0" timeOffset="-171091.81">28491 16517 8287 0,'0'0'736'0,"0"0"-592"0,0-3-144 0,2 2 0 0,-2 0 1408 0,1 1 256 0,0-3 64 0,0 2 0 0,2-2-848 0,1-1-176 0,0 0-16 0,0-1-16 0,0 1 688 0,1 2 144 16,-3-1 32-16,0 3 0 0,-1 0 272 0,0-2 64 15,-1 2 16-15,0-1 0 0,0 1-480 0,0 0-112 16,0 3-16-16,-1 0 0 0,1 0-672 0,0-3-144 15,0 0-16-15,0 0-16 0,-6 28-432 0,4-22 128 16,0 5-128-16,-1-4 0 0,2 4 256 0,-1-1-48 16,-1 1 0-16,1 2 0 0,-1-2 48 0,0 0 16 15,0 1 0-15,-1 1 0 0,2-1 80 0,-3 2 16 16,1-2 0-16,1 1 0 0,-2-1-208 0,0-1-32 0,1-2-128 16,0-2 192-16,2 3-192 0,-1-3 144 0,2-2-144 15,0 0 128-15,1-2 192 0,-1-1 48 16,1 1 0-16,0 0 0 0,1-3-208 0,-1 2-32 0,1 0-128 15,0 1 192-15,1-3-192 0,1 0 0 0,1 0 0 16,0 0-160-16,1 0 160 0,1-3-128 0,0 2 128 16,0-2-128-16,4 1 128 0,-1 0 0 0,1-2 0 0,1-1 0 15,0 1-240-15,2-3-16 0,1 3 0 0,1-2 0 16,0 1 128-16,0-1 128 0,1 2-208 0,-2 0 80 16,1 1-80-16,0-4-16 0,-1 2 0 0,-3 2 0 15,-1 0-400-15,-2 1-80 0,0-1 0 0,-2 1-16 16,-1 1-1408-16,-1-2-288 15</inkml:trace>
  <inkml:trace contextRef="#ctx0" brushRef="#br0" timeOffset="-170640.48">28815 16416 17503 0,'0'0'1552'0,"0"0"-1232"0,-1 0-320 16,1 0 0-16,0 0 2176 0,0 0 368 0,0 2 80 0,0 0 0 0,0-2-1120 0,0 3-224 0,0 0-64 0,0-3 0 0,0 0-96 0,0 0-32 0,-6 24 0 0,3-17 0 15,1 3 64-15,0 0 0 0,-2 2 0 0,1 4 0 0,1-1-544 0,-1 1-96 16,1 3-32-16,-1 1 0 0,1 2-256 0,-2 0-48 16,2 1-16-16,-1-2 0 0,0 3-160 0,-1 0 0 15,-1-4 0-15,0 1 0 0,0 0 0 0,-1 1 0 16,0-2 0-16,-2 1 0 15,2-2 0-15,0-1 0 0,0-1 0 0,1-1 0 16,1-1-160-16,-1-3-16 0,1 2 0 0,1-3 0 16,1-2-368-16,0 2-80 0,0-4-16 0,-1-1 0 15,2-1-1408-15,0-1-304 16,-1 1-48-16,0-4-12416 0</inkml:trace>
  <inkml:trace contextRef="#ctx0" brushRef="#br0" timeOffset="-169195.52">28975 16502 23951 0,'-1'0'2128'0,"1"-1"-1696"0,0 1-432 0,0 0 0 0,0 0 1808 0,0 0 288 15,0 0 48-15,1 0 16 0,-1-3-864 0,1 1-160 0,0 0-48 0,-1 2 0 0,0 0-192 0,0 0-64 0,0 0 0 0,0 0 0 0,0 0-256 0,0 0-48 0,0 0-16 0,0 0 0 16,10 20-352-16,-10-11-160 0,-1 2 128 0,1 4-128 0,-1 1 0 16,-2 1 0-1,2 0 0-15,-1 3 0 0,-1 0 0 0,-1 0 0 16,1 0 0-16,-2 2 0 0,0 1 0 0,0 0 0 0,-1-5 0 0,1 1 0 16,-1-1 0-16,-1 1 0 0,1-3 0 0,0 0 0 15,1 0-640 1,0-1 0-16,0 0 0 0,1-5 0 15,1-2-832-15,0 1-192 0,1-3-16 0,-1-1-16 16,2-4-608-16,1 1-112 0,-1-1-16 0,2-2-9392 0</inkml:trace>
  <inkml:trace contextRef="#ctx0" brushRef="#br0" timeOffset="-168616.94">29160 16529 11967 0,'0'-3'1072'0,"0"3"-864"0,0 0-208 0,0 0 0 0,2 0 1136 0,-2 0 176 0,1 0 32 0,0 0 16 0,0 0-368 0,1 0-80 0,-1 3-16 0,-1-3 0 0,0 0 1248 0,0 0 240 0,0 0 48 0,-4 22 16 0,2-13-224 0,-2 1-48 15,0 1-16-15,-1 1 0 0,0 3-944 0,0-1-192 16,0 1-48-16,0 2 0 0,0 0-608 0,1 2-128 16,-1 2-32-16,1-3 0 15,-1 3-208-15,1-2 0 0,2-1 0 0,-2 0 0 16,2 0 0-16,0 0-160 16,0-4 32-16,1 1 0 0,1-4 128 0,-2 1 0 15,4-4 0-15,-2 1 0 0,2-2-320 0,1-2-16 16,-1-1-16-16,2-2 0 15,2 2-304-15,-1-4-64 0,4-2-16 16,-2-2 0-16,3 0 304 0,0-1 64 0,1 0 16 0,0-1 0 16,0-1 192-16,-1 1 160 0,2-4-208 0,-2 2 80 0,1 0 128 15,-1-1 0-15,-1-2 0 0,1 0 128 0,-1 0 368 0,-1-1 80 16,1 0 0-16,1-2 16 0,-3 0-48 0,1-1-16 0,-1 2 0 16,-2 1 0-16,1-2-240 0,-2 1-48 0,-2 0-16 15,0 0 0-15,-1 3-96 0,-1-1 0 0,0 1-128 0,-3-1 192 16,0 3-192-16,-1-3 144 0,-1 1-144 0,-1 3 128 0,0-2-128 15,-2 2 0-15,1 1 0 0,-1-1 0 0,1 0 0 0,-1 1 0 16,2 0 144-16,-1-2-144 0,1 2 176 0,-1-3-48 16,3 2 0-16,-1 0 0 0,1 2-128 0,-1-2 0 15,2 0 0-15,0 1 0 0,-1 0-272 0,2 1-96 16,-1 1-16-16,1-1 0 16,0 1-784-16,1-1-176 0,0 3-16 0,1-2-16 15,-1 2-1056-15,1-2-192 0</inkml:trace>
  <inkml:trace contextRef="#ctx0" brushRef="#br0" timeOffset="-167176.39">29510 16810 26719 0,'-1'-3'2368'16,"1"3"-1888"-16,0 0-480 0,0 1 0 0,0 3 976 0,-1-4 112 0,1 0 0 0,-1 0 16 0,-1 3 528 0,0 0 96 16,-1 2 32-16,1 1 0 0,-2 3-544 0,1 0-96 0,-1-2-32 0,0 1 0 0,0 2-624 0,1-1-128 0,0-2-16 0,1-1-16 0,-1 1-304 0,2-3 0 15,0 1 0-15,1 0 0 0,-1-2 0 0,1 0-192 16,0-1 0-16,0 1 0 15,0-3-256-15,0 0-64 0,0 0 0 0,-2-3 0 16,2 2-624-16,0 0-128 0,-1-2-16 0,0 1-15024 0</inkml:trace>
  <inkml:trace contextRef="#ctx0" brushRef="#br0" timeOffset="-166754.98">29654 16508 24879 0,'-3'1'2208'0,"1"-1"-1760"0,1 3-448 0,1-3 0 0,1 0 1216 16,-1 0 176-16,0 0 16 0,-1 1 16 0,1 3-240 0,-2-3-48 0,1 4-16 0,-1 1 0 0,-1 1-112 0,1 2-32 0,-5-2 0 0,4 5 0 0,-2-1-240 0,-1 0-48 16,-1 0-16-16,1 1 0 0,1-2-416 0,-1 1-96 15,1 2-16-15,1-7 0 0,1-1-144 0,-1 0 0 16,3-3 0-16,-2 2 0 0,1-2 0 0,1 2 0 16,1-4 0-16,0 1 0 15,0 1-416-15,0 0-112 16,1-1-32-16,0 1 0 0,2-1 240 0,0-1 64 0,1 0 0 0,1 0 0 15,2-3-224-15,1 2-32 0,0-3-16 0,1 3 0 0,2-4 144 0,2 0 48 16,-1 0 0-16,-1-1 0 16,0 1 16-16,0 3 0 0,-1-2 0 0,-1 2 0 15,0-1-32-15,-3-1 0 0,0 2 0 0,0-1 0 16,-2 1-784-16,0-1-144 16,-2 2-48-16,2-2 0 0,-3 1-896 0,1 1-176 0</inkml:trace>
  <inkml:trace contextRef="#ctx0" brushRef="#br0" timeOffset="-166395.86">29819 16403 911 0,'-5'4'0'0,"1"-1"0"0,0 2 0 0,1-4 0 0,2 3 5376 0,1-4 976 0,0 3 208 16,-1 0 32-16,0 4-3312 0,-2 1-656 0,1 2-144 0,-1 2-32 0,2 2-432 0,-1 1-96 0,0 0 0 0,1 1-16 0,0 1-1072 0,0-2-224 0,-2 3-32 0,2 1-16 16,-2 2-224-16,1-4-32 0,-1 3-16 0,1 1 0 15,0-2-288-15,-1 2 0 0,1-1 0 0,-2-3 0 16,1 0-320-16,0-1-64 0,-1-1 0 0,0-3-16 15,1 0 80-15,0-3 32 0,1-2 0 0,-1-2 0 16,1 1 48-16,0 0 16 0,1-1 0 0,1-4 0 16,-1 4-944-1,1-5-192-15,0 0-48 0,1 0 0 0,-1-2-1632 16,0 0-336-16</inkml:trace>
  <inkml:trace contextRef="#ctx0" brushRef="#br0" timeOffset="-166026.34">30025 16415 5519 0,'-2'0'496'0,"0"0"-496"0,1 0 0 0,0 0 0 0,-1 3 4736 0,2-3 832 0,0 2 192 0,0-2 16 0,0 3-2704 0,-1 2-560 0,1 2-96 0,-1 2-32 0,0 2-576 0,-1 1-112 0,1 4-32 0,0-1 0 0,0 4-944 0,-1 0-192 0,0 2-32 0,1 2-16 0,-2-1-160 0,2-1-16 15,-2 0-16-15,1 1 0 0,-2-1-288 0,1-2 0 16,-1 2 0-16,0-4-144 15,-1 0-16-15,-1-4 0 0,1 0 0 0,0-1 0 16,1-3-144-16,0 1-16 0,0-3-16 0,0-3 0 16,2 0-48-16,-1-1 0 0,3-2 0 0,-1-2 0 15,1-2-1328-15,1-1-272 0</inkml:trace>
  <inkml:trace contextRef="#ctx0" brushRef="#br0" timeOffset="-164573.83">30227 16627 24879 0,'-1'1'2208'0,"0"-1"-1760"0,1 0-448 0,0 0 0 0,0 0 1136 0,0 0 144 0,0 2 16 0,1-2 16 0,-1 2-304 0,1-1-64 0,2 0-16 0,-3-1 0 0,0 0-240 0,0 0-48 0,0 0-16 0,22 3 0 16,-16-3 256-16,1 0 48 15,-1 0 16-15,1 0 0 0,-1 0-304 0,1-3-48 16,0 6-16-16,0-3 0 0,1-3-336 0,-1 6-80 0,1-3-16 0,0 1 0 16,1-1-144-16,0-1 192 0,1 1-192 0,1 0 192 15,0-4-192-15,1 1 160 0,2 0-160 0,1-1 160 16,-2 1-160-16,2 2 0 0,1-4 144 0,0 2-144 16,0 1 0-16,-1 1-192 0,0 1 32 0,-3 1 0 0,1-1-176 15,-3 4-48-15,-2-3 0 0,0-1 0 31,0-1-976-31,-3 1-208 0,1 1-32 0,-2-1-14592 0</inkml:trace>
  <inkml:trace contextRef="#ctx0" brushRef="#br0" timeOffset="-161265.39">31128 16466 8287 0,'-2'1'736'0,"1"-1"-592"15,0 0-144-15,1 0 0 0,0 0 1280 0,0 0 208 0,0 0 48 0,-1 0 16 0,0 0 432 0,-1 0 64 0,2-1 32 0,0 1 0 16,0 0-480-16,0 0-112 0,0 0-16 0,0 0 0 0,0 0-304 0,0 0-64 0,0 0-16 0,0 0 0 0,0 0-400 16,0 0-96-16,0 0-16 0,0 0 0 0,0 0 48 0,5-20 0 0,-4 20 0 0,-1-1 0 15,0 1 96-15,0 0 32 0,0 0 0 0,2 1 0 16,-2-1-64-16,0 3-16 0,1 0 0 0,-1 1 0 0,-1 1-432 15,-1 1-96-15,1 2-16 0,-1 1 0 0,-1 1-128 0,1 3 0 16,-3-2 0-16,0 5 0 0,-1-1 128 16,0 1 0-16,-2 0 0 0,1 0 0 0,-1 1-128 0,1-1 0 15,-1-2-192-15,1 1 192 0,1-3 0 16,-2-1 0-16,2 0 0 0,0-2 0 0,0 0 0 0,0-2 0 16,1 3 0-16,0-3 0 0,1 0 0 0,0-1 0 0,2 1-176 0,-1-1 176 15,2-3-240-15,0 1 48 0,1-3 0 0,1-1 0 16,0 0 0-16,3-1 0 0,0-2 0 0,1-1 0 0,2 1-144 15,1-2-32-15,2 2 0 0,-1-2 0 32,3-1-224-32,0 0-48 0,-1 0-16 0,1-2 0 0,0 7-816 0,-1 0-144 0,0 0-48 15,0 1 0-15,0 0-1264 0,-1-3-256 0,0 1-48 0,-1 2-6608 0</inkml:trace>
  <inkml:trace contextRef="#ctx0" brushRef="#br0" timeOffset="-160031.83">31296 16460 20271 0,'0'-3'1792'0,"0"2"-1424"0,0 1-368 0,1-1 0 0,0 1 416 0,-1 0 16 16,2 0 0-16,0-3 0 0,-1 1-256 0,1 1-48 0,0 1-128 0,-2 0 192 0,0 0 848 0,0 0 176 15,0 0 16-15,0 0 16 0,-5 19 864 0,1-12 160 16,2 1 32-16,-1 0 16 0,0 2-752 0,-1 2-160 16,0 1-16-16,-1 1-16 0,0 3-800 0,-1 1-144 15,0 4-48-15,-1-2 0 0,-1 5-160 0,2-2-32 16,-3 2-16-16,2 1 0 0,0-3-176 16,-1 3 0-16,-1 4 0 0,2-5 0 0,0 2 0 0,-1-5 0 0,2-2 0 15,0 0 0-15,2-3 0 0,-1-2 0 16,1 0-192-16,1-2 192 15,0 1-448-15,1-7 16 0,1 1 16 16,-1-3 0-16,2-2-960 0,0-3-192 16,0 0-32-16,2-1-14656 0</inkml:trace>
  <inkml:trace contextRef="#ctx0" brushRef="#br0" timeOffset="-159666.66">31447 16529 25791 0,'1'1'1152'0,"-2"-1"224"0,0 0-1104 0,1 0-272 0,0 0 0 0,0-1 0 0,1 1 0 0,0 0-176 0,-1-3 32 0,1 2 0 0,-1 0 144 0,0 1 0 0,0 0 128 0,0 0-128 16,0 0 1600-16,0 0 240 0,0 0 48 0,0 0 16 15,0 0 64-15,-8 21 16 0,5-15 0 0,1 3 0 16,-1 1-1184-16,-1 0-224 0,1 3-64 0,-1 2 0 16,-1-1-256-16,0 1-64 0,0 3-16 0,0 3 0 15,-1-1-176-15,0 1 0 0,0 1 0 0,-1 0 0 16,1-4 0-16,0 2 0 15,0 1 0-15,0 0 0 0,1-4-480 0,1-2 32 0,0-2 0 0,2-2 0 32,1-3-304-32,-1-2-48 0,2-1-16 0,0-3 0 0,0 1-752 15,0-3-160-15,3-3-16 0,-1 0-13056 0</inkml:trace>
  <inkml:trace contextRef="#ctx0" brushRef="#br0" timeOffset="-159144.95">31616 16559 6447 0,'1'-8'272'0,"1"2"80"0,-1 1-352 0,0 0 0 0,0 4 0 0,1 1 0 0,-2-3 1632 0,1 2 256 0,1 0 48 16,0-3 16-16,0 2 1040 0,-1 2 208 0,0 1 32 0,-2 4 16 0,0 0-640 0,-1 1-128 0,-1 5-32 0,-1-3 0 0,1 2-720 0,-2 1-128 0,1 0-48 0,-1 0 0 0,0 3-704 0,0 0-144 0,-1 0-16 0,1 1-16 15,-1 2-304-15,0-2-64 0,1 2-16 0,-2-1 0 16,1 2-288-16,1-2 0 0,0-1 0 16,2-1 0-16,-1 0 0 0,0-3 0 15,3 0 0-15,0-1-144 0,0 4 16 0,1-6 0 16,1 2 0-16,1 0 0 0,1-4-112 0,-1-1-16 15,2-1 0-15,0-1 0 0,1-2-96 0,0 0-32 0,-1-1 0 0,1-1 0 16,3 0 16-16,1-4 0 16,-1-2 0-16,2-2 0 0,-1 1 176 0,-1-2 16 15,2 0 16-15,-1-2 0 0,0 1 160 0,-1 2 224 0,0-2-48 0,-1 0-16 0,0-3 80 0,-2-1 16 16,2 4 0-16,-4-4 0 0,2 2 96 0,-2-2 32 16,0 1 0-16,-1-2 0 0,0 4-96 0,-2 1-16 15,0-4 0-15,0 1 0 16,-2 2 0-16,-1-2 0 0,1 1 0 0,-3 2 0 0,0 1-128 0,0 2-16 0,0-1-128 0,-1 4 192 31,-2 0-192-31,2 1-192 0,-1 1 48 0,-1 2 0 16,1 0-208-16,0 1-32 0,0 0-16 0,0 0 0 15,-1 1-496-15,2 0-80 0,-1-1-32 0,1 0 0 16,0 0-1872-16,-1 0-368 16</inkml:trace>
  <inkml:trace contextRef="#ctx0" brushRef="#br0" timeOffset="-157450">28478 17230 911 0,'-3'3'0'0,"0"-2"0"0,0 1 0 0,1-2 0 0,0-1 3584 0,2 1 640 16,-1 0 128-16,-1 1 32 0,0 2-1840 0,0-3-368 0,0 0-80 0,-1-3-16 0,3 1-560 0,0 1-112 0,0 1-32 0,1 0 0 0,1-3-224 0,0 3-32 15,2 0-16-15,-1-1 0 16,1 0-192-16,2-2-32 0,0 2-16 0,1 1 0 0,1-1-176 0,1 1-48 16,0-2 0-16,-1 2 0 0,3 0-64 0,1 0-32 15,1 0 0-15,1 0 0 0,-1 0-352 0,2 0-64 16,3 0 0-16,-1 0-128 0,3 0 144 0,-2 2-144 16,3-2 0-16,0 0 144 15,1-2-144-15,1 2 0 0,-1-3 0 0,0 2 128 0,-1-3-128 0,2-1 0 16,0 1 144-16,2 0-144 0,1 1 192 0,0-1-48 15,1 0 0-15,1-1 0 0,1 3-16 0,-2-1 0 0,1 2 0 16,1-1 0-16,-1-1-128 0,-2 2 0 16,1 0 0-16,1-2 0 0,0 2 0 0,1 1 0 15,-1 0 0-15,-1-1 0 0,-1 0 0 0,1 1 0 0,2-4 128 0,-1 3-128 16,2-2 144-16,0 1-144 16,-2 0 160-16,-1 0-160 0,0 1 176 0,-1 0-176 0,3 1 192 0,-4 0-192 15,-1-2 208-15,0 2-64 16,-2 2-16-16,0-1 0 0,-1 2-128 0,0-1 160 15,-2-1-160-15,-1-1 160 0,1 4-32 0,0-4-128 0,0 1 192 0,1 0-64 16,1 2 32-16,0-3 0 16,0 0 0-16,0 0 0 0,1 1-16 0,-1-1 0 0,2 1 0 0,-2-1 0 0,0 0-144 0,0 1 0 31,0-2 0-31,1 0 0 0,-1 1 0 0,0-1 0 0,0-2 0 0,0 1 0 16,0-1 0-16,-2-1 0 0,-1 2 0 0,1 0 0 0,-2 0 0 0,0 0 128 15,2 1-128-15,-2-1 128 16,1 2 64-16,0 0 0 0,-1-2 0 0,2 2 0 15,-2 2-192-15,1-2 0 0,-1 0 0 0,0 0 0 16,1 0 0-16,-1 0 0 0,-1 0 0 0,0-2 0 16,-1-1 0-16,1 2 0 0,0-3-144 0,0 3 144 0,1-1 0 0,1-2 0 0,-1 0 0 0,0 2 0 15,1-2 0-15,-1 3 0 16,0-3 0-16,1 3 0 16,-2 2 0-16,1 0 0 0,-2 2 0 0,0-3 0 0,0 2-144 0,-2 1 144 0,1 1 0 0,-2-2-144 15,-1 0 144 1,0 2 0-16,0-3 0 0,-1 1-128 0,0 0 128 0,-1-1 0 0,1-1 0 0,-2 2 0 15,1-1 0-15,0-1 0 0,1 0 0 0,-2-1 0 16,1 1 0 0,0 1 0-16,-1-1 0 0,2 0 0 0,-1-1 0 0,1 1 0 0,0 0 0 0,0-2 0 0,-1 2 0 15,3 0 0 1,-1 2 0-16,0-1 0 0,-1 1 0 16,1-2 0-16,1 0 0 0,-1 0 0 0,0 0-128 0,-1 2 128 0,1-2-128 15,-1-2 128-15,-1 2 0 0,0 0-128 16,-2 0 128-16,1 0 0 0,-1-2 0 0,0 1 0 15,0-1 0-15,-1 1 0 0,0 1 0 0,0 0 0 16,1 0 0-16,0-2 0 0,-1 2 0 0,1-2 0 16,-1 1 0-16,1 1 0 0,0 0 0 0,-1 0 0 15,0 0 0-15,1 0 0 0,-1 0 0 0,1 1 0 16,-1-1 0-16,2 2 0 0,-2-2 0 0,0 0 0 0,-1 2 0 0,1-2 0 16,1 0 0-16,-3 1 0 0,1-1 0 0,2 2 0 15,-2-1 0-15,-1 1 0 0,0-2 0 16,0 2 0-16,1-1-144 0,-1 1 144 0,-1-2-160 0,0 2 160 15,0-1-128-15,0-1 128 0,1 1 0 0,-1-1-144 16,0 2 144-16,-1-2 0 0,1 0 0 0,-1 0 0 16,1 0 0-16,-1 0 0 0,1 0 0 0,-1 0 0 15,2 0 0-15,0 0 0 0,-1 0 0 0,2 0 0 0,0-2 0 0,1 1 0 16,0 0 0-16,1-1 0 0,-1 2 0 0,1-2 0 16,-1-1 0-16,2 3 0 0,-2 0 0 0,0-2 0 15,0 2-176-15,-1-1 176 0,0 1-208 0,0 0 48 16,-1 1 16-16,-2-1 0 0,1 0 144 0,-1 0 0 15,1 0 0-15,-2 2 0 0,2-2 0 0,-2 0 0 16,3 0-144-16,-3 0 144 0,0-2 0 0,0 2 0 16,0-1 0-16,1-1 0 0,-2 2 0 0,0 0 0 15,0 0 0-15,0 0 0 0,0 0-128 0,0 0 128 16,0 0-160-16,0 0 160 0,0 0-256 0,0 0 64 16,0 0 0-16,0 0 0 0,0 0-32 0,0 0 0 15,0 0 0-15,0 0 0 0,0 0-32 0,5-21-16 16,-4 16 0-16,0 2 0 15,2-2-608-15,-2-1-112 0,0-3-32 0,-1 0-16256 0</inkml:trace>
  <inkml:trace contextRef="#ctx0" brushRef="#br0" timeOffset="-156357.02">29530 17443 13823 0,'0'0'1216'0,"0"0"-960"0,0 0-256 0,0 0 0 0,0 0 1664 0,0 0 304 0,0 0 48 0,0 0 16 0,1 0 80 0,-1 0 0 0,-1 0 16 15,1 0 0-15,0 0-912 0,0 0-192 0,0 0-48 0,0 0 0 0,0 0-480 0,0 0-112 16,0 0 0-16,0 0-16 0,-18 6 48 0,15-4 16 15,-1 2 0-15,1 1 0 0,-1 1-256 0,0-1-48 16,-1 3-128-16,2 2 192 0,-2-2-192 0,0 3 0 16,0 4 0-16,0-2 0 0,0 0-144 0,-1 2 144 0,1 1 0 15,0 0-144-15,0-2 144 0,0 1 0 16,0 2 0-16,1 0 0 0,2-3 0 0,-1 2 0 0,3 0-144 0,0-4 144 16,2 1 0-16,0-1-144 0,0-2 144 0,2 0 0 15,1-3-192-15,1-1 64 16,0 1 128-16,1-2-208 15,0-2-320-15,2 0-64 0,-1-1-16 0,1-2 0 0,2 1 128 16,-1-2 32-16,1-1 0 0,0-1 0 0,0 0 256 0,1 0 192 0,-1-3-208 0,1-1 80 16,-1 0 656-16,2-1 144 0,-1 1 32 0,-1-2 0 0,1 0 48 15,0 0 16-15,-3-1 0 0,0 1 0 0,-1 0-272 0,-2-2-48 16,-1 1-16-16,-3-1 0 0,1 2 16 16,-3-2 16-16,0 0 0 0,-2 0 0 0,1-2-128 0,-3 0-16 15,1-1-16-15,-3 2 0 0,-1-3-64 16,1 1-16-16,-3-1 0 0,1 2 0 15,-1 2-224-15,-2-3 0 0,1 5 0 0,0-2 0 16,2 1 128-16,-2 3-128 0,1-3 0 0,0 3 144 0,2-2-144 0,1 3-176 16,-2 0 48-16,3-1 0 0,1 1 128 0,0 0 0 15,0 1 0-15,0-1 0 0,1 4-128 0,0-1 0 16,1 2 0-16,0-3 0 16,0 3-624-16,1-2-112 0,0 3-32 0,-1 0 0 15,1 0-1136-15,0 3-224 0,0-3-48 0,-1 1-16 0</inkml:trace>
  <inkml:trace contextRef="#ctx0" brushRef="#br0" timeOffset="-155975.33">29829 17722 36863 0,'-1'2'3264'0,"0"-2"-2608"0,1 0-528 0,0 0-128 0,0 0 688 0,0 0 96 0,1 0 32 0,-1 1 0 0,1 1-448 0,1-2-96 0,-1 1-16 0,-1-1 0 16,0 0-256-16,0 0 0 0,0 0 0 0,0 0 0 15,0 0 0-15,0 0 128 0,0 21-128 0,-1-21 0 16,-1 3-208-16,2-2-160 0,-1 2-16 0,1-3-16 16,-1 1-1408-16,1-1-288 15</inkml:trace>
  <inkml:trace contextRef="#ctx0" brushRef="#br0" timeOffset="-155243.27">30067 17439 21183 0,'0'-1'1888'0,"1"-2"-1504"0,0 2-384 0,-1 0 0 0,1 1-656 0,-1-1-208 0,2 1-32 0,0-4-16 0,1 3 1200 0,-1-3 240 0,-1 2 48 0,1 2 16 0,-1 0 912 0,-1 1 176 0,0 3 48 15,-1-2 0-15,-2 3 0 0,1 0 16 0,-2 1 0 0,0 0 0 0,1 2-976 0,-2 0-192 16,-2 0-32-16,2 2-16 0,0-2 160 0,-1 3 16 16,1 1 16-16,-1-1 0 0,1 2-208 0,0 0-64 15,2-1 0-15,-1 2 0 0,1 0-256 0,1 3-64 16,1-1-128-16,-1-4 192 0,2 4-192 0,2-4-240 15,0 1 48-15,1-2 16 0,0 0-112 0,2-1-32 16,0-1 0-16,1-1 0 16,2-4-272-16,-1 0-64 0,2-1-16 15,0-3 0-15,-1 0-16 0,1-2 0 0,1-1 0 0,0-2 0 0,-2 1 272 0,2-3 48 0,-1 0 16 0,0 0 0 16,-1-2 352-16,1-2 208 0,-1 1-16 0,1-3-16 16,-1 1 80-16,-2 0 32 0,1-2 0 0,-2 1 0 0,3 0 352 15,-5-2 80-15,1 3 16 0,-2 0 0 16,0 0-32-16,-2-1-16 0,-2 2 0 0,0 1 0 0,-1-4-128 15,1 3-32-15,-3 0 0 0,0 0 0 16,0 2-176-16,-1-2-32 0,0 2-16 0,-3 1 0 16,2-2-304-16,-1 2 0 0,0 0 128 0,0 0-128 0,1 3 0 0,-1-1 0 15,2 1 0-15,0 3 0 16,0-1-144-16,0 2 16 0,1 0 0 0,-1 1 0 16,2-3-608-1,-1 3-112-15,1 0-32 0,2 0-10576 0,-1 3-2112 0</inkml:trace>
  <inkml:trace contextRef="#ctx0" brushRef="#br0" timeOffset="-154880.6">30402 17403 22111 0,'-1'0'1968'0,"-1"1"-1584"0,2 1-384 0,0-1 0 0,0-1 1280 0,0 2 160 0,0 0 32 0,0 1 16 0,0 4 496 0,-1-1 80 16,2 1 32-16,-1 2 0 0,0-1-368 0,0 2-80 15,2 1-16-15,-2 1 0 0,0 1-880 0,0 2-176 16,1 4-48-16,-1-2 0 0,1 0-192 0,-1-1-32 15,1 2-16-15,1-2 0 0,0 0-160 0,-1 1-128 16,1-3 144-16,0 1-144 0,0-3 0 0,0 0-288 16,-1-1 32-16,1-1 16 15,0 1-320-15,-1-6-64 0,1 2-16 0,0-3 0 16,0-2-1088-16,1-2-240 0</inkml:trace>
  <inkml:trace contextRef="#ctx0" brushRef="#br0" timeOffset="-154045.36">31922 17034 23951 0,'0'0'2128'15,"0"0"-1696"-15,0 0-432 0,0 0 0 0,1 0 0 0,0 0 0 0,0 0 0 0,2 1-176 0,0-1 1200 0,0 1 256 16,2-1 32-16,-1 1 16 0,1 2 912 0,-2-3 176 0,2 0 32 0,-1 1 16 0,1-1-1120 0,1 0-208 0,-1 0-48 0,1 1-16 0,0-1-672 0,1 0-128 0,1 0-16 0,1 0-16 0,-1 1-240 0,2 2 128 16,2-1-128-16,-1 1 0 0,1-1 0 0,0 0-208 15,0 0 16-15,-1-1 0 0,0 3-48 0,0-4 0 16,0 0 0-16,-1 0 0 15,1 0-256-15,-1-4-48 0,0 3-16 0,-2-1 0 16,1-2-880-16,-1 1-176 0,-2 1-48 0,0-3 0 16,-2 1-1056-16,-1 2-224 0</inkml:trace>
  <inkml:trace contextRef="#ctx0" brushRef="#br0" timeOffset="-153524.5">31871 17268 34095 0,'0'0'3024'16,"1"0"-2416"-16,0 0-480 0,2-1-128 0,-2 1 320 0,2-2 32 0,0 1 16 0,2-1 0 0,4 1 128 0,1-4 16 0,2 0 16 0,0 1 0 15,1 2 288-15,0 1 48 16,1-3 16-16,1 3 0 0,0-3-432 0,1 3-64 0,1 0-32 0,0 1 0 15,1-3-352-15,-1 3 144 0,0 0-144 0,-2 0 0 16,0 3-192-16,-1-3-160 16,-2 0-32-16,-1 0 0 15,-2 2-1280-15,-3 2-272 0,-1-4-48 0,-3 1-14048 0</inkml:trace>
  <inkml:trace contextRef="#ctx0" brushRef="#br0" timeOffset="-149763.86">32759 16702 27647 0,'1'0'2448'16,"-1"0"-1952"-16,1 0-496 0,-1 0 0 0,0 3 1152 0,1-3 144 0,1-3 32 0,-1 3 0 0,0 0 736 0,0 0 160 0,1-1 16 0,-2 1 16 0,0 0-1264 0,0 0-256 0,0 0-48 15,0 0-16-15,0 0-480 0,0 0-192 0,0 0 128 0,2 23-128 16,-4-14 0-16,-2 2 0 0,0-3 0 0,0 3 0 16,0 0 0-16,0 1 128 0,-2 3-128 0,-1 2 128 15,1-3 0-15,-1 2-128 0,1 0 192 0,-2 1-64 16,2-1 0-16,1-2-128 0,0 1 192 0,0-3-64 15,3 1 112-15,-2-2 16 0,3-1 0 0,-2 1 0 16,2-5-256-16,0 1 144 0,0 0-144 0,1-1 128 16,-2-1 16-16,2 0 0 0,2 0 0 0,-2 1 0 0,1-1 32 0,-1 0 0 15,2-3 0-15,0 2 0 0,0-2-48 0,1 2 0 16,-1-1 0-16,2-1 0 0,1-2-128 0,0 1 192 16,1-1-192-16,1-1 192 0,2 1-192 0,1-4 192 15,1 2-192-15,1-3 192 0,2-1-192 0,-1 1 0 16,2-1 0-16,1-1 0 0,0 0 0 0,1 1-176 15,1-2 176-15,1 1-192 0,-1 0-96 0,-1-1-32 16,0 2 0-16,-1 0 0 16,0 0-112-16,-1-1-16 0,-2-1-16 0,-1 3 0 15,0-1-192-15,-2 3-48 0,-3-3 0 0,-1 1 0 16,0 2-896-16,-2 0-192 0,-2 0-48 0</inkml:trace>
  <inkml:trace contextRef="#ctx0" brushRef="#br0" timeOffset="-149273.16">32997 16642 18431 0,'0'-4'1632'16,"0"3"-1312"-16,2 1-320 0,-1 0 0 0,-1 0 1024 0,1 0 144 0,0-3 32 0,1 2 0 0,-1 0 288 0,1 1 64 0,-1 0 16 0,-1 0 0 0,0 0 928 0,0 0 192 0,0 0 48 0,0 0 0 0,0 24-1296 0,-1-15-256 0,1 0-48 0,-1 1-16 16,1 2-160-16,-1 0-48 15,0 3 0-15,-1 1 0 0,0 0-80 0,1-1 0 0,-2 5-16 0,2 0 0 16,-3 2-528-16,0 1-96 0,1 5-32 0,-2 0 0 16,0 1-160-16,-3 3 0 0,1 4 0 0,-2 4 0 15,1 4 0-15,-2 0 0 16,-1 2 0-16,0-4 0 0,-1 1 0 0,3-6 0 0,1-2-176 0,2-3 176 15,1-3-288-15,3-6 32 0,0-3 0 0,1-3 0 32,1-5-224-32,1 0-32 0,-1-1-16 0,2-6 0 15,-2 1-208-15,0-5-32 0,1 0-16 0,-1-1 0 0,0 0-64 0,0-1-16 0,-1-3 0 0</inkml:trace>
  <inkml:trace contextRef="#ctx0" brushRef="#br0" timeOffset="-148783.84">33276 16625 25791 0,'-2'-2'1152'16,"1"1"224"-16,0-1-1104 0,1 2-272 0,0 0 0 0,1 2 0 0,0-1 704 0,-1 1 96 0,0-2 16 0,2 3 0 0,-1-1 1200 0,-1-2 240 0,0 0 48 0,0 0 16 0,0 0-848 0,2 24-160 0,-3-15-32 0,-1-1-16 0,0 1-640 0,1 2-128 16,0 3-32-16,-2 3 0 0,1-2 48 0,-1 3 16 0,0 2 0 0,0 1 0 15,0 3-64-15,-1 3-16 0,0-1 0 0,-1 5 0 16,1 5-192-16,-2 2-32 16,0 4-16-16,-1 1 0 0,-1-1 0 0,1 0 0 15,-1 2 0-15,1-2 0 0,0-2 32 0,-1-3 0 0,2-3 0 0,0-3 0 16,0 0-80-16,1-3-16 0,0-1 0 0,1-2 0 15,0 0-144-15,1-4 0 0,0-1 0 0,1-4 0 32,0-1-432-32,1-4-112 0,0-3-32 0,1 0 0 0,0-3-352 0,1 0-80 0,-1-4-16 15</inkml:trace>
  <inkml:trace contextRef="#ctx0" brushRef="#br0" timeOffset="-147466.96">32403 18266 32255 0,'1'-2'2864'0,"0"1"-2288"0,0 1-576 0,1 0 0 16,-1 0 464-16,0 0-16 0,1 0 0 0,1 0 0 0,1 0 1024 0,1 1 192 0,-2 1 32 0,1-2 16 0,1 2-624 0,-3-1-128 16,1 0-32-16,-1 2 0 0,1 0-160 15,-2 1-16-15,0 0-16 0,1 2 0 0,-2-1-96 0,0 1 0 16,-2 0-16-16,1 3 0 0,0 0-352 0,0 2-64 0,1 0-16 0,-2 1 0 16,4 1-192-16,-2 1 0 0,1 4-192 0,0-1 192 15,3-1-128-15,-2 1 128 16,3 1 0-16,1 0 0 0,1 0 0 0,-1-1 0 15,1 0 0-15,1 0 0 0,-1 1 0 0,0-2-128 16,0 0 128-16,-1 0 0 0,0-4 0 0,-1 1 0 16,0-2 176-16,0-1-176 0,-1-3 208 0,-1 2-64 15,0-3-16-15,-1-4 0 0,1 2 0 0,-2-1-128 0,0-1 192 16,-1-2-64-16,1 1 0 0,-1-1 0 0,0 0 0 16,0 0 0-16,0-1 0 0,0 1 0 0,0 0 0 15,0 0 0-15,0 0 128 0,0 0 0 0,0-21 16 0,0 15 0 16,0 0-128-16,2 0-16 0,-1-3-128 0,-1 3 192 15,0 0-192-15,1-1 0 0,-1 2 0 0,0 0 0 16,1 1 0-16,-1 0 0 0,0-1 0 0,2 2 0 16,-2 1 0-16,0 1 0 0,1-3 0 0,-1 3 0 15,1 0 0-15,-1-3 0 0,1 4 0 0,1-1 0 16,-1-2 0-16,0 1 0 0,0 0 0 0,0-1 0 0,1 1 0 16,-1 0 0-16,0-1 0 0,0 2 0 0,1-1 192 0,-1-1-64 15,0 3-128-15,-1-2 192 0,1 1-192 0,-1-1 176 16,2 1-176-16,-1 1 160 0,0-2-160 15,0-1 0-15,1 2 0 0,0-2 0 0,2 1 0 16,-1-4 128-16,2 1-128 0,0-4 128 0,3 1 32 0,0-4 0 16,2-2 0-16,1-4 0 0,2 0-32 0,2-5-128 15,3-1 192-15,2-8-64 0,2-3-128 0,2-5-192 16,3-4 32-16,0-3 16 0,0-1-96 0,2 1-16 16,0 0 0-16,2-3 0 15,2 3-304-15,0-1-64 0,3 2-16 0,-3 0 0 16,1 2-320-16,-2 1-64 0,-1-1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176F-685A-E1FE-AF06-4CEAC29A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2719A-F5A3-E755-2396-83189691C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30606-1DCC-CDE8-D5C0-64E82FFBC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5603-EBB2-9846-86F9-F87D2D349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41C7-B041-D675-687C-00E96DFA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591F4-B03F-DC41-4415-7380D26D8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0E620-B5C4-D334-A73A-F1E4731FA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423CA-5B0E-13D1-0593-E63FCAB63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B8AB-7DA4-5F2C-F231-7A880C69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395BB-C116-3D0B-F4BE-67B29A432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F2382-EFCD-8185-95A9-BEF962DD8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F2160-0881-87EE-4D32-D3207744A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EC4C-530A-E5D0-C9F5-0518E1D7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6B594-44D4-F924-06FD-7B6FA1638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96A7D-5248-63E3-5BB4-155EACE9E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CEF1F-E739-3FDE-323F-DF00F6D9E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8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90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49.png"/><Relationship Id="rId4" Type="http://schemas.openxmlformats.org/officeDocument/2006/relationships/customXml" Target="../ink/ink7.xml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54.png"/><Relationship Id="rId3" Type="http://schemas.openxmlformats.org/officeDocument/2006/relationships/image" Target="../media/image901.png"/><Relationship Id="rId7" Type="http://schemas.openxmlformats.org/officeDocument/2006/relationships/image" Target="../media/image50.png"/><Relationship Id="rId12" Type="http://schemas.openxmlformats.org/officeDocument/2006/relationships/customXml" Target="../ink/ink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52.png"/><Relationship Id="rId14" Type="http://schemas.openxmlformats.org/officeDocument/2006/relationships/customXml" Target="../ink/ink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49.png"/><Relationship Id="rId4" Type="http://schemas.openxmlformats.org/officeDocument/2006/relationships/customXml" Target="../ink/ink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56.png"/><Relationship Id="rId7" Type="http://schemas.openxmlformats.org/officeDocument/2006/relationships/image" Target="../media/image49.png"/><Relationship Id="rId2" Type="http://schemas.openxmlformats.org/officeDocument/2006/relationships/image" Target="../media/image27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58.png"/><Relationship Id="rId4" Type="http://schemas.openxmlformats.org/officeDocument/2006/relationships/customXml" Target="../ink/ink18.xml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ustomXml" Target="../ink/ink21.xm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23.xm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customXml" Target="../ink/ink24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5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44.png"/><Relationship Id="rId18" Type="http://schemas.openxmlformats.org/officeDocument/2006/relationships/customXml" Target="../ink/ink25.xml"/><Relationship Id="rId3" Type="http://schemas.openxmlformats.org/officeDocument/2006/relationships/image" Target="../media/image442.png"/><Relationship Id="rId7" Type="http://schemas.openxmlformats.org/officeDocument/2006/relationships/image" Target="../media/image422.png"/><Relationship Id="rId12" Type="http://schemas.openxmlformats.org/officeDocument/2006/relationships/image" Target="../media/image443.png"/><Relationship Id="rId17" Type="http://schemas.openxmlformats.org/officeDocument/2006/relationships/image" Target="../media/image432.png"/><Relationship Id="rId2" Type="http://schemas.openxmlformats.org/officeDocument/2006/relationships/image" Target="../media/image441.png"/><Relationship Id="rId16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7.png"/><Relationship Id="rId5" Type="http://schemas.openxmlformats.org/officeDocument/2006/relationships/image" Target="../media/image420.png"/><Relationship Id="rId15" Type="http://schemas.openxmlformats.org/officeDocument/2006/relationships/image" Target="../media/image446.png"/><Relationship Id="rId10" Type="http://schemas.openxmlformats.org/officeDocument/2006/relationships/image" Target="../media/image4420.png"/><Relationship Id="rId19" Type="http://schemas.openxmlformats.org/officeDocument/2006/relationships/image" Target="../media/image64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customXml" Target="../ink/ink26.xml"/><Relationship Id="rId3" Type="http://schemas.openxmlformats.org/officeDocument/2006/relationships/image" Target="../media/image66.png"/><Relationship Id="rId7" Type="http://schemas.openxmlformats.org/officeDocument/2006/relationships/image" Target="../media/image422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5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422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80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9" Type="http://schemas.openxmlformats.org/officeDocument/2006/relationships/image" Target="../media/image32.png"/><Relationship Id="rId21" Type="http://schemas.openxmlformats.org/officeDocument/2006/relationships/image" Target="../media/image14.png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80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image" Target="../media/image7.png"/><Relationship Id="rId15" Type="http://schemas.openxmlformats.org/officeDocument/2006/relationships/image" Target="../media/image284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10" Type="http://schemas.openxmlformats.org/officeDocument/2006/relationships/image" Target="../media/image279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customXml" Target="../ink/ink27.xml"/><Relationship Id="rId3" Type="http://schemas.openxmlformats.org/officeDocument/2006/relationships/image" Target="../media/image82.png"/><Relationship Id="rId21" Type="http://schemas.openxmlformats.org/officeDocument/2006/relationships/image" Target="../media/image99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97.png"/><Relationship Id="rId16" Type="http://schemas.openxmlformats.org/officeDocument/2006/relationships/image" Target="../media/image95.png"/><Relationship Id="rId20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103.png"/><Relationship Id="rId2" Type="http://schemas.openxmlformats.org/officeDocument/2006/relationships/image" Target="../media/image100.png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101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82.png"/><Relationship Id="rId21" Type="http://schemas.openxmlformats.org/officeDocument/2006/relationships/image" Target="../media/image11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8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101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101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82.png"/><Relationship Id="rId21" Type="http://schemas.openxmlformats.org/officeDocument/2006/relationships/image" Target="../media/image129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2" Type="http://schemas.openxmlformats.org/officeDocument/2006/relationships/image" Target="../media/image123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0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89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" Type="http://schemas.openxmlformats.org/officeDocument/2006/relationships/image" Target="../media/image101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351.png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4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customXml" Target="../ink/ink3.xml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3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Relationship Id="rId8" Type="http://schemas.openxmlformats.org/officeDocument/2006/relationships/image" Target="../media/image30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142.png"/><Relationship Id="rId7" Type="http://schemas.openxmlformats.org/officeDocument/2006/relationships/image" Target="../media/image431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0.png"/><Relationship Id="rId11" Type="http://schemas.openxmlformats.org/officeDocument/2006/relationships/image" Target="../media/image351.png"/><Relationship Id="rId5" Type="http://schemas.openxmlformats.org/officeDocument/2006/relationships/image" Target="../media/image362.png"/><Relationship Id="rId10" Type="http://schemas.openxmlformats.org/officeDocument/2006/relationships/image" Target="../media/image481.png"/><Relationship Id="rId4" Type="http://schemas.openxmlformats.org/officeDocument/2006/relationships/image" Target="../media/image143.png"/><Relationship Id="rId9" Type="http://schemas.openxmlformats.org/officeDocument/2006/relationships/image" Target="../media/image4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49" Type="http://schemas.openxmlformats.org/officeDocument/2006/relationships/image" Target="../media/image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4.xml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customXml" Target="../ink/ink35.xml"/><Relationship Id="rId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customXml" Target="../ink/ink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tif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1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customXml" Target="../ink/ink40.xml"/><Relationship Id="rId4" Type="http://schemas.openxmlformats.org/officeDocument/2006/relationships/image" Target="../media/image4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https://playground.tensorflow.org/#activation=sigmoid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9" Type="http://schemas.openxmlformats.org/officeDocument/2006/relationships/image" Target="../media/image32.png"/><Relationship Id="rId21" Type="http://schemas.openxmlformats.org/officeDocument/2006/relationships/image" Target="../media/image14.png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80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image" Target="../media/image7.png"/><Relationship Id="rId15" Type="http://schemas.openxmlformats.org/officeDocument/2006/relationships/image" Target="../media/image284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10" Type="http://schemas.openxmlformats.org/officeDocument/2006/relationships/image" Target="../media/image279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4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customXml" Target="../ink/ink5.xml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11.png"/><Relationship Id="rId26" Type="http://schemas.openxmlformats.org/officeDocument/2006/relationships/image" Target="../media/image44.png"/><Relationship Id="rId39" Type="http://schemas.openxmlformats.org/officeDocument/2006/relationships/image" Target="../media/image32.png"/><Relationship Id="rId21" Type="http://schemas.openxmlformats.org/officeDocument/2006/relationships/image" Target="../media/image40.png"/><Relationship Id="rId34" Type="http://schemas.openxmlformats.org/officeDocument/2006/relationships/image" Target="../media/image46.png"/><Relationship Id="rId42" Type="http://schemas.openxmlformats.org/officeDocument/2006/relationships/image" Target="../media/image35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29" Type="http://schemas.openxmlformats.org/officeDocument/2006/relationships/image" Target="../media/image22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80.png"/><Relationship Id="rId24" Type="http://schemas.openxmlformats.org/officeDocument/2006/relationships/image" Target="../media/image43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image" Target="../media/image7.png"/><Relationship Id="rId15" Type="http://schemas.openxmlformats.org/officeDocument/2006/relationships/image" Target="../media/image284.png"/><Relationship Id="rId23" Type="http://schemas.openxmlformats.org/officeDocument/2006/relationships/image" Target="../media/image42.png"/><Relationship Id="rId28" Type="http://schemas.openxmlformats.org/officeDocument/2006/relationships/image" Target="../media/image21.png"/><Relationship Id="rId36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4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41.png"/><Relationship Id="rId27" Type="http://schemas.openxmlformats.org/officeDocument/2006/relationships/image" Target="../media/image45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customXml" Target="../ink/ink6.xml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B35936-7A95-BC40-F810-C8ADBB6F716F}"/>
                  </a:ext>
                </a:extLst>
              </p14:cNvPr>
              <p14:cNvContentPartPr/>
              <p14:nvPr/>
            </p14:nvContentPartPr>
            <p14:xfrm>
              <a:off x="10442880" y="505800"/>
              <a:ext cx="910440" cy="1230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3B35936-7A95-BC40-F810-C8ADBB6F71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33520" y="496440"/>
                <a:ext cx="929160" cy="124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10F8853-39D8-CA5F-ED22-83660AB47864}"/>
                  </a:ext>
                </a:extLst>
              </p14:cNvPr>
              <p14:cNvContentPartPr/>
              <p14:nvPr/>
            </p14:nvContentPartPr>
            <p14:xfrm>
              <a:off x="625320" y="746280"/>
              <a:ext cx="11486520" cy="589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10F8853-39D8-CA5F-ED22-83660AB478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60" y="736920"/>
                <a:ext cx="11505240" cy="59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E899C8D-FA10-A962-ADCB-338ECA8E0EF8}"/>
                  </a:ext>
                </a:extLst>
              </p14:cNvPr>
              <p14:cNvContentPartPr/>
              <p14:nvPr/>
            </p14:nvContentPartPr>
            <p14:xfrm>
              <a:off x="7407720" y="2405160"/>
              <a:ext cx="4659840" cy="1404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E899C8D-FA10-A962-ADCB-338ECA8E0E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8360" y="2395800"/>
                <a:ext cx="4678560" cy="14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DDCF24F-652A-502E-2EE8-6C18DB437482}"/>
                  </a:ext>
                </a:extLst>
              </p14:cNvPr>
              <p14:cNvContentPartPr/>
              <p14:nvPr/>
            </p14:nvContentPartPr>
            <p14:xfrm>
              <a:off x="7822800" y="3748320"/>
              <a:ext cx="4365720" cy="2985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DDCF24F-652A-502E-2EE8-6C18DB4374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13440" y="3738960"/>
                <a:ext cx="4384440" cy="300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4795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F8A9C-6291-169D-D103-8C814F9A4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6D4B-73E5-7473-6B44-6C3719BB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85DE80A-0947-2B38-6547-FB8C032A4C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185F3D-581F-E5E7-3F19-755C86723BBF}"/>
                  </a:ext>
                </a:extLst>
              </p14:cNvPr>
              <p14:cNvContentPartPr/>
              <p14:nvPr/>
            </p14:nvContentPartPr>
            <p14:xfrm>
              <a:off x="625320" y="746280"/>
              <a:ext cx="11486520" cy="589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185F3D-581F-E5E7-3F19-755C86723B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60" y="736920"/>
                <a:ext cx="11505240" cy="59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86CF62-FE87-ABF0-B395-F29DC87DD4BC}"/>
                  </a:ext>
                </a:extLst>
              </p14:cNvPr>
              <p14:cNvContentPartPr/>
              <p14:nvPr/>
            </p14:nvContentPartPr>
            <p14:xfrm>
              <a:off x="7407720" y="2405160"/>
              <a:ext cx="4659840" cy="1404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86CF62-FE87-ABF0-B395-F29DC87DD4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8360" y="2395800"/>
                <a:ext cx="4678560" cy="14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53D083C-1A7C-9877-C973-01F61484AD14}"/>
                  </a:ext>
                </a:extLst>
              </p14:cNvPr>
              <p14:cNvContentPartPr/>
              <p14:nvPr/>
            </p14:nvContentPartPr>
            <p14:xfrm>
              <a:off x="7631280" y="3748320"/>
              <a:ext cx="4202280" cy="2919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53D083C-1A7C-9877-C973-01F61484AD1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21920" y="3738960"/>
                <a:ext cx="4221000" cy="29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1CB026-DEBC-AD0C-BC37-0844EC461149}"/>
                  </a:ext>
                </a:extLst>
              </p14:cNvPr>
              <p14:cNvContentPartPr/>
              <p14:nvPr/>
            </p14:nvContentPartPr>
            <p14:xfrm>
              <a:off x="8102892" y="4906217"/>
              <a:ext cx="972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1CB026-DEBC-AD0C-BC37-0844EC4611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6772" y="4900097"/>
                <a:ext cx="219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8A391FB-058B-3710-CB03-EDF710519F79}"/>
                  </a:ext>
                </a:extLst>
              </p14:cNvPr>
              <p14:cNvContentPartPr/>
              <p14:nvPr/>
            </p14:nvContentPartPr>
            <p14:xfrm>
              <a:off x="7955280" y="4739400"/>
              <a:ext cx="3445560" cy="708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8A391FB-058B-3710-CB03-EDF710519F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5920" y="4730040"/>
                <a:ext cx="346428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9E4AC3-DEC5-7435-36A0-66E29ADE2570}"/>
                  </a:ext>
                </a:extLst>
              </p14:cNvPr>
              <p14:cNvContentPartPr/>
              <p14:nvPr/>
            </p14:nvContentPartPr>
            <p14:xfrm>
              <a:off x="8077680" y="5514480"/>
              <a:ext cx="4013280" cy="1171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19E4AC3-DEC5-7435-36A0-66E29ADE257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68320" y="5505120"/>
                <a:ext cx="4032000" cy="119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41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436E3B-684F-D981-B754-F88937981985}"/>
                  </a:ext>
                </a:extLst>
              </p14:cNvPr>
              <p14:cNvContentPartPr/>
              <p14:nvPr/>
            </p14:nvContentPartPr>
            <p14:xfrm>
              <a:off x="625320" y="3935520"/>
              <a:ext cx="5240021" cy="1824515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436E3B-684F-D981-B754-F88937981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60" y="3926160"/>
                <a:ext cx="5258741" cy="1843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BD0E0F-C9C9-3293-744F-4E3771215789}"/>
                  </a:ext>
                </a:extLst>
              </p14:cNvPr>
              <p14:cNvContentPartPr/>
              <p14:nvPr/>
            </p14:nvContentPartPr>
            <p14:xfrm>
              <a:off x="4314960" y="975240"/>
              <a:ext cx="6494760" cy="4759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BD0E0F-C9C9-3293-744F-4E37712157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5600" y="965880"/>
                <a:ext cx="6513480" cy="477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B90015-510E-F39F-0568-4324104653D3}"/>
                  </a:ext>
                </a:extLst>
              </p14:cNvPr>
              <p14:cNvContentPartPr/>
              <p14:nvPr/>
            </p14:nvContentPartPr>
            <p14:xfrm>
              <a:off x="4314960" y="975240"/>
              <a:ext cx="3174840" cy="4568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B90015-510E-F39F-0568-4324104653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5600" y="965880"/>
                <a:ext cx="3193560" cy="45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DCF892-AB11-5CF4-BF27-AA17A11B54B1}"/>
                  </a:ext>
                </a:extLst>
              </p14:cNvPr>
              <p14:cNvContentPartPr/>
              <p14:nvPr/>
            </p14:nvContentPartPr>
            <p14:xfrm>
              <a:off x="625320" y="3935520"/>
              <a:ext cx="5240021" cy="1824515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DCF892-AB11-5CF4-BF27-AA17A11B54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960" y="3926160"/>
                <a:ext cx="5258741" cy="1843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D6F564F-FE1D-8618-0F9F-9552036D964D}"/>
                  </a:ext>
                </a:extLst>
              </p14:cNvPr>
              <p14:cNvContentPartPr/>
              <p14:nvPr/>
            </p14:nvContentPartPr>
            <p14:xfrm>
              <a:off x="6323760" y="2413800"/>
              <a:ext cx="4569120" cy="4052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D6F564F-FE1D-8618-0F9F-9552036D96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14400" y="2404440"/>
                <a:ext cx="4587840" cy="407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F7DFD3-DC27-8DCC-14FF-E41D62A6B3FD}"/>
                  </a:ext>
                </a:extLst>
              </p14:cNvPr>
              <p14:cNvContentPartPr/>
              <p14:nvPr/>
            </p14:nvContentPartPr>
            <p14:xfrm>
              <a:off x="3355200" y="208080"/>
              <a:ext cx="8163720" cy="656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F7DFD3-DC27-8DCC-14FF-E41D62A6B3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5840" y="198720"/>
                <a:ext cx="8182440" cy="65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FD1FA-7894-489B-B1B6-2585E1B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BF40F-0838-4BD5-B151-3DBD7DB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54211"/>
            <a:ext cx="12031133" cy="57165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3015D4-2F4F-59F2-16C0-FC81FC29367A}"/>
                  </a:ext>
                </a:extLst>
              </p14:cNvPr>
              <p14:cNvContentPartPr/>
              <p14:nvPr/>
            </p14:nvContentPartPr>
            <p14:xfrm>
              <a:off x="64440" y="37080"/>
              <a:ext cx="11547360" cy="655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3015D4-2F4F-59F2-16C0-FC81FC2936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0" y="27720"/>
                <a:ext cx="11566080" cy="65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54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B866-7715-AE3E-B754-887034D6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B88B-F19D-68EB-E6BA-B79A53B9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(vector version)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91F4B-AF93-C1B9-CDE7-C17787815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5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92F835-BAE7-4AEE-8ACC-EB009217C219}"/>
                  </a:ext>
                </a:extLst>
              </p14:cNvPr>
              <p14:cNvContentPartPr/>
              <p14:nvPr/>
            </p14:nvContentPartPr>
            <p14:xfrm>
              <a:off x="6192360" y="4965480"/>
              <a:ext cx="1280520" cy="432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92F835-BAE7-4AEE-8ACC-EB009217C21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83000" y="4956120"/>
                <a:ext cx="129924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3BB1304-9EAF-94BB-B638-836F31DE478C}"/>
                  </a:ext>
                </a:extLst>
              </p14:cNvPr>
              <p14:cNvContentPartPr/>
              <p14:nvPr/>
            </p14:nvContentPartPr>
            <p14:xfrm>
              <a:off x="927720" y="552600"/>
              <a:ext cx="9504360" cy="6267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3BB1304-9EAF-94BB-B638-836F31DE478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8360" y="543240"/>
                <a:ext cx="9523080" cy="628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37AD-9CAC-19CC-0968-DE9A8FFD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A7510BA-CD36-91D2-A396-C51C442173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82275" y="2153400"/>
            <a:ext cx="959442" cy="896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C9AF5-7EB6-7143-D799-F45B5E3B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87B15CD-E654-7DCF-A706-B00811D75B46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BE9465-BD81-2F25-A8ED-AFECF5CE5589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C3FE91-28AD-778B-A325-A848FFC3EBDB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83F7C9-6B1F-B1D9-E93F-B54674E9A10F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7A64DC5-C5E0-ABB7-BA1E-E762D37CA6E6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4AFD22-69F5-0F84-70DA-5BFF8D52FCD7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974C3DB-AA25-7463-D324-C4B9998702C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ECB387E9-237B-E716-21A8-9B4A9DA2D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9899" y="2175063"/>
            <a:ext cx="295945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/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/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/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/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/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/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/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/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F7953C2-6E7E-FB8F-708D-891B5D16D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6334" y="1762255"/>
            <a:ext cx="761136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/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C5628875-973D-5036-B231-FFBEFF60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2940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/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0B763524-34AE-99A6-2268-6EBE614DA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6299" y="1762253"/>
            <a:ext cx="697905" cy="400109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E07C3E3F-0CA4-E07D-2B49-72FB756959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287469" y="1771215"/>
            <a:ext cx="303699" cy="39114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7B79288B-C877-F640-CB0C-2F6212BB1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6099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922F6060-9AA5-E2CB-F4E8-565BBBB476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5386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F060F-5B83-E5C9-B169-83CEEE94F2A4}"/>
                  </a:ext>
                </a:extLst>
              </p14:cNvPr>
              <p14:cNvContentPartPr/>
              <p14:nvPr/>
            </p14:nvContentPartPr>
            <p14:xfrm>
              <a:off x="494640" y="2130120"/>
              <a:ext cx="10771200" cy="3664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F060F-5B83-E5C9-B169-83CEEE94F2A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5280" y="2120760"/>
                <a:ext cx="10789920" cy="368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616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7223-F9DA-1692-4084-6C05AF42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7D9950E7-8F9A-C72E-5794-254358DF7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DC75D-4570-F6E5-041E-C134638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5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AECA43AD-EA05-77C2-95DD-B4D0C88F470C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CD786A5-F8AD-5A47-8605-4B417751D54C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CEE83EF-E231-1851-335E-5CACD666E1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8D4350-C278-3E1A-6812-03DA436E2174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6D2F168-63C6-0CC3-9EC2-648DC5023C45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F63E9-C835-C062-B9CE-C6A991064BD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6B8F9C9-EA7D-20A1-5350-B8D48985ADF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515E86-E136-03F3-010D-EEC50AB4429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3B57EC2-BCF1-A359-D71E-CB85D6E9C32A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77D48168-533C-F7E2-1D61-7BE87F3CC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72C31BB4-B498-2B20-247F-84C94FDE3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2C60E3F-FD8E-461C-06CC-731C3D5C6B41}"/>
                  </a:ext>
                </a:extLst>
              </p:cNvPr>
              <p:cNvSpPr/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2C60E3F-FD8E-461C-06CC-731C3D5C6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1D6CA59D-EB09-5E0E-3580-FE5F0DDB9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921705E-04FA-20D1-A29B-E77C6467504C}"/>
                  </a:ext>
                </a:extLst>
              </p:cNvPr>
              <p:cNvSpPr/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921705E-04FA-20D1-A29B-E77C64675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84E62F33-979B-22A2-B756-5455D6E31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B0B0A497-F954-6A51-B90C-EA031EFAD0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2" y="1771215"/>
            <a:ext cx="303699" cy="39114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0E4B87B3-CB0F-301B-4711-36F2BBA83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043D04DD-AD25-4197-CF3D-5776FB95E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7649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8940272-2078-3F33-E1E2-A4C776F4556F}"/>
                  </a:ext>
                </a:extLst>
              </p14:cNvPr>
              <p14:cNvContentPartPr/>
              <p14:nvPr/>
            </p14:nvContentPartPr>
            <p14:xfrm>
              <a:off x="885600" y="1262160"/>
              <a:ext cx="11117880" cy="4686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8940272-2078-3F33-E1E2-A4C776F455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6240" y="1252800"/>
                <a:ext cx="11136600" cy="470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645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intuition (sliders)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BFCACEB-953A-1B8F-2629-8FE85CC91C43}"/>
                  </a:ext>
                </a:extLst>
              </p14:cNvPr>
              <p14:cNvContentPartPr/>
              <p14:nvPr/>
            </p14:nvContentPartPr>
            <p14:xfrm>
              <a:off x="83160" y="1665000"/>
              <a:ext cx="7376400" cy="453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BFCACEB-953A-1B8F-2629-8FE85CC91C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800" y="1655640"/>
                <a:ext cx="7395120" cy="45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6720-1C6C-91C3-3577-A0DD3D2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0A723C4-3093-79C6-4001-8DB9C8544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C303D-0A4E-96BE-930A-ACAAAF04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E65849E-A34E-3C59-520B-4441402D2406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55C3E1A-8006-66F1-62D0-3B786FEFB71B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D1BA5B0-B690-3640-DF05-0DA5E51577C8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6BF3AE-AD3E-698E-2C26-1B874EF35B98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CD3F441-DEEE-88F9-7303-72E14EADBC63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CA9F19-4539-B531-F7F4-11AC7BE8BA6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C96FA9-6717-E428-C9A5-35B4C76368B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F3B7BBE-871B-F4E7-8F51-95289ABE822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6CC403-D0B1-8B7E-4B01-A90E0A0DDF06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D8E44455-CA1E-F012-7755-04F05156E1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182BBBC-B90E-07AB-6BB4-2F08A225B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972BE6C-874C-9013-D9F3-97C80455B346}"/>
                  </a:ext>
                </a:extLst>
              </p:cNvPr>
              <p:cNvSpPr/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972BE6C-874C-9013-D9F3-97C80455B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DD25A88C-8BED-0C32-9FD7-57BC55667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D45433-7BD3-01C1-B2B1-B9520B3A5D30}"/>
                  </a:ext>
                </a:extLst>
              </p:cNvPr>
              <p:cNvSpPr/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D45433-7BD3-01C1-B2B1-B9520B3A5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C953885A-1E75-E81C-7EBB-35452792B1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CD792EBE-5BBB-0B26-A3F7-1981E19B30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2" y="1771215"/>
            <a:ext cx="303699" cy="39114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A3E3717-93C4-9DAB-6106-9A995DF8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8220DA41-DE04-ED43-18DF-59E8D023D9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7649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812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37BC3-34ED-1D44-4CD6-A10D21B9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0CCA-D511-D8C6-BF39-250E2A75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BE5A-419C-FECF-B35E-8F08041D1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we need chain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DD4F951-6B0D-00F9-0A40-E36CCE9CEB5C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76BC02-956B-502B-FB3A-EFC1F98C6060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76BC02-956B-502B-FB3A-EFC1F98C6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5D915-26A2-7D0F-3AA6-0CB41A889B39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5D915-26A2-7D0F-3AA6-0CB41A889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B00DD9-E662-E153-F4A2-025DD05D9265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B00DD9-E662-E153-F4A2-025DD05D9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DDE75-4C9E-92AD-F032-14022BCEEFB1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2199F4-319A-97AD-9016-1E3B59642D4B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DF84CC62-1814-80EC-8253-934E18C43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74F00BE1-A06B-2E19-53A1-7CE687583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75DF1954-733C-DF5B-690C-6012B339A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78948721-AFB6-4BFD-C941-5E6ED7F1F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6BA1BE5E-370B-FC1F-B4C0-8683BE027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12D090FF-BD66-7561-994F-1836C2D46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292B201B-58DD-CCD2-4CE1-4E1383179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BE6E18A6-C690-C4B9-F11A-FEAB4FB41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F2378245-2861-B37A-688E-FF792B332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217BE76A-8DF8-7F6B-6505-D63832680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D93478D0-01BC-DD4C-90A0-A1CD26F84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3519A7CF-F934-0B72-7309-B664A98F8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121D95D0-E78B-FBD4-AFD5-182F30F0EE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BC640A6E-D7B7-6A3D-AF1D-5FC724379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97F6E5C1-5292-B594-552E-775F6F5D7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BF455090-5E48-B806-361A-7DE31BE56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2960653B-D1A1-E8EB-0D02-21A487AEE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E1E6DFBD-BB24-1CDA-518C-454391E6A7E4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EC522F24-DCE8-8607-A4A6-A5622D299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0AF2BFD-A6D7-2DC7-C85F-5540D5430F63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BA1E80A3-D315-4FD5-AA00-C67C2131A3BF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349E35DA-B222-976E-1294-604D26798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3901AFF5-CA2A-272D-14D8-1F7785B63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F6C3D201-9B37-97B2-8CD1-BE92D175A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C36F4EB5-E537-9351-2766-CD845A2B7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A4395AED-2A2C-A603-1FEE-C2CB3A31C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ECD20BBD-AB4D-DA0C-5DBD-1B4B073E7C07}"/>
                      </a:ext>
                    </a:extLst>
                  </p:cNvPr>
                  <p:cNvSpPr/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8DA1FE16-272A-F8F8-E129-DD6A9BA40A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C0A5CD3-C93C-EA1C-5250-4C0135E4AB75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85ABBE4-806F-CFC9-353F-52C5333C644A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45BB2D8-28D0-D11B-910A-210412F582F8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88A71FC2-1E85-B7D6-8597-E877AD6EA86F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8877B342-CAF3-FF16-0410-F80F9E970391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B79C2FCA-BF48-0BB9-DC2F-04E46B49AE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74ECFF5F-4AEE-7AF4-33FC-0F969E73B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AB95E444-D6C9-0B10-DA1A-D4A48D41B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BB1CB6A-0832-32AB-F778-1493EE517582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BB1CB6A-0832-32AB-F778-1493EE5175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CB318820-AB8D-C462-5677-150D8AFB8CA6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CB318820-AB8D-C462-5677-150D8AFB8CA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37499FC-2D2F-B121-53F6-5779A3458B84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37499FC-2D2F-B121-53F6-5779A3458B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F827548-80F0-F01D-1AE2-FA1D5D267F1A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F827548-80F0-F01D-1AE2-FA1D5D267F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3F914AE-30C0-ABDE-081C-DD0C66DACE55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3F914AE-30C0-ABDE-081C-DD0C66DACE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6A301899-BF10-6102-D8F9-BC4FF28CAE82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6A301899-BF10-6102-D8F9-BC4FF28CAE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A534BC2-10CF-F721-E35C-5F4DABA1695B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A534BC2-10CF-F721-E35C-5F4DABA1695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A28F5415-C84B-891C-A04A-DB1EF47FB8C4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A28F5415-C84B-891C-A04A-DB1EF47FB8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549521FD-A60E-DE08-3A78-4668786D0540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549521FD-A60E-DE08-3A78-4668786D05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0FFF5BDA-5BD7-BEF7-79C8-2D4EF4E41E52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0FFF5BDA-5BD7-BEF7-79C8-2D4EF4E41E5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D4517C6A-F257-6C6C-D0A4-E207E8630E87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D4517C6A-F257-6C6C-D0A4-E207E8630E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8DA451D-DF84-9315-A2CF-D7F9E477B5C6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8DA451D-DF84-9315-A2CF-D7F9E477B5C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7CCAC9E-C093-AB27-907E-6576BA73D15D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7CCAC9E-C093-AB27-907E-6576BA73D1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0DF71FB-E5F6-115B-F0EF-C6816ED5967B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0DF71FB-E5F6-115B-F0EF-C6816ED596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EA261DD-0252-9FDE-91BA-645A3FCB8844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EA261DD-0252-9FDE-91BA-645A3FCB8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FAF43F-D121-AD27-A78D-5447A41C6453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FAF43F-D121-AD27-A78D-5447A41C64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0309902-183D-04F6-FDE6-56EF23A5CC1E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0309902-183D-04F6-FDE6-56EF23A5CC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701FCEA-1C22-9456-7BF4-926D899D8605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701FCEA-1C22-9456-7BF4-926D899D86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04512F-EE1D-795C-5F4F-72F3EEA46D66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04512F-EE1D-795C-5F4F-72F3EEA46D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916301A-5FB9-7F76-8800-8C812100280A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916301A-5FB9-7F76-8800-8C8121002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BEE5EE74-6D4D-B966-3C58-03D39C00A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3438D2FE-C7A7-1D56-242C-7A4163C7A0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C1BF87-53A9-D466-D944-55B3C7E9D05E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C1BF87-53A9-D466-D944-55B3C7E9D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F92411-E2B8-8FA8-A5DA-76C947847954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F92411-E2B8-8FA8-A5DA-76C94784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CCC7DE-95E5-2B03-1C41-4B89A83EEC7C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CCC7DE-95E5-2B03-1C41-4B89A83EE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AC4104-90A4-BDFC-10F4-5BDF6A29E9B8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AC4104-90A4-BDFC-10F4-5BDF6A29E9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42B7A5-330B-D581-E65C-40864F0C1D04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42B7A5-330B-D581-E65C-40864F0C1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459591-A323-45C4-6628-928DF7351A99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459591-A323-45C4-6628-928DF7351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D29485-85A3-1EF4-2203-1CE2ABAE6839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D29485-85A3-1EF4-2203-1CE2ABAE68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67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0584-8685-2EF6-81F1-3509E90F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2AD6-3369-DD25-9788-9E24F954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3775FB-DCC3-DF22-5E60-472B4FEA3EC0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B1FFE3-1763-EBD0-FEF3-5EA5C42C1FC1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96C9D2-3A73-9A2D-C932-80EF82D09A3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C7AE31-7B54-861D-82B5-732B8814357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7D28A2-53C4-08A7-1EAC-1169C183BBD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6C9340-0632-6596-ECBE-BE713D7F42EA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25DAEB-572E-3031-E7FF-BFAFFD81F175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498B97-159B-480A-FE3B-23CFEFBEF7D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29F21A-1DA4-415E-FF09-E5EE040BD793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B0AC89-A45F-E4EA-9BF3-8E95A7A89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F0F1BEFE-217C-C310-D98D-7704974FA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FCE14638-D022-A02A-022A-178A7A45E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90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0DFB-6CA4-77B5-DD96-3D13EF4E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C310-3859-74F4-2D8A-2FE4ABC3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4C0474-02B2-2277-0B22-8C480AD359A4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2B85F0-3A32-3CC8-9140-92085554181C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23C50F-57B1-EF93-85F2-B27CF7E6D6E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7ABB71-33E4-06F5-5E38-DF27731E4DF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FE786-DBA0-B3C4-8F82-E529FDD9BDA4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73ABF-815C-0B73-D50D-60DF3044D0D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EF496B-D1B2-15A2-757A-D13CF20A35D3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7027EC-5EA9-2791-04D5-A15393D4364B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25813F8-BE0C-17C1-AE0C-A0482E527FCF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42C19F8-F243-4D10-2508-6DA2ABF11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807ABF1-028D-7DC7-CC4E-C0D265BA3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6CC29636-5468-54D6-BADC-D8B95A2517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2A1CC82-79D6-A571-E033-07D29C80D415}"/>
                  </a:ext>
                </a:extLst>
              </p14:cNvPr>
              <p14:cNvContentPartPr/>
              <p14:nvPr/>
            </p14:nvContentPartPr>
            <p14:xfrm>
              <a:off x="3494520" y="3137040"/>
              <a:ext cx="8542800" cy="36831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2A1CC82-79D6-A571-E033-07D29C80D41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5160" y="3127680"/>
                <a:ext cx="8561520" cy="37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6D6C05F-456D-268A-1783-74D3D94614A6}"/>
                  </a:ext>
                </a:extLst>
              </p14:cNvPr>
              <p14:cNvContentPartPr/>
              <p14:nvPr/>
            </p14:nvContentPartPr>
            <p14:xfrm>
              <a:off x="3790800" y="3995280"/>
              <a:ext cx="3605760" cy="20484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6D6C05F-456D-268A-1783-74D3D94614A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81440" y="3985920"/>
                <a:ext cx="3624480" cy="20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7156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A984-3B3F-BA28-99F5-C6A2A315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A59A-5D30-0D78-6678-537974AA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(Numerator format)</a:t>
                </a:r>
              </a:p>
              <a:p>
                <a:pPr fontAlgn="ctr"/>
                <a:endParaRPr lang="en-US" sz="32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7065E-6C3B-ED18-A791-D2D20FEDC9FB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86F272-79A2-DD78-FAD4-16C85B3FF418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E21445-3B3C-1DC1-B079-BFB3E8F5E87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117D58-0B22-7C58-4AC4-FD1A6047C7E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482AD0-22A3-E587-8D18-AB69460B92CD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CD81F1-FB39-B7C7-5CE0-AFD50C77B07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2A133B-E349-4BDA-510C-4E22A1AC827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6A5DB6-39DC-FF2D-D43C-381662EE4DF9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5E3B9-95E9-09B4-E938-07B4A862CD6E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7ACD12F-961A-DEF4-027F-1EC09C775F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51F2569F-19F1-1B64-1AD2-1733FD8DA8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460E7FA7-F165-C37C-2C55-F1F0FF6395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AA0EE24-5234-42CD-D508-A90EA4916781}"/>
                  </a:ext>
                </a:extLst>
              </p14:cNvPr>
              <p14:cNvContentPartPr/>
              <p14:nvPr/>
            </p14:nvContentPartPr>
            <p14:xfrm>
              <a:off x="411480" y="52920"/>
              <a:ext cx="8853840" cy="43232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AA0EE24-5234-42CD-D508-A90EA491678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2120" y="43560"/>
                <a:ext cx="8872560" cy="434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512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651EE-DB2C-4656-5BE5-85DF0B162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E53F-DA51-EE31-3592-4FF96164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FE66BA7-B1CB-B126-AE41-BE55DB122A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843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(Numerator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f>
                      <m:fPr>
                        <m:ctrlP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x-IV_mathan" sz="2800" i="1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FE66BA7-B1CB-B126-AE41-BE55DB122A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438" y="1113178"/>
                <a:ext cx="5401805" cy="2039539"/>
              </a:xfrm>
              <a:blipFill>
                <a:blip r:embed="rId2"/>
                <a:stretch>
                  <a:fillRect l="-2257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BFDA4AF-F059-94D5-CCFC-12AB9D086327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BFDA4AF-F059-94D5-CCFC-12AB9D086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527C4A-5815-D01E-0268-B0E23FFF91B9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527C4A-5815-D01E-0268-B0E23FFF9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587770-9802-57FF-C544-0E4B22B578D8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587770-9802-57FF-C544-0E4B22B578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4246BD2-FE6B-6DDB-FCF2-206B1DA85374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4246BD2-FE6B-6DDB-FCF2-206B1DA85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592B8F-C50F-9E94-F52E-94D8F4A5238A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592B8F-C50F-9E94-F52E-94D8F4A52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C95636-C7FE-0EFA-4901-5EA0AE5E0C80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C95636-C7FE-0EFA-4901-5EA0AE5E0C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EB6A72-8F06-15AF-C2D3-E927245FE335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EB6A72-8F06-15AF-C2D3-E927245FE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4EE9404-B9A3-416C-52F7-D0313D89EED2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4EE9404-B9A3-416C-52F7-D0313D89E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522140-8915-933E-FD9A-D84D4565E36E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6A895B-521E-C022-8204-573E6400F3A3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E517F1-A8A3-D3AB-61A0-04D2038F433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51853D-E1BA-F1FB-D12F-127C6603CA3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5DBF00-8888-C6BF-960C-DF01C0B1DEF1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CF89A5-CDEA-2972-AE53-B3552C7C4FF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C634BBA-2DC3-A7D1-2EBC-1DB001B0C977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2697B4-3486-0866-2701-C64A303B5089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F878B28-7F53-EE4B-EBEB-9E359E5F9FD9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373F08D4-6CE9-44F1-EE4E-F65D6F02C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F493F14-1E22-D08B-F843-18789D0CFE25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F493F14-1E22-D08B-F843-18789D0CFE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8F18C8D-6D5E-640E-7471-46BC002AD593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8F18C8D-6D5E-640E-7471-46BC002AD5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0468862-C009-CD23-99BC-B582A546CE6C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0468862-C009-CD23-99BC-B582A546CE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7C37547-583A-95D2-FF4A-81A166BE2CA4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7C37547-583A-95D2-FF4A-81A166BE2C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361E746D-FCD7-AA4F-76CB-0FFC804CE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5FF39C2-8017-E3E9-AF64-863DAF9B0551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5FF39C2-8017-E3E9-AF64-863DAF9B05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Line 6">
              <a:extLst>
                <a:ext uri="{FF2B5EF4-FFF2-40B4-BE49-F238E27FC236}">
                  <a16:creationId xmlns:a16="http://schemas.microsoft.com/office/drawing/2014/main" id="{F03F271E-083A-18B2-DEA8-477B39464C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613E05-CFF1-6690-C792-647ED6086C9D}"/>
                  </a:ext>
                </a:extLst>
              </p:cNvPr>
              <p:cNvSpPr/>
              <p:nvPr/>
            </p:nvSpPr>
            <p:spPr>
              <a:xfrm>
                <a:off x="417463" y="315837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613E05-CFF1-6690-C792-647ED6086C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3158377"/>
                <a:ext cx="906017" cy="338554"/>
              </a:xfrm>
              <a:prstGeom prst="rect">
                <a:avLst/>
              </a:prstGeom>
              <a:blipFill>
                <a:blip r:embed="rId1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8D38A-D4CD-E890-11E2-7040688370AF}"/>
                  </a:ext>
                </a:extLst>
              </p:cNvPr>
              <p:cNvSpPr/>
              <p:nvPr/>
            </p:nvSpPr>
            <p:spPr>
              <a:xfrm>
                <a:off x="1334263" y="315837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8D38A-D4CD-E890-11E2-704068837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3158377"/>
                <a:ext cx="906017" cy="338554"/>
              </a:xfrm>
              <a:prstGeom prst="rect">
                <a:avLst/>
              </a:prstGeom>
              <a:blipFill>
                <a:blip r:embed="rId1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5AE7D7-59D7-441C-9FB1-459BC483748F}"/>
                  </a:ext>
                </a:extLst>
              </p:cNvPr>
              <p:cNvSpPr/>
              <p:nvPr/>
            </p:nvSpPr>
            <p:spPr>
              <a:xfrm>
                <a:off x="1952277" y="3158377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5AE7D7-59D7-441C-9FB1-459BC4837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77" y="3158377"/>
                <a:ext cx="941090" cy="338554"/>
              </a:xfrm>
              <a:prstGeom prst="rect">
                <a:avLst/>
              </a:prstGeom>
              <a:blipFill>
                <a:blip r:embed="rId1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22F7578-1377-1999-FC76-2DF98A6C4439}"/>
                  </a:ext>
                </a:extLst>
              </p:cNvPr>
              <p:cNvSpPr/>
              <p:nvPr/>
            </p:nvSpPr>
            <p:spPr>
              <a:xfrm>
                <a:off x="2751997" y="316039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22F7578-1377-1999-FC76-2DF98A6C4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3160398"/>
                <a:ext cx="906017" cy="338554"/>
              </a:xfrm>
              <a:prstGeom prst="rect">
                <a:avLst/>
              </a:prstGeom>
              <a:blipFill>
                <a:blip r:embed="rId1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CD73A7-4AEB-EBEE-C618-BEF197272AAE}"/>
                  </a:ext>
                </a:extLst>
              </p:cNvPr>
              <p:cNvSpPr/>
              <p:nvPr/>
            </p:nvSpPr>
            <p:spPr>
              <a:xfrm>
                <a:off x="3370011" y="3160398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CD73A7-4AEB-EBEE-C618-BEF197272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011" y="3160398"/>
                <a:ext cx="941090" cy="338554"/>
              </a:xfrm>
              <a:prstGeom prst="rect">
                <a:avLst/>
              </a:prstGeom>
              <a:blipFill>
                <a:blip r:embed="rId2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999A58-E6FC-3939-BE2D-C801266834A1}"/>
                  </a:ext>
                </a:extLst>
              </p:cNvPr>
              <p:cNvSpPr/>
              <p:nvPr/>
            </p:nvSpPr>
            <p:spPr>
              <a:xfrm>
                <a:off x="417462" y="4310165"/>
                <a:ext cx="9719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999A58-E6FC-3939-BE2D-C80126683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2" y="4310165"/>
                <a:ext cx="971933" cy="338554"/>
              </a:xfrm>
              <a:prstGeom prst="rect">
                <a:avLst/>
              </a:prstGeom>
              <a:blipFill>
                <a:blip r:embed="rId2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190B41-6936-E5CB-EE15-EBE126008803}"/>
                  </a:ext>
                </a:extLst>
              </p:cNvPr>
              <p:cNvSpPr/>
              <p:nvPr/>
            </p:nvSpPr>
            <p:spPr>
              <a:xfrm>
                <a:off x="1334262" y="4310165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190B41-6936-E5CB-EE15-EBE126008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2" y="4310165"/>
                <a:ext cx="906017" cy="338554"/>
              </a:xfrm>
              <a:prstGeom prst="rect">
                <a:avLst/>
              </a:prstGeom>
              <a:blipFill>
                <a:blip r:embed="rId2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FA924D-ECFA-A95C-28F9-B66B65BF53D2}"/>
                  </a:ext>
                </a:extLst>
              </p:cNvPr>
              <p:cNvSpPr/>
              <p:nvPr/>
            </p:nvSpPr>
            <p:spPr>
              <a:xfrm>
                <a:off x="1957886" y="4310165"/>
                <a:ext cx="8632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 ? × ?]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FA924D-ECFA-A95C-28F9-B66B65BF5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886" y="4310165"/>
                <a:ext cx="863249" cy="338554"/>
              </a:xfrm>
              <a:prstGeom prst="rect">
                <a:avLst/>
              </a:prstGeom>
              <a:blipFill>
                <a:blip r:embed="rId2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46A251-F471-2608-5BE6-4ED1F1AFF65D}"/>
                  </a:ext>
                </a:extLst>
              </p:cNvPr>
              <p:cNvSpPr/>
              <p:nvPr/>
            </p:nvSpPr>
            <p:spPr>
              <a:xfrm>
                <a:off x="2718336" y="4312186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46A251-F471-2608-5BE6-4ED1F1AFF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36" y="4312186"/>
                <a:ext cx="875176" cy="338554"/>
              </a:xfrm>
              <a:prstGeom prst="rect">
                <a:avLst/>
              </a:prstGeom>
              <a:blipFill>
                <a:blip r:embed="rId2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85D4F5D-EB7B-B249-66DF-E015F5EA53A5}"/>
                  </a:ext>
                </a:extLst>
              </p:cNvPr>
              <p:cNvSpPr/>
              <p:nvPr/>
            </p:nvSpPr>
            <p:spPr>
              <a:xfrm>
                <a:off x="3336350" y="4312186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85D4F5D-EB7B-B249-66DF-E015F5EA5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50" y="4312186"/>
                <a:ext cx="906017" cy="338554"/>
              </a:xfrm>
              <a:prstGeom prst="rect">
                <a:avLst/>
              </a:prstGeom>
              <a:blipFill>
                <a:blip r:embed="rId2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F40B20D-46F4-DCA5-1555-F88F266B78C6}"/>
                  </a:ext>
                </a:extLst>
              </p:cNvPr>
              <p:cNvSpPr/>
              <p:nvPr/>
            </p:nvSpPr>
            <p:spPr>
              <a:xfrm>
                <a:off x="417463" y="544108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F40B20D-46F4-DCA5-1555-F88F266B7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5441087"/>
                <a:ext cx="906017" cy="338554"/>
              </a:xfrm>
              <a:prstGeom prst="rect">
                <a:avLst/>
              </a:prstGeom>
              <a:blipFill>
                <a:blip r:embed="rId2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99B44FC-9180-3FB8-F235-1B1DB1BEBB4A}"/>
                  </a:ext>
                </a:extLst>
              </p:cNvPr>
              <p:cNvSpPr/>
              <p:nvPr/>
            </p:nvSpPr>
            <p:spPr>
              <a:xfrm>
                <a:off x="1334263" y="544108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99B44FC-9180-3FB8-F235-1B1DB1BEB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5441087"/>
                <a:ext cx="906017" cy="338554"/>
              </a:xfrm>
              <a:prstGeom prst="rect">
                <a:avLst/>
              </a:prstGeom>
              <a:blipFill>
                <a:blip r:embed="rId2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65D868D-6F0C-CF4C-79AE-B6BA0296CEFE}"/>
                  </a:ext>
                </a:extLst>
              </p:cNvPr>
              <p:cNvSpPr/>
              <p:nvPr/>
            </p:nvSpPr>
            <p:spPr>
              <a:xfrm>
                <a:off x="1952277" y="5441087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65D868D-6F0C-CF4C-79AE-B6BA0296C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77" y="5441087"/>
                <a:ext cx="941090" cy="338554"/>
              </a:xfrm>
              <a:prstGeom prst="rect">
                <a:avLst/>
              </a:prstGeom>
              <a:blipFill>
                <a:blip r:embed="rId2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55E6AF2-3F1F-40A0-A6B5-24135746179E}"/>
                  </a:ext>
                </a:extLst>
              </p:cNvPr>
              <p:cNvSpPr/>
              <p:nvPr/>
            </p:nvSpPr>
            <p:spPr>
              <a:xfrm>
                <a:off x="2751997" y="544310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55E6AF2-3F1F-40A0-A6B5-241357461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5443108"/>
                <a:ext cx="906017" cy="338554"/>
              </a:xfrm>
              <a:prstGeom prst="rect">
                <a:avLst/>
              </a:prstGeom>
              <a:blipFill>
                <a:blip r:embed="rId2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80BECD6-79C0-358C-6093-93DF9717CD5D}"/>
                  </a:ext>
                </a:extLst>
              </p:cNvPr>
              <p:cNvSpPr/>
              <p:nvPr/>
            </p:nvSpPr>
            <p:spPr>
              <a:xfrm>
                <a:off x="3370011" y="5443108"/>
                <a:ext cx="9102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80BECD6-79C0-358C-6093-93DF9717C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011" y="5443108"/>
                <a:ext cx="910249" cy="338554"/>
              </a:xfrm>
              <a:prstGeom prst="rect">
                <a:avLst/>
              </a:prstGeom>
              <a:blipFill>
                <a:blip r:embed="rId30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EE5741B-70F4-1520-BC6B-D2212FB2DB35}"/>
                  </a:ext>
                </a:extLst>
              </p:cNvPr>
              <p:cNvSpPr/>
              <p:nvPr/>
            </p:nvSpPr>
            <p:spPr>
              <a:xfrm>
                <a:off x="4166300" y="4310165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EE5741B-70F4-1520-BC6B-D2212FB2D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00" y="4310165"/>
                <a:ext cx="906017" cy="338554"/>
              </a:xfrm>
              <a:prstGeom prst="rect">
                <a:avLst/>
              </a:prstGeom>
              <a:blipFill>
                <a:blip r:embed="rId3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2531F25-4959-E1DF-B2C2-EF7B2554BA6C}"/>
                  </a:ext>
                </a:extLst>
              </p:cNvPr>
              <p:cNvSpPr/>
              <p:nvPr/>
            </p:nvSpPr>
            <p:spPr>
              <a:xfrm>
                <a:off x="4812364" y="4310165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2531F25-4959-E1DF-B2C2-EF7B2554B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364" y="4310165"/>
                <a:ext cx="875176" cy="338554"/>
              </a:xfrm>
              <a:prstGeom prst="rect">
                <a:avLst/>
              </a:prstGeom>
              <a:blipFill>
                <a:blip r:embed="rId3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A7160E19-05A2-41D0-93BD-5E55626A50E8}"/>
              </a:ext>
            </a:extLst>
          </p:cNvPr>
          <p:cNvSpPr txBox="1"/>
          <p:nvPr/>
        </p:nvSpPr>
        <p:spPr>
          <a:xfrm>
            <a:off x="4141973" y="3744069"/>
            <a:ext cx="2043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tx1"/>
                </a:solidFill>
              </a:rPr>
              <a:t>Fixed dimensions to be outer product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65BF99-9F26-BFAD-15B7-B152E11FA5C2}"/>
              </a:ext>
            </a:extLst>
          </p:cNvPr>
          <p:cNvSpPr txBox="1"/>
          <p:nvPr/>
        </p:nvSpPr>
        <p:spPr>
          <a:xfrm>
            <a:off x="2880438" y="4099639"/>
            <a:ext cx="1335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accent2"/>
                </a:solidFill>
              </a:rPr>
              <a:t>Broken!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72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C892-7E09-5A42-CD51-DCA7C058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9C0D7-CE2E-A3B7-A29E-67E1AAAC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(Denominator format)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17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FD4E21-9842-0363-4B19-175FE564AD8E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996D78-9849-2C4D-5FB5-773AC6B30E32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284A4B-BEB8-EFF9-6B3C-10A1D31F767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D4CA8-6F25-6CA2-491E-33D0846D6A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378155-BCE7-6D50-EDCA-48128C14D00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9C134E-BD40-5AF5-7AA4-29A70529AB9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EF19B97-B645-EAF9-66F8-21BE0CF0041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2691C2-E10B-228F-57C1-D9F7C3943AA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D47386D-C268-60B3-D8B2-BF116ED20CD0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E9574B9-7FE8-28A3-F4C0-4B33B1373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DCE0B364-8E32-23D8-3980-8CCA7B35D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B3857834-5BFD-7D73-0CC5-7658123377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306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C98D1-B7B3-727E-1374-3C2DA7E0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767A-786F-2165-0C94-2B6F70F3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0C506B4-8DED-2FBE-D68E-2822A439DF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(Denominator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r>
                  <a:rPr lang="x-IV_mathan" sz="28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sSup>
                      <m:sSup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endParaRPr lang="x-IV_mathan" sz="2800" i="1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0C506B4-8DED-2FBE-D68E-2822A439DF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5F3933-CB6C-25A0-5D86-7E6C670AF929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5F3933-CB6C-25A0-5D86-7E6C670AF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D8AD5-B88C-4988-1C8B-B880020B372A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D8AD5-B88C-4988-1C8B-B880020B3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B71D79-2E7C-4ABE-ABFC-D4808A6CBCB2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B71D79-2E7C-4ABE-ABFC-D4808A6CB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681452-7D8D-387B-CE97-66B3F0E8FDEC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681452-7D8D-387B-CE97-66B3F0E8FD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EBF68-C94B-2520-885D-91CD675A2DA0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EBF68-C94B-2520-885D-91CD675A2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7A11AF-1B0F-89CC-DA7C-28B5BF15F60A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7A11AF-1B0F-89CC-DA7C-28B5BF15F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D66F29-D121-7C5B-3559-F6519C6D83FA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D66F29-D121-7C5B-3559-F6519C6D83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20E3EC-6E89-D9A1-590D-67CD258B4E48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20E3EC-6E89-D9A1-590D-67CD258B4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6E4298-54E2-A40B-78A3-99848543B1A4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4BB13D-D478-9E3A-D136-66EFF4609098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08A12A-2BB8-7D77-9890-C556AB87CE3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67CF1F-A311-7758-44AF-A614B5C3DC7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02186B-31F8-AD5B-E973-CAAF6F0AA2C7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F1A966-E0DB-E010-8D24-A1CFC540AEB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F0B25-63CB-EAE1-6C32-A68D0C26D69B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17B15D-88BC-CE4A-84ED-126C476DF6A8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202FE2-366E-57CD-D523-3247C64958FA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12743544-1332-23BD-FAE6-CD3676CD9C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B308BAC-DA70-C6B9-D2B9-76DBBBA4073F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B308BAC-DA70-C6B9-D2B9-76DBBBA407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BF414F-CBAA-6450-B870-17386C6852F3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BF414F-CBAA-6450-B870-17386C685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5E18803-8036-5E83-FE48-2ABF7A73FAAB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5E18803-8036-5E83-FE48-2ABF7A73FA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311304E-BEF8-84A9-1419-D78D943422B3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311304E-BEF8-84A9-1419-D78D943422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Line 6">
              <a:extLst>
                <a:ext uri="{FF2B5EF4-FFF2-40B4-BE49-F238E27FC236}">
                  <a16:creationId xmlns:a16="http://schemas.microsoft.com/office/drawing/2014/main" id="{42EAD8EE-2AE3-04C8-B2A2-62C875D1B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18F3426-3887-9C6F-9423-0247502EF626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18F3426-3887-9C6F-9423-0247502EF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F1723F0E-BAFE-3038-DCBD-D5874AFF2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7673747-DCF6-923D-4CFF-FFEBCF60A156}"/>
                  </a:ext>
                </a:extLst>
              </p:cNvPr>
              <p:cNvSpPr/>
              <p:nvPr/>
            </p:nvSpPr>
            <p:spPr>
              <a:xfrm>
                <a:off x="417463" y="317520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7673747-DCF6-923D-4CFF-FFEBCF60A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3175208"/>
                <a:ext cx="906017" cy="338554"/>
              </a:xfrm>
              <a:prstGeom prst="rect">
                <a:avLst/>
              </a:prstGeom>
              <a:blipFill>
                <a:blip r:embed="rId1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B7F76EB-598E-5F95-0FC5-03386DE0AFDB}"/>
                  </a:ext>
                </a:extLst>
              </p:cNvPr>
              <p:cNvSpPr/>
              <p:nvPr/>
            </p:nvSpPr>
            <p:spPr>
              <a:xfrm>
                <a:off x="1334263" y="3175208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B7F76EB-598E-5F95-0FC5-03386DE0A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3175208"/>
                <a:ext cx="941090" cy="338554"/>
              </a:xfrm>
              <a:prstGeom prst="rect">
                <a:avLst/>
              </a:prstGeom>
              <a:blipFill>
                <a:blip r:embed="rId1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384A5AB-765D-BB2C-9589-8A87DC393ECC}"/>
                  </a:ext>
                </a:extLst>
              </p:cNvPr>
              <p:cNvSpPr/>
              <p:nvPr/>
            </p:nvSpPr>
            <p:spPr>
              <a:xfrm>
                <a:off x="2008377" y="3175208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384A5AB-765D-BB2C-9589-8A87DC39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377" y="3175208"/>
                <a:ext cx="875176" cy="338554"/>
              </a:xfrm>
              <a:prstGeom prst="rect">
                <a:avLst/>
              </a:prstGeom>
              <a:blipFill>
                <a:blip r:embed="rId1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24CD7D-E525-5A8D-9322-659BFAFFAC65}"/>
                  </a:ext>
                </a:extLst>
              </p:cNvPr>
              <p:cNvSpPr/>
              <p:nvPr/>
            </p:nvSpPr>
            <p:spPr>
              <a:xfrm>
                <a:off x="2751997" y="3177229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24CD7D-E525-5A8D-9322-659BFAFFA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3177229"/>
                <a:ext cx="941090" cy="338554"/>
              </a:xfrm>
              <a:prstGeom prst="rect">
                <a:avLst/>
              </a:prstGeom>
              <a:blipFill>
                <a:blip r:embed="rId1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8C01799-25A5-B3E4-A66F-8E6B09F97145}"/>
                  </a:ext>
                </a:extLst>
              </p:cNvPr>
              <p:cNvSpPr/>
              <p:nvPr/>
            </p:nvSpPr>
            <p:spPr>
              <a:xfrm>
                <a:off x="3426111" y="3177229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8C01799-25A5-B3E4-A66F-8E6B09F97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111" y="3177229"/>
                <a:ext cx="875176" cy="338554"/>
              </a:xfrm>
              <a:prstGeom prst="rect">
                <a:avLst/>
              </a:prstGeom>
              <a:blipFill>
                <a:blip r:embed="rId2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F7DD9F-A888-3BAF-B10C-E1C6C37EF261}"/>
                  </a:ext>
                </a:extLst>
              </p:cNvPr>
              <p:cNvSpPr/>
              <p:nvPr/>
            </p:nvSpPr>
            <p:spPr>
              <a:xfrm>
                <a:off x="417462" y="4326996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F7DD9F-A888-3BAF-B10C-E1C6C37EF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2" y="4326996"/>
                <a:ext cx="941090" cy="338554"/>
              </a:xfrm>
              <a:prstGeom prst="rect">
                <a:avLst/>
              </a:prstGeom>
              <a:blipFill>
                <a:blip r:embed="rId2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FABCEA0-AC71-41D1-49C8-A37413CF01F7}"/>
                  </a:ext>
                </a:extLst>
              </p:cNvPr>
              <p:cNvSpPr/>
              <p:nvPr/>
            </p:nvSpPr>
            <p:spPr>
              <a:xfrm>
                <a:off x="1334262" y="4326996"/>
                <a:ext cx="9081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 ? × ? 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FABCEA0-AC71-41D1-49C8-A37413CF0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2" y="4326996"/>
                <a:ext cx="908133" cy="338554"/>
              </a:xfrm>
              <a:prstGeom prst="rect">
                <a:avLst/>
              </a:prstGeom>
              <a:blipFill>
                <a:blip r:embed="rId2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00D837C-4FCC-B849-059A-24974E95442A}"/>
                  </a:ext>
                </a:extLst>
              </p:cNvPr>
              <p:cNvSpPr/>
              <p:nvPr/>
            </p:nvSpPr>
            <p:spPr>
              <a:xfrm>
                <a:off x="1974716" y="4326996"/>
                <a:ext cx="88139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00D837C-4FCC-B849-059A-24974E954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716" y="4326996"/>
                <a:ext cx="881395" cy="338554"/>
              </a:xfrm>
              <a:prstGeom prst="rect">
                <a:avLst/>
              </a:prstGeom>
              <a:blipFill>
                <a:blip r:embed="rId2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9A806FA-5ED3-5BEA-8C44-D0C146072385}"/>
                  </a:ext>
                </a:extLst>
              </p:cNvPr>
              <p:cNvSpPr/>
              <p:nvPr/>
            </p:nvSpPr>
            <p:spPr>
              <a:xfrm>
                <a:off x="2718336" y="4329017"/>
                <a:ext cx="941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9A806FA-5ED3-5BEA-8C44-D0C146072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36" y="4329017"/>
                <a:ext cx="941091" cy="338554"/>
              </a:xfrm>
              <a:prstGeom prst="rect">
                <a:avLst/>
              </a:prstGeom>
              <a:blipFill>
                <a:blip r:embed="rId2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FA627EE-85F1-E49C-5253-85BD00B70399}"/>
                  </a:ext>
                </a:extLst>
              </p:cNvPr>
              <p:cNvSpPr/>
              <p:nvPr/>
            </p:nvSpPr>
            <p:spPr>
              <a:xfrm>
                <a:off x="3381230" y="4329017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FA627EE-85F1-E49C-5253-85BD00B70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30" y="4329017"/>
                <a:ext cx="875176" cy="338554"/>
              </a:xfrm>
              <a:prstGeom prst="rect">
                <a:avLst/>
              </a:prstGeom>
              <a:blipFill>
                <a:blip r:embed="rId2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AA774CE-6E26-B54F-9B53-C66AC963E1E7}"/>
                  </a:ext>
                </a:extLst>
              </p:cNvPr>
              <p:cNvSpPr/>
              <p:nvPr/>
            </p:nvSpPr>
            <p:spPr>
              <a:xfrm>
                <a:off x="417463" y="542986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AA774CE-6E26-B54F-9B53-C66AC963E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5429868"/>
                <a:ext cx="906017" cy="338554"/>
              </a:xfrm>
              <a:prstGeom prst="rect">
                <a:avLst/>
              </a:prstGeom>
              <a:blipFill>
                <a:blip r:embed="rId2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0896ED8-D403-4EDC-3975-2A3EF130A895}"/>
                  </a:ext>
                </a:extLst>
              </p:cNvPr>
              <p:cNvSpPr/>
              <p:nvPr/>
            </p:nvSpPr>
            <p:spPr>
              <a:xfrm>
                <a:off x="1334263" y="542986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0896ED8-D403-4EDC-3975-2A3EF130A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5429868"/>
                <a:ext cx="906017" cy="338554"/>
              </a:xfrm>
              <a:prstGeom prst="rect">
                <a:avLst/>
              </a:prstGeom>
              <a:blipFill>
                <a:blip r:embed="rId2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36689B7-558F-0A74-ADCC-E55ACE4F349D}"/>
                  </a:ext>
                </a:extLst>
              </p:cNvPr>
              <p:cNvSpPr/>
              <p:nvPr/>
            </p:nvSpPr>
            <p:spPr>
              <a:xfrm>
                <a:off x="1974717" y="5429868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36689B7-558F-0A74-ADCC-E55ACE4F3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717" y="5429868"/>
                <a:ext cx="875176" cy="338554"/>
              </a:xfrm>
              <a:prstGeom prst="rect">
                <a:avLst/>
              </a:prstGeom>
              <a:blipFill>
                <a:blip r:embed="rId2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177CA73-EB5C-1BE6-F5A1-64345DA63657}"/>
                  </a:ext>
                </a:extLst>
              </p:cNvPr>
              <p:cNvSpPr/>
              <p:nvPr/>
            </p:nvSpPr>
            <p:spPr>
              <a:xfrm>
                <a:off x="2751997" y="5431889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177CA73-EB5C-1BE6-F5A1-64345DA636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5431889"/>
                <a:ext cx="906017" cy="338554"/>
              </a:xfrm>
              <a:prstGeom prst="rect">
                <a:avLst/>
              </a:prstGeom>
              <a:blipFill>
                <a:blip r:embed="rId2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C057EEC-14B2-3018-8729-D7E8C5ABF867}"/>
                  </a:ext>
                </a:extLst>
              </p:cNvPr>
              <p:cNvSpPr/>
              <p:nvPr/>
            </p:nvSpPr>
            <p:spPr>
              <a:xfrm>
                <a:off x="3398061" y="5431889"/>
                <a:ext cx="87517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C057EEC-14B2-3018-8729-D7E8C5ABF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061" y="5431889"/>
                <a:ext cx="875175" cy="338554"/>
              </a:xfrm>
              <a:prstGeom prst="rect">
                <a:avLst/>
              </a:prstGeom>
              <a:blipFill>
                <a:blip r:embed="rId3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7510D0-1252-CFD5-4C00-119338D59CFF}"/>
                  </a:ext>
                </a:extLst>
              </p:cNvPr>
              <p:cNvSpPr/>
              <p:nvPr/>
            </p:nvSpPr>
            <p:spPr>
              <a:xfrm>
                <a:off x="4199960" y="4326996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7510D0-1252-CFD5-4C00-119338D59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960" y="4326996"/>
                <a:ext cx="906017" cy="338554"/>
              </a:xfrm>
              <a:prstGeom prst="rect">
                <a:avLst/>
              </a:prstGeom>
              <a:blipFill>
                <a:blip r:embed="rId3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3F0965-470B-76D9-F804-BBC0AA14949E}"/>
                  </a:ext>
                </a:extLst>
              </p:cNvPr>
              <p:cNvSpPr/>
              <p:nvPr/>
            </p:nvSpPr>
            <p:spPr>
              <a:xfrm>
                <a:off x="4846024" y="4326996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3F0965-470B-76D9-F804-BBC0AA149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024" y="4326996"/>
                <a:ext cx="906017" cy="338554"/>
              </a:xfrm>
              <a:prstGeom prst="rect">
                <a:avLst/>
              </a:prstGeom>
              <a:blipFill>
                <a:blip r:embed="rId3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F0685462-8415-866A-C240-1A2A35FF5CA0}"/>
              </a:ext>
            </a:extLst>
          </p:cNvPr>
          <p:cNvSpPr txBox="1"/>
          <p:nvPr/>
        </p:nvSpPr>
        <p:spPr>
          <a:xfrm>
            <a:off x="4175633" y="3760900"/>
            <a:ext cx="2043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tx1"/>
                </a:solidFill>
              </a:rPr>
              <a:t>Fixed dimensions to be outer product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3A2BAFF-A445-B71C-416C-54DDCBB1F50D}"/>
              </a:ext>
            </a:extLst>
          </p:cNvPr>
          <p:cNvSpPr txBox="1"/>
          <p:nvPr/>
        </p:nvSpPr>
        <p:spPr>
          <a:xfrm>
            <a:off x="2880438" y="4099639"/>
            <a:ext cx="1335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accent2"/>
                </a:solidFill>
              </a:rPr>
              <a:t>Broken!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65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1FC23-16A9-1570-0AFE-AAC5D632A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14C6-E489-2D2C-E7B8-A3EB1EE5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Intuition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916FB-61A9-F4E5-690D-9E361EE12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9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6CF73-0DB7-F25C-0CEF-93C7A098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0E53-CFC8-E1CA-7E5C-5932307E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A795B-6644-383A-15A4-919C01BBC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BCBD904-B4D8-2AD4-697A-118ADCA11CA7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C02162-7711-9B3F-22C4-34993622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42D49C-EB41-19A4-CF92-24DBC1E293BB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143873-F1DF-F591-0070-21032D31CB74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E9E2E5-F87E-4353-C336-C13E516CB90F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4C3B6A-A5C4-85E4-14D1-228B77C803A3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C1EE5E-D3AF-0EB9-47FC-E47E21BFDE59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1180ED-0642-43CA-1543-1C989FF630AE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57D8239A-80B9-C78E-C767-AE558F577401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57D920-40A1-4B89-6EB4-1C3C3775C050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23B223-59F9-ED56-1333-015784D5A427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0B3C91-D93D-442A-5EA0-B916798CEF50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C30089-227D-8585-851F-1EABB02AE4A1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7A692A-C898-24DA-D4EF-07EE88408817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F8993B-A60D-A62A-5227-99BDC2C41604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110872-7756-4EB1-DF8C-37E3BB536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A418DF-FA41-CF5D-4DA0-E7A420BC44A3}"/>
              </a:ext>
            </a:extLst>
          </p:cNvPr>
          <p:cNvGrpSpPr/>
          <p:nvPr/>
        </p:nvGrpSpPr>
        <p:grpSpPr>
          <a:xfrm>
            <a:off x="3429000" y="5219700"/>
            <a:ext cx="3335911" cy="1485901"/>
            <a:chOff x="3429000" y="5219700"/>
            <a:chExt cx="3335911" cy="1485901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C79CF10-D80F-4EDC-A3B3-F70804E7269B}"/>
                </a:ext>
              </a:extLst>
            </p:cNvPr>
            <p:cNvSpPr/>
            <p:nvPr/>
          </p:nvSpPr>
          <p:spPr>
            <a:xfrm>
              <a:off x="6079111" y="52959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1EA9B36-B1B0-9532-137F-EF98650CC28E}"/>
                </a:ext>
              </a:extLst>
            </p:cNvPr>
            <p:cNvSpPr/>
            <p:nvPr/>
          </p:nvSpPr>
          <p:spPr>
            <a:xfrm>
              <a:off x="6172200" y="52197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A4509A18-FDBF-246A-5A96-4FD8693584C0}"/>
                </a:ext>
              </a:extLst>
            </p:cNvPr>
            <p:cNvSpPr/>
            <p:nvPr/>
          </p:nvSpPr>
          <p:spPr>
            <a:xfrm>
              <a:off x="6079111" y="56007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ED398F7-ABD5-FBB2-5DAC-7092AC402FF8}"/>
                </a:ext>
              </a:extLst>
            </p:cNvPr>
            <p:cNvSpPr/>
            <p:nvPr/>
          </p:nvSpPr>
          <p:spPr>
            <a:xfrm>
              <a:off x="6553200" y="55245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77B5A3A-648D-D466-8557-EAAE2F092C39}"/>
                </a:ext>
              </a:extLst>
            </p:cNvPr>
            <p:cNvSpPr/>
            <p:nvPr/>
          </p:nvSpPr>
          <p:spPr>
            <a:xfrm>
              <a:off x="6079111" y="59055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F2E6989-510C-3BCF-CB1B-F905BCFF4BA0}"/>
                </a:ext>
              </a:extLst>
            </p:cNvPr>
            <p:cNvSpPr/>
            <p:nvPr/>
          </p:nvSpPr>
          <p:spPr>
            <a:xfrm>
              <a:off x="6248400" y="58293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124701A-B77E-EDAA-AD7B-AF274D3F2A90}"/>
                </a:ext>
              </a:extLst>
            </p:cNvPr>
            <p:cNvSpPr/>
            <p:nvPr/>
          </p:nvSpPr>
          <p:spPr>
            <a:xfrm>
              <a:off x="3429000" y="56388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FC5EE7B-FCCF-0A15-FA7D-200204CD174A}"/>
                </a:ext>
              </a:extLst>
            </p:cNvPr>
            <p:cNvSpPr/>
            <p:nvPr/>
          </p:nvSpPr>
          <p:spPr>
            <a:xfrm>
              <a:off x="3505200" y="55626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77645A5A-31D0-2233-A9F7-3343F2612DE8}"/>
                </a:ext>
              </a:extLst>
            </p:cNvPr>
            <p:cNvSpPr/>
            <p:nvPr/>
          </p:nvSpPr>
          <p:spPr>
            <a:xfrm>
              <a:off x="3429000" y="59436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47B0343-CF94-5E71-F2C4-88DAD12F1158}"/>
                </a:ext>
              </a:extLst>
            </p:cNvPr>
            <p:cNvSpPr/>
            <p:nvPr/>
          </p:nvSpPr>
          <p:spPr>
            <a:xfrm>
              <a:off x="3886200" y="58674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BE076BBF-F4D2-2952-DE0E-C16459F4EE5F}"/>
                </a:ext>
              </a:extLst>
            </p:cNvPr>
            <p:cNvSpPr/>
            <p:nvPr/>
          </p:nvSpPr>
          <p:spPr>
            <a:xfrm>
              <a:off x="3429000" y="62484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2130AF71-5529-C0F4-49FA-1A784FAAFAA4}"/>
                </a:ext>
              </a:extLst>
            </p:cNvPr>
            <p:cNvSpPr/>
            <p:nvPr/>
          </p:nvSpPr>
          <p:spPr>
            <a:xfrm>
              <a:off x="3581400" y="61722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E366A8D-2767-010F-B9B7-9D9963FE3ACA}"/>
                </a:ext>
              </a:extLst>
            </p:cNvPr>
            <p:cNvSpPr/>
            <p:nvPr/>
          </p:nvSpPr>
          <p:spPr>
            <a:xfrm>
              <a:off x="3438144" y="65532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DD4DA342-F49F-C195-E715-1C03D3F2AD1E}"/>
                </a:ext>
              </a:extLst>
            </p:cNvPr>
            <p:cNvSpPr/>
            <p:nvPr/>
          </p:nvSpPr>
          <p:spPr>
            <a:xfrm>
              <a:off x="3742944" y="64770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7A76424-41FD-D18B-BD05-3A4385894FE3}"/>
                </a:ext>
              </a:extLst>
            </p:cNvPr>
            <p:cNvSpPr/>
            <p:nvPr/>
          </p:nvSpPr>
          <p:spPr>
            <a:xfrm>
              <a:off x="4800600" y="5638802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42F0106-E9FB-7CDF-05F2-CF84ADCBE901}"/>
                </a:ext>
              </a:extLst>
            </p:cNvPr>
            <p:cNvSpPr/>
            <p:nvPr/>
          </p:nvSpPr>
          <p:spPr>
            <a:xfrm>
              <a:off x="5257800" y="5562601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A6E9CB52-434E-4E46-45AB-6D9FC77C67AE}"/>
                </a:ext>
              </a:extLst>
            </p:cNvPr>
            <p:cNvSpPr/>
            <p:nvPr/>
          </p:nvSpPr>
          <p:spPr>
            <a:xfrm>
              <a:off x="4800600" y="5943602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F22DB5FB-1D1D-C90A-B7D7-45417D2B0758}"/>
                </a:ext>
              </a:extLst>
            </p:cNvPr>
            <p:cNvSpPr/>
            <p:nvPr/>
          </p:nvSpPr>
          <p:spPr>
            <a:xfrm>
              <a:off x="5257800" y="5867401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A4210C36-D8C8-8AB4-2B2A-9324E96793D5}"/>
                </a:ext>
              </a:extLst>
            </p:cNvPr>
            <p:cNvSpPr/>
            <p:nvPr/>
          </p:nvSpPr>
          <p:spPr>
            <a:xfrm>
              <a:off x="4800600" y="6248402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92A72BA-A835-5CFB-8175-5E20EAB07C48}"/>
                </a:ext>
              </a:extLst>
            </p:cNvPr>
            <p:cNvSpPr/>
            <p:nvPr/>
          </p:nvSpPr>
          <p:spPr>
            <a:xfrm>
              <a:off x="5105400" y="6172201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F431E6B4-DD49-910F-D9B9-DD1EDC0A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087F4ED9-04B5-9EB1-B80F-907739993E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F160C2-5B29-2AF6-B04C-E535E00ACEC1}"/>
                  </a:ext>
                </a:extLst>
              </p14:cNvPr>
              <p14:cNvContentPartPr/>
              <p14:nvPr/>
            </p14:nvContentPartPr>
            <p14:xfrm>
              <a:off x="258480" y="2604600"/>
              <a:ext cx="7818480" cy="3630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F160C2-5B29-2AF6-B04C-E535E00ACE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9120" y="2595240"/>
                <a:ext cx="7837200" cy="36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45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DF39F-FEEC-6CED-3340-3A994D2B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3A48-B40E-34B6-9A0C-CFE8015A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D088E-F585-02DC-4B67-2056FBA11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3575BF-EC1D-F186-306E-9B46FC9AF0B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2355B4D-2301-52FB-445C-2F7FF3068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14D8BAC-D966-5587-B239-74C1E1849F42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1C00961-DA01-8B80-A802-264CBD8026CE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C7DA05-7A7C-B454-F3E6-3B3E03666523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9BF5A4-EF83-79AB-A555-C2201FA88ADA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B57CA49-CB1B-922C-332C-25781FF7FA4A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8605C0-249F-F007-FBBA-B0F19FC76AE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EFE11B66-4385-6B7D-3BE2-B6CDDB95E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0C9F41C-D658-765D-CD9D-BBB93186D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B18DDC-5292-98B2-1203-39E4654509F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8DA552-D9D2-7EB8-3F5A-199EFAE567F6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31591C-F63C-3D92-1D18-4D5CD8710A9D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72FF54-C174-EE3C-63C9-FBBA87FBADE0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E4EF26B-7093-9536-7538-D707CBF130B5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80DE88-8CB0-7923-F340-9735F4BC278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8A92A3-7D62-1BA1-A5AE-949B93B6409A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D78F8D-0F9A-6097-3058-C32141AAD71A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1ABCC22-0078-0E02-B81B-A630850FDD52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C290E4-CC17-7EB1-CF1B-C6D1D2775656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5CF3DB0-2130-A726-F3AF-3A869F7C541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C7B8197-61A1-F95A-14F5-7F3517C2474D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7D361AC-4F21-6DCC-5D08-835AEC56D947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27289B7-5E11-0918-0657-5D121F6C696F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88B7E1D-0417-BCF5-ED0F-3BCBCE05CBDF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F14A33C-1944-7477-CE33-C0A39751C252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1B1C85B-4883-8180-7280-5CF4D3701AC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C11BF51-25D5-70AD-066B-69A7E6A9329F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89A2C0-D8B4-BA5F-3E37-D07E4BB9B306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CDD8D4F-1328-2843-8E7A-F06BDDFAF700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827B1AA-BE34-CB40-1965-027E7D4CB340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3C8DD1B-4DFA-4153-5317-9D54A62A4E78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21A632F-EE83-7F2D-2696-F368C6B3BD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forward pass propagates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(forward) through the network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 give us these values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97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69781A-EBB5-2378-B97F-F59DE3874FE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141288-D284-2A41-5CBA-E27C168EB08A}"/>
                  </a:ext>
                </a:extLst>
              </p14:cNvPr>
              <p14:cNvContentPartPr/>
              <p14:nvPr/>
            </p14:nvContentPartPr>
            <p14:xfrm>
              <a:off x="8942040" y="1342440"/>
              <a:ext cx="3254040" cy="5379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141288-D284-2A41-5CBA-E27C168EB0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932680" y="1333080"/>
                <a:ext cx="3272760" cy="539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18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4" grpId="0"/>
      <p:bldP spid="20" grpId="0"/>
      <p:bldP spid="22" grpId="0"/>
      <p:bldP spid="26" grpId="0"/>
      <p:bldP spid="28" grpId="0"/>
      <p:bldP spid="32" grpId="0"/>
      <p:bldP spid="34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8738-3AB5-C840-FA99-F361963A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22888-69F5-07E1-2BE8-C0EAD622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239C-53D5-A022-07C2-A6AA711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4"/>
            <a:ext cx="11406351" cy="1159755"/>
          </a:xfrm>
        </p:spPr>
        <p:txBody>
          <a:bodyPr>
            <a:normAutofit/>
          </a:bodyPr>
          <a:lstStyle/>
          <a:p>
            <a:r>
              <a:rPr lang="en-US" dirty="0"/>
              <a:t>Building on optimization for linear and logistic regression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Selling my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28251-05DB-502E-2697-FB092C840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28" y="1713194"/>
            <a:ext cx="3867690" cy="10860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8FF2EA-130F-BB87-F1F1-31DB1504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16" y="2915926"/>
            <a:ext cx="6592768" cy="3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22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71FDA-FCAB-7C13-CD08-7DC571DB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03207-7AEC-14DA-8226-5DB829C6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CC5F2-2A11-AB42-706F-692B390C3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BB8953B-E3A5-B78B-C341-90020050FCF9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A4BBB7-6FA9-DB89-2DD0-C65ED6CEE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A0A13D-A953-61BC-D070-B4F1165AA90D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DC2EFD-66A0-3DB1-739F-8551B434D0DC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3A0E32-4F90-2883-8AE4-F747E8BD8B0C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42C860-ED96-A598-89A5-BB61F0AB036D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E641F3-29A0-BB23-8BF7-310C21B5BD5B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5B300F-8F6B-1115-C49C-5083354F11F5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0AAFB32F-5433-1742-87D1-44C64F448E4E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ABA764-0DB1-2365-5DBD-79D2E2994396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BC3AD6-8AF3-9750-5A34-57C765B1B3A2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73D808-8061-DCA4-2284-271878FD481C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0F5A08-9F2A-F37E-2F93-D25ED04DC945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165790-BBF4-7576-3DC4-1FD36D17D171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3E6B4D-5AC9-FDA0-B6AD-48634AC7761C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E9FAE8-1F0C-E3B5-F791-139E16D7E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05D1441-ABEB-6AE0-0E6B-1132CC5F743F}"/>
              </a:ext>
            </a:extLst>
          </p:cNvPr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27DE961-5B27-06BC-9E26-F7D929E703BB}"/>
              </a:ext>
            </a:extLst>
          </p:cNvPr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B4ED381-C0F1-278B-087D-DE16FE9E73DC}"/>
              </a:ext>
            </a:extLst>
          </p:cNvPr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8137A69-985E-01D8-D60D-02207350FC01}"/>
              </a:ext>
            </a:extLst>
          </p:cNvPr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5815438-260B-0247-DBDD-7180F5056874}"/>
              </a:ext>
            </a:extLst>
          </p:cNvPr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0669312-A5C3-8C50-A5EB-D2652DE15031}"/>
              </a:ext>
            </a:extLst>
          </p:cNvPr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01574AD-F54A-2125-AEB3-B8308D088E4C}"/>
              </a:ext>
            </a:extLst>
          </p:cNvPr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7E92B22-81ED-AF7C-FE9E-EADEA015A75E}"/>
              </a:ext>
            </a:extLst>
          </p:cNvPr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8698E4F-9146-EBDA-0F5A-1411148F70AC}"/>
              </a:ext>
            </a:extLst>
          </p:cNvPr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D79F862-43C3-F88E-1855-E48A3157CFA9}"/>
              </a:ext>
            </a:extLst>
          </p:cNvPr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C49725B-8FCA-A9FD-5375-9BE113FEED48}"/>
              </a:ext>
            </a:extLst>
          </p:cNvPr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CF8F530-1847-1735-12FD-310C7832D957}"/>
              </a:ext>
            </a:extLst>
          </p:cNvPr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1520E3E-5CF3-6467-7906-55BD4EBDBAEB}"/>
              </a:ext>
            </a:extLst>
          </p:cNvPr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28E10D4-84A0-BDB9-B480-0041E8214657}"/>
              </a:ext>
            </a:extLst>
          </p:cNvPr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E7867B9-00EF-4982-CE7D-94F2550557BA}"/>
              </a:ext>
            </a:extLst>
          </p:cNvPr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FB25D11-C53B-DF86-FDD1-BD7F246D4D2E}"/>
              </a:ext>
            </a:extLst>
          </p:cNvPr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A360603-0F81-541B-88D1-78A5717CF1FA}"/>
              </a:ext>
            </a:extLst>
          </p:cNvPr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50DA4C3-67D3-198F-DB03-3F7B9FDDCB93}"/>
              </a:ext>
            </a:extLst>
          </p:cNvPr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653BC2F-E67B-48D0-3350-BF6454D65F79}"/>
              </a:ext>
            </a:extLst>
          </p:cNvPr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39A211F8-A92C-2164-41D6-130A0661E4D8}"/>
              </a:ext>
            </a:extLst>
          </p:cNvPr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A698DB8-7CB1-E6CC-DEDA-F8FABFAD3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6A80A603-97FD-7EBC-3FF7-4B7D13785E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6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59 0 C 0.03685 0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-0.01497 0.00115 -0.01471 0.00139 C -0.01458 0.00185 0 0 0 0 Z " pathEditMode="relative" ptsTypes="A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573 0.00023 -0.01588 0.00161 -0.01212 0.00161 C -0.00833 0.00161 0.02058 -7.40741E-6 0.02279 -7.40741E-6 L 8.33333E-7 -7.40741E-6 Z " pathEditMode="relative" ptsTypes="AAAA">
                                      <p:cBhvr>
                                        <p:cTn id="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8.33333E-7 -1.11111E-6 0.00846 0.00116 0.00859 0.00139 C 0.00885 0.00185 8.33333E-7 -1.11111E-6 8.33333E-7 -1.11111E-6 Z " pathEditMode="relative" ptsTypes="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-1.11111E-6 0.00938 0.00116 0.00951 0.00139 C 0.00977 0.00185 2.08333E-7 -1.11111E-6 2.08333E-7 -1.11111E-6 Z " pathEditMode="relative" ptsTypes="A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92 C -0.00585 -0.00046 -0.01237 0.00023 -0.01145 0.00047 C -0.01041 0.0007 0.00691 0.00047 0.00691 0.00047 L 0.00079 -0.00092 Z " pathEditMode="relative" ptsTypes="AAAA">
                                      <p:cBhvr>
                                        <p:cTn id="1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6 L 0.00612 -7.40741E-6 L 1.04167E-6 -7.40741E-6 Z " pathEditMode="relative" ptsTypes="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L 0.02175 0.00046 L 0.00078 0.00046 Z " pathEditMode="relative" ptsTypes="AAA">
                                      <p:cBhvr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00612 0.00255 L 0.00013 0.00093 Z " pathEditMode="relative" ptsTypes="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3.33333E-6 C -0.00494 0.00046 -0.00963 0.00115 -0.00808 0.00139 C -0.00665 0.00162 0.00847 0.00139 0.00847 0.00139 L -0.00027 3.33333E-6 Z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0.00046 -0.02813 0.00185 -0.02982 0.00185 C -0.03138 0.00185 -0.01419 0.00046 -0.00964 0 C -0.00521 -0.00023 0.00325 -0.00023 0 0 Z " pathEditMode="relative" ptsTypes="AAAA">
                                      <p:cBhvr>
                                        <p:cTn id="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3841 1.85185E-6 L 2.29167E-6 1.85185E-6 Z " pathEditMode="relative" ptsTypes="AAA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872 -1.48148E-6 L 8.33333E-7 -1.48148E-6 Z " pathEditMode="relative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556E-6 C 0.00469 5.55556E-6 0.04831 0.00116 0.05066 0.00139 C 0.053 0.00163 0.01394 0.00139 0.01394 0.00139 C 0.00925 0.00139 0.025 0.00163 0.02266 0.00139 C 0.02032 0.00116 -0.00468 5.55556E-6 -4.79167E-6 5.55556E-6 Z " pathEditMode="relative" ptsTypes="AAAAA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066BC-BB49-E017-1DBF-D7D9C023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233A-FF36-0985-E5F9-58F7F4B2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4B4D-1846-0DDA-A10C-E06B42FEC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77069F-DDCD-1E5C-CD93-C5AADC88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8B85300-405C-1E8D-A4A6-A95197D7DB0B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AF9B5-7B36-A25C-B591-9B8620AB6346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EC92DF-F445-45B1-0D8F-A26C5B740018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0CFAD7-FD82-D7D5-BEE3-5DE17310A6F6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CE9D2-55F0-970F-1868-EA556DF0CAEF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5059764C-01A5-E1DD-D5F5-C166793179E0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243864-A06D-7625-B928-053C631DEB33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5B8A3B-6433-0FFC-5118-C462B847F307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DB7514-96EE-A1EA-5796-A6CC0227BB1E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FC4C3F-BCE3-7BD0-D4A8-906986E93CFF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2B87D6-9784-A221-A734-BD031D16958E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5DF3F0-1644-8276-2408-F9C8EA3AC979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4BE1749-C92B-1BF8-E7E9-9948DDA4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B868513-7815-46F3-3DE0-63B5DD780E6A}"/>
              </a:ext>
            </a:extLst>
          </p:cNvPr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8B0AC94-CE05-66CA-CB06-3200DA65D1D1}"/>
              </a:ext>
            </a:extLst>
          </p:cNvPr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30590E5-E0D2-F897-56F1-E90D4DD71BAC}"/>
              </a:ext>
            </a:extLst>
          </p:cNvPr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4E0178-EC6E-8128-15BF-1AC86EAD8BD9}"/>
              </a:ext>
            </a:extLst>
          </p:cNvPr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5481590-F3CF-A3D4-515A-624C1632B8BA}"/>
              </a:ext>
            </a:extLst>
          </p:cNvPr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9403771-21AB-180E-023F-B12FE42FD2DA}"/>
              </a:ext>
            </a:extLst>
          </p:cNvPr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12567FE-A251-869A-A3E5-C2AF4723398E}"/>
              </a:ext>
            </a:extLst>
          </p:cNvPr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72DA471-80DC-E532-BA1E-CECB5E83E50B}"/>
              </a:ext>
            </a:extLst>
          </p:cNvPr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F6C7C21-99BE-4F86-90F8-AA25B3AB557F}"/>
              </a:ext>
            </a:extLst>
          </p:cNvPr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49AECBF-7339-4D07-14E1-DD4A5463718B}"/>
              </a:ext>
            </a:extLst>
          </p:cNvPr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2DB5D32-2FC7-7350-0C17-2D1BF8D40A3B}"/>
              </a:ext>
            </a:extLst>
          </p:cNvPr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1453509-997D-F692-CE3B-52A197D4E157}"/>
              </a:ext>
            </a:extLst>
          </p:cNvPr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A4F3843-87D1-01CD-0AD2-117FAE8CF1E1}"/>
              </a:ext>
            </a:extLst>
          </p:cNvPr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C42C694-9683-EAE8-6CC7-C079BBFFF575}"/>
              </a:ext>
            </a:extLst>
          </p:cNvPr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6316527-449E-2F0E-E22A-850A1645F4A5}"/>
              </a:ext>
            </a:extLst>
          </p:cNvPr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DC04E4B-BB53-11CE-9B0A-CC0D52D229CA}"/>
              </a:ext>
            </a:extLst>
          </p:cNvPr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738F049-4238-8132-6DB2-7F9293EF84A6}"/>
              </a:ext>
            </a:extLst>
          </p:cNvPr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20CA3D3-4C43-0B1F-0A25-95A48003313B}"/>
              </a:ext>
            </a:extLst>
          </p:cNvPr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7877DCD-CA45-9F38-F881-160531370AF2}"/>
              </a:ext>
            </a:extLst>
          </p:cNvPr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EB0FCBB-C7C6-194E-4B69-5453FA75FBBB}"/>
              </a:ext>
            </a:extLst>
          </p:cNvPr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99D923A-B1D0-F6D7-3453-FB13A081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8513E29-5006-36EB-7620-12E303A99F75}"/>
              </a:ext>
            </a:extLst>
          </p:cNvPr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34C6D07-E513-F1C8-C35D-DAB7C3DB36AB}"/>
              </a:ext>
            </a:extLst>
          </p:cNvPr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ACB0202-73FF-D646-5D3E-C8863892FFE3}"/>
              </a:ext>
            </a:extLst>
          </p:cNvPr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FB7C3FE-A81E-F297-FAE0-50699BF08E92}"/>
              </a:ext>
            </a:extLst>
          </p:cNvPr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F51F4FC-A674-D0B2-3E11-B14C26EB4D79}"/>
              </a:ext>
            </a:extLst>
          </p:cNvPr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D1FCDF7B-BB65-64A9-00C6-EC87D31F0943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68796CB-05FD-EAAD-4B83-C1300D074EAE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9BD16E2-C6D3-2002-1E85-0A06CC2C564D}"/>
              </a:ext>
            </a:extLst>
          </p:cNvPr>
          <p:cNvGrpSpPr/>
          <p:nvPr/>
        </p:nvGrpSpPr>
        <p:grpSpPr>
          <a:xfrm>
            <a:off x="9997400" y="1850859"/>
            <a:ext cx="864915" cy="4474756"/>
            <a:chOff x="9997400" y="1850859"/>
            <a:chExt cx="864915" cy="4474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C1E24EED-41B7-21FA-00F9-E0BF97838F5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A003005E-AEB2-415D-BB07-3021D89FB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9E3E6B11-3EE7-F611-1899-9C134E00A0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3E978F71-CA9B-48B3-BBDE-BC91C3E279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36DBFA6C-14F6-5943-6E4E-C160BD9A85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43F68D3B-499B-454B-B8C1-1B08A97AB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3D1AFE45-1CED-CB60-0A6F-5394422D98C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98783C38-CA82-4657-9EF9-ED7C36E3B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B4520F47-53A6-1348-947B-E73E580775B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524DCE73-99B7-4EEE-B5C0-B9354B423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CF52D76A-8BA4-0251-8905-79C22127D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98B21F21-3EFF-40B9-9C7A-F44FEA731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B5274C00-D9DF-C45B-59B0-8688983D36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6EEEA81D-8B43-42DE-A061-0EFC4BCDE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960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ACDD-0E02-93F6-A744-DC30E6DB8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8544-E3D5-C58A-B3F7-279C6B64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210A7-A56C-CABC-70F2-60D058153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D7C9A8-ACA0-6105-2546-81D76AF5A24E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3456DE-88C1-C3A5-9B30-4B044CAB264D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533802-41F1-2A7D-93B5-3CAD4ACD9C32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44F7EA-6E7B-EF4C-AB2C-E85805B47A3C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B73D5D-4362-25D8-E94F-D25885B4FFD1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C9B5FCDB-3545-0C8E-2425-ED9959AB27DF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037D17-CFC1-DB36-5DF6-B70A8F1B0817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88D0EA-95B4-A39B-4EB4-67D5B48F8890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171B77-14FB-98EC-48AC-4A0312629516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484CA6-B406-A78D-51C1-47008A777FA8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FAB7CB-4605-9F6B-B57C-444D7F5D1D77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D06BBC-0ED4-4CB0-1D47-24D2AF9B7341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72B0A1-226A-08FE-6B91-8C4CDF89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ED7B0FB-C566-92F0-91AD-22D03838FEC3}"/>
              </a:ext>
            </a:extLst>
          </p:cNvPr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7060ABF-1A8E-C969-D75B-D7DEC5C016E1}"/>
              </a:ext>
            </a:extLst>
          </p:cNvPr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F5E4F52-5BB0-129D-1852-7BE4EE10609C}"/>
              </a:ext>
            </a:extLst>
          </p:cNvPr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282467-C854-6FF6-F301-935C8E8BE0F1}"/>
              </a:ext>
            </a:extLst>
          </p:cNvPr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FBB78A9-C017-3315-453C-813F4B6D57CE}"/>
              </a:ext>
            </a:extLst>
          </p:cNvPr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6A90E9E-FCFA-7621-197D-97C11279369B}"/>
              </a:ext>
            </a:extLst>
          </p:cNvPr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C96D4B7-8F82-D630-443D-1B99146953F2}"/>
              </a:ext>
            </a:extLst>
          </p:cNvPr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01CF92-D222-BD45-93D5-4CC6728FACA3}"/>
              </a:ext>
            </a:extLst>
          </p:cNvPr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C29EC74-27B1-A1B0-1934-0A7A42908729}"/>
              </a:ext>
            </a:extLst>
          </p:cNvPr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1AD9363-AFC5-687C-DC95-E77AE178D56D}"/>
              </a:ext>
            </a:extLst>
          </p:cNvPr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347DB66-ECE2-6368-6076-ABD49F703054}"/>
              </a:ext>
            </a:extLst>
          </p:cNvPr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889E969-99BD-3468-66AD-5024FC22B3F8}"/>
              </a:ext>
            </a:extLst>
          </p:cNvPr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AAB2CD1-EF0E-61DB-0DD7-EC040A7CF4D6}"/>
              </a:ext>
            </a:extLst>
          </p:cNvPr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0AF3F57-C647-D32D-0375-1ECE1AFBE117}"/>
              </a:ext>
            </a:extLst>
          </p:cNvPr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E32D623-A9F7-4B6B-129E-AE95A3A81425}"/>
              </a:ext>
            </a:extLst>
          </p:cNvPr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6969515-E100-98B9-BEC9-328A9C3A912F}"/>
              </a:ext>
            </a:extLst>
          </p:cNvPr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6F51DDF-1029-30B5-1567-F3A8FF85CA02}"/>
              </a:ext>
            </a:extLst>
          </p:cNvPr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949D95C-6BD1-1788-358D-5D39C6413AC7}"/>
              </a:ext>
            </a:extLst>
          </p:cNvPr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43DD155-39A5-BEE2-E383-4B347D84A3FD}"/>
              </a:ext>
            </a:extLst>
          </p:cNvPr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43449E2A-70F9-6866-38AB-73F9BEA8ACF4}"/>
              </a:ext>
            </a:extLst>
          </p:cNvPr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242EB09-5178-52ED-3D72-04F901D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DEE4A4E-60FE-FC40-B71F-C08FEE24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3" y="3218875"/>
            <a:ext cx="1856139" cy="208994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211AEDB-29A0-AABC-9FF1-0A369A41A3C7}"/>
              </a:ext>
            </a:extLst>
          </p:cNvPr>
          <p:cNvSpPr/>
          <p:nvPr/>
        </p:nvSpPr>
        <p:spPr>
          <a:xfrm>
            <a:off x="10229917" y="2468701"/>
            <a:ext cx="19620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BUTTON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9908DCE-59CA-EB49-F4AE-819C63BCDEFD}"/>
              </a:ext>
            </a:extLst>
          </p:cNvPr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E053C66-66D4-D782-4FA6-91913E4B211E}"/>
              </a:ext>
            </a:extLst>
          </p:cNvPr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8915065-C010-7A5B-5B61-83108B0CDAA7}"/>
              </a:ext>
            </a:extLst>
          </p:cNvPr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98BCD27-04C8-92EC-6530-1337F7779DDD}"/>
              </a:ext>
            </a:extLst>
          </p:cNvPr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840C31B-1E89-A535-2E29-ADF46130546A}"/>
              </a:ext>
            </a:extLst>
          </p:cNvPr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1C68C817-29DF-F267-D4BF-058AE1055504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A1CAB04D-7120-9C47-56F1-E94BE73C4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4B50A48F-99FE-4FF0-982C-590CFAB0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545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4A80-D463-614B-6C13-4575EFE2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650A-A892-6284-5E83-6E332662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144F1-7C1E-C7DA-3ED3-9BFF2C98A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intuition (sliders)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98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20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67A77F-3942-7207-2330-8C3CBA24A48E}"/>
                  </a:ext>
                </a:extLst>
              </p14:cNvPr>
              <p14:cNvContentPartPr/>
              <p14:nvPr/>
            </p14:nvContentPartPr>
            <p14:xfrm>
              <a:off x="299520" y="1699920"/>
              <a:ext cx="11001240" cy="4703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67A77F-3942-7207-2330-8C3CBA24A4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60" y="1690560"/>
                <a:ext cx="11019960" cy="47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1868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D016-2C07-FCEF-413F-B5083AAA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6C2-FBA2-21E0-D1AC-2FEB02D3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FE243-7EBA-9547-094B-10650982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Non-linearity</a:t>
            </a:r>
          </a:p>
          <a:p>
            <a:endParaRPr lang="en-US" sz="1000" dirty="0"/>
          </a:p>
          <a:p>
            <a:r>
              <a:rPr lang="en-US" sz="2400" dirty="0"/>
              <a:t>Fitting complex functions</a:t>
            </a:r>
            <a:endParaRPr lang="en-US" sz="8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Fitting any! function (universal approximation theorem)</a:t>
            </a:r>
            <a:endParaRPr lang="en-US" sz="16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B10BDB-4389-3F50-E011-6FC311A081DA}"/>
                  </a:ext>
                </a:extLst>
              </p14:cNvPr>
              <p14:cNvContentPartPr/>
              <p14:nvPr/>
            </p14:nvContentPartPr>
            <p14:xfrm>
              <a:off x="178560" y="1072800"/>
              <a:ext cx="903240" cy="2697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B10BDB-4389-3F50-E011-6FC311A081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200" y="1063440"/>
                <a:ext cx="921960" cy="271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089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3816-C0F1-923C-BD02-9A1A1434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DF90-116F-F17A-8129-2C366FE0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49F7-BA9D-CFBA-754F-95E20777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Non-linearity</a:t>
            </a:r>
          </a:p>
        </p:txBody>
      </p:sp>
    </p:spTree>
    <p:extLst>
      <p:ext uri="{BB962C8B-B14F-4D97-AF65-F5344CB8AC3E}">
        <p14:creationId xmlns:p14="http://schemas.microsoft.com/office/powerpoint/2010/main" val="3260527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75DC-87EE-AA0F-B3F4-A4A70726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EA8D-C428-7351-FFD9-E640D8D0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is definitely not linear. The non-linear activation functions provide this non-linearity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if there are no non-linear activations?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 deep neural network with only linear layers can be reduced to an exactly equivalent single linear layer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Example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What happens with you add to linear functions together?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lines?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planes?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3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919963-A598-6A74-B631-5FB5C043F587}"/>
                  </a:ext>
                </a:extLst>
              </p14:cNvPr>
              <p14:cNvContentPartPr/>
              <p14:nvPr/>
            </p14:nvContentPartPr>
            <p14:xfrm>
              <a:off x="7925040" y="997560"/>
              <a:ext cx="4228920" cy="4990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919963-A598-6A74-B631-5FB5C043F5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15680" y="988200"/>
                <a:ext cx="4247640" cy="500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256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5080-F5A7-5A32-2E4D-75E862B70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5AC6-86B4-5A00-1BAF-B075E1BD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3D4C-1354-D2CD-D41F-C5440E024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23F7C9B-B35B-23BB-6B07-42FE8F9CF836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40F9534-5137-A098-0E26-A427A26EC0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F91AC-32C8-CF83-989E-5D185A4218F7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D975939-CF62-0FE5-38D4-A3D3D17EA5AD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B58D1D5-46EF-E01A-54C3-4F6600AB16B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59BC335-950B-F352-C70E-B783BAB45A0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543B21D-A84F-D095-682E-8FB4B2E63BA1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A1370C5D-9D05-0F64-CB30-07EB66D2EE66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1BDC062-B277-EA4B-B5D7-24DBD8D0DBB5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15C5B67-B65B-70D5-C8CE-CED834BD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4767FED-ACE0-368E-EBB2-C4F3ECE68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569A09-01D9-E85A-2B18-0DC24DE05CC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F4A2227-0292-EB94-A8FA-06C1908466C4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0DC00E6-31C3-5897-E2F9-664CB4C0ABB0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80F3545-249D-C37C-CB4F-08035FB3AB47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5AE05F4-EF5B-C083-4122-B07BAE668A7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4D05938-1160-8F63-35D5-4BFE9C2112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E2E3B1E-224F-0416-F3FC-EC8C83EAA76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9F92DB-592C-DBFC-5A82-E7A52E0439D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B10F760-933E-DA0C-C695-8B8620D3BA55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62C64F9-23F1-B7CF-8161-02E36F40D56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DA5795B-8A1A-9ED1-FE60-CFB41D803D4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6D37F7-4F7E-8C28-F209-66CC7F236F5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3B680-0179-86EB-3020-A88A18A60CA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33C4DC-442C-0DD8-8387-4A27ECC6A30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2394A6E-9335-0C27-A95E-CE1775859BB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48BBC6-3613-EAB3-F762-4BF4F713A4E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32725A3-D614-002D-C253-AFA44F18B6B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46C4561-BC79-FE3F-6133-85AB01B7F6F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CE0C5C-FB7A-00BD-3C7B-EB49118CB37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741A1-ED89-82D5-61F0-9654039457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2FE848A-534B-813E-39CA-9469782018C9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C28A360-8824-ED35-D56D-EDB0827A8B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D46E8C-BD1F-0F07-69F7-F8249A785EC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5B4693-273F-7078-BC10-1512B24B544D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8E309BD-8540-6C3C-9DB2-9503435A9A6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77A50D-A25D-3197-05D3-8CE01CF53F19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C38BBAEA-BDD2-C730-8202-0B8146E833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80D0479-9397-CA54-50AF-1AA6DF3685F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B201590-1485-097A-13A7-FE021E3D22F2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540EF5B-889F-1C52-C7B3-28AC05A7A79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E8C5471-D2A3-7776-7E8E-B4A6F66CCD32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5984F09-D037-B6DA-195A-7BB8AD6539A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A3E5E02-E3A6-ED26-E086-E40A4A0C923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AB2A6D6-4287-8C93-9E4F-F455DB88A734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32CE98C-A723-CFF2-EA57-F3A9E903B70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E12994-77A2-54BF-5D19-7EF25C7C9870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F8FE1AD-E9B5-B60A-3BC2-0B9CE5E287D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CD85C5C-BC67-A2F9-C153-C493C7815CF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2B5F6FE-1C61-03B2-F881-4BACB8E5DE0F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504BDBC-6DD1-C2F8-3A27-1D0612F69B3B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FF65352-3B13-55CB-0B16-4A05E724643F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663C668-F149-1EB7-33C8-4A7C318DB717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EC37882-3A09-1DD7-51CD-1C7E8B48C40C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49EA30-4EDF-14A2-290B-0CC22E02E66E}"/>
                  </a:ext>
                </a:extLst>
              </p14:cNvPr>
              <p14:cNvContentPartPr/>
              <p14:nvPr/>
            </p14:nvContentPartPr>
            <p14:xfrm>
              <a:off x="177480" y="2630880"/>
              <a:ext cx="9525960" cy="1322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49EA30-4EDF-14A2-290B-0CC22E02E66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8120" y="2621520"/>
                <a:ext cx="9544680" cy="134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5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8B81-1963-6987-88F9-EB329555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2AA5-2C7C-10B4-4FCE-78B45480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is Not Convex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A81200-8F65-1B97-FEF4-E55F3B6387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099" y="1368333"/>
          <a:ext cx="11079257" cy="38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8147">
                  <a:extLst>
                    <a:ext uri="{9D8B030D-6E8A-4147-A177-3AD203B41FA5}">
                      <a16:colId xmlns:a16="http://schemas.microsoft.com/office/drawing/2014/main" val="426037949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8667880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152169113"/>
                    </a:ext>
                  </a:extLst>
                </a:gridCol>
              </a:tblGrid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Objective function for…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Convex?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Closed-form solution?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896656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Linear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67102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Logistic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346150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96008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CC668C-1AFA-DECE-73B8-E09C565578E0}"/>
                  </a:ext>
                </a:extLst>
              </p14:cNvPr>
              <p14:cNvContentPartPr/>
              <p14:nvPr/>
            </p14:nvContentPartPr>
            <p14:xfrm>
              <a:off x="7328160" y="2539800"/>
              <a:ext cx="3538800" cy="2559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CC668C-1AFA-DECE-73B8-E09C565578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8800" y="2530440"/>
                <a:ext cx="3557520" cy="257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097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3CE32-4590-DCC8-26A9-57E4BB94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54DB9-D10A-AE42-DCF4-D9D992D3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2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73739B-FA67-D846-ED15-3196F1B3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4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8DCB1B5-37AC-968D-9FAD-1D507A577754}"/>
                  </a:ext>
                </a:extLst>
              </p14:cNvPr>
              <p14:cNvContentPartPr/>
              <p14:nvPr/>
            </p14:nvContentPartPr>
            <p14:xfrm>
              <a:off x="3705840" y="2224440"/>
              <a:ext cx="6473160" cy="4840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8DCB1B5-37AC-968D-9FAD-1D507A5777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6480" y="2215080"/>
                <a:ext cx="6491880" cy="485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4750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4CF76-EABF-CD32-F4E1-FE104A71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58A1-9E53-169B-592A-B5CD58EE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Prediction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Objective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r>
                  <a:rPr lang="en-US" sz="2400" dirty="0"/>
                  <a:t>Just because it can fit any function will it?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 function is non-convex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it will get stuck in local minima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Stochastic </a:t>
                </a: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gradient decent take pseudorandom steps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Helps pop out of local minima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Is getting stuck at a local minima necessarily a bad thing??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78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616D30-E41D-E7AD-FB74-F94D77660F17}"/>
                  </a:ext>
                </a:extLst>
              </p14:cNvPr>
              <p14:cNvContentPartPr/>
              <p14:nvPr/>
            </p14:nvContentPartPr>
            <p14:xfrm>
              <a:off x="8555400" y="6120000"/>
              <a:ext cx="1085760" cy="229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616D30-E41D-E7AD-FB74-F94D77660F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6040" y="6110640"/>
                <a:ext cx="1104480" cy="2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3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05EE-E262-4C1B-499E-CA0929DD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CADA-1A40-F050-8292-CB5DF167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4A43-1AB7-0CF3-418D-AF6319F75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complex functions (with 1-D input)</a:t>
            </a:r>
          </a:p>
        </p:txBody>
      </p:sp>
    </p:spTree>
    <p:extLst>
      <p:ext uri="{BB962C8B-B14F-4D97-AF65-F5344CB8AC3E}">
        <p14:creationId xmlns:p14="http://schemas.microsoft.com/office/powerpoint/2010/main" val="3638207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A789-70FF-4D80-B268-74600A7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for Nonlinear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8BC2-7B41-44B5-9120-D3678932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910301"/>
          </a:xfrm>
        </p:spPr>
        <p:txBody>
          <a:bodyPr/>
          <a:lstStyle/>
          <a:p>
            <a:r>
              <a:rPr lang="en-US" dirty="0"/>
              <a:t>Linear classifiers have linear decision boundaries</a:t>
            </a:r>
          </a:p>
          <a:p>
            <a:r>
              <a:rPr lang="en-US" dirty="0">
                <a:solidFill>
                  <a:srgbClr val="7030A0"/>
                </a:solidFill>
              </a:rPr>
              <a:t>Feature mapping can convert nonlinear data to higher dimensions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Today, instead of choosing a feature mapping function, we’ll use neural networks to learn nonlinear decision boundaries.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We’ll quickly shift this to doing nonlinear regression too!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354B-E3E3-4AE6-901E-5D775BF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54" y="2065514"/>
            <a:ext cx="5677891" cy="3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3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A4BD9C-9419-404C-B477-0B1CAD66EF38}"/>
                  </a:ext>
                </a:extLst>
              </p14:cNvPr>
              <p14:cNvContentPartPr/>
              <p14:nvPr/>
            </p14:nvContentPartPr>
            <p14:xfrm>
              <a:off x="485280" y="1871280"/>
              <a:ext cx="10913400" cy="441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A4BD9C-9419-404C-B477-0B1CAD66EF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920" y="1861920"/>
                <a:ext cx="10932120" cy="44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493504-3C3F-4116-88EC-26EC344606FE}"/>
                  </a:ext>
                </a:extLst>
              </p14:cNvPr>
              <p14:cNvContentPartPr/>
              <p14:nvPr/>
            </p14:nvContentPartPr>
            <p14:xfrm>
              <a:off x="10929600" y="4350240"/>
              <a:ext cx="642960" cy="510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493504-3C3F-4116-88EC-26EC344606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20240" y="4340880"/>
                <a:ext cx="661680" cy="52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967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A524-E556-2B52-ED59-1D6B797E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7AC-7030-97A3-63C9-9CDB844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4D0B8-B702-8732-6F74-E5D953320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E1180-9587-3C3E-433F-B2F68673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33F6CE-8734-49A4-2E3F-ED5B3BB6B656}"/>
                  </a:ext>
                </a:extLst>
              </p14:cNvPr>
              <p14:cNvContentPartPr/>
              <p14:nvPr/>
            </p14:nvContentPartPr>
            <p14:xfrm>
              <a:off x="5789880" y="1316880"/>
              <a:ext cx="6269040" cy="522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07520"/>
                <a:ext cx="6287760" cy="52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7534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726E-9613-7662-F408-5DD6C575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6650-DABF-84CD-6D9B-CD0FD9F0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95965-8A9C-001E-6716-621481087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complex functions (with 2-D input)</a:t>
            </a:r>
          </a:p>
        </p:txBody>
      </p:sp>
    </p:spTree>
    <p:extLst>
      <p:ext uri="{BB962C8B-B14F-4D97-AF65-F5344CB8AC3E}">
        <p14:creationId xmlns:p14="http://schemas.microsoft.com/office/powerpoint/2010/main" val="23558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F4EF-9CC5-C44B-C19B-F7DF1894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8DEF-AB93-D29A-98EC-A951BA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CBC9-CCEF-90A5-81FA-1B602E91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02A20948-3E6A-FEB0-6C57-B9DABF2A1F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FEA6943-4405-E290-5D78-AFB1E3801DF8}"/>
                  </a:ext>
                </a:extLst>
              </p:cNvPr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>
            <a:extLst>
              <a:ext uri="{FF2B5EF4-FFF2-40B4-BE49-F238E27FC236}">
                <a16:creationId xmlns:a16="http://schemas.microsoft.com/office/drawing/2014/main" id="{333C4A0E-1550-CD87-7175-46EBC3421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19E027-5533-3F1E-8DCF-18A1E5518E65}"/>
                  </a:ext>
                </a:extLst>
              </p:cNvPr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FEC4095-2C81-9E88-8371-4DC05D01159A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85F0048E-0446-BB29-E4FA-6C8776A61030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0831E655-E734-03FD-6485-9AFC228F99BD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06480D11-A3C3-204A-D522-9221B9BA81B5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9CA97CB8-AC0B-2DA9-4D58-ABD34D59A996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C2F30E27-98FC-A843-1D26-BAF71E9A491C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80B8CA50-E989-E850-E925-2A8F69200C4C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6AC48DF4-34BA-5679-219A-E3FBBEE83E3C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0007DCB6-2609-7E23-12ED-C15759A0D6B2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B3EC6F2F-7F3F-FC5D-C4BE-EDCA626178EC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50C6CE9F-884E-2A1F-2432-018A08EFF45B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6B4B4E5B-CFD9-59A5-B4FC-350DCF547144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6BDA6E61-2DBC-55A0-EFAD-0C16D39314DC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27A7E76A-C7D8-2AB7-8000-301ECB2DB28C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6897327F-E55E-12C2-09CE-509AC6E7697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44099788-5289-40DD-15F5-A062AD2AD249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B52F8DD8-5004-EC7A-3B44-90D7B262012D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AECE830D-4C11-C5AD-6F01-3147B41ECBF8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20C31DBD-FFDB-76F6-C029-E168D168D124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EDBCAC3E-5216-0302-14BF-2DB9E6F67ED4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92ED408C-E2CC-FD5C-3649-D76C76BA7A36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956BC69B-7569-3CEA-91C7-CA732D734F1F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A724903F-8B8F-F1B4-C408-8CBF8E6FC85B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822BC698-0EE8-FAA3-6E34-426508353239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D2F67035-17CC-2E08-05CB-38C24B8E258B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20962FC-D6AA-A831-8814-E6F3C55F773F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FAB042AC-CE9B-E3E6-1DBD-84C30E7D217F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28904D80-8D19-0E07-61F7-14125A35111F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974F8BA7-C1E3-EB4F-D2FE-590E2298095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545943EE-DF54-3EED-6F27-59ADD1787E3A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ED66EE19-E150-0A6E-A8C3-E982D7C1ED89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42CE35CF-C414-C14B-1238-CB588B07C901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EC192BFD-A2D5-5F92-599E-F12DDAC3218B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F28FB6F2-D559-F39F-8A9C-06A0A9E06BE8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08BFBA94-0FF3-5526-A685-6E4C3C78BBC2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86955EEA-8755-7ADF-E16D-159A44DD8AE6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A233D8C2-2609-820B-4A67-0390AF72B260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410587C6-CA9B-C83D-04CF-2F152A24D2F1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8713966F-7196-6114-7D99-0EA7BFF840ED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89930213-91EA-92D9-7E00-024F6CB917C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D1336E15-0920-005C-8909-FD4E60112E0C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030CC7C1-2C62-8A46-9A53-F6067AB88252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53F69DD-5697-FFAB-409D-B8FD05F4CCF3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459EF291-E3B4-BA94-3CDF-9E97ECDDEB03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88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1,     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−1,  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B039-97C6-40F2-8D1A-CC7DDB30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2DA-FD06-4B4E-B0B6-D540B3F4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 Rosenblatt, 1957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0FA4-4580-488C-9990-A5A9ED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37" y="1626343"/>
            <a:ext cx="7066729" cy="495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C8301-BF3B-491D-998A-23023E3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73" y="3828438"/>
            <a:ext cx="2026647" cy="25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06D7-9C1C-4531-AE33-0CBED35C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36" y="1723156"/>
            <a:ext cx="2465784" cy="19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21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0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https://playground.tensorflow.org/#activation=sigmoid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47C95-D725-48AC-A764-55980CB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67" y="1654172"/>
            <a:ext cx="9674942" cy="50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3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4C5-6DD9-D3D6-D561-E62AC1A2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F448-0F0E-8AE9-5FFE-939CB35B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70B9-3386-4083-4A5A-D46D414BD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1FF650A-40CC-E80F-C248-37B32BBF9956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9B10585-827E-58B4-F3E2-4CE47CA18724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5EA4AE1-3E57-4899-31AE-530F8B491E3E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5692BD06-1F36-62D3-3CC5-305E7C479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27C73C15-8D04-C958-3536-E3CC242FA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9D79C308-F6EC-C8EC-6D56-02F670EBC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00C9A679-2EFD-A836-E1D3-6AC4F6AC0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8A2583C4-3639-A046-9045-689E52C29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1C08BB4C-3CC1-581E-A219-1E249244A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D648CF07-7A0B-16BA-1812-99C53DF10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2D81CBD3-BA9C-0CFB-012E-88CCB2063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3EF41130-6DD2-5FF2-F224-2DAD797A7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07BDE0E4-C4EA-E1E6-1DBF-7C3D18864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7775D33C-36C4-8D5D-062B-5B34FEA18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C33CF17D-C0D5-8710-2418-7BE2C928C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933D4057-2A94-016A-A0C3-8632167B7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999CE7E1-679B-5AEC-2A25-2F1B22C89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27D7D749-B99F-384B-327E-E3B71735C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EA21DFCB-0133-0B9B-F9AF-C4DAE771B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AE20A91C-DF13-2214-136D-5A50E6413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991FE319-BD36-D409-8A49-F4798DD20EE9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BA2BCA62-CDD5-6E5A-81D7-77E9274E2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211577E-8505-224A-BCD1-D2CBF709119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79046C5-EFF7-B3BA-A562-D6960CB8D9B2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D154B58-1612-21D8-02A2-C60833764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D7926C97-53AA-72E4-2771-179E8609E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B468BA1A-B523-EDB5-E444-89B5FE00C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ECE3E0F3-840D-EAB5-4DAF-2AE8E08E5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09E719BA-4E66-632A-EF70-784845684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E94C9-2B15-88AF-AD11-F743A47DD780}"/>
                      </a:ext>
                    </a:extLst>
                  </p:cNvPr>
                  <p:cNvSpPr/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8DA1FE16-272A-F8F8-E129-DD6A9BA40A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17CA180F-5F8D-9C06-8D75-54EB0D8F040B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D0C8047F-88D4-85FD-62FE-BEC08F94EB6A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0DF3EF8A-A1FE-984A-56E7-9158FB99B071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24E42AD-275F-2561-FF81-9BA9718FDDE8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9F908A8-2CCB-2545-5E93-C6F21B978BCF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6A4FA0B7-C9CC-A335-FDEA-318580F55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1CD96EB6-3125-D680-20AD-6FBF120C5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380416B6-5C60-055E-842C-B8825D18A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140503FE-C063-ACF4-4471-655137AAB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BC22F9FE-8148-B6DC-987F-5749BEB4C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A213A91-3DD9-8E02-C6DA-43A8C2926001}"/>
                  </a:ext>
                </a:extLst>
              </p14:cNvPr>
              <p14:cNvContentPartPr/>
              <p14:nvPr/>
            </p14:nvContentPartPr>
            <p14:xfrm>
              <a:off x="250920" y="2023200"/>
              <a:ext cx="11945160" cy="4746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A213A91-3DD9-8E02-C6DA-43A8C292600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1560" y="2013840"/>
                <a:ext cx="11963880" cy="476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2253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4442-9ACE-3FC8-1488-07CA06E4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CC8E-965D-E21C-9352-1010C9D6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2C873-3A52-0124-36FB-2BC9E4263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(Over?) Fitting any function</a:t>
            </a:r>
          </a:p>
        </p:txBody>
      </p:sp>
    </p:spTree>
    <p:extLst>
      <p:ext uri="{BB962C8B-B14F-4D97-AF65-F5344CB8AC3E}">
        <p14:creationId xmlns:p14="http://schemas.microsoft.com/office/powerpoint/2010/main" val="27443592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0743-1BD1-2C14-CFB6-24CCF1155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AE5E-5F6C-8EB7-0D92-273D7F7D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899F-C32D-663D-47EC-A1A52DF7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62692" cy="4690856"/>
          </a:xfrm>
        </p:spPr>
        <p:txBody>
          <a:bodyPr/>
          <a:lstStyle/>
          <a:p>
            <a:r>
              <a:rPr lang="en-US" sz="2400" dirty="0"/>
              <a:t>Universal Approximation Theorem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Reminder</a:t>
            </a:r>
          </a:p>
          <a:p>
            <a:r>
              <a:rPr lang="en-US" sz="2400" dirty="0"/>
              <a:t>Just because it can fit any function will it?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 is non-convex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it will get stuck in local minima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chemeClr val="tx1"/>
                </a:solidFill>
                <a:sym typeface="Wingdings" panose="05000000000000000000" pitchFamily="2" charset="2"/>
              </a:rPr>
              <a:t>Stochastic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gradient decent take pseudorandom steps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Helps pop out of local minima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Is getting stuck at a local minima necessarily a bad thing??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5886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C76E-A6DA-A63A-D400-191E981BF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6473-2DC5-CC3C-65BB-0952B30D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98F25EA-7F50-6396-9318-B3A6FB4A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A7750-85A4-9AEC-C128-074049A64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07DF8F4-AE7C-F7D6-FC1C-A0C2122E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4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BACA-3E4B-9A2D-4F5D-E4C0DF37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793-57A1-6A8F-26E0-B8049623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Overfitting and 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BA4C-232C-AEBA-C450-3D98D1E9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197417" cy="4690856"/>
          </a:xfrm>
        </p:spPr>
        <p:txBody>
          <a:bodyPr/>
          <a:lstStyle/>
          <a:p>
            <a:r>
              <a:rPr lang="en-US" sz="2400" dirty="0"/>
              <a:t>Underfitting (check this first!)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poor training loss (and poor validation loss)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Note: Compare with human performance as a baseline, i.e., make sure the task isn't impossible for a human (with unlimited resources)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Try: Adding more capacity to network (wider or deeper)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But how do we choose a new network structure?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good training loss, but poor validation loss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really large parameter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Regularization (we'll learn about this soon!)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Adding more data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57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D53AD-F224-FF73-5899-0945723EE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43E20-88B3-9891-AED3-334AB6FB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F5690CC-0B90-0951-E17A-E6E32A4FB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8745F-D191-2F7C-0D76-00F153AEC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EB92021-2DB2-1F9F-B6D8-0D7D8DDA2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7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E3EB7-E24E-AADA-2B56-9DF7FC1F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9744-5002-BD6C-0487-2FE683F7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C2A9-7E08-0903-738F-63ABF9C7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755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8480-CDD3-AEDE-33E9-CC492EBF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6A1B-7EF0-40B0-18B0-651552F7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29AE-D00C-A30E-CE0C-93A8F78D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D59FC8-97C3-A45A-34C1-7AA307FC1BCA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A3BD6D6-7529-AAE4-DF48-D46B135DC0DE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9E93723-CAB3-48F7-83F3-9379D8B30CF0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3C28B3DE-DFC7-C639-3942-B21AF5EE1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FABE7FDD-F814-32A5-7405-44684AA25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6F64BC4A-81BE-C422-8499-1F810156B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1CB14E11-73C4-E5BD-3115-B89926C2E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4AE7442F-0780-C32D-A9D9-2E3AADCE3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CA0EBBBA-58C9-90EE-A51B-0C44F63CC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E17F43A3-F717-6793-640E-962913786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4EC2AA08-0EE7-B4FD-374D-2A873DAE6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87DD8829-9FF2-3A8F-561C-A8EC5B007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4F2788AD-7057-F4D2-5A48-D8D998A2B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8DF1B11E-CBA1-86FE-D0F4-8359829DA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AB5EFF9C-41B3-6B04-6B72-0627DED8B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898B73E4-C4FB-90EC-15CF-71A54B213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F5DD6544-4C95-3FEB-38BD-4787071A7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CDAC7D38-A6F1-F1A4-73D4-DED2634EC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35D2173E-46D2-40C7-E7B1-2E22D8F72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6239BF6E-BC05-A41C-A40C-7AA3CB694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2D834120-BC94-F7F5-485D-CF040457C8FB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DCEAF51D-713C-CB45-0989-128E3EEF6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0687A55-EE88-E18E-C5FF-05DA66D41C5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74BA3A5-880E-D896-603D-D07B97881F38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F778517-D0D1-BF60-0266-D6B8F6A62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FF45A3A1-9226-E9AB-EB22-02193C662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87C16D52-275A-EC3B-8F28-741D3AC47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9FCD20D2-4EBF-3A93-C667-66F9AC32A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EDAF1227-3D65-4FAD-A173-025863B1E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/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srgbClr val="C00000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A16237AE-9BF4-2E67-CFCA-259737465611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E4559F2-D9B9-2EB8-0B06-317376D171A1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DA27BB-124A-9723-202E-B631AC280AC8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B7798A-C7A7-7FDC-8A34-5F07A2DEEF8F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7ADF948C-BCEB-2F5E-2CED-4D6EB696AFA9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DDAFAF08-36C5-4BE3-6C6B-63CF11DA3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A994F198-E548-9627-3E92-F06A99795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5C1F14DA-B39C-7C5A-C6CB-979D4A60F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6CFC25DA-EB3A-74CA-321F-AE21C8A41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ECAB3940-7435-5556-A088-2C8446F08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C81D6FE-0875-5A0F-6F14-B8B1EE730BBB}"/>
                  </a:ext>
                </a:extLst>
              </p14:cNvPr>
              <p14:cNvContentPartPr/>
              <p14:nvPr/>
            </p14:nvContentPartPr>
            <p14:xfrm>
              <a:off x="2876760" y="1823040"/>
              <a:ext cx="9273600" cy="4825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C81D6FE-0875-5A0F-6F14-B8B1EE730B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67400" y="1813680"/>
                <a:ext cx="9292320" cy="484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83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3D64-A6CB-C913-9D99-28DB2627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05E3-1F22-C925-68F5-E341C761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46EE-66E7-8221-0D5F-4DE5754FC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2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4D05-45AF-153C-D145-C9468517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EF93-8F53-AF33-A220-5FD25BE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Multivariate-chain rule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A8868-0C82-C6A3-A398-B6B986F47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67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8300</TotalTime>
  <Words>3128</Words>
  <Application>Microsoft Office PowerPoint</Application>
  <PresentationFormat>Widescreen</PresentationFormat>
  <Paragraphs>924</Paragraphs>
  <Slides>67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CMU Serif Roman</vt:lpstr>
      <vt:lpstr>Wingdings</vt:lpstr>
      <vt:lpstr>Office Theme</vt:lpstr>
      <vt:lpstr>  10-315 Introduction to ML  Neural Networks</vt:lpstr>
      <vt:lpstr>Outline</vt:lpstr>
      <vt:lpstr>Forward Pass</vt:lpstr>
      <vt:lpstr>Backpropagation</vt:lpstr>
      <vt:lpstr>Generic Layer Implementation (so-far)</vt:lpstr>
      <vt:lpstr>Optimization</vt:lpstr>
      <vt:lpstr>Optimization</vt:lpstr>
      <vt:lpstr>Calculus Time-out</vt:lpstr>
      <vt:lpstr>Multivariate-chain rule</vt:lpstr>
      <vt:lpstr>Multivariable Chain Rule</vt:lpstr>
      <vt:lpstr>Multivariable Chain Rule</vt:lpstr>
      <vt:lpstr>Exercise: Multivariable Chain Rule</vt:lpstr>
      <vt:lpstr>Multivariable Chain Rule</vt:lpstr>
      <vt:lpstr>Calculus Chain Rule</vt:lpstr>
      <vt:lpstr>Multivariable Chain Rule</vt:lpstr>
      <vt:lpstr>Backpropagation (vector version)</vt:lpstr>
      <vt:lpstr>Network Optimization</vt:lpstr>
      <vt:lpstr>Generic Layer Implementation (updated)</vt:lpstr>
      <vt:lpstr>Generic Layer Implementation (vector output version)</vt:lpstr>
      <vt:lpstr>Generic Layer Implementation (vector output version)</vt:lpstr>
      <vt:lpstr>Optimization</vt:lpstr>
      <vt:lpstr>Linear Layer Implementation</vt:lpstr>
      <vt:lpstr>Linear Layer Implementation</vt:lpstr>
      <vt:lpstr>Linear Layer Implementation</vt:lpstr>
      <vt:lpstr>Linear Layer Implementation</vt:lpstr>
      <vt:lpstr>Linear Layer Implementation</vt:lpstr>
      <vt:lpstr>Linear Layer Implementation</vt:lpstr>
      <vt:lpstr>Optimization Intuition</vt:lpstr>
      <vt:lpstr>Neural Networks</vt:lpstr>
      <vt:lpstr>Neural Networks</vt:lpstr>
      <vt:lpstr>Neural Networks</vt:lpstr>
      <vt:lpstr>Neural Networks</vt:lpstr>
      <vt:lpstr>Neural Networks</vt:lpstr>
      <vt:lpstr>Outline</vt:lpstr>
      <vt:lpstr>Neural Network Properties</vt:lpstr>
      <vt:lpstr>Neural Networks Properties</vt:lpstr>
      <vt:lpstr>Neural Networks Properties</vt:lpstr>
      <vt:lpstr>Neural Network Properties</vt:lpstr>
      <vt:lpstr>Non-linearity</vt:lpstr>
      <vt:lpstr>Objective Function is Not Convex</vt:lpstr>
      <vt:lpstr>Optimization</vt:lpstr>
      <vt:lpstr>Non-linearity</vt:lpstr>
      <vt:lpstr>Neural Network Properties</vt:lpstr>
      <vt:lpstr>Network to Approximate a 1-D Function</vt:lpstr>
      <vt:lpstr>Linear Classifiers for Nonlinear Data</vt:lpstr>
      <vt:lpstr>Network to Approximate a 1-D Function</vt:lpstr>
      <vt:lpstr>Network to Approximate a 1-D Function</vt:lpstr>
      <vt:lpstr>Network to Approximate a 1-D Function</vt:lpstr>
      <vt:lpstr>Neural Network Properties</vt:lpstr>
      <vt:lpstr>Classification Design Challenge</vt:lpstr>
      <vt:lpstr>Perceptron</vt:lpstr>
      <vt:lpstr>Perceptron History</vt:lpstr>
      <vt:lpstr>Exercise</vt:lpstr>
      <vt:lpstr>Poll</vt:lpstr>
      <vt:lpstr>Poll</vt:lpstr>
      <vt:lpstr>Classification Design Challenge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Binary Classification</vt:lpstr>
      <vt:lpstr>Neural Network Properties</vt:lpstr>
      <vt:lpstr>Neural Networks Properties</vt:lpstr>
      <vt:lpstr>Network to Approximate a 1-D Function</vt:lpstr>
      <vt:lpstr>Debugging Overfitting and Underfitting</vt:lpstr>
      <vt:lpstr>Network to Approximate a 1-D Function</vt:lpstr>
      <vt:lpstr>Summary: Neural Networks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247</cp:revision>
  <dcterms:created xsi:type="dcterms:W3CDTF">2020-05-18T13:01:09Z</dcterms:created>
  <dcterms:modified xsi:type="dcterms:W3CDTF">2024-02-19T22:12:52Z</dcterms:modified>
</cp:coreProperties>
</file>