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327" r:id="rId2"/>
    <p:sldId id="2582" r:id="rId3"/>
    <p:sldId id="2576" r:id="rId4"/>
    <p:sldId id="2577" r:id="rId5"/>
    <p:sldId id="1301" r:id="rId6"/>
    <p:sldId id="2578" r:id="rId7"/>
    <p:sldId id="2579" r:id="rId8"/>
    <p:sldId id="2516" r:id="rId9"/>
    <p:sldId id="2518" r:id="rId10"/>
    <p:sldId id="2433" r:id="rId11"/>
    <p:sldId id="2616" r:id="rId12"/>
    <p:sldId id="1313" r:id="rId13"/>
    <p:sldId id="2243" r:id="rId14"/>
    <p:sldId id="1303" r:id="rId15"/>
    <p:sldId id="2404" r:id="rId16"/>
    <p:sldId id="2583" r:id="rId17"/>
    <p:sldId id="1309" r:id="rId18"/>
    <p:sldId id="2564" r:id="rId19"/>
    <p:sldId id="2581" r:id="rId20"/>
    <p:sldId id="2580" r:id="rId21"/>
    <p:sldId id="2568" r:id="rId22"/>
    <p:sldId id="2575" r:id="rId23"/>
    <p:sldId id="2574" r:id="rId24"/>
    <p:sldId id="2571" r:id="rId25"/>
    <p:sldId id="2572" r:id="rId26"/>
    <p:sldId id="2573" r:id="rId27"/>
    <p:sldId id="2570" r:id="rId28"/>
    <p:sldId id="2609" r:id="rId29"/>
    <p:sldId id="2610" r:id="rId30"/>
    <p:sldId id="286" r:id="rId31"/>
    <p:sldId id="285" r:id="rId32"/>
    <p:sldId id="293" r:id="rId33"/>
    <p:sldId id="284" r:id="rId34"/>
    <p:sldId id="2617" r:id="rId35"/>
    <p:sldId id="2410" r:id="rId36"/>
    <p:sldId id="2584" r:id="rId37"/>
    <p:sldId id="2598" r:id="rId38"/>
    <p:sldId id="2599" r:id="rId39"/>
    <p:sldId id="2600" r:id="rId40"/>
    <p:sldId id="2592" r:id="rId41"/>
    <p:sldId id="2596" r:id="rId42"/>
    <p:sldId id="2614" r:id="rId43"/>
    <p:sldId id="2601" r:id="rId44"/>
    <p:sldId id="2591" r:id="rId45"/>
    <p:sldId id="2245" r:id="rId46"/>
    <p:sldId id="2420" r:id="rId47"/>
    <p:sldId id="2414" r:id="rId48"/>
    <p:sldId id="2611" r:id="rId49"/>
    <p:sldId id="2613" r:id="rId50"/>
    <p:sldId id="2612" r:id="rId51"/>
    <p:sldId id="2231" r:id="rId52"/>
    <p:sldId id="2246" r:id="rId53"/>
    <p:sldId id="2230" r:id="rId54"/>
    <p:sldId id="2232" r:id="rId55"/>
    <p:sldId id="2432" r:id="rId56"/>
    <p:sldId id="2249" r:id="rId57"/>
    <p:sldId id="2417" r:id="rId58"/>
    <p:sldId id="1295" r:id="rId59"/>
    <p:sldId id="1294" r:id="rId60"/>
    <p:sldId id="2247" r:id="rId61"/>
    <p:sldId id="2604" r:id="rId62"/>
    <p:sldId id="2605" r:id="rId63"/>
    <p:sldId id="2606" r:id="rId64"/>
    <p:sldId id="2607" r:id="rId65"/>
    <p:sldId id="2608" r:id="rId66"/>
    <p:sldId id="439" r:id="rId67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57" autoAdjust="0"/>
    <p:restoredTop sz="95628" autoAdjust="0"/>
  </p:normalViewPr>
  <p:slideViewPr>
    <p:cSldViewPr snapToGrid="0">
      <p:cViewPr>
        <p:scale>
          <a:sx n="58" d="100"/>
          <a:sy n="58" d="100"/>
        </p:scale>
        <p:origin x="1077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7:43:36.62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8691 11423 10127 0,'0'-6'896'0,"-1"1"-704"0,0 0-192 0,0 3 0 0,1-2 3968 0,0 1 752 16,0 1 144-16,-2-2 48 0,2-6-2368 0,-1 0-480 15,2-2-80-15,-1 1-32 0,3 1-1168 0,-2 1-224 16,1 3-48-16,1 1-16 0,1-1-224 0,-1 4-32 15,0 0-16-15,1 2 0 0,-1 2 32 0,1 0 16 16,1 2 0-16,1-1 0 0,2 2 112 0,-2 0 32 16,0 2 0-16,1-1 0 0,-1 4-32 0,2-3-16 15,-1 3 0-15,0 1 0 0,-1-2 48 0,0 2 16 16,0 4 0-16,0 1 0 0,0 2-144 0,1 5-32 16,-1-4 0-16,0 10 0 0,0 7-96 0,0 4-32 15,1 6 0-15,-4 10 0 0,-2 2-128 0,-1 5 0 0,-3 4 0 0,-1-3 0 16,2-1 0-16,-1-6-176 0,2-6 48 0,1-6 0 15,1 0 128-15,2 0 0 0,-2-6 0 0,0-4 0 16,-1 1 0-16,0-3 176 0,-1 0-48 0,0 1 0 16,-2-1 64-16,1-4 16 0,-1-5 0 0,1 2 0 15,-1-5-208-15,2-1 128 0,-1 0-128 0,0-3 0 16,0-3 272-16,-1-3-32 0,1 1-16 0,-2-1 0 16,2-2-224-16,-2 0 0 0,1-3 0 0,1-1 0 15,0 0 0-15,-1-4 0 0,1 2 0 0,-1-3 0 16,-1-2 160-16,2 0-16 0,-2 2 0 0,2-4 0 15,-1 3 192-15,1-4 48 0,-1 0 0 0,1-1 0 0,-1 2-128 16,1 0 0-16,-1 2-16 0,2-1 0 0,0 1-240 0,1 1 128 16,0 1-128-16,0-2 0 0,1 1 0 0,2-1 0 15,-1 4 0-15,2-2 0 0,0 0 0 0,-1-2 0 16,2 2 0-16,0-1 0 0,1-1 0 0,2 1-128 16,-1 1 128-16,2 0 0 0,1-2 0 0,0 0 0 15,2 1 0-15,2 1 0 0,3 0-128 0,0 0 128 16,-1 0 0-16,5 0 0 0,3 0 0 0,3-4 0 15,3 2 160-15,1-2-32 0,3 0-128 0,3 1-240 16,0-1 64-16,2 3 16 0,0 1 0 0,1 2 0 16,2 1 0-16,-1-1 0 0,-3-1 160 0,2 2-160 0,3-3 160 15,-1 0-160-15,-2 1 160 0,-2 0 0 0,-1 2 0 0,-2-6 0 16,0 1 0-16,-4-1 0 0,-2 2 0 0,0-1 0 16,4-3 0-16,-1 0 0 0,0-1 0 0,0 0 0 15,-1-1 0-15,-1 1 0 0,-2 1 128 0,-2-1-128 16,-4-3 128-16,-2 3-128 0,0 4 160 0,-3-3-160 15,-1 5 0-15,-1 0 0 0,-1 0 0 0,-2 1 0 16,0 3 0-16,-2-3 0 0,-1 0 0 0,0 3 0 16,-3-3 0-16,0 0 0 0,0-1 0 0,-2 0 0 15,-2 0 0-15,1 0 0 0,-1 0 0 0,0-2 0 16,-1-3 304-16,-1 0-48 0,1 0 0 0,-1 3 0 16,1-3 32-16,-1 1 0 0,0 1 0 0,0-1 0 15,2-1-288-15,-2 1 128 0,0 0-128 0,1-1 0 0,-1-1 144 16,0 1-144-16,0-1 0 0,1 0 144 0,-1-4-144 0,0 4 0 15,0-1 144-15,1-2-144 0,-1-1 336 0,0-1 0 16,1-4 0-16,2-1 0 0,-2-2 0 0,2 1 0 16,-2-3 0-16,0-3 0 0,2-1-16 0,-2-3 0 15,0-3 0-15,0-3 0 0,1-5-16 0,-1-1-16 16,-1 0 0-16,0-8 0 0,0-2-144 0,0-5-16 16,-1-3-128-16,1 3 192 15,-2-1-192-15,1 2 0 0,0-1 0 0,-2 6 0 0,1 4-192 0,-1 2-48 16,0-4 0-16,-1 4 0 0,0 3 48 0,1 4 0 15,0 1 0-15,1 3 0 0,-1-3 192 0,2 6-192 16,1-3 192-16,0 0-192 0,0 1-16 0,0-2 0 16,2 3 0-16,0 1 0 0,0 5 16 0,1 2 0 0,-1 1 0 15,2 0 0-15,-2 3 48 0,1 3 16 0,0-2 0 0,1 4 0 16,-1 3 128-16,-1 1 0 0,-1 3 0 0,1-2-128 16,-1 3-80-16,-1 0-16 0,1-1 0 0,0 2 0 15,-1 2 80-15,0 1 16 0,-1 0 0 0,0 0 0 16,0 0 0-16,-2 3 0 0,1 0 0 0,2-3 0 15,0 0-48-15,0 0 0 0,-15 18 0 0,12-16 0 16,1 2 176-16,-1-2 0 0,3 1 0 0,-1-3 0 16,1 1 0-16,0-2 0 15,0 1 0-15,0 0 0 0,0 0 0 0,0-3 0 0,0 3 0 0,0 0 0 16,0 0 0-16,0 0 0 0,0 0 0 0,0 0 0 0,-22-7 0 0,14 7 176 16,-1 0-176-16,-1 0 192 0,-3 1 0 0,0-1 16 15,-3 3 0-15,-3-3 0 0,-2 0-208 0,-2 0 0 16,-2 0 0-16,-5 0 0 0,-1 0 0 0,-3 0 0 15,-2 0 0-15,0 0 0 0,-4 1 0 0,6 0 0 16,4 0 0-16,-3 2 0 0,-6-3 144 0,-2 1-16 16,4 3 0-16,-2-2 0 0,-1 3 0 0,1 1 0 15,2 2 0-15,1 0 0 0,0 4-128 0,-2-4 0 16,-1 6 0-16,2-6 0 0,4 2 0 0,3-2 0 16,3-1 0-16,1-1 0 0,4 1 0 0,-1-5 0 15,4 2 0-15,-2-2 0 0,1 2 0 0,1 0 0 16,1-3 0-16,0 1 0 0,4 1 0 0,-1-3 0 0,-1 1 0 0,1 0 0 15,2 0 0-15,0 2 0 0,0-3 0 0,0 1 0 32,3-1-384-32,-1 1-96 0,2 2-32 0,0-2 0 15,3 0-448-15,0 1-80 0,1 0-32 0,1-1 0 16,2 1-80-16,0 0-32 0,2-1 0 0,0 4-17808 0</inkml:trace>
  <inkml:trace contextRef="#ctx0" brushRef="#br0" timeOffset="863.8">9531 11881 35935 0,'1'-5'3200'0,"-1"2"-2560"0,0 2-512 0,0 0-128 16,0 1 608-16,1-2 96 0,1-2 32 0,0-3 0 31,1-3-1424-31,0-1-272 0,2-1-64 0,-2 0-16 16,-1 0 128-16,-2 1 16 0,-1-2 16 0,-3 3 0 0,-2-4 880 0,-3 3 0 0,-2 2 128 0,-2-2 0 15,-3 1 928-15,-2 4 176 0,0 1 48 0,-2 3 0 16,1-1-304-16,1 6-48 16,0-1-16-16,1 3 0 0,0 3-496 0,-2 0-96 0,2 3-32 0,0 2 0 15,1 0-288-15,1 2 0 0,1 1 0 0,2-1 0 16,1 1-256-16,1 0 0 0,2 0 0 0,2 0 0 0,2 2 256 15,1-3 0-15,0 1 0 0,2 0 0 0,1 1 0 0,0 0 160 16,1-2-32-16,1 0 0 0,1 2-128 0,2-1 0 16,3 1 0-16,-1 0 0 0,4 0 160 0,2-2-160 15,3-1 192-15,0-2-192 0,0-1 144 0,0-2-144 16,2-3 0-16,2-1 144 0,-1-5-144 0,-2 0 0 16,0-4 0-16,-2-1 0 15,1-2 0-15,-1 1 0 0,0-5 0 0,0-2 0 0,-2 2 0 0,1-4 0 16,0 2 0-16,-1-5 0 0,0 2 160 0,-1-1 0 15,0-3 0-15,-2 2 0 0,-1-1 32 0,-2-1 0 16,-1 0 0-16,-1 1 0 0,-2-2-192 0,-2 0 0 0,0 0 0 16,-2-2 0-16,0 4 0 0,-2-4 0 0,2 2 0 15,-1 1 0-15,-2-2 0 0,1 2 208 16,1 6-48-16,0-3-16 0,-1 8-144 0,2 1 0 0,1 3 0 0,0 4 0 16,-1 2 0-16,2 3 0 0,-1-2 0 0,0 5 0 15,0 1 0-15,0 3 0 0,0 2 0 0,0 0 0 16,-1 3 0-16,1 1-176 0,0 0 48 0,1 0 0 15,-1 2 128-15,1-2-160 0,0 0 160 0,1 1-160 16,-1 0 160-16,0-1 0 0,1 1 0 0,0 0 0 16,0 5 0-16,-2 0 0 15,1 3 0-15,-1-5 0 0,-1 4 0 0,0-4 0 0,-2 0 0 0,0 0 0 16,-1-1 0-16,-1 1 0 0,-1 0 0 0,-2-3 0 16,1 1 0-16,-2-2 0 0,0 3 160 0,-1-3-160 0,-1 2 304 0,1-2-48 15,-2 2 0-15,0-2 0 0,2 1-256 0,0-4 0 16,2 1 0-16,-3-1 0 0,-1 2 0 0,1 0 0 15,-1-4 0-15,0 0 0 16,-2 0 0-16,-1-3 0 16,0-2 0-16,-2-1-144 0,0-1 144 0,-1-5-208 15,-1 1 80-15,-4-1 128 0,1-1-336 0,-1-4 48 16,-1 0 16-16,-1 0 0 16,-1-3-1104-16,-1 0-224 0</inkml:trace>
  <inkml:trace contextRef="#ctx0" brushRef="#br0" timeOffset="1240.9">9725 12182 39615 0,'-2'0'1760'0,"-1"0"352"0,2 0-1680 0,0 0-432 0,-1 0 0 0,2 2 0 0,-1 1 304 0,0 0-32 16,0 2 0-16,-1 5 0 0,1 4-272 0,0 6 0 15,1-1 0-15,1 2 0 0,0 1 0 0,1 2 0 16,0-1 0-16,1 4 0 0,0-2 192 0,2 2-192 16,0 0 192-16,1 2-192 0,1-3 144 0,-1 0-144 15,0 0 0-15,3 0 144 16,-1 1-912-16,1-1-176 0,1 5-32 0,0-3-16336 0</inkml:trace>
  <inkml:trace contextRef="#ctx0" brushRef="#br0" timeOffset="2702.86">9731 15883 19343 0,'0'-2'1728'0,"-1"0"-1392"0,0-1-336 0,1 2 0 16,1-3 2112-16,0 0 368 0,0 1 64 0,2-3 16 15,1-6-3712-15,2-4-720 0,4-3-160 0,-2-1-16 16,1 1 576-16,-2-2 112 0,0 3 16 0,-2 2 16 0,-3 1 2368 0,-2 1 480 16,0-1 80-16,-1 4 32 0,-2 2 224 0,0-2 32 15,-1 3 16-15,-1-1 0 0,-2 0-560 0,-1 1-128 16,1-1 0-16,-3 2-16 0,0 0-528 0,-1 1-96 15,-2 3-32-15,0 1 0 0,-1 2-544 0,-1 3-352 16,1 5 48-16,-3-1 16 16,1 4-352-16,-1 1-64 0,0 4 0 0,-4 3-16 0,0 2 560 0,-3 1 160 15,1 2 0-15,-1-1 0 0,3-2-144 0,0 4 144 16,0 2-192-16,0-2 192 0,3 2 0 0,0 0 0 0,5 2 0 16,3-7 0-16,2-1 1024 0,5-1 176 0,0-3 16 0,4-1 16 15,3-4-528-15,4 0-128 0,0-4 0 0,5 0-16 16,1-2-560-16,4-5 0 0,2 0 0 0,2-3 0 15,2-2 224-15,2-2 32 0,2-2 16 0,-2-3 0 16,1 0 0-16,-2-1 0 0,1-3 0 0,-3 1 0 16,-1 1-128-16,-2-1-16 0,1-1-128 0,-2 2 192 15,-3 0 16-15,-3-3 0 0,1 0 0 0,-3 0 0 16,-2 0 32-16,-2-1 0 0,-1-1 0 0,-2 1 0 16,-2 0-240-16,-2 0 128 0,-1-2-128 0,0 2 0 15,-1-3 208-15,-2 1-48 0,0 2-16 0,3-2 0 16,0 2 80-16,1 1 16 0,1 4 0 15,1 1 0-15,2 1-48 0,0 2-16 0,1 3 0 0,0 3 0 0,0 4-176 0,-2 1 0 16,2 5-160-16,-1 1 160 0,-2 5-256 0,0-3 64 16,-1 1 0-16,-2 4 0 0,-1 2 192 0,-1 1 0 15,-1 4 0-15,-1 0 0 0,0 3 128 0,0-4 32 16,0 1 0-16,0 0 0 0,3 2-160 0,-1 1 0 16,2-3 0-16,1 3 128 0,3 3-128 0,0 0 0 15,2-3 0-15,1 0 0 0,2 0 128 0,-1 0-128 16,1 1 128-16,-2-3-128 0,-1 2 0 0,0 0 0 15,-3 1 0-15,1 2 0 0,-3-3 0 0,-2 1 0 16,-1-1 0-16,-1 2 0 0,-1 3 0 0,-2 1 0 16,1-1 0-16,-3 3 0 0,-1 3 0 0,-1-2 0 15,-2 5 0-15,0-2-176 0,1-7 176 0,-2-1 0 0,2-2-144 0,-2-3 144 16,2-5 0-16,-1-3 0 0,1-3 128 0,-2-4-128 16,2-2 304-16,-3-3-32 0,0 0 0 0,-1-7 0 15,-1-1-272-15,-3-7-144 0,-2 1 16 0,0-4 0 31,-2 0-304-31,1-3-48 0,0-1-16 0,1-1 0 16,0-6-80-16,1 3 0 0,0 0-16 0,-2-1-17776 0</inkml:trace>
  <inkml:trace contextRef="#ctx0" brushRef="#br0" timeOffset="3237.95">9953 16173 43311 0,'0'-3'1920'0,"-2"-2"384"0,1-1-1840 0,1 1-464 0,1 0 0 0,2 0 0 0,0-1-208 0,4-5-144 15,4-5-32-15,5-6 0 16,6-4-1008-16,3 0-208 0,5 1-32 0,-3 4-16 16,-3 7 864-16,-1 3 160 0,-1 1 48 0,-2 3 0 0,0 2 1072 0,-3 4 208 0,-1-2 64 0,-2 6 0 15,-2-3 160-15,-2 2 32 0,1 3 16 0,-1 1 0 16,0 2-592-16,-2 2-128 0,1 0-32 0,-3 1 0 15,0 0-224-15,-2 4 0 0,0 1 128 0,-3 4-128 16,-1 1 0-16,-2 1 0 0,-3 3 0 0,-3-1 0 16,-2 4 0-16,-2 0 0 0,-2 5 0 0,-3 0 0 0,-2 2-240 15,-3 0 64 1,-1 0 16-16,-2-2 0 0,0-5-176 0,2-3-48 16,1-1 0-16,-2 2 0 0,1-2 256 0,0 0 128 0,3-3-160 0,6-4 160 0,3-1 0 0,2-5 240 15,4-4-32-15,1-2 0 0,4-3 112 0,1-2 0 16,3-1 16-16,1 0 0 0,4-4-336 0,1 0 144 15,1-2-144-15,0 1 0 16,3 0-256-16,0-3-144 0,4 1-48 0,0-1 0 16,2 2-832-1,1 1-160-15,1-3-32 0,2 1-14480 0</inkml:trace>
  <inkml:trace contextRef="#ctx0" brushRef="#br0" timeOffset="4717.2">10476 15059 15663 0,'-3'-2'1392'0,"1"2"-1120"0,0 0-272 0,2 0 0 0,-1 2 256 0,0-2-16 16,-2 1 0-16,0 1 0 0,-3 0 416 0,-2 3 96 16,-1-3 16-16,0 3 0 0,-3 1 2112 0,0 0 416 15,0 1 96-15,-4 0 0 0,-2-3-832 0,0 1-160 16,-3 0-32-16,-3-2-16 0,0 0-1440 0,-2-2-272 15,-4 1-64-15,-1-4-16 0,-1 1-368 0,-5-2-192 16,1-2 192-16,-2 0-192 0,-2-2 0 0,-5-2-224 16,-4-3 16-16,-3 1 0 0,-2 0 0 0,-3 0 0 15,1 3 0-15,-2-1 0 0,1 5 80 0,5 1 128 16,5 3-208-16,-5 3 80 0,-5 4 128 0,1 0 0 0,0 3 0 16,3-2 0-16,6 2 192 0,1-3 32 0,3 3 0 0,3-4 0 15,4 1-80-15,2-2-16 0,0 2 0 0,5-4 0 16,1 2 64-16,4-4 0 0,3 1 0 0,1-1 0 15,1 1 0-15,4-2 16 0,3 2 0 0,2-1 0 16,2 1-80-16,0 2-128 0,2-1 176 0,1 0-176 16,1 2 256-16,1 0-64 0,1 1-16 0,2 1 0 15,2 2-176-15,0 1 160 0,3 3-160 0,1 3 160 16,3 1-160-16,-1 2 0 0,4 2 0 0,-3 1 128 16,4 0-128-16,-2-1 0 0,0 1 144 0,0 4-144 15,0 5 0-15,1 1 144 0,-1 2-144 0,0 7 0 16,2 8 0-16,0 4 0 0,-2 3 0 0,-1 1 0 0,-2 1 0 0,-3-4 0 15,0-2 0-15,-3 5 0 0,-1 11 0 0,-1 1 0 16,-3 2 0-16,-2-1-144 0,-1-4 144 0,-2 0 0 16,-1-3 0-16,-4-5 0 0,2-1 0 0,-3-3 0 15,-1-2 0-15,-1-3 0 0,1 0 192 0,-1-6-16 16,1-6-16-16,1-5 0 0,3-2-160 0,1-4 0 16,3-4 0-16,-1-2 0 0,2-5 272 0,1-2-16 15,2-2-16-15,0-1 0 0,2-1-16 0,0-2 0 16,2 1 0-16,-1-2 0 0,2 0-224 0,1-1 0 15,-1 1 0-15,1-1 0 0,-1 1 0 0,2 1-128 16,1 1 128-16,0-2 0 0,1 1-240 0,-1-5 64 0,2 1 16 16,0-2 0-16,1 1 160 0,1-2 0 0,1 3 160 0,1-3-160 15,0 5 320-15,3-4-16 0,5 0-16 0,6 0 0 16,2-1-48-16,5 0-16 0,4-1 0 0,3-1 0 16,1-3-224-16,4-4 176 0,4 0-176 0,0 0 160 15,-1-1-32-15,4 1-128 0,3 0 192 0,2 1-64 16,0 3-128-16,-2-1 0 0,3-1 144 0,-1 4-144 15,-1 1 0-15,-2 2 0 0,-3 0 0 0,-4 0 0 16,-2 2-256-16,7 1 48 0,8-1 0 0,2 0 0 16,1 1 64-16,-6-3 16 0,0 0 0 0,-3 0 0 15,-2 0 128-15,1-3 0 0,1 1 0 0,1-2 0 0,-2 4 0 0,0-3 176 16,0 3-48-16,-4 0 0 16,-2 2-128-16,-1 1 0 0,-1 0 0 0,-2 1-176 0,-1 2 176 0,-5-5-128 15,-4 3 128-15,-6-4-128 0,-4 0 304 0,-3 1 64 16,-3-1 16-16,-4 0 0 0,-2 1 0 0,-4-1 0 15,1 0 0-15,-5 0 0 0,2 0 64 0,-3-1 0 16,0 1 16-16,-1 0 0 0,2-1-128 0,-4 1-16 16,2 0-16-16,0 0 0 0,0 0-48 0,-1-4-128 15,1 3 192-15,-2-4-64 0,0 1-128 0,0 0 0 16,-2-1 0-16,0-4 0 0,-1 1 144 0,1-3 0 16,0 0 0-16,-1-2 0 0,0-3-16 0,-1 0 0 15,2 0 0-15,-1-2 0 0,3-3-128 0,-2-3 192 0,3-1-192 16,-1-3 192-16,4-5-192 0,-2-2 0 0,1-5 0 0,1-5 128 15,1 0 0-15,-1-7 0 0,2-11 0 0,0-4 0 16,-1 4-128-16,2 0 0 0,0-1 0 0,3 5 0 16,0 3 0-16,1 8-192 0,0 3 0 0,-1 2 16 15,0-2 48-15,-3 2 0 0,0 1 0 0,-3 0 0 16,1 2 128-16,-2 1 144 0,-1-1-16 0,-1 4-128 16,-1-1 0-16,1 2 0 0,-1-4-192 0,-2 0 48 15,-1-1 144-15,0 0 0 0,-1 1 0 0,1 2 0 16,1 0 0-16,1 1 0 0,1-3 0 0,2 6-128 15,2 3-256-15,0 3-64 16,2 2 0-16,-1 4 0 0,1 5-176 0,-1 2-32 0,-1 2-16 0,-1 1 0 16,1 5 272-16,-4 0 48 0,1 1 16 0,-3 0 0 0,1 5 160 0,-2 0 48 15,-1-1 0-15,1 2 0 0,-2 0 128 0,2 3 0 16,-2 1 0-16,1 1 0 0,-2 0 0 0,1 2 0 16,0 0 0-16,-1 3 0 0,1-2-256 0,-2 0 0 15,3 2-16-15,0-5 0 0,0 3 80 0,-1-1 32 16,1 0 0-16,1-1 0 0,-1 1 160 0,-1-2 0 15,0-1 0-15,0-3 0 0,0 2 0 0,-2 2 0 16,0-5 192-16,-2 3-64 0,0-1 64 0,-3 0 0 16,0 0 16-16,-2-1 0 0,-2 1-208 0,1 0 0 15,-2-3 128-15,-2 2-128 0,2-2 208 0,-4 1 0 16,2-2 0-16,-1 1 0 0,0 0 96 0,-3-2 16 16,3 0 0-16,-2-1 0 0,1 2-48 0,1-4 0 0,1 0 0 0,1 0 0 15,1-1-64-15,2 0-16 0,0 0 0 0,-2 0 0 16,2-2-64-16,-2 2-128 0,2-1 176 0,0-1-176 15,-1 3 0-15,1-1-352 0,2 0 48 0,0 1 16 32,2 1-448-32,0 2-96 0,2-3 0 0,1 2-16 15,2 1-336-15,-1 1-64 0</inkml:trace>
  <inkml:trace contextRef="#ctx0" brushRef="#br0" timeOffset="5784.57">2696 13620 42383 0,'-7'2'3776'0,"1"-1"-3024"16,3 1-608-16,2 0-144 0,1 1-256 16,-2-1-96-16,-3 3-16 0,-4 1 0 0,-1 1 0 0,-1 3 0 0,0 1 0 0,1-2 0 15,-1 1 368-15,-1 0 160 0,-2 1-16 0,-1 0 0 16,-3 3 240-16,-5 0 32 0,-3 5 16 0,-5 2 0 15,0 2-32-15,-4 5 0 0,-6 4 0 0,-4 5 0 16,3-3-128-16,-2 6-16 0,-4 6-16 0,-1-2 0 16,5 0 16-16,-1-2 0 0,2-5 0 0,5-5 0 15,4-2-256-15,5-8 144 0,4-5-144 0,1-2 128 16,3-4-128-16,3-2-272 0,0-3 64 0,2-2 16 16,3-3-512-16,2-4-112 0,0-3-16 15,2-5-18144-15</inkml:trace>
  <inkml:trace contextRef="#ctx0" brushRef="#br0" timeOffset="6020.3">1940 13726 50687 0,'3'-2'2240'0,"1"2"464"0,0 2-2160 0,1 0-544 0,0 3 0 0,0-2 0 15,1 3-1216-15,5 4-368 0,8 6-64 0,5 2-16 0,6 8 1664 0,-2-1 192 16,2 2 96-16,-3-2 32 0,-1 1-16 0,-1 2 0 15,0 1 0-15,-1 3 0 0,0 0-96 0,-3 1-16 0,-1 2 0 0,-2 1 0 16,-2 1-64-16,-2 0 0 0,0 0-128 0,-3-2 192 16,1-2-192-16,-2-2 0 0,0 1 0 0,-2-3 0 15,1-5 0-15,0-3 0 0,-1 0 0 0,2-2 0 32,1-3-688-32,2-4-16 0,0 0-16 0,5-5-19840 0</inkml:trace>
  <inkml:trace contextRef="#ctx0" brushRef="#br0" timeOffset="6979.86">3281 14004 29487 0,'-16'-4'2624'0,"4"2"-2112"0,-2 0-512 0,6 1 0 15,1 1 2592-15,4 0 416 0,-2 1 64 0,-5-1 32 0,-4-1-2384 0,-2 1-464 16,1 0-112-16,4-4-16 0,6 2-128 0,3-2 0 15,6 2 0-15,3-1 0 0,4 1 0 0,5-2 0 16,5 2 0-16,3 2 0 0,4-3 128 0,4 3-128 16,0 3 192-16,7-3-64 0,8 2 192 0,2 2 16 15,-4-2 16-15,3 1 0 0,6 3-224 0,-2-4-128 16,-1 2 128-16,-3-1-128 0,-1-1 192 0,-4-1-48 16,-2 1 0-16,1-2 0 0,3 1 80 0,-1 1 16 15,-2-2 0-15,-2 0 0 0,-2-2-240 0,-6 1 144 16,-1-1-144-16,-1 1 128 0,-1 1-128 0,-5-2 0 15,1 0 0-15,-5 2 0 0,-5 0 0 0,-1 0 0 0,0 0 0 0,-2-1 0 16,-2 1-208-16,-2-1-32 0,-2-2 0 0,-2 1 0 31,-2 2-272-31,-2-4-48 0,0-1-16 0,-1 0 0 16,-2 2-688-16,1-3-144 0</inkml:trace>
  <inkml:trace contextRef="#ctx0" brushRef="#br0" timeOffset="7921.57">4460 14072 35935 0,'-1'0'3200'0,"1"-1"-2560"0,1 1-512 0,0-2-128 32,1 1-1440-32,1 1-304 0,1-2-64 0,1-1-16 0,3-2 1376 0,2 0 256 0,0 3 192 0,0-3-208 15,-1 1 1040-15,-3 2 192 0,0-1 64 0,0 2 0 16,-1 0 336-16,-2 1 80 0,-1 0 16 0,1 0 0 15,-2-3-560-15,-1 3-128 0,1 0 0 0,-1 0-16 0,0 3-368 0,0-3-80 16,0 1-16-16,0-1 0 0,0 0-144 0,0 0-16 16,0 0-16-16,0 0 0 0,0 0-48 0,0 0-128 15,0 0 192-15,0 0-64 0,0 0 0 0,0 0-128 16,0 0 192-16,0 0-64 0,0 0 96 0,0 0 16 16,0 0 0-16,0 0 0 0,0 0 80 0,0 0 0 15,-1 21 16-15,-2-21 0 16,0 1-80-16,0 0 0 0,1 1-16 0,-1-2 0 0,2 2-96 0,-2-2-16 15,2 1 0-15,0-1 0 0,1 2 0 0,-1-2 0 16,1 0 0-16,0-2 0 0,1 2 0 0,-1-1-128 16,0 1 192-16,0-4-64 0,1 3 128 0,0 0 32 15,-1 1 0-15,0 0 0 0,0 0-32 0,0 0-16 0,0 0 0 16,0 0 0-16,14-20-80 0,-8 14-16 0,2 0 0 0,4-2 0 16,3-1 64-16,5-4 16 0,8-2 0 0,7-3 0 15,6-3 32-15,8-4 0 0,7-2 0 0,10-4 0 16,14-5-96-16,6-1-16 0,4-4 0 0,-1-3 0 15,-5 4-144-15,2-3 0 0,4 0 0 0,0-6 0 16,1 1 0-16,-4 0 0 0,1 0 0 0,0 1 0 16,2 5 0-16,-2-4 0 0,0-1 0 0,-2 2 0 15,-2 1 160-15,13-3 0 16,9-6 0-16,3 1 0 0,0 0 16 0,0 6 0 0,-2 6 0 0,0 0 0 16,-1-1-176-16,-1 1 0 0,-2 2 0 0,-4 2 0 15,-5 3 0-15,-10 0 0 0,-9 5 0 0,-3-2 0 0,0 2 0 16,-4 2 0-16,-3 2 0 0,-8 2 0 0,-5 4 0 0,-8 0 0 15,-4 2 0-15,-7 0 0 0,-2 1 0 0,-3 2 0 16,0-1 0-16,-3 2 128 16,-2 1-128-16,-1 0 0 0,-1 1 0 0,-1 2 0 0,-1 0 0 0,-1-1 0 15,1 0 0-15,-3 2 0 16,0 1-480-16,-4-1 32 0,1 3 0 0,-5 0 0 16,0 1-160-16,-3 0-32 0,-1 1 0 0,-2 1 0 15,-1 1-192-15,-2 1-64 0,1-1 0 0,-2 3 0 16,-2-1-480-16,0 6-96 0</inkml:trace>
  <inkml:trace contextRef="#ctx0" brushRef="#br0" timeOffset="8879.82">4593 14144 19343 0,'-8'-10'1728'0,"1"1"-1392"0,5 4-336 0,1 0 0 16,0 4-1472-16,-2-8-384 0,-2 1-64 0,-5-10 0 15,-2-3 640-15,-3 0 144 0,0 1 32 0,2 3 0 0,0 2 1536 0,2 3 304 0,2 2 64 0,2 1 16 16,0 1 2016-16,3 0 416 0,0 2 80 0,2 1 0 15,2 0-208-15,0 4-48 0,1-3-16 0,0 3 0 16,3 0-1424-16,2 1-288 0,1 0-48 0,2 2-16 16,2 2-528-16,0 1-112 0,1-1-32 0,0 1 0 15,1 1-208-15,-3-1-32 0,-2-2-16 0,0 2 0 0,2 2 16 0,4 0 0 16,0 3 0-16,0-3 0 0,1 3-64 0,1-2-16 16,-1 0 0-16,0 1 0 0,0 1-32 0,0 0 0 15,0 2 0-15,-1-1 0 16,4 3-16-16,0 1-16 0,4-3 0 0,4 4 0 0,4 0 64 0,5 1 16 31,3-2 0-31,7 3 0 0,3 1-64 0,2 0-16 0,0 2 0 0,3-1 0 0,4 2-224 0,4 4 176 16,3-3-176-16,-2 1 160 0,-4-1-160 0,10 8 0 15,7 4 0-15,7 1 0 0,3 5 256 0,2 1-16 16,4-1-16-16,0 3 0 0,-2-2-48 0,-3 3-16 16,-1-1 0-16,0 2 0 0,-3-3-160 0,0 7 0 0,-2 0 0 0,-5 0 0 15,-5-4 0-15,-2-4 128 0,1-2-128 0,-1 0 128 16,-1-3 144-16,-3-4 32 0,-2 0 0 0,-2-2 0 15,-1-6-176-15,-1 0-128 0,3-3 192 0,3 0-192 16,5 2 240-16,-4 0-64 0,-6-1-16 0,-1 2 0 16,0 1-160-16,0 2 160 0,0 2-160 0,-4 0 160 31,-6-2 16-31,-6-1 0 0,-6-1 0 0,-7 0 0 16,-4-1-176-16,-4-5 0 0,-4 1 0 0,-3-5 128 15,-3-1-128-15,0-2 0 0,-2-1 0 0,0-5 0 16,-2-1 0-16,2-1 0 0,1 0 0 0,-1-4 0 15,1 0 0-15,1 2 0 0,1-3 0 0,-1 0 0 0,1-3 0 16,-2 3 0-16,-3-1 0 0,2 1 0 0,2-1 0 0,2 1 0 16,-1 0 0-16,0 1 0 15,-1 3-384-15,-2-2-128 0,-2 2 0 0,-2 2-16 16,0-1-400-16,-3 3-80 0,-4 3-16 0,-1 1 0 16,-6 5-272-16,-3 1-64 0</inkml:trace>
  <inkml:trace contextRef="#ctx0" brushRef="#br0" timeOffset="10296.26">10615 11784 1839 0,'-3'-5'160'0</inkml:trace>
  <inkml:trace contextRef="#ctx0" brushRef="#br0" timeOffset="10720.32">10435 11705 4607 0,'-10'-6'400'0,"2"2"-400"0,1 3 0 16,3-2 0-16,2 2 1392 0,1 0 192 0,1 0 32 0,-3-2 16 15,-1 1-912-15,2-4-176 0,1 1-32 0,1 0-16 16,1 1-496-16,0 1 0 0,2 2-176 0,-2 1 176 15,0 0 1024-15,-1 0 320 0,0 3 64 16,-1 0 0-16,-2 2 416 0,0-1 80 0,-2 1 16 0,0-1 0 0,-1 1 224 0,-1 1 48 16,0-4 16-16,1 1 0 0,1-1-416 0,1 2-64 15,-1-4-32-15,3 0 0 0,1 0-672 0,-1 0-128 16,1-2-16-16,1-1-16 0,1 2-416 0,-1-3-96 16,3 3-16-16,-2-4 0 0,-1 5-128 0,0 0-16 15,0 0-16-15,0 0 0 0,0 0 32 0,12-16 16 16,-10 13 0-16,-1 3 0 0,-1 0-32 0,0 0 0 15,0 2 0-15,-1-2 0 0,1 0 32 0,-3 1 0 16,2-1 0-16,0 0 0 0,-1 0 0 0,2 0 0 16,0 0 0-16,0 0 0 0,0 0 64 0,0 0 16 15,0 0 0-15,0 0 0 0,0 0-160 0,0 0-16 16,0 0-128-16,10-19 192 0,-6 14-192 0,-1 4 176 0,0-3-176 16,0 3 160-1,-1-3-160-15,1 3 0 0,-1 0 0 0,-1 1 0 0,1-2 0 0,-1 0 0 0,0 2 0 0,-1-1 0 16,0 1 0-16,0 0 0 0,0 0 0 0,0 0 0 15,0 0 0-15,0 0 0 0,0 0 0 0,0 0 0 16,0 0-384-16,0 0 64 0,0 0 0 0,0 0-20544 16</inkml:trace>
  <inkml:trace contextRef="#ctx0" brushRef="#br0" timeOffset="13622.58">10367 11751 35007 0,'-4'-4'3120'0,"2"2"-2496"0,2-2-496 0,1 3-128 16,1 1-352-16,1-4-96 0,-1 1 0 0,2-3-16 16,1-2-688-16,-1 1-144 0,1 2-32 0,-3 3 0 15,-2 2-128-15,0 0-16 0,-2 2-16 0,-3 2 0 0,-3 2 1328 0,-2 1 160 0,-1-1 256 0,0 0-64 16,0-1 1664-16,0 0 352 0,2 0 64 0,2-4 16 16,1 0-240-16,2-2-64 0,1 1 0 0,2-1 0 15,2-2-992-15,2 0-208 0,1-1-32 0,2 1-16 16,1 0-368-16,2 1-80 0,1 0-16 0,1 2 0 15,-1 2-272-15,1-2 0 0,-1 5 128 0,-2-2-128 16,0 2 0-16,-1 1 0 0,-1-1 0 0,-2 1 0 16,0 0 0-16,0 0 0 0,-1 3 0 0,1-3 0 15,-2 2 128-15,1-3 32 0,-1 1 0 0,2 0 0 0,1 3 128 16,1-3 32-16,4 0 0 0,1 2 0 0,4 0 0 0,2-2 16 16,4 2 0-16,4 2 0 0,5-4 80 0,3 1 16 15,4 3 0-15,2 0 0 0,-2-4-240 0,0 2-32 16,-1 2-16-16,4-3 0 0,4 4-144 0,0 4 0 15,-2-1 0-15,-2 4 0 0,-1 3 0 0,0 3 0 16,-2 2 0-16,-2-2 0 0,-2 2 0 0,-1 0 0 16,3 1 0-16,-1 1 0 0,6-2 0 0,2-4 0 15,5 3 0-15,5-7 0 0,2 2 0 0,4-2 0 16,3 2 0-16,0-2 0 0,-1-4 0 0,2-1 0 16,2-2 0-16,2 3 0 0,2 2 0 0,0 3 0 15,-3 2 0-15,-3 2 128 0,-5-1-128 0,-6-2 0 16,-3-1 0-16,3 4 128 0,2 0-128 0,-2 0 0 0,-1-1 0 15,-4 0 0-15,-3 2 0 0,-2-3 0 0,-3-2 128 0,1 1-128 16,2-3 0-16,-1 1 0 0,4-7 0 0,3 0 0 16,0 0 0-16,1-2 0 0,1 1 0 0,0 0 0 15,-2-2 0-15,-3 1 0 0,1 0 0 0,-6-5 0 16,-3 0 0-16,0 1 0 0,-2-1 0 0,4 3 0 16,-1-1 0-16,-3 3 0 0,-3 1 0 0,-4 1 0 15,-4 1 0-15,-5 3 0 0,-2-4 0 0,-3 2 0 16,-3 0 0-16,-1 1 0 15,-1-2 0-15,-1 2-176 0,2 1-448 0,0-4-80 16,2 1-32-16,0-1 0 0,2 1-112 0,4-3-32 0,-1 1 0 0,2-1 0 16,2 1-16-16,3-3 0 0,5 3 0 15,1-4 0-15,2-1-1712 0,5-2-336 0,4 1-80 0,4-3-16 0</inkml:trace>
  <inkml:trace contextRef="#ctx0" brushRef="#br0" timeOffset="14817.62">11252 16304 19343 0,'-12'2'1728'0,"2"-2"-1392"0,5 0-336 0,2 0 0 0,2 0 816 0,-1-2 80 0,-7 1 32 0,-2-1 0 15,-3-1-480-15,1-2-80 0,3-1-32 0,2-1 0 16,4 2 304-16,1 1 48 0,1-3 16 0,0 2 0 16,1 2-528-16,0-2-176 0,-2 0 0 0,1 1 144 15,-1 2 32-15,0 0 0 0,-1 0 0 0,0 1 0 16,-1-1 208-16,0 2 32 15,2 0 16-15,-1-3 0 16,0 1 288-16,1 1 64 0,-1-1 16 0,1 1 0 0,2-1 192 0,-1-1 32 16,0 0 16-16,2 3 0 0,0-2-288 0,0 0-64 15,3 2-16-15,-1-1 0 0,3 1-224 0,0 0-32 16,3 1-16-16,0-1 0 0,1 0-240 0,1 0-160 16,1 0 192-16,0 0-192 0,2 0 240 0,0 2-64 15,2-2-16-15,0 0 0 0,2 2-16 0,-1-2 0 16,2 3 0-16,0 0 0 0,1 0-144 0,2-1 160 15,2-1-160-15,2 1 160 0,2-2-32 0,3 0-128 16,4-2 192-16,1-1-64 0,2 0-128 0,1-2 0 16,3 0-192-16,-2-1 192 0,-4 0 0 0,4 0 0 15,2-3 0-15,-2 1 0 0,1 1 0 0,-6 2 0 16,0-1 0-16,-1 3 0 0,-1 0-128 0,-2 3 128 16,-3 0-160-16,-2-2 160 15,0 2-928-15,-4 0-96 0,-2 2 0 0,-1-2-16 16,-2 1 224-16,-3-1 48 0,0 0 16 0,-2 0 0 0,-1-1 560 0,0-1 192 0,0-1 0 0,-2-1-144 31,2 2-1056-31,0-6-208 0,1 2-32 0,1-2-12320 0</inkml:trace>
  <inkml:trace contextRef="#ctx0" brushRef="#br0" timeOffset="16027.34">12065 16199 32255 0,'-3'0'2864'0,"2"0"-2288"15,1 0-576-15,0 0 0 0,0 0 640 0,0 1 0 16,1-1 16-16,-1 0 0 16,1 3-2512-16,1-5-496 0,0 1-96 0,-2 1-32 15,0 0 1536-15,0 0 304 0,11-19 64 0,-7 12 16 0,0-2 1008 0,1 3 208 16,-1-5 48-16,0 2 0 0,2 2 752 0,-1 0 144 15,3-2 48-15,-1 2 0 0,2-2-256 0,-1 1-48 16,2 1-16-16,0 2 0 0,3-1-752 0,-3 1-160 16,1-1-32-16,1 0 0 0,2-2-208 0,2 0-48 15,-1-4-128-15,-2 1 192 0,2-1 128 0,-1-2 0 16,-1 2 16-16,2-2 0 0,1-2 48 0,0 0 16 16,0 3 0-16,3-4 0 0,2 3-112 0,2-1-32 0,3 0 0 15,0 1 0-15,3 0-256 0,0 0 0 0,2-1 0 16,3-1 0-16,-1-3 0 0,0-2 0 0,1-5 0 0,-1-1 0 15,-2 1 192-15,0-3-64 0,1-2 0 0,-1-3-128 16,0 2 192-16,2-4-64 0,3-3 0 0,1-5-128 16,3 2 192-16,1-3-192 0,0-1 192 0,1 0-192 15,1-5 176-15,0 1-176 0,-2 4 160 0,2 0-160 16,3 0 128-16,0 4-128 0,3 2 0 0,-1 4 144 16,1 1-144-16,-2 4 0 0,0 3 0 0,-2-2 0 15,0 0 0-15,-2-3 0 0,-1 3 0 0,0-3 128 16,-1 1-128-16,1-2 0 0,0 0 0 0,0-1 128 15,-2 2-128-15,-3-1 0 0,1 2 0 0,-3 0 0 0,-1 0 0 16,-1 0 0-16,-4 0 0 0,0 0 0 0,-1-1 0 0,-1 2 0 16,-1 5 0-16,0-2 0 0,-1 6 0 0,-3-2 0 15,-2 3 0-15,-3 3 0 0,1 2 0 0,-5 3 0 16,-2 2 0-16,-1 2-176 16,-1 5-272-16,-3 1-48 0,-2 6-16 0,-3 0 0 15,-1 3-1424-15,-2 2-304 0</inkml:trace>
  <inkml:trace contextRef="#ctx0" brushRef="#br0" timeOffset="17784.84">14864 12875 11967 0,'-9'-14'1072'0,"3"6"-864"0,-1-4-208 0,2 6 0 0,2 1 5616 0,2 3 1072 0,-1-2 224 0,-2-2 32 32,-1-5-5184-32,-2 0-1040 0,0 0-208 0,4-1-32 0,-1 6-624 0,2 3-128 0,0 6-32 0,2-3 0 15,-1 0 304-15,1-2 0 0,1 4 0 0,1 2 0 16,-1 3 0-16,0 1 0 0,2 3 0 0,-1 3 0 16,0-1 240-16,2 4 96 0,-1 3 32 0,-1 1 0 15,-1 3 176-15,2 4 32 0,-3 4 16 0,2 4 0 16,0 5-224-16,-2 1-48 0,0 5-16 0,0 3 0 15,-3-2-64-15,3 1-16 0,-2-2 0 0,0-1 0 16,0 0-224-16,-1 2 0 0,2 4 128 0,1 1-128 16,1 3 0-16,2 2 0 0,1 1 128 0,-2-1-128 15,4-2 128-15,-2-10-128 0,0-4 176 0,-1 3-176 0,4 10 144 0,-1-1-144 16,-1 2 0-16,-2-4 144 0,1 2-144 0,-3-8 128 16,-1-1-128-16,-2-6 128 0,-2 1-128 0,-1-6 0 15,-1-3 0-15,0-2 0 0,2-1 0 0,-2-6 192 16,0-1-192-16,0-5 192 0,1-1 128 0,0-4 16 15,1-2 16-15,0-3 0 0,-1 0-32 0,3-3-16 16,-1-1 0-16,1-4 0 0,2-1-80 0,-1 0-16 16,2-3 0-16,0-1 0 0,2 1-80 0,-1-1 0 15,2 1-128-15,0-3 192 0,0 2-192 0,0-2 144 16,-1 3-144-16,0 1 128 16,2-3 0-16,-1 2 0 0,0 1 0 0,-1 3 0 0,0-3-128 0,-1 5 0 0,1-3 0 15,-2 3 0-15,0 0 0 0,1 0 0 0,0 0 0 0,-1 0 0 16,2 0 0-16,-1-2 0 0,3 1 0 0,0-3 0 15,0 3 0-15,2-6 0 0,3 0 0 0,3-2 0 16,-2 3 192-16,5-5-64 0,4 0 0 0,4-1 0 16,2 0-128-16,3 1 128 0,1 0-128 0,0 1 128 15,3 3-128-15,0 1 0 0,2 1 0 0,-2 2 0 16,0 2 0-16,1 0 0 0,-2 1 0 0,1 0 0 16,3 1-336-16,0 3 48 0,2-2 16 0,1 4 0 15,-3 2 64-15,-1-4 16 0,3 2 0 0,-3-1 0 16,1 0 64-16,-2-2 128 0,0-1-208 0,-2-2 80 15,1 0 128-15,-1-2 0 0,2 2 0 0,0-3 0 0,-5 0 0 16,4-1 0 0,6 3 0-16,3-3 0 0,-1 3 0 0,-3 0 176 0,-1 1-176 0,-3 0 192 0,-6 0-192 0,1 0 0 15,-2 0-160-15,-1 0 160 0,-3 0 0 0,0 0 0 16,-2-2 0-16,-4 2 0 0,-1-2 0 0,-2 2 0 16,-2 0 0-16,-2 2 160 0,-1-2-32 0,-3 0 0 15,-1 0 0-15,-3 2 0 0,1-2 0 0,-2 0 0 16,-1-2 0-16,0 2 0 15,-1-2 0-15,-1 1 0 0,1 1 0 0,0-4 0 0,-2 3 112 0,3 1 16 16,0 0 0-16,0 0 0 0,0 0-256 0,0 0 0 16,0 0 0-16,0 0 0 0,0 0 128 0,0 0-128 15,0 0 0-15,0 0 0 0,0 0 128 0,-16-11-128 16,15 10 0-16,1 1 0 0,0 0 0 0,0 0 0 0,0 0 0 0,0 0 0 16,0 0 0-16,0-3 0 0,0 2 0 0,1 0 0 15,-1 0 0-15,0 1 0 0,0 0 0 0,0 0 0 16,0 0 0-16,0 0 0 0,0 0 0 0,0 0 144 15,0 0 48-15,4-20 16 0,-4 17 0 0,0 0 0 16,0 0-16-16,0 1 0 0,0-1 0 0,1-2 0 16,-1 0-192-16,0 0 144 0,2 3-144 0,-1-4 128 15,0 1-128-15,0-1 128 0,2-3-128 0,-2-2 128 16,1-2 48-16,1 1 0 16,1 0 0-16,-1-4 0 0,1-2 128 0,1-1 16 0,1-3 16 0,2-5 0 0,-2 1-80 15,0-2-32-15,0 2 0 0,0-7 0 0,0-8-224 0,3-9 0 16,-1-2 128-16,-2 0-128 0,0-1 0 0,-1 1 0 15,0-1 0-15,0 1 0 0,-2 1 0 0,4-5 0 16,-1-8 0-16,0 0 0 0,3 4 0 0,1-1-160 16,1 3 160-16,1 1-192 0,0 1 192 15,1 1-160-15,2 2 160 0,-2-2-160 0,3 4-96 0,-3 3 0 16,0 4-16-16,1 3 0 0,-3 4 16 0,-1 3 16 16,0 3 0-16,-2 2 0 0,-1 0 80 0,-2 2 16 15,-1 4 0-15,0 0 0 0,-1 5-112 0,-3-3-32 16,1 5 0-16,0 2 0 0,-2-1 96 0,0 3 0 15,1 3 16-15,-2 1 0 0,1 1 48 0,0 1 0 16,-2 1 0-16,0 2 0 16,0 0 0-16,0 3 0 0,-1 0 0 0,0 0 0 0,-1 0-16 0,0 0 0 0,0 1 0 0,0 2 0 15,-1-1 144-15,0 1 0 0,-1 3 0 0,-1-1-128 16,1 0 128-16,-2 0-128 0,0 1 128 0,-3-1-128 16,0 0 128-16,-3 0 0 0,0 1-144 0,-1-4 144 15,1 3 0-15,-3-1 0 0,-5-1 0 0,-1 0 0 16,-4 0 0-16,0-1 0 15,-2-2 0-15,-1 0 192 0,-3 2-16 0,-3-1 0 0,0 0 0 0,-2-1 0 16,0 2-48-16,2-2 0 0,1 0 0 0,-5 0 0 16,-2 0 64-16,-4 0 16 0,-2 2 0 0,1 0 0 15,0 1-208-15,1-1 0 0,0 3 0 0,0 0 0 16,0 1 0-16,-1 3 0 0,-5-1-192 0,-1 4 192 0,7-2 0 16,-6 2 0-16,-2 0 128 0,-1 1-128 0,4 0 0 0,3 0 0 15,2-4-176-15,3 3 176 0,5 0 0 0,2-5 0 16,2 2 0-16,3-5 0 0,2-2 0 0,4-2 0 15,3 1 128-15,2-2-128 0,2 1 0 0,3-2-256 16,2-1 48-16,2-2 0 0,2-1-80 0,3 1-16 16,1-1 0-16,2-1 0 15,1-3-128-15,1 0-16 0,3 1-16 0,2-2 0 32,2 1-304-32,0-1-48 0,2 4-16 0,0-1 0 15,1 2-192-15,0 4-64 0,1 2 0 0,2 0-17200 0</inkml:trace>
  <inkml:trace contextRef="#ctx0" brushRef="#br0" timeOffset="18317.65">16040 13157 34095 0,'-6'-18'1504'0,"0"5"320"0,0 0-1456 0,1 2-368 0,1 1 0 0,1 4 0 16,0 0 368-16,-5-10 0 0,-3-7 0 0,-5-12 0 0,-2-5-368 0,-1-2 0 15,3 3 0-15,0 4 0 0,3 7 512 0,2-2 16 16,0 0 16-16,3 2 0 0,1 1-416 0,1 2-128 16,1 0 0-16,2 7 0 0,0 4 0 0,1 0 0 15,-1 6 0-15,1 2 0 0,-1 2 336 0,-1 3 16 16,2 2 0-16,-2 4 0 0,-1 6-176 0,-2 3-48 16,-1 7 0-16,0 3 0 0,-2 7-128 0,-1 0 0 15,-3 6-160-15,1 3 160 0,-2-4 0 0,0 2 0 16,3-3 0-16,-1-1 0 0,1 2 0 0,-1 2 208 15,1 3-32-15,1 3-16 0,1-2 32 0,0 1 16 16,2 1 0-16,-1 0 0 0,1-1 32 0,2 1 0 16,0 2 0-16,0 0 0 0,2 5-48 0,-1-1-16 0,2 2 0 15,-1-3 0-15,1-4-176 0,1-3 0 0,1-1 144 16,-1-3-144-16,0 0 160 0,1-1-32 0,-2-1-128 0,1-3 192 16,1-3-192-16,-2-2-128 0,-1 0 128 0,2-2-208 15,1-2 208-15,-2-5 128 0,2-3 0 0,0-3-128 16,-1-3 208-16,1-4-64 0,1-2-16 0,0-4 0 15,0 0-304-15,1-5-64 0,2-2-16 0,-1-5 0 32,2-2-976-32,-1-4-208 0</inkml:trace>
  <inkml:trace contextRef="#ctx0" brushRef="#br0" timeOffset="18600.21">15287 13548 40543 0,'-7'-2'1792'0,"0"0"384"0,1 2-1744 0,3 0-432 0,1 0 0 0,2 0 0 0,0 2 336 0,0-2-16 16,2 2 0-16,2-1 0 0,5 2-576 0,7-1-112 15,5-1-16-15,6 1-16 0,7-2 704 0,2 0 144 16,0-2 16-16,6 1 16 0,7-2-96 0,4-4-32 15,0 1 0-15,-1-2 0 0,-2 1-208 0,-3-2-144 0,0 0 192 0,-3 0-192 16,0 0 0-16,0-1 0 0,2 0 0 0,0 0 0 31,-2 3-544-31,2-2-112 0,0 5-32 0,1-3-17952 0</inkml:trace>
  <inkml:trace contextRef="#ctx0" brushRef="#br0" timeOffset="21283.89">12267 11775 30399 0,'-1'-1'2704'0,"0"0"-2160"0,1 1-544 0,0-2 0 0,0 2 1440 0,0-2 176 16,1 1 48-16,0-4 0 0,3 1-1088 0,1-2-192 15,2 0-64-15,1 1 0 0,1 1-320 0,-1 1 144 16,2 1-144-16,0-1 0 0,0 3 128 0,0-1-128 15,1 2 0-15,0-1 0 0,0 1 320 0,1 1 0 16,1 0 0-16,0-1 0 0,1 3 192 0,1-4 32 16,2 1 16-16,-1-1 0 0,2 0-304 0,0-1-64 0,2-1-16 0,1-3 0 15,2-1 16-15,0 1 0 0,-1-1 0 0,0-3 0 16,0 3-192-16,-1 0 192 0,1 1-192 0,-4 0 192 16,1 3-192-16,-2-3 0 0,-1 4 0 0,-1-3 0 15,-3 4 0-15,1-1 0 0,-2 1 0 0,-3 2 0 16,0 1 0-16,-5 0 0 0,0 2 0 0,-3 1 0 31,-1 3 0-31,-5-2 0 0,-1 3-128 0,-3 0 128 0,-2 3 0 0,-5-1-176 0,-2 3 176 0,-4-2-128 16,-2 2-32-16,-3-2 0 0,-1-2 0 0,-2 0 0 15,2 0-48-15,-2-4-16 0,1 3 0 0,-1-2 0 16,-1 2 224-16,0 1 0 0,3-3 0 0,1 4 0 0,2-1 0 16,5-1 0-16,4-1 0 0,0 4 0 0,0 0 128 0,2 5-128 31,4-1 0-31,1 0 0 0,4 3 128 0,0-3-128 0,2 2 0 0,2-2 0 0,1 3 0 0,2-3 0 15,1 1 0-15,3-2 0 0,3-3 0 0,0 4 0 16,3-5 0-16,1 3 0 0,2-3 304 0,2-1-48 16,0-2-16-16,3 0 0 0,2-5 0 0,0 3 0 15,4-6 0-15,0 0 0 0,1 2-112 0,1-6-128 16,1 2 176-16,-1 0-176 16,2-3-304-16,-1 3-160 0,1-3-48 0,-2 2 0 15,-2-1-1168-15,-1 3-240 0,0-1-64 0,-3 2-14432 0</inkml:trace>
  <inkml:trace contextRef="#ctx0" brushRef="#br0" timeOffset="21553.4">13119 12075 40543 0,'2'-5'1792'0,"-2"4"384"0,0-2-1744 0,-2 3-432 0,1 0 0 0,1 3 0 16,-1-2 384-16,1 1-16 0,-1 6 0 0,1-1 0 15,0 7-368-15,1 1 0 0,0 1 0 0,2 2 0 0,-1 3 0 0,1 1 0 16,-1 2 0-16,-1 1 0 0,0 1 0 0,-2-4 0 16,-1 3 0-16,-2-3 0 0,-1 1 0 0,-1 0-208 15,0-1 80-15,-3 0 128 0,0 0-320 0,2 1 64 16,-2 0 16-16,3 1-11856 31,0-2-2384-31</inkml:trace>
  <inkml:trace contextRef="#ctx0" brushRef="#br0" timeOffset="22697.93">13055 15943 37775 0,'-2'0'3360'0,"0"-3"-2688"16,2 3-544-16,0 3-128 0,2-3 320 0,-2 0 48 16,1 0 0-16,0-3 0 0,2 2-192 0,0 0-48 15,3-3 0-15,3 2 0 0,0-2 240 0,1 0 32 16,0 1 16-16,1 0 0 0,1 1-208 0,3 0-32 15,-2-3-16-15,2 5 0 0,0 0 32 0,0 2 0 16,-3-1 0-16,2 1 0 0,3 1-192 0,3 1 192 16,1-2-192-16,1 2 192 0,1-3-64 0,-1 3 0 0,-1-4 0 15,2 2 0-15,2 2 32 0,1-3 0 0,0 3 0 16,-3-3 0-16,0 2-32 0,-3-3 0 0,1 0 0 0,-3 0 0 16,-1 0-128-16,-3 0 192 0,-2-2-192 0,-2 2 192 15,-1 2-192-15,-4 0 0 0,-1-2 0 0,-3 2 0 16,-1 2 0-16,-1 1 0 0,-2 1 0 0,-2-1-176 15,-1 4 176-15,-4 2-192 0,-1 0 192 0,-3 4-192 16,-2 0 192-16,-2 2 0 0,-2 3 128 0,-2-3-128 16,-2 2-128-16,-2 1-112 0,-2-1-16 0,-2 2 0 15,0-1 256-15,-2 1-144 0,0 1 144 0,0 2-128 16,-1 3 128-16,0-3 0 0,3-2 0 0,-1 0-128 0,2-2 128 16,2-3 0-16,2-1 0 0,2-1 0 0,0-2 0 15,5-1 0-15,1 0 0 0,3-2 0 0,2 1 176 0,2-1-48 16,2-1 0-16,2 0 0 0,2 2-128 0,1-4 128 15,2 3-128-15,-1-4 128 0,2 4-128 0,2-4 0 16,0 5 0-16,2-3-176 0,1 2 176 0,1-3 0 16,4 1 128-16,3-1-128 0,5 2 256 0,1-1 0 15,5 0-16-15,2-1 0 0,2 2 112 0,4-3 32 16,2 1 0-16,2 2 0 0,1-3-384 0,0 0 0 16,0 2 0-16,0-2-128 0,-1 1-192 0,-4 0-48 15,-2-1 0-15,-3-1 0 0,-2-5 48 0,-3 1 0 16,-3 0 0-16,-3 3 0 15,-3-2-256-15,0 2-32 0,-2 1-16 0,-1 1 0 16,-1-1-1616-16,1-1-320 0,0 3-64 0,1-4 0 16,2 2-1712-16,0-3-336 0</inkml:trace>
  <inkml:trace contextRef="#ctx0" brushRef="#br0" timeOffset="23168.85">13923 16717 20271 0,'1'-1'1792'0,"-1"-4"-1424"0,0 1-368 0,2 2 0 16,-1-2 4048-16,0 1 752 0,2-2 128 0,0-3 48 16,5-6-5216-16,5-3-1040 0,5-3-192 0,1 2-64 15,1 1 256-15,0 5 64 0,1 1 0 0,-1 1 0 0,-2 3 2320 0,1 0 480 16,-1 3 80-16,0 1 32 0,-1 1-384 0,-1 0-80 15,0 4-16-15,-2 0 0 0,-1 4-672 0,0-2-144 16,-3 3-16-16,-2 1-16 0,-2 2-224 0,-2-2-144 16,-1 6 192-16,-3 0-192 0,-3 2 0 0,-1 1 0 15,-2 4 0-15,-2-1 0 0,-4 2 0 0,-1 1 0 16,-3 1 0-16,-2 1 0 0,2-2 0 0,-2 1 0 16,-1-2 0-16,2-5 0 0,1 1-240 0,2-2 48 0,2-5 16 15,0-3 0-15,-1 6 176 0,0-2 176 0,-1 0-48 0,0 0 0 16,1 0 0-16,-2 3 0 0,3-4 0 0,-2 4 0 15,0 2-128-15,1 3-176 0,-2 0 48 0,1 0 0 32,3-4-240-32,3 1-32 0,3-3-16 0,1-2 0 0,4-3 576 0,2-1 112 0,3 1 32 0,5 0 0 15,3-1 256-15,3 4 48 0,2-5 16 0,7 4 0 16,6 0-304-16,5 2-48 0,5-2-16 0,3 0 0 16,1 0-256-16,3-1-304 0,1-2 64 0,2-3 16 15,1-1-208-15,1-3-32 16,4 1-16-16,2-2-11680 0,3 0-2320 0</inkml:trace>
  <inkml:trace contextRef="#ctx0" brushRef="#br0" timeOffset="24821.42">16610 13648 17503 0,'-12'-3'1552'0,"3"1"-1232"16,4-1-320-16,4 2 0 0,2 1 1616 0,-2-2 272 15,-3-1 48-15,-2-1 16 16,0-4-1504-16,2 0-288 0,4 2-160 0,3 1 160 0,3 0 768 0,1 2 160 16,2-1 16-16,1 1 16 15,0 2 608-15,1 0 128 0,-1 1 32 0,0 0 0 0,-2 2-368 0,1 1-80 16,1-1-16-16,0 2 0 16,3 2-784-16,2-3-176 0,2 0-16 0,3 2-16 15,4 0-176-15,3-1-48 0,5-2 0 0,5 0 0 0,3-1 112 0,7-4 32 0,7 0 0 0,7-3 0 16,3-1-16-16,2 1 0 0,0-2 0 0,2 0 0 15,-3 2-336-15,4 0 0 16,5 0 0-16,0-1 0 0,-1 2 0 0,-4 0 0 0,-4 2 0 0,-8 0 0 16,-8 1 0-16,4 1 0 0,3 1 0 0,-2 1 0 15,-3 1 144-15,-5 1-144 0,-4-1 192 0,-4 1-192 16,-3 0 128-16,-2-3-128 0,1 2 0 0,-2-1 0 16,1-2 304-16,-1-1-48 0,2 0-16 0,-3-2 0 15,-1-1-80-15,1 0-16 16,-2 0 0-16,-3-1 0 0,-3 0 48 0,-3 1 0 0,-3-1 0 0,-3 2 0 15,-3 0-192-15,-3 2 160 0,-4 0-160 0,0 2 160 0,-3-3-160 16,-1 2 0-16,-1 1 0 0,-1-1 0 0,0-1 0 0,-1 2 0 16,-1-2 0-16,-2-1 0 0,1 3 0 0,-1-3 0 15,1 1 128-15,0 1-128 0,1-2 128 0,2 0-128 16,0 1 128-16,1-1-128 0,0 3 160 0,1-2-160 16,1 0 192-16,-1 1-192 15,1 0 144-15,1 1-144 0,-1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16,-4-21 128-16,-1 15-128 0,1 0 0 0,-3 1 128 16,0-2-128-16,-2 1 0 0,-1-2 0 0,-1 0 0 15,-2 2 0-15,-3-4 128 0,-3 3-128 0,-1 0 0 16,0-1 0-16,-1 0 0 0,-1 2 0 0,-1-2 0 0,0 3 0 16,2-2 0-16,3 4 0 0,-1-5 0 0,2 5 0 15,1-2 0-15,2 0 0 0,1 0 0 0,0 0-128 0,2 0 128 16,1-3 0-16,2 2 0 0,-1-1-224 0,2 2 32 15,0-1 0-15,2-2 0 0,1 5-80 0,1-2-16 16,1 1 0-16,0 1 0 0,2 3-32 0,0 0-16 16,2 0 0-16,-1 0 0 15,4 5-112-15,1-2 0 0,3 2-16 0,0 1 0 0,5-1 48 0,2 1 16 16,4 0 0-16,3 2 0 0,5-1 112 0,1-1 32 16,3 3 0-16,2 1 0 0,-2 0 0 0,-1 1 16 15,0 0 0-15,-5 1 0 0,-4 2 48 0,-5 0 16 0,-2-1 0 16,-5 2 0-16,-1-3 176 0,-4 2 0 0,-3 1 128 0,1-3-128 15,-1 3 304-15,-1-5-16 0,2 1 0 0,-2 0 0 16,0 0-32-16,1-1 0 0,-1 1 0 0,0-1 0 16,-2 1-256-16,0 1 160 15,-3-3-160-15,-1 5 128 0,0-3-128 0,-4 4 0 0,-3 2 0 0,-3 3 0 16,-1-3 192-16,-4 3-32 0,-2 1-16 0,-4 0 0 16,-1 3 128-16,-4-1 32 0,1-1 0 0,-1 2 0 15,0 2-304-15,0-3 0 0,3 0 128 0,2-5-128 16,5 0 0-16,4-6 0 0,4-2 0 0,5-5 0 15,4 0-320-15,3-5-160 0,3-4-32 0,3-2-19072 16</inkml:trace>
  <inkml:trace contextRef="#ctx0" brushRef="#br0" timeOffset="25937.03">19202 12662 23951 0,'-3'-5'2128'0,"3"1"-1696"0,0 2-432 0,0 1 0 16,2 0 1392-16,-1 1 192 0,1-5 32 0,1-2 16 15,2 1-592-15,1-4-112 0,3 3-32 0,-1 1 0 0,1 1 432 16,1 5 80-16,-1 0 0 0,0 5 16 0,3 1-432 0,-1 3-96 16,1-1 0-16,3 7-16 0,1 7-544 0,1 3-96 15,3-5-32-15,1 3 0 0,1 5-208 0,1-1 0 16,0 1 0-16,-1-1 0 0,2-3 0 0,-3 1 144 16,1 1-144-16,-1-3 128 0,-2-1-128 0,0 1-224 15,-1-4 48-15,-2-3 16 16,-3 1-224-16,1-6-64 0,1 0 0 0,0-4 0 15,1-2-1360-15,-1 0-288 0,-1-5-48 0,1 0-13536 0</inkml:trace>
  <inkml:trace contextRef="#ctx0" brushRef="#br0" timeOffset="26188.33">20091 12480 35935 0,'-4'-2'3200'0,"-1"2"-2560"0,-1 2-512 0,1 2-128 0,2 1 1344 0,-1-1 240 0,0 3 48 0,-2 4 16 16,-4 7-1232-16,-4 10-240 0,0 4-48 0,-4 10-128 15,2 4 0-15,-4 2 0 0,1 5 0 0,-5 4 0 16,-1 4 0-16,-4 4 0 0,-3 10 0 0,-6 5 0 16,-1 3 400-16,-4-3-16 0,-3-1-16 0,-2 0 0 15,-2 3 0-15,-2-2 0 0,-1-2 0 0,2-5 0 16,6-7-192-16,5-9-48 15,8-7 0-15,8-10 0 0,8-5-592 16,10-7-128-16</inkml:trace>
  <inkml:trace contextRef="#ctx0" brushRef="#br0" timeOffset="41779.85">16865 3105 26719 0,'0'-4'2368'0,"2"-1"-1888"0,-1 4-480 0,1-3 0 15,0 3 0-15,0-1-336 0,3-2 48 0,0-6 16 16,2-1-1120-16,1-1-208 0,-2-3-64 0,-2 4 0 0,-3 0 1280 0,-2 2 384 16,-3 0-176-16,-4 2 176 15,-1 2-432-15,-4 0 0 0,-2 2 0 0,-3 1 0 16,-2 1 1584-16,-2 0 304 0,-3 1 64 0,-1 1 16 0,-1-1 320 0,0 0 64 16,2 0 0-16,1 0 16 0,3 1-640 0,2 1-128 15,1 0-16-15,1 1-16 0,2 0-464 16,0 1-96-16,1 2 0 0,-3-1-16 0,1 2-400 0,-3 3-160 0,0-1 128 15,-1 2-128-15,0 4-176 0,1-3-112 0,0 5-32 0,1 1 0 16,3-2 320-16,0 2 192 0,-1 6-16 0,1 0-16 16,4 2 160-16,0 0 16 0,3 3 16 0,3-1 0 15,4 1-352-15,4-3 0 0,3 0 0 0,2-4-128 16,5-2 128-16,0-2 0 0,0-5 0 0,3-2 0 16,5 2 0-16,2 2 0 0,5-4 128 0,1 0-128 15,1-2 128-15,3 0-128 0,3-3 128 0,1-4-128 16,-1 1 0-16,0-6 128 0,-1-2-128 0,-2-2 0 15,-2 0 304-15,-3-7-16 0,0 4 0 0,-2-5 0 16,-1 3 0-16,-1-3 0 0,-3 2 0 0,-1-2 0 16,1 1 64-16,-4-3 16 0,2-1 0 0,-2 2 0 0,-2-1-128 0,0-3-32 15,1-1 0-15,0-5 0 0,-3 2-208 0,1-4 176 16,-2 0-176-16,-2-2 160 0,0 2-160 0,-4-4 192 16,-1 1-192-16,-2-3 192 0,-3 2-192 0,-4 1 0 15,-1-1 144-15,-2 2-144 0,-3-3 128 0,0 1-128 16,0 1 160-16,-1 3-160 0,0 0 240 0,1 4-48 15,0 1-16-15,-1 1 0 0,0 0 80 0,0 1 32 16,-2 1 0-16,0-2 0 0,0-1-112 0,1 5-32 16,0-2 0-16,-2 3 0 0,3 0-144 0,0 0 192 15,0 4-192-15,2-3 192 0,1 3-192 0,1 1 0 16,1 1 0-16,1-3 0 16,1 3-432-16,0 0-64 0,2 1-16 0,0-1 0 15,-1 0-192-15,1 1-64 0,0 3 0 0,2-2-11712 0,0 3-2368 16</inkml:trace>
  <inkml:trace contextRef="#ctx0" brushRef="#br0" timeOffset="42329.02">17770 2812 22111 0,'0'-2'1968'0,"0"2"-1584"0,0 2-384 0,0-2 0 15,0 1 2208-15,0 0 352 0,0 3 80 0,2 1 16 16,-1 3-1840-16,-1 1-368 0,1 3-80 0,0-1-16 15,1 1 304-15,-1-1 64 0,1 3 16 0,1-1 0 16,-1 0 32-16,2-2 16 16,2 5 0-16,0-2 0 0,1 2-112 0,1 0-32 0,1 2 0 0,1 1 0 15,0 1-240-15,1-1-48 0,2 9-16 0,1 0 0 16,0-1-208-16,-1 2-128 0,1-1 160 0,-3 1-160 16,0-1 0-16,-1-3 0 0,0 1 0 0,-1-3 0 0,-1-4 0 0,0-1 0 15,-1-4 0-15,2-2 0 0,-1-1-224 0,2-1-32 16,5-2-16-16,0-1 0 15,2-3-640-15,1-2-128 0,1-3-32 0,1-4-10464 16,1-1-2096-16</inkml:trace>
  <inkml:trace contextRef="#ctx0" brushRef="#br0" timeOffset="42627.51">18552 2707 16575 0,'-5'-4'1472'0,"0"0"-1168"0,1 3-304 0,1-1 0 0,0 2 4544 0,2 2 832 0,0-2 192 15,-3 1 16-15,-1 3-3984 0,-2 0-816 0,-1 5-144 0,0 2-48 16,-2 3-416-16,1 6-176 16,-2 4 128-16,-1 1-128 0,-2 3 0 0,-1 3 0 0,-1 0 0 0,-4 3 0 15,-1 2 0-15,-1 5 0 0,0-1 0 0,-3 4 0 16,-2 3 368-16,-3 5 144 0,-1 5 16 0,-2 0 16 15,-2 0-144-15,2-5-16 0,-1-4-16 0,2-2 0 16,3-1-224-16,-5 4-144 0,-2 8 192 0,2-3-192 16,4-3 0-16,4-7 0 0,5-1-240 0,2-5 80 31,5-5-752-31,1-5-160 0,3-2-16 0,0-1-10704 0,2-1-2144 0</inkml:trace>
  <inkml:trace contextRef="#ctx0" brushRef="#br0" timeOffset="43099.07">15886 3994 35007 0,'-22'3'3120'0,"4"-1"-2496"0,10-2-496 0,7 1-128 15,2-1 1232-15,-4 0 240 16,-5 2 32-16,-7 0 16 0,-1-1-1664 0,3-1-336 0,6 0-64 15,7 0-16-15,5-1 240 0,4-1 64 0,4 2 0 0,3-2 0 16,4 2 512-16,3 2 96 0,6 0 32 0,2 1 0 0,0 0 336 0,3 1 80 16,10 0 16-16,5-1 0 0,8 0-272 0,6-4-48 15,10-6-16-15,10 1 0 0,10-4 128 0,8 0 32 16,5 2 0-16,9-6 0 16,10-1-192-16,5 2-16 15,6 4-16-15,4-2 0 0,0-1-224 0,-2 0-64 16,-2 4 0-16,-1-1 0 0,-4 1-128 0,-9 0 0 15,-5 2 0-15,-7 1 0 16,-4-1-400-16,-7 0-112 0,-5 3-32 0,-9 1 0 16,-6-2-96-16,-6-1 0 0,-1 3-16 0,-6-5 0 15,-5 2-160-15,-6-1-16 0,-6 1-16 0,-5 0-17664 0</inkml:trace>
  <inkml:trace contextRef="#ctx0" brushRef="#br0" timeOffset="43852.6">17349 5000 39615 0,'0'-12'1760'0,"-1"2"352"0,-1 3-1680 0,1-2-432 0,0 6 0 0,1-1 0 0,0-1 0 0,-3-5 0 16,2-5 0-16,-3-4 0 15,0-6-400-15,-3-1-16 0,-1 0 0 0,-2 0 0 16,-1 4-224-16,-4-2-64 0,-1 2 0 0,-4 2 0 16,0 3-768-16,-2-1-176 0,-4 5-16 0,-1 4-16 0,-3 1 1168 0,-1 5 224 0,3 3 48 0,-6 5 16 15,-3 6 1808-15,-2 2 352 0,-3 4 80 0,-2 5 16 16,0 3-816-16,-1 2-144 0,2 3-48 0,1 2 0 15,4-1-528-15,4 0-112 0,6-3-32 0,2-2 0 16,4 3-352-16,3-1 144 0,3 0-144 0,2 0 0 16,4-2 128-16,1 0-128 0,1 4 0 0,3-1 0 15,1 1 0-15,4-2 0 0,3-3-240 0,3-2 80 16,5 2-96-16,4-5-32 0,4 1 0 0,4-5 0 16,4-3 288-16,3-3-192 0,2-2 192 0,4-4-160 0,7-4 304 0,3-4 64 15,4-4 16-15,0-3 0 0,2-1 16 0,1-4 0 16,-1 0 0-16,-1-3 0 0,-4 2-240 0,-3-3 144 15,-1 0-144-15,-4-1 128 0,-3 2 64 0,-4-4 16 16,-1 1 0-16,-11 5 0 0,-3 1 80 0,-2 0 16 16,0-8 0-16,0-8 0 0,-2-5 96 0,-3-3 32 15,-4-3 0-15,-2 1 0 0,-4 0-112 0,-2 0-32 16,-2 1 0-16,-2-4 0 0,-2 2 32 0,-2-3 16 16,0 1 0-16,-1 0 0 0,-1 2-144 0,0-3-16 15,-2 7-16-15,0-1 0 0,2 5-160 0,0 4 128 16,-1 5-128-16,1 2 128 0,2 4-128 0,0 0 0 15,0 5 0-15,0-2-176 0,0 1-112 0,-1 1-32 16,0 3 0-16,1 1 0 16,-1 3-256-16,4 2-48 0,-1 0-16 0,1 2 0 15,2 3-432-15,1 1-80 0</inkml:trace>
  <inkml:trace contextRef="#ctx0" brushRef="#br0" timeOffset="44418.31">18556 4726 23039 0,'-6'-3'2048'0,"1"0"-1648"0,3 3-400 0,1 0 0 16,1 0 624-16,0-2 32 0,-2 2 16 0,-2-3 0 15,-1 1-160-15,0 0-16 0,1 1-16 0,-1 1 0 16,2 1 1200-16,-2 3 240 0,-1 1 64 0,-2 1 0 15,-2 5-640-15,-3 0-128 0,-6 7-32 0,-3 0 0 16,-7 6-400-16,-3 2-80 0,-2 2 0 0,-5 1-16 0,0 2-176 0,-5-2-16 16,2 3-16-16,-2 1 0 0,2-2 0 0,0 2 0 15,1-1 0-15,3 0 0 0,3 0-256 0,4-2-48 16,6-2-16-16,4-2 0 0,5-2-160 0,4-2 0 16,4-3-160-16,5-2 160 15,2-1-560-15,1 0-16 0,1-5 0 0,0 0 0 16,0-4-608-16,0-2-128 0,-1-4-32 0,2-1-16304 0</inkml:trace>
  <inkml:trace contextRef="#ctx0" brushRef="#br0" timeOffset="44669.18">17983 4624 11967 0,'-2'-5'1072'0,"-1"2"-864"0,1 2-208 0,1 1 0 16,1 1 6896-16,1 2 1328 0,1 2 272 0,1 1 48 16,2 5-6880-16,2 7-1392 0,7 7-272 0,4 7 0 15,6 7 176-15,4 0 80 0,4 7 0 0,2-4 16 16,0 1-96-16,2-3-32 0,1-1 0 0,-1 1 0 16,-4-5-144-16,0 1 0 0,3 2 0 0,-2-2 0 15,2 1 144-15,-3-3-144 0,0-3 160 0,-1 0-160 16,1-2-272-16,-1-5-160 0</inkml:trace>
  <inkml:trace contextRef="#ctx0" brushRef="#br1" timeOffset="61134.39">3386 12804 28559 0,'-14'-5'2544'0,"1"2"-2032"0,7 0-512 0,5 3 0 0,1 0 1408 0,-4 0 192 16,-3-2 48-16,-4 2 0 0,-1 0-1472 0,4 5-176 15,5 1-272-15,5 5 64 0,4 0 208 0,2 6 0 0,5 2 0 16,3 2 0-16,2 3 0 0,2-2 160 0,2 4-32 0,1-2 0 16,0 0 32-16,3-2 0 0,1 0 0 0,3-2 0 15,1 0 48-15,1-5 16 0,1-2 0 0,5 0 0 16,-1-8 208-16,2 1 32 0,3-5 16 0,4-2 0 16,0-3 208-16,3-3 32 0,6-2 16 0,2 1 0 15,-1-4-304-15,1 0-64 0,3-3-16 0,-1 3 0 16,2-5-192-16,-1 0-32 0,3 0-128 0,-3 0 192 15,-2 0-192-15,-4-1 0 0,-3 2 0 0,-3-2 0 16,-2 0 0-16,-3-4 0 0,-1 2 0 0,-2 0 0 16,-3-1 128-16,-3-1-128 0,1 0 0 0,-2-3 0 0,2-1 0 0,-2-2 128 15,2 2-128-15,0-3 0 0,-1 1 192 0,1-1 0 16,1 5 0-16,-3 3 0 0,-1 1-192 0,5 0 128 16,5 0-128-16,2 1 0 0,-1-1 0 0,-1 0 0 15,0 3 0-15,0-1 0 0,0-1 0 0,0-4 0 16,-1 4 0-16,1-5 0 0,0 2 0 0,0-3 176 15,-2 4-176-15,2-4 160 0,0 2 32 0,0-2 0 16,0-3 0-16,-1-1 0 0,-2 1-192 0,3-4 0 16,2 1 0-16,-2-3 0 0,-5 6-160 0,2-3 160 15,6-4 0-15,2 1-144 0,0 0 144 0,0 2-192 16,1-5 192-16,-1 1-192 0,-1 2 192 0,0 0 0 16,-1 2 0-16,0 1-128 0,-3 3 128 0,4-6 0 0,1 1 0 15,1 0 0-15,-2 2 0 0,-1-2 0 0,2 0 0 0,-1 0 0 16,-3-1 0-16,-1-2 0 0,0 1 0 0,-1-3 128 15,-5 5-128-15,4-4 0 0,3-8 128 0,-1 1-128 16,0 2 0-16,-4 2 0 0,-3 6 0 0,2-3 0 16,0 1 0-16,1-5 0 0,2 3 0 0,-4 0 0 15,-1 6 0-15,-5 4 0 0,3 1 0 0,-4 1 0 16,0 2 0-16,0 1 0 0,5-1 0 0,-1 1 0 16,1 0 0-16,0 2 0 0,2 2 0 0,4-1 0 15,-1 0 0-15,4-2 0 0,3 5 0 0,2-3 0 16,3 2 0-16,4 4 0 0,1-2 0 0,0-2 0 15,-2 1 0-15,1 0 0 0,-1-1 0 0,-1 2-128 0,-1-1 128 16,2 2-160-16,0 1 160 0,-1 1-160 0,-1 0 160 0,1 2-192 16,0 3 192-16,1-1-192 0,-1 3 192 0,-5 3 0 15,-5 0-144-15,4 1 144 0,4 0 0 0,2 2 0 16,3 2 0-16,-1 0 0 0,-1 1 0 0,0 0 0 16,0 1 0-16,1 2 0 0,-1-1 0 0,1 1 0 15,4-1 0-15,-2 2 0 0,-1 1-128 0,0 0 128 16,1 3 0-16,3 1 0 0,1-4 0 0,3 2 0 15,1 0-144-15,2 1 144 0,0-5-144 0,-1 2 144 16,2-1-208-16,-2-2 80 0,-3 1-48 0,0-2 0 16,-1 2 0-16,-4 4 0 0,-1-2 0 0,-4 1 0 15,-5 3 0-15,-2-1 0 0,-4-3 176 0,-4 2 0 16,-2 0 0-16,1 1 0 0,5 2 0 0,2 3 0 0,0 3 0 0,1 1 128 16,-1 2 48-16,1-4 16 0,-2 0 0 0,-5-2 0 15,-2 2-192-15,4-2 128 0,6 5-128 0,3 1 128 16,4 3-128-16,0-2 0 0,3 0 0 0,0-2 0 15,-2 0 0-15,0 0 0 0,1 1 0 0,1-2 0 16,-2 1 0-16,0-1 0 0,0 1 0 0,-3 0 0 16,1 1 0-16,-2-4 0 15,-3 3 0-15,-1-3 0 0,-2 0 0 0,1 3 0 0,0-1 0 0,-1 1 0 16,-5-1 0-16,3 1 0 0,3 1 0 0,-2-1 0 16,-1-4 128-16,-2 1-128 0,-2-1 192 0,3-3-64 0,0 1-128 15,2-2 160-15,3 2-160 0,1-3 160 0,2 1 48 0,2-1 16 16,2 4 0-16,1 0 0 0,-2 2-48 0,4-1-16 15,2 0 0-15,0 2 0 0,-2-1-160 0,1 2 128 16,2 4-128-16,-2-2 128 0,0 0-128 0,-4-1 0 16,0-5 0-16,-6-2 0 0,-1 1 0 0,2-2 0 15,5 3 0-15,-1 0 0 0,-5-3 0 0,3 0 0 16,0 1-192-16,4-2 192 0,-4 1 0 0,2-2 0 16,1 1 0-16,1 1 0 0,-4-4 0 0,3 1 160 15,3-2-16-15,0 0 0 0,-1 2-144 0,2 0 0 16,1 0 0-16,2 1 128 0,-1 0-128 0,0-3 0 15,-2 2 0-15,-2-3 128 0,-5 2-256 0,-1-3-64 0,-4-4-16 16,-3 2 0-16,2-3-48 0,-7-2-16 0,-3 1 0 16,-1-1 0-16,-4-3 272 0,-3-1 0 0,-1-1-128 0,-5-1 128 15,-3-3 0-15,-2 0 0 0,-3-1 176 0,-2 0-176 16,-2 2 192-16,-3-2-192 0,-2 2 192 0,0 0-192 16,-1 1 128-16,-1 0-128 15,1 2 0-15,0-4 0 0,-2 3 0 0,0 1 0 0,-1 1 0 0,0-1 0 16,-3-3-160-16,0 3 16 0,-2-2 0 0,1 2 0 15,-1 1 144-15,0-1-128 0,-4 0 128 0,-1-4-128 16,-3 0 128-16,-2-1 0 0,1 0 0 0,-1 0 0 16,0-1 0-16,0 3 0 0,1-3 128 0,0 1-128 15,2 3 144-15,0-1-144 0,3 2 192 0,2 3-192 0,2-1 0 16,2 0 0-16,3 1 0 0,1 3 0 0,2 0 0 0,2 0-176 16,2 1 0-16,4 0 0 0,1 1 0 0,3 1 0 15,3 1 0-15,1 2 0 0,6-2 176 0,-1 6-208 16,3-3 80-16,0 4 128 0,2-1-192 0,-2 1 192 15,2 0-192-15,-3-2 192 0,-2 1-192 0,-2-3 192 16,-3-1-192-16,-2-2 192 0,-3 0-128 0,1-2 128 16,-2 1 0-16,-2-2 0 15,1 0 0-15,-1 0 0 0,0-2 192 0,-1 1-64 0,-2 1 32 0,-1-2 0 16,-1 2 0-16,-2-1 0 0,-1-1-160 0,-1 2 0 16,-1-1 0-16,-3 1 0 0,-1-2 0 0,-3-1 0 15,-3 3 0-15,-1-5 0 0,-1 4 0 0,-1-3 0 16,-3 3 0-16,1-4 0 0,-1 4 240 0,-1-4-48 0,0 0 0 0,0 1 0 15,1 0 96-15,0 0 16 16,2 1 0-16,1 1 0 0,3 0-128 0,1 2-32 0,3 0 0 0,0 2 0 16,1 3-144-16,1 1 0 0,1 4 0 0,-1 2 128 15,-1 5-128-15,1 1-272 0,0-1 64 0,1 4 16 16,-1 2 0-16,0 0 16 0,1 3 0 0,0 0 0 16,1-3 176-16,-2-1 0 0,0 1 0 0,1-4-128 15,-1-1 128-15,-1-3 0 0,0-2 0 0,-1-2 0 16,-2 0 0-16,1-2 0 0,1-1 0 0,-2 0 0 15,1-2 160-15,-1 1 64 0,1-3 16 0,-2 3 0 0,1-2-48 16,-1 1 0-16,-2 0 0 0,1 0 0 0,-1 2-192 16,1-2 0-16,-1 0 0 0,-3 3-160 15,-4 2-368-15,-6 5-80 0,-4-3-16 0,-6 3 0 16,-5 2-848-16,-8 0-160 0,-6 2-32 0,-12-1-15104 16</inkml:trace>
  <inkml:trace contextRef="#ctx0" brushRef="#br2" timeOffset="65089.85">2640 15388 40543 0,'3'-8'3600'0,"2"1"-2880"0,1 3-576 0,2 4-144 15,0 0-896-15,7-4-224 0,13-2-32 0,14-5-16 16,17-1-1632-16,14 1-320 0,5-1-64 0,1 6-16 0,1-2 3200 0,-3 0 832 15,-3 1 64-15,-3-2 0 0,-2 3-640 0,0 0-256 16,0 2 176-16,2 2-176 0,2 2 1088 0,1 0 128 16,4 0 32-16,4 2 0 0,2 7 160 0,6-1 16 0,6 6 16 15,4-3 0-15,2 0-816 0,3 6-176 0,1 3-16 0,-3 0-16 16,-12-6-112-16,13 4-32 0,13 7 0 0,-1 1 0 16,-4 0-272-16,-11-4 0 0,-12 0 128 0,11 3-128 15,12 5 128-15,2 3-128 0,-6 4 192 0,-5-2-192 16,-1 2 224-16,-9 0-64 0,-17-8-16 0,10 6 0 15,9 5 64-15,1 3 16 0,-3 3 0 0,-3 0 0 16,-1 0-224-16,-2-1-128 0,-1 2 128 0,-3 3-208 16,-1 0-48-16,-3-4-16 0,-1 0 0 0,-1-2 0 15,-2 2 16-15,2 1 0 0,-1 5 0 0,2 0 0 16,0 1 256-16,-2-1 0 0,-5-1 0 0,-1-3 0 0,-6 0 0 0,-4 1 144 16,-1-1-16-16,-5-2 0 0,-1-7 0 0,-5 1 0 15,-1-3 0-15,2 0 0 0,-1 0-128 0,1-5 192 16,1 0-192-16,2-2 192 0,2-2-192 0,3-3 160 15,0 1-160-15,2-4 160 0,4 3-160 0,5 2 0 16,3 2 0-16,-2-2 0 0,0-2 0 0,0 2 0 16,3-2 0-16,-3 1 0 0,-1-3 0 0,-3-1 0 15,-5-2 0-15,0-3 0 0,-3-2 0 0,-3-1 0 16,-1-1 0-16,-1-4 0 0,-1 0 208 0,1-3-32 16,0-1-16-16,1-3 0 0,1 3-160 0,4 0 0 15,4-2 0-15,5-1 128 0,3-1-128 0,2 1 192 0,1-1-192 16,0 1 192-16,2 3-192 0,1-1 128 0,2 1-128 15,2 1 128-15,4 3-128 0,-1-2 192 0,-2 4-192 0,-2-1 192 16,0 1-192-16,-3-3 128 0,0 2-128 0,-4-3 128 16,-4 4-128-16,5-1 0 0,2 1 0 0,-1-2 128 15,-2-4-304-15,-2 0-64 0,0-1-16 0,-1 2 0 16,-5-1 256-16,0-5-192 0,3 1 192 0,1-2-192 16,0-2 192-16,2 1 0 0,-2 2 0 0,-2-3 0 15,2 1 0-15,0-3 0 0,0-3 0 0,-1-1 0 16,1-1 128-16,-5-1-128 0,-3-1 0 0,-2 0 0 15,-1 0 128-15,-4-2-128 0,0-2 0 0,-4 0 0 16,0-1 192-16,-5 1-64 0,-1-1 0 0,2-1-128 16,1-1 320-16,-1-3-64 0,1-1 0 0,1-2 0 0,0 0-80 15,-1 2-32-15,0-1 0 0,2-3 0 0,3-2-144 0,2 1 128 16,2 0-128-16,1 2 128 0,1 1-128 0,1-1 0 16,3 0 0-16,-2 0-176 0,2 1-96 0,-1-2-32 15,2 0 0-15,-3-3 0 0,-1-1 128 0,-3-1 32 16,1 0 0-16,-6 0 0 0,-2-2 144 0,-1-3 0 15,2-2 0-15,-4-2 0 0,0 0 176 0,-3 2 16 16,0-1 0-16,1-5 0 0,2-3-64 0,1 3-128 16,-1 0 192-16,1 5-64 0,0 0-128 0,2 0 0 15,-1 0 0-15,0 3 0 0,0 4 0 0,-1 1 0 16,-1 1 0-16,0-2 0 0,1-3-288 0,0 0 64 16,-2 0 16-16,-2 0 0 0,-2 1-112 0,-2 0 0 0,0-4-16 15,1 0 0-15,-2-1 336 0,-3 1 0 0,2 0-144 16,-1 3 144-16,2 4 0 0,0 0 272 0,3 0-48 0,2 3-16 15,0 6 96-15,2-1 16 0,3 3 0 0,3 0 0 16,2 3-128-16,2 2-32 0,3 2 0 0,0 3 0 16,-3 5-160-16,7 1-144 0,4 4 144 0,3-2-208 15,-2 6 64-15,-2-3 16 0,-2 0 0 0,-3 0 0 16,-3 0 128-16,-4 0-208 0,-3-3 80 0,-2 1 128 16,-2-2 0-16,-2 2 0 0,-2-5 0 0,-4 2 0 15,-1-1 0-15,-1 1 160 0,-2 0 16 0,-2 2 0 16,-1-1 16-16,36 1 192 0,-30 6-192 0,0-2-192 15,1 4 0-15,-1 1 0 0,1 2 0 0,4 2-128 0,-2 1-128 16,1 0 0-16,0-2-16 16,-3 0-176-16,-1 1-16 0,-2-2-16 15,-3 0 0-15,-1-1 192 0,-6-5 32 0,-1 2 16 0,-3-4 0 0,-2 0 240 0,-1-5 0 16,-2-1 0-16,-2-1-144 0,0 1 288 0,-2-4 64 16,3 2 16-16,-2-1 0 0,1 0 16 0,0 1 0 15,1-2 0-15,1 2 0 0,0-1-240 0,-2 1 0 16,1 2 0-16,-3-1 0 0,-1 0-272 0,-3 1 0 15,-1 0 0-15,-2-1 0 0,-1 2 16 0,-3-2 16 16,0 2 0-16,-4-1 0 0,-1-2 240 0,-3-1 0 16,-1-2-160-16,-5 1 160 0,-1-1 0 0,-2 0 0 15,-3 0 0-15,-3-2 0 0,-5 1 0 0,-1 1 0 0,-3 1 0 16,-3 1 0-16,-1 1 0 0,0 0 0 0,-1 3 128 0,1 0-128 16,0 0 0-16,3 3 0 0,0-4 0 0,4 2 0 15,4-1 0-15,2 2 0 0,2-1 0 0,4-3 0 16,1 2 0-16,3 0 0 0,2 0 0 0,0 1 0 15,3 0 0-15,1-1 0 0,1-1 0 0,2 1 128 16,2 1-128-16,0-1 0 16,5 3 0-16,1-5 0 15,2 4-688-15,4 0-16 0,2 0 0 0,4 1 0 0,3 2-1200 0,3 3-240 16,5 2-48-16,2 3-16 0,3 2 928 0,0 6 192 16,3 4 48-16,-3 4 0 0,-3-2 1040 0,0 0 0 0,-2 3 208 0,-4 0-16 0,0-1 1104 15,-3 2 240-15,-4 3 32 0,-3-1 16 0,-2 1-752 16,-3 2-160-16,-3-1-32 0,-3 4 0 0,-2-1-336 0,-5 1-80 15,-1-6-16-15,-5 2 0 0,-1-3-208 0,-7-4 0 16,-3 0 128-16,-3-3-16000 16</inkml:trace>
  <inkml:trace contextRef="#ctx0" brushRef="#br3" timeOffset="71091.73">13564 11983 35007 0,'4'-11'3120'0,"-1"1"-2496"0,-1 3-496 0,1 2-128 0,-2 1 0 0,1-3 144 15,3-8-144-15,3-9 160 0,0-7 112 0,2-4 32 16,-2-1 0-16,-1 2 0 0,1 3 448 0,-2-1 80 16,-1 3 32-16,1 0 0 0,1 1-352 0,2-1-64 15,2 1 0-15,-1 4-16 0,1 2-128 0,1 1-32 16,1 4 0-16,0 1 0 0,0 3-272 0,-2 6 160 15,0 1-160-15,0 3 128 0,0 6-128 0,-1 0 0 16,-1 6 0-16,-3 3 0 0,-1 6 0 0,-1 3 0 16,-3 5-192-16,-2 5 192 0,-1 3-256 0,-1 6 64 0,-1 4 0 15,-2 6 16-15,0 9-48 0,-1 1-16 0,0 3 0 16,1 1 0-16,1-1-16 0,1-1-16 0,2 1 0 0,0-6 0 16,4 0 144-16,-1-9 128 0,3-5-192 0,-3-7 192 15,1-4-128-15,0-5 128 0,-2-2 0 0,0-4 0 16,0-6 0-16,0-1 0 0,0-7 0 0,0-2 0 15,0-4 0-15,0-3 0 0,1-2 128 0,0-2-128 16,0 0 496-16,2-7 0 0,0-8 0 0,1-6 0 16,1-6-192-16,-1-4-48 0,0-8 0 0,-3-6 0 15,0-1-128-15,-1-4-128 0,-2-1 144 0,-1-5-144 16,-1 0 0-16,1 0 0 0,0 3 0 0,1 3 0 0,-2 4 0 16,0 0 0-16,3 4-128 0,-3 7 128 0,2 7 0 0,-2 8 0 15,2 6 0-15,-3 3 0 0,1 3 0 0,0 7 0 16,1 4 0-16,-1 6 144 0,-2 4-144 0,0 8 0 15,-2 6 0-15,-1 7 0 0,2 2 0 0,0 8 0 16,0 2 0-16,0 3 0 0,2 2 0 0,1-2 0 16,1-1-144-16,1-2 144 0,2-2 0 0,2 1 0 15,0-1 0-15,-1-5 0 0,2-5 0 0,-2 0 0 16,0-1 0-16,1-4 0 0,-1-2 192 0,-1-3-64 16,0-5-128-16,0-3 192 0,0-1-192 0,0-2 128 15,-1-6-128-15,1-1 0 0,0-1 352 0,1-6-32 16,1-2 0-16,1-2 0 0,2-6 32 0,0-6 0 0,1 1 0 15,0-5 0-15,1-4-80 0,2-4-16 0,0-4 0 0,1-4 0 16,1-2-80-16,0 0-32 0,0 2 0 0,-1-1 0 16,0 3-144-16,-2-1 0 0,1 5 0 0,-1 2 0 15,-2 7 0-15,-1 5 0 0,0 11 0 0,-3 2 128 16,-1 9-128-16,-2 7 0 0,-1 6-160 0,-2 10 160 16,-1 1 0-16,0 8 0 0,1 13-128 0,2 6 128 15,3 2 0-15,0 1 0 0,4-2 0 0,1 9-144 16,4 8 144-16,3 5-128 0,2-1 128 0,-2 0-128 31,1-4-272-31,-4-4-48 0,-2-5-16 0,-2 1 0 0,-2 0-160 0,-3 3-16 0,-2-1-16 16,-3 1-18432-16</inkml:trace>
  <inkml:trace contextRef="#ctx0" brushRef="#br3" timeOffset="72096.12">14078 15478 35935 0,'0'-11'3200'0,"0"2"-2560"0,1 3-512 0,0 3-128 16,0 3-1760-16,1-3-368 0,-1-3-80 0,1-2-16 16,1-2-160-16,-2 5-48 0,-1 7 0 0,-2 5 0 0,-1 4 4480 0,-1 4 896 15,-1 6 192-15,2 6 16 0,-1 4-784 0,2 9-176 16,-1 5-16-16,3 7-16 0,3 5-1264 0,-1 4-240 0,2-1-48 0,-1 0-16 16,4 0-464-16,-2 0-128 0,-2-3 0 0,1-6 0 15,-2-2 0-15,0-8-256 16,-1-3 64-16,-1-10 0 0,1-2 192 0,-1-6 0 0,0-4 0 0,0-5 0 15,0-3 0-15,0-3 144 0,0-5 0 0,1-5 0 16,2-3 48-16,-1-7 0 0,2-3 0 0,0-11 0 16,-2-4-192-16,-1-8 0 0,2-5 0 0,-3-4 0 15,1-10 0-15,-1-4 0 0,0 0 0 0,0-4 128 16,1-4 32-16,1 2 0 0,0 2 0 0,2 3 0 16,-2 6 16-16,1 9 0 15,-1 8 0-15,-1 9 0 0,-1 7-176 0,-1 11 0 0,1 5 0 0,-1 9 0 0,-1 6 0 16,0 2-256-16,0 6 48 0,1 7 0 0,-1 3 208 15,2 10 0-15,0 5 144 0,3 10-144 0,-1 4 0 0,3 5 0 16,1 0 0-16,11 45-160 0,-10-61-48 16,2-8 80-16,-1-3 128 0,1-2-128 0,-2-2 128 15,1-3 0-15,-2-6 0 16,-1-3-128-16,-3-4 128 0,0 1-160 0,-4-6 160 0,1-4 0 0,-1 0-144 16,-2-3 144-16,0-3 0 0,1 0 144 0,-2-5 112 15,1-3 32-15,3-3 0 0,-1-3 112 0,4-10 32 16,1-9 0-16,5-5 0 0,2-6 64 0,3-8 16 15,3-6 0-15,3 2 0 0,-3 2-240 0,0 6-32 16,-1 6-16-16,0 0 0 0,2-1-224 0,-3 7-192 16,-3 8 48-16,-4 8 0 0,-2 8-48 0,-2 7 0 0,-5 9 0 15,-1 3 0-15,-5 7-32 0,-3 8-16 0,-1 5 0 0,-2 8 0 16,1 10 240-16,-1 7 0 0,2 7 0 16,2 0-144-16,3 0 144 0,3-4 0 0,-1-4 0 0,3 3 0 15,5 5 240-15,1-9-32 0,0-10 0 0,3-2 0 16,3-2-32-16,-1-3-16 0,1-6 0 0,0-4 0 15,1-3-160-15,-1-4-256 16,0 0 64-16,-1-7 16 0,-1-1-224 16,0-6-48-16,-2-1-16 0,0-4-18928 0</inkml:trace>
  <inkml:trace contextRef="#ctx0" brushRef="#br0" timeOffset="89561.39">20087 3692 35007 0,'-2'0'3120'0,"1"2"-2496"0,1 1-496 0,1 0-128 16,2 1 384-16,0-2 64 0,2 4 16 0,4 3 0 31,3 2-800-31,7 1-176 0,6 0-16 0,-1-1-16 0,6-5 544 0,1-1 144 0,2 0 16 0,1-4 0 16,0 1-32-16,1 1-128 0,1-2 192 0,-1-1-64 0,-2 1 0 0,-2-1-128 15,-1 3 192-15,-3-2-64 16,-1-1-976-16,-3 0-208 0,-1-1-32 0,-2 1-13872 15</inkml:trace>
  <inkml:trace contextRef="#ctx0" brushRef="#br0" timeOffset="89781.05">20247 3964 36863 0,'-11'4'3264'0,"1"0"-2608"0,0 1-528 0,3 0-128 0,2-1 1296 0,3-1 240 16,-1 2 32-16,-2 5 16 15,-2 2-3184-15,-2 5-640 0,4 0-128 0,6 0-32 16,4-3 64-16,8-3 16 0,3-1 0 0,7-4 0 16,8-1 816-16,5-5 160 0,6 0 48 0,4-3 0 15,3 0-960-15,6-2-192 0,5-1-48 0,3-1-4288 0</inkml:trace>
  <inkml:trace contextRef="#ctx0" brushRef="#br0" timeOffset="90473">22495 3195 43311 0,'-2'-3'3840'0,"1"-2"-3072"0,1 1-608 0,1 1-160 16,1 3-1344-16,0-4-288 15,-1-3-64-15,0-3-16 0,0-4 784 0,1-4 160 0,-4-1 16 0,0-1 16 16,-3 0-640-16,-3 0-128 15,-3 3-32-15,-2 3 0 0,-5 2 96 0,0 6 16 0,-4 2 0 16,-3 4 0-16,-1 6 1856 0,-3 5 368 0,-1 5 80 0,-1 8 16 16,-2 3 1184-16,3 4 240 0,-3 6 48 0,1 3 16 0,3 3-1408 15,0 4-272-15,6-1-64 0,2-4-16 0,6-1-240 0,6-4-64 16,4-3 0-16,6-3 0 16,3-4-320-16,4-1 0 0,4-2 0 0,4-4 128 15,4-4-448-15,5-5-64 0,4-5-32 0,3-6 0 0,5-5 256 0,2-6 160 16,2-3-192-16,3-4 192 0,3-9 0 0,4-3 272 15,1-3-16-15,1-2-16 0,-2 0 128 0,-2-4 16 16,-1-5 16-16,-6-1 0 0,-5 0-160 0,-8 3-48 0,-6 5 0 31,1-9 0-31,-3-9 80 0,-1-6 16 0,-6-1 0 0,-1 0 0 0,-4 1-32 0,-6-1 0 0,-5 0 0 0,-4 4 0 16,-6 5 192-16,-1 4 48 0,-4 7 0 0,-2 3 0 16,-2 5-176-16,-1 1-48 0,-2 2 0 0,1 3 0 31,0-3-112-31,0 5-32 0,3 3 0 0,0 4 0 15,2 4-496-15,1 0-96 0,2 3-32 0,1-1 0 32,2 5-160-32,-1 0-48 0,3 3 0 0,-1-1 0 0,3 1-960 0,-1 0-208 0,0 3-48 0,3-3-14432 0</inkml:trace>
  <inkml:trace contextRef="#ctx0" brushRef="#br0" timeOffset="90802.82">23143 2979 39615 0,'-8'-6'1760'0,"0"1"352"0,3 2-1680 0,3 0-432 0,2 1 0 0,1 2 0 16,2 0-576-16,-1 0-192 0,3 0-32 0,2 0-16 0,3 3 384 0,3 1 80 0,0 2 16 0,2 4 0 15,1-2 800-15,1 6 176 0,-2-3 16 0,1 4 16 16,-1 2-544-16,-1 2-128 0,-3-1 0 0,-1 1 0 16,-2 2 0-16,-1-1 208 0,-1-1-48 0,-1 0-16 15,0 2 368-15,1-1 64 0,1 0 0 0,1-2 16 31,3-3-832-31,0-1-160 0,4-3-48 0,2-1-11264 0,5-4-2272 0</inkml:trace>
  <inkml:trace contextRef="#ctx0" brushRef="#br0" timeOffset="91149.03">24062 2578 21183 0,'-17'4'1888'0,"3"1"-1504"0,2 1-384 0,3 3 0 0,4-4 3232 0,1 1 576 0,1 0 112 0,-3 6 32 15,-4 7-2608-15,-5 8-528 0,0 7-112 0,-1 4 0 16,1 1-112-16,0 2-16 0,0 4 0 0,-2 1 0 15,-1-1-256-15,-3 4-64 0,-3 4-16 0,-3 1 0 16,-4 7 0-16,-4 1 0 0,-4-3 0 0,-3 0 0 16,-2-4 48-16,-1-1 16 0,-1 3 0 0,-1-1 0 15,4-3-304-15,2 2 0 0,6-4-208 0,6 0 80 32,4-8-448-32,9-3-96 0,5-3-16 0,8-8-17472 0</inkml:trace>
  <inkml:trace contextRef="#ctx0" brushRef="#br0" timeOffset="91794.05">21812 4005 38703 0,'-7'-3'3440'0,"4"0"-2752"0,1 3-560 0,4-2-128 0,0 0-304 0,1 1-80 0,-2 0-32 0,1-2 0 15,1-1-288-15,2 0-64 0,0 1-16 0,1 1 0 0,-1 2 1424 0,3 1 304 0,2 3 48 0,1-4 16 16,4 2-464-16,5 2-96 0,5-3 0 0,8 3-16 15,8-4-32-15,8 2 0 0,12 2 0 0,11-6 0 16,6-1 96-16,11-2 16 0,10-2 0 0,11-2 0 16,7 0 32-16,8-4 16 0,2-2 0 0,3-1 0 15,3 1-256-15,-1 2-48 0,0-5-16 0,-3 1 0 16,-6 2-240-16,-4 1 0 0,-4 0 0 0,-6 0 0 16,-6 3-224-16,-8 0-96 0,-9 2 0 0,-5 2-16 15,-7-1-416 1,-10 3-80-16,-7 2 0 0,-11 0-18112 0</inkml:trace>
  <inkml:trace contextRef="#ctx0" brushRef="#br0" timeOffset="92439.19">22660 5340 29487 0,'2'-5'2624'0,"0"-2"-2112"0,-2 4-512 0,0 0 0 0,0-2 1616 0,0 2 224 0,0 0 32 0,0-6 16 32,1-2-3408-32,0-6-672 0,1-3-144 0,1-6-32 0,1 2 2688 0,1-4 512 0,0 0 128 0,1-2 0 15,1-2-144-15,2-3-48 16,-1 0 0-16,2-4 0 0,-1 5-192 0,-3-1-32 0,2 3-16 0,-6 2 0 16,-1 3-256-16,-3 2-48 0,-3 5-16 0,-6 7 0 15,-4 2-80-15,-5 7-128 0,-3 3 176 0,-7 4-176 16,-6 4 192-16,-2 4-192 0,-4 2 192 0,-4 5-192 0,-1 3 256 0,-2 1-48 15,-2 3-16-15,1-2 0 0,2 3 128 0,5-1 32 16,6 1 0-16,6-4 0 0,6 2-352 0,4-1 128 16,6 1-128-16,3 2 0 0,4-2 160 0,4 4-32 15,2 0-128-15,4-2 192 0,2 1-192 0,4-1-160 16,3-2 32-16,1-2 0 16,4-4-352-16,2 0-64 0,2-3-16 0,2-3 0 0,4-1 160 0,1-5 16 15,1-1 16-15,2-5 0 0,2 0 688 0,2-6 144 16,2 1 32-16,-1-6 0 0,0 0-48 0,0-2 0 15,-3-1 0-15,1-4 0 16,2 0-144-16,-2-6-48 0,1-3 0 0,-4-1 0 0,0-2-48 0,-1-3-16 0,-1-7 0 16,-1-6 0-16,0-3 16 15,-3-3 0-15,-1-4 0 0,-3-2 0 0,-1 0-48 0,-4 1-16 0,-3-2 0 0,-1-4 0 16,-2-4-144-16,-4 4 0 0,-4 6 144 0,-2 9-144 16,-4 2 0-16,-5 4 0 0,-3 2 0 0,0 6 0 15,-3 3 0-15,-3 0 0 16,-1 5 0-16,-3 2-128 15,-1 5-240-15,-1 3-32 0,-1 7-16 0,-2 0 0 0,2 7-2352 0,-1 2-480 16</inkml:trace>
  <inkml:trace contextRef="#ctx0" brushRef="#br0" timeOffset="93192.77">23204 4695 38703 0,'4'-1'3440'0,"-2"1"-2752"0,1 0-560 0,-1 0-128 0,2 0 0 0,-1 0 0 15,6-1 0-15,5 1 0 0,5 0 0 0,5-1 0 16,4 1-176-16,2-3 176 0,3 1 384 0,5-1 144 16,1-1 48-16,3 0 0 0,4 0-576 0,2 1 0 15,2-2 0-15,-2 0 0 16,-1 2 0-16,-3-1 0 0,-2 2 0 0,-3 0 0 0,-5 1 208 0,-3 2-64 31,-2 1-16-31,-5 1 0 0,-4 0-128 0,-4 0 128 16,-5 2-128-16,-3 0 128 0,-6 3-128 0,0-2 0 15,-5 0 0-15,-3 0 0 0,-5 3-240 0,-7 0 80 16,-4 2 16-16,-5 2 0 0,-3 0-48 0,-4 3-16 0,-5-1 0 16,-1 1 0-16,-4 4 208 0,0-2 0 0,-1 2 0 0,-1 0 0 15,3-3 208-15,0 0 96 0,2 2 16 0,0 1 0 16,4-1-144-16,-1 1-32 0,2 4 0 0,-1-5 0 15,1 2-144-15,4 0-224 0,3-6 48 0,4 3 16 16,1-2 160-16,3 0-192 0,4-3 192 0,3-1-192 16,3-1 352-16,4 0 64 0,3-1 16 0,4 1 0 15,1 0-240-15,5 0 128 0,3 1-128 0,3 1 0 16,4 0 0-16,5 0 0 0,4-2 0 0,4 1 0 16,3 2 0-16,2-1-128 0,2 0 128 0,1-1-208 15,2-1 16-15,0-1 0 0,2 1 0 0,-3-3 0 16,1 2-272-16,-5-3-48 15,2 2-16-15,-5-3 0 0,-1 1-896 0,-4-2-176 0,-3 0-48 0,-2-4-13808 16</inkml:trace>
  <inkml:trace contextRef="#ctx0" brushRef="#br0" timeOffset="93663.34">23910 5346 33167 0,'-3'0'2944'0,"2"1"-2352"0,1-1-464 0,0 1-128 0,1 3 832 0,-1-2 160 16,2 2 32-16,-1 4 0 16,0 3-1520-16,0 5-288 0,2 5-64 0,-2 2-16 0,2 4 1536 0,-3 3 304 15,0 4 64-15,-2 1 16 0,1 3-112 0,-3 0-32 16,2 0 0-16,-3 1 0 0,-1-2-496 0,0-2-96 16,1 0-32-16,1-6 0 0,0-5-288 0,3-3-272 15,1-5 48-15,6-8-18192 0</inkml:trace>
  <inkml:trace contextRef="#ctx0" brushRef="#br0" timeOffset="94794.2">25592 3095 34095 0,'-5'-7'3024'0,"0"-1"-2416"0,1 3-480 0,2 3-128 16,0-2 400-16,-1-1 64 0,-4-3 16 0,-4-8 0 15,-5-7-160-15,-1 0-48 0,-2-1 0 0,2 4 0 16,3 4 96-16,1 4 16 0,1 3 0 0,2 2 0 16,-2 4-80-16,3 3-16 15,-1 2 0-15,-3 3 0 0,2 1 32 0,-2 4 0 0,-2 1 0 0,-4 6 0 16,-1 1-128-16,-2 4-32 0,0 0 0 0,-4 4 0 15,0 2-160-15,-1 5 0 0,3-3 0 0,0 4 0 0,1 3 0 0,1 0 0 16,2 0 0-16,4-1 0 0,4-4 0 0,2-2 0 16,5-2 0-16,3-4 0 0,3-2-144 0,2-3 144 15,5-1-192-15,2-4 192 0,2-2-272 0,3-3 48 16,5-1 16-16,1-3 0 0,4-3 208 0,0-2 0 16,1-4 0-16,0-4 0 0,0-1 320 0,-2-3-64 15,-1-1 0-15,0-2 0 0,-2-1 0 0,-3-1-16 16,1-3 0-16,-2 1 0 0,2-3 96 0,-3-3 32 15,0-1 0-15,0 0 0 0,-1-2 112 0,-2 1 32 16,0-2 0-16,0-5 0 0,1-8-80 0,-1-2-16 16,1-4 0-16,-4 0 0 0,-3 2-208 0,0 0-32 0,-4-1-16 0,-2 0 0 15,-2 0-32-15,-2-1 0 0,-2-1 0 0,-3-2 0 16,0 0-128-16,-5 1 0 0,1 0 0 0,-3 2 0 16,-1 5 0-16,0 3-176 0,0 5 48 0,1 7 0 31,-1 3-320-31,1 7-48 0,-1 3-16 0,-1 1 0 15,2 6-496-15,0 1-96 0</inkml:trace>
  <inkml:trace contextRef="#ctx0" brushRef="#br0" timeOffset="95422.47">25959 2796 25791 0,'-5'-5'2304'0,"1"2"-1856"0,2 1-448 0,-1 1 0 0,3 1 1712 0,0 0 240 0,0 0 48 0,2 0 16 15,-1 0-608-15,1 0-112 0,4 0-16 0,-6 0-16 16,20-1-368-16,-4-3-80 0,3 1-16 0,3-2 0 16,4-1-592-16,4 0-208 0,4-4 144 0,2-1-144 15,3 1 256-15,-1-1-16 0,0 2-16 0,-3 1 0 16,-3 2-16-16,-4 3 0 0,1-1 0 0,-4 1 0 15,-4 5-80-15,-4-2 0 0,-5 5-128 0,-2-2 192 16,-1 3-192-16,-4 2 144 0,-1 1-144 0,-3 1 128 16,-1 2-128-16,-4 3 0 0,0-3 0 0,-4 5 0 15,-1-5-320-15,-2 2 48 0,-3 2 16 0,-2-2 0 0,-1 4 0 0,-2-2 16 16,0-1 0-16,-4 1 0 0,1 0 112 0,-3 0 128 16,1 1-208-16,-4 3 80 0,2 0 128 0,-1-2 0 15,-2 3 0-15,-2 3 0 0,-3 3 0 0,3-3 0 16,4-2 0-16,0 3 0 0,2-2 0 0,4-1 0 15,6-4 0-15,3 1 0 16,2-1 128-16,4-3 96 0,2-1 32 0,4-3 0 0,4-1-256 0,1-2 144 16,1-2-144-16,3 0 128 0,2-1-128 0,2-1 128 15,2-2-128-15,1 0 128 0,3 0-128 0,-2 0 192 16,3 2-192-16,-3-3 192 0,2 3-192 0,-1-3 160 16,6 4-160-16,-1-3 160 15,1 1-480-15,-1 1-80 0,1 1-32 0,-1-1 0 16,0-4-1440-16,-2 0-304 0,0 1-48 0,0-2-13728 0</inkml:trace>
  <inkml:trace contextRef="#ctx0" brushRef="#br0" timeOffset="95689.01">26763 3136 26719 0,'-2'5'2368'0,"1"-3"-1888"0,0 2-480 0,0 1 0 0,1 1 3088 0,-2-3 528 15,2 2 96-15,-1 5 32 16,0 3-2800-16,-1 8-560 0,-2 4-128 0,3 6 0 0,-2 1 64 0,2 1 0 16,1 2 16-16,0 1 0 15,-1-2-624-15,1-3-128 0,0 4-32 0,0-4 0 16,0-3 0-16,0 2-16 0,0 1 0 0,-2 0 0 15,0-3-176-15,-2 1-16 0,-1 0-16 0,-2 4-15984 0</inkml:trace>
  <inkml:trace contextRef="#ctx0" brushRef="#br0" timeOffset="96097.6">25034 3953 26719 0,'-2'-3'2368'0,"0"-1"-1888"0,1 1-480 0,1 2 0 0,3 1 3152 0,-1 0 544 16,2 0 96-16,2 0 32 0,5 0-2928 0,8-2-576 15,8-1-112-15,7 2-16 0,8-3 320 0,9 1 64 16,5-4 0-16,7 1 16 0,7 0-272 0,8-1-48 16,9 0-16-16,3 3 0 15,4-3-128-15,4-1-128 0,3-1 192 0,1-1-192 0,0 4 144 0,-3-4-144 16,-2 3 0-16,-5-3 144 0,1 4-144 0,-8-2 0 15,-2 3 0-15,-9 1-176 0,-7 4 176 0,-4 4-160 16,-1 1 160-16,-6 1-160 16,-7 1-544-16,-3 4-96 0,-5 0-32 0,-7 2-17968 0</inkml:trace>
  <inkml:trace contextRef="#ctx0" brushRef="#br0" timeOffset="96726.17">25861 5056 35935 0,'-3'0'3200'0,"0"-3"-2560"0,2 0-512 0,0 1-128 0,2-1 1088 0,0 2 192 15,0-4 32-15,1-1 16 0,0-5-1152 0,0-4-176 16,1-5-144-16,-1-2 144 0,-2 0 0 0,0-4 0 0,-2 0 0 0,-3-3 0 31,-2-3-432-31,-2 0-16 0,-2 1 0 0,-2-1 0 0,-1 1 448 0,-4 3 256 0,0-1-48 0,-5 6 0 16,2 3 240-16,-2 6 64 0,-3 3 0 0,0 6 0 15,0 6-336-15,-2 8-176 0,-3 6 192 0,-1 7-192 16,-1 5 128-16,1 7-128 0,0 4 0 0,0-1 0 16,1 4 0-16,3 1 0 0,3-1-208 0,3 1 80 15,2 2-160-15,3 0-32 0,3 0 0 0,3-3 0 16,5-4-288-1,2 0-64-15,3-1-16 0,3-3 0 0,4 0 416 0,3-5 80 0,2-2 0 0,1-4 16 16,5-1 176-16,0-2 0 0,4-4 128 0,2-4-128 16,2 0 160-16,1-5-32 0,2-1-128 0,3-5 192 0,2 0 208 15,-1-5 48-15,1-4 0 0,0 1 0 0,0-6-96 0,-1-1-16 16,-1-6 0-16,-2-3 0 0,0-5-176 0,-3-3-32 16,-4-4-128-16,-2-3 192 0,-3-1 0 0,-2-8-16 15,-1-7 0-15,-6-4 0 0,-2-5-176 0,-4-6 0 16,-7-1 0-16,-3 3 0 0,1 3 0 0,-5 2-144 15,-2-2 144-15,-2 5-208 0,0 4 208 0,0 4 0 16,0 1 0-16,-2 8 0 0,3 4 0 0,2 7 160 16,-1 4-32-16,2 5 0 15,3 7-672-15,2 4-144 0,-1 6-16 0,2 2-17088 0</inkml:trace>
  <inkml:trace contextRef="#ctx0" brushRef="#br0" timeOffset="97055.41">26663 4762 41471 0,'-14'4'3680'0,"3"-2"-2944"0,3 2-592 0,6-2-144 0,1 3 320 0,-4 0 48 15,-5 5 0-15,-7 5 0 0,-6 7-192 0,0 4-48 16,0 5 0-16,4 1 0 0,1 2-128 0,2-1 0 16,1 2 0-16,2-4-176 15,-2 2-224-15,-1-1-48 0,-1 3-16 16,-3-1 0-16,-2 1 256 0,-2 3 48 0,-3 0 16 0,-3-1 0 15,-1 0-736-15,0-5-144 0,1-2-16 0,-1-4-16048 16</inkml:trace>
  <inkml:trace contextRef="#ctx0" brushRef="#br0" timeOffset="97259.97">26205 4880 44223 0,'7'18'1968'0,"1"-2"400"0,0 2-1904 16,1-5-464-16,0-4 0 0,-2-2 0 0,3 3-144 0,9 7-128 0,10 11-32 0,8 6 0 15,8 2 304-15,3 2 0 0,-1-3-128 0,-4-4 128 16,-3-5-720-16,-4-4-96 16,-3-2-16-16,-4-4-17456 0</inkml:trace>
  <inkml:trace contextRef="#ctx0" brushRef="#br0" timeOffset="97573.51">28038 3307 43311 0,'-3'-2'1920'0,"2"2"384"0,0 0-1840 0,1 0-464 0,1 4 0 0,0 0 0 16,2 3-944-16,0 3-272 0,3 7-64 0,3 7-16 0,2 8 1680 0,5 5 320 0,3 5 80 0,2 0 16 15,4 3-480-15,2-1-112 0,2-3-16 0,1 2 0 16,-1-4-368-16,-5 3-80 0,0-3 0 0,-7 1-16 31,-2-1-880-31,-8 2-192 0,-3 1-16 0,-5 0-10032 0,-4-1-2016 0</inkml:trace>
  <inkml:trace contextRef="#ctx0" brushRef="#br0" timeOffset="97777.53">27862 3877 42383 0,'2'-9'1872'0,"1"2"400"0,2-1-1824 0,1 2-448 0,1 2 0 0,1 1 0 0,2-1 0 0,6-4-288 16,11-3 32-16,9-6 16 0,7 0 480 0,5-4 80 16,1 2 32-16,-2 2 0 0,-2 1-544 0,-3 1-96 15,-3 6-32-15,-5-1-12160 16,-3 4-2448-16</inkml:trace>
  <inkml:trace contextRef="#ctx0" brushRef="#br0" timeOffset="98328.3">29827 3127 33167 0,'-3'-12'1472'0,"1"2"304"0,1 0-1424 0,1 2-352 0,1 3 0 0,0 0 0 16,0 1-528-16,-1-7-176 0,2-4-48 0,-1-5 0 0,-1-5 1616 0,-1 4 320 15,-3-1 64-15,-2 5 16 0,-2 1-912 0,-4 3-176 16,-2 3-48-16,-2 6 0 0,-5 0 640 0,-2 3 112 16,-7 4 16-16,-3 3 16 0,-8 8-464 0,-4 6-112 15,-2 2-16-15,-2 3 0 0,3 2-16 0,3 2-16 16,5-1 0-16,2 3 0 0,5 2-32 0,6 1-16 16,5-1 0-16,7 0 0 0,4-3-240 0,5-1 128 15,7 3-128-15,2-4 0 0,3-3 0 0,5 1-192 16,4-6 16-16,2-2 0 0,3-3 176 0,1-1-128 0,5-4 128 0,2-2-128 15,5-4 128-15,2 0 0 0,3-6 0 0,1-1 0 16,-1-5 176-16,1 0 16 0,0-5 0 0,-1-3 0 16,-5-2-192-16,-1-5 160 15,-3-1-160-15,-4-7 160 0,-2 1 0 0,-4-3 0 0,0-3 0 0,-4-5 0 16,-1-4-32-16,-2-3-128 0,-2-4 192 0,-3-1-64 16,-3-4-128-16,-4 0 192 0,0 0-192 0,-5-2 192 15,-2 2-192-15,-3 0 0 0,-2 0 0 0,-3 5 0 16,-2 5-176-16,-2 7-64 0,0 3-16 0,-3 6 0 15,-2 7-144 1,-2 2-48-16,-2 7 0 0,0 8 0 0,0 2-1728 0,4 6-368 16</inkml:trace>
  <inkml:trace contextRef="#ctx0" brushRef="#br0" timeOffset="98672.75">30096 2920 43311 0,'-3'0'1920'0,"0"0"384"0,1 0-1840 0,1 0-464 0,2 1 0 0,0 0 0 16,0 3-288 0,2-2-160-16,0 3-16 0,5 4-16 0,0-1 752 0,6 5 160 0,2 2 16 0,3 1 16 15,3 1-608-15,3-1-128 0,2 1-32 0,1-2 0 16,1 1-80-16,-1-1 0 0,1-2-16 0,-2-1 0 16,0 3-112-16,-1-4 0 0,-1 0-16 0,-3 0 0 15,-3-3-688-15,-3-1-128 0,-1-1-16 0,-4-3-14512 16</inkml:trace>
  <inkml:trace contextRef="#ctx0" brushRef="#br0" timeOffset="98892.74">30781 2667 37775 0,'-7'10'1664'0,"0"0"368"0,-1 4-1632 0,3-4-400 0,3-1 0 0,-1-2 0 0,0 1 0 0,-5 10-192 16,-3 9 0-16,-6 12 16 0,-3 8 512 0,-2 7 112 0,-3 2 0 0,0 3 16 16,-1-1-464-16,-2 1 128 0,-3 2-128 0,-2 0 0 15,-3 0-256-15,-1-3-112 0,-4 0-16 0,0-3 0 32,-1-3-208-32,-1-2-48 0,2 0-16 0,1-4-15360 0</inkml:trace>
  <inkml:trace contextRef="#ctx0" brushRef="#br0" timeOffset="99253.7">28672 4039 40543 0,'-27'0'1792'0,"9"0"384"0,6 1-1744 0,6-1-432 0,5 0 0 0,3-1 0 0,3 1 304 0,2-4-32 15,8 2 0-15,10-7 0 0,13-1 112 0,18-5 32 16,12-5 0-16,15 1 0 0,12-2-240 0,13-2-48 0,9 1-128 0,8-1 192 15,2 0 64-15,1-1 16 0,-1-2 0 16,-4 2 0-16,-6 1-272 0,-6 2 128 0,-3 2-128 0,-10 2 0 16,-9 4 0-16,-4 1 0 15,-1 1 0-15,-4 1 0 0,-4 4-192 0,-9 1-80 0,-9 5-32 0,-9 3-12704 16,-7 1-2544-16</inkml:trace>
  <inkml:trace contextRef="#ctx0" brushRef="#br0" timeOffset="99929.93">29968 5024 34095 0,'0'-16'3024'0,"-1"4"-2416"0,1 4-480 0,-2 5-128 16,1 0 480-16,-1-3 80 0,-1-5 16 0,-3-6 0 0,-1-8 672 0,-5 0 144 15,-2 2 16-15,-5 5 16 0,0 3-912 0,-3 7-176 16,-2 0-32-16,-4 7-16 0,1 1-128 0,-3 4-32 15,1 2 0-15,-1 4 0 0,0 0-128 0,-1 3 192 16,2 5-192-16,0 2 192 0,3 4-192 0,0 0 0 16,2 4 0-16,0 3 128 0,1 3-128 0,2 3 0 15,0 0 0-15,3 1-176 0,4 0 176 0,1-2-160 16,3-1 160-16,4-3-160 0,2-4 160 0,3-3 0 16,4-1 0-16,2-5 0 0,3-1 0 0,2-3 0 15,2-2 0-15,3-2 0 0,4-4 0 0,1-1-240 16,1-1 64-16,3-5 16 0,7-4 160 0,0-1-192 15,3-4 192-15,-1-2-192 0,4-4 192 0,-2-2 128 16,1-1-128-16,-3-8 176 0,0-3 144 0,-3-4 48 0,-3-3 0 16,-2-6 0-16,0-3 16 0,-2-9 16 0,-1-5 0 15,-1-5 0-15,-2-4-208 0,-4 0-32 0,-2-2-16 0,-4 1 0 16,-1 3-144-16,-6-2 0 0,-1 0 0 0,-3 6 128 16,-3 7-128-16,-4 4 160 0,-1 5-160 0,-3 5 160 15,-2 4-320-15,-2 5-64 0,-2 4-16 0,-2 3 0 31,-3 5-464-31,2 8-112 0,-3 7-16 0,2 5-12016 0,-1 5-2400 0</inkml:trace>
  <inkml:trace contextRef="#ctx0" brushRef="#br0" timeOffset="100385.39">30446 4720 45151 0,'-6'-5'2000'0,"2"-1"416"0,2-2-1936 0,3 5-480 0,3-2 0 0,1 1 0 16,2 2-240-16,4-5-144 0,6-4-16 0,7-5-16 0,8 0 544 0,4-1 128 15,3 5 0-15,-1-1 16 16,-2 3-560-16,-4 4-112 0,-1 0-32 0,-4 3 0 0,-3 3 32 0,-6 3 0 0,-4-3 0 15,-4 2 0-15,-3 2 16 0,-6 1 0 16,-3-1 0-16,-4 3 0 16,-4 2-320-16,-5 2-48 0,-4 1-16 0,-2 3 0 0,-1-1 608 0,-6 6 160 0,-3 2 0 0,-6 1 0 15,-2 4 384-15,-3 3 128 0,0 4 48 0,1-5 0 16,4 3-224-16,1-2-32 0,2 3-16 0,0 2 0 16,5-4 96-16,2 0 32 0,3 0 0 0,2-3 0 15,3-1-48-15,4-2-16 0,3-3 0 0,3-1 0 16,4 1-208-16,5-5-144 0,3 0 192 0,4-2-192 15,3 0 128-15,4-2-128 0,2 1 0 0,2-2 0 16,3 0 0-16,0 0 0 0,4-2 0 0,0 1-192 0,0-2 0 16,1 0 16-16,1 1 0 0,1 1 0 0,1-3-112 0,-2 2-32 15,0-2 0-15,-1 1 0 16,-2 0-192-16,-3-1-32 0,-3 0-16 0,-2-2-17360 16</inkml:trace>
  <inkml:trace contextRef="#ctx0" brushRef="#br0" timeOffset="100825.01">30841 5269 35007 0,'5'-4'3120'0,"0"-3"-2496"0,0 1-496 0,-2 3-128 15,1 0 384-15,1-2 48 0,6-4 16 0,4-2 0 16,5-6 496-16,2-1 96 0,3 1 32 0,-2 1 0 16,-2 3-624-16,-3 5-112 0,-2 3-16 0,-1 2-16 15,-3 3 16-15,-1 2 16 0,-2 3 0 0,-1 1 0 16,-1 1-336-16,-3 3 0 0,-1 2 0 0,-2 3 0 0,-2-1-224 15,-2 2-112-15,0 3-32 0,-3 0 0 0,-2 0 128 0,-2 2 32 16,-3 1 0-16,-3 2 0 0,-3 0 208 0,-3 4-144 16,-4 1 144-16,-5 3-128 15,-3 6-560-15,-3 0-96 0,-1 0-32 0,2-2 0 16,5-4-1808-16,5-5-352 0,4-3-80 0,6-2-16 0,4-2 4432 0,3 0 880 16,5-3 192-16,4-2 16 0,3-2-944 0,3 1-192 15,3-2-32-15,3 2-16 0,3-3-1136 0,2-1-128 16,4 0-240-16,1-1 64 15,2-3-448-15,1-2-80 0,-1-2-32 0,2-2 0 16,4 0-1168-16,0-5-224 0,2-1-48 0,-1-4-11952 0</inkml:trace>
  <inkml:trace contextRef="#ctx0" brushRef="#br0" timeOffset="101563.15">32284 2931 31327 0,'0'0'2784'0,"0"0"-2224"0,0 0-560 0,0-3 0 0,1 3 512 0,0 0 0 0,1-1 0 0,-1 0 0 15,3-2-288-15,-1 0-64 0,1-1-16 0,1-2 0 16,-1-1 816-16,-1 1 144 0,0-4 48 0,-2 3 0 16,-1-4-816-16,-1 1-144 0,-2-1-48 0,-3 0 0 15,-1 0 112-15,-4 2 32 0,-2-2 0 0,-2 1 0 16,-2 2-160-16,-4 1-128 0,-1 5 192 0,-3 2-192 15,-3 5 0-15,-5 3-192 0,0 6 0 0,-4 3 0 16,1 5 192-16,-1 2 0 16,1 1 0-16,2 3 0 0,1 0 384 0,4 1-16 0,2-2-16 0,4 0 0 15,5-3-160-15,4-2-48 0,5 0 0 0,5-3 0 0,2-2-144 0,4-1 0 16,1 0-192-16,5-5 192 0,3 2 0 0,4-6 0 16,3 2 0-16,3-5 0 0,0-1 0 0,3-1 0 15,3-2 0-15,0-3 0 0,3-1 0 0,-1-2 0 16,2-1 128-16,-1-2-128 15,-3 0 0-15,0-2 0 0,-1-2 0 0,0-1 0 0,-1-2 0 0,-3 0 0 16,1-3 144-16,-2-2-16 0,-3 2 32 0,-2-5 16 16,-2 3 0-16,-2-4 0 0,1-3 0 0,-3-5 0 15,-1-6 0-15,-1 0 0 0,-1-1-176 0,-3-2 0 16,-2-2 0-16,-2-2 0 0,0 0 0 0,-2 0 0 16,-1 2 0-16,-1-2 0 0,0 3-192 0,-2-2 192 15,-1 2-192-15,0-3 192 0,-2 3-288 0,-1 3 64 0,1 6 16 0,-4 0 0 31,1 7-928-31,-3 4-176 0,0 4-32 0,0 2-15616 0</inkml:trace>
  <inkml:trace contextRef="#ctx0" brushRef="#br0" timeOffset="102081.04">32718 2690 36863 0,'-4'-5'1632'0,"2"1"336"0,0 1-1584 0,4 1-384 0,-1 1 0 0,1-2 0 0,1 1 896 0,2-2 80 0,4-1 32 0,4-4 0 0,7 0-336 0,5-3-64 15,3 1-16-15,3 0 0 0,1 0-592 0,2 2 0 16,-2-2 0-16,0 4-192 0,0-2 64 0,-1 3 0 16,-3 1 0-16,-2 4 0 0,-3-3 128 0,-5 4 0 0,-2 1 0 0,-6 2 0 15,-3 3-208-15,-4-1 32 0,-3 1 16 0,-5 5 0 16,-4 0-48-16,-5 2-16 15,-6 3 0-15,-6 1 0 0,-4 7 96 0,-6-1 128 0,-1 2-208 0,-2 1 80 16,-1 1-96-16,-1 3-16 0,3 1 0 0,1 0 0 16,2-2 240-16,2 0 0 0,2 0-160 0,2 0 160 15,5-2 0-15,3 0-176 0,2-2 176 0,4 1-128 16,4-4 288-16,4 2 64 0,3-2 16 0,4-2 0 16,4-1 144-16,2-1 16 0,4-3 16 0,2-2 0 15,3 0-48-15,2-2-16 0,4 0 0 0,0-4 0 0,2 2-352 16,0-3-160-16,3-3 16 0,0 0 0 15,0-1-720-15,1-2-144 0,-1 0-16 0</inkml:trace>
  <inkml:trace contextRef="#ctx0" brushRef="#br0" timeOffset="102474.05">33222 3281 32255 0,'4'-18'2864'0,"0"5"-2288"0,1 0-576 0,-2 2 0 0,1 5 640 0,0-1 0 0,1-1 16 0,4-4 0 16,4-5 560-16,4-7 96 0,2-3 32 0,1 3 0 15,-2 2-832-15,0 5-176 0,-4 6-16 0,-1 1-16 16,-2 4-304-16,-1 4 0 0,-4 2 0 0,-1 2-144 15,-3 4-112-15,-2 0 0 0,-1 4-16 0,-4 0 0 16,-1 2 272-16,-3-1 0 0,-3 2 176 0,-3 0-176 16,-2 2 192-16,-3 1-64 0,-2-2 0 0,-2 1-128 15,1-2 320-15,-2 2-32 0,2 2-16 0,-3-1 0 16,0 5-112-16,0 0-32 0,-1 2 0 0,3-2 0 16,4 0-128-16,7-1 192 0,5-1-192 0,7 1 192 0,3-4-192 0,6 1 0 15,4-2 0-15,3 0 0 0,0-2 0 0,4 1 0 16,0-3 0-16,5 2 0 0,-2-1 0 0,3 1-192 15,-1 0 32-15,4-3 16 0,1 0 144 0,1 0-128 16,0-1 128-16,-2-1-128 0,1 2 128 0,-2-3-208 16,0 3 80-16,-2-2 128 15,-3 2-832-15,-1-3-64 0,-4 1 0 0</inkml:trace>
  <inkml:trace contextRef="#ctx0" brushRef="#br0" timeOffset="102820.97">31514 3716 34095 0,'-5'-1'3024'0,"5"-2"-2416"0,2 3-480 0,5-1-128 16,2 0 416-16,2-2 64 0,5 0 16 0,13-4 0 16,13-3 912-16,16-1 192 0,11-1 48 0,13 1 0 15,9 0-496-15,9 2-80 0,9 3-32 0,1 3 0 0,-3-2-336 16,0 4-80-16,1 1-16 0,-4-2 0 0,-7 2-320 0,-6-1-64 16,-10-1-16-16,-4-3 0 15,-4 2-208-15,-4-1-128 0,-1-1 128 0,-5-1-208 16,-3 1-272-16,-5-1-48 0,-3-3-16 0,-6 3 0 15,-8 0-160-15,-4 1-16 0,-5 2-16 0,-8 1 0 16,-7 1-176-16,-9 1-48 0,-5 3 0 0</inkml:trace>
  <inkml:trace contextRef="#ctx0" brushRef="#br0" timeOffset="103651.53">32244 4934 31327 0,'2'-4'2784'0,"-1"-1"-2224"0,0 0-560 0,0 4 0 16,0-3 640-16,1 1 32 15,-1-5 0-15,1-3 0 0,2-5 928 0,0-4 192 0,0 1 48 0,-2 0 0 16,-1 2-1200-16,-2 3-256 0,1-1-32 0,-4 3-16 16,1-1 0-16,-4 5 0 0,0 0 0 0,-4 3 0 15,-3 1-96-15,-4 4-32 0,-3 3 0 0,-5 5 0 16,-3 6-208-16,-4 4 128 0,-3 4-128 0,-2 3 0 16,2 3 0-16,0 6 0 0,1 0 0 0,3 5 0 15,4 0 0-15,4-2 0 0,5 0 0 0,5-1 0 16,5-2-192-16,4-5 64 0,4 0 128 0,4-3-208 15,1-3-176-15,5-4-48 0,2-1 0 16,2-3 0-16,1-1 48 0,3-3 0 0,0-1 0 0,3-3 0 0,1-2 192 0,1-1 32 16,1-2 16-16,3-2 0 0,0-2 464 0,2-3 112 15,1-1 16-15,-2-2 0 0,1-3 192 0,-1-4 32 16,-2-1 16-16,-1-4 0 0,-1-6-304 0,-4 2-64 16,-1-5-16-16,-2-4 0 0,-1-3-176 0,-3-8-128 15,-1-2 192-15,-1 0-192 0,-1-2 192 0,-2 0-192 16,-1-3 192-16,-2-1-192 0,-2 4 288 0,0-1-48 15,-2 0-16-15,0 0 0 0,-2 0 16 0,1 1 0 16,0 2 0-16,-2 1 0 0,1-2-240 0,-2 1 0 16,-2 3 0-16,0 1 0 0,-1 3-256 0,-2 3-32 0,0 5-16 15,-1 7 0 1,2 3-208-16,-1 3-64 0,0 5 0 0,2 3 0 16,1 0-176-16,1 4-32 0,1 3-16 0,2 0 0 15,-1 1-1184-15,2 4-256 0,-2 0-32 0,2-1-8528 0,0 4-1696 0</inkml:trace>
  <inkml:trace contextRef="#ctx0" brushRef="#br0" timeOffset="104216.69">33180 4523 23039 0,'0'0'2048'0,"0"-1"-1648"0,0 1-400 0,0 0 0 15,0-2 0-15,0 0-144 0,0 2 0 0,0-2 0 16,0 0 1648-16,0-2 336 0,0 1 64 0,0 1 16 16,0-2 0-16,-1 3 0 0,1 1 0 0,-2 1 0 0,-1 3-384 15,-2 2-64-15,-1 5 0 0,-4 2-16 0,-2 5-288 0,-4 4-48 16,-4 7-16-16,-2 4 0 0,-2 6-224 0,-3 0-48 16,-1 3-16-16,-3 3 0 0,1-1-320 0,-2 4-64 15,-3 6-16-15,3-4 0 0,-1 0-288 0,-1-1-128 16,3 1 128-16,3-7-128 0,3-5 0 0,4-3-256 15,5-4 48-15,5-3 0 16,2-4-400-16,4-2-80 0,3-5-16 0,1-6 0 16,2 1-704-16,1-6-160 0,1-5-32 0</inkml:trace>
  <inkml:trace contextRef="#ctx0" brushRef="#br0" timeOffset="104436.79">32608 4688 46991 0,'-8'10'2080'0,"5"-2"432"0,3 4-2000 0,2-1-512 0,3-1 0 0,3-1 0 15,1 1 288-15,5 11-32 16,10 12-16-16,10 9 0 0,9 12 880 0,7 3 176 0,2 1 48 0,0-2 0 16,1-4-624-16,-1-2-112 0,1-4-32 0,-5-1 0 31,-3-6-992-31,-4-2-208 0,-2 0-32 0,0-6-16 0,-2 0-992 0,-4-5-208 15,-3 0-48-15,2-7 0 0</inkml:trace>
  <inkml:trace contextRef="#ctx0" brushRef="#br1" timeOffset="112744.43">21607 6153 41471 0,'-8'-1'3680'0,"2"1"-2944"0,4 0-592 0,4 0-144 16,0 0-816-16,1-2-192 0,-2-1-32 15,3 1-16-15,3-5 1056 0,7 1 176 0,5-1 48 0,7 1 16 0,8-4 176 0,4 2 32 16,7 2 16-16,3 1 0 0,6 0-176 0,9 4-32 16,9 1-16-16,7 1 0 0,9 2 144 0,10-1 48 15,8 1 0-15,8-1 0 0,3 4-112 0,8-6 0 16,10 2-16-16,14-2 0 0,13 0 80 0,13-2 32 16,7 0 0-16,-17 1 0 0,-11 1-48 0,22-2-16 15,28 1 0-15,8 2 0 0,-4 2-352 0,-6-1 0 0,-1 0 0 16,-8-2 0-16,-7-2 0 0,-11 2 0 0,-12 0 0 0,-8 0 0 15,-7 2-240-15,-13-1-112 0,-13-1-32 0,-9 0 0 16,-7 0 112-16,-12 0 16 0,-10-1 0 0,-10-3 0 31,-8 1-272-31,-9-2-48 0,-4 0-16 0,-6-1 0 16,-5 0-112-16,-6 0 0 0,-7 0-16 0,-6-3-11312 16,-7 2-2240-16</inkml:trace>
  <inkml:trace contextRef="#ctx0" brushRef="#br1" timeOffset="115585.74">16985 11194 19343 0,'0'-3'1728'0,"-1"1"-1392"16,1 2-336-16,-2 0 0 0,2 2 1184 0,-2 0 160 16,-1-1 48-16,-2-1 0 15,-2 2-2048-15,-3-1-416 0,-3 2-80 0,-4 0 0 0,1 1 768 0,-3-3 176 16,-1-1 16-16,-2 0 16 0,-1 0 1184 0,0-3 224 16,-1 3 48-16,1-3 16 0,1 1 496 0,2 1 80 15,-1-4 32-15,3 2 0 0,1-2-528 0,1 1-96 0,1-3-32 0,-1-1 0 16,1 2-720-16,-1-2-144 0,0-1-16 0,-1 1-16 15,0-3-176-15,-3 0-48 0,-1 0 0 0,-2-3 0 16,1 2 192-16,-3-2 16 0,-3-1 16 0,-3 2 0 16,0-1-96-16,-2-1-32 0,-3 0 0 0,-1 2 0 15,1-3-80-15,3 1-16 0,2 1 0 0,-4 0 0 16,-1-1 160-16,-1-3 32 0,-1 2 0 0,-1-1 0 16,2 1-144-16,0-1-32 0,0-1 0 0,1 1 0 15,0-5-144-15,-1 1 128 0,-1 1-128 0,-2-2 128 16,0-1-128-16,1 4 0 0,1 0 0 0,-7-1 0 0,-5-4 0 15,-7 0 0-15,-1 2 0 0,-4-3 0 0,0 2 0 0,-1-2 0 16,-3 4 0-16,-2-4 0 0,0 5 0 0,-2 1 0 16,2 1 0-16,2 0 0 0,3-1 0 0,3-3 128 15,0 1-128-15,1 1 0 0,0-2 192 0,-2 1-64 16,3-2 0-16,1 1 0 0,5 4-128 0,-3-3 0 16,-7 1 0-16,-1-2 0 0,3 4 0 0,-3-1 0 15,-2 1 0-15,-3 0 0 0,-3 0 0 0,1 1 0 16,3 2 0-16,-7 2 0 0,-7 1 0 0,-3 3 192 15,1-3-32-15,1 0 0 0,4 1-32 0,-6 1 0 16,-7 1 0-16,2-2 0 0,5 1-128 0,3-2 0 16,3 0 0-16,0-1 0 0,-3 0 0 0,4 2 0 0,1-2 0 15,1 0 0-15,3-5 0 0,0-2 0 0,3 4 0 0,-3-2 0 16,1 2 0-16,-1-2 0 0,4 0 0 0,1 2 0 16,4 2 0-16,-8-2 0 0,-5-1 0 0,-1 2 0 15,3 3 0-15,0-1 0 0,1 3 0 0,1 3 0 16,7-2 0-16,-5 6 208 0,-4-5-48 0,-4 4-16 15,0-3-144-15,-2 3 192 0,1-2-192 0,0 1 192 16,-2 3-64-16,6-1-128 0,8 2 192 0,-3-1-64 16,-5-3-128-16,0 1 0 0,0-1 0 0,3 1-176 15,9 3 176-15,-5 0 0 0,-3-3 0 0,-5 2 0 16,-4-1 0-16,0 6 0 0,1 3 0 0,6-1 0 0,5 1 0 16,-6 1 0-16,-4 1 0 0,2 2 0 0,8 1 0 15,-1 4 0-15,-1-3 0 0,-4 2-128 0,-2 0 128 0,-1 2 0 16,0 2 0-16,-1-3 0 0,1-1 0 0,2 3 0 15,2 1 0-15,0 1 0 0,-2 2 0 0,1 0 0 16,-1 1 0-16,1 1 0 0,2 1 0 0,1-1 0 16,10-2 0-16,-2 2 0 0,-3 1 0 0,2 6 192 15,1 1-64-15,2 1 0 0,7-1-128 0,-1 0-128 16,3 1 128-16,-1 2-192 0,0-1 192 0,0-1 0 16,0 3 0-16,-1-2 0 0,5 1 0 0,-1-2 0 15,5-1 0-15,-2-3 0 0,3-1 0 0,-3 2 0 16,-2 3 0-16,0-1 0 0,3 1 0 0,-2 1 0 15,1-1 0-15,0 4 0 0,0-1 0 0,3-3 128 0,1 0-128 0,3 0 128 16,1-3-128-16,2-3 144 0,1 1-144 0,1-1 160 16,6 0-160-16,0 0 0 0,3-3 144 0,-3 7-144 15,-2 5 0-15,0 2 0 0,1-3 0 0,0 2 0 16,3 1 0-16,-3-2 0 0,0-2 0 0,-3 2 0 16,0-5 0-16,0-3 0 0,-2-2 0 0,-1-2 0 15,-3 3 0-15,-2-2 0 0,-1 0 0 0,-2 1 0 16,0-1 0-16,-1-1 0 0,2-2 128 0,-1 0-128 15,-2-1 192-15,0-3-16 0,4-1-16 0,-1 2 0 16,1-4-160-16,0 0 192 0,1 0-192 0,3-2 192 16,-2 3-192-16,2-2 0 0,1 3 0 0,0-1 128 15,-1 1-128-15,1-3 0 0,-1-1 0 0,0 0 0 0,-2 0 0 0,-1-1 192 16,-1 4-192-16,-2-4 192 0,-1-3-192 0,1 1-144 16,-2-3 144-16,1-1-208 0,5-4 208 0,1-1 0 15,1-1 0-15,2-4 0 0,1 0 0 0,2-1 160 16,2 0-160-16,1-3 192 0,2 1 0 0,2-1 0 15,1 2 0-15,3-6 0 0,1 0-192 0,3-2 0 16,-1 0 144-16,2-2-144 0,-1 0 0 0,0 1 0 16,3 3 0-16,1 0 0 0,2 2 0 0,0 3-160 15,-2-1 160-15,-1 0 0 16,3 2-128-16,-2 1 128 0,2 1 0 0,-2 0 0 16,3 0 0-16,0 2 0 0,1 0 0 0,0 1 0 15,3 1-160-15,-1 1 32 0,0 0 0 0,0 1 0 0,3 1 128 0,-1 1 0 16,1-1 0-16,1 1-128 0,1 4 128 0,-1-2 0 15,2-2 0-15,0 3 0 0,1 3 0 0,1-2 0 16,1 2 0-16,1-1 0 0,-1 1 0 0,0 0 0 16,2 0 0-16,-2-1 0 0,1 2 0 0,-2 0 0 15,3-2 0-15,-1 0 0 0,2 0 0 0,-3-1 0 16,2-2 0-16,-1 1 0 0,1-1 0 0,-1-1 0 16,-1-2 0-16,2 2 0 0,-2-4 144 0,1 0-144 15,1 0 192-15,-1 0-192 0,3-1 240 0,0-3-64 16,1 0-16-16,2 1 0 0,1-2-32 0,-1-1 0 0,3-3 0 15,-1 0 0-15,1-2-128 0,3 0 0 0,2-6 0 0,1 1 0 16,-1-2 0-16,1 1 0 16,0-3 128-16,-1 2-128 0,0-1 128 0,1-1-128 0,1 1 0 15,-2-2 128-15,0-1-128 0,0 1 0 16,-1 4 0-16,2-3 0 0,3 1 0 0,3-4 0 0,1 2 0 0,0 0 0 16,1 6 0-16,1-2 0 0,1 1 0 0,1 0 0 15,1 2 128-15,1-2-128 0,2 4 128 0,-2-2-128 0,-4 2 0 16,-2 2 0-16,1 1 0 0,-3-2 0 0,-1 5 0 15,-2 0 0-15,-4 1 0 0,-3 0 0 16,-2 4 0-16,-2 1 0 0,-4 0 0 0,-1 1 0 16,-2 2-144-16,-2 0-16 0,-3 2 0 0,-3 5 0 15,-2-1-32-15,-4 2-16 0,-4 4 0 0,-2 0 0 16,-5 4 64-16,-2-3 16 0,4-3 0 0,-8 3 0 16,-7 2-32-16,-6 3 0 0,3-3 0 0,0 3 0 15,-1 3 160-15,-1 0 0 0,-3 3 0 0,3-1-128 16,10-4 128-16,-4 2 0 0,-1 3 0 0,-3 2 0 0,3 0 0 0,2-2 0 15,1-1 0-15,3-5 0 0,3-1 0 0,1-2 0 16,1-1 0-16,5-1 0 0,2-3 0 0,3-1 0 16,1 0 0-16,3-1 0 0,1 0 0 0,-1 2 0 15,5 0 0-15,0 0 0 0,2-1 0 0,0 3 0 16,4-2 0-16,1 3 0 0,1 1 0 0,4-1 0 16,3-2 0-16,5 3 0 0,0-3 0 0,6 0 0 15,6 1 0-15,6-2 0 0,4 0 176 0,7-3-48 16,7-4 0-16,6-5 0 0,6-3 112 0,4-5 16 15,2-4 0-15,7-1 0 0,7-4-256 0,8-1 144 16,6-3-144-16,-1 1 128 0,-2 2-416 0,-5 2-96 16,-5 4 0-16,-4 8-20400 0</inkml:trace>
  <inkml:trace contextRef="#ctx0" brushRef="#br2" timeOffset="118748.61">29180 6365 43311 0,'-4'-6'3840'0,"3"2"-3072"0,1 4-608 0,0 0-160 31,3 0-1408-31,-2 0-320 0,0-1-64 0,0-1-16 16,3 1 512-16,0-1 96 0,2 2 32 0,1 2 0 16,3-1 128-16,0 1 16 0,3 1 16 0,0-3 0 0,3 2 816 0,2-2 192 0,0 1 0 0,4-2 0 15,4-3 1536-15,4 0 368 0,6 0 64 0,7-2 16 16,8 1-560-16,9-2-96 0,7 1-32 0,10-3 0 16,12 2-480-16,10-2-112 0,12 0 0 0,12 3-16 15,8-3-144-15,10 3-32 0,7 4 0 0,3-2 0 16,3 3-256-16,1 1-64 0,1 0-16 0,-3 0 0 0,-5 1-176 0,-3 0 160 15,-1-2-160-15,-7 0 160 0,-5 1-160 0,-7 0-144 16,-5 0 144-16,-9 0-208 16,-7-5-176-16,-9 0-48 0,-8 2 0 0,-9 1 0 15,-6 2-496-15,-7 2-96 0,-6 1-32 0</inkml:trace>
  <inkml:trace contextRef="#ctx0" brushRef="#br2" timeOffset="120900.13">18830 15882 8287 0,'-11'-11'736'0,"1"4"-592"16,0-3-144-16,1 4 0 0,3 1 6224 0,1 1 1216 0,-2 0 240 0,-7-4 64 0,-7-5-5456 0,-9-3-1088 16,-4 0-224-16,-5 1-32 0,1 4-944 0,-2 0 0 15,-3 2-240-15,-4 1 48 16,-5 1-816-16,-2-1-160 0,-4 3-48 0,-2 2 0 15,2 2 16-15,1 1 0 0,0 1 0 0,4 4 0 0,3 3 2016 0,-1 3 400 16,1 2 64-16,2 4 32 0,1 2 48 0,0 0 16 16,2 2 0-16,-2-1 0 0,-2 1-864 0,1 2-160 15,0 2-32-15,-4 6-16 0,-1 2-304 0,2 2 0 16,2 1 0-16,0 0-144 0,4 1 144 0,-1 1 0 16,1-1 0-16,0 0 0 0,1-2 0 0,0-1 256 0,-1 5-48 0,2 2 0 15,2-1-208-15,3 0 0 0,1-2 0 0,2 2 0 16,2-4 208-16,-2 2-48 0,2-2-16 0,-3-1 0 31,1 2-144-31,-2-3 192 0,1 1-192 0,0-2 192 0,-1 2-192 0,-1 0 0 0,1-1 0 0,2 1 0 16,3-1 208-16,1-1-32 15,3-2-16-15,-3 2 0 0,-3 5 16 0,0 2 0 0,0-2 0 0,1-2 0 16,-2-1-16-16,2-3 0 0,-2 0 0 0,0 0 0 16,-1 0-160-16,-3-3 160 0,1-1-160 0,-3 1 160 15,0-5 0-15,-2 0 0 0,-4-2 0 0,-4-1 0 16,1-5-32-16,-5-1 0 0,1-1 0 0,-2-2 0 0,2 4-128 15,-1-4 128-15,5 4-128 0,-2-2 128 0,0 2-128 0,-1 0 128 16,0-2-128-16,-2 1 128 0,1 2 0 0,-1 0-128 16,3-1 192-16,0-1-64 0,2 0-128 0,-1-1 0 15,0 0 144-15,1 0-144 0,-1 2 256 0,-7 3 0 16,-3 2-16-16,-2 1 0 0,-4 0-240 0,-2 1 0 16,0-1-144-16,-4-5 144 0,-4 2 0 0,-2-2 0 15,1-1 0-15,0 0 0 0,3-4 0 0,-2 2 0 16,-1-3 0-16,2-1 0 0,0-2 208 0,1-1-64 15,2 2-16-15,-1 0 0 0,-2 1-128 0,-3 3 160 16,0-2-160-16,1 0 160 0,0 1-160 0,2-1 0 16,-2 1 0-16,-2-1 0 0,1 0 0 0,-1 1 0 15,-2 2 0-15,1-3 0 16,5-1 0-16,-8 0 0 0,-6 2 0 0,0-1 0 0,3 5 0 0,-2-5 0 0,0-3 0 0,-2 2 0 16,-1-2 0-16,12-1 0 0,12 0 0 0,-7-6 0 31,-6-1 0-31,-4-1 128 0,-1-3-128 0,7 3 128 0,9-5 64 0,-2 1 0 0,0-6 0 0,-3 1 0 15,-2 1-192-15,2-2 0 0,2 3 144 0,0-5-144 32,-1-2 0-32,-3 0 0 0,-3-1 0 0,-6 4 0 15,-2 1-176-15,-1 0 176 0,0 1-208 0,-6 0 80 16,-3 1 128-16,-3-1-160 0,-2 3 160 0,1-2-160 16,3 1 160-16,1-3 0 0,4-3 0 0,-4 0 0 15,1 2 0-15,0-5 0 0,14 3-144 0,-7-1 144 16,-4-6 0-16,3-1 0 0,12 5 0 0,-4-2 0 0,-4-3 0 0,-2 1 0 15,0-1 0-15,3-2 0 0,5 1 0 0,-2-2 0 16,0 0 0-16,3 3 0 0,2 1 0 0,2-1 0 16,-1-6 0-16,1 1 0 0,2 2 0 0,0-3 0 15,1-4 0-15,5 1 0 0,8 0 128 0,0 0-128 16,2-4 0-16,0-2 128 0,1 0-128 0,0-1 160 16,2 3-160-16,-2-6 160 0,1 3-160 0,0 0 0 15,4 2 0-15,0-4 0 0,-3 0 0 0,-1 0 0 16,1 0 0-16,-1 1 0 0,-1-4 0 0,-1 1 0 15,0-2 0-15,-2 2 0 0,2 4 0 0,-1 2 0 16,0 3 0-16,-2-2 0 0,2 0 0 0,1 2 0 16,4 5 0-16,4-1 0 0,-1-4 0 0,-1-1 192 0,-1 0-192 15,1-1 192-15,5 4-32 0,-4 1 0 0,1 3 0 0,0 1 0 16,4 0-160-16,-1 2 160 0,3 0-160 0,-4-1 160 16,-1 1-160-16,-1 1 0 0,0 4 0 0,-4-1 0 15,-3 1 0-15,0 2 128 0,6 5-128 0,-6 0 0 16,-4 5 0-16,-1 3-256 0,12-1 48 0,-4 4 0 15,-8-1 208-15,0-1 0 0,4 3-160 0,4 0 160 16,3 0 0-16,3 0 0 0,0 0 0 0,3 0 0 16,4 0 256-16,2-3-48 0,2 1 0 0,1 1 0 15,2-3-208-15,3 1 0 0,3-1 0 0,1-1 0 16,2 1 0-16,0 2 128 0,2-1-128 0,1 1 0 0,1 2 0 16,1-1 0-16,2 1 0 0,2 0-160 0,0 1 160 0,1 0-208 15,2 0 80-15,-1-1 128 0,1 3 0 0,0-3 0 16,2 0 0-16,0 0 0 0,1 0-176 0,0 0 48 15,2 0 0-15,-1-4 0 0,3 3 128 0,0 0 0 16,1-3 0-16,-2 3 0 0,3-2 0 0,-1-1 176 16,0 2-48-16,1 0 0 0,0-2-128 0,2-1 192 15,-2 1-192-15,3-1 192 0,-2 1-192 0,2 0 0 16,0 0 0-16,0-4 0 0,-1 2 0 0,1-1 0 16,0 1 0-16,0-3 128 0,-2 2-128 0,2-1 0 15,-2 1 0-15,1 1 0 0,-2 2 0 0,-1-4 0 16,0 5 0-16,0-2 0 0,1 1 0 0,-1 2 0 0,-2-2 0 15,0-1 0-15,1 2 0 0,1-2 0 0,1 1 0 0,0 0 0 16,2-2 0-16,2-1 0 0,0 1 0 0,2 0 0 16,1 0 0-16,3-1 0 0,4-5 0 0,5 1 0 15,6-4 0-15,6 2 160 0,4-2-160 0,4 1 160 16,2 0-160-16,2 0 0 0,3 3-160 0,-3 0 160 16,-2 0-176-16,-4-1 176 0,-4 4-192 0,-2 0 192 15,-4 3 0-15,-2 0-128 0,-2 3 128 0,-3 2 0 16,-4 0-144-16,-1 0 144 0,-1 1-208 0,-2 0 80 15,-1 2-48-15,-3-1 0 0,0 2 0 0,-3-4 0 16,-1 3-48-16,-3 0-16 0,1 0 0 0,-3-1 0 0,-3 3 64 16,-1-2 16-16,-3 3 0 0,-4 0 0 0,-1 3-16 0,-4 2 0 15,-2 0 0-15,0 1 0 0,3-1-16 0,-6 2 0 16,-8 5 0-16,-8 5 0 0,-1 0 0 0,3 2 0 16,3-4 0-16,-3 5 0 15,1 3 0-15,-2 4-16 0,4-4 0 0,3 1 0 0,2 1 208 0,4-5 0 16,3 1 0-16,3-1 0 0,3-2 0 0,3-2 0 15,3 0 128-15,2-3-128 0,3 0 160 0,2 1-32 16,2-4 0-16,4 2 0 0,1-6-128 0,4 4 128 16,4 1-128-16,2 1 128 0,3-1-128 0,1 3 0 15,3 2 0-15,2-1 0 0,0 0 0 0,1-2 0 16,2 3 0-16,4 1 0 0,3 1-176 0,2-3 176 0,2 1-128 16,2-5 128-16,2 1-384 0,4-5 16 0,6 2 0 0,8-1-19280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44:30.5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20639 7729 12895 0,'-2'-1'1152'0,"-1"1"-928"0,2 1-224 0,1-1 0 0,-1 0 1280 0,0 0 224 0,-2 0 32 0,-1 0 16 0,-1 0 544 0,-1 0 96 0,0 0 32 0,0 2 0 15,1 0-384-15,0-2-80 0,1 0-16 0,1-2 0 16,0 4-912-16,1-4-192 15,0 0-48-15,2 1 0 0,0-1-80 0,2 0 0 16,-1 0-16-16,3 2 0 0,-1-3 144 0,1 3 16 0,2 0 16 0,0 0 0 16,2 0-352-16,2 0-80 0,0 0-16 0,0 0 0 0,1 3-224 0,0-3 128 15,1 0-128-15,1 1 0 16,0 0 0-16,1 1 128 0,1 0-128 0,-1-1 0 16,2 1 0-16,-1 0 0 15,1-1 0-15,0-1 0 0,3 3-224 0,1-1-32 0,-2-1-16 0,1 1 0 16,1 1-416-16,-2-3-80 0,2 0 0 0,0 0-16 15,2-3-1088-15,2 0-224 0,-3 1-32 0,0-1-16 16,-3 3-336 0,-1-3-64-16</inkml:trace>
  <inkml:trace contextRef="#ctx0" brushRef="#br0" timeOffset="464.59">20608 8035 22111 0,'3'0'1968'0,"-2"0"-1584"0,0-3-384 0,1 3 0 0,-1 0 1728 0,1 0 256 0,2 0 48 0,2 0 16 0,3-1-1152 0,3 0-208 0,1 1-48 0,1-1-16 0,0 1-112 0,1-4-32 0,1 3 0 0,-1-3 0 16,0 1-688-16,-2 1-144 0,2 0-32 0,-1-1 0 31,-1 2-144-31,0 1-48 0,-1 1 0 0,-1 2 0 0,1-1 384 0,-2 0 192 0,1 1-192 0,-1 1 192 32,1 1-528-32,1-4 0 0,-2 4 0 0,-1-3 0 15,1 2-240-15,0 1-32 0,0-1-16 0,1-1 0 16,0 2-800-16,0-2-176 0,-1 0-16 0,1 2-7408 0</inkml:trace>
  <inkml:trace contextRef="#ctx0" brushRef="#br0" timeOffset="6845.78">22662 7303 11967 0,'-1'-5'1072'0,"1"1"-864"0,0 2-208 16,0 0 0-16,1 2 1200 0,1-2 192 0,-1-1 32 0,0-5 16 0,1-1-1072 0,1-1-224 0,-1 3-144 0,1-2 192 0,-1 2-192 0,1 1 192 0,-1 1-192 15,2-2 192-15,1 2-16 0,1 1 0 0,2-3 0 0,1 2 0 0,1 0-176 0,0 2 128 16,3-2-128-16,-1-1 128 15,2 1-128-15,-3 1 0 0,0-1 0 0,0 3 0 0,3-5 0 0,-1 4 0 0,2-2 0 0,-1-2 0 16,-1 5 560-16,1-3 16 16,-1 4 16-16,-1-2 0 0,-1 3 272 0,0 0 48 0,1 4 16 0,2-3 0 15,1 3-224-15,-1 2-32 0,0-1-16 0,0 1 0 0,-1 1-96 16,2-3-32-16,2 5 0 0,2 0 0 0,1 2-352 16,0-2-176-1,-1 2 160-15,0 0-160 0,-1 1 192 0,0 3-48 16,-1 1-16-16,-2 1 0 0,-2 3-128 0,-1 1 0 15,-1 1 0-15,-4 1 128 0,-1 1-128 0,-2 2 0 0,-2-2 0 16,-2 3 0-16,-2 3-128 0,0-2-16 16,-3 2 0-16,0-3 0 0,0-2-64 0,-3 0-16 15,1 1 0-15,-3 0 0 0,0 2 224 0,-1 0 0 16,-1 1 0-16,-1-1 0 0,1-2 0 0,-2 1 0 0,-1 1 0 16,2-1 0-16,-2-2 192 0,0 1-64 0,0-3 0 15,-1 2-128-15,1-3 432 0,-2 4-32 16,-3 2 0-16,-2 5 0 0,-3 4-144 0,1 2-16 0,-1 2-16 0,-1-3 0 31,4-8-912-31,-2-5-176 0,2-4-32 0,-2-5-16 0,3-4 912 0,0-2 256 0,2-2 0 16,0-3 16-16,0 0 0 0,2-4 0 0,0 2 0 0,0-3 0 15,-2 0-96-15,0-2-32 0,1 0 0 0,-1-5 0 16,2 2 48-16,0-1 16 0,1 0 0 0,0-3 0 16,1 2 288-16,0-2 48 0,3 2 16 0,-1-1 0 15,3 0-416-15,0-1-144 0,2-1 0 0,2 0 144 16,1 2-144-16,1-3 160 0,1-1-160 0,3 1 160 15,0 0 96-15,3 0 32 0,1 1 0 0,2-1 0 0,0-1 32 0,3-1 0 16,-1 2 0-16,2 1 0 0,3-1-320 0,-1-1 0 16,4 1 0-16,-1 1 0 0,2 1 0 0,0-1-192 15,2 3 16 1,0 2 16-16,-2 0 160 0,1 4 0 0,1 1-144 0,-1 0 144 0,1 6 0 16,-2-1 0-16,2 2-144 0,-1 3 144 0,0 1 0 15,0 0 0-15,1 3 0 0,-1 1 0 16,2-2 464-16,-1 2 0 0,-1-1 0 0,0 1 0 0,-1-4-80 15,-1 1 0-15,-1-1-16 0,0-3 0 0,-2-1 80 0,0 1 32 0,0-2 0 16,0-1 0-16,-2 1-144 0,0-2-16 0,-1 3-16 16,0-1 0-16,-2-1-304 0,0 1 160 15,-1 1-160-15,-1 0 128 0,0 2-128 0,-1 3 0 0,2-1 144 0,-4 1-144 16,2 2-160-16,-1 2-96 0,1 1-32 0,-3 3 0 16,1 0-736-1,-2 0-128-15,0-3-48 0,-2 2 0 0,1-2-880 16,-2-1-176-16,0 1-48 0,1-3 0 15,0-3-912-15,1-5-192 0</inkml:trace>
  <inkml:trace contextRef="#ctx0" brushRef="#br0" timeOffset="8152.82">22321 6777 9215 0,'1'-4'816'0,"0"1"-656"0,1 0-160 0,-1 0 0 0,1 1 320 0,1 0 16 0,1-4 16 0,1-3 0 0,2-2 336 0,2 0 64 15,-1 0 16-15,0-2 0 0,-2 5-416 0,-1 3-80 0,-1 2-16 0,-2 1 0 0,-1 2-80 0,-1 0-32 16,-1 2 0-16,0-2 0 0,0 5-144 0,-3-2 0 16,1 2-192-16,-2 0 192 0,5-5-192 0,0 0 192 0,-14 18-160 15,7-12 160-15,1 0 0 0,-1 3 320 0,-2-2-64 0,0 3 0 16,0 2 288-16,-3-1 48 0,1 0 16 0,-2 2 0 16,-1 2 96-16,-1-2 0 0,-2 3 16 0,-3-3 0 15,-1 2-16-15,-1 2-16 0,-2 1 0 16,2 0 0-16,4-2-288 0,-3 5-48 0,0 0-16 15,0 4 0-15,3 0 144 0,2 1 32 0,1-1 0 0,2 3 0 16,-1 4 128-16,0 8 16 0,2-2 16 0,0 2 0 16,1 2-464-16,0-3-80 0,-1 5-128 0,1 1 176 15,-1 6-368-15,0 3-64 0,0 3 0 0,1 3-16 16,1 0-432 0,2 1-96-16,0-9-16 0,0-2 0 0,0 1-80 0,1-3 0 15,2-2-16-15,1-1 0 0,0 2 416 0,1 1 96 0,1-1 16 0,1 0 0 16,1-1-112-16,1-7-16 15,2-3 0-15,1-4 0 0,1-3 512 0,2-3 0 0,3-3 0 0,0-2 0 16,2-1 192-16,3 0 144 0,2-1 32 0,2 1 0 0,1 1-368 0,-1-2 0 16,2-2 0-16,0-2-5648 15,2 0-1056-15</inkml:trace>
  <inkml:trace contextRef="#ctx0" brushRef="#br0" timeOffset="8910.92">23452 6777 10127 0,'3'-2'896'16,"-1"0"-704"-16,1 0-192 0,-1 1 0 0,0 0 1280 0,0 1 240 0,1 0 32 0,0-2 16 0,3 0-720 0,3-1-144 0,1 1-16 0,-1-1-16 0,-1 2-416 0,1 2-96 0,-3 2-16 0,0 1 0 0,2 2-144 0,-2 4 0 0,0-2 0 15,1 6 0-15,0 1-208 0,1 2-32 0,0 4 0 0,0 5 0 0,2-1 240 0,-1 7 0 16,0 0 0-16,-1 4 0 0,0-1 0 0,0 0 0 0,0 4 160 0,-1 0-160 15,1-3 320-15,0 0-32 0,1 0 0 0,1-1 0 0,0-2 816 0,0 2 176 16,-1-6 16 0,-1 3 16-16,1-1-416 0,-5 1-64 0,3 3-32 0,-4 1 0 15,0 4-576-15,-3 3-224 0,-1 5 176 0,-3 0-176 16,-1-4 128-16,-2 4-128 0,-3 6 0 0,-1-1 144 16,-1-9-144-16,3-2 0 0,-1 1 0 0,-2-1 0 15,4-2 0-15,-2-3 0 0,3 0 192 0,0-8-64 16,1 1 512-16,1-6 80 0,1-5 32 0,2-3 0 0,0-4-112 0,0-5-32 0,1-1 0 0,1-1 0 31,-1 0-80-31,0-2-16 0,-1 0 0 0,0 0 0 0,-1 0-304 0,1 1-64 0,-3-1-16 0,-1 0 0 16,0 1-512-16,-2 0-128 0,1 1 0 0,-2 1-16 31,-1 0-1472-31,0 4-304 0,-1-3-48 0,-1 3-9840 16</inkml:trace>
  <inkml:trace contextRef="#ctx0" brushRef="#br0" timeOffset="36407.57">24831 6876 8287 0,'-5'1'736'0,"0"3"-592"0,3-4-144 0,-1 1 0 0,2 1-256 0,-1 1-96 15,-3 0-16-15,-5 3 0 0,-3 3 144 0,0-1 32 0,-2 3 0 0,3-1 0 0,-2 1 192 0,3 0 160 0,0 1-32 0,1-1 0 0,-1 1 320 0,1 0 48 16,0 1 16-16,1 0 0 0,2-1-64 0,-2 0-16 0,2 0 0 0,-1 3 0 0,0-1 624 0,0 1 128 31,1 2 32-31,1 3 0 0,0-1-368 0,1 5-64 16,0 3-16-16,1 2 0 0,0 2-224 0,1 6-48 15,1 3-16-15,0 5 0 0,1 3-224 16,-2 4-64-16,2 4 0 0,-2 1 0 0,2-3-192 0,-1-2-192 16,2-1 48-16,0-9 0 0,0-1 16 0,1-4 0 15,0-4 0-15,-1-2 0 0,3 4 432 0,-2-3 80 16,1 1 32-16,1-4 0 0,-1-5-32 0,3 2-16 0,0-1 0 15,3 1 0-15,-1-5 320 0,3 1 64 0,1-1 16 0,0 2 0 16,3-1-416-16,1 0-80 0,1 0-16 0,0-2 0 31,2-1-1440-31,1-3-288 16,-2-1-64-16,2 1-8128 0</inkml:trace>
  <inkml:trace contextRef="#ctx0" brushRef="#br0" timeOffset="37499.17">25117 7253 10127 0,'0'-6'896'0,"0"1"-704"0,0 3-192 16,1 2 0-16,0 0 256 0,1-4 32 0,0-1 0 0,2-2 0 0,1-3 880 0,2-1 176 0,1-1 48 0,0 4 0 0,2-3 80 0,1 0 0 0,0 2 16 0,3 1 0 0,0 1-240 0,2-2-48 0,1 3-16 0,1-1 0 0,3 1-144 0,3-3-16 15,1 3-16-15,2 0 0 0,1 2 16 0,1 0 16 16,-2 4 0-16,0 1 0 0,-1 4-688 0,-2 0-144 16,-1 3-16-16,-1 2-16 0,-1-2-176 0,0 6 0 15,-2-2 0-15,0 1 0 0,-2 3 0 0,-2 0 0 0,0-1 0 0,-3 4 0 16,-1-1 160-16,-2-4 0 0,-2 3 0 0,-2-1 0 15,0 0 64-15,-3 0 16 0,1-3 0 16,-1 0 0-16,-3-2 32 0,-1-1 16 0,-2 0 0 0,-1-3 0 16,-1 1 64-16,-2-1 16 0,-1-1 0 15,-1 0 0-15,-1 0 80 0,-2-1 0 0,2 0 16 0,-3 2 0 16,-2-1-272-16,0-1-64 0,-1 1-128 0,0-1 192 16,-2 1-192-16,2 0 0 0,1 0 0 0,-2 2 0 15,0 0 0-15,1-1-192 0,0 0 192 0,3 2-208 16,-2-3-176-16,1 0-16 15,0-1-16-15,1 1 0 0,2-1 224 0,1-1 64 0,2 1 0 0,0-1 0 16,2 0 128-16,1-2 0 0,2 0 0 0,2 1 0 16,0-3 0-16,2 0 0 0,2 1 192 0,-1-1-64 0,1 0 64 0,2 0 0 15,0 1 16-15,1-1 0 0,1 3-208 16,1-3 0-16,3 2 0 0,3 2 0 0,-1-3 0 0,0 4 0 16,2-3 0-16,0 3 0 0,0-1 0 0,1 2 0 15,-1 0 0-15,1 1 0 0,1 3-144 0,-1-3 144 16,1 3 0-16,-3 1-144 15,1-4 144-15,1 3-128 0,-3 1 128 0,0 1-128 0,1-1-64 0,-1 0-16 16,-1-3 0-16,0 6 0 0,-1-2 16 0,0 0 0 0,-1 1 0 16,0 2 0-16,-1 0 64 0,-2 0 128 0,2 1-208 0,-2-3 80 15,-1 2 128-15,0-2-208 0,-1 0 80 0,-1 1 128 16,0-2-128-16,-1 0 128 0,-1 1 0 0,1 0 0 16,-2-1 0-16,0 1-176 0,-2 0 176 15,1-2-128-15,0-3 128 0,-1 3 0 0,-1 1 0 0,-2 0 0 16,1 0 0-16,-1 1 0 0,-1 2 128 0,0-4-128 15,0 2 160-15,-2 2-32 0,0-4-128 0,0 2 192 16,1-2-192-16,0 0 176 0,-2 0-176 0,3-5 160 16,0 0 208-16,-2 1 32 0,-1 0 16 15,1 2 0-15,-1-4-32 0,-1 2 0 0,-1-1 0 16,0 3 0-16,0-3-384 0,-1 1 128 0,-2 0-128 0,0-1 0 16,-1 0 0-16,-2-1 0 0,0 0 0 0,0-1 0 0,-2 2 0 15,-1-4 0-15,0 1-160 0,-1-1 160 16,2 2-672-16,-1-4-32 0,1 0-16 0,1 1 0 15,0-1-416-15,2-1-80 0,2 1 0 0,0-3-16 16,2 6-1008-16,0-3-208 0</inkml:trace>
  <inkml:trace contextRef="#ctx0" brushRef="#br0" timeOffset="38270.94">25959 6751 10127 0,'1'-4'896'0,"0"2"-704"0,1-2-192 0,-1 4 0 0,0 2 672 16,2-2 96-16,-1-2 32 0,3 1 0 0,2-3 448 0,1 2 96 0,2 2 0 0,0-3 16 16,1 3-592-16,-3 3-112 0,2-2-16 0,0 4-16 0,0 0-368 0,-1 1-64 0,1 0 0 0,1 6-16 0,0-1 448 0,1 0 80 0,3 4 32 0,0 1 0 0,2 1 336 0,2 3 64 0,2 2 16 0,2 2 0 0,2-1-544 15,1 2-96-15,1 2-32 0,0 0 0 16,2 0-480-16,1 3 0 0,2 3 0 0,1 1 0 0,-1-2 0 16,-1 1 128-16,0 1-128 0,-3-1 0 15,0 1 0-15,-2-4 0 0,-2 3 0 0,-3-2 0 0,-2 1 0 0,-4 0 0 0,-3 2 0 0,-4 1 0 0,-2-2 272 16,-4 2 64-1,-2 1 16-15,-3 1 0 0,-1-1-16 0,0 2 0 0,-1 3 0 0,1-1 0 0,1-1 48 16,-2-5 0-16,1-2 0 0,-1-1 0 0,0-5-192 0,-1 0-16 31,0 1-16-31,-3-1 0 0,1 1 240 0,-2 1 48 0,1 1 16 0,-3 1 0 16,-1 0-144-16,0 0-48 16,-2 2 0-16,1-3 0 0,-1-1-272 0,1-3 0 15,-1-3 0-15,-1 0 0 0,0 2 0 0,-3-3 0 16,2 0 0-16,-1-3-144 0,1-3 144 0,1-1 0 15,0-2 0-15,0-4-128 0,3 0 128 0,1-1-192 16,-2-1 192-16,0-1-192 16,-4-2-624-16,2 0-128 0,-1-2-16 0,1-1-16 15,0 0-768-15,0 0-160 0,1-1-16 0,1-2-10464 0</inkml:trace>
  <inkml:trace contextRef="#ctx0" brushRef="#br0" timeOffset="39049.49">27547 7315 13823 0,'0'-1'1216'0,"1"0"-960"0,-1 1-256 15,0 0 0-15,0 0 1152 0,1 0 192 0,-1-3 48 0,1 3 0 0,1-1 208 0,-1 2 64 0,0 3 0 0,-1-4 0 0,0 0-352 0,3 22-64 0,-2-10-16 0,-1 5 0 0,1 0-656 16,-1 3-128-16,1 4-16 0,-1 5-16 0,1-3-416 0,1 5 0 0,-2 0-144 0,0 7 144 0,0 3-240 0,-2 0 64 0,1-2 16 15,-1-2 0-15,-1-2-592 0,2-7-112 16,0-2-32-16,1-1 0 0,0-6 528 0,0-2 112 0,0-1 0 0,0-2 16 16,1-1 96-16,-2-2 16 15,1-2 0-15,0 0 0 16,0-3-1104-16,0 0-224 0,-1-4-32 0,1 1-8240 0</inkml:trace>
  <inkml:trace contextRef="#ctx0" brushRef="#br0" timeOffset="39398.15">27216 7734 20271 0,'3'-3'896'0,"-2"0"192"0,2-1-880 0,-1 3-208 0,-1 0 0 0,2 1 0 0,1-3 1056 0,1 1 160 0,4 0 48 0,4-5 0 0,2 2 608 0,1-2 128 0,1 2 32 0,-1-1 0 0,1 0-832 0,-1-1-176 15,2 3-16-15,-1 1-16 0,0-2-336 0,1 1-64 16,0 2-16-16,0-3 0 0,0 1-192 0,2 2-32 31,-2-3-16-31,1 0 0 0,2 0-144 0,0-1-16 16,3-2-16-16,-1 2 0 0,1-4-160 0,0 2-176 15,1-1 48-15,0-1 0 0,1 3 0 0,0-3 0 16,-2 2 0-16,1-2 0 16,-3 3-832-16,1 1-176 0,0-3-16 0,-1 2-9600 15,-1-2-1920-15</inkml:trace>
  <inkml:trace contextRef="#ctx0" brushRef="#br0" timeOffset="41429.69">29352 6749 15663 0,'-6'2'1392'0,"-2"1"-1120"16,3 0-272-16,3 0 0 0,0 2 208 0,-2-1-16 0,-5 3 0 0,-4 3 0 0,-5 6 352 0,-3-1 64 0,1 1 16 0,2 0 0 0,1 1 144 0,1-1 16 16,1 0 16-16,0 2 0 0,1-1-480 0,1 0-80 0,-1 2-32 0,0 2 0 15,2-1 48-15,-2 4 0 0,2 0 0 0,-3 2 0 16,2 1 368-16,-2 0 80 0,1 2 0 0,-1-2 16 15,1 1 0-15,0 1 0 0,2-1 0 0,-2 1 0 16,2-3 112-16,-1 2 0 0,1 1 16 0,1-1 0 16,0 3-464-16,-1-3-80 15,1 6-32-15,1-2 0 0,1 1-80 0,0 2 0 16,0 2-16-16,1-1 0 0,0 3-176 0,2 1 0 0,-1 0 0 0,2-2 0 0,1-5 0 16,0-1 0-16,0-1 0 0,3-2 0 0,0 2 0 15,1 0 0 1,0 0 0-16,1-2 0 0,0 2 240 0,1-2-48 0,0 4 0 0,1-3 0 0,0 3-192 15,2 2 0-15,-1-4 0 0,1-3 0 0,-1-1-192 16,2-1-144-16,-2-2-32 0,-1-1 0 16,2 2-128-1,0-4-16-15,1 0-16 0,1-4 0 16,0 2-544-16,-1-3-96 0,3 1-32 0,-1-3 0 16,2 1-144-16,1-2-16 0,2 1-16 0,-1-2-5584 0,3-1-1104 0</inkml:trace>
  <inkml:trace contextRef="#ctx0" brushRef="#br0" timeOffset="42261.38">29373 7287 23039 0,'-4'3'2048'0,"2"-3"-1648"0,1 2-400 15,-1-1 0-15,4 0 1088 0,-2 2 128 0,-2-2 16 0,1 2 16 0,0 0-96 0,1 1 0 0,1-2-16 0,3 1 0 0,1-2-688 0,2-1-128 0,3-1-16 0,2-2-16 0,2 1-288 0,2 2 160 16,1-4-160-16,3 1 128 0,3 0-128 0,0 2 0 0,2-2 0 0,1 2 0 16,0 1 0-16,2 1 0 15,5 2 0-15,2-1 0 0,1 3 0 0,2-1 0 0,-1 2 0 0,-1-1 0 16,-1 1 0 0,-2-1 0-16,3-3 0 0,-4 3 0 15,0 0 0-15,-3-2 0 0,-2 0 0 0,-2 2 0 0,-2-2 0 16,0-1 0-16,-2 0 0 0,0-1 0 0,-2 3 0 0,-1-4 0 15,0 1 0-15,-2-1 0 0,-1 1-128 0,-1-1 128 16,-1 0 0-16,-1 0 0 0,-1 3-320 0,-1-3 16 16,-2 0 0-16,0 0 0 0,-2 0-16 0,-1 1 0 15,0-1 0-15,-3 1 0 0,1 3 320 0,-1-3 0 16,-2 4 0-16,0 0 0 0,-1-1 0 0,-3 3 128 16,2-1-128-16,-3 2 0 0,-1 1 0 0,-3 3 0 0,-1 0 0 15,-2 4 0-15,-1-1-208 0,0 2 64 16,-2 2 16-16,0-1 0 0,0 3 128 0,-2-1 0 0,1 1-144 0,-2 1 144 15,1 1 0-15,-1 0 0 0,-2 2-144 16,1 1 144-16,1 0 0 0,-1 0 0 0,2 2-128 0,0-3 128 16,-1 1-176-16,2 0 32 0,1-1 0 0,0-1 0 15,-1 2 144-15,3 0 0 0,-3 0-144 0,0-1 144 16,1-2 0-16,0 1 0 0,0 1 0 0,-1-2 0 0,0 2 0 16,1-3 0-16,0 0 0 0,0-1 0 0,2 2 128 15,-1-5-128-15,3 3 192 0,0-3-64 0,1-4 64 0,0 2 16 16,2-1 0-16,-1-1 0 0,1-3-432 0,2 4-96 15,0-4 0-15,1-2-16 16,0-1-1024-16,2 1-208 0,-1 0-32 0,1-1-6016 16,2 1-1216-16</inkml:trace>
  <inkml:trace contextRef="#ctx0" brushRef="#br0" timeOffset="43432.39">30471 6879 11967 0,'0'-2'1072'0,"0"2"-864"16,0 0-208-16,0 0 0 0,0 0 784 0,0 2 112 0,1-2 32 0,-1 2 0 15,2-1 496-15,-1 2 112 0,1 0 0 0,-2-3 16 0,0 0-160 0,11 17-48 0,-7-11 0 0,2 1 0 0,0 2-816 16,1-2-160-16,1 3-48 0,1 1 0 0,0 0 0 0,-1 2 0 0,2-1 0 0,0 4 0 0,1 0-16 0,2 2-16 15,-1 1 0-15,2 1 0 0,0 1-288 0,4 1 0 32,-1 3 0-32,3 0 0 0,1 2 0 0,0 2 0 15,1-1 0-15,0 3 0 0,1 0 0 0,-4-3 0 0,-1-2-160 16,-2 0 160-16,-1-2 0 0,-1-1 0 0,0 1 0 0,0 2 0 0,-1-4 0 0,0 4 0 31,0 0 0-31,0 1 0 0,-1 1 0 0,-2-3 0 16,0 2-144-16,-2-2 144 0,1 4-320 0,-3-2 0 15,0 0 0-15,-1 1 0 16,-1-2-128-16,-3 2-48 0,1 0 0 0,-4 0 0 0,1 1 496 0,-3-2 0 0,1 0-128 0,-4-2 128 16,1-1 432-16,-1-3 128 0,-1-2 16 0,0 0 16 15,-1-2 608-15,-2 1 112 0,0 0 32 0,-1-1 0 16,-1 2-752-16,-2 1-144 0,0-2-16 0,-1 3-16 16,-1 2-256-16,-1-2-160 0,-3 1 192 0,-1 0-192 15,0 0 160-15,1-1-160 0,0 2 128 0,0-4-128 16,1 4 128-16,-2-2-128 0,1 1 0 0,0 0 128 15,1 1-128-15,2-6 0 0,0 0 0 0,4-2 0 16,0-1 0-16,2-3 240 0,2 0-64 0,0-4-16 16,2 1 96-16,1 0 0 0,1 0 16 0,0-2 0 0,-1-1-432 0,3 0-96 15,0 0 0-15,1-3-16 16,1 1-752-16,1-2-160 0,1 0-32 0,0 0 0 16,2-1-1280-16,1 3-256 0,0-3-48 0,1-3-16 0</inkml:trace>
  <inkml:trace contextRef="#ctx0" brushRef="#br0" timeOffset="44989.83">32066 6905 21183 0,'-3'-3'1888'0,"0"2"-1504"0,2 2-384 16,0 2 0-16,-1-3-1072 0,0 0-272 0,-2 0-64 0,-2 1-16 0,-3 2 1120 0,-2-1 304 0,0 0 0 0,-3 3 0 0,1 1 0 0,-2-1 256 0,1 4-16 0,0-3-16 0,0 3 480 0,-1 1 80 15,0 1 32-15,-1 0 0 0,1 3 464 0,2-1 80 0,-2 4 32 0,0-2 0 0,0 5 128 0,0 0 16 32,1 1 16-32,-1 2 0 0,0 1-464 0,0 2-80 0,-1 2-32 0,1 3 0 0,0 1-480 0,-1 0-112 15,1 1 0-15,2-1-16 0,0-3-368 0,1 2 0 16,1 2 0-16,1-3 0 16,1 0 0-16,1 0 0 0,0 2 0 0,2-4 0 15,0 6 0-15,1-3 0 0,1 1 0 16,1 1 128-16,-1 2-128 0,1-2 192 0,0 4-64 0,-1 2 0 15,0-1-128-15,1 2 0 0,-2 2 0 0,0-2 128 16,1-1-128-16,0 0 0 0,2 1 0 0,-1-2 0 16,2-3 0-16,2 0 0 0,1-5 0 0,0-1 128 15,3-1 176-15,1-3 32 0,0 0 16 16,2-3 0-16,0-1-16 0,2 0 0 0,3 0 0 0,-2 0 0 16,1-2-128-16,1-1-16 0,-1 2-16 0,3 0 0 15,-2 0-400-15,2-2-80 0,-1 3-16 0,-1-1 0 16,1 0-448-16,0-3-112 15,-1 2-16-15,2-1 0 0,0 2-864 0,0-2-176 16,2 1-48-16,-1-2 0 0,1 1-1152 0,-1-5-256 16</inkml:trace>
  <inkml:trace contextRef="#ctx0" brushRef="#br0" timeOffset="47175.5">32518 7236 17503 0,'0'0'1552'0,"0"-1"-1232"0,0 1-320 16,0 0 0-16,0 0 1024 0,0-2 128 0,1 2 48 0,-1 0 0 0,1-2 272 0,-1 0 64 15,0 2 16-15,0 0 0 0,0 0-624 0,0 0-128 0,0 0-32 0,0 0 0 0,0 0-96 0,0 0-32 0,0 0 0 0,0 0 0 0,0 0-240 0,-25 11-48 16,18-5-16-16,-2 5 0 0,-2-2-32 0,0 4-16 0,-1 1 0 0,-2 1 0 15,0-3-160-15,2 4-128 0,0-5 192 0,-1 2-192 0,2-1 464 0,1-1-16 16,0-1 0-16,1 1 0 16,1-2-192-16,-1-1-64 0,2 1 0 15,1-3 0-15,1 2-192 0,1-5 0 0,0 2 0 16,1-1 0-16,2 1 0 0,-1-4 0 0,2 2 0 0,0-1 0 0,2 1 0 0,-1-1 0 16,1 1 0-16,1 0 0 15,0-3 0-15,1 3 0 0,0-1 0 0,2 0 0 0,-1 0 0 0,2 0 0 16,1 0 0-16,0 0 0 15,1 1 0-15,1 2 0 0,1-4 0 0,-1 1 0 16,1 2-144-16,2 1 144 0,-1 0 0 0,0 1-144 0,2-1 144 0,1 2 0 0,-2 3 0 16,1-2 0-16,0 2 0 0,-2 1 0 0,0 0 0 15,1-2 0-15,-3 2 0 0,-1 0 0 16,0 1 0-16,-2 2 0 16,1-2 0-16,-2 2 0 0,0 1 0 0,-1-2-128 0,-1 1 128 15,0-1 0-15,-1 2 0 0,0 0 0 0,-1 1 0 0,1-1 0 16,-2-4 0-16,0 1 0 0,0 1 0 0,-1-1 0 15,0-2 0-15,0 1 0 0,0-1 0 0,0 1 0 0,-1-1 0 0,0 1 0 16,0 0 192-16,0-1 0 16,-2 1 16-16,1 1 0 0,-2-1 96 0,0 1 16 15,-1-1 0-15,0 0 0 0,-1 0-128 0,0 1 0 16,-2-1-16-16,1-1 0 0,0-1-176 0,-1 3 0 16,-2-1 0-16,0-1 0 0,-1 1 128 0,-1-1-128 15,0 1 128-15,-1-4-128 0,0 3 0 0,-2-2 0 16,-1 1 0-16,0-2 0 0,0-1 0 0,-1 0 0 0,0-1 0 0,0 0 0 0,-2-4-176 0,2-1-16 15,1 0 0-15,0-1 0 16,1-3-256-16,0-1-48 16,0 2-16-16,-1-6 0 0,1 1-688 0,-1 0-144 0,0-1-16 0,0-2-16 15,1 0-1312-15,2-2-272 0</inkml:trace>
  <inkml:trace contextRef="#ctx0" brushRef="#br0" timeOffset="47683.56">32375 7280 11967 0,'0'0'1072'0,"2"-1"-864"0,-1 1-208 0,0 0 0 0,0 0 976 0,1 0 160 0,0-2 16 0,2-1 16 0,1 2 688 0,1-3 144 0,1 1 32 0,2-1 0 0,0 1-544 0,-1 1-96 0,2-1-32 0,0 1 0 16,2 1-224-16,0-3-48 0,1 3-16 0,2 0 0 0,0-3-384 0,0 3-80 15,1-2-16-15,1 1 0 0,-2 0-240 0,2-1-48 16,1 2-16-16,0-3 0 0,2 3-144 0,1-1-16 15,0-1-128-15,0 1 192 0,0 1-192 16,-1-1 0-16,1-1 0 16,-1 3 0-16,-2-3 0 0,-1 0 0 15,-2 3 0-15,0-2-160 0,0 0-416 16,-1 1-64-16,-1-1-32 0,-1-2 0 16,1 0-800-16,-1 2-144 0,-1-3-48 0</inkml:trace>
  <inkml:trace contextRef="#ctx0" brushRef="#br0" timeOffset="50387.54">32992 6970 20271 0,'0'-4'896'0,"2"-1"192"0,-1 3-880 0,0 1-208 15,2 1 0-15,-2-2 0 0,1 1 1152 0,1 1 192 0,2-2 48 0,1-1 0 0,1 0 400 0,1 0 96 0,-2 1 16 0,-1 0 0 0,0 2-1008 0,-1 0-192 0,-1 0-32 0,0 4-16 0,-1-4-368 0,1 5-80 16,-1-4-16-16,1 4 0 0,-1 1-16 0,2-1-16 15,-2 3 0-15,2 2 0 0,0-2 48 0,-1 2 16 16,1 0 0-16,0 2 0 0,1 0 160 0,0 0 16 16,1 3 16-16,0 0 0 0,0 1 16 0,2 1 0 15,-2-1 0-15,1 3 0 0,2-2-176 0,-2 3-16 16,3-3-16-16,0 3 0 0,0 0-96 0,0-1-128 0,1 5 176 16,0 1-176-16,0 1 128 0,0 1-128 0,1 1 0 0,0-1 0 15,-1 1 0-15,0 0 0 0,2-3 0 16,-1 2 0-16,-1-3 0 0,0 0 0 0,-1 2 0 0,1 1 0 15,-1-3 0-15,0 1 0 0,1 1 0 16,0 0 0-16,0 1 0 0,-1 0 0 0,3 0 0 0,-3-1 0 16,1 0 0-16,-1-4 0 0,-1 2 0 15,1-1 0-15,-1 1 0 0,-3-3 0 0,-1-2 0 0,-1 2 0 16,1 2 0-16,-3 4 0 0,2 2 0 0,-3-1 0 16,0 1 0-16,-2-3 0 0,-1 1 0 15,-2-1 0-15,-1-2 0 0,-1 0 0 0,0-1 0 16,-2 0 0-16,1-2 0 0,-2-3 0 15,1 2 0-15,-1-3 0 0,0-3 128 0,2 1-128 0,-1 0 144 0,0-2-144 16,2 2 176-16,-2-1-176 0,1-1 192 0,-2 0-192 16,2-2 128-16,-1-1-128 0,1 1 0 0,-2-1 0 0,0 1 0 15,0 0 0-15,-1-2 128 0,0 2-128 0,1-1 0 16,-1 1 0-16,2 0 0 0,-2-2 0 0,1 0 0 16,-1 1 0-16,2-2 0 0,-2 2 0 15,-3-2 0-15,2 2 0 0,-1 0 0 0,1 1 0 16,0-5 0-16,-1 2 0 0,1-2-144 0,1 0 144 0,2-1-240 0,2-2 48 15,-2 0 0-15,3 0 0 16,1-3-192-16,1-3-48 0,0 1 0 0,2-2 0 16,2 2-784-16,1-5-144 0,0 3-48 0</inkml:trace>
  <inkml:trace contextRef="#ctx0" brushRef="#br0" timeOffset="61464.74">20743 9697 1839 0,'-4'2'160'0,"1"-2"-160"0,0 0 0 0,2 0 0 0,0 1 576 0,-2-1 96 0,1 2 16 0,-4-1 0 0,-3 1 80 0,0 0 32 0,2-1 0 0,0-1 0 0,2 0 96 0,1-1 32 16,1-1 0-16,0 0 0 0,1 1 320 0,0-2 64 16,1 3 16-16,-1-2 0 15,2-1 48-15,-1 3 16 0,1-3 0 0,0 1 0 0,1 1-336 0,1-1-64 16,0-1-16-16,1 2 0 0,0-2-464 0,1 2-80 31,2 0-32-31,-1 1 0 0,1-2-144 0,2 0-16 0,0 1-16 0,1 1 0 16,1 0-96-16,2-1-128 0,1 1 176 0,-1 0-176 15,2 0 336-15,-2-3-32 0,0 3-16 0,2-2 0 16,3-1-32-16,2 0 0 0,1-1 0 0,-1-1 0 16,1 0 32-16,0-1 0 0,0 0 0 0,1 1 0 15,-1-1-288-15,-1 1 0 0,2 1 0 0,-1-1 0 16,0-1 0-16,-1 1 0 0,-2 1-144 0,1-1 144 16,3 1-800-1,3-3-80-15,-3 3-16 0,-1-1 0 0,1 0-480 0,-3 2-96 0,1-1-32 16,-1 2 0-16,1 0-512 0,0 1-96 0</inkml:trace>
  <inkml:trace contextRef="#ctx0" brushRef="#br0" timeOffset="62204.36">20796 9933 6447 0,'-3'0'576'0,"-1"0"-576"0,3 0 0 0,-1 0 0 0,2 0 736 0,-1 0 32 16,-1 0 16-16,-3-1 0 0,0-2 560 0,-1 3 128 0,1-1 0 0,1 0 16 0,2 1-432 0,-1 0-96 0,2-3 0 0,1 2-16 0,0 0 144 0,0 0 48 0,1 1 0 0,2-3 0 15,-1 2-128-15,3 0-32 0,0-3 0 0,1 1 0 16,1 1-432-16,2-3-96 0,2 1 0 0,2-1-16 0,0 0-128 0,2-1-32 15,4 1 0-15,-1-1 0 0,2 1-272 0,1-1 0 16,2 0 128-16,0 1-128 16,0 0 0-16,1 0 0 0,0 1 0 0,1-3 0 15,0 3 0-15,0 0 0 0,-1 3 0 0,1-4 0 0,2 0 0 16,-2-1 0-16,1 1 0 0,-3 3 0 0,1-3 0 0,-3 2-144 16,1 2 144-16,-2 2 0 15,0 2-1008-15,0 2-112 0,-2-2-32 0,1 5-10128 0</inkml:trace>
  <inkml:trace contextRef="#ctx0" brushRef="#br0" timeOffset="66518.05">22474 9271 11055 0,'0'0'976'0,"0"0"-784"0,2-1-192 0,-2 1 0 0,0 0 192 0,0 0-16 0,0-1 0 0,0 0 0 0,0 1 464 0,0 0 80 0,0 0 32 0,0 0 0 15,0 0 96-15,0 0 32 0,0 0 0 0,0 0 0 0,0 0 464 0,0 0 112 16,0 0 16-16,0 0 0 0,0 0 208 0,-21 1 48 16,17 0 16-16,-1 3 0 0,1-2-464 0,-1 1-80 15,2 3-32-15,-2-1 0 0,0 1-704 0,0 0-144 16,-2 3-16-16,3 0-16 0,-1 2-288 0,-2 0 0 0,0 5 0 16,-2-1 0-16,2 1 0 0,-2 1 0 15,1 0 0-15,-2 1-144 0,0 2 144 0,1-3 0 0,1 0 0 0,0-2-128 16,1 0 128-16,0-4 0 0,4 0 0 0,-2-1 0 31,1 1 0-31,2-5 0 0,0 2 0 16,1-2 0-16,1 0 0 0,1-2 0 0,1 1 0 0,0-3-128 0,2 2 128 0,1-3-160 0,0 3 160 0,2-3-160 15,2 2-160-15,1-1-48 0,1-1 0 0,0 4 0 16,3-3 240-16,0 1 128 0,2 1-160 0,-1 0 160 16,3-1-480-1,-1 1 0 1,3 0 0-16,0-1 0 0,1-1-240 15,0-1-48-15,1 0-16 0,1-2 0 0,2 1-128 16,-1-1-32-16,0-1 0 0,0 2 0 0,-2 0-208 0,0 0-64 16,-2 0 0-16,0 0 0 0,-2 0-288 0,0 0-64 15,0 2-16-15,-2 0-5584 0</inkml:trace>
  <inkml:trace contextRef="#ctx0" brushRef="#br0" timeOffset="67059.13">22990 9123 9215 0,'-1'0'816'0,"-1"0"-656"0,1 0-160 0,0 0 0 0,1 2 176 0,0 0 0 15,-1-1 0-15,-2 3 0 0,1-2-176 0,-2 2 192 0,-1 2-192 0,1-1 192 0,1 1-16 0,-1 2 0 16,-1 0 0-16,0 0 0 0,0 2 912 0,0 1 176 0,0 2 32 16,-1 3 16-16,0 3 400 0,0 2 80 0,-2 2 0 0,0 3 16 15,-1 3-464-15,-2 3-80 16,0 6-32-16,-2 7 0 0,0 3-784 0,-2 5-144 15,0 2-48-15,-1 5 0 0,-1 3-128 0,-2-2-128 16,2-8 192-16,-4 5-192 0,-3 6 416 0,1 0-32 16,1-3 0-16,1-6 0 0,2-3 288 0,3-4 48 0,4-2 16 0,0-5 0 15,5-3-448-15,0-5-96 0,3 2 0 0,0-7-16 16,3-2-832 0,1-1-176-16,1-8-16 0,2-1-16 15,2-6-1632-15,1-2-336 0</inkml:trace>
  <inkml:trace contextRef="#ctx0" brushRef="#br0" timeOffset="68011.59">23721 9182 11967 0,'-1'-3'1072'0,"-1"1"-864"0,1 1-208 0,1-1 0 0,0 2 512 0,0-2 48 0,-1 1 16 0,-2-4 0 0,1 2 160 0,-1 0 32 0,0-1 16 16,-1 3 0-16,0 1-448 0,1 3-80 0,-2 2-32 0,-2 0 0 15,1 3 432-15,-1-2 96 0,-1 3 16 0,0 5 0 16,-2-1 1200-16,0 5 240 0,0 3 48 0,-1 1 16 16,-1 1-480-16,-1 5-112 0,0 0-16 0,-2 2 0 0,1 3-768 0,-1 4-144 15,0 6-48-15,-2 8 0 0,1 6-432 16,-1 5-80-16,-2 2-32 0,2 4 0 0,0 1-160 15,-1 3 0-15,1 5 0 0,2-1-176 16,2 1-432-16,1 0-96 0,4 2 0 16,2-7-16-16,1-4-1376 0,5-4-272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19T21:51:58.23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23 48 5063 0 0,'2'-8'-73'0'0,"-2"7"10"0"0,0 1 0 0 0,0-1 0 0 0,0 1-1 0 0,1 0 1 0 0,-1-1 0 0 0,0 1 0 0 0,0-1-1 0 0,0 1 1 0 0,0 0 0 0 0,0-1 0 0 0,0 1-1 0 0,0-1 1 0 0,0 1 0 0 0,0 0 0 0 0,0-1-1 0 0,0 1 1 0 0,0 0 0 0 0,-1-1-1 0 0,1 1 1 0 0,0-1 0 0 0,0 1 0 0 0,0 0-1 0 0,0-1 1 0 0,-1 1 0 0 0,1 0 0 0 0,0-1-1 0 0,0 1 1 0 0,-1 0 0 0 0,1-1 0 0 0,0 1-1 0 0,-1 0 1 0 0,1 0 0 0 0,0-1 0 0 0,-1 1-1 0 0,1 0 1 0 0,0 0 0 0 0,-1 0 0 0 0,1 0-1 0 0,0-1 1 0 0,-1 1 0 0 0,-14-20 679 0 0,11 15-670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1:56:45.26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7252 11321 10127 0,'0'-4'896'0,"-1"0"-704"0,0 0-192 0,0 2 0 0,1-1 3968 0,0 1 752 16,0 0 144-16,-1-1 48 0,1-5-2368 0,-1 0-480 15,2-2-80-15,-1 2-32 0,2 0-1168 0,-1 1-224 16,1 2-48-16,0 1-16 0,1-1-224 0,0 4-32 15,-1-1-16-15,1 2 0 0,-1 2 32 0,2-1 16 16,0 2 0-16,0 0 0 0,3 1 112 0,-3 0 32 16,1 1 0-16,1 0 0 0,-1 3-32 0,1-3-16 15,-1 3 0-15,1 1 0 0,-1-2 48 0,-1 2 16 16,1 3 0-16,0 1 0 0,0 1-144 0,0 4-32 16,0-3 0-16,0 8 0 0,0 6-96 0,-1 2-32 15,2 6 0-15,-4 7 0 0,-1 2-128 0,-1 4 0 0,-2 3 0 0,-1-2 0 16,1-1 0-16,0-5-176 0,1-4 48 0,1-6 0 15,1 1 128-15,1 0 0 0,-1-5 0 0,0-4 0 16,-1 2 0-16,0-3 176 0,-1 0-48 0,0 1 0 16,-1-1 64-16,0-3 16 0,0-4 0 0,0 2 0 15,0-4-208-15,1-1 128 0,-1-1-128 0,1-1 0 16,-1-3 272-16,0-2-32 0,0 0-16 0,-1 0 0 16,1-2-224-16,-1 0 0 0,1-2 0 0,0-1 0 15,1 0 0-15,-2-3 0 0,2 1 0 0,-2-2 0 16,0-1 160-16,2-1-16 0,-3 2 0 0,3-3 0 15,-2 2 192-15,2-3 48 0,-2 0 0 0,2-1 0 0,-2 2-128 16,2 0 0-16,-2 1-16 0,3 0 0 0,-1 0-240 0,1 2 128 16,0 0-128-16,0-2 0 0,1 1 0 0,1 0 0 15,0 2 0-15,1-1 0 0,0 0 0 0,-1-1 0 16,2 1 0-16,0-1 0 0,1-1 0 0,1 1-128 16,0 1 128-16,1 0 0 0,1-1 0 0,0-1 0 15,1 2 0-15,3 0 0 0,1 0-128 0,1 0 128 16,-2 0 0-16,5 0 0 0,2 0 0 0,2-4 0 15,3 3 160-15,1-2-32 0,2-1-128 0,2 2-240 16,0-1 64-16,2 2 16 0,0 1 0 0,1 2 0 16,1 0 0-16,0 0 0 0,-3-2 160 0,2 3-160 0,2-3 160 15,-1 0-160-15,-1 1 160 0,-2-1 0 0,-1 3 0 0,-1-6 0 16,0 2 0-16,-4-2 0 0,-1 3 0 0,0-2 0 16,3-2 0-16,0 0 0 0,-1-1 0 0,1 1 0 15,-2-2 0-15,0 1 0 0,-2 1 128 0,-1 0-128 16,-4-4 128-16,-1 4-128 0,0 2 160 0,-3-2-160 15,0 4 0-15,-1 0 0 0,-1 0 0 0,-1 1 0 16,-1 2 0-16,-1-2 0 0,-1 0 0 0,0 2 0 16,-2-2 0-16,0-1 0 0,0 0 0 0,-2 0 0 15,-2 0 0-15,2 0 0 0,-2 0 0 0,1-1 0 16,-1-3 304-16,-1 0-48 0,1 0 0 0,-1 2 0 16,0-2 32-16,0 1 0 0,0 1 0 0,0-1 0 15,2-1-288-15,-2 1 128 0,0-1-128 0,1 0 0 0,-1 0 144 16,0 0-144-16,0-1 0 0,0 0 144 0,0-3-144 0,0 3 0 15,0 0 144-15,1-2-144 0,-1-1 336 0,0-1 0 16,1-3 0-16,1 0 0 0,-1-3 0 0,2 2 0 16,-3-3 0-16,1-2 0 0,2-1-16 0,-3-3 0 15,1-2 0-15,0-2 0 0,1-4-16 0,-2-1-16 16,0 0 0-16,0-6 0 0,0-2-144 0,0-4-16 16,0-2-128-16,0 2 192 15,-2 0-192-15,1 1 0 0,0-1 0 0,-1 5 0 0,0 3-192 0,0 2-48 16,0-4 0-16,-2 4 0 0,1 2 48 0,1 3 0 15,0 1 0-15,0 3 0 0,0-3 192 0,1 4-192 16,1-1 192-16,0-1-192 0,0 1-16 0,0-1 0 16,1 2 0-16,1 1 0 0,0 4 16 0,0 1 0 0,0 1 0 15,1 0 0-15,-2 3 48 0,2 2 16 0,-1-2 0 0,1 3 0 16,0 3 128-16,-2 1 0 0,0 2 0 0,1-2-128 16,-2 3-80-16,0 0-16 0,1-1 0 0,0 2 0 15,-1 1 80-15,0 1 16 0,-1 0 0 0,0 0 0 16,1 0 0-16,-3 2 0 0,2 1 0 0,1-3 0 15,0 0-48-15,0 0 0 0,-12 14 0 0,9-12 0 16,2 1 176-16,-2-2 0 0,3 2 0 0,0-3 0 16,0 1 0-16,0-2 0 15,0 1 0-15,0 0 0 0,0 0 0 0,0-3 0 0,0 3 0 0,0 0 0 16,0 0 0-16,0 0 0 0,0 0 0 0,0 0 0 0,-18-5 0 0,12 5 176 16,-1 0-176-16,-1 0 192 0,-3 1 0 0,1-1 16 15,-3 2 0-15,-2-2 0 0,-1 0-208 0,-3 0 0 16,0 0 0-16,-5 0 0 0,-1 0 0 0,-2 0 0 15,-1 0 0-15,-1 0 0 0,-3 1 0 0,5 0 0 16,4-1 0-16,-3 3 0 0,-5-3 144 0,-2 1-16 16,4 2 0-16,-2-2 0 0,-1 3 0 0,1 1 0 15,2 1 0-15,0 1 0 0,1 2-128 0,-2-2 0 16,-1 4 0-16,1-5 0 0,4 2 0 0,2-2 0 16,3 0 0-16,0-1 0 0,4 0 0 0,-1-3 0 15,3 1 0-15,-2-1 0 0,1 1 0 0,1 0 0 16,1-2 0-16,-1 0 0 0,4 2 0 0,-1-3 0 0,0 0 0 0,0 1 0 15,2 0 0-15,-1 1 0 0,1-2 0 0,0 1 0 32,2-1-384-32,-1 1-96 0,2 1-32 0,0-1 0 15,2 0-448-15,0 0-80 0,1 1-32 0,1-1 0 16,1 0-80-16,1 1-32 0,1-1 0 0,0 3-17808 0</inkml:trace>
  <inkml:trace contextRef="#ctx0" brushRef="#br0" timeOffset="1">7918 11685 35935 0,'1'-4'3200'0,"-1"1"-2560"0,0 2-512 0,0 1-128 16,0 0 608-16,1-2 96 0,0-1 32 0,1-3 0 31,0-2-1424-31,0 0-272 0,2-2-64 0,-1 1-16 16,-2-1 128-16,-1 1 16 0,0-1 16 0,-4 2 0 0,0-3 880 0,-3 2 0 0,-2 2 128 0,-2-2 0 15,-1 2 928-15,-2 2 176 0,-1 1 48 0,-1 2 0 16,1 0-304-16,1 4-48 16,0 0-16-16,0 2 0 0,1 2-496 0,-2 0-96 0,1 3-32 0,1 2 0 15,0-1-288-15,1 2 0 0,1 0 0 0,2 0 0 16,0 1-256-16,1 0 0 0,2-1 0 0,1 1 0 0,2 1 256 15,0-2 0-15,1 1 0 0,1 0 0 0,1 0 0 0,0 1 160 16,1-3-32-16,0 1 0 0,2 2-128 0,1-1 0 16,2 0 0-16,0 0 0 0,2 1 160 0,3-2-160 15,1-1 192-15,1-2-192 0,0 0 144 0,0-2-144 16,1-2 0-16,2-1 144 0,-1-4-144 0,-2 0 0 16,1-3 0-16,-2-1 0 15,0-2 0-15,0 2 0 0,0-5 0 0,0-1 0 0,-2 1 0 0,1-3 0 16,0 2 0-16,0-5 0 0,-1 3 160 0,0-2 0 15,-1-2 0-15,-1 2 0 0,-1-1 32 0,-1-1 0 16,-2 0 0-16,0 1 0 0,-1-1-192 0,-2-1 0 0,-1 0 0 16,0-1 0-16,-1 3 0 0,-2-3 0 0,3 1 0 15,-2 1 0-15,-1-1 0 0,1 1 208 16,0 5-48-16,0-3-16 0,0 7-144 0,1 1 0 0,1 2 0 0,0 3 0 16,-1 2 0-16,2 2 0 0,-1-1 0 0,0 3 0 15,0 2 0-15,0 1 0 0,0 3 0 0,0-1 0 16,-1 3 0-16,1 0-176 0,0 1 48 0,1-1 0 15,-1 2 128-15,1-1-160 0,0-1 160 0,0 1-160 16,0 1 160-16,0-2 0 0,1 1 0 0,-1 1 0 16,1 3 0-16,-2 0 0 15,0 3 0-15,0-5 0 0,0 4 0 0,-1-3 0 0,-1-1 0 0,-1 1 0 16,0-1 0-16,-1 1 0 0,-1-1 0 0,-1-1 0 16,0 0 0-16,-1-2 0 0,0 3 160 0,-1-3-160 0,-1 3 304 0,1-3-48 15,-1 2 0-15,-1-1 0 0,3 0-256 0,-1-3 0 16,1 1 0-16,-1-1 0 0,-2 2 0 0,1-1 0 15,0-2 0-15,-1-1 0 16,-1 1 0-16,-1-3 0 16,0-1 0-16,-1-2-144 0,-1 0 144 0,0-4-208 15,-1 1 80-15,-3-1 128 0,0-1-336 0,0-3 48 16,-1 0 16-16,-1 0 0 16,0-2-1104-16,-2 0-224 0</inkml:trace>
  <inkml:trace contextRef="#ctx0" brushRef="#br0" timeOffset="2">8072 11923 39615 0,'-2'0'1760'0,"0"0"352"0,1 0-1680 0,0 0-432 0,0 0 0 0,1 2 0 0,-1 0 304 0,0 1-32 16,0 1 0-16,0 3 0 0,0 5-272 0,0 3 0 15,1 1 0-15,1 0 0 0,0 2 0 0,0 1 0 16,1-1 0-16,0 3 0 0,1-1 192 0,1 2-192 16,0-1 192-16,0 2-192 0,2-2 144 0,-1-1-144 15,-1 1 0-15,3-1 144 16,0 2-912-16,0-2-176 0,1 5-32 0,0-3-16336 0</inkml:trace>
  <inkml:trace contextRef="#ctx0" brushRef="#br0" timeOffset="3">8077 14858 19343 0,'0'-1'1728'0,"-1"-1"-1392"0,0 0-336 0,1 1 0 16,1-2 2112-16,0-1 368 0,-1 2 64 0,3-3 16 15,0-4-3712-15,2-4-720 0,3-2-160 0,-2-1-16 16,1 1 576-16,-1-2 112 0,-1 3 16 0,-1 2 16 0,-2 0 2368 0,-2 1 480 16,0-1 80-16,-1 3 32 0,-1 2 224 0,-1-2 32 15,0 3 16-15,-1-1 0 0,-2-1-560 0,0 2-128 16,1-1 0-16,-3 1-16 0,0 1-528 0,-1 0-96 15,-1 3-32-15,-1 0 0 0,0 2-544 0,-1 3-352 16,1 3 48-16,-2-1 16 16,0 4-352-16,0 1-64 0,-1 2 0 0,-3 3-16 0,1 2 560 0,-3 0 160 15,1 3 0-15,-1-2 0 0,2-2-144 0,0 4 144 16,1 2-192-16,-1-3 192 0,3 3 0 0,-1-1 0 0,5 2 0 16,2-5 0-16,2-2 1024 0,3 0 176 0,1-2 16 0,3-2 16 15,2-2-528-15,3-1-128 0,1-2 0 0,3-1-16 16,1-1-560-16,3-4 0 0,2-1 0 0,2-1 0 15,1-2 224-15,1-2 32 0,3-1 16 0,-3-3 0 16,2 0 0-16,-3 0 0 0,2-3 0 0,-3 1 0 16,0 0-128-16,-2 0-16 0,0-1-128 0,-1 2 192 15,-2 0 16-15,-3-3 0 0,1 0 0 0,-2 1 0 16,-2-1 32-16,-1 0 0 0,-1-2 0 0,-2 2 0 16,-2-1-240-16,-1 1 128 0,-1-2-128 0,1 1 0 15,-2-2 208-15,-1 1-48 0,0 2-16 0,2-2 0 16,0 1 80-16,1 2 16 0,1 2 0 15,1 1 0-15,1 1-48 0,0 2-16 0,1 2 0 0,0 3 0 0,0 2-176 0,-2 2 0 16,2 3-160-16,-1 1 160 0,-1 4-256 0,-1-2 64 16,0 0 0-16,-2 4 0 0,0 1 192 0,-1 1 0 15,-2 4 0-15,0-1 0 0,0 2 128 0,0-2 32 16,0 0 0-16,1 0 0 0,1 2-160 0,0 1 0 16,1-3 0-16,1 3 128 0,2 2-128 0,1 0 0 15,0-3 0-15,2 1 0 0,2 0 128 0,-2-1-128 16,1 2 128-16,-1-3-128 0,-1 1 0 0,0 1 0 15,-2 0 0-15,0 2 0 0,-2-2 0 0,-1 0 0 16,-2 0 0-16,0 1 0 0,-1 3 0 0,-2 0 0 16,2 0 0-16,-3 2 0 0,-1 2 0 0,-1-1 0 15,-1 3 0-15,-1 0-176 0,2-7 176 0,-2 0 0 0,1-2-144 0,-1-2 144 16,2-4 0-16,-2-3 0 0,2-2 128 0,-2-3-128 16,1-1 304-16,-2-3-32 0,0 0 0 0,0-6 0 15,-2 0-272-15,-2-6-144 0,-1 1 16 0,-1-4 0 31,-1 1-304-31,1-3-48 0,0 0-16 0,0-1 0 16,1-6-80-16,0 4 0 0,1-1-16 0,-3 0-17776 0</inkml:trace>
  <inkml:trace contextRef="#ctx0" brushRef="#br0" timeOffset="4">8253 15088 43311 0,'0'-2'1920'0,"-2"-2"384"0,1-1-1840 0,1 1-464 0,1 0 0 0,1 0 0 0,1-1-208 0,2-3-144 15,4-5-32-15,4-4 0 16,4-4-1008-16,3 0-208 0,4 1-32 0,-3 4-16 16,-2 5 864-16,-1 2 160 0,0 1 48 0,-2 3 0 0,0 1 1072 0,-3 3 208 0,0-2 64 0,-2 6 0 15,-2-3 160-15,-1 1 32 0,1 3 16 0,-1 1 0 16,0 1-592-16,-2 2-128 0,1 0-32 0,-2 1 0 15,0 0-224-15,-2 3 0 0,0 0 128 0,-2 4-128 16,-1 1 0-16,-2 0 0 0,-1 3 0 0,-4-1 0 16,-1 3 0-16,-1 1 0 0,-2 3 0 0,-3 0 0 0,-1 2-240 15,-2-1 64 1,-2 1 16-16,0-2 0 0,-1-4-176 0,1-2-48 16,2-1 0-16,-2 2 0 0,1-2 256 0,0 0 128 0,2-2-160 0,5-4 160 0,2 0 0 0,2-4 240 15,3-4-32-15,1-1 0 0,3-2 112 0,0-2 0 16,4-1 16-16,0 0 0 0,3-3-336 0,1 0 144 15,0-1-144-15,1 0 0 16,2 0-256-16,0-2-144 0,3 1-48 0,1-2 0 16,1 3-832-1,0 0-160-15,2-2-32 0,1 1-14480 0</inkml:trace>
  <inkml:trace contextRef="#ctx0" brushRef="#br0" timeOffset="5">8667 14205 15663 0,'-2'-2'1392'0,"0"2"-1120"0,1 0-272 0,1 0 0 0,-1 2 256 0,0-2-16 16,-1 1 0-16,-1 0 0 0,-1 1 416 0,-3 2 96 16,0-3 16-16,0 3 0 0,-2 1 2112 0,-1 0 416 15,1 0 96-15,-4 1 0 0,-1-3-832 0,-1 1-160 16,-1 0-32-16,-3-2-16 0,0 1-1440 0,-2-3-272 15,-3 2-64-15,0-4-16 0,-2 2-368 0,-3-3-192 16,0-1 192-16,-1 0-192 0,-2-1 0 0,-3-2-224 16,-4-3 16-16,-2 1 0 0,-2 1 0 0,-2-1 0 15,0 3 0-15,-1-1 0 0,1 3 80 0,4 2 128 16,4 2-208-16,-5 2 80 0,-3 4 128 0,1-1 0 0,-1 3 0 16,3-1 0-16,5 1 192 0,0-3 32 0,3 3 0 0,3-3 0 15,2 0-80-15,2-1-16 0,0 2 0 0,4-4 0 16,1 2 64-16,3-3 0 0,2 1 0 0,1-2 0 15,1 2 0-15,3-2 16 0,3 2 0 0,1-2 0 16,2 2-80-16,-1 1-128 0,3 0 176 0,0-1-176 16,0 2 256-16,2 0-64 0,0 1-16 0,2 0 0 15,2 2-176-15,0 1 160 0,2 3-160 0,0 1 160 16,4 2-160-16,-2 1 0 0,3 1 0 0,-1 2 128 16,2-1-128-16,-1 0 0 0,-1 0 144 0,1 4-144 15,0 4 0-15,0 0 144 0,0 2-144 0,0 6 0 16,1 5 0-16,0 4 0 0,-1 3 0 0,-1 0 0 0,-2 1 0 0,-2-3 0 15,0-2 0-15,-2 4 0 0,-1 9 0 0,-1 1 0 16,-3 1 0-16,-1 0-144 0,0-4 144 0,-3 0 0 16,0-2 0-16,-3-4 0 0,1 0 0 0,-2-4 0 15,-1 0 0-15,-1-4 0 0,1 1 192 0,0-5-16 16,0-4-16-16,1-5 0 0,2-1-160 0,1-3 0 16,3-4 0-16,-2-1 0 0,2-4 272 0,1-2-16 15,2-1-16-15,0-1 0 0,1-1-16 0,0-2 0 16,2 2 0-16,-1-2 0 0,1-1-224 0,2 0 0 15,-2 1 0-15,2-1 0 0,-2 1 0 0,3 0-128 16,0 2 128-16,0-3 0 0,0 2-240 0,0-4 64 0,2 0 16 16,-1-1 0-16,2 0 160 0,0-1 0 0,1 3 160 0,0-3-160 15,1 4 320-15,2-4-16 0,4 1-16 0,5 0 0 16,2-1-48-16,3 0-16 0,4-1 0 0,1 0 0 16,2-3-224-16,3-3 176 0,3-1-176 0,0 1 160 15,-1-1-32-15,4 1-128 0,2 0 192 0,1 1-64 16,1 2-128-16,-3-1 0 0,4-1 144 0,-2 4-144 15,0 0 0-15,-2 2 0 0,-3 0 0 0,-2 0 0 16,-2 2-256-16,5 0 48 0,7 0 0 0,1 0 0 16,1 0 64-16,-4-2 16 0,-1 0 0 0,-2 0 0 15,-1 0 128-15,0-2 0 0,1 0 0 0,1-1 0 0,-2 3 0 0,0-3 176 16,1 3-48-16,-4 0 0 16,-2 2-128-16,0 0 0 0,-1 1 0 0,-2 0-176 0,-1 2 176 0,-3-4-128 15,-4 2 128-15,-4-3-128 0,-4 0 304 0,-1 0 64 16,-4 0 16-16,-2 0 0 0,-2 1 0 0,-4-1 0 15,2 0 0-15,-4 0 0 0,1 0 64 0,-2-1 0 16,-1 1 16-16,0 0 0 0,2 0-128 0,-4 0-16 16,2 0-16-16,0 0 0 0,0 0-48 0,0-3-128 15,0 2 192-15,-2-3-64 0,0 1-128 0,1-1 0 16,-2 0 0-16,-1-3 0 0,0 1 144 0,1-3 0 16,0 1 0-16,-1-3 0 0,0-1-16 0,-1-1 0 15,2 0 0-15,-1-1 0 0,3-3-128 0,-2-2 192 0,2-1-192 16,-1-2 192-16,4-4-192 0,-2-2 0 0,1-3 0 0,0-5 128 15,1 0 0-15,0-5 0 0,1-9 0 0,0-3 0 16,0 3-128-16,1 0 0 0,0-1 0 0,2 4 0 16,0 3 0-16,2 6-192 0,-1 2 0 0,-1 2 16 15,0-2 48-15,-2 2 0 0,0 1 0 0,-2 0 0 16,0 1 128-16,-1 1 144 0,-1-1-16 0,-1 4-128 16,0-2 0-16,0 3 0 0,-1-4-192 0,-1 0 48 15,-1-1 144-15,0 0 0 0,-1 1 0 0,1 2 0 16,1 0 0-16,1 0 0 0,0-2 0 0,2 5-128 15,2 2-256-15,0 3-64 16,1 1 0-16,-1 3 0 0,1 5-176 0,0 1-32 0,-2 1-16 0,0 1 0 16,1 5 272-16,-4-1 48 0,1 1 16 0,-2 0 0 0,1 4 160 0,-2 0 48 15,-1-1 0-15,1 2 0 0,-2 0 128 0,2 2 0 16,-1 1 0-16,0 1 0 0,-1-1 0 0,0 3 0 16,1-1 0-16,-2 3 0 0,2-2-256 0,-2 0 0 15,2 2-16-15,0-4 0 0,0 2 80 0,0-1 32 16,0 0 0-16,1 0 0 0,-1 0 160 0,0-1 0 15,-1-1 0-15,1-2 0 0,-1 1 0 0,-1 2 0 16,0-5 192-16,-2 4-64 0,0-2 64 0,-2 0 0 16,0 1 16-16,-1-2 0 0,-3 2-208 0,2-1 0 15,-2-2 128-15,-2 2-128 0,2-2 208 0,-3 0 0 16,1 0 0-16,0 0 0 0,-1 0 96 0,-2-2 16 16,3 0 0-16,-2 0 0 0,1 1-48 0,0-3 0 0,2 0 0 0,0 0 0 15,1 0-64-15,1-1-16 0,1 0 0 0,-2 0 0 16,1-1-64-16,-1 1-128 0,2 0 176 0,-1-2-176 15,0 3 0-15,0 0-352 0,2-1 48 0,1 1 16 32,0 1-448-32,1 1-96 0,1-2 0 0,1 2-16 15,2 0-336-15,-1 1-64 0</inkml:trace>
  <inkml:trace contextRef="#ctx0" brushRef="#br0" timeOffset="6">2498 13064 42383 0,'-6'1'3776'0,"1"0"-3024"16,3 1-608-16,1-1-144 0,1 2-256 16,-1-2-96-16,-3 3-16 0,-3 1 0 0,-1 0 0 0,-1 3 0 0,0 1 0 0,1-2 0 15,0 1 368-15,-2 0 160 0,-1 1-16 0,-1-1 0 16,-2 4 240-16,-4-1 32 0,-3 4 16 0,-4 1 0 15,1 3-32-15,-4 3 0 0,-5 3 0 0,-2 5 0 16,1-3-128-16,0 4-16 0,-4 6-16 0,-1-2 0 16,4 0 16-16,-1-2 0 0,2-4 0 0,4-3 0 15,3-3-256-15,4-5 144 0,3-5-144 0,1-1 128 16,2-3-128-16,3-2-272 0,0-2 64 0,1-2 16 16,3-2-512-16,1-4-112 0,0-1-16 15,2-5-18144-15</inkml:trace>
  <inkml:trace contextRef="#ctx0" brushRef="#br0" timeOffset="7">1898 13148 50687 0,'3'-2'2240'0,"0"2"464"0,0 2-2160 0,1-1-544 0,0 3 0 0,0-1 0 15,1 1-1216-15,3 4-368 0,7 5-64 0,4 1-16 0,5 7 1664 0,-2-1 192 16,2 1 96-16,-2-1 32 0,-2 1-16 0,0 1 0 15,0 1 0-15,-1 2 0 0,0 0-96 0,-2 2-16 0,-2 0 0 0,0 2 0 16,-3 0-64-16,0 1 0 0,-1-1-128 0,-3-1 192 16,2-2-192-16,-2-2 0 0,0 2 0 0,-2-3 0 15,1-4 0-15,0-2 0 0,0-1 0 0,1-1 0 32,0-2-688-32,3-4-16 0,-1 1-16 0,4-4-19840 0</inkml:trace>
  <inkml:trace contextRef="#ctx0" brushRef="#br0" timeOffset="8">2962 13368 29487 0,'-13'-3'2624'0,"3"1"-2112"0,-1 1-512 0,5 0 0 15,0 1 2592-15,4 0 416 0,-2 1 64 0,-4-1 32 0,-3-1-2384 0,-2 1-464 16,1 0-112-16,4-3-16 0,4 1-128 0,2-1 0 15,5 1 0-15,3 0 0 0,3 0 0 0,3-1 0 16,5 2 0-16,2 1 0 0,3-3 128 0,4 3-128 16,-1 3 192-16,6-3-64 0,6 1 192 0,2 2 16 15,-3-1 16-15,2 0 0 0,5 3-224 0,-2-3-128 16,-1 1 128-16,-2-1-128 0,0 0 192 0,-4-1-48 16,-2 0 0-16,2-1 0 0,1 1 80 0,0 1 16 15,-2-2 0-15,-1 0 0 0,-2-2-240 0,-4 1 144 16,-2 0-144-16,0 0 128 0,-1 1-128 0,-4-2 0 15,1 1 0-15,-4 1 0 0,-4 0 0 0,-1 0 0 0,0 0 0 0,-2-1 0 16,-1 1-208-16,-1-1-32 0,-3-1 0 0,0 0 0 31,-3 2-272-31,-1-3-48 0,0-1-16 0,-1 0 0 16,-1 2-688-16,0-3-144 0</inkml:trace>
  <inkml:trace contextRef="#ctx0" brushRef="#br0" timeOffset="9">3897 13422 35935 0,'-1'0'3200'0,"1"-1"-2560"0,1 1-512 0,-1-1-128 32,2 0-1440-32,0 1-304 0,2-2-64 0,-1 0-16 0,4-2 1376 0,1 0 256 0,0 2 192 0,0-2-208 15,-1 1 1040-15,-2 2 192 0,-1-2 64 0,1 2 0 16,-1 1 336-16,-2 0 80 0,0 0 16 0,0 0 0 15,-1-3-560-15,-1 3-128 0,1 0 0 0,-1 0-16 0,0 3-368 0,0-3-80 16,0 0-16-16,0 0 0 0,0 0-144 0,0 0-16 16,0 0-16-16,0 0 0 0,0 0-48 0,0 0-128 15,0 0 192-15,0 0-64 0,0 0 0 0,0 0-128 16,0 0 192-16,0 0-64 0,0 0 96 0,0 0 16 16,0 0 0-16,0 0 0 0,0 0 80 0,0 0 0 15,-1 17 16-15,-1-17 0 16,-1 1-80-16,1 0 0 0,0 0-16 0,0-1 0 0,1 2-96 0,-1-2-16 15,1 1 0-15,0-1 0 0,1 1 0 0,-1-1 0 16,1 0 0-16,0-1 0 0,1 1 0 0,-1-1-128 16,0 1 192-16,0-3-64 0,1 2 128 0,0 0 32 15,-1 1 0-15,0 0 0 0,0 0-32 0,0 0-16 0,0 0 0 16,0 0 0-16,11-16-80 0,-6 12-16 0,1-1 0 0,4-2 0 16,1 0 64-16,5-3 16 0,7-2 0 0,4-2 0 15,6-3 32-15,6-3 0 0,5-1 0 0,8-4 0 16,12-3-96-16,4-2-16 0,3-2 0 0,0-3 0 15,-4 3-144-15,1-2 0 0,3 0 0 0,1-5 0 16,0 1 0-16,-3 0 0 0,1 0 0 0,-1 1 0 16,3 3 0-16,-3-2 0 0,1-1 0 0,-2 1 0 15,-1 1 160-15,10-2 0 16,7-5 0-16,2 1 0 0,1-1 16 0,-1 6 0 0,-1 4 0 0,0 0 0 16,-1 0-176-16,-1 0 0 0,-1 2 0 0,-3 2 0 15,-5 1 0-15,-7 1 0 0,-8 4 0 0,-2-2 0 0,0 2 0 16,-3 1 0-16,-2 2 0 0,-7 2 0 0,-4 3 0 0,-6-1 0 15,-3 3 0-15,-6-1 0 0,-1 1 0 0,-3 2 0 16,0-1 0-16,-2 1 128 16,-2 1-128-16,0 1 0 0,-2 0 0 0,0 1 0 0,-1 1 0 0,-1-1 0 15,1 0 0-15,-2 1 0 16,0 2-480-16,-4-2 32 0,2 3 0 0,-5 0 0 16,0 0-160-16,-2 1-32 0,0 0 0 0,-3 1 0 15,0 1-192-15,-2 1-64 0,1-1 0 0,-1 3 0 16,-3-2-480-16,1 6-96 0</inkml:trace>
  <inkml:trace contextRef="#ctx0" brushRef="#br0" timeOffset="10">4002 13479 19343 0,'-6'-8'1728'0,"0"1"-1392"0,5 3-336 0,0 0 0 16,0 3-1472-16,-1-6-384 0,-2 1-64 0,-4-8 0 15,-2-3 640-15,-2 0 144 0,0 1 32 0,2 3 0 0,0 1 1536 0,1 3 304 0,2 1 64 0,1 0 16 16,1 2 2016-16,2 0 416 0,0 1 80 0,1 1 0 15,2 0-208-15,0 3-48 0,1-2-16 0,0 2 0 16,2 1-1424-16,1 0-288 0,2 0-48 0,1 1-16 16,2 2-528-16,0 1-112 0,0-1-32 0,1 1 0 15,0 1-208-15,-2-1-32 0,-2-2-16 0,1 2 0 0,0 2 16 0,5 0 0 16,-1 1 0-16,0-1 0 0,1 2-64 0,0-2-16 16,0 1 0-16,0 0 0 0,0 1-32 0,0 0 0 15,0 1 0-15,-1 0 0 16,3 2-16-16,0 1-16 0,4-3 0 0,3 4 0 0,2 0 64 0,5 0 16 31,2-1 0-31,6 2 0 0,2 2-64 0,2-1-16 0,-1 1 0 0,3 0 0 0,3 2-224 0,4 2 176 16,2-2-176-16,-2 1 160 0,-3 0-160 0,8 5 0 15,5 4 0-15,6 1 0 0,3 3 256 0,1 1-16 16,3 0-16-16,0 2 0 0,-1-2-48 0,-3 3-16 16,-1-1 0-16,1 1 0 0,-3-2-160 0,0 6 0 0,-2 0 0 0,-4-1 0 15,-3-2 0-15,-2-4 128 0,1-1-128 0,-1-1 128 16,-1-1 144-16,-3-4 32 0,0 0 0 0,-3-1 0 15,0-6-176-15,-1 1-128 0,2-2 192 0,3-1-192 16,4 2 240-16,-4 0-64 0,-4 0-16 0,-1 0 0 16,0 2-160-16,0 1 160 0,0 2-160 0,-3 0 160 31,-5-2 16-31,-5-1 0 0,-4 0 0 0,-6 0 0 16,-3-2-176-16,-4-3 0 0,-2 1 0 0,-3-4 128 15,-2-1-128-15,-1-2 0 0,0-1 0 0,-1-3 0 16,-2-1 0-16,2-1 0 0,1 0 0 0,-1-4 0 15,1 1 0-15,1 2 0 0,1-3 0 0,-2 0 0 0,2-3 0 16,-2 3 0-16,-3-1 0 0,2 1 0 0,2 0 0 0,1 0 0 16,0 0 0-16,-1 0 0 15,0 4-384-15,-2-3-128 0,-1 2 0 0,-2 2-16 16,0-1-400-16,-3 2-80 0,-2 3-16 0,-2 1 0 16,-4 3-272-16,-2 1-64 0</inkml:trace>
  <inkml:trace contextRef="#ctx0" brushRef="#br0" timeOffset="11">8778 11608 1839 0,'-3'-4'160'0</inkml:trace>
  <inkml:trace contextRef="#ctx0" brushRef="#br0" timeOffset="12">8635 11545 4607 0,'-8'-5'400'0,"2"2"-400"0,0 2 0 16,3-1 0-16,1 1 1392 0,1 0 192 0,1 1 32 0,-2-3 16 15,-1 2-912-15,1-4-176 0,2 1-32 0,0 0-16 16,0 1-496-16,1 0 0 0,1 3-176 0,-1 0 176 15,0 0 1024-15,-1 0 320 0,0 2 64 16,-1 0 0-16,-1 2 416 0,0-1 80 0,-2 1 16 0,0 0 0 0,-1 0 224 0,-1 0 48 16,1-2 16-16,0 0 0 0,1 0-416 0,1 1-64 15,-1-3-32-15,2 0 0 0,1 0-672 0,0 0-128 16,0-2-16-16,1 0-16 0,1 1-416 0,-1-2-96 16,2 2-16-16,-1-3 0 0,-1 4-128 0,0 0-16 15,0 0-16-15,0 0 0 0,0 0 32 0,10-12 16 16,-9 9 0-16,0 3 0 0,-1 0-32 0,0 0 0 15,0 2 0-15,-1-2 0 0,1 0 32 0,-2 1 0 16,1-1 0-16,0 0 0 0,0 0 0 0,1 0 0 16,0 0 0-16,0 0 0 0,0 0 64 0,0 0 16 15,0 0 0-15,0 0 0 0,0 0-160 0,0 0-16 16,0 0-128-16,8-15 192 0,-5 11-192 0,-1 3 176 0,0-2-176 16,1 2 160-1,-2-2-160-15,2 2 0 0,-2 0 0 0,0 1 0 0,1-2 0 0,-1 1 0 0,-1 1 0 0,0-1 0 16,0 1 0-16,0 0 0 0,0 0 0 0,0 0 0 15,0 0 0-15,0 0 0 0,0 0 0 0,0 0 0 16,0 0-384-16,0 0 64 0,0 0 0 0,0 0-20544 16</inkml:trace>
  <inkml:trace contextRef="#ctx0" brushRef="#br0" timeOffset="13">8581 11581 35007 0,'-3'-3'3120'0,"1"2"-2496"0,2-2-496 0,1 2-128 16,1 1-352-16,0-3-96 0,-1 0 0 0,3-2-16 16,0-1-688-16,-1 1-144 0,1 1-32 0,-3 2 0 15,-1 2-128-15,0 0-16 0,-1 2-16 0,-3 1 0 0,-3 2 1328 0,0 0 160 0,-2 0 256 0,0 0-64 16,0-1 1664-16,1 0 352 0,0-1 64 0,3-2 16 16,0 0-240-16,2-2-64 0,1 1 0 0,1-1 0 15,2-1-992-15,1 0-208 0,1-1-32 0,2 0-16 16,0 1-368-16,3 0-80 0,0 1-16 0,0 1 0 15,0 1-272-15,1-1 0 0,-1 4 128 0,-2-1-128 16,1 1 0-16,-2 0 0 0,0 0 0 0,-2 1 0 16,0 0 0-16,0 0 0 0,0 2 0 0,0-3 0 15,-1 3 128-15,0-3 32 0,-1 0 0 0,3 1 0 0,0 2 128 16,0-2 32-16,4 0 0 0,1 1 0 0,3 1 0 0,1-3 16 16,4 3 0-16,3 1 0 0,4-4 80 0,2 2 16 15,3 2 0-15,2 0 0 0,-2-3-240 0,1 1-32 16,-2 2-16-16,4-3 0 0,3 4-144 0,0 3 0 15,-2-1 0-15,-1 3 0 0,-1 3 0 0,0 2 0 16,-2 2 0-16,-1-2 0 0,-2 1 0 0,-1 1 0 16,3 0 0-16,-1 2 0 0,5-3 0 0,1-2 0 15,4 1 0-15,5-4 0 0,0 1 0 0,4-2 0 16,3 2 0-16,-1-2 0 0,0-3 0 0,1-1 0 16,2-1 0-16,1 2 0 0,2 2 0 0,0 2 0 15,-3 2 0-15,-1 1 128 0,-5-1-128 0,-5-1 0 16,-2-1 0-16,3 3 128 0,1 1-128 0,-2-1 0 0,0-1 0 15,-4 1 0-15,-2 1 0 0,-1-2 0 0,-3-2 128 0,1 0-128 16,2-1 0-16,-2 0 0 0,4-5 0 0,2 0 0 16,1-1 0-16,0 0 0 0,1-1 0 0,-1 1 0 15,0-1 0-15,-3 0 0 0,0 0 0 0,-4-4 0 16,-2 0 0-16,-1 1 0 0,-1-1 0 0,3 3 0 16,0-1 0-16,-3 2 0 0,-3 1 0 0,-2 1 0 15,-4 0 0-15,-4 3 0 0,-1-3 0 0,-3 1 0 16,-2 0 0-16,-1 1 0 15,0-1 0-15,-2 1-176 0,2 1-448 0,0-3-80 16,2 0-32-16,0 0 0 0,1 0-112 0,4-1-32 0,-2-1 0 0,3 1 0 16,1 0-16-16,2-3 0 0,4 3 0 15,1-3 0-15,2-1-1712 0,3-2-336 0,4 1-80 0,3-2-16 0</inkml:trace>
  <inkml:trace contextRef="#ctx0" brushRef="#br0" timeOffset="14">9283 15192 19343 0,'-10'2'1728'0,"2"-2"-1392"0,4 0-336 0,2 0 0 0,1 0 816 0,0-2 80 0,-7 1 32 0,0 0 0 15,-3-2-480-15,0-1-80 0,3 0-32 0,2-2 0 16,3 2 304-16,0 1 48 0,2-3 16 0,-1 2 0 16,1 2-528-16,1-2-176 0,-3 0 0 0,2 1 144 15,-2 1 32-15,1 1 0 0,-1-1 0 0,0 1 0 16,-1 0 208-16,0 1 32 15,1 0 16-15,0-3 0 16,0 2 288-16,1 0 64 0,-2-1 16 0,2 2 0 0,1-2 192 0,0 0 32 16,-1-1 16-16,2 3 0 0,0-1-288 0,0-1-64 15,2 2-16-15,0-1 0 0,2 1-224 0,0 0-32 16,2 1-16-16,1-1 0 0,0 0-240 0,1 0-160 16,0 0 192-16,1 0-192 0,1 0 240 0,1 2-64 15,1-2-16-15,0 0 0 0,1 1-16 0,0-1 0 16,1 3 0-16,0-1 0 0,1 0-144 0,2 0 160 15,1-1-160-15,2 0 160 0,1-1-32 0,3 0-128 16,3-1 192-16,1-2-64 0,1 1-128 0,1-2 0 16,3 0-192-16,-2-1 192 0,-3 1 0 0,3-1 0 15,1-2 0-15,-1 0 0 0,1 2 0 0,-5 1 0 16,0-1 0-16,-1 3 0 0,-1-1-128 0,-1 3 128 16,-3 0-160-16,-1-1 160 15,0 1-928-15,-3 0-96 0,-2 1 0 0,-1-1-16 16,-1 1 224-16,-3-1 48 0,0 0 16 0,-1 0 0 0,-1-1 560 0,0 0 192 0,0-2 0 0,-2 0-144 31,2 2-1056-31,0-6-208 0,1 2-32 0,0-1-12320 0</inkml:trace>
  <inkml:trace contextRef="#ctx0" brushRef="#br0" timeOffset="15">9927 15109 32255 0,'-2'0'2864'0,"1"0"-2288"15,1 0-576-15,0 0 0 0,0 0 640 0,0 1 0 16,1-1 16-16,-1 0 0 16,1 2-2512-16,0-4-496 0,1 2-96 0,-2 0-32 15,0 0 1536-15,0 0 304 0,9-16 64 0,-6 11 16 0,0-2 1008 0,1 2 208 16,-1-4 48-16,0 2 0 0,2 2 752 0,-1-1 144 15,2-1 48-15,0 1 0 0,1-1-256 0,-1 1-48 16,2 0-16-16,0 2 0 0,3 0-752 0,-3 0-160 16,0-1-32-16,2 0 0 0,1-1-208 0,2-1-48 15,-2-2-128-15,0 0 192 0,1 0 128 0,-1-2 0 16,-1 1 16-16,2-1 0 0,1-2 48 0,-1 1 16 16,1 1 0-16,2-2 0 0,2 2-112 0,1-1-32 0,3 0 0 15,-1 1 0-15,3 0-256 0,0 0 0 0,2-1 0 16,2-1 0-16,-1-2 0 0,0-2 0 0,1-3 0 0,-1-2 0 15,-1 2 192-15,-1-3-64 0,2-2 0 0,-2-2-128 16,1 2 192-16,1-4-64 0,3-2 0 0,0-4-128 16,3 2 192-16,0-3-192 0,1 0 192 0,0-1-192 15,1-3 176-15,0 0-176 0,-1 4 160 0,1-1-160 16,2 1 128-16,1 3-128 0,2 1 0 0,-1 3 144 16,1 2-144-16,-2 2 0 0,0 3 0 0,-1-2 0 15,0 0 0-15,-2-2 0 0,-1 2 0 0,0-2 128 16,0 1-128-16,0-2 0 0,0 0 0 0,1-1 128 15,-3 2-128-15,-1-1 0 0,0 2 0 0,-2-1 0 0,-1 1 0 16,-1-1 0-16,-3 1 0 0,0 0 0 0,-1-2 0 0,-1 3 0 16,0 3 0-16,0-1 0 0,-2 5 0 0,-1-2 0 15,-2 2 0-15,-3 3 0 0,2 1 0 0,-5 3 0 16,-1 1 0-16,-2 2-176 16,1 4-272-16,-4 0-48 0,0 6-16 0,-4-1 0 15,0 3-1424-15,-1 1-304 0</inkml:trace>
  <inkml:trace contextRef="#ctx0" brushRef="#br0" timeOffset="16">12147 12473 11967 0,'-7'-11'1072'0,"2"4"-864"0,0-2-208 0,1 4 0 0,1 1 5616 0,2 3 1072 0,0-3 224 0,-2 0 32 32,-1-5-5184-32,-2 0-1040 0,1 0-208 0,2 0-32 0,0 4-624 0,1 3-128 0,1 4-32 0,1-2 0 15,-1 0 304-15,1-1 0 0,1 2 0 0,0 2 0 16,0 3 0-16,0 0 0 0,1 3 0 0,0 2 0 16,0-1 240-16,1 4 96 0,-1 2 32 0,0 0 0 15,-1 3 176-15,1 4 32 0,-2 2 16 0,2 4 0 16,-1 3-224-16,-1 1-48 0,0 5-16 0,0 1 0 15,-2-1-64-15,2 1-16 0,-2-2 0 0,1 0 0 16,-1-1-224-16,0 2 0 0,1 4 128 0,1 0-128 16,1 2 0-16,1 2 0 0,1 1 128 0,-1-1-128 15,2-2 128-15,0-7-128 0,-1-4 176 0,-1 3-176 0,4 7 144 0,-1 0-144 16,-2 2 0-16,0-4 144 0,0 2-144 0,-2-7 128 16,-1 0-128-16,-2-5 128 0,-1 1-128 0,-1-6 0 15,-1-1 0-15,1-2 0 0,0-1 0 0,0-4 192 16,-1-2-192-16,0-3 192 0,1-1 128 0,0-3 16 15,1-2 16-15,0-2 0 0,-1-1-32 0,2-1-16 16,0-2 0-16,0-2 0 0,2-2-80 0,0 1-16 16,0-3 0-16,1 0 0 0,2 0-80 0,-2-1 0 15,2 2-128-15,0-4 192 0,1 3-192 0,-1-2 144 16,-1 2-144-16,1 1 128 16,1-2 0-16,-1 1 0 0,0 1 0 0,-1 2 0 0,1-2-128 0,-2 4 0 0,2-2 0 15,-3 2 0-15,1 0 0 0,1 0 0 0,-1 0 0 0,0 0 0 16,2 0 0-16,-2-2 0 0,3 2 0 0,0-4 0 15,0 4 0-15,2-6 0 0,1 1 0 0,4-3 0 16,-2 4 192-16,3-5-64 0,4 0 0 0,3 0 0 16,2-1-128-16,2 1 128 0,1 1-128 0,-1 0 128 15,3 2-128-15,1 2 0 0,0 0 0 0,0 1 0 16,-1 2 0-16,1 1 0 0,-2 0 0 0,1 0 0 16,3 0-336-16,-1 4 48 0,2-3 16 0,1 4 0 15,-2 1 64-15,-1-3 16 0,2 2 0 0,-2-1 0 16,0 0 64-16,-1-2 128 0,0 0-208 0,-2-2 80 15,2 0 128-15,-2-2 0 0,2 2 0 0,0-2 0 0,-4 0 0 16,3-1 0 0,5 2 0-16,2-2 0 0,0 2 0 0,-3 0 176 0,-1 1-176 0,-2 0 192 0,-5 0-192 0,1 0 0 15,-1 0-160-15,-2 0 160 0,-1 0 0 0,-1 0 0 16,-1-2 0-16,-4 2 0 0,0-1 0 0,-2 1 0 16,-2 0 0-16,-1 1 160 0,-1-1-32 0,-2 0 0 15,-1 0 0-15,-2 2 0 0,0-2 0 0,-1 0 0 16,-1-2 0-16,0 2 0 15,-1-1 0-15,0 0 0 0,0 1 0 0,0-3 0 0,-1 2 112 0,2 1 16 16,0 0 0-16,0 0 0 0,0 0-256 0,0 0 0 16,0 0 0-16,0 0 0 0,0 0 128 0,0 0-128 15,0 0 0-15,0 0 0 0,0 0 128 0,-13-9-128 16,12 9 0-16,1 0 0 0,0 0 0 0,0 0 0 0,0 0 0 0,0 0 0 16,0 0 0-16,0-3 0 0,0 2 0 0,1 1 0 15,-1-1 0-15,0 1 0 0,0 0 0 0,0 0 0 16,0 0 0-16,0 0 0 0,0 0 0 0,0 0 144 15,0 0 48-15,3-16 16 0,-3 14 0 0,0-1 0 16,0 1-16-16,0 0 0 0,0 0 0 0,1-2 0 16,-1 0-192-16,0 0 144 0,1 2-144 0,0-2 128 15,0 0-128-15,0-1 128 0,1-2-128 0,-1-2 128 16,1-1 48-16,0 0 0 16,1 1 0-16,0-4 0 0,0-1 128 0,1-1 16 0,0-3 16 0,3-3 0 0,-2 0-80 15,-1-1-32-15,1 1 0 0,0-5 0 0,0-6-224 0,2-8 0 16,-1-1 128-16,-1 0-128 0,0-1 0 0,-1 0 0 15,-1 0 0-15,1 1 0 0,-1 1 0 0,2-5 0 16,0-6 0-16,0 1 0 0,2 2 0 0,1 0-160 16,1 2 160-16,0 1-192 0,1 0 192 15,0 1-160-15,2 2 160 0,-2-1-160 0,3 2-96 0,-3 3 0 16,1 3-16-16,0 3 0 0,-3 3 16 0,0 2 16 16,0 2 0-16,-1 2 0 0,-2 0 80 0,-1 2 16 15,-1 2 0-15,0 1 0 0,0 4-112 0,-3-3-32 16,1 5 0-16,-1 0 0 0,0 1 96 0,-1 1 0 15,1 3 16-15,-2 1 0 0,1 0 48 0,1 1 0 16,-3 1 0-16,1 2 0 16,0 0 0-16,-1 2 0 0,0 0 0 0,0 0 0 0,-1 0-16 0,0 0 0 0,0 0 0 0,0 3 0 15,-1-2 144-15,0 2 0 0,0 1 0 0,-1 0-128 16,0 0 128-16,-1 0-128 0,0 1 128 0,-3-1-128 16,1 0 128-16,-3 0 0 0,0 1-144 0,-1-4 144 15,1 3 0-15,-2-1 0 0,-4 0 0 0,-1-1 0 16,-3 1 0-16,-1-2 0 15,0-1 0-15,-2 0 192 0,-2 2-16 0,-2-1 0 0,-1-1 0 0,-1 0 0 16,0 2-48-16,2-2 0 0,1 0 0 0,-5 0 0 16,-1 0 64-16,-3 0 16 0,-2 2 0 0,1-1 0 15,0 1-208-15,0 0 0 0,1 2 0 0,0 0 0 16,0 1 0-16,-1 2 0 0,-4-1-192 0,-1 4 192 0,5-2 0 16,-4 1 0-16,-1 1 128 0,-2 0-128 0,4 0 0 0,2 1 0 15,2-4-176-15,2 2 176 0,4 1 0 0,2-5 0 16,1 2 0-16,3-3 0 0,1-3 0 0,3-1 0 15,3 1 128-15,1-2-128 0,2 1 0 0,3-1-256 16,1-2 48-16,1-1 0 0,2 0-80 0,3 0-16 16,0-1 0-16,2-1 0 15,0-2-128-15,2 0-16 0,1 1-16 0,3-1 0 32,1 0-304-32,0-1-48 0,1 3-16 0,1 0 0 15,0 1-192-15,1 4-64 0,0 1 0 0,1 0-17200 0</inkml:trace>
  <inkml:trace contextRef="#ctx0" brushRef="#br0" timeOffset="17">13080 12696 34095 0,'-5'-14'1504'0,"0"4"320"0,0 0-1456 0,1 1-368 0,1 1 0 0,1 3 0 16,-1 0 368-16,-3-7 0 0,-3-7 0 0,-3-8 0 0,-3-5-368 0,0-1 0 15,3 2 0-15,-1 3 0 0,3 6 512 0,1-2 16 16,0 0 16-16,3 2 0 0,0 1-416 0,2 1-128 16,0 0 0-16,1 6 0 0,1 3 0 0,0-1 0 15,0 6 0-15,0 1 0 0,0 2 336 0,-1 2 16 16,1 2 0-16,-1 3 0 0,-1 5-176 0,-2 2-48 16,0 6 0-16,0 2 0 0,-2 5-128 0,-1 1 0 15,-2 4-160-15,1 3 160 0,-2-4 0 0,0 3 0 16,2-4 0-16,0 0 0 0,1 2 0 0,-2 1 208 15,2 2-32-15,0 3-16 0,1-1 32 0,0 0 16 16,2 1 0-16,-1 0 0 0,0-1 32 0,3 1 0 16,-1 1 0-16,0 1 0 0,2 3-48 0,-1 0-16 0,2 1 0 15,-2-2 0-15,2-4-176 0,0-1 0 0,2-2 144 16,-2-2-144-16,0 0 160 0,2 0-32 0,-3-2-128 0,2-1 192 16,0-4-192-16,-1 0-128 0,-2-1 128 0,3-2-208 15,0-1 208-15,-1-4 128 0,1-2 0 0,0-3-128 16,-1-2 208-16,2-3-64 0,0-2-16 0,0-3 0 15,0 0-304-15,0-4-64 0,3-1-16 0,-2-5 0 32,3-1-976-32,-2-3-208 0</inkml:trace>
  <inkml:trace contextRef="#ctx0" brushRef="#br0" timeOffset="18">12482 13007 40543 0,'-5'-2'1792'0,"-1"0"384"0,2 2-1744 0,1 0-432 0,2 0 0 0,1 0 0 0,0 2 336 0,0-2-16 16,1 2 0-16,2-2 0 0,5 3-576 0,4-2-112 15,5 0-16-15,4 1-16 0,6-2 704 0,2 0 144 16,-1-2 16-16,6 1 16 0,5-1-96 0,3-4-32 15,0 2 0-15,-1-3 0 0,-2 2-208 0,-1-2-144 0,-1-1 192 0,-2 1-192 16,0 0 0-16,0-1 0 0,1 0 0 0,1 0 0 31,-2 3-544-31,1-2-112 0,0 3-32 0,2-1-17952 0</inkml:trace>
  <inkml:trace contextRef="#ctx0" brushRef="#br0" timeOffset="19">10088 11601 30399 0,'-1'-1'2704'0,"0"0"-2160"0,1 1-544 0,0-2 0 0,0 2 1440 0,0-1 176 16,1 0 48-16,0-3 0 0,2 1-1088 0,1-2-192 15,1 0-64-15,2 1 0 0,0 1-320 0,-1 1 144 16,2 0-144-16,0 0 0 0,0 2 128 0,0-1-128 15,1 2 0-15,-1-1 0 0,1 1 320 0,1 0 0 16,0 1 0-16,0-1 0 0,1 2 192 0,1-3 32 16,2 1 16-16,-2-1 0 0,3 0-304 0,-1-1-64 0,2-1-16 0,0-2 0 15,3-1 16-15,-1 1 0 0,-1 0 0 0,1-3 0 16,-1 2-192-16,0 0 192 0,0 1-192 0,-2 0 192 16,0 3-192-16,-2-3 0 0,0 3 0 0,-1-2 0 15,-3 3 0-15,2-1 0 0,-3 1 0 0,-1 1 0 16,-1 2 0-16,-4-1 0 0,1 2 0 0,-3 1 0 31,-1 2 0-31,-4-1 0 0,0 2-128 0,-3-1 128 0,-2 4 0 0,-3-2-176 0,-2 3 176 0,-4-2-128 16,0 2-32-16,-4-1 0 0,0-3 0 0,-1 1 0 15,1 0-48-15,-2-4-16 0,1 3 0 0,0-1 0 16,-2 1 224-16,1 0 0 0,2-1 0 0,1 2 0 0,1 0 0 16,5-1 0-16,2-1 0 0,1 3 0 0,-1 1 128 0,2 3-128 31,3-1 0-31,2 1 0 0,2 2 128 0,0-3-128 0,2 2 0 0,1-1 0 0,1 2 0 0,2-3 0 15,1 1 0-15,2-1 0 0,2-3 0 0,1 4 0 16,1-5 0-16,2 3 0 0,1-2 304 0,2-2-48 16,-1 0-16-16,3-1 0 0,2-4 0 0,0 2 0 15,2-4 0-15,1 0 0 0,1 1-112 0,0-4-128 16,2 1 176-16,-2 0-176 16,2-2-304-16,-1 2-160 0,1-2-48 0,-1 2 0 15,-3-2-1168-15,0 3-240 0,0 0-64 0,-2 0-14432 0</inkml:trace>
  <inkml:trace contextRef="#ctx0" brushRef="#br0" timeOffset="20">10763 11838 40543 0,'2'-4'1792'0,"-2"4"384"0,0-3-1744 0,-2 3-432 0,1 0 0 0,1 3 0 16,0-3 384-16,0 2-16 0,-1 4 0 0,1 0 0 15,0 5-368-15,1 1 0 0,-1 1 0 0,3 1 0 0,-2 3 0 0,2 0 0 16,-2 2 0-16,0 1 0 0,0 0 0 0,-2-2 0 16,0 2 0-16,-3-3 0 0,0 1 0 0,0 1-208 15,-1-2 80-15,-2 1 128 0,0-1-320 0,1 1 64 16,-1 0 16-16,2 2-11856 31,0-3-2384-31</inkml:trace>
  <inkml:trace contextRef="#ctx0" brushRef="#br0" timeOffset="21">10712 14906 37775 0,'-1'0'3360'0,"-1"-3"-2688"16,2 3-544-16,0 3-128 0,2-3 320 0,-2 0 48 16,1 0 0-16,-1-3 0 0,3 3-192 0,-1-1-48 15,3-2 0-15,2 1 0 0,0-1 240 0,1 0 32 16,0 0 16-16,1 1 0 0,0 0-208 0,3 1-32 15,-1-3-16-15,0 4 0 0,1 0 32 0,0 1 0 16,-2 0 0-16,1 1 0 0,2 0-192 0,3 1 192 16,1-1-192-16,0 1 192 0,2-2-64 0,-2 2 0 0,0-3 0 15,1 2 0-15,2 1 32 0,0-2 0 0,1 2 0 16,-3-2 0-16,0 1-32 0,-2-2 0 0,1 0 0 0,-3 0 0 16,0 0-128-16,-3 0 192 0,-2-2-192 0,-1 2 192 15,-1 2-192-15,-3 0 0 0,0-2 0 0,-4 1 0 16,0 2 0-16,0 1 0 0,-3 1 0 0,-1-1-176 15,-1 3 176-15,-2 2-192 0,-2 0 192 0,-2 2-192 16,-2 1 192-16,-1 2 0 0,-2 2 128 0,-2-3-128 16,-1 2-128-16,-1 1-112 0,-2-1-16 0,-2 2 0 15,0-1 256-15,-1 0-144 0,-1 2 144 0,1 1-128 16,-1 2 128-16,0-2 0 0,2-1 0 0,-1-1-128 0,2-1 128 16,2-3 0-16,1 0 0 0,2-1 0 0,-1-2 0 15,5 0 0-15,1-1 0 0,2-1 0 0,1 1 176 0,2-1-48 16,2-1 0-16,1 0 0 0,2 2-128 0,0-3 128 15,3 1-128-15,-2-2 128 0,2 3-128 0,2-3 0 16,-1 4 0-16,2-3-176 0,1 2 176 0,1-3 0 16,3 2 128-16,2-2-128 0,5 2 256 0,0 0 0 15,4-1-16-15,1 0 0 0,3 1 112 0,2-2 32 16,2 0 0-16,1 2 0 0,2-2-384 0,-1 0 0 16,0 1 0-16,1-1-128 0,-2 0-192 0,-2 1-48 15,-2-1 0-15,-3-1 0 0,-1-4 48 0,-3 1 0 16,-2-1 0-16,-2 4 0 15,-3-3-256-15,1 2-32 0,-3 1-16 0,0 1 0 16,-1-1-1616-16,1-1-320 0,0 3-64 0,1-4 0 16,1 2-1712-16,1-2-336 0</inkml:trace>
  <inkml:trace contextRef="#ctx0" brushRef="#br0" timeOffset="22">11401 15520 20271 0,'1'-1'1792'0,"-1"-3"-1424"0,0 1-368 0,1 1 0 16,0-1 4048-16,0 0 752 0,1 0 128 0,1-4 48 16,3-4-5216-16,4-2-1040 0,4-3-192 0,2 1-64 15,-1 2 256-15,1 3 64 0,1 2 0 0,-1 0 0 0,-2 2 2320 0,1 1 480 16,-1 2 80-16,1 0 32 0,-2 2-384 0,0-1-80 15,0 4-16-15,-2-1 0 0,-1 4-672 0,0-2-144 16,-2 3-16-16,-1 0-16 0,-3 2-224 0,-1-2-144 16,0 5 192-16,-3 0-192 0,-3 2 0 0,0 1 0 15,-1 2 0-15,-3 0 0 0,-2 2 0 0,-2 0 0 16,-1 1 0-16,-3 1 0 0,3-2 0 0,-3 1 0 16,0-2 0-16,2-3 0 0,0 0-240 0,2-1 48 0,2-4 16 15,-1-3 0-15,0 5 176 0,-1-1 176 0,0-1-48 0,0 1 0 16,1-1 0-16,-2 3 0 0,3-3 0 0,-3 3 0 15,1 1-128-15,1 3-176 0,-2 0 48 0,1 0 0 32,2-4-240-32,3 2-32 0,2-3-16 0,1-2 0 0,3-1 576 0,1-2 112 0,3 1 32 0,4 0 0 15,3 0 256-15,1 2 48 0,3-3 16 0,4 2 0 16,6 1-304-16,3 1-48 0,5-1-16 0,2 0 0 16,1 0-256-16,2-2-304 0,1 0 64 0,1-3 16 15,1-1-208-15,1-2-32 16,3 0-16-16,2-1-11680 0,2 0-2320 0</inkml:trace>
  <inkml:trace contextRef="#ctx0" brushRef="#br0" timeOffset="23">13532 13086 17503 0,'-10'-3'1552'0,"3"2"-1232"16,3-2-320-16,3 3 0 0,2 0 1616 0,-2-2 272 15,-2 0 48-15,-2-1 16 16,1-4-1504-16,0 1-288 0,4 1-160 0,3 1 160 0,1 0 768 0,2 2 160 16,1-1 16-16,1 0 16 15,0 2 608-15,1 1 128 0,-1 0 32 0,0 0 0 0,-2 1-368 0,1 2-80 16,1-2-16-16,0 2 0 16,2 2-784-16,2-3-176 0,2 1-16 0,2 1-16 15,3 0-176-15,2-1-48 0,4-1 0 0,5-1 0 0,1 0 112 0,7-3 32 0,4-1 0 0,7-2 0 16,2 0-16-16,1 0 0 0,0-1 0 0,2-1 0 15,-2 3-336-15,2-1 0 16,5 0 0-16,0 0 0 0,-1 1 0 0,-4 0 0 0,-2 1 0 0,-7 1 0 16,-6 0 0-16,3 2 0 0,2 0 0 0,-1 0 0 15,-2 2 144-15,-5 0-144 0,-2 0 192 0,-4 0-192 16,-3 1 128-16,0-3-128 0,0 1 0 0,-2 0 0 16,1-2 304-16,-1 0-48 0,2-1-16 0,-2-1 0 15,-1-1-80-15,0 0-16 16,-1 0 0-16,-2-1 0 0,-3 0 48 0,-2 2 0 0,-2-2 0 0,-3 2 0 15,-3-1-192-15,-1 3 160 0,-4-1-160 0,0 2 160 0,-2-2-160 16,-1 1 0-16,-1 1 0 0,0-1 0 0,-1 0 0 0,0 1 0 16,-2-2 0-16,0 0 0 0,0 2 0 0,-1-3 0 15,1 2 128-15,0 0-128 0,1-1 128 0,1-1-128 16,1 2 128-16,0-2-128 0,0 3 160 0,1-1-160 16,1-1 192-16,-1 1-192 15,1 0 144-15,0 1-144 0,0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16,-3-16 128-16,-1 11-128 0,0 0 0 0,-1 1 128 16,-1-1-128-16,-1 0 0 0,-1-1 0 0,0-1 0 15,-3 3 0-15,-1-4 128 0,-3 2-128 0,-1 1 0 16,0-2 0-16,-1 1 0 0,0 1 0 0,-2-1 0 0,1 2 0 16,2-2 0-16,1 4 0 0,0-4 0 0,2 3 0 15,0-1 0-15,2 0 0 0,1 0 0 0,-1 0-128 0,3 0 128 16,0-2 0-16,1 1 0 0,0 0-224 0,2 1 32 15,-1-1 0-15,2-1 0 0,1 3-80 0,1-1-16 16,0 1 0-16,0 1 0 0,2 2-32 0,0 0-16 16,2 0 0-16,-1 0 0 15,3 4-112-15,1-2 0 0,2 2-16 0,0 1 0 0,4-1 48 0,2 0 16 16,2 1 0-16,4 2 0 0,3-2 112 0,1 0 32 16,2 2 0-16,2 1 0 0,-1 0 0 0,-2 1 16 15,1-1 0-15,-5 2 0 0,-2 1 48 0,-5 0 16 0,-1-1 0 16,-4 2 0-16,-1-2 176 0,-3 1 0 0,-2 1 128 0,0-3-128 15,0 3 304-15,-1-4-16 0,1 1 0 0,-1 0 0 16,0-1-32-16,0 0 0 0,0 1 0 0,0-1 0 16,-2 1-256-16,0 0 160 15,-2-2-160-15,-1 4 128 0,0-2-128 0,-3 3 0 0,-3 1 0 0,-2 3 0 16,0-2 192-16,-4 2-32 0,-2 0-16 0,-2 1 0 16,-2 2 128-16,-2-1 32 0,0 0 0 0,0 1 0 15,-1 1-304-15,0-1 0 0,3-1 128 0,2-4-128 16,3 0 0-16,3-4 0 0,4-2 0 0,4-4 0 15,3 0-320-15,2-4-160 0,2-3-32 0,3-2-19072 16</inkml:trace>
  <inkml:trace contextRef="#ctx0" brushRef="#br0" timeOffset="24">15587 12304 23951 0,'-2'-4'2128'0,"2"1"-1696"0,0 1-432 0,0 1 0 16,1 1 1392-16,0 0 192 0,1-4 32 0,0-2 16 15,2 1-592-15,1-3-112 0,2 3-32 0,-1 0 0 0,1 1 432 16,1 4 80-16,-1 0 0 0,1 4 16 0,1 1-432 0,0 2-96 16,0-1 0-16,3 6-16 0,1 6-544 0,0 1-96 15,3-3-32-15,1 3 0 0,0 3-208 0,2-1 0 16,-1 1 0-16,-1 0 0 0,2-3 0 0,-2 1 144 16,0 0-144-16,0-1 128 0,-2-2-128 0,0 1-224 15,0-3 48-15,-3-2 16 16,-2 0-224-16,2-4-64 0,-1 0 0 0,1-4 0 15,1-1-1360-15,-1 0-288 0,-1-4-48 0,1 0-13536 0</inkml:trace>
  <inkml:trace contextRef="#ctx0" brushRef="#br0" timeOffset="25">16292 12160 35935 0,'-3'-2'3200'0,"-1"2"-2560"0,-1 2-512 0,1 1-128 0,2 1 1344 0,-1-1 240 0,-1 2 48 0,0 4 16 16,-4 5-1232-16,-3 9-240 0,0 2-48 0,-4 8-128 15,3 4 0-15,-4 1 0 0,1 4 0 0,-4 3 0 16,-1 3 0-16,-3 4 0 0,-3 7 0 0,-4 5 0 16,-1 2 400-16,-3-3-16 0,-2 0-16 0,-2-1 0 15,-2 4 0-15,-1-3 0 0,-1-1 0 0,1-4 0 16,6-6-192-16,3-7-48 15,7-5 0-15,6-8 0 0,6-5-592 16,8-4-128-16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2:01:40.2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14364 2709 24879 0,'-9'3'1088'0,"2"2"256"0,-1 0-1088 0,2 2-256 16,2-1 0-16,2 0 0 0,-1 0 960 0,-2 5 128 0,-4 8 16 0,-4 7 16 0,-2 2-928 0,-2 2-192 0,1 2 0 0,-1-2 0 0,1-1 0 0,1 1 0 0,1 1 0 0,-1-3 0 16,1 6 160-16,-3 0 112 0,0 7 32 0,-1 5 0 15,-2 5 288-15,0 1 64 0,4-13 16 0,-3 7 0 16,-4 10-272-16,-2 5-48 16,-1 1-16-16,3-2 0 0,0-4-336 0,4-4 0 15,0-2 0-15,3-6 128 0,2-4-128 0,1-4 0 0,2-3-176 0,0-1 176 0,1-3-416 16,-1-1 16-1,2-3 0-15,3-3 0 16,0 1-608-16,3-6-112 0,1-1-32 0,2-5 0 16,2 1-832-16,2-5-160 0,1-2-32 0,2-3-7936 0</inkml:trace>
  <inkml:trace contextRef="#ctx0" brushRef="#br0" timeOffset="1">14669 3541 15663 0,'-5'-10'1392'0,"2"3"-1120"16,-1 2-272-16,1 0 0 0,2 4 2112 0,1-3 352 0,0 1 80 0,-2 0 16 0,-2-5-1984 0,-2-2-384 0,-2 0-64 0,0 2-128 0,-2-2 192 0,-1 4-48 0,-2 2-16 0,-2 3 0 0,1 2-128 15,-4 3 160-15,3 1-160 0,-2 1 160 0,-1 1-160 0,-2 4 0 0,1 2 0 0,1-2-176 0,-1 4 432 0,-1 1 96 0,1 1 16 0,0 0 0 16,2 1 32-16,1 0 16 0,2 1 0 0,2-2 0 15,2-1-272-15,0 0-144 0,4 0 160 16,1 0-160-16,2 2 320 0,2-3-48 0,2 4 0 0,3-3 0 16,0-2 112-16,2 1 0 0,1-3 16 0,3-1 0 15,3-4-224-15,0-1-48 0,2-3-128 0,0-1 192 16,1-4-192-16,3 2 0 0,2-4 0 0,1-3 0 16,0 2 0-16,2-6 0 0,-2 1 0 0,0-2 0 15,-1-3 0-15,1-2 0 0,-1 0 0 0,-1-2 0 16,-1 3 128-16,-2-1-128 0,0-2 0 0,1-1 0 15,-4 1 704-15,1-1 64 0,-1-1 0 0,-2-2 0 0,2 1 0 0,-3-6 16 16,0 1 0-16,-2-1 0 16,-3 0-224-16,-2-2-48 0,-3 1-16 0,-1-4 0 0,-1 0-240 0,-3-2-64 15,-1 2 0-15,0 1 0 0,-1 1-192 0,0 1 144 0,-2 1-144 16,-2 0 128-16,-1-3-128 0,-1 1 0 0,-2 4 0 0,1 1 0 16,-1 1 0-16,2 3 0 15,-2 3 0-15,3 0 0 0,0 4 0 0,2 0-144 0,1 1 144 0,-1 3 0 31,3 1-960-31,0 3-96 0,1 2-16 0,0 1-15568 0</inkml:trace>
  <inkml:trace contextRef="#ctx0" brushRef="#br0" timeOffset="2">15440 3281 12895 0,'-3'0'1152'0,"2"0"-928"0,0 0-224 0,1 2 0 0,0 0 640 0,0-2 64 15,-2 1 32-15,0 2 0 0,-2-1-560 0,-1 3-176 0,0-2 0 0,-2 0 0 0,-2 4 1024 0,1-3 80 0,-1 3 32 0,-1-2 0 0,-1 2 16 0,0 3 0 16,0-3 0-16,-3 4 0 0,-1 1 336 0,-1 4 80 31,-2-2 16-31,-3 6 0 0,0 3-256 0,0-4-48 0,1 2-16 0,0 2 0 16,-1 0-432-16,0 4-96 0,0-1-16 16,0 3 0-16,1-2-416 0,0 0-96 0,3 0-16 0,1-4 0 0,2 0-192 0,1-1 0 0,2-2-192 0,1-3 192 31,2-3-1024-31,2-2-112 15,1-5-16-15,1-1-9152 16,2-3-1824-16</inkml:trace>
  <inkml:trace contextRef="#ctx0" brushRef="#br0" timeOffset="3">15139 3365 33167 0,'-6'0'1472'0,"2"0"304"0,2 0-1424 0,-1 2-352 0,3 1 0 0,1-3 0 0,1 3 384 0,-1 2 16 0,1 2 0 0,1 3 0 0,1 5-16 0,2 0 0 0,1 2 0 0,1 3 0 0,2-3-96 0,-1 3-32 15,1 1 0-15,0 1 0 0,1 2-256 0,2 2 0 0,-1 2 0 0,0-3 0 32,1 0-704-32,-1-1-112 0,-1-1-16 0,-1-4 0 0,1 1-1728 0,-3-3-336 0</inkml:trace>
  <inkml:trace contextRef="#ctx0" brushRef="#br0" timeOffset="4">12399 3621 14735 0,'4'-5'1312'0,"-1"0"-1056"0,0 3-256 0,-2 2 0 0,0-2 192 0,1 0 0 0,0 0-16 0,2-3 0 0,1-1-48 0,1-2-128 15,0 1 192-15,-1-1-64 0,0 0-128 0,-1-1 160 0,-2 3-160 0,-1-3 160 16,-1 3-160-16,-1 0 0 0,0 0 0 0,-3 0 0 31,-1 1 704-31,-1 1 128 0,-1 1 0 0,-2 0 16 16,2 0 144-16,-3 3 32 0,-2 0 0 0,1 1 0 0,-2 4-752 0,-1-3-144 0,1 3-128 0,-1 0 192 16,-1 1-192-16,0 1 0 0,2 2 0 0,0-3 0 15,1 0 0-15,1 2 128 0,-2 1 32 16,1 3 0-16,0-1 880 0,-1 0 176 0,1 2 48 0,1 2 0 15,-2 0-288-15,4 1-48 0,-1 0-16 0,1 0 0 16,2 2-432-16,2-2-96 0,1 1 0 0,1-3-16 0,3 1-368 16,2-4 0-1,1 0 0-15,2-5 0 0,0 0-144 16,3-1-112-16,-1 0 0 0,3-1-16 16,1-1-528-16,2 2-96 0,0 0-32 0,1-1 0 0,-1 0 608 0,2-1 112 15,3 0 16-15,0-2 16 0,2 2 448 0,1-6 96 16,1 2 16-16,2-2 0 0,-1 0 0 0,-1-2 16 15,2-3 0-15,-3-1 0 0,0 1-80 0,-3-3 0 16,1-4-16-16,-2 2 0 0,-2-4-144 0,-1 3-32 16,-2-1 0-16,-3-3 0 0,-1-1 112 0,-1 0 16 0,-1 1 0 15,-2-2 0-15,-1 1 96 0,-3 1 32 0,0-3 0 16,-2-2 0-16,-2-4-80 0,-5-2-16 0,1-1 0 0,-5-1 0 16,0 0-288-16,-3-1 128 0,0 1-128 0,-3-1 0 15,2 6 128-15,-2 0-128 0,-1 1 0 0,-1 3 0 16,-1 2 192-16,-3 0-32 0,-1 3 0 0,0 0 0 15,-1 2 192-15,1 2 32 0,0 4 16 0,2 2 0 0,3 2-400 16,0 1 0-16,2 1 128 0,3 2-128 16,2 1-416-16,2 0-112 0,3 1-32 0,1 2 0 15,0-1-1296-15,2 0-256 0,1 1-48 0,1 1-11552 16</inkml:trace>
  <inkml:trace contextRef="#ctx0" brushRef="#br0" timeOffset="5">13096 3427 20271 0,'-5'-5'1792'0,"0"2"-1424"0,3 0-368 0,1 3 0 0,-1-2 128 0,-1 0-128 0,-2 0 160 0,-4-3-160 16,-4-1-192-16,-1-3-144 0,-1 2-32 0,0 1 0 16,4 1-64-16,0 1-16 0,1 3 0 0,0 1 0 0,0 1 448 15,0 3 0-15,1 1 0 0,-4 1 128 16,1 4 256-16,-1-3 64 0,0 4 16 0,-1 0 0 15,2 0 688-15,1 1 128 0,2-1 16 0,-1 1 16 0,0 2-256 0,0-1-48 16,1 5-16-16,0-4 0 0,1 1-528 0,1 1-96 16,2 2-32-16,1-1 0 15,2 0-144-15,2-1-16 0,1 2-16 0,3-1 0 0,1-3 96 16,2-1 0-16,2 0 16 0,0-6 0 0,2 2-64 0,0-3-16 16,2-1 0-16,0-4 0 0,2 0-192 0,-2-1 0 15,2-1 0 1,0 0 0-16,0-4 0 0,1 0 0 0,1-1 0 0,-1-1 0 0,0-1 0 0,2-1 0 0,-2-2 0 15,0 0 0 1,-1 1 0-16,-1-2 0 0,-1 1-144 0,-1-2 144 0,-2 2 128 0,0 0 128 16,-3 0 32-16,-2 0 0 0,0 2 256 15,-1 0 48-15,-2-2 16 0,0 0 0 0,-2 0 0 0,-3 1 0 0,1 1 0 0,-3-1 0 32,1 3-160-32,0-2-48 0,1 2 0 0,-2 1 0 0,2 1-208 0,1 1-64 0,-1 2 0 0,2-1 0 15,0 3-128-15,1 0 0 0,-1 3 0 0,-1-1 0 31,1 2 0-31,0 1 0 0,-2 1 0 0,1 1 0 16,-2 3 0-16,0-2 0 0,0 3 0 0,-1-1 0 0,2-2 0 0,-1 0 0 0,1 3 0 0,0 1 0 16,0 1 128-1,0 3 80-15,3-3 32 0,0 3 0 0,0 2 144 16,1-1 48-16,2-1 0 0,0 1 0 0,1 1-272 0,1-1-160 16,1 0 192-16,-1 3-192 0,1-3 0 0,1 3 0 15,-2 1 0-15,-2-2 0 0,1-2 0 16,-2-1 0-16,1 3 0 0,-2-2 0 0,0 3 0 0,-1-2 0 15,-1 3 0-15,0-1 0 0,0-2 0 0,-1-1 0 16,1 0 0-16,-1 2 0 0,-1-1 0 0,1 1 0 16,-2-2 0-16,2 0 0 0,-3 3 128 0,1-5-128 15,-1 0 0-15,0-1 0 0,-1-1 0 0,0-1 128 16,-2 1-128-16,0-1 0 0,-2-1 192 0,-3-1-192 16,-1 1 192-16,-3-1-192 0,0-1 144 0,-1 0-144 0,-2-2 0 0,0-1 144 15,-1-1-144-15,-1-1 0 0,2-2 144 16,-2 0-144-1,-2-4-320-15,1 1-128 0,0-4-16 0,1-1-16 16,0-1-1632-16,0-5-320 0,1 1-64 0,0-4-12832 0</inkml:trace>
  <inkml:trace contextRef="#ctx0" brushRef="#br0" timeOffset="6">13518 3624 25791 0,'-10'-4'1152'0,"3"2"224"0,0 0-1104 0,4 1-272 0,2 1 0 0,1 0 0 0,0 0 160 0,-2 0-32 0,0 0 0 0,-2 0 0 0,-1 1 32 0,0 3 0 0,2-1 0 0,-2 2 0 16,1 1-160-16,1 1 192 0,1 2-192 0,-1 2 192 15,2 0-192-15,0 5 0 0,0-1 0 0,-1 2 0 16,1 3 464-16,0-1 176 0,0 3 16 0,0-1 16 15,-1-4 768-15,2 2 160 0,0-2 16 0,0 0 16 0,0 1-784 0,0-2-144 16,0 0-48-16,0 0 0 16,0-4-656-16,0 2-224 0,-1-2 0 0,-1 2 0 15,0-2-1584-15,1 1-320 16</inkml:trace>
  <inkml:trace contextRef="#ctx0" brushRef="#br0" timeOffset="7">16212 3446 9215 0,'-3'-8'816'0,"-1"3"-656"0,0 3-160 0,3-1 0 15,0 3 2288-15,1 0 416 0,1 0 96 0,-1 0 16 0,0-1-1536 0,0 1-320 0,3 0-48 0,-1-2-16 0,3 2-416 0,1-1-96 0,0 1 0 0,3-2-16 16,1 2 224-16,1-1 48 0,1 1 16 0,1 0 0 15,0 0-272-15,3 0-48 0,0 0-16 0,3 1 0 16,-3 1 176-16,3-1 16 0,-1 1 16 0,2-1 0 16,0-1-272-16,0 0-48 0,-2 0-16 0,2 0 0 15,2-1-192-15,-1 1 0 0,0-3 0 0,-1 0 0 16,0 1-1152-16,0-1-208 0,-2-1-48 16,1 3-16-16,-3 0-800 0,-1 1-144 15,-1 0-48-15,-1 0-3488 0,-2 0-704 0</inkml:trace>
  <inkml:trace contextRef="#ctx0" brushRef="#br0" timeOffset="8">16269 3677 6447 0,'-3'0'576'0,"0"-2"-576"0,2 0 0 15,1 2 0-15,0 0 1856 0,0 0 256 0,-1 2 48 0,-2-2 16 0,1-2-400 0,0 2-80 0,1 2-16 0,1-2 0 0,0 0 96 0,0 0 16 0,0 0 0 0,26-3 0 0,-13 3-624 0,1-4-112 0,4 3-32 0,1 0 0 0,3-3-768 0,0 2-256 0,3-1 160 0,-2 1-160 0,0 2 0 16,1-4 0-16,2 3 0 0,1 0 0 0,2-2-192 0,-3 2-128 15,-2 0-32-15,1-2 0 16,-1 1-1264-16,-2 0-256 0,-2-1-48 16,-2 0-9232-16</inkml:trace>
  <inkml:trace contextRef="#ctx0" brushRef="#br0" timeOffset="9">17693 3315 23439 0,'3'-13'512'16,"-1"2"96"-16,0 1 32 0,-1 3 32 0,2 3-544 0,-1 2-128 0,1-3 0 0,-1-1 0 0,3-6 944 0,0-1 144 0,1-2 48 0,-2-2 0 0,0 3-1136 0,-4 2-160 0,-2 2-64 0,-1 1-16 16,-2 3 80-16,-1 0 16 0,-2 2 0 0,-2 3 0 15,0-2 144-15,-1 6 0 16,-2-2 0-16,-2 3 0 0,0 2 624 0,-2 1 96 0,-2 3 32 0,-2 1 0 15,0 3 448-15,-1 1 80 0,0 2 32 0,0 1 0 16,1 4-448-16,0-2-96 0,2 4 0 0,1 0-16 16,5-4-208-16,-1 1-32 0,2 1-16 0,1 3 0 0,1-2-304 15,2-1-48-15,2-4-16 0,1-1 0 0,3 3-128 0,-1-3 0 16,2 5 0-16,1 1 0 0,1-1 0 16,2-2 0-16,3 1 128 0,-1-4-128 0,4 0-224 0,-1-1-80 15,3-3-16-15,2-1 0 16,2 0-704-16,2 0-128 0,1-3-48 0,2 1 0 15,0-3-720-15,-2-3-128 0,4-1-48 0,-1-2-10576 0</inkml:trace>
  <inkml:trace contextRef="#ctx0" brushRef="#br0" timeOffset="10">18021 3313 5807 0,'2'-4'128'0,"-2"-1"16"0,-2 3 16 0,2 0 16 0,-1 2-176 0,1 0 0 0,-1 0 0 0,-1 2 0 0,-2-2 2240 0,-1 2 432 0,-1 1 80 0,-3 1 0 0,-2 5-320 0,-1-3-64 0,-2 4 0 0,0-2-16 0,1 2-992 15,-2 1-192-15,1 1-32 0,-1-1-16 0,3 1-400 0,0 4-80 16,-2-1 0-16,2 1-16 0,2 0-304 0,0 0-64 15,0 3-16-15,1 1 0 0,2-3-112 0,0 3 0 16,0 1-128-16,1 1 192 0,3-2-192 0,0 1 0 16,2-3 0-16,1 0 0 0,2-4-192 0,3 0 0 15,0-3 16-15,3-1 0 16,0-3-208-16,2-2-64 0,1-1 0 0,3-1 0 16,-1-3 128-16,2 0 32 0,0-2 0 0,2-1 0 0,2-1 160 0,1-1 128 15,1-5-192-15,0 3 192 0,1-4-128 0,2-2 128 16,-2 2 0-16,0-4 0 0,-1 2 0 0,0-1 0 15,-4 0 0-15,1 0 0 0,-2 0 0 0,0-2 0 0,-1-1 192 16,0-1-48-16,-2 0 176 0,-2 0 48 0,-1-1 0 16,-1 0 0-16,0 0-112 0,-3-2 0 0,-3 3-16 15,-1 1 0-15,-4-3-240 0,-3 3 176 0,-1 0-176 16,-5 3 160-16,-1-1-160 0,-3 1 0 0,-1 3 0 16,-1-3-176-16,-1 6 176 0,-2-3 0 0,-1 2 0 15,-2 2 0-15,2 0 304 0,-3 2-16 0,2 0 0 16,0 3 0-16,1-3-128 0,1 4-32 0,2 1 0 15,2 0 0-15,3 0-896 16,3 1-192-16,0 0-48 0,3 3-12320 0</inkml:trace>
  <inkml:trace contextRef="#ctx0" brushRef="#br0" timeOffset="11">18892 3129 26719 0,'-7'-6'1184'0,"0"4"240"0,1-2-1136 0,1 4-288 0,2 1 0 0,0 2 0 0,2-3 704 0,-4 2 96 0,-2 2 16 0,-6 2 0 0,-2 4-816 0,-4-2 0 0,-2 4-144 0,-2 0 16 0,0-1-192 0,0 3-48 15,-1-2 0-15,0 0 0 16,2 1-976-16,1-2-192 0,1-1-32 0,2 0-16 16,-2 1 912-16,3-3 176 0,2 1 48 0,0-1 0 0,3-1 1504 0,2-2 304 0,1 0 64 0,3 0 16 15,2 0-432-15,2-4-96 0,2 0-16 0,1 2 0 16,1-2-448-16,3-1-80 0,1 1-32 0,2 3 0 15,2-3-176-15,2 2-32 0,2 0-128 0,-1 4 192 16,3-1 128-16,2 2 0 0,-1 1 16 0,0 1 0 16,2 0-336-16,-1 1 0 0,0 0 0 0,-1 1 128 15,-2 1-128-15,-3-3 0 0,-2-2 0 0,-1 1 0 0,-1 2 0 0,1 0-160 16,-1 0 160-16,-2 2 0 0,-1-5 0 16,-3 1-128-16,2 1 128 0,-3-1 0 0,0 0 176 0,-1 3 80 15,-1-1 32-15,0 0 0 0,-3 0 144 0,0 1 16 16,-2 2 16-16,-1 0 0 0,-2-2-128 15,-1 0-16-15,-2 3-16 0,-2-2 0 0,-1-2-16 0,-2 0 0 16,0 1 0-16,-3 1 0 0,0-2 112 0,-1 1 32 16,0-1 0-16,0-1 0 0,0 0-64 0,0-4-16 15,0 2 0-15,0-2 0 0,1-1-224 0,1 0-128 16,0 0 160-16,-1-4-160 0,3 0-160 0,0-1-128 16,1-2-32-16,-1-1 0 15,3-1-1472-15,0-1-320 0,0-1-48 0,2-2-12688 0</inkml:trace>
  <inkml:trace contextRef="#ctx0" brushRef="#br0" timeOffset="12">19934 3180 12895 0,'2'-3'1152'0,"-2"0"-928"0,0 1-224 0,0 2 0 0,0 2 1872 15,0-2 336-15,1-2 64 0,-1 1 16 0,0 1-1120 0,0-2-208 0,-1 1-64 0,1 1 0 0,0 0-512 0,0 0-96 16,0 0-32-16,-24 12 0 0,16-7-256 0,-4 0-192 16,3 1 16-16,-4 1 16 0,0 2 432 0,-2 2 96 15,0 0 16-15,-1 0 0 0,0 2 1168 0,-2 0 240 16,4 3 64-16,-3 1 0 0,1 1-256 0,0 2-64 15,0-3 0-15,0 1 0 16,-1 1-704-16,-2-1-128 0,3-1-48 0,-2 3 0 0,-1 2-416 0,-2 0-96 16,0 1-16-16,1-5 0 0,2 2-128 0,0 0 0 15,0-3 0-15,2 0 0 16,1-1-352-16,1-3-48 0,3-2-16 0,1-1 0 16,2 0-960-16,-1-3-192 0,3-3-32 0,1-1-16 15,0 1-1536-15,1-3-304 0</inkml:trace>
  <inkml:trace contextRef="#ctx0" brushRef="#br0" timeOffset="13">19458 3226 23775 0,'0'-8'512'0,"0"3"128"0,0 3 0 0,0-2 48 0,2 3-560 0,-1 1-128 0,0 0 0 0,2 0 0 0,2 1 1984 0,-1-1 352 0,4 1 80 0,1 2 16 0,-1 3-688 0,1 1-128 0,-1 3-16 0,0 4-16 0,1 2-784 0,-2 5-160 0,-1-1-16 0,0 2-16 0,1 4-480 0,-1-2-128 15,-1 4 0-15,0-2 0 0,1 1 0 0,-1 0 0 0,2 1 0 16,1-2 0-16,3-2 0 0,0 0 0 15,4-4-128-15,1-3 128 0,1-1-176 0,2-1 176 0,2-2-208 16,0-2 80 0,1-1-768-16,-2 2-128 0,1-8-48 0,-3 3 0 15,1-2-576-15,-3-2-112 0,0 1-32 0,-2 0-12384 0</inkml:trace>
  <inkml:trace contextRef="#ctx0" brushRef="#br0" timeOffset="14">12394 5109 2751 0,'4'-4'256'0,"-2"2"-256"0,2-1 0 0,-2 2 0 0,0 1 1616 0,-1 0 288 15,0-1 48-15,2 1 16 0,-1-3-864 0,3 0-160 0,-1-1-48 0,-1 0 0 0,1 1-480 0,-3-1-96 0,1 1-32 0,-2 1 0 0,-2-1-48 0,0 0-16 0,-2 0 0 0,-1 0 0 0,0 1 80 0,-2 0 16 16,-1 1 0-16,-2 1 0 0,-2 1 48 0,-1 1 16 16,-4 3 0-16,1-2 0 0,-1 0-256 0,0 2-128 15,-2-1 160-15,-1 1-160 0,1 0 144 0,-2 1-144 0,2 0 128 16,-1 1-128-16,-1 1 640 0,0-2 64 0,1 4 0 0,2-1 0 16,1 0-128-16,1 2 0 0,2 0-16 0,0-1 0 15,3 3-16-15,0 1 0 0,1 1 0 0,3-2 0 16,1 2-352-16,1 0-192 0,2-1 192 0,2-2-192 15,2 0 0-15,0 0 0 0,3-1 0 0,0 0 0 16,1 0 256-16,2-1-48 0,1 1-16 0,0 1 0 16,2-1-192-16,1-2 144 0,2 0-144 0,0-2 128 15,2 2-128-15,1-3 0 0,0-4 0 0,2 2-176 0,-1-3 176 16,1-2 0-16,1 0 0 0,2-4 0 0,0-4 0 0,0 1 0 16,1-3 0-16,-1-1 0 0,2 1 0 0,-4-1 144 15,1-3 0-15,-1 1 0 0,-3 0 144 0,0 0 32 16,-3-2 0-16,0 0 0 0,-3 1 256 0,-2 0 64 15,0-2 16-15,-1 1 0 0,-2 0 192 0,-1 2 48 16,0-1 0-16,-3 2 0 0,0-7-256 0,-2 1-64 16,-2 1 0-16,-2-3 0 0,0 0-336 0,-2 1-80 15,-3-4-16-15,0 2 0 16,-1-2-336-16,0-1-80 0,-1 0-16 0,-3 0 0 0,1 2 160 0,-1 3 128 16,-1 0-192-16,0 2 192 0,-1 0 256 0,0 2 176 15,-1 0 16-15,0 3 16 0,-1-2-80 0,1 2 0 16,1 2-16-16,0 4 0 0,1-3-368 0,1 4 0 0,3 1 0 0,1 0-192 31,-2 2-480-31,1 1-96 0,2 1-32 0,0-1 0 16,2 2-928-16,-1-1-176 0,3 1-32 0,0 0-16 15,1-2-176-15,0 2-48 0,0-1 0 0,0 1-7520 0</inkml:trace>
  <inkml:trace contextRef="#ctx0" brushRef="#br0" timeOffset="15">13099 4940 17503 0,'0'-7'1552'0,"0"2"-1232"0,1 4-320 0,-1-1 0 0,0 1 0 16,0-2 0-16,1-1-128 0,-1-3 128 0,0-3-144 0,-1 3 144 0,0-1-128 0,-2 4 128 15,1 1 320-15,-2 2 160 0,-1 1 32 0,0 1 0 0,-1 2-320 0,-1 1-48 16,-2 0-16-16,2 0 0 0,-3-1 144 15,1 1 32-15,-1 1 0 0,0 0 0 16,0-3 528-16,-1 3 128 0,1 2 0 0,-1-3 16 0,1 4-304 0,-1 1-64 16,0 2-16-16,-1 0 0 0,1 0-176 0,-2 4-32 15,0 0-16-15,-1 1 0 0,3-1-208 0,-2 1-32 16,2 0-128 0,0 0 192-16,0 0 64 0,2-3 0 15,2 2 0-15,1-2 0 0,1 3-16 0,1-4 0 0,0 0 0 0,3 1 0 0,0-1-96 16,1-1-16-16,2 0 0 0,1 1 0 0,2-3-128 0,1 1 0 15,3-3-192-15,-1-3 192 0,4-1-160 0,0-2 160 16,1-1 0-16,2-1-144 0,0 0 144 0,0-3-192 16,2 2 192-16,1-5-192 0,-2 2 192 0,0-1 0 15,2 0-144-15,1-1 144 0,-1-3 0 0,1 0 0 16,-3 1 0-16,0-1 0 0,-1-1 128 0,1 0-128 0,-1 0 192 16,-2 0-64-16,0 0 80 0,-2-1 16 0,0 1 0 15,-2 1 0-15,-1 2-16 0,0-2 0 0,-2 4 0 0,-1-3 0 16,-3 2 32-16,1 0 0 0,-2 1 0 15,-1 1 0-15,-1 0 80 0,0-1 0 0,-2 1 16 0,-1 0 0 16,0-1-96-16,-3 1-32 0,0 1 0 0,1 2 0 16,-2 0 80-16,2-1 16 15,0 2 0-15,-1 1 0 0,0 0-64 0,0 1-16 0,1 2 0 0,0-3 0 16,-1 2-96-16,4 0 0 0,-1 1-128 0,0 1 192 16,1-2-192-16,0 2 0 0,1 1 0 0,-1 1 0 0,1-1 0 0,-1 2 0 15,2 1 0-15,0 2 0 0,1 0 160 0,-2 2-16 16,4 2 0-16,-1-1 0 0,0 2 48 0,0-1 0 15,1 3 0-15,0-4 0 0,2 4-192 0,-2-1 0 16,3 2 144-16,0 0-144 0,3 0 0 0,-1 1 0 16,0-1 0-16,2 1 128 0,1 0-128 0,0 0 0 15,-1 0 128-15,-2 0-128 0,-2-1 0 0,0-1 144 16,0 5-144-16,-1-2 0 0,-2 1 0 0,-1-1 0 16,-1 1 0-16,-1 0 0 0,-1-4 0 0,-1 2 0 15,-1 2 0-15,-1-1 0 0,0-1 192 0,-1 1-192 16,0 1 192-16,-1-2-192 15,0 0 352-15,0-1-32 0,0-1-16 0,-2 0 0 0,2 1-176 0,-3-5-128 16,0 1 144-16,-1-2-144 0,0-1 0 0,-3-3 0 16,3 2 0-16,-5-4 0 0,0 1 0 0,-3 2-160 15,3-3 0-15,-3-1 0 16,1 1-224-16,-2 1-64 0,0-3 0 0,1-1 0 16,-1 1-160-16,-1-4-32 0,0-2-16 0,0-1 0 15,-2 1-240-15,1-4-64 0,0-1 0 0,0-2-13696 0</inkml:trace>
  <inkml:trace contextRef="#ctx0" brushRef="#br0" timeOffset="16">13404 5382 19343 0,'1'-5'1728'0,"1"2"-1392"0,-2 0-336 0,1 2 0 0,1 1 880 0,0-4 96 0,1 1 32 0,2-4 0 32,1-1-1616-32,3-2-320 0,-1 0-64 0,0 1-16 0,0 3-64 0,-1-3-16 0,0 3 0 0,0 0 0 15,0 2 368-15,0 1 64 0,2 3 16 0,0-3 0 0,-1 3 640 0,0-1 128 0,1 1 16 0,-2-1 16 16,0 1 1072-16,3 0 224 0,0 0 32 0,0 0 16 16,1-3-544-16,0 2-96 0,0 0-32 0,1 1 0 15,-3 0-384-15,3 0-96 0,-3 1-16 0,1 0 0 16,-1 2-80-16,-2-1-32 15,2 2 0-15,-3 2 0 0,0-1 32 0,1 2 0 0,-2 2 0 16,-2 2 0-16,0-3-32 0,-2 1 0 0,0 4 0 0,-2-4 0 16,-1 2 96-16,-2 2 32 15,-1 0 0-15,-1-1 0 0,0-1-208 16,-2 1-144-16,-1 1 192 0,0 0-192 0,-3 0 256 16,0 0-64-16,0 1-16 0,-1-3 0 0,1 0-176 0,0 0 0 15,-3-1 0-15,1 1 0 0,-1 1 0 0,2-4 0 0,0 0 0 0,-1 0 0 16,0-2 0-16,0 1 0 0,2-2 0 0,-2-2 0 15,2 1 0-15,-2 0 0 0,2-3 0 0,1 0 0 16,1 0 0-16,0-2-224 0,0 0 80 16,3-3 16-16,1 2-64 0,1-4-16 0,1 1 0 0,1 0 0 15,2-1-496-15,1-1-80 0,3 1-32 0,0 1 0 16,1 1 272-16,2 2 48 0,3-2 16 0,1 3 0 16,2 0 1184-16,1-2 224 0,3 6 48 0,1-2 16 0,3 0-80 0,1 3-16 15,2 2 0-15,1 0 0 0,-1 1-384 0,2 2-96 16,0 0-16-16,-1 1 0 0,-3 0-400 0,0-3 0 15,1 3 0-15,-4 1 0 0,-2-3 0 0,-2 2 0 0,-2-2 128 16,-1 1-128-16,-1 0 0 0,-1-2 0 0,-2-1 0 16,-1-1 0-16,-1 1 0 0,0-3 0 15,1 2-160-15,-1-2 160 16,0 4-960-16,-1-5-80 0,0 2-32 0,-2-3 0 16,2 3-720-16,-2-4-160 0,1-3-32 0,-1 1-7728 0</inkml:trace>
  <inkml:trace contextRef="#ctx0" brushRef="#br0" timeOffset="17">14447 4564 16575 0,'2'-9'736'0,"-1"3"160"0,1 0-720 0,-1 1-176 0,0 2 0 16,0 3 0-16,1-3 0 0,-1 0-224 0,2-4 48 0,1-1 16 0,1 1 160 0,0-4-208 0,0 4 80 0,-1 1 128 31,-2-1 896-31,1 3 288 0,-1 2 64 0,-2 2 16 16,0 0-640-16,-1 0-128 0,0 2-32 0,-2 1 0 0,-1 2 304 0,1 0 48 0,-2 2 16 0,1 2 0 15,0-1 336-15,-1 5 80 0,3 0 16 0,-2 1 0 16,2 6-64-16,-1-1-16 0,1 4 0 0,-1 1 0 15,1 2-240-15,-1 2-48 0,0 0-16 0,-1 2 0 16,-1 2-368-16,-1-2-64 0,2-2 0 0,-1 3-16 16,-1 5-224-16,-3 1-32 15,0 2-16-15,-3 2 0 0,2-4 16 0,-2 3 0 0,0-1 0 0,-4 1 0 0,0 1-176 16,-2 1 128-16,1 0-128 0,0-6 128 0,-1-2-128 0,2-1 128 16,3-5-128-16,0-2 128 0,2-1-128 0,3-7 0 15,0 0 0-15,1-6 0 0,2-2 0 0,0 0 0 16,0-4-144-16,0-1 144 15,0-3-1344-15,0 0-144 0,0 0-48 16,0-2-9312-16,0-4-1872 0</inkml:trace>
  <inkml:trace contextRef="#ctx0" brushRef="#br0" timeOffset="18">14988 5074 23951 0,'8'-8'1056'0,"-5"3"224"0,0 0-1024 0,-1 1-256 0,0 4 0 0,-2-2 0 0,1-1 768 0,1 2 112 0,1-4 16 0,-1-4 0 0,2 2-720 0,-3-1-176 0,0 1 0 0,1 0 0 0,-4 0-192 0,0 1-80 15,-1 0-16-15,0 0 0 16,-2-1-832-16,0 0-160 0,-1 1-48 0,-2 1 0 0,1 1 832 0,-2 2 176 16,-1 0 16-16,0 2 16 0,0 0 928 0,-1 0 176 15,-1 1 32-15,0 2 16 0,0 4 336 0,0-1 64 16,1 1 16-16,0 2 0 0,0 3-352 0,0-1-64 15,-3 5-16-15,0-2 0 0,5 1-432 0,-1 0-96 16,0 5 0-16,1-3-16 0,2 0-144 0,0-4-32 16,4-1 0-16,-1 0 0 0,3 2 0 0,0-3-128 15,-1 1 192-15,1-2-64 0,2 3-320 0,-1-5-80 0,0 1-16 16,2 2 0 0,-1-3-144-16,1 1-16 0,1 3-16 0,0-4 0 0,1 1 160 15,1-2 48-15,1 2 0 0,0-3 0 0,1 2 256 0,0-4 0 0,1 3 0 0,1-4 0 16,1 1 192-16,0-1-16 0,3-1 0 0,-2 0 0 15,2-4 80-15,2 1 0 0,0 0 16 0,0-4 0 16,1 0-96-16,-1-3-32 0,0 2 0 0,-2-4 0 16,2 0-144-16,-3-1-256 0,2-1 64 0,-2-2 16 15,1 1-144-15,-1-1-16 0,-1-2-16 0,0 0 0 16,0-2 352-16,-1 0 0 0,-1 2 0 0,-3 0 128 0,-1 1 128 0,0-6 32 16,-2-1 0-16,-2-3 0 0,0-4-288 0,-2 2 0 15,-2-1-208-15,-2-1 80 0,2 1 256 0,-5 0 48 16,2 4 16-16,-1-2 0 0,-2 1 48 0,-1 3 16 15,0 0 0-15,0 1 0 0,-1 3 304 0,1 1 64 16,-1 4 16-16,0-4 0 0,0 6-128 0,0 0-32 16,0 1 0-16,1 2 0 0,1 1-480 0,0 0 0 15,1 3 0-15,2-1 0 0,-1 2-144 0,2 1-128 16,2 1-32-16,-2 1 0 16,1 0-1104-16,-1 1-240 0,0 1-32 0,1-1-16 15,0 1-864-15,0 1-192 0</inkml:trace>
  <inkml:trace contextRef="#ctx0" brushRef="#br0" timeOffset="19">15877 4839 21183 0,'-3'-1'944'0,"-1"0"192"0,1 0-912 0,2 1-224 0,0 0 0 0,0 1 0 0,-1 1-1088 0,-1 1-272 0,-2 1-48 0,-1 1-16 0,-2 3 1840 0,0-2 368 0,-1 6 80 0,1-1 16 0,1 0-128 0,1 2-32 16,-2 2 0-16,2 0 0 0,-1 1 432 0,1 0 64 16,-2 2 32-16,1 0 0 0,-2 2 464 0,1-3 80 15,-1 2 32-15,-2 2 0 0,0-3-816 0,-1 3-176 0,-1 2-16 0,-2-1-16 16,0-4-608-16,0 2-192 15,1-1 128-15,-3-1-128 0,3 1 0 0,0-3 0 16,0 0 0-16,2 0 0 0,0-2-208 16,-1-2-48-16,2-1-16 0,0-2 0 15,1-3-1760-15,0-1-336 0,0-1-80 0,2-2-16 0</inkml:trace>
  <inkml:trace contextRef="#ctx0" brushRef="#br0" timeOffset="20">15462 4924 30399 0,'6'-2'1344'0,"-2"1"288"0,1 2-1312 0,-2 1-320 0,2 1 0 0,-1-2 0 15,1 4 352-15,2 0 0 0,6 6 0 0,4 2 0 0,4 4 432 0,3 3 96 0,-1 2 16 0,-1-1 0 0,-1 1 0 0,-1 1 16 0,0-1 0 0,-2 0 0 0,0-1-656 0,-1 0-128 0,0 0-128 0,0-1 192 0,-1 0-192 0,-2-3 0 16,1 2 0-16,-1-2 0 0,-2-2-192 0,2-4 192 16,1 1-160-16,-2-3 160 15,1-2-640-15,-1 0-16 0,1-1-16 0,0-1 0 16,-2 1-1056-16,-2-5-192 0,0 3-64 16,-2-4-11872-16</inkml:trace>
  <inkml:trace contextRef="#ctx0" brushRef="#br0" timeOffset="21">16531 5015 25791 0,'13'-2'2304'0,"-7"-2"-1856"15,-1 1-448-15,0 1 0 0,-1 1 3456 0,-1 1 576 0,2 0 128 0,3-2 32 0,4 2-3392 0,5-5-672 16,3 2-128-16,0 0 0 0,1-2-880 0,0 2-112 0,-1-1-32 0,0-1 0 0,-1 0-480 0,1 0-96 0,0 3-32 0,0-3 0 0,-1 1-1440 0,-1 1-304 0,0-1-48 0,-3 1-16 15,0 2 1376-15,-1 0 272 0,-1-1 48 0,0 2 16 0</inkml:trace>
  <inkml:trace contextRef="#ctx0" brushRef="#br0" timeOffset="22">16545 5178 35935 0,'10'-3'3200'0,"0"-1"-2560"0,-3-1-512 0,-1 5-128 0,2-3 1152 0,2 1 192 0,10-2 64 0,10-3 0 0,10-1-1104 0,5-2-304 0,-1 2 0 0,-2 2 128 15,-5-1-128-15,-3 5-256 0,-2 0 64 0,-4 2 16 32,-1 0-1808-32,-2 2-384 0,-1 0-64 0,-3 2-8080 0,-3 1-1632 0</inkml:trace>
  <inkml:trace contextRef="#ctx0" brushRef="#br0" timeOffset="23">17594 4577 35935 0,'8'-7'1600'0,"-3"1"320"0,0 1-1536 0,-1 0-384 0,0 4 0 16,-2 1 0-16,3-4 848 0,2 1 112 0,5-2 0 0,2-1 16 0,5-4-1136 0,0 3-224 0,0 1-64 0,0-2 0 0,-1 5 192 0,0-2 48 0,0-2 0 0,0 4 0 0,0 2-1024 0,-1-3-208 0,1 1-32 15,-1 3-16-15,2 0 720 0,-1-2 160 0,-1 4 32 0,2-2 0 0,0 5 1552 0,0-2 320 16,1 2 64-16,-1 1 16 0,-2 1-304 0,0 2-64 15,-2 2-16-15,-1-2 0 0,-1 2-416 16,-3 0-96-16,-2 0-16 0,-2 4 0 0,-1-3-272 0,-4 4-48 16,-2-2-16-16,-3 1 0 0,-3 1-128 0,-3 1 0 15,-3-2 0-15,-3 1 0 0,-1 0 0 0,-4 0 0 16,0-2-192-16,-3 1 192 16,0-3 0-16,0-1 0 0,1-1 0 0,0-1 0 0,4-1-176 0,-1-1 48 15,1-2 0-15,2 1 0 0,2-4 128 0,2 3-208 0,2-1 80 16,-1-2 128-16,5 2-208 0,1-3 80 0,2 1 128 15,2 0-208-15,2-1-32 0,0 2 0 0,1-1 0 0,3 3 0 16,-1-4 80-16,3 2 16 0,3-1 0 0,0 2 0 16,2-1 144-16,0-1-128 0,3 3 128 15,-1-1-128-15,1 1-112 0,-1-2-16 0,2 0 0 0,0 3 0 16,0 0 256-16,0 2 0 0,1 0 0 0,0 1-144 16,-2 0-80-16,-1 2-16 0,1-3 0 0,-2 2 0 15,0 3 240-15,1-1 0 0,-2 2 0 0,0-2 0 16,0 2 0-16,-1-1 0 0,0 1 0 0,0 1 0 15,0-2 0-15,-3 2 0 0,1-3 0 0,-2 2 0 0,-3 0 512 0,1 0-16 32,-3 2 0-32,1-1 0 0,-4 0 0 0,1-1 0 0,-1 3 0 15,-3-3 0-15,0 1-240 0,-3 1-64 0,1-4 0 0,-2 0 0 0,1 1-64 0,-2-2 0 16,0-1-128-16,-1 0 192 0,-2-3-192 0,1 0 176 16,0 0-176-16,-2 0 160 0,0-3-160 0,1-1 0 15,-2 2 0-15,-1-3 128 0,0 1-128 0,-1-1 0 16,-2-2 0-16,-1 0 0 15,-1-2 0-15,-1 2-176 0,-2-2 48 0,0-1 0 16,-2 3-544-16,1-2-96 0,0-1-32 0,1 2 0 16,0-4-1440-16,1 2-304 0</inkml:trace>
  <inkml:trace contextRef="#ctx0" brushRef="#br0" timeOffset="24">19039 4839 23039 0,'4'-6'1024'0,"-3"0"192"0,0 0-960 0,1 1-256 0,-1 4 0 0,0-1 0 0,0-1 336 0,1-2 32 0,-1-3 0 0,1 0 0 0,-1-1-368 0,-1 3-128 0,-1 0 0 0,-1 1 0 0,-2 5 400 0,-1 0 96 0,-1 2 16 0,-1 2 0 0,-1 1-384 0,-2 1 144 0,2 0-144 0,-4 4 0 0,1-2 784 0,-1 3 48 0,-2 1 16 0,1 3 0 32,-2-3 368-32,-1 4 64 0,-1 2 0 0,-2 1 16 15,-2 1-256-15,0 2-48 0,0 2-16 0,1-2 0 16,0 0-224-16,2 2-48 0,0-2-16 0,0 2 0 16,-2 3-320-16,2-4-64 0,-1 2-16 0,0-3 0 15,2-1-288-15,0-1 0 0,1-2 0 0,1-4 0 16,3-1-560-1,-2-2-208-15,2-1-64 0,0-5 0 0,3 1-1712 0,-3-6-336 16,4 0-80-16,-1-4-10624 0</inkml:trace>
  <inkml:trace contextRef="#ctx0" brushRef="#br0" timeOffset="25">18514 4832 21183 0,'3'-1'1888'0,"0"-2"-1504"0,-1 2-384 0,0 1 0 0,0 0 2480 0,3 0 416 0,2 0 96 0,5 1 16 0,2 2-1840 0,4 2-352 16,0 3-80-16,-2 4-16 0,0 2 48 0,-1 4 0 16,1 0 0-16,-1 4 0 0,1 3-480 0,-2 0-96 0,-1 1 0 0,0 0-16 15,-1 0-176-15,0 2 0 0,1-1 0 0,-2-1 0 16,0-2 0-16,-1-2 0 0,1 0 0 0,-1 1 0 15,-1-5 0-15,1 0 0 0,-1-1 0 0,-1-1 0 16,-1 0-288-16,1-4 16 0,-2 0 0 16,0-4 0-1,0 1-576-15,-1-4-112 0,1 1-32 0,-1-1 0 16,0-1-432-16,0-2-96 0,0 1-16 0,1-3-7424 0,-1 0-1472 0</inkml:trace>
  <inkml:trace contextRef="#ctx0" brushRef="#br0" timeOffset="26">19291 4415 28559 0,'9'-7'1264'0,"-4"1"272"0,0 1-1232 0,0 1-304 0,-1 4 0 0,-1-2 0 0,1 0 736 0,2 0 96 0,4-3 0 0,4-1 16 16,-1-2-1472-16,3 1-288 0,-1-1-64 0,-2 2-16 15,-1 1-240-15,-2-1-48 0,0 1-16 0,-3-1 0 16,1 2-304-16,-3 2-48 0,1-2-16 0,-1 3 0 0,0 1 1968 0,0 0 384 0,0 2 80 0,-1 1 0 16,1-2 816-16,0 4 144 0,2-3 48 0,-3 2 0 15,3 1-1024-15,-2 1-208 0,0-1-32 0,0-2-16 16,-1 3-496-16,0 0 0 0,0 0 0 0,0 2 0 0,-2 0 0 0,1 3 0 15,-1 2 0-15,0 2 0 0,1 1 0 16,-2 1 0-16,0 0 0 0,-2 1 0 0,1-2 496 16,-2 1 0-16,-1 3 0 0,-2 2 0 15,-1 0-352-15,-1 1-144 0,-2-1 128 0,0-1-128 0,1-3 0 0,-2 1 0 16,1-3 0-16,1 0 0 0,-2-2 0 0,1-1 0 16,0 0 0-16,1-2 0 0,-1-2-288 0,0-3 64 15,1-1 16-15,-1 0 0 0,-1-2 64 0,0 0 16 16,0-1 0-16,-2-2 0 0,0-2 128 0,0-1 176 15,0 1-48-15,1-2 0 0,1-1-128 0,0-1 0 16,2-3 0-16,0 1 0 0,1-3 416 0,-1-1 0 16,3 1 0-16,2-1 0 0,-1 1-208 0,3 0-32 15,1 0-16-15,1 2 0 0,1 0 224 0,3 2 64 16,2 3 0-16,-1-1 0 0,1 4 192 0,2-2 64 16,2 3 0-16,0 3 0 0,1-1-176 0,2 2-16 0,1 0-16 15,1 1 0-15,2 3-224 0,1-3-32 0,0 4-16 16,2 0 0-16,0 2-224 0,0 0 0 0,1-1 128 0,0 1-128 15,0 3 0-15,2-3 0 0,-1 2 128 0,1 2-128 16,1-1 0-16,-2 2 176 0,1 0-176 0,-3-2 160 16,-2-2-160-16,-2-2 0 0,-4 1 0 15,-1-1 0-15,1 1-1232 16,-3 0-176-16,-2-2-48 0,-1-1-14288 0</inkml:trace>
  <inkml:trace contextRef="#ctx0" brushRef="#br0" timeOffset="27">18132 6745 12895 0,'1'-4'1152'0,"0"2"-928"0,0-2-224 0,0 3 0 0,-1 1 144 0,0-3-16 0,2 0 0 0,-1-2 0 0,0-4 144 0,0 2 32 0,1-3 0 0,-2 4 0 0,-2-2-160 0,1 2-16 16,0 0-128-16,-2 1 192 0,1-1-64 0,-2 1-128 0,1-1 176 0,-2 1-176 15,0 1 832-15,-1-1 64 16,-2 1 16-16,-1 1 0 0,3 1 560 0,-2-1 96 0,-2 0 32 0,-1-1 0 0,-1 2-352 0,0 2-64 31,0-4-16-31,-4 3 0 0,0 1-496 0,-2 0-96 0,-2 1-32 0,2 3 0 0,-2 0-144 0,0 2-16 16,-1 2-16-16,0 2 0 15,0-2-368-15,0 2 0 0,2 1 0 16,0-1 0-16,3 1 0 0,0 2 0 0,2 0-160 0,2 0 160 0,-1 1 0 0,0 1 0 16,2 1 0-16,0-1 0 0,3-2 0 0,1 0 0 15,1 0 0-15,1-2 144 0,2 1 112 0,2-3 0 16,1 1 16-16,2 0 0 0,2 1 16 0,0-2 0 16,2 1 0-16,1 0 0 0,3 1-48 0,0-2-16 15,3 2 0-15,0-3 0 0,1 1-224 0,2 0 176 0,2-2-176 16,1-2 160-16,-3 0-16 0,1-2 0 0,2-1 0 0,1-1 0 31,2-1 80-31,-1-1 16 0,2-1 0 0,0-1 0 0,-2-1 16 0,-1-1 16 0,1-1 0 0,0 0 0 16,-2 0-32-16,1-2-16 0,-1 2 0 0,-2-4 0 15,0 3-80-15,-2-4-16 0,-1 1 0 0,-1-1 0 16,-2 0 128-16,-1-2 0 0,-1 2 16 0,0-1 0 16,-2 1-112-16,1-4-32 0,-2 1 0 0,-1-3 0 15,0 0-128-15,-2-4 192 0,1 0-192 0,-2-2 192 16,1 0-192-16,-3 3 0 0,-1-2 0 0,-2 1 0 15,0 1 0-15,0 0 0 16,-1 3 0-16,-1-2 0 0,-2-7-192 0,-3-3 192 0,0 4-192 0,-2-2 192 0,1 3-144 0,0 2 144 16,-1 2 0-16,1 0 0 15,1 3 0-15,2 0 0 0,-1 2 0 0,2 1 0 0,1-1 0 16,1 4 176-16,-2 0-176 0,1 0 160 0,0 2-160 0,0 1 0 16,0 2 0-16,-2-1-176 15,2 2-656-15,0 3-128 0,1-2-16 0,-1 4-16 16,1 0-1360-16,1 2-272 0,2 0-48 0,0-1-10736 0</inkml:trace>
  <inkml:trace contextRef="#ctx0" brushRef="#br0" timeOffset="28">19268 6242 23039 0,'-1'-10'1024'0,"-1"2"192"0,1 2-960 0,1 1-256 0,0 3 0 0,0-2 0 0,1 3-160 0,-1-5-80 0,-1-4-16 0,1-3 0 16,-2-1-352-16,-1 0-80 0,1-2-16 0,-2 4 0 0,0-3 704 0,-1 2 0 0,2 3 0 0,-2 2 0 31,0-1-400-31,0 2-48 0,-1 1-16 0,0-1 0 0,-1 2 848 0,0 2 160 0,-2 0 32 0,-2 3 16 16,-1-2 304-16,-1 2 48 0,-1 0 16 0,-1 2 0 15,-1 1-112-15,0 0-16 0,0 2 0 0,-2-1 0 16,3 1 128-16,-2 0 32 0,1 0 0 0,0 2 0 16,1 2 80-16,-1-3 16 0,4 4 0 15,-2-1 0-15,3 3-432 0,0 2-80 0,0-1 0 16,1 5-16-16,1 1-144 0,-1 1-32 0,0 2 0 0,0 1 0 15,2 1-96-15,-2 2-32 0,1 2 0 0,-1 0 0 16,0-2-256-16,1 1 0 0,-1 3 128 0,0 1-128 16,-1 0 0-16,2 1 0 0,3-7 0 0,0 2 0 15,2 0 0-15,0-5 0 0,2 2 0 0,0-4 0 16,1-1 272-16,1 1-48 0,-1-3-16 0,1 1 0 0,1-2-80 0,2 0-128 16,-1 0 176-16,2-5-176 0,0 1 128 0,-1 0-128 15,2-3 0-15,1 3 0 0,-1-3 0 0,0 0 0 16,0 1 0-16,0-1-192 15,1 1-512-15,-1-1-112 0,0 3-16 0,0-4 0 16,-1 1-320-16,0 0-64 0,-1-1 0 0,1-4-16 16,-1 1-1088-16,-1-3-224 0,-1-2-32 0,0-2-9072 0</inkml:trace>
  <inkml:trace contextRef="#ctx0" brushRef="#br0" timeOffset="29">18428 6639 32255 0,'-5'3'1424'0,"0"-3"304"0,2 0-1392 0,1 0-336 0,2 0 0 0,0 0 0 0,2 2 1392 0,-1-1 208 0,1-1 32 0,3 0 16 0,2 0-1136 0,-7 0-240 0,19-3-32 0,-5 1-16 0,2-1 160 0,3-3 16 16,2 1 16-16,3-3 0 0,5-1-240 0,2-2-48 15,1 1-128-15,0-1 192 0,1-2-192 0,2 2 0 16,1-1 128-16,-2 1-128 0,2 0 0 0,-2 1 0 16,-5 2 0-16,0-1 0 0,1 2-128 0,-3 1-128 15,-4 1-32-15,2 0 0 16,0 3-1056-16,-2-2-224 0,-2 2-32 0,-3-1-16 15,-2 2-1200-15,-3 0-256 0</inkml:trace>
  <inkml:trace contextRef="#ctx0" brushRef="#br0" timeOffset="30">17788 7271 14735 0,'-11'2'1312'0,"2"-2"-1056"0,4 0-256 0,3 0 0 0,-1 1 576 0,-1-1 64 0,-5 0 16 0,-6 0 0 0,-3-1 368 0,-1 1 80 0,1 0 16 0,2 0 0 16,1 1-688-16,3 1-144 15,1-1-32-15,0 1 0 0,1 1-256 0,0 0-144 0,1-3 16 0,3 2 0 0,2-1 128 0,2 1 176 16,2-2-48-16,1 2 0 0,2 0 1104 0,0 1 224 16,4-1 32-16,-1 0 16 0,2 2-480 0,1-1-80 15,2 2-32-15,3-3 0 0,3 2 32 0,5-3 0 16,6 0 0-16,1-1 0 0,6 0 16 15,3-2 0-15,-1-1 0 0,4 1 0 16,6-2-336-16,4-1-64 0,2 3-16 0,3-2 0 0,-2 2-368 0,2-5-176 16,2 2 160-16,1-1-160 0,2-2 288 0,2 0-32 15,5 2-16-15,-1 0 0 0,1 0-112 0,-3 1-128 16,-1 2 176-16,-4-1-176 0,-3 4 0 0,-3-3 0 0,2-1 0 0,-2 0 0 16,2 1 0-16,-6-2 0 0,-4 2 0 0,0 0-192 15,2 0-160-15,-3 3-32 0,-2-4 0 0,-3 1 0 16,-6 1-112-1,-2 1-16-15,-3 1-16 0,-5-1 0 0,-3 2-800 16,-4-1-144-16,-4 1-48 0,-4 1 0 0,-2 0-976 0,-3-2-192 16,-2 0-32-16,-2 3-8752 0</inkml:trace>
  <inkml:trace contextRef="#ctx0" brushRef="#br0" timeOffset="31">18328 8256 1839 0,'5'-9'160'0,"-1"2"-160"0,0 1 0 0,-2 0 0 0,0 1 5120 0,1 0 976 0,-1 0 208 0,3-3 32 0,2-6-4576 0,1-5-928 0,2-2-176 0,-1-2-32 0,-3 2-752 0,-2-1-160 0,-2 6-32 0,-2-1 0 16,-1 0-192-16,-4 2-32 0,-1-1-16 0,-4 1 0 0,-1-1 176 0,-2 4 48 15,0-3 0-15,-3 4 0 0,0-1 912 0,-3 4 176 16,-1-2 32-16,-2 4 16 0,1 0 416 0,-2 2 64 15,1 3 32-15,0 1 0 0,0 1-464 0,-3 3-80 16,-2 2-32-16,-3 1 0 16,3 4-560-16,0 0-176 0,1 4 0 15,4-1 0-15,2-2 144 0,1 1-144 0,3 0 0 0,0 5 144 0,1-2 48 16,1-2 0-16,0 3 0 0,2 0 0 0,-1 0 128 0,2 0 48 16,1 0 0-16,2 0 0 15,-1 1-176-15,3 2-16 0,1 2-16 0,2 2 0 0,2 1-160 0,2-2-272 0,2 2 64 16,0-5 16-16,4-1-176 0,-1-4-16 15,3 0-16-15,-1-2 0 16,2-2-48-16,1-1 0 0,2-4 0 0,1-1 0 0,2 0 304 0,3-4 144 0,1-2-160 16,0-2 160-16,1 1 416 0,0-5 176 0,3-2 48 0,2-3 0 15,3 0 96-15,-1-3 32 0,1-1 0 0,-1-4 0 16,-1 1-144-16,-1-2-32 0,-1-4 0 0,-3 1 0 16,-2 5-160-16,0-7-48 0,1-3 0 0,-3 1 0 15,-3 3-112-15,0-3-16 0,-1-3-16 0,-2 0 0 16,-2-1-112-16,-3 6-128 0,-2-2 176 0,-1 2-176 15,-4-2 208-15,-1 0-64 0,-3-1-16 0,-2 3 0 16,-2-2-128-16,0 3 0 0,-1 5-160 0,-2-1 160 0,-1-1 0 16,-3 2 0-1,0 0 0-15,-1 1 0 0,0-2 0 0,-2 2 0 0,0 3 0 0,1 2 0 0,-2 1 0 32,-1 0-144-32,-1 3 144 0,1 2-128 0,-1-2 0 0,0 4 0 0,0 0 0 0,2 1 0 15,0 3-464-15,1 0-96 0,0 2-16 31,2 0 0-31,1 2-832 0,3-2-160 16,1 3-32-16,3-1-8608 0,3 0-1712 0</inkml:trace>
  <inkml:trace contextRef="#ctx0" brushRef="#br0" timeOffset="32">20167 7058 14735 0,'4'-3'1312'0,"-3"2"-1056"0,0 0-256 0,0 0 0 0,2 1 3776 0,-2-3 688 16,2 2 144-16,0 0 16 0,2 1-3072 0,4-5-608 0,2 4-128 0,1-4-32 0,2 1-416 0,1 1-96 0,0 1-16 0,-2-1 0 0,2 2-128 0,0-1-128 0,-2 1 192 0,2-1-192 0,0 0 0 0,0-1-256 16,1 2 32-16,0 1 0 0,1 0 224 0,0-2 0 15,-3 0-160-15,1 2 160 16,-2 0-496-16,-1 0-16 0,0 0-16 0,1-1 0 15,-2 1-1600-15,0 0-320 0,-1-1-64 0,0-2-16 16,1 1-320-16,-1 0-64 0</inkml:trace>
  <inkml:trace contextRef="#ctx0" brushRef="#br0" timeOffset="33">20111 7282 43311 0,'4'0'1920'0,"-2"0"384"0,2-2-1840 0,1 2-464 0,0 0 0 0,-1 0 0 0,2-1-768 15,4 1-240-15,6 0-48 0,5-3-16 0,4 0 1072 0,1-1 256 0,1 3 16 0,-1-4 16 0,0 4-288 0,0-4 0 0,0 2 0 0,0 0 0 16,-2-1-352-16,0 2-128 0,-1-1-32 0,1 1 0 16,-3-2-480-16,-1 1-96 0,-1 1-32 0,0 0 0 15,-2 2-448-15,-2-5-96 0,1 3 0 0,-1-3-12048 0</inkml:trace>
  <inkml:trace contextRef="#ctx0" brushRef="#br0" timeOffset="34">18849 7894 26719 0,'-1'-1'2368'0,"1"-2"-1888"0,0 3-480 0,0 0 0 16,0 0 320-16,0-1-48 0,1 0 0 0,-1-2 0 0,1 1-272 0,1-3 160 0,1 0-160 0,-1 0 128 0,2 1-128 0,-1-1 128 0,-1 3-128 0,1-1 128 0,-1 2-448 0,0 1-112 0,1 0-16 0,-2-2 0 0,2 2 880 0,0 0 160 15,1 2 48-15,2-4 0 0,0 2 896 0,3 0 176 16,2-3 32-16,3 2 16 0,1 1-848 0,3-5-160 16,3 2-48-16,0 0 0 0,0 0-480 0,0 1-96 15,3 2-128-15,-3-3 176 0,0 3-176 0,-4-1 0 16,-1 0 0-16,-2 1 0 0,-2 1 0 0,-1 3 0 0,-2-2 0 15,-2 2 0-15,-2 1 0 0,-1 0 0 0,-1 1 0 0,-2 0 0 16,0-1 0-16,-2 3-224 0,0-1 80 0,-1 2 16 16,1-4 128-16,0 2-128 0,-2 3 128 0,0-3-128 15,-1 1 128-15,0 0 0 0,-1 0 0 0,-1 0 0 16,0-1 0-16,-2-1 0 0,1 1 0 0,-2-1 0 16,1 1-176-16,-3 0-48 0,-2 0-16 0,0 3 0 15,0-3 96-15,-2 4 16 0,-3 1 0 0,-3 2 0 0,1-1 128 16,0 1 0-16,-1 1-144 0,3-2 144 0,2 0 0 0,1 0 0 15,4-2 0-15,0 2 128 16,3-2-128-16,1-2 0 0,1 0 144 0,1 3-144 0,0-3 128 0,-2 3-128 16,3 0 128-16,-3 0-128 0,1 3 0 0,0-1 0 15,1-2-192-15,-1 2 64 0,2-6 128 16,2 3 256-16,-1-2-64 0,2-1-16 0,0-2 352 0,1 0 80 16,1 0 16-16,1-1 0 0,1 1-240 0,1-2-64 15,-1 1 0-15,2-4 0 0,3 2-176 0,-1-1-144 0,3 1 192 16,0-3-192-16,4 0 0 0,-1-2 0 15,3 1 0-15,0-3 0 0,3 2 0 0,-1-1 0 16,1 1 0-16,-1-2 0 0,2 2 0 0,-1-1-272 0,-1 1 16 16,1 1 16-1,-1-2-960-15,0 1-192 0,-1 2-32 0,0-3-9456 0,-1 2-1872 0</inkml:trace>
  <inkml:trace contextRef="#ctx0" brushRef="#br0" timeOffset="35">19520 8285 20271 0,'-1'1'1792'0,"1"0"-1424"0,0 0-368 0,0 2 0 0,1-3 2048 0,-1 2 320 0,1 2 80 0,1 2 16 0,-1 4-1776 0,0 1-368 0,2 2-64 0,-1-1 0 0,1 3 144 0,-2-2 48 0,-1 3 0 0,0 0 0 0,0 4-192 0,0 0-48 16,0 1 0-16,-1 1 0 0,1-4 256 0,-2-2 48 15,1 1 16-15,0 3 0 16,-2 0 144-16,1 2 32 0,-2 4 0 0,2-3 0 0,-1-3-704 0,1 0-192 15,-1-3-16-15,2-1 0 32,2-1-1616-32,1-1-320 0</inkml:trace>
  <inkml:trace contextRef="#ctx0" brushRef="#br0" timeOffset="51">18378 10217 7359 0,'0'-1'656'0,"1"-3"-528"0,0 3-128 0,-1 1 0 0,1-2 144 0,1 0 0 0,0 0 0 0,1-3 0 0,1-1-144 0,1 0 0 0,0-2 0 0,2 2 128 0,-3 4 464 0,0-5 96 0,0 4 16 0,0 0 0 0,-2 3-112 15,1-2-16-15,-1 2 0 0,-1-1 0 0,1 1 96 0,-2 0 16 0,0 0 0 0,0 0 0 16,0-2 400-16,0 2 64 0,0-3 32 0,0 0 0 16,0-2-256-16,0 1-48 0,-2 2-16 0,1-2 0 0,-1 2 192 15,-2-3 32-15,1 0 16 0,-2 1 0 16,0 2-192-16,-1-3-32 0,0 1-16 0,0 0 0 0,-1-1-240 0,-1 0-48 15,2 1-16-15,-2-1 0 0,1-2-224 0,-2 1-32 16,1 0-16-16,-1 1 0 0,-1 0-288 0,-1 0 160 31,0 1-160-31,-1 1 128 0,0 2 16 0,1-2 0 0,1 2 0 0,-2 2 0 0,-2 2 304 16,-2-1 64-16,-1 4 16 0,0 3 0 16,-1-2-400-16,0 3-128 0,1 1 0 0,-1 0 0 15,2 3 0-15,1 1 0 0,3-2 0 0,-2 2 0 0,2 3 0 0,1-2 0 0,2 1 0 16,1-2 0-16,1 2 0 0,2 2 0 15,2-4 0-15,-1-1 0 0,2 2 0 0,0 2 320 16,2-1-64-16,2 0 0 0,0-1-80 0,1 2-32 16,1-3 0-1,3 1 0-15,3 1-144 0,1-2 0 0,2-3 0 0,3-1 0 0,2-1 192 16,0-4 0-16,2-1 0 0,0-2 0 0,1-2 0 16,-3-3 16-16,1-2 0 0,1-4 0 15,2-1 80-15,0-4 16 0,-1-2 0 0,1 1 0 16,-2-4 80-16,0-3 32 0,0 3 0 0,-2-5 0 0,-2 1-160 15,-1-1-16-15,-1-1-16 0,-2-3 0 0,-2 0-80 16,-4 0-16-16,-1-3 0 0,-2 0 0 0,-2 2-128 0,-2-6 0 16,-2-2 0-16,-2-2 0 0,-2 1 0 0,-2 1 0 15,1 2 0-15,-2-1 128 0,-1 3-128 0,-1-3 192 16,0 2-192-16,0 2 192 0,1 2-192 0,-1 1 0 16,3 0 0-16,-3 0-176 0,4 5 176 0,-1 1 0 15,2 3 0-15,-1-1 0 0,2 7-224 0,1-2 32 16,1 6 16-16,2-1 0 0,0 5-16 0,-1 0 0 15,3 3 0-15,0-2 0 16,0 3-688-16,0 1-144 0,0 1-16 0,0 0-16000 0</inkml:trace>
  <inkml:trace contextRef="#ctx0" brushRef="#br0" timeOffset="52">19306 9458 14735 0,'2'-2'1312'0,"-1"-3"-1056"0,0 1-256 0,0 2 0 0,2 0 1296 0,-1 2 208 0,1-3 32 0,0-1 16 0,4-2-608 0,0-3-128 0,3 0-32 0,-2 1 0 16,0-3-144-16,-2 1-48 0,-1 2 0 0,-1 1 0 0,-3-1-160 0,-1 2-48 15,-1 0 0-15,-4 0 0 16,0 1 208-16,-4 1 48 0,2 2 0 0,-3-4 0 0,-1 1-192 0,-3 1-48 15,1-1 0-15,-4 1 0 0,1-1 224 0,-1 0 32 16,-1 0 16-16,0 0 0 0,0 3-112 0,0-3-32 16,2 0 0-16,0 4 0 15,3 2 96-15,-1-1 16 0,2 0 0 0,1 0 0 16,1 1-352-16,-1 4-64 0,-1 1-16 0,1 3 0 0,1-3-208 16,2 2-288-16,-1 3 64 0,0 4 16 15,3-2 400-15,-1 2 96 0,2 0 16 0,1 2 0 16,0 3-304-16,3 2 0 0,0 7 0 0,1-1 0 0,0-3 256 15,1 7 0-15,0 4 0 0,2 5 0 16,1 1 16-16,-2 4 0 0,3 1 0 0,-1 0 0 16,1-2-112-16,0-3-32 0,0-2 0 15,1-1 0-15,0 2-128 0,0-1 0 0,0-4 0 0,-1-2 0 0,0-3 0 0,0-1 0 16,-1-3 0-16,0-3 0 0,-2-1 0 0,2-2 0 16,-2-2 0-16,1-2 0 15,-1-1-608-15,-1-4-48 0,1 0-16 0,-2-3 0 0,1 3-336 0,-2-6-64 16,1 0-16-16,-2-1 0 15,0 1-96-15,-2-5-32 0,1 3 0 0,-2-3-8128 0,0-1-1648 0</inkml:trace>
  <inkml:trace contextRef="#ctx0" brushRef="#br0" timeOffset="53">18697 9991 30399 0,'-2'-2'1344'0,"1"-3"288"0,0 1-1312 0,1 1-320 0,1 3 0 0,0-3 0 0,2 2 1152 0,1-4 176 0,3-2 16 0,3-4 16 16,4 0-208-16,2-1-32 0,2-2-16 0,4 1 0 16,2 0-400-16,2-2-96 0,4 2-16 0,3-3 0 15,5 3-272-15,1-2-48 0,0 2-16 0,2-1 0 16,0 1-128-16,0 0-128 0,-1 1 144 0,-3-2-144 15,-2 3 128-15,-3 3-128 0,-1 1 0 0,-4 2 0 16,-2-1 0-16,-3 1-160 0,-3 3 0 0,-1-2 0 16,-1 4-240-16,-3 0-48 15,-2 0-16-15,-4 0 0 0,0 1-1392 16,-3 4-288-16,-3-2-48 0,-1 3-13600 0</inkml:trace>
  <inkml:trace contextRef="#ctx0" brushRef="#br0" timeOffset="54">17633 10832 11055 0,'-1'-1'976'0,"0"1"-784"0,0-4-192 0,-1 3 0 0,2 1 2656 0,2-1 480 0,-1 1 112 0,0-3 16 0,1 2-1008 0,2-2-192 0,2 3-32 0,1-2-16 0,0 2-1376 0,2 2-256 0,-1 1-64 0,2 1-16 0,1 0-64 0,0-2-16 16,3 0 0-16,1 1 0 0,1-3 368 0,2 0 80 16,2 0 16-16,1-4 0 0,3 3 432 0,2-5 96 0,3 1 0 0,5-4 16 15,3 0-320-15,4-2-64 16,6 0-16-16,2 0 0 0,6-1-416 0,-1-1-96 15,0 0 0-15,1 0-16 0,-2 3-80 0,5-1-16 16,3 0 0-16,-1 1 0 0,2-3-208 0,-1 0 0 16,-1 2 0-16,0-3 0 0,-7 5 0 0,2-3 0 15,4 0 0-15,-1 0 0 0,0-3 0 0,-5 1 0 16,-6 3 0-16,-3-2 0 0,2 0 0 0,-4 0-128 16,-1 1 128-16,-5 1-160 15,-4 0-288-15,-2 3-48 0,-4 1-16 0,-4 2 0 16,-1 2-480-16,-6 3-96 0,-3-3-32 0,-3 6-16224 15</inkml:trace>
  <inkml:trace contextRef="#ctx0" brushRef="#br0" timeOffset="55">18615 11360 28559 0,'0'-5'2544'0,"1"0"-2032"0,1 3-512 0,-2-3 0 0,1 3 128 0,-1-4-128 16,1-2 0-16,0-6 0 0,0-3 256 0,1-6-64 0,-4 1 0 0,-1 1 0 0,-2 3-368 15,-3 2-80-15,0 2 0 0,-3 3-16 0,-1 0-384 0,-1 4-80 0,-2 3-16 0,-1 4 0 0,0 0 752 0,-3 4 160 16,0 3 32-16,-5 4 0 0,1 0 688 0,-3 6 144 16,0 1 16-16,-2 0 16 0,1 3-208 0,2 1-32 15,1 2-16-15,4 1 0 0,3-2 208 16,2 2 32 0,2-2 16-16,4 1 0 0,0-1-240 0,4-2-48 15,1-1-16-15,2 1 0 0,3 1-752 0,1 1 0 16,2-4 0-16,2 1 0 0,1-1 0 0,1-2-192 0,2 2 192 15,0-2-208-15,1 0 208 0,1-2 0 0,2 1 0 16,-2-2-144-16,2 1 144 0,1-4 0 0,0 0 0 0,1-5 0 16,0-1 0-16,1-5 0 0,2-2 0 0,-2-2-192 15,2-6 352-15,-1-1 64 0,3-4 16 0,-2-2 0 16,-2 2 144-16,2-6 48 0,-2-1 0 0,0-2 0 16,1-2-128-16,-4-2-32 0,2-3 0 0,-3-3 0 15,-1 1 96-15,-2-2 16 0,-3-1 0 0,-2-1 0 0,0 2-64 16,-2-3 0-16,-2 1 0 0,-1-1 0 0,-1 2-80 15,0 3-32-15,-1 3 0 0,-1-2 0 0,-1 3-208 16,-1 0 0-16,-1 2 128 0,0 2-128 0,-2 0 0 16,0 3 0-16,-1 3 0 0,0 2 0 15,-1 3-128-15,0 3 128 0,-1 1-192 0,0 3 192 0,-1 2-416 16,-2 1 32-16,1 3 0 0,0 0 0 16,1 1-400-16,1 0-80 0,1 0-16 0,0-3 0 15,3 1-736-15,0-2-160 16,2 2-16-16,2-2-14400 0</inkml:trace>
  <inkml:trace contextRef="#ctx0" brushRef="#br0" timeOffset="56">18979 11109 34095 0,'2'-4'3024'0,"-1"-1"-2416"0,1 2-480 0,0 0-128 0,0 2 1280 0,2-3 256 0,2 0 32 0,3-7 16 0,5-2-1152 0,3-2-240 15,0 0-32-15,2 1-16 0,-1 1-144 0,1 2-224 0,1 2 48 0,-2 3 16 16,2-3-544-16,0 4-128 0,0 2 0 0,-1 3-16 0,-1-3 384 0,-1 3 80 16,-1 3 0-16,-1-3 16 15,0 0 368-15,-2 1 0 0,0 1 0 0,-2 1 0 0,0-1 528 0,0 1 32 0,-2-1 0 0,-2 2 0 16,-1-4 96-16,1 2 32 16,-4 1 0-16,0-1 0 0,-1 2-352 0,-2 0-64 0,-1 1-16 0,-2 3 0 15,-1 0-256-15,-4 3 0 16,-2 0 0-16,-2 3-144 15,-4-1-240-15,-2 5-64 0,0-5 0 0,-3 4 0 16,-1 0-160-16,-2 1-32 16,-1 2-16-16,-1 2 0 0,0 2 528 0,-2 3 128 0,1 1 0 0,-2 1 0 0,3-3 0 0,2 0 176 0,3-2-48 0,0 4 0 15,0 0-128-15,1-1 192 0,3-1-192 0,2-1 192 16,4-4-192-16,3-3 0 0,2-5 0 0,4-2 0 0,2-4 496 16,1 2 112-16,1-5 32 0,2 1 0 15,1-2-304-15,1 0-48 0,1-1-16 0,2 1 0 0,2-2-96 0,0 2-32 31,3-3 0-31,0 0 0 0,2 0-144 0,0 0 160 16,-1 0-160-16,1-3 160 0,2 1-160 0,1 0-192 0,1-3 32 0,-1 0 16 16,1-1-752-16,1 0-160 0,0-3-32 0,0 1 0 31,-1-2-832-31,0 2-160 0,-3-1-32 0,-1 2-16 0,-1 1-688 0,-1 0-128 16,0 1-16-16,0-1-7168 0</inkml:trace>
  <inkml:trace contextRef="#ctx0" brushRef="#br0" timeOffset="57">19556 11455 27647 0,'3'-2'1216'0,"-2"1"256"0,0-2-1168 0,0 3-304 0,0-2 0 0,1 0 0 0,0 1 464 0,2-1 48 0,1-2 0 0,2-2 0 0,2-3 224 0,2 2 48 16,0-2 16-16,0 2 0 0,2-1-128 0,-1 1-32 16,2-1 0-16,-1 2 0 0,0-1-416 0,0 2-96 15,0-1 0-15,-1 1-128 0,-1 3 496 0,0 2-16 16,-1 0 0-16,-1 2 0 0,-1 4-96 0,0-1-32 15,-1 3 0-15,-2 1 0 0,0 2-480 0,-1 0-112 0,-2 0-16 0,1 2 0 16,-1 3 256-16,-2 1 0 0,1-2 0 16,-2 4 0-16,0-1 0 0,-3 4 0 15,-1 1 0-15,-1-1 0 0,0 1 144 0,-3 0-16 0,-1 0-128 16,-2-1 192-16,0-2-192 0,-2-2 128 0,-1-1-128 0,-1-2 0 16,0-3 208-16,-1-1-48 0,0-1-16 0,0-1 0 15,0-2 48-15,-1-1 0 0,0 1 0 16,0-3 0-16,-1 0-48 0,1-1 0 15,2-2 0-15,-1-1 0 0,5-1-144 0,1-2 0 0,2 1 0 0,3 0 0 16,2 0 0-16,2 1 0 0,1 0 0 0,1 1 0 0,2-2 0 0,1 4 0 16,3-2 0-16,0 0 0 15,3 0 0-15,1 0 0 0,2 1 0 0,2 2 0 16,0-1 192-16,1 3 16 0,4-3 0 0,-1 2 0 0,1 1-80 16,2 1 0-16,-1-1-128 0,-1 1 192 0,2 0-64 0,-1 2 0 15,0-2-128-15,-1 3 192 0,-2-3-64 0,0 0 0 16,-1 0-128-16,-1 0 192 0,0 3-192 0,0-3 0 15,-2 0 0-15,1 2 0 16,-2 0-368-16,1-1-64 0,-2 0-16 0,-2-2 0 16,-2 0-784-16,-1 0-176 0,-2-3-16 0,0 2-16 15,-1-2-1760-15,-2 1-336 0</inkml:trace>
  <inkml:trace contextRef="#ctx0" brushRef="#br0" timeOffset="58">20255 10301 19343 0,'-3'-2'1728'0,"3"1"-1392"0,0 1-336 0,0-1 0 0,1 1 1840 16,1-3 288-16,-1 1 64 0,1-2 16 0,3 0-208 0,2-4-32 0,1 0-16 0,3-1 0 0,2 2-144 0,-1 0-16 0,4-1-16 0,1 0 0 0,3 1-1072 0,-1 1-192 0,2-3-64 0,1 2 0 15,-1 1-144-15,1-3-48 16,-1 3 0-16,2-1 0 0,-2 0-256 0,1 1 0 16,-1-2 0-16,-1 0-144 0,1 0-160 0,-3 1-16 0,2 0-16 0,-1 1 0 31,0-4-432-31,0 2-96 0,-2-1-16 0,-1 1 0 15,-1-1-528-15,-2 2-96 0,-4 2-32 0,0 1-8992 16,-3 1-1808-16</inkml:trace>
  <inkml:trace contextRef="#ctx0" brushRef="#br0" timeOffset="59">20299 10451 31327 0,'1'5'1392'0,"-1"-4"272"0,2-1-1328 0,-1 2-336 0,0 0 0 0,2-2 0 0,0 0 1312 0,4 0 192 0,2 0 32 0,5-2 16 0,5-2-880 0,3 1-176 0,0-2-48 0,3 2 0 0,1-4-16 0,0 0-16 0,1 0 0 0,1-1 0 0,0 3-416 0,-1-3 0 16,-1 1 0-16,0 3-176 0,-3 0 176 0,-2-1 0 16,0-1 0-16,-2 2 0 15,-1 1-832-15,0 1-144 0,-3 0-32 0,-2 2-10160 16,1-3-2032-16</inkml:trace>
  <inkml:trace contextRef="#ctx0" brushRef="#br0" timeOffset="73">18448 13404 21183 0,'0'-4'1888'0,"1"2"-1504"16,1 2-384-16,-2-3 0 0,1 2 848 0,0 0 112 0,-1 0 0 0,1-4 16 0,2-1-192 15,-3-3-32-15,1 0-16 0,-2-2 0 0,0 1-144 0,-2 2-16 0,-1-1-16 0,-1 0 0 0,-1 1-432 0,-1-3-128 0,-2 2 0 0,0 0 0 0,0-1 544 0,-3 3 48 16,1 1 16-16,-1-2 0 0,0 5 96 0,-2-2 32 0,-1 5 0 0,-1-2 0 16,0 4-288-16,-1 0-64 0,-1 3-16 0,-1 1 0 15,-1 4-240-15,-1 1-128 16,1 2 160-16,0 1-160 0,2 0 272 0,2 2-32 0,0 0-16 15,2 2 0-15,3-1-96 0,1 3 0 16,0 1-128-16,1 1 192 0,2 0-192 0,0 2-192 16,0 3 48-16,2-4 0 15,2 0-240-15,0 0-32 0,1 1-16 0,0-2 0 0,2-1 432 0,0-1 0 0,0-1 192 0,2-4-64 0,0 1 352 0,1-3 80 16,0 0 16-16,2-4 0 0,0 0-256 0,0-4-32 16,1 1-16-16,2-4 0 15,0 1-96-15,1-3-32 0,1-3 0 0,1 1 0 0,0-3-16 0,0-1 0 16,2-3 0-16,-1 0 0 15,1-2 112-15,0-2 16 0,1-2 0 0,1 0 0 0,-3 1 16 0,2-5 16 0,-1 0 0 16,-1 0 0-16,0 2-32 16,-1-3-16-16,1 1 0 0,0-7 0 0,0 1-16 15,0-4 0-15,-2-1 0 0,1 1 0 16,-1-1 16-16,0 2 0 0,0-3 0 0,-2 3 0 0,1-3-112 0,-2 1 0 0,0 0-128 0,-2 2 192 16,-1 4-64-1,-1-2-128-15,-1 2 176 0,-2 1-176 0,2 1 192 0,-4 1-64 16,0-2 0-16,-1 2-128 0,0 0 208 0,-1 1-64 0,-1 0-16 0,-1 0 0 15,1 2-128 1,-1 0 0-16,0 2 0 0,-1-1 0 0,0 1 0 0,0 0-224 0,0 1 80 0,0 1 16 16,0 2-176-16,0-2-16 0,1 0-16 0,0 0 0 15,0 0-128-15,0 2-32 0,-1 0 0 0,3 1 0 16,-1 1-416-16,0-2-96 0,0 3-16 16,1-1 0-16,2 4-1376 0,-1-1-288 0,1 2-48 0,-1 5-11552 31</inkml:trace>
  <inkml:trace contextRef="#ctx0" brushRef="#br0" timeOffset="74">19073 12790 5519 0,'2'-22'496'0,"-2"10"-496"0,1 1 0 0,-1 1 0 0,0 3 6032 0,0 0 1120 0,2 3 208 0,-2-8 64 0,0-7-5184 0,1-5-1024 15,-2-1-192-15,1 2-64 16,-2 2-1264-16,-1 4-256 0,0 4-48 0,-1 1-16 16,-1 1-288-16,3 6-64 0,-1 0-16 0,1 1 0 0,-3 2 704 0,-2-1 144 15,-3 3 144-15,-4 3-208 0,1 2 1072 0,-2 2 224 16,-1 3 32-16,1 1 16 0,-1 0-128 0,1 0-32 0,1 2 0 16,1-2 0-16,0 4-256 0,2-1-48 0,3 3-16 15,-2 0 0-15,2 5-368 0,2 0-80 16,0 2-16-16,1 1 0 0,0 2 0 0,1 0 0 15,-2 3 0-15,2 2 0 0,1-4-192 0,-2 7 0 16,0 2 128-16,-1 5-128 0,-1 0 0 0,0 4 0 0,0 3 0 16,-2 0 0-16,1 4 0 0,1-1 0 15,1-5 0-15,1-4 0 0,0-7 0 0,1 2-240 0,2-5 48 0,-1 2 16 16,2-4 176-16,0-3 0 0,0 0 0 16,1-6 0-16,0-2 0 0,0-4 128 0,0-1-128 0,1-4 128 15,0-3-256-15,0-3-64 0,1-1 0 0,-1-1 0 16,-1-3-688-1,1-3-144-15,-1 1-16 0,0-2-10160 16,0-1-2016-16</inkml:trace>
  <inkml:trace contextRef="#ctx0" brushRef="#br0" timeOffset="75">18505 13292 10127 0,'-6'0'448'0,"1"0"96"0,1 0-544 0,3 0 0 0,0 0 0 0,1 0 0 0,1 0 160 0,-1 0-160 0,0 1 128 0,0-2-128 0,1 1 0 0,-1 0 0 0,0 0 0 0,0 0 0 0,0 0 0 0,0 0 0 16,0 0 0-16,20-12 0 0,-16 11-144 0,-2-1 144 15,2 0 0-15,0 1 0 0,-1 0 0 0,2 1-128 16,3 0 128-16,0-4 0 0,1 3 2032 0,2 0 432 15,1 1 96-15,1-3 32 0,2 3 560 0,-2 0 112 0,2 0 32 16,0-1 0-16,1 1-1104 0,-1 0-208 16,-2 4-64-16,2-4 0 0,-1 0-848 0,1 0-176 15,0-3-48-15,1 2 0 0,-2 0-528 0,4-4-96 0,0-1-32 0,2 2 0 16,0 2-192-16,0-2 144 0,1 1-144 16,-2-2 128-16,1-1-128 0,-1-1 0 0,-1 1 0 0,-2 2 128 15,1-1-128-15,-3 0 0 0,-1 1 0 0,-1 2 0 16,0-2 0-16,-2 2 128 0,0-2-128 15,-1 3 0-15,0-3 0 16,-5 2 128-16,1 2-128 0,-1-3 0 0,-1 2 0 0,-2-2 0 0,0 3-144 0,-2 0 144 31,1 0-560-31,-4 0 0 0,2-2 0 0,-3 1-11584 32,-3-1-2320-32</inkml:trace>
  <inkml:trace contextRef="#ctx0" brushRef="#br0" timeOffset="76">17498 14193 35935 0,'-6'1'3200'0,"1"-1"-2560"0,4 0-512 0,0 0-128 0,1 0 0 0,-1 2 0 16,-2-2-128-16,-2 1 128 0,-1-1-896 0,1 0-80 0,1-1-32 0,3-2 0 0,1-2 1424 0,3 0 288 0,2 0 48 0,1-1 16 0,2-1 432 0,3-1 80 0,3 2 32 0,1-1 0 15,5-1-624-15,2 0-128 16,3 0-32-16,4-4 0 0,4 1-96 0,4-1-32 0,3-1 0 0,1 0 0 16,1 2-112-16,8-2-32 0,7-3 0 0,4 1 0 15,-2 2-128-15,6 2-128 16,6-2 144-16,4-2-144 0,2 1 0 0,1 2 0 0,2 2 0 0,-3 4 0 15,-2 0 0-15,-7-1 0 0,-5 3 0 0,-4-3 0 16,-4 4 0-16,-4-1-256 0,-3 3 48 0,-1-1 16 16,-4 1 16-16,-3 1 16 0,-2 0 0 0,-5 0 0 0,-3-2 16 0,-3-1 0 15,-2 0 0-15,-4 0 0 16,-2-2-112-16,-3 0-32 0,-3 4 0 0,-3-4 0 16,-1 1-672-16,-4 2-128 0,-3 1-16 15</inkml:trace>
  <inkml:trace contextRef="#ctx0" brushRef="#br0" timeOffset="77">18256 14934 24879 0,'2'-4'2208'0,"0"0"-1760"0,-1 2-448 0,1-1 0 0,-1 2 0 0,0-1-192 0,3-4 0 0,2-2 16 0,1-4 176 0,1 1 176 0,-1-3-48 0,1 2 0 16,-3 0 320-16,-2 4 64 0,1-3 16 0,-3 3 0 16,1 0 432-16,-4 1 64 0,1 1 32 0,-3-2 0 15,-1 0 320-15,0 0 64 0,-2 0 16 0,-2 1 0 16,-2-3-624-16,-1 2-128 0,-1 0-32 0,-1 2 0 16,-2 1-416-16,-2 2-96 0,0-3-16 0,-5 6 0 15,1 0-144-15,-3 1 160 0,0 5-160 16,-4 2 160-16,-1 3-160 0,-3 1 128 0,-3 4-128 15,2 2 128-15,3-1-128 0,-3 4 0 16,2 1 0-16,4 1 0 0,4-1 0 0,3-4 192 0,3 5-192 0,0-2 192 0,5-2 80 16,0 2 32-16,3 3 0 0,2-1 0 0,0 3-304 0,3-2-192 15,2-1 16-15,3 0 16 16,3-1-240-16,4-2-48 16,1-1-16-16,3-1 0 0,2-1 464 0,2-5 0 0,-1 0 0 0,4-3 0 0,0-2 256 0,1-1-64 15,1-1-16-15,1-4 0 0,1-1 32 0,1-1 16 16,0-4 0-16,-1 0 0 0,0-3 32 0,0 0 16 15,1-3 0-15,-1-3 0 0,1-3-16 0,2-1-16 16,-1-3 0-16,0-3 0 0,0-2 80 0,-2-3 32 16,2 1 0-16,-2-2 0 0,-1 0 48 0,-1-3 16 0,-1 0 0 0,-1-1 0 15,-2 2-32-15,-3 0-16 0,0 0 0 0,-5-2 0 16,0 1-64-16,-2-3-16 0,-1 0 0 0,-3 1 0 16,0 0 32-16,-2-1 0 0,-2-4 0 15,1 1 0-15,-1 1-64 0,-1 0-16 16,1 1 0-16,-1 1 0 0,0 2 0 0,-1 0 0 0,1 1 0 15,0 2 0-15,-1-2-112 0,-1 1-128 0,0 1 176 0,0 2-176 32,0 2-224-32,0 4-160 0,0-2-16 0,0 4-16 0,2 5-416 0,-2 1-64 0,1 4-32 0,-1 2 0 15,3 3-160-15,-2 1-16 0,0 3-16 0,0 2-17904 16</inkml:trace>
  <inkml:trace contextRef="#ctx0" brushRef="#br0" timeOffset="78">18980 14616 34095 0,'-6'9'3024'0,"1"-3"-2416"0,1 0-480 0,2-4-128 0,-1 2 288 0,-2 2 32 0,-5 7 16 0,-5 6 0 0,-6 10-144 0,-3 1-16 0,-1 1-16 0,1-1 0 16,2 5 736-16,0-2 160 0,1 2 32 0,0 0 0 0,0 3-384 0,-1-2-80 16,-1 2-16-16,-1-2 0 0,0 2-192 0,-1-3-32 15,2 3-16-15,1-8 0 16,-1-1-368-16,4-2 144 0,1-6-144 0,2 0 0 0,0 0 0 15,4-8-352-15,-1 2 48 0,2-6 16 16,1 0-416-16,2-5-64 0,-1-4-32 0,2 0 0 16,2-4-1680-16,0-5-336 0,1 0-64 0,0-6-11808 0</inkml:trace>
  <inkml:trace contextRef="#ctx0" brushRef="#br0" timeOffset="79">18444 14707 43311 0,'-1'5'1920'0,"0"-1"384"0,0-1-1840 0,1 0-464 0,0-1 0 0,1 1 0 0,1 0-528 0,1 3-208 0,3 3-32 0,3 3-16 0,3 4 784 0,3-2 0 0,2 2 0 0,4 0 0 0,0 0 256 0,2-1-64 0,0 1 0 0,2 1 0 15,-2 2-192-15,-4-5 0 0,-6 0 0 0,3 2 0 16,4 4 0-16,1 3 0 0,2 6 0 0,-2-2 0 15,-2-3 0-15,1 2-288 0,0 1 64 0,-3 0 16 16,2 0-1328-16,-3-3-272 0,0 0-48 0,-1-4-16 16,0-3-1200-16,-3-5-256 0,-2-5-32 15,-1 0-16-15,0-3 992 0,-2-3 192 0,-1-2 32 0,-1-3-5392 16</inkml:trace>
  <inkml:trace contextRef="#ctx0" brushRef="#br0" timeOffset="80">19716 13804 38703 0,'2'0'3440'0,"2"-2"-2752"0,-1 2-560 16,0-1-128-16,1 1 160 0,1 0 0 0,2-2 0 0,7-1 0 0,4-3-160 0,3 1 0 0,1-5-192 0,1 3 192 0,-2 0-176 0,-1-1 176 0,-1 0-128 0,1 2 128 0,-1 0-128 0,-2 1 128 15,0-1-128-15,-1 0 128 0,2 1 240 0,-4 0 128 0,3 0 16 0,-3 0 16 16,1 2-400-16,-1 1-224 0,-1 1 32 0,0 1 0 31,-2-1-1440-31,-1-1-288 0,-2 4-48 0,0-1-8464 0,-2 2-1680 0</inkml:trace>
  <inkml:trace contextRef="#ctx0" brushRef="#br0" timeOffset="81">19779 14041 41471 0,'2'5'1840'0,"-1"-5"368"0,2 1-1760 0,1-1-448 0,-1 0 0 0,1-1 0 0,1 1 160 0,4 0-160 0,5-5 192 0,7 1-192 0,5-2 0 0,4-1-192 0,1-2 0 0,1 0 0 15,-2 3 0-15,-1-3 16 0,2 1 0 0,-2 0 0 16,-1 1-128-16,-2 1-16 0,-1 1-16 0,-3 0 0 31,-2 2 336-31,-3-2 0 0,-3 4-144 0,0-2 144 0,0 1-1392 0,0 0-208 0,-3 2-64 0,-1-1-14080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22:01:47.86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7252 11321 10127 0,'0'-4'896'0,"-1"0"-704"0,0 0-192 0,0 2 0 0,1-1 3968 0,0 1 752 16,0 0 144-16,-1-1 48 0,1-5-2368 0,-1 0-480 15,2-2-80-15,-1 2-32 0,2 0-1168 0,-1 1-224 16,1 2-48-16,0 1-16 0,1-1-224 0,0 4-32 15,-1-1-16-15,1 2 0 0,-1 2 32 0,2-1 16 16,0 2 0-16,0 0 0 0,3 1 112 0,-3 0 32 16,1 1 0-16,1 0 0 0,-1 3-32 0,1-3-16 15,-1 3 0-15,1 1 0 0,-1-2 48 0,-1 2 16 16,1 3 0-16,0 1 0 0,0 1-144 0,0 4-32 16,0-3 0-16,0 8 0 0,0 6-96 0,-1 2-32 15,2 6 0-15,-4 7 0 0,-1 2-128 0,-1 4 0 0,-2 3 0 0,-1-2 0 16,1-1 0-16,0-5-176 0,1-4 48 0,1-6 0 15,1 1 128-15,1 0 0 0,-1-5 0 0,0-4 0 16,-1 2 0-16,0-3 176 0,-1 0-48 0,0 1 0 16,-1-1 64-16,0-3 16 0,0-4 0 0,0 2 0 15,0-4-208-15,1-1 128 0,-1-1-128 0,1-1 0 16,-1-3 272-16,0-2-32 0,0 0-16 0,-1 0 0 16,1-2-224-16,-1 0 0 0,1-2 0 0,0-1 0 15,1 0 0-15,-2-3 0 0,2 1 0 0,-2-2 0 16,0-1 160-16,2-1-16 0,-3 2 0 0,3-3 0 15,-2 2 192-15,2-3 48 0,-2 0 0 0,2-1 0 0,-2 2-128 16,2 0 0-16,-2 1-16 0,3 0 0 0,-1 0-240 0,1 2 128 16,0 0-128-16,0-2 0 0,1 1 0 0,1 0 0 15,0 2 0-15,1-1 0 0,0 0 0 0,-1-1 0 16,2 1 0-16,0-1 0 0,1-1 0 0,1 1-128 16,0 1 128-16,1 0 0 0,1-1 0 0,0-1 0 15,1 2 0-15,3 0 0 0,1 0-128 0,1 0 128 16,-2 0 0-16,5 0 0 0,2 0 0 0,2-4 0 15,3 3 160-15,1-2-32 0,2-1-128 0,2 2-240 16,0-1 64-16,2 2 16 0,0 1 0 0,1 2 0 16,1 0 0-16,0 0 0 0,-3-2 160 0,2 3-160 0,2-3 160 15,-1 0-160-15,-1 1 160 0,-2-1 0 0,-1 3 0 0,-1-6 0 16,0 2 0-16,-4-2 0 0,-1 3 0 0,0-2 0 16,3-2 0-16,0 0 0 0,-1-1 0 0,1 1 0 15,-2-2 0-15,0 1 0 0,-2 1 128 0,-1 0-128 16,-4-4 128-16,-1 4-128 0,0 2 160 0,-3-2-160 15,0 4 0-15,-1 0 0 0,-1 0 0 0,-1 1 0 16,-1 2 0-16,-1-2 0 0,-1 0 0 0,0 2 0 16,-2-2 0-16,0-1 0 0,0 0 0 0,-2 0 0 15,-2 0 0-15,2 0 0 0,-2 0 0 0,1-1 0 16,-1-3 304-16,-1 0-48 0,1 0 0 0,-1 2 0 16,0-2 32-16,0 1 0 0,0 1 0 0,0-1 0 15,2-1-288-15,-2 1 128 0,0-1-128 0,1 0 0 0,-1 0 144 16,0 0-144-16,0-1 0 0,0 0 144 0,0-3-144 0,0 3 0 15,0 0 144-15,1-2-144 0,-1-1 336 0,0-1 0 16,1-3 0-16,1 0 0 0,-1-3 0 0,2 2 0 16,-3-3 0-16,1-2 0 0,2-1-16 0,-3-3 0 15,1-2 0-15,0-2 0 0,1-4-16 0,-2-1-16 16,0 0 0-16,0-6 0 0,0-2-144 0,0-4-16 16,0-2-128-16,0 2 192 15,-2 0-192-15,1 1 0 0,0-1 0 0,-1 5 0 0,0 3-192 0,0 2-48 16,0-4 0-16,-2 4 0 0,1 2 48 0,1 3 0 15,0 1 0-15,0 3 0 0,0-3 192 0,1 4-192 16,1-1 192-16,0-1-192 0,0 1-16 0,0-1 0 16,1 2 0-16,1 1 0 0,0 4 16 0,0 1 0 0,0 1 0 15,1 0 0-15,-2 3 48 0,2 2 16 0,-1-2 0 0,1 3 0 16,0 3 128-16,-2 1 0 0,0 2 0 0,1-2-128 16,-2 3-80-16,0 0-16 0,1-1 0 0,0 2 0 15,-1 1 80-15,0 1 16 0,-1 0 0 0,0 0 0 16,1 0 0-16,-3 2 0 0,2 1 0 0,1-3 0 15,0 0-48-15,0 0 0 0,-12 14 0 0,9-12 0 16,2 1 176-16,-2-2 0 0,3 2 0 0,0-3 0 16,0 1 0-16,0-2 0 15,0 1 0-15,0 0 0 0,0 0 0 0,0-3 0 0,0 3 0 0,0 0 0 16,0 0 0-16,0 0 0 0,0 0 0 0,0 0 0 0,-18-5 0 0,12 5 176 16,-1 0-176-16,-1 0 192 0,-3 1 0 0,1-1 16 15,-3 2 0-15,-2-2 0 0,-1 0-208 0,-3 0 0 16,0 0 0-16,-5 0 0 0,-1 0 0 0,-2 0 0 15,-1 0 0-15,-1 0 0 0,-3 1 0 0,5 0 0 16,4-1 0-16,-3 3 0 0,-5-3 144 0,-2 1-16 16,4 2 0-16,-2-2 0 0,-1 3 0 0,1 1 0 15,2 1 0-15,0 1 0 0,1 2-128 0,-2-2 0 16,-1 4 0-16,1-5 0 0,4 2 0 0,2-2 0 16,3 0 0-16,0-1 0 0,4 0 0 0,-1-3 0 15,3 1 0-15,-2-1 0 0,1 1 0 0,1 0 0 16,1-2 0-16,-1 0 0 0,4 2 0 0,-1-3 0 0,0 0 0 0,0 1 0 15,2 0 0-15,-1 1 0 0,1-2 0 0,0 1 0 32,2-1-384-32,-1 1-96 0,2 1-32 0,0-1 0 15,2 0-448-15,0 0-80 0,1 1-32 0,1-1 0 16,1 0-80-16,1 1-32 0,1-1 0 0,0 3-17808 0</inkml:trace>
  <inkml:trace contextRef="#ctx0" brushRef="#br0" timeOffset="1">7918 11685 35935 0,'1'-4'3200'0,"-1"1"-2560"0,0 2-512 0,0 1-128 16,0 0 608-16,1-2 96 0,0-1 32 0,1-3 0 31,0-2-1424-31,0 0-272 0,2-2-64 0,-1 1-16 16,-2-1 128-16,-1 1 16 0,0-1 16 0,-4 2 0 0,0-3 880 0,-3 2 0 0,-2 2 128 0,-2-2 0 15,-1 2 928-15,-2 2 176 0,-1 1 48 0,-1 2 0 16,1 0-304-16,1 4-48 16,0 0-16-16,0 2 0 0,1 2-496 0,-2 0-96 0,1 3-32 0,1 2 0 15,0-1-288-15,1 2 0 0,1 0 0 0,2 0 0 16,0 1-256-16,1 0 0 0,2-1 0 0,1 1 0 0,2 1 256 15,0-2 0-15,1 1 0 0,1 0 0 0,1 0 0 0,0 1 160 16,1-3-32-16,0 1 0 0,2 2-128 0,1-1 0 16,2 0 0-16,0 0 0 0,2 1 160 0,3-2-160 15,1-1 192-15,1-2-192 0,0 0 144 0,0-2-144 16,1-2 0-16,2-1 144 0,-1-4-144 0,-2 0 0 16,1-3 0-16,-2-1 0 15,0-2 0-15,0 2 0 0,0-5 0 0,0-1 0 0,-2 1 0 0,1-3 0 16,0 2 0-16,0-5 0 0,-1 3 160 0,0-2 0 15,-1-2 0-15,-1 2 0 0,-1-1 32 0,-1-1 0 16,-2 0 0-16,0 1 0 0,-1-1-192 0,-2-1 0 0,-1 0 0 16,0-1 0-16,-1 3 0 0,-2-3 0 0,3 1 0 15,-2 1 0-15,-1-1 0 0,1 1 208 16,0 5-48-16,0-3-16 0,0 7-144 0,1 1 0 0,1 2 0 0,0 3 0 16,-1 2 0-16,2 2 0 0,-1-1 0 0,0 3 0 15,0 2 0-15,0 1 0 0,0 3 0 0,0-1 0 16,-1 3 0-16,1 0-176 0,0 1 48 0,1-1 0 15,-1 2 128-15,1-1-160 0,0-1 160 0,0 1-160 16,0 1 160-16,0-2 0 0,1 1 0 0,-1 1 0 16,1 3 0-16,-2 0 0 15,0 3 0-15,0-5 0 0,0 4 0 0,-1-3 0 0,-1-1 0 0,-1 1 0 16,0-1 0-16,-1 1 0 0,-1-1 0 0,-1-1 0 16,0 0 0-16,-1-2 0 0,0 3 160 0,-1-3-160 0,-1 3 304 0,1-3-48 15,-1 2 0-15,-1-1 0 0,3 0-256 0,-1-3 0 16,1 1 0-16,-1-1 0 0,-2 2 0 0,1-1 0 15,0-2 0-15,-1-1 0 16,-1 1 0-16,-1-3 0 16,0-1 0-16,-1-2-144 0,-1 0 144 0,0-4-208 15,-1 1 80-15,-3-1 128 0,0-1-336 0,0-3 48 16,-1 0 16-16,-1 0 0 16,0-2-1104-16,-2 0-224 0</inkml:trace>
  <inkml:trace contextRef="#ctx0" brushRef="#br0" timeOffset="2">8072 11923 39615 0,'-2'0'1760'0,"0"0"352"0,1 0-1680 0,0 0-432 0,0 0 0 0,1 2 0 0,-1 0 304 0,0 1-32 16,0 1 0-16,0 3 0 0,0 5-272 0,0 3 0 15,1 1 0-15,1 0 0 0,0 2 0 0,0 1 0 16,1-1 0-16,0 3 0 0,1-1 192 0,1 2-192 16,0-1 192-16,0 2-192 0,2-2 144 0,-1-1-144 15,-1 1 0-15,3-1 144 16,0 2-912-16,0-2-176 0,1 5-32 0,0-3-16336 0</inkml:trace>
  <inkml:trace contextRef="#ctx0" brushRef="#br0" timeOffset="3">8077 14858 19343 0,'0'-1'1728'0,"-1"-1"-1392"0,0 0-336 0,1 1 0 16,1-2 2112-16,0-1 368 0,-1 2 64 0,3-3 16 15,0-4-3712-15,2-4-720 0,3-2-160 0,-2-1-16 16,1 1 576-16,-1-2 112 0,-1 3 16 0,-1 2 16 0,-2 0 2368 0,-2 1 480 16,0-1 80-16,-1 3 32 0,-1 2 224 0,-1-2 32 15,0 3 16-15,-1-1 0 0,-2-1-560 0,0 2-128 16,1-1 0-16,-3 1-16 0,0 1-528 0,-1 0-96 15,-1 3-32-15,-1 0 0 0,0 2-544 0,-1 3-352 16,1 3 48-16,-2-1 16 16,0 4-352-16,0 1-64 0,-1 2 0 0,-3 3-16 0,1 2 560 0,-3 0 160 15,1 3 0-15,-1-2 0 0,2-2-144 0,0 4 144 16,1 2-192-16,-1-3 192 0,3 3 0 0,-1-1 0 0,5 2 0 16,2-5 0-16,2-2 1024 0,3 0 176 0,1-2 16 0,3-2 16 15,2-2-528-15,3-1-128 0,1-2 0 0,3-1-16 16,1-1-560-16,3-4 0 0,2-1 0 0,2-1 0 15,1-2 224-15,1-2 32 0,3-1 16 0,-3-3 0 16,2 0 0-16,-3 0 0 0,2-3 0 0,-3 1 0 16,0 0-128-16,-2 0-16 0,0-1-128 0,-1 2 192 15,-2 0 16-15,-3-3 0 0,1 0 0 0,-2 1 0 16,-2-1 32-16,-1 0 0 0,-1-2 0 0,-2 2 0 16,-2-1-240-16,-1 1 128 0,-1-2-128 0,1 1 0 15,-2-2 208-15,-1 1-48 0,0 2-16 0,2-2 0 16,0 1 80-16,1 2 16 0,1 2 0 15,1 1 0-15,1 1-48 0,0 2-16 0,1 2 0 0,0 3 0 0,0 2-176 0,-2 2 0 16,2 3-160-16,-1 1 160 0,-1 4-256 0,-1-2 64 16,0 0 0-16,-2 4 0 0,0 1 192 0,-1 1 0 15,-2 4 0-15,0-1 0 0,0 2 128 0,0-2 32 16,0 0 0-16,1 0 0 0,1 2-160 0,0 1 0 16,1-3 0-16,1 3 128 0,2 2-128 0,1 0 0 15,0-3 0-15,2 1 0 0,2 0 128 0,-2-1-128 16,1 2 128-16,-1-3-128 0,-1 1 0 0,0 1 0 15,-2 0 0-15,0 2 0 0,-2-2 0 0,-1 0 0 16,-2 0 0-16,0 1 0 0,-1 3 0 0,-2 0 0 16,2 0 0-16,-3 2 0 0,-1 2 0 0,-1-1 0 15,-1 3 0-15,-1 0-176 0,2-7 176 0,-2 0 0 0,1-2-144 0,-1-2 144 16,2-4 0-16,-2-3 0 0,2-2 128 0,-2-3-128 16,1-1 304-16,-2-3-32 0,0 0 0 0,0-6 0 15,-2 0-272-15,-2-6-144 0,-1 1 16 0,-1-4 0 31,-1 1-304-31,1-3-48 0,0 0-16 0,0-1 0 16,1-6-80-16,0 4 0 0,1-1-16 0,-3 0-17776 0</inkml:trace>
  <inkml:trace contextRef="#ctx0" brushRef="#br0" timeOffset="4">8253 15088 43311 0,'0'-2'1920'0,"-2"-2"384"0,1-1-1840 0,1 1-464 0,1 0 0 0,1 0 0 0,1-1-208 0,2-3-144 15,4-5-32-15,4-4 0 16,4-4-1008-16,3 0-208 0,4 1-32 0,-3 4-16 16,-2 5 864-16,-1 2 160 0,0 1 48 0,-2 3 0 0,0 1 1072 0,-3 3 208 0,0-2 64 0,-2 6 0 15,-2-3 160-15,-1 1 32 0,1 3 16 0,-1 1 0 16,0 1-592-16,-2 2-128 0,1 0-32 0,-2 1 0 15,0 0-224-15,-2 3 0 0,0 0 128 0,-2 4-128 16,-1 1 0-16,-2 0 0 0,-1 3 0 0,-4-1 0 16,-1 3 0-16,-1 1 0 0,-2 3 0 0,-3 0 0 0,-1 2-240 15,-2-1 64 1,-2 1 16-16,0-2 0 0,-1-4-176 0,1-2-48 16,2-1 0-16,-2 2 0 0,1-2 256 0,0 0 128 0,2-2-160 0,5-4 160 0,2 0 0 0,2-4 240 15,3-4-32-15,1-1 0 0,3-2 112 0,0-2 0 16,4-1 16-16,0 0 0 0,3-3-336 0,1 0 144 15,0-1-144-15,1 0 0 16,2 0-256-16,0-2-144 0,3 1-48 0,1-2 0 16,1 3-832-1,0 0-160-15,2-2-32 0,1 1-14480 0</inkml:trace>
  <inkml:trace contextRef="#ctx0" brushRef="#br0" timeOffset="5">8667 14205 15663 0,'-2'-2'1392'0,"0"2"-1120"0,1 0-272 0,1 0 0 0,-1 2 256 0,0-2-16 16,-1 1 0-16,-1 0 0 0,-1 1 416 0,-3 2 96 16,0-3 16-16,0 3 0 0,-2 1 2112 0,-1 0 416 15,1 0 96-15,-4 1 0 0,-1-3-832 0,-1 1-160 16,-1 0-32-16,-3-2-16 0,0 1-1440 0,-2-3-272 15,-3 2-64-15,0-4-16 0,-2 2-368 0,-3-3-192 16,0-1 192-16,-1 0-192 0,-2-1 0 0,-3-2-224 16,-4-3 16-16,-2 1 0 0,-2 1 0 0,-2-1 0 15,0 3 0-15,-1-1 0 0,1 3 80 0,4 2 128 16,4 2-208-16,-5 2 80 0,-3 4 128 0,1-1 0 0,-1 3 0 16,3-1 0-16,5 1 192 0,0-3 32 0,3 3 0 0,3-3 0 15,2 0-80-15,2-1-16 0,0 2 0 0,4-4 0 16,1 2 64-16,3-3 0 0,2 1 0 0,1-2 0 15,1 2 0-15,3-2 16 0,3 2 0 0,1-2 0 16,2 2-80-16,-1 1-128 0,3 0 176 0,0-1-176 16,0 2 256-16,2 0-64 0,0 1-16 0,2 0 0 15,2 2-176-15,0 1 160 0,2 3-160 0,0 1 160 16,4 2-160-16,-2 1 0 0,3 1 0 0,-1 2 128 16,2-1-128-16,-1 0 0 0,-1 0 144 0,1 4-144 15,0 4 0-15,0 0 144 0,0 2-144 0,0 6 0 16,1 5 0-16,0 4 0 0,-1 3 0 0,-1 0 0 0,-2 1 0 0,-2-3 0 15,0-2 0-15,-2 4 0 0,-1 9 0 0,-1 1 0 16,-3 1 0-16,-1 0-144 0,0-4 144 0,-3 0 0 16,0-2 0-16,-3-4 0 0,1 0 0 0,-2-4 0 15,-1 0 0-15,-1-4 0 0,1 1 192 0,0-5-16 16,0-4-16-16,1-5 0 0,2-1-160 0,1-3 0 16,3-4 0-16,-2-1 0 0,2-4 272 0,1-2-16 15,2-1-16-15,0-1 0 0,1-1-16 0,0-2 0 16,2 2 0-16,-1-2 0 0,1-1-224 0,2 0 0 15,-2 1 0-15,2-1 0 0,-2 1 0 0,3 0-128 16,0 2 128-16,0-3 0 0,0 2-240 0,0-4 64 0,2 0 16 16,-1-1 0-16,2 0 160 0,0-1 0 0,1 3 160 0,0-3-160 15,1 4 320-15,2-4-16 0,4 1-16 0,5 0 0 16,2-1-48-16,3 0-16 0,4-1 0 0,1 0 0 16,2-3-224-16,3-3 176 0,3-1-176 0,0 1 160 15,-1-1-32-15,4 1-128 0,2 0 192 0,1 1-64 16,1 2-128-16,-3-1 0 0,4-1 144 0,-2 4-144 15,0 0 0-15,-2 2 0 0,-3 0 0 0,-2 0 0 16,-2 2-256-16,5 0 48 0,7 0 0 0,1 0 0 16,1 0 64-16,-4-2 16 0,-1 0 0 0,-2 0 0 15,-1 0 128-15,0-2 0 0,1 0 0 0,1-1 0 0,-2 3 0 0,0-3 176 16,1 3-48-16,-4 0 0 16,-2 2-128-16,0 0 0 0,-1 1 0 0,-2 0-176 0,-1 2 176 0,-3-4-128 15,-4 2 128-15,-4-3-128 0,-4 0 304 0,-1 0 64 16,-4 0 16-16,-2 0 0 0,-2 1 0 0,-4-1 0 15,2 0 0-15,-4 0 0 0,1 0 64 0,-2-1 0 16,-1 1 16-16,0 0 0 0,2 0-128 0,-4 0-16 16,2 0-16-16,0 0 0 0,0 0-48 0,0-3-128 15,0 2 192-15,-2-3-64 0,0 1-128 0,1-1 0 16,-2 0 0-16,-1-3 0 0,0 1 144 0,1-3 0 16,0 1 0-16,-1-3 0 0,0-1-16 0,-1-1 0 15,2 0 0-15,-1-1 0 0,3-3-128 0,-2-2 192 0,2-1-192 16,-1-2 192-16,4-4-192 0,-2-2 0 0,1-3 0 0,0-5 128 15,1 0 0-15,0-5 0 0,1-9 0 0,0-3 0 16,0 3-128-16,1 0 0 0,0-1 0 0,2 4 0 16,0 3 0-16,2 6-192 0,-1 2 0 0,-1 2 16 15,0-2 48-15,-2 2 0 0,0 1 0 0,-2 0 0 16,0 1 128-16,-1 1 144 0,-1-1-16 0,-1 4-128 16,0-2 0-16,0 3 0 0,-1-4-192 0,-1 0 48 15,-1-1 144-15,0 0 0 0,-1 1 0 0,1 2 0 16,1 0 0-16,1 0 0 0,0-2 0 0,2 5-128 15,2 2-256-15,0 3-64 16,1 1 0-16,-1 3 0 0,1 5-176 0,0 1-32 0,-2 1-16 0,0 1 0 16,1 5 272-16,-4-1 48 0,1 1 16 0,-2 0 0 0,1 4 160 0,-2 0 48 15,-1-1 0-15,1 2 0 0,-2 0 128 0,2 2 0 16,-1 1 0-16,0 1 0 0,-1-1 0 0,0 3 0 16,1-1 0-16,-2 3 0 0,2-2-256 0,-2 0 0 15,2 2-16-15,0-4 0 0,0 2 80 0,0-1 32 16,0 0 0-16,1 0 0 0,-1 0 160 0,0-1 0 15,-1-1 0-15,1-2 0 0,-1 1 0 0,-1 2 0 16,0-5 192-16,-2 4-64 0,0-2 64 0,-2 0 0 16,0 1 16-16,-1-2 0 0,-3 2-208 0,2-1 0 15,-2-2 128-15,-2 2-128 0,2-2 208 0,-3 0 0 16,1 0 0-16,0 0 0 0,-1 0 96 0,-2-2 16 16,3 0 0-16,-2 0 0 0,1 1-48 0,0-3 0 0,2 0 0 0,0 0 0 15,1 0-64-15,1-1-16 0,1 0 0 0,-2 0 0 16,1-1-64-16,-1 1-128 0,2 0 176 0,-1-2-176 15,0 3 0-15,0 0-352 0,2-1 48 0,1 1 16 32,0 1-448-32,1 1-96 0,1-2 0 0,1 2-16 15,2 0-336-15,-1 1-64 0</inkml:trace>
  <inkml:trace contextRef="#ctx0" brushRef="#br0" timeOffset="6">2498 13064 42383 0,'-6'1'3776'0,"1"0"-3024"16,3 1-608-16,1-1-144 0,1 2-256 16,-1-2-96-16,-3 3-16 0,-3 1 0 0,-1 0 0 0,-1 3 0 0,0 1 0 0,1-2 0 15,0 1 368-15,-2 0 160 0,-1 1-16 0,-1-1 0 16,-2 4 240-16,-4-1 32 0,-3 4 16 0,-4 1 0 15,1 3-32-15,-4 3 0 0,-5 3 0 0,-2 5 0 16,1-3-128-16,0 4-16 0,-4 6-16 0,-1-2 0 16,4 0 16-16,-1-2 0 0,2-4 0 0,4-3 0 15,3-3-256-15,4-5 144 0,3-5-144 0,1-1 128 16,2-3-128-16,3-2-272 0,0-2 64 0,1-2 16 16,3-2-512-16,1-4-112 0,0-1-16 15,2-5-18144-15</inkml:trace>
  <inkml:trace contextRef="#ctx0" brushRef="#br0" timeOffset="7">1898 13148 50687 0,'3'-2'2240'0,"0"2"464"0,0 2-2160 0,1-1-544 0,0 3 0 0,0-1 0 15,1 1-1216-15,3 4-368 0,7 5-64 0,4 1-16 0,5 7 1664 0,-2-1 192 16,2 1 96-16,-2-1 32 0,-2 1-16 0,0 1 0 15,0 1 0-15,-1 2 0 0,0 0-96 0,-2 2-16 0,-2 0 0 0,0 2 0 16,-3 0-64-16,0 1 0 0,-1-1-128 0,-3-1 192 16,2-2-192-16,-2-2 0 0,0 2 0 0,-2-3 0 15,1-4 0-15,0-2 0 0,0-1 0 0,1-1 0 32,0-2-688-32,3-4-16 0,-1 1-16 0,4-4-19840 0</inkml:trace>
  <inkml:trace contextRef="#ctx0" brushRef="#br0" timeOffset="8">2962 13368 29487 0,'-13'-3'2624'0,"3"1"-2112"0,-1 1-512 0,5 0 0 15,0 1 2592-15,4 0 416 0,-2 1 64 0,-4-1 32 0,-3-1-2384 0,-2 1-464 16,1 0-112-16,4-3-16 0,4 1-128 0,2-1 0 15,5 1 0-15,3 0 0 0,3 0 0 0,3-1 0 16,5 2 0-16,2 1 0 0,3-3 128 0,4 3-128 16,-1 3 192-16,6-3-64 0,6 1 192 0,2 2 16 15,-3-1 16-15,2 0 0 0,5 3-224 0,-2-3-128 16,-1 1 128-16,-2-1-128 0,0 0 192 0,-4-1-48 16,-2 0 0-16,2-1 0 0,1 1 80 0,0 1 16 15,-2-2 0-15,-1 0 0 0,-2-2-240 0,-4 1 144 16,-2 0-144-16,0 0 128 0,-1 1-128 0,-4-2 0 15,1 1 0-15,-4 1 0 0,-4 0 0 0,-1 0 0 0,0 0 0 0,-2-1 0 16,-1 1-208-16,-1-1-32 0,-3-1 0 0,0 0 0 31,-3 2-272-31,-1-3-48 0,0-1-16 0,-1 0 0 16,-1 2-688-16,0-3-144 0</inkml:trace>
  <inkml:trace contextRef="#ctx0" brushRef="#br0" timeOffset="9">3897 13422 35935 0,'-1'0'3200'0,"1"-1"-2560"0,1 1-512 0,-1-1-128 32,2 0-1440-32,0 1-304 0,2-2-64 0,-1 0-16 0,4-2 1376 0,1 0 256 0,0 2 192 0,0-2-208 15,-1 1 1040-15,-2 2 192 0,-1-2 64 0,1 2 0 16,-1 1 336-16,-2 0 80 0,0 0 16 0,0 0 0 15,-1-3-560-15,-1 3-128 0,1 0 0 0,-1 0-16 0,0 3-368 0,0-3-80 16,0 0-16-16,0 0 0 0,0 0-144 0,0 0-16 16,0 0-16-16,0 0 0 0,0 0-48 0,0 0-128 15,0 0 192-15,0 0-64 0,0 0 0 0,0 0-128 16,0 0 192-16,0 0-64 0,0 0 96 0,0 0 16 16,0 0 0-16,0 0 0 0,0 0 80 0,0 0 0 15,-1 17 16-15,-1-17 0 16,-1 1-80-16,1 0 0 0,0 0-16 0,0-1 0 0,1 2-96 0,-1-2-16 15,1 1 0-15,0-1 0 0,1 1 0 0,-1-1 0 16,1 0 0-16,0-1 0 0,1 1 0 0,-1-1-128 16,0 1 192-16,0-3-64 0,1 2 128 0,0 0 32 15,-1 1 0-15,0 0 0 0,0 0-32 0,0 0-16 0,0 0 0 16,0 0 0-16,11-16-80 0,-6 12-16 0,1-1 0 0,4-2 0 16,1 0 64-16,5-3 16 0,7-2 0 0,4-2 0 15,6-3 32-15,6-3 0 0,5-1 0 0,8-4 0 16,12-3-96-16,4-2-16 0,3-2 0 0,0-3 0 15,-4 3-144-15,1-2 0 0,3 0 0 0,1-5 0 16,0 1 0-16,-3 0 0 0,1 0 0 0,-1 1 0 16,3 3 0-16,-3-2 0 0,1-1 0 0,-2 1 0 15,-1 1 160-15,10-2 0 16,7-5 0-16,2 1 0 0,1-1 16 0,-1 6 0 0,-1 4 0 0,0 0 0 16,-1 0-176-16,-1 0 0 0,-1 2 0 0,-3 2 0 15,-5 1 0-15,-7 1 0 0,-8 4 0 0,-2-2 0 0,0 2 0 16,-3 1 0-16,-2 2 0 0,-7 2 0 0,-4 3 0 0,-6-1 0 15,-3 3 0-15,-6-1 0 0,-1 1 0 0,-3 2 0 16,0-1 0-16,-2 1 128 16,-2 1-128-16,0 1 0 0,-2 0 0 0,0 1 0 0,-1 1 0 0,-1-1 0 15,1 0 0-15,-2 1 0 16,0 2-480-16,-4-2 32 0,2 3 0 0,-5 0 0 16,0 0-160-16,-2 1-32 0,0 0 0 0,-3 1 0 15,0 1-192-15,-2 1-64 0,1-1 0 0,-1 3 0 16,-3-2-480-16,1 6-96 0</inkml:trace>
  <inkml:trace contextRef="#ctx0" brushRef="#br0" timeOffset="10">4002 13479 19343 0,'-6'-8'1728'0,"0"1"-1392"0,5 3-336 0,0 0 0 16,0 3-1472-16,-1-6-384 0,-2 1-64 0,-4-8 0 15,-2-3 640-15,-2 0 144 0,0 1 32 0,2 3 0 0,0 1 1536 0,1 3 304 0,2 1 64 0,1 0 16 16,1 2 2016-16,2 0 416 0,0 1 80 0,1 1 0 15,2 0-208-15,0 3-48 0,1-2-16 0,0 2 0 16,2 1-1424-16,1 0-288 0,2 0-48 0,1 1-16 16,2 2-528-16,0 1-112 0,0-1-32 0,1 1 0 15,0 1-208-15,-2-1-32 0,-2-2-16 0,1 2 0 0,0 2 16 0,5 0 0 16,-1 1 0-16,0-1 0 0,1 2-64 0,0-2-16 16,0 1 0-16,0 0 0 0,0 1-32 0,0 0 0 15,0 1 0-15,-1 0 0 16,3 2-16-16,0 1-16 0,4-3 0 0,3 4 0 0,2 0 64 0,5 0 16 31,2-1 0-31,6 2 0 0,2 2-64 0,2-1-16 0,-1 1 0 0,3 0 0 0,3 2-224 0,4 2 176 16,2-2-176-16,-2 1 160 0,-3 0-160 0,8 5 0 15,5 4 0-15,6 1 0 0,3 3 256 0,1 1-16 16,3 0-16-16,0 2 0 0,-1-2-48 0,-3 3-16 16,-1-1 0-16,1 1 0 0,-3-2-160 0,0 6 0 0,-2 0 0 0,-4-1 0 15,-3-2 0-15,-2-4 128 0,1-1-128 0,-1-1 128 16,-1-1 144-16,-3-4 32 0,0 0 0 0,-3-1 0 15,0-6-176-15,-1 1-128 0,2-2 192 0,3-1-192 16,4 2 240-16,-4 0-64 0,-4 0-16 0,-1 0 0 16,0 2-160-16,0 1 160 0,0 2-160 0,-3 0 160 31,-5-2 16-31,-5-1 0 0,-4 0 0 0,-6 0 0 16,-3-2-176-16,-4-3 0 0,-2 1 0 0,-3-4 128 15,-2-1-128-15,-1-2 0 0,0-1 0 0,-1-3 0 16,-2-1 0-16,2-1 0 0,1 0 0 0,-1-4 0 15,1 1 0-15,1 2 0 0,1-3 0 0,-2 0 0 0,2-3 0 16,-2 3 0-16,-3-1 0 0,2 1 0 0,2 0 0 0,1 0 0 16,0 0 0-16,-1 0 0 15,0 4-384-15,-2-3-128 0,-1 2 0 0,-2 2-16 16,0-1-400-16,-3 2-80 0,-2 3-16 0,-2 1 0 16,-4 3-272-16,-2 1-64 0</inkml:trace>
  <inkml:trace contextRef="#ctx0" brushRef="#br0" timeOffset="11">8778 11608 1839 0,'-3'-4'160'0</inkml:trace>
  <inkml:trace contextRef="#ctx0" brushRef="#br0" timeOffset="12">8635 11545 4607 0,'-8'-5'400'0,"2"2"-400"0,0 2 0 16,3-1 0-16,1 1 1392 0,1 0 192 0,1 1 32 0,-2-3 16 15,-1 2-912-15,1-4-176 0,2 1-32 0,0 0-16 16,0 1-496-16,1 0 0 0,1 3-176 0,-1 0 176 15,0 0 1024-15,-1 0 320 0,0 2 64 16,-1 0 0-16,-1 2 416 0,0-1 80 0,-2 1 16 0,0 0 0 0,-1 0 224 0,-1 0 48 16,1-2 16-16,0 0 0 0,1 0-416 0,1 1-64 15,-1-3-32-15,2 0 0 0,1 0-672 0,0 0-128 16,0-2-16-16,1 0-16 0,1 1-416 0,-1-2-96 16,2 2-16-16,-1-3 0 0,-1 4-128 0,0 0-16 15,0 0-16-15,0 0 0 0,0 0 32 0,10-12 16 16,-9 9 0-16,0 3 0 0,-1 0-32 0,0 0 0 15,0 2 0-15,-1-2 0 0,1 0 32 0,-2 1 0 16,1-1 0-16,0 0 0 0,0 0 0 0,1 0 0 16,0 0 0-16,0 0 0 0,0 0 64 0,0 0 16 15,0 0 0-15,0 0 0 0,0 0-160 0,0 0-16 16,0 0-128-16,8-15 192 0,-5 11-192 0,-1 3 176 0,0-2-176 16,1 2 160-1,-2-2-160-15,2 2 0 0,-2 0 0 0,0 1 0 0,1-2 0 0,-1 1 0 0,-1 1 0 0,0-1 0 16,0 1 0-16,0 0 0 0,0 0 0 0,0 0 0 15,0 0 0-15,0 0 0 0,0 0 0 0,0 0 0 16,0 0-384-16,0 0 64 0,0 0 0 0,0 0-20544 16</inkml:trace>
  <inkml:trace contextRef="#ctx0" brushRef="#br0" timeOffset="13">8581 11581 35007 0,'-3'-3'3120'0,"1"2"-2496"0,2-2-496 0,1 2-128 16,1 1-352-16,0-3-96 0,-1 0 0 0,3-2-16 16,0-1-688-16,-1 1-144 0,1 1-32 0,-3 2 0 15,-1 2-128-15,0 0-16 0,-1 2-16 0,-3 1 0 0,-3 2 1328 0,0 0 160 0,-2 0 256 0,0 0-64 16,0-1 1664-16,1 0 352 0,0-1 64 0,3-2 16 16,0 0-240-16,2-2-64 0,1 1 0 0,1-1 0 15,2-1-992-15,1 0-208 0,1-1-32 0,2 0-16 16,0 1-368-16,3 0-80 0,0 1-16 0,0 1 0 15,0 1-272-15,1-1 0 0,-1 4 128 0,-2-1-128 16,1 1 0-16,-2 0 0 0,0 0 0 0,-2 1 0 16,0 0 0-16,0 0 0 0,0 2 0 0,0-3 0 15,-1 3 128-15,0-3 32 0,-1 0 0 0,3 1 0 0,0 2 128 16,0-2 32-16,4 0 0 0,1 1 0 0,3 1 0 0,1-3 16 16,4 3 0-16,3 1 0 0,4-4 80 0,2 2 16 15,3 2 0-15,2 0 0 0,-2-3-240 0,1 1-32 16,-2 2-16-16,4-3 0 0,3 4-144 0,0 3 0 15,-2-1 0-15,-1 3 0 0,-1 3 0 0,0 2 0 16,-2 2 0-16,-1-2 0 0,-2 1 0 0,-1 1 0 16,3 0 0-16,-1 2 0 0,5-3 0 0,1-2 0 15,4 1 0-15,5-4 0 0,0 1 0 0,4-2 0 16,3 2 0-16,-1-2 0 0,0-3 0 0,1-1 0 16,2-1 0-16,1 2 0 0,2 2 0 0,0 2 0 15,-3 2 0-15,-1 1 128 0,-5-1-128 0,-5-1 0 16,-2-1 0-16,3 3 128 0,1 1-128 0,-2-1 0 0,0-1 0 15,-4 1 0-15,-2 1 0 0,-1-2 0 0,-3-2 128 0,1 0-128 16,2-1 0-16,-2 0 0 0,4-5 0 0,2 0 0 16,1-1 0-16,0 0 0 0,1-1 0 0,-1 1 0 15,0-1 0-15,-3 0 0 0,0 0 0 0,-4-4 0 16,-2 0 0-16,-1 1 0 0,-1-1 0 0,3 3 0 16,0-1 0-16,-3 2 0 0,-3 1 0 0,-2 1 0 15,-4 0 0-15,-4 3 0 0,-1-3 0 0,-3 1 0 16,-2 0 0-16,-1 1 0 15,0-1 0-15,-2 1-176 0,2 1-448 0,0-3-80 16,2 0-32-16,0 0 0 0,1 0-112 0,4-1-32 0,-2-1 0 0,3 1 0 16,1 0-16-16,2-3 0 0,4 3 0 15,1-3 0-15,2-1-1712 0,3-2-336 0,4 1-80 0,3-2-16 0</inkml:trace>
  <inkml:trace contextRef="#ctx0" brushRef="#br0" timeOffset="14">9283 15192 19343 0,'-10'2'1728'0,"2"-2"-1392"0,4 0-336 0,2 0 0 0,1 0 816 0,0-2 80 0,-7 1 32 0,0 0 0 15,-3-2-480-15,0-1-80 0,3 0-32 0,2-2 0 16,3 2 304-16,0 1 48 0,2-3 16 0,-1 2 0 16,1 2-528-16,1-2-176 0,-3 0 0 0,2 1 144 15,-2 1 32-15,1 1 0 0,-1-1 0 0,0 1 0 16,-1 0 208-16,0 1 32 15,1 0 16-15,0-3 0 16,0 2 288-16,1 0 64 0,-2-1 16 0,2 2 0 0,1-2 192 0,0 0 32 16,-1-1 16-16,2 3 0 0,0-1-288 0,0-1-64 15,2 2-16-15,0-1 0 0,2 1-224 0,0 0-32 16,2 1-16-16,1-1 0 0,0 0-240 0,1 0-160 16,0 0 192-16,1 0-192 0,1 0 240 0,1 2-64 15,1-2-16-15,0 0 0 0,1 1-16 0,0-1 0 16,1 3 0-16,0-1 0 0,1 0-144 0,2 0 160 15,1-1-160-15,2 0 160 0,1-1-32 0,3 0-128 16,3-1 192-16,1-2-64 0,1 1-128 0,1-2 0 16,3 0-192-16,-2-1 192 0,-3 1 0 0,3-1 0 15,1-2 0-15,-1 0 0 0,1 2 0 0,-5 1 0 16,0-1 0-16,-1 3 0 0,-1-1-128 0,-1 3 128 16,-3 0-160-16,-1-1 160 15,0 1-928-15,-3 0-96 0,-2 1 0 0,-1-1-16 16,-1 1 224-16,-3-1 48 0,0 0 16 0,-1 0 0 0,-1-1 560 0,0 0 192 0,0-2 0 0,-2 0-144 31,2 2-1056-31,0-6-208 0,1 2-32 0,0-1-12320 0</inkml:trace>
  <inkml:trace contextRef="#ctx0" brushRef="#br0" timeOffset="15">9927 15109 32255 0,'-2'0'2864'0,"1"0"-2288"15,1 0-576-15,0 0 0 0,0 0 640 0,0 1 0 16,1-1 16-16,-1 0 0 16,1 2-2512-16,0-4-496 0,1 2-96 0,-2 0-32 15,0 0 1536-15,0 0 304 0,9-16 64 0,-6 11 16 0,0-2 1008 0,1 2 208 16,-1-4 48-16,0 2 0 0,2 2 752 0,-1-1 144 15,2-1 48-15,0 1 0 0,1-1-256 0,-1 1-48 16,2 0-16-16,0 2 0 0,3 0-752 0,-3 0-160 16,0-1-32-16,2 0 0 0,1-1-208 0,2-1-48 15,-2-2-128-15,0 0 192 0,1 0 128 0,-1-2 0 16,-1 1 16-16,2-1 0 0,1-2 48 0,-1 1 16 16,1 1 0-16,2-2 0 0,2 2-112 0,1-1-32 0,3 0 0 15,-1 1 0-15,3 0-256 0,0 0 0 0,2-1 0 16,2-1 0-16,-1-2 0 0,0-2 0 0,1-3 0 0,-1-2 0 15,-1 2 192-15,-1-3-64 0,2-2 0 0,-2-2-128 16,1 2 192-16,1-4-64 0,3-2 0 0,0-4-128 16,3 2 192-16,0-3-192 0,1 0 192 0,0-1-192 15,1-3 176-15,0 0-176 0,-1 4 160 0,1-1-160 16,2 1 128-16,1 3-128 0,2 1 0 0,-1 3 144 16,1 2-144-16,-2 2 0 0,0 3 0 0,-1-2 0 15,0 0 0-15,-2-2 0 0,-1 2 0 0,0-2 128 16,0 1-128-16,0-2 0 0,0 0 0 0,1-1 128 15,-3 2-128-15,-1-1 0 0,0 2 0 0,-2-1 0 0,-1 1 0 16,-1-1 0-16,-3 1 0 0,0 0 0 0,-1-2 0 0,-1 3 0 16,0 3 0-16,0-1 0 0,-2 5 0 0,-1-2 0 15,-2 2 0-15,-3 3 0 0,2 1 0 0,-5 3 0 16,-1 1 0-16,-2 2-176 16,1 4-272-16,-4 0-48 0,0 6-16 0,-4-1 0 15,0 3-1424-15,-1 1-304 0</inkml:trace>
  <inkml:trace contextRef="#ctx0" brushRef="#br0" timeOffset="16">12147 12473 11967 0,'-7'-11'1072'0,"2"4"-864"0,0-2-208 0,1 4 0 0,1 1 5616 0,2 3 1072 0,0-3 224 0,-2 0 32 32,-1-5-5184-32,-2 0-1040 0,1 0-208 0,2 0-32 0,0 4-624 0,1 3-128 0,1 4-32 0,1-2 0 15,-1 0 304-15,1-1 0 0,1 2 0 0,0 2 0 16,0 3 0-16,0 0 0 0,1 3 0 0,0 2 0 16,0-1 240-16,1 4 96 0,-1 2 32 0,0 0 0 15,-1 3 176-15,1 4 32 0,-2 2 16 0,2 4 0 16,-1 3-224-16,-1 1-48 0,0 5-16 0,0 1 0 15,-2-1-64-15,2 1-16 0,-2-2 0 0,1 0 0 16,-1-1-224-16,0 2 0 0,1 4 128 0,1 0-128 16,1 2 0-16,1 2 0 0,1 1 128 0,-1-1-128 15,2-2 128-15,0-7-128 0,-1-4 176 0,-1 3-176 0,4 7 144 0,-1 0-144 16,-2 2 0-16,0-4 144 0,0 2-144 0,-2-7 128 16,-1 0-128-16,-2-5 128 0,-1 1-128 0,-1-6 0 15,-1-1 0-15,1-2 0 0,0-1 0 0,0-4 192 16,-1-2-192-16,0-3 192 0,1-1 128 0,0-3 16 15,1-2 16-15,0-2 0 0,-1-1-32 0,2-1-16 16,0-2 0-16,0-2 0 0,2-2-80 0,0 1-16 16,0-3 0-16,1 0 0 0,2 0-80 0,-2-1 0 15,2 2-128-15,0-4 192 0,1 3-192 0,-1-2 144 16,-1 2-144-16,1 1 128 16,1-2 0-16,-1 1 0 0,0 1 0 0,-1 2 0 0,1-2-128 0,-2 4 0 0,2-2 0 15,-3 2 0-15,1 0 0 0,1 0 0 0,-1 0 0 0,0 0 0 16,2 0 0-16,-2-2 0 0,3 2 0 0,0-4 0 15,0 4 0-15,2-6 0 0,1 1 0 0,4-3 0 16,-2 4 192-16,3-5-64 0,4 0 0 0,3 0 0 16,2-1-128-16,2 1 128 0,1 1-128 0,-1 0 128 15,3 2-128-15,1 2 0 0,0 0 0 0,0 1 0 16,-1 2 0-16,1 1 0 0,-2 0 0 0,1 0 0 16,3 0-336-16,-1 4 48 0,2-3 16 0,1 4 0 15,-2 1 64-15,-1-3 16 0,2 2 0 0,-2-1 0 16,0 0 64-16,-1-2 128 0,0 0-208 0,-2-2 80 15,2 0 128-15,-2-2 0 0,2 2 0 0,0-2 0 0,-4 0 0 16,3-1 0 0,5 2 0-16,2-2 0 0,0 2 0 0,-3 0 176 0,-1 1-176 0,-2 0 192 0,-5 0-192 0,1 0 0 15,-1 0-160-15,-2 0 160 0,-1 0 0 0,-1 0 0 16,-1-2 0-16,-4 2 0 0,0-1 0 0,-2 1 0 16,-2 0 0-16,-1 1 160 0,-1-1-32 0,-2 0 0 15,-1 0 0-15,-2 2 0 0,0-2 0 0,-1 0 0 16,-1-2 0-16,0 2 0 15,-1-1 0-15,0 0 0 0,0 1 0 0,0-3 0 0,-1 2 112 0,2 1 16 16,0 0 0-16,0 0 0 0,0 0-256 0,0 0 0 16,0 0 0-16,0 0 0 0,0 0 128 0,0 0-128 15,0 0 0-15,0 0 0 0,0 0 128 0,-13-9-128 16,12 9 0-16,1 0 0 0,0 0 0 0,0 0 0 0,0 0 0 0,0 0 0 16,0 0 0-16,0-3 0 0,0 2 0 0,1 1 0 15,-1-1 0-15,0 1 0 0,0 0 0 0,0 0 0 16,0 0 0-16,0 0 0 0,0 0 0 0,0 0 144 15,0 0 48-15,3-16 16 0,-3 14 0 0,0-1 0 16,0 1-16-16,0 0 0 0,0 0 0 0,1-2 0 16,-1 0-192-16,0 0 144 0,1 2-144 0,0-2 128 15,0 0-128-15,0-1 128 0,1-2-128 0,-1-2 128 16,1-1 48-16,0 0 0 16,1 1 0-16,0-4 0 0,0-1 128 0,1-1 16 0,0-3 16 0,3-3 0 0,-2 0-80 15,-1-1-32-15,1 1 0 0,0-5 0 0,0-6-224 0,2-8 0 16,-1-1 128-16,-1 0-128 0,0-1 0 0,-1 0 0 15,-1 0 0-15,1 1 0 0,-1 1 0 0,2-5 0 16,0-6 0-16,0 1 0 0,2 2 0 0,1 0-160 16,1 2 160-16,0 1-192 0,1 0 192 15,0 1-160-15,2 2 160 0,-2-1-160 0,3 2-96 0,-3 3 0 16,1 3-16-16,0 3 0 0,-3 3 16 0,0 2 16 16,0 2 0-16,-1 2 0 0,-2 0 80 0,-1 2 16 15,-1 2 0-15,0 1 0 0,0 4-112 0,-3-3-32 16,1 5 0-16,-1 0 0 0,0 1 96 0,-1 1 0 15,1 3 16-15,-2 1 0 0,1 0 48 0,1 1 0 16,-3 1 0-16,1 2 0 16,0 0 0-16,-1 2 0 0,0 0 0 0,0 0 0 0,-1 0-16 0,0 0 0 0,0 0 0 0,0 3 0 15,-1-2 144-15,0 2 0 0,0 1 0 0,-1 0-128 16,0 0 128-16,-1 0-128 0,0 1 128 0,-3-1-128 16,1 0 128-16,-3 0 0 0,0 1-144 0,-1-4 144 15,1 3 0-15,-2-1 0 0,-4 0 0 0,-1-1 0 16,-3 1 0-16,-1-2 0 15,0-1 0-15,-2 0 192 0,-2 2-16 0,-2-1 0 0,-1-1 0 0,-1 0 0 16,0 2-48-16,2-2 0 0,1 0 0 0,-5 0 0 16,-1 0 64-16,-3 0 16 0,-2 2 0 0,1-1 0 15,0 1-208-15,0 0 0 0,1 2 0 0,0 0 0 16,0 1 0-16,-1 2 0 0,-4-1-192 0,-1 4 192 0,5-2 0 16,-4 1 0-16,-1 1 128 0,-2 0-128 0,4 0 0 0,2 1 0 15,2-4-176-15,2 2 176 0,4 1 0 0,2-5 0 16,1 2 0-16,3-3 0 0,1-3 0 0,3-1 0 15,3 1 128-15,1-2-128 0,2 1 0 0,3-1-256 16,1-2 48-16,1-1 0 0,2 0-80 0,3 0-16 16,0-1 0-16,2-1 0 15,0-2-128-15,2 0-16 0,1 1-16 0,3-1 0 32,1 0-304-32,0-1-48 0,1 3-16 0,1 0 0 15,0 1-192-15,1 4-64 0,0 1 0 0,1 0-17200 0</inkml:trace>
  <inkml:trace contextRef="#ctx0" brushRef="#br0" timeOffset="17">13080 12696 34095 0,'-5'-14'1504'0,"0"4"320"0,0 0-1456 0,1 1-368 0,1 1 0 0,1 3 0 16,-1 0 368-16,-3-7 0 0,-3-7 0 0,-3-8 0 0,-3-5-368 0,0-1 0 15,3 2 0-15,-1 3 0 0,3 6 512 0,1-2 16 16,0 0 16-16,3 2 0 0,0 1-416 0,2 1-128 16,0 0 0-16,1 6 0 0,1 3 0 0,0-1 0 15,0 6 0-15,0 1 0 0,0 2 336 0,-1 2 16 16,1 2 0-16,-1 3 0 0,-1 5-176 0,-2 2-48 16,0 6 0-16,0 2 0 0,-2 5-128 0,-1 1 0 15,-2 4-160-15,1 3 160 0,-2-4 0 0,0 3 0 16,2-4 0-16,0 0 0 0,1 2 0 0,-2 1 208 15,2 2-32-15,0 3-16 0,1-1 32 0,0 0 16 16,2 1 0-16,-1 0 0 0,0-1 32 0,3 1 0 16,-1 1 0-16,0 1 0 0,2 3-48 0,-1 0-16 0,2 1 0 15,-2-2 0-15,2-4-176 0,0-1 0 0,2-2 144 16,-2-2-144-16,0 0 160 0,2 0-32 0,-3-2-128 0,2-1 192 16,0-4-192-16,-1 0-128 0,-2-1 128 0,3-2-208 15,0-1 208-15,-1-4 128 0,1-2 0 0,0-3-128 16,-1-2 208-16,2-3-64 0,0-2-16 0,0-3 0 15,0 0-304-15,0-4-64 0,3-1-16 0,-2-5 0 32,3-1-976-32,-2-3-208 0</inkml:trace>
  <inkml:trace contextRef="#ctx0" brushRef="#br0" timeOffset="18">12482 13007 40543 0,'-5'-2'1792'0,"-1"0"384"0,2 2-1744 0,1 0-432 0,2 0 0 0,1 0 0 0,0 2 336 0,0-2-16 16,1 2 0-16,2-2 0 0,5 3-576 0,4-2-112 15,5 0-16-15,4 1-16 0,6-2 704 0,2 0 144 16,-1-2 16-16,6 1 16 0,5-1-96 0,3-4-32 15,0 2 0-15,-1-3 0 0,-2 2-208 0,-1-2-144 0,-1-1 192 0,-2 1-192 16,0 0 0-16,0-1 0 0,1 0 0 0,1 0 0 31,-2 3-544-31,1-2-112 0,0 3-32 0,2-1-17952 0</inkml:trace>
  <inkml:trace contextRef="#ctx0" brushRef="#br0" timeOffset="19">10088 11601 30399 0,'-1'-1'2704'0,"0"0"-2160"0,1 1-544 0,0-2 0 0,0 2 1440 0,0-1 176 16,1 0 48-16,0-3 0 0,2 1-1088 0,1-2-192 15,1 0-64-15,2 1 0 0,0 1-320 0,-1 1 144 16,2 0-144-16,0 0 0 0,0 2 128 0,0-1-128 15,1 2 0-15,-1-1 0 0,1 1 320 0,1 0 0 16,0 1 0-16,0-1 0 0,1 2 192 0,1-3 32 16,2 1 16-16,-2-1 0 0,3 0-304 0,-1-1-64 0,2-1-16 0,0-2 0 15,3-1 16-15,-1 1 0 0,-1 0 0 0,1-3 0 16,-1 2-192-16,0 0 192 0,0 1-192 0,-2 0 192 16,0 3-192-16,-2-3 0 0,0 3 0 0,-1-2 0 15,-3 3 0-15,2-1 0 0,-3 1 0 0,-1 1 0 16,-1 2 0-16,-4-1 0 0,1 2 0 0,-3 1 0 31,-1 2 0-31,-4-1 0 0,0 2-128 0,-3-1 128 0,-2 4 0 0,-3-2-176 0,-2 3 176 0,-4-2-128 16,0 2-32-16,-4-1 0 0,0-3 0 0,-1 1 0 15,1 0-48-15,-2-4-16 0,1 3 0 0,0-1 0 16,-2 1 224-16,1 0 0 0,2-1 0 0,1 2 0 0,1 0 0 16,5-1 0-16,2-1 0 0,1 3 0 0,-1 1 128 0,2 3-128 31,3-1 0-31,2 1 0 0,2 2 128 0,0-3-128 0,2 2 0 0,1-1 0 0,1 2 0 0,2-3 0 15,1 1 0-15,2-1 0 0,2-3 0 0,1 4 0 16,1-5 0-16,2 3 0 0,1-2 304 0,2-2-48 16,-1 0-16-16,3-1 0 0,2-4 0 0,0 2 0 15,2-4 0-15,1 0 0 0,1 1-112 0,0-4-128 16,2 1 176-16,-2 0-176 16,2-2-304-16,-1 2-160 0,1-2-48 0,-1 2 0 15,-3-2-1168-15,0 3-240 0,0 0-64 0,-2 0-14432 0</inkml:trace>
  <inkml:trace contextRef="#ctx0" brushRef="#br0" timeOffset="20">10763 11838 40543 0,'2'-4'1792'0,"-2"4"384"0,0-3-1744 0,-2 3-432 0,1 0 0 0,1 3 0 16,0-3 384-16,0 2-16 0,-1 4 0 0,1 0 0 15,0 5-368-15,1 1 0 0,-1 1 0 0,3 1 0 0,-2 3 0 0,2 0 0 16,-2 2 0-16,0 1 0 0,0 0 0 0,-2-2 0 16,0 2 0-16,-3-3 0 0,0 1 0 0,0 1-208 15,-1-2 80-15,-2 1 128 0,0-1-320 0,1 1 64 16,-1 0 16-16,2 2-11856 31,0-3-2384-31</inkml:trace>
  <inkml:trace contextRef="#ctx0" brushRef="#br0" timeOffset="21">10712 14906 37775 0,'-1'0'3360'0,"-1"-3"-2688"16,2 3-544-16,0 3-128 0,2-3 320 0,-2 0 48 16,1 0 0-16,-1-3 0 0,3 3-192 0,-1-1-48 15,3-2 0-15,2 1 0 0,0-1 240 0,1 0 32 16,0 0 16-16,1 1 0 0,0 0-208 0,3 1-32 15,-1-3-16-15,0 4 0 0,1 0 32 0,0 1 0 16,-2 0 0-16,1 1 0 0,2 0-192 0,3 1 192 16,1-1-192-16,0 1 192 0,2-2-64 0,-2 2 0 0,0-3 0 15,1 2 0-15,2 1 32 0,0-2 0 0,1 2 0 16,-3-2 0-16,0 1-32 0,-2-2 0 0,1 0 0 0,-3 0 0 16,0 0-128-16,-3 0 192 0,-2-2-192 0,-1 2 192 15,-1 2-192-15,-3 0 0 0,0-2 0 0,-4 1 0 16,0 2 0-16,0 1 0 0,-3 1 0 0,-1-1-176 15,-1 3 176-15,-2 2-192 0,-2 0 192 0,-2 2-192 16,-2 1 192-16,-1 2 0 0,-2 2 128 0,-2-3-128 16,-1 2-128-16,-1 1-112 0,-2-1-16 0,-2 2 0 15,0-1 256-15,-1 0-144 0,-1 2 144 0,1 1-128 16,-1 2 128-16,0-2 0 0,2-1 0 0,-1-1-128 0,2-1 128 16,2-3 0-16,1 0 0 0,2-1 0 0,-1-2 0 15,5 0 0-15,1-1 0 0,2-1 0 0,1 1 176 0,2-1-48 16,2-1 0-16,1 0 0 0,2 2-128 0,0-3 128 15,3 1-128-15,-2-2 128 0,2 3-128 0,2-3 0 16,-1 4 0-16,2-3-176 0,1 2 176 0,1-3 0 16,3 2 128-16,2-2-128 0,5 2 256 0,0 0 0 15,4-1-16-15,1 0 0 0,3 1 112 0,2-2 32 16,2 0 0-16,1 2 0 0,2-2-384 0,-1 0 0 16,0 1 0-16,1-1-128 0,-2 0-192 0,-2 1-48 15,-2-1 0-15,-3-1 0 0,-1-4 48 0,-3 1 0 16,-2-1 0-16,-2 4 0 15,-3-3-256-15,1 2-32 0,-3 1-16 0,0 1 0 16,-1-1-1616-16,1-1-320 0,0 3-64 0,1-4 0 16,1 2-1712-16,1-2-336 0</inkml:trace>
  <inkml:trace contextRef="#ctx0" brushRef="#br0" timeOffset="22">11401 15520 20271 0,'1'-1'1792'0,"-1"-3"-1424"0,0 1-368 0,1 1 0 16,0-1 4048-16,0 0 752 0,1 0 128 0,1-4 48 16,3-4-5216-16,4-2-1040 0,4-3-192 0,2 1-64 15,-1 2 256-15,1 3 64 0,1 2 0 0,-1 0 0 0,-2 2 2320 0,1 1 480 16,-1 2 80-16,1 0 32 0,-2 2-384 0,0-1-80 15,0 4-16-15,-2-1 0 0,-1 4-672 0,0-2-144 16,-2 3-16-16,-1 0-16 0,-3 2-224 0,-1-2-144 16,0 5 192-16,-3 0-192 0,-3 2 0 0,0 1 0 15,-1 2 0-15,-3 0 0 0,-2 2 0 0,-2 0 0 16,-1 1 0-16,-3 1 0 0,3-2 0 0,-3 1 0 16,0-2 0-16,2-3 0 0,0 0-240 0,2-1 48 0,2-4 16 15,-1-3 0-15,0 5 176 0,-1-1 176 0,0-1-48 0,0 1 0 16,1-1 0-16,-2 3 0 0,3-3 0 0,-3 3 0 15,1 1-128-15,1 3-176 0,-2 0 48 0,1 0 0 32,2-4-240-32,3 2-32 0,2-3-16 0,1-2 0 0,3-1 576 0,1-2 112 0,3 1 32 0,4 0 0 15,3 0 256-15,1 2 48 0,3-3 16 0,4 2 0 16,6 1-304-16,3 1-48 0,5-1-16 0,2 0 0 16,1 0-256-16,2-2-304 0,1 0 64 0,1-3 16 15,1-1-208-15,1-2-32 16,3 0-16-16,2-1-11680 0,2 0-2320 0</inkml:trace>
  <inkml:trace contextRef="#ctx0" brushRef="#br0" timeOffset="23">13532 13086 17503 0,'-10'-3'1552'0,"3"2"-1232"16,3-2-320-16,3 3 0 0,2 0 1616 0,-2-2 272 15,-2 0 48-15,-2-1 16 16,1-4-1504-16,0 1-288 0,4 1-160 0,3 1 160 0,1 0 768 0,2 2 160 16,1-1 16-16,1 0 16 15,0 2 608-15,1 1 128 0,-1 0 32 0,0 0 0 0,-2 1-368 0,1 2-80 16,1-2-16-16,0 2 0 16,2 2-784-16,2-3-176 0,2 1-16 0,2 1-16 15,3 0-176-15,2-1-48 0,4-1 0 0,5-1 0 0,1 0 112 0,7-3 32 0,4-1 0 0,7-2 0 16,2 0-16-16,1 0 0 0,0-1 0 0,2-1 0 15,-2 3-336-15,2-1 0 16,5 0 0-16,0 0 0 0,-1 1 0 0,-4 0 0 0,-2 1 0 0,-7 1 0 16,-6 0 0-16,3 2 0 0,2 0 0 0,-1 0 0 15,-2 2 144-15,-5 0-144 0,-2 0 192 0,-4 0-192 16,-3 1 128-16,0-3-128 0,0 1 0 0,-2 0 0 16,1-2 304-16,-1 0-48 0,2-1-16 0,-2-1 0 15,-1-1-80-15,0 0-16 16,-1 0 0-16,-2-1 0 0,-3 0 48 0,-2 2 0 0,-2-2 0 0,-3 2 0 15,-3-1-192-15,-1 3 160 0,-4-1-160 0,0 2 160 0,-2-2-160 16,-1 1 0-16,-1 1 0 0,0-1 0 0,-1 0 0 0,0 1 0 16,-2-2 0-16,0 0 0 0,0 2 0 0,-1-3 0 15,1 2 128-15,0 0-128 0,1-1 128 0,1-1-128 16,1 2 128-16,0-2-128 0,0 3 160 0,1-1-160 16,1-1 192-16,-1 1-192 15,1 0 144-15,0 1-144 0,0 0 0 0,0 0 144 0,-1 0-144 0,0 0 0 16,0 0 0-16,0 0 0 0,0 0 0 0,0 0 0 15,0 0 0-15,0 0 0 16,0 0 0-16,0 0 0 0,0 0 0 0,0 0 0 16,0 0 0-16,0 0 0 15,0 0 0-15,0 0 0 0,0 0 0 0,0 0 0 0,0 0 0 0,0 0 0 16,0 0 0-16,0 0 0 0,0 0 0 0,0 0 0 16,0 0 0-16,0 0 0 0,0 0 0 0,0 0 0 15,0 0 0-15,0 0 0 0,0 0 0 0,0 0 0 16,0 0 0-16,0 0 0 0,0 0 0 0,0 0 0 15,0 0 0-15,0 0 0 0,0 0 0 0,0 0 0 16,-3-16 128-16,-1 11-128 0,0 0 0 0,-1 1 128 16,-1-1-128-16,-1 0 0 0,-1-1 0 0,0-1 0 15,-3 3 0-15,-1-4 128 0,-3 2-128 0,-1 1 0 16,0-2 0-16,-1 1 0 0,0 1 0 0,-2-1 0 0,1 2 0 16,2-2 0-16,1 4 0 0,0-4 0 0,2 3 0 15,0-1 0-15,2 0 0 0,1 0 0 0,-1 0-128 0,3 0 128 16,0-2 0-16,1 1 0 0,0 0-224 0,2 1 32 15,-1-1 0-15,2-1 0 0,1 3-80 0,1-1-16 16,0 1 0-16,0 1 0 0,2 2-32 0,0 0-16 16,2 0 0-16,-1 0 0 15,3 4-112-15,1-2 0 0,2 2-16 0,0 1 0 0,4-1 48 0,2 0 16 16,2 1 0-16,4 2 0 0,3-2 112 0,1 0 32 16,2 2 0-16,2 1 0 0,-1 0 0 0,-2 1 16 15,1-1 0-15,-5 2 0 0,-2 1 48 0,-5 0 16 0,-1-1 0 16,-4 2 0-16,-1-2 176 0,-3 1 0 0,-2 1 128 0,0-3-128 15,0 3 304-15,-1-4-16 0,1 1 0 0,-1 0 0 16,0-1-32-16,0 0 0 0,0 1 0 0,0-1 0 16,-2 1-256-16,0 0 160 15,-2-2-160-15,-1 4 128 0,0-2-128 0,-3 3 0 0,-3 1 0 0,-2 3 0 16,0-2 192-16,-4 2-32 0,-2 0-16 0,-2 1 0 16,-2 2 128-16,-2-1 32 0,0 0 0 0,0 1 0 15,-1 1-304-15,0-1 0 0,3-1 128 0,2-4-128 16,3 0 0-16,3-4 0 0,4-2 0 0,4-4 0 15,3 0-320-15,2-4-160 0,2-3-32 0,3-2-19072 16</inkml:trace>
  <inkml:trace contextRef="#ctx0" brushRef="#br0" timeOffset="24">15587 12304 23951 0,'-2'-4'2128'0,"2"1"-1696"0,0 1-432 0,0 1 0 16,1 1 1392-16,0 0 192 0,1-4 32 0,0-2 16 15,2 1-592-15,1-3-112 0,2 3-32 0,-1 0 0 0,1 1 432 16,1 4 80-16,-1 0 0 0,1 4 16 0,1 1-432 0,0 2-96 16,0-1 0-16,3 6-16 0,1 6-544 0,0 1-96 15,3-3-32-15,1 3 0 0,0 3-208 0,2-1 0 16,-1 1 0-16,-1 0 0 0,2-3 0 0,-2 1 144 16,0 0-144-16,0-1 128 0,-2-2-128 0,0 1-224 15,0-3 48-15,-3-2 16 16,-2 0-224-16,2-4-64 0,-1 0 0 0,1-4 0 15,1-1-1360-15,-1 0-288 0,-1-4-48 0,1 0-13536 0</inkml:trace>
  <inkml:trace contextRef="#ctx0" brushRef="#br0" timeOffset="25">16292 12160 35935 0,'-3'-2'3200'0,"-1"2"-2560"0,-1 2-512 0,1 1-128 0,2 1 1344 0,-1-1 240 0,-1 2 48 0,0 4 16 16,-4 5-1232-16,-3 9-240 0,0 2-48 0,-4 8-128 15,3 4 0-15,-4 1 0 0,1 4 0 0,-4 3 0 16,-1 3 0-16,-3 4 0 0,-3 7 0 0,-4 5 0 16,-1 2 400-16,-3-3-16 0,-2 0-16 0,-2-1 0 15,-2 4 0-15,-1-3 0 0,-1-1 0 0,1-4 0 16,6-6-192-16,3-7-48 15,7-5 0-15,6-8 0 0,6-5-592 16,8-4-128-16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176F-685A-E1FE-AF06-4CEAC29A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2719A-F5A3-E755-2396-83189691C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30606-1DCC-CDE8-D5C0-64E82FFBC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5603-EBB2-9846-86F9-F87D2D349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41C7-B041-D675-687C-00E96DFA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591F4-B03F-DC41-4415-7380D26D8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0E620-B5C4-D334-A73A-F1E4731FA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423CA-5B0E-13D1-0593-E63FCAB63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B8AB-7DA4-5F2C-F231-7A880C69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395BB-C116-3D0B-F4BE-67B29A432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F2382-EFCD-8185-95A9-BEF962DD8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F2160-0881-87EE-4D32-D3207744A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EC4C-530A-E5D0-C9F5-0518E1D7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6B594-44D4-F924-06FD-7B6FA1638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96A7D-5248-63E3-5BB4-155EACE9E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CEF1F-E739-3FDE-323F-DF00F6D9E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8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90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3.png"/><Relationship Id="rId4" Type="http://schemas.openxmlformats.org/officeDocument/2006/relationships/customXml" Target="../ink/ink1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27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47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44.png"/><Relationship Id="rId3" Type="http://schemas.openxmlformats.org/officeDocument/2006/relationships/image" Target="../media/image442.png"/><Relationship Id="rId7" Type="http://schemas.openxmlformats.org/officeDocument/2006/relationships/image" Target="../media/image422.png"/><Relationship Id="rId12" Type="http://schemas.openxmlformats.org/officeDocument/2006/relationships/image" Target="../media/image443.png"/><Relationship Id="rId17" Type="http://schemas.openxmlformats.org/officeDocument/2006/relationships/image" Target="../media/image432.png"/><Relationship Id="rId2" Type="http://schemas.openxmlformats.org/officeDocument/2006/relationships/image" Target="../media/image441.png"/><Relationship Id="rId16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7.png"/><Relationship Id="rId5" Type="http://schemas.openxmlformats.org/officeDocument/2006/relationships/image" Target="../media/image420.png"/><Relationship Id="rId15" Type="http://schemas.openxmlformats.org/officeDocument/2006/relationships/image" Target="../media/image446.png"/><Relationship Id="rId10" Type="http://schemas.openxmlformats.org/officeDocument/2006/relationships/image" Target="../media/image4420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42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9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42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6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28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80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28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image" Target="../media/image279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80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65.png"/><Relationship Id="rId21" Type="http://schemas.openxmlformats.org/officeDocument/2006/relationships/image" Target="../media/image9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2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65.png"/><Relationship Id="rId21" Type="http://schemas.openxmlformats.org/officeDocument/2006/relationships/image" Target="../media/image109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103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72.pn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3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122.png"/><Relationship Id="rId7" Type="http://schemas.openxmlformats.org/officeDocument/2006/relationships/image" Target="../media/image431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0.png"/><Relationship Id="rId11" Type="http://schemas.openxmlformats.org/officeDocument/2006/relationships/image" Target="../media/image351.png"/><Relationship Id="rId5" Type="http://schemas.openxmlformats.org/officeDocument/2006/relationships/image" Target="../media/image362.png"/><Relationship Id="rId10" Type="http://schemas.openxmlformats.org/officeDocument/2006/relationships/image" Target="../media/image481.png"/><Relationship Id="rId4" Type="http://schemas.openxmlformats.org/officeDocument/2006/relationships/image" Target="../media/image123.png"/><Relationship Id="rId9" Type="http://schemas.openxmlformats.org/officeDocument/2006/relationships/image" Target="../media/image4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playground.tensorflow.org/#activation=sigmoid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28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80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28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image" Target="../media/image279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39.png"/><Relationship Id="rId39" Type="http://schemas.openxmlformats.org/officeDocument/2006/relationships/image" Target="../media/image28.png"/><Relationship Id="rId21" Type="http://schemas.openxmlformats.org/officeDocument/2006/relationships/image" Target="../media/image35.png"/><Relationship Id="rId34" Type="http://schemas.openxmlformats.org/officeDocument/2006/relationships/image" Target="../media/image41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80.png"/><Relationship Id="rId24" Type="http://schemas.openxmlformats.org/officeDocument/2006/relationships/image" Target="../media/image38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284.png"/><Relationship Id="rId23" Type="http://schemas.openxmlformats.org/officeDocument/2006/relationships/image" Target="../media/image37.png"/><Relationship Id="rId28" Type="http://schemas.openxmlformats.org/officeDocument/2006/relationships/image" Target="../media/image17.png"/><Relationship Id="rId36" Type="http://schemas.openxmlformats.org/officeDocument/2006/relationships/image" Target="../media/image42.png"/><Relationship Id="rId10" Type="http://schemas.openxmlformats.org/officeDocument/2006/relationships/image" Target="../media/image32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36.png"/><Relationship Id="rId27" Type="http://schemas.openxmlformats.org/officeDocument/2006/relationships/image" Target="../media/image40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795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F8A9C-6291-169D-D103-8C814F9A4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6D4B-73E5-7473-6B44-6C3719BB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85DE80A-0947-2B38-6547-FB8C032A4C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185F3D-581F-E5E7-3F19-755C86723BBF}"/>
                  </a:ext>
                </a:extLst>
              </p14:cNvPr>
              <p14:cNvContentPartPr/>
              <p14:nvPr/>
            </p14:nvContentPartPr>
            <p14:xfrm>
              <a:off x="625320" y="746280"/>
              <a:ext cx="11486520" cy="589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185F3D-581F-E5E7-3F19-755C86723B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60" y="736920"/>
                <a:ext cx="11505240" cy="59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86CF62-FE87-ABF0-B395-F29DC87DD4BC}"/>
                  </a:ext>
                </a:extLst>
              </p14:cNvPr>
              <p14:cNvContentPartPr/>
              <p14:nvPr/>
            </p14:nvContentPartPr>
            <p14:xfrm>
              <a:off x="7407720" y="2405160"/>
              <a:ext cx="4659840" cy="1404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86CF62-FE87-ABF0-B395-F29DC87DD4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8360" y="2395800"/>
                <a:ext cx="4678560" cy="14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1CB026-DEBC-AD0C-BC37-0844EC461149}"/>
                  </a:ext>
                </a:extLst>
              </p14:cNvPr>
              <p14:cNvContentPartPr/>
              <p14:nvPr/>
            </p14:nvContentPartPr>
            <p14:xfrm>
              <a:off x="8102892" y="4906217"/>
              <a:ext cx="972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1CB026-DEBC-AD0C-BC37-0844EC46114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96772" y="4900097"/>
                <a:ext cx="2196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41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436E3B-684F-D981-B754-F88937981985}"/>
                  </a:ext>
                </a:extLst>
              </p14:cNvPr>
              <p14:cNvContentPartPr/>
              <p14:nvPr/>
            </p14:nvContentPartPr>
            <p14:xfrm>
              <a:off x="625320" y="3935520"/>
              <a:ext cx="5240021" cy="1824515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436E3B-684F-D981-B754-F88937981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60" y="3926160"/>
                <a:ext cx="5258741" cy="1843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B90015-510E-F39F-0568-4324104653D3}"/>
                  </a:ext>
                </a:extLst>
              </p14:cNvPr>
              <p14:cNvContentPartPr/>
              <p14:nvPr/>
            </p14:nvContentPartPr>
            <p14:xfrm>
              <a:off x="4314960" y="975240"/>
              <a:ext cx="3174840" cy="4568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B90015-510E-F39F-0568-4324104653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5600" y="965880"/>
                <a:ext cx="3193560" cy="45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DCF892-AB11-5CF4-BF27-AA17A11B54B1}"/>
                  </a:ext>
                </a:extLst>
              </p14:cNvPr>
              <p14:cNvContentPartPr/>
              <p14:nvPr/>
            </p14:nvContentPartPr>
            <p14:xfrm>
              <a:off x="625320" y="3935520"/>
              <a:ext cx="5240021" cy="1824515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DCF892-AB11-5CF4-BF27-AA17A11B54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960" y="3926160"/>
                <a:ext cx="5258741" cy="1843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FD1FA-7894-489B-B1B6-2585E1B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BF40F-0838-4BD5-B151-3DBD7DB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54211"/>
            <a:ext cx="12031133" cy="57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B866-7715-AE3E-B754-887034D6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B88B-F19D-68EB-E6BA-B79A53B9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(vector version)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91F4B-AF93-C1B9-CDE7-C17787815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5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37AD-9CAC-19CC-0968-DE9A8FFD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A7510BA-CD36-91D2-A396-C51C442173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82275" y="2153400"/>
            <a:ext cx="959442" cy="896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C9AF5-7EB6-7143-D799-F45B5E3B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87B15CD-E654-7DCF-A706-B00811D75B46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BE9465-BD81-2F25-A8ED-AFECF5CE5589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C3FE91-28AD-778B-A325-A848FFC3EBDB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83F7C9-6B1F-B1D9-E93F-B54674E9A10F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7A64DC5-C5E0-ABB7-BA1E-E762D37CA6E6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4AFD22-69F5-0F84-70DA-5BFF8D52FCD7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974C3DB-AA25-7463-D324-C4B9998702C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ECB387E9-237B-E716-21A8-9B4A9DA2D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9899" y="2175063"/>
            <a:ext cx="295945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/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/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/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/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/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/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/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/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F7953C2-6E7E-FB8F-708D-891B5D16D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6334" y="1762255"/>
            <a:ext cx="761136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/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C5628875-973D-5036-B231-FFBEFF60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2940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/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0B763524-34AE-99A6-2268-6EBE614DA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6299" y="1762253"/>
            <a:ext cx="697905" cy="400109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E07C3E3F-0CA4-E07D-2B49-72FB756959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287469" y="1771215"/>
            <a:ext cx="303699" cy="39114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7B79288B-C877-F640-CB0C-2F6212BB1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6099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922F6060-9AA5-E2CB-F4E8-565BBBB476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5386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16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7223-F9DA-1692-4084-6C05AF42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7D9950E7-8F9A-C72E-5794-254358DF7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DC75D-4570-F6E5-041E-C134638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5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AECA43AD-EA05-77C2-95DD-B4D0C88F470C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CD786A5-F8AD-5A47-8605-4B417751D54C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CEE83EF-E231-1851-335E-5CACD666E1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8D4350-C278-3E1A-6812-03DA436E2174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6D2F168-63C6-0CC3-9EC2-648DC5023C45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F63E9-C835-C062-B9CE-C6A991064BD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6B8F9C9-EA7D-20A1-5350-B8D48985ADF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515E86-E136-03F3-010D-EEC50AB4429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3B57EC2-BCF1-A359-D71E-CB85D6E9C32A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77D48168-533C-F7E2-1D61-7BE87F3CC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72C31BB4-B498-2B20-247F-84C94FDE3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2C60E3F-FD8E-461C-06CC-731C3D5C6B41}"/>
                  </a:ext>
                </a:extLst>
              </p:cNvPr>
              <p:cNvSpPr/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2C60E3F-FD8E-461C-06CC-731C3D5C6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1D6CA59D-EB09-5E0E-3580-FE5F0DDB9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921705E-04FA-20D1-A29B-E77C6467504C}"/>
                  </a:ext>
                </a:extLst>
              </p:cNvPr>
              <p:cNvSpPr/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921705E-04FA-20D1-A29B-E77C64675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84E62F33-979B-22A2-B756-5455D6E31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B0B0A497-F954-6A51-B90C-EA031EFAD0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2" y="1771215"/>
            <a:ext cx="303699" cy="39114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0E4B87B3-CB0F-301B-4711-36F2BBA83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043D04DD-AD25-4197-CF3D-5776FB95E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7649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45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intuition (sliders)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6720-1C6C-91C3-3577-A0DD3D2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0A723C4-3093-79C6-4001-8DB9C8544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C303D-0A4E-96BE-930A-ACAAAF04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E65849E-A34E-3C59-520B-4441402D2406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55C3E1A-8006-66F1-62D0-3B786FEFB71B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D1BA5B0-B690-3640-DF05-0DA5E51577C8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6BF3AE-AD3E-698E-2C26-1B874EF35B98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CD3F441-DEEE-88F9-7303-72E14EADBC63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CA9F19-4539-B531-F7F4-11AC7BE8BA6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C96FA9-6717-E428-C9A5-35B4C76368B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F3B7BBE-871B-F4E7-8F51-95289ABE822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6CC403-D0B1-8B7E-4B01-A90E0A0DDF06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D8E44455-CA1E-F012-7755-04F05156E1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182BBBC-B90E-07AB-6BB4-2F08A225B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972BE6C-874C-9013-D9F3-97C80455B346}"/>
                  </a:ext>
                </a:extLst>
              </p:cNvPr>
              <p:cNvSpPr/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972BE6C-874C-9013-D9F3-97C80455B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982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DD25A88C-8BED-0C32-9FD7-57BC55667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D45433-7BD3-01C1-B2B1-B9520B3A5D30}"/>
                  </a:ext>
                </a:extLst>
              </p:cNvPr>
              <p:cNvSpPr/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D45433-7BD3-01C1-B2B1-B9520B3A5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88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C953885A-1E75-E81C-7EBB-35452792B1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CD792EBE-5BBB-0B26-A3F7-1981E19B30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2" y="1771215"/>
            <a:ext cx="303699" cy="39114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A3E3717-93C4-9DAB-6106-9A995DF8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8220DA41-DE04-ED43-18DF-59E8D023D9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7649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812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37BC3-34ED-1D44-4CD6-A10D21B9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0CCA-D511-D8C6-BF39-250E2A75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BE5A-419C-FECF-B35E-8F08041D1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we need chain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DD4F951-6B0D-00F9-0A40-E36CCE9CEB5C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76BC02-956B-502B-FB3A-EFC1F98C6060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76BC02-956B-502B-FB3A-EFC1F98C6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5D915-26A2-7D0F-3AA6-0CB41A889B39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5D915-26A2-7D0F-3AA6-0CB41A889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B00DD9-E662-E153-F4A2-025DD05D9265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B00DD9-E662-E153-F4A2-025DD05D9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DDE75-4C9E-92AD-F032-14022BCEEFB1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2199F4-319A-97AD-9016-1E3B59642D4B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DF84CC62-1814-80EC-8253-934E18C43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74F00BE1-A06B-2E19-53A1-7CE687583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75DF1954-733C-DF5B-690C-6012B339A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78948721-AFB6-4BFD-C941-5E6ED7F1F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6BA1BE5E-370B-FC1F-B4C0-8683BE027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12D090FF-BD66-7561-994F-1836C2D46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292B201B-58DD-CCD2-4CE1-4E1383179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BE6E18A6-C690-C4B9-F11A-FEAB4FB41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F2378245-2861-B37A-688E-FF792B332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217BE76A-8DF8-7F6B-6505-D63832680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D93478D0-01BC-DD4C-90A0-A1CD26F84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3519A7CF-F934-0B72-7309-B664A98F8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121D95D0-E78B-FBD4-AFD5-182F30F0EE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BC640A6E-D7B7-6A3D-AF1D-5FC724379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97F6E5C1-5292-B594-552E-775F6F5D7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BF455090-5E48-B806-361A-7DE31BE56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2960653B-D1A1-E8EB-0D02-21A487AEE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E1E6DFBD-BB24-1CDA-518C-454391E6A7E4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EC522F24-DCE8-8607-A4A6-A5622D299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0AF2BFD-A6D7-2DC7-C85F-5540D5430F63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BA1E80A3-D315-4FD5-AA00-C67C2131A3BF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349E35DA-B222-976E-1294-604D26798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3901AFF5-CA2A-272D-14D8-1F7785B63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F6C3D201-9B37-97B2-8CD1-BE92D175A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C36F4EB5-E537-9351-2766-CD845A2B7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A4395AED-2A2C-A603-1FEE-C2CB3A31C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ECD20BBD-AB4D-DA0C-5DBD-1B4B073E7C07}"/>
                      </a:ext>
                    </a:extLst>
                  </p:cNvPr>
                  <p:cNvSpPr/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8DA1FE16-272A-F8F8-E129-DD6A9BA40A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C0A5CD3-C93C-EA1C-5250-4C0135E4AB75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85ABBE4-806F-CFC9-353F-52C5333C644A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45BB2D8-28D0-D11B-910A-210412F582F8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88A71FC2-1E85-B7D6-8597-E877AD6EA86F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8877B342-CAF3-FF16-0410-F80F9E970391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B79C2FCA-BF48-0BB9-DC2F-04E46B49AE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74ECFF5F-4AEE-7AF4-33FC-0F969E73B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AB95E444-D6C9-0B10-DA1A-D4A48D41B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BB1CB6A-0832-32AB-F778-1493EE517582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BB1CB6A-0832-32AB-F778-1493EE5175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CB318820-AB8D-C462-5677-150D8AFB8CA6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CB318820-AB8D-C462-5677-150D8AFB8CA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37499FC-2D2F-B121-53F6-5779A3458B84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37499FC-2D2F-B121-53F6-5779A3458B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F827548-80F0-F01D-1AE2-FA1D5D267F1A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F827548-80F0-F01D-1AE2-FA1D5D267F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3F914AE-30C0-ABDE-081C-DD0C66DACE55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3F914AE-30C0-ABDE-081C-DD0C66DACE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6A301899-BF10-6102-D8F9-BC4FF28CAE82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6A301899-BF10-6102-D8F9-BC4FF28CAE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A534BC2-10CF-F721-E35C-5F4DABA1695B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A534BC2-10CF-F721-E35C-5F4DABA1695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A28F5415-C84B-891C-A04A-DB1EF47FB8C4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A28F5415-C84B-891C-A04A-DB1EF47FB8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549521FD-A60E-DE08-3A78-4668786D0540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549521FD-A60E-DE08-3A78-4668786D05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0FFF5BDA-5BD7-BEF7-79C8-2D4EF4E41E52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0FFF5BDA-5BD7-BEF7-79C8-2D4EF4E41E5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D4517C6A-F257-6C6C-D0A4-E207E8630E87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D4517C6A-F257-6C6C-D0A4-E207E8630E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8DA451D-DF84-9315-A2CF-D7F9E477B5C6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8DA451D-DF84-9315-A2CF-D7F9E477B5C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7CCAC9E-C093-AB27-907E-6576BA73D15D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7CCAC9E-C093-AB27-907E-6576BA73D1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0DF71FB-E5F6-115B-F0EF-C6816ED5967B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0DF71FB-E5F6-115B-F0EF-C6816ED596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EA261DD-0252-9FDE-91BA-645A3FCB8844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EA261DD-0252-9FDE-91BA-645A3FCB8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FAF43F-D121-AD27-A78D-5447A41C6453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FAF43F-D121-AD27-A78D-5447A41C64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0309902-183D-04F6-FDE6-56EF23A5CC1E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0309902-183D-04F6-FDE6-56EF23A5CC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701FCEA-1C22-9456-7BF4-926D899D8605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701FCEA-1C22-9456-7BF4-926D899D86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04512F-EE1D-795C-5F4F-72F3EEA46D66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04512F-EE1D-795C-5F4F-72F3EEA46D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916301A-5FB9-7F76-8800-8C812100280A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916301A-5FB9-7F76-8800-8C8121002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BEE5EE74-6D4D-B966-3C58-03D39C00A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3438D2FE-C7A7-1D56-242C-7A4163C7A0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C1BF87-53A9-D466-D944-55B3C7E9D05E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C1BF87-53A9-D466-D944-55B3C7E9D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F92411-E2B8-8FA8-A5DA-76C947847954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F92411-E2B8-8FA8-A5DA-76C94784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CCC7DE-95E5-2B03-1C41-4B89A83EEC7C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CCC7DE-95E5-2B03-1C41-4B89A83EE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AC4104-90A4-BDFC-10F4-5BDF6A29E9B8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AC4104-90A4-BDFC-10F4-5BDF6A29E9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42B7A5-330B-D581-E65C-40864F0C1D04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42B7A5-330B-D581-E65C-40864F0C1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459591-A323-45C4-6628-928DF7351A99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459591-A323-45C4-6628-928DF7351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D29485-85A3-1EF4-2203-1CE2ABAE6839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D29485-85A3-1EF4-2203-1CE2ABAE68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67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0584-8685-2EF6-81F1-3509E90F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2AD6-3369-DD25-9788-9E24F954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3775FB-DCC3-DF22-5E60-472B4FEA3EC0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B1FFE3-1763-EBD0-FEF3-5EA5C42C1FC1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96C9D2-3A73-9A2D-C932-80EF82D09A3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C7AE31-7B54-861D-82B5-732B8814357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7D28A2-53C4-08A7-1EAC-1169C183BBD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6C9340-0632-6596-ECBE-BE713D7F42EA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25DAEB-572E-3031-E7FF-BFAFFD81F175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498B97-159B-480A-FE3B-23CFEFBEF7D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29F21A-1DA4-415E-FF09-E5EE040BD793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B0AC89-A45F-E4EA-9BF3-8E95A7A89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F0F1BEFE-217C-C310-D98D-7704974FA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FCE14638-D022-A02A-022A-178A7A45E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90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0DFB-6CA4-77B5-DD96-3D13EF4E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C310-3859-74F4-2D8A-2FE4ABC3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4C0474-02B2-2277-0B22-8C480AD359A4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2B85F0-3A32-3CC8-9140-92085554181C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23C50F-57B1-EF93-85F2-B27CF7E6D6E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7ABB71-33E4-06F5-5E38-DF27731E4DF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FE786-DBA0-B3C4-8F82-E529FDD9BDA4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73ABF-815C-0B73-D50D-60DF3044D0D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EF496B-D1B2-15A2-757A-D13CF20A35D3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7027EC-5EA9-2791-04D5-A15393D4364B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25813F8-BE0C-17C1-AE0C-A0482E527FCF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42C19F8-F243-4D10-2508-6DA2ABF11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807ABF1-028D-7DC7-CC4E-C0D265BA3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6CC29636-5468-54D6-BADC-D8B95A2517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156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A984-3B3F-BA28-99F5-C6A2A315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A59A-5D30-0D78-6678-537974AA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(Numerator format)</a:t>
                </a:r>
              </a:p>
              <a:p>
                <a:pPr fontAlgn="ctr"/>
                <a:endParaRPr lang="en-US" sz="32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7065E-6C3B-ED18-A791-D2D20FEDC9FB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86F272-79A2-DD78-FAD4-16C85B3FF418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E21445-3B3C-1DC1-B079-BFB3E8F5E87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117D58-0B22-7C58-4AC4-FD1A6047C7E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482AD0-22A3-E587-8D18-AB69460B92CD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CD81F1-FB39-B7C7-5CE0-AFD50C77B07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2A133B-E349-4BDA-510C-4E22A1AC827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6A5DB6-39DC-FF2D-D43C-381662EE4DF9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5E3B9-95E9-09B4-E938-07B4A862CD6E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7ACD12F-961A-DEF4-027F-1EC09C775F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51F2569F-19F1-1B64-1AD2-1733FD8DA8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460E7FA7-F165-C37C-2C55-F1F0FF6395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512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651EE-DB2C-4656-5BE5-85DF0B162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E53F-DA51-EE31-3592-4FF96164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FE66BA7-B1CB-B126-AE41-BE55DB122A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843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(Numerator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f>
                      <m:fPr>
                        <m:ctrlP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x-IV_mathan" sz="2800" i="1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FE66BA7-B1CB-B126-AE41-BE55DB122A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438" y="1113178"/>
                <a:ext cx="5401805" cy="2039539"/>
              </a:xfrm>
              <a:blipFill>
                <a:blip r:embed="rId2"/>
                <a:stretch>
                  <a:fillRect l="-2257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BFDA4AF-F059-94D5-CCFC-12AB9D086327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BFDA4AF-F059-94D5-CCFC-12AB9D086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527C4A-5815-D01E-0268-B0E23FFF91B9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527C4A-5815-D01E-0268-B0E23FFF9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587770-9802-57FF-C544-0E4B22B578D8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587770-9802-57FF-C544-0E4B22B578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4246BD2-FE6B-6DDB-FCF2-206B1DA85374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4246BD2-FE6B-6DDB-FCF2-206B1DA85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592B8F-C50F-9E94-F52E-94D8F4A5238A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592B8F-C50F-9E94-F52E-94D8F4A52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C95636-C7FE-0EFA-4901-5EA0AE5E0C80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C95636-C7FE-0EFA-4901-5EA0AE5E0C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EB6A72-8F06-15AF-C2D3-E927245FE335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EB6A72-8F06-15AF-C2D3-E927245FE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4EE9404-B9A3-416C-52F7-D0313D89EED2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4EE9404-B9A3-416C-52F7-D0313D89E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522140-8915-933E-FD9A-D84D4565E36E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6A895B-521E-C022-8204-573E6400F3A3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E517F1-A8A3-D3AB-61A0-04D2038F433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51853D-E1BA-F1FB-D12F-127C6603CA3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5DBF00-8888-C6BF-960C-DF01C0B1DEF1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CF89A5-CDEA-2972-AE53-B3552C7C4FF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C634BBA-2DC3-A7D1-2EBC-1DB001B0C977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2697B4-3486-0866-2701-C64A303B5089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F878B28-7F53-EE4B-EBEB-9E359E5F9FD9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373F08D4-6CE9-44F1-EE4E-F65D6F02C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F493F14-1E22-D08B-F843-18789D0CFE25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F493F14-1E22-D08B-F843-18789D0CFE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8F18C8D-6D5E-640E-7471-46BC002AD593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8F18C8D-6D5E-640E-7471-46BC002AD5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0468862-C009-CD23-99BC-B582A546CE6C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0468862-C009-CD23-99BC-B582A546CE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7C37547-583A-95D2-FF4A-81A166BE2CA4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7C37547-583A-95D2-FF4A-81A166BE2C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361E746D-FCD7-AA4F-76CB-0FFC804CE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5FF39C2-8017-E3E9-AF64-863DAF9B0551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5FF39C2-8017-E3E9-AF64-863DAF9B05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Line 6">
              <a:extLst>
                <a:ext uri="{FF2B5EF4-FFF2-40B4-BE49-F238E27FC236}">
                  <a16:creationId xmlns:a16="http://schemas.microsoft.com/office/drawing/2014/main" id="{F03F271E-083A-18B2-DEA8-477B39464C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613E05-CFF1-6690-C792-647ED6086C9D}"/>
                  </a:ext>
                </a:extLst>
              </p:cNvPr>
              <p:cNvSpPr/>
              <p:nvPr/>
            </p:nvSpPr>
            <p:spPr>
              <a:xfrm>
                <a:off x="417463" y="315837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613E05-CFF1-6690-C792-647ED6086C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3158377"/>
                <a:ext cx="906017" cy="338554"/>
              </a:xfrm>
              <a:prstGeom prst="rect">
                <a:avLst/>
              </a:prstGeom>
              <a:blipFill>
                <a:blip r:embed="rId1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8D38A-D4CD-E890-11E2-7040688370AF}"/>
                  </a:ext>
                </a:extLst>
              </p:cNvPr>
              <p:cNvSpPr/>
              <p:nvPr/>
            </p:nvSpPr>
            <p:spPr>
              <a:xfrm>
                <a:off x="1334263" y="315837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8D38A-D4CD-E890-11E2-704068837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3158377"/>
                <a:ext cx="906017" cy="338554"/>
              </a:xfrm>
              <a:prstGeom prst="rect">
                <a:avLst/>
              </a:prstGeom>
              <a:blipFill>
                <a:blip r:embed="rId1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5AE7D7-59D7-441C-9FB1-459BC483748F}"/>
                  </a:ext>
                </a:extLst>
              </p:cNvPr>
              <p:cNvSpPr/>
              <p:nvPr/>
            </p:nvSpPr>
            <p:spPr>
              <a:xfrm>
                <a:off x="1952277" y="3158377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5AE7D7-59D7-441C-9FB1-459BC4837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77" y="3158377"/>
                <a:ext cx="941090" cy="338554"/>
              </a:xfrm>
              <a:prstGeom prst="rect">
                <a:avLst/>
              </a:prstGeom>
              <a:blipFill>
                <a:blip r:embed="rId1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22F7578-1377-1999-FC76-2DF98A6C4439}"/>
                  </a:ext>
                </a:extLst>
              </p:cNvPr>
              <p:cNvSpPr/>
              <p:nvPr/>
            </p:nvSpPr>
            <p:spPr>
              <a:xfrm>
                <a:off x="2751997" y="316039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22F7578-1377-1999-FC76-2DF98A6C4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3160398"/>
                <a:ext cx="906017" cy="338554"/>
              </a:xfrm>
              <a:prstGeom prst="rect">
                <a:avLst/>
              </a:prstGeom>
              <a:blipFill>
                <a:blip r:embed="rId1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CD73A7-4AEB-EBEE-C618-BEF197272AAE}"/>
                  </a:ext>
                </a:extLst>
              </p:cNvPr>
              <p:cNvSpPr/>
              <p:nvPr/>
            </p:nvSpPr>
            <p:spPr>
              <a:xfrm>
                <a:off x="3370011" y="3160398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CD73A7-4AEB-EBEE-C618-BEF197272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011" y="3160398"/>
                <a:ext cx="941090" cy="338554"/>
              </a:xfrm>
              <a:prstGeom prst="rect">
                <a:avLst/>
              </a:prstGeom>
              <a:blipFill>
                <a:blip r:embed="rId2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999A58-E6FC-3939-BE2D-C801266834A1}"/>
                  </a:ext>
                </a:extLst>
              </p:cNvPr>
              <p:cNvSpPr/>
              <p:nvPr/>
            </p:nvSpPr>
            <p:spPr>
              <a:xfrm>
                <a:off x="417462" y="4310165"/>
                <a:ext cx="9719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999A58-E6FC-3939-BE2D-C80126683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2" y="4310165"/>
                <a:ext cx="971933" cy="338554"/>
              </a:xfrm>
              <a:prstGeom prst="rect">
                <a:avLst/>
              </a:prstGeom>
              <a:blipFill>
                <a:blip r:embed="rId2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190B41-6936-E5CB-EE15-EBE126008803}"/>
                  </a:ext>
                </a:extLst>
              </p:cNvPr>
              <p:cNvSpPr/>
              <p:nvPr/>
            </p:nvSpPr>
            <p:spPr>
              <a:xfrm>
                <a:off x="1334262" y="4310165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190B41-6936-E5CB-EE15-EBE126008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2" y="4310165"/>
                <a:ext cx="906017" cy="338554"/>
              </a:xfrm>
              <a:prstGeom prst="rect">
                <a:avLst/>
              </a:prstGeom>
              <a:blipFill>
                <a:blip r:embed="rId2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FA924D-ECFA-A95C-28F9-B66B65BF53D2}"/>
                  </a:ext>
                </a:extLst>
              </p:cNvPr>
              <p:cNvSpPr/>
              <p:nvPr/>
            </p:nvSpPr>
            <p:spPr>
              <a:xfrm>
                <a:off x="1957886" y="4310165"/>
                <a:ext cx="8632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 ? × ?]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FA924D-ECFA-A95C-28F9-B66B65BF5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886" y="4310165"/>
                <a:ext cx="863249" cy="338554"/>
              </a:xfrm>
              <a:prstGeom prst="rect">
                <a:avLst/>
              </a:prstGeom>
              <a:blipFill>
                <a:blip r:embed="rId2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46A251-F471-2608-5BE6-4ED1F1AFF65D}"/>
                  </a:ext>
                </a:extLst>
              </p:cNvPr>
              <p:cNvSpPr/>
              <p:nvPr/>
            </p:nvSpPr>
            <p:spPr>
              <a:xfrm>
                <a:off x="2718336" y="4312186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46A251-F471-2608-5BE6-4ED1F1AFF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36" y="4312186"/>
                <a:ext cx="875176" cy="338554"/>
              </a:xfrm>
              <a:prstGeom prst="rect">
                <a:avLst/>
              </a:prstGeom>
              <a:blipFill>
                <a:blip r:embed="rId2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85D4F5D-EB7B-B249-66DF-E015F5EA53A5}"/>
                  </a:ext>
                </a:extLst>
              </p:cNvPr>
              <p:cNvSpPr/>
              <p:nvPr/>
            </p:nvSpPr>
            <p:spPr>
              <a:xfrm>
                <a:off x="3336350" y="4312186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85D4F5D-EB7B-B249-66DF-E015F5EA5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50" y="4312186"/>
                <a:ext cx="906017" cy="338554"/>
              </a:xfrm>
              <a:prstGeom prst="rect">
                <a:avLst/>
              </a:prstGeom>
              <a:blipFill>
                <a:blip r:embed="rId2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F40B20D-46F4-DCA5-1555-F88F266B78C6}"/>
                  </a:ext>
                </a:extLst>
              </p:cNvPr>
              <p:cNvSpPr/>
              <p:nvPr/>
            </p:nvSpPr>
            <p:spPr>
              <a:xfrm>
                <a:off x="417463" y="544108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F40B20D-46F4-DCA5-1555-F88F266B7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5441087"/>
                <a:ext cx="906017" cy="338554"/>
              </a:xfrm>
              <a:prstGeom prst="rect">
                <a:avLst/>
              </a:prstGeom>
              <a:blipFill>
                <a:blip r:embed="rId2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99B44FC-9180-3FB8-F235-1B1DB1BEBB4A}"/>
                  </a:ext>
                </a:extLst>
              </p:cNvPr>
              <p:cNvSpPr/>
              <p:nvPr/>
            </p:nvSpPr>
            <p:spPr>
              <a:xfrm>
                <a:off x="1334263" y="5441087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99B44FC-9180-3FB8-F235-1B1DB1BEB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5441087"/>
                <a:ext cx="906017" cy="338554"/>
              </a:xfrm>
              <a:prstGeom prst="rect">
                <a:avLst/>
              </a:prstGeom>
              <a:blipFill>
                <a:blip r:embed="rId2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65D868D-6F0C-CF4C-79AE-B6BA0296CEFE}"/>
                  </a:ext>
                </a:extLst>
              </p:cNvPr>
              <p:cNvSpPr/>
              <p:nvPr/>
            </p:nvSpPr>
            <p:spPr>
              <a:xfrm>
                <a:off x="1952277" y="5441087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65D868D-6F0C-CF4C-79AE-B6BA0296C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77" y="5441087"/>
                <a:ext cx="941090" cy="338554"/>
              </a:xfrm>
              <a:prstGeom prst="rect">
                <a:avLst/>
              </a:prstGeom>
              <a:blipFill>
                <a:blip r:embed="rId2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55E6AF2-3F1F-40A0-A6B5-24135746179E}"/>
                  </a:ext>
                </a:extLst>
              </p:cNvPr>
              <p:cNvSpPr/>
              <p:nvPr/>
            </p:nvSpPr>
            <p:spPr>
              <a:xfrm>
                <a:off x="2751997" y="544310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55E6AF2-3F1F-40A0-A6B5-241357461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5443108"/>
                <a:ext cx="906017" cy="338554"/>
              </a:xfrm>
              <a:prstGeom prst="rect">
                <a:avLst/>
              </a:prstGeom>
              <a:blipFill>
                <a:blip r:embed="rId2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80BECD6-79C0-358C-6093-93DF9717CD5D}"/>
                  </a:ext>
                </a:extLst>
              </p:cNvPr>
              <p:cNvSpPr/>
              <p:nvPr/>
            </p:nvSpPr>
            <p:spPr>
              <a:xfrm>
                <a:off x="3370011" y="5443108"/>
                <a:ext cx="9102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80BECD6-79C0-358C-6093-93DF9717C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011" y="5443108"/>
                <a:ext cx="910249" cy="338554"/>
              </a:xfrm>
              <a:prstGeom prst="rect">
                <a:avLst/>
              </a:prstGeom>
              <a:blipFill>
                <a:blip r:embed="rId30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EE5741B-70F4-1520-BC6B-D2212FB2DB35}"/>
                  </a:ext>
                </a:extLst>
              </p:cNvPr>
              <p:cNvSpPr/>
              <p:nvPr/>
            </p:nvSpPr>
            <p:spPr>
              <a:xfrm>
                <a:off x="4166300" y="4310165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EE5741B-70F4-1520-BC6B-D2212FB2D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00" y="4310165"/>
                <a:ext cx="906017" cy="338554"/>
              </a:xfrm>
              <a:prstGeom prst="rect">
                <a:avLst/>
              </a:prstGeom>
              <a:blipFill>
                <a:blip r:embed="rId3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2531F25-4959-E1DF-B2C2-EF7B2554BA6C}"/>
                  </a:ext>
                </a:extLst>
              </p:cNvPr>
              <p:cNvSpPr/>
              <p:nvPr/>
            </p:nvSpPr>
            <p:spPr>
              <a:xfrm>
                <a:off x="4812364" y="4310165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2531F25-4959-E1DF-B2C2-EF7B2554B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364" y="4310165"/>
                <a:ext cx="875176" cy="338554"/>
              </a:xfrm>
              <a:prstGeom prst="rect">
                <a:avLst/>
              </a:prstGeom>
              <a:blipFill>
                <a:blip r:embed="rId3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A7160E19-05A2-41D0-93BD-5E55626A50E8}"/>
              </a:ext>
            </a:extLst>
          </p:cNvPr>
          <p:cNvSpPr txBox="1"/>
          <p:nvPr/>
        </p:nvSpPr>
        <p:spPr>
          <a:xfrm>
            <a:off x="4141973" y="3744069"/>
            <a:ext cx="2043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tx1"/>
                </a:solidFill>
              </a:rPr>
              <a:t>Fixed dimensions to be outer product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65BF99-9F26-BFAD-15B7-B152E11FA5C2}"/>
              </a:ext>
            </a:extLst>
          </p:cNvPr>
          <p:cNvSpPr txBox="1"/>
          <p:nvPr/>
        </p:nvSpPr>
        <p:spPr>
          <a:xfrm>
            <a:off x="2880438" y="4099639"/>
            <a:ext cx="1335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accent2"/>
                </a:solidFill>
              </a:rPr>
              <a:t>Broken!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72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C892-7E09-5A42-CD51-DCA7C058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9C0D7-CE2E-A3B7-A29E-67E1AAAC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(Denominator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FD4E21-9842-0363-4B19-175FE564AD8E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996D78-9849-2C4D-5FB5-773AC6B30E32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284A4B-BEB8-EFF9-6B3C-10A1D31F767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D4CA8-6F25-6CA2-491E-33D0846D6A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378155-BCE7-6D50-EDCA-48128C14D00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9C134E-BD40-5AF5-7AA4-29A70529AB9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EF19B97-B645-EAF9-66F8-21BE0CF0041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2691C2-E10B-228F-57C1-D9F7C3943AA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D47386D-C268-60B3-D8B2-BF116ED20CD0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E9574B9-7FE8-28A3-F4C0-4B33B1373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DCE0B364-8E32-23D8-3980-8CCA7B35D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B3857834-5BFD-7D73-0CC5-7658123377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306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C98D1-B7B3-727E-1374-3C2DA7E0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767A-786F-2165-0C94-2B6F70F3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0C506B4-8DED-2FBE-D68E-2822A439DF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(Denominator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r>
                  <a:rPr lang="x-IV_mathan" sz="28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sSup>
                      <m:sSup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f>
                      <m:fPr>
                        <m:ctrlPr>
                          <a:rPr lang="x-IV_matha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den>
                    </m:f>
                  </m:oMath>
                </a14:m>
                <a:endParaRPr lang="x-IV_mathan" sz="2800" i="1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0C506B4-8DED-2FBE-D68E-2822A439DF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5F3933-CB6C-25A0-5D86-7E6C670AF929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5F3933-CB6C-25A0-5D86-7E6C670AF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D8AD5-B88C-4988-1C8B-B880020B372A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D8AD5-B88C-4988-1C8B-B880020B3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B71D79-2E7C-4ABE-ABFC-D4808A6CBCB2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B71D79-2E7C-4ABE-ABFC-D4808A6CB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681452-7D8D-387B-CE97-66B3F0E8FDEC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681452-7D8D-387B-CE97-66B3F0E8FD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EBF68-C94B-2520-885D-91CD675A2DA0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EBF68-C94B-2520-885D-91CD675A2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7A11AF-1B0F-89CC-DA7C-28B5BF15F60A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7A11AF-1B0F-89CC-DA7C-28B5BF15F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D66F29-D121-7C5B-3559-F6519C6D83FA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D66F29-D121-7C5B-3559-F6519C6D83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20E3EC-6E89-D9A1-590D-67CD258B4E48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20E3EC-6E89-D9A1-590D-67CD258B4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6E4298-54E2-A40B-78A3-99848543B1A4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4BB13D-D478-9E3A-D136-66EFF4609098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08A12A-2BB8-7D77-9890-C556AB87CE3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67CF1F-A311-7758-44AF-A614B5C3DC7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02186B-31F8-AD5B-E973-CAAF6F0AA2C7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F1A966-E0DB-E010-8D24-A1CFC540AEB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F0B25-63CB-EAE1-6C32-A68D0C26D69B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17B15D-88BC-CE4A-84ED-126C476DF6A8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202FE2-366E-57CD-D523-3247C64958FA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12743544-1332-23BD-FAE6-CD3676CD9C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B308BAC-DA70-C6B9-D2B9-76DBBBA4073F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B308BAC-DA70-C6B9-D2B9-76DBBBA407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BF414F-CBAA-6450-B870-17386C6852F3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BF414F-CBAA-6450-B870-17386C685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5E18803-8036-5E83-FE48-2ABF7A73FAAB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5E18803-8036-5E83-FE48-2ABF7A73FA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311304E-BEF8-84A9-1419-D78D943422B3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311304E-BEF8-84A9-1419-D78D943422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Line 6">
              <a:extLst>
                <a:ext uri="{FF2B5EF4-FFF2-40B4-BE49-F238E27FC236}">
                  <a16:creationId xmlns:a16="http://schemas.microsoft.com/office/drawing/2014/main" id="{42EAD8EE-2AE3-04C8-B2A2-62C875D1B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18F3426-3887-9C6F-9423-0247502EF626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18F3426-3887-9C6F-9423-0247502EF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F1723F0E-BAFE-3038-DCBD-D5874AFF2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7673747-DCF6-923D-4CFF-FFEBCF60A156}"/>
                  </a:ext>
                </a:extLst>
              </p:cNvPr>
              <p:cNvSpPr/>
              <p:nvPr/>
            </p:nvSpPr>
            <p:spPr>
              <a:xfrm>
                <a:off x="417463" y="317520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7673747-DCF6-923D-4CFF-FFEBCF60A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3175208"/>
                <a:ext cx="906017" cy="338554"/>
              </a:xfrm>
              <a:prstGeom prst="rect">
                <a:avLst/>
              </a:prstGeom>
              <a:blipFill>
                <a:blip r:embed="rId1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B7F76EB-598E-5F95-0FC5-03386DE0AFDB}"/>
                  </a:ext>
                </a:extLst>
              </p:cNvPr>
              <p:cNvSpPr/>
              <p:nvPr/>
            </p:nvSpPr>
            <p:spPr>
              <a:xfrm>
                <a:off x="1334263" y="3175208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B7F76EB-598E-5F95-0FC5-03386DE0A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3175208"/>
                <a:ext cx="941090" cy="338554"/>
              </a:xfrm>
              <a:prstGeom prst="rect">
                <a:avLst/>
              </a:prstGeom>
              <a:blipFill>
                <a:blip r:embed="rId1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384A5AB-765D-BB2C-9589-8A87DC393ECC}"/>
                  </a:ext>
                </a:extLst>
              </p:cNvPr>
              <p:cNvSpPr/>
              <p:nvPr/>
            </p:nvSpPr>
            <p:spPr>
              <a:xfrm>
                <a:off x="2008377" y="3175208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384A5AB-765D-BB2C-9589-8A87DC39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377" y="3175208"/>
                <a:ext cx="875176" cy="338554"/>
              </a:xfrm>
              <a:prstGeom prst="rect">
                <a:avLst/>
              </a:prstGeom>
              <a:blipFill>
                <a:blip r:embed="rId1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24CD7D-E525-5A8D-9322-659BFAFFAC65}"/>
                  </a:ext>
                </a:extLst>
              </p:cNvPr>
              <p:cNvSpPr/>
              <p:nvPr/>
            </p:nvSpPr>
            <p:spPr>
              <a:xfrm>
                <a:off x="2751997" y="3177229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24CD7D-E525-5A8D-9322-659BFAFFA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3177229"/>
                <a:ext cx="941090" cy="338554"/>
              </a:xfrm>
              <a:prstGeom prst="rect">
                <a:avLst/>
              </a:prstGeom>
              <a:blipFill>
                <a:blip r:embed="rId1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8C01799-25A5-B3E4-A66F-8E6B09F97145}"/>
                  </a:ext>
                </a:extLst>
              </p:cNvPr>
              <p:cNvSpPr/>
              <p:nvPr/>
            </p:nvSpPr>
            <p:spPr>
              <a:xfrm>
                <a:off x="3426111" y="3177229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8C01799-25A5-B3E4-A66F-8E6B09F97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111" y="3177229"/>
                <a:ext cx="875176" cy="338554"/>
              </a:xfrm>
              <a:prstGeom prst="rect">
                <a:avLst/>
              </a:prstGeom>
              <a:blipFill>
                <a:blip r:embed="rId2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F7DD9F-A888-3BAF-B10C-E1C6C37EF261}"/>
                  </a:ext>
                </a:extLst>
              </p:cNvPr>
              <p:cNvSpPr/>
              <p:nvPr/>
            </p:nvSpPr>
            <p:spPr>
              <a:xfrm>
                <a:off x="417462" y="4326996"/>
                <a:ext cx="9410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F7DD9F-A888-3BAF-B10C-E1C6C37EF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2" y="4326996"/>
                <a:ext cx="941090" cy="338554"/>
              </a:xfrm>
              <a:prstGeom prst="rect">
                <a:avLst/>
              </a:prstGeom>
              <a:blipFill>
                <a:blip r:embed="rId2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FABCEA0-AC71-41D1-49C8-A37413CF01F7}"/>
                  </a:ext>
                </a:extLst>
              </p:cNvPr>
              <p:cNvSpPr/>
              <p:nvPr/>
            </p:nvSpPr>
            <p:spPr>
              <a:xfrm>
                <a:off x="1334262" y="4326996"/>
                <a:ext cx="9081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 ? × ? 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FABCEA0-AC71-41D1-49C8-A37413CF0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2" y="4326996"/>
                <a:ext cx="908133" cy="338554"/>
              </a:xfrm>
              <a:prstGeom prst="rect">
                <a:avLst/>
              </a:prstGeom>
              <a:blipFill>
                <a:blip r:embed="rId2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00D837C-4FCC-B849-059A-24974E95442A}"/>
                  </a:ext>
                </a:extLst>
              </p:cNvPr>
              <p:cNvSpPr/>
              <p:nvPr/>
            </p:nvSpPr>
            <p:spPr>
              <a:xfrm>
                <a:off x="1974716" y="4326996"/>
                <a:ext cx="88139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00D837C-4FCC-B849-059A-24974E954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716" y="4326996"/>
                <a:ext cx="881395" cy="338554"/>
              </a:xfrm>
              <a:prstGeom prst="rect">
                <a:avLst/>
              </a:prstGeom>
              <a:blipFill>
                <a:blip r:embed="rId2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9A806FA-5ED3-5BEA-8C44-D0C146072385}"/>
                  </a:ext>
                </a:extLst>
              </p:cNvPr>
              <p:cNvSpPr/>
              <p:nvPr/>
            </p:nvSpPr>
            <p:spPr>
              <a:xfrm>
                <a:off x="2718336" y="4329017"/>
                <a:ext cx="941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9A806FA-5ED3-5BEA-8C44-D0C146072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36" y="4329017"/>
                <a:ext cx="941091" cy="338554"/>
              </a:xfrm>
              <a:prstGeom prst="rect">
                <a:avLst/>
              </a:prstGeom>
              <a:blipFill>
                <a:blip r:embed="rId2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FA627EE-85F1-E49C-5253-85BD00B70399}"/>
                  </a:ext>
                </a:extLst>
              </p:cNvPr>
              <p:cNvSpPr/>
              <p:nvPr/>
            </p:nvSpPr>
            <p:spPr>
              <a:xfrm>
                <a:off x="3381230" y="4329017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FA627EE-85F1-E49C-5253-85BD00B70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30" y="4329017"/>
                <a:ext cx="875176" cy="338554"/>
              </a:xfrm>
              <a:prstGeom prst="rect">
                <a:avLst/>
              </a:prstGeom>
              <a:blipFill>
                <a:blip r:embed="rId2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AA774CE-6E26-B54F-9B53-C66AC963E1E7}"/>
                  </a:ext>
                </a:extLst>
              </p:cNvPr>
              <p:cNvSpPr/>
              <p:nvPr/>
            </p:nvSpPr>
            <p:spPr>
              <a:xfrm>
                <a:off x="417463" y="542986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AA774CE-6E26-B54F-9B53-C66AC963E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3" y="5429868"/>
                <a:ext cx="906017" cy="338554"/>
              </a:xfrm>
              <a:prstGeom prst="rect">
                <a:avLst/>
              </a:prstGeom>
              <a:blipFill>
                <a:blip r:embed="rId2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0896ED8-D403-4EDC-3975-2A3EF130A895}"/>
                  </a:ext>
                </a:extLst>
              </p:cNvPr>
              <p:cNvSpPr/>
              <p:nvPr/>
            </p:nvSpPr>
            <p:spPr>
              <a:xfrm>
                <a:off x="1334263" y="5429868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0896ED8-D403-4EDC-3975-2A3EF130A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63" y="5429868"/>
                <a:ext cx="906017" cy="338554"/>
              </a:xfrm>
              <a:prstGeom prst="rect">
                <a:avLst/>
              </a:prstGeom>
              <a:blipFill>
                <a:blip r:embed="rId2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36689B7-558F-0A74-ADCC-E55ACE4F349D}"/>
                  </a:ext>
                </a:extLst>
              </p:cNvPr>
              <p:cNvSpPr/>
              <p:nvPr/>
            </p:nvSpPr>
            <p:spPr>
              <a:xfrm>
                <a:off x="1974717" y="5429868"/>
                <a:ext cx="8751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36689B7-558F-0A74-ADCC-E55ACE4F3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717" y="5429868"/>
                <a:ext cx="875176" cy="338554"/>
              </a:xfrm>
              <a:prstGeom prst="rect">
                <a:avLst/>
              </a:prstGeom>
              <a:blipFill>
                <a:blip r:embed="rId28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177CA73-EB5C-1BE6-F5A1-64345DA63657}"/>
                  </a:ext>
                </a:extLst>
              </p:cNvPr>
              <p:cNvSpPr/>
              <p:nvPr/>
            </p:nvSpPr>
            <p:spPr>
              <a:xfrm>
                <a:off x="2751997" y="5431889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177CA73-EB5C-1BE6-F5A1-64345DA636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97" y="5431889"/>
                <a:ext cx="906017" cy="338554"/>
              </a:xfrm>
              <a:prstGeom prst="rect">
                <a:avLst/>
              </a:prstGeom>
              <a:blipFill>
                <a:blip r:embed="rId2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C057EEC-14B2-3018-8729-D7E8C5ABF867}"/>
                  </a:ext>
                </a:extLst>
              </p:cNvPr>
              <p:cNvSpPr/>
              <p:nvPr/>
            </p:nvSpPr>
            <p:spPr>
              <a:xfrm>
                <a:off x="3398061" y="5431889"/>
                <a:ext cx="87517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C057EEC-14B2-3018-8729-D7E8C5ABF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061" y="5431889"/>
                <a:ext cx="875175" cy="338554"/>
              </a:xfrm>
              <a:prstGeom prst="rect">
                <a:avLst/>
              </a:prstGeom>
              <a:blipFill>
                <a:blip r:embed="rId3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7510D0-1252-CFD5-4C00-119338D59CFF}"/>
                  </a:ext>
                </a:extLst>
              </p:cNvPr>
              <p:cNvSpPr/>
              <p:nvPr/>
            </p:nvSpPr>
            <p:spPr>
              <a:xfrm>
                <a:off x="4199960" y="4326996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𝐾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×1]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7510D0-1252-CFD5-4C00-119338D59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960" y="4326996"/>
                <a:ext cx="906017" cy="338554"/>
              </a:xfrm>
              <a:prstGeom prst="rect">
                <a:avLst/>
              </a:prstGeom>
              <a:blipFill>
                <a:blip r:embed="rId3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3F0965-470B-76D9-F804-BBC0AA14949E}"/>
                  </a:ext>
                </a:extLst>
              </p:cNvPr>
              <p:cNvSpPr/>
              <p:nvPr/>
            </p:nvSpPr>
            <p:spPr>
              <a:xfrm>
                <a:off x="4846024" y="4326996"/>
                <a:ext cx="9060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[1×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𝑀</m:t>
                      </m:r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]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3F0965-470B-76D9-F804-BBC0AA149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024" y="4326996"/>
                <a:ext cx="906017" cy="338554"/>
              </a:xfrm>
              <a:prstGeom prst="rect">
                <a:avLst/>
              </a:prstGeom>
              <a:blipFill>
                <a:blip r:embed="rId3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F0685462-8415-866A-C240-1A2A35FF5CA0}"/>
              </a:ext>
            </a:extLst>
          </p:cNvPr>
          <p:cNvSpPr txBox="1"/>
          <p:nvPr/>
        </p:nvSpPr>
        <p:spPr>
          <a:xfrm>
            <a:off x="4175633" y="3760900"/>
            <a:ext cx="2043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tx1"/>
                </a:solidFill>
              </a:rPr>
              <a:t>Fixed dimensions to be outer product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3A2BAFF-A445-B71C-416C-54DDCBB1F50D}"/>
              </a:ext>
            </a:extLst>
          </p:cNvPr>
          <p:cNvSpPr txBox="1"/>
          <p:nvPr/>
        </p:nvSpPr>
        <p:spPr>
          <a:xfrm>
            <a:off x="2880438" y="4099639"/>
            <a:ext cx="1335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IV_mathan" dirty="0">
                <a:solidFill>
                  <a:schemeClr val="accent2"/>
                </a:solidFill>
              </a:rPr>
              <a:t>Broken!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65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1FC23-16A9-1570-0AFE-AAC5D632A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14C6-E489-2D2C-E7B8-A3EB1EE5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Intuition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916FB-61A9-F4E5-690D-9E361EE12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9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6CF73-0DB7-F25C-0CEF-93C7A098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0E53-CFC8-E1CA-7E5C-5932307E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A795B-6644-383A-15A4-919C01BBC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BCBD904-B4D8-2AD4-697A-118ADCA11CA7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C02162-7711-9B3F-22C4-34993622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42D49C-EB41-19A4-CF92-24DBC1E293BB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143873-F1DF-F591-0070-21032D31CB74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E9E2E5-F87E-4353-C336-C13E516CB90F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4C3B6A-A5C4-85E4-14D1-228B77C803A3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C1EE5E-D3AF-0EB9-47FC-E47E21BFDE59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1180ED-0642-43CA-1543-1C989FF630AE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57D8239A-80B9-C78E-C767-AE558F577401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57D920-40A1-4B89-6EB4-1C3C3775C050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23B223-59F9-ED56-1333-015784D5A427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0B3C91-D93D-442A-5EA0-B916798CEF50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C30089-227D-8585-851F-1EABB02AE4A1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7A692A-C898-24DA-D4EF-07EE88408817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F8993B-A60D-A62A-5227-99BDC2C41604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110872-7756-4EB1-DF8C-37E3BB536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A418DF-FA41-CF5D-4DA0-E7A420BC44A3}"/>
              </a:ext>
            </a:extLst>
          </p:cNvPr>
          <p:cNvGrpSpPr/>
          <p:nvPr/>
        </p:nvGrpSpPr>
        <p:grpSpPr>
          <a:xfrm>
            <a:off x="3429000" y="5219700"/>
            <a:ext cx="3335911" cy="1485901"/>
            <a:chOff x="3429000" y="5219700"/>
            <a:chExt cx="3335911" cy="1485901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C79CF10-D80F-4EDC-A3B3-F70804E7269B}"/>
                </a:ext>
              </a:extLst>
            </p:cNvPr>
            <p:cNvSpPr/>
            <p:nvPr/>
          </p:nvSpPr>
          <p:spPr>
            <a:xfrm>
              <a:off x="6079111" y="52959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1EA9B36-B1B0-9532-137F-EF98650CC28E}"/>
                </a:ext>
              </a:extLst>
            </p:cNvPr>
            <p:cNvSpPr/>
            <p:nvPr/>
          </p:nvSpPr>
          <p:spPr>
            <a:xfrm>
              <a:off x="6172200" y="52197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A4509A18-FDBF-246A-5A96-4FD8693584C0}"/>
                </a:ext>
              </a:extLst>
            </p:cNvPr>
            <p:cNvSpPr/>
            <p:nvPr/>
          </p:nvSpPr>
          <p:spPr>
            <a:xfrm>
              <a:off x="6079111" y="56007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ED398F7-ABD5-FBB2-5DAC-7092AC402FF8}"/>
                </a:ext>
              </a:extLst>
            </p:cNvPr>
            <p:cNvSpPr/>
            <p:nvPr/>
          </p:nvSpPr>
          <p:spPr>
            <a:xfrm>
              <a:off x="6553200" y="55245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77B5A3A-648D-D466-8557-EAAE2F092C39}"/>
                </a:ext>
              </a:extLst>
            </p:cNvPr>
            <p:cNvSpPr/>
            <p:nvPr/>
          </p:nvSpPr>
          <p:spPr>
            <a:xfrm>
              <a:off x="6079111" y="59055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F2E6989-510C-3BCF-CB1B-F905BCFF4BA0}"/>
                </a:ext>
              </a:extLst>
            </p:cNvPr>
            <p:cNvSpPr/>
            <p:nvPr/>
          </p:nvSpPr>
          <p:spPr>
            <a:xfrm>
              <a:off x="6248400" y="58293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124701A-B77E-EDAA-AD7B-AF274D3F2A90}"/>
                </a:ext>
              </a:extLst>
            </p:cNvPr>
            <p:cNvSpPr/>
            <p:nvPr/>
          </p:nvSpPr>
          <p:spPr>
            <a:xfrm>
              <a:off x="3429000" y="56388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FC5EE7B-FCCF-0A15-FA7D-200204CD174A}"/>
                </a:ext>
              </a:extLst>
            </p:cNvPr>
            <p:cNvSpPr/>
            <p:nvPr/>
          </p:nvSpPr>
          <p:spPr>
            <a:xfrm>
              <a:off x="3505200" y="55626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77645A5A-31D0-2233-A9F7-3343F2612DE8}"/>
                </a:ext>
              </a:extLst>
            </p:cNvPr>
            <p:cNvSpPr/>
            <p:nvPr/>
          </p:nvSpPr>
          <p:spPr>
            <a:xfrm>
              <a:off x="3429000" y="59436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47B0343-CF94-5E71-F2C4-88DAD12F1158}"/>
                </a:ext>
              </a:extLst>
            </p:cNvPr>
            <p:cNvSpPr/>
            <p:nvPr/>
          </p:nvSpPr>
          <p:spPr>
            <a:xfrm>
              <a:off x="3886200" y="58674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BE076BBF-F4D2-2952-DE0E-C16459F4EE5F}"/>
                </a:ext>
              </a:extLst>
            </p:cNvPr>
            <p:cNvSpPr/>
            <p:nvPr/>
          </p:nvSpPr>
          <p:spPr>
            <a:xfrm>
              <a:off x="3429000" y="62484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2130AF71-5529-C0F4-49FA-1A784FAAFAA4}"/>
                </a:ext>
              </a:extLst>
            </p:cNvPr>
            <p:cNvSpPr/>
            <p:nvPr/>
          </p:nvSpPr>
          <p:spPr>
            <a:xfrm>
              <a:off x="3581400" y="61722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E366A8D-2767-010F-B9B7-9D9963FE3ACA}"/>
                </a:ext>
              </a:extLst>
            </p:cNvPr>
            <p:cNvSpPr/>
            <p:nvPr/>
          </p:nvSpPr>
          <p:spPr>
            <a:xfrm>
              <a:off x="3438144" y="6553201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DD4DA342-F49F-C195-E715-1C03D3F2AD1E}"/>
                </a:ext>
              </a:extLst>
            </p:cNvPr>
            <p:cNvSpPr/>
            <p:nvPr/>
          </p:nvSpPr>
          <p:spPr>
            <a:xfrm>
              <a:off x="3742944" y="6477000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7A76424-41FD-D18B-BD05-3A4385894FE3}"/>
                </a:ext>
              </a:extLst>
            </p:cNvPr>
            <p:cNvSpPr/>
            <p:nvPr/>
          </p:nvSpPr>
          <p:spPr>
            <a:xfrm>
              <a:off x="4800600" y="5638802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42F0106-E9FB-7CDF-05F2-CF84ADCBE901}"/>
                </a:ext>
              </a:extLst>
            </p:cNvPr>
            <p:cNvSpPr/>
            <p:nvPr/>
          </p:nvSpPr>
          <p:spPr>
            <a:xfrm>
              <a:off x="5257800" y="5562601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A6E9CB52-434E-4E46-45AB-6D9FC77C67AE}"/>
                </a:ext>
              </a:extLst>
            </p:cNvPr>
            <p:cNvSpPr/>
            <p:nvPr/>
          </p:nvSpPr>
          <p:spPr>
            <a:xfrm>
              <a:off x="4800600" y="5943602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F22DB5FB-1D1D-C90A-B7D7-45417D2B0758}"/>
                </a:ext>
              </a:extLst>
            </p:cNvPr>
            <p:cNvSpPr/>
            <p:nvPr/>
          </p:nvSpPr>
          <p:spPr>
            <a:xfrm>
              <a:off x="5257800" y="5867401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A4210C36-D8C8-8AB4-2B2A-9324E96793D5}"/>
                </a:ext>
              </a:extLst>
            </p:cNvPr>
            <p:cNvSpPr/>
            <p:nvPr/>
          </p:nvSpPr>
          <p:spPr>
            <a:xfrm>
              <a:off x="4800600" y="6248402"/>
              <a:ext cx="685800" cy="76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92A72BA-A835-5CFB-8175-5E20EAB07C48}"/>
                </a:ext>
              </a:extLst>
            </p:cNvPr>
            <p:cNvSpPr/>
            <p:nvPr/>
          </p:nvSpPr>
          <p:spPr>
            <a:xfrm>
              <a:off x="5105400" y="6172201"/>
              <a:ext cx="76200" cy="22860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F431E6B4-DD49-910F-D9B9-DD1EDC0A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087F4ED9-04B5-9EB1-B80F-907739993E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45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DF39F-FEEC-6CED-3340-3A994D2B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3A48-B40E-34B6-9A0C-CFE8015A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D088E-F585-02DC-4B67-2056FBA11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3575BF-EC1D-F186-306E-9B46FC9AF0B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2355B4D-2301-52FB-445C-2F7FF3068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14D8BAC-D966-5587-B239-74C1E1849F42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1C00961-DA01-8B80-A802-264CBD8026CE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C7DA05-7A7C-B454-F3E6-3B3E03666523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9BF5A4-EF83-79AB-A555-C2201FA88ADA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B57CA49-CB1B-922C-332C-25781FF7FA4A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8605C0-249F-F007-FBBA-B0F19FC76AE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EFE11B66-4385-6B7D-3BE2-B6CDDB95E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0C9F41C-D658-765D-CD9D-BBB93186D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B18DDC-5292-98B2-1203-39E4654509F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8DA552-D9D2-7EB8-3F5A-199EFAE567F6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31591C-F63C-3D92-1D18-4D5CD8710A9D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72FF54-C174-EE3C-63C9-FBBA87FBADE0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E4EF26B-7093-9536-7538-D707CBF130B5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80DE88-8CB0-7923-F340-9735F4BC278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8A92A3-7D62-1BA1-A5AE-949B93B6409A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D78F8D-0F9A-6097-3058-C32141AAD71A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1ABCC22-0078-0E02-B81B-A630850FDD52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C290E4-CC17-7EB1-CF1B-C6D1D2775656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5CF3DB0-2130-A726-F3AF-3A869F7C541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C7B8197-61A1-F95A-14F5-7F3517C2474D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7D361AC-4F21-6DCC-5D08-835AEC56D947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27289B7-5E11-0918-0657-5D121F6C696F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88B7E1D-0417-BCF5-ED0F-3BCBCE05CBDF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F14A33C-1944-7477-CE33-C0A39751C252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1B1C85B-4883-8180-7280-5CF4D3701AC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C11BF51-25D5-70AD-066B-69A7E6A9329F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89A2C0-D8B4-BA5F-3E37-D07E4BB9B306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CDD8D4F-1328-2843-8E7A-F06BDDFAF700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827B1AA-BE34-CB40-1965-027E7D4CB340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3C8DD1B-4DFA-4153-5317-9D54A62A4E78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21A632F-EE83-7F2D-2696-F368C6B3BD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forward pass propagates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(forward) through the network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 give us these values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97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69781A-EBB5-2378-B97F-F59DE3874FE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8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4" grpId="0"/>
      <p:bldP spid="20" grpId="0"/>
      <p:bldP spid="22" grpId="0"/>
      <p:bldP spid="26" grpId="0"/>
      <p:bldP spid="28" grpId="0"/>
      <p:bldP spid="32" grpId="0"/>
      <p:bldP spid="34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8738-3AB5-C840-FA99-F361963A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22888-69F5-07E1-2BE8-C0EAD622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239C-53D5-A022-07C2-A6AA711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4"/>
            <a:ext cx="11406351" cy="1159755"/>
          </a:xfrm>
        </p:spPr>
        <p:txBody>
          <a:bodyPr>
            <a:normAutofit/>
          </a:bodyPr>
          <a:lstStyle/>
          <a:p>
            <a:r>
              <a:rPr lang="en-US" dirty="0"/>
              <a:t>Building on optimization for linear and logistic regression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Selling my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28251-05DB-502E-2697-FB092C840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28" y="1713194"/>
            <a:ext cx="3867690" cy="10860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8FF2EA-130F-BB87-F1F1-31DB1504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16" y="2915926"/>
            <a:ext cx="6592768" cy="3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22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71FDA-FCAB-7C13-CD08-7DC571DB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03207-7AEC-14DA-8226-5DB829C6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CC5F2-2A11-AB42-706F-692B390C3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BB8953B-E3A5-B78B-C341-90020050FCF9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A4BBB7-6FA9-DB89-2DD0-C65ED6CEE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A0A13D-A953-61BC-D070-B4F1165AA90D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DC2EFD-66A0-3DB1-739F-8551B434D0DC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3A0E32-4F90-2883-8AE4-F747E8BD8B0C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42C860-ED96-A598-89A5-BB61F0AB036D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E641F3-29A0-BB23-8BF7-310C21B5BD5B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5B300F-8F6B-1115-C49C-5083354F11F5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0AAFB32F-5433-1742-87D1-44C64F448E4E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ABA764-0DB1-2365-5DBD-79D2E2994396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BC3AD6-8AF3-9750-5A34-57C765B1B3A2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73D808-8061-DCA4-2284-271878FD481C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0F5A08-9F2A-F37E-2F93-D25ED04DC945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165790-BBF4-7576-3DC4-1FD36D17D171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3E6B4D-5AC9-FDA0-B6AD-48634AC7761C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E9FAE8-1F0C-E3B5-F791-139E16D7E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05D1441-ABEB-6AE0-0E6B-1132CC5F743F}"/>
              </a:ext>
            </a:extLst>
          </p:cNvPr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27DE961-5B27-06BC-9E26-F7D929E703BB}"/>
              </a:ext>
            </a:extLst>
          </p:cNvPr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B4ED381-C0F1-278B-087D-DE16FE9E73DC}"/>
              </a:ext>
            </a:extLst>
          </p:cNvPr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8137A69-985E-01D8-D60D-02207350FC01}"/>
              </a:ext>
            </a:extLst>
          </p:cNvPr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5815438-260B-0247-DBDD-7180F5056874}"/>
              </a:ext>
            </a:extLst>
          </p:cNvPr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0669312-A5C3-8C50-A5EB-D2652DE15031}"/>
              </a:ext>
            </a:extLst>
          </p:cNvPr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01574AD-F54A-2125-AEB3-B8308D088E4C}"/>
              </a:ext>
            </a:extLst>
          </p:cNvPr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7E92B22-81ED-AF7C-FE9E-EADEA015A75E}"/>
              </a:ext>
            </a:extLst>
          </p:cNvPr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8698E4F-9146-EBDA-0F5A-1411148F70AC}"/>
              </a:ext>
            </a:extLst>
          </p:cNvPr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D79F862-43C3-F88E-1855-E48A3157CFA9}"/>
              </a:ext>
            </a:extLst>
          </p:cNvPr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C49725B-8FCA-A9FD-5375-9BE113FEED48}"/>
              </a:ext>
            </a:extLst>
          </p:cNvPr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CF8F530-1847-1735-12FD-310C7832D957}"/>
              </a:ext>
            </a:extLst>
          </p:cNvPr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1520E3E-5CF3-6467-7906-55BD4EBDBAEB}"/>
              </a:ext>
            </a:extLst>
          </p:cNvPr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28E10D4-84A0-BDB9-B480-0041E8214657}"/>
              </a:ext>
            </a:extLst>
          </p:cNvPr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E7867B9-00EF-4982-CE7D-94F2550557BA}"/>
              </a:ext>
            </a:extLst>
          </p:cNvPr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FB25D11-C53B-DF86-FDD1-BD7F246D4D2E}"/>
              </a:ext>
            </a:extLst>
          </p:cNvPr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A360603-0F81-541B-88D1-78A5717CF1FA}"/>
              </a:ext>
            </a:extLst>
          </p:cNvPr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50DA4C3-67D3-198F-DB03-3F7B9FDDCB93}"/>
              </a:ext>
            </a:extLst>
          </p:cNvPr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653BC2F-E67B-48D0-3350-BF6454D65F79}"/>
              </a:ext>
            </a:extLst>
          </p:cNvPr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39A211F8-A92C-2164-41D6-130A0661E4D8}"/>
              </a:ext>
            </a:extLst>
          </p:cNvPr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A698DB8-7CB1-E6CC-DEDA-F8FABFAD3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6A80A603-97FD-7EBC-3FF7-4B7D13785E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6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59 0 C 0.03685 0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-0.01497 0.00115 -0.01471 0.00139 C -0.01458 0.00185 0 0 0 0 Z " pathEditMode="relative" ptsTypes="A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573 0.00023 -0.01588 0.00161 -0.01212 0.00161 C -0.00833 0.00161 0.02058 -7.40741E-6 0.02279 -7.40741E-6 L 8.33333E-7 -7.40741E-6 Z " pathEditMode="relative" ptsTypes="AAAA">
                                      <p:cBhvr>
                                        <p:cTn id="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8.33333E-7 -1.11111E-6 0.00846 0.00116 0.00859 0.00139 C 0.00885 0.00185 8.33333E-7 -1.11111E-6 8.33333E-7 -1.11111E-6 Z " pathEditMode="relative" ptsTypes="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-1.11111E-6 0.00938 0.00116 0.00951 0.00139 C 0.00977 0.00185 2.08333E-7 -1.11111E-6 2.08333E-7 -1.11111E-6 Z " pathEditMode="relative" ptsTypes="A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92 C -0.00585 -0.00046 -0.01237 0.00023 -0.01145 0.00047 C -0.01041 0.0007 0.00691 0.00047 0.00691 0.00047 L 0.00079 -0.00092 Z " pathEditMode="relative" ptsTypes="AAAA">
                                      <p:cBhvr>
                                        <p:cTn id="1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6 L 0.00612 -7.40741E-6 L 1.04167E-6 -7.40741E-6 Z " pathEditMode="relative" ptsTypes="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L 0.02175 0.00046 L 0.00078 0.00046 Z " pathEditMode="relative" ptsTypes="AAA">
                                      <p:cBhvr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00612 0.00255 L 0.00013 0.00093 Z " pathEditMode="relative" ptsTypes="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3.33333E-6 C -0.00494 0.00046 -0.00963 0.00115 -0.00808 0.00139 C -0.00665 0.00162 0.00847 0.00139 0.00847 0.00139 L -0.00027 3.33333E-6 Z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0.00046 -0.02813 0.00185 -0.02982 0.00185 C -0.03138 0.00185 -0.01419 0.00046 -0.00964 0 C -0.00521 -0.00023 0.00325 -0.00023 0 0 Z " pathEditMode="relative" ptsTypes="AAAA">
                                      <p:cBhvr>
                                        <p:cTn id="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3841 1.85185E-6 L 2.29167E-6 1.85185E-6 Z " pathEditMode="relative" ptsTypes="AAA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872 -1.48148E-6 L 8.33333E-7 -1.48148E-6 Z " pathEditMode="relative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556E-6 C 0.00469 5.55556E-6 0.04831 0.00116 0.05066 0.00139 C 0.053 0.00163 0.01394 0.00139 0.01394 0.00139 C 0.00925 0.00139 0.025 0.00163 0.02266 0.00139 C 0.02032 0.00116 -0.00468 5.55556E-6 -4.79167E-6 5.55556E-6 Z " pathEditMode="relative" ptsTypes="AAAAA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066BC-BB49-E017-1DBF-D7D9C023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233A-FF36-0985-E5F9-58F7F4B2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4B4D-1846-0DDA-A10C-E06B42FEC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77069F-DDCD-1E5C-CD93-C5AADC88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8B85300-405C-1E8D-A4A6-A95197D7DB0B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AF9B5-7B36-A25C-B591-9B8620AB6346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EC92DF-F445-45B1-0D8F-A26C5B740018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0CFAD7-FD82-D7D5-BEE3-5DE17310A6F6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CE9D2-55F0-970F-1868-EA556DF0CAEF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5059764C-01A5-E1DD-D5F5-C166793179E0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243864-A06D-7625-B928-053C631DEB33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5B8A3B-6433-0FFC-5118-C462B847F307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DB7514-96EE-A1EA-5796-A6CC0227BB1E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FC4C3F-BCE3-7BD0-D4A8-906986E93CFF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2B87D6-9784-A221-A734-BD031D16958E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5DF3F0-1644-8276-2408-F9C8EA3AC979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4BE1749-C92B-1BF8-E7E9-9948DDA4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B868513-7815-46F3-3DE0-63B5DD780E6A}"/>
              </a:ext>
            </a:extLst>
          </p:cNvPr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8B0AC94-CE05-66CA-CB06-3200DA65D1D1}"/>
              </a:ext>
            </a:extLst>
          </p:cNvPr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30590E5-E0D2-F897-56F1-E90D4DD71BAC}"/>
              </a:ext>
            </a:extLst>
          </p:cNvPr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4E0178-EC6E-8128-15BF-1AC86EAD8BD9}"/>
              </a:ext>
            </a:extLst>
          </p:cNvPr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5481590-F3CF-A3D4-515A-624C1632B8BA}"/>
              </a:ext>
            </a:extLst>
          </p:cNvPr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9403771-21AB-180E-023F-B12FE42FD2DA}"/>
              </a:ext>
            </a:extLst>
          </p:cNvPr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12567FE-A251-869A-A3E5-C2AF4723398E}"/>
              </a:ext>
            </a:extLst>
          </p:cNvPr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72DA471-80DC-E532-BA1E-CECB5E83E50B}"/>
              </a:ext>
            </a:extLst>
          </p:cNvPr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F6C7C21-99BE-4F86-90F8-AA25B3AB557F}"/>
              </a:ext>
            </a:extLst>
          </p:cNvPr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49AECBF-7339-4D07-14E1-DD4A5463718B}"/>
              </a:ext>
            </a:extLst>
          </p:cNvPr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2DB5D32-2FC7-7350-0C17-2D1BF8D40A3B}"/>
              </a:ext>
            </a:extLst>
          </p:cNvPr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1453509-997D-F692-CE3B-52A197D4E157}"/>
              </a:ext>
            </a:extLst>
          </p:cNvPr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A4F3843-87D1-01CD-0AD2-117FAE8CF1E1}"/>
              </a:ext>
            </a:extLst>
          </p:cNvPr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C42C694-9683-EAE8-6CC7-C079BBFFF575}"/>
              </a:ext>
            </a:extLst>
          </p:cNvPr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6316527-449E-2F0E-E22A-850A1645F4A5}"/>
              </a:ext>
            </a:extLst>
          </p:cNvPr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DC04E4B-BB53-11CE-9B0A-CC0D52D229CA}"/>
              </a:ext>
            </a:extLst>
          </p:cNvPr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738F049-4238-8132-6DB2-7F9293EF84A6}"/>
              </a:ext>
            </a:extLst>
          </p:cNvPr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20CA3D3-4C43-0B1F-0A25-95A48003313B}"/>
              </a:ext>
            </a:extLst>
          </p:cNvPr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7877DCD-CA45-9F38-F881-160531370AF2}"/>
              </a:ext>
            </a:extLst>
          </p:cNvPr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EB0FCBB-C7C6-194E-4B69-5453FA75FBBB}"/>
              </a:ext>
            </a:extLst>
          </p:cNvPr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99D923A-B1D0-F6D7-3453-FB13A081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8513E29-5006-36EB-7620-12E303A99F75}"/>
              </a:ext>
            </a:extLst>
          </p:cNvPr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34C6D07-E513-F1C8-C35D-DAB7C3DB36AB}"/>
              </a:ext>
            </a:extLst>
          </p:cNvPr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ACB0202-73FF-D646-5D3E-C8863892FFE3}"/>
              </a:ext>
            </a:extLst>
          </p:cNvPr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FB7C3FE-A81E-F297-FAE0-50699BF08E92}"/>
              </a:ext>
            </a:extLst>
          </p:cNvPr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F51F4FC-A674-D0B2-3E11-B14C26EB4D79}"/>
              </a:ext>
            </a:extLst>
          </p:cNvPr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D1FCDF7B-BB65-64A9-00C6-EC87D31F0943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68796CB-05FD-EAAD-4B83-C1300D074EAE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9BD16E2-C6D3-2002-1E85-0A06CC2C564D}"/>
              </a:ext>
            </a:extLst>
          </p:cNvPr>
          <p:cNvGrpSpPr/>
          <p:nvPr/>
        </p:nvGrpSpPr>
        <p:grpSpPr>
          <a:xfrm>
            <a:off x="9997400" y="1850859"/>
            <a:ext cx="864915" cy="4474756"/>
            <a:chOff x="9997400" y="1850859"/>
            <a:chExt cx="864915" cy="4474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C1E24EED-41B7-21FA-00F9-E0BF97838F5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A003005E-AEB2-415D-BB07-3021D89FB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9E3E6B11-3EE7-F611-1899-9C134E00A0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3E978F71-CA9B-48B3-BBDE-BC91C3E279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36DBFA6C-14F6-5943-6E4E-C160BD9A85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43F68D3B-499B-454B-B8C1-1B08A97AB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3D1AFE45-1CED-CB60-0A6F-5394422D98C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98783C38-CA82-4657-9EF9-ED7C36E3B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B4520F47-53A6-1348-947B-E73E580775B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524DCE73-99B7-4EEE-B5C0-B9354B423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CF52D76A-8BA4-0251-8905-79C22127D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98B21F21-3EFF-40B9-9C7A-F44FEA731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B5274C00-D9DF-C45B-59B0-8688983D36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6EEEA81D-8B43-42DE-A061-0EFC4BCDE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960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ACDD-0E02-93F6-A744-DC30E6DB8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8544-E3D5-C58A-B3F7-279C6B64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210A7-A56C-CABC-70F2-60D058153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D7C9A8-ACA0-6105-2546-81D76AF5A24E}"/>
              </a:ext>
            </a:extLst>
          </p:cNvPr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3456DE-88C1-C3A5-9B30-4B044CAB264D}"/>
              </a:ext>
            </a:extLst>
          </p:cNvPr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533802-41F1-2A7D-93B5-3CAD4ACD9C32}"/>
              </a:ext>
            </a:extLst>
          </p:cNvPr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44F7EA-6E7B-EF4C-AB2C-E85805B47A3C}"/>
              </a:ext>
            </a:extLst>
          </p:cNvPr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B73D5D-4362-25D8-E94F-D25885B4FFD1}"/>
              </a:ext>
            </a:extLst>
          </p:cNvPr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C9B5FCDB-3545-0C8E-2425-ED9959AB27DF}"/>
              </a:ext>
            </a:extLst>
          </p:cNvPr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037D17-CFC1-DB36-5DF6-B70A8F1B0817}"/>
              </a:ext>
            </a:extLst>
          </p:cNvPr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88D0EA-95B4-A39B-4EB4-67D5B48F8890}"/>
              </a:ext>
            </a:extLst>
          </p:cNvPr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171B77-14FB-98EC-48AC-4A0312629516}"/>
              </a:ext>
            </a:extLst>
          </p:cNvPr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484CA6-B406-A78D-51C1-47008A777FA8}"/>
              </a:ext>
            </a:extLst>
          </p:cNvPr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FAB7CB-4605-9F6B-B57C-444D7F5D1D77}"/>
              </a:ext>
            </a:extLst>
          </p:cNvPr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D06BBC-0ED4-4CB0-1D47-24D2AF9B7341}"/>
              </a:ext>
            </a:extLst>
          </p:cNvPr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72B0A1-226A-08FE-6B91-8C4CDF89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ED7B0FB-C566-92F0-91AD-22D03838FEC3}"/>
              </a:ext>
            </a:extLst>
          </p:cNvPr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7060ABF-1A8E-C969-D75B-D7DEC5C016E1}"/>
              </a:ext>
            </a:extLst>
          </p:cNvPr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F5E4F52-5BB0-129D-1852-7BE4EE10609C}"/>
              </a:ext>
            </a:extLst>
          </p:cNvPr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282467-C854-6FF6-F301-935C8E8BE0F1}"/>
              </a:ext>
            </a:extLst>
          </p:cNvPr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FBB78A9-C017-3315-453C-813F4B6D57CE}"/>
              </a:ext>
            </a:extLst>
          </p:cNvPr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6A90E9E-FCFA-7621-197D-97C11279369B}"/>
              </a:ext>
            </a:extLst>
          </p:cNvPr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C96D4B7-8F82-D630-443D-1B99146953F2}"/>
              </a:ext>
            </a:extLst>
          </p:cNvPr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01CF92-D222-BD45-93D5-4CC6728FACA3}"/>
              </a:ext>
            </a:extLst>
          </p:cNvPr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C29EC74-27B1-A1B0-1934-0A7A42908729}"/>
              </a:ext>
            </a:extLst>
          </p:cNvPr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1AD9363-AFC5-687C-DC95-E77AE178D56D}"/>
              </a:ext>
            </a:extLst>
          </p:cNvPr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347DB66-ECE2-6368-6076-ABD49F703054}"/>
              </a:ext>
            </a:extLst>
          </p:cNvPr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889E969-99BD-3468-66AD-5024FC22B3F8}"/>
              </a:ext>
            </a:extLst>
          </p:cNvPr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AAB2CD1-EF0E-61DB-0DD7-EC040A7CF4D6}"/>
              </a:ext>
            </a:extLst>
          </p:cNvPr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0AF3F57-C647-D32D-0375-1ECE1AFBE117}"/>
              </a:ext>
            </a:extLst>
          </p:cNvPr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E32D623-A9F7-4B6B-129E-AE95A3A81425}"/>
              </a:ext>
            </a:extLst>
          </p:cNvPr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6969515-E100-98B9-BEC9-328A9C3A912F}"/>
              </a:ext>
            </a:extLst>
          </p:cNvPr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6F51DDF-1029-30B5-1567-F3A8FF85CA02}"/>
              </a:ext>
            </a:extLst>
          </p:cNvPr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949D95C-6BD1-1788-358D-5D39C6413AC7}"/>
              </a:ext>
            </a:extLst>
          </p:cNvPr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43DD155-39A5-BEE2-E383-4B347D84A3FD}"/>
              </a:ext>
            </a:extLst>
          </p:cNvPr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43449E2A-70F9-6866-38AB-73F9BEA8ACF4}"/>
              </a:ext>
            </a:extLst>
          </p:cNvPr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242EB09-5178-52ED-3D72-04F901D2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DEE4A4E-60FE-FC40-B71F-C08FEE24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3" y="3218875"/>
            <a:ext cx="1856139" cy="208994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211AEDB-29A0-AABC-9FF1-0A369A41A3C7}"/>
              </a:ext>
            </a:extLst>
          </p:cNvPr>
          <p:cNvSpPr/>
          <p:nvPr/>
        </p:nvSpPr>
        <p:spPr>
          <a:xfrm>
            <a:off x="10229917" y="2468701"/>
            <a:ext cx="19620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BUTTON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9908DCE-59CA-EB49-F4AE-819C63BCDEFD}"/>
              </a:ext>
            </a:extLst>
          </p:cNvPr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E053C66-66D4-D782-4FA6-91913E4B211E}"/>
              </a:ext>
            </a:extLst>
          </p:cNvPr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8915065-C010-7A5B-5B61-83108B0CDAA7}"/>
              </a:ext>
            </a:extLst>
          </p:cNvPr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98BCD27-04C8-92EC-6530-1337F7779DDD}"/>
              </a:ext>
            </a:extLst>
          </p:cNvPr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840C31B-1E89-A535-2E29-ADF46130546A}"/>
              </a:ext>
            </a:extLst>
          </p:cNvPr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1C68C817-29DF-F267-D4BF-058AE1055504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A1CAB04D-7120-9C47-56F1-E94BE73C4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4B50A48F-99FE-4FF0-982C-590CFAB0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545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4A80-D463-614B-6C13-4575EFE2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650A-A892-6284-5E83-6E332662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144F1-7C1E-C7DA-3ED3-9BFF2C98A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intuition (sliders)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98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20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1868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D016-2C07-FCEF-413F-B5083AAA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6C2-FBA2-21E0-D1AC-2FEB02D3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FE243-7EBA-9547-094B-10650982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Non-linearity</a:t>
            </a:r>
          </a:p>
          <a:p>
            <a:endParaRPr lang="en-US" sz="1000" dirty="0"/>
          </a:p>
          <a:p>
            <a:r>
              <a:rPr lang="en-US" sz="2400" dirty="0"/>
              <a:t>Fitting complex functions</a:t>
            </a:r>
            <a:endParaRPr lang="en-US" sz="8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Fitting any! function (universal approximation theorem)</a:t>
            </a:r>
            <a:endParaRPr lang="en-US" sz="16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6089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3816-C0F1-923C-BD02-9A1A1434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DF90-116F-F17A-8129-2C366FE0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49F7-BA9D-CFBA-754F-95E20777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Non-linearity</a:t>
            </a:r>
          </a:p>
        </p:txBody>
      </p:sp>
    </p:spTree>
    <p:extLst>
      <p:ext uri="{BB962C8B-B14F-4D97-AF65-F5344CB8AC3E}">
        <p14:creationId xmlns:p14="http://schemas.microsoft.com/office/powerpoint/2010/main" val="3260527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75DC-87EE-AA0F-B3F4-A4A70726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EA8D-C428-7351-FFD9-E640D8D0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is definitely not linear. The non-linear activation functions provide this non-linearity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if there are no non-linear activations?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 deep neural network with only linear layers can be reduced to an exactly equivalent single linear layer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Example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What happens with you add to linear functions together?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lines?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planes?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3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256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5080-F5A7-5A32-2E4D-75E862B70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5AC6-86B4-5A00-1BAF-B075E1BD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3D4C-1354-D2CD-D41F-C5440E024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23F7C9B-B35B-23BB-6B07-42FE8F9CF836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40F9534-5137-A098-0E26-A427A26EC0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F91AC-32C8-CF83-989E-5D185A4218F7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D975939-CF62-0FE5-38D4-A3D3D17EA5AD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B58D1D5-46EF-E01A-54C3-4F6600AB16B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59BC335-950B-F352-C70E-B783BAB45A0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543B21D-A84F-D095-682E-8FB4B2E63BA1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A1370C5D-9D05-0F64-CB30-07EB66D2EE66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1BDC062-B277-EA4B-B5D7-24DBD8D0DBB5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15C5B67-B65B-70D5-C8CE-CED834BD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4767FED-ACE0-368E-EBB2-C4F3ECE68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569A09-01D9-E85A-2B18-0DC24DE05CC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F4A2227-0292-EB94-A8FA-06C1908466C4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0DC00E6-31C3-5897-E2F9-664CB4C0ABB0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80F3545-249D-C37C-CB4F-08035FB3AB47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5AE05F4-EF5B-C083-4122-B07BAE668A7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4D05938-1160-8F63-35D5-4BFE9C2112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E2E3B1E-224F-0416-F3FC-EC8C83EAA76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9F92DB-592C-DBFC-5A82-E7A52E0439D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B10F760-933E-DA0C-C695-8B8620D3BA55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62C64F9-23F1-B7CF-8161-02E36F40D56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DA5795B-8A1A-9ED1-FE60-CFB41D803D4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6D37F7-4F7E-8C28-F209-66CC7F236F5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3B680-0179-86EB-3020-A88A18A60CA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33C4DC-442C-0DD8-8387-4A27ECC6A30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2394A6E-9335-0C27-A95E-CE1775859BB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48BBC6-3613-EAB3-F762-4BF4F713A4E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32725A3-D614-002D-C253-AFA44F18B6B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46C4561-BC79-FE3F-6133-85AB01B7F6F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CE0C5C-FB7A-00BD-3C7B-EB49118CB37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741A1-ED89-82D5-61F0-9654039457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2FE848A-534B-813E-39CA-9469782018C9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C28A360-8824-ED35-D56D-EDB0827A8B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D46E8C-BD1F-0F07-69F7-F8249A785EC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5B4693-273F-7078-BC10-1512B24B544D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8E309BD-8540-6C3C-9DB2-9503435A9A6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77A50D-A25D-3197-05D3-8CE01CF53F19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C38BBAEA-BDD2-C730-8202-0B8146E833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80D0479-9397-CA54-50AF-1AA6DF3685F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B201590-1485-097A-13A7-FE021E3D22F2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540EF5B-889F-1C52-C7B3-28AC05A7A79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E8C5471-D2A3-7776-7E8E-B4A6F66CCD32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5984F09-D037-B6DA-195A-7BB8AD6539A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A3E5E02-E3A6-ED26-E086-E40A4A0C923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AB2A6D6-4287-8C93-9E4F-F455DB88A734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32CE98C-A723-CFF2-EA57-F3A9E903B70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E12994-77A2-54BF-5D19-7EF25C7C9870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F8FE1AD-E9B5-B60A-3BC2-0B9CE5E287D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CD85C5C-BC67-A2F9-C153-C493C7815CF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2B5F6FE-1C61-03B2-F881-4BACB8E5DE0F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504BDBC-6DD1-C2F8-3A27-1D0612F69B3B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FF65352-3B13-55CB-0B16-4A05E724643F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663C668-F149-1EB7-33C8-4A7C318DB717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EC37882-3A09-1DD7-51CD-1C7E8B48C40C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8B81-1963-6987-88F9-EB329555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2AA5-2C7C-10B4-4FCE-78B45480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is Not Convex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A81200-8F65-1B97-FEF4-E55F3B6387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099" y="1368333"/>
          <a:ext cx="11079257" cy="38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8147">
                  <a:extLst>
                    <a:ext uri="{9D8B030D-6E8A-4147-A177-3AD203B41FA5}">
                      <a16:colId xmlns:a16="http://schemas.microsoft.com/office/drawing/2014/main" val="426037949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8667880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152169113"/>
                    </a:ext>
                  </a:extLst>
                </a:gridCol>
              </a:tblGrid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Objective function for…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Convex?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Closed-form solution?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896656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Linear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67102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Logistic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346150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960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97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3CE32-4590-DCC8-26A9-57E4BB94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54DB9-D10A-AE42-DCF4-D9D992D3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2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73739B-FA67-D846-ED15-3196F1B3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4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750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4CF76-EABF-CD32-F4E1-FE104A71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58A1-9E53-169B-592A-B5CD58EE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Prediction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Objective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r>
                  <a:rPr lang="en-US" sz="2400" dirty="0"/>
                  <a:t>Just because it can fit any function will it?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 function is non-convex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it will get stuck in local minima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Stochastic </a:t>
                </a: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gradient decent take pseudorandom steps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Helps pop out of local minima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Is getting stuck at a local minima necessarily a bad thing??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78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3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05EE-E262-4C1B-499E-CA0929DD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CADA-1A40-F050-8292-CB5DF167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4A43-1AB7-0CF3-418D-AF6319F75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complex functions (with 1-D input)</a:t>
            </a:r>
          </a:p>
        </p:txBody>
      </p:sp>
    </p:spTree>
    <p:extLst>
      <p:ext uri="{BB962C8B-B14F-4D97-AF65-F5344CB8AC3E}">
        <p14:creationId xmlns:p14="http://schemas.microsoft.com/office/powerpoint/2010/main" val="3638207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A789-70FF-4D80-B268-74600A7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for Nonlinear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8BC2-7B41-44B5-9120-D3678932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910301"/>
          </a:xfrm>
        </p:spPr>
        <p:txBody>
          <a:bodyPr/>
          <a:lstStyle/>
          <a:p>
            <a:r>
              <a:rPr lang="en-US" dirty="0"/>
              <a:t>Linear classifiers have linear decision boundaries</a:t>
            </a:r>
          </a:p>
          <a:p>
            <a:r>
              <a:rPr lang="en-US" dirty="0">
                <a:solidFill>
                  <a:srgbClr val="7030A0"/>
                </a:solidFill>
              </a:rPr>
              <a:t>Feature mapping can convert nonlinear data to higher dimensions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Today, instead of choosing a feature mapping function, we’ll use neural networks to learn nonlinear decision boundaries.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We’ll quickly shift this to doing nonlinear regression too!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354B-E3E3-4AE6-901E-5D775BF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54" y="2065514"/>
            <a:ext cx="5677891" cy="3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3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67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A524-E556-2B52-ED59-1D6B797E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7AC-7030-97A3-63C9-9CDB844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E1180-9587-3C3E-433F-B2F68673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34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726E-9613-7662-F408-5DD6C575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6650-DABF-84CD-6D9B-CD0FD9F0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95965-8A9C-001E-6716-621481087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complex functions (with 2-D input)</a:t>
            </a:r>
          </a:p>
        </p:txBody>
      </p:sp>
    </p:spTree>
    <p:extLst>
      <p:ext uri="{BB962C8B-B14F-4D97-AF65-F5344CB8AC3E}">
        <p14:creationId xmlns:p14="http://schemas.microsoft.com/office/powerpoint/2010/main" val="23558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F4EF-9CC5-C44B-C19B-F7DF1894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8DEF-AB93-D29A-98EC-A951BA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CBC9-CCEF-90A5-81FA-1B602E91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02A20948-3E6A-FEB0-6C57-B9DABF2A1F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FEA6943-4405-E290-5D78-AFB1E3801DF8}"/>
                  </a:ext>
                </a:extLst>
              </p:cNvPr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>
            <a:extLst>
              <a:ext uri="{FF2B5EF4-FFF2-40B4-BE49-F238E27FC236}">
                <a16:creationId xmlns:a16="http://schemas.microsoft.com/office/drawing/2014/main" id="{333C4A0E-1550-CD87-7175-46EBC3421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19E027-5533-3F1E-8DCF-18A1E5518E65}"/>
                  </a:ext>
                </a:extLst>
              </p:cNvPr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FEC4095-2C81-9E88-8371-4DC05D01159A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85F0048E-0446-BB29-E4FA-6C8776A61030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0831E655-E734-03FD-6485-9AFC228F99BD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06480D11-A3C3-204A-D522-9221B9BA81B5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9CA97CB8-AC0B-2DA9-4D58-ABD34D59A996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C2F30E27-98FC-A843-1D26-BAF71E9A491C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80B8CA50-E989-E850-E925-2A8F69200C4C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6AC48DF4-34BA-5679-219A-E3FBBEE83E3C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0007DCB6-2609-7E23-12ED-C15759A0D6B2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B3EC6F2F-7F3F-FC5D-C4BE-EDCA626178EC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50C6CE9F-884E-2A1F-2432-018A08EFF45B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6B4B4E5B-CFD9-59A5-B4FC-350DCF547144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6BDA6E61-2DBC-55A0-EFAD-0C16D39314DC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27A7E76A-C7D8-2AB7-8000-301ECB2DB28C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6897327F-E55E-12C2-09CE-509AC6E7697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44099788-5289-40DD-15F5-A062AD2AD249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B52F8DD8-5004-EC7A-3B44-90D7B262012D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AECE830D-4C11-C5AD-6F01-3147B41ECBF8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20C31DBD-FFDB-76F6-C029-E168D168D124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EDBCAC3E-5216-0302-14BF-2DB9E6F67ED4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92ED408C-E2CC-FD5C-3649-D76C76BA7A36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956BC69B-7569-3CEA-91C7-CA732D734F1F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A724903F-8B8F-F1B4-C408-8CBF8E6FC85B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822BC698-0EE8-FAA3-6E34-426508353239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D2F67035-17CC-2E08-05CB-38C24B8E258B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20962FC-D6AA-A831-8814-E6F3C55F773F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FAB042AC-CE9B-E3E6-1DBD-84C30E7D217F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28904D80-8D19-0E07-61F7-14125A35111F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974F8BA7-C1E3-EB4F-D2FE-590E2298095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545943EE-DF54-3EED-6F27-59ADD1787E3A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ED66EE19-E150-0A6E-A8C3-E982D7C1ED89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42CE35CF-C414-C14B-1238-CB588B07C901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EC192BFD-A2D5-5F92-599E-F12DDAC3218B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F28FB6F2-D559-F39F-8A9C-06A0A9E06BE8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08BFBA94-0FF3-5526-A685-6E4C3C78BBC2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86955EEA-8755-7ADF-E16D-159A44DD8AE6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A233D8C2-2609-820B-4A67-0390AF72B260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410587C6-CA9B-C83D-04CF-2F152A24D2F1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8713966F-7196-6114-7D99-0EA7BFF840ED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89930213-91EA-92D9-7E00-024F6CB917C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D1336E15-0920-005C-8909-FD4E60112E0C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030CC7C1-2C62-8A46-9A53-F6067AB88252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53F69DD-5697-FFAB-409D-B8FD05F4CCF3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459EF291-E3B4-BA94-3CDF-9E97ECDDEB03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88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1,     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−1,  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B039-97C6-40F2-8D1A-CC7DDB30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2DA-FD06-4B4E-B0B6-D540B3F4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 Rosenblatt, 1957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0FA4-4580-488C-9990-A5A9ED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37" y="1626343"/>
            <a:ext cx="7066729" cy="495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C8301-BF3B-491D-998A-23023E3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73" y="3828438"/>
            <a:ext cx="2026647" cy="25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06D7-9C1C-4531-AE33-0CBED35C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36" y="1723156"/>
            <a:ext cx="2465784" cy="19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21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0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https://playground.tensorflow.org/#activation=sigmoid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47C95-D725-48AC-A764-55980CB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67" y="1654172"/>
            <a:ext cx="9674942" cy="50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3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4C5-6DD9-D3D6-D561-E62AC1A2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F448-0F0E-8AE9-5FFE-939CB35B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70B9-3386-4083-4A5A-D46D414BD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1FF650A-40CC-E80F-C248-37B32BBF9956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9B10585-827E-58B4-F3E2-4CE47CA18724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5EA4AE1-3E57-4899-31AE-530F8B491E3E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5692BD06-1F36-62D3-3CC5-305E7C479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27C73C15-8D04-C958-3536-E3CC242FA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9D79C308-F6EC-C8EC-6D56-02F670EBC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00C9A679-2EFD-A836-E1D3-6AC4F6AC0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8A2583C4-3639-A046-9045-689E52C29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1C08BB4C-3CC1-581E-A219-1E249244A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D648CF07-7A0B-16BA-1812-99C53DF10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2D81CBD3-BA9C-0CFB-012E-88CCB2063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3EF41130-6DD2-5FF2-F224-2DAD797A7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07BDE0E4-C4EA-E1E6-1DBF-7C3D18864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7775D33C-36C4-8D5D-062B-5B34FEA18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C33CF17D-C0D5-8710-2418-7BE2C928C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933D4057-2A94-016A-A0C3-8632167B7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999CE7E1-679B-5AEC-2A25-2F1B22C89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27D7D749-B99F-384B-327E-E3B71735C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EA21DFCB-0133-0B9B-F9AF-C4DAE771B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AE20A91C-DF13-2214-136D-5A50E6413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991FE319-BD36-D409-8A49-F4798DD20EE9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BA2BCA62-CDD5-6E5A-81D7-77E9274E2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211577E-8505-224A-BCD1-D2CBF709119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79046C5-EFF7-B3BA-A562-D6960CB8D9B2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D154B58-1612-21D8-02A2-C60833764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D7926C97-53AA-72E4-2771-179E8609E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B468BA1A-B523-EDB5-E444-89B5FE00C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ECE3E0F3-840D-EAB5-4DAF-2AE8E08E5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09E719BA-4E66-632A-EF70-784845684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E94C9-2B15-88AF-AD11-F743A47DD780}"/>
                      </a:ext>
                    </a:extLst>
                  </p:cNvPr>
                  <p:cNvSpPr/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8DA1FE16-272A-F8F8-E129-DD6A9BA40A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17CA180F-5F8D-9C06-8D75-54EB0D8F040B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D0C8047F-88D4-85FD-62FE-BEC08F94EB6A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0DF3EF8A-A1FE-984A-56E7-9158FB99B071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24E42AD-275F-2561-FF81-9BA9718FDDE8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9F908A8-2CCB-2545-5E93-C6F21B978BCF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6A4FA0B7-C9CC-A335-FDEA-318580F55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1CD96EB6-3125-D680-20AD-6FBF120C5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380416B6-5C60-055E-842C-B8825D18A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140503FE-C063-ACF4-4471-655137AAB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BC22F9FE-8148-B6DC-987F-5749BEB4C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253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4442-9ACE-3FC8-1488-07CA06E4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CC8E-965D-E21C-9352-1010C9D6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2C873-3A52-0124-36FB-2BC9E4263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(Over?) Fitting any function</a:t>
            </a:r>
          </a:p>
        </p:txBody>
      </p:sp>
    </p:spTree>
    <p:extLst>
      <p:ext uri="{BB962C8B-B14F-4D97-AF65-F5344CB8AC3E}">
        <p14:creationId xmlns:p14="http://schemas.microsoft.com/office/powerpoint/2010/main" val="2744359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0743-1BD1-2C14-CFB6-24CCF1155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AE5E-5F6C-8EB7-0D92-273D7F7D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899F-C32D-663D-47EC-A1A52DF7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62692" cy="4690856"/>
          </a:xfrm>
        </p:spPr>
        <p:txBody>
          <a:bodyPr/>
          <a:lstStyle/>
          <a:p>
            <a:r>
              <a:rPr lang="en-US" sz="2400" dirty="0"/>
              <a:t>Universal Approximation Theorem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Reminder</a:t>
            </a:r>
          </a:p>
          <a:p>
            <a:r>
              <a:rPr lang="en-US" sz="2400" dirty="0"/>
              <a:t>Just because it can fit any function will it?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 is non-convex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it will get stuck in local minima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chemeClr val="tx1"/>
                </a:solidFill>
                <a:sym typeface="Wingdings" panose="05000000000000000000" pitchFamily="2" charset="2"/>
              </a:rPr>
              <a:t>Stochastic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gradient decent take pseudorandom steps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Helps pop out of local minima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Is getting stuck at a local minima necessarily a bad thing??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5886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C76E-A6DA-A63A-D400-191E981BF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6473-2DC5-CC3C-65BB-0952B30D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98F25EA-7F50-6396-9318-B3A6FB4A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A7750-85A4-9AEC-C128-074049A64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07DF8F4-AE7C-F7D6-FC1C-A0C2122E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48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BACA-3E4B-9A2D-4F5D-E4C0DF37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793-57A1-6A8F-26E0-B8049623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Overfitting and 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BA4C-232C-AEBA-C450-3D98D1E9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197417" cy="4690856"/>
          </a:xfrm>
        </p:spPr>
        <p:txBody>
          <a:bodyPr/>
          <a:lstStyle/>
          <a:p>
            <a:r>
              <a:rPr lang="en-US" sz="2400" dirty="0"/>
              <a:t>Underfitting (check this first!)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poor training loss (and poor validation loss)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Note: Compare with human performance as a baseline, i.e., make sure the task isn't impossible for a human (with unlimited resources)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Try: Adding more capacity to network (wider or deeper)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But how do we choose a new network structure?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good training loss, but poor validation loss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really large parameter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Regularization (we'll learn about this soon!)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Adding more data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57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D53AD-F224-FF73-5899-0945723EE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43E20-88B3-9891-AED3-334AB6FB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F5690CC-0B90-0951-E17A-E6E32A4FB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8745F-D191-2F7C-0D76-00F153AEC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EB92021-2DB2-1F9F-B6D8-0D7D8DDA2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76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E3EB7-E24E-AADA-2B56-9DF7FC1F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9744-5002-BD6C-0487-2FE683F7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C2A9-7E08-0903-738F-63ABF9C7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755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8480-CDD3-AEDE-33E9-CC492EBF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6A1B-7EF0-40B0-18B0-651552F7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29AE-D00C-A30E-CE0C-93A8F78D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D59FC8-97C3-A45A-34C1-7AA307FC1BCA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A3BD6D6-7529-AAE4-DF48-D46B135DC0DE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9E93723-CAB3-48F7-83F3-9379D8B30CF0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3C28B3DE-DFC7-C639-3942-B21AF5EE1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FABE7FDD-F814-32A5-7405-44684AA25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6F64BC4A-81BE-C422-8499-1F810156B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1CB14E11-73C4-E5BD-3115-B89926C2E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4AE7442F-0780-C32D-A9D9-2E3AADCE3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CA0EBBBA-58C9-90EE-A51B-0C44F63CC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E17F43A3-F717-6793-640E-962913786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4EC2AA08-0EE7-B4FD-374D-2A873DAE6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87DD8829-9FF2-3A8F-561C-A8EC5B007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4F2788AD-7057-F4D2-5A48-D8D998A2B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8DF1B11E-CBA1-86FE-D0F4-8359829DA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AB5EFF9C-41B3-6B04-6B72-0627DED8B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898B73E4-C4FB-90EC-15CF-71A54B213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F5DD6544-4C95-3FEB-38BD-4787071A7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CDAC7D38-A6F1-F1A4-73D4-DED2634EC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35D2173E-46D2-40C7-E7B1-2E22D8F72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6239BF6E-BC05-A41C-A40C-7AA3CB694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2D834120-BC94-F7F5-485D-CF040457C8FB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DCEAF51D-713C-CB45-0989-128E3EEF6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0687A55-EE88-E18E-C5FF-05DA66D41C5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74BA3A5-880E-D896-603D-D07B97881F38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F778517-D0D1-BF60-0266-D6B8F6A62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FF45A3A1-9226-E9AB-EB22-02193C662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87C16D52-275A-EC3B-8F28-741D3AC47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9FCD20D2-4EBF-3A93-C667-66F9AC32A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EDAF1227-3D65-4FAD-A173-025863B1E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/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srgbClr val="C00000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A16237AE-9BF4-2E67-CFCA-259737465611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E4559F2-D9B9-2EB8-0B06-317376D171A1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DA27BB-124A-9723-202E-B631AC280AC8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B7798A-C7A7-7FDC-8A34-5F07A2DEEF8F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7ADF948C-BCEB-2F5E-2CED-4D6EB696AFA9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DDAFAF08-36C5-4BE3-6C6B-63CF11DA3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A994F198-E548-9627-3E92-F06A99795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5C1F14DA-B39C-7C5A-C6CB-979D4A60F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6CFC25DA-EB3A-74CA-321F-AE21C8A41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ECAB3940-7435-5556-A088-2C8446F08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83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3D64-A6CB-C913-9D99-28DB2627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05E3-1F22-C925-68F5-E341C761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46EE-66E7-8221-0D5F-4DE5754FC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2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4D05-45AF-153C-D145-C9468517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EF93-8F53-AF33-A220-5FD25BE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Multivariate-chain rule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A8868-0C82-C6A3-A398-B6B986F47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67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8306</TotalTime>
  <Words>3094</Words>
  <Application>Microsoft Office PowerPoint</Application>
  <PresentationFormat>Widescreen</PresentationFormat>
  <Paragraphs>917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CMU Serif Roman</vt:lpstr>
      <vt:lpstr>Wingdings</vt:lpstr>
      <vt:lpstr>Office Theme</vt:lpstr>
      <vt:lpstr>  10-315 Introduction to ML  Neural Networks</vt:lpstr>
      <vt:lpstr>Outline</vt:lpstr>
      <vt:lpstr>Forward Pass</vt:lpstr>
      <vt:lpstr>Backpropagation</vt:lpstr>
      <vt:lpstr>Generic Layer Implementation (so-far)</vt:lpstr>
      <vt:lpstr>Optimization</vt:lpstr>
      <vt:lpstr>Optimization</vt:lpstr>
      <vt:lpstr>Calculus Time-out</vt:lpstr>
      <vt:lpstr>Multivariate-chain rule</vt:lpstr>
      <vt:lpstr>Multivariable Chain Rule</vt:lpstr>
      <vt:lpstr>Multivariable Chain Rule</vt:lpstr>
      <vt:lpstr>Exercise: Multivariable Chain Rule</vt:lpstr>
      <vt:lpstr>Multivariable Chain Rule</vt:lpstr>
      <vt:lpstr>Calculus Chain Rule</vt:lpstr>
      <vt:lpstr>Multivariable Chain Rule</vt:lpstr>
      <vt:lpstr>Backpropagation (vector version)</vt:lpstr>
      <vt:lpstr>Network Optimization</vt:lpstr>
      <vt:lpstr>Generic Layer Implementation (updated)</vt:lpstr>
      <vt:lpstr>Generic Layer Implementation (vector output version)</vt:lpstr>
      <vt:lpstr>Generic Layer Implementation (vector output version)</vt:lpstr>
      <vt:lpstr>Optimization</vt:lpstr>
      <vt:lpstr>Linear Layer Implementation</vt:lpstr>
      <vt:lpstr>Linear Layer Implementation</vt:lpstr>
      <vt:lpstr>Linear Layer Implementation</vt:lpstr>
      <vt:lpstr>Linear Layer Implementation</vt:lpstr>
      <vt:lpstr>Linear Layer Implementation</vt:lpstr>
      <vt:lpstr>Linear Layer Implementation</vt:lpstr>
      <vt:lpstr>Optimization Intuition</vt:lpstr>
      <vt:lpstr>Neural Networks</vt:lpstr>
      <vt:lpstr>Neural Networks</vt:lpstr>
      <vt:lpstr>Neural Networks</vt:lpstr>
      <vt:lpstr>Neural Networks</vt:lpstr>
      <vt:lpstr>Neural Networks</vt:lpstr>
      <vt:lpstr>Outline</vt:lpstr>
      <vt:lpstr>Neural Network Properties</vt:lpstr>
      <vt:lpstr>Neural Networks Properties</vt:lpstr>
      <vt:lpstr>Neural Networks Properties</vt:lpstr>
      <vt:lpstr>Neural Network Properties</vt:lpstr>
      <vt:lpstr>Non-linearity</vt:lpstr>
      <vt:lpstr>Objective Function is Not Convex</vt:lpstr>
      <vt:lpstr>Optimization</vt:lpstr>
      <vt:lpstr>Non-linearity</vt:lpstr>
      <vt:lpstr>Neural Network Properties</vt:lpstr>
      <vt:lpstr>Network to Approximate a 1-D Function</vt:lpstr>
      <vt:lpstr>Linear Classifiers for Nonlinear Data</vt:lpstr>
      <vt:lpstr>Network to Approximate a 1-D Function</vt:lpstr>
      <vt:lpstr>Network to Approximate a 1-D Function</vt:lpstr>
      <vt:lpstr>Network to Approximate a 1-D Function</vt:lpstr>
      <vt:lpstr>Neural Network Properties</vt:lpstr>
      <vt:lpstr>Classification Design Challenge</vt:lpstr>
      <vt:lpstr>Perceptron</vt:lpstr>
      <vt:lpstr>Perceptron History</vt:lpstr>
      <vt:lpstr>Exercise</vt:lpstr>
      <vt:lpstr>Poll</vt:lpstr>
      <vt:lpstr>Poll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Binary Classification</vt:lpstr>
      <vt:lpstr>Neural Network Properties</vt:lpstr>
      <vt:lpstr>Neural Networks Properties</vt:lpstr>
      <vt:lpstr>Network to Approximate a 1-D Function</vt:lpstr>
      <vt:lpstr>Debugging Overfitting and Underfitting</vt:lpstr>
      <vt:lpstr>Network to Approximate a 1-D Function</vt:lpstr>
      <vt:lpstr>Summary: Neural Networks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249</cp:revision>
  <dcterms:created xsi:type="dcterms:W3CDTF">2020-05-18T13:01:09Z</dcterms:created>
  <dcterms:modified xsi:type="dcterms:W3CDTF">2024-02-19T22:18:33Z</dcterms:modified>
</cp:coreProperties>
</file>