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notesSlides/notesSlide2.xml" ContentType="application/vnd.openxmlformats-officedocument.presentationml.notesSlide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notesSlides/notesSlide3.xml" ContentType="application/vnd.openxmlformats-officedocument.presentationml.notesSlide+xml"/>
  <Override PartName="/ppt/ink/ink76.xml" ContentType="application/inkml+xml"/>
  <Override PartName="/ppt/notesSlides/notesSlide4.xml" ContentType="application/vnd.openxmlformats-officedocument.presentationml.notesSlide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327" r:id="rId2"/>
    <p:sldId id="2428" r:id="rId3"/>
    <p:sldId id="2429" r:id="rId4"/>
    <p:sldId id="2430" r:id="rId5"/>
    <p:sldId id="2431" r:id="rId6"/>
    <p:sldId id="2245" r:id="rId7"/>
    <p:sldId id="2420" r:id="rId8"/>
    <p:sldId id="2421" r:id="rId9"/>
    <p:sldId id="2422" r:id="rId10"/>
    <p:sldId id="2423" r:id="rId11"/>
    <p:sldId id="2424" r:id="rId12"/>
    <p:sldId id="2231" r:id="rId13"/>
    <p:sldId id="2246" r:id="rId14"/>
    <p:sldId id="2230" r:id="rId15"/>
    <p:sldId id="2232" r:id="rId16"/>
    <p:sldId id="2432" r:id="rId17"/>
    <p:sldId id="2233" r:id="rId18"/>
    <p:sldId id="2249" r:id="rId19"/>
    <p:sldId id="2171" r:id="rId20"/>
    <p:sldId id="2419" r:id="rId21"/>
    <p:sldId id="2172" r:id="rId22"/>
    <p:sldId id="2173" r:id="rId23"/>
    <p:sldId id="2174" r:id="rId24"/>
    <p:sldId id="282" r:id="rId25"/>
    <p:sldId id="286" r:id="rId26"/>
    <p:sldId id="285" r:id="rId27"/>
    <p:sldId id="293" r:id="rId28"/>
    <p:sldId id="284" r:id="rId29"/>
    <p:sldId id="273" r:id="rId30"/>
    <p:sldId id="275" r:id="rId31"/>
    <p:sldId id="1287" r:id="rId32"/>
    <p:sldId id="1298" r:id="rId33"/>
    <p:sldId id="278" r:id="rId34"/>
    <p:sldId id="279" r:id="rId35"/>
    <p:sldId id="2250" r:id="rId36"/>
    <p:sldId id="1286" r:id="rId37"/>
    <p:sldId id="1296" r:id="rId38"/>
    <p:sldId id="2251" r:id="rId39"/>
    <p:sldId id="1300" r:id="rId40"/>
    <p:sldId id="2176" r:id="rId41"/>
    <p:sldId id="1299" r:id="rId42"/>
    <p:sldId id="2179" r:id="rId43"/>
    <p:sldId id="1301" r:id="rId44"/>
    <p:sldId id="2398" r:id="rId45"/>
    <p:sldId id="2387" r:id="rId46"/>
    <p:sldId id="2405" r:id="rId47"/>
    <p:sldId id="2399" r:id="rId48"/>
    <p:sldId id="2433" r:id="rId49"/>
    <p:sldId id="2401" r:id="rId50"/>
    <p:sldId id="1313" r:id="rId51"/>
    <p:sldId id="2243" r:id="rId52"/>
    <p:sldId id="1303" r:id="rId53"/>
    <p:sldId id="2404" r:id="rId54"/>
    <p:sldId id="2434" r:id="rId55"/>
    <p:sldId id="2236" r:id="rId56"/>
    <p:sldId id="2402" r:id="rId57"/>
    <p:sldId id="2182" r:id="rId58"/>
    <p:sldId id="1306" r:id="rId59"/>
    <p:sldId id="2435" r:id="rId60"/>
    <p:sldId id="1304" r:id="rId61"/>
    <p:sldId id="1309" r:id="rId62"/>
    <p:sldId id="1305" r:id="rId63"/>
    <p:sldId id="2403" r:id="rId64"/>
    <p:sldId id="2410" r:id="rId65"/>
    <p:sldId id="439" r:id="rId66"/>
    <p:sldId id="2234" r:id="rId67"/>
    <p:sldId id="2417" r:id="rId68"/>
    <p:sldId id="1295" r:id="rId69"/>
    <p:sldId id="1294" r:id="rId70"/>
    <p:sldId id="2247" r:id="rId71"/>
    <p:sldId id="2415" r:id="rId72"/>
    <p:sldId id="2416" r:id="rId73"/>
    <p:sldId id="2425" r:id="rId74"/>
    <p:sldId id="2361" r:id="rId75"/>
    <p:sldId id="2105" r:id="rId76"/>
    <p:sldId id="2426" r:id="rId77"/>
    <p:sldId id="2427" r:id="rId78"/>
    <p:sldId id="1060" r:id="rId79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79774" autoAdjust="0"/>
  </p:normalViewPr>
  <p:slideViewPr>
    <p:cSldViewPr snapToGrid="0">
      <p:cViewPr varScale="1">
        <p:scale>
          <a:sx n="71" d="100"/>
          <a:sy n="71" d="100"/>
        </p:scale>
        <p:origin x="24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2:43.35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24610 6072 1450 0,'0'0'64'0,"3"-9"14"0,1 2-62 0,-1-2-16 0,1-1 0 0,3 7 0 16,-4-6 55-16,5 0 8 0,-5-4 1 0,1 4 1 0,-4 5 3 0,0-5 0 16,0 3 0-16,-4 3 0 0,1-4-18 0,-1 4-3 15,-7-3-1-15,-3 12 0 0,0-3-14 0,-3 4-2 16,-8-4-1-16,0 12 0 0,-3-2 3 0,0 9 0 15,0 0 0-15,-1 3 0 0,-2 0 12 0,-5 3 4 16,8 7 0-16,0 2 0 0,3-2-17 0,7 3-3 16,-3-4-1-16,11 10 0 0,-1-10 8 0,8-2 1 15,3 2 1-15,3-9 0 0,8 10-29 0,6-16-8 16,5 9 0-16,9-9 0 0,5-4 0 0,9-5 0 16,5-1 0-16,3-9 0 0,0 6 0 0,7-12-12 15,-4 3 4-15,4-6 0 0,4-7 8 0,-1 0-12 0,-7-3 12 16,4-6-12-16,-10-3 12 0,-1 0 0 0,-10 0 0 15,-7-4 0-15,-8 1 0 0,-6 0 9 0,-7-7-9 0,-4 4 10 16,-14 5 8-16,0-5 2 0,-11 6 0 0,-7-1 0 16,-13-2-10-16,2 9-2 0,-10-3 0 0,1 0 0 15,-5 6-8-15,1 10 0 0,3-7 0 0,-4 13 0 16,1 3 0-16,0 0-17 0,3 3 4 0,0 3 1 31,7 4-42-31,4-1-8 0,3 7-2 0,7-7 0 16,4 1-89-16,4-1-19 0,3 0-3 0,3 1-767 0</inkml:trace>
  <inkml:trace contextRef="#ctx0" brushRef="#br0" timeOffset="616.33">25227 6034 1670 0,'0'0'148'0,"0"0"-118"15,0 0-30-15,0 0 0 0,0 0 52 0,0 0 5 16,0 0 1-16,0 0 0 0,0 0-12 0,0 0-2 15,11 0-1-15,-4 3 0 0,3 7-5 0,-3-1-1 0,0 7 0 0,-3 3 0 16,0-4 10-16,-1 4 1 0,4 0 1 0,0 0 0 16,-3 6-14-16,-1 3-3 0,1-3-1 0,-1 4 0 15,1-4-15-15,-1 0-2 0,-3-3-1 0,0 3 0 16,0 3 3-16,0-3 1 0,0-6 0 0,-3 0 0 16,3-4 8-16,0 4 2 0,0-9 0 15,0-1 0-15,0 0 1 0,0-9 0 0,0 0 0 16,0 0 0-16,0 0-10 0,0 0-2 0,0-3 0 0,3-6 0 15,-3-7-8-15,0-3-8 0,0 4 12 0,4-4-12 16,-1-9 0-16,1 3 0 0,-4-4 0 0,3 4 0 16,1-12 0-16,-4 8 10 0,4-5 0 0,-1-1 0 15,4 1-10-15,-3 3 0 0,6-1 0 0,-3 4 0 16,4 3-8-16,-1 6-1 0,1-6 0 0,0 12 0 16,-1-2 9-16,4 5 0 0,0 1 10 0,4 0-10 15,-7 9 0-15,3-7 0 0,3 7 0 0,1 7 0 16,-4-7 0-16,7 9 0 0,-3 0 8 0,0 1-8 0,-1 5 0 15,1-2 0-15,-1 3 0 0,1 9-10 0,-4-6 10 16,0 9 0-16,0-3 8 0,-3 3-8 0,0 7 0 0,-1-1 0 16,-3 1 0-16,-3-4 0 0,-1 10 0 15,-3-10-12-15,0 4 12 0,0-1-12 16,-3 1-75-16,-1-7-15 0,1-3-3 16,-1-6-1-16,4 9-70 0,-3-9-15 0,-1-4-2 15,4-5-696-15</inkml:trace>
  <inkml:trace contextRef="#ctx0" brushRef="#br0" timeOffset="1043.45">25989 6216 1785 0,'0'0'79'0,"0"0"17"0,0 0-77 0,0 0-19 0,7 6 0 0,4-6 0 15,3 4 124-15,-7-4 22 0,0 0 4 0,4 0 1 16,-1 0-61-16,1 0-12 0,-4 0-2 0,3-4-1 16,1-2-34-16,3 3-6 0,-3-3-2 0,3-4 0 15,0 7-33-15,4-3 0 0,-4-3 0 0,0-7 0 16,-4 7 0-16,4-1 0 0,1 1 0 0,-1-7 0 16,-7 7 0-16,3-1 0 0,-3-2 0 0,0-4 0 15,0 0 16-15,1 4-3 0,-5-4-1 0,1-3 0 16,-1 10-3-16,1-7-1 0,-4-3 0 0,0 10 0 15,-7-7-8-15,3 7 0 0,-3-4 0 0,0 7 0 16,-7-3 0-16,0 9 0 0,-4 6 0 0,-3-3 0 0,-4 6 0 16,1 7 0-16,-1-3 0 0,0 9 0 15,-3 0-11-15,0 3 3 0,3 3 0 0,0 6 0 16,4 1 8-16,0-1 0 0,3 4 0 0,1 0 8 0,6-4 0 0,1 4 1 16,-1 6 0-16,7-10 0 0,1 1-9 0,-1-7 10 15,8-3-10-15,-1 3 10 0,1-9-10 0,7 0 12 16,-1 3-12-16,4-10 12 0,4-2-12 0,3 5 0 15,4-5 0-15,3-10 0 16,4 9-119-16,3-9-16 0,4-3-3 0,0-3-616 16,3-4-123-16</inkml:trace>
  <inkml:trace contextRef="#ctx0" brushRef="#br0" timeOffset="5042.31">27873 5984 979 0,'0'0'87'0,"0"0"-70"0,0 0-17 0,0 0 0 0,0 0 92 0,0 0 16 15,0 0 2-15,0 0 1 0,0 0-10 0,0 0-1 16,0-9-1-16,0 9 0 0,0 0-4 0,4-10-1 16,-4 1 0-16,3 3 0 0,-3 3-25 0,4-4-5 15,-1-2 0-15,1 6-1 0,-4-4 1 0,3-2 0 16,-3 0 0-16,4-7 0 0,-4 13-10 0,0-7-2 16,-4 1 0-16,4 3 0 0,0-4-41 0,-3 7-11 15,-1-9 0-15,1 9 0 0,3 3 0 0,-11 0 0 16,0 0 0-16,1 0 0 0,-1 3 0 0,-3 3 0 15,0 0 0-15,0 4 0 0,-4 2 0 0,-3 4 0 16,0 3 0-16,0-1 0 0,-4 8 0 0,0-8 0 0,4 11 0 16,0-4 0-16,0 3 0 0,0-3 0 0,7 3 0 0,-1 4 0 15,5-4 0-15,-1 0 0 0,4 0 0 0,4 7 0 16,-1-7 0-16,4-3 0 0,0 3 0 16,0 4 0-16,7-10 0 0,-3 3 0 0,3 0 0 0,3-6 0 15,1-1 0-15,3 1 0 0,4-9 0 0,3 5 0 16,-3-5 0-16,3-7-19 0,0 3 3 0,0-6 1 31,4 6-65-31,-4-12-12 0,4 6-4 0,-4-9 0 16,3 2-126-16,-2 4-26 0</inkml:trace>
  <inkml:trace contextRef="#ctx0" brushRef="#br0" timeOffset="5552.34">28473 5244 1674 0,'0'0'36'0,"0"0"8"0,0 0 2 0,0-9 2 0,3-1-39 0,1 1-9 0,-1 6 0 0,1-4 0 15,3-2 24-15,0 3 4 0,-7 6 0 0,7-3 0 16,-7 3-8-16,0 0 0 0,0 0-1 0,0 0 0 15,0 0 15-15,0 0 3 0,0 0 1 0,4 9 0 16,-1 0 6-16,-3 10 2 0,0-3 0 0,-3 3 0 16,-1 9 11-16,0 7 3 0,-3-7 0 0,0 13 0 15,0-4-8-15,4 7 0 0,-4 0-1 0,3 3 0 16,-3 6-27-16,4 1-6 0,-4-1-1 0,-1 6 0 16,1-2-17-16,0 3 0 0,0-10 0 0,0 3 0 15,0 7 0-15,0-13 0 0,4 6 0 0,-1 0 0 16,-3-9-25-16,4 0-6 15,-5 0-1-15,5 0 0 0,-1-10-6 0,4-2-2 16,-3-7 0-16,3 3 0 0,0-9-48 0,3 6-11 16,-3-9-1-16,4-4-841 0</inkml:trace>
  <inkml:trace contextRef="#ctx0" brushRef="#br0" timeOffset="6064.49">28921 6034 403 0,'0'0'36'0,"0"0"-36"0,0 0 0 0,0 0 0 16,0-6 322-16,0 6 58 0,-7-9 11 0,7 9 2 15,-7 0-258-15,0 0-52 0,0-3-11 0,-4 6-1 16,0-3-23-16,-3 6-4 0,0-3 0 0,-4 6-1 15,-6 1-27-15,3 6-4 0,-1-7-2 0,5 10 0 16,-4 0-10-16,3-4 10 0,0 4-10 0,4 0 10 16,4-3 6-16,-1 2 0 0,4 1 1 0,4-3 0 15,-1 3-9-15,0-10-8 0,4 10 9 0,4-10-9 16,0 7 0-16,-1-7 0 0,8 1 0 0,-4-1 0 16,7 1-9-16,0-4 9 0,0-3-13 0,4-3 5 15,-4 6 8-15,3-6-13 0,5 0 5 0,2-6 8 16,1 3-11-16,0-3 11 0,-4-4-8 0,4 1 8 15,-4-10-20-15,-4 10 2 0,1-7 0 0,-4 3 0 0,4-5 10 16,-8 2 8-16,1 0-12 0,-1-3 12 0,-2 4 0 16,-1 2 0-16,0-6 0 0,-4 4 0 0,-3-1 12 0,0 7-1 15,0-4 0-15,-3 7 0 0,3-4 1 0,0 1 1 16,0 9 0-16,0 0 0 0,0 0 3 0,0 0 0 16,0 0 0-16,0 0 0 0,-7 9-1 0,3 1 0 15,1-1 0-15,-1 1 0 0,4 5-3 0,-4-5-1 16,4 5 0-16,0-2 0 0,0 3-11 15,0-7 0-15,4 0 0 0,-4 7 0 0,4-3 0 0,-1-7 0 16,-3 3 0-16,4 7 0 16,-1-7-26-16,1 1-1 0,-1-1 0 0,1-6 0 15,-4-3-28-15,3 10-5 0,4-4-2 0,-3 3 0 16,-4-9-110-16,0 0-23 0,0 0-4 0</inkml:trace>
  <inkml:trace contextRef="#ctx0" brushRef="#br0" timeOffset="6589.98">29580 5655 2156 0,'0'0'48'0,"0"0"9"0,0 0 3 0,0 0 0 0,0 0-48 0,0 0-12 0,-3 6 0 0,-4 4 0 0,0-10 39 0,0 9 5 16,0 0 2-16,-4 1 0 0,-3 5 0 0,-4-5 0 15,1 6 0-15,-1-4 0 0,0 4-37 0,-3 3-9 16,-3-1 0-16,2-2 0 0,1 3 0 0,4 0 0 16,2-4 0-16,1-2-11 0,-3 3 11 0,3-1 0 15,3-5 8-15,0 2-8 0,1-5 0 0,3 2 0 16,0 0 0-16,7 1 0 0,0-10 0 0,0 0 0 15,3 6 0-15,8-3 0 16,-1 3-31-16,5-2-1 0,2-4 0 0,4 6 0 0,4-6 32 0,3-6 16 16,1 6-1-16,-1 0-1 0,0 0-22 0,4 0-5 15,-8 0-1-15,1 0 0 0,0-4 14 0,-4 8 10 16,0 2-2-16,-3-3 0 0,-4 3-8 0,0-6 0 0,0 10 0 16,-7-4 0-16,0 3 22 0,-3-6 2 0,-1 7 1 15,1-1 0-15,-4 1-25 0,-4 2 8 0,1 1-8 16,-1-4 0-16,-3 1 15 0,4-1-3 0,-4 7 0 15,0-7 0-15,-4 7-12 0,0-4 0 0,1 4 0 0,-1-7 0 16,1 10 9-16,-5-3-1 0,1 0 0 16,4 2 0-16,-8-5-8 0,1-4 8 0,2 7-8 0,-2-7 8 15,-1 1-8-15,-3 6 0 0,0-13 0 0,3 6 0 16,4-3-70-16,-4 4-16 0,4-4-3 16,0-3-619-16,7-3-124 0</inkml:trace>
  <inkml:trace contextRef="#ctx0" brushRef="#br0" timeOffset="7108.59">30512 5385 1785 0,'0'0'159'0,"-7"0"-127"16,-4 0-32-16,1 0 0 0,-5 10 53 0,-2-10 5 0,3 9 1 0,-4 0 0 16,-3 1-19-16,0-1-3 0,0 4-1 0,-4-1 0 15,0-2 8-15,-3 5 0 0,0-5 1 0,3 9 0 16,-3-4-16-16,3-2-3 0,-7 3-1 0,8-1 0 16,-5-2-13-16,5 2-4 0,-1 4 0 0,0-3 0 15,1-3 12-15,2-4 1 0,5 7 1 0,3-7 0 16,3 0-22-16,4 1 0 0,4-1 0 0,-1-3 0 15,4 4 0-15,0-10 0 0,14 6 0 0,-3-3 0 16,3-3 11-16,3 0-3 0,1 0 0 0,0 7 0 16,3-4-8-16,0-3 8 0,0 0-8 0,0 0 8 15,4 6-8-15,0-3 0 0,-4-3 0 0,0 6 8 16,4-2 0-16,-4 2-8 0,0-6 12 0,0 3-4 16,-3 3-8-16,3 0 0 0,4 4 9 0,-4 2-9 15,-7-2 0-15,4 6 0 0,-1 2 0 0,1 1 0 16,0-3 8-16,-4 9 1 0,0-3 0 0,-4 3 0 15,1-6-9-15,0 6 0 0,-8-6 0 0,1-1 0 16,-4 8 32-16,0-8 5 0,0 1 1 0,-4 0 0 0,-3-3-10 0,0 3-1 16,-7-1-1-16,0-2 0 0,-7 3 5 0,0 0 1 15,-1-4 0-15,1 4 0 0,-7 0-32 0,0-3 0 16,-4-7 0-16,4 10 0 0,-4-10 0 0,4 1 0 16,0-1 0-16,-1-3 0 15,1 4-150-15,0-10-36 0</inkml:trace>
  <inkml:trace contextRef="#ctx0" brushRef="#br0" timeOffset="14055.49">28275 9020 1450 0,'0'0'64'0,"0"0"14"0,0 0-62 0,4-4-16 0,3-2 0 0,-4 6 0 16,-3 0 38-16,7-9 5 0,0 9 1 0,-3-3 0 15,3-4-20-15,-4 4-3 0,5-3-1 0,-5-3 0 16,1-1 26-16,-1 1 5 0,-3 3 1 0,4-4 0 16,-4 1 9-16,0-1 3 0,0 1 0 0,0 3 0 15,0 2 9-15,-4-5 3 0,-3 0 0 0,4 2 0 16,-8-2-16-16,-3 9-4 0,-4-9 0 0,4 9 0 15,-7-4-15-15,0-2-3 0,-7 6-1 0,-1 0 0 16,1 6-37-16,0-2-8 0,0 5-2 0,-4 0 0 16,4 1 10-16,-1 5 16 0,1 4-4 0,0-3-1 0,0-3-11 15,0 2 0-15,-1 4 0 0,5 0 0 0,-5-4 0 16,8 4 0-16,0 0 8 0,7 6-8 0,0-6-13 16,3-3-5-16,4-4-1 0,4 4 0 0,3 3 19 15,7-10-10-15,0 7 10 0,7-7-8 0,0-2 8 0,7-4-12 16,0 3 12-16,4-6-12 0,3-6 12 15,4 6-12-15,0-10 12 0,0-5-12 0,3 2 12 0,4-6 0 16,6-3 0-16,-2 3 0 0,-1 1 0 0,-3-7 0 16,-4 6 8-16,1 0-8 0,-5-6 0 0,-3 6 0 15,-3 0 0-15,0 0 0 0,-7 1 27 0,-1-8 4 16,-6 11 1-16,-1-4 0 0,1 0-16 0,-4 3-4 16,-4 4 0-16,1-4 0 0,-4 7-3 0,0-1-1 15,-4 1 0-15,1 0 0 0,-1 2-8 0,-3-2 0 16,0 6-10-16,-3-3 10 0,-1 6 0 0,1 6 0 0,-5-6-8 15,1 3 8-15,4 3 0 0,-4 4 0 0,0-7 0 16,3 6 0-16,0 1 20 0,1 5 0 0,-1-5 0 16,1-1 0-16,3 0-20 0,0 1 0 0,-1 6 0 0,5-7 0 15,-4 0 0-15,3 7 0 0,4-3 0 0,0 2 0 16,4-5 0-16,-1 5 0 0,1-5 0 0,3 9-9 16,-3-4 9-16,3 4 0 0,0 0 0 0,0 0 0 15,3 0 0-15,1 6 0 0,-4-7 0 0,3 1 0 16,-2 6 0-16,2-6 0 0,-3 0 0 0,7 3 0 15,-7-10 12-15,4 7-1 0,0 3-1 0,-1-3 0 16,-3 0-10-16,4 0-17 0,-4 6 4 0,0-6 1 16,0-1 12-16,-4 7 16 0,-3-6-3 0,4 0-1 0,-1 6 7 15,-3-6 1-15,-3 0 0 0,3 0 0 0,-4 6-2 16,-3-6 0-16,-3-1 0 0,-1 4 0 0,-3-9-4 0,0 6-1 16,-7-4 0-16,0 4 0 0,-11 0 7 15,4-10 0-15,-1 7 1 0,-2 0 0 0,-8-4-11 16,4-2-2-16,-8-1-8 0,8 4 12 0,-4-4-12 15,0 0 0-15,1-5 0 0,-5 2 0 0,1-3-9 0,-4-3-8 16,0-3-2-16,0-7 0 16,4 4-85-16,0-3-18 0,3-7-3 15,7 4-717-15,-3-14-143 0</inkml:trace>
  <inkml:trace contextRef="#ctx0" brushRef="#br0" timeOffset="15797.96">28614 8267 57 0,'0'0'0'0,"0"0"0"16,0 0 0-16,3-6 0 0,-3 6 210 0,7 0 37 16,-7 0 7-16,7 0 2 15,1-3-227-15,-1 3-45 0,-7 0-8 0,7-7-3 16,-4 7-46-16,-3 0-10 0,7-3-1 0,-7 3-1 15,0 0 17-15,4-6 4 0,-4 6 1 0,0 0 0 0,7 0 98 16,-7 0 19-16,0 0 4 0,0 0 1 0,0 0 87 0,0 0 18 16,0 0 3-16,0 0 1 0,0 0-32 0,0 0-5 15,0 0-2-15,0 0 0 0,0 0-45 0,0 0-10 16,0 0-2-16,-7 0 0 0,7 0-6 0,0 0-2 16,-7 0 0-16,0 0 0 0,3 0 1 0,-3 0 0 15,7 0 0-15,-11 6 0 0,1-6-4 0,-1 0-1 16,1 3 0-16,-1-3 0 0,-3 0-8 0,0 0-3 0,-4 0 0 15,1 0 0-15,-5-3-20 0,1 3-4 0,-7-6-1 16,0 6 0-16,-7 0 0 0,-1-3 0 0,-3-3 0 0,-3 6 0 16,-4-10-8-16,-7 10-1 0,4-3-1 15,-4-3 0-15,4 6-3 0,-1-7-1 0,-3 4 0 16,-3 3 0-16,-8 0-10 0,8 0 8 0,0 0-8 16,6 0 8-16,1 0-8 0,3 3 0 0,7-3 0 15,0 0 0-15,8 7 0 0,-1-7 0 0,4 0 9 16,3 0-9-16,0 0 0 0,4 0 9 0,0 0-9 0,3 0 0 15,1 0 10-15,2 0-10 0,1 0 8 0,4 0-8 16,-1 0 0-16,1 0 0 0,-1 0 0 0,11 0 0 16,0 0 0-16,0 0 0 0,0 0 0 0,0 0 0 15,0 0 0-15,0 0 0 0,0 0 8 0,0 0-8 0,0 0 0 0,7 0 0 16,-3 0 0-16,3 0 0 0,-7 0 0 0,7 0 0 16,0 0 9-16,0 6-9 0,-7-6 0 0,0 0 0 15,7 3 0-15,0-3-12 0,-7 0 12 0,7 10 12 16,-7-10-2-16,4 6-1 0,3-3-9 0,-7 6 0 15,0-9 0-15,3 7 0 0,1 2 8 16,-4 0-8-16,0 7 0 0,0-3 8 0,3 2 9 0,-3 1 2 16,0-3 0-16,4 5 0 0,-1-2-19 0,1 3 0 15,-1 0 8-15,1 0-8 0,-1 6 0 0,1 0-19 16,3 3 4-16,0 6 1 0,-4 4 14 0,5 6 0 16,2 0 12-16,-3 9-12 0,0 10 14 0,0 0-4 15,-3-1-1-15,-4 7 0 0,3-3-9 0,-3 3 10 0,-3-3-10 16,3 3 10-16,-4 0-10 0,-3-3 0 15,0-7 0-15,0-2 0 0,4 6 12 0,-8-10-4 0,0 0 0 16,4-3 0-16,0-3 8 0,0-3 0 0,4-6 1 0,-4-4 0 16,0 1 13-16,3-7 2 0,-3-3 1 0,7-6 0 15,0 0-20-15,-3 0-4 0,-1-4-1 0,0-5 0 16,8-1-8-16,-4-3 8 0,-4-2-8 0,4-4 8 16,0 0 0-16,0 0 0 0,0 0 0 0,0 0 0 15,0 0-8-15,-3-10 8 0,-1 1-8 0,1 2 8 16,-1 4 4-16,4 3 0 0,0-6 0 0,-3 3 0 15,3 3-12-15,-4-6 0 0,-3-4 0 0,4 10 0 16,-1-9 0-16,4 9 0 0,0 0 0 0,0 0-11 16,0-10 11-16,0 10-8 0,-3 0 8 0,3 0-8 15,3-9 8-15,1 3 0 0,-4-4 0 0,7 1 0 16,3 0 0-16,4 5 0 0,4-2 0 0,3-3-8 16,0 2 8-16,4 7 0 0,0-3 0 0,7 3-8 15,-4 0 8-15,7 0-8 0,4 3 8 0,7 4-8 0,0-7 8 16,3 9 0-16,4-9 0 0,-4 0 0 0,1 6 0 15,-4-2 0-15,-1-4 0 0,1 0-8 0,0 6 8 0,7-3 0 16,3-3 0-16,4 0 0 0,-3 0 0 0,-1 0 0 16,-3 0 0-16,0 0 0 0,-3-3 0 0,-1-3 0 15,0 2 0-15,1-2 0 0,-1 0 0 0,-3 3 0 16,-4 3 0-16,1-7 0 0,-8 4 0 0,-3-3 0 16,-1-3 0-16,-9 9 0 0,-1-4 0 0,-7 4 0 15,0-6 0-15,-7 6 0 0,0 0 0 0,-7 0 8 16,0 0-8-16,0 0 0 0,0 0 0 0,0 0 0 0,0 0 0 15,0 0 0-15,0 0 0 0,0 0 0 0,-3 10 0 16,3-10 0-16,0 0 0 0,-4 6 0 0,4-6 0 16,0 0 0-16,0 0 0 0,0 0 0 0,0 0 0 0,0 0 0 15,0 0 0-15,0 0 0 0,-7 0 8 0,7 0-8 16,0 0 0-16,-7-6 9 0,3 2-9 0,-3-2 0 16,4-3 9-16,-1 6-9 0,4-4 0 0,-3-2 9 15,3 0-9-15,0-1 0 0,0-6 0 0,0 7 0 16,0-10 0-16,3 4 0 0,1-4 0 0,-1-6 8 15,1 3-8-15,-1-10 0 0,-3 4 0 0,4-6 0 16,3 2 0-16,0-8 0 0,-3-4 0 0,-1 0 0 16,4 3 0-16,-3-9 0 0,-1 3 0 0,4-7 0 15,-3-5 0-15,-1 2 0 0,1-5 0 0,-1-7 0 16,1 3-11-16,3-3 3 0,-4 6 0 0,1 0 0 16,0 4-1-16,-1-4 0 0,1 7 0 0,3-4 0 0,-4 13 9 15,1 0-13-15,-1 3 5 0,1 3 8 0,-1 10-11 16,1 0 11-16,-1 9-8 0,1-3 8 15,3 6-9-15,-4 0 9 0,1 3-10 0,0 1 10 0,-1 5-11 0,1 1 11 16,3-1-12-16,-4 1 12 0,1 0-12 0,-1 2 12 16,1 7-12-16,-1-9 12 0,-3 9-11 0,4 0 11 15,-1-3-10-15,-3 3 10 0,0 0 0 0,0 0 0 16,0 0 0-16,0 0 0 0,0 0-12 0,0 0 3 16,0 0 1-16,0 0 0 0,0 0 8 0,0 9 0 15,0-9 0-15,-3 10 0 0,-1-1-8 0,4 0 0 16,-3 1 0-16,3-10 0 0,-4 9 8 0,1 1 0 15,-1-1 0-15,4-9 0 0,0 0 0 0,-3 6 11 0,-4-3-3 16,3 4 0-16,4-7 0 0,-7 9 0 0,0-3 0 16,0-2 0-16,-4-4 0 0,4 6 0 0,-7-6 0 0,-4 3 0 15,1-3 0-15,-8 6 0 0,-3-3 0 0,0-3 0 16,-11 7-8-16,4-4 10 0,-8-3-10 0,1 6 10 16,0-6-2-16,3 6-8 0,0-3 12 15,0-3-4-15,0 0-8 0,1 0 8 0,-5 0-8 0,4 0 8 16,1 0-8-16,2 0 0 0,-2 0 0 0,-1 0 0 15,3-3 0-15,5-3-17 0,-1 6 4 0,4 0 1 32,0-6-74-32,6 3-14 0,5 3-4 0,-1-7-844 0,4 4-168 0</inkml:trace>
  <inkml:trace contextRef="#ctx0" brushRef="#br0" timeOffset="22005.42">26677 8251 831 0,'0'0'36'0,"0"0"9"0,0 0-36 0,0 0-9 0,0 0 0 0,0 0 0 16,0 0 35-16,0 0 5 0,0 0 0 0,0 0 1 15,0 0-5-15,0 0 0 0,0 0-1 0,0 0 0 16,0 0 0-16,0 0 0 0,0 0 0 0,0 0 0 16,0 0 11-16,0 0 2 0,0 0 1 0,-7 0 0 15,7 0 12-15,-4 7 3 0,-3-7 0 0,0 0 0 16,0 0-7-16,0 3-1 0,0-3 0 0,-3 6 0 0,-1-6-15 0,-3 0-3 16,0 0-1-16,-7 0 0 0,3 0-4 0,-3 0-1 15,-4 6 0-15,4-6 0 16,-4 0-5-16,-3 3-2 0,0-3 0 0,0 0 0 0,-8 0 7 15,5 0 0-15,-8 7 1 0,4-7 0 0,-8 3-2 16,1-3-1-16,0 0 0 0,-4 0 0 0,-4 0-6 0,4 0 0 16,-3 0-1-16,3 0 0 0,0 6-23 15,0-6 0-15,-3 0 0 0,7 0 0 0,3 0 11 0,0 0-3 16,-3 0 0-16,3 0 0 0,0 3-8 0,7-3 0 16,4 7 0-16,0-7 0 0,7 0 0 0,0 0 16 15,3 0 0-15,0 0-1 0,4 3-6 0,4-3-1 16,-1 0 0-16,4 0 0 0,-4 0-8 0,4 6 10 0,0-6-10 15,4 3 10-15,3-3-10 0,0 0 0 16,-7 0 0-16,7 0 0 0,0 0 8 0,0 0 4 0,0 0 0 0,0 0 0 16,0 0-12-16,0 0 12 0,0 0-12 0,0 0 12 15,0 0 1-15,0 0 1 0,0 0 0 0,0 0 0 16,0 0-14-16,0 0 0 0,0 0 0 0,10 0 0 16,-10 0 9-16,7-3-1 0,-7 3 0 15,0 0 0-15,0 0-8 0,0 0 0 0,0 0 0 0,0 0 0 16,0 0 0-16,0 0 0 0,0 0 11 0,0 0-11 15,0 0 0-15,0 0 0 0,0 0 0 0,0 0 0 16,0 0 0-16,0 0 0 0,0 0 0 0,0 0 0 16,0 0 12-16,0 0-3 0,0 0-1 0,0 0 0 15,0 0-8-15,0 0 8 0,0 0-8 0,0 0 8 16,0 0 0-16,0 0 0 0,0 0 0 0,0 0 0 0,0 0 1 16,0 0 0-16,0 0 0 0,0 0 0 0,7 3-9 15,-3 6 0-15,-4-2 0 0,0 8 8 0,0-2-8 16,3-4 0-16,1 7 0 0,-4 3 0 0,4 6 0 15,-4 0 0-15,0 6 0 0,3 1-11 0,-3-1 11 0,4 10-13 16,-8-3 5-16,4-1 8 0,-3 4 0 16,3 3 0-16,-4-3 0 0,-3 9 0 0,3-3 0 15,-3 6 0-15,0 0 9 0,0-2-1 0,-3-8-8 0,-1 5-10 16,4-5 10-16,-4-5-13 0,1 6 13 0,-1-6 10 16,1 2-2-16,-4-8 0 0,3 2 9 0,0-2 2 15,-3-4 0-15,4 0 0 0,-1-3-3 0,-3 3-1 16,3-3 0-16,-3-6 0 0,0 6-7 0,0-3-8 15,4-6 11-15,-5 3-11 0,1 6 10 0,4-13-10 0,-1 10 8 16,-3-9-8-16,0 6 0 0,3-4 0 0,1-5 0 0,3 9 0 16,-4-10 8-16,8 0-8 0,-4 1 12 0,3 2-4 15,0-2-8-15,4-7 0 0,-3 6 0 0,3-9 0 16,0 0 9-16,0 0-9 0,3 7 10 0,-3-7-10 16,0 0 12-16,4 3-3 0,-4-3-1 0,4 6 0 15,-4-6-8-15,7 0 12 0,-7 0-12 0,10 3 12 16,-3 3-12-16,-7-6 10 0,7 0-10 0,0 0 10 15,0 0-10-15,0 0 0 0,4 0 0 0,3 0 0 16,-7 0 0-16,0 0 0 0,4 0 0 0,-1 0 0 16,-3 0 8-16,8-6-8 0,-5 6 0 0,8-3 8 15,-1 3-8-15,1-6 8 0,0 6-8 0,3 0 8 16,0 0-8-16,0 0 0 0,0-3 0 0,4 3 8 16,0 0-8-16,3 0 0 0,-3 0 0 0,6 0 8 15,1 3-8-15,0-3 0 0,3 0 0 0,1 0 0 0,-1 0 0 16,0 0 0-16,4 0 0 0,-7 0 0 0,-1 0 0 15,5 0 8-15,-8 0-8 0,0 0 0 0,0 0 8 16,1 0-8-16,-1 6 0 0,-4-6 8 0,5 0-8 16,2 0 0-16,-2 0 0 0,-1-6 0 0,0 6 0 15,0 0 8-15,1 0-8 0,-1 6 0 0,-4-6 0 0,1 0 0 16,0 0 8-16,-4 3-8 0,4 3 0 0,-4 1 0 16,-3-4 0-16,3-3 0 0,-4 9 0 0,1-3 0 15,0-2 0-15,-4 5 0 0,3-3 0 0,-3-3 0 16,1 4 8-16,-1-4-8 0,0 3 0 0,0-6 0 15,0 0 0-15,-3 0 0 0,3 0 10 0,-4 0-10 16,1 6 12-16,-4-6-12 0,4 0 0 0,-4 0 0 0,3 4 0 16,-3-4 0-16,0 0 0 0,-7 0 8 0,4 0-8 0,-4 0 0 15,10 0 0-15,-10 0 0 0,4 0 0 0,-4 0 0 16,0 0 8-16,0 0-8 0,7-4 0 0,-7 4 0 16,0 0 0-16,0 0 0 0,11 4 0 0,-11-4 0 15,0 0 12-15,7 0-12 0,3 0 12 0,-3 0-12 16,-7 0 0-16,7-4 0 0,-7 4 0 0,7 0-9 15,4-6 9-15,-4 6 0 0,-7 0 8 0,0 0-8 16,7 0 12-16,0-6-3 0,-7 6 0 0,0 0 0 16,0 0-9-16,0 0 0 0,4-3 0 0,-4 3 0 15,0-7 0-15,0 4 12 0,3-3-4 0,-3 6 0 16,0-9-8-16,0 5 0 0,4-2 0 0,-1-3 0 16,1-1 0-16,-1 1 0 0,1 3 0 0,-1-7 0 15,1-3 11-15,3 7-3 0,-4-10-8 0,4 4 12 16,-3-4-12-16,-4 0 0 0,4 3 0 0,-1-12 0 0,-3 3 10 15,4 3-1-15,-4-9 0 0,3-1 0 0,-3 1-9 0,0-7 0 16,0 1 0-16,7-4 0 0,-3-3 0 16,3 3 8-16,-4-3-8 0,1 4 0 0,3-7 0 15,-4 0 0-15,-3-4 0 0,4 4 0 0,-1 3 0 16,1-6 0-16,0 3 0 0,-4 0 0 0,3 3 0 0,1 3 0 16,-1 4 8-16,1-1-8 0,-1 4 0 0,-3-1 0 15,4 7 0-15,3-6 0 0,-4 8 0 0,4-2 0 16,0 3 0-16,0-3 0 0,0 3 0 0,1 6 0 15,-5 0 0-15,4 0 0 0,0 1 0 0,0 2 0 16,-7 3-9-16,4 1 9 0,-4 2 0 0,0 1 0 0,0 9 0 16,0 0 0-16,0-3 0 0,0 3 0 0,-4-6 0 0,4 6 0 15,0 0-13-15,0 0 4 0,-7 0 1 0,7 0 0 16,0 0 8-16,-7 0 0 0,7 0 0 16,0 0 0-16,-7 0 0 0,7 0 0 0,-11 6 0 0,11-6 0 15,0 0 0-15,0 0 0 0,-7-6 0 0,7 6 0 16,0 0 0-16,-7 0 0 0,4 0 0 0,-4 0 0 15,0-4 0-15,0-2 0 0,3 3 0 0,4 3 0 16,-7-6 0-16,0 6 0 0,0 0 0 0,-4 0 0 16,4 0-15-16,0 0-4 0,-3 0-1 0,-1 6 0 15,1-6 20-15,-1 0 16 0,4 3-4 0,0-3 0 16,7 0-12-16,-4 0 0 0,-6 0 0 0,-1 0 0 16,8 0 0-16,-4 0-10 0,7 0 10 0,-4 6-8 15,4-6-51-15,0 0-9 16,0 0-3-16,-7 4 0 0,0-4-102 0,7 0-21 15,0 0-4-15</inkml:trace>
  <inkml:trace contextRef="#ctx0" brushRef="#br0" timeOffset="23162.19">26384 8562 1324 0,'0'0'118'0,"0"0"-94"0,0 0-24 0,0 0 0 16,0 0 124-16,0 0 20 0,7-6 4 0,-7 6 0 16,7-4-104-16,0-2-22 0,-7 6-4 0,4 0-1 15,-4 0 10-15,0 0 1 0,0 0 1 0,0 0 0 16,0 0-17-16,0 0-4 0,0 0-8 0,0 0 12 16,-4 0 20-16,-6 6 4 0,3-6 1 0,0 10 0 15,-7-10 5-15,3 9 1 0,0-9 0 0,1 10 0 16,-4-10 5-16,0 6 0 0,-4-3 1 0,0 3 0 0,1-3-21 0,-4-3-4 15,-4 7 0-15,0-7-1 16,0 3-5-16,-6 3-1 0,-1 0 0 0,-7-2 0 0,4 2-1 16,-4-3 0-16,4 3 0 0,0-3 0 0,-1 4-3 15,1-4-1-15,3 6 0 0,0-9 0 0,1 6-12 0,3-6 0 16,-1 4 8-16,5 2-8 0,-1-6 0 16,0 6 11-16,8-3-11 0,-5 4 10 0,5-4-2 0,-1 3-8 15,4-3 12-15,3 3-4 0,-3-3-8 16,7 4 12-16,-3-4-12 0,6 3 12 0,-3 4-12 0,7-10 0 15,-3 6 0-15,3-6 0 0,0 0 0 0,3 9 0 16,4-6 0-16,-3 7 0 0,6-10 24 0,-3 6 5 16,0-3 2-16,0-3 0 0,4 6-31 0,0-6 0 15,-4 0 0-15,3 0 0 0,1 0 11 0,3 4-1 0,-3-4 0 16,-1 0 0-16,4 6-10 0,-3-6 0 0,3 6 9 16,-4-3-9-16,5 4 0 0,-5-4 8 0,4 6-8 0,-3 0 0 15,3-2 0-15,0-4 0 0,0 9 0 0,0-2 8 16,0-1-8-16,1-6 9 0,-5 7-9 15,4-1 10-15,0-3-10 0,0-2 12 0,-3 2-12 16,3 3 12-16,-3-2-3 0,-1-4 0 0,1 6 0 0,-1-9 0 16,1 6-1-16,3-2-8 0,-3-4 12 15,3 6-4-15,-4-3 1 0,1-3 0 0,3 6 0 0,-3-6 0 16,-1 0-1-16,1 0-8 0,-1 6 12 0,-2-2-4 16,-1 2-8-16,3-3 8 0,-10-3-8 0,11 0 8 15,-4 6-8-15,0-3 0 0,-7-3 9 0,0 0-9 16,7 0 0-16,-7 0 0 0,0 0 0 0,0 0 8 0,0 0-8 15,3 10 0-15,-3-10 0 0,4 6 0 0,-4-6 0 16,0 0 9-16,0 3-9 0,0-3 0 0,-4 6 10 16,-6 4-10-16,6-4 8 0,-6-3-8 0,3 4 0 15,-4-4 0-15,-3 6 8 0,3 1-8 0,-3-4 0 0,0 3 0 16,-7 1 0-16,3-1 0 0,1 0 0 0,-1 1 0 16,-3-1 0-16,3 1 0 0,-3 5 0 0,4-5 0 15,-5-1 0-15,1 7 0 0,0-7 0 0,-4 1 0 16,1 5 0-16,2-2 0 0,-2-4 0 0,-4 7 0 15,-1 0 0-15,1-4 0 0,3-2 0 0,1 5 0 16,-1-5 8-16,0-1-8 0,4 7 0 0,0-4 0 16,-18 4 0-16,25 0 0 0,0-7 0 0,0 0 0 15,3 1 0-15,1-1 0 0,-1-2 8 0,4 2-8 0,0-6 0 16,0 7 0-16,0-4 0 0,3 3 0 0,1-6 0 16,-1 4 0-16,4-7 0 0,0 0 8 15,0 0-8-15,0 9 0 0,0-9 12 0,0 0-12 0,0 0 12 16,4 0-3-16,6 9 0 0,1-2 0 0,0-7 0 15,3 0 0-15,0 0 0 0,7 3 0 0,0-3 0 16,4 0-9-16,0 0 12 0,3 0-12 16,3 0 12-16,1 0-12 0,4 0 8 0,-1 0-8 0,0 6 8 15,0-6-8-15,1 3 0 0,-1-3 0 0,0-3 8 16,4 3-8-16,-4 0 12 0,4 0-12 16,0-6 12-16,-4 6-12 0,0 0 8 0,1 0-8 0,-8 0 8 15,4 0-8-15,-4-3 0 0,-3 3 0 0,-1 0 8 16,-6 0-8-16,0-7 0 0,-4 7 0 0,0-3 0 15,-4-3-28-15,-3 6-8 16,-7 0-2-16,0 0 0 0,0 0-174 0,0 0-34 16</inkml:trace>
  <inkml:trace contextRef="#ctx0" brushRef="#br0" timeOffset="40315.65">26688 9133 403 0,'0'0'36'0,"0"0"-36"0,0 0 0 0,0 0 0 0,0 0 132 0,0 0 20 16,0 0 4-16,7 0 1 0,-7 0-69 0,7 0-15 15,-7 0-2-15,3 0-1 0,1 0 14 0,-4 0 2 16,0 0 1-16,7-7 0 0,0 7-7 0,-7 0-2 16,0 0 0-16,7 0 0 0,0 0-15 0,0 0-3 15,-7 0-1-15,7 0 0 0,0 0-32 0,0 0-7 16,0 0 0-16,0-3-1 0,4-3 10 0,0 6 3 0,3 0 0 0,0-3 0 16,0 3 2-16,0-7 1 0,4 4 0 0,3-3 0 15,0 6-11-15,4-3-3 16,-1-3 0-16,5 2 0 0,2-2 0 0,-2 0 0 0,-5 3 0 15,1 3 0-15,7 0-33 0,-8 0-8 0,5 0 0 16,-8 3-1 0,0 3-17-16,-3-6-3 0,-1 0-1 0,1 6 0 15,-8-2-173-15,-3-4-34 0,-7 0-7 0,11 9-2 0</inkml:trace>
  <inkml:trace contextRef="#ctx0" brushRef="#br0" timeOffset="41545.32">28963 9098 1022 0,'0'0'45'0,"0"0"10"0,0 0-44 0,0 0-11 15,0 0 0-15,0 0 0 0,0 0 64 0,0 0 12 0,0 0 1 16,0 0 1-16,0 0 10 0,0 0 3 0,0 0 0 16,0 0 0-16,0 0-27 0,0 0-4 15,0 0-2-15,0 0 0 0,0 0-11 0,0 0-3 0,0 0 0 16,0 0 0-16,4 6-3 0,-4-6-1 0,0 0 0 0,0 0 0 15,0 0-3-15,0 0-1 0,7 3 0 0,-4-3 0 16,4 7 20-16,4-7 3 0,-1 3 1 0,1-3 0 16,3-3-32-16,0 3-5 0,4 0-2 0,-1 0 0 15,8 0 5-15,0 0 1 0,3-7 0 16,4 7 0-16,-4 0-13 0,7 0-2 0,-3-3-1 0,3 3 0 16,-6 0-11-16,6 0 10 0,-3 0-10 15,-4 0 10-15,0 0-10 0,-3 0 0 0,-1 0-12 0,1 0 12 16,0 0-10-16,0 0 10 0,-1-6 0 0,1 6-9 15,3 0-15 1,0 0-4-16,1 0 0 0,2-3 0 0,1 3-101 0,0 0-21 16,-4-6-4-16,0 6-1 0</inkml:trace>
  <inkml:trace contextRef="#ctx0" brushRef="#br0" timeOffset="52949.62">14132 8411 57 0,'0'0'0'0,"0"0"0"0,0 0 0 0,0 0 0 16,0 0 337-16,0 0 63 0,0-3 12 0,0 3 2 16,0-6-300-16,0 6-60 0,0-10-12 0,0 10-2 15,-3-3 1-15,-4-3 1 0,3 0 0 0,-3 3 0 16,-3 3-5-16,-5 0-1 0,1 0 0 0,0 0 0 15,0 0-8-15,-4 0-3 0,4 0 0 0,-3 0 0 16,-1 0 6-16,0 0 1 0,1 0 0 0,-1 3 0 16,-3-3-11-16,3-3-1 0,-3 3-1 0,0-7 0 15,0 7-1-15,-4 0 0 0,0-3 0 0,4-3 0 16,-3 6-1-16,2-3 0 0,8-3 0 0,-3 6 0 16,-4 0 11-16,3 0 3 0,0-4 0 0,4 4 0 15,0 4-19-15,-4-4-3 0,4 0-1 0,0 0 0 16,0 0 1-16,3 0 0 0,-3 0 0 0,7 0 0 15,-3 0 3-15,3 0 1 0,3 6 0 0,4-6 0 16,0 0 3-16,0 0 0 0,0 0 0 0,0 0 0 16,0 0-3-16,0 0 0 0,0 0 0 0,0 0 0 0,0 0-1 0,0 0-1 15,0 0 0-15,0 0 0 0,4 3-11 0,-1 6 8 16,4-2-8-16,0-4 8 0,0 3 2 16,-3 3 0-16,3 1 0 0,-7-10 0 0,3 6-2 0,5 4 0 15,-1-1 0-15,0 0 0 0,-4 1-8 0,4-1 10 16,0 1-10-16,-3-1 10 0,-1 7-10 0,4-7 0 15,0 10 9-15,-3-3-9 0,3-4 0 0,-3 10 9 16,3-9-9-16,-4 5 0 0,4 8 10 0,-3-8-10 16,-1 1 8-16,4 6-8 0,0 3 12 0,0-2-2 15,-3 2-1-15,3-3 0 0,-3 12 0 0,-1-5 0 0,1-1 0 16,-4 4 0-16,3-1-9 0,1 4 0 0,3 3 9 16,-4-4-9-16,4 1 8 0,-3 6-8 15,-1-3 8-15,4-1-8 0,0 4 8 0,0 6-8 0,1-3 8 16,-5-3-8-16,4 10 0 0,0-1 0 0,0 0 0 0,0 1 0 15,0-7 0-15,-3 6 0 0,3 6 0 0,0-2 8 16,-3 2-8-16,-1 4 12 0,1 3-4 0,3-3 0 16,-4-4 1-16,1 4 1 0,3 6 0 0,-4-3 0 15,4-3-10-15,0 6 10 0,0-4-10 0,0-2 10 16,1 0-10-16,-1 0 0 0,-4-1 0 0,4 7 0 16,0 0 0-16,0 3 0 0,-3-6 8 0,-1 3-8 15,1-6 0-15,-1 6 0 0,4-3 0 0,-7 6 0 16,4-3 0-16,-4-3 0 0,4 3 0 0,-4 3 0 15,0-3 0-15,3-3 0 0,-3 3 8 0,4-3-8 0,-4 3 0 16,0 3 0-16,0-3 0 0,0-3 0 0,0-4 0 16,0 7 0-16,0 3 0 0,0-3 0 0,0 3 0 15,3-6 0-15,-3 3 0 0,4-6 0 0,-1 0 0 16,-3-1 0-16,4 1 0 0,-1-3 0 0,1 2 0 16,3 1 8-16,-7-6-8 0,3 5 0 0,1-2 0 0,-1-4 0 15,-3 4 8-15,4-4-8 0,-1 7 0 0,-3 0 0 16,-3-4 0-16,3 4 8 0,-4-6-8 0,1 2 0 15,-1 4 0-15,1-7 8 0,-1 10-8 0,1-3-17 16,-1-7 4-16,4 7 1 0,-3-3 20 0,3-4 5 0,0-3 1 16,0 1 0-16,0-1 3 0,3-6 1 0,1 6 0 0,-1 1 0 15,-3-1-18-15,0-3-19 0,4-3 4 0,-4 3 1 16,3-3 14-16,-3 0 0 0,4-3 0 0,-4 0 0 16,3 9 0-16,-3-9 0 0,-3 3 0 15,3 7 0-15,0-4 0 0,-4-3 0 0,-3 6 0 0,4-9 0 16,-1 3 0-16,1-3 0 0,-1 6 0 0,1-6 0 15,-1-3 8-15,1 9-8 0,3-6 0 16,-4 3 0-16,4-3 13 0,-3-6-1 0,3 5 0 0,3 1 0 16,1-9-12-16,-4 3-10 0,3 2 2 15,-3-2 0-15,4 6 8 0,-1-7 9 0,1 1-1 0,-4 6-8 16,0 0 0-16,0 0 0 0,0 0 0 0,0 0 0 16,-4-7 0-16,4 7 0 0,-3-6 0 0,-1 6 0 15,1-4 0-15,3 1 0 0,-4 3 0 0,1 0 0 16,-1-3 0-16,4-4 0 0,0 7 0 0,-4-6 0 15,4 0 8-15,0-4-8 0,0 1 0 0,0-1 0 0,0 0 0 16,0-5 0-16,0-1 0 0,0 6 0 0,0-5 0 16,0-1 0-16,0 3 8 0,0-3-8 0,0-2 8 15,0-5-8-15,0 5 9 0,0 2-9 0,-3-3 0 0,3 3 0 16,0-3 0-16,0 0 0 0,0-3 0 16,0-6 8-16,0 9-8 0,0-6 0 0,0 0 0 15,0-1 9-15,0-2-9 0,0 3 8 0,0 0-8 0,0-4 0 16,0-5 0-16,-4 6 0 0,4-4 8 0,0-3-8 15,0 1 0-15,-3-1 8 0,3-2-8 0,0 2 10 16,0 0-10-16,0-9 10 0,0 0 4 0,0 0 1 16,0 10 0-16,0-10 0 0,0 0-15 0,0 0 0 15,0 6 0-15,-4 3 0 0,4-5 0 0,0-4 0 0,0 0 0 16,0 0 0-16,0 0 0 0,0 0 0 0,-3 9 0 16,3-9 0-16,0 0 0 0,0 0 0 0,0 0 0 15,0 0 0-15,0 0 9 0,0 0-1 0,0 6 0 16,0-6 0-16,0 0-8 0,0 0 0 0,0 0 0 0,0 0 0 15,0 0 0-15,-7 7 12 0,7-7-12 0,0 0 12 16,-4 3-12-16,4-3 0 0,0 0 0 0,-3 9 0 16,3-9 0-16,-4 0 0 0,-3 6 0 0,7-6 0 15,0 0 0-15,-3 3 0 0,3-3 0 0,-4 10 8 16,1-10-8-16,3 0 0 0,-8 9 0 0,8-9 0 16,0 0 0-16,0 0 0 0,-3 7 0 0,-1-4 0 15,4-3 0-15,0 0 0 0,0 0 0 0,0 0 0 16,0 12 0-16,0-12 0 0,0 0 0 0,0 0 0 15,0 3 0-15,0-3 0 0,0 0 0 0,0 0 0 16,0 0 0-16,0 0 0 0,0 0 0 0,0 0 0 16,0 0 0-16,0 0 0 0,0 0 0 0,0 0 0 0,0 0 0 15,0 10 12-15,0-10-4 0,0 0 0 0,0 0-8 0,0 0 0 16,7 0 0-16,1 6 0 0,-1-3 0 0,-7-3 0 16,0 0 0-16,7 0 0 0,3 0 0 0,-3 0 0 15,4 0 0-15,-1 0 0 0,-2 0 0 0,2-3 0 16,1 3 0-16,-1 0 0 0,1-6 0 0,-1 6 0 15,5 0 0-15,-5 6 0 0,4-12 0 0,0 6 0 16,4-3 0-16,-4 3 0 0,4 0 0 0,-1-7 0 16,5 7 0-16,-5 0 0 0,1 0 0 0,3 0 0 15,4-3 0-15,-1-3 0 0,5 0 0 0,-1 3 0 0,0-4 0 16,0 7 0-16,0-9 0 0,-3 9 0 0,0-3 0 16,0 3 0-16,-1-7 0 0,-3 7 0 0,1 0 0 0,-5 7 0 15,1-7 0-15,-4 0 0 0,4 0 0 16,-1 3 0-16,-3-3 0 0,0 9 0 0,1-9 0 0,-1 7 0 15,0-4 0-15,-4-3 0 0,1 6 0 0,0-6 0 16,-1 0 0-16,1 0 0 0,-1 0 0 0,1 0 0 16,-4 0 0-16,4 0 0 0,-4 0 0 0,0 0 0 15,0-6 0-15,-4 6 0 0,-3 0 0 0,7-3 0 16,-7 3 0-16,7 0 0 0,-7 0 0 0,7 0 0 16,-7 0 0-16,0 0 0 0,0 0 0 0,0 0 0 15,7 0 11-15,-7 0 0 0,4-7 0 0,-4 7 0 16,4-3-11-16,-4-3 0 0,0-4-12 0,0 1 12 15,0 0 0-15,0-1 0 0,0 4 0 0,-4-3 12 0,4-4-12 16,-4-3 0-16,4 7 0 0,0-7 0 16,0 4 0-16,0-4 0 0,0 4 0 0,-3-4 0 15,3-3 0-15,0 3 0 0,-4-2 0 0,1-1 0 0,3 3 0 16,0-9 0-16,-4 6 0 0,1-3 0 0,3-3 0 16,-4 0 0-16,-3-3 8 0,4 3-8 0,-1-4 0 0,4 4 0 15,-7-3 0-15,7 0 8 0,-3-7-8 0,-1 7 0 16,4-6 0-16,-3-1 0 0,3 1 0 0,0 2 0 15,0-2 0-15,0-7 0 0,0 4 0 0,3-1 0 16,-6-3 0-16,3 0 0 0,-4 1 0 0,4-4 0 16,0-3 8-16,0 3-8 0,0 6 0 0,4-6 0 15,-4 0 0-15,-4 7 0 0,4-7 0 0,0 3 0 16,4-6 8-16,-4 9-8 0,0-6 0 0,-4 1 0 16,4-1 0-16,-4 0 0 0,8 0 0 0,-4 0 0 0,-4 6 0 15,1-6 0-15,6 1 0 0,-6-5 0 0,-1 5 0 0,1-1 0 16,3 0 0-16,-7 0 0 0,7-3 0 15,-7 3 0-15,3 0 0 0,1-3 0 0,-1 3 0 16,4 0 0-16,-7 0 0 0,4-3 0 0,3 6 0 0,-4-6 0 16,1 0 0-16,-1-3 0 0,4 6 0 0,-3-3 0 15,-1 3 0-15,0 0 0 0,-3 1 0 16,4-1 0-16,-1-3 0 0,1 3 0 0,-1-3 0 0,1-3 0 16,-1 6 0-16,4-3 0 0,-7 3 0 0,7-3 0 15,-3-4 0-15,3 8 0 0,-4-4 0 0,4-4 0 16,0 4 0-16,0-6 0 0,0 6 0 0,0-3 0 15,-3-3 0-15,3 5 0 0,0-2 0 0,-4 3 0 16,4 3 0-16,0-3 0 0,-3-3 0 0,-1 3 0 16,0 3 0-16,4 0 0 0,-3-9 0 0,-1 9 0 0,1-3 0 15,3 0 0-15,-4 3 0 0,1 0 0 0,3 0 0 16,-4 0 0-16,1-3 0 0,3-3 0 16,-4 3 0-16,4-3 0 0,-3-3 0 0,3 6 0 0,0 3 0 15,0 0 8-15,-4 0-8 0,4-3 8 0,0 0-8 0,0-3 0 16,0 6 0-16,0-3-11 0,-3-3 11 0,3 3 0 15,0 3 0-15,-4 0-8 0,1 0 8 0,3-3 0 16,0 3 0-16,0 0 0 0,0 0 0 0,-4 0 0 16,4-3 0-16,4 0 0 0,-4 3 0 0,0 0 0 15,0 0 0-15,0 1 0 0,0 5 0 0,0-3 0 16,-4 4 0-16,1 2 0 0,3-3 0 0,-4-6 0 16,1 7 0-16,-1-4 0 0,0 3 0 0,-3 1 0 0,4-4 0 15,-4 3 0-15,3 1 0 0,-3-4 0 16,4 3 0-16,-4 4 0 0,3-4 0 0,1 4 0 0,-4-4 0 15,7-3 0-15,-4 4 0 0,0 2 0 0,4-2 0 16,-3-1 0-16,3-3 0 0,0 4 0 0,0-1 0 16,0 4 0-16,-4-4 0 0,4 3 0 0,-3 1 0 15,3-1 0-15,-4 1 0 0,4-4 0 0,-3 4 0 0,-1-1 0 16,1 4 0-16,-1-10 0 0,1 13 0 0,-1-7 0 16,1-2 0-16,-4 2 0 0,3 1 0 0,1 6 0 15,-1-7 0-15,-3 4 0 0,3-1 0 0,1 1-8 16,-4-3 8-16,3-1 0 0,-3 7 0 0,0-7 0 15,4 1 0-15,-1 9 0 0,-3-7 0 0,4 1-8 16,-4 3 8-16,3-7 0 0,0 7 0 0,1 0 0 16,-1 0 0-16,1-4 0 0,-4 4 0 0,3 3 0 15,1 3 0-15,-1-9 0 0,-3 9 0 0,4-10 0 0,-1 10 0 16,1-3 0-16,-1 0 0 0,1-3 0 0,3 3 0 16,-4 6 0-16,4-9 0 0,0 9 0 0,0-6 0 15,-3 0 0-15,3-3 0 0,-4 3 0 0,8 3 0 16,-4-3 0-16,0-1 0 0,0 5-8 0,0-1 8 0,0 0 0 15,0-3 0-15,0 6 0 0,0-6 0 0,0 6 0 16,0 0 0-16,0-6 0 0,0 6 0 0,0-6 0 16,0 6 0-16,0 4 0 0,0-4 0 0,0 0 0 15,0 3 0-15,0-3 0 0,0 1 0 0,-4-1 0 16,4 3 0-16,0-3 0 0,0 0 0 0,0 1 0 16,-4 2 0-16,1-3 0 0,3 3 0 0,-4 4 0 0,1-4 0 15,3-3 0-15,0 4 0 0,-4 5 0 16,4-2 0-16,0-4-8 0,0 0 8 0,-3 4 0 15,3-4 0-15,-4 7 0 0,1-7 0 0,3 4 0 0,-4-4 0 16,4 7 0-16,-3-1 0 0,-1-6 0 0,1 13 0 0,3-6-8 16,-4-1 8-16,1 4 0 0,-1-3 0 0,1-1 0 15,3 4 0-15,-4 3 0 0,0-3 0 0,4 3 0 16,-3-4 0-16,3-2 0 0,0-1 0 0,-4 7 0 16,4-3 0-16,-3-3 0 0,-1 2 0 0,4 7-8 15,0-3 8-15,0 3 0 0,-3-9 0 0,3 9 0 16,0 0 0-16,0-6 0 0,0-4 8 0,0 10-8 15,0 0 8-15,-4-3-8 0,-3-3 8 0,7 6-8 16,0 0 0-16,0 0-10 0,-3-6 1 0,3 6 0 16,0 0 9-16,0 0 0 0,-4-4 0 0,4 4 0 15,-3-6 0-15,3 6 0 0,0 0 0 0,3-9 0 0,-3 9 0 16,4-3 0-16,-4 3 0 0,0 0 0 0,0 0 0 0,0 0 11 16,0 0-3-16,-4-7 0 0,1-2-8 15,3 9-11-15,-4-3 3 0,4 3 0 0,0 0 8 0,0 0 0 16,0-7 0-16,0 7 0 0,0 0 0 0,0 0 0 15,0 0 0-15,0 0 0 0,0 0 0 0,-7-9 0 16,4 3 0-16,3 6 0 0,0 0 0 0,0 0 0 16,0 0 0-16,0 0-8 0,-4-3 8 0,4 3 0 15,0 0 0-15,0 0 0 0,-11-7 0 0,11 7 8 16,0 0-8-16,0 0 11 0,-7 0-11 0,7 0 0 16,-7 0-10-16,7 0 10 0,0 0 0 0,0 0 0 15,-7-3 0-15,-3 3 0 0,10 0 0 0,0 0 0 0,-7 0 0 16,-4 0 0-16,0-6 0 0,11 6 0 0,-7 6 0 15,-3-6 0-15,-1 0 0 0,1 3 0 0,-1-3 0 16,1 7 0-16,2-7 0 0,-2 3 0 0,-4-3 0 16,3 6 0-16,4 0 12 0,-3-3-12 0,-1-3 12 15,-3 10-12 1,3-10-77-16,-3 9-23 0,0-2-4 0</inkml:trace>
  <inkml:trace contextRef="#ctx0" brushRef="#br1" timeOffset="80376.89">14351 8421 1220 0,'0'0'54'0,"0"0"11"0,0 0-52 0,0 0-13 16,0 0 0-16,0 0 0 0,0 0 86 0,0 0 14 15,0 0 4-15,0 0 0 0,0 0-68 0,0 0-12 0,0 0-4 0,0 0 0 16,7 6 13-16,0-3 3 16,0-3 0-16,0 6 0 0,0-6-19 0,4 4-3 0,-1-4-1 15,5 6 0-15,-5-6 2 0,1 0 0 0,3 0 0 0,-4 0 0 16,5 0 17-16,-1 0 3 0,0-6 1 0,3 2 0 15,5 4-9-15,-5 0-2 0,4 0 0 0,1 0 0 16,-1-6 4-16,0 6 1 0,4-3 0 16,-1 3 0-16,1 0-6 0,3 0 0 0,0 0-1 15,4 0 0-15,-7 0-6 0,3 3-1 0,4-3 0 16,-7 0 0-16,3 6-6 0,3-6-2 0,-2 4 0 0,2-4 0 16,1 6 3-16,0-6 0 0,3 0 0 0,1 0 0 15,-5 0 2-15,5 0 1 0,2 6 0 0,1-3 0 16,-4-3-14-16,4 6-16 0,-3-2 3 0,2-4 1 15,-2 0 12-15,6 0 0 0,0 0 0 0,1 0 0 16,6-4 8-16,0-2-8 0,-3 6 12 0,4 0-12 16,3 0 20-16,-4-3-2 0,0-3-1 0,1 6 0 15,-4 0-6-15,3-6-2 0,4 2 0 0,-4 4 0 16,-3 0-1-16,4 0-8 0,2 0 12 0,1 0-4 0,-3 0-8 16,-4 4 0-16,3 2 0 0,-3-6 0 0,0 0 0 15,0 0 0-15,6 6 0 0,1-6 0 0,7 3 0 16,-3-3 0-16,-4 0 0 0,0 0 0 0,-4 0 0 0,4 0 8 15,0-3-8-15,0 3 0 0,3 0 8 0,-3 0-8 16,4 0 8-16,-4 3-8 0,-1-3 0 0,1 10 0 16,-3-4 0-16,-1-3 0 0,-3 3 0 0,7-3 8 15,0 4 0-15,3-4 0 0,-3 3-8 0,0 3 8 16,4 1-8-16,3-4 8 0,-4 4-8 0,0-7 0 16,1-3 0-16,6 6 0 0,-3-3 0 0,4-3 0 15,-1 0 0-15,1 6 0 0,-1-2 0 0,-3 2 0 0,0-6 8 16,0 0-8-16,4 0 9 0,-4 0 0 15,0 6 0-15,3-3 0 0,-6-3 4 0,3 0 1 0,-4 6 0 16,-3-2 0-16,3-4-14 0,4 6 9 0,0-6-9 0,0 3 8 16,4-3-8-16,-4 6 0 0,-4-6 0 0,8 0 0 15,-4 0 0-15,0 0 0 0,3-6 8 0,4 6-8 16,-3 0 0-16,-4-3 0 0,3 3 0 0,-6 0 0 16,-1-6 9-16,4 6 0 0,0 0 0 15,0-10 0-15,-7 10-9 0,3 0-9 0,8-3 9 0,-4-3-13 16,-4 6 13-16,-3 0 0 0,4 0 0 0,-4 0 0 15,7-10 0-15,-4 10 0 0,0 0 0 0,4 0 0 16,-3 0 8-16,-1 0-8 0,1 0 0 0,-1 0 0 16,1 0 0-16,-1 0 0 0,4-6 0 0,0 6 0 15,0 0 0-15,0-3 0 0,-7-3 0 0,0 6 0 0,3 0 8 16,-3 0-8-16,-7-3 0 0,3-4 0 16,4 4 0-16,-3-3 0 0,-1 3 0 0,0-4 0 0,-6 7 8 15,3 0-8-15,3 0 0 0,-3 0 0 0,-4 0 8 16,1 0-8-16,2 0 0 0,1-3 0 0,4-3 0 0,-1 6 0 15,0 0 0-15,1 0 0 0,-1 0 0 0,1-6 0 16,-5 6 0-16,1-3 0 0,-3 3 0 0,-1 0 0 16,4-7 0-16,-4 4 0 0,4-3 8 0,0 6-8 15,-4-9 0-15,1 9 0 0,2 0 0 0,-2-4 0 16,-4 4 0-16,-4 0 0 0,0-6 0 0,0 6 0 16,-3 0 0-16,3 0 0 0,-3 0 0 0,3-3 0 15,4-3 0-15,0 6 0 0,-4 0 0 0,1-6 0 16,2 6 0-16,-2 0 0 0,3-4 0 0,-4 4 0 15,0 0 0-15,0-6 0 0,-3 6 0 0,3 0 0 0,-3-3 0 16,0-3 0-16,0 6 8 0,3 0-8 0,-3-3 0 0,-1-4 0 16,1 7 0-16,0 0 0 0,-4-3 0 0,0 3 0 15,1-6 10-15,-5 6-10 0,5 0 8 0,-1 0-8 16,-7-3 0-16,0 3 0 0,0-7 0 0,0 7 0 16,-3 0 0-16,0-3 0 0,-4 3 0 0,3-6 0 15,-2 6 0-15,2-6 0 0,-3 3 0 0,4 3 0 16,-4-7 31-16,4 7 1 0,-4-3 0 0,3 3 0 15,-2-6-32-15,2 6 0 0,1-3 0 0,-4-3 0 16,0 6 0-16,0 0 0 0,4-4 0 0,-8-2 0 16,1 6 0-16,0 0-13 0,-1 0 1 0,-3-3 0 15,4 3 12-15,-11 0 0 0,0 0 0 0,0 0 0 0,7 0 0 0,-7 0 0 16,0 0 0-16,0 0 0 0,0 0-11 0,0 0-5 16,0 0-2-16,0 9 0 15,-4 1-127-15,-3-1-26 0,0 1-5 0,0-1-912 16</inkml:trace>
  <inkml:trace contextRef="#ctx0" brushRef="#br1" timeOffset="82471.81">15085 17781 806 0,'0'0'72'0,"-7"6"-58"16,0-3-14-16,0 4 0 0,-4-4 136 0,4-3 25 16,-4 9 5-16,4-2 1 0,0-7-147 0,4 3-28 15,-8 3-7-15,8 0-1 0,3-6 26 0,0 0 5 16,0 0 1-16,0 0 0 0,0 0-8 0,0 0 0 16,0 0-8-16,0 0 12 0,0 0 11 0,0 0 1 15,0 0 1-15,0 0 0 0,0 0 12 0,0 0 3 0,0 0 0 16,0 0 0-16,3-12-7 0,4 2-1 0,0 7 0 0,0-3 0 15,0-4 12-15,0 1 3 0,4 0 0 0,3-1 0 16,0-5 6-16,4 2 2 0,0-12 0 0,6 9 0 16,4-6-16-16,1-3-3 0,-5 0-1 0,5-3 0 15,2 0-15-15,1-7-2 0,7 7-1 0,-4-7 0 16,0-2-3-16,1-4-1 0,3-3 0 0,-1 7 0 16,8-7 12-16,-3-3 3 0,2-4 0 0,5 4 0 15,3 0-12-15,-4-3-3 0,0-3 0 0,4 6 0 16,-3-6-13-16,3-1 11 0,-4 4-11 0,4-3 10 15,7-1-10-15,-4-2 12 0,-6 3-12 0,6-7 12 16,1 4-3-16,-4 2 0 0,0 1 0 0,-1 0 0 16,1-4 9-16,0-2 2 0,7 5 0 0,4-2 0 0,-1-4-7 0,-3 7-1 15,4-10 0-15,-1 1 0 16,1 8-3-16,-1-8-1 0,8 8 0 0,-1-8 0 16,-3 5-8-16,0-2 0 0,-3-4 0 0,3 6 0 0,-4-2 0 15,1 2 0-15,-1-2 0 0,4 2 0 0,4-2 0 0,-4 2 0 16,0-2 0-16,-3 2 0 0,3-2 0 0,0-4 0 15,-4 7 0-15,8-4 0 0,-4 4 0 0,0-4 0 16,0 0 11-16,0 4-11 0,0-4 9 0,-4 4-9 16,4 3 8-16,4-4-8 0,-8-2 12 0,4 5-4 15,-3 1 0-15,-1 0 0 0,-3-1 1 0,4 1 0 16,3-3 0-16,0 2 0 0,0-5-9 0,4 5 0 16,-4 1 0-16,0-3 0 0,-4 2 0 0,1-5 10 15,3 5-2-15,3-2-8 0,-3-4 8 0,-3 4-8 16,3 3 0-16,-7-1 0 0,0 7 0 0,0-3 0 15,0-3 0-15,3 0 0 0,-6 5 0 0,3-2 0 16,-4 3 8-16,0 3-8 0,-3 0 0 0,-3 1 0 0,-1 5 0 16,-3-6 0-16,0 10 9 0,0-4-9 0,3 0 0 15,0-2 9-15,1 2-9 0,-1 0 0 0,-6-2 9 16,2 2-9-16,5 0 16 0,-8-3 0 0,1 4-1 0,-1 2 0 16,-3-2-15-16,-1 2 0 0,8-2-12 15,-3 2 12-15,-8 1 0 0,4-1 0 0,0 4 0 0,-1-1 9 16,-2 1 0-16,-1 0 0 0,-3 2 0 0,-4 1 0 15,7 3-1-15,-3 0 0 0,-4 3 0 0,0-3 0 16,4 0-8-16,-4 3 0 0,4-3 0 0,0 0 0 16,-4 6 0-16,7-6 0 0,4 6 0 0,-4-6 8 15,4 3-8-15,-7-3 0 0,3 6 0 0,-7-6 8 16,4 0 0-16,-4-3 0 0,-3 0 0 0,3 2 0 0,4-2-8 16,-4 3 0-16,-7 3 0 0,4 0 8 15,7-6-8-15,-7 3 8 0,-4 6-8 0,-4-3 8 0,5 0-8 0,-1 3 8 16,-4 1-8-16,-6 2 8 0,3 3-8 0,0-2 0 15,7 2 0-15,-3-3 8 0,-4 7-8 0,0-7 0 16,7 4 0-16,-3-4 8 0,0 0-8 0,-1 4 0 16,1-4 0-16,0 1 0 0,3 2 0 0,-4-3 0 15,1-9 0-15,-4 6 0 0,4 7 0 0,-1-7 0 16,-2-3 0-16,2 3 8 0,1 1-8 0,-4 2 0 16,4-3 0-16,-1 0 0 0,1 0 8 0,-1 4-8 15,1 2 0-15,0-2 8 0,3-1-8 0,0 3 0 16,-7-2 9-16,4 5-9 0,-1-5 0 0,1 5 8 15,3 1-8-15,-3-1 0 0,0-2 0 0,-1-1 0 16,1 4 0-16,-4-1 0 0,4 1 0 0,-4 0 0 0,0-1 0 16,0 1 0-16,0-7 12 0,-3 7-3 15,3-1 0-15,0 1 0 0,0-7-9 0,0 7 0 0,-3-4-10 16,3-2 10-16,-4 5 0 0,4-6 0 0,1 7 0 16,-1-3 0-16,3-4 0 0,-3 6 0 0,-3-5 8 0,3 5-8 15,0 1 0-15,0-4 0 0,4 4 0 16,-4-4 0-16,-3 4 8 0,3 0-8 0,-4 5 0 0,4-2 0 15,1 3 0-15,-1-3 0 0,0-4 0 0,0 4 0 16,4 3 0-16,-4-3 0 0,3-4 0 0,-6 1 0 16,3 0 0-16,0-1 0 0,0 1 0 0,4 2 0 15,-4-2 0-15,-3 6 0 0,3-7 0 0,-4 4 0 16,1-3 8-16,3-1-8 0,-3 1 0 0,-1 3 0 16,4-4 0-16,-3 1 0 0,3-1 0 0,-3 1 0 0,3 0 0 15,-4-1 0-15,8 1 0 0,-4-1 0 0,0 1 8 0,0 3-8 16,4-4 0-16,-4 1 0 0,0 3 0 0,4-4 0 15,-1 1 0-15,1 6 0 0,0-7 0 0,-4 4 0 16,3-3 0-16,-3-1 0 0,-3 4 0 0,3-3 0 16,0 5 0-16,4-5 0 0,-4 3 0 0,-3-4 0 15,3 1 0-15,-4 3 0 0,4-4 0 0,1 1 0 16,-5-1 0-16,1 1 0 0,-1 0 11 0,1-1-11 16,-1 4 10-16,-3-3-10 0,4-1 0 0,-4 7 0 15,4-3 0-15,-8-4 0 0,4 1 0 0,-3 3 0 16,3 6 0-16,-7 0 0 0,0 0 0 0,7-4 0 15,-4-5 0-15,-3 9 0 0,0 0 0 0,0 0 0 16,8-6 0-16,-8 6 0 0,0 0 0 0,0 0 0 16,3-3 0-16,-3 3 0 0,0 0 0 0,0 0 0 15,0 0 0-15,0 0 0 0,0 0-9 0,0 0-2 0,0 0 0 0,0 0 0 32,0 0-52-32,0 0-10 0,0 0-3 0,0 0 0 15,0 0-125-15,7 0-26 0</inkml:trace>
  <inkml:trace contextRef="#ctx0" brushRef="#br0" timeOffset="87439.03">13741 7179 1310 0,'0'0'58'16,"0"0"12"-16,0 0-56 0,0 0-14 0,-4-9 0 0,4 9 0 0,0 0 92 0,0 0 16 15,0 0 4-15,0 0 0 0,0 0-15 0,0 0-2 16,0 0-1-16,0 0 0 0,0 0-15 0,0 0-3 15,0 0-1-15,0 0 0 0,0 0-23 0,11 9-5 16,-11-9-1-16,7 9 0 0,0-2-30 0,-4 2-7 16,1 0-1-16,-1 1 0 0,5 5-8 0,-8-2 8 15,3 3-8-15,1 3 8 0,-1-1-8 0,1 1 12 16,-4-3-12-16,0 3 12 0,0-1 5 0,3-2 2 16,4 3 0-16,-3 0 0 0,-1-4-3 0,1 4-1 15,3-3 0-15,0-4 0 0,-4 4-5 0,4-6-1 16,-7 5 0-16,4-2 0 0,-4-4 1 0,4 1 0 15,-4-4 0-15,0 3 0 0,-4 1-10 0,4-1 8 0,-4-3-8 16,1-2 8-16,3-4-8 0,-7 9 0 0,0-3 0 0,3 4 0 31,-3-1-60-31,4-3-16 0,-4-3-4 0,0 4-1067 0</inkml:trace>
  <inkml:trace contextRef="#ctx0" brushRef="#br1" timeOffset="93237.78">14302 7427 1324 0,'0'0'59'0,"0"0"12"0,0 0-57 0,0 0-14 16,0 0 0-16,0 0 0 0,10 0 165 0,4 0 31 15,-3-7 5-15,3 7 2 0,-3 0-159 0,3 0-32 16,-4-3-12-16,4 3 8 0,-3-6-8 0,0 6 0 16,3 0 0-16,-4 0 0 0,1 0 0 0,3 0 0 15,0 0 0-15,0-3 0 0,0 3 0 0,0 0 8 16,1 0-8-16,2 0 8 0,-3 0 20 0,4 3 3 16,3-3 1-16,-3 0 0 0,3 0-4 0,0 6-1 15,4-3 0-15,-1-3 0 0,8 7-15 0,-4-4-4 16,4-3 0-16,-4 0 0 0,8 6-8 0,-5-3 0 15,-2-3 0-15,2 6 0 0,1-6 8 0,3 4-8 16,1-4 8-16,-1 0-8 0,0 0 13 0,1 0-2 0,-1 0-1 16,-3 6 0-16,6-6 7 0,1 0 2 0,0 9 0 15,-4-9 0-15,1 7 1 0,-1-4 0 16,-3-3 0-16,3 9 0 0,-3-9 0 0,3 6 0 0,0-3 0 0,7-3 0 16,1 7-5-16,-1-4-1 0,-3-3 0 0,0 0 0 15,3 6 6-15,-3-6 0 0,0 3 1 16,3 4 0-16,-7-7-29 0,4 0-7 0,0 0-1 0,0 0 0 15,-4 0 16-15,4 0 0 0,0 0 0 0,3-7 10 16,0 7 8-16,4 0 2 0,-4 0 0 0,1 7 0 16,-1-7-20-16,0 0 0 0,-6 0 0 0,6 0 0 15,-3 0 8-15,3-7-8 0,4 7 12 0,-4 0-12 16,4 0 12-16,-3 0-12 0,-1 0 12 0,4 7-12 16,-4-7 11-16,0 0-11 0,1 0 10 0,3 6-10 0,-4-6 0 15,4 0 8-15,3-6-8 0,-3 6 0 0,0 6 0 16,-4-3 0-16,4-3 0 0,-4 0 0 15,1 6 0-15,-4-3 8 0,-1 4-8 0,5-7 0 0,-4 3 0 0,-1-3 0 16,8 6 0-16,-7-6 0 0,-4 3 0 0,4-3 0 16,3 6 0-16,1-2 0 0,-4 2 9 0,-1-6-1 15,1 3 0-15,4 3 0 0,-5 1-8 16,-2-4 12-16,2 3-12 0,1-3 12 0,4 3 8 0,-8-2 1 16,0-4 1-16,4 6 0 0,0-3-22 0,3-3 0 15,-3 6 0-15,-4-6 0 0,4 10 0 0,-4-10-16 16,1 6 2-16,-1-3 1 0,-3-3 13 0,-4 9 0 0,7-9 0 15,-3 7 0-15,0-7 0 0,3 3 0 0,-3-3 0 16,-1 6 0-16,1-3 0 0,3-3 0 0,1 7 9 0,-1-4-9 16,-3-3 0-16,-1 6 0 0,1-3 0 0,0 3 0 15,0-6 0-15,-1 0 0 0,5 7 0 16,-5-4 0-16,1-3 0 0,3 6 0 0,-3-3 0 0,3-3 0 16,1 6 0-16,3-2 0 0,-1-4 0 15,-2 9 0-15,-1-3 0 0,0-6 0 0,-3 10 0 0,0-4 0 16,3-3 0-16,-3 6 0 0,-1-2 0 0,5-4 0 15,-1 3 0-15,0-3 0 0,1 4 0 0,-1-4 0 16,4 3 10-16,-1-6-1 0,1 9 0 0,0-9 0 16,-4 7-9-16,1-4 0 0,2-3 0 0,-2 0 0 15,-1 0 0-15,4 6 0 0,0-6 0 0,-1 0 0 16,1 0 8-16,0 0 0 0,0 0 0 0,0 0 0 16,-1 3-8-16,-2-3 0 0,-1 6 0 0,0-6 0 15,1 0 0-15,-1 4 0 0,0-4 0 0,0 0 0 0,4 0 0 16,0 0-9-16,3 6 9 0,-3-3-13 0,0-3 13 15,0 0 0-15,-4 6 0 0,4-6 0 0,-4 3 0 16,0 4 0-16,1-7 0 0,-1 0 0 0,0 0 0 0,4 0 0 16,-4-7 0-16,4 4 0 0,-4 3 0 15,4 0 0-15,0 0 0 0,-4 0 0 0,-6 0 8 0,-1 0-8 16,7 0 0-16,0 3 0 0,-3 4 8 0,0-7-8 16,0 6 0-16,3-3 0 0,-3-3 8 0,-1 0-8 15,1 0 0-15,0 0 0 0,3 0 8 0,-3 6-8 16,0-6 0-16,-4 0 0 0,7 0 0 0,-3 0 0 15,0 0 0-15,-1 0 0 0,-6 3 0 0,3-3 0 16,0 0 0-16,1 0 0 0,-5 0 0 0,1 7 0 16,0-7 0-16,3 0 0 0,0 3 0 0,0-3 0 0,1 0 0 15,2 0 0-15,5 0 0 0,-5 0 0 0,-6 6 0 16,7-6 0-16,0 3 0 0,3-3 0 0,-7 0 0 0,0 7 0 16,4-4 0-16,-4-3 0 0,1 0 0 0,2 6 0 15,-2-6 8-15,2 6-8 0,-2-3 0 0,2-3 0 16,-3 0 0-16,4 0 0 0,0 7 0 0,-4-4 0 15,0-3 0-15,4 0 0 0,3 9 0 0,-3-9 0 16,0 6 0-16,-4-2 0 0,4-4 0 0,-4 9 0 16,0-9 0-16,1 6 0 0,-5-6 0 0,5 3 0 15,-1-3 8-15,0 7-8 0,0-7 0 0,4 0 0 16,0 0 0-16,-4 9 0 0,0-9 0 0,4 6 0 16,-4-3 0-16,0-3 0 0,4 7 0 0,-4-4 0 15,-3-3 10-15,3 6-10 0,0-3 8 0,-3-3-8 0,0 0 0 16,3 7 0-16,-3-7 0 0,-1 0 0 0,5 0 0 15,-5 0 0-15,5 0 0 0,-5 0 0 0,8 3 0 16,-7-3 8-16,-1 0-8 0,1 0 0 0,-4 6 10 16,4-6-10-16,-4 0 12 0,0 6-12 0,0-3 8 0,1-3-8 15,-5 7 0-15,1-4 0 0,0-3 0 0,-4 0 0 16,0 6 0-16,0-6 0 0,0 3 8 0,-3-3-8 16,3 0 0-16,-4 0 0 0,1 0 0 0,-1 0 0 15,1 0 8-15,0-3-8 0,-1-3 0 0,-3 6 0 16,4 0 0-16,-4 0 0 0,0-3 8 0,0 3-8 15,0 0 0-15,-7 0 0 0,7 0 8 0,-7 0-8 16,7-7 9-16,-7 7-9 0,0 0 8 0,0 0-8 16,0 0 0-16,0 0 9 0,0 0-9 0,0 0 0 0,0 0 0 15,0 0 0 1,0 0-22-16,0 0-3 0,0 0-1 0,0 0 0 16,0 0-82-16,0 0-16 0,7 0-3 0,-7 0-1 15,7 0-23-15,0 0-5 0,-7 0 0 0,0 0-1 0</inkml:trace>
  <inkml:trace contextRef="#ctx0" brushRef="#br1" timeOffset="106916.5">24271 7251 759 0,'0'0'33'0,"0"0"8"0,0 0-33 0,0 0-8 0,0 0 0 0,0 0 0 16,0 0 47-16,0 0 7 0,0 0 2 0,0 0 0 15,0 0-10-15,0 0-2 0,0 0 0 0,0 0 0 16,0 0-12-16,0 0-4 0,0 0 0 0,0 0 0 16,0 0 26-16,0 0 5 0,0 0 1 0,7 0 0 15,-7 0-1-15,7 9 0 0,0-2 0 0,-3-4 0 16,-4-3-15-16,3 6-4 0,1 4 0 0,3-1 0 16,-4 7-12-16,-3-4-2 0,4-6-1 0,0 4 0 15,-1 9-5-15,1-4-2 0,-1-2 0 0,-3 9 0 16,4-3-18-16,-1-1 0 0,-3 1 0 0,4 0 0 15,-1 0 0-15,1 6 0 0,-1-9 0 0,-3 2 0 16,4-5 8-16,-4 3-8 0,7-1 0 0,-4-5 0 16,-3-1 22-16,4 1-2 0,3-1-1 0,-4 0 0 15,1 1-19-15,-4-10 0 0,4 6 0 0,-1 4 0 16,-3-1-29 0,4-6-10-16,-4-3-1 0,0 6-1 0,0 4-92 0,-4-1-19 15,1-3-3-15,-1 4-308 0,0-1-61 0</inkml:trace>
  <inkml:trace contextRef="#ctx0" brushRef="#br1" timeOffset="107617.43">24811 7276 730 0,'0'0'32'0,"0"0"8"0,0 0-32 0,0 0-8 0,0 0 0 0,0 0 0 15,0 0 52-15,7 0 10 0,-7 0 2 0,7-6 0 16,-7 6 6-16,7 0 2 0,-3-3 0 0,3-4 0 16,3 7-4-16,-6 0 0 0,-4 0 0 0,0 0 0 15,7 0-10-15,0 0-2 0,3 10-1 0,-3-4 0 16,-3-3-27-16,3 10-6 0,-3-4-1 0,-1 1 0 15,1 2-1-15,-1-6 0 0,-3-6 0 0,4 13 0 16,-1 9-4-16,-3-10-2 0,4 4 0 0,-4 3 0 16,3-3-14-16,-3-4 8 0,4 4-8 0,-4 3 0 0,-4-4 0 15,4-2 0-15,0 3 0 0,0-7 0 0,-3 7 0 16,3-4 0-16,0-2 0 0,0-1 0 0,0 4 0 16,0-10-18-16,0-3 4 0,-4 9 1 15,4-9-39-15,0 0-8 0,0 10-2 0,0-10-686 16</inkml:trace>
  <inkml:trace contextRef="#ctx0" brushRef="#br1" timeOffset="107942.55">24723 7502 1432 0,'0'0'64'0,"0"0"12"0,0 0-60 0,0 0-16 0,0 0 0 0,0-10 0 15,3 7 42-15,-3-3 6 0,7-3 0 0,-3 6 1 16,-1-4-14-16,4-2-3 0,0 3-1 0,0-4 0 16,4 10-2-16,0-3 0 0,-1-3 0 0,4 3 0 15,-3-4-17-15,3 7-3 0,0-9-1 0,4 9 0 16,-1 0-8-16,5 0 12 0,-1-3-12 0,-4 3 12 15,-2 0 56-15,2 0 11 0,4 0 2 0,-3 0 1 16,0 0-99-16,-1 0-20 0,1 0-4 0,0 3-1 16,-4-3 19-16,0 0 4 0,0 0 1 0,0 6 0 15,0-6-21-15,0 0-4 16,-3 0-1-16,-1 0-780 0</inkml:trace>
  <inkml:trace contextRef="#ctx0" brushRef="#br1" timeOffset="108744.23">25298 7195 403 0,'0'0'36'15,"0"0"-36"-15,0 0 0 0,0 0 0 0,0 0 264 0,0 0 45 16,0 0 10-16,0 0 1 0,0 0-240 0,10 0-48 16,-3 0-9-16,0 0-3 0,0 3-8 0,4-3-1 15,0 0-1-15,-1 0 0 0,1 0 3 0,3 0 1 16,0 0 0-16,4 0 0 0,-1 0 12 0,4 0 2 15,-3 0 1-15,0 0 0 0,-4 0-6 0,3 0-2 16,1 0 0-16,0 0 0 0,-1 0 11 0,-2 0 3 16,2 0 0-16,1 0 0 0,-4 0-35 0,0 0 0 15,-3 0-10-15,3 0 10 0,-4 6 0 16,1-6 0-16,-1 3 9 0,1-3-1 0,0 6-8 0,-4-2 0 16,3-4-8-16,-3 0 8 0,4 6 0 0,-11-6 0 15,0 0 0-15,0 0 11 0,7 0-3 0,-7 0 0 16,0 0 0-16,0 0 0 0,0 0-8 0,0 0 10 15,0 9-10-15,0-9 10 0,-4 10-1 0,1-4 0 16,-4-3 0-16,0 6 0 0,-4-2-9 0,4 2 8 0,-3-6-8 16,3 10 8-16,-4-4-8 0,0 1 0 0,-3-1 0 15,4 0 0-15,-4 1 0 0,3 6 0 0,-3-4 0 16,3-3 0-16,1 7 0 0,-1 0 0 0,1-4 0 0,-1 4 0 16,0-3 0-16,1 9 0 0,3-10 0 0,0 7 0 15,0-10 13-15,3 7 1 0,1 3 0 16,-1-4 0-16,-3-5-14 0,0-1 9 0,7 7-9 0,-4-7 8 15,1 1 8-15,-1-1 0 0,1 1 1 0,-1-1 0 16,4 0-17-16,-3 1 0 0,-4-1 0 0,3-2 0 16,1 2 0-16,-1 0-16 0,-3 1 2 0,0-1 0 15,0-3 24-15,0 4 5 0,0-1 1 0,0-6 0 16,0 4-16-16,3 2 0 0,4-9 0 0,-3 0 0 16,-4 9-19-16,7-9 3 0,0 0 1 0,0 0 0 15,-4 7-19-15,4-7-4 0,0 0-1 16,0 0-587-16,0 0-118 0</inkml:trace>
  <inkml:trace contextRef="#ctx0" brushRef="#br1" timeOffset="109657.87">26155 7207 748 0,'0'0'67'0,"0"0"-54"0,0 0-13 0,0 0 0 16,0 0 157-16,0 0 29 0,0 0 6 0,0 0 0 15,-7 0-152-15,7 0-30 0,-7 0-10 0,-4 0 0 16,-3 0 0-16,4 0 0 0,3 0-14 0,-4 0 5 16,4 0-3-16,-4 0-1 0,-3 6 0 0,0-2 0 0,3-4 13 15,-3 6 0-15,0-6 0 0,0 9 0 16,0-9 15-16,0 10 2 0,0-4 1 0,3-3 0 0,-3 3 32 15,0 4 6-15,0-7 2 0,0 3 0 0,3 4-40 0,1-1-8 16,3 0-2-16,0 1 0 0,-1-1-8 0,5 1 0 16,-1-4 9-16,1 3-9 0,3-9 0 0,-4 7 0 15,8 2 0-15,-4 0 0 0,0-9 0 0,0 0 12 16,0 0 0-16,0 0-1 0,7 3-11 0,-7-3 8 16,7 10-8-16,-7-10 8 0,4 6-8 0,6-6 12 15,-3 10-12-15,0-10 12 0,-7 0 2 0,11 6 1 16,-4-3 0-16,3-3 0 0,1 6-7 0,-4-3-8 15,4-3 11-15,-1 10-11 0,1-4 0 0,-1-3 0 16,1 3 0-16,3 4 0 0,-3-7 0 0,3 10 0 16,0-10 0-16,-4 6 0 0,5 0 0 0,-5 1 0 0,1-4 0 15,-1 4 0-15,-3-1 0 0,4 0 0 0,0 1 0 16,-4-1 0-16,0 1 0 0,0 5 0 0,-4-8 0 0,4 2 0 16,-3 0 0-16,-1 4 0 0,1-7 0 0,-4 4 0 15,0-1 0-15,-4 7 0 0,4-7 0 0,-3 1 0 16,-1-7 0-16,-3 6 0 0,0 4 0 15,0-4 0-15,0 0 0 0,0 1 0 0,0-1 0 0,0-6 0 16,-4 4 0-16,1 2 0 0,3-9 0 0,-4 9 0 16,1-9 0-16,-1 7 0 0,4-4 0 0,-4-3 0 15,1 0 0-15,-1 0 0 0,1 0 0 0,-1 0 0 16,0 0 8-16,1 0-8 0,-4 0 0 0,3 0 0 16,-3 0 8-16,3-3-8 0,1-4 0 0,-1 7 0 15,4 0 8-15,0-3-8 0,0-3 0 0,4 6 0 0,-4-9 10 16,3 2-10-16,4 7 8 0,0-9-8 0,0 0 12 15,4-1-2-15,-1 1-1 0,1-1 0 0,6-5 6 16,-3 2 1-16,4-3 0 0,3-2 0 0,0-1-1 0,0 0 0 16,0-6 0-16,4 6 0 0,0-6 1 15,-1 6 0-15,1-6 0 0,-1 6 0 0,-2-6-16 0,-5 6 9 16,4 1-9-16,-3-1 8 0,-1 0 0 0,-3-3 0 16,4 3 0-16,-4 7 0 0,4-4-8 0,-4 0 8 15,0 4-8-15,-4-4 8 0,4 7-8 0,-3-1 0 16,-1 1 0-16,4 3 0 0,-3 2-16 0,-4 4 2 15,4-6 0-15,-4 6 0 16,0 0-97-16,0 0-19 0,0 0-4 0,0 0-651 0</inkml:trace>
  <inkml:trace contextRef="#ctx0" brushRef="#br1" timeOffset="110187.48">26441 7154 403 0,'0'0'36'0,"0"0"-36"0,0 0 0 0,0 0 0 0,0 0 198 0,0 0 33 16,0 0 6-16,0 6 2 0,0-6-185 0,3 10-37 16,-3-10-7-16,-3 6-2 0,-1-3 13 0,-3 6 3 15,4-2 0-15,-4 2 0 0,-1-6-13 0,1 7-3 16,0-1 0-16,0 7 0 0,-3-7 20 0,-1 7 3 16,4-7 1-16,-3 1 0 0,2 8-7 0,1-2-1 15,0-7 0-15,0 1 0 0,0-1-9 0,4 7-3 16,-4-7 0-16,3 4 0 0,1-7-3 0,-1 4-1 15,1-1 0-15,3 0 0 0,-4-2 20 0,4 2 3 16,0-6 1-16,0-3 0 0,0 10-20 0,0-10-3 16,0 0-1-16,7 9 0 0,-3-3 7 0,-1 4 1 15,-3-10 0-15,7 6 0 0,0-3 0 0,-3 3 0 0,3-3 0 16,0 4 0-16,0-7 5 0,0 3 2 0,0-3 0 16,4 0 0-16,-4 0-12 0,0 0-3 0,3 0 0 15,1-3 0-15,3-4-8 0,-3 7 0 0,3-3 0 0,0-3 0 16,0 3 0-16,0-3 0 0,4-4 0 15,-1 4 0-15,1 3 0 0,0-3 0 0,-8 2-14 0,4-2 5 32,0 6-41-32,-3-3-8 0,-11 3-2 0,7-6 0 15,0 3-99-15,0-4-20 0,0 7-4 0,0-3-1 0</inkml:trace>
  <inkml:trace contextRef="#ctx0" brushRef="#br1" timeOffset="110609.11">26695 7107 403 0,'0'0'17'0,"0"0"5"0,0 0-22 0,0 0 0 0,0 0 0 0,0 0 0 16,0 0 157-16,0 0 27 0,0 0 6 0,0 0 1 15,0 0-102-15,0 0-20 0,0 0-4 0,0 0-1 16,-7 9 6-16,7-9 1 0,-4 6 0 0,1-2 0 16,-4 5-8-16,7 0-2 0,0 1 0 0,0-4 0 15,-4 10-29-15,4-4-7 0,0-2-1 0,0-1 0 16,4 7 20-16,-1-1 3 0,1 4 1 0,-4 0 0 15,0 6-21-15,0-6-4 0,0 0-1 0,0 9 0 16,-4-3 9-16,1 3 1 0,-1-3 1 16,-3 4 0-16,0-4-25 0,0 0-8 0,7-3 0 0,-4 3 0 15,-6-6 0-15,-1 0 0 0,4 6 0 0,0-7 0 16,-4 1 0-16,1-3 0 0,3 3 0 0,0 0 0 16,3-4 0-16,-3 4 0 0,0 0 0 0,0-3-665 15,4 2-137-15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3:36.3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14132 8411 57 0,'0'0'0'0,"0"0"0"0,0 0 0 0,0 0 0 16,0 0 337-16,0 0 63 0,0-3 12 0,0 3 2 16,0-6-300-16,0 6-60 0,0-10-12 0,0 10-2 15,-3-3 1-15,-4-3 1 0,3 0 0 0,-3 3 0 16,-3 3-5-16,-5 0-1 0,1 0 0 0,0 0 0 15,0 0-8-15,-4 0-3 0,4 0 0 0,-3 0 0 16,-1 0 6-16,0 0 1 0,1 0 0 0,-1 3 0 16,-3-3-11-16,3-3-1 0,-3 3-1 0,0-7 0 15,0 7-1-15,-4 0 0 0,0-3 0 0,4-3 0 16,-3 6-1-16,2-3 0 0,8-3 0 0,-3 6 0 16,-4 0 11-16,3 0 3 0,0-4 0 0,4 4 0 15,0 4-19-15,-4-4-3 0,4 0-1 0,0 0 0 16,0 0 1-16,3 0 0 0,-3 0 0 0,7 0 0 15,-3 0 3-15,3 0 1 0,3 6 0 0,4-6 0 16,0 0 3-16,0 0 0 0,0 0 0 0,0 0 0 16,0 0-3-16,0 0 0 0,0 0 0 0,0 0 0 0,0 0-1 0,0 0-1 15,0 0 0-15,0 0 0 0,4 3-11 0,-1 6 8 16,4-2-8-16,0-4 8 0,0 3 2 16,-3 3 0-16,3 1 0 0,-7-10 0 0,3 6-2 0,5 4 0 15,-1-1 0-15,0 0 0 0,-4 1-8 0,4-1 10 16,0 1-10-16,-3-1 10 0,-1 7-10 0,4-7 0 15,0 10 9-15,-3-3-9 0,3-4 0 0,-3 10 9 16,3-9-9-16,-4 5 0 0,4 8 10 0,-3-8-10 16,-1 1 8-16,4 6-8 0,0 3 12 0,0-2-2 15,-3 2-1-15,3-3 0 0,-3 12 0 0,-1-5 0 0,1-1 0 16,-4 4 0-16,3-1-9 0,1 4 0 0,3 3 9 16,-4-4-9-16,4 1 8 0,-3 6-8 15,-1-3 8-15,4-1-8 0,0 4 8 0,0 6-8 0,1-3 8 16,-5-3-8-16,4 10 0 0,0-1 0 0,0 0 0 0,0 1 0 15,0-7 0-15,-3 6 0 0,3 6 0 0,0-2 8 16,-3 2-8-16,-1 4 12 0,1 3-4 0,3-3 0 16,-4-4 1-16,1 4 1 0,3 6 0 0,-4-3 0 15,4-3-10-15,0 6 10 0,0-4-10 0,0-2 10 16,1 0-10-16,-1 0 0 0,-4-1 0 0,4 7 0 16,0 0 0-16,0 3 0 0,-3-6 8 0,-1 3-8 15,1-6 0-15,-1 6 0 0,4-3 0 0,-7 6 0 16,4-3 0-16,-4-3 0 0,4 3 0 0,-4 3 0 15,0-3 0-15,3-3 0 0,-3 3 8 0,4-3-8 0,-4 3 0 16,0 3 0-16,0-3 0 0,0-3 0 0,0-4 0 16,0 7 0-16,0 3 0 0,0-3 0 0,0 3 0 15,3-6 0-15,-3 3 0 0,4-6 0 0,-1 0 0 16,-3-1 0-16,4 1 0 0,-1-3 0 0,1 2 0 16,3 1 8-16,-7-6-8 0,3 5 0 0,1-2 0 0,-1-4 0 15,-3 4 8-15,4-4-8 0,-1 7 0 0,-3 0 0 16,-3-4 0-16,3 4 8 0,-4-6-8 0,1 2 0 15,-1 4 0-15,1-7 8 0,-1 10-8 0,1-3-17 16,-1-7 4-16,4 7 1 0,-3-3 20 0,3-4 5 0,0-3 1 16,0 1 0-16,0-1 3 0,3-6 1 0,1 6 0 0,-1 1 0 15,-3-1-18-15,0-3-19 0,4-3 4 0,-4 3 1 16,3-3 14-16,-3 0 0 0,4-3 0 0,-4 0 0 16,3 9 0-16,-3-9 0 0,-3 3 0 15,3 7 0-15,0-4 0 0,-4-3 0 0,-3 6 0 0,4-9 0 16,-1 3 0-16,1-3 0 0,-1 6 0 0,1-6 0 15,-1-3 8-15,1 9-8 0,3-6 0 16,-4 3 0-16,4-3 13 0,-3-6-1 0,3 5 0 0,3 1 0 16,1-9-12-16,-4 3-10 0,3 2 2 15,-3-2 0-15,4 6 8 0,-1-7 9 0,1 1-1 0,-4 6-8 16,0 0 0-16,0 0 0 0,0 0 0 0,0 0 0 16,-4-7 0-16,4 7 0 0,-3-6 0 0,-1 6 0 15,1-4 0-15,3 1 0 0,-4 3 0 0,1 0 0 16,-1-3 0-16,4-4 0 0,0 7 0 0,-4-6 0 15,4 0 8-15,0-4-8 0,0 1 0 0,0-1 0 0,0 0 0 16,0-5 0-16,0-1 0 0,0 6 0 0,0-5 0 16,0-1 0-16,0 3 8 0,0-3-8 0,0-2 8 15,0-5-8-15,0 5 9 0,0 2-9 0,-3-3 0 0,3 3 0 16,0-3 0-16,0 0 0 0,0-3 0 16,0-6 8-16,0 9-8 0,0-6 0 0,0 0 0 15,0-1 9-15,0-2-9 0,0 3 8 0,0 0-8 0,0-4 0 16,0-5 0-16,-4 6 0 0,4-4 8 0,0-3-8 15,0 1 0-15,-3-1 8 0,3-2-8 0,0 2 10 16,0 0-10-16,0-9 10 0,0 0 4 0,0 0 1 16,0 10 0-16,0-10 0 0,0 0-15 0,0 0 0 15,0 6 0-15,-4 3 0 0,4-5 0 0,0-4 0 0,0 0 0 16,0 0 0-16,0 0 0 0,0 0 0 0,-3 9 0 16,3-9 0-16,0 0 0 0,0 0 0 0,0 0 0 15,0 0 0-15,0 0 9 0,0 0-1 0,0 6 0 16,0-6 0-16,0 0-8 0,0 0 0 0,0 0 0 0,0 0 0 15,0 0 0-15,-7 7 12 0,7-7-12 0,0 0 12 16,-4 3-12-16,4-3 0 0,0 0 0 0,-3 9 0 16,3-9 0-16,-4 0 0 0,-3 6 0 0,7-6 0 15,0 0 0-15,-3 3 0 0,3-3 0 0,-4 10 8 16,1-10-8-16,3 0 0 0,-8 9 0 0,8-9 0 16,0 0 0-16,0 0 0 0,-3 7 0 0,-1-4 0 15,4-3 0-15,0 0 0 0,0 0 0 0,0 0 0 16,0 12 0-16,0-12 0 0,0 0 0 0,0 0 0 15,0 3 0-15,0-3 0 0,0 0 0 0,0 0 0 16,0 0 0-16,0 0 0 0,0 0 0 0,0 0 0 16,0 0 0-16,0 0 0 0,0 0 0 0,0 0 0 0,0 0 0 15,0 10 12-15,0-10-4 0,0 0 0 0,0 0-8 0,0 0 0 16,7 0 0-16,1 6 0 0,-1-3 0 0,-7-3 0 16,0 0 0-16,7 0 0 0,3 0 0 0,-3 0 0 15,4 0 0-15,-1 0 0 0,-2 0 0 0,2-3 0 16,1 3 0-16,-1 0 0 0,1-6 0 0,-1 6 0 15,5 0 0-15,-5 6 0 0,4-12 0 0,0 6 0 16,4-3 0-16,-4 3 0 0,4 0 0 0,-1-7 0 16,5 7 0-16,-5 0 0 0,1 0 0 0,3 0 0 15,4-3 0-15,-1-3 0 0,5 0 0 0,-1 3 0 0,0-4 0 16,0 7 0-16,0-9 0 0,-3 9 0 0,0-3 0 16,0 3 0-16,-1-7 0 0,-3 7 0 0,1 0 0 0,-5 7 0 15,1-7 0-15,-4 0 0 0,4 0 0 16,-1 3 0-16,-3-3 0 0,0 9 0 0,1-9 0 0,-1 7 0 15,0-4 0-15,-4-3 0 0,1 6 0 0,0-6 0 16,-1 0 0-16,1 0 0 0,-1 0 0 0,1 0 0 16,-4 0 0-16,4 0 0 0,-4 0 0 0,0 0 0 15,0-6 0-15,-4 6 0 0,-3 0 0 0,7-3 0 16,-7 3 0-16,7 0 0 0,-7 0 0 0,7 0 0 16,-7 0 0-16,0 0 0 0,0 0 0 0,0 0 0 15,7 0 11-15,-7 0 0 0,4-7 0 0,-4 7 0 16,4-3-11-16,-4-3 0 0,0-4-12 0,0 1 12 15,0 0 0-15,0-1 0 0,0 4 0 0,-4-3 12 0,4-4-12 16,-4-3 0-16,4 7 0 0,0-7 0 16,0 4 0-16,0-4 0 0,0 4 0 0,-3-4 0 15,3-3 0-15,0 3 0 0,-4-2 0 0,1-1 0 0,3 3 0 16,0-9 0-16,-4 6 0 0,1-3 0 0,3-3 0 16,-4 0 0-16,-3-3 8 0,4 3-8 0,-1-4 0 0,4 4 0 15,-7-3 0-15,7 0 8 0,-3-7-8 0,-1 7 0 16,4-6 0-16,-3-1 0 0,3 1 0 0,0 2 0 15,0-2 0-15,0-7 0 0,0 4 0 0,3-1 0 16,-6-3 0-16,3 0 0 0,-4 1 0 0,4-4 0 16,0-3 8-16,0 3-8 0,0 6 0 0,4-6 0 15,-4 0 0-15,-4 7 0 0,4-7 0 0,0 3 0 16,4-6 8-16,-4 9-8 0,0-6 0 0,-4 1 0 16,4-1 0-16,-4 0 0 0,8 0 0 0,-4 0 0 0,-4 6 0 15,1-6 0-15,6 1 0 0,-6-5 0 0,-1 5 0 0,1-1 0 16,3 0 0-16,-7 0 0 0,7-3 0 15,-7 3 0-15,3 0 0 0,1-3 0 0,-1 3 0 16,4 0 0-16,-7 0 0 0,4-3 0 0,3 6 0 0,-4-6 0 16,1 0 0-16,-1-3 0 0,4 6 0 0,-3-3 0 15,-1 3 0-15,0 0 0 0,-3 1 0 16,4-1 0-16,-1-3 0 0,1 3 0 0,-1-3 0 0,1-3 0 16,-1 6 0-16,4-3 0 0,-7 3 0 0,7-3 0 15,-3-4 0-15,3 8 0 0,-4-4 0 0,4-4 0 16,0 4 0-16,0-6 0 0,0 6 0 0,0-3 0 15,-3-3 0-15,3 5 0 0,0-2 0 0,-4 3 0 16,4 3 0-16,0-3 0 0,-3-3 0 0,-1 3 0 16,0 3 0-16,4 0 0 0,-3-9 0 0,-1 9 0 0,1-3 0 15,3 0 0-15,-4 3 0 0,1 0 0 0,3 0 0 16,-4 0 0-16,1-3 0 0,3-3 0 16,-4 3 0-16,4-3 0 0,-3-3 0 0,3 6 0 0,0 3 0 15,0 0 8-15,-4 0-8 0,4-3 8 0,0 0-8 0,0-3 0 16,0 6 0-16,0-3-11 0,-3-3 11 0,3 3 0 15,0 3 0-15,-4 0-8 0,1 0 8 0,3-3 0 16,0 3 0-16,0 0 0 0,0 0 0 0,-4 0 0 16,4-3 0-16,4 0 0 0,-4 3 0 0,0 0 0 15,0 0 0-15,0 1 0 0,0 5 0 0,0-3 0 16,-4 4 0-16,1 2 0 0,3-3 0 0,-4-6 0 16,1 7 0-16,-1-4 0 0,0 3 0 0,-3 1 0 0,4-4 0 15,-4 3 0-15,3 1 0 0,-3-4 0 16,4 3 0-16,-4 4 0 0,3-4 0 0,1 4 0 0,-4-4 0 15,7-3 0-15,-4 4 0 0,0 2 0 0,4-2 0 16,-3-1 0-16,3-3 0 0,0 4 0 0,0-1 0 16,0 4 0-16,-4-4 0 0,4 3 0 0,-3 1 0 15,3-1 0-15,-4 1 0 0,4-4 0 0,-3 4 0 0,-1-1 0 16,1 4 0-16,-1-10 0 0,1 13 0 0,-1-7 0 16,1-2 0-16,-4 2 0 0,3 1 0 0,1 6 0 15,-1-7 0-15,-3 4 0 0,3-1 0 0,1 1-8 16,-4-3 8-16,3-1 0 0,-3 7 0 0,0-7 0 15,4 1 0-15,-1 9 0 0,-3-7 0 0,4 1-8 16,-4 3 8-16,3-7 0 0,0 7 0 0,1 0 0 16,-1 0 0-16,1-4 0 0,-4 4 0 0,3 3 0 15,1 3 0-15,-1-9 0 0,-3 9 0 0,4-10 0 0,-1 10 0 16,1-3 0-16,-1 0 0 0,1-3 0 0,3 3 0 16,-4 6 0-16,4-9 0 0,0 9 0 0,0-6 0 15,-3 0 0-15,3-3 0 0,-4 3 0 0,8 3 0 16,-4-3 0-16,0-1 0 0,0 5-8 0,0-1 8 0,0 0 0 15,0-3 0-15,0 6 0 0,0-6 0 0,0 6 0 16,0 0 0-16,0-6 0 0,0 6 0 0,0-6 0 16,0 6 0-16,0 4 0 0,0-4 0 0,0 0 0 15,0 3 0-15,0-3 0 0,0 1 0 0,-4-1 0 16,4 3 0-16,0-3 0 0,0 0 0 0,0 1 0 16,-4 2 0-16,1-3 0 0,3 3 0 0,-4 4 0 0,1-4 0 15,3-3 0-15,0 4 0 0,-4 5 0 16,4-2 0-16,0-4-8 0,0 0 8 0,-3 4 0 15,3-4 0-15,-4 7 0 0,1-7 0 0,3 4 0 0,-4-4 0 16,4 7 0-16,-3-1 0 0,-1-6 0 0,1 13 0 0,3-6-8 16,-4-1 8-16,1 4 0 0,-1-3 0 0,1-1 0 15,3 4 0-15,-4 3 0 0,0-3 0 0,4 3 0 16,-3-4 0-16,3-2 0 0,0-1 0 0,-4 7 0 16,4-3 0-16,-3-3 0 0,-1 2 0 0,4 7-8 15,0-3 8-15,0 3 0 0,-3-9 0 0,3 9 0 16,0 0 0-16,0-6 0 0,0-4 8 0,0 10-8 15,0 0 8-15,-4-3-8 0,-3-3 8 0,7 6-8 16,0 0 0-16,0 0-10 0,-3-6 1 0,3 6 0 16,0 0 9-16,0 0 0 0,-4-4 0 0,4 4 0 15,-3-6 0-15,3 6 0 0,0 0 0 0,3-9 0 0,-3 9 0 16,4-3 0-16,-4 3 0 0,0 0 0 0,0 0 0 0,0 0 11 16,0 0-3-16,-4-7 0 0,1-2-8 15,3 9-11-15,-4-3 3 0,4 3 0 0,0 0 8 0,0 0 0 16,0-7 0-16,0 7 0 0,0 0 0 0,0 0 0 15,0 0 0-15,0 0 0 0,0 0 0 0,-7-9 0 16,4 3 0-16,3 6 0 0,0 0 0 0,0 0 0 16,0 0 0-16,0 0-8 0,-4-3 8 0,4 3 0 15,0 0 0-15,0 0 0 0,-11-7 0 0,11 7 8 16,0 0-8-16,0 0 11 0,-7 0-11 0,7 0 0 16,-7 0-10-16,7 0 10 0,0 0 0 0,0 0 0 15,-7-3 0-15,-3 3 0 0,10 0 0 0,0 0 0 0,-7 0 0 16,-4 0 0-16,0-6 0 0,11 6 0 0,-7 6 0 15,-3-6 0-15,-1 0 0 0,1 3 0 0,-1-3 0 16,1 7 0-16,2-7 0 0,-2 3 0 0,-4-3 0 16,3 6 0-16,4 0 12 0,-3-3-12 0,-1-3 12 15,-3 10-12 1,3-10-77-16,-3 9-23 0,0-2-4 0</inkml:trace>
  <inkml:trace contextRef="#ctx0" brushRef="#br0" timeOffset="34489.41">13741 7179 1310 0,'0'0'58'16,"0"0"12"-16,0 0-56 0,0 0-14 0,-4-9 0 0,4 9 0 0,0 0 92 0,0 0 16 15,0 0 4-15,0 0 0 0,0 0-15 0,0 0-2 16,0 0-1-16,0 0 0 0,0 0-15 0,0 0-3 15,0 0-1-15,0 0 0 0,0 0-23 0,11 9-5 16,-11-9-1-16,7 9 0 0,0-2-30 0,-4 2-7 16,1 0-1-16,-1 1 0 0,5 5-8 0,-8-2 8 15,3 3-8-15,1 3 8 0,-1-1-8 0,1 1 12 16,-4-3-12-16,0 3 12 0,0-1 5 0,3-2 2 16,4 3 0-16,-3 0 0 0,-1-4-3 0,1 4-1 15,3-3 0-15,0-4 0 0,-4 4-5 0,4-6-1 16,-7 5 0-16,4-2 0 0,-4-4 1 0,4 1 0 15,-4-4 0-15,0 3 0 0,-4 1-10 0,4-1 8 0,-4-3-8 16,1-2 8-16,3-4-8 0,-7 9 0 0,0-3 0 0,3 4 0 31,-3-1-60-31,4-3-16 0,-4-3-4 0,0 4-1067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13T20:25:24.0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23213 10142 1036 0,'0'0'92'0,"0"0"-73"0,0 0-19 0,0 0 0 16,0 0 9-16,-4-9-1 0,-3-1-8 0,4 10 12 31,-1-9-47-31,-3 3-9 0,4 6-3 0,-4-3-378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0:35:59.57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4241 8662 3679 0,'0'0'320'0,"-12"-1"-320"0,1-1 0 0,0 0 0 16,1 1 800-16,-1 1 96 0,0-1 0 0,-1 1 16 16,1-3-336-16,2 2-80 0,0-2-16 0,9 3 0 15,-10 0 0-15,10 0 0 0,-9-2 0 0,9 2 0 16,0 0 16-16,0 0 0 0,-6-7 0 0,6 7 0 15,0 0 80-15,0 0 32 0,0 0 0 0,0 0 0 16,0 0 48-16,0 0 16 0,0 0 0 0,0 0 0 16,0 0-224-16,0 0-64 0,0 0 0 0,13 4 0 15,-1-1 144-15,0-2 32 0,0 1 0 0,-1 1 0 0,2 0-304 0,2-1-64 16,0 0-16-16,1 0 0 16,-2-1-176-16,2 2 192 0,0 0-192 0,1-3 192 0,-2 0-192 0,3 1 160 15,3-2-160-15,-2 1 160 0,-4-4-160 0,2 1 0 16,1 1 0-16,-2-1 0 0,-3 2 0 0,-3-3 0 15,2 1 0-15,1 1 0 0,0-1 0 0,-2 0 0 16,-11 3 0-16,9-4 128 0,0 2-128 0,-9 2 0 16,0 0 0-16,0 0 128 0,5-7 160 0,-5 7 32 15,-1-9 0-15,1 9 0 0,-11-4 0 0,2 2 0 16,9 2 0-16,-13-3 0 0,-5 3-96 0,1 3-16 16,3-2 0-16,-3 2 0 0,-4-1-80 0,1-1-128 15,1 2 176-15,-1 0-176 0,-1-2 160 0,1 2-160 0,-3-1 128 16,3-1-128-16,-1-1 144 0,1 0-144 15,-1 0 160-15,3 0-160 0,1 0 320 0,-1 0-48 16,0 0 0-16,2 0 0 0,3-1-32 0,0 1-16 0,0 0 0 0,1 0 0 16,2 0-224-16,10 0 144 0,0 0-144 0,-9 1 128 15,1 1-128-15,8-2 0 0,0 0 0 0,0 0 0 32,0 0-688-32,4 10-64 0,2 1-16 0,-6-11 0 0</inkml:trace>
  <inkml:trace contextRef="#ctx0" brushRef="#br0" timeOffset="1">506 9569 13823 0,'0'0'608'0,"-8"-7"128"0,0 1-592 0,0 0-144 15,-1 4 0-15,1-1 0 16,1-1 1984-16,0 2 384 0,7 2 64 0,-8 0 0 0,8 0-1824 0,-9 0-368 16,0 2-80-16,1 2-16 0,0 1-144 0,8-5 0 15,0 0 0-15,0 0 0 0,0 0 0 0,0 0 0 16,0 0 0-16,0 0 0 0,0 0 0 0,0 0 0 16,0 0 0-16,12 7 128 0,2-3 64 0,1-3 16 15,-1-4 0-15,2 3 0 0,1 2 368 0,1-4 64 16,0-3 0-16,2 4 16 0,-1-2 32 0,3-1 0 15,2-1 0-15,2 1 0 0,1 3-128 0,-8 1-32 16,3 0 0-16,3 0 0 0,2 0-272 0,2 1-64 16,1 2-16-16,1-2 0 0,0-1-176 0,27 0 0 15,-10-1 0-15,-3-2 128 0,-2-1-128 0,-1-2 0 0,-4 2 0 0,0 1 128 16,2-1-128-16,-5-2 0 0,-5 1 0 0,-2-1 0 16,-1 0 0-16,-2-1 0 0,-4 1 144 0,-3-1-144 15,-2 2 224-15,-2 0-32 0,-1 1 0 0,-2-1 0 16,-5-3 192-16,-1 2 48 0,-5 6 0 0,5-8 0 15,-3-3-16-15,-2 3 0 0,0 8 0 0,-3-10 0 16,-2 3-80-16,-2 1-16 0,-2-1 0 0,0 4 0 16,0 0-320-16,0-1 144 0,-4 1-144 0,0 1 0 15,0-2 0-15,-2-1 0 0,-1 1 0 0,-3 1 0 16,0-1 0-16,-1 2 0 0,-2-1 0 0,-1-1 0 16,-2-1 0-16,1 1 0 0,3 1 0 0,1-1 0 15,-4 2 0-15,6-1 0 0,2-1 0 0,2 2 0 16,-2-2 0-16,3 1 0 0,3-1 0 0,1 0 0 0,-1 0 0 0,10 4 0 15,-9-2 0-15,9 2 0 0,-7-7 0 0,7 7 0 16,0 0 0-16,-7-6 0 0,7 6 0 0,0 0 0 16,0 0 0-16,0 0 0 0,0 0 0 0,0 0 0 15,7-8 0-15,2 5 0 0,1 2-192 0,3 1 16 16,1 0 0-16,1 1 0 0,-1 1-32 0,3 2-16 16,3 1 0-16,-1-3 0 0,-1 2 64 0,2 0 16 15,2 0 0-15,-1 1 0 0,-3-2 144 0,2 2 0 16,-2-1 0-16,2 1 0 0,-2-1 0 0,-1 0 0 15,-1 1 0-15,-1 2 0 0,-1-3 0 0,1 1 0 16,-2 0 0-16,-1 2 0 0,-1 2 0 0,0-3 0 16,-11-6 0-16,8 12-128 0,-1 0 128 0,0 1 0 15,-3-3 0-15,-2 1 0 0,-2-11 0 0,2 13 224 0,-1-1-48 16,-2-1-16-16,-3 0-16 0,0 0 0 0,0 2 0 0,-1 2 0 16,1 2-16-16,-4-6 0 0,-1 1 0 0,-1 0 0 15,-1 2-128-15,-1 2 128 0,-3-3-128 0,-1 0 128 16,0 4-128-16,-2-5 128 0,-1 1-128 0,2 0 128 15,4 1-128-15,-3-2 0 0,-5-3 144 0,3 1-144 16,4 2-208-16,2 0-112 0,-1 0-32 0</inkml:trace>
  <inkml:trace contextRef="#ctx0" brushRef="#br1" timeOffset="2">17322 10997 26655 0,'0'0'1184'0,"0"0"240"0,-6-5-1136 0,6 5-288 0,0 0 0 0,0 0 0 16,0 0 736-16,0 0 96 0,-5 9 0 0,5-9 16 16,-2 13-528-16,4 3-128 0,2 5 0 0,0 0-16 15,-1 1 112-15,3-1 32 0,-1 1 0 0,0 3 0 16,0 1 0-16,1 2 0 0,0-1 0 0,-1 4 0 15,-1 1-96-15,1 6-16 0,3 0 0 0,-1 5 0 0,-2 4-64 0,-1 5-16 16,0 6 0-16,0 1 0 0,0 1 0 0,1 3 0 16,-3 1 0-16,1 4 0 0,0 2-128 0,-2 3 128 15,-1 3-128-15,3 1 128 0,0 0-128 0,1 1 0 16,-1 1 0-16,2 2 0 0,3 5 0 0,-1 0 128 16,-1 0-128-16,2 3 0 0,1-7 144 0,0 7-144 15,2 3 160-15,0 1-160 0,2-2 288 0,-1 0-32 16,-1 1-16-16,0 4 0 0,2 3-80 0,0-2-16 15,-2-3 0-15,-1-1 0 0,-1 3 16 0,0 1 0 16,-1 4 0-16,0-2 0 0,1-4-32 0,0 3-128 16,0 3 192-16,1-1-64 0,-3-1 0 0,3-4 0 15,0-4 0-15,0 3 0 0,1 6 0 0,-1-5-128 16,1-5 192-16,0-4-64 0,0-3-128 0,-1 3 192 16,1 4-192-16,-1-3 192 0,1-2-192 0,0-6 192 0,1-2-192 15,-2 1 192-15,0 5 0 0,-1-3 0 0,1 0 0 0,-1-3 0 16,-1-3-192-16,0-1 128 0,0-2-128 0,0 4 128 15,-3-2-128-15,-1-4 0 0,-2-2 0 0,1-3 0 16,1-3 0-16,-2-2 0 0,-2-3 144 0,0 0-144 16,0 2 0-16,0-3 0 0,0-4 0 0,0-3 0 15,0-4 0-15,-1 0 144 0,-1-4-144 0,-1-2 0 16,2-4 128-16,1-2-128 0,-2 0 0 0,1-4 0 16,0 1 128-16,-1 0-128 0,2 1 0 0,0 0 0 15,0-3 128-15,0-1-128 0,-1-3 0 0,0-2 0 16,-1-1-320-16,2-2-112 0,0-1-16 15,0 1-17088-15</inkml:trace>
  <inkml:trace contextRef="#ctx0" brushRef="#br1" timeOffset="3">16937 17747 23839 0,'0'0'1056'0,"0"0"224"0,0 0-1024 0,0 0-256 0,0 0 0 0,0 0 0 15,0 0 768-15,0 0 128 0,0 0 0 0,9-7 16 16,0 3-320-16,1 0-64 0,1 1-16 0,2 0 0 15,0 0-256-15,1 2-48 0,6 1-16 0,-2-1 0 16,-1-1 192-16,0-2 48 0,2 2 0 0,1-1 0 16,-1 1 128-16,2 0 16 0,0 2 16 0,3-2 0 15,2 0-80-15,1 2-32 0,1 0 0 0,3 0 0 16,3-1-96-16,2 1-32 0,2-1 0 0,1 1 0 16,0 0-224-16,2 0-128 0,0-1 160 0,1 1-160 15,-2 1 0-15,4-2 128 0,-1-1-128 0,1 0 0 16,1-2 0-16,9 0 128 0,7 0-128 0,0-1 0 15,1-2 208-15,-1 3-48 0,-1 2-16 0,1-2 0 16,3-3 48-16,5 1 0 0,4 0 0 0,0 4 0 0,2-5-192 16,-2 3 192-16,-4 2-192 0,4-3 192 0,1-2-192 0,4 1 0 15,3 0 0-15,-3 4 128 0,-3-1-128 0,-1 2 0 16,0-6 144-16,4 2-144 0,5 0 208 0,1 1-16 16,0 0-16-16,-3 0 0 0,-4 0 144 0,5 0 16 15,6 2 16-15,2-1 0 0,-1 2 0 0,-4-2 0 16,-5 2 0-16,4 0 0 0,2-1-224 0,3 0-128 15,1 2 128-15,-4 0-128 0,-6 0 128 0,1 0-128 16,1-2 128-16,6 1-128 0,4 0 0 0,-3-1 0 16,-7 2 0-16,3-1 0 0,1-3 160 0,3 0-32 15,1-2-128-15,-2 3 192 0,-2 3-192 0,0-2 0 16,0-6 0-16,4 1 0 0,5 2 192 0,-2 4-48 16,-7 2-16-16,0-1 0 0,-1-4 80 0,5 0 16 15,5 3 0-15,-4 2 0 0,-5 2-224 0,0 1 0 0,-1-4 128 0,5 2-128 16,8 2 0-16,-7 0 0 0,-5 0 0 15,-2 1 0-15,-2-5 0 0,4 3 0 0,2 1 0 0,-2 1 0 16,-2 2 0-16,-5-4 0 0,-3 0 0 0,4 0 0 16,2-1 128-16,0 2-128 0,-1 0 0 0,-7 1 0 15,-5 2 128-15,1-3-128 0,2 0 0 0,2-2 0 16,2-2 128-16,-2 4-128 0,1 5 0 0,-8-5 144 16,-3 0 64-16,2 1 16 0,0-3 0 0,4 3 0 15,5-2-80-15,-2 0-16 0,-4 1 0 0,-1 0 0 16,-4 1-128-16,-2-1 0 0,-1-2 0 0,3 0 128 15,3 3-128-15,-2-1 0 0,-1-4 0 0,-4 2 128 16,-3 2-128-16,2-2 0 0,-2-2 0 0,2 0 0 16,0-1 0-16,2 1 0 0,3 0 0 0,-3 1 128 0,-4 1-128 15,-3 0 0-15,-5 2 0 0,-2-1 0 0,-1-3 0 16,3 0 0-16,2 1 0 0,3 3 0 0,-1-3 0 0,1 2 0 16,-4-1 0-16,-1 2 0 0,-2 0 0 0,-4 0 0 15,-4-1 0-15,1-2 0 0,3 0 0 0,3-1 128 16,2 0-128-16,0 3 128 0,-1 0-128 0,-1 0 128 15,0-3-128-15,-5 2 128 0,-4 0-128 0,-3 1 128 16,-2 1-128-16,-2-2 128 0,-1 2-128 0,0-2 0 16,1 0 0-16,1 1 0 0,-1-3 0 0,1 3 0 15,2 2 0-15,1-3 0 0,-2 1 0 0,-2 0 0 16,-4-2 0-16,2 1 0 0,-1 2 0 0,-1-2 0 16,-4 3 0-16,-1-4 0 0,0 2 0 0,-1-1 0 15,-4-2 0-15,1 2 0 0,2 2 0 0,-2-3 0 16,0-2 0-16,1 1 0 0,0 2 0 0,0 1 0 0,2-2 0 0,-1 0 0 15,0 2 0-15,0 0 0 0,2-1 0 0,1 1 0 16,3-2 0-16,-1 4 0 0,-5-2 0 0,-1 1 0 16,1-3-128-16,-2 2 128 0,-1 1 0 0,1 0 0 15,-1-2-224-15,-3 1 32 0,-2-1 0 0,0 2 0 16,1 0-128-16,0 0-32 0,-2-5 0 0,1 2 0 16,0 2-16-16,0-1 0 0,-11-2 0 0,14 3 0 15,-3 1-128 1,0-1-16-16,1-2-16 0,-2-1 0 0,1 1-2288 15,1-1-448-15</inkml:trace>
  <inkml:trace contextRef="#ctx0" brushRef="#br1" timeOffset="4">23734 17206 26143 0,'0'0'1152'0,"0"0"256"0,0 0-1136 0,0 0-272 16,-6-7 0-16,6 7 0 0,-6-8 816 0,6 8 96 15,-3-6 32-15,3 6 0 0,0 0-752 0,-3-7-192 16,3 7 0-16,0 0 0 0,0 0 0 0,0 0 0 16,0 0 0-16,0 0 128 0,0 0 256 0,0 0 32 15,0 0 16-15,0 0 0 0,0 0 240 0,0 0 48 16,0 0 16-16,1 13 0 0,-2 2-32 0,0-2 0 16,-2 1 0-16,0 2 0 0,-2-1-192 0,0 4-32 15,0-1-16-15,-2 3 0 0,2-2-16 0,-1 5-16 16,-2 6 0-16,1-5 0 0,3-1-192 0,-1-2-48 15,0 3 0-15,0 1 0 0,1-5-192 0,0 1 128 0,0 2-128 16,0-1 0-16,1 3 128 0,1-5-128 0,-1-1 0 0,1-1 0 16,-2 1 0-16,1-4 0 0,2-1 0 15,1 1 0-15,-2-1 0 0,2-1-288 0,0-3 32 0,0-11 16 32,0 0-2832-32,0 0-560 0</inkml:trace>
  <inkml:trace contextRef="#ctx0" brushRef="#br1" timeOffset="5">23782 18088 2751 0,'0'0'256'0,"0"0"-256"0,0 0 0 0,0 0 0 16,0 0 3280-16,0 0 624 0,0 0 112 0,0 0 16 16,0 0-2320-16,0 0-480 0,0 0-80 0,0 0-32 0,0 0 48 0,0 0 16 15,0 0 0-15,0 0 0 16,0 0 160-16,-1 13 16 0,-3 0 16 0,-1-1 0 0,-4-3-208 0,0 3-32 15,-2 1-16-15,1 1 0 0,-1 2-416 0,0-2-64 16,-2 3-32-16,0 0 0 0,0 2-416 0,1-5-64 16,0 2-128-16,0 0 176 0,-2 3-176 0,1-2 0 15,0-4 0-15,0 1 0 0,-1 3 0 0,-1 0 0 16,2-1 0-16,0-3 0 0,-1 1-176 0,-3-1-64 16,-1-1-16-16,-2-2 0 15,-3 2-1728-15,2 0-336 0,1-5-80 0,2 0-6880 16,0-3-1392-16</inkml:trace>
  <inkml:trace contextRef="#ctx0" brushRef="#br1" timeOffset="6">23440 18204 13823 0,'0'0'1216'0,"0"0"-960"0,0 0-256 0,0 0 0 15,0 0 5152-15,0 0 992 0,0 0 192 0,7 11 32 16,2 1-5136-16,3-2-1024 0,0 0-208 0,1 1 0 16,0 1 0-16,1-3 0 0,3 1 0 0,0 2-128 15,0 0 128-15,1 1 0 0,-1 0 0 0,0 1-128 16,-2 0 128-16,-1 1 0 0,0-1 0 0,1 2 0 16,-1 2 128-16,-1-2-128 0,0-3 160 0,0 4-160 0,2 3 0 0,-1-1 128 15,2-6-128-15,-1 0 0 0,1 1 0 0,-1-1 0 16,1-4 0-16,0 2 0 15,1-2-1728-15,2 0-352 0,1-1-64 0</inkml:trace>
  <inkml:trace contextRef="#ctx0" brushRef="#br1" timeOffset="7">27511 17344 3679 0,'0'0'320'0,"0"0"-320"16,0 0 0-16,0 0 0 0,0 0 3632 0,0 0 656 15,0 0 128-15,0 0 16 0,0 0-1968 0,0 0-400 16,0 0-80-16,0 0 0 0,0 0-768 0,0 0-160 16,9-1-32-16,-2-2 0 0,-1-2-256 0,1 2-64 15,-7 3-16-15,8-2 0 0,-2-2 48 0,-6 4 16 0,0 0 0 0,0 0 0 16,0 0 48-16,0 0 16 0,0 0 0 0,0 0 0 16,0 0-240-16,0 0-64 0,-1 14 0 0,-1 4 0 15,1 1-304-15,1 1-64 0,-2 0-16 0,-1 1 0 16,0 0 96-16,2 3 16 0,0 4 0 0,1-3 0 15,0-1 32-15,0 1 16 0,2-1 0 0,1 0 0 16,0-3-288-16,0 1 160 0,1 1-160 0,0-1 128 16,-1-1-128-16,1-1 0 0,-3-3 0 0,2 3 0 15,-1-4 0-15,1 1 0 0,0-3 0 0,0 3-176 16,1 1-1136-16,-1 0-224 16,0-2-64-16,-2 2 0 15,-1 2-1216-15,0-2-256 0,1-4-64 0</inkml:trace>
  <inkml:trace contextRef="#ctx0" brushRef="#br1" timeOffset="8">27458 18392 23039 0,'0'0'2048'0,"-10"3"-1648"16,1-2-400-16,9-1 0 0,-10 4 1936 0,10-4 304 16,0 0 64-16,0 0 16 0,1 9-1280 0,-1-9-256 15,0 0-48-15,0 0-16 0,0 0 144 0,7 7 32 16,-1-5 0-16,-6-2 0 0,8 0-128 0,1 2 0 16,-9-2-16-16,11-2 0 0,-1 2-176 0,0-1-16 15,0 0-16-15,0-2 0 0,2 6-112 0,-2-3-32 16,2 0 0-16,0 0 0 0,1 0-176 0,-2 0-32 15,2 1-16-15,2 2 0 0,0-1-176 0,4-1 0 16,0-2 0-16,6 1 128 0,5 3-128 0,-3-2 0 16,-4-2 0-16,-3 1 128 0,-1-3-128 0,-4-1 0 15,0 3 0-15,0 0 0 0,0-3 128 0,-2 1-128 0,-3 0 192 16,-10 3-64-16,11-2-128 0,-11 2 0 0,7-4 0 0,-7 4 0 16,0 0 0-16,0 0 0 0,0 0 128 0,0 0-128 15,0 0 192-15,0 0-64 0,0 0 0 0,0 0 0 16,0 0-128-16,-11 5 160 0,0-1-160 0,1 0 160 15,-2 0-160-15,0 1 160 0,-1-1-160 0,2 3 160 16,-2-2-160-16,-2 1 0 0,-2 2 0 0,-4-1 128 16,-5-1-128-16,2 1 0 0,3 0 0 0,2 3 128 15,2-1-128-15,1 8 0 0,-3 4 0 0,4-3 0 16,-1-4 0-16,2-1 0 0,1-2 0 0,1-1 0 16,0 0 0-16,2 0 0 0,2-3 0 0,1 0 0 15,7-7 0-15,-6 8 0 0,6-8 0 0,-7 10 0 16,2-2 0-16,5-8 0 0,0 0-144 0,-3 12 144 0,3-12 0 15,0 11 0-15,0-1-128 0,0-10 128 0,3 10 0 0,-3-10 0 16,0 0 0-16,0 0 0 0,0 0 0 0,8 13 224 16,2 3-64-16,1-3-16 0,1-4 48 0,-2-1 0 15,0-2 0-15,2 1 0 0,0-3-192 0,-2 1 0 16,1-1 144-16,2-2-144 0,-2 1 0 0,1 0 128 16,0-1-128-16,-2-3 0 0,-10 1 0 0,16-4 0 15,2 3 0-15,-1-1 0 0,-4 1-176 0,3 0-96 16,0-1-32-16,0 1 0 15,0 0-1520-15,2 0-304 0,3-1-64 0,1-3-16112 0</inkml:trace>
  <inkml:trace contextRef="#ctx0" brushRef="#br0" timeOffset="9">16439 18581 6447 0,'-17'15'576'0,"4"-8"-576"0,-7 1 0 0,3 3 0 15,4-1 1856-15,-1 0 256 0,-1 0 48 0,2-1 16 16,0-3-1472-16,3 2-304 0,1-1-48 0,0 2-16 0,-1-3-336 0,10-6 0 16,-7 7 0-16,0-2 0 0,-1 0 0 0,8-5 0 15,-8 7 0-15,8-7 0 0,-10 4 144 0,10-4-144 16,0 0 192-16,-9 6-192 0,9-6 832 0,0 0 64 15,0 0 16-15,-7 5 0 0,7-5 176 0,0 0 16 16,0 0 16-16,0 0 0 0,0 0-480 0,0 0-112 16,0 0-16-16,0 0 0 0,0 0-176 0,13-1-32 15,-1 0-16-15,0-6 0 0,0 1-32 0,2-1-16 16,4-1 0-16,-1-1 0 0,-1 0-48 0,2-1-16 16,2-1 0-16,-1-1 0 0,-1-1-16 0,3 2 0 15,0-1 0-15,1 0 0 0,2 1 160 0,-2-3 16 16,-1 0 16-16,0 0 0 0,1 1 32 0,0-4 16 15,-1-5 0-15,2 2 0 0,2 3-96 0,1 0-32 16,2-2 0-16,2 0 0 0,1 1-80 0,3-1-32 0,2 0 0 0,1 1 0 16,-1 1-160-16,1 0 160 0,1 0-160 0,-2 2 160 15,-2-5-32-15,0 3-128 0,-2 0 192 0,0 0-64 16,-2-2-128-16,0-1 0 0,0 2 144 0,1-2-144 16,2-2 176-16,-1-1-48 0,-2-2 0 0,3 4 0 15,2-1 112-15,-4-4 16 0,1-2 0 0,-1 4 0 16,-1 3 64-16,0-1 32 0,-2-3 0 0,1 4 0 15,-1 3 16-15,0-1 0 0,0 0 0 0,2-1 0 16,1 1-176-16,1 1-48 0,2-2 0 0,3 0 0 16,1 1-144-16,-1-3 0 15,1 1 0-15,0 1 128 0,0 3-128 16,-2-5 0-16,0-1 0 0,-1-2 0 0,-1 0 0 0,1-1 0 0,1 1 0 0,1 1 0 16,1-4 0-16,1 3 0 0,1 2 0 0,2 1 0 0,0-3 160 0,-1 3-160 15,-1 0 192-15,-1 1-192 0,0 1 256 0,-1-1-48 16,-2 1-16-16,2-1 0 0,1 0-32 0,3-1-16 15,-1-2 0-15,4 1 0 0,-2-2-144 0,2 1 192 16,2 0-192-16,-1 0 192 0,-3-2-192 0,0 0 128 16,-1-4-128-16,2 1 128 0,2 1-128 0,2-1 0 15,4 0 0-15,3 2 0 0,1 0 128 0,0 1-128 16,-1-4 0-16,-2 4 128 0,-2-3-128 0,0 0 0 16,0-2 0-16,3 0 0 0,6-3 0 0,2 1 128 15,0 0-128-15,1 1 0 0,-3-2 0 0,0 0 0 16,-2 0 0-16,4 0 0 0,0-1 0 0,5 1 0 15,3-1 0-15,2 2 0 0,-3-3 0 0,-1-1 0 16,0-2 128-16,3-1-128 0,5-3 0 0,3 1 128 16,2 0-128-16,-3 1 128 0,-2-2-128 0,0 2 0 0,1 2 0 0,3 0 128 15,4 0-128-15,-2-1 0 0,-2-1 0 0,-1-1 0 16,-1-2 0-16,3 0 128 0,3-2-128 0,2 2 0 16,2-1 0-16,-6 2 0 0,-3 0 128 0,1 2-128 15,5-1 0-15,3 0 0 0,-1-1 0 0,-2 0 0 16,-5-1 0-16,3 0 0 0,1-6 0 0,4 3 0 15,3 0 0-15,-4 1 0 0,-5 1 0 0,1 1 0 16,0-1 0-16,3 1 0 0,3 0 0 0,-3-2 0 16,-3-1 0-16,-2-1 0 0,0 0 0 0,2 2 0 15,6 2 0-15,-2-1 128 0,-3 1-128 0,-3 0 0 16,-3-1 0-16,5 0 0 0,3-4 0 0,2 4 0 16,-1-3 0-16,-5-1 0 0,-4-2 128 0,4-1-128 15,5 4 0-15,1 1 0 0,2-2 0 0,-4 2 128 16,-2-3-128-16,-2-3 0 0,1-3 0 0,2 2 0 0,1 1 176 0,-4 2-48 15,0 1-128-15,-4 3 192 0,-2 2 48 0,2-1 0 16,3-2 0-16,1 1 0 0,-1-1-64 0,-1-3-16 16,-3 0 0-16,3 0 0 0,5 2 32 0,2 0 0 15,-1 2 0-15,-2 2 0 0,-6-2-192 0,4-3 160 16,4-4-160-16,3 3 160 0,-2-1-160 0,-5 2 160 16,-6 1-160-16,1 2 160 0,1 2-160 0,3 0 0 15,1-2 0-15,-2 4 0 0,-1-3 0 0,-3 2 0 16,-2-1 0-16,4 1 0 0,6-2 0 0,-2 2 0 15,-1-2 0-15,-3 3 0 0,-2 3 0 0,3-3 0 16,2 0 0-16,2 0 0 0,5 0 0 0,-6 0 128 0,-5 1-128 16,-2-1 0-16,1-2 0 0,2 0 0 0,4 2 0 0,-1 1 0 15,-4 3 160-15,-4 3-160 0,-4 1 192 0,-1 1-192 16,-3 0 0-16,2 1 0 0,-2 1 0 0,-2 0-192 16,-5 6 192-16,-3-2-176 0,-4 0 176 0,-4-2-160 31,-4-2-576-31,0 3-112 0,1 0-32 0,2 3-11760 0,1 0-2352 0</inkml:trace>
  <inkml:trace contextRef="#ctx0" brushRef="#br0" timeOffset="10">23631 14512 2751 0,'0'0'256'0,"0"0"-256"0,0 0 0 0,0 0 0 15,0 0 3968-15,0 0 736 0,7-8 160 0,-7 8 16 16,5-6-3360-16,-5 6-688 0,1-12-128 0,-1 12-16 16,4-8-96-16,-4 8-16 0,0 0 0 0,3-9 0 15,-3 9 176-15,0 0 16 0,0 0 16 0,0 0 0 16,2-8 128-16,-2 8 32 0,0 0 0 0,0 0 0 15,0 0-160-15,0 0-16 0,0 0-16 0,0 0 0 16,0 0-320-16,0 0-64 0,0 0-16 0,0 0 0 16,0 0-112-16,-6 10-32 0,-1-1 0 0,2 0 0 0,1 0 144 0,-1 4 32 15,0-4 0-15,0 2 0 0,-1-1 48 0,0-1 16 16,-2 2 0-16,3-1 0 0,2 0-32 0,1 1 0 16,-2-2 0-16,4-9 0 0,-3 10-416 0,3-10 128 15,0 12-128-15,1-1 0 0,-1-11 128 0,6 10-128 16,-6-10 0-16,7 8 128 0,-7-8-128 0,11 6 0 15,-1-1 0-15,-1-2 128 0,0 0 16 0,2-2 0 16,-2-1 0-16,1-1 0 0,1-3-16 0,1 0 0 16,-2 0 0-16,2 0 0 0,-2-2-128 0,-1-1 128 15,0 1-128-15,1-1 128 0,-1-2-128 0,0 1 128 16,-1 0-128-16,0 0 128 0,-2 1 0 0,-2-3-128 16,-1 4 192-16,-2-4-64 0,-1-1 64 0,-1 2 0 0,-1-1 0 15,0 0 0-15,-2 1 16 0,0 1 16 0,-1-1 0 0,-2 1 0 16,1 2-64-16,-1 1-16 0,7 5 0 0,-9-5 0 15,0-1-144-15,1 2 192 0,-1 2-192 0,9 2 192 16,-11-1-192-16,1 2 0 0,0 1 0 0,0 5 0 16,1-2 0-16,0 3 0 0,1 2 0 0,1 0 0 15,0 1-176-15,-1 2 176 0,0 0-128 0,2 2 128 16,2-1 0-16,0 0-160 0,1-1 160 0,2 2 0 16,0-1 0-16,1 0 0 0,0-1 0 0,2 0 0 15,1-2 0-15,1-1 0 0,1 1 0 0,-5-11 0 16,9 12 0-16,2-6 0 0,-1 1 0 0,2-4 0 15,-2-1 128-15,1-2-128 0,0-2 0 0,1-1 144 0,1-4-144 16,0 2 160-16,-2-2-160 0,0 1 160 0,2-2-160 16,-1-4 0-16,0 2 144 0,1-1-144 0,-3 0 128 15,0 2-128-15,-3-2 160 0,0-1-160 0,-2 1 144 16,-2-1-144-16,-1 1 128 0,-2 1-128 0,-1 1 128 0,-2 0-128 16,1 1 128-16,-2-2-128 0,-1 0 144 0,-2 3-144 15,1 0 160-15,-1 1-160 0,-2 0 0 0,0 2 0 16,0-1 0-16,0 4 0 0,1 1 0 0,0 0 0 15,8 0 0-15,-10 2 0 0,-1 2 0 0,11-4 0 16,-9 4 0-16,0 2 0 0,1-1-128 0,8-5 128 16,-7 8 0-16,2-1 0 0,5-7-144 0,-5 11 144 15,5-11 0-15,-3 12-144 0,3-12 144 0,-2 10 0 16,2-10 0-16,0 0-128 0,2 10 128 0,-2-10 0 16,7 7 0-16,-7-7 0 0,0 0 0 0,10 4 0 0,0-2 0 15,-1-2 0-15,-9 0 0 0,13-3 0 0,-3 0 0 0,1-2 0 16,-2 0 0-16,0-1 0 0,-1 1 0 15,-2 0 0-15,-6 5 0 0,7-9 144 0,-3 0-144 0,-1 1 0 16,1 0 128-16,-4 8-128 16,0 0 0-16,2-10 0 0,-2 0 0 0,0 10 0 0,-4-9 128 0,0 3-128 15,-1-1 0-15,-1 2 0 0,6 5 0 0,0 0 0 16,-10-3 0-16,1 1 0 0,1 2 0 0,8 0 0 16,-10 2 0-16,1 1 0 0,9-3 0 0,-10 5 0 15,1-1 0-15,1 1 0 0,-1-1 0 0,9-4 0 16,0 0 0-16,-8 7-144 0,2-2 144 0,6-5 0 15,-7 8 0-15,7-8 0 0,-3 12 0 0,0-3-128 16,3-9 128-16,-3 11 0 0,3-11 0 0,-1 13 0 0,1-3 0 0,0-10-160 16,3 10 160-16,-3-10 0 0,2 12 0 0,2-2 0 15,-4-10 0-15,5 9 0 0,-5-9 0 0,0 0 0 16,0 0 0-16,4 11 0 0,-4-11 0 0,0 0 0 16,0 0 0-16,0 0 0 0,0 0 0 0,0 0 0 15,0 0 0-15,0 0 0 0,0 0 0 0,0 0 0 16,0 0 128-16,0 0-128 0,0 0 0 0,0 0 0 15,0 0 0-15,0 0 0 0,9-5 0 0,1-2-128 16,-5-1 128-16,-5 8-208 0,4-10-48 0,0 2 0 16,-2-2 0-16,-2 10 0 0,3-11 16 0,-3 11 0 15,-2-9 0-15,2 9 0 0,-2-10 240 0,2 10-176 16,0 0 176-16,0 0-160 0,-7-6 160 0,7 6 0 16,0 0 0-16,-7-1 0 0,7 1 0 0,-10 1 0 0,10-1 0 15,0 0-128-15,-7 7 128 0,7-7 0 0,-6 9-144 0,6-9 144 16,-6 9 0-16,2 0 0 0,4-9 0 15,-5 12 0-15,1-4 0 0,4-8 0 0,0 0 0 0,-3 11 0 16,2 0 0-16,1-11 0 0,0 0 0 0,0 13 0 16,0-13 0-16,0 0 0 0,-1 9 0 0,1-9 0 15,0 0 0-15,0 0 0 0,0 0 0 0,0 0 0 16,0 0-352-16,7 7 0 0,-7-7 0 0,0 0 0 31,11 0-2672-31,-11 0-544 0,12-2-96 0</inkml:trace>
  <inkml:trace contextRef="#ctx0" brushRef="#br0" timeOffset="11">17488 14986 7359 0,'0'0'656'0,"0"0"-528"0,-9 2-128 0,1 1 0 16,8-3 2080-16,0 0 384 0,0 0 80 0,0 0 16 16,-8-2-1920-16,8 2-384 0,0 0-80 0,0 0-16 15,0 0-160-15,0 0 0 0,-10-2 0 0,10 2 0 16,0 0 0-16,0 0 0 0,0 0 0 0,0 0 0 15,0 0 416-15,0 0 48 0,0 0 16 0,0 0 0 16,0 0 480-16,0 0 80 0,0 0 32 0,0 0 0 16,0 0-432-16,0 0-64 0,0 0-32 0,0 0 0 15,10 0-224-15,3-1-64 0,2-1 0 0,-1 1 0 16,0 0-64-16,3 1-32 0,2-3 0 0,-1 2 0 16,1-1-160-16,0 1 0 0,-1 1 0 0,0-3 0 0,0 2 0 0,1 0 0 15,-1 0 0-15,-1 1 0 0,0-3 0 0,0 3 0 16,-2 0 0-16,0-1 0 0,-2-1 0 0,-2 1 0 15,3 1 0-15,-1 0 0 0,-2 0 0 0,2 0 0 16,0 0 0-16,-1 0 0 0,-12 0 0 0,14 1 0 16,1-1 0-16,-2 2 0 0,-3-1 0 0,2 2 0 15,1-3 0-15,0 0 0 0,-3-3-128 0,1 2 128 16,-1-1 0-16,3 1 0 0,2 1-288 0,-2-3 16 16,-2 2 0-16,1 1 0 15,-1 0-224-15,-11 0-32 0,10 0-16 0,-10 0 0 0,12 0 144 0,-12 0 16 16,0 0 16-16,0 0 0 0,10 4 128 0,-10-4 32 15,0 0 0-15,0 0 0 0,0 0 208 0,0 0-192 16,0 0 192-16,0 0-192 0,0 0 192 0,0 0-192 0,0 0 192 0,-10-3-192 16,1 2-80-16,9 1-16 0,-11-1 0 0,1 1 0 15,-1-3 80-15,0 2 16 0,-4 0 0 0,2-1 0 16,-1 1 48-16,0 0 16 0,-1-1 0 0,1 2 0 31,-2 0-304-31,1 0-48 0,-2 2-16 0,0-1 0 0,-2 0 320 0,1 2 176 0,0-2-192 0,1 2 192 16,0-2-208-16,0 0 64 0,0 2 16 0,0-3 0 15,0 0-96-15,2 0-16 0,0 0 0 0,1 0 0 16,-3 0 240-16,0 0-192 0,-1 0 192 0,1 0-192 16,0 0 512-16,0 0 128 0,-1-3 0 0,1 2 16 15,0 0 160-15,-1 0 16 0,-2-1 16 0,4 2 0 16,6 2-32-16,1-2-16 0,0 0 0 0,9 0 0 0,-11 0-288 0,11 0-64 16,0 0-16-16,-9 0 0 15,9 0-240-15,0 0 0 0,0 0 0 0,0 0 0 0,0 0-240 0,0 0 64 16,0 0 16-16,12 3 0 15,-12-3-384-15,16 3-80 0,0 1-16 0,3-1 0 16,-1-3-384-16,2-3-64 0,0 2-32 0,3 1 0 16,-1 0 368-16,1 0 80 0,-1-2 16 0,3 1 0 0,1-2 528 0,-1 2 128 15,0 0 0-15,1-2-5328 0</inkml:trace>
  <inkml:trace contextRef="#ctx0" brushRef="#br0" timeOffset="12">23327 13377 11343 0,'0'0'496'0,"0"0"112"0,0 0-480 0,0 0-128 15,0 0 0-15,0 0 0 0,0-9 1184 0,0 9 224 16,3-11 32-16,-3 11 16 0,0 0-368 0,0 0-80 16,-3-9-16-16,3 9 0 0,0 0-128 0,-3-8-32 15,-1-1 0-15,4 9 0 0,0 0-80 0,0 0-32 16,-3-12 0-16,3 3 0 0,1 0-16 0,-1 9-16 15,0 0 0-15,-1-10 0 0,-2 1-224 0,2-1-32 16,1 1-16-16,0 9 0 0,-5-9-32 0,0 1 0 16,1 1 0-16,-1 0 0 0,5 7 112 0,-10-8 16 15,3-1 0-15,-1 4 0 0,-1 4-64 0,1-5 0 16,0-1 0-16,1 1 0 0,1 2-192 0,-1 2-64 0,7 2 0 0,0 0 0 16,-10 2 0-16,10-2-16 0,-9 3 0 0,9-3 0 15,-9 5-176-15,9-5 0 0,-9 8 0 0,2 0 128 16,2 2-128-16,0 2 0 0,1 1 0 0,0 1 0 15,1 2 144-15,1 0 0 0,0-1 0 0,0 4 0 16,-1 0 48-16,2 5 0 0,1-4 0 0,1 4 0 16,0-1-16-16,2 3 0 0,1 3 0 0,-1-3 0 15,-1 2-176-15,2 0 128 0,1 4-128 0,2 0 128 16,-1 5-128-16,0-1 0 0,-5-3 0 0,1 1 128 16,1-2-128-16,0-2 0 0,1-5-192 0,-2 0 192 15,1-2-576-15,-2 1 16 16,0-5 0-16,-1 0 0 0,0-5-224 15,3 0-48-15,0 1-16 0,-3-4 0 0,-2-4-432 0,2-7-64 0,-1 9-32 0,1-9-11808 16</inkml:trace>
  <inkml:trace contextRef="#ctx0" brushRef="#br0" timeOffset="13">22962 13819 19343 0,'0'0'1728'0,"0"0"-1392"16,0 0-336-16,0 0 0 0,0 0 3024 0,0 0 544 15,4-9 96-15,-4 9 32 0,12-7-2864 0,0 2-560 16,-2 0-112-16,2 2-32 0,1 2 96 0,0-3 16 16,0 1 0-16,0 1 0 0,-1-2-240 0,1 0 0 15,0 0 128-15,1 1-128 0,-2-2 0 0,0 1 0 0,-1 0-144 0,1 2 144 31,-1 0-448-31,0 0 0 0,1-7 0 0,0 1 0 16,0 1-592-16,-1 1-112 0,0-1-32 0,2-2-7648 0,1 0-1520 0</inkml:trace>
  <inkml:trace contextRef="#ctx0" brushRef="#br0" timeOffset="14">23575 13129 8287 0,'0'0'736'0,"0"0"-592"16,0 0-144-16,-5-5 0 0,5 5 3840 0,0 0 720 15,0 0 160-15,0 0 16 0,0 0-3104 0,0 0-624 16,0 0-128-16,0 0-32 0,0 0-128 0,0 0-16 15,-9 5-16-15,9-5 0 0,-8 8-272 0,1 4-48 16,1 1-16-16,1 0 0 0,1-2-128 0,0 5-32 16,0 4 0-16,0-1 0 0,0-1 96 0,-1 5 16 15,-4-3 0-15,1 5 0 0,1 0 32 0,0 2 16 16,-4 5 0-16,3-5 0 0,-1 0-352 0,3 1 0 16,1-1 0-16,1 3 0 0,1-5 0 0,2 1 0 0,1 0 0 15,4 1 176-15,0 1-176 0,1-3 192 0,0-3-192 0,0 1 192 16,0-1-192-16,3-1 0 0,4-1 0 0,-2-2 128 15,-2-1-128-15,3-1-256 0,0-1 64 0,1-4 16 32,-1-1-288-32,0-1-64 0,1-2-16 0,1-2 0 15,0-1-608-15,0 0-112 0,0 0-16 0,1-2-16 16,1 0-2064-16,-1-2-416 0,2-6-64 0,-2 1-32 0</inkml:trace>
  <inkml:trace contextRef="#ctx0" brushRef="#br0" timeOffset="15">23934 13465 28559 0,'0'0'1264'0,"-9"3"272"0,-2 0-1232 0,2-1-304 15,0 5 0-15,1-1 0 0,0 2 800 0,0 0 96 16,1 1 32-16,0 3 0 0,-1 2-480 0,0 0-80 15,-1-1-32-15,1 2 0 0,2 0-336 0,-1 2 0 16,-2 2 0-16,0 0 0 0,0-2 0 0,0 3 0 16,0-2 0-16,0 0 0 0,0 0 0 0,1-2 0 15,0-3-128-15,0 0 128 16,0 0-576-16,2-4-16 0,6-9-16 0,-7 9 0 16,2-2-1792-16,5-7-352 0,0 0-80 0</inkml:trace>
  <inkml:trace contextRef="#ctx0" brushRef="#br0" timeOffset="16">23643 13540 16575 0,'0'0'1472'0,"0"0"-1168"0,0 0-304 0,0 0 0 0,0 0 3344 0,0 0 624 0,4 11 112 0,-2 1 16 15,-2-12-3184-15,6 11-640 0,-1 0-128 0,1 4-16 16,1-4-128-16,-1 2 128 0,2 0-128 0,1 2 128 15,0 0-128-15,1 0 0 0,-1-1 0 0,1 0 0 16,2 2 0-16,0-3 0 0,-1-4 0 0,1 2 0 16,-1-3 0-16,-1 1-256 0,-2-4 64 0,1-1 0 15,1 0-432-15,-10-4-80 0,11 2-32 0,-11-2 0 16,10 2-1904-16,-10-2-384 0,0 0-80 0</inkml:trace>
  <inkml:trace contextRef="#ctx0" brushRef="#br0" timeOffset="17">23760 12983 13823 0,'0'0'1216'0,"0"0"-960"0,0 0-256 0,0 0 0 16,0 0 3200-16,0 0 608 0,0 0 112 0,0 0 32 15,4 14-3168-15,0-3-624 0,-4-11-160 0,9 12 0 16,2-1 0-16,2 2 0 0,1 0 144 0,3 2-144 16,1-1 160-16,2 3-32 0,1 3-128 0,1-2 192 15,1 0 336-15,2 2 64 0,0 3 16 0,-2-1 0 16,-1 0 32-16,-1 2 0 0,-1 1 0 0,-3-1 0 15,2 0-144-15,-2 1-32 0,-2 1 0 0,-2-2 0 16,0-1-160-16,-2-3-48 0,-1 3 0 0,0-3 0 0,-1 3-80 16,-2 0-32-16,-1-3 0 0,-1 3 0 0,-1 1-144 15,-1 2 0-15,-3-3 144 0,0 3-144 0,-3-1 128 0,-1-4-128 16,-1-5 128-16,-1 0-128 0,-2 3 0 0,-1-5 144 16,-2 0-144-16,0 1 0 0,-1-2-128 0,-1-4-144 15,-3 1-32-15,-2 1 0 16,-3-2-2480-16,-2-1-496 0</inkml:trace>
  <inkml:trace contextRef="#ctx0" brushRef="#br0" timeOffset="18">16233 14628 8287 0,'0'0'368'0,"0"0"80"0,0 0-448 0,0 0 0 15,-2-8 0-15,2 8 0 0,2-11 928 0,-1 2 96 16,-1 9 32-16,0-10 0 0,0 1-416 0,0 9-64 16,2-9-32-16,-2 9 0 0,3-10 96 0,-2 1 32 15,-1 9 0-15,0-11 0 0,-1 1 48 0,0 1 16 16,1 0 0-16,0 9 0 0,-4-10-160 0,1 1-16 16,1 0-16-16,2 9 0 0,-4-9-320 0,-1 1-64 15,-2 0-16-15,1 2 0 0,-1-1-144 0,0 2 0 16,-2 3 0-16,2 0 0 0,-1 1 0 0,-1 1 0 15,-1 1 0-15,0 2 0 0,-2 2 0 0,2 3 0 0,-1-2 0 16,1 2 0-16,-2 1 0 0,2 4 128 0,-1-2-128 0,1 3 128 16,0 2 304-16,0 2 48 0,1 3 16 0,1 2 0 15,1 3-64-15,1 1-16 0,1 3 0 0,0 2 0 16,0 2-96-16,-2 0-32 0,3 0 0 0,2 1 0 16,0-2-128-16,4-1-32 0,-4-1 0 0,4-1 0 15,0-1-128-15,1-3 0 0,-3-1 0 0,3-2-176 31,0 1-304-31,0-2-64 0,0-5-16 0,-2 3-6928 0,-1-1-1376 0</inkml:trace>
  <inkml:trace contextRef="#ctx0" brushRef="#br0" timeOffset="19">15857 15061 37951 0,'0'0'1680'0,"0"0"352"0,0 0-1632 0,11-1-400 16,2 1 0-16,1 0 0 0,0-1 0 0,2 1 0 15,0-2 0-15,1 2 0 0,-2 0-208 0,2-1-80 16,1-3-16-16,-1 1 0 15,-1 2-512-15,1-4-96 0,0 1-32 0,-2-1 0 16,0 0-2240-16,-2 1-448 0</inkml:trace>
  <inkml:trace contextRef="#ctx0" brushRef="#br0" timeOffset="20">16433 14614 10815 0,'0'0'480'0,"0"-13"96"16,0 1-448-16,0 2-128 0,0-1 0 0,0 11 0 15,0-10 1984-15,0 10 368 0,0 0 80 0,0 0 0 16,-1-9-944-16,1 9-192 0,0 0-32 0,0 0-16 16,0 0-608-16,0 0-128 0,-10-2-32 0,10 2 0 0,0 0-240 0,-8 6-48 15,-1-1-16-15,1 1 0 0,1 1-176 0,1 1 0 16,-3 0 0-16,1 2 128 0,1 3 112 0,1-1 16 15,-3 1 0-15,2 2 0 0,2 0 176 0,-2 2 32 16,0 1 16-16,0 3 0 0,1 1-80 0,0 1-16 16,2-2 0-16,1 4 0 0,-1 0-192 0,4 1-64 15,2 1 0-15,0-1 0 0,-2 0-128 0,2 1 0 16,3-5 0-16,-1 2 128 0,-2-1-128 0,2-1 0 16,2 0 0-16,1 0 0 0,0 2 0 0,1-4 0 15,0 0 0-15,0 1 128 0,-2-3-128 0,1-1 0 16,1-3 0-16,2-1 0 0,2-2-208 0,1-3-80 15,-1-3-16-15,1 0 0 16,0-1-448-16,1-1-80 0,0-3-32 0,2 0 0 16,-4 0-592-16,-1-3-112 0,3-1-32 0</inkml:trace>
  <inkml:trace contextRef="#ctx0" brushRef="#br0" timeOffset="21">16765 14886 27119 0,'0'0'1200'0,"0"0"256"16,-8 10-1168-16,1 0-288 0,-1 2 0 0,2 2 0 16,1-2 304-16,-1 2 0 0,0 0 0 0,1 2 0 15,-1-2-80-15,1-1-16 0,-1 1 0 0,-1-1 0 0,1 1-208 0,-1-1 176 16,-1-1-176-16,1-2 160 0,-3 1-160 0,4-1 0 15,1-1 0-15,-2-1 0 0,-2 0 0 0,0-2-256 16,0-1 64-16,1 1 16 16,8-6-1632-16,-11 6-336 0</inkml:trace>
  <inkml:trace contextRef="#ctx0" brushRef="#br0" timeOffset="22">16517 15014 33231 0,'0'0'1472'0,"0"0"304"0,0 0-1424 0,1 12-352 0,-1-2 0 0,3 2 0 15,3-4 560-15,1 1 32 0,-1 0 16 0,2 2 0 16,1-2-480-16,2 0-128 0,0-1 0 0,2-1 0 16,-1 0-160-16,1-2-48 0,0 0-16 0,2 1 0 31,0-2-912-31,1-2-176 0,-1-1-32 0,0 1-16 15,-3 0-496-15,-1 0-80 0,0-2-32 0,-1-2-5648 0,-10 2-1152 0</inkml:trace>
  <inkml:trace contextRef="#ctx0" brushRef="#br0" timeOffset="23">16703 14493 19343 0,'-8'-11'1728'0,"4"5"-1392"16,-1-2-336-16,0 1 0 0,0 2 2928 0,5 5 512 16,0 0 96-16,0 0 32 0,0 0-2816 0,0 0-560 15,0 0-192-15,0 0 0 0,0 0 0 0,12 2 0 16,-2 1 0-16,2 1 0 0,-1 2 0 0,1 1 0 15,0 2 0-15,1 2 0 0,1-2 0 0,1 3 0 16,-1 0 0-16,-1 2 0 0,0 2 0 0,0 2 0 16,1 1 0-16,2 3 0 0,0 3 0 0,-1 3 0 15,0 2 144-15,-1 1-144 0,-2 1 336 0,1 0-16 0,-1 0-16 16,-1 1 0-16,0 0 128 0,0-2 16 0,0 0 16 0,-2-1 0 16,0-4-80-16,-1-1-32 0,-2 0 0 0,2-3 0 15,3-1-128-15,-5 1-32 0,-1-3 0 0,1 1 0 16,-1 0-192-16,-2-5 176 0,-2 0-176 0,-2-2 160 15,-2 0-160-15,-1 0 0 0,-3-2 144 0,0 2-144 32,-4-1-736-32,-1 0-224 0,1 0-32 0,-6-5-14752 0</inkml:trace>
  <inkml:trace contextRef="#ctx0" brushRef="#br0" timeOffset="24">27494 12289 1839 0,'0'0'160'0,"0"0"-160"0,0 0 0 0,0 0 0 16,0 0 1984-16,0 0 352 0,0 0 80 0,0 0 16 15,0 0-1424-15,0 0-288 0,1-7-48 0,-1 7-16 16,0 0 304-16,0 0 64 0,-1-11 16 0,1 11 0 16,0 0 80-16,0 0 16 0,0 0 0 0,0 0 0 15,1-9 48-15,-1 9 16 0,0 0 0 0,0 0 0 16,0-9-192-16,0 9-48 0,0 0 0 0,0 0 0 15,0 0-112-15,0 0-16 0,0 0-16 0,0 0 0 16,0 0-32-16,0 0 0 0,0 0 0 0,0 0 0 16,0 0-144-16,0 0-16 0,-10 5-16 0,2 4 0 0,2-1-288 15,0 1-64-15,1-1-16 0,0 4 0 0,0-2-240 0,1 1 128 16,4-11-128-16,-5 11 0 0,1 0 0 0,0 1 0 16,4-12 0-16,-4 10 0 0,1-1 0 0,3-9 0 15,0 0 0-15,-1 12 0 0,1-12 0 0,1 8 0 16,-1-8 0-16,0 0 0 0,4 9 128 0,-4-9-128 15,0 0 0-15,0 0 0 0,9 6 0 0,-9-6 128 16,9 2-128-16,-9-2 0 0,12-2 0 0,-1 0 0 16,-2-1 128-16,0-1-128 0,-1 0 0 0,-8 4 128 15,6-8-128-15,1 2 0 0,-2-2 128 0,0 0-128 16,-5 8 0-16,4-10 144 0,-4 10-144 0,3-12 192 16,-3 4-192-16,0 8 192 0,-2-10-32 0,0 2 0 15,2 8 0-15,-5-8 0 0,-1 2 0 0,6 6 0 0,0 0 0 0,-9-4 0 16,0 0-16-16,9 4 0 0,-9-1 0 0,9 1 0 15,-10 2-144-15,0 2 160 0,1 1-160 0,9-5 160 16,-8 7-160-16,2 1 0 0,-1-1 0 16,1 1 128-16,1 1-128 0,-1 2 0 0,6-11 0 0,-5 10 128 15,5-10-128-15,-4 13 0 0,4-13 0 0,-2 9 128 16,2-9-128-16,0 0 0 0,0 0 0 0,0 0 0 16,5 10 0-16,-5-10 0 0,0 0 0 0,10 0 0 15,1-3 176-15,-2 0-48 0,0-2-128 0,-1 0 192 16,0-3-64-16,0 0-128 0,1 0 176 0,-2 1-176 15,0-4 160-15,0 3-160 0,-2 2 128 0,-5 6-128 16,5-11 0-16,-5 11 0 0,0 0 128 0,1-9-128 16,-1 3 0-16,0 6 128 0,0 0-128 0,0 0 128 0,-9-4-128 15,9 4 128-15,-12 4-128 0,2 0 128 0,0 1 32 16,0 1 0-16,0 2 0 0,1 1 0 0,-2 2 16 16,2 1 0-16,0-5 0 0,1 4 0 0,2-2-176 0,1-1 0 15,5-8 0-15,-6 9 0 0,6-9 0 0,-4 10 0 16,4-10 0-16,0 0 0 0,0 0 0 0,0 0 0 15,0 0 0-15,7 8 0 0,-7-8-144 0,10 5 144 16,0-5 0-16,0-4 0 0,0 2 0 0,0-2 0 16,-1-1 0-16,0-2 0 0,1-1 0 0,-1 2 0 15,-1-5 0-15,-1 4 0 0,-2-3 0 0,-1 3 0 16,1-4 0-16,-5 11 0 0,4-9 128 0,-4 9-128 16,3-10 0-16,-3 10 144 0,-2-8-144 0,2 8 0 15,-4-11 0-15,4 11 128 0,-6-6-128 0,6 6 0 16,0 0 144-16,-9 0-144 0,0 1 0 0,1 3 0 0,0 1 0 15,1 2 128-15,0-1 64 0,-1 3 32 0,0-1 0 0,1 1 0 16,1 2-48-16,-1-1-16 0,1 1 0 0,-1-2 0 16,1 0-160-16,6-9 0 0,0 0 0 0,-4 10 0 15,4-10 0-15,0 0 0 0,0 0 0 0,1 11 0 16,-1-11 0-16,0 0 0 0,0 0 0 0,12 4 0 16,0-2 0-16,-2-4-144 0,1-1 144 0,-1 2 0 15,-1-4 0-15,0 1 0 0,0-2 0 0,0 1 0 16,-1-1 0-16,-1-1 0 0,-7 7 0 0,8-9 0 15,-2 0 0-15,1 0 0 0,-3-2 0 0,-4 11 0 16,2-9 128-16,1 0-128 0,-1-1 0 0,-2 1 0 16,0 9 128-16,-3-11-128 0,0 1 0 0,-1 2 144 0,-3 3-144 15,2 2 0-15,5 3 0 0,-9-1 128 0,0 2-128 16,0 3 0-16,0 1 0 0,0 3 0 0,0 4 0 0,-1 1 0 16,0 4 0-16,1 4 0 0,-2-2 0 15,2 3 0-15,1 2 0 0,2-2 0 0,-1 0 0 0,2 2 0 16,1 0 0-16,2-4 0 0,0-1 0 0,2-2 0 15,3 0 0-15,0-4 0 0,-1 2 0 0,2-5-192 16,-4-10 64-16,9 7 128 16,-9-7-704-16,12 0 0 0,0-4-16 0,-2-3 0 15,1-3-1872-15,-1-5-368 0,-1-4-80 0</inkml:trace>
  <inkml:trace contextRef="#ctx0" brushRef="#br0" timeOffset="25">27961 10849 33935 0,'-7'-8'1008'0,"1"3"-48"0,-2 1 0 0,0 0 0 16,-1 1-192-16,0-1-64 0,0 3 0 0,0 1 0 15,0 0-256-15,-1 3-48 0,1 1-16 0,0 2 0 16,1 3-384-16,2 4 0 0,-2-1 0 0,1 4 0 16,1 3 0-16,-1 3 0 0,0 3 0 0,0 4-176 15,2 1 176-15,0 2 0 0,-2 4 0 0,3-1 0 16,0 1 0-16,2 0 0 0,-1-1 0 0,0 0 128 16,0-4-128-16,0 1 0 0,0-4 0 0,2 0 128 15,1-1-128-15,-1-4 0 0,1 0 0 0,0-3 0 16,-3 1-384-16,1-1-112 0,-2-2-16 15,-2-1 0-15,1-4-576 0,0-1-112 0,1-3-16 0,-1-1-16 16,-3-2-1520-16,-2 1-320 0,-2-2-48 16</inkml:trace>
  <inkml:trace contextRef="#ctx0" brushRef="#br0" timeOffset="26">27476 11356 32767 0,'0'0'1456'0,"0"0"288"0,0 0-1392 0,0 0-352 16,0 0 0-16,10-3 0 0,2 2 304 0,0 1-16 15,1 0 0-15,0-1 0 0,0-1-288 0,2 0 0 0,4-1 0 0,-1 1 0 16,-2-2 0-16,3 0 0 0,5 0 0 0,-1 0 0 16,-2-3 0-16,0 0 0 0,0-1 0 0,0 0-144 31,-1-1-1520-31,0 0-288 0,-2-2-64 0,-1 1-10880 0</inkml:trace>
  <inkml:trace contextRef="#ctx0" brushRef="#br0" timeOffset="27">28267 10645 10127 0,'9'-7'896'0,"-9"7"-704"0,4-6-192 0,0 4 0 0,0-5 2736 0,-4 7 512 16,5-6 96-16,-5 6 32 0,0 0-1824 0,4-5-352 15,0-1-80-15,-4 6-16 0,0 0-32 0,0 0-16 16,0 0 0-16,0 0 0 0,0 0-224 0,0 0-32 16,0 0-16-16,-1 13 0 0,1 2-176 0,-4 0-32 15,-3 2-16-15,1 3 0 0,1 3-240 0,-3 1-64 16,-3 2 0-16,2 1 0 0,-1 3-16 0,-1 3-16 15,1 3 0-15,-4 0 0 0,-3 0 32 0,2 3 0 16,5 0 0-16,-2 0 0 0,0-1-64 0,3-1-16 16,3-2 0-16,-1-1 0 0,1-2-176 0,1-3 128 15,-1-2-128-15,4-1 128 0,-1-2-128 0,1-2 0 0,-1 0 0 16,4-2 0 0,2-2-544-16,-1-1 16 0,1 0 0 0,2-4 0 15,3-1-240-15,0-2-64 0,0 1 0 0,2-5 0 16,3-2-320-16,3 0-80 0,-2-1-16 0,0-5-7888 0,1-2-1568 0</inkml:trace>
  <inkml:trace contextRef="#ctx0" brushRef="#br0" timeOffset="28">28401 11054 6447 0,'0'0'272'0,"0"0"80"0,0 0-352 0,0 0 0 0,0 0 0 0,0 0 0 0,0 0 5232 0,0 0 976 16,3-10 192-16,-3 10 32 16,4-9-4928-16,-4 9-992 0,5-9-192 0,2 4-32 0,-1-2-288 0,-6 7 128 15,9-6-128-15,1-1 0 0,-1-2 256 0,1 4-48 16,-1 2-16-16,0-1 0 0,0 2 192 0,1-2 48 16,-10 4 0-16,10-1 0 0,-10 1 64 0,10 0 16 15,-10 0 0-15,11 1 0 0,-11-1-192 0,0 0-48 16,0 0 0-16,6 9 0 0,-6-9-112 0,3 11-32 15,-3-11 0-15,-1 11 0 0,1-11-128 0,-4 16 160 16,-4-3-160-16,0 1 160 0,0 1-160 0,-1-1-144 16,-1-1 144-16,-1 0-208 0,0-1 16 0,-1 0 0 15,-1-1 0-15,0 2 0 0,0 0 0 0,0 0 16 16,-2 0 0-16,0 0 0 0,-2 0 176 0,4 1 0 16,2-1-144-16,2 0 144 0,0-2 0 0,4 0 0 0,5-2 0 15,0-9 0-15,0 10 0 0,0-10 192 16,5 11-64-16,2-3 0 0,-7-8 48 0,10 5 0 0,-10-5 0 0,13 2 0 15,1 1-176-15,-1-6 128 0,-1 1-128 0,0-2 128 16,1 0-128-16,-1 0 0 0,-1-1 0 0,0-2-176 31,-1 1-240-31,1-1-48 0,-4-1-16 0,3 1 0 16,0-1-1456-16,-1 1-304 0,0 1-48 0,-1-1-10576 0</inkml:trace>
  <inkml:trace contextRef="#ctx0" brushRef="#br0" timeOffset="29">28643 10503 16927 0,'0'0'752'0,"0"0"144"0,0 0-704 0,0 0-192 16,0 0 0-16,0 0 0 0,0 0 624 0,0 0 80 15,0 0 32-15,0 0 0 0,0 0-64 0,0 0-16 16,0 0 0-16,0 0 0 0,0 0 176 0,0 0 48 0,0 0 0 0,0 0 0 15,0 0 368-15,7 11 80 0,0-1 16 0,0 1 0 16,-1-1-256-16,2 0-32 0,0 0-16 0,1 1 0 16,3 2-496-16,-2 3-96 0,2-3-32 0,2 3 0 15,3 1-288-15,-4 1-128 0,-3 0 128 0,5 4-128 16,3-1 144-16,0 3-144 0,-5 0 160 0,2 0-160 16,2-1 160-16,-3 1-160 0,-2 1 160 0,-1 1-160 15,-1-5 128-15,-3 1-128 0,0 0 0 0,-3 0 144 16,-2 0-144-16,1 0 0 0,-2 1 144 0,-1-3-144 15,-1 0 144-15,-2-3-144 0,0-1 192 0,-1-1-192 0,-3 1 176 16,-2-1-176-16,-3 1 160 0,2-2-160 16,-2 1 0-16,-2-1 0 0,-3 0-128 0,0 1 128 15,1-3-2304-15,-5-1-336 0,-3 1-80 0</inkml:trace>
  <inkml:trace contextRef="#ctx0" brushRef="#br0" timeOffset="30">17697 12567 4607 0,'0'0'400'0,"7"-4"-400"0,4 0 0 0,-2 0 0 15,-9 4 816-15,9-6 80 0,-9 6 0 0,9-7 16 16,-1 1-80-16,-8 6 0 0,9-5-16 0,-9 5 0 15,0 0 80-15,0 0 32 0,0 0 0 0,0 0 0 16,0 0-320-16,8-4-64 0,-8 4-16 0,0 0 0 16,0 0 256-16,0 0 48 0,0 0 16 0,0 0 0 15,0 0 304-15,0 0 48 0,0 0 16 0,0 0 0 16,0 0-160-16,0 0-32 0,0 0 0 0,0 0 0 16,0 0-400-16,-6-6-96 0,-1 0-16 0,7 6 0 15,-9 0-256-15,-2 0-48 0,1-1-16 0,-2 2 0 16,1 2-192-16,-2-1 144 0,-3 1-144 0,-1-1 128 15,-1 1-128-15,-1 0 0 0,1-2 0 0,-1 3 128 0,-2-2-128 16,-1 2 160-16,-1-1-160 0,0 1 160 0,-2-4 176 0,2 0 48 16,1 0 0-16,-1 0 0 0,0 0-48 0,3 0 0 15,2 0 0-15,1 0 0 0,-1-4-80 0,2 1 0 16,3 1-16-16,0 0 0 0,0 2-48 0,1 0 0 16,3 0 0-16,2 0 0 0,7 0-192 0,0 0 0 15,-8-1 0-15,8 1 0 0,0 0 0 0,0 0 176 16,0 0-48-16,0 0-128 0,0 0 0 0,0 0 0 15,13 3-160-15,1-1 160 0,2-2-144 0,1 0 144 16,1 0 0-16,3 0 0 0,2 0 0 0,2 0 0 16,0 0 0-16,0 0 0 0,-1 0 0 0,4 0 0 15,0-2 0-15,1 0 0 0,-3 0 0 0,0 2 0 16,0-3 0-16,-1 2 0 0,-3 1 0 0,-1-1 0 16,-1-2 0-16,-1 0 0 0,-1 1 0 0,-1-1 0 15,-1 1 0-15,-2 0 0 0,1 2 0 0,-2 0 0 16,-3-1 0-16,-10 1 0 0,13-3 0 0,-2 3 0 0,-11 0 0 0,10 0 0 15,-10 0 160-15,0 0-160 0,0 0 160 0,0 0-160 16,0 0 0-16,0 0 0 0,0 0 0 0,-12 0 0 16,-1-2 128-16,0 2 0 0,0 0-128 15,-1 0 192-15,-3 0 0 0,-1 0-16 0,-2 0 0 0,1 0 0 16,-1-2 16-16,-1 2 0 0,-1 2 0 0,0-2 0 16,-2 0-48-16,1 0 0 0,-1 0 0 0,1 0 0 15,1 0-144-15,4 0 0 0,3-2 0 0,2 2 128 16,1 4-128-16,-1-2-256 0,-1-1 64 0,0 2 16 15,-1-1-592-15,5 1-112 0,10-3-16 16,-9 5-16-16,0 0-1296 16,9-5-256-16,0 0-48 0,0 0-9728 0</inkml:trace>
  <inkml:trace contextRef="#ctx0" brushRef="#br0" timeOffset="31">15984 12164 10127 0,'0'0'896'0,"0"0"-704"0,5-6-192 0,-5 6 0 16,8-7 2336-16,-2 1 432 0,-6 6 96 0,9-9 16 16,2-1-2176-16,-3 1-416 0,-2 0-96 0,1 3 0 15,-7 6-192-15,6-8 0 0,-2-1 0 0,0 2 0 16,0 1 0-16,-2-3 0 0,0 1 0 0,-2 8 0 15,-3-11 0-15,0 4 0 0,1 0 0 0,2 7 0 16,-9-7 0-16,0 2 0 0,-2-3 0 0,1 5 0 16,-2 0 384-16,-1 2-16 0,0-2 0 0,0 3 0 15,0 3 16-15,0-1 0 0,0 1 0 0,0 1 0 0,0 0-192 16,0 2-16-16,-3 2-16 0,3 1 0 0,1 0-16 0,-1 2 0 16,-1 2 0-16,0 0 0 0,-1 5-144 0,2 0 0 15,0 2 0-15,0 2 128 0,0 3 16 16,1-2 0-16,2 3 0 0,1 2 0 0,1 0 176 0,0 2 16 15,2 2 16-15,0-1 0 0,0 0-144 0,2 0-16 16,1 1-16-16,1 0 0 0,-1-2-176 16,1 2 0-16,-2 3 0 0,1-5 128 0,0-4-128 0,1-1 0 15,-1-3 0-15,-1-1 0 16,0-4-368-16,-1-2-96 0,0-2-32 0,0-2-7392 16,-2-5-1488-16</inkml:trace>
  <inkml:trace contextRef="#ctx0" brushRef="#br0" timeOffset="32">15508 12460 6447 0,'0'0'272'0,"0"0"80"0,0 0-352 0,0 0 0 0,0 0 0 0,0 0 0 15,0 0 4336-15,6-4 784 0,-6 4 176 0,11-5 16 16,-11 5-3616-16,14-1-736 0,0 1-128 0,1 0-48 15,0 1-336-15,4-1-80 0,0-1-16 0,2 1 0 16,2 0-208-16,2 0-144 0,0 0 192 0,2 1-192 16,3-2 128-16,-1-1-128 0,-2 1 0 0,2 0 0 15,0 0-160-15,-4-2-96 0,-6 0 0 0,1 2-8512 16,1-2-1680-16</inkml:trace>
  <inkml:trace contextRef="#ctx0" brushRef="#br0" timeOffset="33">16462 11965 2751 0,'0'0'256'0,"0"0"-256"0,0 0 0 16,0 0 0-16,3-9 3632 0,-3 9 672 0,0 0 144 0,0 0 32 16,0 0-3568-16,0 0-704 0,0 0-208 0,0 0 0 15,-7 11 144-15,-1 1-144 0,-2 1 128 0,1 0-128 16,-2 2 240-16,2 0-48 0,-1 0 0 0,-2 0 0 16,-1-2 224-16,0 2 32 0,-3 3 16 0,3 0 0 15,0 0 240-15,-2 2 64 0,-4 1 0 0,4 4 0 16,0-1 64-16,1 2 0 0,-2 2 16 0,2 0 0 15,0 2-208-15,1 4-32 0,0-4-16 0,1 0 0 16,0-1-256-16,3-2-48 0,3-1-16 0,0 2 0 16,1-1-144-16,1-1-128 0,3-1 144 0,1-2-144 15,0 1 128-15,2-5-128 0,1-3 0 0,1 0 0 0,1-3 0 16,0-1-288-16,2-2 32 0,1 0 16 16,1-3-272-16,1-1-64 0,1-2-16 15,3 0 0-15,2-1-1520 0,2-2-288 16,0-3-64-16,2-2-7472 0</inkml:trace>
  <inkml:trace contextRef="#ctx0" brushRef="#br0" timeOffset="34">16493 12348 12895 0,'0'0'1152'0,"0"0"-928"0,-2-8-224 0,2 8 0 16,0 0 2784-16,0 0 512 0,0 0 96 0,6-8 32 16,-6 8-2416-16,12-2-496 0,0 1-80 0,-1-1-32 15,0 1-400-15,2-2 0 0,1 2 0 0,2 1 0 16,1 0 0-16,1 0 0 0,0-1 0 0,-2 1 0 15,-2-2 0-15,1 2 0 0,-2-1 0 0,-3 2 0 16,-10-1 0-16,0 0 0 0,0 0 0 0,0 0 0 16,0 0 0-16,5 10 0 0,-5-10 0 0,-2 11 0 15,2-11 0-15,-9 9 0 0,-3 2 0 0,1-3 0 16,0-2 256-16,-1 1-48 0,-1-1 0 0,0 2 0 0,0 0-208 16,1 0 144-16,0 1-144 0,2-1 128 0,-2 1-128 15,2 0 0-15,1-1 0 0,0 1 0 0,1-1 0 16,1-1 0-16,7-7 0 0,-6 11 0 0,6-11 128 0,-6 12 0 15,1-1 0-15,5-11 0 0,-1 11 160 0,1 2 32 16,0-13 0-16,3 13 0 0,-3-13-128 0,5 10-32 16,-5-10 0-16,6 11 0 0,-6-11-32 0,9 9-128 15,-9-9 192-15,12 6-64 0,-1-4-128 0,0 0 128 16,2-2-128-16,-1 0 128 0,0-1-128 0,1 1 0 16,1-1 0-16,2-1 0 0,0-3 0 0,-1 1 0 15,1 2 0-15,1 0 0 0,-2-2-272 0,1 3 16 16,-3 1 0-16,-1 0 0 15,0 0-336-15,-2 0-64 0,-10 0-16 0,0 0-7648 16,10-2-1520-16</inkml:trace>
  <inkml:trace contextRef="#ctx0" brushRef="#br0" timeOffset="35">16822 12010 18431 0,'0'0'1632'0,"-5"-6"-1312"0,-2 1-320 0,7 5 0 0,0 0 2208 0,0 0 368 16,0 0 80-16,0 0 16 0,0 0-2032 0,0 0-384 15,0 0-96-15,0 0-16 0,0 0-144 0,5 11 0 16,-1 1 0-16,-1 1 0 0,-1 0 0 0,2 2 0 15,0 0-144-15,0 3 144 0,-1 1 0 0,1 0 256 16,1-2-64-16,0 1 0 0,2 2 96 0,2 1 16 16,3 0 0-16,2 2 0 0,0-2 32 0,1 1 16 15,-2 0 0-15,0-1 0 16,1 1-128-16,0 1-32 0,-1-1 0 0,0-1 0 0,2-2-64 0,-4 3 0 16,-3 2-128-16,-1 1 192 0,-3-1-192 0,-3 1 0 15,-2 2 0-15,-2 1 0 0,-2-3 160 0,-3-1-160 16,0 0 160-16,-1-1-160 0,-1-3 144 0,-1-2-144 15,0-2 128-15,-3-2-128 0,1-1 128 0,-1 2-128 16,1-4 0-16,-1 1 128 16,-1 0-1280-16,0-1-256 0,-2-1-48 0</inkml:trace>
  <inkml:trace contextRef="#ctx0" brushRef="#br2" timeOffset="36">3695 11665 23039 0,'0'0'2048'0,"0"0"-1648"0,0 0-400 0,0 0 0 16,0 0 2176-16,0 0 336 0,0 0 80 0,0 0 16 16,0 0-2016-16,0 0-400 0,0 0-64 0,0 0-128 15,4 13 128-15,-2-3-128 0,-2-10 0 0,0 0 0 16,3 12 0-16,-2-1 0 0,-1-1 0 0,0 2 0 0,-2-1 0 0,-2 5 0 15,-2-3 0-15,0 5 0 0,-2 2 0 0,-2 2 0 16,-3 0 0-16,-3 0 0 0,-1 2 272 0,-1 1 16 16,-2-1 0-16,-3 4 0 0,-2 2 64 0,-1 0 16 15,-3-3 0-15,3 1 0 0,1-4-64 0,1 0-16 16,-4-2 0-16,2-1 0 0,0-2-144 0,3 0-16 16,2-2-128-16,1-3 192 0,-1 0-192 0,3-5 144 15,2-1-144-15,2-4 128 0,0-1 0 0,-1-5 0 16,2-1 0-16,0-4 0 0,2-2-128 0,0 0 0 15,1-7 144-15,1 2-144 0,1-4 0 0,-1-1 0 16,0 0 0-16,2-1-192 0,2-2 192 0,-2-1 0 16,1-2 0-16,2 3 0 0,3 1 0 0,2-1 0 0,0 1 0 0,3 0 0 15,0 5 0-15,3 1 0 0,0 3 0 0,4 1 0 16,-1 2 0-16,2 3 0 0,1 1 0 0,0 2 0 16,1 3 0-16,2 1-160 0,1 1 160 0,3 1 0 15,-1 3-144-15,2 0 144 0,-2 2 0 0,5 2-144 16,3 2 144-16,1-1 0 0,-2 2 0 0,2 1-128 15,4 2 128-15,-1 3 176 0,0 1-48 0,1 3 0 16,-1 1 0-16,-2-1-128 0,-5 3 192 0,0-2-64 16,-2 2-128-16,-1-3 160 0,-2 3-160 0,-2-5 160 15,-2 1-160-15,-2-1 128 0,-2-3-128 0,1 1 128 16,-4-1-128-16,0-2 0 0,-2-5 0 0,1 1 128 16,-2 0-576-16,0-2-112 15,-1-1-16-15,-4-9-15808 0</inkml:trace>
  <inkml:trace contextRef="#ctx0" brushRef="#br2" timeOffset="37">4167 11917 21183 0,'0'0'1888'0,"0"0"-1504"16,0 0-384-16,0 0 0 0,0 0 3584 0,0 0 656 0,10-7 128 0,3 3 32 15,3 0-3520-15,1 2-704 0,-2-2-176 0,4 1 0 16,1 0 0-16,1 0 0 16,0-1 0-16,1-2 0 0,2 3 0 0,-1-1 0 0,1 0 0 0,1 0 0 15,-2 0 0-15,2 0 0 0,0 0 0 0,-2 0-176 31,-1 0-272-31,-1 2-48 0,-1-4-16 0,-2 5 0 16,-2-3-1632-16,-2 2-336 0,-2-1-64 0,-12 3-10432 0</inkml:trace>
  <inkml:trace contextRef="#ctx0" brushRef="#br2" timeOffset="38">4139 12051 17503 0,'0'0'1552'0,"0"0"-1232"16,0 0-320-16,0 0 0 0,0 0 4624 0,0 0 880 15,9 0 160-15,3 0 32 0,1 0-4528 0,2 0-912 16,0-1-256-16,2 1 0 0,1 0 128 0,1-2-128 16,0 0 0-16,1 0 0 0,-1 1 0 0,2 1 0 15,1-1-160-15,0 2 160 16,1-1-848-16,-1 0-48 0,0-1-16 0,1 1 0 15,2-3-2928-15,-1 2-576 0</inkml:trace>
  <inkml:trace contextRef="#ctx0" brushRef="#br2" timeOffset="39">5332 11582 2751 0,'16'-11'256'0,"-7"5"-256"0,-1-6 0 0,-2 5 0 15,-6 7 4416-15,6-6 832 0,-5-2 160 0,-1 8 32 16,0 0-2800-16,0 0-560 0,-9-1-112 0,-2 2-32 16,-2 3-784-16,0 2-144 0,-1 4-48 0,-3 0 0 15,-3 3-336-15,-1 3-80 0,-1 1-16 0,-1 1 0 16,-3 1-176-16,0 1-32 0,-2 0-16 0,2 3 0 16,-1 4-128-16,3 1-32 0,2-1 0 0,3 3 0 15,0 3-144-15,3-2 192 0,0 0-192 0,4 3 192 16,3 3-192-16,1-3 0 0,2 1 0 0,3 0 128 0,3-2-128 0,4-3 0 15,1-4 0-15,4-2 0 0,0-1 128 0,6-3-128 16,3-3 0-16,2-1 128 0,-1-4-128 0,5-4 192 16,2-3-192-16,0-1 192 0,1-2-192 0,1-4 192 15,-1-2-192-15,0-3 192 0,-1-6-16 0,0-1 0 16,0-4 0-16,-1-2 0 0,-1-1 144 0,-2-2 16 16,-1-5 16-16,0 0 0 0,-1-1 96 0,0-1 0 15,-3 0 16-15,0 1 0 0,-1 1-144 0,-5-2-16 16,-4-3-16-16,-3 2 0 0,-2-2-128 0,-2 1-32 15,-2-1 0-15,-3 2 0 0,-5 2-128 0,0 6 0 16,0-1 0-16,-2 5 0 0,-1-4 0 0,0 9 0 16,1 0 0-16,-1 5 0 0,0-1-256 0,1 7-16 15,3 3-16-15,1 1 0 16,0 4-2288-16,2 2-464 0,-1 3-96 0</inkml:trace>
  <inkml:trace contextRef="#ctx0" brushRef="#br2" timeOffset="40">5775 12330 34495 0,'0'0'1536'0,"0"0"304"0,2 14-1472 0,-1 1-368 15,-1-5 0-15,3 0 0 16,1 1 384-16,-4-11 0 0,2 10 0 0,1-1 0 0,-3-9-96 0,4 11-16 16,-4-11 0-16,4 9 0 0,-4-9-272 0,4 10 0 15,-4-10 128-15,3 11-128 16,-3-11-1312-16,0 0-320 0,0 0-64 0,0 0-8224 16,0 0-1664-16</inkml:trace>
  <inkml:trace contextRef="#ctx0" brushRef="#br2" timeOffset="41">6125 11661 38927 0,'-4'-10'1728'0,"4"10"352"0,6-11-1664 0,2 2-416 0,0 0 0 0,4 0 0 16,3 0 176-16,2 0-48 0,0-2-128 0,2 2 192 16,-1 1-192-16,-1 3 0 0,-2 2 0 0,1 2 0 15,0-2-192-15,-1 6-48 0,0 1 0 0,-2 1 0 32,-3 2-336-32,1 1-80 0,-1-1-16 0,-1 5 0 0,-1 2 288 0,0 2 64 0,0-2 16 0,-2 1 0 15,-1 0 304-15,1 2 0 0,-2 2 0 0,-1 1 0 16,-1 3 192-16,-4-4 0 0,0 2 0 0,-2 1 0 15,-3-1 0-15,1 1-16 0,-5 2 0 0,0-3 0 0,-1 2-176 0,-1-1 0 32,0-1 0-32,0-1 0 0,-1-3 0 0,-1-1 0 0,0 3 0 0,0-5 0 0,2-1 0 0,1-2 0 15,2-4 0-15,-2 1 0 0,1 1 0 0,-1 2 0 16,0-2 0-16,2 0 0 0,-1 0 0 0,-1 0 0 16,-1-1 0-16,6 2 0 0,3 4 304 0,1-1-32 15,1 0 0-15,-1 2 0 0,0-2-32 0,1-2-16 16,0-1 0-16,4 1 0 0,2-4-48 0,-4-7-16 15,7 8 0-15,4-4 0 0,2-1 160 0,1-3 48 16,2-2 0-16,0 1 0 0,-2-3-48 0,3 3 0 16,1-3 0-16,-1 3 0 0,-1 1-144 0,-1 1-48 15,1 0 0-15,0 2 0 0,-2 1-128 0,2-2 0 16,-2 2 0-16,0 0 0 0,1 0 0 0,-2 0-176 0,0 1 48 0,-2-2 0 31,1 1-624-31,0 1-112 0,-2 0-32 0,-10-5 0 16,11 3-640-16,-11-3-128 0,0 0-16 0,11 2-8560 0,-11-2-1728 0</inkml:trace>
  <inkml:trace contextRef="#ctx0" brushRef="#br2" timeOffset="42">6950 11575 18431 0,'0'0'816'0,"0"0"160"0,-8-3-784 0,8 3-192 15,-9 6 0-15,9-6 0 0,-6 11 4848 0,0 2 912 16,1 3 192-16,0 0 48 0,0-2-5040 0,-2 0-960 15,-1 1-304-15,-1 2 0 0,-1 1 16 0,-2 0 0 16,0-1 0-16,3-1 0 0,1-2 80 0,2 2 16 16,-3-3 0-16,2-3 0 0,1 1 192 0,-1-4 0 15,7-7 0-15,-5 7 0 0,5-7 0 0,0 0 0 16,0 0 0-16,0 0 0 0,0 0 0 0,0 0 0 16,10 1 0-16,1-1 0 0,-1 0 0 0,1 0 0 0,1-2 0 0,1 2 0 15,0 1 0-15,1 2 0 0,3-1 0 0,1 1 0 16,0 1 0-16,1 2-144 0,-4 1 144 0,2 3 0 15,0-1 0-15,-1 3-160 0,-3 1 160 0,-1 0 0 16,-1 0-144-16,0 1 144 0,-3 2 0 0,-2 0-144 16,-1 1 144-16,-1-2 0 0,-2 2 0 0,-2 0 0 15,0 1 0-15,0 1 128 0,-2-1-128 0,1-1 176 16,-2 1 32-16,1-2 16 0,-2 1 0 0,-1 0 0 16,-1 0-96-16,-1-2 0 0,-3 0-128 0,1 2 192 15,0 2-192-15,-3-2 128 0,-1-1-128 0,0-3 0 16,-1 1 0-16,0-2 0 0,-2-2 0 0,0-2 0 15,-1 0-304-15,2 0-144 16,-1-7-48-16,2-1 0 0,-1-1-1536 0,2-4-304 0,0-3-64 0,0-5-11472 16</inkml:trace>
  <inkml:trace contextRef="#ctx0" brushRef="#br2" timeOffset="43">6979 11617 33167 0,'0'0'2944'0,"13"-6"-2352"15,1 3-464-15,3 0-128 0,3 3 1968 0,4 0 368 16,4-1 80-16,-1-1 16 0,2 1-1728 0,0-3-352 16,-1 2-64-16,1-1-16 0,-2 0-80 0,-2 1-32 15,-1-1 0-15,-1-1 0 0,2-1-336 0,-3 1-64 0,-1 0-16 0,-2-1 0 31,1 1-2656-31,-2-2-544 0,7-8-96 0,0 4-32 0</inkml:trace>
  <inkml:trace contextRef="#ctx0" brushRef="#br2" timeOffset="44">26415 17341 13823 0,'0'0'1216'0,"0"0"-960"0,0 0-256 0,0 0 0 15,0 0 2336-15,0 0 416 0,0 0 96 0,0 0 16 16,4-10-1472-16,-4 10-304 0,0 0-48 0,3-8-16 16,-3 8-304-16,0 0-64 0,0 0-16 0,0 0 0 15,0 0 64-15,0 0 0 0,0 0 0 0,0 0 0 16,0 0 48-16,0 0 16 0,3-10 0 0,-3 10 0 15,0 0-240-15,0 0-32 0,0 0-16 0,0 0 0 16,0 0-192-16,0 0-32 0,0 0-16 0,0 0 0 0,0 0-48 16,0 0 0-16,0 0 0 0,0 0 0 0,0 10-48 0,0 2-16 15,1 0 0-15,1 1 0 0,-1-2 64 0,-1 4 16 16,-1 2 0-16,1 0 0 0,0-2-208 0,0 1 176 16,0 2-176-16,0 2 160 0,-2 2-160 0,1-3 128 15,0 1-128-15,-1-1 128 0,1 2-128 0,0 0 0 16,1 1 0-16,-1-3 0 0,-3-1 0 0,2 0 128 15,1 2-128-15,0-2 0 0,-3-2 0 0,1-1 0 16,1-2 128-16,0 0-128 0,1 0 0 0,1-1 0 16,-3-3 0-16,3-9 0 0,-4 9 192 0,4-9-32 15,-3 9-16-15,3-9 0 0,0 0-144 0,0 0 160 16,0 0-160-16,0 0 160 0,0 0-160 0,0 0 0 16,0 0 144-16,0 0-144 0,0 0 0 0,0 0 0 15,-6-6 0-15,6 6 128 0,-5-13-128 0,3 2 144 0,0 0-144 0,4 0 160 16,-4 0-160-16,1-1 0 0,1 1 0 0,0-3 128 15,-1-2-128-15,1 1 0 0,1-1 144 0,2-1-144 16,-3-1 0-16,1 0 0 0,1-1 0 0,0 0 128 16,-1-1-128-16,0-1 0 0,2-3 0 0,0-1 128 15,-1-1-128-15,1 0 144 0,-3 0-144 0,1 1 160 16,2-1-160-16,1 2 0 0,-2 2-160 0,-1 3 160 16,-1-1 0-16,3 3 0 0,0 1 0 0,-2 2 0 15,0 0 0-15,2 1 0 0,0 2 0 0,-1 2 0 16,1 0 0-16,-3 9-144 0,0 0 144 0,0 0 0 15,0 0 0-15,0 0 0 0,0 0 0 0,0 0-128 16,0 0 128-16,0 0 0 0,0 0 0 0,9 9 0 16,-3-1 0-16,0 2 0 0,-4 2 0 0,0 1 0 0,0 3 0 15,1 1 0-15,-3 1 0 0,-2 2 0 0,1 4 0 16,1 5 0-16,-1 0 128 0,-2-1-128 0,1 5 0 16,-2 1 0-16,1 0 0 0,-1-2 0 0,7 5 0 15,6 3 0-15,-3-2 128 0,-3-3-128 0,-6-6 0 16,-4-2 0-16,0 1 128 0,4-2-128 0,2 0 0 15,1 0 0-15,-1 0 0 0,-2-2 0 0,2-4 0 16,0 0 0-16,1-3 0 0,0-3 0 0,0 1 0 16,0-5 0-16,0-10 0 0,0 0 0 0,0 0-160 15,0 0 160-15,0 0-208 16,10 4-1552-16,-5-12-304 0,-7-13-64 0,0-2-9136 16,5-2-1808-16</inkml:trace>
  <inkml:trace contextRef="#ctx0" brushRef="#br2" timeOffset="45">26134 18332 8287 0,'0'0'736'0,"0"0"-592"0,0 0-144 0,0 0 0 16,0 0 2960-16,0 0 560 0,-4-9 128 0,4 9 0 15,0 0-1760-15,0 0-352 0,-1-10-80 0,1 10-16 16,0 0-208-16,0 0-32 0,-3-7-16 0,3 7 0 16,0 0-224-16,0 0-64 0,0 0 0 0,0 0 0 15,0 0-304-15,0 0-64 0,0 0-16 0,0 0 0 16,0 0-96-16,0 0-32 0,8 9 0 0,-2 2 0 15,-6-11-128-15,0 14-16 0,0 0-16 0,0 2 0 16,-2 0-64-16,0-2-16 0,-2 3 0 0,0 2 0 16,0 4-16-16,9 3-128 0,12 4 192 0,-7-3-64 15,-6-3-128-15,-4-2 128 0,0-4-128 0,-1 1 128 0,0 0-128 0,-1-1 0 16,1-2 0-16,-9-3 128 0,-12-6-128 16,6 3 0-16,9 0 0 0,5 0 0 0,1 2 0 0,1-12 0 15,-2 11 0-15,2-11 0 0,4 13 0 0,-4-13 0 16,0 0 0-16,11 6 0 0,-11-6 0 0,10 4 0 15,2-1 0-15,-1-2 0 0,1-1 0 0,-1-1 0 16,-2-3 144-16,1 1-144 0,3-2 0 0,0 1 128 16,2-2-128-16,0 0 0 0,5 2 0 0,-1 2 144 15,2 1-144-15,-4-3 0 0,-1 0 144 0,-3-3-144 16,0 3 0-16,-8-5 144 0,-8-4-144 0,3 0 0 16,6 1 144-16,-1 3-144 0,0 0 128 0,-1 1-128 15,1-1 128-15,2 0-128 0,-2-1 128 0,0-1-128 16,-1-1 128-16,1 2-128 0,1 0 224 0,-1-3-32 15,0-4 0-15,-1 0 0 0,0-4-32 0,-2 1-16 0,1-1 0 0,1 3 0 16,0-1-16-16,0 2-128 0,0-3 192 0,-3 3-64 16,0-1-128-16,2 3 0 0,1 5 0 0,-2-3 0 15,0 3 0-15,-2 3 128 0,0 7-128 0,0 0 0 16,0-12 128-16,0 12-128 0,0 0 128 0,0 0-128 16,0-7 128-16,0 7-128 0,0 0 128 0,0 0-128 15,0 0 160-15,0 0-160 0,-7-4 192 0,7 4-192 16,0 0 160-16,0 0-160 0,0 0 128 0,0 0-128 15,0 0 192-15,0 0-64 0,5 10 0 0,-5-10 0 16,2 10-128-16,2 1 0 0,-2-1 0 0,-2-10 0 16,-12 8 144-16,3 3-144 0,5 0 160 0,2 1-160 15,1 1 192-15,1 0-64 0,-2-1-128 0,2 6 192 0,2-1-64 16,1 3 0-16,0-3-128 0,0 2 192 0,-1 1-192 16,5 3 176-16,4 1-176 0,0-1 160 0,-5-5 0 0,2-1 0 15,-3-2 0-15,-1-1 0 0,0-1-160 0,2 0 0 16,0-1 0-16,-2-2-176 0,-4-10 176 0,3 13 0 15,2-1 128-15,0 0-128 0,-5-12 0 0,5 9 0 16,2-1 0-16,-7-8 0 0,0 0 0 0,2 10 0 16,-2-10 0-16,0 0 0 0,0 0 0 0,0 0 0 15,11 5 0-15,-11-5 0 16,0 0-448-16,-3-6-48 0,2-2-16 0,11 1 0 16,9 4-3024-16,-9-5-624 0</inkml:trace>
  <inkml:trace contextRef="#ctx0" brushRef="#br2" timeOffset="46">6466 11021 1839 0,'0'0'160'0,"0"0"-160"16,0 0 0-16,0 0 0 0,0 0 3312 0,0 0 624 16,0 0 128-16,2-9 32 0,0 0-2768 0,1 1-560 15,-2-1-96-15,-1 9-32 0,5-11-384 0,1 1-64 16,-2 1-32-16,0-2 0 0,-1 1-160 0,1-1 0 16,0 1 0-16,0 1 128 0,-1-4-128 0,1 1 0 15,-2 0 0-15,1-1 0 0,-1-4 128 0,2 0 0 0,-1-1 0 0,0 1 0 16,-2-2 448-16,0-2 96 0,1-5 16 0,-1 2 0 15,0 1-176-15,0-1-16 0,1-2-16 0,0 2 0 16,1-1-80-16,-3-1-16 0,-3-2 0 0,1 2 0 16,3 0 0-16,-1 1 0 0,-3 3 0 0,2-3 0 15,0 2-96-15,0 1-32 0,-2 0 0 0,0 1 0 16,1 1-16-16,-1 2-16 0,2 2 0 0,-1 1 0 16,0-4-224-16,1 4 176 0,1-1-176 0,0 2 160 15,0 1-160-15,0 1 0 0,0 2 0 0,0-2 0 16,-2 3 0-16,1 0 0 0,1 9 0 0,0 0 0 15,-3-10 0-15,3 10 0 0,0 0 0 0,0 0 128 16,0 0-128-16,-9 6 160 0,0-1-160 0,1 3 160 0,0 1-160 0,2 3 0 16,-1 1 0-16,0-2 0 0,-3 2 0 0,3 3 0 15,0 0 0-15,1 1 0 0,-2-3 0 0,0 2 0 16,0-2 0-16,2 0 0 0,-1 1 0 0,2-5 0 16,-2 2 0-16,1 0 0 0,-2-1 0 0,2-3 0 15,6-8 0-15,-7 8 0 0,7-8 0 0,-7 8 0 16,1-3 0-16,6-5 128 0,0 0-128 0,0 0 0 15,0 0 0-15,0 0 128 0,0 0-128 0,0 0 0 16,0 0 0-16,-5-5 0 0,5 5 0 0,-3-8 128 16,3 8-128-16,1-12 0 0,1-1 0 0,0 0 0 15,2 3 0-15,0-1 0 0,-1 1 0 0,1-1 128 16,1 1-128-16,-1 2 0 0,-4 8 0 0,4-9 0 16,0 0 0-16,-4 9 0 0,4-9 0 0,-4 9 0 0,0 0 128 0,6-9-128 15,-1 2 272-15,-5 7-16 0,8-10-16 0,-1 2 0 16,-1 3-96-16,-6 5-16 0,0 0 0 0,11-6 0 15,-11 6-128-15,0 0 0 0,10 0 0 0,-10 0 0 16,0 0 0-16,10 7 0 0,-2 1 0 0,0 1 0 16,-3 0 0-16,2 1 0 0,-1 0 0 0,1 0 0 15,-1 2 0-15,2-2 0 0,3-2 0 0,-2 1 0 16,-1 0 144-16,1 2 0 0,-1-2 0 0,-1 1 0 16,-1 1-144-16,0-1 0 0,1 2 144 0,0 2-144 15,1-1 0-15,0 3-192 0,-3 1 32 0,2 0-9248 16,-1 2-1856-16</inkml:trace>
  <inkml:trace contextRef="#ctx0" brushRef="#br2" timeOffset="47">11797 10215 9951 0,'0'0'448'0,"-11"-1"80"0,0 0-528 0,1-2 0 15,-1 0 0-15,2 2 0 0,9 1 1792 0,-9-4 240 16,0-1 48-16,2 0 16 0,7 5-512 0,-7-5-112 0,-1 1 0 0,8 4-16 15,0 0-576-15,0 0-112 0,-8-3-32 16,8 3 0-16,0 0-304 0,0 0-64 0,-8 0-16 0,8 0 0 16,-6 4-160-16,6-4-48 0,0 0 0 0,-8 8 0 15,8-8 176-15,0 0 16 0,-7 5 16 0,7-5 0 16,0 0 224-16,0 0 64 0,0 0 0 0,0 0 0 16,0 0-128-16,7 8 0 0,-7-8-16 0,10 5 0 15,-10-5 0-15,13 4 0 0,0-3 0 0,0-1 0 16,0 0-160-16,0-1-16 0,0 0-16 0,2 1 0 15,-1 1 16-15,0 2 16 0,0-1 0 0,0-1 0 16,0 2-96-16,1 0-32 0,-1-1 0 0,0 2 0 16,2 0-16-16,2 0 0 0,2-1 0 0,-1-1 0 0,-1 1-64 15,2-1-128-15,2 1 176 0,0-3-176 0,2-1 224 0,1-1-64 16,-1 1-16-16,2 0 0 0,2 0 0 0,-2-1 0 16,-3 0 0-16,1-1 0 0,-2 2 16 0,0-3 0 15,-1 1 0-15,-1 3 0 0,-1 0 32 0,-1 0 0 16,1 0 0-16,-1 0 0 0,1 0-32 0,2 3 0 15,1 1 0-15,2-2 0 0,-1 1-32 0,2 0 0 16,0-1 0-16,0 1 0 0,1 1-128 0,0 2 0 16,-1-5-160-16,2 5 160 0,-2-4 0 0,1 2 0 15,0-4 0-15,-1 1 0 0,-2-1 0 0,1 0 0 16,-2 0 0-16,3 0 0 0,1 0 176 0,0 0-32 16,-2-1 0-16,1 1 0 0,-1 0 112 0,2 1 32 15,1 1 0-15,-1-1 0 0,-4 2-48 0,3-1-16 16,3 0 0-16,-1 2 0 0,0-1-224 0,1 3 0 15,-1-4 0-15,0 3 0 0,-2 1 128 0,1-1-128 0,0-2 0 16,0-1 0-16,1 1 0 0,1-3 128 0,1 0-128 0,3 0 0 16,2-2 0-16,0 1 0 0,-1 0 128 0,2 0-128 15,0-2 0-15,2 0 0 0,-2 1 128 0,-1-1-128 16,-3 2 0-16,-2-1 176 0,-2 1-176 0,1-3 160 16,-2 3 32-16,1 0 16 0,2 1 0 0,-1 0 0 15,1-3-80-15,2 3 0 0,2-1-128 0,0 1 192 16,0 0-192-16,4-2 0 0,1 1 128 0,1 0-128 15,0 0 0-15,-1-1 0 0,-2 0 0 0,1-1 0 16,-2 0 0-16,2 1 0 0,-4-1 0 0,4 1 0 16,2-2 0-16,0 0 128 0,-2 1-128 0,2-1 0 15,1 3 0-15,1-2 0 0,-2 1 0 0,0 0 0 16,-1 2 0-16,-2 0 0 0,-1 0 128 0,1-1-128 0,0 0 0 16,2-2 0-16,1 1 0 0,0-1 0 0,-1 2 128 0,2 1-128 15,3 0 0-15,0 0 144 0,-1 0-144 0,-2 0 0 16,0 0 0-16,-1-3 0 0,-2 2 0 0,1-2 0 15,0 1 0-15,3-2 0 0,2 0 0 0,2 1 160 16,1-2-160-16,1 2 160 0,1 2 16 0,-1 0 0 16,-1 1 0-16,-2-3 0 0,-2-2-176 0,1 1 0 15,1 0 0-15,-1 0 0 0,0 0 0 0,3 2 0 16,1-4 0-16,1 4 128 0,0 0-128 0,0 1 0 16,-2 0 0-16,-2 0 0 0,-2-1 0 0,2 0 0 15,2-5 128-15,2 2-128 0,3 1 0 0,1 0 0 16,2 0 0-16,-2 2 0 0,0 2 0 0,-3-4 0 15,-2 1 0-15,-1-2 0 0,0-3 0 0,1 4 0 0,1-2 0 0,0-1 0 16,-2 2 0-16,2 1 0 0,3 1 0 16,-3 2 0-16,-2 2 0 0,-2-1 128 0,-1 0-128 0,-1 0 0 15,-1-2 144-15,2 0-144 0,3 1 160 0,-2 1-160 16,-1-1 0-16,2 1 0 0,2 0 0 0,-2 2 0 16,0 2 0-16,-1-1 0 0,-2-3 0 0,1 1 0 15,-2 2 0-15,2-2 0 0,-1-2 0 0,1 1 0 16,0 2 0-16,0 1 0 0,0-6 0 0,-1 6 0 15,-2-2 144-15,1 2-144 0,-2 0 128 0,-1-1-128 16,-1 0 0-16,3 0 0 0,-4-2 0 0,2 0 0 16,-2 0 0-16,2 0 0 0,0-4 0 0,1 4 0 15,0 4 0-15,2 0 0 0,-1-1 0 0,0-2 0 16,-2 0 0-16,-1 1 0 0,-2-5 0 0,0 2 0 0,-1-1 0 0,1 0 0 16,3-1 0-16,-1-3 0 0,-2 3 160 15,3 0-160-15,1 2 192 0,-1-2-192 0,-3 1 0 16,-1-1 0-16,0 1 0 0,-3 0 0 0,-2 2 160 0,0 0-160 15,0-2 128-15,-1 2-128 0,-2 2 0 0,2-2 0 16,4-2 128-16,-1 0-128 0,-2 4 0 0,-1-2 0 16,0-2 0-16,-1 2 0 0,0 3 0 0,1-3 0 15,-1-1 0-15,-1 1 0 0,-2 5 0 0,-3-1 0 16,-1-2 0-16,-1 1 0 0,-1-3 0 0,-1 0 0 16,-2 0 128-16,0 0-128 0,-1 0 0 0,-1 0 0 15,-1 0 144-15,0 1-144 0,-1 2 0 0,1-3 0 16,-1-1 0-16,0 1 128 0,0 1-128 0,-1-1 0 15,1-1 0-15,-1 1 0 0,-10 0-288 0,14 4-80 16,1 0-16-16,-2-1 0 16,-3 3-2544-16,2-2-512 0</inkml:trace>
  <inkml:trace contextRef="#ctx0" brushRef="#br2" timeOffset="48">26402 12898 3679 0,'0'0'160'0,"0"0"32"16,0 0-192-16,0 0 0 0,0 0 0 0,0 0 0 15,0 0 2768-15,0 0 512 0,0 0 112 0,0 0 0 16,0 0-1344-16,0 0-288 0,0 0-48 0,0 0-16 0,0 0-352 0,0 0-64 16,0 0 0-16,0 0-16 0,3-8-336 0,-3 8-64 15,0 0-16-15,0 0 0 0,0 0-16 0,0 0 0 16,0 0 0-16,0 0 0 0,0 0-256 0,0 0-64 15,0 0-16-15,0 0 0 0,0 0-80 0,0 0-16 16,0 0 0-16,-9 0 0 0,0-2-32 0,9 2-16 16,-9 2 0-16,9-2 0 0,-10 2-160 0,10-2-16 15,0 0-16-15,-9 6 0 0,1 1-160 0,8-7 192 16,-8 8-192-16,1-1 192 0,1 3-192 0,-1 0 0 16,1 2 144-16,1-1-144 0,1 2 0 0,1 2 128 15,-1 0-128-15,2 0 0 0,-2 0 0 0,0 1 0 16,0 1 0-16,1 0 128 0,2-4-128 0,0-1 0 15,1 1 128-15,0-1-128 0,1-2 0 0,2-1 144 0,-3-9-144 0,5 11 0 16,-5-11 160-16,0 0-160 0,10 6 128 0,-1-3-128 16,-9-3 256-16,11-3-48 0,-2-2 0 0,0 0 0 15,1-3 48-15,0 1 16 0,-3 2 0 0,3-1 0 16,-3-7-128-16,1 2-16 0,-1-1-128 0,-1 2 192 16,1-1-192-16,-1-2 176 0,-1 3-176 0,-1 0 160 15,-1-2-160-15,-2 1 0 0,1 1 0 0,-4 0 128 16,1-1-128-16,0 2 192 0,-1-3-192 0,0 2 192 15,-3 1-64-15,1 0 0 0,1 1 0 0,3 8 0 16,-4-11-128-16,0 4 160 0,4 7-160 0,0 0 160 16,0 0-32-16,-6-6-128 0,6 6 192 0,0 0-64 15,0 0-128-15,0 0 160 0,-9 0-160 0,9 0 160 16,-10 3-160-16,10-3 160 0,-6 6-160 0,6-6 160 0,-5 11-160 0,1-1 0 16,1 1 0-16,3-11 128 0,-1 11-128 0,1-11 0 15,0 11 0-15,0-1 0 0,1 1 0 0,-1-11 0 16,0 0 0-16,4 11 0 0,0-1 0 0,-4-10 0 15,8 7 0-15,-8-7 0 0,0 0 0 0,12 7 0 16,-2-3 0-16,-10-4 0 0,12 0 0 0,-12 0 0 16,11-3 0-16,0-1 0 0,-1-1 0 0,-2-1 0 15,-3-2 0-15,2 0 128 0,-2-1-128 0,2 1 128 16,-2-2-128-16,0 0 128 0,-2-3-128 0,1 3 128 16,-2-3-128-16,1 1 128 0,-3 0-128 0,0 2 192 15,1 1-192-15,-1-3 192 0,-3 2-64 0,0-1 0 16,-1 2 0-16,0 1 0 0,-2 3-128 0,6 5 160 15,0 0-160-15,-7-4 160 0,-1 3-160 0,1 4 160 16,7-3-160-16,-9 7 160 0,1 3-160 0,2 1 192 0,-2 2-192 0,3 3 192 16,0-2-192-16,-1 2 0 0,1 1 0 0,0-2 0 15,1 0 0-15,1 0 0 0,3 1-144 0,-1-2 144 16,0 0 0-16,1-4 0 0,0 0 0 0,0-10 0 16,1 12 0-16,-1-12 0 0,5 12 0 0,-5-12 0 15,0 0 0-15,0 0 0 0,11 4 0 0,-11-4 0 16,9 2 0-16,-9-2 0 0,0 0 0 0,12-5 0 15,-3-1 0-15,-1-2 0 0,-3 0 128 0,0-1-128 16,0 0 0-16,-2 0 0 0,-1-1 128 0,-2 0-128 16,-1 0 0-16,1 0 128 0,0-1-128 0,-1 2 0 15,-2-1 0-15,1 4 128 0,2 6-128 0,0 0 0 16,-7-7 0-16,7 7 0 0,0 0 0 0,0 0 0 16,0 0 0-16,0 0 0 0,-9 0 0 0,9 0 0 15,-8 7 0-15,8-7 0 0,-5 10 0 0,0 1-160 0,0-2 160 0,5-9 0 16,-4 13 0-16,1-4 0 0,3-9 0 0,-3 12 0 15,1-2 0-15,-1 1-128 0,3-11 128 16,-4 11 0-16,0 0 0 0,4-11 0 0,0 0 0 0,-4 9 0 16,4-9 0-16,0 0 0 0,0 0 0 0,0 0 0 15,0 0 0-15,0 0 0 0,0 0 0 0,0 0 0 16,0 0 0-16,0 0 0 0,7-9 0 0,1 0 0 16,0-3 0-16,-1 0 0 0,1 1 0 0,0-2 0 15,-1-1 0-15,-1 1 0 0,1 0 0 0,-1 0 0 16,-2-1 0-16,0 1 0 0,-1 0 0 0,-1 3 0 15,-1 0 0-15,-2 1 0 0,1 9 0 0,-4-8 128 16,0 2-128-16,4 6 0 0,0 0 0 0,0 0 0 0,-9-4 0 0,0 5 128 16,0 3-128-16,0 3 0 0,2 2 0 0,1 4-128 15,-1 0 128-15,1-1 0 0,-1 2 0 0,2 0-128 16,1 3 128-16,0 0 0 0,0-1 0 0,0 0 0 16,2 1 0-16,1-4 0 0,-2 1 0 0,2-1-128 15,-1-3 128-15,1 1 0 0,1-11 0 0,-1 12 0 16,1-12 0-16,0 11 0 0,0-11 0 0,0 0 0 15,0 0 0-15,0 0 0 0,5 9 0 0,-5-9 0 16,0 0 0-16,0 0 0 0,0 0 0 0,0 0 0 16,0 0 0-16,0 0 0 0,6-6 0 0,0-2 0 15,-1-1 0-15,0 0 0 0,-1-3 0 0,0 0 0 16,0-1 0-16,0-1 0 0,0-2 0 0,-2 1 0 16,1-1 0-16,-1-2 0 0,0 2 0 0,-1 2 0 0,-2 1 0 0,3 1 0 15,1 2 0-15,-3 10 0 0,0 0 0 0,0 0 0 16,0-10 0-16,0 10 0 0,0 0 0 0,0 0 0 15,0 0 0-15,0 0-128 0,-8 0 128 0,8 0 0 16,-6 7 0-16,6-7-128 0,-8 12 128 0,3-1 0 16,1 2 0-16,0-1 0 0,-1 1 0 0,1 2 0 15,1 0 0-15,0 1 0 0,1 1 0 0,-1-2 0 16,-1 1 0-16,2 1 0 0,0 1 0 0,1-1 0 16,0-1 0-16,2-4 0 0,-1-12 0 0,0 10 0 15,1 0 0-15,-1-10 0 0,0 0-224 0,0 0-64 16,11 3-16-16,1-7 0 15,-2-5-2896-15,3-7-576 0</inkml:trace>
  <inkml:trace contextRef="#ctx0" brushRef="#br2" timeOffset="49">17659 13209 2751 0,'0'0'128'0,"0"0"16"0,0 0-144 0,0 0 0 0,0 0 0 0,0 0 0 15,0 0 2320-15,0 11 432 0,0-11 96 0,0 0 16 16,2 9-2048-16,-2-9-416 0,0 0-80 0,0 0 0 16,2 10 320-16,-2-10 80 0,0 0 16 0,0 0 0 15,0 0 288-15,0 0 48 0,0 0 16 0,5 9 0 0,-5-9-320 0,0 0-48 16,0 0-16-16,0 0 0 0,0 0-256 0,0 0-64 16,0 0-16-16,0 0 0 0,0 0 16 0,0 0 16 15,0 0 0-15,0 0 0 0,0 0 400 0,0 0 80 16,0 0 16-16,-8 4 0 0,8-4-192 0,0 0-48 15,-10 1 0-15,10-1 0 0,0 0-320 0,-8-1-64 16,8 1-16-16,-8-6 0 0,2 1-256 0,0 0 160 16,1 0-160-16,-1-1 128 0,-1 3 0 0,7 3 0 15,-9-3 0-15,-3 2 0 0,-1 1 112 0,-1 0 16 16,-2 0 0-16,1 1 0 0,-1 2-96 0,-1-2-16 16,0-1 0-16,-3 2 0 0,0 1-144 0,-3 1 192 15,3-1-192-15,-3 1 192 0,1-1 16 0,1 3 16 16,1-1 0-16,0-1 0 0,0-3 80 0,3 2 16 0,2-1 0 15,2-2 0-15,1-1-112 0,2 1-16 0,1 3 0 16,9-3 0-16,-10-3 16 0,10 3 0 0,-7-1 0 0,7 1 0 16,0 0 32-16,0 0 0 0,0 0 0 0,0 0 0 15,0 0-112-15,0 0-128 0,0 0 176 0,0 0-176 16,0 0 0-16,0 0 0 0,0 0 0 0,0 0 0 16,11 6 0-16,0-1 0 0,-1-1 0 0,3 2-144 15,0-5 0-15,2-1 0 0,0-1 0 0,2-3 0 16,1 1 144-16,2-1-128 0,2 0 128 0,3 2-128 15,-2-1 128-15,1 0 0 0,-1-1 0 0,2 2 0 16,0 1 0-16,1 1 0 0,0 2 0 0,0-1 0 16,1 1 0-16,-2-1 0 0,-3 0 0 0,1 2 128 15,-3 0-128-15,0-2 0 0,-3-1 0 0,-1 3 0 0,-2 0 0 16,0 1 0-16,1 2 0 0,-2-4 0 0,-2 2 0 0,0-3 0 16,-1 2 0-16,1 0 0 0,-2-3-176 15,-9 0-48-15,10 0-16 0,-10 0 0 16,11-4-352-16,-11 4-80 0,11 0-16 0,-11 0-10128 15,0 0-2016-15</inkml:trace>
  <inkml:trace contextRef="#ctx0" brushRef="#br2" timeOffset="50">15851 13130 5519 0,'0'0'240'0,"0"0"64"0,0 0-304 0,0 0 0 0,0 0 0 0,0 0 0 15,0 0 1488-15,0 0 240 0,0 0 64 0,0 0 0 16,0 0-1264-16,0-7-240 0,-3-5-48 0,3 12-16 16,0 0 400-16,0 0 80 0,0 0 0 0,3-11 16 15,-3 11 384-15,0 0 80 0,2-13 16 0,0 5 0 16,-2 8-144-16,1-11-32 0,1 0 0 0,2 3 0 15,0-2-192-15,-4 10-64 0,3-10 0 0,1 1 0 16,-2-3-240-16,1 3-48 0,-3 9-16 0,1-13 0 16,-2 1-192-16,0 1-32 0,1 11-16 0,-4-11 0 15,-1 3-96-15,5 8-128 0,-11-8 176 0,2 3-176 16,1 1 304-16,8 4-48 0,-12 0-16 0,2 3 0 16,0 0 16-16,-1 4 16 0,1-1 0 0,-1 4 0 0,3 0-144 0,-1 2-128 15,0 0 144-15,1 1-144 0,1 0 144 0,-1 2-144 16,1 3 128-16,1 2-128 0,-1 0 304 0,2 0-32 15,1 4 0-15,-1 2 0 0,-3 0-48 0,0 1-16 16,2 2 0-16,0 0 0 0,1 0-64 0,-1 0-16 16,-1 1 0-16,2-2 0 0,0-2-128 0,0-4 192 15,-1-1-192-15,1-1 192 0,0-1-192 0,0 1 0 16,2-6 0-16,-1 2 128 0,2-3-128 0,-2-4-144 16,-2-1 144-16,6-8-208 15,0 0-320-15,0 0-64 0,-6 6-16 0,6-6 0 16,-9 1-1760-16,9-1-336 0,-9 2-80 0</inkml:trace>
  <inkml:trace contextRef="#ctx0" brushRef="#br2" timeOffset="51">15445 13421 25343 0,'0'0'1120'0,"0"0"224"0,0 0-1072 0,0 0-272 0,0 0 0 0,0 0 0 15,0 0 752-15,13 0 80 0,-2-4 32 0,0 2 0 16,2 2-384-16,0-2-80 0,0 1-16 0,2 0 0 16,2-5-80-16,1 2-32 0,-1 1 0 0,2-4 0 15,4 1-272-15,0 0 0 0,2 1 0 0,0-1 0 16,1-4-224-16,1 3-96 0,0-1-32 0,0 1 0 16,-5-1-848-16,0 1-160 0,-1-1-48 0,-2 1-6496 15,-2 2-1312-15</inkml:trace>
  <inkml:trace contextRef="#ctx0" brushRef="#br2" timeOffset="52">16302 12961 5519 0,'0'0'496'0,"0"0"-496"0,0 0 0 0,0 0 0 0,0 0 2144 0,0 0 336 16,0 0 64-16,0 0 16 0,-11 2-1216 0,11-2-224 15,0 0-48-15,-9 3-16 0,0-2-96 16,9-1 0-16,0 0-16 0,-8 9 0 0,0-7-128 0,8-2-32 16,-6 8 0-16,6-8 0 0,-11 5-208 0,2 1-64 15,-1 3 0-15,1-1 0 0,0 3-128 0,-1 2-48 16,0 0 0-16,0 2 0 0,-2 2 0 0,0 3 0 16,-1 1 0-16,0 1 0 0,-1 0 48 0,1 3 16 15,0 2 0-15,1 1 0 0,1-1-64 0,0-1-16 16,2-1 0-16,1 0 0 0,4-2-128 0,1-2-16 15,2 1-16-15,1-1 0 0,1-1-160 0,2 0 0 16,0-1 144-16,0 0-144 0,1 2 0 0,2-1 128 0,-1-2-128 16,1 1 0-16,2 2 0 0,0 0 128 0,0-6-128 15,2 0 0-15,1 1-144 0,0-1-112 0,0 1 0 0,1-3-16 32,1-4-1856-32,1-4-368 0,-1 1-80 0</inkml:trace>
  <inkml:trace contextRef="#ctx0" brushRef="#br2" timeOffset="53">16371 13254 23903 0,'0'0'1056'0,"0"0"224"0,0 0-1024 0,0 0-256 0,0 0 0 0,0 0 0 15,0 0 592-15,0 0 80 0,0 0 16 0,6 9 0 16,-6-9-240-16,6 12-32 0,0 2-16 0,-2-2 0 15,-4-12-64-15,3 14-16 0,-2 2 0 0,-1-3 0 0,0 1 224 0,-3 2 32 16,-1-3 16-16,2 4 0 0,0-1 112 0,0-2 0 16,-2-3 16-16,1-1 0 0,1 0-144 0,0 2-16 15,1-3-16-15,1 0 0 0,0-9-240 0,0 12-48 16,1-1-16-16,-1-11 0 0,0 0-240 0,3 9 128 16,-3-9-128-16,5 7 0 0,-5-7 128 0,0 0-128 15,0 0 0-15,11 0 0 0,-11 0 0 0,11-3 0 16,0-1 0-16,-1-3-160 0,1-5 160 0,-1 2 0 15,1 0 0-15,-1-1-128 0,0-2 128 0,1 3 0 16,-3-3 0-16,1 1 0 0,1 0 0 0,-1 2 0 16,-2 2 0-16,-1 0 0 0,1-1 0 0,-2 1 0 15,-1 2 160-15,-4 6-160 0,4-11 0 0,-4 11 0 16,5-10 0-16,-1 1 0 0,-4 9 0 0,3-7 0 0,-3 7-128 16,0 0 128-16,0 0 0 0,2-10 0 0,0 2 0 0,-2 8 0 15,0 0 0-15,0 0 0 0,0 0 0 0,0 0 0 16,0 0 0-16,0 0 0 0,0 0 0 0,0 0 0 15,0 0 0-15,3 13 0 0,-1 0 0 0,-1 3 144 16,0-3-144-16,1 1 0 0,-1-1 144 0,2 0-144 16,-1 0 0-16,2 1 0 0,0 1 0 0,1-2 0 15,0-1 0-15,1-2 0 0,1-1 0 0,0-1 128 16,0 0-128-16,0-2 0 0,-7-6 0 0,12 5 0 16,-3 1 0-16,-9-6 0 0,11 1 0 0,-11-1 128 15,11 5-128-15,-2-2-192 0,-9-3 64 0,0 0 0 16,8 2-512-16,-8-2-80 0,0 0-32 0,0 0 0 15,0 0-2304 1,0 0-464-16</inkml:trace>
  <inkml:trace contextRef="#ctx0" brushRef="#br2" timeOffset="54">16762 12918 11055 0,'0'0'976'0,"0"0"-784"0,-9 6-192 0,0 0 0 16,-2-3 2112-16,2 1 384 0,9-4 80 0,-8 8 16 15,8-8-1952-15,0 0-384 0,0 0-64 0,0 0-32 16,0 0-160-16,0 0 128 0,0 0-128 0,0 0 128 15,0 0 464-15,0 0 96 0,11 5 16 0,-1-3 0 16,-10-2-64-16,14-2 0 0,0 1 0 0,0 1 0 0,0 0 160 0,-1 1 32 16,-2 2 0-16,-1 1 0 0,1 2-32 0,-1 1 0 15,0 1 0-15,-1 4 0 0,-1-1-288 0,1 2-48 16,3 2-16-16,-1 0 0 0,-4 2-288 16,1 1-160-16,1 6 160 0,-1-2-160 0,1-2 176 0,0 1-176 15,2-7 192-15,1 4-192 0,-1 2 336 0,2 1-32 16,0-5-16-16,0 4 0 0,2 0 0 0,-2-2 0 15,0 0 0-15,1-2 0 0,1 2-64 0,-2-1-16 16,-3-1 0-16,-2-1 0 0,-3 0-208 0,-1 0 128 16,-1 3-128-16,-3-2 0 0,-2 0 128 0,-3 2-128 15,-1 0 0-15,-5 1 144 0,-1-3-144 0,-2 3 0 16,-3 2 0-16,-2-1 0 16,-5 0-1344-16,-3 1-240 0,-5 1-48 0,-4-4-13280 0</inkml:trace>
  <inkml:trace contextRef="#ctx0" brushRef="#br2" timeOffset="55">26589 13079 1839 0,'0'0'160'0,"0"0"-160"16,0 0 0-16,-8 0 0 0,-1 2 2992 0,3-1 560 0,6-1 112 0,0 0 32 16,-9 7-2432-16,9-7-496 0,-8 5-80 0,8-5-32 15,-8 6-160-15,2 1-48 0,6-7 0 0,-7 6 0 16,7-6 256-16,0 0 32 0,0 0 16 0,0 0 0 15,0 0 336-15,0 0 80 0,0 0 16 0,0 0 0 16,0 0-304-16,0 0-64 0,0 0-16 0,0 0 0 16,-8 2-208-16,8-2-32 0,0 0-16 0,0 0 0 15,0 0-176-15,0 0-48 0,0 0 0 0,0 0 0 16,0 0-16-16,0 0-16 0,11-3 0 0,-1 0 0 16,1 0 128-16,0-1 32 0,1-2 0 0,1 3 0 15,0-4-48-15,1 0 0 0,-1-3 0 0,3 2 0 16,2 0-48-16,1-1-16 0,-1-1 0 0,1-1 0 15,4 1 0-15,-1 1 0 0,-1-4 0 0,1 1 0 0,0-1-32 16,0 0-16-16,0 0 0 0,2-3 0 0,0-1 16 0,3 0 0 16,0-2 0-16,2-1 0 0,1-1-64 0,-3 2-16 15,2-3 0-15,-1 1 0 0,0 1-48 0,-1 3-16 16,0-1 0-16,1 2 0 0,-2 1-160 0,-3 2 128 16,-3 2-128-16,-1 0 128 0,0 2 0 0,-4-1 0 15,-2 1 0-15,-1 0 0 0,-1 0 0 0,-2 1-128 16,-1 0 192-16,-1 2-64 0,0-1 32 0,-1 1 0 15,-6 6 0-15,7-7 0 0,-2 1-32 0,-5 6-128 16,0 0 192-16,0 0-64 0,7-7-128 0,-7 7 0 16,0 0 144-16,0 0-144 0,0 0 128 0,0 0-128 15,0 0 160-15,0 0-160 0,0 0 160 0,0 0-160 16,0 0 160-16,0 0-160 0,0 0 128 0,0 0-128 16,0 0 0-16,0 0 144 0,0 0-144 0,0 0 0 15,0 0 0-15,0 0 0 0,0 0 0 0,0 0 0 0,0 0 0 0,0 0 0 16,0 0 0-16,0 0 0 0,0 0 0 0,0 0 0 15,0 0 0-15,0 0 0 0,0 0 0 0,0 0 0 16,0 0 0-16,0 0 0 0,0 0 128 0,0 0-128 16,0 0 0-16,0 0 0 0,0 0 0 0,0 0 0 15,0 0 0-15,0 0 0 0,0 0 0 0,0 0 128 16,0 0-128-16,0 0 0 0,0 0 0 0,0 0 0 16,0 0 0-16,0 0 0 0,0 0 0 0,0 0 0 15,0 0 0-15,9 3 0 0,-9-3 0 0,0 0 0 16,0 0 0-16,12 0 0 0,-3 0 0 0,-9 0 0 15,0 0-240-15,0 0 32 0,0 0 0 0,10-3 0 16,-10 3-464-16,0 0-96 0,8-4 0 0,-8 4-11936 16,0 0-2384-16</inkml:trace>
  <inkml:trace contextRef="#ctx0" brushRef="#br2" timeOffset="56">26639 13066 3679 0,'0'0'320'16,"0"0"-320"-16,0 0 0 0,0 0 0 16,0 0 1024-16,0 0 144 0,0 0 32 0,0 0 0 15,0 0-960-15,0 0-240 0,0 0 0 0,0 0 0 0,0 0 304 0,0 0 16 16,0 0 0-16,0 0 0 0,0 0 976 0,0 0 208 16,-9 2 32-16,9-2 16 0,0 0-608 0,0 0-128 15,0 0-32-15,0 0 0 0,0 0-272 0,0 0-64 16,0 0-16-16,0 0 0 0,0 0 304 0,0 0 64 15,0 0 16-15,0 0 0 0,-5 9 16 0,5-9 16 16,0 0 0-16,0 0 0 0,-4 10-224 0,4-10-48 16,0 0-16-16,-6 8 0 0,6-8-64 0,0 0-16 15,0 0 0-15,0 0 0 0,0 0 48 0,0 0 16 16,0 0 0-16,0 0 0 0,0 0 0 0,0 0 0 16,0 0 0-16,-1 11 0 0,1-11-128 0,0 0-32 15,-4 9 0-15,4-9 0 0,0 0-112 0,0 0-16 16,0 0-16-16,-2 10 0 0,2-10-80 0,0 0-16 0,-4 11 0 15,4-11 0-15,0 0 48 0,0 0 0 0,-7 6 0 0,7-6 0 16,0 0 128-16,0 0 48 0,-8 9 0 0,8-9 0 16,-5 8-48-16,5-8 0 0,0 0 0 0,-8 7 0 15,-1-1-160-15,9-6-32 0,-6 7-128 0,-1-4 192 16,-2 1-192-16,1 0 128 0,8-4-128 0,-9 8 0 16,0 0 128-16,2-2-128 0,7-6 0 0,-6 6 144 15,-1-1-144-15,7-5 128 0,-6 5-128 0,6-5 128 16,-9 11-128-16,2-5 128 0,7-6-128 0,-6 8 128 15,-5 5 32-15,5-7-160 0,-1 4 160 16,1-4-160-16,0 2 128 0,6-8-128 0,-6 8 128 16,-2 0-128-16,0-2 160 0,2 1-160 0,-3-1 160 0,0 1 32 15,-1-1 16-15,0 1 0 0,0-1 0 0,-3 1-32 16,-1-1-16-16,3 1 0 0,-2-1 0 0,-2 2-160 0,1 0 0 16,1-2 0-16,0 2 128 0,0 0-128 0,-1 0 0 15,-2-2 144-15,2 1-144 0,-1 1 0 0,2 0 144 16,0 1-144-16,1-1 0 0,1-2 160 0,-1 1-160 15,0-1 128-15,1 1-128 0,-4-1 192 0,3 2-32 16,3-2-16-16,0 2 0 0,-3 0-144 0,-1 1 192 16,-1 2-192-16,1-1 192 0,0 0-192 0,0 1 192 15,-1 1-192-15,-1-2 192 0,1 3-192 0,0 0 0 16,-1-5 0-16,2 2 128 0,1 2-128 0,1-1 0 16,-1-1 0-16,0 0 128 0,2 2-128 0,-1-3 0 15,1-1 0-15,0 0 0 0,-1-2 128 0,1 0-128 16,-2 0 128-16,0-2-128 0,1 3 0 0,-1 0 0 0,0 1 128 15,-1 3-128-15,0-3 0 0,-1 2 128 0,-1-1-128 0,-2 0 128 16,2-1-128-16,-2 1 0 0,-2 2 0 0,1-1 128 16,0 2-128-16,0-2 128 0,-1 1-128 0,3-1 128 15,-1 2-128-15,0-3 0 0,-2 1 0 0,2 1 0 16,2-5 0-16,-1 2 128 0,1-1-128 0,0 0 128 16,1 1-128-16,1 0 160 0,0-1-160 0,0-1 160 15,1 1-160-15,0 2 160 0,2-3-160 0,-2 3 160 16,0-2-160-16,1-1 0 0,-1 2 0 0,0 0 128 15,-1-1-128-15,0 0 0 0,-3 3 0 0,2-1 0 16,0 0 0-16,-1-1 0 0,0 1 128 0,0 1-128 16,1 1 0-16,0-2 0 0,-3 0 0 0,0 1 128 15,-1 1-128-15,2-2 0 0,0 1 144 0,2 1-144 0,0 0 0 0,-1 0 0 16,-2-3 0-16,3 0 0 16,0-1 0-16,1 0 144 0,0-5-144 0,1 4 0 0,0 0 144 0,0 1-144 15,1-1 0-15,0 1 144 0,1-1-144 0,-1 1 0 16,4-1 144-16,-4 1-144 0,-1-2 0 0,2 3 0 15,-2-4 0-15,0 5 128 0,1-1-128 0,-1 1 0 16,-1-3 0-16,1 1 0 0,0-1 0 0,-1 2 144 16,0 1-144-16,0-2 0 0,2-1 192 0,-1-2-192 15,-1 2 192-15,0 0-192 0,0 1 160 0,1-1-160 16,2 2 128-16,-2-2-128 0,-1 1 128 0,1-2-128 16,0 0 128-16,1 1-128 0,-2-1 0 0,2 1 0 15,-1 1 0-15,1-2 0 0,-2-1 144 0,0 1-144 16,1 0 160-16,0 1-160 0,2-1 128 0,-1 0-128 0,0 0 0 15,-1 0 144-15,1 1-144 0,1 0 0 16,-2 1 0-16,2-1 128 0,-1-1-128 0,2 2 0 0,0-2 0 16,0 2 0-16,0-2 0 0,1 1 0 0,0 1 0 0,0-1 0 15,1-2 0-15,0 2 0 0,7-6 0 0,-9 6 0 16,0-1 0-16,1 1 0 0,8-6 128 0,-8 3-128 16,8-3 0-16,-8 7 0 0,8-7 144 0,-9 3-144 15,9-3 0-15,-8 5 0 0,2-1 0 0,6-4 128 16,-7 4-128-16,7-4 0 0,-9 4 0 0,9-4 128 15,-8 2-128-15,8-2 0 0,0 0 0 0,0 0 0 16,0 0 0-16,-7 4 0 0,7-4 0 0,0 0 0 16,0 0 0-16,0 0 0 0,0 0 0 0,0 0 0 15,-9 4 0-15,9-4 0 0,0 0 0 0,0 0 0 16,0 0 0-16,0 0 0 0,0 0 0 0,0 0 0 16,0 0 0-16,0 0 0 0,-8 3 0 0,8-3 0 0,0 0 0 0,0 0 0 15,0 0 0-15,-7 3 0 0,7-3 0 0,0 0 0 16,0 0 0-16,0 0 0 0,0 0 0 0,0 0 0 15,-9 3 0-15,9-3 0 0,0 0 0 0,0 0 0 16,0 0 0-16,0 0 0 0,0 0 0 0,0 0 0 16,0 0 0-16,0 0 0 0,-6 1 0 0,6-1 0 15,0 0 0-15,0 0 0 0,0 0 0 0,0 0 0 16,-7 6 0-16,7-6 0 0,0 0 0 0,0 0 0 16,0 0 0-16,-5 6 0 0,5-6 0 0,0 0 0 15,-8 5 0-15,8-5 0 0,0 0 0 0,0 0 0 16,0 0 0-16,0 0 0 0,0 0 0 0,0 0 0 15,0 0 0-15,0 0 0 0,0 0 0 0,0 0 0 16,0 0 0-16,0 0 0 0,0 0 0 0,-5 8 0 16,5-8 0-16,0 0 0 0,0 0 0 0,0 0 0 0,0 0 0 0,-5 8 0 15,5-8 0-15,0 0 0 0,0 0 0 0,0 0 0 16,0 0 0-16,0 0 0 0,0 0 0 0,0 0 0 16,0 0 0-16,0 0 0 0,0 0 0 0,0 0 0 15,0 0 0-15,0 0 0 0,0 0 0 0,-8 0 0 16,1 0 0-16,7 0 0 0,0 0 0 0,0 0 0 15,0 0 0-15,-6 1 0 0,-2 1 0 0,8-2 0 16,0 0 0-16,0 0 0 0,0 0 0 0,0 0 0 16,0 0 0-16,-7 4 0 0,7-4 0 0,0 0 0 15,0 0 0-15,-5 3 0 0,5-3 0 0,-6 6 0 16,6-6 0-16,0 0 0 0,0 0 0 0,0 0 0 16,0 0 0-16,-7 2 0 0,7-2 0 0,0 0 0 15,0 0 0-15,-6 2 0 0,6-2 0 0,0 0 0 0,0 0 0 16,-8 0 0-16,8 0 0 0,0 0 0 0,0 0 0 0,0 0 0 15,-7 1 0-15,7-1 0 0,0 0 0 0,0 0 0 16,0 0 0-16,0 0 0 0,0 0 0 0,0 0-208 16,0 0 16-16,0 0 16 15,0 0-2368-15,16 0-464 0</inkml:trace>
  <inkml:trace contextRef="#ctx0" brushRef="#br2" timeOffset="57">27402 12598 4607 0,'0'0'400'0,"0"0"-400"16,0 0 0-16,0 0 0 0,5-7 704 0,-5 7 48 15,0 0 16-15,0 0 0 0,4-8-768 0</inkml:trace>
  <inkml:trace contextRef="#ctx0" brushRef="#br2" timeOffset="58">27381 12602 10943 0,'0'0'480'0,"0"0"96"0,-7 7-448 0,7-7-128 0,0 0 0 0,-6 6 0 16,6-6 1008-16,0 0 176 0,0 0 32 0,-6 9 16 15,6 3-736-15,0-12-160 0,0 0-16 0,0 0-16 16,0 0-304-16,0 0 0 0,0 0 128 0,0 0-128 16,0 0 0-16,0 0 0 0,-7 4 0 0,-1 0 0 15,8-4 192-15,-11 8-32 0,0-2 0 0,-1-2 0 16,0 0 768-16,2 1 160 0,-2-1 16 0,2 2 16 15,-1-1-80-15,1-1-16 0,-1 1 0 0,11-5 0 16,-6 6-416-16,6-6-96 0,-9 4 0 0,9-4-16 16,0 0-240-16,0 0-64 0,0 0 0 0,0 0 0 15,0 0-64-15,0 0 0 0,0 0-128 0,0 0 192 0,0 0-192 0,0 0 176 16,0 0-176-16,0 0 160 0,10 0 80 0,-10 0 16 16,0 0 0-16,10 0 0 0,-10 0 0 0,0 0 16 15,0 0 0-15,12-4 0 0,-12 4 0 0,12-6 0 16,-3 2 0-16,-9 4 0 0,11-5 64 0,-2 0 16 15,-9 5 0-15,10-7 0 0,-1 2 16 0,-9 5 0 16,11-4 0-16,-1-3 0 0,2-3-64 0,0 3-16 16,-1 2 0-16,2-1 0 0,0-1-32 0,0-3-16 15,-1-3 0-15,2 1 0 0,5 3 16 0,-1-4 16 16,0 0 0-16,2 0 0 0,1-2-32 0,1 2-16 16,0-2 0-16,3 0 0 0,-1 2-32 0,4 0-16 15,1-1 0-15,-3 1 0 0,-2 0 16 0,1 0 16 16,-1 1 0-16,-2 0 0 0,0 2-32 0,-1 0-16 15,-2-2 0-15,1 1 0 0,-1 2 0 0,0 0 0 0,-1-3 0 0,0 1 0 16,2-1 32-16,-1 0 0 0,1 2 0 0,1-3 0 16,1-2-192-16,3 2 160 0,-1-1-160 0,4 0 160 15,2-1-32-15,-3 1-128 0,-1 2 192 0,2-3-64 16,-1 0 32-16,0 0 0 0,-1-2 0 0,2 1 0 16,-2 2 0-16,0-1 0 0,-1 0 0 0,-2-1 0 15,1 2-160-15,0 1 192 0,1-4-192 0,0 4 192 16,0-3-192-16,2 2 192 0,3-2-192 0,0 2 192 15,1-2-192-15,2 2 0 0,1-2 0 0,1 2 128 16,2-1-128-16,-3 1 0 0,-3 1 0 0,-1 0 128 16,-2-1 0-16,0 1 0 0,-2 1 0 0,0 0 0 15,-5-1-128-15,1-1 0 0,-1-2 0 0,1 3 0 0,-1-3 160 0,1 2-160 16,2 1 192-16,-1-1-192 0,2 2 160 0,-2-1-160 16,1 0 128-16,0 1-128 0,1 0 0 0,0-1 128 15,0-1-128-15,0 1 0 0,1 0 128 0,-2 0-128 16,-1 0 0-16,0 0 128 0,1 0-128 0,-2 1 0 15,-1 0 144-15,1 1-144 0,0-2 128 0,1 0-128 16,-1 0 160-16,3 1-160 0,-3 0 128 0,3 0-128 16,0 1 0-16,1-1 144 0,0 0-144 0,-1 3 0 15,-2-3 144-15,0 2-144 0,-1-1 0 0,2 1 0 16,1-2 0-16,-1 2 128 0,-2-2-128 0,0 0 0 16,-1 1 0-16,0-4 0 0,0 2 0 0,-1-2 144 15,0-1-144-15,0-1 0 0,0 4 0 0,3-4 0 0,0-3 0 16,2 2 0-16,0 1 0 0,1 3 0 0,0-4 0 15,1 2 0-15,2 0 0 0,-2-1 0 0,-1 4 0 0,2-2 0 16,-1 0 128-16,2 2-128 0,1 2 0 0,-3-2 0 16,-1-2 0-16,1 2 0 0,1 0 0 0,-2 1 0 15,0 1 0-15,1-2 0 0,1-2 0 0,0 2 0 16,2 0 0-16,0-1 0 0,-1-2 0 0,0 1 0 16,1 0 0-16,-3 0 0 0,-2-2 0 0,1 1 0 15,1 0 176-15,-1 2-176 0,-2 1 160 0,-1 0-160 16,1-3 128-16,-1-1-128 0,-1-1 0 0,1 1 144 15,-2 0-144-15,1 0 0 0,0 0 0 0,0 2 0 16,1-1 0-16,1-1 0 0,-2 1 0 0,3 2 0 16,0 1 0-16,-2 0 0 0,-2-1 128 0,1 1-128 15,0 0 0-15,-1 1 0 0,1 0 0 0,-2 3 0 0,-2-1 0 16,-2-1 0-16,-4 2 128 0,-1 1-128 0,2 2 0 16,-1 1 0-16,-12 5 0 0,8-4 128 0,-8 4-128 0,0 0 0 15,0 0 0-15,0 0 0 16,0 0-464-16,0 0-128 0,0 0-32 0,0 0 0 15,0 0-2880-15,0 13-576 0</inkml:trace>
  <inkml:trace contextRef="#ctx0" brushRef="#br2" timeOffset="59">24101 14554 9551 0,'0'0'416'0,"0"0"96"15,0 0-512-15,11-3 0 0,-11 3 0 0,12-4 0 16,-2 1 560-16,1 0 0 0,-11 3 0 0,13-3 0 16,-1-1-560-16,-2 2 0 0,-10 2 0 0,12-3 0 0,-12 3 272 0,12-2-48 15,-2-1-16-15,-10 3 0 0,0 0 720 0,0 0 144 16,10-3 16-16,-10 3 16 0,0 0-48 0,9-4-16 15,-9 4 0-15,0 0 0 0,0 0 112 0,0 0 0 16,0 0 16-16,0 0 0 0,0 0-144 0,0 0-16 16,0 0-16-16,0 0 0 0,0 0-288 0,0 0-64 15,0 0-16-15,0 0 0 0,0 0-288 0,0 0-48 16,0 0-16-16,0 0 0 0,0 0-48 0,0 0-16 16,0 0 0-16,0 0 0 0,0 0 48 0,0 0 16 15,0 0 0-15,-10 6 0 0,1-1 160 0,-1 1 16 16,-2-3 16-16,-1 2 0 0,1 2-80 0,-1-1-32 15,-1 1 0-15,-2 2 0 0,0-3-80 0,-1 4-16 16,0-3 0-16,-1 3 0 0,0 0-256 0,-2-1 0 0,0 0 0 16,0 0 0-16,0 2 192 0,2 0-192 0,0-1 192 0,0 0-192 15,-3 0 256-15,0 0-48 0,-3 0-16 0,2 2 0 16,0 0 96-16,1 1 16 0,0 3 0 0,1-2 0 16,0-1 0-16,0-2 0 0,2 2 0 0,0 0 0 15,0-1-96-15,-2 1-16 0,-2-1 0 0,0 1 0 16,-2 3-192-16,0-5 0 0,-2 4 0 0,-1-1 0 15,0 2 0-15,-3 1 0 0,-3-3 0 0,0 2 0 16,-3-1 0-16,4 2 128 0,0 0-128 0,3 1 0 16,-1-2 128-16,0 0 0 0,0-3-128 0,1 4 192 15,0-2 32-15,-1 4 0 0,-2-1 0 0,0 0 0 16,1 0-80-16,1 1-16 0,0-1 0 0,1 3 0 16,1-2-128-16,-1-1 128 0,-1 1-128 0,1 0 128 0,1 2-128 15,0-1 0-15,1-1 0 0,1-2 128 0,1 3-128 0,0-2 0 16,-1 0 0-16,0 0 0 0,-1 1 0 0,-1-4 0 15,0 2 0-15,-2 0 0 0,-3-1 0 0,-1 0 0 16,-1-1 128-16,1 2-128 0,2 0 0 0,2-1 0 16,-4-2 0-16,4 0 128 0,1 1-128 0,2-2 0 15,-1 0 0-15,2 0 128 0,0 0-128 0,0 0 0 16,0 1 144-16,1-3-144 0,0 2 128 0,1 0-128 16,-1-5 160-16,-1 1-160 0,-3 0 128 0,3 0-128 15,1 1 0-15,0 1 144 0,-2-1-144 0,1 3 0 16,1-2 0-16,0 2 0 0,2 0 0 0,-2 0 0 15,0 0 0-15,2 0 0 0,0-1 0 0,-1-1 0 16,-1 1 0-16,2 0 0 0,-2 1 0 0,2-3 0 0,-2 1 0 16,0 1 0-16,-1-1 128 0,1 0-128 0,0 0 128 0,-1 0-128 15,0-1 128-15,3 1-128 0,2-2 128 0,0 0-128 16,0 0 144-16,2 0-144 0,-1 0 160 0,2 0-160 16,0-1 128-16,1 0-128 0,0 0 0 0,0 1 0 15,0 1 0-15,0-3 0 0,-1 1 0 0,-1 1 0 16,1 1 128-16,-1 1-128 0,-2-1 0 0,-1 2 0 15,-2-2 128-15,-2 3-128 0,-3 0 0 0,2 1 0 16,0-3 0-16,1 2 0 0,-1 0 0 0,0 2 0 16,-3 0 0-16,3 0 0 0,1 2 0 0,0 0 0 15,-1-3 0-15,4 2 0 0,0-3 0 0,2 1 0 16,-3-1 0-16,3 0 0 0,0-1 0 0,-1-1 0 16,0 1 0-16,-1 0 0 0,-2 0 0 0,0-1 0 15,0 0 0-15,-1-1 0 0,0 5 0 0,1-5 0 0,1 2 0 16,0-1 0-16,-2 0 0 0,1 1 0 0,-1-1 0 0,4 1 0 15,1 0 0-15,0 1 0 0,1 1 0 0,0 1 0 16,2-2 0-16,0 0 0 0,-2-2 0 0,0 4 0 16,2-2 0-16,0 0 0 0,-2 1 0 0,1-1 144 15,-2 0-144-15,1 0 192 0,1 0-192 0,-2 0 0 16,-1 2 0-16,2-2 0 0,-1-2 0 0,1 2 0 16,-4 0 0-16,2 1-176 0,-2-3 176 0,5 1 0 15,-2 0 0-15,0-1 0 0,2 1 0 0,-1-3 0 16,0 2 0-16,2-1 128 0,-1 1-128 0,0-1 0 15,-1 0 0-15,1 2 128 0,0-4-128 0,-1 4 0 16,-2-2 0-16,1 3 0 0,0-4 0 0,0 3 0 16,-1 0 0-16,0 1 0 0,-1-1 0 0,-1-1 0 0,1 1 0 15,-1 0 0-15,1-2 0 0,1-1 0 0,-2 2 0 16,1-1 0-16,1 1 0 0,-2 0 128 0,-1 1-128 0,3 2 0 16,1 1 0-16,-1-1 0 0,-1-2 0 0,-1-2 0 15,-1 3 0-15,-1-1 0 0,2 1 0 16,-3 0 0-16,-1 1 0 0,0 3 0 0,0 2 0 0,-1-2 0 15,-1-3 0-15,3 0 0 0,-1 2 0 0,2 0 0 16,-1-1 0-16,-1 1 0 0,0-2 0 0,0 2 0 16,4 1 0-16,-1-2 0 0,-1 2 0 0,1-1 0 15,0 0 0-15,-1 1 0 0,-2-2 0 0,-1 2 0 16,-1 3 128-16,-1 2-128 0,-2-4 128 0,2 6-128 16,-1 0 0-16,1 1 0 0,-1 0-160 0,-1-2 160 15,0 1 0-15,2-2 0 0,1 2 0 0,0-1 0 16,-1 0 0-16,1-2 0 0,0 2 0 0,-1-4 0 0,-2 2 0 15,-1-2 0-15,-2 1 0 0,0 1 0 0,4-2 0 0,-2 1 0 16,-1 0 144-16,2-1-144 0,2 2 0 0,-1 0 0 16,0-2 0-16,1 1 0 0,2 0 0 0,-1 3 0 15,-3 3 0-15,1 0 0 0,-2-5 0 0,-1 1 0 16,-2 0 0-16,-2 0 0 0,-4 1-144 0,1 0 144 16,4 1 0-16,1-2 0 0,0 1 0 0,3-3 0 15,3 1 0-15,-2-2 0 0,1 1 0 0,-1-3 0 16,-2 4 0-16,0-2 0 0,-2 1 0 0,-1 1 0 15,-2-1 0-15,1 1 0 0,2 0 0 0,1-1 0 16,-2-2 0-16,3 1 0 0,2 4 0 0,2-1 0 16,1-3 0-16,0 2 0 0,0-1-240 0,1-1 64 0,2 0 16 15,0 0 0 1,-1-1-560-16,4-1-112 0,-1 0-32 0,0 0 0 16,0 0-1760-16,2-3-336 0,-1 0-80 0</inkml:trace>
  <inkml:trace contextRef="#ctx0" brushRef="#br0" timeOffset="60">2881 10189 20271 0,'-19'-14'1792'0,"12"7"-1424"0,3-1-368 0,0 2 0 15,-2 1 1664-15,6 5 256 0,5-7 48 0,-5 7 16 16,3-8-1024-16,-3 8-208 0,0 0-48 0,0 0 0 15,0 0-240-15,0 0-48 0,0 0-16 0,10 6 0 16,3-4-208-16,-13-2-32 0,0 0-16 0,0 0 0 16,13 11 48-16,0-5 16 0,2-2 0 0,-1 0 0 15,0 0 576-15,4 0 112 0,2-2 32 0,0 1 0 16,-2-3-16-16,4 0 0 0,3 0 0 0,1 3 0 16,-1-2-192-16,2-1-32 0,4 0-16 0,3 1 0 15,0 1-144-15,6 0-16 0,6-2-16 0,4 1 0 16,3 1-112-16,3 2 0 0,2-3-16 0,0 0 0 0,1 2-160 15,1-1-16-15,0 2-16 0,5-1 0 0,5 0-48 0,2 1 0 16,-2-1 0-16,0 3 0 0,-1-5-128 0,2 2 128 16,4-3-128-16,3 0 128 0,3 0 48 0,1 0 0 15,-1 0 0-15,0-2 0 0,-1 0 16 0,9-2 16 16,6 1 0-16,-1-1 0 0,-4 0-32 0,1 0-16 16,2 0 0-16,5 2 0 0,6 1 32 0,-4-1 16 15,-3 2 0-15,-1 0 0 0,2-1-48 0,2 1-16 16,2 1 0-16,-4 2 0 0,-4-1-144 0,2 0 160 15,3-2-160-15,3 0 160 0,0 0-160 0,-1-2 160 16,0-1-160-16,2 0 160 0,2 2-16 0,-2 1 0 16,-5-4 0-16,3 1 0 0,3-2-16 0,-1 0-128 15,-2 1 192-15,-3 1-64 0,-5 1-128 0,2-2 128 0,3-3-128 16,-2 3 128-16,-2 2-128 0,-3-2 0 0,-5-3 0 16,2 2 128-16,-1 0-128 0,-2 0 192 0,-3 1-192 0,-4 0 192 15,-5 1-192-15,-2 1 0 0,-5-2 0 0,-2 0 128 16,-3 1-128-16,-3 3 0 0,-5 0 0 0,-3 0 0 15,-5 0 0-15,-4 4 0 0,-5 1 0 0,-2 0 0 16,-4 1-240-16,-3-1-80 0,1-1 0 0,-3 4-16 31,-1-1-1856-31,1 5-368 0,3-4-80 0,-2 4-16 0,0-2-1216 16,1 3-240-16,16 5-48 0,-4-2-16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8:09:31.9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23940 18092 1566 0,'0'0'34'0,"-8"-7"7"0,-2-2 2 0,-4-1 1 0,0 1-35 0,0-7-9 0,3 7 0 0,0-10 0 15,1 7 0-15,-1-4 0 0,1-3 0 0,3 3 0 16,-8-9 0-16,5 13 0 0,-1-4 0 0,-3-3 0 16,4 4 0-16,-5 5 0 0,1 1 0 0,0-4 0 15,0 1 20-15,-3 9 8 0,-1-7 1 0,-3 4 1 16,3 6 5-16,-7-3 1 0,-3-4 0 0,0 7 0 0,-7 7-36 0,3-4 0 16,-7 6 0-16,0-2 0 0,4 2 0 0,-4 10 0 15,0 0 0-15,4 6 0 0,0 3-12 16,0 3-7-16,-1 1-1 0,1 8 0 0,-4-2 3 0,4 6 0 15,3 0 0-15,-7 0 0 16,4 0-7-16,10-4-2 0,8 4 0 16,-1 0 0-16,0-9 26 0,11 9 0 0,7-16 0 0,7 6 0 0,4 1 0 0,3-7 8 15,0 0 0-15,7 0 0 0,8-2-8 16,-5-1 0-16,5 0 0 0,-1-6 0 16,4-1-27-16,3 1 0 0,0 0 0 0,11-3 0 0,7-7 13 0,7 0 2 15,3 1 1-15,4-1 0 0,0-9 19 0,4 0 3 16,-4-3 1-16,0-3 0 0,4-4 7 0,-4 1 1 15,0-7 1-15,-4 4 0 0,-3-10 21 0,-7 3 4 0,-4 0 1 16,-6-6 0-16,-4 3-19 0,-4-9-4 0,0 9-1 0,-10-13 0 16,0 1 8-16,-8-1 1 0,-3-2 1 0,-7-1 0 15,-3-3-8-15,-4 4-1 0,-7-1-1 0,-4-3 0 16,-6 4-8-16,-1-7-2 0,-3 6 0 0,-4-6 0 16,-3 10-4-16,-4-4-1 0,-3-6 0 0,-8 10 0 15,1-1-8-15,-11-2 0 0,4 12 0 0,-8-4 0 16,4 4-18-16,1 6-6 0,-1 10 0 0,0 0-1 15,0-1-22 1,-4 10-4-16,1 0-1 0,3 7-512 0,0 5-102 0</inkml:trace>
  <inkml:trace contextRef="#ctx0" brushRef="#br0" timeOffset="772.31">28360 18182 864 0,'0'0'76'0,"-7"-3"-60"0,-7-3-16 0,0-3 0 0,-4 2 237 0,4-2 45 15,-4 0 9-15,-3 5 1 16,0-11-292-16,-4 5-60 0,0 1-11 0,-3 0-2 0,4-7 53 0,-5 6 12 15,5-5 8-15,-1 5-12 0,-3 1 12 0,3 6 0 16,-3-3 0-16,-4 2 0 0,-3-2 12 0,-4 6-1 16,-3 10-1-16,-8-4 0 0,1 6 25 0,-1 4 5 15,1 3 0-15,-4 0 1 0,0 6-20 0,0 0-4 16,-3-3-1-16,3 12 0 0,-4-9-8 0,5 13-8 16,2-4 9-16,4 1-9 0,4 12 12 0,7-3-3 15,6 0-1-15,1 0 0 0,11 0-8 0,-1 0 0 16,7-7 9-16,4 1-9 0,4 3 0 0,6-10 0 15,8 3 0-15,10 1-12 0,7-10 4 0,8 3 0 16,6-9 0-16,7 6 0 0,11-6 8 0,0-3 0 16,4-7 10-16,6-6-10 0,8 7 0 0,7-10 0 0,-1 0 0 0,1-4-10 15,-7-2-3-15,-1 3-1 0,-3-13 0 0,0 7 0 16,-3-10 24-16,-4 3 5 0,-4-2 1 0,-3-7 0 16,-10 3 28-16,-8-4 7 0,-3-2 1 0,-7-3 0 15,-4 3-20-15,-7-7-3 0,0 4-1 0,-7-10 0 16,-3-6-14-16,-8 9-3 0,-3-6-1 0,-3 1 0 15,-8-1 1-15,-3 9 0 0,-3-2 0 0,-8 2 0 16,-7 7-11-16,-7-7 0 0,-7 10 0 0,-10 3 0 31,0-3-32-31,-8 6-11 0,1 4-2 0,-8-1-915 0</inkml:trace>
  <inkml:trace contextRef="#ctx0" brushRef="#br0" timeOffset="5844.08">7313 8731 1324 0,'0'0'118'0,"0"0"-94"15,7-9-24-15,0 9 0 0,-3-7 115 0,-4 7 18 16,10-3 4-16,-3 3 1 0,-7 0-110 0,0 0-28 0,0 0 0 0,14-6 0 15,-14 6 0-15,0 0 0 0,8-9 0 0,-5 9 0 16,4-10 19-16,0 7-2 0,-7-3 0 0,0-4 0 16,0 4 10-16,0-3 1 0,0-1 1 0,-7 1 0 15,0 6 23-15,4-3 4 0,-5-4 0 0,-2 1 1 16,-1 2-21-16,1-2-5 0,-1 0-1 0,-3-1 0 16,0 7-18-16,0-3-4 0,-7-4-8 0,-1 4 12 15,5 6-12-15,-8-9 11 0,0 9-11 0,4-3 10 16,-10 6 6-16,2-3 2 0,-2 6 0 0,2-6 0 15,-2 3 12-15,-1-3 2 0,4 6 1 0,-4-6 0 16,0 0 6-16,0 0 1 0,-3 4 0 0,3 2 0 16,-3-6-3-16,0 6 0 0,3-3 0 0,-3-3 0 15,3 6-16-15,4-2-3 0,-4-4-1 0,0 6 0 16,1-3-5-16,-1 3-2 0,0-3 0 0,0 4 0 16,1-4 2-16,-5 3 0 0,-6 0 0 0,7-2 0 15,-4 5 0-15,0 0 1 0,0 1 0 0,4-1 0 16,-11-3-4-16,7 10-1 0,4-6 0 0,0-1 0 0,-8 0-8 0,8-6 8 15,-4 7-8-15,4-4 8 0,-7 4-8 0,3-1 10 16,-3-3-10-16,3 4 10 0,3-7-2 0,1 6 0 16,3-3 0-16,4-2 0 0,-4 2 3 0,4-6 0 15,4 6 0-15,-1-6 0 0,4 3-11 0,0-3 8 16,-1-3-8-16,5 3 8 0,-8-6-8 0,0 6 0 16,4 0 9-16,-4 0-9 0,1 0 0 0,-1 0 9 15,0 0-9-15,1 0 0 0,-1 6 9 0,4-3-9 0,-14-3 0 16,10 0 9-16,-7 10-9 0,4-10 0 0,-7 6 0 0,6-3 0 15,1 3 0-15,-4-3 0 16,11-3 0-16,-10 7 0 0,2-7 11 0,8 3 0 0,-4-3 0 16,1 0 0-16,-1 0-11 0,4 0 0 0,-4 6 0 15,4-6-11-15,-4 0 11 0,8 6 0 0,-8-2 0 16,4-4 0-16,7 6 8 0,-7-3-8 0,-1 3 8 0,5 4-8 16,-8-7 9-16,4 12-9 0,7-5 12 0,-7-1-12 15,6 1 8-15,1-1-8 0,-3 1 0 0,-1 5 0 16,8 1 0-16,-5-4 0 0,5 4 0 0,-4-7 0 15,3 10 8-15,-7-9-8 0,11 9 0 0,-3-4 0 16,-4 1 0-16,3-4 0 0,1 4 0 0,-1-6 0 16,0 8 0-16,1-2 0 0,3-3 0 0,-4 2 0 15,1-5 0-15,3 5 0 0,-1-5 0 0,-2-1 0 0,3 1 0 16,0 5 0-16,0-2 8 0,3-4-8 16,-3 1 0-16,4 5 10 0,-4-5-10 0,0 5 8 0,7-2-8 0,-8 3 0 15,5-1 9-15,3 4-9 0,0-6 0 0,0 2 9 16,0 1-9-16,3-3 0 0,-3 5 0 15,8-2 0-15,-8 0 0 0,0 2 0 0,3-5 8 0,1 3-8 16,-4 3 0-16,7-4 0 0,-4-2 0 0,4 2 0 16,-7 1 8-16,11-3-8 0,-11-7 8 0,14 3-8 15,-11 1 9-15,8-1-9 0,0 1 11 0,-1-1-11 16,4-3 12-16,7-3-12 0,-6 4 10 0,-1 2-10 16,7 0 8-16,-7-2-8 0,7-4 0 0,-3 6 8 15,3 1-8-15,0-4 0 0,4 3 0 0,-8 1 0 16,12-1 0-16,-5 1 0 0,-6-1 0 0,7 7 0 15,-1-7 0-15,-2 0 0 0,2 7 0 0,1-6 0 0,7-1 0 0,-8 0 0 16,-2 1 10-16,6-4-10 0,0-3 12 0,0 3-12 16,0-2 9-16,4 2-9 0,-4-6 0 0,4 3 9 15,-4-3-9-15,4 0 0 0,3-3 0 0,4 3 8 16,-4 0 0-16,4 0-8 0,0 0 12 0,3 0-4 16,1 0-8-16,-1 0 10 0,-3 0-10 0,0 0 10 15,3 0-10-15,-3 3 0 0,7-3 0 0,0 0 0 16,-8 0 0-16,8 0 0 0,-3 0 0 0,2 0 0 15,5 6 0-15,-8-3 0 0,8-3 8 0,-12 0-8 16,8 7 0-16,4-7 0 0,-1 0 0 0,0 0 0 16,1 0 0-16,3-7 0 0,-4 7 0 0,0-3 0 15,1 3 8-15,-1 0 0 0,-3 0 0 0,0-6 0 16,3 6-8-16,1 0-9 0,-1 0 9 0,4 0-13 16,0 0 13-16,3 0 0 0,4 0 0 0,-7 0 0 0,4 0 0 15,-4 0 0-15,0 0 0 0,3 0 0 0,-3 0 0 0,7 0 0 16,-7 0 0-16,3-3 0 0,4 3 0 0,0-6 0 15,-7 6 9-15,7-4-9 0,0-2 0 0,7 6 0 16,-7-3 0-16,0-3 0 0,0 6 0 0,4-10 0 16,-8 10 0-16,4-9 0 0,0 9 0 0,-7-6 0 15,7 3 0-15,0-4 0 0,7 4 8 0,-7-3-8 16,0 6 0-16,-7-10 0 0,3 10 0 0,-3-9 0 16,0 3 0-16,3 3 0 0,1 3 0 0,-1-7 0 15,4 7 0-15,-10-3 0 0,-1 3 0 0,0 0 0 16,1 0 0-16,-8-6 0 0,4 6 0 0,0-3 0 15,-4-3 0-15,4 2 0 0,-4 4 0 0,1-6 0 16,3 6 0-16,-4-3 0 0,4-3 8 0,0 3-8 0,-11-4 0 16,7 1 0-16,1 3 0 0,-8-3 0 0,7 3 0 15,1-7 0-15,2 1 0 0,-2 2 0 0,-4-2 0 0,3 0 0 16,-3-1 8-16,-1 1-8 0,1 3 0 0,-3-4 0 16,-5 1 0-16,-2-1 0 0,2 1 0 0,-3 3 0 15,1-7 9-15,2 4-9 0,1-7 8 0,-7 7-8 16,-4-7 0-16,4 7 0 0,3-1 0 0,-7-2 0 15,-10-4 0-15,3 10 0 0,7-7 0 0,-3 4 0 16,-4-7 12-16,0 0-4 0,0 4 0 0,-3-4 0 16,-1-3 0-16,1 4 0 0,-4-4 0 0,3 6 0 15,4-2-8-15,-6-1 0 0,-5-3 0 0,-3 0 0 16,4 4 8-16,-4-4-8 0,3 6 12 0,-6-2-4 16,-4-1-8-16,3-3 0 0,4 7 0 0,-4-4 0 0,-6 0 0 15,-1-3 0-15,8 1 0 0,-4 2 0 0,0 3 0 16,-7-2 0-16,-1-1 0 0,1 7-11 0,4-10 11 0,-8 6 0 15,-7-3 0-15,1 1 0 0,-1 2 0 16,4-6 0-16,-7 4 0 0,3-1 0 0,0-3 0 16,1 0 0-16,-1 4 0 0,0-4 0 0,4 0 0 0,-4 3 0 15,1 4 0-15,-5-4 0 0,1 1 0 0,0 5 0 16,0-2 0-16,-4 2 0 0,0-5 0 0,4 5 0 16,-7 1 0-16,3 2 0 0,-3-2 0 0,3 6 0 15,0-3 0-15,4-4 0 0,-4 7 0 0,0-3 0 16,-3-4 10-16,0 4-10 0,0-3 0 0,-4 6 0 15,4-4 0-15,-8 4-10 0,4-3 10 0,-3-3 0 16,0 9 0-16,-4-4 0 0,4-2 0 0,-1 0 0 0,-3-4 0 16,-3 7 0-16,3-3 0 0,-7-3 0 0,4 5 0 0,-1-2 0 15,-6 3 0-15,7-3 0 0,-4 6 0 0,3 0 0 16,1-6 0-16,-4 2 0 0,0 4 0 0,4-6 0 16,-11 6 0-16,3 0 0 0,-3 0 9 0,4 6-9 15,-1-6 0-15,4 0 0 0,-3 0 0 0,3 0-12 16,-7 4 12-16,0-4 0 0,-3 6 0 0,3-6 0 15,-4 6 0-15,4-3 0 0,4-3 0 0,-1 6 0 16,-6-6 0-16,3 4 0 0,0-4 0 0,0 6 0 16,3-3 0-16,5 3 0 0,-5-3 0 0,1 4 10 15,6 2-10-15,-3-3 0 0,4 4 0 0,-11-1-11 16,7 1 11-16,0-1 0 0,4 0 0 0,-1 7 0 16,1-3 0-16,3 2 0 0,0-5 0 0,0 9 0 15,1-4-13-15,2-2-1 0,-6 2 0 0,3 1 0 16,-3 3-102-16,-1-7-20 0,-3 14-4 0</inkml:trace>
  <inkml:trace contextRef="#ctx0" brushRef="#br0" timeOffset="7630.02">27055 17047 403 0,'10'-6'36'0,"-10"6"-36"0,0 0 0 0</inkml:trace>
  <inkml:trace contextRef="#ctx0" brushRef="#br0" timeOffset="7864.64">26843 17028 230 0,'-25'0'20'0,"11"0"-20"0,-4 0 0 0,-3 4 0 16,-7-4 100-16,0 0 15 0,-4 0 3 0,0 0 1 15,1 0-105-15,-5 6-14 0,1-6-16 0,-4 0 3 0,0 0 13 16,1 0-9-16,-5-6 9 0,1 6-8 0,-4 0 8 16,-3-4 0-16,-1-2 0 0,-3 6-8 0,-3-3 22 15,-1-3 5-15,5 6 1 0,-1-6 0 16,-7 2-20-16,3-2 0 0,-3-3-11 0,0 6 11 0,0-4-20 0,0 7 2 16,-3-3 1-16,-1-3 0 0,4 3 1 0,0-4 1 15,-7 7 0-15,0-9 0 0,-3 9 3 0,3 0 0 0,3-6 0 16,1 6 0-16,3-3 12 0,0 3 0 15,0-7 0-15,3 7 0 0,-3 0-11 0,0-3 1 16,0 3 0-16</inkml:trace>
  <inkml:trace contextRef="#ctx0" brushRef="#br0" timeOffset="7970.35">23643 16916 172 0,'-42'6'8'0,"21"-6"1"0,-11 0-9 0,-3 0 0 0,-1 0 0 0,1 0 0 15,7 0 88-15,-4 0 15 0,7 0 3 0,1 0 1 16,-1-6-107-16,4 6-17 0</inkml:trace>
  <inkml:trace contextRef="#ctx0" brushRef="#br0" timeOffset="8011.68">23280 16897 57 0,'14'0'0'0</inkml:trace>
  <inkml:trace contextRef="#ctx0" brushRef="#br0" timeOffset="8840.49">23749 16916 57 0,'32'0'0'0,"7"0"0"0,6 0 0 0,12 0 0 15,-1 0 206-15,8 0 36 0,-4 0 7 0,10-4 2 16,4-2-179-16,4 6-35 0,7 0-7 0,-4-3-2 15,0-3-28-15,4 6 0 0,3 0 0 0,0 0 0 0,-7 0 0 0,4-7 0 16,-4 7 0-16,-3 0 0 0,3 0 16 16,-4 7-4-16,4-7 0 0,4 6 0 0,0-3 0 0,-1 7 0 15,-2-10 0-15,2 6 0 0,1-3 6 0,0 3 1 16,-1-3 0-16,-6-3 0 0,0 10 11 0,-4-4 2 16,3-6 1-16,-3 6 0 0,0-3-19 0,-3 4-4 15,-1-4-1-15,-2 6 0 0,-1-9 2 0,0 7 0 16,0-4 0-16,3-3 0 0,-3 0-11 0,0 6 0 15,-3-3 0-15,-4 3 8 0,0-6-8 0,-7 0 0 16,-1 0 0-16,-2 0 8 0,3 0-8 0,-4 0 0 16,-3 0 0-16,0 0 0 0,0 4 0 0,-4 2 0 15,-3-6 0-15,-4 0 0 0,0 0 0 0,-6 6 0 16,2-3 8-16,-2-3-8 0,-1 0 0 0,0 0 0 16,-3 0 0-16,-1 0 0 0,1 0 11 0,-4-3-3 0,4 3-8 15,-4-6 12-15,-3 6 9 0,-1 0 2 0,-2 0 0 0,-1 0 0 16,3 0-23-16,-3 0 0 0,1 0 0 15,-5 0 0-15,4-6 0 0,-3 6-8 0,-4-4 0 0,3 4 0 16,-2 0-8-16,2 0 0 0,-3 0-1 0,-7 0 0 16,7 0 17-16,-7 0 0 0,0 0 0 0,7 0 0 15,-7 0 0-15,0 0 8 0,0 0-8 0,0 0 12 16,0 0-4-16,0 0-8 0,4-6 11 0,-4 6-11 16,0-3 9-16,0-3-9 0,0 3 0 0,0-4 9 15,-4-2-9-15,1 6 10 0,-1-4-10 0,-3-2 10 16,0 0 6-16,-3 2 0 0,2-2 1 0,-2 6 0 15,-1-3 3-15,-3-4 1 0,0 7 0 0,-4-10 0 16,1 4-21-16,-4 6 0 0,-4-6 0 0,4-1 8 16,0 1-8-16,-4-1 12 0,4-2-4 0,0 2 0 15,-4 1 16-15,7 0 4 0,-3 5 1 0,3-5 0 0,1 3-17 16,-1-10-3-16,-3 7-1 0,3-1 0 0,-6 1-8 16,3-1 0-16,-4 4 0 0,4-3 0 0,-8 6 0 0,5-7 0 15,-1 1 0-15,4 3 0 0,0 2 0 0,0-2 0 16,-1 6 0-16,8-9 0 0,0 9 0 0,4 0 0 15,3-7 0-15,7 7 0 16,0 0-20-16,0 0-7 0,0 0-1 0,7 7 0 0,3 2 9 0,8 1 2 16,3-1 0-16,0-3 0 0,7 4 17 0,1-7 0 15,2 6-8-15,1-3 8 0,3 4 0 0,-3-1 0 16,3 1 0-16,1-1 0 0,-1-3 13 0,7 4-3 0,-3-1-1 16,0 1 0-16,0-1 20 0,-1-3 4 0,-2 4 1 0,3-1 0 15,-4 0-19-15,-3 1-4 0,-1-1-1 0,-6-2 0 16,3 2-10-16,-7 0 0 15,1 1 9-15,-1-1-9 0,-7-3 0 0,0-2 0 0,0 5 0 16,-3-3 0-16,-4 4-18 0,0-7 2 0,-7 9 0 0,0-9 0 16,0 7 16-16,-4 6-12 0,-3-7 12 0,0 0-10 15,-3 1 18-15,-1-1 3 0,-3 7 1 0,-4-7 0 16,1 1-3-16,-1-1 0 0,0 1 0 0,-6-1 0 16,-1 0-9-16,4-2 0 0,-4 2-10 0,0 0 10 15,-3-5-59-15,-4 2-5 16,1 3-2-16,-1-3-686 0</inkml:trace>
  <inkml:trace contextRef="#ctx0" brushRef="#br0" timeOffset="9548.85">23618 16640 1094 0,'25'-10'97'0,"-14"7"-77"0,3-3-20 0,0-4 0 15,7 1 92-15,0 3 16 0,-3-4 2 0,0 1 1 16,-1 0-89-16,4-1-22 0,1 1 0 0,-5-1 0 16,-3 4 0-16,0-3 0 0,1-1 0 0,-1 1 0 15,0 6 0-15,0-4 0 0,-4-2 0 0,1 3 8 16,-4 3 13-16,0 3 3 0,-7 0 1 0,0 0 0 0,0 0-25 0,0 0 8 16,0 0-8-16,-10 3 0 0,3 6 0 0,-4 4 0 15,-3-4-14-15,-4 0 5 0,-3 4 9 0,-4-7 0 16,-3 13 10-16,3-9-10 0,-3 8 17 15,-4-8-2-15,1 5-1 0,-1 1 0 0,0-3-2 0,-3-4 0 16,-4 7 0-16,4-1 0 0,0-2 23 0,-1-4 4 16,1-2 1-16,0 2 0 0,-1 0-19 0,5 1-3 15,2-1-1-15,1 1 0 0,4-4-17 0,-1-3 0 16,4 3 0-16,0-3 0 0,3 4 0 0,0-7 0 16,4 9 0-16,0-9 0 0,3 6 0 0,-3-2 0 0,4-4 0 0,-1 6 0 15,1-3 0-15,6 3 0 0,4-6 0 0,-7 3 0 16,0 4 0-16,3 2 0 0,8 0 0 0,-1 1 0 15,1-1 0-15,3 1 10 0,4-1-10 16,-1 7 8-16,4-7-8 0,0 7 0 0,4-7 0 0,0 1 0 16,3-1 0-16,-3 0 0 0,3 1 0 0,0-1-11 15,0 1-5-15,0-1 0 0,4-3-1 0,0 4-531 16,-1-10-105-16</inkml:trace>
  <inkml:trace contextRef="#ctx0" brushRef="#br0" timeOffset="40968">25185 14645 403 0,'0'0'36'0</inkml:trace>
  <inkml:trace contextRef="#ctx0" brushRef="#br0" timeOffset="41301.36">24560 15141 918 0,'-38'22'40'0,"23"-10"9"0,-6 4-39 0,-7-4-10 0,0 14 0 0,-4-8 0 16,4-2 53-16,0 0 9 0,-1-4 2 0,5 4 0 0,-1-4-4 0,0-2 0 15,4 2 0-15,4-8 0 0,2 5-28 16,1 0-7-16,4-9-1 0,-1 7 0 0,1-7 7 0,3 0 1 16,-1 0 0-16,8 0 0 0,0-10 0 0,0-5 1 15,8 5 0-15,-1-6 0 0,3 4-13 0,4-4-2 16,4-9-1-16,7 6 0 0,-1-9 3 0,12 3 1 15,2 3 0-15,8-9 0 0,4-1-3 0,3 1-1 16,3-7 0-16,4 4 0 0,0-10-17 0,3 6 0 16,8-6 0-16,0 7 0 0,-4-7 0 0,3 0 0 15,-6 0 0-15,-1 10 0 0,-6-4 0 0,-1 10-12 0,-7-7 3 0,4 10-543 32,0 6-109-32</inkml:trace>
  <inkml:trace contextRef="#ctx0" brushRef="#br0" timeOffset="54851.77">18390 17370 2361 0,'-3'-28'104'0,"-1"12"23"0,1 4-102 0,3-10-25 0,0 0 0 0,3-3 0 15,8 6 129-15,3-6 21 0,4-3 4 0,-1-1 1 16,1-2-140-16,0 3-28 0,3-7-6 0,-7 7-1 31,-4 0-8-31,1 3-1 0,-4-3-1 0,4 3 0 0,-11-1-4 0,-4 5-1 0,-7-5 0 0,-3 1 0 16,-14 7 23-16,-4-1 4 0,-10-6 8 0,-4 12-13 16,-7-3 13-16,-10 7 0 0,-8 0 0 0,-3 2 10 0,-3 4 17 15,2 6 3-15,-2-3 1 0,6 10 0 0,1 5-14 0,3 4-2 16,7 0-1-16,0 12 0 0,3-2 26 0,8 8 6 15,3 4 1-15,4 6 0 0,6 0-37 0,8 6-10 16,0 7 0-16,7 3 0 0,0 9 0 0,7 0 0 16,-1 0-12-16,8 6 4 0,7-5-12 0,4 5-1 15,3-6-1-15,4 0 0 0,6 0 8 0,4 0 2 16,8-9 0-16,2 0 0 0,1-10 12 0,7-3 0 16,3-3 0-16,4-3 0 0,3 3 17 0,4-12 10 15,4 6 1-15,3-10 1 0,7-6 4 0,7 0 1 16,4-12 0-16,3 2 0 0,0-8-9 0,3-7-1 15,1-7-1-15,3-8 0 0,1 2-5 0,-1-12-1 0,-4 0 0 0,-6-3 0 16,0-7 3-16,-4-2 0 0,-4-10 0 0,-3-7 0 16,-3-5 0-16,-11-13 1 0,-4-1 0 0,-7-14 0 15,-6-1-5-15,-5-3-2 0,-6-6 0 0,-11 0 0 16,-3-4-3-16,-8 13-1 0,-6-3 0 0,-11 10 0 16,-7-1 1-16,-8 7 0 0,-9 3 0 0,-15 9 0 15,-7 1-19-15,-11 8-4 0,-14 7-1 0,-10 3 0 31,-18 10-94-31,-17 6-18 0,-22 9-4 0,32 9-1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8:10:46.7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8925 7207 1036 0,'-338'0'92'0,"144"0"-73"16,-53 6-19-16,-39-2 0 0,-28 11 176 0,-14 4 32 0,-18 0 7 16,-14 6-652-16,-10 3-131 0</inkml:trace>
  <inkml:trace contextRef="#ctx0" brushRef="#br0" timeOffset="5213.42">4530 7445 403 0,'-7'-9'17'0,"0"3"5"0,-4-4-22 0,0 1 0 16,4 0 0-16,0-1 0 0,0 4 186 0,-3 3 33 0,3-4 6 0,-4-2 2 16,0 6-184-16,1-3-43 0,-1 3 0 0,1-4 0 15,-4 1 0-15,3 3-13 0,0-3 3 0,-3 2 1 16,4 4-3-16,-4-6 0 0,3 3 0 0,-3-3 0 16,3 6 64-16,-3-3 13 0,4-4 3 0,-4 7 0 15,3 0 38-15,0-3 8 0,1 3 2 0,3 0 0 16,-11 3-33-16,7-3-7 0,-3 0 0 0,4 0-1 15,3 0-24-15,-11 7-5 0,4-4-1 0,0 6 0 16,0-9-22-16,-4 6-5 0,4-2-1 0,0 2 0 0,0-6-6 0,-4 9-2 16,4-9 0-16,3 10 0 0,1-10 12 0,3 0 3 15,7 0 0-15,0 0 0 0,-11 0 19 0,11 0 4 16,0 0 1-16,0-3 0 0,0-4 6 0,0-2 2 16,0 3 0-16,0 2 0 0,4-2-25 0,3 3-5 15,-4-3-1-15,8 3 0 0,0-4-3 0,3 7-1 16,-4-3 0-16,4 3 0 0,0-6-10 0,8 6-3 15,-1 0 0-15,3 0 0 0,5 0-8 0,2 0 0 16,5-3 0-16,3-3 0 0,-1-4 9 0,12 4 0 16,3 3 0-16,0-7 0 0,14 4 2 0,-11-3 0 0,8-1 0 15,-5 1 0-15,9 3-3 0,-1-4 0 16,-4 1 0-16,8 6 0 0,3-4 0 0,-7 4 0 16,7-3 0-16,-11 6 0 0,8-3-8 0,-1 3 12 15,12 0-12-15,-8 3 12 0,0-3-12 0,0 0 0 0,3 0 0 0,1 0 8 16,7 0-8-16,-1 0 8 0,1 0-8 0,3 0 8 15,-3-3-8-15,0-3 8 0,-1 6-8 0,4-10 8 16,8 10-8-16,-5-6 12 0,-2 3-12 0,-1 3 12 16,0-7-4-16,0 7 0 0,4 0 0 0,-15 0 0 15,5 0-8-15,-1 0 0 0,3 7 9 0,1-4-9 16,-7-3 0-16,3 6 0 0,0 4 0 0,-3-10 0 16,-1 9 0-16,8-9 0 0,-8 0 0 0,12 0 8 15,-5 0-8-15,1 0 0 0,0 0 0 0,6-3 0 16,1-3 0-16,0-1 0 0,-7 4 0 0,-1 3 8 15,-3-6-8-15,-3 6 0 0,0-3 0 0,-8-4 0 16,1 7 0-16,-4 0 0 0,-7 0 0 0,0 0 8 0,-7 0-8 16,-1 7 0-16,-6-7 0 0,4 3 0 0,-4-3 0 0,-4 6 0 15,0-6 0-15,-3 10 0 0,-4-10 0 16,1 9 0-16,-1-9 0 0,-7 9 0 0,4-9 0 16,-7 0 0-16,-4 7 0 0,0-7 0 0,-3 3 0 0,-4-3 0 15,-4 0 0-15,1 0 0 0,-1 0 8 0,-10 0 0 16,0 0 0-16,0 0 0 0,0 0-8 0,0 0 8 15,-7 0-8-15,-3 0 8 0,-4-3-8 0,-4-4 11 16,-7 4-11-16,-6-3 12 0,-1-3-12 0,-7 9 0 16,-7-7-10-16,4 4 10 0,-8-3 0 0,5 3 0 15,-5-4 0-15,-3 4 10 0,-3-3-10 0,-1 3 0 16,-3-3 0-16,0 6 0 0,-3-10 0 0,-4 10 0 16,0-9 0-16,-4 9 0 0,1-6 0 0,-4 2-12 0,-4-2 4 0,0 3 8 15,1-3 0-15,-1-4 0 0,-3 10 0 0,0-9 0 16,-7 6 0-16,-4-4 0 0,0 1 0 0,-3 3 0 15,7-3 0-15,-11 6 0 0,0-3 0 0,1 3 0 16,2 0-8-16,-3 0 8 0,4 0 0 0,4 0 0 16,-1 3 0-16,-3-3-9 0,10 6 9 0,-10-6 0 15,3 9 0-15,4-2-8 0,3-4 8 0,0 6 0 16,-3-2 0-16,7 2 0 0,0-6 0 0,-4 7 0 16,1-4 0-16,-1 3 0 0,0 1-10 0,4-1 10 15,0 0 0-15,0 1 0 0,-4-4 0 0,8 4-8 16,-8-1 8-16,11 0 0 0,10-2 0 0,1-4 0 15,-1 6 0-15,8-9 0 0,3 10 0 0,0-10 0 0,11 6 0 16,-4-6 0-16,0 9 0 0,11-9 0 0,-4 6 0 16,7-2 0-16,-3-4 0 0,7 6 0 0,-1-6 0 15,1 0 0-15,3 3 0 0,1-3 0 0,6 0 0 0,-7 0 0 16,4-3 0-16,0 3 0 0,3 0 0 0,8-6 0 16,-8 6 0-16,4-4 0 0,0 4 0 0,0-6-10 15,3 6 10-15,-3 0 0 0,7-6-12 0,4 3 12 16,-8-3-12-16,8 6 12 0,-5 0-15 0,5-4 4 15,3-2 1-15,-7 3 0 0,7 3-9 0,0 0-1 16,0-6-1-16,0 6 0 16,0 0-95-16,0 0-20 0,0 0-3 0,0 0-695 15,0 0-139-15</inkml:trace>
  <inkml:trace contextRef="#ctx0" brushRef="#br0" timeOffset="15644.84">24663 5492 2131 0,'0'0'47'0,"0"0"9"0,-4-6 3 0,1 2 1 0,-1-2-48 0,1 3-12 0,-4-3 0 0,3-4 0 15,0 1 0-15,-3 0 12 0,0-1-12 0,-7 1 12 16,4 2 4-16,-8 4 0 0,-3-3 1 0,-4 6 0 16,-3-3-4-16,-7 3-1 0,-4 3 0 0,-3-3 0 15,-4 9-12-15,-4-9-10 0,-3 7 2 0,-3 2 0 16,-4-6 8-16,-4 10 0 0,1-4 8 16,-4 4-8-16,0-7 23 0,0 3 0 0,0 1 0 0,0-1 0 15,-7 1 7-15,0-1 2 0,0 0 0 0,-1 1 0 16,-2 2-6-16,6 1-1 0,-3-4 0 0,-3 10 0 15,-5-3-15-15,5 3-10 0,3 0 12 0,0 6-12 16,7-7 0-16,-4 7 0 0,-3 4 0 0,11-1 0 16,10 6 12-16,-4 1-12 0,1-1 12 0,3 4-12 15,7-3 19-15,4 2-3 0,6 4-1 0,-6-3 0 0,7 5-15 16,3 1-8-16,4 0 8 0,0-6-13 0,-1 6 13 0,1-7 16 16,10 1-3-16,1 3-1 0,-1-4-12 0,4 1 9 15,0-3-9-15,7 5 8 0,0-8 7 0,0 8 1 16,-4-2 0-16,8 0 0 0,6 6-16 0,1 0 0 15,-8-1 0-15,1 4 0 0,6 4 0 0,1-4 0 16,-1 6-9-16,4-3 9 0,-3-3 0 0,6 7 10 16,8-1 0-16,3 0 0 0,-3-6-10 0,10 6 10 15,4-2-10-15,7-4 10 0,-4-3-1 0,7 3 0 16,1-3 0-16,13-1 0 0,8-5 6 0,3 6 1 0,0-3 0 16,7-7 0-16,7-2 10 0,7 2 2 0,4-6 1 0,10 4 0 15,0-10-29-15,8 3 0 0,6 0 0 0,4-6 0 16,0-1 10-16,3-2-1 0,1-3 0 15,3-4 0-15,7 7-9 0,4-7 8 0,-1 7-8 16,4-7 8-16,0-6 0 0,8 4-8 0,2-4 12 0,1 3-4 16,-4-6-8-16,4-6 0 0,3 3 0 0,0-4 0 15,0-2 0-15,-3 0 0 0,-4-10 0 0,1 3 0 16,-5-3 0-16,-6-9 8 0,-4 3-8 0,-4-3 8 16,1-7-8-16,-8-2 10 0,-3 2-10 0,-3-9 10 15,-11 0-10-15,3 7 0 0,-7-7 0 0,-7 6 0 16,-6-6 8-16,-12 7 0 0,-6-4 0 0,-11-3 0 15,-11-3 1-15,-7 3 0 0,-6-3 0 0,-4-3 0 16,-11 6-9-16,-7-3 0 0,-4-6 0 0,-10-1 0 0,0-2 0 16,-10-10 0-16,-4 3 0 0,-7 0 0 0,-4-2 0 0,-7-4 0 15,-7 3-9-15,-10-3 9 0,-8-3 0 0,-6 0 0 16,-4-7-8-16,0 7 8 0,-7 0 0 0,0 0 0 16,0 0 0-16,-11 3 0 0,-7-3 0 15,-3 9 0-15,3 3 0 0,-7 7 9 0,-6 0-9 0,-1 6 10 16,0 3-10-16,-7 0 10 0,-7 6-10 0,-7 1 0 15,0-4 0-15,-3 6 0 0,-4 4 0 0,0-4 0 16,-1 10 0-16,-2-3 0 0,-8 3 0 0,4-3 0 16,4 9 0-16,-8 0 0 0,-3-6 0 0,0 9 0 15,3 7 0-15,-3 0 0 0,-4-1-8 0,7 10 8 16,8-3 0-16,-4 6 0 0,0 3 0 0,7-2 0 0,3 5 0 16,1 7 0-1,-5-4-72-15,12 13-6 0,7-6-2 0,-4 6-1219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4:58.6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13162 12463 345 0,'0'0'31'0,"0"0"-31"0,0 0 0 0,0 0 0 16,0 0 204-16,0 0 34 0,0 0 7 0,0 0 2 16,7-3-158-16,4-4-31 0,-4 7-6 0,-7 0-2 15,7-9 3-15,0 6 1 0,-4-3 0 0,5-1 0 16,-8 7-2-16,0 0 0 0,7-3 0 0,-7 3 0 15,0 0 10-15,0 0 2 0,0 0 0 0,0 0 0 16,0 0-20-16,0 3-4 0,0 10-1 0,-4-1 0 0,1-2 16 0,-5 5 3 16,-2-2 1-16,3 3 0 0,-4 2-11 0,1 1-1 15,-1 6-1-15,1-6 0 16,-8 6 2-16,0-6 0 0,4 6 0 0,-4-6 0 16,-3 9-23-16,0 4-4 0,-4-4-1 0,4 0 0 15,-3 0-6-15,2 4-2 0,1-1 0 0,0-6 0 16,0 3 12-16,3-3 3 0,4 0 0 0,-3-3 0 15,2 0-15-15,5-3-4 0,-1 0 0 0,1 0 0 0,-1-10-8 16,4 7 8-16,0-7-8 0,0 1 8 0,3-1-8 0,-3 0-9 16,4-2 9-16,-1-4-13 15,4-3-27-15,0 0-4 0,0 0-2 0,0 0 0 16,0 0-56-16,0 0-11 0,0 0-3 0,0 0-639 16,0 0-128-16</inkml:trace>
  <inkml:trace contextRef="#ctx0" brushRef="#br0" timeOffset="485.69">12704 12560 1094 0,'0'0'97'0,"0"0"-77"0,0 0-20 0,0 0 0 0,0 0 210 0,0 0 38 15,0 0 8-15,0 0 2 0,0 0-156 0,0 0-31 16,0 0-7-16,0 0 0 0,0 0-40 0,7 0-8 15,3 6-2-15,1-3 0 0,-1 4-6 0,1-4-8 16,0 6 11-16,-4 1-11 0,3 5 25 0,4 4-1 16,-3-3-1-16,-1-4 0 0,1 13 19 0,0-6 4 15,-1 0 1-15,1 6 0 0,-1 0-4 0,1 0-1 16,0-3 0-16,3-3 0 0,-4 6-7 16,1-6-2-16,3 6 0 0,0-6 0 0,0 0-19 0,0 3-4 15,0-4-1-15,4 1 0 0,0 0-9 0,-4-3 8 16,3 3-8-16,-3-1 8 0,4 1-8 0,-4 0 0 15,-7 3 0-15,0-3-11 0,0-10-4 0,-3 4-1 0,3-7 0 16,-3 3 0 0,-1 1-75-16,-3-10-15 0,0 0-3 0,0 0-1 15,0 0-48-15,0 0-10 0,0 0-1 0,0 0-1 0</inkml:trace>
  <inkml:trace contextRef="#ctx0" brushRef="#br0" timeOffset="1130.83">12735 12318 1094 0,'-10'0'48'0,"10"0"11"0,-7-6-47 0,3 3-12 15,-3-3 0-15,0 3 0 0,3-4 123 0,1 4 22 16,-4-3 5-16,3-3 1 0,1 9-109 0,-1-4-22 16,1-2-4-16,-1 6 0 0,4 0 20 0,0 0 4 15,-7-6 0-15,7 6 1 0,0 0 3 0,0 0 0 16,0 0 0-16,-3 6 0 0,-1 4 6 0,4-10 2 15,4 6 0-15,-4-6 0 0,3 3-2 0,4 6 0 16,0-9 0-16,4 7 0 0,-1-7 4 0,1 0 1 0,3 0 0 16,0 0 0-16,0-7-16 0,4 4-3 0,0-3-1 15,-1-3 0-15,1 5-15 0,3-8-2 0,0 9-1 16,0-3 0-16,4-4-6 0,0 7-2 0,0-3 0 16,-1-4 0-16,1 7-1 0,-4-3 0 0,4 0 0 0,-4 2 0 15,0-2-8-15,0 3 0 0,0-3 0 16,1 6 8-16,-1-3 1 0,-4-4 0 0,1-2 0 0,-4 9 0 15,0-9 15-15,0 9 2 0,-3-4 1 0,-4 4 0 16,4-6-27-16,-4 6-14 0,-7 0 2 0,0 0 0 16,0 0 25-16,0 0 6 0,0 0 1 0,0 0 0 15,0 0-2-15,0 0 0 0,0 0 0 0,0 0 0 16,-4-9-8-16,-3 2-2 0,4 4 0 0,-4-3 0 16,3 3 4-16,-3-3 0 0,3-4 0 0,-3 10 0 0,0-9-1 15,-3 3 0-15,3 2 0 0,0-5 0 0,-4 3 1 16,0 3 0-16,4-4 0 0,-3 4 0 0,-1-3-3 15,1 6 0-15,3-9 0 0,-4 9 0 0,-3-4 2 16,0-2 0-16,7 0 0 0,-4 3 0 0,1 3-11 16,-1-7 12-16,4 7-12 0,0 0 12 0,0-3-12 15,7 3 0-15,-7 0 0 0,0-6 0 16,7 6-64-16,-4-3-14 0,4-3-3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6:18.8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25682 4893 1494 0,'0'0'66'0,"0"0"14"0,0 0-64 0,0 0-16 0,0 0 0 0,0 0 0 15,0 0 70-15,0 9 11 0,0 1 3 0,0-1 0 16,0 7-10-16,-3-4-2 0,3 4 0 0,0 3 0 16,0 6-16-16,3 3-4 0,-3 0-1 0,4 4 0 15,-4-1-13-15,3 13-2 0,1-3-1 0,-4 0 0 16,3 2-1-16,-3 1 0 0,0 0 0 0,-3-6 0 15,3 6-34-15,-7-10 0 0,3 4 0 0,-3 6 0 16,4-19 0-16,-4 13 0 0,3-4 0 0,-3-6 0 16,0-3-35-16,0 0-13 15,0-6-4-15,0 6 0 0,0-12-123 0,0 3-25 16,3-7-4-16,-3 0-2 0</inkml:trace>
  <inkml:trace contextRef="#ctx0" brushRef="#br0" timeOffset="716.47">26141 5021 1209 0,'0'0'108'0,"0"0"-87"15,-4-3-21-15,-3 3 0 0,7 0 142 0,-3-9 24 16,-1 3 5-16,-3 6 1 0,0 0-88 0,0 0-18 15,0 6-3-15,-4-3-1 0,-3 3-3 0,4 4-1 16,-4 5 0-16,-1-2 0 0,5 3-23 0,-1 2-5 16,-3 1-1-16,4 6 0 0,-1 4-16 0,0-4-3 15,4 3-1-15,0 0 0 0,0 7-9 0,0-7 0 16,4 6 0-16,3 1 8 0,0-1-8 0,0-5 0 0,7-1 0 16,0 3 0-16,3-3 0 0,5-9 0 15,2 6 0-15,4-12 0 0,0 2 0 0,4 4-14 16,0-9 3-16,7-4 1 0,-1-3 10 0,1-3-10 0,0-3 10 15,3-3-10-15,0-4 10 0,1 1 0 0,-1-7 0 16,4-3 8-16,-4 1-8 0,0-1 0 0,4 0 0 0,-11-6 0 16,-3 6 0-16,-4-6 0 0,-3-3 0 15,0 3 0-15,-8-4 13 0,-3-5 2 0,-3-1 0 0,-4 7 0 16,-4-6 9-16,-3 5 3 0,-3-5 0 0,-8 6 0 16,0 3-10-16,-6-4-1 0,-5 4-1 0,1 7 0 15,0-1-3-15,-4 9-1 0,-3 1 0 0,3 3 0 16,-7 6-11-16,4 0 0 0,0 0-12 0,-1 6 12 15,1-3-28-15,3 3 3 0,4-3 0 0,0 4 0 16,7 2-34-16,3-3-6 0,4-2-2 16,7 2-632-16,0-6-126 0</inkml:trace>
  <inkml:trace contextRef="#ctx0" brushRef="#br0" timeOffset="1657.95">27640 5250 1526 0,'11'-6'68'0,"-11"6"13"0,-4-3-65 0,4-3-16 0,0 6 0 0,4-10 0 15,-1 1 42-15,-3 6 5 0,0 3 1 0,0-13 0 16,0 10 5-16,0-6 2 0,-3 2 0 0,-4-2 0 15,3 0-23-15,-3 5-4 0,4-2 0 0,-8 3-1 16,7-3-9-16,-6 0-2 0,3 2 0 0,-4 4 0 16,1-6-2-16,-1 6-1 0,0 6 0 0,1-6 0 15,-1 0-13-15,4 4 0 0,-3 2 8 0,3-6-8 16,-4 6 14-16,0-3 0 0,4 7 0 0,-3-1 0 0,3-3 6 0,-4 4 2 16,1 2 0-16,-1 4 0 0,0 3-3 0,1 0-1 15,-1 12 0-15,-3-9 0 0,4 12 3 16,-5-5 1-16,8 5 0 0,0-6 0 0,0 7-11 15,7-16-3-15,0 6 0 0,4 0 0 0,3-6 2 0,3-1 0 16,5 1 0-16,-1-3 0 0,3-7-22 16,1 1-4-16,3-1 0 0,4-3-1 15,0-2-33-15,-1-4-6 0,4 0-2 0,4 0 0 16,-4-4-34-16,4-2-6 0,-7 3-2 0,3-3 0 16,-7-4-4-16,0 1-2 0,-3-1 0 0,0 1-368 15,-4 3-74-15</inkml:trace>
  <inkml:trace contextRef="#ctx0" brushRef="#br0" timeOffset="1970.8">28032 4526 1728 0,'0'0'153'0,"0"3"-122"0,3 13-31 0,-3-4 0 0,4 4 88 0,-1 3 11 16,1 9 2-16,3-3 1 0,0 0-68 0,-4 10-14 15,5 2-2-15,-5 7-1 0,1-6 6 0,-4 3 1 16,7-1 0-16,-7 4 0 0,0 10-24 16,0-10 8-16,-4 9-8 0,1-3 0 0,-1-3 0 15,1 0-13-15,-5 3 1 0,5-6 1 16,3-6-21-16,-4-1-4 15,4-2 0-15,4-7-1 0,-1-3 14 0,1 0 3 0,0-12 1 0,3 3 0 16,0 2-25-16,0-8-4 0,0-1-2 0,0-3-515 16,0-2-103-16</inkml:trace>
  <inkml:trace contextRef="#ctx0" brushRef="#br0" timeOffset="2499.01">28589 5097 1324 0,'-7'3'118'0,"0"-3"-94"0,-4 9-24 0,1 1 0 16,-1-4 132-16,-3 3 21 0,0 1 5 0,-4 9 1 15,4-4-98-15,-3-2-19 0,-1 2-4 0,-3 4-1 16,3 0-1-16,-3 3-1 0,0 0 0 0,0 3 0 16,0 0-16-16,3-3-3 0,0 3-1 0,4 3 0 15,0-2 5-15,7 2 0 0,0-13 1 0,3 11 0 0,4-5-10 0,0-5-3 16,0 3 0-16,4 0 0 0,3-10-8 0,7 7 0 16,0-7-10-16,4 1 10 15,-1-4-29-15,5-3 0 0,2-3 0 0,1 0 0 16,0-3-6-16,-1-3-1 0,1-4 0 0,-4 1 0 15,4-1-5-15,-4-5-2 0,-3 5 0 0,3-2 0 0,-7-4 15 0,4 0 4 16,-4-2 0-16,-4-1 0 0,1 3 32 0,0-3 6 16,-4-6 2-16,0 6 0 0,-4-2 0 0,1-5 1 15,-4 11 0-15,-4-4 0 0,4 10 7 0,-3-1 0 16,-4 1 1-16,0 2 0 0,0 4-1 0,3 3 0 16,-7 3 0-16,4-3 0 0,4 7-3 0,-4-4-1 0,3 3 0 15,1 4 0-15,-1-1 8 0,1 0 2 16,3 7 0-16,0-7 0 0,0 10-5 0,3-3-1 0,1-4 0 15,-4 14 0-15,0-8-14 0,3 1-10 0,-3-3 12 0,4 3-12 16,-1-1 0-16,1-2-22 0,-1 3 3 0,1-10 1 31,3 7-34-31,0-7-8 0,-3 1 0 0,3-4-1 16,0-3-61-16,3 7-12 0,1-10-2 0,-1 0-670 0</inkml:trace>
  <inkml:trace contextRef="#ctx0" brushRef="#br0" timeOffset="2974.74">29302 4927 1782 0,'0'0'79'0,"0"0"16"0,0 0-76 0,0 0-19 16,-4 10 0-16,-3-1 0 0,0-6 74 0,-7 7 11 15,3-4 3-15,-6 3 0 0,-1 1-28 0,-3 9-6 16,3-10-1-16,-3 7 0 0,-4-1-25 0,1-2-4 16,-1 6-2-16,0-4 0 0,1 4-13 0,-1-3-9 15,-3 3 12-15,3 0-12 0,-3-4 0 0,3-2 0 16,0 2-10-16,4 4 10 0,4-9-14 0,3-4 5 16,3-3 1-16,4 3 0 0,7-6-6 0,0 0-1 15,0 0 0-15,0 0 0 0,0 0-5 0,10 0-2 0,5 0 0 16,2 0 0-16,-3 0 2 0,8-6 1 0,-1 3 0 0,3-3 0 15,-2 6 19-15,2 0 16 0,1-10-4 0,-4 10 0 16,4 0-12-16,-1 0 0 0,-2 0 0 0,-1 0 0 16,4 10 0-16,-8-10 0 0,4 9 0 0,-7-3-10 15,1 4 10-15,-5-1 0 0,4 10 0 0,-7-3-8 16,0 3 8-16,-7-1 0 0,4 1 0 0,-4 6-8 16,-7-6 8-16,0-3 0 0,0 3 10 0,-4-1-10 15,1 1 25-15,-5-3-1 0,1 3 0 0,0-1 0 16,0-8-12-16,0 6-4 0,-4 2 0 0,1-8 0 15,-4 5-28 1,3 1-5-16,-3-3-2 0,0-4 0 0,-1 7-161 0,1-7-32 16,-25 7-6-16,18-13-2 0</inkml:trace>
  <inkml:trace contextRef="#ctx0" brushRef="#br0" timeOffset="3454.28">29961 4796 1382 0,'0'0'123'0,"0"0"-99"15,-7 0-24-15,4 0 0 0,-4 6 212 0,0-3 38 16,-4 3 7-16,-3 4 2 0,3-1-222 0,-6 1-37 0,-4-1-21 0,-8 7 2 15,1-4-1-15,-7 13-1 0,3-15 0 0,-3 15 0 16,3-6 21-16,0-1 0 0,1 1-9 0,-1-3 9 16,4-4 16-16,-1 4 8 0,1 0 0 0,7-7 1 15,3 1-4-15,1-1-1 0,-1 0 0 0,8-2 0 16,-1-4-8-16,4 6-3 0,7-9 0 0,0 0 0 16,0 0-9-16,0 0 0 0,0 0 0 0,7 10 0 15,0-10 0-15,7 6 8 0,0-3-8 0,0 3 0 16,4-2 0-16,3 2 0 0,0 3 0 0,1 1-11 15,2-4-4-15,1 3-1 0,0-6 0 0,-1 7 0 16,5-1 2-16,-5 4 0 0,1-1 0 0,3-2 0 16,-3 5 14-16,-4-5 0 0,-3 5 0 0,-4-2-9 15,0 3 9-15,-7 3 0 0,3-1 0 0,-10 1 8 16,0-3 4-16,-3 3 2 0,-4-10 0 0,0 7 0 16,-4 3 9-16,-3-1 1 0,0-8 1 0,0 5 0 15,-4 1-25-15,1-3 8 0,-5 2-8 0,1-2 0 16,0 3-20-16,0-7-8 15,0 10-3-15,0-10 0 0,-1-3-113 0,5 4-22 16,-1-4-5-16,4-3-403 0,0-6-81 0</inkml:trace>
  <inkml:trace contextRef="#ctx0" brushRef="#br0" timeOffset="3885.51">29891 5341 230 0,'32'-9'10'0,"-22"9"2"0,1 0-12 0,3-3 0 0,4-3 0 0,-1-1 0 16,1 4 351-16,3-3 67 0,0 3 14 0,-3-4 2 16,-1 4-267-16,1-3-54 0,-4 3-10 0,4-3-3 15,-1-4-43-15,1 1-9 0,-4 3-1 0,4 2-1 16,-8-5-20-16,8 3-4 0,-4-7-1 0,4 4 0 16,-4-7-21-16,0 7-8 0,0-1 0 0,0-5 0 15,0 5-3-15,-3-9 0 0,0 10 0 0,-1-7 0 16,-3 7-1-16,0-10 0 0,-3 10 0 0,-1-7 0 15,-3 3 12-15,-3-2 0 0,-1 5 10 0,1-5-10 16,-8 5 25-16,4 1-1 0,0 6 0 0,-7-4 0 16,0 7 8-16,0 0 0 0,-4 7 1 0,4-4 0 15,-7 6-6-15,3 7-2 0,-3-7 0 0,0 10 0 16,-4-3-25-16,4 3 0 0,0 6 8 0,0-3-8 16,3 3 0-16,4 0 0 0,0-3 0 0,3 3 0 15,4-6 28-15,0 6 3 0,4-6 1 0,-1 6 0 16,4 0-20-16,4-3-3 0,-1-7-1 0,4 4 0 0,0 0-8 15,4 0 8-15,3 3-8 0,-4-10 8 0,5 7-8 16,-1-3-17-16,7 0 4 0,-4-4 1 16,1-3-42-16,3 1-8 0,4-4-2 15,3 4 0-15,0-4-16 0,4-3-3 16,-4-3-1-16,4-3 0 0,-4-3-12 0,4 6-4 0,-4-4 0 0,-3-2-771 16</inkml:trace>
  <inkml:trace contextRef="#ctx0" brushRef="#br0" timeOffset="4393.6">31221 4786 2340 0,'-4'0'52'0,"-3"0"10"0,-3 0 2 0,-1 10 1 0,-3-10-52 0,0 6-13 0,0-3 0 0,-7 7 0 16,-4-1 33-16,-3 0 4 0,-1 1 1 0,-2 5 0 16,-1-5-6-16,-3 9 0 0,-1-10-1 0,5 0 0 15,-1 7-19-15,4-6-4 0,-1 5-8 0,8-12 12 16,4 7-4-16,-1-4-8 0,4 3 11 0,3-9-11 0,4 7 0 0,0-4-14 16,7-3 1-16,0 0 0 15,0 0-12-15,11-10-3 0,3 10 0 0,4-9 0 0,-1 3 15 0,8 3 2 16,0-4 1-16,3 4 0 0,0-3 10 15,0 6 11-15,4 0-3 0,0 0 0 0,-1 6 1 0,-2-3 0 16,-1 4 0-16,-3-4 0 0,-1 6 5 0,1-3 1 16,-4 10 0-16,0-3 0 0,4-4-15 0,-7 0 0 15,-4 7 8-15,0 0-8 0,0-4 0 0,0 4 11 16,0 3-11-16,-3 0 10 0,-1-4-10 0,1 4 0 16,0 0 0-16,-4 0 0 0,0 6 0 0,-4-6 0 15,4-4 0-15,-3 4 8 0,-4 6-8 0,0-6 8 16,0 0-8-16,-4 6 8 0,-3-6 13 0,0 0 3 15,0-4 0-15,-3-2 0 0,-1 3 0 0,-3 2 1 16,0-8 0-16,-4 5 0 0,4 1-10 0,-4-3-3 16,-3-4 0-16,0 0 0 0,-4-2-12 0,1 2 0 15,-1 1 0-15,-7-10 0 16,-3 9-29-16,-4-9-9 0,4 0-2 0,-4 0 0 16,-7 0-175-16,4 0-35 0</inkml:trace>
  <inkml:trace contextRef="#ctx0" brushRef="#br0" timeOffset="4953.53">25615 6163 2480 0,'-17'-3'55'0,"-5"-3"11"0,1 6 2 0,-3-4 1 0,2-2-55 0,5 6-14 0,3-3 0 0,0 3 0 16,3-6 0-16,0 6 0 0,4 0 8 0,7 0-8 15,0 0 19-15,0 0 1 0,11 0 0 0,3 0 0 16,11 0-20-16,-1 0 0 0,1-3 0 0,3 3-9 16,4-7 9-16,10 7-8 0,4 0 8 0,4 0-8 15,3 0 8-15,10-6-8 0,8 3 8 0,6-3-8 16,4 6 0-16,8-10 0 0,2 1 0 15,8-1 0-15,3 1-9 0,4 0-2 0,4-7 0 16,6 6 0-16,14-8 19 0,1 8 0 0,3-5 0 0,11 2 0 16,6-3-17-16,5 1 3 0,2 2 1 0,1-3 0 15,0 7 37-15,7 0 7 0,7-1 1 0,-1-5 1 16,-2 2-33-16,3-3 0 0,3 7 0 0,4-7 0 16,3 4 13-16,1-4-4 0,-1-3-1 0,-6 4 0 15,-1-4-8-15,0 9-11 0,-3-9 3 0,-7 10 0 16,-7-7-22-16,0 7-4 15,-1-4-1-15,-6 1 0 0,-4 3-64 0,-3 5-13 16,-4-2-2-16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7:18.7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28512 9666 1609 0,'0'0'35'0,"0"0"7"0,0 0 2 0,0 0 2 0,0 0-37 0,0 0-9 15,0 0 0-15,0 0 0 0,0 0 53 0,0 0 9 16,-8 0 2-16,1-3 0 0,4 3-29 0,-4 0-6 15,0 0-1-15,0 3 0 0,0-3-3 0,0 6-1 16,-4-2 0-16,0-4 0 0,1 6-10 0,-4-3-2 16,0 3-1-16,0 4 0 0,-4-4-2 0,0 3 0 0,4 1 0 15,-4 2 0-15,1-6 0 0,-1 10 0 16,1-3 0-16,2-4 0 0,5 1-1 0,-1 5-8 0,1-5 12 16,3 5-4-16,0-5-8 0,0-7 12 0,-1 6-12 15,8 1 12-15,-3 2-12 0,3-9 0 0,-4 7 0 16,4-10 8-16,4 9-8 0,-4-9 0 0,3 6 0 15,1 4 8-15,3-7 8 0,0 3 0 0,-7-6 1 0,11 0 0 16,-1 0-17-16,4 7 0 0,1-7-13 16,-5 0 5-16,4-7 8 0,0 7 0 0,-3 0 0 0,-1 0 0 15,5-6 0-15,-5 6 0 0,1 0 0 0,-1 0 0 16,-3 0 0-16,-7 0 0 0,7 6 0 0,4-6 0 16,-4 10-8-16,-7-10 8 0,4 9-8 0,-1 0 8 15,4 1-10-15,-7-1 10 0,0-9-12 0,4 7 12 16,-4 2 0-16,0-9-8 0,0 9 8 0,0-2 0 15,0-4 11-15,0 6 5 0,0 1 2 0,0-4 0 16,0-6-18-16,0 9 0 0,0 1 8 0,0-4-8 0,0-6 0 16,0 9 0-16,0-6 0 0,-4 7 0 0,4-10 0 15,0 0 0-15,0 9 0 0,-3-2 0 16,-1 2 0-16,1 0 13 0,-1 1-2 0,1-4-1 0,-1-3-10 0,1 7 8 16,3-10-8-16,-8 6 8 0,8-6-8 0,-3 3 0 15,-4 3 0-15,3 4 0 0,-3-10 0 0,0 9-17 16,0-9 4-16,0 0 1 0,-3 0 12 0,-1 0 0 15,0 0 0-15,-3 0 0 0,4 0 0 0,-1 0 0 16,-3 0 0-16,0 0-9 16,-4-3-37-16,1-3-7 0,2 6-2 0,1 0-578 15,-3-10-116-15</inkml:trace>
  <inkml:trace contextRef="#ctx0" brushRef="#br0" timeOffset="720.42">28434 10510 1432 0,'0'0'64'0,"0"0"12"0,0 0-60 0,0 0-16 0,0 0 0 16,0-7 0-16,0 7 48 0,0 0 8 0,0-9 0 0,0 9 1 15,-7-6-28-15,7 6-5 0,-4 0-2 16,4 0 0-16,0 0-7 0,-3 0-2 0,-4-3 0 16,-4 3 0-16,4 3 11 0,0-3 3 0,-4 6 0 15,-3 3 0-15,4 1-14 0,-1-4-2 0,-3 3-1 0,0 1 0 16,0-1 6-16,0 1 0 0,3 8 1 0,1-8 0 15,-1 6-2-15,0-7-1 0,4 10 0 0,0-4 0 16,4-2-4-16,-1 3-1 0,1 3 0 16,-1-1 0-16,4-8-9 0,0 5 8 0,0-5-8 15,4 5 8-15,-1-5-8 0,1-7-17 0,-1 6 4 0,1-2 1 16,6-7 12-16,1 6-12 0,0-6 12 0,-1-6-12 16,1 6 3-16,3-7 1 0,-4 4 0 0,5-3 0 15,-1 3 20-15,0-7 5 0,3 4 1 0,-2-3 0 16,-1-1-18-16,0 1-16 0,0-7 4 0,-4 7 0 15,5-10 25-15,-5 3 6 0,1 4 1 0,-4-4 0 16,0-3 1-16,0 10 1 0,-4-7 0 0,1-3 0 16,-4 10 2-16,0-10 0 0,0 4 0 0,-4 5 0 15,1-9-10-15,-4 10-2 0,0 0 0 0,0-1 0 0,-4-6-12 16,4 7 0-16,-7 0 0 0,3 9 0 0,-3-7-16 16,0 4 0-16,-3-3 0 0,-1 6 0 15,4 0-10-15,0 6-2 0,0-6 0 16,-1 0 0-16,1 3-37 0,4 4-8 0,-1-7-2 0,1 3 0 15,10-3-104-15,0 0-21 0</inkml:trace>
  <inkml:trace contextRef="#ctx0" brushRef="#br0" timeOffset="1393.93">28490 11165 172 0,'0'0'16'0,"0"0"-16"16,4-9 0-16,-4-1 0 0,3 1 202 0,-3-1 38 16,0 1 7-16,0-7 1 0,4 7-130 0,-4-1-26 0,-4-5-6 15,4 5-1-15,-3 1-30 0,3-4-7 16,-4-2 0-16,1 5-1 0,-1 4-1 0,4-6 0 0,-3 2 0 16,3-6 0-16,0 7-3 0,-4 0-1 0,4-7 0 0,0 7 0 15,0-1-3-15,0-6-1 0,-3 7 0 0,3 0 0 16,0-1-9-16,0 1-1 0,0 6-1 0,-4-4 0 15,4 7-13-15,0 0-2 0,-3-6-1 0,3 6 0 16,-7 6-11-16,0-6 0 0,-1 10 0 0,1-4 0 16,0-3-8-16,0 13 8 0,4-7-10 0,-4 7 10 15,3-3 0-15,-3 5 0 0,4-2 0 0,-1 9 0 16,1-3 0-16,-1 0 8 0,1 0-8 0,-1 3 10 16,0 3-10-16,1 1 0 0,-1 2 0 0,1-3 8 15,-1 7-8-15,1-1 0 0,-1-3 0 0,-3 10 0 16,4-9 0-16,-1 2 0 0,-3 1 0 0,4 2 0 15,-4-5 0-15,3-1 0 0,0-6 0 0,1 3 0 16,3-6-12-16,-4 0 1 0,1-6 1 0,3-4 0 16,3 4-9-16,1-7-1 0,-4 1-1 0,0-10 0 15,0 0-34-15,0 0-6 0,0 0-2 16,0 0-773-16</inkml:trace>
  <inkml:trace contextRef="#ctx0" brushRef="#br0" timeOffset="1710.38">28173 11422 806 0,'0'0'72'0,"0"0"-58"0,0 0-14 0,0 0 0 15,0 0 185-15,0 0 35 0,0 0 6 0,0 0 2 16,0 0-107-16,0 0-21 0,0 0-4 0,10 0 0 16,1 0-26-16,-4-6-5 0,-7 6-1 0,11 0 0 15,-1-10-9-15,4 7-3 0,0-3 0 0,1 6 0 16,-1-3-19-16,3-3-4 0,1 6-1 0,-4-3 0 16,4-4-16-16,-4 7-3 0,0 0-1 0,0 0 0 31,-3 0-30-31,-1 0-6 0,1 0-2 0,-4 0 0 15,3 0-138-15,1 0-27 0,-4 0-5 0</inkml:trace>
  <inkml:trace contextRef="#ctx0" brushRef="#br0" timeOffset="2248.41">28409 11842 1796 0,'0'0'40'0,"0"0"8"0,-3 10 1 0,-1-1 1 0,4 1-40 0,0 5-10 0,-3 1 0 0,3-4 0 0,0 7 21 0,0-3 3 16,0 9 0-16,-4-3 0 0,8 0 12 0,-4 0 4 16,-4-3 0-16,4 6 0 0,-3 0-32 0,-1-6-8 15,1 6 0-15,-1-3 0 0,0 3 0 0,1-6 11 16,-4-4-11-16,3 10 12 0,1-6-12 0,-4 0-11 15,3-10 3-15,-3 10 0 16,0 0-38-16,0-10-7 0,-4 7-2 0,4-6 0 16,4-1-115-16,-4 0-23 0,-4-2-5 0,11-7-1 0</inkml:trace>
  <inkml:trace contextRef="#ctx0" brushRef="#br0" timeOffset="2485.87">28134 12071 288 0,'0'0'12'0,"0"0"4"0,0 0-16 0,0 0 0 0,0 0 0 0,0 0 0 16,11 3 444-16,-1-3 85 0,4 0 18 0,0 0 3 16,1 0-434-16,-5 0-86 0,4 0-18 0,0 0-3 15,4-3-9-15,0-3 0 0,3 0 9 0,0 3-9 16,4-4 0-16,-4-2 0 0,0 6-12 0,0-7 4 15,0-5-39-15,0 5-7 0,-3 4-2 16,0-7 0-16,-4 4-148 0,0 0-29 0,11-16-7 16,-4 15 0-16</inkml:trace>
  <inkml:trace contextRef="#ctx0" brushRef="#br0" timeOffset="4354.29">28169 13062 57 0,'0'0'0'0,"0"0"0"0,0 0 0 0,0 3 0 0,-3 7 160 0,3-10 26 16,0 9 6-16,-4 1 0 0,1-4-107 0,3-6-21 15,0 9-5-15,0-9-1 0,0 0-14 0,0 10-4 16,0-10 0-16,0 0 0 0,0 0 4 0,0 0 0 16,0 0 0-16,0 0 0 0,-4 9 13 0,4-9 3 15,0 0 1-15,0 0 0 0,0 0-22 0,0 0-5 16,0 0-1-16,0 0 0 0,0 0-10 0,0 0-3 16,0 0 0-16,0 0 0 0,0 0 12 0,0 0 1 15,-3 9 1-15,3-9 0 0,0 0 6 0,0 0 2 16,0 0 0-16,0 0 0 0,0 0 0 0,0 0 0 15,0 0 0-15,0 0 0 0,0 0 6 0,0 0 2 16,0 0 0-16,0 0 0 0,0 0-3 0,7 0-1 16,0-9 0-16,0 9 0 0,0-9-4 0,-4 5-1 0,8-2 0 0,-7-3 0 15,3-7-15-15,-4 7-3 0,-3-1-1 0,7-2 0 16,-3-4-22-16,6 7 8 0,-6-7-8 0,6-3 0 16,-6 4 12-16,3-4-3 0,0 0 0 15,-3 3 0-15,3 7-9 16,0-10 0-16,-4 10 0 0,4-10 0 0,0 9 0 0,0 1 0 0,0 0 0 15,-3 2 0-15,-1-2 0 0,5 9 0 0,-5-10 0 0,4 10 0 16,-7 0 0-16,0 0 0 0,0 0 8 0,7 0-8 16,4 4 0-16,-11-4 0 0,0 0 0 0,7 6 0 15,0 3 0-15,0-9 0 0,-4 10 0 0,-3-10 0 16,8 9 0-16,-5 0 0 0,-3-2 0 0,4 2 0 16,-1 7-14-16,-3-4-5 0,0-2-1 0,-3-1 0 15,-1 7 7-15,4 0 1 0,0-7 0 0,-3 4 0 16,3-4 20-16,0 3 4 0,-4-2 0 0,0-1 1 0,4-9 5 0,0 0 1 15,0 0 0-15,0 0 0 0,0 0-19 0,0 0 0 16,0 0 0-16,0 0 0 0,0 0 10 0,0 0-2 16,8-9 0-16,-5-1 0 0,-3-2-8 0,4 3 8 15,-1-1-8-15,1-9 8 0,-1 10 0 0,1-10 0 16,-1 3 0-16,1-2 0 0,-1-1-8 0,1 3 0 16,-1-3 0-16,-3 0 0 0,4 1 0 0,3 2 0 15,-7-3 0-15,3 3 0 0,4 7 0 0,-3 0-11 16,0-1 3-16,-1 1 0 0,1 9-2 0,-1-10 0 15,4 4 0-15,-7 6 0 0,0 0 10 0,7 0-8 0,-7 0 8 16,11 6-8-16,-1-6 8 0,-3 10-10 0,4-4 10 0,-4 4-10 16,0-1 10-16,-3 3 0 0,3-2 0 0,-4 6 0 15,1 2 0-15,-1-2 0 0,1 3 0 0,-4 0 0 16,0-1 0-16,3 8 0 0,-3-8 0 0,0 7 0 16,0-6 0-16,0 0 0 0,0 0 0 0,0 3 0 15,0-3 0-15,0-7 0 0,0 4 0 0,0-7 0 31,0 7-24-31,0-7-5 0,0-5-2 0,0 5 0 16,0-9-84-16,0 0-17 0,0 6-3 0,0-6-549 0,0 0-109 0</inkml:trace>
  <inkml:trace contextRef="#ctx0" brushRef="#br0" timeOffset="5358.06">28469 13476 864 0,'0'0'76'0,"0"0"-60"0,0 0-16 0,0 0 0 0,0 0 127 0,0 0 22 15,0 0 5-15,0 0 1 0,0 0-92 0,0 0-19 16,0 0-3-16,-3-3-1 0,-1-3-12 0,1 3-2 16,3-4-1-16,0 7 0 0,-4-6 11 0,-3 3 3 15,3-3 0-15,4 2 0 0,0 4-22 0,-7-6-4 16,4 3-1-16,-4-3 0 0,0 3 24 0,0-4 5 15,-4 7 1-15,4 7 0 0,-3-7-16 0,-5 3-3 16,1 6-1-16,-3-3 0 0,3 4-8 0,-4-1-2 16,-3 1 0-16,3 5 0 0,4-2-12 0,0 3 9 15,3 2-9-15,-3-2 8 0,4-3-8 0,3-4 0 16,-1 7 0-16,1-1 0 0,4-5 0 0,-1-1 0 16,4 1 0-16,0-1 0 0,0 0 0 0,4 1 0 15,-1-1 0-15,4 1 0 0,-3-4 0 0,3 3 0 0,-7-9 0 16,7 0 0-16,4 10 0 0,-1-10-17 0,4 6 4 0,1-6 1 15,2-6 12-15,-3 6-11 0,4-10 11 0,3 1-10 16,-3 3 10-16,-1-4 0 0,5-2 0 0,-8-4 0 16,3 7 0-16,-3-7 0 0,0-3 0 0,1 7 0 15,-5-4 12-15,1 0-3 0,-4-3 0 16,3 7 0-16,-6-4 11 0,3 1 3 0,-3 2 0 0,-1-3 0 16,1 1 5-16,-4 5 2 0,3-2 0 0,-3 5 0 15,0-2-22-15,0 9-8 0,0-3 0 0,0 3 0 16,0 0 17-16,0 0-2 0,0 0-1 0,0 0 0 15,0 0-6-15,-7 3 0 0,4 6-8 0,-1 1 12 16,0-1-12-16,1 1 0 0,-1-1 0 0,1 7 0 16,3-1 12-16,-4-2-4 0,4 3-8 0,0 2 12 0,0-2-12 15,4-3 0-15,-4 2 0 0,3 4 0 0,1 0 0 16,3-3 0-16,-3 2 0 0,3-2 0 0,0-3 0 0,0 2 0 16,0 4 0-16,0-3-10 0,3-4-4 0,-3 4-1 15,0-7 0-15,1 7 0 16,-5-6-35-16,4-1-7 0,-7-9-2 0,4 9 0 15,3-2-161-15,-7-7-32 0,0 0-6 16,0 0-2-16</inkml:trace>
  <inkml:trace contextRef="#ctx0" brushRef="#br0" timeOffset="5953.44">28603 13912 115 0,'0'0'10'0,"0"0"-10"15,0 0 0-15,0 0 0 0,0 0 316 0,0 0 60 16,0 0 13-16,0 0 3 0,0 0-228 0,0 0-46 16,0 0-9-16,0 0-1 0,0 0-79 0,0 0-15 15,0 0-3-15,0 0-1 0,0 0-10 0,0 0 0 0,0 0 9 16,0 0-9-16,0 0 33 0,0 0 3 0,0 9 0 16,0 1 0-16,-3-1 23 0,-1 1 5 0,1-1 0 0,3 0 1 15,-7 7-9-15,3 0-1 0,-3 3-1 0,-4-1 0 16,4 1-28-16,0 0-6 0,-3 6 0 15,-1 0-1-15,-3-6-9 0,3 9-2 0,-3-3 0 16,4-6 0-16,-1 9-8 0,-3-12 12 0,3 9-12 16,-3-3 12-16,0-6-12 0,0 3 0 0,4-4 0 0,-5-2 8 15,5-4-8-15,-1 4 0 0,-3-10 0 0,7 6 0 32,-3-2-35-32,-1-4-5 0,0-3-2 0,4-3 0 0,0-4-18 15,0 4-4-15,0-6-1 0,0-4 0 0,4 4-103 16,-1-1-20-16,1-2-4 0,-1-4-360 0,-3-3-72 0</inkml:trace>
  <inkml:trace contextRef="#ctx0" brushRef="#br0" timeOffset="6195.05">28254 14066 288 0,'0'0'25'0,"-4"6"-25"15,4-6 0-15,0 0 0 0,0 0 355 0,0 0 65 16,-3 3 14-16,3-3 2 0,3 6-296 0,5 4-59 15,-5-1-12-15,4 1-2 0,7 5-5 0,-3-2-1 16,3 2 0-16,0 4 0 0,0-3-12 0,4 3-2 16,-1 0-1-16,1-4 0 0,0 4-26 0,-1 0-6 15,4 0-1-15,-6-4 0 0,6 4-13 0,-7-3 0 16,4-4 0-16,-1 7 0 0,-3-3 0 0,0 0 8 16,-3-4-8-16,3-2 0 0,-3 2-16 0,3-3-5 15,-7 1-2-15,3-7 0 16,1 3-82-16,-4-3-17 0,-7-3-3 0</inkml:trace>
  <inkml:trace contextRef="#ctx0" brushRef="#br0" timeOffset="9879.15">27220 11692 230 0,'0'0'20'0,"0"0"-20"0,0 0 0 0,0 0 0 0,0 0 109 0,0 0 18 16,0 0 3-16,0 0 1 0,0 0-113 0,0-3-18 16,0 3-12-16,0-7-291 0</inkml:trace>
  <inkml:trace contextRef="#ctx0" brushRef="#br0" timeOffset="29054.05">31129 8446 864 0,'0'0'76'0,"0"0"-60"0,0 0-16 0,0 0 0 16,0 0 108-16,0 0 18 0,7-6 4 0,-7 6 1 15,0 0-47-15,0 0-10 0,0 0-2 0,0 0 0 16,11 0-28-16,-11 0-5 0,0 0-2 0,0 0 0 16,3 6 23-16,4 3 4 0,-7 1 0 0,4-4 1 15,-1 3-9-15,-3 1-3 0,4-1 0 0,-1 10 0 16,1-3-21-16,0 2-5 0,3 1-1 0,-4 6 0 15,1-6-14-15,-1 6-4 0,4-6 0 0,0 0 0 16,0 0-8-16,0-1 0 0,4 4 9 0,0-3-9 0,-1 0 0 0,1-6 0 16,-1 9 0-16,1-4 8 0,3-5-8 0,-7 3 0 15,0-7 0-15,0 7 0 0,0-4 0 0,0-6 0 16,0 4 0-16,0-1 0 16,-7-9-40-16,4 10-7 0,-4-10-1 0,0 0 0 15,0 0-160-15,0 0-32 0</inkml:trace>
  <inkml:trace contextRef="#ctx0" brushRef="#br0" timeOffset="29423.7">31602 8374 864 0,'0'0'76'0,"0"0"-60"0,0 0-16 0,-7 3 0 16,3 9 156-16,1 1 28 0,-1-4 5 0,1 1 2 15,-1 9-127-15,-3 2-26 0,4 1-5 0,-4 3-1 16,-4 4 7-16,4-4 1 0,-4 9 0 0,-3-5 0 15,7 8 0-15,-7 4 0 0,-4-3 0 0,4 5 0 16,0 1-10-16,4-6-2 0,-5-4 0 0,-2 4 0 16,-1 6-28-16,4-10 0 0,-4 1-11 0,4-7 11 0,-3 7 0 15,6-7 0-15,-3 0 0 0,3-3 0 0,1-6 0 0,-1 0 0 16,1-3 0-16,3 2 0 16,0 1-91-16,-1-9-10 0,1 5-3 0,0-5-435 15,0 5-87-15</inkml:trace>
  <inkml:trace contextRef="#ctx0" brushRef="#br0" timeOffset="30186.12">31179 8157 1044 0,'0'0'46'0,"0"0"10"0,0 0-45 0,0 0-11 16,0 0 0-16,0 0 0 0,0 0 68 0,0 0 12 15,0 0 3-15,0 0 0 0,0 0-32 0,0 0-7 16,7-12 0-16,-4 9-1 0,-3 3-11 0,7-7-3 15,-3 4 0-15,-1-3 0 0,1-3 1 0,3 5 0 16,-4-5 0-16,4 3 0 0,0-4 11 0,4 1 3 16,-7-7 0-16,6 7 0 0,-3-1-15 0,4-5-2 15,-4 2-1-15,0-3 0 0,3-2-15 0,-2 2-3 16,-1 7-8-16,0-10 12 0,3 9-12 0,-3-5 0 16,0 5 0-16,0-2 0 0,-3-4 0 0,3 7 0 15,-4-1 0-15,1 4 0 0,3-3 11 0,-3-1-1 16,3-2 0-16,-4 2 0 0,1-2-10 0,-1 2 0 15,1 7 0-15,-1-6 0 0,4 2 0 0,-3-2 0 0,-4 0 0 16,0-1 0-16,0 10 0 0,0 0 0 0,0 0 0 16,0 0 0-16,0 0 0 0,0-6 0 0,0 6-12 15,0 0 12-15,0 0 0 0,0 0 0 0,0 0 9 16,0 0-1-16,3-9-8 0,-3 9 0 0,0 0 0 0,0 0 0 16,11 0 0-16,-7 6 0 0,-4-6 0 0,3 3 0 15,4 3 0-15,0-3 0 0,0 4 0 16,-3 2 0-16,-1 0 8 0,4-2 0 0,-7-4 0 0,4 6 0 15,-1 1-8-15,4 5 0 0,-3-5 0 0,-1-1 0 16,1 7 0-16,-4-16 0 0,4 9 0 0,3 1 0 16,-4-1 0-16,4 0 0 0,-3 1 0 0,3-1 8 15,0-2-8-15,0 2 0 0,0-3 0 0,-4-3 0 16,5 7 0-16,-5-1 0 0,-3-9 0 0,7 6 0 16,-7-6-20-16,4 4-4 0,-4-4-2 15,0 0 0-15,0 0-138 0,0 0-28 0,0 0-6 16,0 0-1-16</inkml:trace>
  <inkml:trace contextRef="#ctx0" brushRef="#br0" timeOffset="30721.83">31824 8643 864 0,'0'0'38'0,"0"0"8"0,0 0-37 0,0 0-9 16,0 0 0-16,0 0 0 0,0 0 196 0,0 0 36 16,0 0 8-16,0 0 2 0,0 10-170 0,0-1-35 15,-3 1-6-15,3 5-2 0,0-5-5 0,0 5-2 16,0-2 0-16,3 3 0 0,-3 2-2 0,0-2-1 16,4 3 0-16,-4-3 0 0,0 2-3 0,0 1-1 15,0 0 0-15,0 0 0 0,0-4-15 0,-4 4 8 16,4 0-8-16,-3-3 0 15,-1 3-21-15,1-4-11 0,-1-2-1 0,0 6-555 16,-3-4-110-16</inkml:trace>
  <inkml:trace contextRef="#ctx0" brushRef="#br0" timeOffset="34830.35">31161 9650 403 0,'0'0'36'0,"0"0"-36"15,0 0 0-15,0 0 0 0,0 0 144 0,0 0 23 16,0 0 4-16,3-6 1 0,4 3-96 0,-7 3-18 16,0-10-4-16,0 10-1 0,0 0 14 0,0 0 2 15,4-6 1-15,-4 6 0 0,4-10 9 0,-4 10 1 16,0 0 1-16,7-3 0 0,-4-3-37 0,4-3-7 16,-7 9-1-16,7-10-1 0,0 4-13 0,0 3-2 15,0-7-1-15,4 4 0 0,-4-3-9 0,4-1-2 0,-4 1 0 16,3 3 0-16,1-4 0 0,-1 1 0 0,-3-1 0 0,1 1 0 15,2 3 2-15,-3-4 0 0,0 1 0 0,0 6 0 16,0-7-2-16,-3 4-8 0,3-3 12 16,-4 9-4-16,1-10-8 0,-1 10 0 0,-3 0 0 0,4-9 0 15,-4 9 0-15,0 0 0 0,0 0 0 0,7 0-11 16,-3-6 11-16,3 6 0 0,-7 0 0 0,3-4 0 16,4-2 0-16,-7 6 0 0,4-9 0 0,-4 9 0 15,3 0 0-15,-3 0 0 0,0 0 0 0,0 0 0 16,0 0 0-16,0 0 0 0,0 0 0 0,0 0 0 15,0 0 0-15,0 0 0 0,4 9 0 0,-1 1 0 16,1-4 0-16,-4 3 0 0,0 1 0 0,0-1 0 16,3 1 0-16,1-1 0 0,-4 0 0 0,0 1 0 15,0 2 0-15,3 1 0 0,-3-7 0 0,4 3 0 0,-4 1 0 16,0-10 0-16,-4 3 8 0,4 3-8 16,0-6 0-16,0 0 0 0,0 0 0 0,0 10 0 0,0-1 0 15,0-9-16-15,0 0 4 0,4 6 0 16,-4-6-153-16,0 10-31 0,0-7-7 15,4 3-1-15</inkml:trace>
  <inkml:trace contextRef="#ctx0" brushRef="#br0" timeOffset="35446.5">31743 10258 1267 0,'0'0'112'15,"0"0"-89"-15,0 0-23 0,3-9 0 0,1 9 170 0,0-10 30 16,3 4 5-16,0 3 2 0,0-3-162 0,0-4-32 15,3 7-13-15,1-3 11 0,0-3-11 0,-1 5 0 16,4-2 0-16,0-3 0 0,0 9 0 0,-3-7 0 16,3 4 0-16,0 3 0 0,-3-6 0 0,-1 6 0 15,-3 0 0-15,4 0 0 0,-11 0 0 0,0 0 0 16,0 0 0-16,4 6 0 0,-4-6 0 0,0 10 0 16,-4-1 0-16,1 1 0 0,-8 5 0 0,4-2 0 15,0-4 0-15,-7 7 0 0,3 3 0 0,-7-1 0 16,4-2-10-16,0 3 10 0,-3 0 0 0,3-4 0 15,-1 4-8-15,5 0 8 0,-1-9 0 0,4 5 16 0,0 1-3 16,4-7-1-16,3 1 22 0,-4-1 4 0,4 1 1 16,4-1 0-16,-1 0-3 0,1 1 0 0,3-1 0 15,0 1 0-15,0-4-7 0,0 3-1 0,3 1-1 16,1-1 0-16,0-3-18 0,3 4-9 0,-4-1 10 0,4-6-10 16,1 4 0-16,-1 2-21 0,0 0 3 0,3-9 1 31,1 7-82-31,0-4-16 0,-4 3-3 0,3-6-819 0</inkml:trace>
  <inkml:trace contextRef="#ctx0" brushRef="#br0" timeOffset="36507.85">28903 11820 230 0,'-10'0'10'0,"6"0"2"0,0 0-12 0,1 6 0 16,-4-6 0-16,3 0 0 0,1 0 255 0,3 0 48 15,0 0 9-15,0 0 3 0,-4-6-243 0,4 6-48 16,0 0-9-16,0 0-3 0,0 0-4 0,0 0 0 16,0 0-8-16,0 0 12 0,0-3 39 0,7-4 7 15,-7 7 2-15,7-9 0 0,0 3 1 0,1 3 1 16,2-4 0-16,1-2 0 0,-1 0-22 0,1-1-4 15,-1 1 0-15,5-1-1 0,-1-5-9 0,0 2-2 0,0-3 0 16,4-2 0-16,-1 8-8 0,1-5-1 16,-1-4-1-16,5 3 0 0,2-6-2 0,1 3-1 15,0-3 0-15,3 4 0 0,0-11 0 0,-3 11 0 0,7-8 0 16,-4 8 0-16,7-7 6 0,-3-4 2 0,0 10 0 16,-1-6 0-16,1 0-5 0,0-3-1 0,-4-6 0 0,7 5 0 15,-3-5-3-15,3 6-1 0,4-7 0 16,0 1 0-16,-4 5-9 0,8-5 0 0,-5 6 0 0,1 0 8 15,0-1-8-15,-4-2 0 0,1 9 0 0,-5-9 0 16,1 9 0-16,-4-3 0 0,0-1 0 0,4 8 0 16,-4-1 0-16,4-6 0 0,0-3 0 0,0 9 8 15,-4-6-8-15,4 6 0 0,-4 0 0 0,0 3 0 16,0-9 12-16,-3 6-2 0,3 1-1 0,0-1 0 16,-3-6-1-16,0 6-8 0,-4 0 12 0,4-6-4 15,-4 6-8-15,-3 4 0 0,-1 2 0 0,-3-3 0 0,0-3 0 16,1 4 8-16,-5 5-8 0,-3 1 0 15,4 0 0-15,-4-1 0 0,0-6 8 0,-4 7-8 0,1 6 0 0,-1-6 0 16,1 2 0-16,-4 4 0 0,3-3 0 0,1-4 0 16,3 4 0-16,-3 3 0 0,-1-3 11 15,4-4-3-15,4 7-8 0,-1-3 12 0,-3-3-12 0,4 5-12 16,-4-2 3-16,4-3 0 0,-1 9 9 16,-3-7 0-16,0 4 0 0,-7 3 0 0,4-6 0 0,3 6 0 15,-4-9 0-15,-3 9 0 0,0 0 0 0,0 0 9 16,0 0-9-16,0 0 10 0,0 0-10 0,0 0 8 15,0 0-8-15,0 0 8 0,0 0-8 0,0 0 0 16,0 0 0-16,0 0 0 0,0 0-22 0,0 0 3 0,0-3 1 16,0 3 0-1,0 0-32-15,0 0-6 0,0 0-2 0,0 0-621 0,0 0-124 0</inkml:trace>
  <inkml:trace contextRef="#ctx0" brushRef="#br0" timeOffset="38058.08">31436 11660 1555 0,'0'0'138'0,"0"0"-110"15,0 0-28-15,0 0 0 0,0 0 253 0,0 0 46 16,0 0 9-16,0 0 1 0,0 0-209 0,0 0-43 15,0 0-8-15,-7 6-1 0,7-6-31 0,-4 3-5 16,4 4-2-16,-3 2 0 0,3-9-10 0,-4 6 0 16,1 4 9-16,-1-7-9 0,4-3 0 0,0 9 0 15,-3 1 0-15,-1-1 0 0,1-3 0 0,-1 4-10 16,4-10 1-16,0 9 0 16,-3 1-108-16,3-10-22 0,0 0-4 0,0 0-981 0</inkml:trace>
  <inkml:trace contextRef="#ctx0" brushRef="#br0" timeOffset="38627.1">31514 12535 2574 0,'0'0'114'0,"0"0"23"0,0 0-109 0,0 0-28 0,0 0 0 0,0 0 0 15,0 0 77-15,0 0 11 0,0 0 1 0,0 0 1 16,7 6-20-16,-4-3-4 0,-3 4-1 0,0 2 0 16,4 7-21-16,-1-7-5 0,-3 0-1 0,-3 1 0 15,-1-1-15-15,4 7-3 0,0-16-1 0,0 9 0 16,0 4-9-16,-3-7-2 0,-1 4 0 0,4-1 0 15,-3 0-8-15,3-9 0 0,-4 7 0 0,4-7 0 16,0 0-40-16,0 0-6 0,0 0-2 0,0 0 0 16,0 0-80-16,0 0-17 0,0 0-3 0,0 0-1121 15</inkml:trace>
  <inkml:trace contextRef="#ctx0" brushRef="#br0" timeOffset="39310.21">31627 13416 1382 0,'0'0'123'0,"0"0"-99"0,0 0-24 0,0 0 0 16,0 0 247-16,0 0 44 0,0 0 9 0,0 0 1 15,0 0-157-15,0 0-31 0,0 0-6 0,0 0-2 16,0 0-36-16,0 0-7 0,0 0-2 0,0 0 0 16,0 0-31-16,0 0-6 0,3 9-2 0,-3 1 0 15,0-1-10-15,0 7-3 0,0-7 0 0,0 1 0 32,-3 9-32-32,3-10-8 0,-8 0 0 0,5 7-1 0,-1-7-115 15,1 1-22-15,-8-1-5 0,4-9-1004 0</inkml:trace>
  <inkml:trace contextRef="#ctx0" brushRef="#br0" timeOffset="47858.91">31475 15900 172 0,'0'0'16'0,"0"0"-16"0,0 0 0 0,0 0 0 0,0 0 23 0</inkml:trace>
  <inkml:trace contextRef="#ctx0" brushRef="#br0" timeOffset="48176.52">31510 15827 403 0,'0'0'17'0,"0"0"5"0,0 0-22 0,0 0 0 15,0 0 0-15,0 0 0 0,0 0 245 0,0 0 45 16,0 0 9-16,0 0 1 0,0 0-171 0,0 0-34 0,0 0-7 15,0 0-2-15,0 0-11 0,0 0-3 16,0 0 0-16,0 0 0 0,0 0-8 0,0 0-1 16,0 0-1-16,0 0 0 0,0 0-5 0,0 0-1 15,0 0 0-15,0 0 0 0,0 0-24 0,0 0-4 0,0 0-2 16,0 7 0-16,4-4 10 0,-1 13 1 0,-3-7 1 16,4 0 0-16,3 10-18 0,0-3-4 0,-4 3-1 15,4-1 0-15,0 1 0 0,4 3 0 0,0 0 0 16,-1-6 0-16,1 9 4 0,3-3 1 0,-4-6 0 0,5 9 0 15,-1-7-10-15,-4 1-2 0,1 0 0 0,-1 0 0 16,1 3-8-16,0-3 0 0,-1-7 0 0,-3 7 0 16,0 3 11-16,0-9-3 0,0 2-8 0,0 4 12 15,1-10-12-15,-5 1 0 0,1-1 0 0,-1 1 0 16,1-4-32 0,-4-6-5-16,0 0-2 0,0 0 0 0,0 0-102 0,0 0-21 0,0 0-4 15,0 0-565-15,0 0-113 0</inkml:trace>
  <inkml:trace contextRef="#ctx0" brushRef="#br0" timeOffset="48549.52">32018 15711 1897 0,'0'0'84'0,"0"0"17"0,-3-3-81 0,3-3-20 0,0 6 0 0,0 0 0 16,0 0 48-16,0-9 4 0,0 9 2 0,0 0 0 16,0 0 1-16,0 0 0 0,0 0 0 15,0 0 0-15,0 0 18 0,0 0 4 0,0 0 1 0,0 0 0 16,10 9-17-16,-6 7-3 0,-8-4-1 0,4 4 0 16,-3 9-33-16,-1-6-6 0,-3 9-2 0,0 7 0 15,-4-7 12-15,1 6 1 0,-1 4 1 0,1 6 0 16,-4 0-17-16,-1 0-3 0,1 3-1 15,0 3 0-15,0-3 7 0,-4 6 0 0,1 0 1 16,3 1 0-16,-4-1-8 0,4-9-1 0,0 3-8 0,0-3 12 16,0 0-12-16,0-7 0 0,3 4 0 0,4-6 0 15,-4-4 0-15,4 4 0 0,0-10 0 0,-3 0 0 16,3-3 0-16,3-4 0 0,-3-2 0 0,0 0 0 16,3-4-99-16,1-5-22 15,3-7-5-15,0 0-704 0,0 0-141 0</inkml:trace>
  <inkml:trace contextRef="#ctx0" brushRef="#br0" timeOffset="49379.43">31535 15451 518 0,'0'0'46'0,"7"-9"-37"15,-4 2-9-15,4 4 0 0,1-3 233 0,-5-3 45 16,4-1 9-16,0 7 1 0,0-6-149 0,0-4-31 15,-3 4-5-15,6 6-2 0,-3-7-8 0,0 1-1 16,1-7-1-16,-5 7 0 0,8-1-31 0,-4-5-5 16,0 5-2-16,0-9 0 0,0 10-17 0,0-7-4 15,0-2-1-15,0-1 0 0,-3 3-16 0,3 3-3 0,-4-5-1 16,1 2 0-16,-1-3-11 0,1 3 8 0,-1-2-8 0,1 2 8 16,-1-3-8-16,1 10 10 0,-4-7-10 0,3 7 10 15,1-1-10-15,-4 1 12 16,0-1-12-16,0 1 12 0,3 3-12 0,-3 3 0 0,4-4 0 15,-4 7 8-15,0 0-8 0,0 0 0 0,0 0 0 0,0 0 8 16,0 0-8-16,0 0 0 0,7 7 0 0,0 2 8 16,-3 0 3-16,3 7 0 0,-4-3 0 0,4 2 0 15,-3 1 1-15,3 3 1 0,-4 0 0 0,1-1 0 16,-1 1 0-16,4 6 0 0,-3-6 0 0,-4 0 0 16,4 6 2-16,-4-6 0 0,0 0 0 0,0-4 0 15,0 4-4-15,0 0-1 0,0 0 0 0,0-3 0 16,0 2-10-16,0-2 0 0,0-7 0 0,0 7 0 15,0-6-10-15,0-1-4 0,0 0-1 0,3-6 0 16,1 4-37-16,-4-7-8 0,0 0-2 16,3 9 0-16,-3-9-133 0,0 0-26 0,11 0-6 0</inkml:trace>
  <inkml:trace contextRef="#ctx0" brushRef="#br0" timeOffset="49941.8">32187 16238 979 0,'0'0'87'0,"0"0"-70"15,0 0-17-15,0 0 0 0,0 0 272 0,4 7 50 16,0 2 10-16,-1-6 3 0,4 10-201 0,-7-4-40 15,4 4-8-15,-1-4-2 0,-3 0-51 0,4 7-10 16,-4 0-3-16,0-4 0 0,0 4-9 0,0 3-3 16,-4 0 0-16,1-4 0 0,3 4-8 0,-4 6 8 15,1-6-8-15,-1 0 8 0,1 0-8 0,-1 6 0 16,0-6 0-16,1-1 0 0,3-2-9 0,0 3-4 16,-4-4-1-16,4-2 0 15,-3-7-86-15,3 4-16 0,3-1-4 0,-3-9-564 16,0 0-112-16</inkml:trace>
  <inkml:trace contextRef="#ctx0" brushRef="#br0" timeOffset="50357.3">32424 16361 1785 0,'0'0'159'0,"0"0"-127"0,0 0-32 0,0 0 0 15,0 0 76-15,0 0 8 0,0 9 3 0,0 0 0 0,-4 1-87 0,1 5-23 16,-1-2-1-16,-3 3-1 0,4 2 75 0,-4 1 15 16,0 6 3-16,-4-6 1 0,7 0 29 0,-3-3 6 15,0 3 0-15,0-4 1 0,4 4-47 0,-1-10-10 16,1 10-1-16,-1-9-1 0,4-1-36 0,0 0-10 16,0 4 0-16,4-4 0 0,-4-9-8 0,3 10-7 15,4-7-1-15,0 3 0 16,0-6-14-16,4 0-3 0,3 0-1 0,0 0 0 0,0-6 18 0,7-3 4 15,-3 5 1-15,3-2 0 0,-3-3 3 0,0-1 0 16,-1 1 0-16,1-1 0 0,-1 1 16 0,1-7 3 16,-7 7 1-16,-1-7 0 0,1 4 31 0,-4-4 6 15,-4-3 2-15,-3 10 0 0,0-7-4 0,-3-3-1 16,-1 1 0-16,-3 2 0 0,-3-3-10 0,-4 0-3 16,3 4 0-16,-3 5 0 0,3-2-1 0,-3-4-1 0,0 7 0 15,-4 2 0-15,1-2-31 0,-1 6 0 0,1-4 0 16,-1 4 0-16,4-3-15 0,0 6 1 0,0-9 0 15,3 9 0 1,0-10-71-16,1 10-15 0,6-6-2 0,-3 6-760 0,0-9-152 0</inkml:trace>
  <inkml:trace contextRef="#ctx0" brushRef="#br0" timeOffset="52208.46">28952 13469 954 0,'0'0'42'0,"0"0"9"0,0 0-41 0,0 0-10 16,0 0 0-16,0 0 0 0,0 0 61 0,0 0 11 0,-3 0 1 0,3 0 1 16,-7 0 12-16,7 0 2 0,0 0 1 0,0 0 0 15,0 0 2-15,0 0 0 0,0 0 0 0,0 0 0 16,0 0-20-16,0 0-4 0,0 0-1 0,0 0 0 15,0 0-31-15,0 0-7 0,0 0 0 16,0 0-1-16,10 10-6 0,-10-10-1 0,4 6 0 0,3 3 0 16,-3-5-8-16,3 5-1 0,-4 0-1 0,1 1 0 15,-1 5 2-15,4-5 0 0,-3 6 0 0,3-4 0 16,-4 4 8-16,1-1 1 0,3 4 1 0,0-6 0 16,4 2 2-16,-4 4 0 0,3 0 0 0,1-3 0 15,3 3 3-15,4-4 1 0,-4-2 0 0,3 3 0 16,1 2-14-16,3 1-2 0,-3-3-1 15,-1 3 0-15,-2-1-3 0,-1 1-8 0,3 3 12 0,-3-3-4 16,-3 0 4-16,3 0 0 0,0 6 0 0,0 0 0 16,4-3 13-16,0 3 3 0,-1 3 1 0,1-3 0 15,0 3 3-15,-1-3 0 0,-3 4 0 0,4-10 0 16,0 12-20-16,3-9-3 0,-4 3-1 0,1 0 0 0,3-3-8 16,0 0 0-16,0 0 0 0,1-6 8 15,2 9 4-15,1-7 1 0,0 1 0 0,3 0 0 0,0 0-4 16,0 0-1-16,-6 3 0 0,2-4 0 0,1 1 0 0,-7 0-8 15,-1 9 12-15,1-3-4 0,0 0-8 16,-4 4 0-16,0-1 9 0,-4-3-9 0,4 3 0 0,-3 4 8 16,0-4-8-16,-1 0 0 0,-3-3 20 0,4-6 0 15,-1 9 0-15,1-9 0 0,0 0-10 0,3 3-2 16,0-3-8-16,3-1 12 0,-2 1-12 0,2 6 0 16,1 0 0-16,3-3 0 0,-3-3 0 0,3 6 0 15,-4-6 0-15,1-3 0 0,0 3 0 0,-4-1 0 16,3-2 0-16,-2 0 0 0,-5-4 0 0,4 7 0 15,0 6 8-15,-3-6-8 0,0 0 0 0,-4-4 0 16,0 4 8-16,0 0-8 0,-4-3 0 0,4 3 0 0,0-4 0 16,4-2 0-16,-4 2 0 0,4 4 0 0,-4-9 0 0,3 5 0 15,1-5 0-15,3 5 0 0,-4-2 8 16,1-4-8-16,3 1 0 0,0 5 0 0,0-5 0 0,-3-1 0 16,3 7 0-16,-3-3 0 0,3-4 0 0,-4 7 0 15,4-1 0-15,-3-2 0 0,3 3 0 0,-3 2 0 16,-1-2 0-16,1-3 0 0,0 2-9 0,-1-5 9 15,1-1 0-15,-1 7 0 0,1-7 0 0,-4 1 0 16,3-1 0-16,1 0 0 0,0 1 0 0,-4-1 0 16,3 1 0-16,-3-4 0 0,4 3 8 0,-4 1-8 15,0-4 0-15,0-3 0 0,0 6 0 0,0 1 0 16,0-4 0-16,4 4 0 0,-1-4 0 0,-3-3 0 16,1 6 0-16,2-2 0 0,1-4 8 0,-4 6-8 0,0-3 0 15,0-2 0-15,-7-4 0 0,7 6 0 16,0-3 0-16,0 3 0 0,-7-6 0 0,4 10 0 0,3-4 0 15,0-3 0-15,0 7 0 0,-4-1 0 0,4-3 0 0,-3-3 0 16,-1 4 0-16,1 2 0 0,-4-9 0 0,3 6 0 16,1-3 0-16,-1 7 0 0,-3-10 0 0,8 6 0 15,-5-3 0-15,4 7 0 0,-7-10 0 0,4 6 0 16,-4-6 0-16,0 0 0 0,7 0 0 0,0 9 0 16,-7-9 0-16,0 0-9 0,0 0-3 0,0 0-1 15,0 0 0-15,0 0 0 16,0 0-34-16,0 0-6 0,0 0-2 0,0 0 0 15,0 0-188-15,-7-9-37 0</inkml:trace>
  <inkml:trace contextRef="#ctx0" brushRef="#br0" timeOffset="56763.08">28956 12306 576 0,'0'0'51'0</inkml:trace>
  <inkml:trace contextRef="#ctx0" brushRef="#br0" timeOffset="56864.11">28949 12263 403 0,'0'0'36'0,"0"0"-36"0,0 0 0 0,0 0 0 16,0 0 100-16,0 0 14 0,0-4 2 0,0 4-412 16</inkml:trace>
  <inkml:trace contextRef="#ctx0" brushRef="#br0" timeOffset="57915.8">28917 11531 403 0,'0'0'17'0,"0"0"5"0,0 0-22 0,0 0 0 16,-7 0 0-16,7 0 0 0,0 0 134 0,-3 4 22 15,-4-4 5-15,7 0 1 0,0 0-94 0,0 0-20 16,0 0-3-16,0 0-1 0,0 0-17 0,0 0-4 15,0 0-1-15,-4 0 0 0,-3 0-11 0,7 0-3 16,0 0 0-16,-4 0 0 0,-3 0-8 0,4 6 0 16,-4-3 0-16,7-3 8 0,0 0 20 0,0 0 3 15,-4 0 1-15,4 0 0 0,0 0 32 0,0 0 8 16,0 0 0-16,0 0 1 0,0 0-22 0,0 0-5 16,0-9-1-16,0 5 0 0,4-2-20 0,-4-3-4 15,3-1-1-15,4 4 0 0,-3-3-20 0,3-1 8 16,-3 7-8-16,3-6 0 0,-4 2 8 0,4-2-8 0,-3 3 10 15,-1 3-10-15,4-4 29 0,-3-2 0 0,-1 6 0 16,1-3 0-16,-1-4 15 0,1 1 4 16,-1 2 0-16,1-2 0 0,-1 6-20 0,5-7-4 0,-5 1-1 15,4-7 0-15,0 7 8 0,0-7 1 0,0 7 1 16,4-10 0-16,-1 3-9 0,1-2-3 0,0-1 0 0,3 0 0 16,0 0-9-16,0 0-1 0,0-6-1 0,4 6 0 15,-4 1 1-15,3-4 0 0,1 3 0 0,-4-3 0 16,4 0 5-16,-1 0 0 0,-6-3 1 0,3 6 0 15,4-6 3-15,-1 6 1 0,1-6 0 0,-4 6 0 16,4 0-7-16,3-6-2 0,-3 0 0 0,3 6 0 16,0-9-12-16,0 3 0 0,-3-3 0 0,3 3 0 15,0 3 0-15,0-3 0 0,-3 0 0 0,3-3 0 16,-3 9 0-16,3-6 8 0,-7 6-8 0,7 0 0 16,-3-6 9-16,-1 6-1 0,1 3 0 0,0-2 0 0,-4-1-8 15,3 3 0-15,1-3 0 0,0 0 0 0,-4 1 10 16,4-1 3-16,-1 0 1 0,4-3 0 0,0 3-6 15,1 0-8-15,-1 1 11 0,4-1-11 16,-1-6 0-16,-3 6 0 0,1-6 0 0,2 6 0 0,1-6 0 0,-4 6 0 16,0-6 0-16,0 6 0 0,1 0 0 15,-5-6 0-15,4 7 0 0,-3-1 0 0,0 3 8 0,-4-3-8 16,3 7 0-16,1-10 0 0,-4 9 0 0,0-3 0 16,0 1 8-16,1 2-8 0,-5-2 0 0,1 5 0 15,-4-2 0-15,0-4 0 0,3 0 8 0,1 4-8 16,0-4 0-16,-1 0 0 0,4 4 8 0,0-4-8 15,-3-3 0-15,3 1 0 0,0-8 0 0,0 8 0 16,0 2 0-16,0-3 0 0,1 0 0 0,-1 4 0 16,0-4 0-16,0 0 0 0,0 3 0 0,-3 4 0 0,-1-7 0 15,4 3 0-15,-3 1 0 0,-4-4 0 0,4 6 0 16,-1-2 0-16,1-1 0 0,-1 6 0 0,-3 1 0 16,0-3 0-16,4-1 0 0,-4 4 0 0,0-1 0 0,0 1 0 15,0-1 0-15,0 1 0 0,0 0 0 0,0 2 0 16,-3-5 0-16,3 2 0 0,4-5 0 15,-8 5 0-15,4 1 0 0,-3-1 0 0,3-5 0 0,-4 5 0 16,4 1 0-16,0-7 0 0,-3 7 0 0,3-1 0 16,-4 1 0-16,5 0 0 0,-1-1 0 0,-4 1 0 15,1 3 0-15,-1-4 0 0,1 7 0 0,-1-3 0 16,1 3 0-16,-4 3 0 0,3-7 0 0,-3 7-9 16,7-3 9-16,-7 3 0 0,0 0 0 0,0 0 8 0,0 0-8 15,0 0 0-15,0 0 0 0,0 0 0 16,0 0 0-16,0 0 0 0,0 0 0 0,0 0 0 0,0 0-10 0,0 0 10 15,0 0-12-15,0 0 12 0,0 0 0 0,0 0 0 16,0 0 0-16,0 0 0 0,0 0 0 0,0 0 0 16,0 0 0-16,0 0 0 0,0 0 0 0,0 0 0 15,0 0 0-15,0 0 0 0,0 0-10 0,0 0 10 16,0 0-8-16,0 0 8 16,0 0-87-16,0 0-12 0,-7-6-2 0,7 6-1037 0</inkml:trace>
  <inkml:trace contextRef="#ctx0" brushRef="#br0" timeOffset="62659.63">31122 9785 403 0,'0'0'36'0,"0"0"-36"16,-3 6 0-16,-1-3 0 0,-3 3 184 0,7-6 29 16,-7 4 7-16,3 2 0 0,4-6-88 0,-3 3-17 15,-1 6-4-15,4-9-1 0,0 0-5 0,0 7-1 16,0-7 0-16,0 9 0 0,0 0-28 0,0 1-7 16,4-4-1-16,-1 7 0 0,-3-7-17 0,4 10-4 0,3-4-1 0,-4 7 0 15,5-3-18-15,-1 3-3 0,0-1-1 0,0 7 0 16,3 0-12-16,-3-3-2 0,0 4-1 0,0-1 0 15,1-7 2-15,-1 11 0 16,0-11 0-16,0 4 0 0,0-3-2 0,3-6 0 0,-3 9 0 16,0-10 0-16,0 7-9 0,1-10 12 0,-1 4-12 15,0-4 12-15,0 1-12 0,0-1-11 0,0-6 3 0,0 4 0 32,0-4-116-32,-7-3-24 0,0 0-4 0,7 0-834 0</inkml:trace>
  <inkml:trace contextRef="#ctx0" brushRef="#br0" timeOffset="63063.75">31623 9804 288 0,'0'0'25'0,"0"0"-25"16,0 0 0-16,0 0 0 0,0 0 209 0,0 0 37 16,0 0 7-16,-4 9 2 0,4-3-134 0,-3-3-26 0,-1 4-6 0,1 2-1 15,-4 0 16-15,0 1 2 0,0-4 1 0,-4 4 0 16,1-1-26-16,-5 7-5 0,-2-4 0 0,-1 7-1 15,-3-3 6-15,3 9 2 0,1-3 0 0,-1 3 0 16,-3 9-41-16,0 4-8 0,-4-4-2 0,4 10 0 16,-4 3-2-16,4 4-1 0,-4-4 0 0,-3 12 0 15,3-2-11-15,-3 2-2 0,0-2-1 0,0 2 0 16,0-5-2-16,-1-7 0 0,1 0 0 0,3-4 0 16,4 1-13-16,-3 0 0 0,6-6 8 0,4 3-8 31,0-13-61-31,3 6-15 0,-3-5-4 0,3-1-1086 0</inkml:trace>
  <inkml:trace contextRef="#ctx0" brushRef="#br0" timeOffset="118738.22">2812 11302 288 0,'3'-12'12'0,"4"-1"4"0,-3 4-16 0,-4 0 0 0,0-1 0 0,-4 1 0 16,4-4 280-16,-7 1 54 0,4 2 10 0,-8-2 3 15,0 2-210-15,8-5-41 0,-15 5-9 0,11-5-2 16,-10 5-24-16,-1 1-5 0,0-1 0 0,1 1-1 16,-4 3-27-16,-1-4-4 0,-2 7-2 0,-1-6 0 15,0 2-6-15,-3-2 0 0,-7 9-1 0,0-3 0 16,-1-3 2-16,1 6 1 0,-4 6 0 0,-7-3 0 15,0 3 0-15,1 4 0 0,2-1 0 16,-6 4 0-16,-4 9-10 0,4 0-8 0,-4-4 12 16,-4 14-12-16,8-4 11 0,-8 6-11 0,4-5 10 15,8 8-10-15,-5-2 8 0,4 9-8 0,8-7 0 16,2 7 9-16,1 6-9 0,0-3 10 0,-1-3-10 16,12 10 10-16,-5-7-1 0,1 6 0 0,11-3 0 0,-8 3 0 15,14 4-9-15,-3-4 0 0,4 1 0 0,3-7 0 16,3 6 0-16,4 0 0 0,11 1 0 0,3-4 8 0,0 3-8 15,7-6 10-15,7 6-10 0,4 1 10 16,3-1-10-16,1-9 0 0,9 9-10 0,-6-15 10 0,11 3-23 0,6-10 2 16,4-6 0-16,0-6 0 0,4-10 21 0,6 1 0 15,1-10-9-15,-4-10 9 0,10 7 0 16,-3-13 0-16,-3-2 11 0,-8 2-11 0,8-3 12 0,-11-9-12 16,0 3 12-16,-4-3-12 0,-6-1 43 0,-1-5 1 15,-3-1 1-15,3 1 0 0,-10 3-5 0,0-4 0 16,3-6-1-16,-13 4 0 0,2-7-13 0,-13 0-2 15,3-3-1-15,0 3 0 0,-10 0-8 0,-4-3-2 0,0-3 0 16,-7 12 0-16,0-6-13 0,0 0 0 16,-11 7 0-16,-3-1 0 0,4-3 0 0,-11 4 0 0,3-1 0 15,-10-3-10-15,-1 4 10 0,-2 2 0 0,2 1 0 0,-9-4 0 16,2 4 0-16,-6-1 0 0,0 4 0 0,6-1 0 16,-9 1 0-16,6 0 0 0,-7 2 10 0,7 1-10 15,4-6 18-15,0 5-2 0,-1 4-1 0,-3-3 0 16,4 3-15-16,0 0 0 0,3 12 0 0,4-5 0 15,3 2-9-15,4 0-2 0,-4 7 0 0,11-1 0 32,-7 7-118-32,0 3-24 0,3 3-5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41:08.951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25498 9495 57 0,'0'0'0'0,"0"0"0"0,0 0 0 0,0 0 0 15,0 0 192-15,-4 10 32 0,-4-10 8 0,0 12 0 16,0-12-167-16,-4 6-33 0,-1-2-8 0,2 3 0 16,-6-3-24-16,1-4 0 0,4 0 0 0,-4 0 0 15,3 7 12-15,-3-7-1 0,0 0-1 0,0 0 0 16,0 0 27-16,0 0 6 0,-4 0 1 0,-4 0 0 0,0 0 23 0,0 0 5 15,-2 0 0-15,-6 4 1 0,0 3-20 0,0-7-4 16,0 0-1-16,-1 8 0 0,-2-8-22 16,-2 3-5-16,1-3-1 0,4 10 0 0,-5-10 10 15,0 0 2-15,2 0 0 0,-2 0 0 0,-3 0-4 0,-4 0 0 16,-6 0 0-16,2 0 0 0,-4 0 8 0,-4 0 0 16,3 7 1-16,-3-2 0 0,-1-5-8 0,1 7-1 15,-5-7-1-15,1 3 0 0,-4-6-14 0,3 3-2 16,-8 0-1-16,1 3 0 0,11-3-10 0,-7 0 0 15,-2 7 0-15,2-4 0 0,4-3 0 0,-4 0 8 16,-13 0-8-16,0 0 0 0,1 8 21 0,-1-8-1 16,4 11 0-16,-8-11 0 0,-4 10-20 0,5-2 9 15,-1-5-9-15,-4 4 0 0,-7-3 0 0,2 7 0 0,6-4 0 16,-4 3 0-16,3 2 0 0,-8-6 0 16,4-2 0-16,0 7 0 0,9 0 0 0,3-5 0 0,1-2 0 15,2 4 0-15,-10-8 11 0,7 0-2 0,9 10 0 0,-4-10 0 16,3 11-9-16,-4-11 0 0,9 11 0 0,-5-11 0 15,0 7 11-15,-4-4-3 0,5-3-8 0,-9 8 12 16,5-4-4-16,-1 3 0 0,1-7-8 0,3 10 12 16,0-10-12-16,1 11 9 0,-5-11-9 0,1 11 8 15,-2-11-8-15,6 11 0 0,4-4 0 0,-1-4 8 16,9 4-8-16,-5-3 0 0,5-4 0 0,-1 8 0 16,1-5 0-16,-5 4 8 0,8-7-8 0,1 10 0 15,-1-10 0-15,2 0 0 0,2 8 0 0,4-4 0 16,5-4 0-16,-5 0 0 0,-3 0 0 0,4 6 8 0,-1-6-8 15,2 4 0-15,-2-4 0 0,0 0 0 0,1 8 0 16,4-5 13-16,3-3-3 0,1 0-1 16,0 7-9-16,3-7 0 0,1 4 0 0,4 3 0 15,0-7 0-15,-1 8 0 0,5-5 0 0,0-3 0 0,-4 0 0 0,4 0 0 16,0 0 8-16,0 0-8 0,-5 0 19 0,5 0 1 16,0 0 1-16,-5 0 0 0,5 0-21 0,0 0 0 15,4 0 0-15,-1-3 0 0,-6 3 0 0,2 0 0 16,1 0 0-16,4 0 0 0,-5 0-15 0,6 0-1 15,-2 0 0-15,5 0 0 0,-5 0 16 0,5 3 0 16,-3-3 0-16,3 0 0 0,-1 0 0 0,1 0 0 16,0 0 0-16,0 7 0 0,4-7 0 0,0 0 0 15,-4-7 9-15,3 7-9 0,2 0 16 0,-5 0-2 16,3 0-1-16,0 0 0 0,2-3-13 0,-2 3 0 0,-3 0 0 16,5 0 0-16,-6 0 0 0,5 0 0 0,0 0 0 15,0 0 0-15,-4 3 0 0,-1-3 0 0,1 0 0 16,5 0 0-16,-2 0 0 0,2 0 0 0,-5 0 0 0,-1 7 0 15,5-4 0-15,0-3 0 0,-4 0 0 0,0 7 0 16,0-7 0-16,0 0 0 0,3 5 0 16,2-5 0-16,-2 7 0 0,0-7-10 0,2 0 10 0,3 3-8 15,0-3 8-15,-5 0 0 0,5 7 0 0,-3-7 0 16,2 3 0-16,1 5 0 0,-4-8 0 0,4 0 0 16,-4 11 0-16,4-11 0 0,-4 6 0 0,0-1 0 15,4-5 0-15,0 7 0 0,-5-7 0 0,5 3 0 16,-3-3 0-16,3 0 0 0,0 0 0 0,-2 0 0 15,-1 7 0-15,3-3 0 0,-5-4 0 0,10 8 0 0,-5-5 0 16,-5-3 0-16,5 0 0 0,-4 7 0 0,4-4 0 16,-4 4 0-16,0-7 0 0,4 0 0 0,-4 8 0 15,0-4 0-15,-1-4 0 0,2 6 0 0,-2-6 0 0,5 0 0 16,-3 4 0-16,-2-4 8 0,5 0-8 16,-4 0 0-16,4 0 0 0,0 0 0 0,-4 0 0 0,4 0 0 15,0 0 0-15,4 0-8 0,4 0 8 0,-8 0 0 16,8 0 0-16,-8 7 0 0,8-7 0 0,-5 0 0 15,-3 4-9-15,8-4 9 0,0 0-11 0,-8 0 3 16,0 0 0-16,-3 0 0 0,3 0 8 0,8 0 0 16,0 0 0-16,-8 0 0 0,-5 0 0 0,5 0 0 15,8 0 0-15,0 0 0 0,-8 0 0 0,8 0 0 16,-13 0 0-16,13 0 0 0,0 0 0 0,-8 0 0 0,-3 0 0 16,3 0 8-16,8 0-8 0,0 0 0 0,-13 0 0 15,13 0 0-15,0 0 0 0,-8 0 0 0,8 0 0 16,-12 0 0-16,0 0 0 0,12 0 0 0,0 0 0 0,0 0 0 15,-12 0 0-15,4 0 0 0,8 0 0 0,0 0 0 16,-12 0 0-16,4 0 0 0,8 0 0 0,0 0 0 16,0 0 0-16,-12 0 12 0,4-4-4 0,8 4 0 15,-8-7-8-15,0 7 12 0,3 0-4 0,5 0 0 16,-8-4-8-16,8 4 8 0,0 0-8 0,-8-6 8 16,0 6-8-16,8 0 0 0,-3-4 0 0,-7-4 0 15,2 8 0-15,0 0 0 0,5-7 0 0,-5 4 0 16,0 3 0-16,0 0 0 0,-5 0 0 0,5 0 0 15,-4 0 0-15,4 0 0 0,-8 0 0 0,4-7 0 16,4 7 0-16,-4 0 0 0,4-3 0 0,-5 3 0 16,5-8 0-16,0 8 8 0,5 0-8 0,-5-11 8 0,-5 11-8 15,5-3 8-15,5-4-8 0,3 7 8 0,0 0-16 16,0 0-4-16,0 0 0 0,0 0 0 16,0 0-186-16,0 0-38 0</inkml:trace>
  <inkml:trace contextRef="#ctx0" brushRef="#br0" timeOffset="1787.72">16428 10130 748 0,'-20'0'67'0,"12"0"-54"0,0 0-13 0,8 0 0 16,0 0 140-16,-4 0 24 0,-5 0 6 0,9 0 1 15,0 0-118-15,0 0-23 0,0 0-5 0,0 0-1 16,0 0 16-16,0 0 2 0,5-4 1 0,-5 4 0 16,8-7-22-16,-8 7-4 0,8-4-1 0,-8 4 0 15,8-7 28-15,-8 7 4 0,0 0 2 0,0 0 0 16,12 0 1-16,-12 0 0 0,0 0 0 0,0 0 0 15,8 0-23-15,-8 0-5 0,0 0-1 0,8 0 0 16,-8 0-9-16,0 0-1 0,0 0-1 0,0 0 0 16,12 7-2-16,-12-7 0 0,9 4 0 0,-1 3 0 0,-8-7 11 0,8 4 1 15,3 6 1-15,-3-2 0 0,-8-8 3 0,8 10 1 16,0-3 0-16,0 5 0 0,0-9-6 16,1 7 0-16,-1 2-1 0,-4-2 0 0,4 5-7 15,0-1-2-15,-4-3 0 0,0-1 0 0,0 9 1 16,-4 2 0-16,4-4 0 0,0-2 0 0,-4 11-1 0,0-1 0 15,4-5 0-15,-4 10 0 0,-4-9-10 16,4 7 0-16,4 2 0 0,-4-5 0 0,0 4 0 16,0 3 10-16,0-4-10 0,0 1 10 0,4 3 0 0,-4 0 0 15,0 5 0-15,0-2 0 0,4-6-10 0,-4 14 0 16,0-8 0-16,0 2 8 0,4 9-8 0,-4-3 0 16,0-4 9-16,0 11-9 0,0 1 0 0,0-1 0 15,0 4 0-15,5 0 0 0,-5 3 0 0,0-3 0 16,0 7 0-16,0-10 0 0,0 9 0 0,0-6 0 0,3 7 0 15,2 0 0-15,-2 7 0 0,2-6 0 0,-2-2 0 16,2 4 0-16,3-2 0 0,0-1 0 0,-5-1 0 0,5 2 8 16,0 9-8-16,0-2 0 0,2-5 0 0,-2 8 0 15,0 0 0-15,0-1 0 0,0-3 0 16,0 4 0-16,-5 4 0 0,5-5 0 0,-3 8 0 0,3 0 0 16,-4-4 0-16,0-3 0 0,4 0 0 0,-4-1 0 15,4 1 8-15,0 0-8 0,-4-4 8 0,4 4-8 16,0-8 13-16,0 4-1 0,0-7-1 0,4 4 0 15,1 3-11-15,-5-3 0 0,0-5 0 0,3 1 8 16,-6 8-8-16,3-9 0 0,0 2 0 0,0-1 0 16,5-8 0-16,-10 8 0 0,2 1 8 0,3-9-8 15,0 8 8-15,-5 0 0 0,2 0 0 0,-2 0 0 0,-3 0-8 16,5-4 0-16,-5-3 0 0,0-4 8 0,0-7-8 16,0 8 0-16,0-12 0 0,0 4 0 0,-5-4 0 15,10 1 13-15,-5-1-3 0,0-6-1 0,0 6-9 0,0-7 8 16,3 1-8-16,2-4 8 0,-5 3-8 15,0-4 12-15,3 4-12 0,2-10 12 0,-1 7-12 0,0-8 0 16,-4 1 9-16,4 7-9 0,0-8 0 0,0 0 0 16,-4-3 0-16,0 11 0 0,4-14 11 15,-4 10-3-15,0-4 0 0,-4-7 0 0,4 5-8 0,-4 2 0 16,4-10 0-16,-4 7 0 0,-4-8 0 0,8 1 0 16,0 0 0-16,0-1-11 0,0 2 11 0,0-2 14 15,0 0-3-15,0-2-1 0,4 3-10 0,-4 0 0 16,-4-4 0-16,4-7-11 0,4 10 11 0,-4-6 8 0,-4 7-8 15,4-4 11-15,0 3-11 0,0 2 0 0,0-5 0 16,-4-4 0-16,4 8 0 0,0 0 0 0,0-11 0 16,0 10 0-16,0-2 0 0,0 2 0 0,0-10 0 0,-5 12 0 15,5-2 0-15,0-3 0 0,0-7 0 0,0 0 0 16,5 11 0-16,-5-11 0 0,0 0 0 0,-5 4 0 16,5-4 0-16,0 10 0 0,0-10 0 0,0 0 0 15,-3 7 0-15,3-7-11 0,0 0 3 0,0 11 0 16,0-11-65-16,0 0-13 15,0 0-2-15,0 0-694 0,0 0-138 0</inkml:trace>
  <inkml:trace contextRef="#ctx0" brushRef="#br0" timeOffset="3290.88">16787 16312 1317 0,'0'0'58'0,"0"0"13"0,0 0-57 0,0 0-14 0,0 0 0 0,0 0 0 15,0 0 53-15,0 0 8 0,0 0 2 0,0 0 0 16,0 0-43-16,0 0-9 0,0 0-2 0,0 0 0 16,4 12 4-16,-4-5 1 0,0-7 0 0,8 0 0 15,0 3 18-15,0-3 3 0,1-3 1 0,-1 3 0 16,3 0 7-16,5-7 1 0,-3 7 1 0,3 0 0 15,0 0-9-15,5-5-1 0,-5 5-1 0,8 0 0 16,-4 0-8-16,4 0-2 0,5 0 0 0,-5 5 0 16,3-5-10-16,2 0-2 0,-1 0-1 0,0 10 0 15,0-10-2-15,4 0 0 0,2 0 0 0,1 0 0 16,2 0 3-16,7 0 1 0,1-3 0 0,0 3 0 16,3-7 2-16,0 7 0 0,1-5 0 0,2-2 0 15,-2 7-4-15,4 0-1 0,-5-7 0 0,5 4 0 0,-1 3-10 16,0 0 8-16,0 0-8 0,9 0 8 0,0 0-8 0,-1 0 0 15,1 0 0-15,-1 0 0 0,4 3 0 0,5-3 8 16,0 0-8-16,-1 0 0 0,6 0 0 0,2-3 0 16,1 3 8-16,-1 0-8 0,4-8 0 0,-3 8 10 15,0-10-10-15,4 6 10 0,4-6-2 0,-1 2-8 16,-3-2 12-16,-1 6-4 0,-11-4-8 0,8-2 8 16,4 3-8-16,-5 4 8 0,5-5-8 0,-5 4 8 15,5-3-8-15,-4 4 8 0,-4-4 5 0,4 3 1 16,-1-3 0-16,1 7 0 0,3-11-6 0,1 11 0 15,-4-8-8-15,0 8 12 0,-5-10-12 0,9 10 11 0,-5 0-11 16,1-3 10-16,3-8-10 0,-2 3 0 0,-1-2 0 16,-1 7 0-16,-4-5 0 0,5-3 0 0,4 4 0 0,-4-4 0 15,7 8 12-15,-4-8 1 0,2 0 0 0,-2-3 0 16,-4 3-13-16,1 7 0 0,9-6 0 0,-10 3 0 16,-7-4 0-16,3 7 8 0,5-3-8 0,-9-4 9 15,1 4-9-15,-5 4 0 0,1-4 0 0,4 3 0 16,-1-4 0-16,-4 5 0 0,2-4 0 0,2 7 8 15,1-3-8-15,-5-5 0 0,-4 8 0 0,1-4 0 16,8-3 0-16,-5 0 0 0,1 4 8 0,-1 3-8 16,1-8 0-16,-4 8 0 0,3-3 0 0,-4-4 8 15,1 7-8-15,-8-4 0 0,3 4 0 0,1 0 0 16,-6 0 0-16,2 0 0 0,0 0 0 0,4 0 0 0,-9 4 8 16,4-4 0-16,-7 0 0 0,-2 0 0 0,-1 0 1 15,1 7 0-15,2-7 0 0,-4 0 0 0,2 0-9 0,-2 0 12 16,8 3-12-16,-5-3 12 0,-4 0-12 0,0 0 0 15,5 0 9-15,-5 8-9 0,-4-8 8 0,4 0-8 16,-3 0 10-16,0 0-10 0,-1 3 0 0,-4-3 0 16,0 0 0-16,5 0 0 0,-5 0 11 0,5 0-1 15,-1 0 0-15,-4 0 0 0,0 0-10 0,0 0 0 16,0 0 0-16,1 0 0 0,-1 0 9 0,0 0 0 16,0 0 0-16,-3 0 0 0,0 0-9 0,-2 0 12 15,2 0-12-15,-5 7 12 0,0-7-12 0,1 0 0 0,-1 0 0 16,0 0 0-16,0 0 8 0,0 0-8 0,0 0 12 15,1 0-4-15,3 0-8 0,0 0 0 0,1 0 0 16,-2 0 0-16,-2 0 0 0,-5 0 0 0,4 0 0 0,1 0 0 16,-1-7 8-16,-5 7-8 0,7 0 0 0,-7 0 8 15,2 0-8-15,-5 0 0 0,0 0 9 0,0 0-9 16,-4 0 0-16,4 0 0 0,-4 0 0 0,0 0 0 16,1 0 0-16,-5-3 0 0,0 3 0 0,-8 0-8 15,0 0-12-15,0 0-1 0,8 0-1 0,0-8 0 31,-8 8-83-31,0 0-17 0,8 0-3 0,-8 0-619 0,3-10-124 0</inkml:trace>
  <inkml:trace contextRef="#ctx0" brushRef="#br0" timeOffset="5211.8">26503 15958 403 0,'0'0'36'0,"0"0"-36"16,0 0 0-16,0 0 0 0,0 0 342 0,0 0 62 15,-5-4 12-15,5 4 2 0,0 0-326 0,0-8-66 16,-3-2-13-16,3-1-2 0,0 0 1 0,0 4 0 16,0-4 0-16,3 1 0 0,2-1 8 0,-2 0 1 15,-3 1 1-15,0-9 0 0,0 9-8 0,5-1-2 16,-5 0 0-16,0-3 0 0,-5-4 24 0,2 7 5 16,-2-6 1-16,5 5 0 0,-8-1-2 0,5-6-1 15,-2-2 0-15,2 2 0 0,-2-1 8 0,1-2 1 16,-4-7 1-16,4 8 0 0,4-8-2 0,-4-3-1 0,-4 10 0 15,4-6 0-15,-4-1-27 0,4-4-6 16,-4 4-1-16,0 4 0 0,0-10-4 0,0 10-8 0,0-4 11 0,0 0-11 16,-5-3 0-16,5-1 0 0,-3-6 0 0,3 11 0 15,0-12 15-15,-5 8-4 0,0 0-1 0,5 0 0 16,0-8 14-16,0 8 4 0,0-4 0 0,0 3 0 16,0-6-20-16,4 7-8 0,0-1 8 0,4-6-8 15,4 10 16-15,-4-6-3 0,-4-2 0 0,0 5 0 16,4 0 0-16,0 4 0 0,0-5 0 0,-8 4 0 15,4-3 1-15,-4 10 0 0,4-6 0 0,0-1 0 16,-4 4 5-16,0-4 1 0,0 1 0 0,4 3 0 16,0-4-20-16,-5 0 0 0,6 1-8 0,-2 3 8 15,2-4 0-15,-2 0 0 0,2-4 0 0,-2 5 10 16,2-4-2-16,-2 3 0 0,2-3 0 0,-2 0 0 16,2-1 0-16,-2-3 0 0,2 4 0 0,3-8 0 0,-5 8-8 15,2 0 10-15,3-8-10 0,-5 12 10 0,5-4-10 16,-4 0 0-16,-4 0 0 0,8-5 0 0,-4 12 0 0,0-4 0 15,0-3 0-15,0-3 8 0,0 2-8 0,0 4 0 16,0-3 0-16,0 0 0 0,0 0 0 0,0-8 8 16,0 11-8-16,0-10 8 0,0 6-8 0,0 1 0 15,4 4 0-15,-4-4 0 0,0 3 0 0,-1-3 0 16,5 2 0-16,-3-2 0 0,3 4 0 0,-5-4 0 16,1 0 0-16,4-2 0 0,-4-1 0 0,4 3 0 15,-4 3 0-15,4-3 0 0,-8 3 0 0,4-3 0 16,0 0 0-16,0 3 0 0,0-3 0 0,4 3 0 15,-8-4 0-15,4 1 0 0,0 4 9 0,0-1 0 0,-1-3 0 16,2 3 0-16,-2-4-9 0,2 5 0 0,-2-4 0 16,2 0 0-16,-2 0 0 0,2-5 0 0,-2 5 0 15,5 0 0-15,0 0 0 0,-3-5 0 16,-2 5 0-16,5-7 0 0,-3 6 0 0,3 5 0 0,-5-4 0 16,2 3 0-16,-2 4 0 0,5-11 0 0,-3 11 0 15,-2-11 0-15,2 10 0 0,-2-6 0 0,-3-3 0 0,4 3 0 16,0 3 0-16,0-4 10 0,0 1-10 0,0 4 10 15,4-4-10-15,-8 3 0 0,4-11 0 0,0 15-11 16,4-11 11-16,-4 4 0 0,0-1 0 0,0 5 0 16,0-4 0-16,0 3 0 0,0-3 0 0,-1 0 0 15,2-5 8-15,-2 5-8 0,2 0 8 0,-2 0-8 16,2-4 0-16,-2 10 0 0,2-12 0 0,-2 9 0 16,2-3 0-16,-5 2 0 0,3-2 0 0,5 4 8 15,-3 2-8-15,3-9 0 0,0 10 0 0,-5-4 0 16,5-3 0-16,0 3 0 0,-3-4 0 0,3 1 0 15,3 4 0-15,-3-4 0 0,5-5 0 0,-5 5 0 0,-5 4 0 16,5-4 0-16,0 3 0 0,0 7 0 0,-3-10 0 0,3 11 0 16,0-8 0-16,-5 7 0 0,5 0 0 0,-3-6 0 15,-2 6 0-15,0 5 0 0,5-5 0 0,0 1 0 16,-3 2 0-16,3-2 0 0,-5 0 0 16,2 3 0-16,3 3 0 0,-5-2 0 0,2-5 0 0,-2 12 0 15,2-9 0-15,3 4 0 0,-5-2 0 0,2 6-8 16,-2-6 8-16,5 5-8 0,-3-1 8 0,-2 5 0 15,2-3 0-15,3 4 0 0,0 7 0 0,-5-4 0 16,5 4-9-16,0 0 9 0,0 0 0 0,0 0-11 16,-8-7 11-16,8 7-8 0,0 0 0 0,0 0 0 15,-8 0 0-15,8 0 0 0,-8 0 8 0,8 0-8 16,-8 7 8-16,4-3-8 0,-4 3 8 0,8-7 0 0,0 0 0 16,0 0 0-16,-8 0-9 0,8 0 9 15,0 0-10-15,0 0 10 0,-8 11 0 0,0-3-9 0,8-8 9 16,0 0 0-16,-4 3-8 0,4-3 8 0,0 0-8 0,-4 10 8 15,4-10 0-15,0 0-8 0,0 0 8 16,0 0 0-16,0 0 0 0,0 0 0 0,-8 0 0 0,8 0 0 16,-13 7 0-16,13-7 0 0,0 0 0 0,0 0 0 15,0 0 0-15,0 0 0 0,0 0 0 0,0 0 0 16,0 0 0-16,0 0 0 0,0 0 0 0,0 0-8 16,0 0 8-16,0 0 0 0,0 0 0 0,0 0-8 15,0 0 8-15,0 0-10 0,0 0 10 0,0 0-10 0,0 0 10 0,0 0 0 16,0 0-9-16,0 0 9 0,0 0 0 0,8-7 0 15,-3 7 0-15,-1-3 0 0,-4 3 0 0,4-7 0 16,4 4 8-16,0-5-8 0,-4 1 0 0,-4 7 0 16,8-4 0-16,-8 4 0 0,8-7 0 0,-8 7 0 15,0 0 0-15,0 0 0 0,0 0 0 0,0 0 0 16,0 0 0-16,0 0 0 0,0 0 0 0,4-11 0 16,-4 11 0-16,0 0 0 0,8-4 0 0,-8 4 0 15,0 0 0-15,4-6 0 0,0-6 9 0,0 2-9 16,-4 10 10-16,0-7-10 0,0 4 0 0,0 3 0 15,0 0 0-15,0 0-10 0,0 0 10 0,4-8 0 16,-4-3 0-16,0 11 0 0,0 0 0 0,0 0 0 16,0 0 0-16,0 0-8 0,-4 0 8 0,4 0 0 15,0 0 0-15,-8 0 0 0,0-3 0 0,8 3 0 0,0 0 0 16,-8-7 0-16,0 7 0 0,-4 0 0 0,4 0 0 16,-4 0 0-16,-5 0 0 0,6 0 0 15,-5 0 0-15,-5 0 0 0,1 7 0 0,0-4 11 0,0-6-11 16,0 3 12-16,-5 3-12 0,1-3 0 0,0 7 0 15,0-3 0-15,-5-4 0 0,1 0 0 0,4 8 0 0,-8-8 0 16,3 3-18-16,-3 4-6 0,0 0 0 16,-5-4-1-1,5 5-130-15,-4 2-25 0</inkml:trace>
  <inkml:trace contextRef="#ctx0" brushRef="#br0" timeOffset="10999.18">20063 17448 172 0,'0'0'8'0,"0"0"1"0,0 0-9 0,0 0 0 16,0 0 0-16,0 0 0 0,0 0 476 0,0 0 92 16,0 0 20-16,0 0 3 0,0 0-459 0,0 0-91 15,0 0-18-15,0 0-4 0,0 0 15 0,0 0 3 16,0 0 1-16,0 0 0 0,0 8 13 0,0-8 2 16,0 0 1-16,0 3 0 0,0-3-4 0,0 0-1 15,0 0 0-15,4 11 0 0,0-4-9 0,-4-7-1 16,0 0-1-16,0 11 0 0,4-1-8 0,0 2-2 15,-4-5 0-15,4 3 0 0,-4 1-11 0,0 0-2 16,4-4-1-16,-4 4 0 0,4-1-4 0,0 2-1 16,0-2 0-16,4 8 0 0,-3-4-9 0,-2 8 8 15,2-4-8-15,3 4 8 0,-5-2-8 0,10 10 10 16,-5-1-10-16,3-4 10 0,-2 3 0 0,3 4 0 0,0-3 0 16,4 3 0-16,0-3-2 0,0 4 0 0,5-5 0 15,-5 4 0-15,3-3-8 0,-1 3 12 0,-2-3-12 16,0 3 12-16,3 1-12 0,2-5 12 0,-9 1-12 0,4-7 12 15,4-2-12-15,0 2-17 0,-7-4 4 0,3 4 1 16,-5-5 24-16,5-5 6 0,-8-9 1 0,0 4 0 16,5 4-7-16,-13-11 0 0,0 0-1 0,12 0 0 15,-4-8-2-15,1 5 0 0,2-4 0 0,-3-3 0 16,0-2-9-16,1-1 12 0,-1-12-12 0,0-1 12 16,4-2-12-16,-4-1 0 0,0-4 0 0,4 1 8 15,0-7-8-15,5 11 0 0,-6-6 0 0,2 6 0 16,3 6 0-16,-5 1-9 0,6 3 9 0,-5-4-10 15,0 12 10-15,4-8-8 0,-4 8 8 0,5-2-8 0,-1 2 8 16,0 6-10-16,-5-4 10 0,5 8-10 16,2 0 10-16,-2 0-10 0,-5 8 10 0,2-4-10 0,-2 3 10 15,-3-4 0-15,5 9-9 0,-1-2 9 0,0 8 0 0,0-8-9 16,4 9 9-16,-3-9 0 0,3 8 0 0,0-4 0 16,-5 4 0-16,5-3 0 0,1 2 0 15,-5 2 0-15,0-4 0 0,4 2 0 0,-7 1 0 0,2-4 0 16,2-3 0-16,-5 7 0 0,4-7 0 0,-4-1 0 15,0 1 0-15,4 0 0 0,-4-4 9 0,0-3-9 16,1 3 8-16,-1-7-8 0,0 3 10 0,-8-3-10 16,8 0 12-16,0-3-12 0,-8 3 15 0,11-7-4 15,-6 3-1-15,6-3 0 0,-2-4-2 0,-1 0 0 0,0 1 0 16,4-9 0-16,-8 6-8 0,8-6 12 16,-4 1-12-16,0 4 12 0,0-7-12 0,1-8 0 0,-1 7 9 15,3-6-9-15,-3-1 0 0,0-3 8 0,0 4-8 16,5-6 0-16,0-5 0 0,-2 7 0 0,2-1 0 15,-2-6 0-15,10 11 0 0,-10-4 0 0,2 3 0 0,-1 4 0 16,0-4 0-16,4 0 17 0,-8 4-2 0,0-4-1 16,-8 8-14-16,9 0 0 0,2-5 0 15,-3 12 0 1,-8-4-25-16,5-3-8 0,3 14-2 0,0-8 0 16,-5 5-111-16,5-2-22 0,-3-6-5 0</inkml:trace>
  <inkml:trace contextRef="#ctx0" brushRef="#br1" timeOffset="25531.97">17432 15086 1911 0,'0'0'84'0,"0"0"19"0,-3-8-83 0,3 8-20 15,-5-3 0-15,5 3 0 0,0 0 50 0,0 0 6 16,0 0 0-16,0 0 1 0,0 0-30 0,0 0-7 0,0 0 0 0,5 11-1 15,-2 0-19-15,-3 0 0 0,5-1 0 0,-2 9 0 16,2-6 0-16,-2 6 0 16,2-6 0-16,-2 6 0 0,2 2 20 0,-2-2 6 0,-3 1 2 0,0 9 0 15,5-7 10-15,0 10 2 0,-5-11 1 0,0 8 0 16,0 11-2-16,0-8-1 16,0 8 0-16,0-1 0 0,3-7-20 0,-3 11-4 0,8-7-1 15,-8 0 0-15,5-7-13 0,-2 3 0 0,2-3 0 16,3-8 0-16,0 1 0 0,0-5 0 0,3-5 0 0,-3 5 0 15,1-6 9-15,-1-7 9 0,-4 6 2 0,8-10 0 16,-12 0-1-16,0 0 0 0,0 0 0 0,4-10 0 16,4-1-4-16,0 0-1 0,-4 1 0 0,0-9 0 15,4 6-3-15,-4-9-1 0,1-3 0 0,-2 3 0 16,2-3-10-16,-5-11 10 0,8 11-10 0,-5-11 10 16,2 15-10-16,3-12 0 0,0 4 0 0,0 4 0 15,0 0 0-15,0 4 0 0,-5 0 0 0,10 2 0 0,-5 9 0 16,4-1 0-16,0 0 0 0,0 0 0 0,4 8 0 15,0-4-14-15,0 0 5 0,0 3 1 16,0 4 8-16,2 0 0 0,-2 0 0 0,0 4-8 0,0 3 8 16,0 0-8-16,-4-4 8 0,4 8-8 0,-4 0 8 0,0 7-8 15,0 0 8-15,0-4-8 0,1 8 8 0,-2-4 0 16,2-1-9-16,-5-2 9 0,3 7 0 0,-6 3 0 16,3-4-9-16,0-7 9 0,-4 8 0 0,0 3 0 15,-4-11 0-15,0 4 0 0,0-7 0 0,0 0 0 16,0-1 0-16,0-10 0 0,0 12 0 0,-4-2 9 15,-4 0-1-15,-1-2 0 0,1 3-8 0,0-4 0 16,-3-4 0-16,-2 5 0 0,-3-5 0 0,0-3 8 16,-4 7-8-16,4-3 12 0,-4 4-12 0,0-8 8 0,-1 3-8 15,2-3 8-15,-7 0-8 0,2 0 12 0,5 0-12 16,-5 0 12-16,-5 0-12 0,5 0 0 0,-1 0 0 16,1-11 0-16,5 7-18 0,-2-3 1 0,1 4 0 15,0-5 0 1,-4-2-31-16,7 10-7 0,-2-11-1 0,3 3-732 0,0-2-146 0</inkml:trace>
  <inkml:trace contextRef="#ctx0" brushRef="#br1" timeOffset="26333.9">18312 15606 172 0,'0'0'16'0,"4"4"-16"0,-4-4 0 0,0 0 0 16,0 0 317-16,12 0 61 0,-12 0 12 0,4 10 2 15,4-10-250-15,0 11-50 0,0-3-11 0,-3 2-1 16,-2 0-14-16,-3 2-2 0,0 6-1 0,0-4 0 16,5 4-23-16,-5-1-4 0,-5-2 0 0,5 3-1 15,-3 3-23-15,-2-3-12 0,2-3 12 0,-2 2-12 16,2 2 14-16,3-5-4 0,-5-3-1 0,-3-1 0 15,4 8-9-15,0-7 0 0,0 0 0 0,0-1 8 32,4-10-96-32,0 12-19 0,0-5-4 0,0-7-499 0,0 0-100 0</inkml:trace>
  <inkml:trace contextRef="#ctx0" brushRef="#br1" timeOffset="30660">20704 15140 288 0,'0'0'25'0,"0"0"-25"0,0 0 0 0,0 0 0 0,0 0 287 0,0 0 52 16,0 0 10-16,0 0 3 0,13 0-236 0,-5-3-46 15,-8 3-10-15,0 0-1 0,0 0-1 0,0 0 0 16,0 0 0-16,0 0 0 0,0 0-16 0,0 0-3 16,0 0-1-16,0 0 0 0,0 0 12 0,0 0 2 15,0 0 1-15,0 0 0 0,0 0-5 0,0 0-2 16,0 0 0-16,8-8 0 0,0 4-6 0,-8 4 0 16,0 0-1-16,0 0 0 0,8-7-7 0,-8 7 0 15,0 0-1-15,0 0 0 0,8-10-3 0,-8 10-1 16,0 0 0-16,0 0 0 0,0-8-8 0,0 8-2 15,0 0 0-15,0 0 0 0,0 0 3 0,0 0 0 16,0 0 0-16,0 0 0 0,0 0-20 0,0 0 0 0,0 0 0 0,0 0 0 16,0 0 0-16,0 0 16 0,0 0-1 0,0 0-1 15,0 0-1-15,0 0 0 0,0 0 0 16,0 0 0-16,0 0-4 0,0 0-1 0,13 8 0 0,-5-8 0 16,-5 10-8-16,5-3 0 0,0 5 0 0,-3-2 0 15,-2 0 0-15,2 2 10 0,-1-2-1 0,0 1 0 16,0 7-9-16,0-4 10 0,0 5-10 0,-4-2 10 15,8-2-2-15,-4-5 0 0,0 8 0 0,0 4 0 16,0-12 1-16,0 1 0 0,4 7 0 0,-4-7 0 16,0 0 2-16,0-1 0 0,4 1 0 0,-3 0 0 15,-2 0-11-15,2-4 8 0,3 3-8 0,-5 2 8 16,2-2-8-16,-2 1 0 0,5-4 0 0,-3 4 8 16,3 0-8-16,-5-8 0 0,2 4 0 0,-5-7 0 15,3 7 8-15,-3-7-8 0,9 4 0 0,-9-4 8 0,8 0-8 16,4 0 12-16,-4 0-12 0,0-4 12 0,-4-3 0 15,4 0 0-15,0 4 0 0,-4-5 0 0,0-2-4 0,4-1 0 16,-3 0 0-16,3 1 0 0,-5-2-8 0,2 5 0 16,3-3 0-16,-4-1 0 0,0 0 0 0,0 0-17 15,-4 1 4-15,4-1 1 0,4 3 12 0,-4-2 8 16,-4 10 0-16,4 0-8 0,-4 0 10 0,8-3-10 16,-8 3 8-16,0 0-8 0,0 0 0 0,8 0 0 15,0 3-12-15,0 7 12 0,0-2-9 0,0 3 9 16,-3-4 0-16,3 4 0 0,0-1 0 0,0 1 0 15,-5 0 0-15,6-1 0 0,-5 2 0 0,4-2 0 0,0 1 0 16,-4 0 0-16,4-4 0 0,0-4 0 0,0 5 0 16,0-8 0-16,-8 0 0 0,8 3 0 0,0 4 0 15,5-7 0-15,-10 0 0 0,-3 0 0 0,0 0 0 0,13 0 0 16,-5 0 0-16,0-7 9 0,0 4-9 16,3-5 12-16,-1-2-12 0,1 6 0 0,2-7 0 15,-5 1 0-15,3-1 10 0,-3-4-10 0,5 5 12 0,-5-5-12 16,4-3 12-16,-4-3-4 0,4 3 0 0,-4-4-8 15,0 1 12-15,-4-1-12 0,4 1 12 0,-4-7-12 16,5 9 8-16,-6-2-8 0,2-1 0 0,-2 0 0 16,-3 5 0-16,5-5 0 0,-10 1 0 0,5 2 0 15,-3 6 0-15,-2-6 0 0,5 9 0 0,-3-1 0 16,-2 0 0-16,1 4 0 0,4-4 0 0,0 11-9 16,0 0-15-16,0 0-2 0,-4-3-1 15,4 3 0-15,0 0-47 0,0 0-10 0,0 0-1 0,0 0-1 16,0 0-128-16,0 0-26 0,0 0-4 15,21-7-2-15</inkml:trace>
  <inkml:trace contextRef="#ctx0" brushRef="#br1" timeOffset="31316.01">21694 15394 1335 0,'0'0'59'0,"0"0"13"0,0 0-58 0,0 0-14 15,0 0 0-15,0 0 0 0,0 0 53 0,0 0 8 16,0-3 2-16,0 3 0 0,0 0-36 0,0 0-7 0,0 0-2 0,0 0 0 15,0 0 46-15,0 0 8 16,0 0 3-16,0 0 0 0,0 0 26 0,0 0 6 0,0 0 1 16,3 11 0-16,-3-1-23 0,0 1-4 0,0 3-1 0,0 5 0 15,0-2-25-15,0-2-6 0,0 6-1 0,5 8 0 16,-2-7-35-16,-3-5-13 0,0 5 9 0,0-4-9 16,0-4 0-16,5 4 0 15,-5 4 0-15,3-12 0 0,-3 1 0 0,0 0-12 0,0-4 0 16,0-7 1-1,0 0-15-15,5 11-3 0,-5-11-1 0,11 7 0 16,-6-4-87-16,-5-3-18 0,0 0-3 0,11 0-553 0,-3-3-110 0</inkml:trace>
  <inkml:trace contextRef="#ctx0" brushRef="#br1" timeOffset="31981.81">22104 15373 115 0,'0'0'0'0,"0"0"10"0,0 0-10 0,0 0 0 0,0 0 0 0,0 0 0 15,0 0 180-15,0 0 35 0,0 0 6 0,0 0 2 31,0 0-212-31,-3-8-43 0,3-2-8 0,0 7-1 0,0 3 41 0,0 0 20 0,-8-8-1 0,8 8-1 16,-5-4 73-16,5 4 14 0,-8-7 3 0,0 7 1 16,0 0 9-16,-3 0 2 0,-2 0 0 0,1 0 0 15,4 7-56-15,-4-3-10 0,0 4-2 0,4-5-1 16,-4 7-37-16,3-2-14 0,1 3 11 0,0-1-11 16,0 8 20-16,5-3-3 0,3 2 0 0,-5 5 0 15,5-4 11-15,-3 4 1 0,3-5 1 0,3-2 0 16,2 7-8-16,-2-12-2 0,5 8 0 0,5 0 0 15,-1-7-4-15,0 3 0 0,4-6-1 0,-4 2 0 16,4 0-15-16,5 2 8 0,-2-12-8 0,-3 7 0 0,5-4 0 16,-1-6 8-16,0-4-8 0,0 7 0 15,-4-12 0-15,5 9 11 0,-5-4-11 0,3-3 10 0,-2 2 18 0,0-3 3 16,-6-3 1-16,5-4 0 0,-3 7 1 16,-5 1 1-16,-5-1 0 0,-3-7 0 0,5 7-2 15,-2-10 0-15,-3 3 0 0,-3 7 0 0,-2-10-8 0,-3 9-1 16,0-5-1-16,-3 2 0 0,-2-3-22 0,2 1 0 15,-2 5 0-15,-3 2 0 0,0-1 0 0,-5 11-15 16,1-4 3-16,0-3 0 0,-4 7-4 0,4 7 0 16,-4-3 0-16,3 4 0 15,2-5-38-15,-2-3-8 0,5 10-2 0,0-10 0 16,4 8-134-16,0-4-27 0</inkml:trace>
  <inkml:trace contextRef="#ctx0" brushRef="#br1" timeOffset="32578.58">20277 15280 115 0,'0'0'10'0,"0"0"-10"16,0 0 0-16,0 0 0 0,0 0 11 0</inkml:trace>
  <inkml:trace contextRef="#ctx0" brushRef="#br1" timeOffset="33413.44">20297 15261 57 0,'0'0'0'0,"0"0"0"16,0 0 0-16,0 0 0 0,0 0 112 0,0 0 18 15,0 0 3-15,0 0 1 0,0 0-70 0,0 0-13 16,0 0-3-16,0 0-1 0,0 0-19 0,0 0-3 15,0 0-1-15,8 8 0 0,-8-8 16 0,0 0 4 16,0 0 0-16,8 4 0 0,-8-4-25 0,0 0-5 16,0 0-1-16,0 0 0 0,8 0 25 0,-8 0 5 15,0 0 1-15,0 0 0 0,0 0 13 0,0 0 3 0,0 0 1 16,0 0 0-16,0 0-39 0,0 0-8 16,13 7-2-16,-13-7 0 0,0 0-12 0,0 0 9 0,0 0-9 0,0 0 8 15,0 0 23-15,0 0 4 0,0 0 1 16,0 0 0-16,0 0 22 0,0 0 5 0,0 0 1 0,0 0 0 15,0 0-24-15,0 0-5 0,0 0-1 0,0 0 0 16,0 0-3-16,0 0-1 0,0 0 0 0,0 0 0 16,0 0-30-16,0 0 0 0,0 0 0 0,0 0 0 15,0 0 0-15,0 0 0 0,0 0 0 0,0 0 0 16,0 0 12-16,0 0-3 0,0 0-1 0,0 0 0 16,0 0 6-16,0 0 1 0,0 0 0 0,-8 3 0 15,8-3 14-15,-8 0 3 0,-5 7 1 0,5-7 0 16,-4 0-4-16,0 4-1 0,0-4 0 0,0 0 0 15,-4 0-7-15,4 0-1 0,-4 0-1 0,3 7 0 16,-6-7-4-16,1 4-1 0,-1-4 0 0,-2 7 0 16,5-7-3-16,0 8-1 0,0-5 0 0,-4-3 0 15,8 7 8-15,-8-4 2 0,-1-3 0 0,-3 7 0 0,5-7 1 0,-2 4 1 16,-3-4 0-16,0 0 0 0,-1 8 7 16,1-8 2-16,4 0 0 0,-5 3 0 0,1-3-22 15,0 0-9-15,-4 0 8 0,4 0-8 0,0 0 0 0,-5 7 0 16,5-7 0-16,0 3 0 0,3-3 12 0,-3 0-4 15,0 8 0-15,0-8 0 0,12 0-8 0,-4 0 0 16,0 4 0-16,0 3 0 0,3-7 0 0,-3 0 0 16,5 0 0-16,-2 7 0 0,2-7 0 0,-2 3 8 15,5-3-8-15,0 0 8 0,-4 0 0 0,0 0 0 16,4-3 0-16,0 3 0 0,0 0-8 0,-1 3 0 0,-2-3 0 0,3 0 0 16,-5 0 0-16,13 0 0 0,-8 0 0 0,0 0 0 15,0 0 0-15,8 0 0 0,-8 0 0 0,8 0 0 16,-8 8 0-16,8-8 0 0,0 0 0 0,-8 3 0 15,3-3 0-15,5 0 0 0,0 0 0 0,-8 7 0 16,0-3 28-16,8-4 3 0,0 0 1 0,0 0 0 16,-3 0-32-16,-5 0 0 0,3 0 0 0,-3 0 0 15,8 0 0-15,-3 0 0 0,-5 0 0 0,8 0 0 16,0 0 9-16,0 0-1 0,-5 0 0 0,5 0 0 16,-8 0-8-16,8 0-9 0,0 0 9 0,0 0-13 15,-4 0 13-15,4 0 15 0,0 0-3 0,-8 0-1 16,8 0-11-16,-4-4 0 0,-4-3 0 0,8 7 0 15,0 0 0-15,-4 0 0 0,4 0 0 0,-8 0 0 0,8 0 0 16,-4 0 0-16,4 0 0 0,-8-3 0 16,8 3 0-16,0 0 0 0,-4 0 0 0,4 0 0 0,-8 0 0 0,8 0 0 15,0 0 0-15,0 0 0 0,0 0 0 0,0 0 0 16,0 0 0-16,0 0 0 0,0 0 0 0,0 0 0 16,0 0 0-16,0 0 0 0,0 0 0 0,0 0 0 15,0 0 0-15,0 0 0 16,0 0-40-16,0 0 0 0,12 0 0 0,-4 3 0 15,4-6-179-15,-4 3-36 0</inkml:trace>
  <inkml:trace contextRef="#ctx0" brushRef="#br1" timeOffset="34402.71">21898 14566 518 0,'0'0'46'0,"0"0"-37"16,0 0-9-16,5 0 0 0,0 0 289 0,3 0 56 16,-5 0 11-16,5 0 3 0,0 0-283 0,0 0-56 15,-3 0-11-15,3 0-9 0,0 0 8 0,-8 0-8 0,0 0 0 16,3 3 0-16,6-3 0 0,-9 0 0 0,0 0 0 16,0 0 0-16,8 7 46 0,-4 5 2 0,4-2 1 0,-4 1 0 15,-4 0 13-15,0-1 2 0,4 1 1 0,-4 8 0 16,0-9-38-16,4 12-8 0,0-12-2 0,4 8 0 15,-4 4-7-15,4-12-2 0,-4 9 0 0,0-9 0 16,4 8-8-16,-3-7 0 0,-2 3 9 0,2-3-9 16,-2 0 0-16,-3-4 0 0,5 3 0 0,-2 2 0 15,-3-5 0-15,0-7 0 0,0 0 0 0,0 0 0 16,-3 3-15-16,3-3-1 0,0 0 0 0,0 0 0 31,0 0-33-31,0 0-7 0,0 0-2 0,0 0 0 0,0 0-69 16,0 0-13-16,0 0-4 0,0 0-384 0,0 0-78 0</inkml:trace>
  <inkml:trace contextRef="#ctx0" brushRef="#br1" timeOffset="34827.14">21620 14620 172 0,'0'0'16'0,"0"0"-16"0,0 0 0 0,0-4 0 16,-3-3 444-16,3 7 85 0,3-3 18 0,-3 3 3 15,5-8-420-15,3 5-84 0,0-4-17 0,0 0-3 16,4 2-26-16,0 5 0 0,1-7 0 0,3 7 0 16,0-3-9-16,3-4 9 0,-3 4-12 0,5-5 12 15,3 8 0-15,0-4 0 0,-4-3 0 0,9 7 0 16,-5 0 17-16,5-3 4 0,-10 3 1 0,5 0 0 16,1 0-6-16,-5 0 0 0,4 0-1 0,-4 3 0 15,1-3-15-15,-5 0 8 0,0 0-8 0,4 0 0 16,-4 0 0-16,-4 0 0 0,0 0 0 0,4 0 0 15,-3 0-34-15,-5 0 0 0,3 0 0 16,5-3 0 0,-3 3-146-16,3 0-28 0,-3 0-7 0</inkml:trace>
  <inkml:trace contextRef="#ctx0" brushRef="#br1" timeOffset="36097.83">22738 15211 172 0,'0'0'16'0,"0"0"-16"15,-8 0 0-15,8 0 0 0,0 0 327 0,0 0 62 16,-8 0 13-16,8 0 2 0,0 0-315 0,0 0-63 16,0 0-13-16,0 0-2 0,0 0 4 0,0 0 1 15,0 0 0-15,0 0 0 0,0 0-16 0,0 0 0 16,0 0 0-16,0 0 0 0,0 0 46 0,0 0 3 0,0 0 1 0,0 0 0 15,0 0 4-15,0 0 1 0,0 0 0 0,0 0 0 16,16 0-7-16,-4 0-2 0,-12 0 0 0,0 0 0 16,12 0-16-16,0-3-3 0,1 3-1 0,-5-7 0 15,3 7-15-15,2 0-3 0,-2 0-8 0,7 0 12 16,-10 0-12-16,8 0 0 0,3-4 0 0,-3 4 0 16,1 0 12-16,-1-7-4 0,4 7-8 15,4 0 12-15,4 0 9 0,1 0 2 0,-13 0 0 16,8 0 0-16,8 0-3 0,-3 0 0 0,-5 0 0 0,4 0 0 15,1 0-2-15,3 0-1 0,-4 0 0 0,-4 0 0 16,4 0 5-16,0 0 1 0,4 0 0 0,-3 0 0 16,-5 0-23-16,5 0 0 0,3 0 0 0,0 0 0 15,1 0 0-15,-1 0 0 0,0 0 0 0,5 0 0 16,3 0 8-16,-4 7-8 0,-4-7 8 0,0 4-8 16,8-4 11-16,-3 0-3 0,-9 0 0 0,4 7 0 15,0-7 4-15,2 3 1 0,-7-3 0 0,2 0 0 0,-1 0-5 16,0 0 0-16,0 0-8 0,1 0 12 15,-2 0-12-15,2 0 0 0,3 0 0 0,1 0 0 0,-1 0 10 0,0 0 2 16,-3 0 1-16,-2 0 0 0,2 0 5 0,-1 0 1 16,-4 8 0-16,0-8 0 0,-3 0-19 0,-5 3 0 15,5-3 0-15,-5 0 0 0,0 0 0 0,0 7 0 16,0-3 0-16,0-4 0 0,0 8 8 0,0-8 2 16,0 0 0-16,1 3 0 0,-1-3-10 0,0 7 0 15,3-7 0-15,-3 0 0 0,1 0 0 0,3 0 0 16,-4 0 9-16,5 0-9 0,-5 0 12 0,4 7-1 15,4-7-1-15,-3 0 0 0,-10 0 0 0,5 0 0 0,-8 0 0 16,5 0 0-16,3 0-2 0,-4 0-8 16,0 3 12-16,4-3-4 0,-4 0-8 0,0 0-11 0,0 0 3 15,1 0 0-15,-2 0 16 0,5 0 3 0,-3 0 1 16,3-3 0-16,-3 3-12 0,3-7 10 0,0 7-10 16,-5 0 10-16,2 0-10 0,-1 0 0 0,0-7 9 0,0 4-9 15,0 3 0-15,0 0 0 0,-4 0 0 16,5-8 8-16,-5 8 0 0,0 0 0 0,3 0 0 0,-3 0 0 15,0-4-8-15,0 4 9 0,0 0-9 0,-8 0 10 16,8 0-10-16,1-7 0 0,-9 7 0 0,8 0 8 16,4 0-8-16,-4 0 0 0,0 0 0 0,0 0 0 15,-8 0 0-15,8-3 0 0,0 3 0 0,5 0 0 16,-13 0 0-16,0 0 0 0,8 0 0 0,0 0 0 16,0-8 8-16,0 8-8 0,0 0 8 0,0 0-8 0,4 0 0 15,-4 0 0-15,0 0 0 0,0 0 0 0,0 0 0 16,-8 0 0-16,0 0 0 0,0 0 0 0,0 0 0 0,8 0 0 15,-8 0 0-15,0 0 0 0,0 0 0 0,0 0 0 16,0 0 0-16,0 0 0 0,0 0 0 0,0 0 0 16,0 0 0-16,0 0 0 15,0 0-105-15,0 0-23 0,0 0-5 0,0 0-1 16</inkml:trace>
  <inkml:trace contextRef="#ctx0" brushRef="#br1" timeOffset="38528.68">19003 15211 57 0,'0'0'0'0,"0"0"0"0,0 0 0 0,0 0 0 0,0 0 155 0,0 0 25 16,0 0 6-16,0 0 1 0,-5-3-99 0,5-4-19 15,0 7-4-15,0 0-1 0,0 0-32 0,-5-11-8 16,2 3 0-16,3 5-1 0,0 3-23 0,-5-7 0 16,5 7 0-16,0 0-8 0,0 0 8 0,0 0 0 15,-3-10 0-15,3 10-8 0,0 0 8 0,0 0 16 16,0 0-4-16,3-12-1 0,-3 9 32 0,5-4 6 15,3-4 2-15,-8 11 0 0,0 0-5 0,0 0-1 16,5 0 0-16,-5 0 0 0,0 0-1 0,0 0 0 16,0 0 0-16,0 0 0 0,0 0-21 0,0 0-5 15,0 0-1-15,0 0 0 0,0 0 1 0,0 0 0 16,0 0 0-16,0 0 0 0,0 0 9 0,0 0 1 0,0 0 1 0,0 0 0 16,0 0-1-16,0 0 0 0,3 11 0 0,2-4 0 15,-5 3 7-15,3 2 1 0,-3-2 0 0,0 1 0 16,0 7-36-16,0-7 0 0,0 3 0 0,-3 4 0 15,3-8 0-15,-5 12 0 0,2-4 0 16,-2 1 0-16,0 1 13 0,2-5-4 16,-2 3-1-16,-3 11 0 0,5-8-8 0,-5 0 0 0,3-2 0 0,2 2 0 15,-5-7 8-15,3 4 0 0,5-7 0 0,-3 7 0 16,-2-7-8-16,5 0 8 0,0-1-8 0,-3-2 8 16,3-5-8-16,0-3 0 0,0 0 0 0,0 11 8 15,0-11-8-15,0 0 0 0,0 0 0 0,0 0 0 16,0 0 0-16,0 0 8 0,0 0-8 0,0 0 0 15,0 0 8-15,0 0-8 0,0-11 0 0,0 0 8 16,0 11-8-16,0-10 12 0,3-9-12 0,2 9 12 16,-5-12-12-16,3 4 0 0,2 4 0 0,-5-7-11 0,8 2 35 15,-8-2 6-15,3 3 2 0,-3-3 0 16,8 2-24-16,-8-2-8 0,5 7 0 0,-5-11 0 0,3 14 0 16,-3-3 0-16,5-5 0 0,-5 9 0 0,3-8-8 0,-3 7-8 15,0 0-2-15,0 1 0 0,0-1 18 0,0 0 0 16,0 4 0-16,0 4 0 0,0-4 0 0,0 2 0 15,0 5 0-15,0 0 0 0,0 0 0 0,5-7 0 16,-5-3 0-16,3 10 0 0,-3 0 0 0,0 0 0 16,0 0 0-16,0 0 0 0,0 0 0 0,0 0 0 0,0 0 0 0,0 0 0 15,0 0-9-15,0 0 9 0,-3 10-13 0,-2 2 5 16,5-5-2-16,-3 3 0 0,-5 1 0 0,3 7 0 31,2-4-15-31,-2-3-3 0,5 0-1 0,-3 6 0 16,3-5-51-16,-5-2-9 0,5 1-3 0,0-11 0 0</inkml:trace>
  <inkml:trace contextRef="#ctx0" brushRef="#br1" timeOffset="39591.42">25453 14907 57 0,'0'0'0'0,"0"0"0"0,0 0 0 0,0 0 0 16,0-4 236-16,-3-3 43 0,3 7 8 0,0 0 1 15,0 0-216-15,0 0-44 0,0 0-9 0,0 0-2 16,3-11 3-16,-3 11 0 0,0 0 0 0,5-3 0 16,-1-4 5-16,0 3 2 0,-4 4 0 0,8-8 0 15,-8 8 5-15,0 0 2 0,4-10 0 0,-4 10 0 16,0 0 12-16,0 0 2 0,0 0 1 0,0 0 0 15,0 0-1-15,0 0-1 0,0 0 0 0,0 0 0 16,0 0-19-16,0 0-4 0,0 0-1 0,-8 10 0 16,4-2 14-16,0-4 3 0,0 6 1 0,4-10 0 15,0 7-26-15,8 4-6 0,-4 0-1 0,0 7 0 0,4-4-8 0,0-3 0 16,0 7 0-16,4 0 0 0,-4-4 12 16,0 8 0-16,0-5 0 0,0 5 0 0,5-4-4 15,-5-4 0-15,-5 11 0 0,2-10 0 0,3 7 10 0,-8-5 2 16,0 5 0-16,0-1 0 0,-5-2 0 0,5-2 1 15,-3-2 0-15,3 2 0 0,-5-2-12 0,5 0-9 16,5-2 12-16,-5-2-12 0,3-3 0 0,2 2 0 16,-5-10 0-16,8 3 0 15,0 5-86-15,0-8-18 0,-8 0-3 0</inkml:trace>
  <inkml:trace contextRef="#ctx0" brushRef="#br1" timeOffset="42511.53">18433 15659 403 0,'0'0'36'0,"0"0"-36"0,0 0 0 0,0 0 0 16,0 0 179-16,0 0 29 0,8-10 5 0,-8 10 2 16,8 0-111-16,0 0-23 0,0-10-4 0,0 10-1 15,-8 0-35-15,8-8-7 0,1 4-2 0,-9 4 0 16,0 0-32-16,0 0 0 0,8-7 0 0,-8 7 0 16,8-3 0-16,-8 3 0 0,0 0 0 0,0 0 0 15,0 0 26-15,0 0 5 0,0 0 1 0,0 0 0 0,0 0 5 16,0 0 2-16,0 0 0 0,0 0 0 0,0 0-3 15,0 0-1-15,0 0 0 0,-4 10 0 0,4-10 1 0,0 4 1 16,0-4 0-16,0 0 0 0,0 0-17 0,0 11-3 16,0 3-1-16,0-11 0 0,0-3-8 0,0 12-8 15,0-12 12-15,0 10-12 0,0 1 8 0,0 0-8 16,0 4 0-16,0-5 0 0,0 0 11 0,-4 2-2 16,0-2 0-16,4 1 0 0,-4 0 5 0,4-1 1 15,-4 1 0-15,-1 8 0 0,5-9-15 0,5 0 8 16,-1 2-8-16,-4-2 0 0,4-3 0 0,0 4 0 15,-4-11 0-15,8 4-10 0,-8-4 10 0,8 7 8 16,0-4-8-16,0-3 11 0,0 0-11 0,0 0 0 16,4 0 0-16,-3 0 0 0,-1-3 0 0,0-4 0 0,0 3 0 15,3-3 0-15,-3-4 0 0,0 1 0 0,5-2 10 16,-5 5-10-16,0-3 10 0,0-1-10 0,0-3 8 16,0-4-8-16,5 7 8 0,-10-7-8 0,5 3 0 0,-3-2 8 15,3 6-8-15,-4-7 10 0,-4 4-10 16,4-5 10-16,-4 2-2 0,0 6 0 0,-4 0 0 0,0 1 0 15,-1-1 3-15,2 0 0 0,-2 0 0 0,-3 4 0 16,-3 4-11-16,3-4-12 0,-1 7 2 0,1 0 1 16,-4 0-3-16,4 0-1 0,-5 7 0 0,5-7 0 15,0 0 13-15,0 0-11 0,-3 0 11 0,3 0-10 16,0 3 10-16,-1-3 0 0,1-3 0 0,0 3 0 16,4 0-128-1,-4-7-23-15,0 3-5 0,0-7 0 0</inkml:trace>
  <inkml:trace contextRef="#ctx0" brushRef="#br2" timeOffset="46566.47">17086 10302 230 0,'0'0'10'0,"0"0"2"0,0 0-12 0,0 0 0 15,0 0 0-15,0 0 0 0,0 0 92 0,0 0 15 16,0 0 3-16,3-4 1 16,2-3-141-16,3-3-28 0,-5 2-6 0,-3 8 0 15,5-4 13-15,-1-3 3 0,0-3 1 0,-4 10 0 16,0 0 47-16,0 0 18 0,0 0-1 0,0 0 0 0,-4-3 119 0,4 3 23 15,0 0 5-15,0 0 0 0,0 0-38 0,0 0-8 16,0 0-2-16,0 0 0 0,0 0-24 0,0 0-4 16,0 0-2-16,0 0 0 0,0 0-30 0,0 0-5 15,0 0-2-15,0 0 0 0,0 0-9 0,0 0-3 16,0 0 0-16,16 3 0 0,-16-3 7 0,0 0 2 16,0 0 0-16,4 7 0 0,-4-7-8 0,8 10-2 15,-4 2 0-15,-4 5 0 0,0-2-10 0,0 3-2 16,0-8-1-16,0 12 0 0,0 7-9 0,0-8-2 15,-4 11 0-15,4-3 0 0,0-1 0 0,0 4-1 16,0 2 0-16,-4-2 0 0,4 3-11 0,-4-10 0 0,4 11 0 16,0-11-11-16,-4 12 11 0,4-12 0 0,-4-4 10 15,0 5-10-15,4-6 14 0,-4 2-3 0,0-11-1 0,4 6 0 16,-4-5-2-16,4-9 0 0,-5 8 0 0,5-11 0 16,0 0 8-16,0 0 2 0,0 0 0 0,0 0 0 15,0 0 5-15,0 0 1 0,-3 0 0 0,-5-4 0 16,3-3-12-16,2 4-1 0,-2-5-1 0,5-2 0 15,-3-9-10-15,3 9 8 0,0-5-8 0,0-2 8 16,0-5-8-16,0 4 8 0,3-4-8 0,2 9 8 16,-5-13 5-16,3 11 1 0,2-2 0 0,-2-4 0 15,5 2-26-15,-3 6-6 0,3-6-1 0,4 1 0 16,-4 8 19-16,4-2 0 0,0 2 0 0,4 0 0 16,0-2-11-16,0 9 11 0,5-4-10 0,-2 0 10 0,7 2 0 15,-7 5-9-15,5 0 9 0,5 5 0 16,-5-5-25-16,0 7 0 0,-4 3 0 0,1-3 0 0,-2 5 5 15,-1 1 2-15,-2-1 0 0,-5 6 0 0,-3-1 6 0,-3-2 2 16,-2 2 0-16,-3 1 0 0,-3-3 10 0,3 6 0 16,-8-3 0-16,3 1-8 0,-3-6 8 0,5-1 0 15,-2 5 8-15,5-6-8 0,-8-4 8 0,5-3-8 16,-2 7 8-16,5-11-8 0,-8 7 0 0,0-4 8 16,0 4-8-16,-5-3 0 0,2 4 0 0,-2-5 9 15,-3-3-9-15,-4 7 0 0,0-7 0 0,4 0 0 16,-4 3 0-16,-1 5 0 0,5-16 0 0,-3 8-11 15,1-3 0-15,2 3 0 16,0-7-94-16,0-4-19 0,8 7-4 0,-4-3-514 0,4-3-102 16</inkml:trace>
  <inkml:trace contextRef="#ctx0" brushRef="#br2" timeOffset="49171.44">17719 10761 1382 0,'0'0'30'0,"0"0"6"0,0 0 2 0,8 0 2 0,-8 0-32 0,8 0-8 0,4-3 0 0,-8 3 0 0,-4 0 36 0,8 3 7 15,-8-3 1-15,0 0 0 0,0 0 4 0,8 7 2 16,-3-4 0-16,-5 9 0 0,0 5-9 0,-5-6-1 16,5 11-1-16,-3-5 0 0,-2 5-7 0,-3 0 0 15,4-1-1-15,-4 8 0 0,0-7-7 0,0 6 0 16,-4-6-1-16,8-1 0 0,-4 0-14 0,4-2-9 16,-5 2 12-16,1-4-12 0,5-2 0 0,-2 4 0 15,2-9-10-15,-2 0 10 16,2 2-167-16,3-12-25 15,0 0-6-15,0 0-1 0</inkml:trace>
  <inkml:trace contextRef="#ctx0" brushRef="#br2" timeOffset="50424.09">18481 10323 172 0,'0'0'16'0,"0"0"-16"0,0 0 0 0,0 0 0 0,0 0 172 0,0 0 31 16,0 0 6-16,0 0 2 0,0 0-131 0,0 0-25 16,9 0-6-16,-1-4-1 0,-8 4-14 0,0 0-3 15,0 0-1-15,0 0 0 0,0 0 19 0,0 0 4 16,0 0 1-16,0 0 0 0,0 0 6 0,0 0 2 15,0 0 0-15,-4 12 0 0,0-2-6 0,4 1 0 16,-9 0-1-16,9 7 0 0,-3-4 0 0,-2-4 0 16,2 9 0-16,-2 2 0 0,2-10-33 0,-2 7-6 15,2 4-2-15,-2-4 0 0,5-4-5 0,-3 4-1 16,-2 4 0-16,2-12 0 0,3 8-8 0,-5-4 0 16,2 4 0-16,-2-7 0 0,2 0 0 0,-7-1-11 0,7 9 1 15,-2-9 0 1,2 1-33-16,-5 0-6 0,3-1-2 0,-3 1 0 15,0-4-124-15,5 5-25 0,-5-2-4 0,8-10-2 0</inkml:trace>
  <inkml:trace contextRef="#ctx0" brushRef="#br2" timeOffset="51066.06">18396 10563 403 0,'0'0'36'0,"0"0"-36"15,0 0 0-15,0 0 0 0,0 0 128 0,0 0 18 16,0 0 4-16,0 0 1 0,0 0-79 0,0 0-16 16,0 0-4-16,0 0 0 0,8 5 8 0,0-5 2 15,-8 0 0-15,0 0 0 0,13 0-3 0,-5 0-1 16,-8 0 0-16,8 0 0 0,-8 0-26 0,8-5-4 16,5 5-2-16,-5 0 0 0,0-7 16 0,4 7 3 15,-4 0 1-15,4 0 0 0,-4-3-18 0,4-4-3 16,0 7-1-16,4 0 0 0,-4-7 0 0,4 2 0 0,-3-1 0 0,3 6 0 15,0 0-9-15,0 0-3 16,5 0 0-16,-5 0 0 0,8 0-12 0,-8 0 0 0,4 0 0 16,0 0 0-16,-3 0 0 0,7 0 0 0,-5 0 0 15,10-4 0-15,-5 4 0 0,4 0 0 0,1-7 0 16,-2 7 0-16,-3 0 0 0,5-3 0 0,0-5 11 0,-1 8-11 16,-4 0 0-16,4-4 0 0,-3-2 0 0,2 6 0 15,-6 0 0-15,3 0 0 0,0 0 0 0,-3 0 0 16,3 0 0-16,-4 0 0 0,4 0 0 0,-4 0 0 15,-3 0 0-15,-1 0 0 0,8 0 0 0,0 0 0 16,-4-4 0-16,4 4 0 0,-4 0 0 0,5 0 0 16,-9 0 0-16,3-8 0 0,-3 8 0 0,-3 0 0 15,8 0 0-15,-5 0 0 0,3-7 0 0,-2 7 0 16,-1-3 0-16,-4 3 0 0,4 0-15 0,0-7 5 0,-4 7 10 16,1 0 11-16,-2-3-3 0,5-5 0 15,-3 8-8-15,-5 0-11 0,4-4 3 0,0 4 0 0,-4 0 8 0,4-7 0 16,-8 7 0-16,4 0 0 15,5 0-66-15,-10 0-8 0,-3 0-2 0,13-3 0 16,-5-4-128-16,0 7-25 0,4 0-6 0,-4-5-141 16,0 5-28-16</inkml:trace>
  <inkml:trace contextRef="#ctx0" brushRef="#br2" timeOffset="53245.25">20366 10198 633 0,'0'0'28'0,"0"0"6"0,0 0-34 0,0 0 0 15,3-8 0-15,2-2 0 0,-5 10 164 0,0 0 27 16,4-3 5-16,-4 3 0 0,0 0-131 0,0 0-26 16,0 0-6-16,0 0-1 0,0 0-8 0,0 0-3 15,0 0 0-15,0 0 0 0,4-7 1 0,-4 7 0 0,0 0 0 16,0 0 0-16,0 0 34 0,0 0 6 0,8 0 2 0,-8 0 0 15,0 0-8-15,0 0 0 0,0 0-1 0,8 0 0 16,0 10-12-16,-8-10-3 0,0 7 0 0,4 4 0 16,0 0-10-16,0-1-2 0,-4 1-1 0,0 8 0 15,0-6-9-15,4-2-2 0,0 7 0 0,-4 0 0 16,0-4-3-16,4 4-1 0,-4-7 0 0,0 10 0 16,0-2 5-16,0-6 1 0,-4 6 0 0,4 2 0 15,0-10-3-15,-4 7-1 0,4 0 0 0,4-4 0 16,-8-3-6-16,4 0-8 0,4 0 11 0,-4-4-11 15,0-7 14-15,0 0-4 0,0 0-1 0,0 0 0 16,8 10 2-16,-8-10 0 0,0 0 0 0,8 0 0 16,0 0-1-16,1 0 0 0,-9 0 0 0,12-10 0 15,-8 3-2-15,8 2-8 0,-4-1 12 0,-4-5-4 16,8 0 8-16,-4 1 2 0,0-2 0 0,0 2 0 16,0 3-18-16,0-4 0 0,-3 0 0 0,3 8 0 15,-5-4 0-15,-3 7 0 0,0 0 0 0,8 0 0 0,0 0-18 16,-8 0-1-16,0 0 0 0,13 0 0 0,-5 10 19 0,0-10-8 15,0 11 8-15,4 0 0 0,-4-4-13 0,0 3 4 16,0-2 1-16,0-4 0 0,-8-4 8 0,8 10 0 16,0 1-9-16,5-4 9 0,-5-3 0 0,-5 7 18 15,5-4-3-15,0 0-1 0,0-4-14 0,-8-3 0 16,0 0 0-16,13 0 0 0,-5 7 0 0,-8-7-15 16,0 0 3-16,8 5 1 0,5-5 34 0,-13 0 6 15,8 0 2-15,-8 0 0 0,11 7-31 0,-3-7 0 16,5-7 0-16,-5 7 0 0,-8 0 15 0,12 0-3 0,0 0-1 15,0 0 0-15,-12 0-1 0,12-12 0 0,-4 12 0 16,4-10 0-16,1 10-10 0,-5-12 12 0,0 6-12 16,0 2 12-16,3-3-12 0,-3-4 12 0,0 1-12 0,-3-2 12 15,3 2 0-15,-4 3 0 0,4-4 0 0,-4 0 0 16,0-4 5-16,0-2 2 0,4 6 0 0,-4-6 0 16,0-5-10-16,4 4-1 0,-4 4-8 0,4-4 12 15,-4-4-12-15,0 0 0 0,1 5 0 0,-2-5 0 16,2 11 0-16,-2-6 0 0,2 5 0 0,-5 2 0 15,8 0 0-15,-8-2 0 0,0 2 0 0,0 2 0 16,0 8-24 0,0 0-2-16,0 0 0 0,0 0 0 0,0 0-6 0,0 0-2 0,0-10 0 0,0 10 0 15,0 0-74-15,0 0-16 0,0 0-2 16,0 0-1-16,4-4-101 0,-4 4-20 0,12-11-4 16,-12 11 0-16</inkml:trace>
  <inkml:trace contextRef="#ctx0" brushRef="#br2" timeOffset="53905.31">21290 10474 115 0,'0'0'0'0,"0"0"10"0,0 0-10 0,0 0 0 0,0 0 0 0,0 0 0 0,0 0 280 0,0 0 53 15,0 0 11-15,0 0 3 0,0 0-229 0,0 0-46 16,0 0-8-16,0 0-3 0,0 0-53 0,0 0-8 16,0 0 0-16,0 0-10 0,0 0-10 0,0 0-3 15,0 0 0-15,0 0 0 0,0 0 37 0,0 0 7 16,0 0 2-16,0 0 0 0,0 0 32 0,0 0 6 16,0 0 2-16,0 0 0 0,0 0 8 0,0 0 1 15,0 0 1-15,0 0 0 0,0 0-29 0,0 0-7 16,0 0-1-16,0 0 0 0,0 0-12 0,0 10-4 15,0 2 0-15,0-6 0 0,0-2 0 0,3 7-1 0,-3 0 0 16,0 0 0-16,0 3 2 0,0 1 1 0,-3-5 0 16,-2 0 0-16,2 12 5 0,3-4 1 0,-5 4 0 15,2-5 0-15,-2-5-1 0,2 9 0 0,3-10 0 0,-5 10 0 16,2-14-15-16,-2 12-2 0,5-9-1 0,-3 1 0 16,3 0-9-16,0-8 0 0,0-3 0 0,0 7 8 31,0-7-34-31,0 0-7 0,0 0-2 0,0 0 0 15,0 0-133-15,0 0-28 0,0 0-4 0</inkml:trace>
  <inkml:trace contextRef="#ctx0" brushRef="#br2" timeOffset="54500.91">21633 9915 345 0,'0'0'31'0,"0"0"-31"0,0 0 0 0,0 0 0 15,0 0 226-15,0 6 39 0,0-6 8 0,0 0 2 16,3 12-203-16,-3-12-40 0,0 0-8 0,0 0-1 16,0 0 23-16,8 3 5 0,-8-3 1 0,0 0 0 15,0 0 1-15,5 7 1 0,-5-7 0 0,0 0 0 16,0 0 8-16,4 4 2 0,-4 11 0 0,4-12 0 16,-4 7-25-16,-4 2-5 0,4-2-1 0,-4 8 0 15,-1-7 0-15,2 10 0 0,-2-10 0 0,-3 7 0 0,5 4-5 0,-2-5 0 16,2-2-1-16,-2 3 0 15,5-1-14-15,-4-2-2 0,4 3-1 0,-4-7 0 0,0-1-10 0,4 8 0 16,-4-6 0-16,4-9 8 0,-4 7-8 0,4-10 0 16,0 0 0-16,0 0 0 0,0 7 0 0,0-7 0 15,0 0-14-15,0 0 5 16,0 0-27-16,0 0-6 0,0 0-1 0,0 0 0 16,0 0-86-16,0 0-18 0,0 0-3 0,-8 0-418 15,4 0-84-15</inkml:trace>
  <inkml:trace contextRef="#ctx0" brushRef="#br2" timeOffset="54947.02">21293 9936 1267 0,'0'0'112'0,"0"0"-89"0,0 0-23 0,0 0 0 16,0 0 90-16,0 0 14 0,0 0 2 0,0 0 1 0,0 0-38 0,13 0-7 15,3 0-2-15,-3 7 0 0,-2-7 28 0,2 0 4 16,3 0 2-16,0 0 0 0,-4-7-16 0,8 7-3 16,-4-3-1-16,0-5 0 0,4 8-31 0,-4 0-7 15,5-4 0-15,-5-2-1 0,0 6-2 0,0-4 0 16,-4 4 0-16,8-8 0 0,-4 8-20 0,1 0-4 16,-1 0-1-16,0 0 0 0,0 0-8 0,0 0-17 15,0 8 4-15,0-8 1 0,5 4-7 0,-1-4-1 16,0-4 0-16,0 4 0 15,0 0-4-15,5 0-2 0,-6-8 0 0,5 8 0 16,-3 0-60-16,3 0-12 0,-3-10-2 0,3 10-592 16,0-10-117-16</inkml:trace>
  <inkml:trace contextRef="#ctx0" brushRef="#br2" timeOffset="57211.02">22024 10269 558 0,'0'0'24'0,"0"0"6"0,0 0-30 0,0 0 0 0,0 0 0 0,0 0 0 16,0 0 30-16,0 0 0 0,0 0 0 0,0 0 0 15,0 0-3-15,0 0-1 0,0 0 0 0,0 0 0 16,0 0 41-16,0 0 8 0,0 0 1 0,0 0 1 16,0 0 11-16,0 0 3 0,0 0 0 0,0 0 0 15,12 0-23-15,-4 0-5 0,4 0-1 0,1 0 0 16,-13 0-39-16,11 0-8 0,2 0-2 0,3 0 0 15,0 0-4-15,0 0-1 0,0-7 0 0,0 7 0 0,-4 0-8 16,4 0 0-16,0 0 0 0,5 0 0 0,-5 0 0 16,5 0 0-16,3 0 0 0,-5 0 0 0,2-3 21 0,3 3-1 15,4 0 0-15,4 0 0 0,0-7 4 16,2 7 0-16,-7 0 0 0,5-3 0 0,9 3-14 0,-9 0-2 16,0 0-8-16,-3 0 12 0,7 0-12 0,-4-8 0 15,0 8 0-15,0 0 0 0,-3 0 0 0,0-4 0 16,6-3-9-16,-2 7 9 0,-5-3-8 0,0-5 8 15,12 8 0-15,-6-7-9 0,-7 4 9 0,5 3 0 16,1 0 0-16,3 0 0 0,0-7 0 0,-4 7 0 16,-3 0 0-16,3 0-8 0,4 0 8 0,-7 0-12 15,-5 0 12-15,0 0-12 0,5 0 12 0,-2 0 0 0,-6 0 0 16,-1 0-8-16,4 0 8 0,-3 0 0 0,6-4 0 16,-6 4 0-16,-5 0 0 0,5 0 0 0,3 4 0 15,-5-4 0-15,2 0 0 0,-1 0 0 0,0 0 0 16,8 0 0-16,-4 0-9 0,0 0 0 0,-3 0 0 0,3 0 0 15,0 0 9-15,1 0-13 0,-6-4 5 0,2 4 8 16,-2 0 0-16,7 0 21 0,-10 0-2 0,3 0-1 16,-3 0-29-16,5-8-5 0,-5 8-2 0,0 0 0 15,4 0 18-15,-4-3 0 0,0 3 0 0,0-7 0 16,-3 7 0-16,7 0 0 0,-8 0 0 0,4 0 0 16,0 0 0-16,0-3 0 0,-3-4 0 0,7 7 0 15,0 0 9-15,-4 0 6 0,4 0 1 0,-4 0 0 16,5 0-34-16,-2 0-6 15,-2 0-2-15,-1 0 0 0,0 0 9 0,4 0 1 0,-3 0 1 0,-1 0 0 16,-5 0 15-16,5 0 0 0,-3 0 0 0,0 0-9 0,3 0 9 16,-5 0 0-16,-3 0 0 0,5 0 0 0,-5 7 0 0,3-7 0 15,2 3 0-15,-5-3 0 0,4 0 0 0,-4 0 0 16,4 0 0-16,0 0 0 0,1 0 0 0,-2 0-8 16,2 0 0-16,-2 0 0 15,-3 0-8-15,5 0-2 0,-5-3 0 0,4 3 0 0,0-7 2 0,-4 7 0 16,-8 0 0-16,8 0 0 0,0 0 16 0,0 0 0 15,5 0 0-15,-13 0 0 0,0 0 0 0,0 0 0 16,8 0 0-16,-8 0 0 0,0 0 0 0,8 0 12 16,0 0-1-16,-8 0-1 0,0 0-10 0,0 0 0 15,8 0 9-15,-8 0-9 0,8 0 0 0,-8 0 8 16,0 0-8-16,0 0 0 0,8 0 0 0,-8 0 0 16,0 0 0-16,0 0 8 0,0 0-8 0,0 0 8 15,0 0-8-15,0 0 8 0,0 0-8 0,8 0 8 0,-8 0-8 16,0 0 8-16,0 0-8 0,0 0 0 0,12 0 0 0,-4 0 0 15,5 0 11-15,-5-5 7 0,-8 5 2 0,8 0 0 16,3 0-2-16,-11 0 0 0,0 0 0 0,0 0 0 16,0 0 0-16,0 0 0 0,0 0 0 0,8-7 0 15,0 7-18-15,-3 0 0 0,-5 0 0 0,0 0 0 16,3-3 10-16,-3 3-2 0,0 0 0 0,0 0 0 16,8 0-8-16,-8 0 12 0,0 0-12 0,9 0 12 15,-9 0 0-15,4-7 0 0,-4 7 0 0,0 0 0 16,8 0-4-16,-8 0 0 0,0 0 0 0,0 0 0 15,0 0-8-15,0 0 0 0,0 0 0 0,0 0 0 16,0 0 0-16,0 0-11 0,0 0 11 0,0 0-8 16,0 0 8-16,0 0 0 0,0 0 0 0,0 0 0 0,0 0 0 15,0 0 0-15,0 0 8 0,0 0-8 0,8 0 8 16,-8 0-8-16,0 0 8 0,0 0-8 0,0 0 0 0,0 0 0 16,0 0 0-16,0 0 0 0,0 0 0 0,0 0 9 15,0 0-9-15,0 0 0 0,4-8 12 0,-4 8-12 16,0 0 12-16,0 0-12 0,0 0 28 0,0 0 0 15,0-10-1-15,4 6 0 0,0-3-12 0,-4 7-3 16,0 0 0-16,0 0 0 0,4-11 4 0,0 1 0 16,0 6 0-16,-4 4 0 0,4-8 12 0,-4-2 2 15,0 0 1-15,0 2 0 0,0-3-11 0,0 1-3 16,0-1 0-16,0 0 0 0,0 0 3 0,-4 1 1 16,0-9 0-16,0 9 0 0,4-1-13 0,-4 0-8 0,0 1 10 15,4-2-10-15,0 2 10 0,0-1-10 0,-4-3 10 16,0 3-10-16,4 7 17 0,0-6-2 0,0-2-1 0,0 6 0 15,0-5-2-15,0 8-1 0,0-12 0 0,0 12 0 16,0-4-11-16,4 3 8 0,-4-4-8 0,0 8 8 16,0 0-8-16,0 0 0 0,0 0 0 0,0 0 0 15,0 0 0-15,8 0 0 0,-8 0-11 0,8 0 11 16,-8 0 0-16,0 0 0 0,0 0 0 0,12 12 0 16,-4-5 0-16,0 3 0 0,-8-10 0 0,4 11 0 15,-4 0 0-15,0 0 0 0,0-1 0 0,0 9 0 16,0-9 0-16,0 12 9 0,-4-12-1 0,4 8-8 15,-4 1 0-15,0 1 0 0,0 2 0 0,4 0 0 16,0-1 0-16,0 1 0 0,0 7 0 0,0-8 0 16,4 8 0-16,0 3 0 0,0-10 0 0,-4 6 0 15,0 1 0-15,0-7 0 0,0-1 0 0,0 0 0 0,-4-3 8 16,0 4-8-16,0-4 0 0,0-4 0 0,0 4 12 16,-4 4-12-16,4-12 12 0,0 9-12 0,0-9 17 0,0 8-3 15,0-8-1-15,0 2 0 0,4-2-13 0,0-6 0 16,-4 2 0-16,4-6 0 0,0 0 27 0,0 0 2 15,0 0 1-15,0 0 0 0,0 0-30 0,0 0 0 16,0 0 0-16,0 0 0 0,0 0 0 0,0 0-10 16,0-10 0-16,4 0 0 15,0-2-89-15,0-6-17 0,0 8-4 0</inkml:trace>
  <inkml:trace contextRef="#ctx0" brushRef="#br0" timeOffset="68517.25">20850 11475 2718 0,'0'0'120'0,"0"0"25"0,-8-7-116 0,8 7-29 0,0 0 0 0,0 0 0 16,0 0 38-16,0 0 2 0,0 0 0 0,0 0 0 15,12 0-13-15,0-4-3 0,-4 4 0 0,0 0 0 32,4 0-94-32,1 0-19 0,-5 0-4 0,3 0-1 15,-11 0-106-15,13 0-20 0,-5 0-5 0,-8 0-1 0</inkml:trace>
  <inkml:trace contextRef="#ctx0" brushRef="#br0" timeOffset="68809.98">21015 12178 2592 0,'0'0'115'0,"-8"0"23"0,0 0-110 0,8 0-28 16,0 0 0-16,0 0 0 0,0 0 112 0,0 0 16 15,0 0 4-15,0 0 1 0,8-8-125 0,0 5-26 0,0-4-5 0,5 7-1 31,-5-4-123-31,4-4-25 0,-4 8-4 0,0 0-601 16,4-10-120-16</inkml:trace>
  <inkml:trace contextRef="#ctx0" brushRef="#br0" timeOffset="69212.75">21100 13218 3031 0,'-12'3'67'0,"4"-3"13"0,0 0 4 0,-4 0 0 0,4 7-67 0,8-7-17 0,0 0 0 0,0 0 0 31,0 0-108-31,0 0-24 0,0 0-6 0,0 0-1070 0</inkml:trace>
  <inkml:trace contextRef="#ctx0" brushRef="#br0" timeOffset="75040.27">22584 17532 230 0,'0'0'10'0,"13"0"2"0,-5 0-12 0,0 0 0 0,-8 0 0 0,0 0 0 15,0 0 255-15,8-5 48 0,0-2 9 0,-8 7 3 16,0 0-230-16,0 0-45 0,3-3-10 0,-3 3-2 16,-3-7 12-16,3-5 3 0,3 12 0 0,-3 0 0 15,-3-10 18-15,3 7 4 0,0 3 1 0,0 0 0 16,0 0-7-16,0-8-2 0,-13-3 0 0,10 11 0 0,3 0-23 0,-8-7-5 0,0 4-1 0,0-5 0 31,0 8-12-31,0 0-2 0,-1 0-1 0,-3 8 0 0,0-8-1 0,4 3-1 0,-4-3 0 16,0 7 0-16,0 4 8 0,0-3 1 15,-1 2 1-15,5 1 0 16,5 0-1-16,-5 4-1 0,-5-5 0 0,5 8 0 0,0-1-11 0,-4-2-8 16,-4 3 9-16,8 0-9 0,4 3 20 0,0-6-1 15,-8 2-1-15,-1 5 0 0,-3 0-10 0,4 3-8 16,4 0 9-16,0-3-9 0,-8 6 24 0,4-7-2 16,3 1 0-16,1-4 0 0,-3 4-4 0,3-5-1 15,8-2 0-15,8 3 0 0,0 4-5 0,0-12 0 16,-13 8-1-16,10 0 0 0,7-7-2 0,0 3 0 15,-4-3 0-15,0 6 0 0,0-5-9 0,4-2 0 16,4 8 0-16,1-7 0 0,-9 0 0 0,4 10 0 0,8-10 0 0,-4-1 0 16,-4-2 0-16,4 3 0 0,0-1 8 0,5 1-8 15,-1-4 0-15,0-3 0 0,-8 7 0 0,4-4 0 32,5-4-30-32,-2-3 2 0,-6 0 0 0,6 0 0 0,7 0 3 0,-10 0 1 0,-5-3 0 0,2 3 0 15,3-7-91-15,0 3-17 16,0-3-4-16,-4-4-1 0,-4 0-71 15,4 4-13-15,21-7-3 0,-17-4-1 0</inkml:trace>
  <inkml:trace contextRef="#ctx0" brushRef="#br0" timeOffset="75432.09">22265 17886 2242 0,'0'0'49'0,"0"0"11"0,0 0 1 0,0 0 3 0,0 0-52 0,0 0-12 0,0 0 0 0,13 7 0 15,7-4-28-15,0-3-8 0,-12 0-1 0,8 0-1 0,1 0 22 0,3 8 5 16,-4-8 1-16,0 4 0 0,-4-4 10 0,4 7 0 16,5-7 8-16,-10 3-8 15,-3-3 9-15,5 7-9 0,3-2 12 0,0-5-12 16,-4 6 9-16,0-6-9 0,0 0 0 0,4 0 9 15,0 0-24-15,0 0-5 0,0 0 0 0,-3-6-900 16</inkml:trace>
  <inkml:trace contextRef="#ctx0" brushRef="#br0" timeOffset="78891.88">23456 17295 1130 0,'0'0'50'0,"0"0"10"0,0 0-48 0,0 0-12 16,0 0 0-16,0 0 0 0,0 0 92 0,0 0 15 15,0 0 3-15,0 0 1 0,0 0-61 0,0 0-12 16,0 0-2-16,0 0-1 0,0 7-11 0,4-4-1 0,0 7-1 0,-8-2 0 16,0 3 12-16,4-1 2 0,-4 12 1 0,4-4 0 15,-4-3 19-15,4 9 3 16,-4 1 1-16,0 4 0 0,-4 4-10 0,0 6-2 0,0 1 0 0,0-1 0 15,-5 4-40-15,2-1-8 0,-2 9 0 0,1-8 0 16,0 7 0-16,0-3 0 0,0-4 0 0,4 0 10 16,-4-4-10-16,4 1 0 0,0 4 9 0,0-9-9 15,3-3 0-15,2-7 0 0,-5 4-12 0,8-8 4 32,-5 5-56-32,5-13-12 0,0 6-1 0,0-8-543 0,5-7-108 0</inkml:trace>
  <inkml:trace contextRef="#ctx0" brushRef="#br0" timeOffset="81196.64">23271 17295 2026 0,'0'0'90'0,"0"0"18"0,-8 7-86 0,8-7-22 0,-8 3 0 0,8-3 0 16,0 0 39-16,0 0 3 0,0 0 1 0,0 0 0 16,0 0-43-16,0 0-9 0,8 0-2 0,0 0 0 15,8 0 23-15,0-3 4 0,0-4 0 0,4 2 1 16,4-2-9-16,0 0-8 0,-3 4 12 0,3-5-12 0,0 5 21 0,4-4-2 15,-4 7-1-15,5-4 0 0,-5-3-6 0,5 7 0 16,-5 0-1-16,0 0 0 0,0-3-2 0,0 3 0 16,-4 0 0-16,0 0 0 0,5-8 6 0,-6 8 1 15,2 0 0-15,0 8 0 0,-2-8-1 0,2 3 0 16,-5 4 0-16,4-3 0 0,-8 3-6 0,4-4-1 16,4 5 0-16,1-8 0 0,-5 10-8 0,-5-10 0 15,2 7 0-15,3-2 0 0,-4-5 8 0,0 0-8 16,-12 0 0-16,4 10 8 0,4-3 0 0,0-4 0 0,0 9 0 0,0-5 0 0,0 3-8 0,-4 8 0 15,5-3 0-15,-6-5 8 16,2 9-8-16,-5-9 0 0,-5 12 0 0,5-4 0 16,0-4 0-16,0 4-9 0,-3 0 9 0,-6-4-13 15,5 4 13-15,0 4 0 0,-4-5 9 0,0-2-9 16,4-5 12-16,-4 9-3 0,-4-9-1 0,0 8 0 16,0-3 4-16,-1-8 0 0,2 3 0 0,-2 2 0 0,-3-12 12 0,5 10 4 15,-2-10 0-15,-3 7 0 16,4-4-28-16,0-3 0 0,0 0 0 0,-1 8 0 15,2-8 0-15,3 4 0 0,-5-4 0 0,2 7 0 16,3-7 0-16,-5 0 0 0,5 3 0 0,-5-3 0 16,2 8 0-16,-2-8 0 0,2 0-14 0,-2 7 5 0,1-7 9 0,0 0 8 15,-4 0-8-15,0 3 11 16,4-3-3-16,-4 0-8 0,3 0 12 0,-6-3-4 16,3 3 0-16,0 0-8 0,-1 0 12 0,1 0-4 0,4 0-8 0,-4 0 0 15,8 0 0-15,-5-7 0 0,5 7 0 0,4 0 0 16,-4 0 0-16,8 0 0 0,0 0 0 0,0 0 13 15,-8 0-3-15,8 0-1 0,-4 0-9 0,4 0 0 16,-8-8 0-16,8 8-11 0,0 0 11 0,0 0 0 16,-4 0 8-16,4 0-8 0,0 0 0 0,0 0 0 15,-8 0 0-15,8 0 0 0,-8 8 0 0,8-8 0 0,-8 0 0 0,8 0 0 16,0 0 0-16,0 0 0 0,0 0 0 0,0 0 0 16,0 0 0-16,-5 0 0 15,5 0 0-15,0 0-12 0,0 0 12 0,0 0 0 16,0 0 0-16,0 0 0 0,0 0 0 0,0 0 0 15,0 0 0-15,0 0 0 0,0 0 0 0,0 0 0 16,0 0 0-16,0 0 0 0,0 0 0 0,-8 0 0 0,8 0 0 16,0 0 0-16,0 0 0 0,0 0 0 0,0 0 0 0,0 0 0 15,0 0 0-15,0 0 0 0,0 0 0 0,-8 0 0 16,8 0 0-16,0 0 0 0,0 0 0 0,0 0 8 16,0 0-8-16,0 0 9 0,-8 0-9 0,8 0 10 15,0 0-10-15,0 0 0 0,0 0 0 0,0 0 0 16,0 0-18-16,0 0-6 0,0 0 0 0,0-11-1 15,0 11-24-15,0 0-5 0,0 0-1 0,5 0 0 16,-2-7-87-16,-3 7-18 0,0 0-3 0,5-12-789 0</inkml:trace>
  <inkml:trace contextRef="#ctx0" brushRef="#br0" timeOffset="81916.67">23614 17273 288 0,'0'0'25'0,"0"0"-25"16,0 0 0-16,0 0 0 0,-5 10 327 0,-3-3 60 15,8-7 12-15,-3 5 2 0,-2 5-310 0,2-3-63 16,-2 4-12-16,5-7-2 0,-4 6-14 0,4-3 9 15,-4 11-9-15,4-6 8 0,4 1-8 0,0 6 0 16,1-2 0-16,-5 5 0 0,3-1 0 0,-3 8 0 0,0-4 0 0,0 15 0 16,0-8 28-16,-3 7 3 0,-2 1 1 0,1-1 0 15,-4 4-1-15,0 1 0 0,0-5 0 0,-1 1 0 16,1 2-31-16,0-2 0 0,0-8 0 0,0 7 0 16,0-6-12-16,-4 6-9 0,4-10-2 0,0 3 0 15,4-11 9-15,-4 8 2 0,4 0 0 0,4-8 0 16,0-2-58-1,0-6-11-15,0 6-3 0,4-8-428 0,0-1-85 0</inkml:trace>
  <inkml:trace contextRef="#ctx0" brushRef="#br0" timeOffset="82553.48">23464 17671 345 0,'0'0'15'0,"-4"3"4"0,0 4-19 0,0-7 0 0,4 0 0 0,0 0 0 16,-4 8 203-16,4-8 37 0,0 0 7 0,0 0 1 16,0 0-185-16,0 0-38 0,0 0-7 0,0 0-2 15,0 0 2-15,0 0 0 0,0 0 0 0,0 0 0 16,0 0 29-16,0 0 5 0,0 0 2 0,8 0 0 0,4 0 14 0,-12 0 4 16,12 0 0-16,-4 4 0 15,-8-4-12-15,0 0-3 0,0 0 0 0,0 0 0 0,12 7-34 0,1 3-7 16,-5 1-2-16,-5 0 0 0,10 0-14 0,-5 6 8 0,-5-2-8 0,10 2 0 15,-5-5 16-15,4 9-2 0,0-3-1 0,4-4 0 16,0 5 24-16,0-9 5 16,1 8 1-16,3-4 0 0,-4-2-20 0,0-2-4 15,0 8-1-15,1-8 0 0,-1 9-18 0,3-6 8 16,-3 6-8-16,-3-9 0 0,0 8 0 0,3-3 0 16,-8 2 0-16,0 5 0 0,-5-4-16 0,2-4-1 15,-2 11 0-15,2-3 0 0,-10 0-45 0,5-1-9 0,0-3-1 0,-3-4-1 31,3 5 17-31,0-9 4 0,0 0 1 0,0-10-519 16,3 8-104-16</inkml:trace>
  <inkml:trace contextRef="#ctx0" brushRef="#br0" timeOffset="84166.9">24425 17079 57 0,'0'0'0'16,"0"0"0"-16,0 0 0 0,0 0 0 0,0 0 203 0,0 0 35 16,0 0 7-16,0 0 2 0,0 0-188 0,0 0-38 15,0 0-7-15,0 0-2 0,0 0 7 0,0 0 1 16,0 0 0-16,0 0 0 0,-5-11 12 0,5 11 4 16,0 0 0-16,0 0 0 0,0 0 32 0,0 0 6 15,0 0 2-15,0 0 0 0,0 0-21 0,0 0-4 16,0 0-1-16,0 0 0 0,0 11-7 0,0-11-2 15,-3 11 0-15,3-4 0 0,0-4-20 0,0 9-4 16,0-2-1-16,0 0 0 0,0-2 16 0,-5 3 4 16,5 7 0-16,0-4 0 0,-3-3-1 0,3 6 0 15,-5-5 0-15,5 9 0 0,0-10-23 0,0 7-12 16,0 4 12-16,0-2-12 0,0-1 0 0,0-1 0 0,0-4 0 16,-3 7 0-16,3-9 0 0,0 5 0 0,0 1 0 0,-5-7 0 15,5 3 0-15,0-7 0 0,0 4-15 0,0 0 5 31,0-1-36-31,0-2-7 0,0-8-2 0,0 0-533 0,0 0-106 0</inkml:trace>
  <inkml:trace contextRef="#ctx0" brushRef="#br0" timeOffset="84867.82">24670 17087 403 0,'0'0'36'0,"0"0"-36"0,0 0 0 0,0 0 0 16,0 0 172-16,0 0 28 15,0 0 6-15,0 0 1 0,0 0-124 0,0 0-25 16,0 0-5-16,0 0-1 0,0 0-30 0,0 0-6 16,0 0-2-16,0 0 0 0,0 0 35 0,0 0 7 0,0 0 2 0,0 0 0 15,0 0-3-15,0 0-1 0,0 0 0 0,0 0 0 0,0 0-3 0,-8 3-1 16,0 7 0-16,4-10 0 15,4 0-16-15,-8 12-3 0,0-2-1 0,0 8 0 16,4-7-17-16,0 0-3 0,-4 6-1 0,4-2 0 16,0 2-9-16,-1 5 0 0,2-4 9 0,-2-4-9 15,5 4 0-15,0 4 0 0,0-12 0 0,0 9 0 16,0-1 0-16,0-4 0 0,5-3 0 0,-2-1 0 16,2 9 0-16,-1-9 0 0,0-3 8 0,0 4-8 15,4-7 0-15,0 6 8 0,-4-2-8 0,4-5 0 0,0 4 0 0,4-3 0 16,-4 3 0-16,0-7 0 15,0 0-8-15,5 0 0 0,-2 0 0 0,5 0 0 0,-8-7-2 0,5 7 0 16,0-4 0-16,-2-3 0 16,2-4 10-16,-2 1 8 0,2 6-8 0,-1-7 11 15,-4-3 4-15,4 4 1 0,-4-2 0 0,0-1 0 0,4-6-5 0,-8 1-1 16,4 4 0-16,-8-4 0 0,4 3 0 0,-4-2 0 0,0-1 0 0,0-4 0 16,-4 12 7-16,0-9 2 15,-4 6 0-15,4-6 0 0,-4-2-19 0,-4 10 10 16,4 3-10-16,0-2 8 0,-4 0 3 0,-1-2 0 15,2 9 0-15,3-4 0 0,-5 4-11 0,2-5 0 16,-2 8 0-16,0 0 0 0,2-7 8 0,3 7-8 16,0 0 8-16,8 0-8 0,-13 0 0 0,5 0-16 15,8 0 3-15,0 0 0 16,-8 7-37-16,8-7-7 0,0 0-2 0,0 0 0 16,0 0-153-16,0 0-32 0,0 0-5 0,0 0-2 0</inkml:trace>
  <inkml:trace contextRef="#ctx0" brushRef="#br0" timeOffset="85368.93">25505 17169 806 0,'0'0'72'0,"0"0"-58"15,0 0-14-15,0 0 0 0,0 0 191 0,0 0 35 16,0 0 7-16,0 0 2 0,-8 3-182 0,0-3-36 16,0 7-7-16,-4-3-2 0,4 4-8 0,0-5 0 15,-4 4 9-15,0 3-9 0,4 2 0 0,-4-2 0 0,4 1 0 0,-1-4-8 16,-2 7 69-16,-2-6 15 15,2 9 2-15,-5-2 1 0,-2-5-8 0,7 2-2 16,-2 5 0-16,2-6 0 0,-2 8-37 0,2-9-8 0,-6 5-2 0,9-8 0 16,-4 3-22-16,0 1 0 0,0 7 0 0,4-15 0 31,-4 8-26-31,4-4-6 0,0 4-2 0,-5-3 0 16,10-5-99-16,-5 4-20 0,8-7-4 0,-8 3-389 0,0-3-78 0</inkml:trace>
  <inkml:trace contextRef="#ctx0" brushRef="#br0" timeOffset="85664.13">25006 17219 172 0,'0'0'16'0,"0"0"-16"16,0 0 0-16,0 0 0 0,0 0 395 0,0 0 76 0,0 0 15 0,8 4 3 15,0-4-400-15,3 7-80 16,2-4-9-16,-1-3-16 0,0 8 16 0,4-5 0 16,-4 8 0-16,4-4-9 0,0 4 20 0,0-1 4 0,5 2 1 0,-5 5 0 15,4-2 1-15,-4 2 1 0,0-6 0 0,-4 8 0 16,5-6-8-16,-1-1-2 0,-8 5 0 0,3-6 0 16,-3 0-8-16,5 7 0 0,3-15 0 0,-8 8 0 15,5-4-28-15,-5 4 3 0,0-11 0 0,0 7-562 31,3-4-112-31</inkml:trace>
  <inkml:trace contextRef="#ctx0" brushRef="#br0" timeOffset="86478.01">25639 17000 172 0,'0'0'8'0,"0"0"1"0,0 0-9 0,0 0 0 0,0 0 0 0,0 0 0 16,0 0 321-16,0 0 63 0,0 0 12 0,8 8 2 15,0-8-267-15,0 0-54 0,4 0-10 0,0 0-3 16,-4 3-10-16,5-3-2 0,-2-3-1 0,2 3 0 0,-5 0-10 0,3 0-1 0,2 0-1 0,3 0 0 31,-4 0 4-31,0-8 1 0,0 8 0 0,4 0 0 16,5 0-1-16,-10 0 0 0,5 0 0 0,-3 0 0 15,-2-4-43-15,7 4 0 0,-2 0-11 0,0 0 3 0,0 0 8 16,4-7 16-16,-4 7-4 0,0 0-1 16,-4 0-11-16,4 0-14 0,-4-3 3 0,1 3 1 0,-5 0 10 15,-8 0 0-15,8-7 0 0,-8 7 0 0,0 0 0 0,0 0 11 16,0 0-3-16,0 0 0 0,0 0-8 15,0 0 0-15,0 0-10 0,0 0 10 0,0 0 0 0,0 10 0 16,-5 1 0-16,-3-3 0 0,0 2 0 0,5 8-9 16,-5-4 9-16,-1-3 0 0,1 7 0 0,0-7 0 15,0 7 0-15,0-4 0 0,0 4 0 0,-4 4 0 16,8-1 0-16,-8-3 8 0,3 4-8 0,1-4 0 0,-3-4 0 16,6 4 0-16,5-1 0 0,-8-2 0 15,-3 3 0-15,6-7 0 0,-3 7 0 0,5-4 0 16,-10-3 0-16,8 6 0 0,-6-5 0 0,3-2 0 15,3 8 0-15,-3-7 0 0,0 0 0 0,5-1 0 0,-2 1-11 0,2 0 11 16,-2-4-39-16,5-7-1 0,0 0-1 0,0 3 0 31,0-3-64-31,0 0-13 0,0 0-2 0,0 0-1 16,0 0-83-16,0 0-16 0,0 0-3 0,0 0-1 0</inkml:trace>
  <inkml:trace contextRef="#ctx0" brushRef="#br0" timeOffset="87551.46">26538 16946 57 0,'0'0'0'0,"0"0"0"15,0 0 0-15,0 0 0 16,0 0 247-16,-8 0 44 0,5 0 9 0,3 0 1 16,-8-7-182-16,-5 14-37 0,5-7-7 0,-5 0-2 15,2 8-9-15,3-5-3 0,-5-3 0 0,5 7 0 0,-3-3 1 0,-2-4 0 16,1 0 0-16,4 7 0 0,-8-3-4 0,4-4-1 15,-4 7 0-15,4-4 0 0,-1-3-29 0,2 11-7 16,-2-11-1-16,2 8 0 0,-2-8-9 0,2 3-3 16,-2 4 0-16,1 0 0 0,4-3-8 0,4 3 0 15,-4-3 0-15,0-4 8 0,4 10 3 0,4-10 0 0,-4 8 0 0,4-8 0 16,0 0 9-16,-4 3 3 0,8 8 0 0,-4-11 0 16,0 0-15-16,4 7-8 0,0 4 8 0,4-1-8 15,0 2 0-15,4-5 0 0,0-4 0 0,1 7-8 16,3-2-2-16,0-8 0 15,-5 4 0-15,5 3 0 0,5-7 10 0,-1 7 0 16,-4-3 0-16,4-4 0 0,0 10 0 0,-4-10-8 16,5 7 8-16,-5-3-8 0,-3 4 8 0,-2-5 0 0,10 4 0 0,-10 3-8 15,-6 2 8-15,3-2 0 0,-5 1 0 0,2 0-8 16,-1-1-2-16,0 1 0 0,-4 8 0 0,0-9 0 0,0 0-2 0,4 2 0 16,-8-2 0-16,0 5 0 15,0-5 12-15,4-6 11 0,-5 7-3 0,-3-4 0 16,-3-4-8-16,3 9 0 0,8-12 0 0,-8 0 0 15,-5 7 0-15,5-4 0 0,-5 4 0 0,5-7 8 16,-8 7 0-16,0-3 0 0,5-4 0 0,-2 7 0 16,-3-3-8-16,4-4 0 0,0 0 0 0,-4 7 8 0,4-7-8 0,-1 0 0 15,5 0-12-15,-3-7 12 16,-2 7 0-16,2 0 21 0,3 0-2 0,0 0-1 0,-5-4-26 0,5-3-6 16,0 3-1-16,0-3 0 15,0-3 15-15,4 3 0 0,0-5 9 0,0 2-9 0,4-1 24 0,0 0 0 16,0-7-1-16,4 4 0 0,4-4-1 0,0-4 0 15,-4 1 0-15,4 0 0 16,4-1-6-16,1-3 0 0,-5 3-1 0,0 1 0 0,3-1-2 16,2 1 0-16,-5 0 0 0,0 2 0 0,0 1-13 0,0 8 0 15,0-5 0-15,-4 1 0 0,0 11 0 0,0-9 0 16,4 5-11-16,-4-3 11 0,0 6-20 0,0-3 4 16,4 3 1-16,-4-3 0 15,4 4-26-15,-8 3-6 0,0 0-1 0,5-8 0 16,3-2-80-16,0 3-16 0,0 7-3 0,-8 0-1 15,8-4-40-15,0-4-8 0</inkml:trace>
  <inkml:trace contextRef="#ctx0" brushRef="#br0" timeOffset="94285.26">26813 16857 831 0,'0'0'36'0,"0"0"9"0,0 0-36 0,0 0-9 0,0 0 0 0,0 0 0 16,0 0 73-16,0 0 13 0,0 0 2 0,0 0 1 15,0 0-33-15,0 0-6 0,0 0-2 0,0 0 0 16,0 0-1-16,0 0-1 0,0 0 0 0,0 0 0 16,0 0 4-16,0 0 1 0,0 0 0 0,0 0 0 15,0 0 1-15,4 10 0 0,0-2 0 0,-4 2 0 0,-4 1-1 0,4 0 0 16,0-1 0-16,-4 2 0 16,0-2 4-16,-4 8 1 0,4-7 0 0,0 10 0 0,-8-10-40 0,7 7-7 15,-3-7-1-15,0 7-8 16,0-4 18-16,5-3-3 0,-2 4-1 0,2-5 0 15,3-10-2-15,-5 3 0 0,1 5 0 0,4-8 0 0,-4 11 0 0,4-11-1 16,0 0 0-16,0 0 0 0,0 0-11 0,0 0 0 0,0 0 0 0,0 0 8 16,0 0-8-16,0 0 0 15,0 0 0-15,0 0 8 0,0 0-8 0,0 0 0 16,0 0 0-16,13 0 0 0,-13 0 0 0,8-7 0 16,3 7 0-16,2-4 0 0,-5-4 0 0,4 8 0 15,-4-3 0-15,4-4 0 0,-4 7 0 0,4 0 0 16,0 0 0-16,-3 0 0 0,-1 0-8 0,0 0 8 15,3 10 0-15,-3-10 0 0,0 8-14 0,5-4 2 16,-10-4 0-16,5 7 0 0,1-4 12 0,-1-3 16 16,4 10-3-16,-4-10-1 0,0 8-12 0,-4-4-15 0,4 3 3 0,0 0 1 15,0-3 34-15,0 6 6 0,-3-3 2 0,-2-3 0 16,2 7-31-16,-2-1 8 0,2 5-8 0,-2-4 0 16,-3 0 0-16,0-1 0 0,0 1 0 0,0 0 0 15,-3-1 0-15,3 2 0 0,0-2 0 0,0 0 0 16,-5 2 0-16,2-5 11 0,-2 3-2 0,2 1 0 0,-5-11 3 0,8 0 0 15,-9 11 0-15,1-3 0 0,4-8 2 0,-4 3 1 16,-4-3 0-16,4 7 0 16,0-4-15-16,-4-3 0 0,0 0 0 0,4 7 0 15,-8-2-21 1,3-5-4-16,2 0-1 0,-5 0 0 16,-5 0-8-16,5 0-2 0,0 7 0 0,0-7 0 0,-4 0-9 0,4 0-3 0,-5 0 0 0,5-7 0 15,0 7-20-15,0 0-5 0,0 0-1 0,0 0 0 16,3 0-124-16,-3-5-25 0,4-2-5 0,0 4 0 15</inkml:trace>
  <inkml:trace contextRef="#ctx0" brushRef="#br0" timeOffset="95027.16">26732 16857 172 0,'0'0'8'0,"0"0"1"0,0 0-9 0,0 0 0 15,0 0 0-15,0 0 0 0,0 0 189 0,0 0 36 16,0 0 7-16,0 0 2 0,0 0-160 0,0 0-32 16,0 0-6-16,0 0-2 0,0 0 23 0,0 0 5 0,0 0 1 0,0 0 0 15,9 0 4-15,-9 0 1 0,0 0 0 0,3 0 0 16,5 0 23-16,-8 0 5 16,0 0 0-16,8 7 1 0,-8-7-13 0,0 0-2 15,0 0-1-15,5 3 0 0,3-3-16 0,-5 0-3 0,6 0-1 0,-9 0 0 16,0 0-13-16,8 0-2 0,0 0-1 0,4-3 0 15,-4-4-9-15,4 7-1 0,0 0-1 0,0-4 0 16,4-3-8-16,0 3-2 0,0-3 0 0,5 7 0 16,-1 0-5-16,4-3-2 0,-4 3 0 0,5 0 0 15,-1 0-9-15,0-7-8 0,0 7 9 0,-3 0-9 16,3 7 0-16,-4-7 0 0,0 0 0 0,-4 3 0 16,0-3-13-16,1 0-9 0,-1 0-2 0,0 0 0 15,-5 0-103-15,2 0-21 0,-1 0-4 0,0 0-595 16,0-3-119-16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17T04:43:19.061"/>
    </inkml:context>
    <inkml:brush xml:id="br0">
      <inkml:brushProperty name="width" value="0.025" units="cm"/>
      <inkml:brushProperty name="height" value="0.025" units="cm"/>
      <inkml:brushProperty name="color" value="#FFC114"/>
    </inkml:brush>
  </inkml:definitions>
  <inkml:trace contextRef="#ctx0" brushRef="#br0">0 0 16152 0 0,'0'0'1775'0'0,"10"14"-1775"0"0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44:05.0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28698 8625 1008 0,'0'0'44'0,"0"0"10"0,0 0-43 0,0 0-11 16,0 0 0-16,0 0 0 0,-7 6 43 0,7-6 6 16,0 0 2-16,0 0 0 0,-7 0-15 0,7 0-2 15,0 0-1-15,0 0 0 0,-7 0-16 0,7 0-3 16,0 0-1-16,0 0 0 0,0 0-3 0,0 0-1 0,0 0 0 0,-7-6 0 15,7 6 21-15,0 0 4 16,0 0 1-16,0 0 0 0,-7 0 33 0,7 0 8 16,0 0 0-16,-7-4 1 0,0-2-44 0,0 6-9 15,-4 0-1-15,4 0-1 0,-3 6 2 0,-1-6 1 16,1 0 0-16,-1 4 0 0,4-4 6 0,-4 0 1 16,4 0 0-16,-3 0 0 0,-1 0-7 0,1 0-1 0,-1 0 0 0,0 0 0 15,-3 0-6-15,0 0-2 16,0 0 0-16,-4 0 0 0,1-4-4 0,3 4 0 15,-4-6-1-15,-3 6 0 0,-4 0 6 0,4 6 2 0,-4-6 0 0,4 4 0 16,0-4-19-16,0 6 0 0,-4-3 8 0,-3 3-8 16,3-3 0-16,1 4 0 0,-1-4 0 0,4 3 0 15,0-3 0-15,-1 3 0 0,5-2 0 0,-1 2 0 16,4-6 0-16,-4 6 0 0,4-6 8 0,0 3-8 16,0-3 12-16,3 0-2 0,1 0 0 0,-1 0 0 15,1 0 15-15,-1 0 3 0,4-3 1 0,-4 3 0 0,1-6-29 0,3 6 0 16,0 0 0-16,-4 0 0 15,4 0 0-15,0 6 0 0,-4-3 0 0,1-3-10 16,-1 0 10-16,4 0 0 0,0 0 8 0,4 0-8 0,-4 7 0 0,7-7 0 16,0 0 0-16,0 0 0 15,-4 3 0-15,4-3 0 0,-7 0 8 0,7 0-8 0,0 0 10 0,0 0-2 16,0 0-8-16,0 0 12 0,0 0-12 0,0 0 8 16,0 0-8-16,0 0 0 0,0 0 8 0,0 0-8 15,0 0 0-15,0 0 0 0,0 0 9 0,0 0-9 16,0 0 8-16,0 0-8 0,0 9 12 0,0-9-4 15,0 6 0-15,0-6 0 0,0 10 2 0,0-7 0 16,0 9 0-16,0-12 0 0,0 0 6 0,0 10 2 16,4-1 0-16,-1 1 0 0,-3-1-5 0,4 0-1 0,-4 1 0 0,3-1 0 15,1 1-12-15,-1-4 0 0,-3 3 0 0,4 1 0 0,-4-1 0 0,3 1 0 16,1-1 0-16,-4 0 0 16,3 1 8-16,4 5-8 0,-3-5 11 15,3 9-11-15,-4-10 0 0,5 1 0 16,-5 5 0-16,1 4 0 0,3-3 10 0,-4 2-10 15,4 1 8-15,-3 6-8 0,-1 0 0 0,4-3 0 0,-3-3 0 0,-1 6 0 16,-3 0 0-16,7-6 0 0,-3 0 0 0,-4 0 0 16,4-3 0-16,-4 2 8 0,0 7-8 0,0-12 0 15,0 9 0-15,0-3 0 0,0-7 0 0,0 13 0 16,-4-9 0-16,4 3 0 0,-4-3 0 0,4 2 0 16,0-5 10-16,0 6-10 0,0 3 12 0,4-4-12 15,-4 1 15-15,4 6-4 0,-1-6-1 0,1 6 0 16,-1-3-10-16,1 3 0 0,-1-6 0 0,1 0 0 15,-4 6 0-15,3-6 0 0,1 0 0 0,-4 6-11 16,3-6 11-16,-3-1 0 0,0 7 0 0,0-6 0 16,0-3 0-16,0 12 0 0,0-9 0 0,0 6 0 15,-3-6 0-15,3 0 0 0,0 6 0 0,0-6 0 0,0-1 0 0,0-2 0 16,0 3 0-16,0 0 0 0,3-4 11 0,-3 4-3 16,0-3 0-16,4-4 0 0,-4 4-8 0,0 3 10 15,0-3-10-15,0-4 10 0,0 10-10 0,0-3 10 16,0-7-10-16,0 10 10 0,-4 0-10 0,4-6 0 0,0 3-10 0,-3 0 10 15,3 0-12-15,0 2 12 16,0-8-13-16,0 3 5 0,3-4 8 0,-3 4 0 16,4 0 0-16,-1-4 0 0,-3-2 8 0,0 5 3 15,0-5 1-15,0 5 0 0,0-2-12 0,0 3 0 16,0-1 0-16,-3-2 0 0,-1 2 0 0,4 4 0 16,-3-3 0-16,-1-4 0 0,1 4 0 0,3 0 0 15,-4-4 0-15,1 7 0 0,-1-3 0 0,1 0 0 0,3-4 0 16,0 4 0-16,0-7 0 0,0 10 0 0,0-3 0 15,0-4 0-15,3 4 0 0,-3-7 0 0,0 7 0 16,0-3 0-16,0-4-12 0,0 7 1 0,0 2 1 0,0-2 0 16,-3-6 10-16,3 8 14 0,-4-8-3 0,4 5-1 15,0-2-10-15,-3 3-14 0,3-7 3 0,-4 7 1 16,4-4 34-16,0-2 6 0,0 5 2 0,0 1 0 16,0-3-32-16,4 2 0 0,-1 4 0 0,1-3 0 0,-4-4 0 0,3 4-13 15,1 0 1-15,-1-4 0 16,1 4 12-16,-1-7 0 0,1 10 0 0,-1-10 0 15,-3 7 8-15,4-3-8 0,-1 2 0 0,-3 1 0 16,0-3 0-16,4 2 0 0,-4 1 0 0,0-3 0 16,0 5 0-16,0-2 0 0,0 9 0 0,0-6 0 15,0 0 9-15,0 6-1 0,0-13-8 0,-4 13 12 16,4 1-12-16,0-8 0 0,0 1 0 0,0 6 0 0,0-6 0 16,0 6 0-16,0-6-9 0,0 0 9 0,0 0 0 0,0-1 0 15,0-2 0-15,-3 3 0 0,3 0 13 0,-4-4-4 16,4 4-1-16,0-3 0 0,-3-4-8 15,3 4 12-15,-7 0-12 0,3-4 12 0,1 4-12 0,-1 3 8 16,1 0-8-16,-1-1 8 0,1-2-8 0,-1 3 0 16,-3 0 0-16,3 6 0 0,-3-9 8 0,4 2-8 15,-1 1 0-15,1 0 8 0,-1-3-8 0,1-4 0 0,-1 4 0 0,1 3 0 16,-1-4 0-16,1-5 0 16,-1 9 0-16,1-4 0 0,-1-2 9 0,0-4-9 15,1 7 10-15,-1 0-10 0,1-4 8 0,3-2-8 0,-4 5 0 0,-3 4 0 16,4-10 8-16,-1 7-8 0,1 0 0 0,-1-4 0 15,4 4 8-15,-3-3-8 0,3 2 0 16,0 1 0-16,0-4 10 0,0 4-10 0,0 3 10 0,3-3-10 16,-3-4 8-16,0 7-8 0,0-3 0 0,0 2 0 15,0-8 0-15,0 6 0 0,0 2-13 0,0-2 4 16,0-3 9-16,0 2 0 0,0 10 0 0,0-6 0 16,-3 0 0-16,3 0 0 0,-4 0 0 0,1 6 0 15,3-10 0-15,-4 4 0 0,-3 0 0 0,7 0 0 16,-3 0 0-16,3 3 17 0,-4 0-2 0,0 3-1 15,4 0-14-15,0-3-18 0,-3 3 4 0,6 3 1 16,1-3 13-16,0 0 0 0,-4-6 0 0,3 0 0 0,1 0 21 16,-1-4 7-16,1 4 2 0,-1 0 0 15,1 0-30-15,-1-4 8 0,1 1-8 0,-1-3 0 16,1-4 0-16,-4 7 0 0,3-1 0 0,1-5 0 16,-4 2 0-16,0-2 0 0,3 5 0 0,1-5 0 0,-4-1 0 0,3 1 8 0,-6-1-8 0,3 7 0 15,3-7 0-15,-3 1 0 16,0-4 0-16,0 3 0 0,4-6 0 15,-1 7 0-15,-3-10 0 0,0 6 0 0,4 3 0 0,-4 1 8 16,4-1-8-16,-4-2 12 0,0-7-12 0,3 9 0 0,-3-6 0 16,4 6 0-16,-4 4 0 0,3-4 0 15,1 1 0-15,-1 2 0 0,-3-2 0 0,4 5 0 16,-4 1 0-16,3-3 0 0,1-4 0 0,-4 1 0 16,0 5 0-16,0 1 0 0,3-4 0 0,1 4 0 15,-4 3 0-15,3-10 0 0,-3 7 0 0,0-7 0 16,4 7 0-16,-4-3 0 0,0-4 0 0,0 0 8 0,3 1-8 15,-3-4 0-15,4 4 0 0,-1-1 0 0,-3-9 0 0,4 6 0 16,-4-3 0-16,0-3 0 0,0 0 0 0,4 10 0 16,-1-4 0-16,-3-6 0 0,0 0 0 0,-3 9 0 15,3-9 0-15,0 10 0 0,0-10 0 0,-4 6 0 16,4-3 0-16,-4 7 0 0,1-4 0 0,-1-3 0 16,4-3 0-16,-3 9 0 0,-1-2 0 0,4-7 0 15,0 0 0-15,-3 3 0 0,3-3 0 0,-4 6 0 16,4-6 0-16,0 0 0 0,0 0 0 0,0 10 0 15,0-10 8-15,0 0-8 0,-3 9 0 0,3-9 0 16,0 0 0-16,0 6 0 0,0-6 0 0,0 0 0 16,0 0 0-16,0 3 0 0,-4 7 0 0,1-4 0 15,3-3 0-15,-4 3 0 0,1 4 0 0,3-1 0 16,-7-2 0-16,3-4 0 0,1 6 0 0,-1 0 0 16,4-2 0-16,-4-4 0 0,-3 3 0 0,7-6 0 0,0 0 0 15,-3 10 0-15,3-10 0 0,-4 6 0 0,1-3 0 0,3-3 0 16,-4 9 0-16,4-9 0 0,0 0 0 0,-3 10 0 15,-1-1 0-15,1-3 0 0,-1 10 0 0,4-6 0 16,-3-1 0-16,3-9-10 0,0 9 10 0,0-9 0 16,0 0 0-16,0 0 0 0,3 4 0 0,-3-4 0 0,0 0 0 0,0 0 0 15,0 0 0-15,0 0 0 0,0 15 10 0,0-15-10 16,0 0 8-16,0 0-8 16,0 0 0-16,0 0 0 0,0 0 8 0,0 0-8 15,0 0 0-15,7 0 0 0,-7 0 0 0,7 3 0 16,-7-3 0-16,11 0 0 0,-1 0 0 0,1-3 0 15,0 3 0-15,-4 0 0 0,3 0 0 0,-3 0 0 0,0-6 0 16,4 6 0-16,0-3 0 0,-4 3 0 0,3 0 0 16,1 0 0-16,-1 0 0 0,1 0 0 0,0 0 0 0,-1 0 0 15,1 0 0-15,3 0 0 0,0-6 0 0,0 6 0 16,0 0 0-16,4 0 0 0,-4 0 0 0,4 0 0 16,-1 0 0-16,4 0 0 0,1 0 0 0,-1 0 0 15,0-4 0-15,0 4 0 0,-7 0 0 0,7 4 0 16,0-4 0-16,1 0 0 0,-1 0 0 0,-4 6 0 15,5-6 0-15,-5 0 0 0,1 3 0 0,3 3 0 16,-7-3-8-16,4 4 8 0,-1-1 0 0,1-3 0 16,-4-3 0-16,0 6 0 0,0-3 0 0,4 4 0 15,-4-4 0-15,0-3 0 0,0 6 0 0,0-3 0 16,4-3 0-16,-4 7 0 0,0-7 0 0,4 0 0 16,-4 0 0-16,0 0 0 0,0 0 0 0,4 0 0 0,-4 0 0 0,0 0 0 15,4 3 0-15,-4-3 0 0,-7 0 0 0,4 0 0 16,-1 0 0-16,1 0 0 0,-1-3 0 0,-3 3 0 15,0 3-8-15,0-3 8 0,1-3 0 0,-1 6 0 16,3-3 0-16,-3-3 0 0,0 3 0 0,0 0 0 16,4-7 0-16,-4 7 0 0,0 0 0 0,0 0 0 15,-7 0 0-15,11-3 0 0,-4-3 8 0,0 6-8 16,3 0 0-16,-3 0 0 0,-7 0 0 0,7 0 0 16,1-3 0-16,-1 3 0 0,-7 0 0 0,7 0 0 15,-7 0 0-15,10-7 0 0,-3 7 0 0,-7 0 0 16,0 0 0-16,0 0 0 0,7 0 0 0,0-3 0 0,0-3 0 0,-3-3 0 15,0 2 11-15,-1 4-11 0,-3-3 12 0,4 3-12 16,-1-3 0-16,1 2 0 0,-4-5 0 0,0 3 0 16,0-4 0-16,0 1 0 0,3-7 0 0,-3 7 0 15,0-1 0-15,4-2 0 0,-4-4 0 0,0 0 0 16,0 4 8-16,3-4-8 0,-3-3 0 0,0 4 0 16,4-4 0-16,-4 0 0 0,0 3 0 0,3-2 0 15,-3-1 0-15,0 3 0 0,4-3 0 0,-4 1 0 16,0 2 8-16,0-3-8 0,0-3 0 0,0 0 0 0,0 3 0 0,0 1 0 15,0-8 0-15,0 8 0 16,0-7 0-16,0 3 0 0,-4-4 0 0,4 1 0 16,0 3 0-16,-3-3 0 0,3 0 0 0,-4-3 0 15,1 9 0-15,-1-6 0 0,1 6 0 0,-1 1-12 16,1-1 12-16,-1-3-12 0,1 3 12 0,-5 0-12 16,8 0 12-16,-3 0 0 0,-4 1 0 0,3-4 0 15,4 3 0-15,-3 0 0 0,-1 0 0 0,1 4 10 0,3-4-10 0,-4 0 0 16,1-6 9-16,-1 6-9 0,4 3 0 0,-3-2 0 15,-1-1 0-15,1 0 8 0,-1 0-8 0,1-6 0 16,-1 6 0-16,0 4 0 0,-3-7 0 0,4 0 0 16,-1 0 0-16,1-3 0 0,-1 6 0 0,1-6-8 15,3 0 8-15,-4 3 0 0,4-3 0 0,0 6 0 16,-3-6 0-16,3 6 0 0,3-6 0 0,-3 6-8 0,0 0 8 16,0 0 0-16,0 1 0 0,0 2-8 0,0-3 8 0,4 3 0 15,-4 4 0-15,0-4 0 16,0 0 0-16,-4 4-8 0,4-4 8 0,-3 7 0 15,-1-7 0-15,4 4 0 0,-3-4 0 0,-1-3 0 16,1 10 0-16,-1-10 0 0,1 3 0 0,-1-3 0 0,1 1 0 16,-1-8 0-16,4 8 0 0,0-7 0 0,0 0 0 0,0 3 0 15,-4-4 0-15,4-2 0 0,-3 3 0 0,-1 0 0 16,4 6 0-16,0-6 0 0,-3 3 0 0,3-3-8 16,-4 9 8-16,1-2 0 0,-1-1 0 0,4 0 0 15,0 3 0-15,0-2 0 0,0-1 0 0,0 3 0 16,-3-3 0-16,3 4 0 0,-4 2 0 0,1-6 0 15,3 0 0-15,0-3 0 0,-4 4 0 0,1-1 0 16,3 0 0-16,0-6 0 0,-4 6 0 0,1 0 0 16,3-6 0-16,-4 6 0 0,1-6 0 0,-1 6-8 15,0-6 8-15,1 7 0 0,3-8 0 0,3 8 0 0,-3-1 0 0,4 0 0 16,-4 3 0-16,0-2 0 0,4-1 0 0,-4 3 0 16,3 3 0-16,1-2-8 15,-4 2 8-15,3-2 0 0,-3-1 0 0,0 3 0 0,0-2 0 16,0-1 0-16,0 7 0 0,0-4 0 0,0-3 0 0,0 1 0 15,0 2 0-15,0-3 0 0,-3 7 0 0,3-10 0 0,-4 10 0 0,1-1 0 16,-1 1 0-16,4-7 0 16,-4 1 0-16,1 5 0 0,3-9 0 0,0 7 0 15,0-10 0-15,0 9 0 0,3-5 0 0,-3 2 0 16,0-3 0-16,4 3 0 0,-4-2 0 0,0 2 0 16,4 3 0-16,-4-2 0 0,0 2 0 0,0-3 0 15,0 1 0-15,3 5 0 0,-3-2 0 0,4-4 0 16,-4 7 0-16,3-7 0 0,1 7 0 0,3-1 0 15,-4 1 0-15,1-7 0 0,-1 7 0 0,1-1 0 0,-4-8 0 16,3 8 0-16,1-6 0 0,-1 7 0 0,-3-10 0 0,0 10 0 16,0-7 0-16,4 4 0 0,-4-4 0 0,3 7 0 15,-3-7 0-15,4 6 0 0,-4-2 0 0,4-4 0 16,-8 7 0-16,8-1 0 0,-4-5 0 0,7-4 8 16,-7 3-8-16,3-3 0 0,1 7 0 0,-1-4 0 15,1-3 0-15,-1 4 0 0,1-4 0 0,-1 0 0 0,-3 3 0 0,4-2 0 16,-1-1 0-16,1 0-8 15,-1 0 8-15,1-3 0 0,-1 3 0 0,1 7 0 16,-4-7 0-16,0-3 0 0,0 3 0 0,0 0 0 16,0 4 0-16,0-4 0 0,0 0 0 0,0 0 0 15,0 4-8-15,0-4 8 0,-4 0-8 0,4 3 8 16,0 7 0-16,4-10 0 0,-4 0 0 0,0 0-8 16,3 4 8-16,1-4 0 0,-4 0 0 0,4 3 0 15,-4-2 0-15,0 2-8 0,3-3 8 0,-3 10 0 16,0-10 0-16,4 10 0 0,-4-1 0 0,0-6 0 15,0 7 0-15,0 0 0 0,0-1 0 0,-4 1-8 0,4-1 8 0,0 4-12 16,-3-3 12-16,3-1-12 0,0 1 12 0,0 3 0 16,0-4-9-16,-4 1 9 0,4-1 0 0,0 1 0 15,0-7 0-15,0 7 0 0,0 0 0 16,-4-1 0-16,4 1 0 0,0-7 0 0,0 7 0 0,-3-1 0 16,3-2 0-16,-4-4 0 0,1 7 0 0,3-7 0 15,0 7 0-15,-4-1 0 0,4-2 0 0,0-4 0 16,0 6 0-16,-3-5 0 0,3 5 0 0,-4-5 0 0,4 5 0 0,0-2 0 0,0-4 0 0,0 7 0 31,-3-7 0-31,3 7 0 0,0-10 0 0,0 9 0 0,-4-8 0 0,4 8 0 16,-3-6-8-16,3 4 8 0,0-4 0 0,0 1 0 15,-4 2 0-15,4-3 0 0,0 1 0 0,-3 5 0 16,3-2-8-16,0-4 8 0,0 7 0 0,0-7 0 16,0 7 0-16,0-4 0 0,0 4 0 0,0-7 0 15,0 6 0-15,0-5 0 0,0 5 0 0,0 1 0 16,0 0-8-16,-4-1 8 0,4-5 0 0,0 5 0 15,0-2 0-15,-3-4 0 0,3 6-9 0,0 4 9 16,-4-3-8-16,1-1 8 0,-4 1-12 0,7-4 12 16,-4 1-8-16,0 2 8 0,1 1 0 0,3 0 0 0,-4 6 0 0,4-7 0 15,-3-2 0-15,3 2 0 16,-4 1 0-16,4 6-8 0,4-7 8 0,-8 4 0 16,4-3 0-16,-3-1 0 0,3 4 0 0,0-4 0 15,-4 10 0-15,4-9 0 0,0 6 0 0,0-3 0 16,0-4 0-16,0 10 0 0,0 0 0 0,0-9 0 0,-3 9 0 0,-1-10 0 15,4 10 0-15,0 0 0 16,0 0-10-16,-3-6 10 0,3 3-8 0,0 3 8 0,-4-6 0 0,4 6-10 16,-3-3 10-16,-1-4 0 0,4 7 0 0,0 0 0 15,0 0 0-15,0 0 0 0,0 0 0 0,0 0-8 16,0 0 8-16,0-3 0 0,0-3 0 0,0 6 0 16,0 0 0-16,0 0 0 0,0 0 0 0,0 0 0 15,-3-9 0-15,3 9 0 0,0 0 0 0,0-10 0 16,0 10 0-16,0 0 0 0,0 0 0 0,0 0 0 15,0 0 0-15,0 0 0 0,-4-6 0 0,4 6 0 16,0 0 0-16,0 0 0 0,0 0 0 0,0 0 0 16,0-3 0-16,0 3 0 0,0 0 0 0,0 0 0 0,0 0 0 0,0 0 0 15,0 0 0-15,0 0 0 0,0 0 0 0,0 0 0 16,0 0 0-16,0 0 0 0,-3-7 0 0,3 7 0 16,-4-3 0-16,4 3 0 0,0 0 0 0,0 0 0 0,-7-6 0 0,3 3 0 15,4 3 0-15,-7-6 0 16,4 6 0-16,-1-4 0 0,4 4 0 0,-7-6 0 15,7 6 0-15,-3 0 0 0,-4-3 0 0,0-3 0 16,0 6 0-16,-4 0 0 0,4 0 0 0,0 0 0 16,-4 0 0-16,1 0 0 0,-1 0 0 0,1 0 0 15,-1 0 0-15,0 9 0 0,1-9 0 0,-1 6 0 16,1-2 0-16,-4-4 0 0,3 9 0 0,-3-3 0 16,3-3 0-16,-3 4 0 0,4 2 0 0,-5-9 0 15,5 6 0-15,-1-2 0 0,-3-4 0 0,4 6 0 16,-1-3 0-16,-3-3 0 0,3 0 0 0,1 0 0 15,-4 0 0-15,3 0 0 0,0 0 0 0,1 0 0 0,3-3 0 0,-4-3 0 16,1 6 0-16,6 0 0 16,-3-4-175-16,4-2-34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45:10.1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18994 1262 864 0,'0'0'76'0,"0"0"-60"16,0 0-16-16,0 0 0 0,0 0 214 0,0 0 40 15,0 0 8-15,0 0 2 0,0 0-175 0,0 0-34 16,0 0-7-16,0 0-2 0,0 0 7 0,0 0 2 16,3-7 0-16,4 4 0 0,-7 3-12 0,7 0-3 0,4 0 0 0,-1 0 0 15,-3-6-21-15,0 6-5 0,-7 0-1 0,11 6 0 16,-4-3-13-16,0 13 0 0,0-7 0 0,-3 17 0 16,3-8-10-16,-4 11 10 0,1-11-8 0,-1 17 8 15,-3 9 0-15,4-7 14 0,-4-2-2 0,3 6 0 16,-3-4-4-16,0 1 0 0,4-4-8 0,0 4 12 15,-1-7-2-15,4-2-1 0,-3-4 0 0,-1 3 0 16,1-3-9-16,3-12 0 0,-4 5 0 0,1 1 0 16,3-6 0-16,-4-1 16 0,1-2 0 0,-1 5-1 15,-3-11-32-15,4 8-7 0,-1-9 0 0,-3-3-1 16,4 10-146 0,-4-10-29-16,4 9-5 0,-4-9-2 0</inkml:trace>
  <inkml:trace contextRef="#ctx0" brushRef="#br0" timeOffset="337.07">19643 1208 1785 0,'-4'0'159'0,"4"0"-127"16,-3-6-32-16,3 6 0 0,-4 0 95 0,-3 6 13 16,0 1 2-16,0-4 1 0,0 6-85 0,0 7-17 15,-4 3-9-15,1-1 10 0,-4 8 10 0,-4-1 3 0,-3 3 0 0,-4 6 0 16,4 4-23-16,-4 6 0 0,0 3 0 16,-3 6 0-16,4 1 17 0,-5 8-1 0,5 1 0 0,-8 0 0 15,-3 6-6-15,-4-3-2 0,4 3 0 0,-4 3 0 16,3-10 3-16,-2 1 0 0,2 0 0 0,1-10 0 15,3-3-11-15,4-3 0 0,0 0 0 0,3-6 8 32,4-3-28-32,7-1-5 0,-4-2-2 0,4-10 0 15,4 3-161-15,-1-12-33 0,4-4-7 0</inkml:trace>
  <inkml:trace contextRef="#ctx0" brushRef="#br0" timeOffset="2507.75">19018 970 1008 0,'0'0'44'0,"0"0"10"0,-7 0-43 0,7 0-11 16,0 0 0-16,0 0 0 0,-7-3 75 0,7 3 13 16,0 0 2-16,0 0 1 0,-3-6-46 0,3 6-9 15,0 0-1-15,0 0-1 0,0 0 7 0,0 0 2 16,0 0 0-16,0 0 0 0,0 0-15 0,0 0-4 16,0 0 0-16,0 0 0 0,0 0 3 0,7 0 0 0,0-4 0 0,-7 4 0 15,7 0-27-15,-7 0 0 0,0 0 0 0,10 0 0 16,-3 0 0-16,-7 0 8 0,0 0 0 0,15-6 0 15,-5 6 21-15,1 0 4 0,-1 0 1 0,-3 0 0 16,7 0 2-16,-3 0 1 0,0-9 0 0,-1 9 0 16,-3 9-9-16,7-9-1 0,-3-9-1 0,3 9 0 15,-3 9-12-15,3-9-2 0,-4-9-1 0,1 9 0 16,3 0-11-16,0 0 0 0,-3 0 9 16,3-10-9-16,0 10 9 0,-3 0-9 0,-1 0 12 0,4 0-12 15,0-3 18-15,0 3-3 0,-3 3-1 0,0-3 0 16,3-3-14-16,-4 3 0 0,4 3 0 0,-3-3 0 15,0 0 0-15,-1 0 8 0,8 0-8 0,-4 0 0 16,-3 0 8-16,-1 0-8 0,1 0 0 0,3 0 0 16,0 0 8-16,-7 0-8 0,4 0 0 0,-1 0 0 0,1 0 8 15,-1-3-8-15,-3 6 0 0,4-3 9 16,3-3-9-16,-3 3 10 0,-11 0-10 0,10 0 10 0,1 3 2 16,-4-3 0-16,-7 0 0 0,0 0 0 0,0 0-12 0,0 0 0 15,14 0 0-15,-14 0 8 0,0 0-8 0,7 0 8 16,-7 0-8-16,0 0 8 0,11-3-8 0,-11 3 0 15,0 0 0-15,10 3 0 0,-10-3 0 0,0 0 0 16,0 0 0-16,0 0 0 0,11-3 23 0,-11 3-1 16,0 0 0-16,0 0 0 0,0 0-11 0,0 0-3 15,0 0 0-15,0 0 0 0,0 0 3 0,0 0 0 16,0 0 0-16,0 0 0 0,0 0 1 0,0 0 0 16,0 0 0-16,0 0 0 0,0-6-4 0,0 6 0 0,3-6 0 0,-3 6 0 15,0-10-8-15,0 10 8 0,-3 0-8 0,3 0 8 16,-4-3 11-16,4 3 1 0,-3-9 1 0,-1 9 0 15,1-7-21-15,-1 7-18 0,-3-9 3 0,4 9 1 16,-1-9 22-16,0 9 5 0,-3-3 1 0,4-4 0 16,-1 7-14-16,4 0 0 0,-3-6 0 0,-4 3 0 15,7-3 8-15,0 6-8 0,-11-4 11 0,8 4-11 16,-1-6 12-16,1-3-12 0,-4 9 12 0,3-10-12 0,4 10 12 0,-3 0-4 16,-1-9 0-16,-3 9-8 15,0-6 0-15,3 6 0 0,-3-3 0 0,7 3 0 0,-3-7 0 0,3 7 0 16,0 0 8-16,0 0-8 15,0-3 0-15,-4 3 0 0,1-6 0 0,3 6 0 16,0 0 0-16,0 0 0 0,0 0 0 0,0 0 0 16,0 0 0-16,-4-3 0 0,1 3 0 0,3 0 0 15,-7-7 0-15,7 7 0 0,0 0 0 0,0 0 0 0,0 0 0 16,0 0 0-16,-4 0 0 0,4 0 0 0,0 0 0 0,0 0 0 16,-7-9 0-16,7 9-9 0,-4 0 9 0,4 0 0 15,0 0 8-15,0 0-8 0,0 0 0 0,0 0 0 16,0 0 0-16,0 0 0 0,-7 0 0 0,7 0 0 15,0 0 0-15,0 0 0 0,0 0 0 0,0 0 0 16,0 0 0-16,0 0 0 0,0 0 0 0,0 0 0 16,0 0 0-16,0 0 0 0,0 0 0 0,0 0 0 15,-3-9 0-15,3 9-8 0,0 0 8 0,0 0-13 16,0 0 5-16,0 0 8 16,0 0-40-16,0 0 0 0,0 0 0 0,0 0 0 15,0 0-173-15,0 0-35 0</inkml:trace>
  <inkml:trace contextRef="#ctx0" brushRef="#br0" timeOffset="4315.33">19046 569 576 0,'0'0'51'0,"0"0"-41"0,0 0-10 0,0 0 0 16,0 0 102-16,11 0 18 0,-11 0 4 0,4-3 1 16,-4 3-53-16,3-7-12 0,4 7-1 0,-7 0-1 0,4-3 5 0,-4 3 1 15,7-6 0-15,0 3 0 0,-4-4-15 0,4-2-2 16,0 9-1-16,1-9 0 0,2 9-1 0,-6-4 0 15,3-2 0-15,0 6 0 16,0-6 7-16,0 6 2 0,0-3 0 0,0-3 0 0,0 2-14 0,0-2-2 16,-3-3-1-16,3 9 0 0,0-10-5 0,0 10-2 15,0-9 0-15,0 3 0 0,-4-4-5 0,4 7-1 16,1-6 0-16,-1 2 0 0,-4-2-7 0,4 0-1 16,0-1-1-16,0 1 0 0,-3-1-3 0,3 4-1 15,-4-3 0-15,4-10 0 0,0 9 1 0,1 1 1 16,-5 0 0-16,4-7 0 0,-3 7-1 0,-1-1-1 15,1 1 0-15,-1-1 0 0,1 4-3 0,-1-3-8 0,1-4 12 16,-1 7-4-16,1 0-8 0,-1-4 0 0,1 7 0 16,-1 3 0-16,5-9 0 0,-5 2 0 0,-3-2 0 0,4 9 8 15,-1-9 0-15,1 9-8 0,3-10 12 0,-4 4-4 16,1 3-8-16,-1 3 10 0,1-7-10 0,-4 7 10 16,0 0-10-16,0 0 0 0,0 0 0 0,0 0 0 15,0 0 0-15,0 0 0 0,0 0 0 0,0 0 0 16,0 0 0-16,0 0 0 0,0 0 0 0,3 10-11 15,4-4 11-15,0 4 0 0,0-1 0 0,-3 0 0 16,7-2 0-16,-4 2 0 0,0-6 0 0,0 7 0 16,3 5 8-16,-3-5-8 0,4-1 10 0,0 7-10 15,-4-7 10-15,3 1-10 0,1-1 10 0,-4 7-10 16,0-4 12-16,0-2-3 0,4 5-1 0,-8-5 0 16,4-1 12-16,-3 0 3 0,3 1 0 0,-4-4 0 15,8-6-23-15,-4 10 0 0,-7-10 0 0,7 9 0 16,4-9 0-16,-4 9 0 0,-7-9-12 0,7 7 4 0,3-7-5 0,-10 0-1 15,0 0 0-15,7 3 0 16,0 3-111-16,0-3-23 0,-7-3-4 0</inkml:trace>
  <inkml:trace contextRef="#ctx0" brushRef="#br0" timeOffset="5082.8">20574 1183 993 0,'0'0'44'0,"0"0"9"0,0 0-42 0,-7 0-11 0,7 0 0 0,-4 0 0 16,-3-3 17-16,4 3 2 0,-4 0 0 0,0 0 0 0,3 0-7 0,-3 0-2 16,0 0 0-16,4 0 0 15,-4 0 7-15,-1 0 2 0,1 3 0 0,4 4 0 16,3-7 17-16,0 0 3 0,-7 0 1 0,7 0 0 15,-4 3 27-15,4-3 5 0,0 0 2 0,0 0 0 16,0 0-19-16,0 0-4 0,11 0-1 0,-4 9 0 16,7-9 3-16,-3 6 1 0,3 1 0 0,0-4 0 15,3-3-4-15,5 0-1 0,-1 6 0 0,-4-3 0 16,5-3-17-16,-1 0-4 0,0 10-1 0,0-4 0 16,0-6-19-16,4 0-8 0,0 0 8 0,-1 0-8 0,-2 0 8 0,2 0-8 15,1 0 0-15,0 0 8 16,-1-6-8-16,-3 6 0 0,1 0 0 0,-1-10 0 0,4 10-17 15,-4 0-3-15,3 0 0 0,-2 0 0 16,-1 0-36-16,-4 0-7 0,5 0-1 0,-1 0-1 16,-7 0-125-16,0 10-25 0</inkml:trace>
  <inkml:trace contextRef="#ctx0" brushRef="#br0" timeOffset="5559.04">20475 1531 1872 0,'0'0'83'0,"0"0"17"0,0 0-80 0,0 0-20 16,11 0 0-16,-1 0 0 0,-3 7 54 0,8-7 7 16,-5-7 2-16,8 7 0 0,-1 0-16 0,1 0-3 15,7-9-1-15,-1 9 0 0,-2 0-35 0,2-9-8 16,1 9 0-16,3-4 0 0,0-2 0 0,-3 6 0 16,0 0 0-16,0 0 0 0,-1-3 0 0,1 3-20 15,-4 0 3-15,0 0 1 16,-3 0-21-16,3 0-4 0,4 0-1 0,-8 0 0 15,5 0-29-15,2 0-5 0,1 0-2 0,0-6-482 16,6 6-97-16</inkml:trace>
  <inkml:trace contextRef="#ctx0" brushRef="#br0" timeOffset="6871.98">22190 1277 115 0,'0'0'0'0,"3"-6"10"0,11 6-10 0,-7 0 0 0,-3-3 0 0,3-3 0 16,7-1 214-16,-3 4 41 0,-1 3 8 0,-6-9 1 0,-1 3-168 15,4 6-33-15,4-10-7 0,0 1-2 0,-8 6 8 0,4-4 2 16,-3 1 0-16,-4 6 0 16,0 0-15-16,0-9-2 0,3 6-1 0,4-4 0 0,-3-2-3 0,-4 9-1 15,0 0 0-15,0 0 0 0,7-10-6 0,-4 1 0 0,-3 6-1 0,-3-10 0 16,3 13-15-16,0-9-2 0,0 0-1 0,-4-1 0 16,-3 1 14-16,0-1 2 0,7 10 1 0,-7-6 0 15,-7 6 5-15,3-9 1 16,4 9 0-16,-3 0 0 0,-1 0-18 0,-3 0-3 0,0 0-1 0,0 6 0 15,3-3-18-15,1 3 10 16,-4 4-10-16,0-1 8 0,6 1-8 0,-6-1 0 16,0 0 0-16,-3 4 0 0,6-4 0 0,-3 4 0 15,3-4 0-15,1 1 0 0,-4-1 0 0,3 7 0 16,4 3 0-16,-4-4 0 0,1 1 0 0,-1-4 0 0,8 14 0 0,-4-8 8 16,0 11 4-16,0-11 1 0,3 7 0 0,0 4 0 15,4-4 10-15,0 3 1 0,-3-3 1 0,3 0 0 16,7-3-25-16,0 3-19 0,-3 0 3 0,3-9 1 15,-4-3 15-15,8 2 0 0,-4-5 0 0,3 2 0 16,-3-6-8-16,4 1 8 0,3-4-13 0,0-3 5 16,0-3-1-16,0-4 0 0,4 1 0 0,0-3 0 15,3 6 9-15,-3-13 0 0,-1 3-9 0,1 4 9 16,7-7 0-16,-4 1 0 0,-14-4 0 0,3 3 8 16,8 4 16-16,-4-13 2 0,-10 12 1 0,-1-12 0 15,1 6-27-15,-1-3 8 0,1 3-8 0,-4-3 0 0,-7 0 0 0,3 4-11 16,4-1 1-16,-3 3 0 15,-4 4 10-15,3-4 0 0,4-3 0 0,0 3-8 0,0 13 8 0,0-6 14 16,-3-7-3-16,3 13-1 16,7-3-10-16,-7 6-9 0,-7 0 9 0,7 0-13 15,0 0 13-15,0 0 10 0,0 0-2 0,0 0 0 0,-8 0-8 0,8 0 0 16,0 0 0-16,-3 9 0 0,-8 1 0 0,8 5 0 16,3-5 0-16,0 5 0 0,0-2 0 0,0 6 0 15,7-4 0-15,0 14-11 0,0-11 11 0,-3 4 0 16,-4 0 8-16,7 3-8 0,7 4 0 0,-4-11 0 15,-6 8 0-15,6 2 0 0,4-3 0 0,1 9 0 16,-5-9-8-16,-3 4 8 0,0-11 0 0,0 17 0 0,0-10 0 0,-3 3 0 16,-4-6 0-16,0 3 16 15,3 4-3-15,-3 5 0 0,0-9 17 0,0 3 3 0,0 1 1 0,0 5 0 16,0-6-9-16,-3 7-1 0,-8-16-1 0,8 15 0 0,-1-15-23 0,-3 12 0 16,-10-3 0-16,2-9 8 15,5 6-8-15,-1-3 0 0,-3 0 0 0,-7-3-8 16,0-6 8-16,0 2 0 0,3 4 0 0,0-9 0 15,-10-1-10-15,7 0 0 0,0-2 0 0,0 2 0 16,-4-3-2-16,0-3-1 0,1-3 0 0,-1-3 0 16,4-3-7-16,-7 6 0 0,-8-9-1 0,8 2 0 31,0 4-77-31,0-6-15 0,-11-1-3 0,4 4-1 16,3-3-55-16,4-1-12 0,3 7-1 0,0-3-334 0,0 6-66 0</inkml:trace>
  <inkml:trace contextRef="#ctx0" brushRef="#br0" timeOffset="7552.68">22655 1566 1717 0,'0'0'37'0,"0"0"8"0,0 0 2 0,0 0 2 0,0 0-39 0,0 0-10 0,0 0 0 0,0 0 0 16,0 0 0-16,0 0 0 0,0 0 0 0,0 0 0 16,0 0 0-16,0 0-14 0,0 0 3 0,0 0 1 15,0 0 1-15,0 0 0 0,-7 6 0 0,4-3 0 16,-1 13 40-16,1-7 8 0,-8-6 1 0,4 10 1 15,-3-10-21-15,2 7-4 0,5-1 0 0,-8-9-1 16,4 6 3-16,0 4 1 0,7-10 0 0,0 0 0 0,-3 0-4 0,3 0-1 16,0 3 0-16,0-3 0 0,0 0-14 0,0 0 0 15,0 0-9-15,7 9 9 0,0-3-13 16,3 1 3-16,-10-7 1 0,0 0 0 0,15 3 9 16,-8 3-12-16,0-6 12 0,3 3-12 15,-3-3 12-15,4 10-8 0,-1-4 8 0,1-6-8 0,-11 0 8 0,11 9 0 16,3-6-9-16,-4 10 9 0,-3-10 0 0,4 7-9 15,0-1 9-15,-1 0 0 0,-3 1 0 0,-3-4 0 16,3 3 0-16,3-2 0 0,-3 2 0 0,0-6 12 16,-14 7-3-16,4-1-1 0,6 1 12 0,-3 2 3 15,-3-3 0-15,-8 4 0 0,1-4-3 0,-1 1 0 0,1 5 0 0,-5-5 0 16,-2 9-6-16,3-10-2 0,3 1 0 0,1 5 0 16,-5-5-12-16,1 5 8 15,4-5-8-15,3-1 0 0,-4-6 0 0,4 4 0 0,-4 2 0 0,1-3-10 31,10-3-86-31,-7 7-16 0,0-10-4 0,0 0-696 0</inkml:trace>
  <inkml:trace contextRef="#ctx0" brushRef="#br0" timeOffset="12413.1">23005 1619 1378 0,'0'0'61'0,"0"0"13"0,0 0-59 0,0 0-15 15,-11 0 0-15,0 0 0 0,11 0 22 0,-7 0 2 16,0 0 0-16,7 0 0 0,-10 6 12 0,3-2 4 16,0-4 0-16,-4 9 0 0,1-9-10 0,-1 6-2 15,4 4 0-15,0-7 0 0,-4 3 9 0,4-3 2 16,-3 3 0-16,3 4 0 0,3-1-23 0,-3 1-4 0,0-1 0 0,3 0-1 0,8 4-11 0,-8 0 0 16,-3-4 0-16,0 7-11 15,7-7 11-15,0 7 0 16,-3-4 0-16,-4 4 0 0,-4-3 0 0,4 2 0 0,4-5 8 0,-1 5-8 15,0-2 0-15,1-4 0 0,10 7 0 0,-7-10 0 16,0-6 0-16,0 0 0 0,11 3 0 0,3 7 0 16,7-10 0-16,0 0 8 0,-3-10-8 0,-1 10 0 15,1-3 0-15,3-3 0 0,-3-4 0 0,-1 10 0 16,1-6 0-16,0-3 0 0,-1 6-9 0,1-4 9 16,-4 4 0-16,-3-3 0 0,3-3 0 0,-4-1 0 15,1 10 8-15,-1-3 2 0,-2-9 1 0,-1 8 0 16,3-5 5-16,-6 3 2 0,-1-4 0 0,1 1 0 15,-1-1-2-15,1 4-1 0,-1-3 0 0,-3-1 0 16,0 1-7-16,0-4-8 0,-3 4 11 0,3-7-11 0,-4 7 10 0,1-7-10 16,-1 7 8-16,1-1-8 15,-8 4 0-15,4-3 0 0,0 6-9 0,-4-7 9 0,1 4-15 0,-4 6 4 16,0 0 1-16,3 0 0 16,-3 0-38-16,3 0-8 0,-6 0-2 0,6-9 0 15,1 9 22-15,2 0 4 0,-2 0 0 0,-1 0 1 16,4 0-97-16,0-4-20 0,7 4-4 0,-17-9-1 0</inkml:trace>
  <inkml:trace contextRef="#ctx0" brushRef="#br0" timeOffset="12915.01">23551 1190 1335 0,'4'-26'59'0,"0"17"13"0,-4 6-58 0,0-10-14 0,0 1 0 0,0-4 0 15,0 7 19-15,0-7 1 0,0 7 0 0,-4-1 0 16,4 1 28-16,-7-1 7 0,0 1 1 0,0 9 0 16,-4-6-30-16,1 6-6 0,-1 0 0 0,4 0-1 15,-4 0-19-15,1 6 0 0,3-6 0 0,0 9 0 16,-4 1 31-16,4-10-1 0,4 9 0 0,-4-2 0 0,3-4-22 0,0 12-8 16,-3-5 0-16,0-1 0 0,4 10 18 0,-4 3-2 15,0 0-1-15,0-3 0 0,-4 6 19 0,0 9 4 16,-3-6 1-16,4 10 0 0,-1-3-3 0,1-1 0 15,-1 10 0-15,0 0 0 0,4-6-12 0,0 5-4 16,4 1 0-16,-4-6 0 0,7 3-8 0,0-4-1 16,3 1-1-16,1-10 0 0,3 7-10 0,0-10 0 15,0 3 0-15,0-9 0 16,0 6-29-16,-3 3-5 0,3-6-1 0,-4 0 0 16,1-6-20-16,-1-4-4 0,-3 4-1 0,-3 3 0 0,3-4 17 15,-4-5 3-15,-3-1 1 0,4 1 0 16,-1-1-8-16,-3 7-1 0,-4-13-1 0,4-3-438 15,0 6-87-15</inkml:trace>
  <inkml:trace contextRef="#ctx0" brushRef="#br0" timeOffset="13192.97">23195 1475 2070 0,'0'0'45'0,"0"0"10"0,0 0 1 0,7 0 3 0,4-6-47 0,-1 6-12 16,1 0 0-16,0-10 0 0,3 10 53 0,0-3 9 16,0-3 2-16,4 6 0 0,-8 0-33 0,4-3-7 15,4 3 0-15,-4 3-1 0,4-3-23 0,-4 0-8 16,0 0 0-16,0 6 0 15,0-3-67-15,0-3-13 0,-3 10-2 0,-4-10-1 16,3 6-117-16,1-3-24 0,-11-3-5 0,18 6-1 0</inkml:trace>
  <inkml:trace contextRef="#ctx0" brushRef="#br0" timeOffset="13553.59">23795 1396 57 0,'0'0'0'0,"0"0"0"16,0 0 0-16,0 0 0 0,0 10 0 0,0-4 0 16,0-6 442-16,0 13 83 0,0-4 17 0,-4 7 3 15,4 3-429-15,0-4-87 0,-3 1-17 0,3 6-3 0,-4-3 3 0,4 12 1 16,-3-3 0-16,-1 1 0 0,1 8-13 0,-4-2 0 16,3-4 0-16,-3-3 0 0,0 0-13 0,0 1 1 15,0 2 0-15,0-9 0 16,-4 6-41-16,1-6-8 0,3 0-2 0,0 0 0 15,0 0-45-15,3-6-10 0,-3-7-2 0,3 1-348 16,1-4-69-16</inkml:trace>
  <inkml:trace contextRef="#ctx0" brushRef="#br0" timeOffset="13777.02">23495 1763 1951 0,'0'0'43'0,"0"0"9"0,0 0 1 0,0 0 2 0,0 0-44 0,0 0-11 0,0 0 0 0,0 0 0 16,7 0 41-16,0-3 7 0,0 3 0 0,4-6 1 15,-1 6 7-15,4 0 2 0,1 0 0 0,-1-9 0 16,3 5-40-16,1-2-8 0,-4 6-2 0,7-3 0 16,-3 3-20-16,7-13-5 0,-4 10-1 0,3 3 0 31,-2-9-101-31,2 9-20 0,-3-16-4 0,1 7-735 0</inkml:trace>
  <inkml:trace contextRef="#ctx0" brushRef="#br0" timeOffset="14443.3">24081 1707 1825 0,'0'0'80'0,"3"3"18"0,-3 6-78 0,0 4-20 16,0-10 0-16,0 7 0 0,0 5 25 0,0-2 2 15,0-4 0-15,-3 7 0 0,3 3 10 0,0-10 3 16,-4 1 0-16,1 5 0 0,-1-5-26 0,4 5-5 0,-3-5-1 0,3 2 0 16,0-6-8-16,0-6 0 15,0 10-12-15,0-10 12 0,0 0-21 0,0 0 3 16,0 0 1-16,0 0 0 0,0 0 2 0,0 0 1 0,0 0 0 0,0 0 0 15,0 0 22-15,10-10 4 0,-3 4 0 0,0-3 1 16,-3-1 11-16,3 1 3 0,-4-10 0 0,4 4 0 16,-3 2 4-16,3-3 1 0,-4-3 0 0,5 4 0 15,-5-4-20-15,4 0-4 0,-3 3-8 0,-1 7 12 16,4 0-12-16,-3-1-13 0,3 1 2 0,-7 9 1 16,0 0 10-16,7 6 0 0,0-6 0 0,0 3 0 15,0 7 12-15,0-4 0 0,0 3 1 0,0 1 0 16,0-1-5-16,0 1-8 0,4-1 11 0,-4 7-11 0,0-13 8 0,0 6-8 15,-3-3 0-15,3 4 0 16,-4-1 0-16,4 1 0 0,0-4 0 0,-3 3 0 16,-4-9 0-16,0 0 0 0,7 4 0 0,-4 2 0 15,8 0 8-15,-11-6-8 0,0 0 0 0,7 0 0 16,-7 0 8-16,7 0-8 0,0-12 0 0,4 12 0 0,-4-10 11 0,3 1-11 16,1-1 10-16,3 1-10 0,-3-1 0 0,3-5 8 15,-7 2-8-15,3-2 0 0,5 5 0 0,-1-6 0 16,-4 4 0-16,4-4 0 0,-3 7 0 0,3-1 0 15,-7 1 0-15,4 3 0 0,-11 6 17 0,0 0-2 16,0 0-1-16,7-3 0 0,-7 3 22 0,0 0 5 16,0 0 1-16,7 0 0 0,3 0-27 0,-3 0-6 15,-3 3-1-15,3 6 0 0,0-3-8 0,-3 4 0 16,3-1 0-16,0 7 0 0,0-4 0 0,-4 4-11 16,8 3 3-16,-4-3 0 0,0-4 8 0,0 10-8 15,4-3 8-15,-4-6-8 0,0 2 8 0,0 4 0 16,0-3 8-16,0-7-8 0,0 0 0 0,0 7-15 0,0-3 3 15,0-7 0 1,-3 3-48-16,3-5-10 0,-7-4-2 0,7 0-621 0,-7 0-125 0</inkml:trace>
  <inkml:trace contextRef="#ctx0" brushRef="#br0" timeOffset="14993.6">25224 1691 1908 0,'0'0'42'0,"0"0"9"0,0 0 1 0,0 0 1 0,-7-9-42 0,3 9-11 0,4 0 0 0,-7 0 0 0,-4-3 16 0,4-4 0 15,0 7 1-15,-3-6 0 0,-1 12 9 0,4-6 2 16,-7 0 0-16,3 7 0 0,1-4-28 0,-1 6 0 15,-3 7 0-15,0-7 0 0,-4 1 12 0,4-1-4 16,0 10 0-16,-4-3 0 0,8-4 12 0,-4 1 1 16,0-1 1-16,0 7 0 0,-1-9-6 0,5 5-2 15,-1-5 0-15,4 5 0 0,4-5-1 0,-4-1 0 16,7-9 0-16,0 0 0 0,0 9-13 0,0-9 0 16,0 0 0-16,0 0 0 0,7 7-23 0,3-4 3 15,1-3 0-15,-1 0 0 0,5 0 3 0,-1-3 1 16,-4-4 0-16,-3 1 0 0,4 3 16 0,-1-3 0 0,8 3-8 0,-7-13 8 15,3 7 0-15,-4-1 0 0,-3 7 0 0,1-9 0 16,2 8 12-16,-3-5 2 0,0 9 1 0,-3-6 0 16,-4 6 4-16,0 0 1 0,0 0 0 0,0 0 0 15,0 0-1-15,0 0 0 0,0 0 0 0,0 0 0 16,0 0-6-16,0 0-1 0,0 0 0 0,0 0 0 16,0 0-12-16,0 0 0 0,10 0 8 0,-3 6-8 15,0-6 13-15,0 9 0 0,1-5 0 0,-1 2 0 0,0 0-13 0,0 3 9 16,0-5-9-16,0 5 8 0,0 7-8 0,0-13 0 15,0 6 0-15,0 4 0 16,0-4 0-16,4 4 0 0,-1-7 0 0,-3 3 0 16,0-5 0-16,4 8-20 0,-4-9 3 0,0 7 1 15,0-10-23-15,4 9-4 0,-4-9-1 16,0 0 0-16,0 0-30 0,0 0-6 0,0 0-2 0,0 0-528 16,0 0-106-16</inkml:trace>
  <inkml:trace contextRef="#ctx0" brushRef="#br0" timeOffset="15324.22">25820 1619 2178 0,'0'0'48'0,"0"0"9"0,0 0 3 0,0 0 1 0,0 0-49 0,0 0-12 0,-7 10 0 0,3-1 0 16,-3 7 40-16,0-13 4 0,0 12 2 0,-4 4 0 15,1 0-5-15,-1 3-1 0,-3-9 0 0,4 12 0 16,-1-7-32-16,-3 11-8 0,3-10 0 0,-3 2 0 16,0 1-15-16,0-3-5 0,0 6 0 0,3-6-1 15,-3 3-2-15,4-9 0 0,-4 5 0 0,3-2 0 31,-3-6-15-31,3 5-3 0,-3-2-1 0,4-7 0 0,6 3-70 16,-3-5-15-16,-4-4-2 0,1 0-1 0,3 0-51 0,0 0-11 0,0 0-1 16,0-4-1-16</inkml:trace>
  <inkml:trace contextRef="#ctx0" brushRef="#br0" timeOffset="15541.98">25464 1654 288 0,'0'0'12'0,"7"0"4"0,-7 0-16 0,7 3 0 16,3 3 0-16,-3-3 0 0,4 3 395 0,-1 4 76 16,5-1 15-16,-1 1 3 0,3-1-349 0,1 0-71 15,3 4-13-15,0 0-4 0,4-4-21 0,-4 7-5 16,4-4-1-16,-4 1 0 0,0-1-25 0,4 4 0 16,-4-3-14-16,-3 2 5 15,-1-5-38-15,-3 5-7 0,1-2-2 0,2-4 0 16,-6 4-118-16,-1-4-24 0,-3 4-5 0,4-7-296 0,-8 3-59 0</inkml:trace>
  <inkml:trace contextRef="#ctx0" brushRef="#br0" timeOffset="16249.65">27062 390 576 0,'0'0'51'0,"0"0"-41"0,0 0-10 0,0 0 0 16,0 0 116-16,0 0 22 0,0 0 4 0,0 0 1 0,0 0-95 0,0 0-20 15,0 0-3-15,0 0-1 16,0 0 39-16,0 0 7 0,-11 0 2 0,4 0 0 16,7 0-9-16,-4 6-2 0,-6-6 0 0,6 10 0 15,-3-1-7-15,0-9-2 0,0 9 0 0,0-2 0 16,-3 2-7-16,2-6-1 0,-2 13-1 0,-1-7 0 15,4 16-11-15,-3-12-1 0,-1 12-1 0,0 0 0 16,-3-6 10-16,4 15 1 0,-8-5 1 0,4 5 0 16,0 4-10-16,-4-4-1 0,-3 13-1 0,0-3 0 15,0 0-20-15,3 9-10 0,-3 1 10 0,3-7-10 16,1 12 0-16,-1-12 0 0,4 7 0 0,-4-4 0 16,-3 3 18-16,4-6-2 0,6-3-1 0,-3 3 0 15,3 6 10-15,4-2 3 0,0-4 0 0,4-3 0 16,3-7-12-16,3 13-1 0,1-12-1 0,-1-4 0 15,4 4-14-15,4-3 0 0,-4-1 0 0,0-6 0 0,7 13 0 16,-3-19 0-16,3 13-11 0,3-7 11 16,-3 3-40-16,4-9-1 0,0 6 0 0,3 7 0 15,0-16-71-15,0 6-15 0,4 0-2 0,0-13-510 16,3 4-101-16</inkml:trace>
  <inkml:trace contextRef="#ctx0" brushRef="#br0" timeOffset="18331.55">27266 816 1785 0,'0'0'159'0,"0"0"-127"0,0 0-32 0,0 0 0 16,0 0 28-16,0 0-1 0,0 0 0 0,0 0 0 0,0 0 10 0,0 0 3 15,0 0 0-15,0 0 0 16,0-9-16-16,0 9-4 0,0 0 0 0,0 0 0 0,0 0 20 0,0 0 3 0,0 0 1 16,0 0 0-1,0 0-13-15,0 0-3 0,0 0 0 0,0 0 0 16,0 0 7-16,0 0 1 0,0 0 0 0,0 0 0 16,0 0-4-16,0 0 0 0,0 0 0 0,0 0 0 15,0 0 0-15,0 0 0 0,-7 9 0 0,7 1 0 16,0-10-19-16,-3 15-4 0,3-2-1 0,0 0 0 15,0-1 4-15,0 13 0 0,3-12 0 0,4 12 0 16,-3 3-1-16,-1 7 0 0,4-7 0 0,-3 6 0 0,3 1 17 16,-4 2 3-16,1 4 1 0,3-3 0 0,-3-1-21 0,3 4-11 0,-7-3 12 15,3-1-12-15,1 4 14 0,-1-3-4 16,-3-1-1-16,0-2 0 0,4-1 7 0,-4 4 2 16,3-3 0-16,4-1 0 0,-3-6 3 0,3 0 1 15,-4-2 0-15,4 2 0 0,-3-6-8 0,0 0-2 0,3-7 0 0,-4 1 0 16,4-3-1-16,-3-4-1 15,-1 7 0-15,1-13 0 0,-1 6-2 0,-3-9 0 16,0 0 0-16,0 0 0 0,0 0 0 0,0 0-8 16,0 0 12-16,0 0-4 0,0 0-8 0,0 0 0 15,4-9 0-15,3-1 0 0,-4 1 0 0,1-10 0 16,-1 0 0-16,1 4 0 0,-1-14 0 0,1 11 0 0,0-17 0 0,-1 7 0 16,4 0 0-16,0-4 0 0,-3 1 0 0,3 0-11 15,-4-4 11-15,4 7 0 0,-3-7 0 0,3 17-8 16,0-11 8-16,0 11 0 0,0-8 0 0,0 14 0 15,0-10 0-15,0 3-8 0,0 10 8 0,0-1 0 16,0 1-8-16,4 3 8 0,-4 3-8 0,0-7 8 16,0 4-8-16,0 6 8 0,4 0-8 0,-1 6 8 15,-3 4-11-15,4-7 11 0,-4 6-13 0,7 7 5 16,0 3 8-16,0-4 0 0,-3 4-9 0,0 6 9 16,3-3 0-16,-4 3 0 0,4 0 0 0,-3 4 0 15,0-4 0-15,3 0 0 0,0 3 0 0,-4-3 0 0,1 3 0 0,0-6 0 16,3 3 0-16,-4 0 0 0,1-6 0 0,-1 6 0 0,1-6 12 0,0 0-4 31,-4 0-8-31,0-4-9 0,3 1 9 0,-3-3-13 16,0 2 13-16,0-5 0 0,4 2 0 0,-4-6 0 0,0 1 0 0,0-4 0 15,0 6 10-15,0-9-10 0,-7 0 12 0,7 0-4 16,0 0 0-16,0 0 0 0,1-3 0 0,-1-3-8 16,0-4 12-16,0 4-4 0,-4-3 0 0,4 6 0 15,-3-13 0-15,-1-3 0 0,4 4 1 0,-3 2 0 0,-4-12 0 0,7 6 0 16,-4-6-9-16,-3-10 10 15,4 17-10-15,0-17 10 0,-1 7-10 0,-3-10 0 16,4 4 9-16,-1 6-9 0,1-7 0 0,-1 1 8 16,4-1-8-16,-3 7 0 0,-1-7 0 0,4 7 0 15,-3-6 0-15,3 2 0 0,-4-2 0 0,5-7 0 0,-1 13 0 0,0-10 0 16,-4 4 0-16,4-1 0 0,-3 1-9 0,-4 12 9 16,3-13-15-16,1 10 2 0,-1-3 0 0,-3 9 0 15,-3-6-3-15,3 0-1 0,0 12 0 0,0-2 0 16,-4-4-7-16,4 3 0 0,0 4-1 0,0-4 0 31,0 7-18-31,4-7-3 0,-1 3-1 0,1-2 0 16,-1 5-62-16,1-5-13 0,-4 2-2 0,3-3-1 15,1-2-75-15,-1 8-14 0</inkml:trace>
  <inkml:trace contextRef="#ctx0" brushRef="#br0" timeOffset="19986.77">29228 1174 172 0,'0'0'16'0,"0"0"-16"16,0 0 0-16,0 0 0 0,0-10 309 0,0 10 59 0,3-3 12 0,-3 3 3 15,0 0-274-15,0 0-54 0,0 0-11 0,0 0-3 16,0 0 5-16,0 0 1 16,-7 3 0-16,-3 7 0 0,2 6-6 0,-2-7-1 15,-1 7 0-15,1 6 0 0,-1-7 0 0,1 10 0 0,-5 4 0 0,-2-4 0 16,3 3 42-16,-4 9 8 0,0 1 2 0,-3 6 0 16,4 0-45-16,-5-3-9 0,-2-1-2 0,-1 4 0 15,0-3 3-15,1-3 0 0,-1-4 0 0,4-6 0 16,-4 7-24-16,4-10-5 0,3-3-1 0,1 6 0 0,-1-12-9 0,4 9 0 0,-4-12 0 15,8-1 0 1,-4 1-32-16,3-4-1 0,0-9-1 0,1 6 0 16,-1-3-101-16,1-6-20 0,3-3-4 0,3 6-1 15,-6-9-52 1,6-1-12-16,-7-9-1 0,1-9-475 0</inkml:trace>
  <inkml:trace contextRef="#ctx0" brushRef="#br0" timeOffset="20339.24">28575 1406 1209 0,'0'0'108'0,"0"0"-87"0,0 0-21 0,4-10 0 16,3 10 132-16,3-3 21 0,-3-3 5 0,4 6 1 15,-1-3-57-15,1-3-11 0,-4-1-3 0,4 7 0 16,-1 0-29-16,1 0-7 0,-1 13 0 0,1-13-1 16,0 3-19-16,3 6-3 0,-4 7-1 0,1-3 0 0,3 2 0 0,0 14 0 15,-3-11 0-15,3 8 0 16,-4 2-15-16,8-3-3 0,0 9-1 0,-1-9 0 16,1 4-9-16,0-1 0 0,-1 0 0 0,1-3 0 15,3 0 0-15,-3-6 0 0,3 0 0 0,-4 6 0 16,5-12 0-16,-5 2 0 0,1 4-8 0,-1-10 8 31,-2 1-32-31,2-1-1 0,-3 7-1 0,0-7 0 0,1 1-30 0,-1-4-7 0,-4 3-1 16,1-5 0-16,-1 2-118 0,-6 0-24 15,-4-6-5-15,0 0-1 0</inkml:trace>
  <inkml:trace contextRef="#ctx0" brushRef="#br0" timeOffset="21057.69">28720 1020 1551 0,'0'0'68'0,"0"0"16"0,0 0-68 0,0 0-16 0,0 0 0 0,-7-6 0 15,0 6 44-15,-1-3 6 0,8 3 1 0,0 0 0 16,-7 0 23-16,4 0 5 0,-4-6 1 0,7 6 0 15,0 0-35-15,0 0-6 0,0 0-2 0,0 0 0 16,0 0 0-16,0 0 0 0,0 0 0 0,3-10 0 16,1 10-7-16,3-9-2 0,0 9 0 0,0-3 0 0,0-4-2 0,4 7-1 0,-1-6 0 0,1 6 0 15,-1 0-15-15,1 0-10 0,0 0 12 0,-1-3-12 32,4 3 10-32,0 0-10 0,4 0 8 0,0 0-8 0,-4 0 0 0,3 0 0 15,1 0 0-15,0-6 0 16,-1 6 0-16,1 0 0 0,0 0 0 0,-1-4 0 0,4 4 0 0,-3-6 0 15,0 6 0-15,3 0-11 0,-3-9 11 0,3 9 0 16,-4-10 0-16,5 10 0 0,-5-3 0 16,4-3 0-16,0 6 10 0,-3-6-10 0,-4 6 0 0,0 0 0 15,-3-10 0-15,0 10 0 0,-4 0 9 0,-7 0-9 16,7 0 8-16,-4-3-8 0,4 3 0 0,-7 0 8 16,0 0-8-16,0 0 0 0,7-6 12 0,-7 6-4 15,0 0 0-15,0 0 0 0,0 0 0 0,0 0-8 16,0 0 12-16,0 0-4 0,0 0 20 0,-7-3 3 15,-3 3 1-15,-1-7 0 0,4 7-32 0,0 0-12 0,-4-9 1 0,1 9 0 16,3 0 11-16,-4-9 12 0,1 9-2 0,-1 0-1 16,4-10-1-16,-4 4-8 0,-3 6 12 0,4 0-4 15,-1-9 4-15,0 9 0 0,1 0 0 16,-1-4 0-16,1 4-12 0,-1-6 12 0,4 6-12 0,-4-9 12 16,4 9-12-16,-3-10 0 0,3 10 0 0,0-3 0 15,3-3 0-15,-3 6 0 0,0-6-10 0,4 6 10 16,-1-3-83-16,4 3-10 0,-3-7-3 0,3 7 0 31,0 0-102-31,0 0-21 0</inkml:trace>
  <inkml:trace contextRef="#ctx0" brushRef="#br0" timeOffset="21781.18">29199 227 345 0,'0'0'31'0,"0"0"-31"0,-7 0 0 0,4 6 0 16,-4-6 165-16,7 0 27 0,-4 0 6 0,4 0 1 16,-7 3-105-16,7-3-21 0,-7 0-4 0,7 0-1 15,-7 10-12-15,7-10-4 0,0 0 0 0,0 0 0 16,-3 0 4-16,3 0 1 0,0 0 0 0,0 0 0 15,0 0 4-15,0 0 1 0,0 0 0 0,0 0 0 0,0 0-20 16,7 9-4-16,0-3-1 0,0-3 0 0,3 4 3 0,1-7 0 16,-1 3 0-16,5 3 0 0,-5 0-26 0,8 7-5 15,-4-4-1-15,4-2 0 0,3 5 0 0,0 4 0 16,0 3 0-16,0 9 0 0,0-3-8 0,4 13 10 16,-4-4-10-16,4 1 10 0,-4 12 6 0,0-3 2 15,0 6 0-15,1-3 0 0,-5-3 2 0,1 9 0 16,0 0 0-16,3 1 0 0,-4-7 0 0,5 12 1 15,-1-5 0-15,3 2 0 0,-2 4-21 0,2-7 0 0,1 3 0 0,0 7 0 16,3 0 11-16,-7 6-3 0,0-7 0 0,0 7 0 16,-10-3-8-16,0-12 8 0,-8-1-8 15,-3 0 8-15,-3 0 9 0,-8-5 2 16,-3-5 0-16,-4 1 0 0,-3-3 15 0,0-3 3 0,-7-4 1 0,3-2 0 16,0 2-18-16,-3-9-4 0,0-6-1 0,-4 6 0 31,4-12-73-31,0 2-14 0,-1-5-4 0,-6-10-1088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28:37.8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1961 17286 2527 0,'0'0'112'0,"0"0"23"0,0 0-108 0,0 0-27 16,11 3 0-16,0-3 0 0,-8 6 0 0,8-6-16 16,3 4 3-16,0-4 0 0,-3 0 13 0,10-4 13 15,-7-2-2-15,7 3-1 0,-3-6 10 0,13-1 3 16,-2-2 0-16,2 2 0 0,8-5 30 0,7-1 7 16,3 0 0-16,8 1 1 0,-4-7-10 0,7 9-3 15,-4-6 0-15,8 7 0 0,3 2-30 0,3 1-6 16,-3 0-2-16,4 2 0 0,-1 1-10 0,1 6 0 0,0 0 0 15,-4 0 8-15,10 6-8 0,-3-3 0 16,0 7 0-16,0-7 0 0,-3 3-8 0,3-3 8 0,4 4 0 16,6-4 0-16,1-3 0 0,3 0 0 0,4-3 0 15,3-4 8-15,7-2 0 0,4 6-8 0,4-3 12 16,3-7-4-16,-1 4 12 0,5-4 3 0,3 4 0 16,-7 5 0-16,3-5-13 0,-7 0-2 0,15 9-8 0,-4-3 12 15,0 3-12-15,-4 0 8 0,8-7-8 0,-8 14 0 31,4-4-15-31,-7 3-9 0,0-3-1 0,3-3-1 0,4 3 26 0,0-3-8 0,-7 6 8 16,7-6 0-16,0 0 0 0,-7 4 11 0,7-8-1 0,0 4 0 16,3-6 3-16,1 6 1 0,-8 0 0 0,8 0 0 15,3-3-2-15,-4 3 0 0,0 0 0 0,-3 0 0 16,4 0-12-16,-1 3 0 0,1 3 0 0,3-2 0 16,-7 5-12-16,0 0-1 0,7-5-1 0,-4 5 0 15,-6 4 14-15,6-7-12 0,1 3 12 0,-1 1-12 0,1-7 12 16,-5 0 0-16,1 6 0 0,-3-9 0 0,-1 10 0 15,-3-10 0-15,-4 0 0 0,1 6 0 0,-4-3 8 16,3 0-8-16,0-3 0 0,-3 0 0 0,4 0 13 16,-1 6-4-16,4-6-1 0,0 0 0 0,-4-6-8 0,4 6 0 15,0 6 0-15,-7-12 0 16,-11 6-27-16,0 0-1 0,4-3 0 16,-7 0 0-16,-8-3 20 0,-6 3 8 0,-7-4-8 0,-4 4 8 0,-11-3 0 0,0 3 0 15,-3-7 0-15,0 7 0 0,-3-3 26 0,3 3 4 16,-4-3 1-16,4-1 0 0,-4 1-11 0,1-3-3 15,3-4 0-15,3 4 0 0,0 5-17 0,1-5 0 0,-1-3 8 16,4 2-8-16,-3 4 0 0,3-7 0 0,-4 10 0 16,-6-3 0-16,-5-4 0 0,-2 7-9 0,-4-6 9 15,-1 0 0-15,-6 5 0 0,0-2 0 0,-7 3 0 0,-1-6 0 16,-3 9 12-16,-3-4-3 0,-7-2 0 16,-4 3 0-16,3 0-9 0,-10 3 10 0,0 0-10 0,0 0 10 15,0 0 19-15,0-6 4 0,-3-4 1 0,-1 1 0 16,1 3-23-16,-4-1-11 0,0-2 10 0,-4-1-10 15,0-2 8-15,1 3-8 0,-4-4 0 0,3 4 9 16,-6-1-9-16,-1-2 0 0,0 2 0 0,-3-2 0 16,0-1 0-16,-4-3 0 0,1 4 0 0,-8 2 8 15,4-2-8-15,-8 3 0 0,1-1 9 0,0-2-9 16,-1 2 0-16,5 7 0 0,-1-3 0 0,0 3 8 0,4-1-8 16,3-2 0-16,4 6 0 0,3 0 0 0,4 0 0 15,0 0 0-15,7 0 0 0,7 0 0 0,0 0-8 0,0 0 8 16,0 0-8-16,0 0 8 0,14-9-8 0,0 9 8 15,4 0-8-15,3 0 8 0,4 0-11 0,3 6 11 16,4-3-13-16,0 3 5 0,3 1 8 0,0-1-12 16,-3-3 12-16,0 7-12 0,-4-1 12 0,0 0 0 15,-3 1 0-15,0-4 0 0,-1 3 0 0,-3 7 0 16,-6-3 0-16,2-1 0 0,1 1 0 0,-8 6 0 16,4-7 9-16,-3 4-9 0,0 0 0 0,-4 2 0 15,3-5 0-15,-3 9 0 0,-3-3 0 0,-1-1 0 16,-3 8 0-16,0-5 0 0,-3 11 8 0,-4-4-8 15,0-3 9-15,-7 7-9 0,0-4 14 0,-8 3-3 16,1 0-1-16,-3 4 0 0,-8-4 9 0,0 1 1 0,-3 8 1 16,-8-5 0-16,1-4-29 0,-4 1-7 0,0-1-1 15,8-3 0-15,-5-3 5 0,4-3 1 0,4-6 0 16,3-7 0 0,4-2-122-16,3-7-25 0,4 0-5 0,7-7-755 0,4-8-151 15</inkml:trace>
  <inkml:trace contextRef="#ctx0" brushRef="#br0" timeOffset="350.01">15540 16737 2246 0,'14'0'100'16,"-14"0"20"-16,0 0-96 0,7 0-24 0,-7 0 0 0,7 0 0 0,-7 0 188 0,0 0 32 15,7 3 8-15,0 4 0 16,-7 2-209-16,0 1-43 0,-7-4-8 0,-3 9-1 0,-8 1 33 0,-3 3 0 16,-4 9 12-16,-7-3-3 0,-6 7 35 0,-8 2 8 15,-4 7 0-15,1 0 1 0,-8 3 16 0,1-4 3 16,-4 4 1-16,0 3 0 0,-7-9-44 0,4 3-9 15,-5 3-1-15,9-7-1 0,6-2-18 0,3-4 0 16,8-3 0-16,7-6 0 0,3-6-16 0,7 0-6 16,8-7-2-16,2-6 0 15,5-3-83-15,6-9-17 0,1-1-3 0,6-15-806 0,4-12-162 16</inkml:trace>
  <inkml:trace contextRef="#ctx0" brushRef="#br0" timeOffset="565.77">14873 16791 3668 0,'4'6'81'0,"-1"0"17"0,1 13 3 0,-1-6 1 0,15 49-82 0,-4-21-20 0,0 3 0 16,4 3 0-16,3 0-8 0,0 3 0 0,4 3 0 16,3 4-20-16,4 6-3 0,7 6-1 15,3-4 0-15,0-2 32 0,4-6 0 0,3 5 0 0,1-2 0 16,-1-4-12-16,1-2 3 0,-5-1 1 0,5 3 0 15,-4-2-116-15,3-7-22 16,1 0-5-16,2-10-1250 0</inkml:trace>
  <inkml:trace contextRef="#ctx0" brushRef="#br0" timeOffset="2815.12">1778 17612 3178 0,'-21'0'70'0,"7"-6"14"0,-7 3 4 0,-4 0 1 0,11-13-71 0,-4 3-18 0,4 1 0 0,3-7 0 31,8 7-24-31,-8-10-9 0,11-7-2 0,-3-2 0 0,3-4 55 0,0-2 10 0,3-1 2 0,4-3 1 32,-7-2-57-32,4-4-12 0,6-7-3 0,-6 1 0 0,7-4 25 0,-8-2 5 0,4-4 1 0,7 0 0 15,-7-2 8-15,-3 2 0 0,6-3 0 0,-10-6 0 16,4-3 10-16,3-7 4 0,-7 7 1 0,0-7 0 16,0-2 5-16,-7-1 0 0,3-6 1 0,4-3 0 15,-10-6 0-15,6 2 0 0,-3-8 0 0,4-7 0 16,-4-3-11-16,3 0-2 0,-3-13-8 0,7 1 12 15,0-7-12-15,0 0 0 0,7-3 0 0,-3 0 0 16,3 10 0-16,-4-7 0 0,4 6-8 0,0-6 8 16,0 7 0-16,4-7 9 0,-7 6-1 0,-4-6 0 0,3 4 4 15,-3-1 0-15,0 4 0 0,-3-1 0 0,-1 4 1 16,-3-4 1-16,-4-6 0 0,8 10 0 0,-11-4-3 16,3-6-1-16,1 7 0 0,-1-7 0 0,7-3-10 0,-6 0 0 15,-1 0 0-15,1-9 0 0,6 9 0 16,-3-10 0-16,4-2 0 0,-1 2 0 0,4 4-15 0,0-3 5 15,0-1 1-15,0 7 0 0,4 6-2 0,-4 0 0 16,0-2 0-16,0 2 0 0,-4 6 19 0,4 4 3 16,-7-4 1-16,4 4 0 0,3-1 4 0,-11 7 2 15,7-6 0-15,-6-1 0 0,-1 10-18 0,4 0 0 16,0 0 0-16,-3 0-9 0,2-3 18 0,1 3 4 0,-3 0 1 16,-1 0 0-16,4-10-14 0,0 10 9 0,-3-3-9 0,3 3 8 15,3-6-8-15,4 6 0 0,-4 0 0 0,-3 0-11 16,7 0 11-16,-3 0 0 0,3 9 0 0,0 1-8 15,-7-1 8-15,7 3 0 0,-4-2 0 0,4 12 0 16,0 0 0-16,0 9 0 0,0-3 0 0,0-3-8 16,0 7 8-16,0 12 0 0,0-7 0 0,0 7 0 15,0 0 0-15,0 3 0 0,0 0 0 0,0-3-8 16,0 6 8-16,0 3 0 0,4 0 0 0,-4 7 0 16,0-4 0-16,0 7 0 0,0 6 0 0,0-3-8 15,-4 0 8-15,4 9 11 0,0-3-3 0,0 10 0 16,-7-7-8-16,7 13 0 0,-3-7 0 0,-1 13-11 15,-3 3 11-15,4 4 0 0,-4 5 0 0,3-5-8 16,4 15 8-16,0 0 0 0,-11-7 0 0,8 14 0 16,-8-7 0-16,4 15-15 0,4-12 4 0,-8 19 1 0,8 0 10 15,-8 0-13-15,-3 10 5 0,3-7 8 16,-3 6-9-16,-3-3 9 0,-1 10 0 0,0-7 0 0,1 4 0 0,3-4 0 16,-8 0 0-16,-2 1 0 0,3 2 0 0,6 4 0 15,-9-4 0-15,10-2 0 0,-8-1 0 0,1 1 0 16,7 5 0-16,0-12 0 0,0 10 0 0,-4-16 0 15,4 3 0-15,11-4 0 0,-8-5 0 0,1-4 0 16,6 4 0-16,4-7 0 0,0-6 0 0,0 0 0 16,0 0 0-16,0-6 0 0,0-7 0 0,4 4 0 15,-1-13 0-15,4 0 0 0,4-6 0 0,3-7 0 16,-4 4 0-16,4-4 0 0,8 4 0 0,-8-10 0 16,7 1-10-16,-3 5 10 0,3-9 8 0,0 3 6 0,4 1 2 15,-8-1 0-15,4 0-24 0,1 0-5 0,-8 7-1 16,3-1 0-16,1 4 14 0,-4-7 12 0,0 7-3 15,0 0 0-15,4 6-9 0,-4 3 0 0,-3-7 0 0,3 7 0 16,-4 4 0-16,4 2 0 0,-3-3 0 0,0 7 8 16,3 2-8-16,-4 1 0 0,4-1 0 0,1 1 0 15,2 9 0-15,1 0-9 0,3 0 0 0,4 0 0 16,-4 9 9-16,7-2 0 0,4 2 8 0,-4-3-8 16,14 4 10-16,-13-1-2 0,6 10-8 0,-7-3 12 15,4-7-12-15,-7 7 8 0,-1-1-8 0,1 1 0 16,-4-3 0-16,4-1 8 0,-4 7-8 0,-7-3 0 15,0-1-41 1,0-2-11-16,4-1-3 0,-11 4 0 0,4-3-120 0,-1-1-24 16,-6-2-5-16</inkml:trace>
  <inkml:trace contextRef="#ctx0" brushRef="#br0" timeOffset="3251.65">1037 2846 2757 0,'0'-13'60'0,"-10"10"13"0,6-13 3 0,-3 10 2 0,3 0-62 0,1 3-16 0,3 3 0 0,0 0 0 15,0 0 0-15,3 3 0 0,-3 9 0 0,0 7 0 16,11 0 0-16,-7 0 0 0,6-4 0 0,-6 14 0 16,6-4 0-16,1 3 0 0,3-3 0 0,4 6 0 15,-4-2 11-15,0 2-1 0,7 0 0 0,-7 1 0 16,0-10-1-16,0 3 0 0,4 3 0 0,-4-6 0 15,-3 0 20-15,3-3 4 0,-4-7 1 0,1 7 0 16,0-6-21-16,-8-1-4 0,8-2-1 0,-1-1 0 16,-3-3-8-16,4 1 0 0,-1-1 0 0,5-6 8 15,-5 0-8-15,1 0 0 0,3 0 0 0,3-10 0 0,-9 7 0 16,9-6-12-16,-3-1 0 0,-3-2 1 16,3 2-177-16,-3-11-36 15,3 2-8-15</inkml:trace>
  <inkml:trace contextRef="#ctx0" brushRef="#br0" timeOffset="3516.21">1870 2548 2599 0,'0'0'115'0,"0"0"24"0,-7-3-111 0,-4 3-28 0,4-7 0 0,0 14 0 15,-4-4 0-15,4 3-17 0,7 7 2 0,0-4 1 16,-3 7 14-16,-8 3 0 0,8 2 0 15,-8 11 0-15,1 5 8 0,-1 1 7 0,-3 3 1 0,0 9 1 16,-7 3-2-16,6-6-1 0,-9 13 0 0,-1 3 0 16,-7 3 9-16,4 9 1 0,-7-3 1 0,-11 3 0 15,0 4-17-15,-3-1-8 0,-8 7 8 0,4 6-8 16,-7-4 15-16,0-2-3 0,0 9 0 0,4-3 0 31,3 6-54-31,4-3-11 0,-8-6-3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7:48:04.97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31411 1663 1152 0,'-14'-25'51'0,"4"16"10"0,3-1-49 0,-4 1-12 0,0-7 0 0,1-3 0 16,-1 10 366-16,4-7 70 0,0 4 15 0,0-4 2 15,4 3-345-15,-4 4-70 0,3 3-14 0,0-1-2 16,1 4-3-16,-1-3-1 0,4 6 0 0,0 0 0 16,-7 6-18-16,0 10 0 0,0-3 0 0,0 15 0 0,-3 6 14 0,-5 10-1 15,-2-6 0-15,-1 12 0 0,-3-3-13 0,-4-3 11 16,-3 9-11-16,-7 10 10 16,-7 0 7-16,-4 9 2 0,-7-3 0 0,-7 3 0 15,0 0 6-15,0 6 2 0,-7 4 0 0,0-1 0 0,-7 1-4 16,0 6-1-16,0-7 0 0,3-2 0 0,4 2-6 15,3-9 0-15,1 7-1 0,3-7 0 16,0 0 0-16,0-3 0 0,4-13 0 0,3 4 0 0,7-4-7 0,7-5 0 16,4-4-8-16,3-3 12 0,7-7-12 0,4-2 11 15,3-1-11-15,1-6 10 0,3-3-10 0,3-6 8 16,1 0-8-16,2-9 8 0,1 5-8 0,4-9 0 16,3-6 9-16,0 0-9 0,0 0 0 0,0 0 9 15,0 0-9-15,3-15 0 0,-3-4 0 0,4-6 0 16,3 6 0-16,-3-6 0 0,-1 0 0 0,1 6 0 15,-1 0 0-15,-3 10 0 0,0-7 0 0,-3 13 0 0,-1-6 0 16,-3 9 0-16,-4 0 0 0,1 9 0 0,-4 0 0 16,0 1 0-16,0 9 0 0,-4-1 0 0,0-2 0 15,1 3 0-15,-1 6 0 0,-3-9 0 0,3-4 0 0,-3 7 0 16,3 0 0-16,1-3 0 0,-1 2 0 0,4-2 0 16,3-13 0-16,1 13 0 0,3-7 0 0,-4 1 0 15,4-1 0-15,0 1 0 0,0-1 0 0,0 3 0 16,3-8 0-16,-3 5 0 0,4 0 0 0,-4 1 0 15,3-4 0-15,-3 4 0 0,0-1 0 0,0-3 0 16,0-3 11-16,0 7-11 0,-4-4 10 0,4-3-10 16,-3 3 12-16,3-2-4 0,-4-4-8 0,1 6 12 15,2-6-4-15,-2 0 0 0,3 0-8 0,-4-6 12 0,4 2-4 16,0-2-8-16,-3 3 11 0,2-6-11 0,1-7 12 16,4 7-4-16,-4-7 0 0,0-3-8 0,0 0 12 0,3-6-12 15,4-3 12-15,-3 0-12 0,3-7 8 16,3 1-8-16,1-4 0 0,-1 0 0 0,4-2 0 15,0 2 0-15,0 4 0 0,4-4 0 0,-4 3 0 16,4 1 0-16,-1-1 0 0,1 7 0 0,-1 0-12 0,1 0 3 16,-4 3 1-16,4 0 0 0,-4 6 8 0,3 0 8 15,1 3-8-15,-4 4 11 0,0-4-11 0,-4 10 0 0,-3 6-10 0,0 0 10 16,4 6-10-16,0 13 10 0,-4 0-10 16,0 6 10-16,-4 12-10 0,-3 7 10 0,-4 6-10 15,4 7 10-15,-3 3 0 0,-1 5 0 0,-3-2-8 0,3 6 8 16,1-16 0-16,-1 1 0 0,4-7 0 0,0-3 0 15,0-7 0-15,4-2 0 0,3-1 0 0,0-6 0 16,3-9 0-16,4 6 0 0,4-6 8 0,3-9-8 16,0 5 8-16,4-8-8 0,10-4 9 0,0-6-9 15,7-4 0-15,4-8 0 0,3-4 0 0,4-3 0 16,4-3 18-16,6-10 4 0,8-9 1 0,10 0 0 16,17-12-23-16,8-4 0 0,11-5 0 0,13-4 0 15,18 3-80-15,14 0-21 0,8 0-4 16</inkml:trace>
  <inkml:trace contextRef="#ctx0" brushRef="#br1" timeOffset="9028.57">16870 3225 2124 0,'3'-16'94'0,"4"7"19"0,-3-1-90 0,3-6-23 0,-3 7 0 0,3-3 0 16,0-4 68-16,0 6 10 0,-4-5 2 0,4-4 0 15,0 10-64-15,0-4-16 0,-3 0 0 0,-1 1 0 16,-3 3 0-16,0-7-16 0,-3 6 3 0,3 1 1 16,-7 3 12-16,0 3 0 0,0-4 0 0,0 4-9 15,-4-3 9-15,1 6 0 0,-1 0 0 0,0 6 8 16,-3-3 27-16,4 4 5 0,-4-4 2 0,-4 12 0 16,0-5 5-16,4 9 1 0,-3-4 0 0,-1 4 0 15,0 9-15-15,4 4-2 0,-3-4-1 0,2 0 0 16,5 7-9-16,-1 2-1 0,1-5-1 0,3-1 0 15,0-6 1-15,3 10 1 0,4-1 0 0,0-3 0 16,0 1-21-16,4-4 0 0,-1 0 0 0,1-3 0 16,3-6 0-16,3 9 0 0,1-9 0 0,-4 6 0 0,3-9 0 15,1-4 0-15,3 4 0 0,-3-6 0 0,3-1 0 0,0 7 0 16,0-7 0-16,0-9 0 0,4 3-19 0,-1 3-1 16,5 1-1-16,-1-7 0 15,0 0-14-15,4 0-2 0,-4 0-1 0,7 0 0 16,0-13-28-16,-3 10-6 0,0 3 0 0,-1-9-1 15,1 2-175-15,-4-2-34 0,11-16-7 0,-11 6-2 0</inkml:trace>
  <inkml:trace contextRef="#ctx0" brushRef="#br1" timeOffset="9528.58">17784 2663 1209 0,'0'0'108'0,"0"-9"-87"16,-4 0-21-16,0-1 0 0,4-6 285 0,-3 7 53 16,3 0 10-16,0 2 3 0,0 7-278 0,0 0-55 15,0 0-18-15,0 0 10 0,-7 0-26 0,0 7-6 16,-4-1-1-16,1 3 0 0,-1 4 23 0,-3 3-9 16,0 2 9-16,-4 1 0 0,1 0 0 0,-5-3 0 15,1 12 8-15,-3-12-8 0,-1 2 37 0,0 11 2 16,-3-11 0-16,0 8 0 0,-4 2 21 0,-3-3 4 15,3 3 0-15,0 7 1 0,0-1-10 0,4 10-3 16,-4 3 0-16,8-3 0 0,-1 6-19 0,7-3-4 16,1-3-1-16,3 3 0 0,7-12-18 0,0 2-10 15,7 4 10-15,3-3-10 0,4-4 0 0,0 4 0 16,4-4 0-16,3 1 0 0,4-1-20 0,-4-3 0 0,7 4 0 0,-4-7 0 31,5 4-13-31,-1-4-3 0,-4-9-1 0,5 6 0 16,2 0-67-16,1-13-12 0,7 7-4 0,0-9 0 15,-1 5-43-15,1-5-9 0,-4-10-1 0,0 6-448 0,4-3-90 16</inkml:trace>
  <inkml:trace contextRef="#ctx0" brushRef="#br1" timeOffset="9902.84">18274 3037 2304 0,'-7'9'204'0,"0"-6"-163"15,-7 6-33-15,3 7-8 0,-3-6 120 0,0 8 21 16,3-8 5-16,4 5 1 0,-3 4-118 0,-1-3-29 16,0-4 0-16,1 1 0 0,-1 0 0 0,-3 5 0 15,0-2 0-15,0 3 0 0,-7 6 8 0,0 3-8 16,-1 0 0-16,-6 7 0 0,0-7 0 0,0 7 0 16,0-1 0-16,-1 10 0 0,5-16 10 0,-1 10 6 15,0-4 0-15,4 1 1 0,7-1-1 0,0-5 0 0,3-4 0 16,4 0 0-1,0-6-106-15,4-7-22 0,-1-2-4 0,4-1-687 0,0-9-137 0</inkml:trace>
  <inkml:trace contextRef="#ctx0" brushRef="#br1" timeOffset="10215.34">17688 3209 2998 0,'0'0'66'0,"0"0"14"0,-3 0 2 0,3 0 2 0,0 0-67 0,0 0-17 0,0 0 0 0,0 0 0 0,3 9 21 0,8 1 1 16,-1 5 0-16,1 4 0 0,0-3-22 0,-4 3 0 16,7 0 0-16,0-1 0 0,0 4 0 0,4 0 0 15,-4-6-9-15,3 9 9 0,1-6 0 0,0 3 0 16,-1 0 0-16,1 0 0 0,3 0-24 0,-3-3-1 15,-1-1 0-15,1-5 0 16,0 3-22-16,-1 2-4 0,4-8-1 0,-3-4 0 16,3 3-17-16,4-2-4 0,3-7-1 0,-3 0 0 15,0 0-82-15,-1-13-16 0,1 10-3 16,0-3-767-16</inkml:trace>
  <inkml:trace contextRef="#ctx0" brushRef="#br1" timeOffset="10574.77">18334 2378 2941 0,'0'0'130'0,"0"-9"27"0,0 2-125 0,0 7-32 0,0 0 0 0,0 0 0 16,10 0 46-16,1 0 3 0,3 0 1 0,0 13 0 16,0-4-50-16,4 4 0 0,0 6 0 0,3 6-9 15,0 3-1-15,-3 6 0 0,6 1 0 0,1 9 0 0,0-7 10 16,3 7 0-16,0 3 0 0,0 4 0 0,4-14 0 0,0 7 0 16,-4 0 12-16,4 3-4 0,3-3-8 0,-3 0 0 15,3 0 0-15,0 3 0 0,-3 3 8 16,3-12-8-16,-6 5 8 0,-1 1-8 0,-3 0 21 15,-4-6 0-15,0 6 0 0,-10 0 0 0,-1 0-21 16,-10 0 0-16,4 3 0 0,-11 3 0 0,-8-10 0 0,-2 14 0 16,-8-4 0-16,-3-3 0 15,-4-3-26-15,-7 3-6 0,-3-6-2 0,-4 3-886 16,-10-7-178-16</inkml:trace>
  <inkml:trace contextRef="#ctx0" brushRef="#br1" timeOffset="25285.45">17053 2494 1324 0,'0'0'118'0,"0"0"-94"0,0 0-24 0,-7 0 0 15,0 6 204-15,0-3 37 16,7-3 7-16,0 0 2 0,0 0-200 0,0 0-40 0,0 0-10 0,0 0 0 16,0 0 0-16,0 0-14 0,4-9 3 0,6 0 1 15,-3 2 10-15,4 4-10 0,-4-3 10 0,4 3-10 16,-1-7 10-16,1 4 0 0,-4 6 0 0,0-9 0 15,-7 9 22-15,0 0 3 0,0 0 1 0,0 0 0 16,0 0 8-16,0 0 2 0,0 0 0 0,-7 9 0 16,0-9-8-16,0 16-2 0,-4-13 0 0,-3 6 0 15,0 7-10-15,3-7-3 0,-3 7 0 0,4-6 0 16,2-1-5-16,-2 0-8 0,6 10 11 0,1-13-11 16,3 7 0-16,3-4 0 0,1 7 0 15,-1 3 0-15,4-3 0 0,1-1 0 0,-1-2 0 0,3 12 0 16,-3-13 0-16,4 10 0 0,-1-3 0 0,-3-6 0 15,1 2-11-15,-1 4-5 0,0-3-2 0,0-4 0 16,-4 4-185-16,1-6-37 0</inkml:trace>
  <inkml:trace contextRef="#ctx0" brushRef="#br1" timeOffset="25644.83">17399 2529 403 0,'0'0'17'0,"0"0"5"0,-7 0-22 0,0 0 0 0,0 0 0 0,0 0 0 16,0 0 386-16,-4 0 73 0,4 0 14 0,0 3 3 31,-7 3-408-31,3-6-81 0,1 9-17 0,-4 1-3 0,0-1 17 0,-1 1 3 0,-2-1 1 0,3 0 0 16,0 4 12-16,-1-1 0 0,1 4 9 0,-3-3-9 15,3 2 27-15,-8 4-1 0,1-3 0 0,0 3 0 16,0-1 10-16,-4 1 3 0,-3-3 0 0,3 3 0 16,1 0-11-16,-1-4-3 0,4-5 0 0,0 5 0 15,3-2-11-15,4-7-2 0,0-3-1 0,3 7 0 16,1-10-43-16,3 6-8 15,-1-6-1-15,-2 0-1 0,3 0-134 0,0-6-26 0,0 3-6 16</inkml:trace>
  <inkml:trace contextRef="#ctx0" brushRef="#br1" timeOffset="25906.4">16605 2764 403 0,'0'0'17'0,"0"0"5"0,0 0-22 0,0-3 0 16,-3-4 0-16,6 4 0 0,4-13 387 0,0 7 73 0,4-7 14 0,3 4 3 0,4-4-390 0,-4-3-79 15,3 4-8-15,5 5-16 0,-5 1 16 0,1-10 0 16,7 16 0-16,-4-3 0 0,0-1 0 0,0 7 0 16,0 0 0-16,-3 7 0 0,3-1 0 0,-3 3 0 15,-1 4 0-15,1 3 0 0,0-7 0 0,-1 0 8 16,1 10 0-16,0-3-8 0,3-4 8 0,0 1-8 16,0-4 0-16,0-6 0 0,0 7 8 0,1-4-8 15,2-3 0-15,1-3 0 16,-4 7-14-16,4-7-10 0,-1-7-1 0,-2 4-1 15,-1 3-109-15,-4-6-21 0,19-13-5 0,-15 10-1 0</inkml:trace>
  <inkml:trace contextRef="#ctx0" brushRef="#br1" timeOffset="37225.56">17279 5467 460 0,'0'0'20'0,"0"0"5"0,0 0-25 0,-3-10 0 16,-5 10 0-16,5-3 0 0,-1-3 259 0,1 3 46 15,3 3 10-15,-4-6 1 0,4-4-238 0,0 4-48 16,-3 3-10-16,3-4-1 0,0-2 13 0,3 6 4 16,1-6 0-16,3-7 0 0,-4 6-12 0,8-5-3 15,3-4 0-15,0 0 0 0,0 0 0 0,4 0 0 16,3-6 0-16,0 10 0 0,4-14-21 0,0 4 8 0,-1 3-8 16,5-3 0-16,-1 0 0 0,0 6 0 15,4-6 0-15,-4 3 0 0,0-3 0 0,1 0 0 0,2 6 0 16,-2 1 0-16,2-1 0 0,-3-6 0 0,4 9 0 15,0-3 0-15,-4 0 16 0,4 4 4 16,0 2 2-16,-1-2 0 0,1 2-8 0,0-3-2 0,0 7 0 16,-1-7 0-16,1 7 4 0,0-1 0 0,-4 4 0 0,4-3 0 15,-4-1-16-15,4 1 0 0,0 6 8 0,-1-4-8 16,5 7 0-16,-1-3 0 0,0-3 0 0,4 12 0 16,-4-3 0-16,1-3 0 0,-1 10 0 0,-3-1 0 15,-4 7 0-15,-3 0 0 0,3-4 0 0,-4 13 0 16,-2-15 0-16,2 9 0 0,-3-1 0 0,-3 1 0 15,0 6 0-15,-1-6 0 0,1 3 0 0,0 0 0 16,-1 3 0-16,1-6 0 0,-4 9 0 0,0-3 9 16,0 3-9-16,0 4 0 0,1-1 0 0,-1 4 0 15,-4-7 0-15,4 6 0 0,0 1 0 0,1-1 0 0,-5 4 0 0,1-4 0 16,-1 1 0-16,1-4 0 0,-1 4 9 0,1-1 0 16,0 1 0-16,-1-1 0 0,1-6-1 15,-1 10-8-15,-3-3 12 0,4 2-4 16,3-2-8-16,-3 5 0 0,-1-8 0 0,1 12 8 0,-1-10 1 0,1 4 0 15,-4-4 0-15,4-5 0 0,-4 5 5 0,0-6 1 16,3 7 0-16,1-10 0 0,-4 3 1 0,4 0 0 16,-1 7 0-16,1-10 0 0,3 0-6 0,0-3-1 15,-3 3 0-15,3 3 0 0,0-9-9 0,3 6 0 16,1-9 9-16,0-4-9 0,-1 4 0 0,5 3 9 16,-1-10-9-16,0 1 0 0,0-1 9 0,0 7-9 15,0-7 0-15,-3-3 9 0,3-2-1 0,-3 5 0 0,6 0 0 16,-2-9 0-16,-5 7 2 0,4-4 0 0,1 3 0 15,-5-6 0-15,4 0 8 0,4 0 2 0,-4 0 0 16,4-6 0-16,0 3-4 0,6-4-1 0,-2-2 0 0,6 0 0 16,4-1-15-16,3 1 0 0,-3-7 0 0,3 7 0 15,-3-4 0-15,0-3 8 0,0 7-8 0,-8 0 9 16,1 2-9-16,0-2 0 0,-4 6 0 0,-3-3 0 16,-1 6 0-16,1-4 0 0,0 4 0 0,0 0 0 15,-1 0 0-15,4 0 0 0,-3 4 0 0,7-4 0 16,-4 0 0-16,0 0 0 0,4 0-10 0,0 0 10 15,3 0 20-15,0 0 9 0,-3 0 3 0,0 0 0 16,3 0-32-16,4 0 0 0,0 0 0 0,-4 0 0 16,4 0 0-16,0 6 0 0,-4-3 0 0,4 6 0 15,-4-2-10-15,-3 8-5 0,0-2-1 0,-8 3 0 16,1 2 16-16,-4 1 0 0,0 0-10 0,0 0 10 0,-6 6 0 0,-1 0 0 16,0-6 0-16,0 9 0 0,4-3 0 15,-8 3 0-15,4-3 0 0,0 0 0 0,0 4 0 0,4-1 0 16,0 6 0-16,-1-5 0 0,5 5 0 0,-1-6 0 15,-7 7 0-15,3-7 0 0,-2 7 8 0,-1-7-8 16,7 6 8-16,-11 1-8 0,-3 2 8 0,1-2-8 16,6 3 8-16,-4 5-8 0,-6-8 12 0,3 9-2 15,0-7-1-15,3 7 0 0,-2-9-9 0,-1 2 0 16,-4-2 0-16,4-1 0 0,4 4 0 0,-1-13 0 16,-6 10 8-16,3-7-8 0,3 0 12 0,1-3-4 15,0 0 0-15,-1-3 0 0,1 3-8 0,3-6 12 16,4-9-12-16,-4 5 12 0,0 4-1 0,0-10 0 0,4 1 0 0,-1-1 0 15,1 1-11-15,-4-4 12 0,4 0-12 0,3-6 12 16,0 0 3-16,0-6 1 0,-3 0 0 0,3 3 0 16,4-4 4-16,-4-2 2 0,0-1 0 0,0-2 0 15,4-4-8-15,3 1-2 0,-3-4 0 0,-1 0 0 16,1 0-3-16,7-6-1 0,0 6 0 0,-4-6 0 16,0 0-8-16,0 3 12 0,8-3-12 0,-1 0 12 15,0 3-12-15,0-3 0 0,4 0-10 0,0-3 10 16,3 9 0-16,1 0 0 0,-12-6 0 0,5 9 0 15,-1-3 0-15,0 7 0 0,-3-4 0 0,-4 10 10 16,-3-4-10-16,0 7 0 0,-1-3-12 0,-3 6 12 16,1 0 0-16,-1 0 0 0,0 6 0 0,-3-3 0 15,-1 7-16-15,-3-4 5 0,4 4 1 0,-7 5 0 16,3 4 10-16,-4-6 0 0,1 12-9 0,-1-7 9 16,-3 8 0-16,1 2-9 0,-5-3 9 0,4 3 0 0,-3 0 0 15,-4 7-8-15,-4-7 8 0,4 7 0 0,-3 8 0 16,3-8 0-16,-4 9 0 0,1-7 0 0,-5 7 0 15,5-6 9-15,-4 6-9 0,0-10 8 0,0 4-8 16,3 3 8-16,1-4-8 0,-1 1 8 0,1-3-8 0,-1-1 0 16,1 4 0-16,-1 6 0 0,4-4 0 0,-3 1 0 15,3 0 0-15,0-4 0 0,0 1 0 0,3-3 8 16,1-1-8-16,-1-6 0 0,4 1 0 0,4 5 0 16,-1-9 0-16,1 0 0 0,3-3 0 0,0 3 0 15,7 0 0-15,0-6 0 0,1 0 8 0,-1 0-8 16,7-10 0-16,-3 7 8 0,-1-7-8 0,1 1 0 0,0 5 9 15,0-5-9-15,-1-1 0 0,-3 1 9 0,4-4-9 16,-4-3 0-16,4 3 9 0,-4-3-9 0,4 4 0 16,-4-7 9-16,4 0-9 0,3 0 8 0,-3-7-8 0,3 4 8 15,-4-3-8-15,5-3 12 0,2-7-12 0,1 3 12 16,0-2-12-16,0-4 0 0,3 3 9 0,-3-3-9 16,-1 1 0-16,1 2 0 0,0 3 0 0,0-2 8 15,-4-4-8-15,0 3 0 0,-3 7 0 0,3-1 0 16,-7 1 0-16,4 6 0 0,-7-3 0 0,-1 6 0 15,1 0 0-15,0 0 0 0,-8 9 0 0,1-3-8 16,-1 4 8-16,-3 2 0 0,4 4 0 0,-4 3-8 16,0-1 8-16,4 8 0 0,-4-1-9 0,0 3 9 0,0 0 0 15,0 3 0-15,0 1-9 0,0 2 9 16,0-5 0-16,0 5 0 0,0 1 0 0,4-7 0 16,-4 6 0-16,0-6 0 0,0 7 0 0,0 3 0 15,-4-4 0-15,4 4 0 0,-3 6 0 0,0 0 0 0,3-1 0 0,-7 1-8 16,3 0 8-16,-3 3 0 0,0-3 0 15,0-6 0-15,4 6 0 0,-4-4 0 0,0-2 0 0,3 0 0 16,4 2 0-16,-3-2 0 0,3 6 0 16,0-6 0-16,3-4 0 0,5-6 0 0,-5 7 0 0,8-7 0 15,-4-3 8-15,4-6-8 0,3 0 0 0,3 3 8 16,1-10-8-16,3 4 0 0,1-7 9 0,6 1-9 16,-3-1 8-16,3 1-8 0,-3-4 8 0,3-3-8 15,0 3 8-15,0-3-8 0,-3-3 8 0,-4 0-8 16,1 0 0-16,-1 0 8 0,0-3-8 0,0-3 12 15,4-3-12-15,0 5 12 0,3-11-12 0,0 5 0 16,4 1 9-16,-4-7-9 0,1 4 8 0,-1-4-8 0,0-3 10 0,1 4-10 16,-1-4 8-16,-3 3-8 0,-4 4 0 0,0-7 0 15,0 3 0-15,-3 0 0 0,0-2 0 0,-1 8 0 16,-3-6 0-16,1 7 0 0,-5 0 0 0,1-1 0 16,0 7 0-16,-4-3 0 0,3 6 0 0,-3 0 0 15,8 6 0-15,-8-3-10 0,-4 3 10 0,1 4-12 16,-1-1 12-16,1 10-13 0,-4 0 5 0,0 0 8 15,-3 15-13-15,-4-9 5 0,0 10 8 0,0-4-13 16,-4 4 13-16,1 5-12 0,-4-2 12 0,0 6-12 16,-8 0 12-16,8 3 0 0,-3-3 0 0,6 3 0 15,-3 3 0-15,4-3 0 0,-4 3 0 0,7-3 0 0,3 0 0 16,4 3 0-16,-3 7 0 0,3-4 0 16,3 7 0-16,-3-4 0 0,4 4 0 0,0-4 0 0,-1-2 0 0,1 5 0 0,3-6 0 0,-4 4 0 15,1-4 0-15,0 7 0 0,-1-7 0 0,4 4 0 16,-3-4 0-16,-1-9 0 0,1 9 0 0,0-9 0 15,-1 0 18-15,1-6 0 0,-1-1 0 0,4 4 0 16,1-3-18-16,2-4 0 0,-3 4 0 0,4-13 0 16,3 9 0-16,0-12 0 0,0 3 0 0,8-9 0 15,-1-3 0-15,4 2 8 0,3-5 1 0,4-4 0 16,3-3-9-16,-3 3 0 0,3-3 0 0,-3-3 8 0,0 0-8 16,-4 0 0-16,4 0 0 0,-4-3 0 15,4-3 0-15,0 3 8 0,0-7-8 0,-4 4 8 0,4-3-8 16,0-1 8-16,-1 4-8 0,-2-3 8 0,-5-1-8 15,1 7 8-15,-4-3-8 0,1-4 8 0,-5 10-8 16,-3-6 0-16,4 3 0 0,-7 3 0 0,3 0 0 0,-3 3 0 16,-4 3 0-16,0-2 0 0,0 11 0 0,-4 1-11 15,1 3 11-15,-4 6-8 0,0 3 8 0,-3 7-12 16,-8 2 12-16,1 7-12 0,-4 0 12 0,0 9 0 16,-8 4 0-16,1-4-8 0,0 7 8 0,0-4 0 15,-4-3 0-15,4-2 0 0,0-4 0 0,0 0 8 0,4-3-8 16,-1-1 0-16,4 1 0 0,0 0 0 0,3 0 0 15,1-6 0-15,3-4 0 0,0 4 0 0,0-13 0 0,3 9 0 16,4-12 0-16,-3 4 0 16,3 2 0-16,0-6 0 0,0 0 0 0,0-4 8 0,4 4-8 0,-4-3 0 15,3-6 0-15,1 2 8 0,3 4-8 0,0-3 0 16,4-7 11-16,3 7-3 0,0-7 0 0,7-5 0 16,4 5 0-16,7-9-8 0,7 0 12 0,3-3-4 15,4-3 7-15,-4-7 1 0,1-3 0 0,3 1 0 16,0 2 2-16,0-12 1 0,7 9 0 0,0-2 0 15,-4-8-19-15,0 14-16 0,-3-4 4 0,-7 4 0 16,-3-4 12 0,-8 7 16-16,0-1-3 0,-7 4-1 0,-3-3-12 0,0-1 0 15,-4 10 0-15,0-3 0 0,-3-3-13 0,-4 6-6 16,3 0-1-16,1 0 0 0,-7 9 20 0,6-9 0 16,1 10 0-16,-4-1 0 0,0 0 0 0,4 1-12 15,-1 5 12-15,1 1-10 0,0-3 10 0,-1 5 0 16,-3 8 0-16,1-1 8 0,-1 0-8 0,-4 6-15 0,1 0 4 0,-4 1 1 15,-4 12 10-15,1-4 0 0,-1-2-9 0,-3 6 9 16,0-6 0-16,-3 6 0 0,3-7 0 0,-4 4 0 16,-3-3 0-16,4-4 0 0,-1 4 0 0,4-4 0 15,4 1 0-15,-1-7 10 0,4 6-10 0,4-5 10 16,0-1-10-16,3-3 0 0,7 3 0 0,0-3 0 16,0-6 10-16,0 0-10 0,4 0 12 0,3-4-12 15,0 1 8-15,4-3-8 0,4-7 0 0,-1 3 0 16,7 1 0-16,-3-1 0 0,7 0 0 0,-4-2 0 15,0-4 0-15,1 3 0 0,-4-3 0 0,-1-3 0 16,1-3 20-16,0-3 0 0,3 6 0 0,1-3 0 16,3-4-28-16,3 4-6 0,4-3-1 0,0 3 0 15,-4-3 24-15,-3-1 5 0,-4 4 1 0,1 3 0 16,-1 0-15-16,0-6 0 0,1 6 0 0,-5 6 0 16,1-6 0-16,0 3 0 0,3 4 0 0,-3 2 0 0,-3 0 0 15,2-2 0-15,-2 2 0 0,-1 1 0 0,-3-1 0 0,-1 0 0 16,5 1 0-16,-5 5 0 0,1-5 0 0,3-1 14 15,4 7-4-15,0-4-1 0,3 4-9 0,8-3-14 16,3 2 3-16,3 1 1 0,-3-3 10 0,3 2 0 16,4 4 0-16,15-3 0 0,9 3 0 0,4-1 0 15,8 1 0-15,9 0 0 0,19 6-20 0,6-6-3 16,8 6 0-16,14 0 0 0,14-3 5 0,-39 0 1 16,14 0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4:58.68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13162 12463 345 0,'0'0'31'0,"0"0"-31"0,0 0 0 0,0 0 0 16,0 0 204-16,0 0 34 0,0 0 7 0,0 0 2 16,7-3-158-16,4-4-31 0,-4 7-6 0,-7 0-2 15,7-9 3-15,0 6 1 0,-4-3 0 0,5-1 0 16,-8 7-2-16,0 0 0 0,7-3 0 0,-7 3 0 15,0 0 10-15,0 0 2 0,0 0 0 0,0 0 0 16,0 0-20-16,0 3-4 0,0 10-1 0,-4-1 0 0,1-2 16 0,-5 5 3 16,-2-2 1-16,3 3 0 0,-4 2-11 0,1 1-1 15,-1 6-1-15,1-6 0 16,-8 6 2-16,0-6 0 0,4 6 0 0,-4-6 0 16,-3 9-23-16,0 4-4 0,-4-4-1 0,4 0 0 15,-3 0-6-15,2 4-2 0,1-1 0 0,0-6 0 16,0 3 12-16,3-3 3 0,4 0 0 0,-3-3 0 15,2 0-15-15,5-3-4 0,-1 0 0 0,1 0 0 0,-1-10-8 16,4 7 8-16,0-7-8 0,0 1 8 0,3-1-8 0,-3 0-9 16,4-2 9-16,-1-4-13 15,4-3-27-15,0 0-4 0,0 0-2 0,0 0 0 16,0 0-56-16,0 0-11 0,0 0-3 0,0 0-639 16,0 0-128-16</inkml:trace>
  <inkml:trace contextRef="#ctx0" brushRef="#br0" timeOffset="485.69">12704 12560 1094 0,'0'0'97'0,"0"0"-77"0,0 0-20 0,0 0 0 0,0 0 210 0,0 0 38 15,0 0 8-15,0 0 2 0,0 0-156 0,0 0-31 16,0 0-7-16,0 0 0 0,0 0-40 0,7 0-8 15,3 6-2-15,1-3 0 0,-1 4-6 0,1-4-8 16,0 6 11-16,-4 1-11 0,3 5 25 0,4 4-1 16,-3-3-1-16,-1-4 0 0,1 13 19 0,0-6 4 15,-1 0 1-15,1 6 0 0,-1 0-4 0,1 0-1 16,0-3 0-16,3-3 0 0,-4 6-7 16,1-6-2-16,3 6 0 0,0-6 0 0,0 0-19 0,0 3-4 15,0-4-1-15,4 1 0 0,0 0-9 0,-4-3 8 16,3 3-8-16,-3-1 8 0,4 1-8 0,-4 0 0 15,-7 3 0-15,0-3-11 0,0-10-4 0,-3 4-1 0,3-7 0 16,-3 3 0 0,-1 1-75-16,-3-10-15 0,0 0-3 0,0 0-1 15,0 0-48-15,0 0-10 0,0 0-1 0,0 0-1 0</inkml:trace>
  <inkml:trace contextRef="#ctx0" brushRef="#br0" timeOffset="1130.83">12735 12318 1094 0,'-10'0'48'0,"10"0"11"0,-7-6-47 0,3 3-12 15,-3-3 0-15,0 3 0 0,3-4 123 0,1 4 22 16,-4-3 5-16,3-3 1 0,1 9-109 0,-1-4-22 16,1-2-4-16,-1 6 0 0,4 0 20 0,0 0 4 15,-7-6 0-15,7 6 1 0,0 0 3 0,0 0 0 16,0 0 0-16,-3 6 0 0,-1 4 6 0,4-10 2 15,4 6 0-15,-4-6 0 0,3 3-2 0,4 6 0 16,0-9 0-16,4 7 0 0,-1-7 4 0,1 0 1 0,3 0 0 16,0 0 0-16,0-7-16 0,4 4-3 0,0-3-1 15,-1-3 0-15,1 5-15 0,3-8-2 0,0 9-1 16,0-3 0-16,4-4-6 0,0 7-2 0,0-3 0 16,-1-4 0-16,1 7-1 0,-4-3 0 0,4 0 0 0,-4 2 0 15,0-2-8-15,0 3 0 0,0-3 0 16,1 6 8-16,-1-3 1 0,-4-4 0 0,1-2 0 0,-4 9 0 15,0-9 15-15,0 9 2 0,-3-4 1 0,-4 4 0 16,4-6-27-16,-4 6-14 0,-7 0 2 0,0 0 0 16,0 0 25-16,0 0 6 0,0 0 1 0,0 0 0 15,0 0-2-15,0 0 0 0,0 0 0 0,0 0 0 16,-4-9-8-16,-3 2-2 0,4 4 0 0,-4-3 0 16,3 3 4-16,-3-3 0 0,3-4 0 0,-3 10 0 0,0-9-1 15,-3 3 0-15,3 2 0 0,0-5 0 0,-4 3 1 16,0 3 0-16,4-4 0 0,-3 4 0 0,-1-3-3 15,1 6 0-15,3-9 0 0,-4 9 0 0,-3-4 2 16,0-2 0-16,7 0 0 0,-4 3 0 0,1 3-11 16,-1-7 12-16,4 7-12 0,0 0 12 0,0-3-12 15,7 3 0-15,-7 0 0 0,0-6 0 16,7 6-64-16,-4-3-14 0,4-3-3 0</inkml:trace>
  <inkml:trace contextRef="#ctx0" brushRef="#br0" timeOffset="2856.57">30445 8784 1497 0,'-11'0'66'0,"11"0"14"0,0 0-64 0,0 0-16 15,0 0 0-15,0 0 0 0,0 0 172 0,11 0 32 16,-4-6 5-16,-7 6 2 0,0 0-134 0,0 0-26 15,14 6-6-15,-4-6-1 0,1 0-16 0,-4 10-4 16,0-4-1-16,4 4 0 0,-1-1-2 0,-3 3 0 16,-3 4 0-16,3 3 0 0,0 0 15 0,4 0 2 0,-4 6 1 15,0-6 0-15,-4 6-25 0,8-7-5 0,-4 7-1 0,-4-6 0 16,4 6-8-16,1-6 0 0,-1 0 0 16,0-3 8-16,0-4-8 0,3 4 0 15,-3 0 0-15,4-4 0 0,-4-2 0 0,0-4-9 16,0 3 0-16,4 1 0 15,-8-1-30-15,4-3-5 0,-3-3-2 0,-4-3 0 16,0 0-86-16,3 10-18 0,-3-10-3 0,0 0-829 0</inkml:trace>
  <inkml:trace contextRef="#ctx0" brushRef="#br0" timeOffset="3154.89">31126 8697 1094 0,'0'0'48'0,"0"0"11"0,0 6-47 0,-4 3-12 16,-3 4 0-16,3 3 0 0,1 9 260 0,-4-3 51 16,0 9 9-16,0-3 3 0,-7 0-198 0,3 7-39 15,-7 3-8-15,1 5-2 0,-1-2-23 0,-3-3-5 16,0 6 0-16,3-7-1 0,1 7-10 0,-8 0-1 15,-3 0-1-15,-1 3 0 0,5-3-15 0,-1 0-4 16,-3 3 0-16,3 3 0 0,0-3-16 0,4-9 0 16,0 3 8-16,0-4-8 0,0-2 0 0,3-7 0 15,4 0 0-15,0 3 0 0,0-12 19 0,3 6-3 16,4-12-1-16,0 6 0 16,0-4-90-16,4-5-17 0,3-1-4 0,0-9-1 15,0 0-102-15,0 0-20 0</inkml:trace>
  <inkml:trace contextRef="#ctx0" brushRef="#br0" timeOffset="4017.52">30469 8499 403 0,'0'0'36'0,"0"0"-36"0,0 0 0 0,0 0 0 15,0 0 239-15,0 0 41 0,0 0 8 0,0 0 1 16,0 0-195-16,0 0-39 0,0 0-8 0,0 0-2 16,0 0 11-16,0 0 3 0,0 0 0 0,0 0 0 15,0 0-23-15,0 0-4 0,7 0 0 0,4-6-1 16,-11 6 10-16,7-3 3 0,0 3 0 0,-3-7 0 0,3-2 4 0,-4 6 2 16,4-3 0-16,-3-4 0 0,3 7-18 15,-4-9-3-15,1 8-1 0,3-5 0 16,0-7 13-16,0 7 3 0,-3-4 0 0,3-2 0 15,0 5-21-15,0-5-4 0,0 2-1 0,0-3 0 16,4 1-18-16,-4 5 0 0,0-9 8 0,0 10-8 16,-4-10 29-16,4 4 3 0,0-4 0 0,0 3 0 0,0 4-32 15,-3-4-15-15,3 6 2 0,0-5 0 0,-3 5 13 16,3 1 15-16,-7 0-3 0,3-1-1 0,1 10-3 0,-1-9-8 16,-3 2 12-16,0 7-4 0,0 0 0 0,4-3 0 15,-4 3 0-15,0 0 0 0,0 0-8 0,0 0 12 16,0 0-12-16,0 0 12 0,0 0-12 0,0 0 8 15,0 0-8-15,0 0 8 0,0 0-8 0,0 0 8 16,0 0-8-16,0 0 8 0,0 0-8 0,0 0 10 16,0 0-10-16,0 0 10 0,0 0-2 0,0 0 0 0,0 0 0 15,0 0 0-15,0 0 2 0,7 3 0 16,-4 10 0-16,-3-13 0 0,4 9 2 0,-4 1 0 16,7-7 0-16,-7 6 0 0,3 1 0 0,1 5 0 0,0-5 0 15,-1 6 0-15,1-4-12 0,3 10 12 0,-7-3-12 0,7 0 12 16,-4 6-4-16,4-3-8 0,0 3 12 0,-3 0-4 15,3-3 2-15,-4 3 0 0,5-6 0 0,-1 6 0 16,0-6 0-16,0-1 0 0,0 4 0 0,0-3 0 16,0-6-10-16,0-4 8 0,0 7-8 15,0-7 8-15,-3 1-8 0,-1-10 0 0,-3 0 9 0,0 0-9 32,0 0-86-32,7 0-22 0,-3-10-4 0</inkml:trace>
  <inkml:trace contextRef="#ctx0" brushRef="#br1" timeOffset="14522.14">19867 9751 864 0,'0'0'76'0,"0"0"-60"16,0 0-16-16,0 0 0 0,0-10 142 0,0 10 26 15,0 0 4-15,0-9 2 0,0 3-93 0,0 2-18 16,0-2-4-16,0 6-1 0,0 0-18 0,0-9-3 16,3 6-1-16,-3 3 0 0,0 0-4 0,0-7 0 15,0 7-1-15,0 0 0 0,0-9 9 0,0 9 3 16,0 0 0-16,0 0 0 0,0 0 9 0,0 0 1 15,0 0 1-15,4-3 0 0,-4 3-7 0,0 0-2 16,0 0 0-16,0 0 0 0,0 0-6 0,0 0-2 0,0 0 0 16,0 0 0-16,0 0-14 0,0 0-3 0,0 0-1 0,0 0 0 15,0 0-7-15,0 0 0 0,0 0-1 0,0 0 0 16,0 0 3-16,0 0 1 0,0 0 0 0,0 0 0 16,0 0 0-16,0 0 0 0,0 0 0 0,0 0 0 15,0 0-3-15,0 0-1 0,0 0 0 0,0 0 0 16,0 0 15-16,7 0 3 0,-7 0 1 0,0 0 0 15,7 3-30-15,-7-3 0 0,0 0-11 0,3 9 11 16,-3-9 0-16,7 7 8 0,-3-4 2 0,-4-3 0 16,3 9-10-16,1-3 8 0,0 4-8 0,3-1 8 15,-4 7-8-15,1-4 0 0,-1 4 0 0,1 0 8 16,-1 3-8-16,1-1 12 0,-1 11-12 0,4-4 12 16,0 0-4-16,-3 3-8 0,-4 0 12 0,7 0-4 15,-3-2-8-15,-1 2 0 0,4-3 0 0,-3 3 8 0,3-9-8 16,-4 3 0-16,4 0 0 0,0-3 8 0,-3-4-8 0,3 4 8 15,0 0-8-15,-4-10 8 0,1 7 0 0,0-7 0 16,-1 7 0-16,1-13 0 0,-4 7 14 0,0-10 2 16,0 0 1-16,7 6 0 0,-7-6-25 0,0 0 0 15,0 0 8-15,3-6-8 0,-3 6 9 0,7-3 0 16,-3-7 0-16,-1 1 0 0,4-7-9 0,-3 7 10 16,-1-7-10-16,1-3 10 0,-1 7-10 0,1-10 0 15,0 9 0-15,-1-6 0 0,1-6 0 0,-1 9 0 16,4-2 0-16,-3 5-11 0,3-3 11 0,-4 1 0 15,4 5 0-15,0 1 0 0,0 0 0 0,0-1-10 16,1 4 10-16,-1 3 0 0,3-4-8 0,-10 7 8 16,7 0 0-16,-7 0 0 0,14 7-11 0,-3-4 11 0,-11-3-10 15,7 9 10-15,4 4-9 0,-1-1 9 0,-3-2-8 16,0-1 8-16,0 7 0 0,0 0-8 0,4-4 8 0,0 4 0 16,-8-7 0-16,8 10 0 0,-4-3 0 0,0-4 0 15,0-2 0-15,-4 2 0 0,4 1 0 16,0-7 0-16,1 3 0 0,-5 1 0 0,4-7 0 0,-3 3 0 15,-4-6 0-15,3 10 0 0,-3-10 0 0,7 0 0 16,-7 0 12-16,11 0-3 0,-11 0 0 0,7 0 0 16,3 0 2-16,-3-7 0 0,4 4 0 0,-4-3 0 15,0-3 0-15,4 5 0 0,-4-2 0 0,0-3 0 16,3-1-1-16,-2 1 0 0,-1-1 0 0,0 1 0 16,0-7-2-16,0 7 0 0,0-10 0 0,3 3 0 15,-3-2 2-15,4-1 0 0,-7 3 0 0,3-12 0 16,0 9 1-16,0-6 0 0,-4-3 0 0,-3 9 0 15,4-6-11-15,-4-3 0 0,3 3 9 0,1-10-9 0,-4 7 0 16,0 3 0-16,-4-3 0 0,4-1 0 0,0 4 0 0,0-3-18 16,-3 9 3-16,3-6 1 15,-4 6-14-15,4 1-2 0,0 2-1 0,0 6 0 16,0 1-88-16,0 0-17 0,0 2-4 0,4 4-1 16,-4 3-144-16,3-6-29 0,11-3-6 0,-14 9 0 0</inkml:trace>
  <inkml:trace contextRef="#ctx0" brushRef="#br1" timeOffset="17027.68">19891 9359 748 0,'0'0'67'0,"0"0"-54"16,0 0-13-16,0 0 0 0,0 0 158 0,0 0 29 15,0 0 5-15,0 0 2 0,0 0-134 0,0 0-26 16,-3 6-6-16,3-6 0 0,-7 0-17 0,7 0-3 16,-7 3-8-16,7-3 12 0,0 0-12 0,0 0 11 15,0 0-11-15,0 0 10 0,-4 6 21 0,4-6 4 16,0 0 1-16,0 0 0 0,0 0 24 0,0 0 6 15,0 0 1-15,0 0 0 0,0 0-12 0,0 0-3 16,0 0 0-16,0 0 0 0,7-6-2 0,0 6-1 16,0 0 0-16,4-3 0 0,-4 3-17 0,0-6-4 15,4 6-1-15,-1-4 0 0,1-2-11 0,-1 6-3 16,1-3 0-16,0-3 0 0,6 6-13 0,-3 0 11 16,7-3-11-16,-3 3 10 0,-4-7-10 0,4 7 10 15,0-6-10-15,3 3 10 0,3-3-2 0,1 6-8 0,-4-10 12 16,0 7-4-16,4-3 4 0,0-3 0 15,-4 9 0-15,0-10 0 0,0 10 2 0,-3-6 1 16,3 3 0-16,-3 3 0 0,3-7 9 0,0 4 1 0,-3 3 1 16,-1-6 0-16,1 3-26 0,-4-3 0 15,4 6 0-15,-1-4 0 0,1 4 0 0,0-6 8 0,-4 6-8 0,0-3 8 16,0-3-8-16,-3 6 0 0,-1 0 9 0,-3 0-9 16,4-3 8-16,-1-4-8 0,-3 7 10 15,0 0-10-15,-7 0 20 0,0 0-3 0,4 0 0 0,-4 0 0 16,0 0-17-16,0 0 10 0,0 0-10 0,0 0 8 15,7 0 7-15,-7 0 1 0,0 0 0 0,0 0 0 16,0 0-1-16,0 0 0 0,0 0 0 0,0 0 0 16,0 0-15-16,0 0 0 0,0 0 0 0,0 0 0 15,0-9 0-15,0 9 0 0,0 0 0 0,0 0 0 16,0 0 12-16,0-6-4 0,0 6-8 0,0 0 12 16,0 0-12-16,4 0 0 0,-4-10 0 0,0 10 0 0,0 0 0 15,0 0 0-15,-4-3 0 0,4 3 0 0,0 0 0 0,0 0 0 16,0 0 0-16,0 0 0 0,0 0 0 0,0 0 0 15,0 0 0-15,0 0 0 0,0 0 0 0,0 0 0 16,0 0 0-16,0 0 0 0,0 0 0 0,4-6 0 16,-1 3 0-16,-3 3 0 0,0 0 9 0,0 0-9 15,0 0 8-15,0 0-8 0,0 0 8 0,4-7-8 16,-4 7 8-16,0 0-8 0,0 0 8 0,0 0-8 16,0 0 0-16,0 0 8 0,0 0-8 0,3-9 8 15,-3 9-8-15,0 0 8 0,0 0-8 0,0 0 12 16,0-6-12-16,0 6 12 0,-3-3-1 0,3 3 0 0,0-7 0 15,-4 4 0-15,1-3 5 0,-1 6 0 16,-3-9 1-16,0 5 0 0,3-2 0 0,-3 3 0 0,-3-3 0 16,3 3 0-16,-4-4-2 0,1-2-1 15,-1 3 0-15,-3 3 0 0,0-4-14 0,3-2 9 0,-3 6-9 0,0-7 8 16,0-2-8-16,0 2-16 0,-4 1 4 0,4 0-953 16,-7-1-191-16</inkml:trace>
  <inkml:trace contextRef="#ctx0" brushRef="#br1" timeOffset="22069.02">19039 6803 1119 0,'0'0'49'16,"0"0"11"-16,0 0-48 0,0 0-12 0,0 0 0 0,0 0 0 0,0 0 43 0,0 0 5 15,7-7 2-15,1 4 0 0,-5-3-29 0,-3 6-5 16,0 0-2-16,7 0 0 0,-7 0 8 0,0 0 2 15,0 0 0-15,0 0 0 0,7 0 10 0,-7 0 2 16,0 0 1-16,0 0 0 0,0 0 20 0,0 0 4 16,0 0 1-16,0 0 0 0,7 9 2 0,0 1 0 15,-3 5 0-15,-1 1 0 0,1-3-35 0,3 5-6 16,-4-2-2-16,1 3 0 0,3 0-1 0,0 3 0 16,0-3 0-16,0 2 0 0,-3 1 4 0,3 0 0 15,-4 3 0-15,4-6 0 0,-3 10-13 0,-1-4-3 16,1 3 0-16,-1-3 0 0,-3 0-8 0,4-3 0 0,0 3 0 15,-1 0 0-15,-3-6 0 0,4 6 0 0,-4-6 0 16,3 0 0-16,4-1 14 0,-3-2 1 0,-4 0 0 16,7-4 0-16,-4-2 9 0,1-1 1 0,-1 1 1 15,1-1 0-15,-4-3-2 0,0-6-1 0,0 0 0 0,0 0 0 16,0 0-8-16,0 0-2 0,0 0 0 0,0 0 0 16,0 0 10-16,0 0 1 0,0 0 1 0,0 0 0 15,0 0 2-15,3-9 0 0,1 3 0 0,-1-4 0 16,1 1-13-16,0-4-2 0,-4-2-1 0,3-1 0 15,-3 6-3-15,0-2-8 0,4-4 12 0,-4-3-4 16,3 1-8-16,-3-1 0 0,4 3 0 0,-1-3 8 16,1 4-8-16,-1-4 0 0,1 3 9 0,-1 7-9 15,4-4 0-15,0-2 0 0,0 5 0 0,0 4-8 0,1-4 8 16,2 7 0-16,1-6 0 0,-4 3 0 16,3-4 0-16,1 10 0 0,3-9 0 0,-3 3-8 15,-1 2 8-15,4-2 0 0,-3 3 0 0,-1 3 0 0,1-6 0 0,0 6 0 16,-1 0 0-16,-3 0 0 0,7 0 0 15,-3 0-8-15,0 0 8 0,-1 6 0 0,-3-6 0 0,4 3 0 16,-1-3 0-16,1 6 8 0,-4-2-8 0,0-4 0 16,-7 0 0-16,4 6 0 0,3-3 0 0,0 3 0 15,0 0 0-15,0-2 0 0,-4 5 0 0,4 0-12 16,-3-2 12-16,3 2-12 0,0 1 12 0,-3-4 0 16,-4 3 0-16,3 1 0 0,-3 2 0 0,4-2 0 15,-4-1 0-15,0 7 0 0,0-1 0 0,0-2 0 0,-4-7 0 16,1 10 0-16,-1-4 0 0,1-2 0 0,3-1 0 0,-4-3 0 15,-3 4 0-15,0-1 0 0,0-9 0 0,3 10 0 16,-3-1 0-16,4-3 8 0,-4-3-8 0,0 7 0 16,-4-4 8-16,0-3-8 0,-3 4 8 0,0-1-8 15,0-3 8-15,0 3-8 0,-4-3 8 0,1 4-8 16,-1-4 0-16,4-3 0 0,-7 6 0 0,7-3 0 16,-4-3 0-16,0 0 0 0,1 0 0 0,-1 0 0 15,4 0 0-15,-4-3 0 0,4 3 0 0,-3-6 0 16,-1 6 0-16,4-3-18 0,-4-4 3 0,4-2 1 15,0 6-122 1,0-3-24-16,0-4-4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57:43.426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5457 6841 1382 0,'0'0'123'0,"-3"3"-99"15,-4 6-24-15,0-2 0 0,7-7 221 0,-4 9 39 16,4-3 8-16,0 4 2 0,4-4-218 0,3 6-44 15,0-2-8-15,-7 2 0 0,11 1 0 0,-11 6 0 16,7 0 0-16,0 2 0 0,-4 1 9 0,4 4 6 16,-3 2 1-16,-1 0 0 0,4 0 6 0,-3 4 2 15,3 8 0-15,-7 4 0 0,11-3-1 0,-11 9 0 0,3-6 0 0,-3 9 0 16,4 1-3-16,-4-1-1 0,-4 0 0 0,4 7 0 16,0 3-2-16,-3 2 0 0,3 11 0 0,0-4 0 15,-8 3-1-15,5-3 0 0,3 13 0 0,-7 0 0 16,0 9-3-16,0 3-1 0,3-3 0 0,-6 13 0 15,3-4 8-15,0 0 0 0,-1 4 1 0,-2 0 0 16,3 9-1-16,-4-10-1 0,1 10 0 0,-1 0 0 16,8-3-19-16,-8 6 0 0,-7 4 0 0,11-4 0 15,-3 3 8-15,-4 1-8 0,3 2 12 0,-3-3-12 16,3-3 8-16,1-3-8 0,-1 10 0 0,1-7 0 16,-8 3 0-16,7 4 0 0,-10-4 0 0,7 3 0 15,-7 1 17-15,7-10-3 0,-7 9-1 0,3-5 0 16,7-4-13-16,-10 6 9 0,7-12-9 0,0 6 8 15,3 0-8-15,4-3 0 0,4-7 0 0,-11 1 8 0,3 6-8 16,1-7 0-16,6-9 0 0,-7 7 0 0,1-10 0 16,-4-6 0-16,3 6 0 0,1-9 8 0,-1 9-8 15,0-10 0-15,1 1 9 0,-4 0-9 0,3-1 0 0,-3-2 8 16,3-4-8-16,1 4 0 0,3-7 0 0,-4-3 0 16,1-6 0-16,6-3 0 0,-6-1 0 0,2-8 11 15,-2 5-11-15,6-5 12 0,1-4-12 0,3-6 0 16,-7-4 0-16,3-2 8 0,4 0-8 0,-7-4-16 15,7-2 4-15,-3-4 1 0,3-3 11 0,-4 3-10 16,4-3 10-16,-7-3-10 16,7 6-158-16,-3-6-32 0,-4 0-7 0</inkml:trace>
  <inkml:trace contextRef="#ctx0" brushRef="#br0" timeOffset="983.16">1573 11780 2350 0,'-21'-10'104'0,"11"10"22"0,-1 0-101 0,0-3-25 0,4 3 0 0,-3 0 0 15,3-6 22-15,3 6-1 0,-3-3 0 0,7 3 0 16,0 0-7-16,-3-3-2 0,-8-4 0 0,8 7 0 0,3 0-3 0,0 0-1 16,0-3 0-16,0 3 0 0,0 0-8 0,0 0 0 15,0 0 0-15,0 0 0 0,14-6-9 0,-4 3 9 16,1 3-12-16,3-3 12 0,0-4 0 0,7 7-8 16,4 0 8-16,10-9 0 0,0 6 0 0,4-4 0 15,0-5 0-15,14 9 0 0,-4-3 17 0,11-4-2 16,0-2-1-16,0 8 0 0,11-2-2 0,3-6 0 15,4 2 0-15,6-2 0 0,4 2-3 0,-3 1-1 16,10-4 0-16,4 4 0 0,0-1-8 0,0 1 0 16,3 6 0-16,7-6 0 0,1 5 0 0,6-2 0 15,-3-3 0-15,3 6 0 0,4-1 0 0,11-2 0 16,-8 6 0-16,8-3 0 0,6-3 0 0,1 6 13 0,0 0-1 16,13 0-1-16,5 6-2 0,-1-3 0 0,0-3 0 0,4 10 0 15,7-7 11-15,-4 6 3 0,0-3 0 0,7-2 0 16,-10 5-15-16,7 0-8 0,3-6 8 0,4 7-8 15,0-10 11-15,-7 9-3 0,7-6 0 0,3 4 0 16,8-4 4-16,-5-3 0 0,-6 0 0 0,4 0 0 16,-1 0 16-16,11 0 3 0,-3-3 1 0,3-4 0 15,-8 7-10-15,5 0-2 0,-1-6 0 0,4 0 0 16,0-4-11-16,0 1-9 0,0 6 12 0,-3-6-12 16,-4-1 8-16,-4 7-8 0,-3-6 0 0,-4 5 0 15,-14-2 0-15,4-3 0 0,0 9 0 0,-4 0-9 16,-3 0 9-16,-8 0 0 0,-2 0 0 0,-8 0 0 15,-11 6-58 1,1-3-6-16,-1-3-2 0,-7 6-791 0,-6-2-159 0</inkml:trace>
  <inkml:trace contextRef="#ctx0" brushRef="#br1" timeOffset="18394.72">2247 11359 115 0,'0'0'10'0,"0"0"-10"16,0 0 0-16,0 0 0 0,0 0 260 0,0 0 51 15,4-3 9-15,3 0 3 0,-7 3-231 0,3-6-45 16,-3 6-10-16,4 0-1 0,3-10 16 0,-4 10 4 15,-3 0 1-15,0 0 0 0,11-3-13 0,-11-3-4 16,11 3 0-16,-8 0 0 0,-3 3-28 0,7-7-12 16,0 7 8-16,4-3-8 0,-4-3 8 0,7 6-8 15,0 0 0-15,0 0 8 0,4 0 14 0,-1 0 2 16,1 6 1-16,7-3 0 0,-8-3 1 0,5 7 0 0,-1-4 0 16,-4 0 0-16,5 3 16 0,-1-3 3 0,-4-3 1 15,8 7 0-15,-4-4-10 0,4-3-3 0,0 6 0 0,-1-3 0 16,1 0-13-16,3-3-2 0,0 0-1 0,4 0 0 15,0 0-17-15,3 7 10 0,1-7-10 0,-1-7 8 16,4 7 3-16,-4 0 0 0,-3-3 0 0,3 3 0 16,0-9 1-16,0 9 0 0,1-3 0 0,3-4 0 15,-1 4 5-15,5-3 2 0,-4 6 0 0,-1-3 0 16,8 3-3-16,-7-3 0 0,3-4 0 0,-3 7 0 16,-4 0-7-16,1 0-1 0,-1 0-8 0,0 0 12 15,4-3-12-15,0-3 9 0,7 3-9 0,0-3 8 16,3 3 5-16,-3 3 1 0,-4-4 0 0,4-2 0 15,0 6 7-15,0-3 2 0,-7-3 0 0,6 6 0 16,-6-3-3-16,7-1-1 0,-4-2 0 0,4 3 0 16,0-3-8-16,4 6-2 0,-1-3 0 0,-7-4 0 0,1 7 1 0,-1-3 0 15,-3 0 0-15,0-3 0 0,3 3-10 0,-7-4 0 16,15-2 0-16,-12 6 0 0,1-7 21 0,3 10 9 16,-3-3 2-16,7 3 0 0,-4-6-32 0,1 6 0 15,-8-3 0-15,4 3 0 0,-4-6 10 0,4 3-10 16,3-1 10-16,-3-2-10 0,0-3 9 0,7 9-9 15,0-3 8-15,-8-1-8 0,5-2 0 0,-4 6 8 16,-1-3-8-16,-6-3 0 0,3 6 0 0,-3 0 0 16,0 0 8-16,0 0-8 0,6 0 0 0,-9 0 0 15,6-3 0-15,0 3 0 0,-3 3 0 0,3-3 12 16,4 0-12-16,-4 0 12 0,1 9-12 0,-1-9 10 0,-3 0-10 0,-1 6 10 16,1-6-10-16,-4 0 0 0,4 0 0 0,0 0 0 15,0 0 10-15,3 0-10 0,-7-6 12 16,4 6-12-16,-4 0 32 0,4-3-1 0,3-3 0 0,-7 6 0 15,4-3-23-15,-4 3-8 0,4-7 0 0,-7 7 9 16,10-3-9-16,-10 3 0 0,3 0 0 0,4-3-11 16,-8-3 19-16,12 6 3 0,-12-3 1 0,5 3 0 15,2-7-12-15,5 7 0 0,-8 0 0 0,7 0 0 16,-3-3 0-16,7 3 0 0,-4-6 0 0,4 6 0 16,-4 0 0-16,-3 0-11 0,0-3 11 0,3 3-8 15,-3-3 8-15,-1-4 0 0,1 7 0 0,3 0 0 16,-3-9 0-16,3 9 0 0,-3-9 0 0,3 5 0 15,-6 1 0-15,6-3 9 0,-3 6-9 0,3-9 0 16,-3 6 14-16,3-7-4 0,-7 7-1 0,4-3 0 0,-11 3-1 16,4-4-8-16,-1 1 12 0,5-3-4 0,-1 2 0 15,0-2 0-15,0 3 0 0,4-4 0 0,0 4 4 0,0-7 0 16,-1 10 0-16,1-6 0 0,0 0-12 0,0-1 0 16,-4 1 0-16,4-1 0 0,-4 4 9 0,-3 0 0 15,-1-7 0-15,-3 4 0 0,1-1-9 0,-1-2 0 16,3 2 0-16,-2 1 0 0,-1-4 0 0,0 1 0 15,4-4 0-15,3 4 8 0,-3-1-8 0,6-6 0 16,-10 7 0-16,4-7 0 0,0 10 0 0,3-7 0 16,-3 0 8-16,3 1-8 0,0-1 0 0,-7 0 8 15,1-3-8-15,2 10 8 0,-3-7 0 0,1-3 0 16,-5 1 0-16,4-1 0 0,-3 3-8 0,0-3 0 0,-1 1 0 16,4 5-11-16,-3-6 11 0,0 4 0 15,3-4 0-15,-3 0 0 0,3 3 8 0,0-3-8 0,0 1 8 16,4-4-8-16,-8 0 0 0,5 3 8 0,-1-3-8 0,-4 6 0 15,1-9 8-15,7 3-8 0,-8 0 8 0,4 0-8 16,1 0 0-16,-1 0 0 0,-4 4 0 0,5-4 0 16,-8-3 10-16,3-1-2 0,-3 5-8 0,1-1 12 15,2 0 1-15,-3 0 0 0,0-7 0 0,4 7 0 16,-4 1-13-16,0-1 0 0,4 3 0 0,-4-3 0 16,0 0 0-16,0-3-15 0,0-3 3 0,0 9 1 15,4-6 11-15,-4-4 0 0,0 7 0 0,0 1 0 16,1 2 0-16,-5-3 0 0,4 0 0 0,-3 3 8 15,3-3-8-15,0 0 0 0,-3 0 0 0,-1 0 0 16,-3 0 0-16,4 3 0 0,-1-3 0 0,1 4 0 0,-4 5 0 16,4-6 11-16,-4 4-11 0,3-4 12 0,-3 0-12 15,0 6 0-15,-3-5 0 0,3 2 0 0,0-3 0 0,-3 0 0 16,3 4 0-16,0-4 0 16,-4-3 0-16,4 3 0 0,0-3 0 0,0 3 0 0,0-3 0 0,1 0 0 15,-5 4 0-15,8-4 0 0,-4 0 0 0,3 0 0 16,-6 0 8-16,3 3-8 0,0-3 0 0,0 3 0 15,-4-3 0-15,5 7 0 0,-5-4 0 0,1 0 0 16,3-3 0-16,-4 9 0 0,1-8 0 0,-1 2 0 16,4 0 0-16,0-3 8 0,-3 6-8 0,6-9 0 15,-2 3 0-15,2 0 0 0,1 0 0 0,-1 3 0 16,1 4 0-16,3-7 0 0,-3-3 0 0,-1 3 0 0,8 6 0 16,-8-6 0-16,-3 3 0 0,8-3 0 0,-1 4 0 0,3-1 0 15,-3 3 0-15,-3-3 0 0,3 0 0 16,0 7 0-16,4-7 0 0,-4 7 0 0,-3-7 0 0,3 6 0 15,3-6 0-15,-3 7 0 0,-3-1 0 0,0-5 0 16,-1 5 0-16,1-6 0 0,-1 7 0 0,1-7 0 16,-8 6 0-16,8-6 0 0,0 7 0 0,-1-7 0 15,-3 7 0-15,0-1 0 0,4-6 0 0,-4 7 0 16,3-7 0-16,-2 6 0 0,2-6 0 0,-3 7 0 16,0-7 0-16,4 7 0 0,-1-7 0 0,-3 6 0 15,8 1 0-15,-5-7 0 0,1 6 0 0,3-6 0 16,-4 7 0-16,5-1 0 0,-1-2 0 0,0 2 0 15,-7 1 0-15,3-4 0 0,12 3 0 0,-8 4 0 16,-4-4 0-16,4 4 0 0,4 0 0 0,-4 6 0 16,4-7-9-16,-4 1 9 0,4 6 0 0,-1-4 0 15,4 4 0-15,4-6-8 0,-4 9 8 0,0 0 0 0,4-3 0 16,-4-4 0-16,0 7 0 0,1-3 0 0,-5-3 0 0,1 3 0 16,3 3 0-16,-3-3 0 0,-4-4 0 0,3 7 0 15,8-9 0-15,-4 9 0 0,-3-3 0 0,3-7 0 16,0 10 0-16,4-3 0 0,0-3 0 0,-1 6 0 15,-6 0 0-15,3 0 0 0,4-9 0 0,-1 9 0 16,-2 0 0-16,2 0 0 0,-2 0 0 0,-1 0 0 16,0 0 0-16,0 0 0 0,4 6 0 0,-4-3 0 15,4-3 0-15,-1 6 0 0,4-6 0 0,-3 3-8 16,0-3 8-16,0 0 0 0,3 0 0 0,-4 0 0 16,5 0 0-16,-5 0 0 0,-2 0 0 0,6 0 0 15,0 7 0-15,0-7 0 0,0 0 0 0,1 0 0 16,-1 3 0-16,-3-3 0 0,-1 0 0 0,-3 3 0 0,1-3 0 0,-1-3 0 15,-4 3 0-15,5 0 0 0,-1 0 0 0,-4 0 0 16,1 0 0-16,3-3 0 0,0-4 0 0,4 7 0 16,3 0 0-16,1 0 0 0,-5 0 0 0,1 0 0 15,0 0 0-15,3 0 0 0,0 0 0 0,-3 0 0 16,-4 0 0-16,4 7 0 0,-4-4 0 0,0-3 0 16,0 0 0-16,0 0 0 0,0 0 0 0,1 0 0 15,-1 0 0-15,0 0 0 0,4-3 0 0,-1 3 0 16,1-7 0-16,3 7 0 0,8 0 0 0,-5 0 0 15,-3-9 0-15,1 9 0 0,-1 0 0 0,4 0 0 16,-4-3 0-16,0 3 0 0,0-6 0 0,1 6 0 16,-5 0 0-16,1 0 0 0,0 0 0 0,-1 0 0 15,-2-4 0-15,2 4 0 0,-3-3 0 0,4-3 0 0,0 6 0 16,-1-9 0-16,5 9 0 0,-1-10 0 16,-3 10 0-16,-1-3 8 0,5 0-8 0,-1-3 0 0,0 3 0 15,0-4 8-15,4 4-8 0,-7-3 0 0,-1 3 0 0,1 0 0 16,0-4 0-16,-4 7 0 0,-3-3 0 0,3-3 0 15,-7 3 0-15,3 0 0 0,-2-4 0 0,-1 7 0 16,0-3 0-16,0-3 0 0,-4 6-14 0,8-3 4 16,-7-3 1-16,3 6 0 15,-4-4-98-15,4 4-19 0,1-3-4 0</inkml:trace>
  <inkml:trace contextRef="#ctx0" brushRef="#br2" timeOffset="36286.46">2551 11579 576 0,'0'0'51'0,"0"0"-41"15,-4 0-10-15,-7 0 0 0,1 0 84 0,6 0 16 16,-6 0 2-16,-1-3 1 16,1-4-121-16,-1 7-24 0,8-9-5 0,-8 9-1 0,11-6 25 0,-11 0 5 15,8-4 1-15,3 7 0 0,0-6 17 0,0 5 17 0,0-2-3 16,0 6-1-16,0-9 41 0,3 6 8 16,4-7 2-16,-7 10 0 0,0 0-10 0,0 0-2 0,4 0 0 0,-4 0 0 15,0 0-13-15,0 0-3 0,0 0-1 0,0 0 0 16,0 0 1-16,0 0 1 0,11 0 0 0,-11 0 0 15,3 7 6-15,4-4 1 0,0-3 0 0,4 3 0 16,-4-3-7-16,7 0-1 0,-11 0 0 0,8 0 0 16,3 0 4-16,-3 0 1 0,-1 0 0 0,1 0 0 15,-1 0-5-15,1 0 0 0,3 0-1 0,-3 0 0 16,3 0-11-16,-4 6-3 0,5-6 0 0,-1 3 0 16,-4-3-10-16,4 0-3 0,4 0 0 0,-4 6 0 15,0-6 5-15,0 4 1 0,4-4 0 0,-4 0 0 16,0 0 12-16,7 3 2 0,-7-3 1 0,1 0 0 15,6 0-1-15,0 0-1 0,-3 0 0 0,3 0 0 0,0 0-27 16,-3 0 8-16,3 0-8 0,0 0 0 0,-7-3 13 16,11 3-2-16,-11 0-1 0,7 0 0 0,-3 0 3 0,-1 0 1 15,1 0 0-15,-1 0 0 0,-2 0 3 16,6 0 1-16,-7 0 0 0,4 0 0 0,-1 0-18 0,-3 3 0 16,0 3 0-16,8-6 0 0,-8 0 0 0,7-6-12 15,-7 6 3-15,7 0 1 0,-7 0 8 0,7 0 14 16,-7 0-3-16,4 6-1 0,3-6-10 0,0-6 0 15,-3 6 0-15,3-3 0 0,0 3 0 0,4-4 0 16,-4-2 0-16,4 6 0 0,-7-3 0 0,3-3 8 16,0 3-8-16,4 3 8 0,-11-10-8 0,7 10 0 15,-3 0 0-15,3 0 0 0,3-9 8 0,-2 9-8 16,2 0 8-16,1 0-8 0,-4 0 0 0,4 0 8 0,-8 0-8 0,5 6 0 16,-1-6 0-16,4 3 0 0,-1-3 0 15,1 0 0-15,0 0 0 0,-4-3 0 0,3 3 8 16,1-6-8-16,-7 6 0 0,3 0 0 0,0-10 0 0,4 10 0 15,-8-3 15-15,5 0-3 0,-1-3 0 0,3 6 0 16,-2 0-4-16,2-3 0 0,1-4-8 0,0 7 12 16,-1 0-12-16,-2 0 8 0,2 0-8 0,-6-3 0 15,7 3 0-15,-4 0 8 0,3-6-8 0,-2 6 0 16,2 0 0-16,-10 0-16 0,8 6 3 0,-5-6 1 16,4 0 35-16,1 0 7 0,-12 0 2 0,8 0 0 15,-1 0-32-15,1 0 0 0,-4 0 0 0,4-6 0 16,-1 6 0-16,1 0-20 0,0-3 4 0,3 0 0 15,0-3 16-15,-3 6 0 0,3-4 0 0,0-2 0 16,4 6 8-16,-8 0 6 0,1 0 1 0,-4-3 0 0,0 3-7 16,0-6 0-16,4 6-8 0,-4 0 12 0,4 0-12 0,-1 0 0 15,1 6 0-15,0-6-10 0,-1 0 10 0,1 0 8 16,7 3-8-16,-11-3 11 0,3 0-11 0,1 0 0 16,0 0-10-16,-1 0 10 0,1-3 0 0,0 3 0 15,-1-6 11-15,1 3-3 0,0 3-8 0,3 0 0 16,-4-10 0-16,4 10-8 0,1-3 8 0,-5 3 0 15,4-6 10-15,1 6-10 0,-5 0 0 0,4 0 0 16,1 0 0-16,-5 0 0 0,4 0 0 0,1 0 0 16,-8 0 0-16,7 0 0 0,-7 0 0 0,7 0 0 15,-3 0 0-15,-1 0 0 0,1 0 0 0,0 0 0 16,-1 0 0-16,4-3 0 0,-6-1 9 0,6-2-1 16,3 6 0-16,-6-3 0 0,3-3-8 0,4 6 0 15,-4-10 0-15,4 10 0 0,3-3 0 0,-3 0 0 0,3-3 0 0,-10 6 0 16,6 0 0-16,1 0 0 0,-4 0 0 0,0 0 0 15,4 0 0-15,-7 0 0 0,3 0 0 0,0 6 0 16,-3-3 0-16,-1-3 0 0,1 3 0 0,0-3 0 16,-4 0 0-16,0 0 0 0,7 0 0 0,-10 0 0 15,6 0 0-15,-3 0 0 0,4 0 0 0,-4 0 0 16,7 0 0-16,-3 0 0 0,-1 0 0 0,1 0 0 16,3 0 0-16,0 0 0 0,-3 0 0 0,0 0 0 15,-1 7 0-15,1-4 0 0,3-3 0 0,-3 0 0 16,-1 6 0-16,1-3 0 0,-4-3 0 0,7 0 0 15,-10 6 0-15,3-6 0 0,4 4 0 0,-4-1 0 16,0-3 9-16,0 0-9 0,0 0 10 0,0 0-10 0,-3 6 0 16,3-6 0-16,0-6 0 0,4 6 0 0,-8 0 0 15,4 0 9-15,-3 0-9 0,3 0 8 16,0 0-8-16,0 0 8 0,4 0-8 0,-7 0 8 0,3 0 0 0,0 0 0 16,0 0 0-16,3 0 0 0,1 0-8 0,-4 0 0 15,4 0 0-15,-8 0 0 0,5 6 0 0,-1-6 0 16,-4 0 0-16,4 0 0 0,0 0 0 0,-3-6 8 15,3 6-8-15,-3 0 8 0,3 0-8 0,4 0 0 16,-8 0 0-16,4 0 0 0,0 0 0 0,0 0 0 16,-3 0 0-16,3-3 0 0,0 3 0 0,0 0 0 15,0 0 0-15,-3 0 0 0,3-4 0 0,-3 4 0 16,3 0 0-16,-4 0 0 0,5-6 0 0,-5 6 0 16,1 0 0-16,3 0 0 0,-4 0-10 0,5 0-1 0,-1 0 0 15,0 0 0-15,-4-3 11 0,4 3 16 0,4-6-4 0,-11 6-1 16,7 0-11-16,0 0 0 0,0-3 0 0,1 3 0 15,2-7 0-15,-3 7 8 0,-3 0-8 0,3 0 0 16,-3-3 10-16,3 3-10 0,-4-3 12 16,4 3-12-16,1-6 0 0,-1 6 0 0,3 0-10 0,-10 0 10 15,4 0 0-15,3 0 0 0,-3-3 0 0,-1-4 0 16,4 7 0-16,-3 0 0 0,-1 0 0 0,5 0 0 16,-5 0 8-16,4-3-8 0,-3 3 12 0,3-6-4 15,-3 6-8-15,3-3 0 0,0 0 0 0,0-4 0 16,4 7 0-16,-4-3 0 0,3-3 0 0,1 3 0 15,3-6 0-15,-3 9 0 0,3-10 8 0,0 7-8 16,-3-3 0-16,3 3 0 0,-4-1 0 0,1-2 0 16,0-3 0-16,-4 6 8 0,4-4-8 0,-4 4 0 0,3-6 0 15,4 9 8-15,-10-3-8 0,3-4 0 0,4 4 9 0,-1-3-9 16,-6 6 10-16,3-3-10 0,-3-7 0 0,3 10 8 16,-4-9-8-16,4 9 0 0,1-3 0 0,-5-3 0 15,1 3 0-15,-1-1 0 0,1-2 0 0,3 3 0 16,-3-3 0-16,-1 3 0 0,4-7 0 0,0 10 0 15,1-9 0-15,-5 9 0 0,4-10 0 0,0 10 0 16,0-3 0-16,1-6 0 0,-1 9 10 0,0-3-10 16,0-4 10-16,0 4-10 0,0-3 13 0,0 6-3 15,-3-6-1-15,-1-1 0 0,5 4 0 0,-1-3 0 16,-4 3 0-16,4-7 0 0,-3 7-9 0,-1-6 0 16,5 3 0-16,-5 3-11 0,4-7 11 0,-3 1 0 15,3 6 8-15,0-7-8 0,-7 1 0 0,7 6 0 0,-3-4 0 16,-1-2 8-16,1 3-8 0,3-1 9 0,-7-2-9 15,0 9 10-15,4-9-10 0,-4 5 0 0,3 4 0 0,-2-9 0 16,2 6 0-16,-3-3 0 0,4 3 0 0,-4-7 0 16,3 10 10-16,1-9 0 0,0 6 0 0,-4-4 0 15,3 1-10-15,-3 0 0 0,4-4 0 0,3 7 0 16,-7-3 8-16,4 3-8 0,3-7 8 0,-4 7-8 16,4-3 0-16,0-3 8 0,-3 5-8 0,0-5 0 15,3 6 0-15,-4-3 8 0,1-1-8 0,3 1 0 16,-3-3 0-16,-4-1 8 0,3 7-8 0,1-6 0 15,-1-1 0-15,1 7 8 0,0-6-8 0,3-1 0 16,-4 1 0-16,4 6 8 0,-3-7-8 0,7 1 0 16,-11-4 9-16,3 4-9 0,-3 0 10 0,4-1-10 15,-1-2 11-15,5 2-11 0,-8 1 12 0,3 3-12 16,1-10 8-16,-4 13-8 0,3-10 0 0,-2 4 0 0,-1-1 8 0,3 1-8 16,-3 0 0-16,0-1 0 0,0 7 0 0,0-6 0 15,0-1 0-15,0 1 0 0,-3 3 0 0,3-1 0 16,-3-2 0-16,3-4 0 0,0 4 13 0,-4 0-4 15,4 2-1-15,0-2 0 0,0-1-8 0,-3 1 0 16,3 0 0-16,-3-1 0 0,3-2 12 0,0 9-4 16,0-7 0-16,3 1 0 0,-3-1-8 0,0 1 0 15,0 0 0-15,0 2 0 0,1-2 0 0,-1-1 0 16,0 1-11-16,0 0 11 0,0-1 0 0,0 7 0 16,0-6 0-16,0-1 0 0,4 1 0 0,-4-4 0 15,0 4 0-15,3 0 0 0,-3 2 0 0,4-2 0 0,-1-1 0 0,-3 1 0 16,1 0 0-16,-1-1 0 0,0 1 0 0,0 3 0 15,0-4 0-15,0 1 0 0,0-1 0 0,0 1 0 16,0-1 0-16,0 4 0 0,0-9 0 16,-3 11 0-16,3-5 0 0,0 0 0 0,3-1 0 0,-3-2-8 15,0 2 8-15,0 1 0 0,1 3 8 0,2-4-8 16,1 4 0-16,-4-4 8 0,0-2-8 0,3 3 0 16,1 5 0-16,-4-5 0 0,4-4 0 0,-4 7 0 15,0-6 0-15,0 2 0 0,3 1 0 0,-3 3 8 16,0-4-8-16,-3 1 0 0,7 2 0 0,-4 1 8 15,-4-3-8-15,4 2 0 0,0-2 0 0,0 3 8 16,4-4-8-16,-4 1 0 0,0 0 0 0,0-1 0 16,0 1 0-16,0 2 0 0,4-8 0 0,-1 5 0 15,-3 7 0-15,0-9 9 0,4 2-9 0,0-2 0 0,-4-4 8 16,3 4-8-16,-6 2 0 0,6-2 0 0,1-1 9 16,0-3-1-16,-8 10-8 0,8-10 12 0,-1 7-12 0,1-4 0 15,-4 1-9-15,0 3 9 0,-7-4 0 0,7 4 0 16,0-4 0-16,-3 4 0 0,-8-1 0 0,8 1 0 15,6-1 0-15,-3 1 0 0,-7 3 0 0,0-4 0 16,7-2 0-16,0-4 0 0,4 7 0 0,-4-4 0 16,-7 4 0-16,4-1 0 0,6-2 0 0,1 2 0 15,-8-2 0-15,1 2 0 0,3-2 0 0,0 2 0 16,0-2 0-16,0 3 0 0,-4-4 8 0,1 4-8 16,7-1 0-16,-1-2 0 0,-10 2 10 0,7-2-10 15,0 2 8-15,0 1-8 0,0-1 8 0,-3-2-8 0,-1 3 0 16,5-1 8-16,-1-2-8 0,0 2 0 0,-7 1 0 15,3-4 0-15,8 1 0 0,-8-4 0 0,1 3 0 0,-1 4 0 16,4-4 0-16,-3-5 0 0,3 8 8 0,-4-2-8 16,-3-1 0-16,8-6 0 0,-5 10 0 15,1-4 0-15,-1-5 0 0,1 5 0 0,-1 1 0 0,1-1 0 16,-1-3 10-16,1 4 0 0,3-7 0 0,-4 6 0 16,8 4-10-16,-8-4 0 0,1 1 0 0,3-4 0 15,0 4 0-15,0 2 0 0,-3 1 0 0,-1 3 0 16,1-10 0-16,3 10 0 0,0-10-10 0,-4 7 10 15,-3 2 0-15,4-8 0 0,3 5 0 0,-4 4 10 16,1-10-10-16,0 7 0 0,3-4 0 0,0 4-11 16,-4-4 11-16,4 4 0 0,-3-7 0 0,6 1 8 15,1 5-8-15,0-6 0 0,-4-2 0 0,3 5 0 16,1-6 0-16,3 0 0 0,-7 7 0 0,3-7 0 16,-2 7 0-16,2-1 0 0,1 1 0 0,-1-4 0 0,-3 3 0 15,0 1 0-15,-3-1 0 0,-1-2 0 0,-3 5 0 0,4-2 11 16,3-1-3-16,0 4 0 0,4-4-8 0,-4 4 0 15,-4-1 0-15,4 1 0 0,7-4 0 0,-3 4 0 16,-4-1 0-16,0-2 0 0,7 3 0 0,-7-4 0 16,4 4 0-16,-4-4 0 0,0 4 0 0,0-1-11 15,4-2 3-15,-1 2 0 0,-6 1 8 0,3-1 0 16,3 7 0-16,-3-6 0 0,0 0 0 0,1-1 0 16,-1 4 0-16,3-4 0 0,-3 4 0 0,4-3 8 15,-4 2-8-15,-4-2 0 0,8 3 9 0,-7-4-9 16,3-2 12-16,0 9-12 0,0-7 0 0,0 1-11 0,0-1 0 15,0 7 0-15,-4-6 11 0,4 0 0 16,0-1 0-16,1 1 8 0,-5 6-8 0,4-7 0 16,4 1 0-16,-1-1 0 0,-3 4 8 0,4 0 0 0,-4-7 0 15,0 4 0-15,7-1-8 0,-7 7-16 0,-3-6 4 0,6 0 0 16,4-1 12-16,-3 7 0 0,-7-3 0 0,6 3 0 16,-3-7 0-16,0 1 12 0,0 9-2 0,-3-10-1 15,-4 10-9-15,7-3 0 0,7-6 0 0,-7 9 0 16,-7 0 0-16,11-10 0 0,3 7 0 0,3-6 0 15,-6 6 0-15,3-4-12 0,-3-2 4 0,-1 6 8 16,4-7-8-16,-3 7 8 0,3-3 0 0,0 3 0 16,-3-3 0-16,3 3 0 0,-7-7 0 0,3 7 0 15,1-3 0-15,0 6 8 0,-4-10-8 0,3 7 0 16,-3 3 0-16,4-9 0 0,0 9 0 0,-1-10 0 0,1 10 0 16,-1-3 0-16,1-6 0 0,-4 9 0 0,3-10 0 0,-2 10 0 15,2-9 0-15,-3 9 0 0,0-6 0 0,4-1 0 16,-1 7 0-16,1-9 0 0,-4 9 0 0,0-3 0 15,4-3 0-15,-1 3 0 0,1-1 0 0,-1-2 0 16,5 3-11-16,-1-3 11 0,0 3 0 0,-4-4 0 16,4 4 0-16,-3 0 0 0,3-3 0 0,0 3 0 15,-3-4 0-15,-1-2 0 0,1 6 0 0,0 3 0 16,-1-10 0-16,1 7 0 0,-1-3 0 0,4 6 0 16,1-3 0-16,-1 0 0 0,0-4 0 0,-4 7 0 15,4 0 0-15,4 0-8 0,-7-3 8 0,3 3 0 16,0 0 0-16,0 0 0 0,-3 0 0 0,-1 0 0 0,1 0 0 15,-4 0 0-15,3 0 0 0,1 0 0 0,0 0 0 0,-4 0 0 16,3 0 0-16,-3-6 0 0,4 6 0 16,-1 0 0-16,5 0 0 0,-1 0 0 0,-4 0 0 15,4 0 0-15,0-3 0 0,4 3 0 0,-4-6 0 0,4 6 0 16,0 0 0-16,-1 0 0 0,1-4 0 0,-4 4 0 16,0 0 0-16,0 0 0 0,-3 0 0 0,3-3 0 15,0 3 0-15,0 0 0 0,0 0 0 0,0 0 0 16,0 0 0-16,0 0 0 0,1 0 0 0,-1 3 0 15,-4-3 0-15,4 4 0 0,1-4 0 0,-1 6 0 16,-4-3 0-16,4-3 0 0,0 6 0 0,1-3 0 16,-1 4 0-16,0-4 0 0,0-3 0 0,0 3 0 15,-3-3 0-15,6 6 0 0,-3-3 0 0,4-3 0 16,0 7 0-16,-1-4 0 0,4-3 0 0,-3 0-8 16,3 3 8-16,0 3 0 0,1-3 0 0,-1-3 0 0,-7 0 0 15,3 7 0-15,1-4 0 0,3-3 0 0,-3 0 0 16,3 0 0-16,-3 0 0 0,3 0 8 0,-3 0-8 0,-1 0 0 15,1 0 0-15,3 6 0 0,-3-6 0 0,-1 0 0 16,1 3 0-16,0-3 0 0,-1 0 0 0,1 0 0 16,-1 0 0-16,5 0 0 0,-5 3 0 0,8-3 0 15,-4 0 0-15,0 0 0 0,0 0 0 0,1 0 0 16,-1 0 0-16,0 0 0 0,4 0 0 0,-1 0 0 16,1 0 0-16,0 0 0 0,3 0 0 0,-3 0 0 15,-1 0 0-15,-3 0 0 0,4 0 0 0,-4 7 0 16,1-7 0-16,-1 0 0 0,0 3 0 0,4-3 0 15,-4 0 0-15,0 0 0 0,4 6 0 0,-1-3 0 0,4-3 0 16,-3 6 0-16,0-2 0 0,0-1 0 16,3-3 0-16,0 6 0 0,0-3 0 0,0-3 0 0,1 9 0 15,-1-9 0-15,4 0 0 0,-8 7 0 0,1-4 9 0,0-3-9 16,-4 3 0-16,0-3 0 0,0 0 0 0,-3 0-12 16,3 0 12-16,0 0 0 0,0 0 0 0,4 0 0 15,0 0 0-15,-1 0 0 0,5 0 0 0,-1 0 0 16,4 0 0-16,-1 0 0 0,1 0 0 0,3 6 0 15,-6-3 0-15,2-3 0 0,-2 7 0 0,-1-7 0 16,0 3 0-16,0-3 0 0,4-3 0 0,0 6 0 16,0-3 0-16,3 0-9 0,4-3 9 0,-1 3-8 15,1-7-99-15,4 7-19 0,2 0-4 16,1 0-790-16,-3-3-159 0</inkml:trace>
  <inkml:trace contextRef="#ctx0" brushRef="#br3" timeOffset="55543.46">3006 11450 345 0,'0'0'31'0,"0"0"-31"0,-7 0 0 0,3 0 0 15,4 0 149-15,-3 0 24 0,3-6 5 0,0 6 1 16,-11 0-102-16,11 0-20 0,0 0-4 0,0 0-1 15,0 0-28-15,0 0-7 0,0 0-1 0,0 0 0 16,0 0-16-16,0 0 0 0,0 0 0 0,0 0 0 16,0 0 0-16,11 0-12 0,-11 0 12 0,0 0-12 15,7-3 12-15,-7 3 0 0,10 3 0 0,-10-3 0 16,0 0 20-16,0 0 0 0,7 0 0 0,-7 0 0 16,0 0 26-16,0 0 6 0,0 0 0 0,0 0 1 15,0 0 13-15,11 9 2 0,-11-9 1 0,0 0 0 16,0 0-9-16,0 0-3 0,0 0 0 0,0 0 0 15,0 0-24-15,0 0-5 0,0 0 0 0,3 0-1 16,-3 0-27-16,0 0 0 0,11 10 0 0,-11-10 0 16,0 0-20-16,11 0-10 0,-8 6-2 0,-3-6 0 0,0 0 7 0,11 3 1 15,-1 0 0-15,-10-3 0 16,0 0-29-16,4 7-6 0,-4-7-1 0,10 3-691 16</inkml:trace>
  <inkml:trace contextRef="#ctx0" brushRef="#br3" timeOffset="61690.59">2879 11516 576 0,'-7'0'51'0,"7"0"-41"0,-7 0-10 0,3 0 0 16,4 0 220-16,0 0 41 0,-7-3 9 0,3-3 2 15,4 6-166-15,0 0-33 0,0 0-6 0,0 0-2 16,0 0-51-16,0 0-14 0,0 0 0 0,0 0 0 15,4 9 0-15,-4-9-12 0,7 10 0 0,4-1 1 16,-4-6 3-16,3 7 0 0,8-10 0 0,-11 6 0 16,11-6-4-16,-1 0-1 0,1-6 0 0,-4 6 0 15,4-4 46-15,-1-2 10 0,1 3 1 0,0-6 1 16,-1-1 4-16,4 1 1 0,-10 6 0 0,7-7 0 16,-1 7-4-16,1-3-1 0,-1-4 0 0,1 10 0 15,3-3-20-15,-7-6-4 0,8 9-1 0,-1-3 0 16,-4-4-20-16,5 7 0 0,2 0 0 0,-3 0 8 0,-3-3-8 0,3 3 0 15,4 0 0-15,0-6 0 0,-1 6 0 16,1-3-12-16,0 3 4 0,-1-3 0 0,1 3 8 0,3 0 11 16,-10-6-3-16,7 6 0 0,-4-4 7 0,3-2 1 15,-2 6 0-15,2 0 0 0,-6-3-3 0,10-3 0 16,-10 3 0-16,3 3 0 0,4 0 7 0,-1-4 0 16,-2-2 1-16,-5 6 0 0,4 0-2 0,1 0-1 15,-5 0 0-15,1 0 0 0,7 6-8 0,-11-2-2 16,7-4 0-16,-4 9 0 0,5-6-8 0,-1 3 0 15,-7-2 0-15,11 2 0 0,-11 0 0 0,7-6 0 16,-7 6 0-16,7-3 0 0,-7-3 0 0,7 0 0 16,-6 7 0-16,6-7 0 0,-4 0 0 0,4 0 0 0,1 0 8 15,-5 0-8-15,4-7 0 0,1 7 10 0,2 0-10 0,-6 0 10 16,0 0 0-16,6 0 0 0,-6 0 0 0,0 7 0 16,-1-4 1-16,4-3 0 0,-7 6 0 0,8-3 0 15,-5 0-11-15,1 7 0 0,0-10 9 0,-1 9-9 16,-3-9 0-16,4 7 0 0,0-4 0 0,-8 0 8 15,4 3 9-15,0-3 3 0,8-3 0 0,-12 10 0 16,4-10-30-16,0 0-6 0,0 0 0 0,4 3-1 16,0-3 17-16,-1 0 8 0,8 6-8 0,-11-6 12 15,4-6 4-15,-1 6 1 0,8-3 0 0,-7 3 0 16,-1 0-5-16,-6 0 0 0,7 0-1 0,3 0 0 16,-7 0-3-16,7 0 0 0,-10 0 0 0,13 3 0 15,-9 3-8-15,6-3 12 0,-7-3-12 0,0 6 12 16,7-2-12-16,-10 2 0 0,3-3 0 0,0-3 0 0,0 3 0 15,4-3 0-15,-11 0 0 0,10 0 0 0,-6 0 0 0,7-3 0 16,-4 3 0-16,3 0 0 0,1-3 9 0,0-3 0 16,6 6 0-16,-10-4 0 0,8-2 10 0,2 6 1 15,-6-3 1-15,7 3 0 0,-4 0-21 0,0 0 8 16,-7 0-8-16,7 3 0 0,-3-3 0 0,-1 10 0 16,1-10 0-16,-4 6 0 0,7-3 0 0,1 0 0 15,-8-3 0-15,7 0 0 0,-4 9 0 0,1-9 0 16,-4 0 0-16,4-3 0 0,-1 3 0 0,1-6 0 15,0 6 0-15,-1-3 0 0,5 0 11 0,-1-3-3 16,-4 2 0-16,5-2 0 0,-1 3-8 0,3 3 0 16,1-6 0-16,-7 6 0 0,-1-3 8 0,8 3-8 15,-7 0 0-15,3 0 8 0,0 0-8 0,0 0 0 16,4-4 0-16,0 4 0 0,-11 4 0 0,7-4 0 0,-3 0 0 0,3-4 0 16,-4 4 0-16,4 0 0 0,-3 0 0 0,0 0 0 15,3-6 0-15,-3 6 0 0,3 0 0 0,0 0 0 16,0-3 0-16,0-3 0 0,0 6 0 0,1-3 0 15,2 0 0-15,-3-4 0 0,-3 7 8 0,0-3-8 16,-1-3 8-16,5 6-8 0,-1-3 0 0,-4-4 8 16,4 7-8-16,-3 0 0 0,3 0 0 0,-3 0 8 15,0 0-8-15,3 0 0 0,-7 0 0 0,7 7 0 16,-7-4 0-16,4-3 0 0,-4 0 0 0,4 0 0 16,3 0 0-16,-7 6 0 0,7-6 0 0,-3 0 0 15,3 3 0-15,0-3 0 0,-3-3 0 0,6 3 0 16,-3 3 0-16,1-3 0 0,-5-3 0 0,1-3 0 0,7 6 0 15,-11 0 0-15,7 0 0 0,-7 0 8 0,4-10-8 0,-1 10 0 16,-3 0 0-16,0 0 0 0,1-3 15 16,2 3-3-16,-6 0 0 0,3-3 0 0,0 3-2 15,0-6-1-15,4 6 0 0,-4 0 0 0,0 0-9 0,7 0 0 16,-7 0 0-16,0 0 0 0,4 0 0 0,0 0 0 16,-1 0 0-16,4 0 0 0,1-3 0 0,-5-4 0 15,4 7 0-15,1-9 0 0,-5 9 0 0,1-3 0 16,3-6 0-16,-7 9 0 0,7-10 0 0,-3 7 0 15,0-6 0-15,-1 9 0 0,1-4 0 0,3-2 8 16,-3 3-8-16,-1-3 0 0,4 6 9 0,-3 0-9 16,3-3 10-16,-3 3-10 0,0-4 0 0,-1-2 8 15,1 6-8-15,-1 0 0 0,1 0 0 0,0-3 0 0,-4-3 0 0,7 3 0 16,0-4 0-16,-3 4 0 0,3 0 0 0,0-3 0 16,4 3 0-16,0-4 8 0,-4-2-8 0,3 9 0 15,-2-3 0-15,-1-7 0 0,3 10 0 0,-6-9 0 16,0 9 0-16,6-3 8 0,-9-6-8 0,6 9 0 15,-11-10 0-15,8 10 8 0,-4-3-8 0,4-3 0 16,-8 3 8-16,4-7-8 0,-3 7 0 0,0-3 9 16,3 3-9-16,-4-4 0 0,4-5 0 0,0 2 8 15,1 7-8-15,-1-6 10 0,3-1-10 0,-6-2 10 16,3 3-10-16,4-1 0 0,-1 1 9 0,1-4-9 16,-7 4 0-16,6-1 9 0,-3 4-9 0,4-3 0 15,-4-1 13-15,0 1-4 0,0-4-1 0,-3 4 0 16,-1-1 1-16,5-2 0 0,-1-1 0 0,-4-2 0 15,8 5-1-15,-8-2-8 0,5 2 12 0,2-2-4 0,-10 2 0 16,4-2-8-16,-1-1 12 0,5-2-4 0,-5 8 0 16,1-8 0-16,-1 5 0 0,1-2 0 0,-4-1 1 15,3 4 0-15,1-4 0 0,0-2 0 0,-4 2-9 0,3 4 0 16,-3-4 0-16,4 4-11 0,-4-1 11 0,4 4 0 16,-4-10 0-16,3 7 0 0,1-4 0 0,-1 1 0 15,-3 2 0-15,4-8 0 0,-4 5 0 0,4 4 0 16,-4-7 0-16,0 0 0 0,3 4 0 0,1-1 0 15,-4 1 0-15,4-4 0 0,-4 3 0 0,3 1 0 16,1-4 0-16,-1 1 0 0,4-1 0 0,-3 3 0 16,7 1 0-16,-11-7 8 0,7 6-8 0,-4-5 8 15,1 8-8-15,0-2 8 0,-1-1-8 0,1 1 0 16,-4-4 0-16,3 3 8 0,1 4-8 0,0-4 0 0,-4 4 0 16,3-4 0-16,1 1 0 0,-1-4 0 0,1 4 0 0,0-7 8 15,-1 6-8-15,1 4 0 0,-1-7 0 0,1-3 0 16,-1 1 0-16,5 5 0 0,-8-6 0 0,3 7 0 15,1-7 0-15,-1 3 0 0,1-3 0 0,0 1 0 16,-4 5 0-16,0-6 0 0,3 7 0 0,-3-7 0 16,0 6 0-16,0-5 9 0,0 5-9 0,-3-6 0 15,0 7 17-15,3-1-3 0,-4-6-1 0,4 10 0 16,-3-7-2-16,3 0-1 0,0 4 0 0,0-7 0 16,-4 7-18-16,4-1-4 0,1-6-1 0,-1 10 0 15,3-4 13-15,-3-6 0 0,0 7 0 0,4-1 0 16,-1-2 0-16,1 2 0 0,0-3 0 0,-1 1 0 15,1 2 0-15,-1 1 0 0,1-4 0 0,0 3 0 0,3 1 0 16,-4-1 0-16,1-2 0 0,-1 8 0 0,4-2 0 16,-3 0 0-16,0 2 0 0,-1 1 0 0,-3-3 0 15,0 2 0-15,4-2 0 0,-4 3 0 0,0-1 0 0,4-2 0 16,-4 6-8-16,0 0 8 0,3-3 0 0,-3 2 0 16,0-2 0-16,0 6 0 0,1-3 0 0,2-3 0 15,-3 6 0-15,-7 0 0 0,7-3 0 0,4 3 0 16,-4-10 0-16,3 10 0 0,-10 0 8 0,0 0-8 15,11 0 0-15,0-3 0 0,-4-3 0 0,-7 6 0 16,10 0-10-16,-10 0 10 0,7 0 8 0,-7 0 8 16,0 0 3-16,11 0 0 0,-11 0-31 0,10 9-7 15,-10-9-1-15,11 0 0 0,-11 0 20 0,7 10 0 16,0-7 0-16,-7-3 0 0,4 9 0 0,3 1 0 0,-7-10-8 16,7 9 8-16,-7-9 0 0,10 3 0 0,-3 6 0 0,4-2 0 15,-4-4 0-15,-7-3 0 0,11 3 0 0,-1 3 0 16,-10-6 0-16,7 0 0 0,4 3 0 0,-11-3 0 15,0 0 0-15,7 0 0 0,4 0 0 0,-1 10 0 16,1-10 0-16,-4 6 0 0,-7-6 0 0,10 3 0 16,1 0 0-16,0 4 0 0,-1-4 0 0,-6-3 0 15,6 9 0-15,-3-9 0 0,4 6 0 0,-4-2 0 16,-7-4 0-16,10 3 0 0,1 6 0 0,0-3 0 16,-11-6 0-16,0 4 0 0,10 5 0 0,-3-6 0 15,-7-3 0-15,7 9 0 0,-7-9 0 0,4 10 0 16,6-1 0-16,-2-6 0 0,-8-3 0 0,0 0 0 15,10 10 0-15,-3-1 0 0,-7-9 0 0,7 3 0 0,-7-3 0 16,7 10 0-16,0-4 0 0,-7-6 0 16,0 9 8-16,4-2-8 0,3 2 0 0,0-3 0 0,-7 1 10 0,3 2-10 15,1 1 10-15,3-1-10 0,-3 0 0 0,-1 4 0 16,1-4-8-16,3 1 8 0,0-1 0 0,-7 4 0 16,0-4 0-16,3 0 0 0,4-2 0 0,-3 2 0 15,-4 1 0-15,3 2 0 0,-3-3 0 0,4 1 0 16,-1 2 8-16,-3-2-8 0,0-1 0 0,0 4 0 15,4-4 0-15,-4 4 0 0,0-4 0 0,0 10 0 16,4-6 0-16,-4 2-10 0,3 1 10 0,1-7 0 16,-8 10 0-16,4-6 0 0,4-1 0 0,-4 10 0 15,0-6 0-15,0-1 0 0,0 4 0 0,0 3 0 16,0-9 0-16,-4 6 0 0,4-1 0 0,0-5 0 0,4 6 0 0,-4-7 0 16,-4 7 0-16,8-6 0 15,-1-1 0-15,-3 4 0 0,0-4 0 0,4 1 0 0,-4 0 0 0,3-4 0 16,4 10 0-16,-3-7 9 0,-4-2-9 0,0 9 0 15,7-4 0-15,-4 1 0 0,-3 0 0 0,0-1 0 16,0 1 0-16,4 3 0 0,-4-7 0 0,-4 10 0 16,4-12 0-16,0 8 0 0,0-5 0 0,-3 6 0 15,-1-7 0-15,4 1 0 0,4-4 0 0,-1 10 0 16,-3-9 8-16,4 2-8 0,-1-3 0 0,-3 4 0 16,7-4 8-16,-3 1-8 0,-1-7 0 0,1 6 0 15,3 1 9-15,-3-1-9 0,-1-6 0 0,4 7 9 16,-3-1-9-16,3-6 0 0,-4 7 0 0,1-1 0 15,-1 0 0-15,4 1 0 0,0-1 0 0,-3-2 0 16,0 2 0-16,3 0 0 0,0-2 0 0,-4-1 0 16,4 3 8-16,4 1-8 0,-8-4 8 0,8 0-8 15,-1 4 0-15,1-1 0 0,-4-3 0 0,4 1 0 16,-1-1 0-16,4-3 0 0,-7 6 0 0,4 1 0 0,-4-7 0 0,7 3 0 16,0-3 0-16,-7 7 8 0,0-7-8 0,4 6 0 15,3-2 0-15,-3 2 0 0,-11-9 0 0,3 6 8 16,8 4-8-16,-1-1 0 0,1-3 0 0,0 1 0 15,3 2 0-15,3 0 0 0,1 1 0 0,0-7 0 16,-4 6 0-16,-4 1 0 0,4-7 0 0,1 3 0 16,-1-3 0-16,-14-3 0 0,10 0 0 0,4 10 8 15,0-10-8-15,1 9 0 0,-5-6 0 0,4-3 0 16,-3 10 8-16,-1-10-8 0,5 9 0 0,-5-3 0 16,1-2 0-16,3-1 8 0,-4 3-8 0,4-3 0 0,-3 3 0 15,3-2 0-15,0-1 0 0,0 3 0 0,1-3 0 0,-1 3 0 16,10-3 0-16,-3 4 0 0,-6-4 0 0,-1 0 0 15,3 6 0-15,1-9 8 0,3 10-8 16,0-4 0-16,-3-3 0 0,3 0 0 0,4 4 0 0,0-4 0 16,-4 3 0-16,3-3 0 0,-2-3 0 0,2 0 0 15,-3 0 0-15,4 6 8 0,3-6-8 0,-7 0 0 16,1 0 0-16,-1 0 8 0,7 0-8 0,4 0 0 16,-8 0 0-16,8 0 8 0,-7 0-8 0,0 4 0 15,3-1 0-15,0 3 0 0,0-3 0 0,1 3 0 16,2-2 0-16,-3-1 8 0,-3 6-8 0,0-3 0 15,0-3 0-15,-4 4 0 0,0-4 0 0,4 0 0 16,-1-3 0-16,5 0 0 0,2 0 0 0,1 0 0 16,0 0 0-16,7 0 0 0,-1-3 0 0,1 3 0 15,4-3 12-15,-5-4-4 0,-2 7 0 0,-1 0 0 0,0 0-8 16,4 0 0-16,0 0 0 0,7-3 0 0,-4 3 0 0,4 0 0 16,-4 0 0-16,4 0 0 0,-4 0 0 0,4 3 0 15,-7-3 0-15,0 0 0 0,-4 10 0 0,0-10 0 16,1 3 0-16,-1-3 0 0,4 0 0 0,-4 0 0 15,4 0 0-15,0 0 0 0,-1-3 0 0,1 3 0 16,7-3 0-16,0-4 0 0,-4 7 0 0,4 0 0 16,-4 0 0-16,1 0 0 0,-1-3 0 0,0-3 0 15,4 6 0-15,0-3 0 0,4 3 0 0,-1 0 0 16,7 0 0-16,-6 3 0 0,-1-3 0 0,1 0 0 16,-8 6 0-16,0-3 0 0,1-3 0 0,-5 7 0 0,8-7 0 15,-7 3 0-15,3-3 0 0,1 3 0 16,3-3 0-16,-1 6 0 0,-2-3 0 0,-4-3 0 0,-1 7 0 0,1-7 0 15,-7 3 0-15,3-3 0 0,4 0 0 0,3-3 0 16,8 3 0-16,-4-7 0 0,-1 7 0 0,1 0 0 16,4 0 8-16,-4 0 0 0,-4 0 0 0,4 7 0 15,-7-7-8-15,-4 3 0 0,4-3-12 0,-1 0 12 16,5 0 0-16,-1 0 0 0,-3 0 0 0,3 0 0 16,4 0 0-16,0 0 0 0,-4 6 0 0,-3-3 12 15,0-3-12-15,-4 0 0 0,-3 3-10 0,7-6 10 16,0 3 0-16,3-3 0 0,11-3 0 0,-4 6 0 15,1 0 0-15,3-10 0 0,3 10 0 0,0 0 10 16,-6 0-10-16,-1-3 0 0,-3-3 0 0,7 3 0 16,0 0 12-16,3-4-4 0,1 4 0 0,-4-3 0 15,-4 6-5-15,-7 0-3 0,1 0 0 0,-4-3 0 0,-4 3 0 16,4-6 0-16,-4 3 0 0,0 3 0 16,0-4-66-16,1-2-10 0,-1 3-1 0,-3-3-967 15,-8 6-194-15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9T17:43:20.371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206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4720 6800 864 0,'0'0'76'16,"0"0"-60"-16,0 0-16 0,0 0 0 0,0 0 176 0,0 0 33 15,0 0 7-15,0 0 0 0,0 0-160 0,0 0-33 16,0 0-7-16,0 0 0 0,0 12-16 0,0-2 0 15,4-1 0-15,-1 4 0 0,-3-13 0 0,7 9 0 16,-3 1 0-16,3-1 0 0,-7 0 0 0,3 4 0 0,1 0 0 0,-4 5 0 16,3 1 0-16,1-3 17 15,0 3-3-15,3-1-1 0,-7 4 25 0,3 0 5 16,-3 0 1-16,0 0 0 0,0 7 13 0,0-4 3 16,7 6 1-16,-7 0 0 0,0 1-7 0,0-1-2 15,0 7 0-15,0-1 0 0,0 4-12 0,0 0-2 0,0 3-1 16,0-4 0-16,0 4-9 0,0-3-3 0,0 3 0 15,0-3 0-15,0 3-8 0,0 6-1 0,0-6-1 0,0 6 0 16,0 3-7-16,0-3-8 0,-7-3 11 0,7 4-11 16,-3-1 8-16,3-3-8 0,0 6 0 0,-7 0 0 15,3 1 8-15,4 5-8 0,-4-2 0 0,4-4 0 16,-3 7 0-16,3-4 0 0,0-6 0 0,0 10 0 16,0-7 27-16,0 4 1 0,0-4 1 0,0 10 0 15,0-1-29-15,0-8 0 0,0-1 0 0,0 7 0 16,0-4 8-16,0 4-8 0,0-4 0 0,0-3 0 15,0 10 14-15,0 0-3 0,0-10-1 0,0 0 0 0,0 7-10 0,0-4 0 16,0-2 0-16,0-1 0 0,0 7 0 0,0-4 13 16,3 7-3-16,1-4-1 15,-4-2-9-15,4-4 0 0,-4 4 0 0,7-1 0 0,-7-3 0 16,0 1 8-16,3-1-8 0,-3 0 8 16,7 1 4-16,-7-1 0 0,0 3 0 0,0-2 0 0,0-7-12 15,0 6 0-15,0-3 0 0,0 3 8 0,0 1-8 16,0-1 0-16,0-3-12 0,0 4 12 0,0-11 0 0,0 8 0 15,0-7 0-15,4-1 0 0,-4 4 0 0,3-3 0 16,-3 0 12-16,0 0-4 0,7-3-8 0,-7 0-11 16,0-7 3-16,0 7 0 0,4-7 8 0,-4 4 16 15,0-3-4-15,7-4-1 0,-7 0-2 0,0 4 0 0,0-4 0 16,0 1 0-16,0-4 1 0,0 3 0 0,0 0 0 0,0 1 0 16,0-7 0-16,0 6 0 0,0-3 0 0,0-2 0 15,0 2-10-15,-7-3-9 0,7 0 9 16,0-3-13-16,0 0 13 0,0-6 0 15,0 2 0-15,7 1 0 0,-7-6 0 0,0-1 0 0,-7 7 0 0,7-10-9 32,7 1-24-32,-7-1-5 0,0-2-1 0,0 2 0 15,0-3-90-15,0-6-19 0,0 3-3 0,0-3-589 0,3 13-117 0</inkml:trace>
  <inkml:trace contextRef="#ctx0" brushRef="#br0" timeOffset="1387.33">1348 10811 403 0,'0'0'36'0,"0"0"-36"0,0 0 0 0,0 0 0 16,0 0 152-16,0 0 24 0,0 0 5 0,0 0 1 15,0 0-100-15,0 0-20 0,0 0-4 0,0 0-1 16,0 0-31-16,0 0-6 0,0 0-2 0,0 0 0 16,0 0 2-16,0 0 0 0,0 0 0 0,0 0 0 15,0 0 27-15,0 0 5 0,0 0 2 0,0 0 0 16,0 0 10-16,0 0 3 0,0 0 0 0,0 0 0 15,0 0-13-15,0 0-2 0,0 0-1 0,3 0 0 16,8-4-13-16,-8-5-2 0,4 9-1 0,4-3 0 16,-11 3-11-16,10-6-1 0,-2 6-1 0,2-3 0 0,-10 3 2 0,11-7 0 15,-1 7 0-15,1-3 0 0,-1 3 0 0,-2-3 0 16,2-3 0-16,1 6 0 0,-1 0-11 0,4 0-1 16,-3 0-1-16,3-3 0 15,7 3-11-15,-7-7 0 0,8 7 9 0,2-3-9 0,1 3 0 16,0-6 0-16,6 3 0 0,-2 0 8 0,-1-4-8 15,4 7 0-15,3 0 8 0,0-3-8 0,4-3 0 16,0 6 0-16,3 0 0 0,-7 0 8 0,4-3-8 0,0 3 8 16,7 0-8-16,0-6 8 0,0 2-8 0,3 4 11 15,4 0-11-15,7 0 12 0,0-9 0 0,0 9 1 16,0-3 0-16,7-3 0 0,-4-1-1 0,8 1 0 16,3 3 0-16,0-3 0 0,4 3-12 0,6-4 9 15,-6 4-9-15,7-6 8 0,3 9-8 0,-4-10 0 16,1 10 0-16,0-3 0 0,-1-3 0 0,1 6 0 0,3-3 0 15,4 3 0-15,-7-3 0 0,3 3 0 16,4-7 0-16,3 7 0 0,0-9 0 0,0 9 0 0,-7 0 0 0,11-3 0 16,4-7 9-16,-1 1 10 0,0 6 1 0,-7-3 1 15,1-7-1-15,6 10-1 0,0-3 0 0,1-4 0 16,-1-2-11-16,0 9-8 0,1-4 12 0,-5-2-12 16,1 6 18-16,-4-7-3 0,1 7-1 0,-5-3 0 15,5 0-14-15,-8-1 8 0,7 7-8 16,-3-9 0-16,-1 9 12 0,-2-3-4 0,-1-3-8 15,0 6 12-15,4-4-12 0,-4 4 0 0,-3-3 0 0,3-3 0 16,-4 6 0-16,1 0 0 0,0 0 0 0,-4 0-10 16,0 0 18-16,0 0 3 0,-7-3 1 0,4 3 0 15,-8 0-12-15,8 3-17 0,-4-3 4 0,4 0 1 16,-11 0 12-16,3 6 0 0,-3-3 0 0,-7 1 0 16,11-4 0-16,-11 9 8 0,0-9 0 0,0 9-8 0,-4-9 11 0,1 7-11 15,-8-4 10-15,0 0-10 0,-3 3 22 0,0-3-2 16,0-3 0-16,-4 10 0 0,1-7-20 0,-1 3-15 15,-7-6 3-15,1 3 0 0,-1-3 12 0,-3 0 16 16,3 7-3-16,-7-4-1 16,0-3-35-16,1 6-7 0,-5-3-2 0,-3-3 0 15,4 3-72-15,0-3-16 0,-8 0-2 0,5 6-643 16,-1-2-129-16</inkml:trace>
  <inkml:trace contextRef="#ctx0" brushRef="#br1" timeOffset="11342.99">2170 10503 403 0,'0'0'36'0,"0"0"-36"16,0 0 0-16,0 0 0 0,0 0 163 0,0 0 25 16,0 0 6-16,0 0 1 0,0 0-135 0,7 10-28 15,-7-1-4-15,3-6-2 0,-3-3-16 0,7 10-10 16,4-10 12-16,-4 6-12 0,3-3 20 0,1 0-4 0,0-3 0 0,3 0 0 15,0-3 14-15,3 3 2 16,-2 0 1-16,-5 0 0 0,4 0 11 0,-3 0 1 0,7-3 1 0,3 3 0 16,-7-6-17-16,7 6-3 15,0 0-1-15,-7-3 0 0,7-4 11 0,-6 7 3 0,2 7 0 16,1-7 0-16,-1 0-19 0,5 0-3 0,-1 0-1 16,3 0 0-16,-6 3 9 0,3-3 2 15,4 0 0-15,0 0 0 0,-1 0 1 0,8 0 1 0,-7 0 0 0,-1 0 0 16,1 0-1-16,7 0-1 0,-7 0 0 0,3 0 0 15,-3 0 2-15,6 0 1 0,-2 0 0 0,2 0 0 16,-6 0-18-16,0 0-3 0,3 0-1 0,4 0 0 16,-8 0 2-16,1 0 0 0,7 0 0 0,-8 6 0 15,5-3-10-15,-5 0 8 0,1-3-8 0,0 0 8 16,-1 0-8-16,8 0 0 0,-11 6 0 0,8-2 0 16,2-4 0-16,-6 0 0 0,0 0 0 0,3 6 0 15,-3-3 11-15,-1-3-3 0,8 0-8 0,-11 6 12 0,4-6 0 0,0 3 0 16,3-3 0-16,-3-3 0 0,-1 3 3 0,1 0 0 15,3 0 0-15,-3 0 0 16,0 0-4-16,-8 0-1 0,1 3 0 0,-1-3 0 0,5 0-2 0,-1 0 0 16,-4 0 0-16,5 0 0 0,-1 4 0 0,-4-4 0 15,5 0 0-15,-1 0 0 0,-4 0-8 0,5 0 10 16,-1-4-10-16,-4 4 10 0,5-3-10 16,-1-3 0-16,-4 6 9 0,5-3-9 0,-1-3 8 0,3 6-8 15,-6-4 10-15,3-2-10 0,4 6 11 0,-4 0-11 16,-3-3 12-16,3 0-12 0,0-3 0 0,-3 6 0 15,-1 0 0-15,1-3-12 0,0 3 33 0,-4-7 7 16,0 7 2-16,7-3 0 0,-7 3-22 0,7-6-8 16,-7 3 0-16,4 3 0 0,0 0 12 0,-4-3-3 15,7-4-1-15,-11 4 0 0,8-3-8 0,3 6 0 16,-7 0 0-16,1-3 0 0,2 0 0 0,1-4 0 0,-4 7 0 0,4 0 0 16,-4-3 0-16,7-3 0 0,-11 6 0 0,5 0 0 15,-1 0 0-15,7-3 0 0,-7 3 0 0,0-6 0 16,0 6 0-16,4 0 0 0,-4 0 0 0,0 0 0 15,7 0 0-15,-7 0 0 0,0 0 0 0,4 0 0 16,7 0 0-16,-11 0 0 0,3 0 0 0,1 0 0 16,0 0 0-16,3 0 0 0,-7 0 0 0,4 0 0 15,-1 0 0-15,-3 0 0 0,4 0 0 0,-4 0 0 16,7 0 0-16,-10-4 8 0,7 4-8 0,-4 0 8 16,3 0-8-16,-6-3 0 0,7 3 0 0,3 0 0 15,-7-6 0-15,7 6 0 0,-10 6 0 0,6-6 0 16,4-6 0-16,1 6 0 0,-8 0 8 0,3 0-8 15,1 0 0-15,0-3 10 0,-1 3-10 0,-6-6 10 16,6 6-10-16,-2 0 0 0,2 0 0 0,-6-4 0 0,3 4 0 16,-4-6 0-16,5 6 0 0,-1 0 0 0,0 0 0 0,0-3 0 15,4 3 0-15,-8-3 0 0,1-3 0 0,3 6 0 16,-4 0 0-16,4 0 0 0,-3 0 0 0,0 0 0 16,3 0 0-16,-7-3 0 0,3 3 10 0,1 0-10 15,0-7 12-15,-1 7-12 0,4 0 12 0,-3 0-12 16,3 0 12-16,-3 0-12 0,3 0 10 0,0 0-10 15,3 0 8-15,-6-3-8 0,3 3 0 0,-3-6 0 16,-1 3 0-16,4 3 0 0,-3 0 0 0,3-3 8 0,-3 3-8 16,-1-7 0-16,8 7 8 0,-4 0-8 0,-3 0 8 0,3 0-8 15,3-3 0-15,-6-3 0 16,7 6 0-16,-4 0 0 0,3 0 0 0,-6-3 8 16,3 3-8-16,0-3 0 0,0 3 0 0,-3 0 0 15,3-7 0-15,4 7 0 0,-11 0 0 0,10 0 0 0,-6 0-12 16,3 0 12-16,-3-3 0 0,6 3 0 15,-3 0 0-15,4 0 0 0,-4 0 0 0,0 0-12 0,4 0 4 0,-1-6 8 16,1 6 0-16,0 0 0 0,-4 0 0 0,3-3 8 16,-2 3-8-16,2 0 0 0,1-6 9 0,-4 6-9 15,7 0 8-15,-10 0-8 0,13 0 8 0,-10-4-8 16,4 4 0-16,0-3 0 0,-4 3 0 0,7-6 0 16,-10 6 0-16,6 0 0 0,1 0 0 0,0-3-12 15,-4-3 12-15,3 6-13 0,1 0 5 0,-4-4 8 16,7-2 0-16,-3 6 10 0,-4-3 1 0,4 0 0 0,-1-3-11 15,8 6 0-15,-7-10 0 0,-1 7 0 0,1-3 21 0,3 3-1 16,4 0 0-16,-4-4 0 0,-7-2-28 0,4 9-7 16,-1-6-1-16,4-1 0 0,-3 4 16 15,3-3 0-15,-7 3 0 0,8-3 0 0,-8 2 10 16,0 1 5-16,0-3 1 0,3-3 0 0,-6 9-16 16,7-10-15-16,-4 7 3 0,3-6 1 0,-9 9 11 15,9-10 0-15,-6 1 10 0,6-4-10 0,-6 4 9 0,3 6-9 16,4-10 8-16,-4 4-8 0,0-1 0 0,7-2 8 15,-10 2-8-15,6 1 0 0,1-4 11 0,0 4-3 16,-1 0-8-16,1-4 12 0,3 4-12 0,-7-1 0 16,7 1-12-16,-10-1 12 0,7 4 0 0,-1-9 0 15,-3 5 0-15,4 4 0 0,0-10 0 0,-1 7 0 0,-3 2 0 16,4-8 0-16,0 9 0 0,-1-10 8 0,-3 6-8 0,0 4 0 16,4-3 0-16,-4-7 8 0,0 4-8 0,0-1 0 15,1 0 0-15,-1-2 0 0,0 2 0 0,3 4 0 16,-2-4 8-16,-1-6-8 15,0 10 0-15,0-3 0 0,-4-1 8 0,5 0-8 0,-1-2 0 0,0-1 0 16,0 0 12-16,0 4-3 0,0-1-1 0,0-6 0 16,-3 10-8-16,3-3 0 0,0 2 0 0,-7-2 8 31,0-1-57-31,0-3-12 0,4 10-3 0,-1-10 0 0,4 7 104 0,-6-4 20 0,2 4 4 0,1-3 0 16,-4-7-53-16,3 12-11 0,4-8 0 0,-7 5 0 15,4-5 0-15,0-4 0 0,-4 9 0 0,3-2 0 16,4-7 0-16,-7 10 0 0,1-4 0 0,-1-6 0 0,7 7 0 0,-7-1 0 15,0 1 8-15,3-4-8 16,-3 3 0-16,4-5 0 0,-4 5 0 0,4 4 8 16,-4-7-8-16,-4 0 0 0,4 4 0 0,4-1 8 0,-4-6-8 15,0 10 0-15,0-7 0 0,0 1 0 0,4 2 0 0,-1-6 0 16,-3 7 0-16,4-7 8 0,-4 6-8 0,4 1 0 16,-1-7 0-16,-3 7 0 0,7-7 8 0,-10 0-8 15,10 6 8-15,-3-2-8 0,-4-1 0 0,3 0 0 16,4 1 0-16,0-1-8 0,-7 0 8 0,4 1 0 15,3-1 0-15,0 3 0 0,-3-5 0 0,-1 5 0 16,1 0 0-16,0 1 0 0,6-4 0 0,-10 4 0 16,4-1 0-16,3-6 0 0,0 7 0 0,0-1 0 15,0-2 0-15,4 2 0 0,-4-6 0 0,0 7 0 16,4-7 0-16,-4 6 0 0,0 4 0 0,0-4 0 16,0-5 0-16,0 8 0 0,4-6 0 0,-4 1 0 15,0 2 0-15,4 4-8 0,-4-4 8 0,4 1 0 16,-4 2 0-16,0-8 0 0,0 8 0 0,0-2 0 0,0-1 0 15,-3 4 0-15,6-4 0 0,-3 1 0 0,1-4 0 0,2 6 0 16,1-2 0-16,-4 2 0 0,0 1 0 0,0 3 0 16,0-10 0-16,0 10 0 0,1-4 0 0,2-5 0 15,1 9 0-15,-4-4 0 0,4 1 0 0,-4-1 0 16,3 1 0-16,1-1 0 0,0 1 0 0,-4 3 0 16,3-10 0-16,-3 10 0 0,1-10 0 0,-1 7 0 15,0 2 0-15,3-8 0 0,-2 5 0 0,2 4 0 16,-3-10 0-16,4 13 0 0,0-6 0 0,-1-1 0 15,-3-2 0-15,4 3 0 0,3-1 0 0,-7 7 0 0,4-3 0 16,0-7 0-16,-1 10 0 0,-3-3 0 0,0 3 0 0,4-7 0 16,-4 1 0-16,4 6 0 0,-1-4 0 0,1 4 0 15,0-6 0-15,3 9 0 0,0-10 0 16,-7 10 0-16,7-9 0 0,-3 6 0 0,0-6 0 16,-1 9 0-16,1-10 0 0,-1 7 0 0,1-3 0 15,0 6 0-15,-1-3 0 0,1-1 0 0,-4 4 8 16,0-6-8-16,4 6 8 0,-4 0-8 0,-3-3 0 0,-1-3 0 15,8 6 0-15,-4-3-8 0,-3-4 8 0,3 7 0 16,3-3-9-16,1 0 9 0,0-3 0 0,-4 6 0 16,-4 0 0-16,1-3 0 0,14 3 0 0,-8 0 12 15,-6 0-2-15,3 0 0 0,7 0-10 0,-3 0 0 16,-4-7 0-16,0 7 0 0,-4 0 0 0,5 0 8 0,-1 0-8 16,0 0 0-16,-7 0 0 0,0 0 8 0,7 0-8 0,-3 0 0 15,-4 0 19-15,0 0-2 0,0 0 0 0,3 0 0 16,1 0-17-16,-4 0 0 15,0 0 8-15,4 0-8 0,-1 0-8 0,1-3-6 16,-11 3-1-16,7 0 0 0,3 0 23 0,1-6 4 0,-4 3 0 16,-3 3 1-16,-1 0-13 0,8 0-16 0,-4 0 3 15,-7 0 1-15,0 0 12 0,0 0 0 0,10 0 0 0,-10 0 0 16,0 0 0-16,0 0 0 0,11-3 0 0,-4 3 0 16,4-7 0-16,-11 7 0 0,0 0 0 0,10 0 0 15,4 0 9-15,-3-3-1 0,-11 3-8 16,7-6 12-16,7 6-12 0,-7 0 11 0,0-3-11 0,-7 3 10 15,7 0-10-15,4-3 0 0,-1-4 0 0,-3 7 0 16,-7 0 0-16,0 0 0 0,11 0 0 0,-11 0 0 0,-7-9 0 0,7 9 0 16,11 0 8-16,-1-9-8 0,1 9 0 15,-11 0 0-15,0 0 0 0,3 0 8 0,11-3-8 0,-7-1 0 16,-7 4 0-16,0 0 0 0,11-6 0 0,-4 6 0 16,-7 0 0-16,0 0 0 0,0 0 0 0,0 0 0 15,0 0 8-15,0 0-8 0,-4-3 0 16,4 3 0-16,0 0 0 0,0 0 0 0,0 0-10 0,0 0-1 15,0 0 0-15,0 0 0 16,0 0-185-16,0 0-36 0</inkml:trace>
  <inkml:trace contextRef="#ctx0" brushRef="#br1" timeOffset="12927.84">10499 7854 115 0,'0'0'10'0,"0"0"-10"16,0 0 0-16,0 0 0 0,-7 3 24 0,7-3 4 15,0 0 0-15,0 0 0 0,-7 0 16 0,7 0 3 0,0 0 1 0,0 0 0 16,0 0 48-16,0 0 11 0,0 0 1 0,7 6 1 15,3-3-3-15,-10-3-1 0,0 0 0 0,0 0 0 16,14-3-29-16,-7 3-5 0,-7 0-2 0,0 0 0 16,0 0-20-16,7-6-4 0,4 6-1 15,-11 0 0-15,0 0-16 0,11-3-4 16,10-1-1-16,-11-2 0 0,1 6 13 0,3 0 4 0,4-3 0 0,-1-3 0 16,1 6-32-16,0-3-8 0,-1-4 0 0,4 4 0 15,4 3 0-15,0-9 0 0,-11 9 0 0,11-3 0 16,-1-4 13-16,1 4-1 0,-4-3-1 0,0 3 0 15,0-7-2-15,1 7 0 0,-1-3 0 0,0 3 0 16,-7 3 8-16,4-3 2 0,3-4 0 0,0 7 0 16,0 0 10-16,-3 0 3 0,3 0 0 0,4 0 0 15,-4 0-3-15,0 0 0 0,0 0 0 0,4 0 0 0,3 7-2 0,-3-7-1 16,-8 0 0-16,12 0 0 0,2 0-26 0,1-7 0 16,-11 7 8-16,1 0-8 0,2 0 17 0,1 0 2 15,0-3 0-15,-4 3 0 16,0 0-7-16,0 0 0 0,0 0-1 0,0-6 0 0,-3 6-11 0,0 0 0 15,3 0 0-15,0 0 8 0,-3 0-8 0,-1 0 8 16,5 0-8-16,-5 0 8 0,1-3-8 0,-1 3 0 16,1-6 0-16,0 6-11 0,-1 0 11 0,1 0 12 15,0-3-2-15,-1 3-1 0,-3-4-9 0,4 4 0 16,-4-6 0-16,0 6 0 0,0 0-9 0,0 0-1 16,1 0 0-16,-1-3 0 15,-4-3-25-15,1 6-5 0,-4 0 0 0,-4 0-969 0</inkml:trace>
  <inkml:trace contextRef="#ctx0" brushRef="#br2" timeOffset="31188.87">10597 10397 748 0,'0'0'67'0,"0"0"-54"15,0 0-13-15,0 0 0 0,11 0 166 0,-11 0 30 16,0 0 7-16,0 0 1 0,14 0-145 0,0 0-29 16,-3 0-6-16,-11 0 0 0,10 3-6 0,-10-3-1 15,11 6 0-15,-11-6 0 0,0 0 3 0,0 0 1 0,4 3 0 0,-4 7 0 16,-8 2-5-16,1-2-2 0,0-1 0 0,-3 4 0 16,3 2-2-16,-7 1 0 0,-8-7 0 0,8 10 0 15,4-6 10-15,-4 5 2 0,-11-5 0 0,4 6 0 16,3-7 28-16,8 1 7 0,-5 6 1 0,1-7 0 15,-7 7-6-15,7 0-1 0,3-3 0 0,1 2 0 16,-11 1-26-16,7 3-6 0,7 0-1 0,-4 0 0 16,-3 0-20-16,0 0 0 0,3 9 0 0,1-2 0 15,-1-4 0-15,-3 6 0 0,3-3 0 0,1-3 0 16,3 4 0-16,0-8-10 0,0 1 1 0,0-3 0 31,3-6-27-31,0 6-4 0,1-7-2 0,-1-2 0 16,1-7-103-16,3-3-21 0,0 0-4 0,0 0-627 0</inkml:trace>
  <inkml:trace contextRef="#ctx0" brushRef="#br2" timeOffset="31592.88">10421 10547 288 0,'0'0'25'0,"4"0"-25"16,-4 0 0-16,0 0 0 0,0 0 164 0,0 0 27 0,0 0 5 0,-7-3 2 16,-8 3-100-16,5-3-20 0,10 3-4 0,0 0-1 15,0 0-7-15,0 0-2 0,0 0 0 0,0 0 0 16,0 0-11-16,-7-6-2 0,7 6-1 0,0 0 0 16,0 0-7-16,0 0-2 0,0 0 0 0,0 0 0 15,0 0-20-15,0 0-4 16,0 0-1-16,-4 9 0 0,-6-6-3 0,10-3-1 0,3 10 0 0,-3-4 0 15,-3-3 12-15,3-3 1 0,10 9 1 0,1-5 0 16,-8 2-26-16,1-3 8 0,3 3-8 0,4-3 0 16,3 7 12-16,-7-7-2 0,-7-3-1 0,7 9 0 15,7 1-1-15,-4-1 0 0,-10 4 0 0,0-1 0 16,8 4 1-16,-1 0 0 0,0 2 0 0,-4 1 0 16,-3-3-1-16,0 9-8 0,11-3 12 0,-4 0-4 15,0 0-8-15,0-3 8 0,-4-4-8 0,4 7 8 0,1-3 0 16,-1 0 0-16,0-3 0 0,3 2 0 0,4-5-8 0,0 6 0 15,-10-10 0-15,7 4-644 16,3-4-132-16</inkml:trace>
  <inkml:trace contextRef="#ctx0" brushRef="#br2" timeOffset="32753.05">4678 6314 345 0,'0'0'15'0,"0"0"4"0,0 0-19 0,0 0 0 0,0 0 0 0,0 0 0 16,0 0 275-16,0 0 51 0,0 0 10 0,0 0 3 16,0 0-262-16,7 0-52 0,0 9-10 0,-4-6-3 15,5 7-12-15,-1-1 8 0,-4 1-8 0,4 2 0 16,-3-2 0-16,-1-1 0 0,4 4 0 0,4-4 0 16,-11 4 20-16,7-4-3 0,0 3 0 0,4-2 0 15,-8 2 11-15,4-2 3 0,-3 9 0 0,6-7 0 16,-6-2-15-16,3 2-2 0,0 7-1 0,-4-7 0 15,4-2-13-15,1 2 11 0,2 4-11 0,-6-3 10 16,6-4-10-16,1 4 0 0,-8-4 0 0,4-6 0 16,0 3 0-16,1-2 0 0,2 2-14 0,-3-3 5 15,4-3-122-15,-4-3-24 0,7-3-5 0</inkml:trace>
  <inkml:trace contextRef="#ctx0" brushRef="#br2" timeOffset="33067.92">5302 6148 1551 0,'0'0'34'0,"0"0"7"0,0 0 2 0,0 0 1 0,0 0-36 15,0 0-8-15,-3 0 0 0,-4 0 0 0,0 9 15 0,0-3 1 0,-4-2 0 0,0 8 0 16,4-3 0-16,-10 10 0 0,3-6 0 0,-4 9 0 16,-3 0 6-16,0-3 2 0,-1 2 0 0,5 1 0 15,-8 10-4-15,4-4 0 0,7 3 0 0,-11 4 0 16,0 6 5-16,1-7 1 0,-1 13 0 0,4 0 0 16,-11-3-3-16,4 6-1 0,3 4 0 0,-7-4 0 15,4 0-22-15,4-3 0 0,-12-3 0 0,12 6 8 31,-8-15-82-31,14 5-16 0,-6-8-3 0,13-1-1 0</inkml:trace>
  <inkml:trace contextRef="#ctx0" brushRef="#br2" timeOffset="48434.75">4396 5994 921 0,'0'0'40'0,"0"0"10"0,0 0-40 0,0 0-10 0,0 0 0 0,0 0 0 16,0 0 157-16,0 0 30 0,0 0 5 0,3 3 2 15,8-3-204-15,-1 0-41 0,-3 0-8 0,0-3-600 16</inkml:trace>
  <inkml:trace contextRef="#ctx0" brushRef="#br1" timeOffset="58405.03">10975 15875 633 0,'0'0'56'15,"0"0"-44"-15,0 0-12 0,0 0 0 16,0 0 192-16,0 0 36 0,0 0 7 0,0 0 1 16,0 0-115-16,0 0-23 0,0 0-5 0,0 0-1 15,0 0-48-15,0 0-11 0,0 0-1 0,11 0-1 16,-1 0-19-16,-10 0-4 0,0 0-8 0,0 0 12 15,11-6 7-15,-11 6 1 0,-4-7 0 0,4 7 0 0,0-9 16 0,0 6 3 16,0-7 1-16,-3 1 0 0,-8 0-8 0,8 6 0 16,3-7-1-16,-4 1 0 0,-10-1-15 0,7-2-2 15,10 2-1-15,-3 1 0 0,-3 3 8 0,-1-4 2 16,-3 1 0-16,4-1 0 0,3 1 2 0,-7 6 1 16,-11-7 0-16,7 4 0 0,8 3-7 0,-4 0-2 15,-11-3 0-15,4 6 0 0,-4 0-9 0,8 0-8 16,-4 0 12-16,0 6-12 0,-8-3 0 0,8 0 0 0,7 7 0 15,-7-1 0-15,-3 0 0 0,2 4 0 16,5-4 0-16,-1 4 0 0,1 6 0 0,-4 0 0 16,-1-7 13-16,8 10-4 0,4 0-9 0,-4 0-11 15,0-3 3-15,0 3 0 0,3 0 8 0,1-4 0 0,-1 1 0 16,1-3 0-16,-1 3 0 0,4-7 0 16,7 7 0-16,-7-6 0 0,0 2 0 0,4-8 14 0,6 2-3 15,1 0-1-15,-8 1-2 0,8-7-8 0,0 3 12 0,3-3-4 16,0-3-8-16,-4 0 0 0,4 0 9 0,1-3-9 15,-1-3 20-15,0 3 0 0,-7-7 0 0,3 1 0 16,5 0-20-16,-5 6-10 0,-3-10 1 0,-3 4 0 16,3-1 9-16,0-2 0 0,0-1 0 0,-4-3 0 15,-6 4 8-15,6-7-8 0,4 10 8 0,1-4-8 16,-12-6 0-16,8 7 8 0,6 2-8 0,-3-2 0 16,0 2 0-16,-3 1 0 0,-1 6 0 0,4-7 0 0,4 7 0 0,-4-3 0 15,-7 6-9-15,0 0 9 0,7-3 0 0,-7 3 0 16,0 0 0-16,0 0 8 0,0 0-8 0,0 0 0 15,0 0 0-15,0 0-11 0,-11 3 11 0,1-3 0 16,10 0 0-16,-4 9 0 16,-3 1 8-16,0-7 3 0,4 6 1 0,3 1 0 0,3 2 4 0,-3-2 0 15,-7-1 1-15,7 1 0 0,7-1-9 16,-3 3-8-16,-11-2 12 0,7 2-12 0,7 1 14 0,-4-4-4 16,-3 7-1-16,0-3 0 0,0-1-9 0,7 7 0 15,0-3 0-15,-3 2 0 0,-4 1 9 0,3 3-9 16,8 0 10-16,-4 6-10 0,-7-3 9 0,7 7-9 15,0 2 8-15,4-2-8 0,-4 5 0 0,-4-5 0 16,-3 2 0-16,0-2 0 0,11-1 13 0,-8 3-2 16,-10-5-1-16,4-1 0 0,10-3 0 0,0 3 0 0,-7-3 0 15,0 7 0-15,-4-4 1 0,8-3 0 0,3 6 0 16,-7-3 0-16,-7-2 0 0,7 2 0 0,4-3 0 0,-1 6 0 16,-6-9 1-16,-5 10 1 0,5-11 0 0,6 5 0 15,5-4-1-15,-12-1-1 0,-7-5 0 0,4 3 0 16,4 0-3-16,-4-7-8 0,-14 1 12 0,3 3-4 15,4-4-8-15,0-9 0 0,-4 7 0 0,-3-1 8 16,0-9-8-16,0 9 0 0,3-9 9 16,-3-6-9-16,-11 3 0 0,7 0 0 0,4-7-10 0,0 1 10 15,-7-3-29 1,3-4 1-16,0 0 0 0,4-3 0 16,7 1-92-16,-4 2-17 0,-3-3-4 0,4 0-677 0,3 7-135 0</inkml:trace>
  <inkml:trace contextRef="#ctx0" brushRef="#br1" timeOffset="60040.16">4759 5756 1900 0,'-14'-3'84'0,"7"-4"18"0,3 7-82 0,-3-3-20 0,0 0 0 0,0-3 0 16,4 3 63-16,-4-4 8 16,7 7 1-16,0 0 1 0,0 0 4 0,0 0 1 0,0 0 0 0,0 0 0 15,0 0-26-15,10 10-6 0,1-10-1 0,3 9 0 16,3-6-2-16,8-3-1 0,3 7 0 0,4-4 0 16,0-3-14-16,10 0-2 0,-3 6-1 0,10-6 0 15,1-6-1-15,6 6 0 0,1-3 0 0,6-4 0 16,1 7 0-16,6-3 0 0,11-6 0 0,1-1 0 15,2 10-3-15,4-3-1 0,-3-3 0 0,7 6 0 16,3-3 1-16,0 3 0 0,4 3 0 0,-4-3 0 16,1 6-21-16,-1-3 0 0,4-3 0 0,-4 7 0 0,4-4 0 0,-8 6 0 15,5-6 0-15,-1 7 0 0,-3-4 0 0,-1-3 0 16,-3 0 0-16,-3 4 0 0,-7-4 0 0,6-3-8 16,-13 0 8-16,3-3-937 15,-7-4-184-15</inkml:trace>
  <inkml:trace contextRef="#ctx0" brushRef="#br1" timeOffset="64097.24">8714 16082 1465 0,'0'0'64'0,"0"0"15"0,0 0-63 0,0 0-16 0,0 0 0 0,0 0 0 16,0-6 76-16,7-1 12 0,3 1 2 0,-3-3 1 15,7 9-24-15,4-10-5 0,3 7-1 0,-7 0 0 0,8-3-7 0,2 6-2 16,4-10 0-16,4 10 0 0,-4 0-25 0,4-3-6 16,0 3-1-16,0-3 0 0,-1-3-12 0,5 6-8 15,-1-10 8-15,0 10-8 0,4-3 8 0,-4-3-8 16,1 3 8-16,-1 0-8 0,4-4 18 0,-1-2-1 16,-2 9 0-16,-4-3 0 0,3-3 11 0,4 2 3 15,-11 4 0-15,4-3 0 0,-8-3 1 0,4 6 0 16,4-3 0-16,-4-3 0 0,1 6-18 0,-1-3-3 15,0 3-1-15,0-7 0 0,-3 4-10 0,3 3 12 16,-7-9-12-16,4 9 12 0,-7-3 6 0,-1-4 2 16,5 7 0-16,-8-3 0 0,-4 0-20 0,4-3 0 15,-3 6 0-15,0 0 0 0,-4 0 10 0,-7 0-2 0,0 0 0 0,7 0 0 16,-7 0-8-16,0 0 8 0,0 0-8 0,0 0 8 16,0 0 0-16,10 0 0 0,-10 0 0 0,0 0 0 15,0 0-8-15,4 9 8 0,-4-9-8 0,0 0 8 16,0 0 0-16,0 0 0 0,0 0 0 0,0 0 0 15,0 0 4-15,0 0 0 0,0 0 0 0,0 0 0 16,0 0 6-16,0 0 2 0,0 0 0 0,-7 3 0 16,7-3-8-16,-11 0 0 0,4 0-1 0,0 0 0 15,-4 0 7-15,4-6 2 0,-3 0 0 0,-1-4 0 16,1 1 0-16,-1 6 0 0,0-7 0 0,-3 1 0 16,0 0-8-16,0-4-2 0,4 4 0 0,-1-4 0 0,0 4-10 15,1 6 0-15,-8-7 0 0,4 1 0 16,0 9 0-16,0-10 0 0,3 10 0 0,-3-9 0 15,0 6 0-15,3 0 0 0,1-4 0 0,3 7 0 16,0-3 0-16,0-3 0 0,0 6 0 0,7 0 0 16,-7 0 0-16,7 0 0 0,-4-9 0 0,4 9 0 0,0 0-12 0,0 0 12 15,0 0-12-15,7 0 12 0,0-4-14 0,4 4 5 16,-1 0 1-16,4 0 0 0,-3 4 8 0,7-4-10 16,-4 6 10-16,7-3-10 0,0 6 1 0,0 1 0 15,0-7 0-15,4 6 0 0,-4 1-1 0,0 2 0 16,1-2 0-16,-5-1 0 0,1-6 10 0,0 7-8 15,-4-1 8-15,0 0-8 0,-4 1 8 0,1 2 0 16,0-2 0-16,-1 2 0 0,-6 4 0 0,3-3 0 0,0-1 0 0,-4 7 0 16,1-3 0-16,-1 2 8 0,-3-5-8 0,0 6 11 15,-3 3 2-15,-1-3 1 16,-3-7 0-16,0 10 0 0,0-6-2 0,-3-1 0 0,-1 1 0 0,0 0 0 16,-3-4 0-16,0 7 0 0,-7-6 0 0,0 5 0 15,-7-5-4-15,3 6-8 0,0-7 11 0,4-2-11 16,-4 2 0-16,1-2 0 0,-1-1 0 0,0 4 0 31,1-7-60-31,-1-3-8 0,4-3-3 0,0 0-827 0,3-9-166 0</inkml:trace>
  <inkml:trace contextRef="#ctx0" brushRef="#br1" timeOffset="71354.73">8865 16019 115 0,'-14'0'10'0,"14"0"-10"0,0 0 0 0,0 0 0 15,0 0 78-15,0 0 14 0,0 0 2 0,0 0 1 16,0 0-66-16,0 0-13 0,0 0-2 0,0 0-1 16,0 0-13-16,0 0-8 0,0 0 8 0,0 0-13 15,0 0 13-15,0 0 0 0,0 0 0 0,0 0 0 16,0 0 61-16,0 0 9 0,0 0 2 0,0 0 0 15,0 0 4-15,0 0 2 0,7 3 0 0,-7-3 0 16,0 0-35-16,0 0-7 0,0 0-2 0,0 0 0 16,7 7-21-16,-7-7-4 0,0 0-1 0,0 0 0 0,0 0 28 0,0 0 6 15,0 0 1-15,0 0 0 0,0 0-18 0,0 0-3 16,0 0-1-16,0 0 0 0,0 0-21 16,0 0 0-16,0 0 0 0,0 0 0 0,0 0 22 0,0 0 0 15,0 0 0-15,0 0 0 0,0 0-3 0,0 0-1 16,0 0 0-16,0 0 0 0,0 0 6 0,0 0 2 15,-3 3 0-15,3-3 0 0,0 0-4 0,0 0-1 16,0 0 0-16,-7 9 0 0,7-9-13 0,0 0-8 16,0 0 10-16,0 0-10 0,-4 0 18 0,4 0-2 15,0 0-1-15,0 0 0 0,0 0 3 0,0 0 1 0,0 0 0 0,0 0 0 16,0 0-19-16,0 0 8 0,0 0-8 0,0 0 0 16,0 0 0-16,0 0 0 15,0 0 0-15,0 0 0 0,-7 3-16 0,7-3 0 16,0 0 0-16,-3 7 0 0,3-7 16 0,-7 0 0 0,7 0-10 15,0 0 10 1,0 0-40-16,-7 0-4 0,7 0-1 0,0 0 0 16,0 0 3-16,0 0 1 0,-4 3 0 0,4-3-418 0,-4 0-83 0</inkml:trace>
  <inkml:trace contextRef="#ctx0" brushRef="#br1" timeOffset="89408.4">1901 15844 806 0,'0'0'72'0,"0"0"-58"16,0 0-14-16,11 0 0 0,3-7 186 0,-3 1 34 15,-1 3 8-15,1-3 0 0,-4 6-94 0,4-3-19 16,-1-7-4-16,-6 10-1 0,-4 0-38 0,0 0-8 16,0 0-2-16,0 0 0 0,0 0-14 0,0 0-2 15,0 0-1-15,0 0 0 0,7 3-3 0,-7-3-1 16,0 0 0-16,0 10 0 0,0-1 3 0,0 0 0 16,-11 4 0-16,1-4 0 0,-1 4-26 0,-3 6-5 0,0 3-1 15,0-3 0-15,-8 2-12 0,1 1 11 0,7 0-11 0,-7 0 10 16,-4-3-10-16,8 3 0 0,-4 0 0 0,-4 0 0 15,4-3 0-15,3 3 0 0,-3 0 0 0,-4 6 0 16,4-6-10-16,7 0 10 0,-7 0-13 0,7 0 5 16,0-3-10-16,-1-1-2 15,5-5 0-15,-1-1 0 16,1-2-25-16,-1 2-6 0,0-2-1 0,8-1 0 16,-1-6-137-16,4-3-28 0,0 0-6 0,-10 0-1 0</inkml:trace>
  <inkml:trace contextRef="#ctx0" brushRef="#br1" timeOffset="89762.49">1503 15840 2109 0,'0'0'46'0,"0"0"10"0,0 0 1 0,0 0 3 0,0 0-48 0,0 0-12 0,0 0 0 0,3 0 0 0,8 4 87 0,-8 2 14 16,8-3 3-16,0 6 1 0,-8 4-58 0,8 3-12 16,-1-1-3-16,1 4 0 0,3 3 16 0,0 0 4 15,4 0 0-15,-4 9 0 0,0-9-20 0,7 10-4 16,-7-1-1-16,7 0 0 0,4 1-15 0,-11-1-2 15,7 7-1-15,-6-7 0 0,6 0-1 0,-7-5-8 16,0 5 12-16,0-3-4 0,4-3-8 0,-11-3 0 0,10 0 0 16,-3 0 0-1,-3-3-48-15,3 0-12 0,-3-7-3 0,3-2 0 16,0-1-132-16,-3-6-26 0</inkml:trace>
  <inkml:trace contextRef="#ctx0" brushRef="#br1" timeOffset="92645.9">2477 16116 288 0,'0'0'25'0,"0"0"-25"0,0 0 0 0,0 0 0 16,0 0 212-16,3-3 38 0,4-3 7 0,-7 6 2 15,4 0-95-15,-4 0-18 0,0 0-4 0,3-3-1 16,-3 3-54-16,7-3-11 0,-7 3-3 0,0 0 0 16,11 0-32-16,-11 0-6 0,3 0-2 0,-3 0 0 15,0 0 0-15,11 0 0 0,-11 0 0 0,0 0 0 16,0 0-8-16,3 3-1 0,4 0-1 0,4-3 0 15,-11 0-7-15,0 0 0 0,4 6-1 0,6-3 0 16,-6-3-3-16,3 7 0 0,3-4 0 0,-3-3 0 16,0 0 4-16,4 6 0 0,-11-6 0 0,7 0 0 15,4 3 3-15,-1-3 1 0,4 0 0 0,4 3 0 16,-11-3-4-16,4 0-1 0,-1 0 0 0,4 7 0 16,-3-7 0-16,0 3 0 0,3-3 0 0,-4 0 0 15,1 0-1-15,-1 0 0 0,4 0 0 0,-3 6 0 16,0-6-4-16,-1 3-1 0,-3-3 0 0,4 0 0 15,-1 0-9-15,1 0 0 0,0 0 0 0,3 0 8 0,-4 3-8 16,4-3 0-16,-3 7 0 0,0-4 0 0,3-3 0 0,-4 0 0 16,1 6 0-16,-4-3 0 0,4-3 0 0,-1 6 8 15,1-2-8-15,-1-1 8 0,4-3-8 0,-3 6 0 16,0-6 0-16,-4 3-11 0,3-3 11 16,1 6 0-16,-1-3 0 0,1-3 0 0,0 0 0 0,-4 0 0 15,3 0 0-15,8 0 0 0,-11 0 0 0,10 0 9 16,-9-3-9-16,2 3 10 0,1 0-10 0,-1 0 0 0,1-6 0 0,-1 6-11 15,-2 0 11-15,2 0 0 0,1-3 0 0,-1 3 0 16,1-6 0-16,-8 6 0 16,4 0 0-16,0 0 0 0,1 0 0 0,-8 0 0 15,10-3 0-15,-6 3 8 0,-4 0-8 0,10 3 0 0,-10-3 0 16,4 0 0-16,-4 0 0 0,7 0 0 16,3 0 0-16,-6 0 0 0,-4 0 0 0,11 0 0 0,-8 0 0 0,4 0 0 15,-7 0 0-15,11 0 0 0,-4 0 0 16,0 0 0-16,-7 0 0 0,10 6 0 0,-10-6 0 0,4 0 0 15,6 0 0-15,-10 0 0 0,0 0 0 0,11 0 0 16,-7 0 0-16,6 0 0 0,-10 0 0 0,0 0 0 16,0 0 0-16,11 0 0 0,-8 0 0 0,-3 0 0 15,0 0 0-15,0 0 0 0,7-6 0 0,0 6 0 16,4 0 0-16,-4 0 0 0,-7 0 0 0,7 0 0 16,0 0 0-16,4 0 0 0,-11 0 0 0,10 0 0 0,-3 0 0 0,-7 0 0 15,0 0 0-15,7 0 0 0,-7 0 0 0,11-3 0 16,-4 3 0-16,-7 0 0 0,0 0 15 0,11-4-2 15,-4-2 0-15,3 6 0 0,-10 0 5 0,4-3 1 16,6-3 0-16,-10 6 0 0,4 0-7 16,-4 0-2-16,11-3 0 0,-11 3 0 0,10-10-10 15,-10 10 0-15,0 0 0 0,0 0 0 0,4 0 0 16,-4 0 8-16,0 0-8 0,7 0 0 0,-7 0 0 0,10-3 0 16,-10 3 0-16,0 0 0 0,7 0 0 0,4-6 12 15,-1 6 0-15,1 0 0 0,0 0-12 0,-8-3-12 16,4-4 2-16,7 7 1 0,-3 0 9 0,-8 0 0 15,8 0 0-15,0-3 0 0,-8 3 0 0,4 0 12 16,-7 0-2-16,7 0-1 0,4 0-9 0,-4 0 0 16,-7 0-10-16,0 0 10 0,7 0 0 0,-7 0 0 0,11 0 0 0,-11 0 0 15,7 0 0-15,-4 0 0 0,8 0-8 0,-11 0 8 16,0 0 0-16,10 0 0 0,-6 0 0 0,3 0 0 16,0 3 0-16,-7-3 0 0,11 0 10 0,-1 0-10 15,1 0 0-15,-1 0 0 0,-6-3 0 0,6 3 0 16,1 0 0-16,-8 0 0 0,-3 0 0 0,0 0 8 15,8 0-8-15,-5 0 0 0,8 0 0 0,-11 0-11 16,0 0 11-16,0 0 0 0,0 0 0 0,0 0 0 16,0 0 0-16,0 0 0 0,0 0 0 15,0 0-8-15,0 0 8 0,0 0 0 0,0 0 0 0,0 0 0 16,10 3 0-16,-6-3 0 0,-4 0 0 0,0 0 0 16,0 0 0-16,7 0 9 0,-7 0-9 0,7-3 0 15,3 3 0-15,-10 0 0 0,0 0 0 0,8 0 0 16,-8 0 8-16,7-3-8 0,0 3 0 0,-7 0 0 15,10-6 0-15,-10 6 0 0,0 0 0 0,0 0 0 0,0 0 0 16,4 0 0-16,-4 0 0 0,10 0 0 0,1 0 0 0,-11 0 13 16,0 0-2-16,0 0-1 0,10 6-10 0,-10-6-11 15,0 0 3-15,8 3 0 0,-8-3 8 0,7 3-8 16,-7-3 8-16,10 0-8 0,-10 0 8 0,11 0 0 16,3 7 0-16,-4-7 0 0,-2 3 0 0,2-3 0 15,8 0 0-15,-11 0 0 0,0 0 0 0,3 0 0 16,5 0 0-16,-5 0 8 0,1 0-8 0,-4 0 0 15,3-3-8-15,1 3 8 0,0 0 0 0,-1-7 0 0,1 7 0 0,-4 0 0 16,0 0 0-16,3 0 0 16,4 0 0-16,-10 0 0 0,7 0 0 0,-4-3 0 15,7 3 0-15,-4 0 0 0,-3-3 0 0,0 3 0 16,4-6 0-16,0 6 0 0,-4 0 0 0,0 6 0 0,3-6 0 16,4 3 0-16,-3-3 0 0,0 0 0 15,-8 3 0-15,8-3 0 0,-8 0 0 0,8 7 0 0,-1-4 0 0,-10-3 0 16,0 0 0-16,0 0 0 0,0 0 0 0,4 0 0 15,-4 0 0-15,0 0 0 0,7 0 0 0,-7 0 0 16,0 0 0-16,0 0 0 0,0 0 0 0,11 0 0 16,-4 0 0-16,-7 0 0 0,0 0 0 0,7 0 0 15,-7 0 0-15,0 0 0 0,10 0 8 0,-10 0-8 16,0 0 0-16,0 0 0 0,0 0 0 0,0-3 0 16,0 3 0-16,0 0 0 0,0 0 0 0,7-7 0 0,-7 7 0 15,0 0 0-15,0 0 0 0,0 0 0 0,0 0 0 0,0 0 0 16,11 0 0-16,-11 0-8 0,7 0 8 0,-7 0 0 15,0 0 0-15,7 0-8 0,0 0 8 16,-7 0 8-16,0 0-8 0,11 0 11 16,-1 0-11-16,-10 0-11 0,4 7 3 0,-4-7 0 15,10 3 8-15,-10-3 0 0,11 0 0 0,-4 0 0 16,-7 0 0-16,11 0 0 0,-4 6 0 0,-7-6 0 0,0 0 0 0,10 3 0 16,4-3 0-16,-10 0 0 0,6 3 0 0,-10-3 0 15,7 7 0-15,8-7 0 0,-12 0 0 0,-3 0 0 16,0 0 0-16,11 3 0 0,-1-3 0 0,1 0 0 15,-11 0 0-15,10 0 0 0,5 0 0 0,-5 0 0 16,-3 0 0-16,4-3 0 0,-1 3 0 0,-3 0 0 16,8-7 0-16,-5 4 0 0,-3 3 0 0,4 0 0 15,-1-3 0-15,1-3 0 0,3 6 0 0,-3 0 0 0,-1-3 0 0,4 3 0 16,-3-7 0-16,3 7 0 0,-7 0 0 0,7 0 8 16,-3 0-8-16,3-3 0 0,-4 3 0 0,1 0 0 15,-11 0 0-15,7 3 0 0,4-3 0 0,-1 0 0 16,1 0 0-16,-1 0 0 0,1 0 0 0,-4 0 0 15,4 0 0-15,-4 0 0 0,7 0 0 0,-11 0 0 16,8 0 0-16,-4 0 0 0,7 0 0 0,-10 0 0 16,6 0 0-16,1 0 0 0,-11 0 0 0,10 0 0 15,-6 0 0-15,6 0 0 0,1 0 0 16,-7 0 0-16,3 0 0 0,7 0 0 0,-4 0 0 0,-6 0-8 16,-4 0 8-16,7 0 0 0,7 0 0 0,-10 0 0 15,3 0 0-15,0 0 0 0,0 0 0 0,3 0 0 16,-6 0 0-16,3 0 0 0,0 0 0 0,0-3 0 15,4 3 0-15,-4 0 0 0,0-3 0 0,3 3 0 16,-6-6 0-16,3 6 0 0,7 0 0 0,-10 0 0 0,3-3 0 0,7-4 0 16,-4 7 0-16,-3 0 0 0,-3-3 0 0,3-3 0 15,3 6 0-15,-2 0 0 0,-8 0 0 0,0 0 0 16,7 0 0-16,0 0 0 0,-7 0 0 0,0 0 0 16,0 0 0-16,0 0 0 0,10 0 0 0,-10 0 0 15,0 0 0-15,4 0 0 0,3 0 0 0,-7 0 0 16,0 0 0-16,14 0 0 0,-14 0 0 0,11 0 0 15,-4 0 0-15,-7 0 0 0,0 0 0 0,7 0 0 16,3 0 0-16,1-3 0 0,-4 3 0 0,-7 0 0 16,10 0 0-16,-3-3 0 0,8-4 0 0,-12 7 0 15,-3 0 0-15,11 0 0 0,-4 0 0 0,7 0 0 16,-14 0 0-16,3 0 0 0,-3 0 0 0,11 0 0 16,0 7 0-16,-1-7 0 0,-10 0 0 0,7 3 9 15,11 0 0-15,-15-3 0 0,-3 0-9 0,11 0-14 0,0 0 3 0,-1 6 1 16,-3-6 10-16,4 0 14 0,-1 0-3 0,1 0-1 15,0 0-10-15,-1 0 0 0,1 0 0 0,3-6 0 16,-4 6 0-16,4 0-14 0,-3 0 3 0,-4 0 1 16,4 0 10-16,-1 0 0 0,-3 0 0 0,7 0 0 15,-10 0 0-15,3 0 0 0,-7 0 0 0,7 0 0 16,4 0 0-16,-11 0 0 0,7 0 0 0,-7 0 0 16,0 0 0-16,0 0-10 0,7 0 10 0,-7 0 0 15,0 0 0-15,0 0 0 0,0 0 0 0,0 0 0 0,0 0 0 0,0 0 0 16,0 0 0-16,0 0 0 0,0 0 0 0,0 0 0 15,0 0 0-15,0 0 0 0,0 0-19 0,3-3 0 16,-3 3 0-16,0-10 0 0,-3 7-1 16,3 3-1-16,0-6 0 0,0 6 0 15,0 0-34-15,0-9-6 0,-4 9-2 16,4 0 0-16,0 0-63 0,-3-3-13 0,-8-1-2 0,11 4-523 16,0 0-105-16</inkml:trace>
  <inkml:trace contextRef="#ctx0" brushRef="#br1" timeOffset="96017.38">5934 15840 288 0,'0'0'25'0,"0"0"-25"0,0 0 0 0,0 0 0 16,0 0 110-16,-7-9 17 0,3 6 3 0,1-3 1 15,3-4-92-15,0 7-19 0,-4-6-3 0,4 6-1 16,0-4 44-16,0 1 8 0,4-3 1 0,-1-1 1 16,-3 1 30-16,4-1 7 0,3 1 1 0,-7 0 0 15,0-4-21-15,3 4-4 0,-3 5-1 0,4-5 0 16,-4 9-20-16,0 0-4 0,0 0-1 0,0-3 0 16,3-3-5-16,-3 6 0 0,0 0-1 0,0 0 0 15,0 0 0-15,0 0 0 0,0 0 0 0,0 0 0 0,0 0 2 0,0 0 1 16,4 6 0-16,-1 0 0 0,4 4-14 0,-7-1-4 15,0-9 0-15,0 9 0 0,0 1-11 0,0-7-2 16,0 13-1-16,4-10 0 0,-4 10-10 0,7-4-3 16,-7 1 0-16,0 6 0 0,0-7-9 15,0 10 0-15,0 0 0 0,-7 9 0 0,7-2-10 0,0-4 10 16,-4 6-13-16,4-3 5 0,0-3 0 0,0 4 0 0,-7-8 0 0,7 8 0 16,-3-4-6-16,3-3-1 0,0-3 0 0,0-1 0 15,0-2 15-15,-4 3 0 0,4 0 0 0,0-4 0 16,-3 4 13-16,3-6 6 0,-4-4 1 15,4 10 0-15,0-10-20 0,-3 4 0 16,3-1 0-16,-7 4 0 0,3-3 0 0,1-1 0 0,-1 1 0 16,1-4 0-16,-1 7 0 0,4-4 0 15,-7 1 0-15,3-4 0 0,-3 1 0 0,7-7 0 0,-3 6 0 16,-1 1 0-16,1-7 0 0,-1 6 0 0,4-9 0 0,0 0 0 16,-3 0 0-16,3 0 10 0,-7 6-10 15,7-6 12-15,0 0 8 0,0 0 3 0,0 0 0 0,0 0 0 16,0 0-23-16,-4 4 0 0,1-1 0 0,-1 3-8 15,4-6 8-15,-7 3 0 0,7-3 0 0,0 0 0 16,0 6 0-16,-7-2 0 0,7-4 0 0,-4 9 0 16,-3-6 0-16,7-3 0 0,0 0 0 0,0 0 0 0,0 0 0 0,0 0 0 15,-7 0 0-15,7 0 8 0,0 0-8 0,0 0 0 16,0 0-8-16,0 0 8 16,0 0 0-16,0 0-10 0,0 0 10 0,0 0 0 0,0 0 0 0,0 0 0 15,0 0 0-15,0 0 0 0,0 0 0 0,0 0 0 16,0 0 0-16,0 0 0 0,0 0 0 0,0 0 0 15,0 0 0-15,0 0 0 0,0 0 0 0,0 0 8 16,0 0 0-16,0 0 1 0,0 0 18 16,0 0 3-16,0 0 1 0,0 0 0 0,0 0-7 0,0 0 0 15,0 0-1-15,0 0 0 0,0 0-11 0,0 0-3 16,0 0 0-16,0 10 0 0,0-10-9 0,0 0 0 16,0 0-10-16,0 0 10 0,0 0 0 0,0 6 0 15,0-6 0-15,0 0 0 0,7 3 0 0,-7-3 0 16,7 3 12-16,4 3-12 0,-7-6 21 0,3 0-2 15,0 0-1-15,3 0 0 0,1 0-18 0,3-6 8 0,-3 3-8 0,3 3 0 16,3-3 15-16,1-3-4 0,0 6-1 0,-1 0 0 16,4-4-10-16,-6 4-12 0,6-6 2 0,-4 6 1 15,1 0 9-15,-4 0 0 0,-3 0 0 0,-1 0 0 16,4 0 0-16,-3 0 0 0,3 0 0 0,-3 0 0 16,-4 0 0-16,10-3 0 0,-6 0 0 0,3-3 0 15,-3 6 0-15,3-10 8 0,3 10-8 0,1-9 0 16,-7 6 0-16,3-1 0 0,3-2 0 0,1 6 0 15,-7-3 0-15,6-3 0 0,-3 6 0 0,-3 0 0 16,7-3 0-16,-11 3 12 0,3 0 0 0,1 0-1 16,-4 0-11-16,7 0 0 0,-11 0 0 0,4 0 0 15,1 0 0-15,-1 0-17 0,3 0 4 0,-6-7 1 16,3 7 12-16,0-3 0 0,3 0 0 0,1-3 0 16,-4 3 0-16,7-4 0 0,0 4 0 0,0-6 0 15,-7-1 0-15,8 7 0 0,-1-3 0 0,0 0 0 0,-4-4 10 0,1 4-2 16,-4 3 0-16,7-3 0 0,-7 3-8 0,0-1 0 15,4-2 0-15,-1 3 0 0,-6-3 0 0,6 6 0 16,1-3 0-16,-7-4 0 0,-4 7 0 0,3 0 0 16,-3 0 0-16,7 0 0 0,-7 0 0 0,11 0 0 15,-11 0 0-15,10 0 0 0,-6 0 0 0,-4 0 0 16,0 0 0-16,0 0 0 0,0 0 0 0,7 7 0 16,-7-7 0-16,0 0 0 0,14 0 0 0,-14 0 0 15,4 0 8-15,-4 0-8 0,7-7 0 0,7 4 0 0,-14 3 0 0,0 0 0 16,3-3 0-16,-3 3 0 0,0 0 0 0,4-6 0 15,-1-4-10-15,1 10 10 16,-1-9 0-16,-3 9-9 0,0 0 9 0,0-3 0 16,0-7 10-16,0 7-10 0,0 3 13 0,0 0-3 15,0-6-1-15,0 0 0 0,0 0-9 0,0-4 0 0,0 7 0 16,0-3 0-16,4-7 0 0,-4 4 10 0,0 6-2 0,0-7-8 16,0 1 15-16,0-4-4 0,0-6-1 0,0 10 0 15,0-4-10-15,0-5 12 0,0 5-12 0,0-9 12 16,0 3-12-16,0 4 8 0,-4-7-8 0,4-3 8 15,-3 3-8-15,3 6 0 0,-4-6 0 0,1-3 0 16,3 3 0-16,-4 6 0 0,1-2 0 0,3-1 0 16,0-3 0-16,0 9 0 0,-7-6 0 0,7 10 0 15,0-4 0-15,0 1 0 0,7-4 0 0,-7 4 0 0,0-1 0 16,3 1 0-16,1-4-9 0,-1 3 9 16,-3 4 0-16,4 0 0 0,-1-4 0 0,1 0 0 0,-1 1 8 0,1-4 0 15,3 10-8-15,-7-10 12 0,4 7-12 0,-1 3 0 16,-6-4 0-16,6 1 0 0,-3-1 0 0,0 1 0 15,0 0 0-15,0 5 0 0,-3-5 8 16,3 0-8-16,0-1 0 0,0 7 0 16,-4-6 0-16,4 6-13 0,0-4 1 0,0-2 0 0,0 6 12 15,0-7 0-15,0 10 0 0,0 0 0 0,0-9 0 0,0 6 0 16,0-3 8-16,0 6-8 0,4-4 0 0,-4-5 0 16,0 6 0-16,3-3-9 0,1-4 9 0,-4 7 0 15,0 0 0-15,0-3 8 0,0 2-8 0,0 4 0 16,3-6 0-16,-3 0-8 0,0 0 8 0,0-4 0 15,0 10 0-15,0 0 0 0,0-3 0 0,4-3-8 0,-4 6 0 16,0 0 0-16,0 0 8 0,0 0 0 0,0 0 0 0,0 0 0 16,0 0 0-16,0 0 0 0,0-6 0 0,0 6 0 15,0 0 0-15,0 0 0 0,0 0 0 0,0 0-8 16,0 0 8-16,0 0 0 0,0 0 0 16,-4-7 0-16,4 7 0 0,0 0-8 0,0 0 8 0,-3 0-8 15,-1 0 8-15,4 0 0 0,0 0 0 0,0 0 0 16,0 0 0-16,0 0 0 0,0 0 0 0,0 0 0 15,0 0 0-15,-7 0 0 0,0 0 0 0,7 0-8 16,-7 0 8-16,0 0 0 0,0 7 0 0,3-4-8 16,4-3 8-16,-10 0 0 0,3 3 0 0,0-3 0 15,-4 6 0-15,4-6 0 0,-4 3 0 0,1-3 0 16,-4 0 0-16,3 0 0 0,-7 0 0 0,4 7 0 16,-3-7 0-16,6 3 0 0,-10-3 0 0,7 6 0 15,-7-3 0-15,3 0 0 0,-3-3 0 0,0 0 0 0,3 0 0 16,-3 6 0-16,0-6 0 0,0 0 0 15,3 0 0-15,0 0 0 0,1 0 0 0,3 0 0 0,-11-6 0 0,7 6 8 16,1 0-8-16,-1-3 0 0,0 0 0 0,-3-3 0 16,7 6 0-16,-7-3 0 0,3-4 0 0,1 7 0 15,-1 0 0-15,0 0 0 0,4 0 0 0,0-3 0 16,0 3 0-16,3 3 0 0,1-3 0 0,-1 7 0 16,-3-4 0-16,0 3 0 0,3-3 0 0,-6 0 0 15,3 3 0-15,3-2-8 0,4-4 8 0,-4 6 0 0,1-3 0 16,3-3 0-16,0 9 0 0,0-5 0 0,0-4 0 15,7 0 0-15,0 0 0 0,-4 6 0 16,-3-3 0-16,7-3 0 0,0 0 0 0,0 0 0 16,0 0 0-16,-7 6 0 0,7-6 0 0,0 0 0 15,-4 3 0-15,4-3-8 0,0 0 8 0,0 0 0 16,0 0 0-16,-7 4-8 0,0 2 8 0,7-6-8 0,0 0 8 0,0 0-8 16,-3 3 8-16,3-3-8 0,0 0 8 0,0 9-8 15,3 1 8-15,-3-7 0 0,0-3 10 0,0 9-10 16,0-9 0-16,0 10 0 0,0-10 0 0,0 9 0 15,0-9 0-15,0 10-13 0,0-10 4 0,0 3 1 16,0-3-19-16,0 0-3 16,0 0-1-16,0 9 0 0,-3 4-25 0,3-13-4 0,0 6-2 0,-4-3 0 15,4-3-77-15,-3 9-15 0,3 1-3 16,-7-7-587-16,0 6-118 0</inkml:trace>
  <inkml:trace contextRef="#ctx0" brushRef="#br1" timeOffset="97050.66">3715 15565 518 0,'0'0'46'0,"0"0"-37"15,0 0-9-15,0 0 0 0,0 0 158 0,10-7 30 16,-10 4 5-16,11-6 2 0,-11 9-94 0,0 0-18 15,7-10-4-15,-7 10-1 0,7-3 26 0,-7 3 4 16,0-6 2-16,0 6 0 0,0 0-14 0,0 0-4 16,0 0 0-16,0 0 0 0,0 0-24 0,0 0-4 15,0 0-2-15,11 0 0 0,-8 6-26 0,-3-6-6 16,0 0-1-16,0 0 0 0,7 3-5 0,-7 7-2 0,4-1 0 0,-1 1 0 16,-3-1-5-16,7 3-1 0,-7 1 0 0,0 0 0 15,0 2-6-15,0 1-2 0,4 3 0 0,3 3 0 16,-7-4-8-16,3 8 12 15,1-8-12-15,3 4 12 0,4-3 3 0,-8-6 1 0,8 9 0 0,-1-13 0 16,1 4 5-16,-8-4 2 0,8 7 0 0,0-10 0 16,-1 0-4-16,-3-3-1 0,0-3 0 0,4 0 0 15,-4 0-10-15,0 0-8 0,-7 0 12 0,11-9-12 16,-8-4 9-16,8 4-9 0,-8 0 0 0,8-4 9 16,-4 1-9-16,0-7 0 0,0 9 0 0,4-2 0 15,-11-7 0-15,7 13 0 0,0-10 0 0,-4 13 0 16,8-7 0-16,-4 7-9 0,-4-3 9 0,8 6-10 15,-1-3 10-15,-2 6 0 0,-8-3 8 0,7 6-8 16,3 1 0-16,1 2-18 0,3 0 3 0,-4 4 1 16,-2 6 14-16,-1-7 8 0,3 4 0 0,1 0-8 0,-11-1 0 15,7-2 0-15,0-1 0 0,3 1 0 0,-10 3 0 0,4-4 0 16,-1-2-8-16,5-1 8 0,-8-9 0 0,0 3 0 16,0-3 9-16,0 0-9 0,0 0 12 0,0 0-3 15,0 0-1-15,0 0 0 0,10-3 11 0,1-3 1 16,-8-7 1-16,8 4 0 0,-8-10 19 0,4 6 4 15,-3-9 1-15,-1 1 0 0,5-1-9 0,-5-7-1 16,4 7-1-16,-3-3 0 0,3-3-22 0,-7 9-4 0,7-6 0 0,0 3-8 16,-4 3 0-16,4 1 0 0,-3-4 0 0,-1 9 0 15,4 1 0-15,-7-4 0 0,4 3 0 0,3 4 0 16,-3 0-14-16,3-4 0 16,-7 10 0-16,3-3 0 15,-3 6-61-15,0 0-12 0,0 0-2 0,11 0-1 16,-11 0-115-16,10 9-23 0</inkml:trace>
  <inkml:trace contextRef="#ctx0" brushRef="#br1" timeOffset="97391.47">4604 15853 2340 0,'0'0'104'16,"3"0"20"-16,4-3-99 0,-3-3-25 0,-4 6 0 0,7 0 0 0,0 0 108 15,-7 0 17-15,4-4 3 0,-4 4 1 0,0 0-56 0,0 0-11 16,0 0-2-16,0 0-1 0,3 10-37 0,1 2-7 0,-4 1-2 15,0 3 0-15,0-1-13 0,-4 1 0 16,1 0 0-16,3 2 0 0,-4-5 0 0,0 6 0 16,1-7 0-16,3 7 0 0,-7-6-10 0,3-1-5 15,4-2-1-15,-7-1 0 16,7 4-139-16,-3-4-28 0,3-3-5 0,0-6-958 0</inkml:trace>
  <inkml:trace contextRef="#ctx0" brushRef="#br1" timeOffset="99811.4">6632 15590 748 0,'0'0'33'0,"0"0"7"0,0 0-32 0,0 0-8 16,0 0 0-16,0 0 0 16,0 0 201-16,0 0 39 0,0 0 7 0,0 0 1 15,0 0-142-15,0 0-29 0,-7 0-5 0,7 0-2 0,-3 0 0 0,-1 0 0 16,-6 0 0-16,6 0 0 0,-3 0-14 0,7 0-2 16,-4 0-1-16,-6 0 0 0,3 0-11 0,-4 6-2 15,4-6-1-15,-3 0 0 0,-1 3-19 0,0-3-3 16,1 0-1-16,-4 6 0 0,0-3-4 0,-1 1-2 15,-2 2 0-15,-1-3 0 0,1 3-10 0,-1-3 0 16,0 7 9-16,-3-7-9 0,3-3 8 0,1 6-8 16,-1-3 10-16,4 4-10 0,0-4 24 0,0-3 0 15,3 6-1-15,-3-3 0 0,4-3-9 0,-1 3-2 16,0-3 0-16,8 7 0 0,-8-7-12 0,4 3 0 16,0 3 0-16,7-6 0 0,0 0 0 0,0 0 0 0,0 0 11 0,0 0-11 15,-3 3 15-15,3-3-4 16,-4 9-1-16,4-9 0 0,4 4-10 0,-4-4 0 15,0 9 0-15,3-3 8 0,-3-6-8 0,7 7 10 16,0-1-10-16,4-3 10 0,-8-3 17 0,8 0 3 0,3 0 1 16,0 0 0-16,-3 6-8 0,-1-6-2 0,5-6 0 0,2 6 0 15,-3 0-13-15,0 0-8 0,0 9 10 0,-3-9-10 16,0 0 8-16,-1 10-8 0,-3-7 0 0,4 3 9 16,-4-3-9-16,-7-3-12 0,3 10 2 0,5-1 1 15,-8-6 9-15,0 7-13 0,0-10 5 0,0 0 8 16,0 9-11-16,0-9 11 0,0 0-8 0,0 0 8 15,0 0 0-15,0 0 0 0,0 0 0 0,0 0 8 16,0 0-8-16,0 10 0 0,0-10 0 0,0 0 0 16,-8 3 0-16,5 6 0 0,-8 0 8 0,4-5-8 0,0 5 0 0,0-3-8 15,-3-3 0-15,3 7 0 16,-1-7 8-16,-2 6 0 0,3-2-9 0,0-4 9 0,3 6 0 16,-10-6 0-16,11-3 0 0,-4 10 0 15,0-10 0-15,7 0 0 0,-4 9 0 0,-3-9 0 0,3 10 0 16,4-10 0-16,-7 3 0 0,4 6 0 0,-1 0 0 0,4-5 0 15,-10 5 8-15,3-3-8 0,0-3 0 0,7 7-11 16,-7-7 3-16,3 6 0 0,-3-2 8 0,0-4 9 16,7 6-1-16,-11-6-8 0,4 4 8 0,4-4-8 15,3-3 0-15,0 0 0 0,-7 9 0 0,7-9 0 16,0 0 0-16,0 3 0 0,0-3 0 0,0 0 0 16,0 10 0-16,3-1 0 0,4-3 9 0,4-2-1 0,-11-4-8 0,7 3 12 15,7 6-3-15,0-9-1 0,0 9 0 0,-3-9 0 16,3 10 0-16,4-7 0 15,-8-3 0-15,8 9 0 0,-8-9-8 0,4 7 12 0,1-4-12 0,-5-3 12 16,1 6-12-16,3-3 10 0,-4 0-10 0,1-3 10 16,0 0-10-16,-1 7 0 0,1-7 0 15,3 0 0-15,-4 0-15 0,-2 0 2 0,9-7 0 0,-10 7 0 32,11 0-11-32,-8 0-1 0,8 0-1 0,-4 0 0 15,4 0-15-15,-8 0-3 0,1 0-1 0,3 0 0 16,-3-3-127-16,3 3-24 0,-11-3-6 0,4-3-1 0</inkml:trace>
  <inkml:trace contextRef="#ctx0" brushRef="#br1" timeOffset="101082.79">6752 15928 748 0,'0'0'67'0,"0"0"-54"0,0 0-13 0,0 0 0 16,11-3 192-16,-11 3 36 0,3 0 8 0,4 0 0 15,-7 0-100-15,7-3-21 0,4 3-4 0,-11 0-1 0,7 0-18 0,4 0-4 16,3 0-1-16,-14 0 0 0,3 3-24 0,8-3-5 16,-1 0-1-16,1 3 0 0,0 4-35 0,3-7-7 15,-7 3-2-15,3-3 0 0,1 0 3 0,0 6 1 16,-4-6 0-16,7 3 0 0,-7-3 7 0,3 0 2 16,-3 0 0-16,4 0 0 0,-8 0-14 0,5 6-4 0,6-6 0 0,-7 3 0 15,3 1-8-15,1-4 0 0,-1 0 0 16,1 6 8-16,3-6 2 0,-3 0 0 0,3 3 0 0,3-3 0 15,-2 0-2-15,-1 6 0 0,7-6 0 0,-11 0 0 16,5 0 2-16,2 3 0 0,-6-3 0 0,3 0 0 16,4 7 6-16,-1-7 2 0,1 3 0 15,-1-3 0-15,1 0 1 0,0 3 0 0,-4-3 0 0,3 0 0 16,-2 0-11-16,2 6-8 0,1-6 9 16,0 3-9-16,-1-3 9 0,4 0-9 0,0 0 8 0,1 0-8 15,2 0 8-15,8 0-8 0,-7 0 8 0,3 0-8 16,4 0 8-16,3 0-8 0,-14 0 8 15,11 0-8-15,0 0 0 0,-4 0 8 0,0 0-8 0,-3 0 0 16,0 0 0-16,-1 0 8 0,-6 0-8 0,0 7 0 16,-1-4 0-16,1-3 0 0,-4 6 0 0,0-3 0 15,-3-3 0-15,-1 3 0 0,1-3 0 0,3 0 0 16,-4 0 0-16,1 7 0 0,0-4 0 0,-1-3 0 0,1 0 0 0,-1 0 0 16,1 0 0-16,0 0 0 0,-1 0 0 0,1 0 0 15,3 0 0-15,-7 0 0 0,0 0 0 0,4 0 0 16,-4 0 0-16,-7 0 0 0,0 0 0 15,7 0 0-15,0 0 0 0,0 0 8 0,-7 0-8 0,7 0 0 16,3-3 0-16,-3 3 0 0,0 0 0 0,-7 0 0 16,0 0 8-16,8 0-8 0,2-7 0 0,-3 7 0 15,-7 0 0-15,11 0 0 0,-4 0 0 0,0 0 0 16,3 0 0-16,-2-3 0 0,2 3 0 0,1 0 0 16,-1 0 0-16,1 0 0 0,-1 0 0 0,1 0 0 15,3 0 0-15,0 0 0 0,-3 3 8 0,3-3-8 16,0 0 12-16,-3 7-4 0,3-4-8 0,-4-3 0 15,1 0 0-15,-1 6 0 0,1-3 0 0,-4-3 0 16,4 3 0-16,-1 4 0 0,-3-4 0 0,0-3 0 0,0 6 0 16,1-3 0-16,-8-3 0 0,10 0 0 15,-3 10 0-15,0-7 0 0,-7-3 0 0,7 0 0 0,0 6 0 0,0-3 0 16,0-3 0-16,0 0 0 0,4 6 0 0,-4-6 0 16,0 0 0-16,7 0 0 0,-10 0 0 0,3 0 0 15,3-6 0-15,-2 6 0 0,-1 0 0 0,0 0 0 16,3 0 0-16,-3-3 0 0,4-3 0 0,-4 6 8 15,-7 0-8-15,7 0 12 0,0 0-12 0,-7 0 12 16,7-3-12-16,0 3 8 0,0 0-8 0,-7 0 8 16,7 0 0-16,0 0-8 0,-7 0 12 0,11-4-4 15,-4 4-8-15,-7 0 0 0,0 0 0 0,0 0 0 16,11 0 0-16,-1-6 0 0,-10 6 9 0,14 0-9 16,-7 0 0-16,0 0 0 0,4 0 0 0,-11 0 0 15,0 0 0-15,7 0 0 0,4 0 0 0,-11 0 0 16,0 0 0-16,0 0 0 0,7 0 0 0,-7 0 0 15,0 0-99-15,0 0-14 0,0 0-3 0,0 0-1 0</inkml:trace>
  <inkml:trace contextRef="#ctx0" brushRef="#br1" timeOffset="103223.47">11522 15800 57 0,'21'0'0'0,"-21"0"0"16,-4 0 0-16,4 0 0 0,0 0 177 0,0 0 31 16,0 0 5-16,0 0 2 0,0 0-140 0,0 0-28 15,0 0-6-15,-7 6-1 0,-3-3 11 0,3-3 1 16,7 0 1-16,0 0 0 0,-14 3 7 0,3 4 2 16,11-7 0-16,0 0 0 0,0 0-6 0,0 0-2 15,0 0 0-15,0 0 0 0,0 0 10 0,0 0 1 16,0 0 1-16,0 0 0 0,0 0 1 0,0 0 0 15,0 0 0-15,0 0 0 0,-7 0 5 0,7 0 2 16,0 0 0-16,0 0 0 0,-7 0-10 0,7 0-1 16,7 3-1-16,-4-3 0 0,1 9-6 0,0-9-2 0,3 9 0 0,3-5 0 15,8-4-25-15,-4 6-5 0,-4-3 0 0,5 3-1 16,6-3 6-16,0 4 2 0,-3-4 0 0,-1 0 0 16,8-3-11-16,-4 6-3 0,4-6 0 15,-1 3 0-15,1-3-2 0,3 0-1 0,1 0 0 16,-1 0 0-16,7 0-14 0,-3 0 8 0,3 0-8 15,-3 0 0-15,3 0 31 0,0 7 0 0,1-4 0 0,-5 3 0 16,5-3-31-16,-5 0 0 0,5-3 0 0,-4 7 0 16,-4-4 0-16,3-3 0 0,1 6 0 0,0-3 0 15,0-3 0-15,-1 10 0 0,5-10 0 0,-4 3 0 16,-1 3 10-16,-3-3-1 0,1-3 0 0,-1 9 0 16,-3-9-9-16,-1 4 0 0,-6 2 0 0,3-3 0 15,-3-3 0-15,-1 9 0 0,-2-9 0 0,-1 7 0 0,0-4 0 16,0-3 0-16,0 3 0 0,-3-3 0 0,3 0 0 15,-4 0 0-15,4 0 0 0,-3 0 0 0,0 0 0 16,3 0 0-16,-4-3 0 0,-3 3 0 16,4-3 0-16,-1-4 0 0,1 4 8 0,0-3-8 0,-4 3 12 0,0-3-4 15,0 2 0-15,0 1 0 0,0-3-8 0,-4 3 8 16,-3 3-8-16,0 0 8 0,4-6 0 0,-4 6-8 16,7-3 12-16,-7 3-4 0,0 0-8 0,0 0 12 15,0 0-12-15,0 0 12 0,0 0-12 0,0 0 0 16,0-10 0-16,0 10 0 0,0 0 0 0,0 0 0 15,0 0 0-15,0 0 0 0,0 0 0 0,0 0 0 16,0 0 0-16,0 0 0 0,0 0 0 0,4-3 0 0,-4 3 0 16,0 0 0-16,0 0 0 0,3-6 10 15,-3 6 1-15,0-10 0 0,-3 7-11 0,3-6 10 16,-4-1-10-16,4 7 10 0,-7-3-2 0,3 0-8 0,1-1 12 16,-4-2-4-16,3 6-8 0,-3-3 8 15,0-1-8-15,0 1 8 0,0-3 0 0,-4-1 0 0,1 7 0 16,3-6 0-16,-4-1-8 0,4 7 0 0,-3-6 0 0,-1 6 0 15,0-4 0-15,4-2 0 0,0 6-14 0,0 0 5 16,0-4 9-16,4 4 11 0,-1-3-3 0,4 6 0 16,-7-3-8-16,7 3-11 0,-3-6 3 0,3 6 0 15,0 0 8-15,0 0 0 0,0 0 0 0,0 0 0 16,0 0 0-16,0 0 0 0,0 0 0 0,0-4 0 16,0-5 0-16,0 9 0 0,0 0 0 0,0 0 0 15,0 0-8-15,10 0 0 0,-3-3 0 0,-7 3 0 16,7 0 8-16,4 0 0 0,-4 0 0 0,4 3 0 15,-4-3 0-15,0 6-10 0,3-3 10 0,-6 1 0 16,3 2-9-16,0-3 9 0,-7-3 0 0,7 0-9 16,-7 0 9-16,7 9 0 0,-7-9 0 0,7 10 0 15,0-7 0-15,0 6 0 0,-3 1 0 0,3-4 0 16,-4 0 0-16,4 1 0 0,0-4 0 0,4 6 0 0,-4 1 0 16,4-7 0-16,-4 6 0 0,3-3-8 0,-3 1-4 0,4 2-1 15,-4 0 0-15,0 1 0 0,4-7 13 0,-8 6 12 16,4 1-3-16,-3-1 0 0,3-6-9 0,-4 7 0 15,-3-1 0-15,0 1-11 0,0-7 11 0,0 6 0 16,-3 0 0-16,-1 1 0 0,-3-7 0 0,0 6 0 16,4 1 8-16,-5-7-8 0,-2 6 8 0,-1 1-8 15,4-1 8-15,-3 1-8 0,-4-1 8 0,-1-3-8 0,1 4 8 0,0-1-8 16,0 4 8-16,0-7-8 0,0 3 8 16,-4 4-8-16,4-4 0 0,0 1 0 0,0 2-12 0,-4-2 4 31,1 2-15-31,-1 1-2 0,0-4-1 0,4 4 0 15,-7 5-122-15,7-5-24 0,-7 3-4 0,3-1-2 16,4-5-88-16,-4 2-18 0,-13 13-3 0,10-18-581 0</inkml:trace>
  <inkml:trace contextRef="#ctx0" brushRef="#br1" timeOffset="105286.8">11299 15132 288 0,'0'0'25'0,"0"0"-25"16,0 0 0-16,0 0 0 0,11-7 203 0,-7-2 35 15,-4 6 7-15,0 3 2 0,7-9-145 0,-4 9-29 16,-3 0-5-16,0 0-2 0,0 0-13 0,0 0-2 16,11 0-1-16,-11 0 0 0,0 0-13 0,0 0-2 15,7 0-1-15,0 9 0 0,-7-9 22 0,0 0 4 0,3 3 0 0,1 6 1 16,3 1-16-16,-7-10-3 0,-7 6-1 0,3 0 0 16,4-6-9-16,-3 10-3 0,-11-4 0 0,0-3 0 15,3-3 10-15,0 10 1 0,1-7 1 0,-8-3 0 16,1 6 7-16,-1-6 2 0,0 0 0 15,-3 0 0-15,-7-6-21 0,0 6-4 0,7-3-1 0,-4 0 0 16,-3-4 16-16,3 7 4 0,4-9 0 16,0 9 0-16,3-3-29 0,-7-4-6 0,-6 7-1 0,2 0 0 15,5 0-8-15,-5-3 8 0,-2 3-8 0,2 0 8 16,1 0-8-16,4 0 0 0,-5 3 0 0,1-3 0 16,-7 0 0-16,7 0 0 0,6 0 0 0,-6 0 0 15,-7 0 0-15,10 0 0 0,8 0 0 0,-1-3 0 16,-3 3 8-16,7 0 0 0,0 0 0 0,-1 0 0 15,8 3 18-15,-7-3 3 0,0 7 1 0,4-7 0 16,3 3-16-16,-1-3-3 0,1 0-1 0,-3 0 0 16,6 0 2-16,4 0 1 0,0 0 0 0,-7 9 0 0,-3-9-5 0,6 10-8 15,4-7 11-15,-3 6-11 0,-4 1 0 0,3-1 0 16,4 4 0-16,0 5 0 0,-4-5 0 0,1 6 0 16,-1-7 0-16,1 10 0 0,3 0 0 0,-4-3 0 15,1 12 0-15,-1-9 0 0,1 0 0 0,-1 10 0 16,1-10 0-16,3 6 0 0,-4-3 0 15,8 3 0-15,-1 3 0 0,1 1 0 0,-4-1 0 0,3 4 0 16,4 5 0-16,0 1 0 0,-3 0 0 0,3 3-9 16,0 0 9-16,0-3 0 0,0 2 0 0,0 1 0 15,-3-3 0-15,-1 3 0 0,1 3 0 0,-1 0 8 16,-10-6-8-16,4 3 8 0,3 6-8 0,-4-6 0 16,-3-3-8-16,0 2 8 0,4-2 0 0,-1-6 0 15,1 6 0-15,-1-10-8 0,-3 0 8 0,3 7 0 0,4-10 0 16,0 10 0-16,0-7 0 0,0 0 0 15,4-5 0-15,-4 5 0 0,3-3 0 0,1-3 0 0,-4 3 0 0,7-6 0 16,0 0 0-16,0 0 0 0,-7 6 0 0,4-6 0 16,-1 0 0-16,1 0 0 0,-8 0 0 0,4 0 0 15,4 6 0-15,-4-6-8 0,0 0 8 0,-4 0 0 16,-3-3 0-16,7 0 0 0,4-3 0 0,-4 2 0 16,-7 1 0-16,7-3 0 0,0-7 0 0,3 4 0 15,-6 3 0-15,3-4 0 0,0-3 0 0,3 1 0 16,4-7 0-16,-7-3 8 0,0 9-8 0,0-9 0 15,7 4 0-15,-3 5 0 0,-1-3 0 0,-3-6 0 16,0 0 0-16,4 3 0 0,3 7 0 0,-7-10 0 16,0 0 0-16,0 0 12 0,11 0-4 0,3 0 0 15,-7 0-8-15,0 0 0 0,10 0 0 0,-6-3 8 16,3-4-8-16,-3 7 0 0,-1 0 0 0,8-3-8 0,3-3 8 16,4 6 0-16,-11-9 0 0,7 9 0 0,7-7 0 0,0 1 0 15,-3 6 0-15,0-3 0 0,0-3 0 0,3 6 0 16,4-4 0-16,-4-2 0 0,-4 3 0 0,8 0 0 15,11-3 0-15,-12-4 0 0,-6 7 0 0,7-6 0 16,3-1 0-16,0 1 0 0,1 9 0 0,-8-6 0 16,0-1 0-16,-3-2 0 0,6 9 0 0,-9-9 0 15,-5 5 0-15,4 1 0 0,4-3 0 0,-7-3 0 0,-4 5 0 0,-4-5 0 16,5 6 0-16,-1-3 0 16,0-4 0-16,-4 7 0 0,-3 0 0 0,4-3 0 15,3 3 0-15,-3-4 0 0,-11 7 29 0,7-3 2 16,3-3 0-16,1 3 0 0,-1 3-23 0,-2 0-8 15,-8 0 0-15,10-3 0 0,8 3 0 0,-11 0 0 16,-7 0 0-16,0 0 0 0,10 0 0 0,1 0 0 0,-11 0 0 0,0 0 0 16,0 0 0-16,0 0 0 0,4 3 0 15,-4-3 0-15,0 0 0 0,0 0 0 0,10 0 0 0,-10 0 0 16,-10 0 12-16,10 0-3 0,0 0-1 16,0 0 0-16,0 0 0 0,0 0-8 0,0 0 12 0,7 0-4 15,7-10 0-15,-4 10-8 0,-10 0 12 0,0 0-4 16,7-9 4-16,0 9 0 0,-7 0 0 0,0 0 0 15,-3-9-12-15,3 9 12 0,7-4-12 0,-7-5 12 16,-7 0 7-16,7 5 1 0,3-5 1 0,-3 0 0 16,-3-1-10-16,-1-2-3 0,1-1 0 0,6-6 0 0,1 7 5 15,-4-7 1-15,-7-3 0 0,7 3 0 16,7-6-4-16,-7-3-1 0,-11 6 0 0,4-3 0 0,4-3-1 0,3-4-8 16,-4 1 12-16,-3 0-4 0,-3-1-8 0,6 1 0 15,4-1 0-15,-7 1 0 0,-7 0 0 0,10-4 0 16,4 1 9-16,0-4-9 0,-10 4 0 15,6-4 0-15,1 10 0 0,3-10 8 0,-4 7-8 0,1-1 0 16,-4 1 0-16,7 0 0 0,3-1 0 0,-3 7 0 16,-11-3 0-16,4 6 0 0,7-3 0 0,0-3 0 15,-3 6 0-15,-4 0 0 0,3 0 0 0,1 0 0 16,-1 0 0-16,1-3 8 0,-8 3-8 0,4-3 0 16,7 3 0-16,-3-6 0 0,-4 9 0 0,3-3-12 15,0-3 2-15,1 3 0 0,3-6 10 0,-4 9 0 16,1-3 0-16,-1 0 0 0,4 0 0 0,0 0 0 0,-10 0 0 15,6 3 0-15,4 1 0 0,0-4 14 0,-3 6-3 0,-1 0-1 16,-3-6-10-16,4 10-14 0,3-7 3 0,-4 6 1 16,-3 1 10-16,3-7 12 0,1 6-2 0,3 1-1 15,-4-4-9-15,1 4 0 0,3-7 0 0,0 6 0 16,0 1 0-16,0-4 0 0,-7 4 0 0,7 2 0 16,3-2 0-16,-3-7 0 0,-3 6 0 0,-1 4 0 15,4-4 0-15,0 1 0 0,-3-4 0 0,-1 4 0 16,1 2-9-16,3-2 9 0,0 2 0 0,0 1 0 15,-4 6-10-15,4-7 10 0,0 1-8 0,4 6 8 16,-4-7 0-16,0 7-10 0,3-3 10 0,1-4 0 16,-4 10-15-16,3-3 4 0,-6-6 1 0,6 6 0 15,-3 3-12-15,0 0-2 0,0-6-1 0,0 6 0 16,0 0-42-16,0 0-8 16,0-4-1-16,-3-2-1 0,-4 3-62 0,0 3-12 0,7 0-2 15,-7 0-1075-15</inkml:trace>
  <inkml:trace contextRef="#ctx0" brushRef="#br1" timeOffset="124502.37">1743 13247 925 0,'0'0'40'0,"0"0"10"0,0-9-40 0,0 9-10 16,0-3 0-16,0-1 0 0,-7-2 104 0,7 6 18 15,0 0 4-15,0 0 1 0,-4-3-10 0,-3-3-1 0,7 6-1 16,0 0 0-16,-3 6-38 0,-1-3-7 16,-7-3-2-16,11 0 0 0,-7 10-13 0,4-7-3 15,-1-3-1-15,-3 6 0 0,7-6-1 0,0 0 0 0,-3 3 0 0,3-3 0 16,-7 6 6-16,7-6 0 0,0 0 1 0,0 0 0 16,-4 4-9-16,4-4-3 0,0 0 0 0,0 0 0 15,0 12-20-15,-7-2-4 0,7-10-1 0,0 9 0 16,-3 0-11-16,3 4-9 0,0-4 12 0,-4 1-12 15,4-1 18-15,-7 4-3 0,7-4-1 0,-4 0 0 16,4 4 4-16,0-4 1 0,0 1 0 0,0 2 0 16,0-2-3-16,0 2-1 0,4 1 0 0,3-4 0 15,-3 4 0-15,-4 2 0 0,0-2 0 0,3 0 0 16,4 5-4-16,-3 1-1 0,3-3 0 0,-4 6 0 16,4-3-10-16,-7 3 12 0,4 0-12 0,-4-1 12 15,3-2-12-15,-3 3 0 0,0 0 9 0,0 3-9 0,0-3 0 0,0-6 0 16,0 6 0-16,-3-3 8 15,3 3-8-15,0-4 0 0,0-5 0 0,0-4 8 0,-4 4-8 0,4-4 0 16,0 1 0-16,0-10 8 16,0 0-8-16,0 0-16 0,0 0 4 0,0 0 0 15,0 0-110-15,0 0-22 0,0 0-5 0,0-13-1096 0</inkml:trace>
  <inkml:trace contextRef="#ctx0" brushRef="#br1" timeOffset="127852.52">2515 13702 1105 0,'0'0'24'0,"0"0"4"0,0-3 2 0,0 3 2 0,0-10-32 0,0 10 0 0,0 0 0 0,7-9 0 16,-3-1 48-16,-4 7 4 0,0 3 0 0,3-9 0 16,4 6 21-16,-7-3 5 0,0 6 1 0,11-7 0 15,-11 1 17-15,7-3 4 0,0 5 1 0,4-2 0 16,-8 3-4-16,8-6-1 0,-1-1 0 0,1 7 0 16,-4-3-32-16,4 3-6 0,-1-7-2 0,1 10 0 15,-1-3-30-15,-6-3-6 0,7 6-2 0,-1 0 0 16,-10 0-18-16,4 0 0 0,3 0 0 0,-7 0 0 15,3 9 0-15,4-2 0 0,-3-1 0 0,6 3-9 0,-6 1 9 16,3-1 0-16,0 0 0 0,0 1 0 0,4-1 0 16,-1-2 8-16,-3 2 0 0,11 3 0 15,-4 4 11-15,0-3 2 0,0-10 1 0,4 6 0 16,0 7 14-16,3-4 4 0,0 1 0 0,4-4 0 16,-1 4-22-16,1-4-4 0,0 4-1 0,-1 6 0 0,-2-7 15 15,2 7 4-15,-6-6 0 0,3 9 0 16,0-4-32-16,4 1 0 0,-11-3 0 0,7 3 0 0,-7 9 0 15,7-6 0-15,-6 0 0 0,-1 0 0 0,0 0 0 0,7 0-16 16,0 0 1-16,-3 0 1 0,3 3 22 0,0-3 4 16,4 0 0-16,-1 0 1 0,5-1-13 0,-5 1 0 15,8 0 0-15,-7 0 0 0,3 0 11 0,0 6-11 16,-3-6 12-16,3-3-12 0,-3 3 16 0,7-3-3 0,-8 3-1 16,1 0 0-16,3-3-12 0,4-4 11 0,-7 7-11 0,3 7 10 15,0-7-10-15,-3-1 0 0,3 1 0 0,-3 0 0 16,7 7 0-16,-4-7 0 0,3 0 0 0,-2-1 0 15,2 1 0-15,-2-3 0 0,2 3 0 0,-2-3 0 16,2-6 0-16,-6 8 12 0,3-2-12 0,4-6 12 16,3 6-12-16,-6-7 0 15,2 1 0-15,-2 6 0 0,2-7 0 0,5 4 0 0,-12-4 0 16,4 1 0-16,4-4 0 0,-7 4 0 0,3-4 0 0,4 4 0 16,-7 6 0-16,3-10 0 0,-3 4 8 0,6-4-8 15,-6 3 0-15,3-2 0 0,4 2 9 0,3-2-9 16,0 6 0-16,1-4 9 0,-8-3-9 0,4 4 0 15,3 0 0-15,-3-4 0 0,3 4 0 0,-3-4 0 16,-4 3 0-16,4-2 0 0,-8 9-12 0,1-7 3 16,0 4 9-16,0 0 8 0,-1 2-8 0,-3-5 11 15,1 6-11-15,2-7 0 0,1 10 0 0,-7-6 0 0,3 0 0 16,0-7 0-16,4 10 0 0,-4-7 0 0,3 1 0 0,-6-4 0 16,0 4 0-16,6-4 0 0,-6 1 0 0,0-1 8 15,-1 1-8-15,-3-7 8 0,4 6-8 0,-7-9 12 16,3 3-12-16,-7 3 12 0,0-6-12 0,-7 0 10 15,11 4-10-15,-11-4 10 0,0 0-10 0,0 0 0 16,0 0 0-16,0 0 0 0,0 0 0 0,0 0 0 16,0 0-12-16,0 0 12 0,0 0-9 0,0 0 9 15,0 0 0-15,0 0 0 0,0 0 0 0,0 0 0 16,0 0 0-16,0 0 0 0,0 0 0 0,0 0 0 16,0 0 0-16,0 0 0 0,0 0 0 0,0 0 0 15,0 0 8-15,0 0-8 0,0 0 0 0,0 0 0 16,0-10 8-16,0 10-8 0,0-3 13 0,0 3 0 15,0 0 0-15,3-9 0 0,-3 9-13 0,0 0-15 0,-3-3 3 16,3 3 1-16,0-7 11 0,0 7 0 0,0 0 0 0,0 0 0 16,0-6 0-16,0 0 0 0,-8 6 0 0,8 0 0 15,-7-3 0-15,7 3 0 0,-3-7 0 0,-1 4 0 16,1-3 12-16,3 3-3 0,-7-7 0 0,3 1 0 16,1 0-9-16,-1-4 10 0,-3 0-10 0,7-5 10 15,-7-4-2-15,4 3-8 0,-5-3 12 0,1 0-4 16,7 3-8-16,-3 3 8 0,-1-5-8 0,4 2 8 15,-3 0-8-15,3-3 0 0,0 9 0 0,0-5 0 16,-7 5 0-16,7 0 0 0,0-2 0 0,-4 9 0 16,1-10 0-16,3 13 0 0,0-10 0 0,0 4 0 15,-4-1 0-15,1 1 0 0,3 0 0 0,-4-1 0 16,4-2 0-16,0 8 0 0,0-5 0 0,-7 3 0 16,7-7 0-16,0 10 0 0,-3-3 0 0,3 6 0 15,0-3 0-15,0 3-9 0,0 0 9 0,0 0 0 16,0 0-11-16,0 0 11 0,0 0-10 0,0 0 10 0,0 0-14 0,10 3 3 15,-6 6 1-15,3 4 0 0,0-4 2 16,0 1 0-16,0 2 0 0,3 4 0 0,-2-4 8 0,2 1-10 16,-6 9 10-16,-1-6-10 0,4-1 10 0,-3 1-10 15,3 0 10-15,-4-4-10 0,1 4 10 0,-1-4 0 16,1 1 0-16,-1-4 0 0,5 4 0 0,-8-4 0 16,0 1 0-16,3 2 0 0,4-2-8 0,-7-1 0 0,0 0 0 15,7 4 0-15,-7-4 8 0,4 4 11 0,3-4-3 0,0 1 0 16,-4 2-8-16,1-2 0 0,-1 2 0 0,1-2 8 15,-1-1-8-15,4 0 0 0,-7 1 0 0,0 2 0 16,0-2 0-16,-7-1 0 16,4 1 0-16,-4-4 0 0,3 3 0 0,1 1 0 15,-8 2 0-15,4-2 0 0,0-4 0 0,-3 0 0 16,2 4 0-16,1-4 0 0,0 3 20 0,-3-2 0 0,-1-1-1 0,4-3 0 16,0 6-19-16,4 1 0 0,-8-7 0 0,4 3-9 15,3-3 9-15,1 4 0 0,-8-4 8 0,8-3-8 16,-8 0 0-16,11 0 0 0,-10 0 0 0,-1 0 8 15,0 0-57 1,1 0-11-16,-4 0-3 0,0-3 0 0,-1-4-110 0,-9 4-23 0,6-3-4 0</inkml:trace>
  <inkml:trace contextRef="#ctx0" brushRef="#br1" timeOffset="128856.61">3845 13859 115 0,'0'0'0'0,"0"-4"10"0,4-2-10 16,3 0 0-16,-7-3 0 0,3 2 0 0,1-2 351 0,3-4 68 16,-3 4 13-16,3 0 4 0,-7 2-285 0,0 1-57 15,0 6-11-15,0-9-3 0,0 9-11 0,0 0-2 16,0 0-1-16,0-4 0 0,0 4-14 0,0 0-4 16,0 0 0-16,0 0 0 0,0 0-16 0,0 0-3 15,0 0-1-15,0 0 0 0,0 0-12 0,0 4-2 16,0 5-1-16,0 0 0 0,0 4-5 0,-7 6 0 0,7-7-8 0,0 7 12 15,-4 0 25-15,4-3 5 0,0 2 1 16,0-5 0-16,0 9-22 0,0-6-4 16,0-1-1-16,0 4 0 0,4-6 2 0,3 5 0 15,-7-5 0-15,10 6 0 0,-6-7-18 0,-1-2 0 16,4 2 0-16,-3-2 0 0,6-1 0 0,1 4 0 0,-8-7 0 0,5-3 0 16,-5 6 28-16,-3-9 3 0,0 0 0 0,11 4 0 15,-11-4-31-15,3 0 0 0,4 0 0 0,4 0 0 16,-4-4 10-16,3-5-1 0,1 6 0 0,0-3 0 15,-1-4-9-15,1 4 0 0,-4-3-10 0,0-1 10 16,3 1 0-16,5-1 0 0,-12 1 0 0,8 6 0 16,-4 0 0-16,0-4 0 0,0 7-9 0,3 0 9 15,-10 0 0-15,0 0-8 0,8 0 8 0,-8 0 0 16,7-3 0-16,3 6-8 0,1 4 8 0,-8-1 0 16,8-6 0-16,-8 9-10 0,4 1 10 0,0 2 0 0,1-2 0 0,-5-1 0 15,4 4 10-15,-3 2-2 0,3-2-8 0,-4-4 0 16,8 13 0-16,-1-19 0 0,-10 7 0 15,4-1 0-15,-1 1 0 0,-3-10 0 0,8 3 0 16,-8-3 0-16,3 9 0 0,-3-9 0 16,0 0 12-16,7 0-4 0,4 0 0 15,-8 0-8-15,8-3 9 0,-8-3-9 0,4 3 10 0,0-4 1 0,0-5 0 16,4 2 0-16,-7-2 0 0,3-7-3 0,0 3 0 16,3-3 0-16,-3-2 0 0,0 2 4 0,11-3 0 15,-14 0 0-15,3 3 0 0,7-3-12 0,-11 10 0 16,8-7 0-16,-1 9 0 0,-6-2 0 0,3-1 0 15,4 4-8-15,-8-1 8 0,1 1-22 0,3 6 0 16,3-3 0-16,-6 2 0 16,-4 4-98-16,0 0-20 0,0 0-4 0,0 0-661 0,0 0-132 0</inkml:trace>
  <inkml:trace contextRef="#ctx0" brushRef="#br1" timeOffset="129455.64">4639 14342 1792 0,'0'0'40'0,"0"0"8"0,0 0 1 0,0-7 1 0,0 4-40 0,4-6-10 16,-4 6 0-16,7-4 0 0,-7 1 30 0,-7 0 4 15,3-4 1-15,4 10 0 0,-3 0-21 0,-5-3-4 16,5-3-1-16,-8 3 0 0,4 0 10 0,0-4 1 16,-3 7 1-16,3 0 0 0,-4 0 11 0,4 0 1 15,0 0 1-15,3 10 0 0,-6-7 3 0,6-3 1 16,4 0 0-16,0 9 0 0,-10 1-10 0,10 2-3 0,-7-2 0 0,7-1 0 15,0 4-12-15,7-4-2 0,-7 4-1 0,3 2 0 16,4 1-10-16,0-7 0 16,0 10 9-16,4-6-9 0,-8-1 0 0,5 7-20 15,6-6 4-15,-4-4 1 0,4 0 15 0,-3 4 0 16,0-4 0-16,3 1 0 0,-4-1 23 0,8-6 7 16,-4 4 2-16,4-4 0 0,-8-3-16 0,4 6-2 0,-3-12-1 15,-1 6 0-15,5 0 31 0,-5-10 7 0,4 7 1 16,-3-6 0-16,-8 6-32 0,4-7-7 0,8 1-1 0,-15-1 0 15,10 1 0-15,-10 0-1 0,0-4 0 0,0 1 0 16,0-1-11-16,0-3 0 0,0 4 0 0,-7 2 0 16,4 1 8-16,-5 3-8 0,1-4 0 0,4 4 8 15,-4 3-8-15,0-3 0 0,3 2 0 0,-10 4 0 16,7-3 0-16,4-3 0 0,-8 6 0 0,4 0 0 16,0-3 0-16,-4 3 0 0,4-6 0 0,0 6 0 15,-3 0 0-15,3-3 0 0,-1-4 0 0,5 4 0 0,-4 0-20 0,0-3 3 16,3 3 1-16,-6-4 0 15,6 4-116-15,-6 0-24 0,-4-3-4 0,3 3 0 0</inkml:trace>
  <inkml:trace contextRef="#ctx0" brushRef="#br2" timeOffset="153824.47">24575 6295 1954 0,'0'0'43'0,"-8"-3"9"0,5-6 1 0,-4-1 3 0,3 1-45 0,-3-4-11 0,4 4 0 0,-4 6 0 15,3-7 28-15,1 1 3 0,-4-1 1 0,3 7 0 16,4-6-7-16,0 9-1 0,-7 0 0 0,7 0 0 16,0 0-8-16,0 0-1 0,4 12-1 0,-1-2 0 15,1 9-2-15,-1-7 0 0,1 10 0 0,-1 9 0 16,1-2-12-16,-1 5 0 0,-3-2 8 0,4 8-8 15,-1 1 0-15,-3 3-13 0,0-3 2 0,4 6 1 0,-4 3 26 16,-4 0 4-16,1 7 2 0,-1-4 0 16,1 10 12-16,-4-1 2 0,0 1 1 0,-4 3 0 15,0 6-4-15,1 0-1 0,3 3 0 0,-4 1 0 16,8-4 8-16,-4 3 2 0,7 0 0 0,0 4 0 0,-7-1-10 16,7-3-3-16,3 7 0 0,1 3 0 0,-1-10-5 0,4 9 0 15,4-2-1-15,-4 3 0 0,3-1-12 0,1-2-3 16,-4-4 0-16,4 7 0 0,-1 6-8 0,-3-3 0 15,4-4 0-15,-4 1 0 0,0-3 9 0,0-7 0 16,0 9 0-16,-3-8 0 0,-1 5-9 0,4-5 0 16,-3-1 0-16,3 6 0 0,-4-5 0 0,1-4 0 15,-4 3 0-15,3 0 0 0,1 0 0 0,-4 4 0 0,0-10 0 16,0 3 0-16,3 0 0 0,-3 0 0 0,-3-3 0 0,3 3-11 16,0-3 11-16,-4 0 16 15,1-6-4-15,3 0-1 0,-4-1-11 0,4 4-12 0,-3-3 2 0,-1 0 1 16,1-1 9-16,-1-2 14 0,4-4-3 0,-3-2-1 15,-1-1-10-15,1 7 0 0,3-4-12 0,-4-3 12 16,1-2 0-16,3 2 0 0,-4 0 0 16,1 1 12-16,-1-1-12 0,4 0 8 0,-4-3-8 15,1 0 8-15,3-2-8 0,-4 2 0 0,1-6 0 16,-1 6 0-16,1-6 0 0,-1 0 0 0,-3 6 0 0,4-6 8 16,-1-4-8-16,1 4 0 0,-1-3 0 0,1-6 0 15,-1 5 0-15,1 1 0 0,3 0 0 0,-4-7 0 16,4 7 8-16,0-10-8 0,-4 4 8 0,4 6-8 15,0-10 16-15,0 0-1 0,0 1-1 0,0-1 0 16,0 1-1-16,0-4 0 0,-3-3 0 0,-1 3 0 16,1-3-13-16,3 7 11 0,0-11-11 0,0 11 10 0,-4-10-10 0,4 6 0 15,4-6 0-15,-1 0 0 0,1 0 0 0,-4 0 0 16,0 0 0-16,3-3 0 0,1 3 8 0,0-7-8 16,-1 1 0-16,-3 3 8 0,4-7-8 0,-1 1 8 15,-6-4-8-15,3 7 8 0,3-10-8 0,1 10 10 16,-4-4-10-16,0-9 10 0,0 7-10 0,0 2 10 15,0-2-10-15,0-1 10 0,0 1-10 0,0-7 0 16,0 6 0-16,0 1 8 0,0-10-8 0,3 9 0 16,-6 0 0-16,3 1 0 0,3-7-21 0,-3 6 0 15,0 1 0-15,0-10 0 16,0 3-15-16,0-3-2 0,-3 9-1 0,3-9 0 0,-4 10 11 0,4-10 3 16,-7 3 0-16,7-3 0 0,0 0 2 0,0 0 1 15,0 0 0-15,0 0 0 16,0 0-19-16,0 9-4 0,0-9-1 0,0 0 0 15,-3 10-91-15,-1-1-19 0,-3-6-3 0,7-3-857 0</inkml:trace>
  <inkml:trace contextRef="#ctx0" brushRef="#br2" timeOffset="154567.43">20313 10895 172 0,'0'0'16'0,"0"0"-16"0,-7 0 0 16,0 0 0-16,0 0 80 0</inkml:trace>
  <inkml:trace contextRef="#ctx0" brushRef="#br2" timeOffset="155326.6">19759 10864 1062 0,'-28'0'47'0,"17"0"9"15,-6 0-44-15,-1 6-12 0,0-6 0 0,-6 0 0 16,-5 0 45-16,1 0 7 0,0 0 2 0,-4 3 0 15,1-3-42-15,-1 0-12 0,0 0 0 0,-3 0 0 16,3 7 0-16,0-7 0 0,0 3 0 0,-3-3 8 16,3 0 25-16,-6 0 6 0,-1 0 1 0,4 0 0 15,6 0 52-15,1 0 12 0,0 0 1 0,0 0 1 16,3 0-14-16,0 0-4 0,1 0 0 0,2 0 0 16,1 0-31-16,4 0-6 0,-1 0-2 0,0 0 0 15,4 0-15-15,0 0-3 0,4 0-1 0,-1-3 0 0,0 3-18 0,4 0-3 16,0 0-1-16,7 0 0 0,0 0-8 0,0 0 8 15,0 0-8-15,0 0 8 0,0 0 1 0,4-7 0 16,3-2 0-16,0 6 0 0,3 0 1 0,5-4 0 16,-1 4 0-16,3-3 0 0,5 3-1 0,2-7 0 15,4 10 0-15,4-9 0 0,0 9 1 0,3-9 0 16,8 5 0-16,-1 1 0 0,4-3-2 0,-4 6-8 16,0 0 12-16,4 0-4 0,4-3 6 15,3-3 1-15,-1 6 0 0,8 0 0 0,0 0-2 0,0 0 0 0,0 6 0 16,0-3 0-16,0-3-1 0,4 0-1 0,6 6 0 0,1-3 0 15,3 1 1-15,0-4 1 16,4 0 0-16,-4 6 0 0,3-3 3 0,5-3 1 0,2 0 0 16,8 0 0-16,-4 0-8 0,4 0-1 15,0 0-8-15,6 0 12 0,5 0-12 0,2 0 0 0,1 0 8 16,0 0-8-16,0 0 0 0,0 0 0 0,3 6 0 0,1-3 0 16,2-3 0-16,-2 4 8 0,-4 2-8 0,3-3 9 15,4 6-9-15,3-2 0 0,-6-1 0 0,-1 0 0 16,7-3 12-16,4 7 4 0,-3-4 1 0,-1 0 0 15,4-6-25-15,-3 10-6 0,3-10-1 0,-4 9 0 16,7-3 15-16,-10-2 0 0,4-1 0 0,-1-3 0 16,4 6 0-16,0-3 0 0,-7-3 0 0,0 6 0 0,3-3 0 0,-3-3 0 15,4 10 0-15,-5-7 0 0,-2 3 16 16,3-3-3-16,3 4-1 0,-3-4 0 0,0 0-4 0,0-3 0 16,0 6-8-16,0-3 12 15,-4-3-12-15,0 7 0 0,1-7 0 0,-1 3 0 0,-3-3 0 0,-7 0 0 16,-1 0 0-16,1 0-10 0,0 0 10 15,7 0 0-15,-4 0 0 0,0 0 0 0,-6-3 0 16,2 3 0-16,5 3 10 0,-5-3-10 0,-6 0 0 16,-4 0 0-16,-3 6 0 0,3-3 0 0,0-3 0 0,1 3 0 15,-5-3 0-15,1 0-10 0,-4 7 10 0,0-4 0 16,0-3 0-16,1 0 0 0,2 0 0 0,-3 6 0 16,-10-6 8-16,-1 3-8 0,-6-3 0 0,-1 0 0 15,1 0 0-15,-1 0 0 16,-3 0-27-16,-7 0-9 0,-3 0-3 0,-4 0 0 15,-8 0-71-15,1 0-14 0,-4 0-4 0,-3 0-634 0,-4 0-127 0</inkml:trace>
  <inkml:trace contextRef="#ctx0" brushRef="#br2" timeOffset="156847.29">30882 10858 1753 0,'0'0'77'0,"0"0"17"0,0 0-75 0,0 0-19 0,0 0 0 0,0 0 0 16,0 0 58-16,0 0 8 0,0 0 2 16,0 0 0-16,0 0-49 0,0 0-10 0,0 0-1 0,0 0-8 0,0 0 8 0,0 0-8 15,0 0 0-15,0 0 0 0,0 0 15 0,-7 0-4 16,4 0-1-16,3 0 0 0,0 0 9 0,-7 6 1 15,-1 3 1-15,1 1 0 0,0 2-5 16,0-2-2-16,0 9 0 0,0-7 0 0,-3 7 13 16,3-7 2-16,0 10 1 0,-4-3 0 15,-3 3 18-15,3-3 3 0,1 3 1 0,-4 0 0 0,-1 0-36 0,1 0-6 16,0 0-2-16,0 6 0 0,0-6-8 0,0 0 0 16,-4 0 0-16,1 6-11 0,-1-3 11 0,4 3 0 15,-7-6 0-15,3 6 0 0,0-2 0 0,4-4-8 16,0-1 8-16,0 1-8 0,-4-3 8 0,8 3 0 15,-1-3 0-15,4-6 0 16,-3-1-60-16,-1 4-6 0,8-7-2 0,-1-3-627 0,4-6-125 0</inkml:trace>
  <inkml:trace contextRef="#ctx0" brushRef="#br2" timeOffset="157287.47">30593 10817 172 0,'0'0'8'0,"-7"-6"1"0,0 2-9 0,0 1 0 15,0-3 0-15,3-3 0 0,-6 6 429 0,-1-4 84 16,4 7 17-16,-4-3 3 0,1-6-425 0,-4 9-86 16,3 0-22-16,0-3 0 0,1 6 41 0,3-3 3 15,-4 0 0-15,11 0 0 0,0 0 15 0,0 0 3 16,0 0 1-16,0 0 0 0,0 0-15 0,4 6-4 16,3 0 0-16,0 1 0 0,0 2-28 0,4-6-5 15,3 10-2-15,0-4 0 0,14 13 11 16,-7-13-10-16,-3 10 0 0,-1-6-10 0,5 6 0 15,-5 3 0-15,1-1 8 0,0 1 0 0,3 0 0 16,-7 10 0-16,3-1 0 0,1 0-23 0,0 1-5 16,-4-1 0-16,0 1-1 0,0-1 13 0,0 0 8 15,4 1-10-15,-1-1 10 0,-2-6 0 0,2 6 0 16,1-2-8-16,3-7 8 0,-7 6-23 0,4-3-1 0,-1-3-1 16,5-3-745-16,-5 3-149 0</inkml:trace>
  <inkml:trace contextRef="#ctx0" brushRef="#br2" timeOffset="158592.29">24652 5405 691 0,'0'0'30'0,"0"0"7"0,0 0-29 0,0 0-8 0,0 0 0 0,0 0 0 16,0 0 252-16,0 0 50 0,0 0 10 0,0 0 1 16,0 0-224-16,4 9-45 0,3-6-8 0,-4 10-3 15,4-4-16-15,-3 4-3 0,-1-7-1 0,4 3 0 16,-3 4 12-16,3-4 3 0,-3 4 0 0,3-4 0 16,-4 4-10-16,1-4-2 0,3 4 0 0,-4-4 0 15,4 4-16-15,-3 2 0 0,-1-2 0 0,1-4 0 16,-1 4-19-16,1-4-7 0,-1 1-2 0,1 2 0 15,-1 1-42-15,5-4-9 0,-5 4-1 0,4 2-1 16,-3 1-103-16,3-7-20 0,0 10-4 0</inkml:trace>
  <inkml:trace contextRef="#ctx0" brushRef="#br2" timeOffset="158960.31">25298 5198 1152 0,'-4'6'102'0,"-3"-3"-82"0,-3 3-20 0,-1 0 0 16,0 4 164-16,-3-1 29 0,0 4 6 0,-3 3 1 16,-5-1-120-16,1 4-23 0,0 3-5 0,-7 6 0 15,3-6 10-15,0 3 2 0,-3 3 1 0,3 7 0 16,-3-4-12-16,-3 10-2 0,2 3-1 0,1 3 0 16,0 0 9-16,0 6 1 0,3 1 1 0,-3-1 0 15,-1 10-20-15,5-10-4 0,-4 10-1 0,3-10 0 16,4 10-36-16,-4-4 0 0,4-2 0 0,3-4 0 15,1 7-110 1,2-7-26-16,5-3-6 0</inkml:trace>
  <inkml:trace contextRef="#ctx0" brushRef="#br3" timeOffset="169565.84">17353 10503 57 0,'-17'0'0'0,"6"0"0"15,-3 7 0-15,0-7 0 0,0 0 0 0,-4 0 0 0,4-7 84 0,-4 7 12 16,4 0 3-16,-4 0 0 0,4-3 42 0,0-3 9 15,4 6 2-15,-1-3 0 0,0 0-39 0,4-4-7 16,-3 4-2-16,-1-3 0 0,4-3-25 0,0 9-6 16,0-7-1-16,0 1 0 0,4 6-4 0,-5-9-2 15,5 9 0-15,3 0 0 0,0 0-20 0,0 0-4 16,0 0-1-16,0 0 0 0,0 0-24 0,0 0-5 16,0 0 0-16,0 0-1 0,0 0-11 0,0 0 12 15,0 0-12-15,7-10 12 0,7 10 10 0,-3-3 2 16,-1 0 1-16,4-3 0 0,4 3 3 0,3-4 1 15,-3 4 0-15,3-3 0 0,0 3-8 0,4-7-1 0,0 10-1 16,3-9 0-16,4 9-11 0,-4-3-8 16,0 3 12-16,-3 0-12 0,-1 0 0 0,1 0 0 0,3 0 0 0,-3 3 0 15,7-3 0-15,-8 0 0 0,1 0 0 0,3 6 0 16,-3-3 12-16,0-3-4 0,3 0 0 0,0 0-8 16,4 0 16-16,0 0-3 0,-1 0-1 0,1-3 0 15,-4 3 10-15,8-6 2 0,-1 6 0 0,0 0 0 16,0 0-15-16,-3 0-9 0,4 0 12 15,-5 6-12-15,5-3 0 0,-8-3 0 0,4 7 0 0,-1-4 0 16,1 0 0-16,0 3 0 0,-4-3 0 0,0 7 0 16,4-4 0-16,-4 0 0 0,0 0 13 0,1-2-4 0,2 5-9 0,-2 0 0 15,2-5 0-15,-2 5 0 16,-1 0 0-16,0-2 0 0,0-4 9 0,4 0-9 16,-4 6 16-16,0-9 0 0,4 7-1 0,0-4 0 15,-4 0-7-15,4 3 0 0,0-3-8 0,-1 7 12 0,-2-4-12 16,-1 0 0-16,0-6 8 0,-3 6-8 0,3-2 0 0,0 2 0 15,-7-3 0-15,4-3 0 0,-7 9 0 0,6-5 0 16,-6 2 0-16,3-3 0 0,-3 6 0 0,-1-9 0 16,1 10 0-16,0-7 0 0,-1-3 10 0,1 0-1 15,3 6 0-15,0-3 0 0,-3-3-1 0,3 0-8 16,0 0 12-16,-3 7-4 0,3-4 4 0,-7-3 1 16,0 0 0-16,-3 0 0 0,7 0-13 0,-1 0 0 0,-6 0 0 0,3 0 0 15,4 0 0 1,-4-3 11-16,0 3-3 0,0-7-8 0,-4 7 18 0,5 0-3 15,-5-3-1-15,4-3 0 0,-3 6-14 0,3-3 9 0,-3 0-9 16,-1-4 8-16,1 4 0 0,3-3 0 0,-4 6 0 0,1 0 0 16,0-9-8-16,-4 9 0 0,0-4 0 0,3 4 0 15,1-3 0-15,-4-3 0 0,-7 6 0 16,7 0 0-16,0-3 0 0,0-3 0 0,4 6 0 0,-8 0 0 16,4-4 0-16,4-2 0 0,-4 3 0 0,0 0 0 15,0-3 0-15,0 6 0 0,0 0 8 0,0-10-8 16,0 10 0-16,0-3 0 0,0-3 0 0,4 3 0 15,0-7 0-15,-1 10 0 0,-3-9 0 0,4 9 0 16,-1-3 0-16,1-7 0 0,-1 7 0 0,1-3 0 16,-4 3 0-16,4-3 0 0,-1 2 0 0,-3 1 8 15,-7 3-8-15,7-6 0 0,0 6 0 0,-7 0-11 0,0 0 11 0,8-9 0 16,-1 5 8-16,3-2-8 0,-3 3 9 16,0-6-9-16,0 9 12 0,4-10-12 0,3 7 8 0,-7-3-8 15,4 3 0-15,-1-7 0 16,1 1 12-16,-4 6-12 0,0-7 12 0,0 10-12 15,0-9 18-15,4 6-3 0,-4-3-1 0,-4 2 0 0,4-5-14 16,0 9-13-16,-7 0 2 0,7-9 1 0,-7 9 10 0,11 0 0 16,-4-4 0-16,0 4 0 0,-7 0 0 0,7-6 0 15,0 3 0-15,0-6 0 0,0 5 0 0,0-2 0 16,4 3 0-16,-4-3 0 0,0 3 0 0,0-7 0 16,0 10 0-16,4-9 0 0,-8 6 0 0,8-7 8 15,-4 10-8-15,0-9 0 0,0 9 0 0,0-9 0 0,0 5 0 16,0 1 0-16,0-3 0 0,0 3 0 15,-3-3 0-15,3 2 0 0,0-2 0 0,-4 0 8 0,5 0-8 16,-1-4 0-16,0 7 8 0,0-6-8 0,-4-1 8 0,4 7-8 16,0-6 10-16,0-1-2 0,0 1-8 0,0-1 12 15,1 7-12-15,-5-6 11 0,4 0-11 0,0-1 10 16,0-2-2-16,0 2-8 0,4-2 12 0,-4 2-4 16,4 1-8-16,-8 3 12 0,4-1-12 0,0-2 12 15,0-1-12-15,-3 4 0 0,-4 0 9 0,0-3-9 16,7-1 0-16,-4 4 0 0,1-10 0 15,-1 13 0-15,4-6 0 0,0-4 0 0,-3 4 0 0,0-1 0 16,6 1 0-16,-3-4 0 0,-3 4 0 0,3-4 0 16,0 4 0-16,0 0 0 0,-4-4 0 0,4 4 0 15,1-4 0-15,-5 4 0 0,4-1 0 0,0 1 0 16,0-1 0-16,0-2 0 0,-3 2 0 0,3 1 0 16,-4 3 0-16,4-10 0 0,-3 13 0 0,3-6 0 15,-3-1 0-15,-1 1 0 0,4-4 0 0,-3 4 0 0,-1-4 11 0,1 4-3 16,3-1 0-16,0-2 0 0,-4-1-8 15,4-2 12-15,0 8-12 0,1-8 12 0,-5 2-12 0,4 1 0 16,0 2 0-16,0-2 0 0,0-4 0 0,0 3 0 16,0 4 0-16,-3-3 8 0,6-1-8 0,-2 0 0 15,-1-2 0-15,0 2 0 0,3 1 0 0,-3 2 0 16,0-9 0-16,0 10 0 0,0-4 0 0,4 1 0 16,-4 3 0-16,0-4 0 0,0-3 0 0,0 4 0 15,4-1 0-15,-4 4 0 0,0-10 0 0,0 13 0 16,0-10 0-16,4 7 0 0,-4-4 0 0,3 1 0 15,1-7 9-15,-1 9-9 0,1-2 8 0,0-1-8 16,-4 1 8-16,0-4-8 0,3 7 9 0,-3-4-9 16,-3-6 12-16,3 7-12 0,0-1 9 0,0 4-9 15,0-1 0-15,0-2 9 0,0-7-9 0,0 6 0 16,4 1 0-16,-4-4 0 0,0 4 0 0,0-1 0 0,0 1 8 16,0-4-8-16,-3 3 0 0,3 1 0 0,3 2 0 0,-6-2 0 15,3-4 0-15,0 4 0 0,4 2 0 0,-1-2 0 16,-3-7 0-16,4 6 0 0,-1 4 8 0,1-4-8 15,0 1 0-15,-4-4 0 0,3 4 0 0,-3-1 0 16,4-6 0-16,-4 10 0 0,3-7 0 16,-3 1 0-16,4 2 0 0,0 0 0 0,-4 1 0 0,0-4 0 15,0 4 0-15,-4-1 0 0,4 4 0 0,-3-4 0 16,-1 4 0-16,5-1 0 0,-5 1 0 0,1 0 0 0,3-1 0 0,-4-2 0 16,4 2 0-16,4-2 0 0,-4 2 0 0,0 1 0 15,0-7 0-15,0 0 0 16,7 4 0-16,0 3 0 0,-7-4 0 0,4-6 0 15,3 13 0-15,-3-10 0 0,-1 7 0 0,-3-4 0 16,-3 4 0-16,6-1 0 0,4 4 0 0,-10-3 0 0,-4 2 0 0,3-5 0 16,15 9 0-16,-11-3 0 0,-7-4 0 0,4 7 0 15,3-6 0-15,3 5 0 0,4-2 0 16,1-3 0-16,-12 6 0 0,8-7 0 0,3 7 0 0,0-3 0 16,-7-4 0-16,4 7 0 0,3-6 0 0,0-1 0 15,0 7 0-15,-4-6 0 0,1 6 0 0,3-3 0 16,0-4 0-16,-3 10 0 0,-4-6 0 0,3 0 0 15,5 2 0-15,-5-2 0 0,-3 6 0 0,4-3 0 16,-4-3 0-16,3 6 0 0,1-3 0 0,-4-1 0 0,-7 4 0 0,11-6-11 16,3 6 11-16,0 0 0 0,-4-3 0 0,1-3 0 15,0 6 0-15,3 0 0 0,0-3 0 0,0 3 0 16,0-7 0-16,0 4 0 0,11-6 0 0,-7 9 0 16,-8-10 0-16,4 7 0 0,7-3 0 0,1 3 0 15,-1 3 0-15,-4-3 0 0,1-4 0 0,0 7 0 16,3 0 0-16,-7 0 0 0,0 0 0 0,-3 0-8 15,10 0 8-15,-7 0 0 0,-4 0 0 0,1 0 0 16,0 7 0-16,-1-4 0 0,1-3 8 0,-1 0-8 16,-3 0 0-16,4 3 0 0,3-3 0 0,-3 6-8 15,-4-6 8-15,3 0 0 0,8 0 0 0,-4 0 0 16,0-6 0-16,0 6 0 0,-3-3 8 0,7 3-8 16,3 0 8-16,-4 0-8 0,-3 0 8 0,4 0-8 15,3 0 0-15,-3 0 0 0,-11 3 0 0,0 3 0 0,4-3 0 16,-1 4 0-16,-3-4 0 0,-7-3 0 0,0 0 0 0,7 6 0 15,7 0 0-15,-7 1 0 0,-7-7 0 0,4 3 0 16,10-3 0-16,-3 9 0 0,-1-9 0 0,-3 6 0 16,4-2 0-16,0-4 0 0,3 3 0 0,-4-3 0 15,-3 6 0-15,4-3 0 0,-1-3 0 0,1 0 0 16,-4 6 0-16,4-2 0 0,-1-4 0 0,-3 6 0 16,0-3 0-16,0 0 0 0,-7-3 0 0,7 10 0 15,4-4 0-15,-7-3 0 0,6 0 0 0,-3 3 0 16,-3-3 0-16,3 4 0 0,0-4 8 0,0 3-8 15,0-3 8-15,0 0-8 0,-3 4 0 0,6-4 0 16,-3 3 0-16,-3-3-12 0,3 4 12 0,0-4 0 16,-7-3 8-16,7 3-8 0,0 6 0 0,0 1 0 0,-3-10 0 0,3 9-8 15,0-6 8-15,3 7 0 16,-3-10 0-16,0 9 0 0,0-6 0 0,0 3 0 0,4-3 0 16,-4 7 0-16,4-4 0 0,-4 0 0 0,3-6 0 0,1 10 0 15,-4-1 0-15,4-2 0 0,-4-1 0 0,0 0 0 16,0-3 0-16,0 7 0 0,3 2 0 0,-6-2 0 15,3-1 0-15,0 0 0 0,0 1 0 0,0-1 0 16,-3-3 0-16,3 4 0 0,-4-1 0 0,4 1 0 16,-3-1 0-16,3 1 0 0,0-4 0 0,0 3 0 15,0 1 0-15,0-1 0 0,0-6 0 0,0 7 0 16,4-1 0-16,-4 3 0 0,0-2 0 0,0-1 0 0,0 4 0 16,4-4 0-16,-8 1 0 0,8 2 8 15,-4-2-8-15,0-1 0 0,0 4 0 0,0-4 0 16,3 4 0-16,-2-4 0 0,-5 0 0 0,4 4 0 15,4-4 0-15,-4 4 8 0,0-4-8 0,0 10 8 0,0-6-8 0,0-4 0 16,-4 4-11-16,5 2 11 16,-1-2 0-16,0-1 0 0,-4 1 0 0,1 6 0 0,3-7 0 0,-4-2 0 15,4 8 0-15,0-5 0 0,0 6 0 16,1-7 0-16,-1 7 0 0,0-6 0 0,-4 9 0 0,4-7 0 16,0-2 0-16,0-1 0 0,0 7 8 0,0-6-8 15,-3-1 0-15,7 7 0 0,-4-6 0 0,0 2 0 16,0-2 0-16,-4-1 0 0,4 1 0 0,0-4 0 15,0 4 0-15,0 3-9 0,-3-4 9 0,3 1 0 16,0 2 0-16,0 1 0 0,-3-7 0 0,6 10 0 0,-6-6 0 0,3-1 0 16,0 7 0-16,0-6 0 15,0-4 0-15,0 4 0 0,0 5 0 0,0-5 0 0,0 3 0 0,-3-1 0 16,3-5 0-16,-4 2 0 0,4 7 0 0,0-6 0 16,1-4 0-16,-1 7 0 0,0-10 0 0,0 13 0 15,0-7 0-15,0 4 0 0,-4-3 0 16,4-1 0-16,0 1 0 0,0 6 0 0,-3-7 0 15,3 7 0-15,-3-7 0 0,3 7 0 0,-4-6 0 16,4-4 0-16,0 10 0 0,-3-6 0 0,3-1 0 0,0 4 0 16,0-4 0-16,0-2 9 0,0 2-9 0,0 1 0 15,0-4 9-15,0 1-9 0,0 2 0 0,4-2 9 16,-4 2-9-16,0-2 0 0,0-1 0 0,0 0 8 16,0 4-8-16,0-4 0 0,4 1 0 0,-4 2 0 15,0-2 0-15,0 2 0 0,0-2 0 0,4 2 0 16,-4-2 9-16,0 2-9 0,3 4 10 0,1-4-10 15,-4-9 0-15,4 13 0 0,-4-6 0 0,0-4 0 0,3 3 0 0,-3 1 0 16,4 2 0-16,-1-2 0 0,-2 2 0 0,2-2 0 16,1-1 0-16,-1 3 0 0,1 4 0 0,3-3 0 15,0-10 0-15,0 13 0 0,4-4 0 0,-8-3 0 16,1 1 0-16,-4-4 0 0,4 4 0 0,3 5 0 16,-4-8 0-16,1 2 0 0,-1 0 0 0,1 4 8 15,0-4-8-15,-4 1 0 0,3-1 0 0,1 0 0 16,-1 4 0-16,1-4 0 0,-4 1 0 0,4-1 0 15,-1-2 0-15,-3 2 0 0,4 0 0 0,-1 4 8 16,1-4-8-16,0 1 0 0,-1-7 0 0,1 6 0 16,-1 1 0-16,5-1 0 0,-5-6 0 0,1 7 0 0,-1-1 0 0,1 4 0 15,-1-4 0-15,1 0 0 16,0 1 0-16,3-1 0 0,-4 1 0 0,1-4 0 0,3 3 0 0,-3 1 0 16,-1-1 0-16,1-6 0 15,-1 7 0-15,1-1 0 0,-1-3 0 0,5 1 0 0,-5-1 0 0,4-3 0 16,0 6 0-16,1-2 0 0,-5-1 0 0,4 0 0 15,-3-3 0-15,-1 7 0 0,8-7 8 0,-4 6-8 16,0-2 0-16,-3-4 8 0,3 6-8 0,0-6 0 16,0 4 12-16,4-4-4 0,-4 6-8 0,0 0 12 15,-3-5-12-15,3 2 0 0,-4-3 0 0,4 6 0 16,4-9 0-16,-7 10 0 0,3-7 0 0,-4-3 0 16,4 0 0-16,1 6 0 0,-1-3 0 0,3-3 0 15,-3 7 12-15,4-7-3 0,0 3-1 0,-4-3 0 16,7 0-8-16,-3 0 0 0,3 0 0 0,-4 0 0 15,1 0 0-15,0 0 0 0,6 0 9 0,-6 0-9 16,0 0 8-16,-1 0-8 0,4-3 8 0,-3 3-8 0,3 0 0 16,-3 0 0-16,0 0 0 0,-1 0 8 15,1 0-8-15,-1 0 0 0,5 0 0 0,-5 0 0 0,1 0 0 0,0 0 0 16,3-7 0-16,-4 7 0 0,1 0 0 0,3 0 0 16,-3 0 0-16,3-3 0 0,-3 3 0 0,3-6 0 15,0 6 0-15,4-3 0 0,-4-3 0 0,-4 2 0 16,1 4 0-16,0 0 0 0,3 0 0 0,-3 0 0 15,-1-3 0-15,4-3 0 0,-3 6 0 0,0 0 0 16,3 0 0-16,-4 0 0 0,5-3 8 0,-5-3 0 0,1 6 0 0,-1-4 0 16,5 4-8-16,-5-3 0 0,4-3 0 0,1 6 0 15,-1 0 0-15,0-3 0 16,4-3 0-16,-4 6 0 0,4-10 0 0,-4 10 0 0,7-3 0 0,-7 3 0 16,0-3 0-16,-3-3 0 0,3 6 0 0,0 0 0 15,-3 0 0-15,3 0 0 16,4 0 0-16,-8 0 0 0,1 0 0 0,3 0 0 0,-3 0 0 15,-1 0 0-15,-2 0 0 0,2 0 0 0,1 0 0 0,-1 0 0 16,1 0 0-16,0 0 0 0,-1 0 0 0,1-3 0 16,0 3 0-16,3-7 0 0,-4 7 0 0,8 0 0 15,0 0 0-15,0 0 0 0,-1 0 0 0,-6 0 0 16,3 0 0-16,-3 0 0 0,6 0 0 16,-2 0 0-16,2 0 0 0,1 0 0 0,0 0 0 0,-1 0 0 15,1 7 0-15,0-4 0 0,-4-3 0 0,0 0 0 16,0 0 0-16,0 0 0 0,4-3 0 0,-4 3 0 0,-3 0 0 0,3 0 0 15,4-7 0-15,-4 7 0 0,4 0 0 0,-1 0 0 16,-3 0 0-16,4 0 0 16,0 0 0-16,-4 0 0 0,4 0 0 0,-4 0 0 15,0 0 0-15,0 0 0 0,0 0 0 0,1 0 0 0,-5 0 0 16,1 0 0-16,-1 0 0 0,1 0 0 0,0 0 0 0,-4 0 0 16,3 0 0-16,1 0 0 0,-4 0 0 15,4 0 0-15,0 0 0 0,-1 0 0 0,1-3 0 0,3 3 0 16,-3 0 0-16,3-6 0 0,0 6 0 15,-3 0 0-15,6 0 0 0,-6 0 0 0,0 0 0 0,-1 0 0 16,1-3 0-16,3 3 8 0,-3 0-8 16,-1 0 0-16,1 0 0 0,3 0 0 0,-3 0 0 0,-1 0 16 15,1 0-4-15,0 0-1 0,3 0-11 0,-4-3 0 16,1-4 0-16,0 7 0 0,-1 0 0 0,1 0-12 16,0 0 2-16,-1 0 1 0,4 0 9 0,-3-3 12 15,0 3-2-15,-1-6-1 0,5 6-9 0,-1 0-12 0,-4 0 2 0,4-3 1 16,1 3 9-16,-1 0 0 0,-4 0 0 0,5 0 0 15,-5 0 8-15,4 0 0 0,1 0 0 0,-1 0 0 16,-4 0-8-16,5 0 0 0,-5 0 0 0,1 0 0 16,-1 0 0-16,1 0-13 0,0 0 3 0,-4 0 1 15,4 0 9-15,-4 0 0 0,0 0 0 0,0 0 0 16,0 0 0-16,0 0 12 0,0 0-2 0,0 0-1 16,4 0-9-16,-4 0-11 0,4 0 3 0,-1 0 0 15,1 0 8-15,0 0 0 0,-1 0 0 0,1 0 0 16,0 0 0-16,-4 0 0 0,7-3 0 0,-4 3 0 15,5-7 0-15,-1 7 11 0,-4 0-11 0,5 0 12 16,-1 0-4-16,0 0-8 0,0 0 12 0,-3 0-4 16,-1 0-8-16,1-3 12 0,0 3-12 0,-1 0 12 15,-3-6-12-15,4 6 0 0,0 0 0 0,-4 0-11 0,3 0 11 16,-2 0 0-16,2 0 0 0,-3 0 0 16,4-3 0-16,0 3 0 0,-4-6 0 0,7 6-8 0,0 0 8 0,-3 0 0 15,3 0 0-15,-4-4 0 0,5 4 0 0,-1 0 0 16,0 0 0-16,-3-3 0 0,3-3 0 0,0 6 0 15,-3 0 0-15,3 0 0 0,0 0 0 0,-3 0 0 16,3 0 0-16,-4 0 0 0,4 0 0 0,-3 6-8 16,0-6 8-16,-1 3-8 0,5-3 8 0,-5 0 0 0,1 0 0 0,-1-3-8 15,1 3 8-15,0 0 0 0,-1 0 0 0,1 0 0 16,-4 0-8-16,4 0 0 0,-1 0 0 0,-2 0 0 16,-5 3 8-16,1 1-13 0,3-8 5 15,-7 4 8 1,-7 0-80-16,0 0-8 0,7 0-1 0,4-3-859 15,-11 3-172-15</inkml:trace>
  <inkml:trace contextRef="#ctx0" brushRef="#br3" timeOffset="170985.52">19480 10491 633 0,'0'0'56'0,"0"0"-44"16,0 0-12-16,0 0 0 0,0 0 187 0,0 0 35 15,0 0 7-15,0 0 2 0,0 0-156 0,0 0-31 0,0 0-7 0,0 0-1 16,0 0 20-16,0 0 4 0,0 0 1 0,0 0 0 16,7 3 5-16,-7-3 1 0,8 0 0 0,-8 0 0 15,7 9-39-15,-7-9-8 16,0 0-2-16,0 0 0 0,0 0-18 0,0 0 8 0,0 10-8 15,-4-7 0-15,-3 6 12 0,0 1-4 16,-4-4 0-16,1 0-8 0,-1-6 33 0,-3 10 0 0,3-10 0 0,-3 6 0 16,4-3-3-16,-4-3-1 0,0 6 0 0,-1-3 0 15,1-3 7-15,0 0 2 0,0 4 0 0,0-4 0 16,0-4-11-16,0 8-3 0,-4-4 0 0,1 0 0 16,-5 0 7-16,1 0 1 0,0 0 0 0,-4 0 0 15,4 0-12-15,-4 0-3 0,1 6 0 0,-1-3 0 16,0-3-1-16,4 0 0 0,-3 0 0 0,-1 0 0 15,0 0-16-15,0 0 0 0,1 0 0 0,3 0 0 0,-4 0 0 0,0 0 0 16,-3 0 0-16,3 0 0 0,1 0 0 16,-1 0 0-16,-3 0 0 0,3 0 0 0,0 0 26 0,-3 0 5 15,0 0 1-15,3 0 0 0,0 6-32 0,1-6-13 16,-1 0 1-16,0 0 0 0,1 3 12 16,2-3 15-16,-2 0-3 0,-1 0-1 0,4 0-11 0,0 0 0 15,-4 0 0-15,4 0 0 0,0 0 12 16,0 0-4-16,-4-3 0 0,4-3 0 0,0 6-8 15,-4 0 0-15,4-9 0 0,-4 9 0 0,0-7 0 16,4 1 10-16,3 6-10 0,-3 0 10 0,-3 0 0 0,2-3 0 16,1-3 0-16,0 6 0 0,0 0-10 0,-21 0 10 15,17 0 0-15,4 0-10 0,0 0 0 16,-1 0-10-16,-2 6 10 0,3-3 0 0,-4-3 0 16,0 0-8-16,0 6 8 0,4-3 0 0,-3-3 0 15,2 0 0-15,-2 0 0 0,6 0 0 0,-3 4 10 0,7-4-10 0,-4 0 12 16,-3 0-4-16,0 0-8 0,0 0 12 0,0 0-4 15,-4 0-8-15,0 0 0 0,4 0-12 0,-4 0 12 16,1-4 0-16,-1 4 0 0,0-3 0 0,1-3 0 16,2 6 0-16,-2 0 0 0,-1-3 0 0,0-3 0 15,1 6 0-15,-1 0 0 0,0 0 0 0,0-4 0 16,1 4 22-16,-1-6 6 0,0 6 0 0,4 0 1 16,0 0-29-16,0 0-10 0,0-3 0 0,0 3 0 15,-1 0 18-15,5 0 3 0,-1-3 1 16,0-3 0-16,1 6-4 0,3 0-8 0,0-3 12 0,0 3-4 15,3 0-8-15,-3-7 0 0,-4 7 0 0,4-3 0 16,0 3 0-16,0-6 0 0,-4 3 0 0,1 3 0 16,2-3 0-16,-2-4 0 0,-1 7 0 0,-3 0 0 15,0-3 8-15,0-3-8 0,0 6 8 0,-1 0-8 0,5 0 8 16,-1 0-8-16,0 0 8 0,1-3-8 16,-1 3 10-16,-3 0-10 0,7-3 12 0,-4 3-12 15,4-7 8-15,0 7-8 0,3 0 0 0,-3 0 0 0,4 0 0 0,3 0 0 16,-4 0 0-16,4 0 0 0,0 0 0 0,7 0 0 15,0 0 0-15,0 0-9 16,0 0-33-16,0 0-6 0,0 0-2 16,0 0 0-16,-7 7-82 0,7-7-16 0,0 0-3 0,0 0-1058 0</inkml:trace>
  <inkml:trace contextRef="#ctx0" brushRef="#br1" timeOffset="-195229.25">15861 10365 511 0,'-11'10'22'0,"8"-7"6"0,-4-3-28 0,-4 0 0 0,4 6 0 0,0-3 0 16,4-3 64-16,-5 0 7 0,5 7 1 0,3-7 1 15,0 0 15-15,-7 3 4 0,-4 0 0 0,4 3 0 16,7-6-32-16,-7 3-7 0,0-3-1 0,7 0 0 15,-7 0-20-15,7 0-4 0,0 0 0 0,0 0-1 16,0 0 15-16,0 0 3 0,0 0 1 0,0 0 0 0,0 0-12 0,0 0-2 16,0 0-1-16,0 0 0 0,0 0 3 0,0 0 1 15,0 0 0-15,0 0 0 0,0 0-11 16,0 0-1-16,0 0-1 0,0 0 0 0,0 0 17 0,0 0 3 16,0 0 1-16,0 0 0 0,0 0-14 0,0 0-2 15,0 0-1-15,0 0 0 0,0 0 7 16,0 0 2-16,11 7 0 0,-11-7 0 0,0 0-26 0,0 0-9 15,7 3 0-15,0 3 9 0,0-3-9 0,-7-3 0 16,0 0-10-16,0 0 10 0,7 3 0 0,-7-3 0 16,7 0 0-16,0 0 0 0,0 6 20 0,4-2 1 15,-11-4 0-15,7 0 0 0,3-4-8 0,-3 4-1 16,4-6-1-16,-1 6 0 0,1 0 1 0,-4 0 0 16,4 0 0-16,-11 0 0 0,10-3 7 0,-3 3 1 15,-7 0 1-15,7-3 0 0,4-3-8 0,-11 6-1 0,0 0-1 16,0 0 0-16,11 0-11 0,-1 0 0 0,-10 0 0 0,11 0 8 15,-1 0-8-15,1-3 0 0,-11 3 0 0,14-7 0 16,-3 7 0-16,-1 0 8 0,1-3 2 0,-1-3 0 16,1 3-1-16,3 3 0 0,-3-3 0 0,-1-4 0 15,1 7-9-15,-1-3 0 0,1-3 0 0,-4 6 0 16,4-3 0-16,-4 3 8 0,-7 0-8 0,7 0 0 16,3 0 0-16,-3 0 8 0,0 0-8 0,0-3 0 15,1 3 9-15,-1 0-9 0,3 0 10 0,-3 0-10 16,-7 0 14-16,7-7-3 0,4 7-1 0,-4 0 0 15,0 0 3-15,-7 0 1 0,7 0 0 0,4 0 0 16,-1 0-14-16,-3 0 0 0,0 0 0 0,0-3 0 16,4-3 11-16,-4 6-11 0,4 0 12 0,-4 0-12 15,-7 0 12-15,7-9-4 0,3 9 0 0,-3-4-8 16,4 1 13-16,-4-3-4 0,4 6-1 0,-1 0 0 16,-3-3-8-16,4 3 0 0,-1-6 0 0,-3 6 8 0,-7 0-8 0,11 0 0 15,0 0 0-15,-1 0 0 0,-3 0 0 0,4 0 0 16,-4 0 8-16,3-4-8 0,1 4 0 0,0 0 0 15,-1-6 0-15,-10 6 0 0,7 0 0 0,4 0 0 16,-11 0 0-16,7-3 0 0,-7 3 0 0,10 0 10 16,-2 0-10-16,-8 0 10 0,0 0-10 0,10 3 0 15,-3-3 9-15,4 6-9 0,-11-6 0 0,7 0 0 16,-7 0 0-16,7 4 0 0,3 2 0 0,-3-3 0 0,1-3 0 0,-1 9 0 16,0-9 0-16,3 4 0 0,-3-4 0 0,0 6 0 15,4-3 0-15,-4-3 0 0,4 0 0 0,-1 6 0 16,-3-3 0-16,7-3 0 15,-3 0 0-15,-1 0 0 0,-2 7 0 0,2-4 0 16,1-3 0-16,-1 3 0 0,1-3 0 0,-1 0 0 0,1 0 0 16,3 0 0-16,-3 0 0 0,-1 0 0 0,4 6 0 0,-3-6 0 15,0 3 0-15,3-3 0 0,-4 0 0 0,-3 0 0 16,7 0 0-16,-3 0 0 0,0 0 0 0,3 7 0 16,-4-4 0-16,1-3 8 0,-1 0-8 0,1 0 0 15,0 0 0-15,-1 3 8 0,-3 3-8 0,4-6 0 16,-1 3 0-16,-2-3 0 0,-8 0 0 0,14 0-8 15,-4-3 8-15,1 3 0 0,-11 0 0 0,10 0 0 16,1 0 0-16,3 0 9 0,-3 0-1 0,-1 0-8 0,1 0 8 0,-1-6-8 16,5 6 0-16,-5 0 0 0,1-3 12 0,3 3-12 15,0 0 12-15,0 0-12 16,0 0 9-16,-3 0-9 0,3 0 0 0,0 0 9 0,4-3-9 16,-8 3 0-16,4 0 0 0,-3 0 0 15,-1 0 15-15,1 0-3 0,0 0 0 0,-4 0 0 0,7 3-12 0,-4-3 0 16,4 0 0-16,-3 0 0 0,3 0 0 15,0 3 0-15,-3-3 0 0,3 0 0 16,0 0 0-16,4 0 0 0,-8-3 0 0,4 3 0 0,1 0 0 0,-1 0 0 16,0 0 0-16,-4 0 0 0,1 0 0 0,3 0 0 15,-3 3 0-15,-1-3 0 0,1 6 0 0,-1-6 0 16,-3 0 0-16,4 3 0 0,0-3 0 0,-1 0 0 16,1 7 0-16,-1-7 0 0,-3 3 0 0,4-3 0 15,0 0 0-15,3 0 0 0,-4 0 0 0,1 0 0 0,-1 6 0 0,1-6 0 16,3 0 0-16,-3-6 0 0,3 6 0 0,-4 0 0 15,4 0 0-15,-3 0 0 0,0 0 0 0,-1 0 0 16,-3 0 0-16,0 0 0 0,0 0 0 0,4 0 0 16,0 0 0-16,-1 0 0 0,1 6 0 0,-4-6 0 15,3 3 9-15,1-3-9 0,0 0 8 16,-1 0-8-16,4 0 8 0,-3 3-8 16,-4-3 8-16,3 0-8 0,1 0 0 0,0 0 0 0,-4 0 0 0,3 0 0 15,1 0 0-15,-1 0 0 0,-3 0 0 0,4 6 0 16,0-6 0-16,-1 4-9 0,1-4 9 0,-4 0-10 15,3 0 10-15,1 0 9 0,0 0-1 0,-1 0-8 16,1 0 0-16,-4 0 0 0,3 0 0 0,1 0-12 16,0 0 12-16,-1 0 0 0,-3 0 0 0,4 0 0 15,-4 0 9-15,3 0-9 0,-2 0 0 0,2 0 9 16,1-4-9-16,-1 4 0 0,1 0 0 0,-1 0 8 16,1 0-8-16,0-6 0 0,-1 6 0 0,1 0 0 0,-1 0 8 0,-3 0-8 15,0 0 0-15,1 0 8 0,-1 0-8 0,3 0 0 16,1 0 0-16,-4 0 0 0,-7 0 0 0,10-3 0 15,1 3 8-15,-4 0-8 0,4 0 0 0,-1 0 0 16,1-3 0-16,-4 3 0 0,3-6 8 0,1 6-8 16,0 0 0-16,-1-3 8 0,1-4-8 0,-1 7 8 15,-3 0-8-15,0-3 8 0,4 3-8 0,0-6 0 16,-4 3 0-16,0 3 0 0,3-3 0 16,-3-4 0-16,4 7 9 0,-4 0-9 0,4-3 0 0,-4 3 9 15,3-6-9-15,1 6 0 0,-1 0 15 0,1-3-4 16,0 3-1-16,-4-3 0 0,3-4-10 0,4 7 0 0,-3 0 0 15,-1 0 0-15,1 0 0 0,0-3 0 16,-1 3 0-16,1 0 0 0,-1 0 0 0,-3 0 0 0,4-6 0 16,0 6 0-16,-4 0 0 0,3 0 0 15,1 0 8-15,-1-3-8 0,1 3 0 0,0-6 0 0,3 6 0 0,-4 0 0 16,-10 0 0-16,0 0 0 0,14 0 0 0,4-4 0 16,0 4 0-16,-4 0 0 0,3-3 0 0,-2-3 8 15,-1 6-8-15,0 0 0 0,0 0 0 0,-4 0 0 16,5-3 0-16,-1-3 0 0,-4 6 0 0,1 0 0 15,-1 0 0-15,1 0 0 0,-4-4 8 0,4 4-8 16,-11 0 0-16,7 0 0 0,3 0 0 0,1 0 8 16,-1-6-8-16,-3 6 0 0,1 0 0 0,2-3 0 0,1 3 0 15,-4 0 0-15,0 0 0 0,3 0 0 0,1-3 0 16,0-3 0-16,-1 6 8 0,1 0-8 0,-1-4 0 0,4-2 8 16,-3 6-8-16,3-3 0 0,-3-3 0 0,-1 3 0 15,4 3 8-15,-3-3-8 16,-4-4 0-16,0 7 0 0,4-3 0 0,-4-3 8 0,3 6-8 15,1-3 0-15,-4-7 0 0,0 10 8 16,4-3-8-16,-8-3 0 0,-3 6 0 0,7 0 0 0,0-9 0 0,4 9 8 16,-4-4-8-16,0 1 0 0,4-3 8 0,-1 6-8 15,1-3 0-15,-1-3 8 0,-3 6-8 0,4-4 0 16,-1-2 0-16,-2 6 0 0,2-3 0 0,-3 0 0 16,4-3 8-16,-4 6-8 0,0-4 0 0,-7 4 0 15,10-6 0-15,1 6 0 0,0-3 0 0,-1-3 0 0,-3 3 0 0,0 0 0 16,4-4 8-16,-1 7-8 0,-2-3 8 0,-1-3-8 15,3 6 9-15,-3-3-9 0,0 0 10 0,4-4-10 16,-4 4 8-16,0-3-8 0,4 6 0 0,-4-10 0 16,0 7 0-16,0 0 0 0,3-3 0 0,-3 6 0 15,4-3 0-15,-4-3 0 16,0 6 0-16,4-4 0 0,-1-2 0 0,1 6 8 0,-1-6-8 16,5 0 0-16,-5 6 0 0,1-4 0 0,-4-2 0 0,3 3 0 15,1-6 0-15,-1 9 0 0,1-10 0 0,0 10 0 16,-1-9 0-16,-3 9 0 0,0-6 8 0,4-1-8 15,-4 4 0-15,4-3 8 0,-1 6-8 0,4-3 0 16,-3-4 0-16,-1 7 8 0,1 0-8 0,-4-3 0 16,4-6 8-16,-1 6 0 0,1-3-8 0,-4 2 12 15,3-2-12-15,-2 3 0 0,-1-6 0 0,0 5 0 16,0-2 0-16,0 3 0 0,0-6 0 0,-4 9 0 16,4-10 0-16,0 7 0 0,-3-3 0 0,3 3 0 0,0-7 0 0,-3 1 0 15,3 6 0-15,-4-4 0 0,4 1 0 0,0 0 14 16,-3-4-4-16,3 10-1 0,0-9-9 0,0 6 0 15,0-6 0-15,0-1 0 0,0 1 0 0,0 6 0 16,0-7 0-16,0 7 0 0,0-3 0 16,0-1 0-16,-3 1 0 0,3-3 0 0,0-1 0 0,-3 7 12 15,3-6-12-15,0-1 12 0,-4 7-12 16,4-6 0-16,0 0 0 0,0 5 0 0,-3-2 0 0,3-3 0 16,-3 2 0-16,3 1 8 0,0-3-8 0,0 2 0 15,0 1 0-15,0-3 0 0,0-1 0 0,0 7 0 16,0-6 0-16,0-1 8 0,4 1-8 0,-4 3 0 15,3-4 0-15,-3 1 0 0,0-4 0 0,4 4 0 16,0 0 8-16,-4-4-8 0,0 4 0 0,-4-1 0 16,4 1 0-16,4-1 0 0,-4 1 0 0,0 6 0 0,3-7 0 15,1 7 0-15,0-3 0 0,-1 0 0 0,1 0 0 0,-1-4 0 16,1 1 8-16,0 2-8 0,-4-2 8 0,3-7-8 16,-3 13 8-16,4-6-8 0,-1-1 0 0,1-2 8 15,0 2-8-15,-1 1 8 0,1-4-8 0,3 4 8 16,-4 0 0-16,-2-4 0 0,2 4 0 0,1-1 0 15,-4 4-8-15,3-3 0 0,-3-1 0 0,0-2-11 16,4 5 11-16,-4-2 0 0,0-4 0 0,0 4 0 16,4 0 0-16,-4-4 0 0,0 1 0 0,3-1 0 15,-6-3 0-15,7 7 0 0,-4-4 0 0,0 1 0 16,3-1 0-16,-3-2 0 0,4 2 0 0,-1-6 0 16,-2 7 0-16,2-1 0 0,4-6 0 0,0 10 8 0,-3-4-8 15,3 1 0-15,-3-1 0 0,3-2 8 0,-4 5-8 0,1-5 0 16,-1-1 0-16,5 3 0 0,-5 1 0 15,1-1 0-15,3-2 0 0,-4 2 8 16,1 4-8-16,0-1 0 0,-1-2 0 0,-3-1 0 0,4 4 0 0,-1-4 0 16,-3 1 0-16,4-4 0 0,-4 7 0 0,4-4 0 15,-4 4 0-15,3-1 0 0,1-2 8 0,0-1-8 16,-4 1 8-16,3-4-8 0,1 3 0 0,-4 4 0 16,3-4 0-16,4-5 0 0,-3 8 0 0,0-2 0 15,-1-1 0-15,1-6-12 0,3 10 12 0,0-4 0 16,-3-6 0-16,3 7 0 0,0 3 0 0,3-4 0 0,-6 0 0 0,0 4 0 15,3-3 0-15,0-4 0 0,-4 3 0 0,1 4 0 16,-4-4 0-16,4 4 0 0,3 0 0 0,-4-4 0 16,-10 0 0-16,7 1 0 0,8 2 0 0,-1-5 0 15,-4 2 0-15,-3 4 0 0,-3-4 0 0,3 1 0 16,3-4 0-16,8 4 0 0,-11 2 0 0,7-2 0 16,0-1 0-16,0 1 0 15,-6-4 0-15,2 3 0 0,4 1 0 0,0-4 8 0,-7 4-8 16,4-1 8-16,-4 0-8 0,4-5 0 0,3-1 0 0,-4 6 0 15,-6-6 0-15,6 7 0 0,1-7 0 0,0 3 0 16,-4-2 0-16,0-1 0 0,3 6 0 0,4-6 0 16,1 4 0-16,-5-4 0 0,1 0-8 0,-1-3 8 15,4 10 0-15,0-7 0 0,-3 0 0 0,0 6 0 16,6-9 0-16,-3 10 0 0,4-7 0 0,-4 0 0 16,-3 7 0-16,6-10 0 0,5 3 0 0,-12 6 0 0,-3-5 0 0,4 2 0 15,3-3 0-15,0 0 0 0,-3 4 0 0,-1-1 0 16,-3-6 0-16,11 6 8 0,-1-2-8 0,-2-1 0 15,-5 0 0-15,4 6 0 0,4-9 0 0,0 10 0 16,-4-7 0-16,0 0 0 0,0-3 0 0,4 7 0 16,-4-4 0-16,0 0 0 0,-4 6 0 0,4-5 0 15,4 5-8-15,-4-6 8 0,-3 7 0 0,6-7 0 16,1 6 0-16,0-5 0 16,-4 5 0-16,0 0 0 0,4-5 0 0,3 8 0 0,3-5 0 0,-2-1 0 15,-8 3 0-15,0 1 0 0,0-1 0 0,4-2 0 16,3-1 0-16,0 0-8 0,0 4 8 0,0-7 0 15,4 6 0-15,-4 1 0 0,0-7 0 0,0 10 0 16,-3-4 0-16,3 0 0 0,0 1 0 0,1 3 0 16,-5-7 0-16,1 10 0 0,3-10 0 0,-7 6 0 0,4-2 0 15,-1 3 0-15,-2-4 0 0,2 4 0 0,1-1 0 0,-4 4 0 16,4-4 0-16,-1 4 0 0,1-3 0 0,-1-4 0 16,5 4 0-16,-5 6 0 0,1-7 0 0,0 1 0 15,3 0 0-15,0-1 0 0,0 4 0 0,-3 0 0 16,6-4 0-16,-6-2 0 0,0 8 0 0,3-2 0 15,-7-3 0-15,7 3 0 0,-3-4 0 0,-1 4 0 16,1-4 0-16,0 4 0 0,-1 0 0 0,4-4 8 16,1 1-8-16,-5 6 0 0,4-6-11 0,1-1 11 15,-1 4 0-15,0 0 0 0,4-4 0 0,-4 1 0 0,-4 6 0 16,5-7 0-16,-1 1 0 0,3 6 0 16,-2-4 0-16,2 1 0 0,-3 0 0 0,4-4 0 15,0 7 0-15,-4-6 0 0,4 6 0 0,-4-3 0 0,0-4 0 0,0 4 0 16,0-4 0-16,1 4 0 15,-1-3 0-15,3 2 0 0,-2-2 0 0,-1 3 0 16,0-4 0-16,4 4 0 0,-1-3 0 0,1 2 0 0,-4 4 0 16,0-6 0-16,1-1 0 0,2 7 0 0,-3-3 0 0,4 0 0 15,-7 0 0-15,-1-4 0 0,5 7 0 0,-5-3 0 16,4-1 0-16,-3-2 0 0,3 3 8 0,-3-4-8 16,3 7 0-16,0 0 0 0,-3-3 0 0,3-4 0 15,0 7 0-15,4-3 0 0,-1 3 0 0,1-7 0 16,3 7 0-16,1-3 0 0,-1 0 0 0,-3 0 0 0,-1-4-8 15,1 10 8-15,3-9 0 0,0 9 0 0,-6-13 0 0,2 13 0 16,1-9 0-16,0 9 0 0,-1-3 0 0,-3-4 0 16,4 4 0-16,-4 0 0 0,4-3 0 0,-4 3 0 15,4-4 0-15,3 7 0 0,0-3 0 0,-3 0 0 16,3-3 0-16,0 6 0 16,1 0 0-16,-1-3 0 0,0-4 0 0,4 7 0 15,-7 0 0-15,3 0 0 0,-4-3 0 0,5-3 0 0,-1 6 0 0,0 0 0 16,-3 0 0-16,3 0 0 0,0 0 0 0,-3 0 0 15,3 0 0-15,4 0 0 0,0 0 0 0,-4 0 0 16,0 0 0-16,4 6 0 0,-4-6-8 0,0 0 8 16,1 3 0-16,-5-3 0 0,4 0 0 0,1 0 0 15,-1 7 8-15,4-4-8 0,-8-3 0 0,5 0 0 16,2 6 0-16,-2-3 0 0,-1-3 0 0,0 3 0 16,0-3 0-16,8 7 0 0,-1-4 0 0,-3 3 0 0,-4-3 0 15,4-3 0-15,3 3 0 0,-7 4 0 16,4-4 0-16,0 3 0 0,-1-6 0 0,-3 3-9 0,1 3 9 0,-1 1 0 15,0-7 0-15,0 0 0 0,4 9 0 0,0-9 0 16,3 6 0-16,0-2 0 0,-6-4 0 0,6 9 0 16,7-6 0-16,-3-3-8 0,0 9 8 0,0-9 0 15,-1 7 8-15,1-4-8 0,-7 0 0 0,0 3 0 16,3-3 0-16,0-3 0 0,1 10 0 16,2-10 0-16,-2 6 0 0,6-3 0 0,-10 0 0 15,3-3 0-15,0 7 0 0,-3-4-8 0,0-3 8 0,0 6 8 16,-4-3-8-16,0-3 11 0,-3 0-11 0,3 6 0 15,-3-2 0-15,6-4 0 0,-2 3 0 0,-1-3 0 16,4 0 0-16,3 0-11 0,0 9 11 0,-3-9 0 16,-4 0 0-16,4 0-8 0,0 6 8 0,-1-6 0 0,-2 4 0 15,-1-4 0-15,0 0 0 0,-3 6 0 0,-1-3 0 0,5 0 0 16,-5-3 0-16,5 0 0 0,-5 0 0 0,4 6 0 16,4-3 0-16,0-3 0 0,3 0 0 0,-3 0 0 15,0 7 0-15,-4-7 0 16,4 0 0-16,-1 0 0 0,1 3 0 0,0-3 0 0,-4 0 0 0,-3 0 0 15,3 0 0-15,-3 0 0 0,0-3 0 0,3 3 0 16,-4 0 0-16,1 0 0 0,3 0 0 0,1 3 0 16,2-3 0-16,-2 0 0 0,-5 0 0 0,1 0 0 15,3 0 0-15,0 0 8 0,-3 0-8 0,3 0 11 16,-7 0-11-16,4 0 0 0,0 0 0 0,-4 0 0 16,0 0 0-16,-3 0 0 0,3 0 0 0,-7 0-11 15,4-3 11-15,-1 3 0 0,1 0 8 0,0 0-8 0,-1-7 0 0,-3 7 0 16,4 0 0-16,-4 0-8 15,7 0 8-15,0-3 0 0,-3-3 8 0,3 6-8 16,-3-3 0-16,3 3 0 0,-3-3 0 0,-1 3 0 0,1-6 0 16,-4 6 0-16,0 0-10 0,0 0 10 15,-3 0-55-15,3-4-4 0,-3 4-1 0,3 0 0 16,0 0-142-16,3 0-29 0</inkml:trace>
  <inkml:trace contextRef="#ctx0" brushRef="#br1" timeOffset="-190769.22">16764 15869 57 0,'0'0'0'16</inkml:trace>
  <inkml:trace contextRef="#ctx0" brushRef="#br0" timeOffset="-187099.16">15924 15797 115 0,'0'0'0'0,"0"0"10"0,0 0-10 0,0 0 0 16,0 0 0-16,0 0 0 0,0 0 96 0,0 0 18 16,0 0 3-16,0 0 1 0,7-7-52 15,4 7-10-15,-11 0-3 0,7-3 0 0,0-6 9 16,4 9 2-16,-1-10 0 0,-3 10 0 0,4-9-5 15,0 9-1-15,-4-3 0 0,0-7 0 0,-7 10-38 0,10 0-8 16,-3 0-2-16,-7 0 0 16,0 0-62-16,0 0-13 0,7 0-3 0,-7 0 0 15,0 0 4-15,0 0 0 0,0 0 0 0,11 0 0 16,-11 0 24-16,7 0 4 0,-7 0 2 0,0 0 0 0,7-3 22 0</inkml:trace>
  <inkml:trace contextRef="#ctx0" brushRef="#br0" timeOffset="-186676.98">16256 15674 691 0,'0'0'61'0,"0"0"-49"0,0 0-12 0,0 0 0 16,7-3 172-16,0 0 31 0,0-3 6 0,-7 6 2 16,4-3-135-16,3-4-28 0,0 4-4 15,0-3-2-15,0 3 12 0,0 0 2 0,-7 3 1 0,7-7 0 16,0 4 12-16,4-3 3 0,-11 6 0 0,0 0 0 15,10 0-6-15,-6 0-1 0,-4 0 0 0,0 0 0 16,0 0-1-16,0 0 0 0,0 0 0 0,0 0 0 16,0 0-19-16,0 0-4 0,0 0-1 0,7 0 0 15,0 0-6-15,-7 0-2 0,0 0 0 0,0 0 0 16,0 0 0-16,3 9 0 0,-3 1 0 0,0-1 0 0,0 1-3 16,-3-1-1-16,3-3 0 0,-4 10 0 0,4-4 2 0,0 1 0 15,-3 6 0-15,-4-7 0 0,-4 10-1 0,4-3 0 16,-3-6 0-16,-1 9 0 0,0 0-9 0,-3-4-3 15,0 4 0-15,0 0 0 0,0 0-17 0,0 3 10 16,3-9-10-16,-3 6 8 0,0-3-8 0,3 0 0 16,-3-4 9-16,0 4-9 0,-3 0 0 0,2 0 0 15,1-7-12-15,-3 1 4 0,-1 9-10 0,0-10-2 16,1 7 0-16,-4-6 0 16,-1-4-4-16,5 7-2 0,-1-4 0 0,4-2 0 15,0-4 0-15,0 3 0 0,3 1 0 0,-3-4 0 16,4-3-56-16,3 0-11 0,-1-3-3 0,1 0 0 15,7 0-71-15,-7-3-14 0,4-6-3 0</inkml:trace>
  <inkml:trace contextRef="#ctx0" brushRef="#br0" timeOffset="-186195.36">15819 15599 518 0,'0'0'46'0,"0"0"-37"0,-4-3-9 0,4-3 0 0,0 2 285 0,0-5 55 16,0 6 12-16,4-3 1 0,-4 6-211 0,7-10-42 16,0 10-9-16,-7 0-2 0,7-3-12 0,-7 3-2 15,10 3-1-15,1-3 0 0,-1 7-10 0,1-4-1 16,0 6-1-16,3 0 0 0,-4 4-6 0,4-4-2 16,1 4 0-16,-1 3 0 0,0-4-5 0,3 1-1 15,-2-1 0-15,6 7 0 0,-4 0-17 0,5-3-4 0,-5 2-1 0,4 4 0 16,-3 0-2-16,3 7-1 0,-3-4 0 0,3 3 0 15,-3-6-23-15,-1 9 9 0,-3-3-9 0,0-3 0 16,1-3 8-16,-5 0-8 16,4 0 0-16,-3-3 0 0,-4 3 0 0,0-3 0 0,7-7-11 0,-7 7 11 15,0-6-25-15,0-4 1 0,-3 1 1 0,3-1 0 32,0 0-15-32,-4-2-3 0,4 2-1 0,4 0 0 15,-4-9-60-15,0 10-12 0,0-7-2 0,4-3-675 0,-4 6-134 16</inkml:trace>
  <inkml:trace contextRef="#ctx0" brushRef="#br1" timeOffset="-177366.04">17194 15881 442 0,'0'0'20'0,"0"0"4"0,-3-6-24 0,-4 6 0 16,0 0 0-16,0-3 0 0,3 3 68 0,-3-3 10 16,0-4 2-16,0 7 0 0,0 0-13 0,3-3-3 15,-3-3 0-15,0 6 0 0,0-3 0 0,4-3 0 16,-4 6 0-16,3 0 0 0,-3-4-3 0,7 4-1 16,-3 0 0-16,3 0 0 0,-7 0-14 0,7 0-3 15,-8 0-1-15,8 0 0 0,0 0-3 0,0 0-1 16,0 0 0-16,0 0 0 0,0 0-9 0,0 0-1 15,0 0-1-15,0 0 0 0,0 0-27 0,0 0 0 16,0 0 8-16,0 0-8 0,0 0 12 0,0 0 0 16,0 0 0-16,0 0 0 0,0 0 32 0,0 0 6 15,0 0 2-15,0 0 0 0,0 0-24 0,0 0-4 16,0 0 0-16,0 0-1 0,-3-3 14 0,3 3 3 16,0 0 1-16,0 0 0 0,0 0-33 0,0 0-8 0,0 0 0 0,0 0 0 15,0 0 8-15,0 0 0 0,0 0 0 0,0 0 0 16,0 0 3-16,0 0 0 0,0 0 0 0,0 0 0 15,0 0 27-15,0 0 6 0,0 0 0 0,0 0 1 16,0 0-20-16,0 0-4 0,0 0-1 0,0 0 0 16,7 7-9-16,-7-7-3 0,0 0 0 0,0 0 0 15,7 6-8-15,-7-6 8 0,0 0-8 0,4 9 8 16,-1 1-8-16,-3-10 0 0,4 6 0 0,-4-6 0 16,3 9 28-16,-3-9 3 0,4 7 1 0,-4-7 0 15,3 9-32-15,-3-9 0 0,0 0 0 0,7 6 0 16,0 1 22-16,0-4-2 0,-7-3 0 0,11 0 0 15,0 6 20-15,-1-3 3 0,1-3 1 0,-1 0 0 0,1 3-30 0,-1-3-6 16,1 7 0-16,3-7-8 16,-3 0 8-16,-1 3-8 0,4-3 0 0,1 0 0 15,-5 0 0-15,4 0 0 0,0 0 0 0,4 0 0 0,0 0 10 16,3 6-10-16,0-3 8 0,0-3-8 16,0 0 14-16,0 0-2 0,4 6-1 0,3-3 0 0,4 1 4 0,0-4 1 15,0 6 0-15,-1-6 0 0,1 3-4 0,0-3-1 16,3 0 0-16,0 9 0 0,4-9-2 0,0 7 0 15,-4-4 0-15,4 0 0 0,0 6-9 0,3-9 8 16,-3 10-8-16,3-1 8 0,-6-6-8 0,2 7 0 16,1-4 0-16,0-3 0 0,-4 7 8 0,4-7 0 0,-4 6 0 0,4-3 0 15,0 1-8-15,3-1-11 0,-3-3 3 0,0 6 0 16,3-2 8-16,1-1 0 0,-5 3 0 0,1 1 0 16,-3-4 0-16,2 0 9 15,1 4-1-15,-4-1-8 0,1 1 0 0,3-1 0 0,-4 0 0 16,4-2 0-16,-4 2 0 0,0 7 0 0,4-10-12 15,0 10 3-15,-4-4 9 0,-3-2 11 0,3 2-3 0,-3-2 0 16,-4 2-8-16,4-2-11 0,0 2 3 0,-1-2 0 16,5-1 8-16,-5 0 0 0,5 1 0 15,-5 2 0-15,5-2 0 0,2 2 0 0,1 1 0 0,0-4 0 16,-4 4 0-16,1-4 0 0,-1 1 0 0,-3 2 0 16,-4-3 0-16,4 1 0 0,-4 2 0 0,7-2 0 15,-3 2 0-15,0-2 0 0,-1 5 0 0,1-2 0 16,0 0 0-16,-4-1 0 0,4-2 0 0,0-1-8 15,-1 3 8-15,1 4 0 0,-4-10 0 0,4 4 0 16,-4 5 0-16,4-8 11 0,-4 2-3 0,4 1 0 0,-4 2-8 0,4-2-9 16,3-1 9-16,-3-6-13 0,0 6 13 0,0-2 0 15,3 2 0-15,-3-3 0 0,-1 4 0 0,-2-4 0 16,-1 4 0-16,-4-4 0 0,1 0 0 0,0-3 0 16,-8 7 0-16,5-10 0 0,-8 9 0 0,3-6 0 15,-3 3 0-15,1-2 0 0,-5 2 0 16,4-3 0-16,0-3 0 0,-3 3 0 0,-4 3 0 15,7-6 0-15,-3 4 0 0,-1-4 0 0,-3 0 0 0,4 0 0 16,0 0 8-16,-1 0-8 0,-3 6 0 0,0-6 8 16,4 3-8-16,-8-3 0 0,-3 0 9 0,0 0-9 15,0 0 0-15,11 0 9 0,-4 9-9 0,-7-9 0 16,0 0 0-16,7 3 8 0,-3 4-8 0,-4-7 0 16,0 0 0-16,0 0 8 0,0 0-8 0,0 0 0 15,7 3 0-15,-7-3 0 0,7 9 0 0,-7-9 0 0,0 0 8 16,0 0-8-16,3 0 0 0,-3 0 0 0,0 0 0 0,0 0 0 15,7 7 0-15,-7-7 0 0,0 0 0 0,0 0 8 16,0 0-8-16,0 0 0 0,0 0 0 0,0 0 0 31,0 0-64-31,4-7-8 0,-1-2-1 0,-3 6-1 0,-3-7-149 0,3 1-29 0</inkml:trace>
  <inkml:trace contextRef="#ctx0" brushRef="#br1" timeOffset="-174321.11">16972 13984 633 0,'0'0'56'0,"0"0"-44"0,0-9-12 0,0 9 0 16,-3-10 232-16,3 7 44 15,0-6 8-15,0-1 3 0,0 1-150 0,0 6-29 16,3-7-7-16,-3 1-1 0,0 9-56 0,0-9-12 0,0 9-3 16,4-4 0-16,-4 4-9 0,0-9-3 0,0 9 0 0,3-9 0 15,-3 9 1-15,0 0 0 0,0 0 0 0,0 0 0 16,0 0-18-16,0 0-16 0,0 0 4 0,0 0 0 16,0 0 12-16,11 0 13 0,-11 0-2 0,0 0-1 15,10 0 28-15,-3-4 6 0,0 4 0 0,4 0 1 16,0 0 15-16,-1 0 4 0,-3 4 0 0,7-4 0 15,-3 0-6-15,3 0-1 0,0 0 0 0,0 6 0 16,4-6-29-16,-4 0-7 0,0 3-1 0,0-3 0 16,4 6-20-16,-4-3 0 0,0-3 0 0,0 4 8 0,-3 5-8 0,3-3 0 15,-3-3 0-15,-1 7 0 0,-3-1 0 0,7 1 0 16,0-1 0-16,1-3-8 0,-1 10 8 0,3-7 0 16,4 4 0-16,-3 3 0 15,-4-7 0-15,4 7 8 0,3-10-8 0,0 13 11 16,4-7 0-16,-4-2 0 0,4 2 0 0,-4 4 0 15,0 0-11-15,0-7 10 0,0 10-10 0,-3-7 10 0,0 7-10 0,-1-6 0 16,-3-1 0-16,4 7 0 16,0 0 0-16,-1-7 0 0,1 7 0 0,0-6 0 0,-1 6 0 15,1-7 0-15,0 7 0 0,3-3 0 0,-4-1 0 0,4 1 0 16,-3-7 0-16,3 10 0 0,-3-6 0 0,7-1 0 16,-4 7 0-16,3-6 0 0,1 2 0 0,0 1 8 15,0 0-8-15,-1-1 8 0,1 1-8 0,-4 0 8 16,0-1-8-16,0 1 8 0,4 0-8 0,-4-1 0 0,-3 4 0 15,3 0 0-15,0-3 0 0,0 6 0 0,1-7 11 0,-1 1-11 16,-4 3 12-16,5-7-3 0,-1 7-1 0,0-6 0 16,4 6 0-16,-1-7-8 0,1 7 12 0,0-7-4 15,3 7-8-15,-3-6 12 0,-1 6-12 0,1-7 12 16,0 1-12-16,-1 2 12 0,1 1-12 0,0-6 12 16,-1 8-12-16,-2-5 0 0,2-1 9 15,-2 7-9-15,2-6 0 0,-3 6 0 0,4-7 0 16,0 7 0-16,-1-7 0 0,1 10 0 0,0-6 0 0,0 0 8 15,3 3-8-15,-4-1 0 0,8 4 8 0,-7-9-8 16,3 9 11-16,-3-6-3 0,0-1 0 0,-1 7 0 16,-3-3-8-16,1 0 8 0,-1 3-8 0,0-3 8 15,0-4-8-15,0 4 0 0,0 0 0 0,-3-3 0 16,3 2 0-16,4 1 0 0,0-3 8 0,-4 0-8 16,-7-1 0-16,3 4 0 0,5-6 0 0,2 5 0 15,-2-5 0-15,2 6 0 0,1-7 0 0,0 7 0 0,-1 0 0 0,-3-3 0 16,1 2 0-16,-1-5 0 0,3 9 0 0,-2-6 0 15,-5-1 0-15,4-5 0 0,1 9 0 0,-5-7 8 16,4 10-8-16,-3-6 0 0,3-1 0 0,-3 1 0 16,3 0 0-16,-3-4 0 0,-1 4 0 0,1 0 0 15,0-1 0-15,-1 1 0 0,1 0 0 0,-4-4 0 16,0 1 0-16,4 6 0 0,-1-7 0 0,1 1 0 16,-4-4 8-16,4 10-8 0,-4-10 0 15,4 4 0-15,-8-1 0 0,4-2 0 0,0 9 0 0,4-7 0 16,-4 1 0-16,0-4 8 0,-3 0-8 0,3 4 0 15,0 6 0-15,-3-7 0 0,3-2 0 0,-4 2 8 16,1 4-8-16,-1-3 8 0,1-4-8 0,0 4 0 16,-1-4 0-16,1 0-11 0,-1 4 11 0,1-4 0 15,-4-6 0-15,4 7 0 0,-4 2 0 0,3-2 0 0,-3-4 0 16,0 3 8-16,0-2-8 0,4-1 0 0,0-3 0 0,-4 7 0 16,-4-4 0-16,4 0 0 0,4 0 0 0,-4-3 8 15,0 7-8-15,0-7 0 0,4 6 0 0,-4-2 0 16,0-4 0-16,3 6 0 0,-3 1 0 0,0-7 0 15,-7-3 0-15,4 6 0 0,-1-3 0 0,4 7 0 16,0-7 0-16,-7-3 0 0,0 0 0 0,4 9 8 16,3-9-8-16,0 10 9 0,-7-10-9 0,0 0 10 15,0 0-10-15,4 9 0 0,3-6 0 0,-7-3 8 0,0 0 0 0,0 0-8 16,7 10 12-16,-7-10-4 0,7 0-8 0,3 9 0 16,-3-9 0-16,4 9 0 15,-11-9 0-15,7 3 0 0,-7-3 0 0,11 7-11 16,-1-4 11-16,1-3 0 0,-4 9 8 0,0-6-8 15,0-3 0-15,0 10 0 0,-7-10 0 0,7 6 8 0,-3-3-8 0,-4-3 0 16,7 10-8-16,-7-10 8 16,7 3 0-16,0 6 0 0,0-9 0 0,-7 0 8 0,7 10-8 0,-4-1 0 15,-3-9 0-15,8 3 0 0,-8-3 0 0,7 6 0 16,-7-6 0-16,7 4 0 0,-4 5 0 0,-3-9 0 16,7 0 0-16,0 9 0 0,-7-9 0 0,4 3 0 15,-4-3-11-15,7 7 11 0,0-4 0 0,-7-3 0 16,0 0 0-16,3 6 10 0,-3-6-10 0,0 0 0 0,11 3 0 0,-11-3 0 15,0 0 0-15,0 0 0 0,7 3 0 0,-7-3 0 16,4 7 0-16,-4-7 0 0,0 0 0 0,0 0 0 16,7 3 0-16,-7-3 0 0,0 0 0 0,0 0-11 15,0 0 11-15,0 0-10 0,0 0 10 0,0 0-10 16,0 0-8-16,0 0-2 0,0 0 0 0,-4-10 0 31,-3 4-50-31,4-3-10 0,-1-1-3 0,-3-2 0 16,-4-4-128-16,1 4-25 0</inkml:trace>
  <inkml:trace contextRef="#ctx0" brushRef="#br0" timeOffset="-170486.58">15917 13369 633 0,'0'0'56'0,"0"0"-44"0,7-6-12 0,-7 6 0 16,7 0 182-16,-3-3 34 0,3-3 8 0,-3 3 0 16,-4 3-90-16,10-10-18 0,-6 10-4 0,-4 0-1 15,7-3-7-15,-4-3-2 0,1 3 0 0,-4 3 0 16,0 0-20-16,3-10-4 0,-3 10-1 0,4 0 0 0,-4 0-52 0,3-9-10 16,4 6-3-16,-7 3 0 0,0 0 13 0,7-7 3 15,1 4 0-15,-5 0 0 0,-3 3 12 0,7-6 4 16,0 6 0-16,-7 0 0 0,7-3 0 0,-7 3 0 15,0 0 0-15,11 0 0 0,-11 0-26 0,0 0-5 16,0 0-1-16,7 3 0 0,-7-3 4 0,7 9 1 16,-4 1 0-16,1-1 0 0,0 4-17 0,-4-1 8 15,3 1-8-15,-3 6 0 0,0 3 8 0,0-4-8 16,0 4 0-16,0 7 0 0,0-4 9 16,0-3-9-16,0 6 0 0,0-3 9 0,4 6-9 0,-1 1 8 15,-3-4-8-15,0-3 8 0,4 3 10 0,-4-3 2 16,0 3 0-16,0-6 0 0,3 0-20 0,-3 0-17 15,4-3 3-15,-4 3 1 0,0-9 13 0,3 5 0 0,1 1 0 16,-4-3 0-16,3 0 0 0,-3-4 0 0,0 1 0 16,0-4 0-1,0 4-41-15,0-4-6 0,0 4-1 0,0-4 0 16,0 0-91-16,-3 4-18 0,3-13-4 0,-4 6-987 0</inkml:trace>
  <inkml:trace contextRef="#ctx0" brushRef="#br1" timeOffset="-164533.12">21855 16336 633 0,'0'0'28'0,"0"0"6"16,10-9-34-16,-6 9 0 0,-4-10 0 0,7 1 0 15,0 6 243-15,3-7 41 0,-3 7 9 0,-3-3 2 16,-4 6-230-16,0 0-45 0,7-3-10 0,-7 3-2 16,0 0 9-16,0 0 2 0,0 0 0 0,0 0 0 15,-7-7 43-15,7 7 9 0,0 0 1 0,0 0 1 16,0 0-6-16,0 0-2 0,0 0 0 0,0 0 0 16,0 0-1-16,0 0-1 0,-7 0 0 0,3-3 0 15,4 3-31-15,0 0-7 0,-7 0-1 0,0 0 0 0,-7 0-9 0,7 3-3 16,0-3 0-16,-4 0 0 0,-6 0 7 0,3 0 1 15,3 0 0-15,-3 7 0 16,3-4-20-16,-3-3 0 0,-3 0 0 0,3 6 0 0,-1-6 12 0,-2 3-12 16,-4-3 12-16,7 6-12 0,-1-6 16 0,-2 0-3 15,3 0-1-15,0 0 0 0,-1 0-12 0,5 0 8 16,-1-6-8-16,1 6 0 0,-1 0 14 0,1 0-3 0,6 0-1 0,-3 0 0 16,0 0 18-16,3 6 3 15,4-6 1-15,-7 4 0 0,4-1-32 0,-4-3 0 16,0 9 0-16,0-3 0 15,0 4-20-15,0-4-9 0,-4 3-3 0,0-2 0 0,4-1 32 0,0 3 0 16,-3 1 0-16,6-4 0 0,-3-3 0 0,4 0 0 0,-4 4 0 0,3-4 0 16,4-3 20-16,0 0 9 15,0 0 3-15,0 0 0 0,0 0-32 0,0 0-13 0,0 0 1 0,0 0 0 16,0 0 12-16,0 0 10 0,0 0-2 0,0 0 0 16,0 0 4-16,7 6 0 0,-7-6 0 0,11 3 0 15,-4 3-12-15,0 1 0 0,-7-7 0 0,7 6 0 16,-7-6 0-16,7 3 0 0,0 7 0 0,0-4 0 15,0 0 0-15,4-6 0 0,-1 9 0 0,1-2 0 16,-1-4 8-16,1 0 2 0,7 3 1 0,-1-3 0 16,1-3 1-16,-1 10 0 0,1-10 0 0,7 6 0 15,3-3-12-15,-3 0 0 0,-11-3 0 0,7 7 0 0,4-4 0 0,-8-3 0 16,-3 6 0-16,-3-3 0 0,3-3 0 0,0 0 0 16,0 6 0-16,-7-2 0 0,-7-4 27 15,11 0 3-15,3 3 1 0,-7-3 0 0,-7 0-23 16,11-3-8-16,-1 3 0 0,-3 0 0 15,-7 0 0-15,11 0 0 0,-4 0 0 0,0 0 0 0,0 0 0 16,-7 0 0-16,0 0 0 0,0 0-10 0,7 3 10 0,-7-3 0 16,0 0 0-16,0 0 0 0,0 0 0 0,0 0 0 15,0 0 0-15,-3 6 0 0,-8-3 0 0,11-3 0 16,0 0 0-16,0 0-8 0,-7 10 8 0,7-10 0 16,0 0 0-16,0 0 0 0,0 0 0 0,-3 9 0 15,-1-6 0-15,4-3 0 0,0 0 0 0,-4 10 0 16,-6-1 0-16,6 0 0 0,-3-6 0 0,4 7 0 0,-11 2-8 0,-4-2 8 15,0-1 0-15,4 4-8 0,4 6 8 0,-11-7 0 16,-4-2 0-16,0 8-8 0,11-5 8 0,-4-1 0 16,-6-2 0-16,6 6 0 0,0-4 0 0,4 1 0 15,0-1 0-15,0-2 0 0,0-1 0 0,3 0 0 16,1 4 0-16,-1-4 0 0,1 1 0 0,3-1 0 16,-4 4 0-16,4-4 0 0,0 0 0 0,0 1 0 15,0-4 0-15,3 4 0 0,-3-4 0 0,4-3 0 16,-4 10 0-16,3-4 0 0,1-3 0 0,-1 0 0 15,0 1 0-15,4-7 16 0,-3 3-4 0,3-3-1 16,0 0-11-16,3 9-16 0,-3 4 4 0,8-4 1 16,-8-9 19-16,3 10 4 0,8-1 1 0,-4 0 0 15,3-5-13-15,4 5 0 0,1-6 0 0,-1 7 0 16,3-4 0-16,1-3 0 0,3 3 0 0,-3-3 0 16,3-3 0-16,0 4 0 0,7-4 0 0,-7 0 0 0,-6 0 0 15,6 0 0-15,3 0 0 0,1-4 0 0,3 4 0 0,-7-3 0 16,-3-3 0-16,3 6 0 15,0-9-97-15,-3 5-26 0,-4-5-5 0,0 0-736 16,4-1-147-16</inkml:trace>
  <inkml:trace contextRef="#ctx0" brushRef="#br1" timeOffset="-163116.45">22049 16032 1576 0,'17'-10'70'0,"-17"10"14"16,0 0-67-16,4-3-17 0,6-6 0 0,-3-1 0 15,4 1 42-15,0-4 5 0,-4 4 1 0,-4 0 0 16,4 2-16-16,0-2-4 0,4 3 0 0,-4 3 0 16,0-7 23-16,-7 10 4 0,0 0 1 0,0 0 0 15,0 0 9-15,0 0 3 0,0 0 0 0,-4 3 0 0,-6 4-20 0,-1-4-3 16,4 3-1-16,-3-3 0 0,-8 6-5 0,4-5-2 16,-4 2 0-16,4-3 0 15,0 6 6-15,-4-2 1 0,-3-1 0 0,4-6 0 0,2 6 0 0,-2-3 1 16,-8-3 0-16,4 0 0 0,3 0-14 15,1 0-3-15,-8 0-1 0,0-3 0 0,1-3-11 0,6 6-1 16,4 0-1-16,-7-3 0 0,-4 3-14 0,0 0 11 16,4 0-11-16,0 0 10 0,0 3-10 0,0-3 0 15,3 0 0-15,-3 9 0 0,7-9 0 0,-4 7 0 16,0-4 0-16,1-3 0 0,-1 9 0 0,4-6 0 16,0 4 0-16,0-4 0 0,0-3 0 0,3 9 0 15,-3-9 0-15,3 3 0 0,-3 4 0 0,0-4 0 16,7-3 0-16,0 9 0 0,-3-9 0 0,6 6 0 0,-3-2 0 15,7-4 0-15,0 0 0 0,-4 3 8 0,4-3-8 0,0 9 8 16,0-9-8-16,0 6 0 0,0-6 9 0,0 10-9 16,0-4 0-16,0 3 0 0,-3 1 0 0,3-1 0 15,-7 4 0-15,3-4 0 0,-3 4 0 0,4-4 0 16,-4 4 0-16,0-4-8 0,0 0 8 16,0 4-8-16,-1-4 8 0,5 1 0 15,3 2 0-15,-7-2 0 0,7-1 0 0,-4 1 0 0,4 2 0 0,0-2 0 16,0 2 0-16,0-2 0 0,0 2 0 15,4 7 8-15,-1 0-8 0,4-4 9 0,-3 4-9 0,7 3 10 16,-4 6-10-16,0-3 0 0,0 4 0 0,-4-4-11 16,4 6 11-16,-3 0 0 0,-1 1 0 0,1 5 0 15,-4-2 0-15,0-1-8 0,-4 7 8 0,1-3 0 16,3-4 0-16,-4 1 0 0,4-4 0 0,-3 7 0 16,-1-13-12-16,1 6 4 0,-1-3 0 0,4-2 0 15,0 2 8-15,-3-6 0 0,-1-3 0 0,4-4 0 0,-3 4 0 0,-1 0 0 16,4-3 0-16,0-1 0 0,-3-2 0 0,3-1 0 15,3-2 0-15,1 2 0 0,-4-2 0 0,0-1 0 16,0-9 0-16,0 0 0 0,3 3 0 0,4 7 0 16,-7-10 0-16,4 6 0 0,-4-6 9 0,0 0 1 15,10 0 0-15,-3 3 0 0,0-3-10 0,-7 0-14 16,11 0 3-16,-4 0 1 0,4-3 18 0,-1 3 4 16,-3-6 1-16,4 6 0 0,-4 0-13 0,4 0 0 15,-1 0 0-15,1 0 0 0,-1 0 0 0,1 0 8 16,3-4-8-16,0 4 0 0,-3-6 0 0,3 6 0 15,3-3 8-15,1 3-8 0,3 0 0 0,4-3 9 16,-7-3-9-16,10 6 8 0,4 0-8 0,-4 0 0 16,-11-3 0-16,8 3 0 0,3-7 0 0,4 7 0 15,0 0 0-15,-4-3 0 0,-7 3 0 0,4 0 0 0,3 0 0 16,-3 0 0-16,-4 3 0 0,-3-3 0 0,6 0 0 0,-3 10 0 16,-3-10 0-16,3 6 0 0,-7-3 0 0,8 0 0 15,-1 3 0-15,-4-2 0 0,-6-4 0 0,7 6 0 16,3-6 0-16,-7 0 0 0,0 0 9 0,-3-6-9 15,-1 6 8-15,4 0-8 0,0 0 10 0,-7-4-10 16,-7 4 10-16,0 0-10 0,11-6 10 0,-4 3-10 16,-7 3 10-16,4 0-10 0,3-9 10 0,0 9-10 15,-4 0 14-15,-3 0-3 0,0 0-1 0,7-10 0 0,0 10 0 16,-7 0 0-16,0 0 0 0,0 0 0 0,7-3-2 0,-3-6-8 16,-4 9 12-16,0 0-4 0,0-3-8 15,-4-4 0-15,1-2 0 0,-4 6 8 16,3-7 1-16,4 1 0 0,4 0 0 0,-4-4 0 15,-7 4 1-15,3-4 0 0,8-6 0 0,-4 7 0 16,-4-10 0-16,1 0 0 0,-1 0 0 0,4-6 0 16,0 3-10-16,-7-4 0 0,-3 4 9 0,2-3-9 0,5-3 0 15,-4-1 0-15,-4 1 0 0,-3 6 0 0,4-3 0 0,3-4 0 16,-1 10 0-16,-2-6 8 0,-4 3-8 0,3-3 0 16,4 6 0-16,4 0 0 0,-8 0 0 0,0-3 0 15,4 0 0-15,4 0 8 0,-4-4-8 0,0 7 0 16,0 1 0-16,3-5 8 0,1 1-8 0,3 0 0 0,-7-3 0 15,3 6 0-15,1 0 0 0,-1 0 0 0,0 0 0 0,-3 3 0 16,0-3 0-16,7 1 0 0,0 2 0 0,-3-3 0 16,-1 9 0-16,1-6 0 0,6-3 0 0,-3 10 0 15,0-7 0-15,0 7 0 16,0-7 0-16,4 9 0 0,-1-5 0 0,-3-1 0 0,0 3 0 0,0 1 0 16,4-1 0-16,-4-2 0 0,-7 2 0 15,3 4-8-15,8-4 8 0,-4 4-8 16,-4-1 8-16,1 7-8 0,-1-6 0 0,1-1 0 15,-1 7 0-15,1-3 0 0,-4 3-10 0,0-3-2 0,7 6 0 0,0 0 0 32,-7 0-15-32,3-4-3 0,4 4-1 0,0 0 0 15,0 0-67-15,-4 10-14 0,1-7-2 0,3 6-1 0,3 1-83 0,1-1-17 16,0 1-3-16</inkml:trace>
  <inkml:trace contextRef="#ctx0" brushRef="#br1" timeOffset="-161448.79">22998 15956 518 0,'0'0'46'0,"0"0"-37"0,0 0-9 0,10 4 0 16,1-4 120-16,-1 0 23 0,-10 0 4 0,0 0 1 15,7 0-81-15,-7 0-16 0,0 0-3 0,0 0-1 16,0 0 13-16,0 0 4 0,0 0 0 0,4 6 0 0,-4-6 25 16,0 0 6-16,7 3 1 0,-7-3 0 0,0 0-8 0,0 0 0 15,4 9-1-15,-1 4 0 16,-3-13-11-16,0 0-3 0,0 6 0 0,0-6 0 0,0 0-13 0,0 0-4 15,-7 10 0-15,0-7 0 16,0 6-6-16,0-6-2 0,-7-3 0 0,0 7 0 16,-1-4-28-16,-2 3-7 0,-1-3-1 0,-6-3 0 0,-1 3-12 15,0 4 8-15,11-7-8 0,-7 0 0 0,0 0 13 16,-4 3-3-16,7-3-1 0,-3 0 0 0,4 0 19 0,-5 0 3 16,1 0 1-16,0 6 0 0,3-3-32 0,1-3 0 15,-4 0 0-15,-1 6 0 0,5-2 0 0,-4-1 0 16,-1-3 0-16,1 9 0 0,-3-9 0 0,2 0 0 15,5 6 0-15,-4-3 0 0,-4-3 17 0,7 0-2 0,8 0-1 16,-1 0 0-16,-10 7 2 0,7-4 0 0,7-3 0 16,7 0 0-16,0 0-16 0,0 0 0 0,-7 3 0 0,7-3 0 15,0 0 16-15,0 0-4 0,-11 0 0 0,4 9 0 16,7-9-12-16,0 0-18 0,0 0 4 0,0 7 1 16,-3 2 13-16,3-3 10 0,7 4-2 15,-4-1 0-15,-10 1-8 0,7 2 0 16,11-2-12-16,-4 2 12 0,-4-3 0 0,1 4 0 0,3 6 14 15,3 0-4-15,5-4-10 0,-5 4 0 0,-3 3 0 0,0 0 0 16,7-3 21-16,-3 12-1 0,-11-9 0 0,7 10 0 16,0-1-20-16,4 0 8 0,-8 1-8 0,1-4 0 15,-4 0 0-15,3 3 0 0,1 1 0 0,3-1 0 16,-11 0 0-16,8 1 0 0,-1-1 0 0,4-3 0 16,-3-2 0-16,-4 5 0 0,3-9 0 0,4 6 0 15,-3-6 0-15,3 6 0 0,-7-6 0 0,4-6 0 0,6 9 0 0,-6-9 0 16,-1 6 0-16,1-4 0 0,-1-5 0 0,1 6 0 15,-4-7 0-15,0 7 0 0,-4-6 0 0,1-4 0 16,6 4 0-16,-3-4 0 0,-7 4 0 0,0-4 0 16,7 0 0-16,-3 4 0 0,-1-4 0 0,1 1 0 15,3-10 0-15,0 0 0 0,0 6 0 0,0-6 0 16,-4 6 0-16,4-6 0 0,0 0 13 0,0 0-1 16,-7 7-1-16,7-7 0 0,0 0 0 0,0 0 0 15,0 0 0-15,0 0 0 16,0 0-11-16,0 0 0 0,11 0 0 0,-11 0 0 0,0 0 0 0,10-7 0 15,4 7 0-15,0-3 0 0,-3 3 0 0,3-3 0 16,0-3 8-16,4 6-8 0,-1-3 0 0,1 3 0 16,-4 0 0-16,7 0 0 0,4 0 0 0,0 3 0 15,-8-3 0-15,8 6 8 0,3-6-8 0,1 3 0 16,-1-3 0-16,0 3 0 0,0-3 0 0,4 0 0 16,0 0 0-16,-1 0 0 0,1 7 0 0,-4-7 0 0,4-7 0 15,-4 7 0-15,-3 0-8 0,3 0 8 0,-6-3 0 0,2 3 0 16,1 0 0-16,-4-3 0 0,-3-3 0 0,-1 6 0 15,5-10 0-15,-5 10 0 0,-6 0 0 0,3-9 0 16,0 9 0-16,-3-3 0 0,-4 0 0 0,3-4 0 16,1 7 0-16,-1-3 0 0,-3-3 0 0,0 3 0 15,4-3 0-15,-4 6 0 0,0-4 0 0,-7 4 0 16,7-9 0-16,-3 6 10 0,-4 3-2 0,7-6-8 16,-4-4 0-16,4 7 0 0,-3-6 0 0,3 5 0 15,-4-2 21-15,1-6-2 0,0 9-1 0,-1-7 0 16,1-2-7-16,-1-4-2 0,1 7 0 0,-1-7 0 15,1-3 5-15,-1 0 1 0,1-3 0 0,3 0 0 16,-4-3-3-16,4 0 0 0,-7 3 0 0,4 0 0 16,-1-9-12-16,1 9 0 0,-4 0 0 0,0-3 0 15,0-3 0-15,0 6 0 0,0-7 0 0,0 8 0 16,-7-1 12-16,7 0 0 0,-4-7 0 0,1 7 0 0,-1 1-12 0,-3-5-10 16,4-2 2-16,-4 6 0 0,3 0 8 0,1-6 0 15,-4 6 0-15,0 0 0 0,3 0 0 0,0-6-10 16,-3 6 10-16,4-3-10 0,-1-3 10 0,1 6 0 15,-4 0 0-15,7 3 0 0,-4-3 0 0,1 6 0 16,3 1 0-16,0-1 0 0,-7 0 0 0,7 4 0 0,-4-7 0 16,1 6 0-16,-1 4-8 0,1 0 0 0,-4-4 0 0,3 4 0 15,-3-1 8-15,3 4-13 16,-3-3 5-16,0 2 8 0,4 1 0 0,-4 0 0 0,3-4 0 0,-3 1 0 16,4 6 0-1,-4 0 0-15,3-4 0 0,-3-2 0 0,3 6 0 0,1-3 0 16,-4 2 0-16,7-5 0 0,0 9 0 0,-4-3-11 15,1-6 11-15,-1-1-8 0,-3 10 8 0,4-9 9 0,-4 9-1 0,3-10-8 16,-3 10 0-16,4-3 0 0,-5-6 0 0,1 9 0 16,0-3-8-16,0-4-3 0,-3 7 0 0,3 0 0 15,-4 0 11-15,0 0 0 0,1 0 0 0,-1 0 8 16,-3 7-8-16,0-7 0 0,4 3 0 0,-5-3 8 16,1 6-8-16,0 0 0 0,0 1 0 0,-4-4 0 15,4 3 0-15,0-3 0 0,0-3 0 0,0 0 0 16,-4 3 0-16,4-3 11 0,0 7-11 0,0-7 12 15,-7 0-12-15,3 0 0 0,1 0 0 0,-1 3 8 16,4-3-8-16,-4 0 0 0,1 0 0 0,2 0 0 0,5 0 0 0,-4 6 0 16,-7-6 0-16,3 3 0 0,7-3 0 15,-3 0 0-15,-3 0 0 0,-1 0 0 0,7 6-28 0,1-3 3 16,-1-3 0-16,1 0 0 16,-4 0-51-16,6 0-11 15,8 0-1-15,-7 0-1 0,0 0-103 0,0 0-20 0,7 0-4 16</inkml:trace>
  <inkml:trace contextRef="#ctx0" brushRef="#br1" timeOffset="-160538.25">22987 16656 1764 0,'0'0'39'0,"0"0"8"0,0 0 1 0,0 0 1 0,0 0-39 0,0 0-10 0,0-7 0 0,0 1 0 16,-4-3 76-16,4 6 14 0,8-4 2 0,-5 1 1 0,-3 6-21 0,0-6-4 16,4-4 0-16,-4 1-1 0,0 9-21 0,0-3-4 15,-4-6-1-15,4 5 0 0,0 4-17 0,0 0-3 16,-11-6-1-16,8 3 0 0,3 3-20 0,-11 3 0 15,-3-3 0-15,-3 6 0 0,3-2-8 0,-4 5 8 16,4 3-8-16,-4-2 8 0,-7-1 0 0,8 1 0 16,6-1 0-16,-3 4 0 0,-4-4 0 0,4 4 0 0,0-1 9 0,4-2-9 15,-1 2 12-15,0 4-12 0,1-4 12 0,-1 1-12 16,8 3 0-16,-4-10 0 0,0 9 0 0,3-2 0 16,4-10 0-16,0 7 8 15,4-1 0-15,-4 0-8 0,0-9 11 0,3 4-11 16,8 5 10-16,-11-9-10 0,0 0 0 0,14 6 0 15,7-6 0-15,0 0 0 0,-3-6 19 0,0 3 10 0,6-3 3 16,1-4 0-16,3 4-24 0,-3-4-8 0,-4 1 0 0,4 0 0 16,-4-1 0-16,0 1 0 0,-3-4 0 0,-4 4 0 15,3-1 16-15,-6-2-4 0,-4 2 0 0,0 1 0 16,0 3 0-16,-3-4 0 0,-1 1 0 0,1 0 0 16,-4-1 10-16,0 1 2 0,-4-4 0 0,4 4 0 15,-3 6 0-15,-1-4 0 0,4 1 0 0,0 6 0 16,0 0-24-16,-3-6 8 0,3 6-8 0,0 0 0 15,0 0 0-15,0 0 0 0,0 0 0 0,0 0 0 0,0 0 0 0,0 0 0 16,0 0 0-16,0 0 0 0,0 0 0 0,0 0 0 16,0 0 0-16,0 0-8 15,0 0 8-15,0 0 0 0,0 0 0 0,0 9 0 0,-4 1 0 0,4-7 0 16,-3 6 0-16,3 4 0 0,0-4 0 0,0 1 0 16,0 2 0-16,3-2 0 0,1 8 0 0,-1-5 8 15,-3 9-8-15,0-3 0 16,4 3 0-16,3 0 8 0,-4 0-8 0,1 6 0 0,-1-3 0 15,1 0 0-15,-1 0 0 0,1 3 0 0,-4-3 0 0,3 4 0 16,1-4 0-16,-1-3 0 0,-6 6 0 0,3-3 0 16,-4 0 0-16,4 0-8 0,-7-3 8 0,4-3 0 0,-8 3 0 0,4-3 0 15,-3-4 0-15,-1 4 0 16,-7-6 0-16,4 5 11 0,0-5-11 0,-3-4 0 16,-1 4 9-16,-3-4-9 0,-7-2 10 0,3-4-2 0,11-3-8 0,-11 0 12 15,-7 3-12-15,4-6 0 0,3 0-9 0,4-4 9 31,-7-2-64-31,3-4-8 0,-3 4 0 0,7-4-776 0,3 1-156 0</inkml:trace>
  <inkml:trace contextRef="#ctx0" brushRef="#br1" timeOffset="-159926.56">23707 16602 1335 0,'0'0'29'0,"0"0"7"0,-11 0 0 0,1 0 2 0,-1 0-30 0,0 0-8 0,-3 7 0 15,4-7 0-15,-4 0 77 0,3 0 15 0,-3 0 2 0,0 0 1 16,7 0 45-16,0 0 8 0,0 0 3 0,7 0 0 16,0 0-29-16,0 0-6 0,0 0 0 0,0 0-1 15,0 0-23-15,0 0-5 0,10 3-1 0,1-3 0 16,6 0-43-16,-3 0-9 0,1 0-2 0,6 0 0 15,-4 6 20-15,8-6 4 0,0 3 1 0,3-3 0 16,0 0-22-16,4 0-5 0,0 0-1 0,-1 0 0 16,5 0-8-16,-1 3-1 0,4-3-1 0,0 7 0 0,-4-7-9 0,0 0-2 15,0 3 0-15,1-3 0 0,-1 0-8 0,4 6 0 16,-4-3 0-16,4-3 8 16,-4 6-8-16,-3-2-9 0,3-1 9 0,-3 3-13 0,0-3-3 15,-1-3-1-15,-6 6 0 0,0-6 0 16,0 4-59-16,-1-4-12 15,-6 0-3-15,-4 0-858 0,-3-4-172 0</inkml:trace>
  <inkml:trace contextRef="#ctx0" brushRef="#br4" timeOffset="-146128.09">15826 10249 115 0,'0'0'0'0,"0"0"10"0,0 0-10 0,0 0 0 15,0 0 0-15,0 0 0 0,-7 0 176 0,7 0 32 16,0 0 8-16,0 0 0 0,0 0-97 0,0 0-20 16,0 0-4-16,0 0-1 0,0 0-35 0,0 0-7 0,0 0-2 0,0 0 0 15,7-3-16-15,-7 3-3 0,-7-6-1 0,7 6 0 16,0 0 7-16,0 0 2 0,0 0 0 0,0 0 0 16,0 0-2-16,0 0 0 15,0 0 0-15,3 9 0 0,-6 1-13 0,-1-1-2 0,4-6-1 16,0 7 0-16,0-10 17 0,0 9 3 0,0-6 1 0,0 7 0 15,4 2-17-15,-1-2-3 16,-3-1-1-16,7-3 0 0,4 1 3 0,-4-7 0 0,-7 0 0 0,14 9 0 16,-4 0-3-16,5-2 0 0,-1-4 0 0,-4 0 0 15,4-3 5-15,-3 6 1 0,3-3 0 0,0-3 0 16,-3 7-13-16,3-4-2 0,-4 0-1 0,1 6 0 16,3-9-11-16,0 10-12 0,-3-10 2 0,3 9 1 15,0-6 34-15,0-3 7 0,0 6 2 0,4-2 0 16,-4-4-34-16,4 6 0 0,-1-6 0 0,1 3 0 0,0-3 14 15,3 6-1-15,0-3 0 0,0-3 0 0,0 4-2 16,-3-4-1-16,0 0 0 0,-1 6 0 0,4-3-2 0,1-3-8 16,-1 0 12-16,0 6-4 0,0-3-8 0,0-3 8 15,-3 0-8-15,3 7 8 0,0-7 2 0,-3 3 0 16,-1-3 0-16,-2 0 0 0,2-3 9 0,1 3 1 16,-4 0 1-16,4 0 0 0,-1 0-7 0,1 3-2 15,-4-3 0-15,4 3 0 0,-4-3-12 16,3 0 0-16,5 0 8 0,-1 6-8 0,-4-3 8 15,5-3-8-15,-1 7 11 0,0-4-11 0,4-3 0 0,-4 3 0 16,3-3 0-16,1 0 0 0,0-3 0 0,-4 3 0 16,4 0 0-16,-1 0 0 0,-2 0 12 0,2-3-12 15,-6-4 12-15,7 7-12 0,-4 0 8 0,0 0-8 16,4 0 0-16,-1 7 0 0,-6-4 0 0,7-3 0 16,-4 0 0-16,3 3 0 0,1 3 0 0,-4-6 0 15,4 3 0-15,-7-3 0 0,-1 0 10 0,1 7-10 0,0-4 8 0,-1-3-8 16,4 0 9-16,1 0-9 0,-5 0 10 0,4 0-10 15,1-3 11-15,-1 3-11 0,-4 0 12 0,4 0-12 16,1 0 8-16,-5 0-8 0,1-7 0 16,3 7 0-16,-3 0 8 0,3 0-8 0,0 0 12 0,0 0-12 15,0 0 0-15,4 0 0 0,0 7 0 16,-4-4 0-16,-3-3 0 0,3 0 0 0,-4 6 0 16,1-3 0-16,3 0 0 0,0-3 0 0,1 10 0 0,-1-4 0 15,0-3 0-15,-3-3 0 0,3 6 0 0,0-3 0 16,-4 1 0-16,1 2 0 0,0-3 0 0,-1-3 0 15,1 0 0-15,3 6 0 0,-3-3 0 0,-1-3 0 16,-2 0 15-16,2 7-1 0,1-7 0 0,3 3 0 16,-3-3-14-16,-4 3-8 0,3-3 8 0,1 6-13 15,0-3 13-15,-4-3 0 0,-4 7 0 0,1-4 0 16,3 0 8-16,4-3-8 0,-4 6 0 0,0-3 0 0,4-3 0 0,-4 7 10 16,3-4-10-16,-3 3 8 0,1-3 0 0,2-3-8 15,1 3 12-15,-4-3-4 0,4 0-8 0,-1 7 10 16,-3-7-10-16,4 3 10 0,-4-3-10 0,4 0 0 15,-4 0 9-15,0 0-9 0,0 0 8 0,0 0-8 16,0 0 8-16,0 0-8 0,1 0 8 0,-1 0-8 16,0 6 10-16,0-6-10 0,0 3 8 0,0-3-8 15,0 0 0-15,0 0 9 0,-3 6-9 0,3-6 0 16,4 3 0-16,-4-3 8 0,-4 0-8 0,4 0 0 0,1 0 9 0,2 0-9 16,1 0 8-16,-1 4-8 15,1-4 8-15,0 0-8 0,-1 0 0 0,-3 0 9 0,4 0-9 0,0 0 0 16,-4 0 8-16,0 0-8 15,0 0 0-15,4 0 0 0,-8 0 0 0,4 0 0 16,1 0 8-16,-5 0-8 0,4 0 0 0,-3 0 0 16,-1 6 0-16,1-3 0 0,0-3 0 0,-1 0 0 0,1 0 0 0,-1 0 0 15,4 0 0-15,1 6 0 0,-1-3 0 0,0-3 0 16,0 0 0-16,0 0 0 0,-3 0 0 0,3 0 0 16,3 0 0-16,-3 0 0 0,4 0 0 0,-4 0 0 15,-3 0 8-15,3 4-8 0,-4-4 0 0,5 6 0 16,-5-6 8-16,4 0-8 0,-3 3 0 0,3-3 0 15,-3 0 0-15,3 6 0 0,-4-3 0 0,4-3 0 16,0 7 0-16,-3-4 0 0,3 0 0 0,0-3 0 0,-3 6 0 0,3-3 0 16,-3 4 0-16,-1-4 0 0,1-3 0 0,3 6 0 15,-4-3 0-15,1-3 0 0,0 3 8 0,-1-3-8 16,1 0 0-16,-1 0 0 16,-3 7 0-16,4-4 0 0,0-3 0 0,-1 0 0 0,1 0 0 0,-1 0 0 15,4 6 0-15,1-6 0 0,-1 0 8 0,-4 0-8 16,4 0 0-16,0 0 0 0,4 0 0 15,-4 0 0-15,0 0 0 0,0 0 0 0,1 0 8 0,-1 0-8 16,-4 0 0-16,4 0 0 0,-3 0 11 0,3 0-11 16,-3 0 10-16,3 0-10 0,-4 3 9 0,1-3-9 15,3 0 8-15,-3 0-8 0,-4 0 0 0,3 0 0 16,1 0 8-16,3 0-8 0,-4 0 0 0,1 0 0 16,-4 0 0-16,4 0 0 0,-1 0 0 0,1 0 0 15,-1 0 8-15,-2 0-8 0,2 0 0 0,1 0 0 0,-1-3 9 0,-3 3-9 16,4 0 0-16,-1 0 0 0,1-6 0 0,0 6 8 15,-4 0-8-15,3 0 0 0,-3 0 0 0,4-3 0 16,0 3 0-16,-4 0 0 0,3-7 0 0,-3 7 0 16,4 0 0-16,-1 0 0 0,1 0 0 0,0 0 8 15,-4-3-8-15,3 3 0 0,1 0 0 0,-1-3 0 16,1-3 0-16,0 6 0 0,3-3 0 0,-4-4 8 16,1 7-8-16,-4 0 0 0,0 0 8 0,3 0-8 15,1-3 0-15,0 3 8 0,-1 0-8 0,1-6 0 16,3 6 0-16,-3 0 0 0,-1 0 0 0,4 0 0 15,-3 0 8-15,3 0-8 0,-4 0 8 0,1-3-8 16,0 3 0-16,-1 0 8 0,1-3-8 0,-1 3 0 16,1-7 0-16,-4 7 0 0,4 0 0 0,-1 0-12 15,-3-3 12-15,4 3 0 0,-1-6 8 0,-3 6-8 16,4 0 0-16,-4 0 0 0,4-3 0 0,-4 3 8 0,3-6-8 16,1 6 0-16,0-4 0 0,-1 4 0 0,1-3 0 0,-1-3 12 15,1 6-2-15,-1 0-1 0,1-9-9 0,-4 9 0 16,4-4 0-16,-1 4 0 0,1-9 8 0,-1 9-8 15,5-9 12-15,-5 9-4 0,1-10-8 0,3 10 0 16,-4-3 0-16,1-6 0 0,3 6 0 0,-3-4 0 16,3 4 0-16,-4-3 0 0,4 0 11 0,1-1-3 15,-1-2-8-15,3 6 12 0,-3-7-12 16,4 1 0-16,-4 6-12 0,0-3 12 0,0-1 0 0,1 1 0 16,-5-3 0-16,4 5 0 0,0-2 0 0,-3 0 0 0,-1 0 11 0,1-4-11 15,3 1 0-15,-3 6 0 16,-1-7 0-16,1 1 0 0,3 3 12 0,0-10-4 15,-3 7 0-15,3 2-8 0,0-2 10 0,0-7-10 0,0 4 8 16,0 2-8-16,-3-2 8 0,3 2-8 0,11-2 8 0,-11-1-8 16,-4-2 0-16,1 2 0 0,3 0 0 0,4 1 0 15,-1-4 0-15,1 4 0 0,-4-1 11 0,4-6-11 16,3 10 11-16,-3-4-11 0,-4-5 12 0,0 5-12 16,3 0 13-16,-2-5-4 0,-8 8-1 0,3-2 0 15,1-7-8-15,-1 6 0 0,4-5 0 0,-7 8 0 16,1-2 0-16,2-7 0 0,1 6 0 0,-1-9 0 15,-3 10 0-15,4-7 0 0,0 0 0 0,3 3 0 16,-4-2 0-16,4 5 0 0,0-6 0 0,1 0 0 0,2 4 0 16,-3-1 0-16,-3-6 0 0,3 10 0 0,4-7 0 0,-1 3 8 15,-3 0-8-15,0-6 0 16,1 10 8-16,-1-7-8 0,0-3 0 0,-4 10 8 16,-6-7-8-16,7-3 8 0,6 9-8 0,-3-6 8 15,-7-2-8-15,7 2 0 0,4 3 0 0,-4-3 8 0,7 0-8 0,-7 7 0 16,-3-7 0-16,3 3 0 0,7-2 0 15,-7-4 0-15,-3 3 0 0,3-3 0 16,0 3 0-16,0 3 0 0,0-2 0 0,-3-1 0 0,-4-3 0 0,7 9 0 16,-3-6 0-16,-1 4 0 0,-3-4 0 0,4 0 0 15,3 0 0-15,0-3 0 0,-3 7 0 0,-1-7 0 16,1 3 0-16,3 0 0 16,0-3 0-16,0 3 0 0,-3 4 0 0,3-4 0 0,4 0 0 0,-1 6 0 15,-3-5 8-15,-3 2-8 0,7-3 0 0,-4 0 0 0,-7-3 0 0,0 10 0 16,3-7 0-16,5 6 0 0,2-5 0 0,-3-1 0 15,0 6 0-15,1-2 0 0,6-4 8 0,-4 0-8 16,1 0 0-16,-4 7 0 0,4-10 0 0,-4 9 0 16,3-6 0-16,-2 7 0 0,2-7 0 0,-3 0 0 15,-3 7 0-15,3-10 0 0,0 3 0 16,-3 6 0-16,3-6 0 0,-4 4 0 0,1-4 0 16,3 0 0-16,-3 7 0 0,3-7 0 0,-4 6 0 0,1-6 0 15,0 4 0-15,-1-4 0 0,4 0-8 0,-3 7 8 16,-4-1 0-16,7-6 0 0,-3 7 0 0,-1-7 0 15,4 6 0-15,-3-5 0 0,3 5 0 0,-3 0 0 16,-1-2 0-16,1 2 0 0,-1 1 0 0,-3-1 0 16,4-3 0-16,3 4 0 0,-3 3 8 0,3-4-8 15,-4-6 0-15,4 10 0 0,-3-4 0 0,0 1 0 16,-1-1 0-16,4-3 0 0,-3 4 0 0,-4-1-11 0,7 1 11 0,-7-4 0 16,4 7 0-16,-1-4 8 15,1-6-8-15,-4 7 0 0,3 2 0 0,1-2-8 0,-4 2 8 0,4 1 0 16,-4-3 0-16,3 2 8 0,1-2-8 0,-4-7 0 15,0 9 0-15,4-2-8 0,-4 2 8 0,3-2 0 16,1 2 0-16,-1 1 0 0,-3 3 0 0,1-4 0 16,-1 1 0-16,0 0 8 0,3-4-8 0,1 4 0 15,-4-1 0-15,3 1 0 16,1-1 0-16,0 1 0 0,-1 3 0 0,1-4 0 0,-4 1 0 0,3-1 0 16,-3 1 0-16,4 0 0 0,-4 2 0 15,0-2 0-15,4 0 0 0,-4-1 0 0,3 1 0 0,1-1 0 16,0-2 0-16,-4 2 0 0,3 1 0 0,1 3 0 15,-1-4 0-15,1 1 0 0,0-1 0 0,-1 1 0 16,1 0 0-16,-1-1 0 0,1-2 0 0,-1 2 0 16,-2-2 0-16,2 2 0 0,1 1 0 0,-1-4 0 0,1 10 0 15,-1-12 0-15,-3 8 0 0,4-2 0 0,0 0 0 0,-1-1 0 16,1 1 0-16,-1-4 0 0,1 4 0 0,0-1 0 16,3 1 0-16,-4-4 0 0,4 4 0 0,0 0 0 15,1 2 0-15,-5-2 0 0,4-1 0 0,0 1 0 16,4 0 0-16,-4-1-8 0,0 4 8 0,0 0-8 15,0-4 8-15,1 1 0 0,-1 3 8 0,0-1-8 16,0-2 0-16,0 0 0 0,-3 2 0 0,3 1 0 16,0-3 0-16,0-1 0 0,0-2 0 0,0 2 0 15,4 7 0-15,-4-6 8 0,0-1-8 0,0 1 0 16,0-4 0-16,0 4 0 0,0 0 0 0,1 2 0 16,2-2 0-16,-3-1 0 0,4 1 0 0,-4 0 0 15,0-4 0-15,4 4 0 0,-4-4 0 0,4 4 0 16,-1-4 0-16,1 4 0 0,0-1 0 0,-1-2 0 15,1 2 0-15,3 1 0 0,0 0 0 0,0-1 0 16,0 4 0-16,1 0 0 0,-5-4 0 0,1 1 0 0,0 3 0 16,-4-4 0-16,3 1 0 0,1-1 0 0,3 1 0 0,-3 0 0 15,-1-1 0-15,-3 7 0 0,1-6 0 0,-1-1 0 16,0-2 0-16,3 8 0 0,-6-5 0 0,3 0 0 16,0-1 0-16,-3 1 0 0,3 6 0 0,4-7 0 15,-4 1 0-15,3 0 0 0,-3 5 0 0,4-5 0 0,3 0 0 16,-3-1 0-16,7 7 0 0,-1-6 0 0,-3-1 0 0,4 1 0 15,-4 6 0-15,0-7 0 0,1 7 0 0,2-3 0 16,-2-4 0-16,2 7 0 0,-3-6 0 0,1 6 0 16,-1-4 0-16,0 4 0 0,-3-6 0 0,-1 6 0 15,1-3 0-15,-1-4 0 16,-2 7 0-16,2 0 0 0,-3-3 0 0,4-4 0 0,-4 10 0 16,4-9 0-16,-4 9 0 0,3-7 0 0,-2 1 0 15,2 3 0-15,1-3 0 0,-1 6 0 0,5-3 0 0,-5-4-8 16,1 7 8-16,0-3 0 0,3-6 0 0,0 9 0 15,-7-3 0-15,4 3 0 0,-1-7 0 0,1 7 0 16,0 0 0-16,-1-3 0 0,1 3 0 0,-1-6 0 16,1 3 0-16,-4 3 0 0,4-3 0 0,-1-3 0 15,-2 6 0-15,2 0 0 0,4 0 0 0,-3 0 0 16,-4-4 0-16,4 4 0 0,-1-6 0 0,5 6 0 16,-5 0 0-16,1-3 0 0,0 3 0 0,3-3 0 0,0 3 0 0,0-6 0 15,4 6 0-15,-4 0 0 0,0 0 0 0,-3 0 0 16,-1 0 0-16,4-4 0 0,1 4 0 0,-1-6 0 15,-4 6 0-15,5 0 0 0,-5-3 0 0,4 3 0 16,1-6 0-16,-5 6 0 0,4-3 0 0,-3 3 0 16,0-4 0-16,-1-2 0 0,4 6 0 0,-3-3 0 15,0-3 0-15,-1 6 0 0,5 0 0 0,-1-3 0 16,0-4 0-16,4 7 0 16,-1 0 0-16,1 0 0 0,-7 0 0 0,3 0 0 0,3 7 0 0,5-7 0 15,-5 0 0-15,5 0 0 0,-5 0 0 0,5 0 0 16,2 0 0-16,-6 0 0 0,0 0 0 0,-1 0 0 15,1 0 0-15,0 0 0 0,-1 0 0 0,1-7 0 16,3 7 0-16,-3 0 0 0,3 0 0 0,1-3 0 0,-1 3 0 16,0 0 0-16,-3 0 0 0,-1-3 0 15,1 3 0-15,-4 0 0 0,0 0 0 0,4 3 0 0,-7-6 0 0,3 3 0 16,0 0 0-16,-3 0 0 0,3 3 0 0,0-3 0 16,-3 0 0-16,3 0 0 0,0 0 0 0,0 0 0 15,0 0 0-15,8 0 0 0,-1 0 0 0,4 3 0 16,-4-3 0-16,3 0 0 0,-6 0 0 0,3 0 0 15,1 7 0-15,-1-4 0 0,0-3 0 0,-3 0 0 16,-1 0 0-16,1 6 0 0,-4-3 0 0,4-3 0 16,-7 0 0-16,3 6 0 0,0-6 0 0,-3 4 0 15,-1-8 0-15,4 4 0 0,1 4 0 0,-1-4 0 16,3 0 0-16,1 0 0 0,3 0 0 0,-3 0 0 16,0 0 0-16,-1 0 0 0,5 3 0 0,-5-3 0 15,5 6 0-15,-1-6 0 0,-3 3 0 0,3-3 0 16,-4 0 0-16,-2 6 0 0,2-2 0 0,-3-4 0 15,4 0 0-15,-4 0 0 0,4 6 0 0,-4-6 0 0,4 3 0 16,0-3 0-16,3 0 0 0,-4 0 0 0,1 0 0 0,3 3 0 16,-3-3 0-16,3 0 0 0,-3 0 0 0,7 0 0 15,-8 6 0-15,5-2 0 0,-1-4 0 0,0 0 0 16,0 0 0-16,-3 0 0 0,0 6 0 0,-4-6 0 16,4 0 0-16,-1 0 0 0,1 0 0 0,0 0 0 15,3 0 0-15,0 0 0 0,-3 0 0 0,7 0 0 16,-4-6 0-16,0 6 0 0,0 6 0 0,0-3 0 0,1 0 0 15,-1 3 0-15,-3-3 0 0,3-3 0 0,-3 10 0 16,-1-10 0-16,4 9 0 0,-3-9 0 0,0 3 8 0,3-3-8 16,-3 7 0-16,6-7 0 0,1 3 0 0,0-3-8 15,-4 0 8-15,4 0 0 16,0 0 0-16,3 6 0 0,-7-6 0 0,4 0 0 16,-4 3 0-16,4-3 0 0,-4 0 0 0,4 6 0 15,-7-6 0-15,3 4 0 0,0-4 0 0,0 0 0 16,-3 0 0-16,7 0 0 0,-1 3 0 0,1-3 0 0,0 0 0 0,0 0 0 15,-1 6 0-15,-2-3 0 0,-5-3 0 0,8 0 0 16,-4 0 0-16,-3 6 0 0,3-2 0 0,-3-4 0 16,0 0 0-16,-1 9 0 0,1-9 0 0,-4 0 0 15,4 3 0-15,-4-3 0 0,4 0 0 0,-4 0 0 16,0 0 0-16,-3 0 0 0,3 0 8 0,0 0-8 16,0 0 0-16,-3 0 0 0,-4 6 0 0,0-2-12 15,4-4 12-15,-1 0 0 0,-3 0 0 0,4 6 0 0,-4-3 0 0,0-3 0 16,0 3 0-16,-3 3 0 0,3-6-11 0,-3 3 11 15,-1-3-13-15,1 7 5 0,-4-4-11 0,4-3-1 16,-4 9-1-16,0-6 0 16,0 4-56-16,0-4-11 0,-4 6-3 0,-3 4-858 15,4-4-172-15</inkml:trace>
  <inkml:trace contextRef="#ctx0" brushRef="#br4" timeOffset="-139137.29">16803 15925 1105 0,'0'0'48'0,"0"0"12"0,-4 3-48 0,4-3-12 15,-10 10 0-15,10-10 0 0,-4 0 33 0,4 0 5 16,-7 6 1-16,0-3 0 0,0-3-14 0,7 0-2 15,0 0-1-15,0 0 0 0,0 0 36 0,0 0 7 16,0 0 2-16,11 0 0 0,-4-9 11 0,3 9 2 16,4-10 1-16,0 7 0 0,4 3-21 0,0-9-5 15,-4 9-1-15,0-3 0 0,7-4-15 0,0 4-3 16,-3 0-1-16,0-3 0 0,-1 6-11 0,1-3-1 0,3-4-1 16,0 7 0-16,-3-3-11 0,3-3-3 15,0 6 0-15,0-3 0 0,4 0 6 0,0-4 1 0,3-2 0 0,0 6 0 16,4-3 19-16,7-1 4 0,0-2 1 0,3 0 0 15,-3-4-19-15,3-3-3 0,0 1-1 0,1-4 0 16,6 0 24-16,-3-3 4 0,0 3 0 0,0-3 1 16,3 7-18-16,0-4-4 0,4 0-1 0,0-3 0 15,0 3-9-15,0 4-1 0,0-4-1 0,-4 0 0 16,1-3-11-16,-1 9 8 0,1-5-8 0,-5 2 8 16,5 0-8-16,-4 1 0 0,3-1 9 0,-3 0-9 15,-4 0 0-15,1 4 0 0,-1-1 0 0,0 1 0 16,1-4 0-16,-5 4 0 0,8-7 12 0,-3 6-4 0,-1-6 1 0,4 4 1 15,-4-7 0-15,4 3 0 16,-7 0-2-16,3 4-8 0,-3-4 12 0,0 0-4 16,-4-3-8-16,0 9 8 0,1-5-8 0,-5-1 8 15,8 3-8-15,-4-3 8 0,1 0-8 0,-1 7 8 16,-3-7-8-16,3 3 12 0,4-2-12 0,-4-1 12 0,4 6-2 0,-4-6 0 16,0 7 0-16,1-7 0 0,-5 7-2 0,1-7 0 15,7 3 0-15,-4-3 0 0,-3 0 9 0,3 7 2 16,4-7 0-16,-4-3 0 0,1 10-3 0,-1-7 0 15,4-3 0-15,-4 9 0 0,-7-6-4 0,4 7-2 16,0-7 0-16,-4 7 0 0,0-7-10 0,-3 6 8 16,0 4-8-16,-1-4 8 0,-3-6-8 0,4 10 0 0,-4-4 0 15,4-5 0-15,-7 5 0 0,6 4 0 16,1-4 0-16,-4 1 0 0,0-7 0 0,1 9 8 0,-5-2-8 0,4-7 0 16,-3 10 8-16,3-4-8 15,-3 1 8-15,3-1-8 0,0-3 8 0,0 10-8 0,0-10 8 16,-3 7-8-16,3-4 12 0,-3 4-4 15,0-4 0-15,-1 4 0 0,4-3-8 0,-3-7 0 0,0 9 0 0,3-2 0 16,-7-1 0-16,7 4 0 0,-3-4 0 0,-1-2 0 16,1 8 0-16,0-2 0 0,3-1 9 0,-4 1-9 15,1 0 8-15,0-1-8 0,-4-2 8 0,3 9-8 16,-6-4 0-16,3-2 0 0,0 6 0 0,0-7-8 16,0 7 8-16,-3-3 0 0,3 3 0 0,-3-7 0 15,-1 1 0-15,1 9 0 0,-4-9 10 0,4 5-10 16,-1-5 0-16,1 6 0 0,-4-3 0 0,0-4 0 15,3 10 0-15,-3-3 0 0,1-6 0 0,-8 9 0 0,10 0 8 16,-3-10 1-16,0 10 1 0,-7 0 0 0,7-3-10 0,4-3 0 16,-4 6 0-16,0-3 0 15,-7 3 0-15,7 0 0 0,0 0 0 0,-7 0 0 0,11 0 0 0,-8 0 0 16,4-10 0-16,0 10 0 0,-7 0 0 0,0 0-11 16,0 0 3-16,0 0 0 0,7 0 8 0,0-3 0 15,-7 3 0-15,0 0 0 0,0 0 0 16,4-6 0-16,-1 3 0 0,-3 3 0 15,0 0 0-15,0 0 0 0,4-10 0 0,-4 10 0 16,0 0-48-16,-4-3-5 0,1-3-1 0,-1-3 0 16,-3 5-113-16,-3-5-22 0,-4 6-5 0</inkml:trace>
  <inkml:trace contextRef="#ctx0" brushRef="#br4" timeOffset="-136646.28">17018 13887 1173 0,'0'0'52'0,"0"0"11"0,0 0-51 0,0 0-12 15,0 0 0-15,0 0 0 0,-4 0 55 0,4 0 8 16,0 0 1-16,-7-6 1 0,4 6-39 0,-1-7-8 0,-3-2-2 0,4 3 0 16,-1-4 8-16,4 7 2 15,-3-6 0-15,-1-1 0 0,4 1 1 0,0 9 0 16,0-3 0-16,0 3 0 0,0-10 28 0,0 10 5 15,4-9 2-15,-4 9 0 0,3-3 2 0,1-7 1 0,3 10 0 16,0-9 0-16,0 6-20 0,4-3-4 0,-1 2-1 0,4-5 0 16,4 9-1-16,0-9-1 0,3 5 0 0,0-2 0 15,7 0-4-15,0 0-1 0,1-4 0 0,2 7 0 16,5-6-14-16,2-1-3 0,-2 7-1 0,2-3 0 16,1-4-15-16,0 7 0 0,0-6 8 0,-4 9-8 15,0-9 0-15,1 9 11 0,-5-4-11 0,5 4 10 16,-5-3-10-16,5-3 0 0,3 6 9 0,-1-3-9 15,1-3 10-15,0 6-2 0,7-4-8 0,-4-2 12 16,4 6-12-16,0-3-8 0,3 3 8 0,1-3-13 16,-4-3 32-16,6 6 6 0,-2-4 2 0,3 4 0 0,0 4-3 15,3-4-1-15,1 0 0 0,-1 0 0 0,-3 0-23 0,0 0 8 16,3 0-8-16,-3 6 0 0,4-3 0 0,-1 0 0 16,-3 3 0-16,3-2 0 15,-3-4 0-15,0 0 0 0,0 6 0 0,-3-3 0 16,-1-3 0-16,0 0 0 0,4 6 0 0,0-3 0 15,4-3 11-15,-4 4-3 0,-1-4 0 0,1 0 0 0,-3 6-8 0,-1-6 8 16,-3 3-8-16,0-3 8 0,0 0-8 16,0 0 12-16,3 6-12 0,-3-3 12 15,-4-3-12-15,4 3 0 0,-4-3 0 0,4 7 8 0,-3-7-8 0,-5 3-11 16,1 3 3-16,0-3 0 0,3 4 8 0,1-4 9 16,-1 0-1-16,4 3-8 0,-7-6 11 0,3 3-11 15,-3-3 10-15,0 7-10 0,-4-4 22 0,0-3-2 0,0 9 0 16,1-6 0-16,-8-3-20 0,0 10 0 0,0-10 0 0,1 0 0 15,-5 9 0-15,-3-9 0 0,4 0 0 16,0 0 0-16,0 6 0 0,-1-6-15 0,-3 0 3 0,4 0 0 16,-4 0 12-16,4 0 0 0,0 0 0 0,-1 0 0 15,1 0 14-15,-4 3-4 0,-3-3-1 0,3 0 0 16,0 0-9-16,-3 0-14 0,-4 0 3 0,4 0 1 16,-4 0 10-16,3 0 0 0,-3 0 0 15,1 0 0-15,-1 0 0 0,0 0 0 0,0 0 0 16,0 0 0-16,-3-9 11 0,-1 9-3 0,4 0 0 0,-7-3 0 15,0-3-8-15,0 6 0 0,4-4 0 0,-7-2 0 32,-4 6-76-32,0 0-16 0,3 0-4 0,1-12-720 0,3 2-143 0</inkml:trace>
  <inkml:trace contextRef="#ctx0" brushRef="#br4" timeOffset="-135363.25">22543 13172 633 0,'0'0'56'0,"0"0"-44"16,0 0-12-16,0 0 0 0,10 0 192 0,-10 0 37 15,0 0 7-15,0 0 2 0,0 0-140 0,0 0-28 16,0 0-6-16,0 0 0 0,0 0-34 0,0 0-6 0,0 0-2 0,0 0 0 15,0 0 2-15,-3 0 0 0,3 0 0 0,0 0 0 16,-7 6 11-16,-1-3 2 0,1 0 1 0,0-3 0 16,0 7-18-16,0-4-3 0,-10 3-1 0,6-3 0 15,0-3 10-15,-3 3 2 0,-3-3 0 0,-4 7 0 16,-1-4 8-16,5 3 1 0,-1-3 1 0,-3-3 0 16,-4 0-10-16,4 6-3 0,3-2 0 0,-6-1 0 15,-1 3-25-15,-3-3 0 0,7 3 8 0,-1-2-8 16,1-4 0-16,7 6 0 0,-3-3 0 0,2 0 0 15,8-3 8-15,-3 6-8 0,-4-2 0 0,7 2 8 16,0-3 0-16,0 3 0 0,-1-3 0 0,1 0 0 16,0 4-8-16,4-4 0 0,-1 6 0 0,-3 1 0 15,-3-7 0-15,3 3 0 0,7-6 0 0,-4 3 0 16,-3 7 0-16,0-1 0 0,3-6 0 0,1 7 0 16,-1-10 0-16,1 9 0 0,-1-6 8 0,4-3-8 15,0 0 15-15,0 0-3 0,-3 10 0 0,3-10 0 0,7 9 8 0,-7-9 2 16,0 0 0-16,7 9 0 0,-7-9 12 0,10 3 2 15,5 4 1-15,-5-4 0 0,-10-3-37 0,11 6 0 16,6-3 0-16,-2-3 0 0,-1 3 0 0,0 4 12 16,3-7-2-16,1 3-1 0,3-3 2 0,-3 0 0 15,-4 0 0-15,7 6 0 0,7-6 6 0,-3 3 2 16,-11-3 0-16,7 0 0 0,4 0-3 16,0 0-1-16,-1 0 0 0,1 0 0 0,-4 0-6 15,0 0-1-15,4 0 0 0,-7 0 0 0,3 0-8 16,-7 7 0-16,0-4 0 0,-3-3 8 0,-1 0-8 0,-3 3 0 15,0 3 0-15,4-3 8 0,-4-3-8 0,-7 0 0 16,0 0 0-16,0 0 0 0,7 10 0 0,-7-10 0 0,-3 9 0 0,3-9 0 16,-4 3 0-16,1 7 13 0,-5-10-3 15,-2 9-1-15,-1-3-9 0,1 1-11 0,-4-1 3 16,-1-3 0-16,-6 6 8 0,4 1 0 16,-1-1 0-16,-3 1 0 0,-7 2 0 0,-1-3 0 0,8 4 0 0,-3 0 0 15,-1-4 0-15,-3 10 0 0,-1-7 0 0,1 7 0 16,0-3 0-16,3 3 0 0,-6-1 0 0,2 4 0 15,1-9-18-15,7 9-5 0,-4-3-1 0,-3 0 0 16,0-4 9-16,7 1 2 0,3-4 0 0,0 1 0 16,-3 0 13-16,4-4 0 0,9 0 0 0,-2 4 0 15,-1-4 11-15,4 1-11 0,4-1 10 0,3-6-10 16,3 7 9-16,1-1-9 0,-4-9 8 0,7 9-8 16,3-5 12-16,1 5-2 0,0 0-1 0,-1 1 0 15,8-7 6-15,-1 6 1 0,5 1 0 0,-5-1 0 16,1 1-16-16,3-1 0 0,7-3 0 0,-3 4 0 15,0-1 0-15,-1 0 12 0,12-5-3 0,-5 5-1 0,-2 0-8 16,2 1-11-16,-2-7 3 0,-1 6 0 0,4-2-12 16,-4-4-3-16,-4 0 0 0,-2 3 0 15,-1-6-69-15,-4 0-13 0,-9 0-3 0,2-6-1 16,1 3-85-16,-1-7-17 0</inkml:trace>
  <inkml:trace contextRef="#ctx0" brushRef="#br4" timeOffset="-133816.33">22931 12971 1144 0,'0'0'51'0,"0"-9"10"0,10-1-49 0,-3 4-12 0,-7-10 0 0,4 7 0 15,-1-4 108-15,1 4 20 0,3 0 3 0,-4-4 1 0,-3 4-53 0,0-4-11 16,4 4-1-16,-8 6-1 0,1-7-23 0,-4 1-5 15,0 9-1-15,-4-3 0 0,1-4-21 0,-5 7-4 16,-9-3 0-16,6-3-1 0,4 6 1 0,-7 0 1 16,-7 0 0-16,-1-3 0 0,8 3 30 0,-3 0 5 15,2 0 2-15,-2 0 0 0,-1-3 3 0,4 3 1 16,0-7 0-16,-1 7 0 0,-2-3-10 16,3-3-1-16,-1 3-1 0,1-3 0 0,-3 3-25 0,-8 3-5 15,4 0 0-15,-4-4-1 0,0-2-11 16,-3 6-17-16,-4-3 4 0,0 3 1 0,7 0 12 0,-3-6 16 15,-4 6-3-15,1 0-1 0,2 0-12 0,5-3 8 16,-1 3-8-16,0 0 0 0,-3 0 20 0,10-4-3 16,7 4 0-16,-6 4 0 0,-1-4 3 0,4 0 1 0,7 3 0 15,0-3 0-15,3 0-21 0,1 6 9 16,-5-3-9-16,5-3 0 0,10 0 8 0,-11 10-8 0,-3-10 0 0,4 3 0 16,2 6 0-16,1-9 0 0,-7 9 0 0,4-2 0 15,-1-1 0-15,1 3 0 0,3 1 0 0,-4-1 0 16,-3 1 0-16,7-1 0 0,0 0 0 0,0-2 0 15,0 8 0-15,0-8 0 0,3 2 0 0,4 7 0 16,-4-10 11-16,1 3-2 0,-1 1 0 16,4-1 0-16,4-6-9 0,-4 7 0 0,0-1 0 0,3 1 0 15,-3-7 13-15,4 6 4 0,-4 4 1 0,0-4 0 16,0 1-3-16,0 2-1 0,0 4 0 0,0-1 0 16,0 1-14-16,0 0 0 0,0 6 0 0,4-3 0 15,-8 9 0-15,8-3 0 0,-1 3 0 0,1-3 0 16,-4 13-10-16,0-7-2 0,3 4 0 0,1-4 0 15,-1 0 12-15,1 4 0 0,-8 2 0 0,1-2 0 16,6-1 8-16,-3 7 4 0,-3 0 1 0,-1 0 0 0,1-7-13 16,3 7 0-16,-7 0 0 0,3-7 0 0,-3 7 0 0,3-10 0 15,4 4 0-15,-3-4 0 0,-1 7 0 0,1-7 0 16,3-6 0-16,0 7 0 0,-4-10 11 0,4 9-1 16,-3-9 0-16,3 3 0 0,-4 0-10 0,1-3 0 15,-1 6 0-15,-3-3 8 0,4-3-8 0,-8 0 0 16,4-3 0-16,0 3 0 0,0-3 0 0,0-7 0 15,3 4 0-15,-3-10 0 0,4 4 8 0,-1-1 0 16,4-9 0-16,0 0 0 0,-3 10-8 0,3-10 10 0,0 0-10 16,0 0 10-16,0 0 6 0,10 0 0 15,-3-7 1-15,4 4 0 0,-1 3 4 0,5-3 1 0,2-3 0 0,1-4 0 16,7 7-22-16,-4-6 0 16,0 6 0-16,0-4 0 0,4 7 0 0,-1-3 0 15,-2 3 0-15,-1-6 0 0,-7 6 0 0,7 0 0 16,7 0 0-16,-3 6 0 0,-4-6 0 0,0 3 0 0,4-3 0 15,3 7 0-15,0-7 0 0,1 0 0 0,2 0 0 0,1 0 0 16,7-7 0-16,0 4 0 0,-7-3 0 16,3 6 0-16,7-3 0 0,-7 0 0 0,-6-4 0 0,-1 7 0 15,-3 0 0-15,3 0 0 0,-4 0 0 0,1 0 0 16,-11 0 0-16,4 0 0 0,3 7 0 0,-3-7 0 16,-4 3 8-16,3-3-8 0,-2 0 10 0,-1 0-10 15,0 0 9-15,3 0-9 0,-6 0 8 0,3 0-8 0,4 0 0 16,-1-3 0-16,-2 3 8 0,-1-7-8 0,3 7 0 0,-3 0 0 15,0-9 0-15,-6 9 0 0,-1-3 0 16,3-3 8-16,4 2-8 0,-3 1 0 0,-11 3 0 0,7-6 8 16,7 6-8-16,-10 0 0 15,-4 0 0-15,0 0 8 0,10-9-8 0,-3 9 0 0,0 0 8 0,-7 0-8 16,0 0 8-16,11-3-8 0,-1 3 10 16,1 0-10-16,-11 0 12 0,0 0-12 0,11 0 8 15,-4-7-8-15,-7 7 0 0,0 0 0 0,0 0 9 0,0 0-1 16,3-3-8-16,-3 3 12 0,0 0 4 0,7-9 0 15,0-1 0-15,-3 7 0 0,-4-6-7 0,3-1-1 16,1 1 0-16,3-4 0 0,-4 4 0 0,1 0-8 16,-4-4 12-16,4 1-4 0,6-7-8 0,-6 6 10 15,-4-6-10-15,0-3 10 0,10 0-2 0,-3 4-8 16,-7-4 12-16,4-3-4 0,-1 3 0 0,1-3 0 0,-1 3 0 0,1 0 0 16,-1-10-8-16,1 10 8 0,-1-9-8 0,1 9 8 15,-4-9-8-15,0 9 0 0,0-10 0 0,4 7 8 16,-8-3-8-16,-3 0 0 0,0 3 0 0,0-3 0 15,3-4 0-15,1 7 8 0,-8-3-8 0,8 3 8 16,-1-3-8-16,-3-4 0 0,0 7 0 0,0-3 0 16,0 3 0-16,0-3 0 0,3-4 0 0,-3 10 0 15,-3-9 0-15,3 9 0 0,7-6 0 0,0 6 0 16,-4-10 0-16,4 10 0 0,0-9 0 0,4 9 0 16,-1 0 0-16,-3 3 0 0,0-3 0 0,4 7 0 15,3-4 0-15,-4 0 0 0,-6 0 0 0,3 7 0 16,3-4 0-16,-3 0 0 0,0 4 0 0,-7 2-11 15,4-2 11-15,-1 3-10 0,1-4 10 0,-4 4-10 16,-4-1 10-16,4 1-12 0,3-1 12 0,-3 7-12 16,0-6 12-16,0 6 0 0,7-4-9 0,0-2 9 0,4 6 0 0,-4 0 0 15,-4-4 0-15,4 7 0 0,7-9-12 0,-7 9 3 16,-7 0 0-16,7 0 0 16,0 0-15-16,0 0-2 0,0 0-1 0,0 0 0 15,0 0-103-15,0 0-21 0,0 0-4 0,0 9-737 16,-14 1-148-16</inkml:trace>
  <inkml:trace contextRef="#ctx0" brushRef="#br4" timeOffset="-132426.22">23618 13649 518 0,'0'0'46'0,"0"0"-37"16,4-4-9-16,3 1 0 0,0-3 161 0,-3-3 31 0,3-1 5 0,-4 7 2 15,4-6-62-15,0 5-12 16,-3-2-2-16,-1-3-1 0,1 6-38 0,-4 3-8 16,3-10-2-16,-3 10 0 0,0 0-18 0,0 0-3 15,0 0-1-15,0 0 0 0,0 0-23 0,-3-3-5 16,-1-3 0-16,1-4-1 0,-1 7-15 0,-3 3-8 0,-3-9 8 15,3 9-8-15,-4 0 0 0,0-3 0 0,1 3 0 0,-4-6 8 16,0 6 0-16,0 0 0 0,3 0 0 0,-3 0 0 16,0 0-8-16,0 0 0 15,0 0 0-15,3 0 0 0,0 0 0 0,1 6 0 0,3-3 0 0,0-3 0 16,0 6 0-16,7-6 0 0,-7 3 0 0,7 10 0 16,-4-7 0-16,8 4 0 0,-4-4 0 0,3 3 0 15,4 7 0-15,-3-10 0 0,3 4 0 0,-4-1 0 16,1 0 0-16,3-5 0 0,0 5 0 15,-7-9 0-15,10 9 0 0,-2-9 0 0,2 3 0 0,1 4 0 16,-1-4 0-16,1-3 0 0,-1 0 0 0,1 0 0 0,0 0 0 0,-1 0 9 16,1-3-9-16,-1 3 10 0,1 0 10 0,3-7 1 15,-3 4 1-15,-1 0 0 0,1-3-6 0,3 3-2 16,-7-3 0-16,4 2 0 16,-4 1-14-16,0-3-13 0,-7 6 2 0,3-3 1 0,1-3 32 15,-1-4 6-15,-3 10 2 0,0-3 0 0,0-6-22 0,0-1-8 16,-3 7 0-16,-1-6 0 0,-3-1 0 0,4 1 0 15,-4 6 0-15,3-7 0 0,-3 1 0 0,3 9 0 16,1-9 0-16,3 9 9 0,-4-4-9 0,4 4-14 16,0 0 3-16,0 0 1 0,0 0 10 0,0 0 14 15,0 0-3-15,0 0-1 0,0 0-10 0,0 0 0 16,-3 10 0-16,6-1 0 0,-3 4 0 0,4-4 0 0,-1 4 0 0,1 5 0 16,3-2 0-16,-3 3 8 0,-1 3 2 0,1 0 0 15,-1-3-2-15,1 0-8 0,-1-4 12 0,-3 4-4 16,0 3-8-16,4 0 0 15,-8-3 9-15,4-7-9 0,-3 10 0 0,3-6 8 16,-4 0-8-16,4 2 0 0,-3 1 8 0,-4-3-8 16,3 9 8-16,1-3-8 0,-1 0 0 0,0 0 0 0,1 0 0 0,-4 0 0 15,3 0 0-15,-3 0 0 16,4 6 0-16,-4-9 0 0,0-4 0 0,0 7 0 0,0-3 0 0,-4 0 8 16,0-3-8-16,1 2 0 0,-4-5 0 0,-4 3 0 15,0-4-15-15,1-9-4 0,-4 7-1 0,-1-10 0 31,1 0-88-31,0-3-17 0,3-10-4 0,1-3-853 0</inkml:trace>
  <inkml:trace contextRef="#ctx0" brushRef="#br4" timeOffset="-130996.64">24098 12908 979 0,'0'0'87'0,"-3"-9"-70"16,-1 9-17-16,1-3 0 0,-1-3 153 0,4 6 27 15,0 0 6-15,0 0 1 0,-3-7-54 0,3 7-10 0,-4-6-3 0,4 6 0 16,0 0-54-16,-7 0-11 0,0-3-3 0,0 3 0 16,0-6-28-16,-4 6-7 0,1 0-1 0,-8 0 0 15,0 0-6-15,1 0-2 0,-1 0 0 0,-7-3 0 16,1 3 3-16,-4 0 0 0,-8 0 0 0,1-4 0 16,0-2-3-16,-4 6-8 0,4-3 12 15,-8-3-4-15,1 3 0 0,-4-4 0 0,0 7 0 0,0-3 0 16,4 0 5-16,0-3 1 0,3 6 0 0,4 0 0 15,3 0 0-15,0 6 0 0,4-3 0 16,7 0 0-16,0-3 2 0,-1 0 1 0,8 10 0 0,-3-10 0 16,-1 9-17-16,4 1 0 0,0-1 0 0,3 0 0 15,1-2 0-15,-1 8 8 0,-3-2 1 0,7-4 0 0,0 4-9 0,-4-1-12 16,1-2 2-16,-1 9 1 16,4-7 9-16,0 1 0 0,-4-4 0 0,4 1-8 15,-3 2 33-15,6-3 7 0,1 1 2 0,-1 2 0 0,-3-2-34 16,4-1 0-16,3 4 0 0,0-4 0 0,0 10 13 0,0-6-4 15,3 5-1-15,1 1 0 0,-1-3-8 0,1 6 0 16,-4 6 0-16,3-3 0 0,8 3 0 0,-8-3 0 16,-3 7 0-16,4-4 0 0,-1 3 0 0,1-6 0 15,-1 7 0-15,-3-1 8 0,0 1-8 0,4 5 0 16,-1-2 0-16,-3 2 8 0,0-2 0 0,4-1 0 0,3-2 0 0,-3 5 0 16,3-2 4-16,-4-1 0 0,4-2 0 0,-3-1 0 15,3 0 4-15,-4 1 2 0,1-1 0 0,3 0 0 16,-4 1-10-16,5-4-8 15,-8-3 12-15,0 6-12 0,3-2 0 0,-3 2 0 16,0-6 0-16,4 6 0 0,-4 1 0 0,3-10 0 0,1 9 8 16,-4-9-8-16,0 6 8 0,3-3-8 0,-3-6 9 15,4 3-9-15,-4 0 14 0,0 0-3 16,0-3-1-16,0 0 0 0,0-4-10 0,0 4 0 16,3-6-10-16,-3 2 10 0,4-2 0 0,-4-1 18 0,0-2-2 0,0-1-1 15,0-6-4-15,0 7-1 0,0-10 0 0,0 0 0 16,3 6 2-16,-3-6 1 0,0 0 0 0,0 0 0 15,0 0-13-15,0 0 8 0,0 0-8 0,4 3 0 16,-4-3 21-16,7 10-1 0,-7-10-1 0,3 3 0 16,-3-3-19-16,4 6 0 0,-4-6 0 0,7 3 0 15,-7-3 0-15,7 10 0 0,-7-10 0 0,4 3 0 0,3 3 0 16,3-3 0-16,-3-3 0 0,4 6 0 0,-1-6 0 0,5 0 0 16,-1 0 0-16,3-6 0 0,1 6 0 0,3 0 13 15,4-3-2-15,3-3-1 0,0 3-10 0,4-1 0 16,3-2 0-16,1-3 0 0,-1 9 0 0,0-3 0 15,4-7 0-15,-4 10 0 0,-3 0 0 16,0-3 0-16,3-3 0 0,-3 12 0 0,-1-6 0 16,1 3 0-16,0-3 0 0,0 3 0 0,-1 4 0 0,-2-4 0 15,-5 3 0-15,5-3 0 0,-5 7 0 0,-3-7 0 16,1 3 0-16,-5-3 0 0,1 3 0 0,0-2 0 16,-1 2 0-16,-3-3 0 0,-3-3 0 0,-1 3 0 15,5-3 0-15,-5 6 0 0,1-3 0 0,-4-3 0 16,3 0 0-16,1 0 0 0,-4-3 0 0,0 3 0 15,0-6 0-15,4 6 0 0,-4 0 0 0,0 0 0 16,-4 0 0-16,4 0 0 0,-7 0 0 0,7-3 0 0,0 3 0 0,-7 0 0 16,0 0 0-16,11-3 0 0,-7 3 0 0,-4 0 0 15,7-6 0-15,-7 6 0 0,0 0 8 0,0 0-8 16,0 0 0-16,3 0 10 0,-3 0-10 0,4-10 10 16,-4 1-2-16,0 2-8 0,0-2 12 0,-4 0-4 15,4-10 1-15,0 9 0 0,-3-12 0 0,3 10 0 16,-4-10 19-16,4 0 3 0,0-6 1 15,0 6 0-15,0-10-23 0,0 1-9 0,0 0 8 0,4-1-8 16,-4-2 28-16,0-4 1 0,-4 4 0 0,4 2 0 16,0-8-29-16,-3 5 0 0,-1 4 0 0,1-4 0 15,-1-2 0-15,-3 2 8 0,0-2-8 0,-4 2 0 16,1 1 0-16,-1-4 0 0,-3 3 0 0,0-5 0 16,3 5 0-16,-3-2 0 0,0 2 0 0,0-6 0 15,0 7-10-15,3-4-2 0,1 7 0 0,-1-4 0 16,1 4 12-16,3 0 0 0,3-1 0 0,-3 1 0 0,3 0 0 15,-3-1 0-15,4 7 0 0,-1-3 0 16,1-3 0-16,-1 9 8 0,1-4-8 0,-1-2 8 0,4 6-8 0,-7 0 0 16,4 0-8-16,-4 4 8 0,-1-1 0 0,1 3 0 15,4 0 0-15,-4 1 0 0,0-1 0 0,0 4 0 16,-4 2 0-16,8 1-8 0,-1-4 8 0,1 4-13 16,-1-4 5-16,4 4 8 0,-3-1-12 0,3 7 12 15,-4-6-10-15,4-1 10 0,4 1 0 0,-4 3 0 0,0-1-8 0,0-2 8 16,3 0-8-16,1 2 8 15,-1 1-13-15,1-3 5 0,-4 9-3 0,3 0 0 16,-3 0 0-16,0 0 0 16,0 0-43-16,0 0-9 0,0 0-1 0,0 0-1 15,0 0-77-15,0 0-15 0,4 9-3 0,-8 10-1072 0</inkml:trace>
  <inkml:trace contextRef="#ctx0" brushRef="#br4" timeOffset="-117883.58">24257 13943 345 0,'0'0'15'0,"0"0"4"0,-4 7-19 0,4-7 0 16,-3 3 0-16,-4 6 0 16,3-6 35-16,-3-3 3 0,4 7 1 0,3-7 0 15,-7 3 7-15,7-3 2 0,-4 0 0 0,-3 9 0 16,7-9 51-16,0 0 10 0,-7 0 3 0,7 0 0 0,0 0-4 0,0 0 0 16,0 0 0-16,0 0 0 0,0 0 8 0,0 0 0 15,0 0 1-15,0 0 0 0,0 0-31 0,0 0-6 16,0 0-2-16,7 9 0 0,0-5-6 0,-7-4-2 15,11 6 0-15,-1-3 0 0,-3-3-23 0,4 6-5 16,0-3-1-16,-1-3 0 0,1 0-13 0,3 4-2 16,-4-4-1-16,5 0 0 0,2 0-2 0,1 0-1 0,3-4 0 0,-3 4 0 15,3-3 7-15,0 3 2 0,7 0 0 0,0 0 0 16,1-6 0-16,2 6 0 0,1 0 0 0,0 0 0 16,-4-3-15-16,4 3-2 0,-4-6-1 0,4 6 0 15,-4 0-13-15,0 0 8 0,-3 0-8 0,0 0 0 16,-1-4 0-16,-2 4-15 0,-5 0 2 0,1 0 0 31,-4 0-91-31,-3 4-17 0,3-4-4 0,0 0-1 16,0 0-57-16,0 6-11 0,0-6-2 0,0 0-1 0</inkml:trace>
  <inkml:trace contextRef="#ctx0" brushRef="#br3" timeOffset="-105546.14">29058 15016 403 0,'0'0'17'0,"0"0"5"0,0 0-22 0,4-7 0 15,-4 7 0-15,3-3 0 16,1-6 318-16,-1 6 59 0,1-3 12 0,-1-4 3 16,1 7-293-16,0-6-59 0,-1 5-11 0,1-2-2 15,-1-3 13-15,-3 9 2 0,0-7 1 0,0 1 0 16,0-3 21-16,0 9 4 0,-3-10 0 0,3 7 1 0,-7-6 3 0,3 9 1 16,0-10 0-16,-3 10 0 0,0-3-20 0,0 0-4 15,0-3-1-15,-3 6 0 0,-1 0-35 0,-3-3-13 16,0-4 9-16,-4 7-9 0,-3 0 10 0,-4 0-10 15,1 7 12-15,-8-4-12 0,4 3 0 0,-8 0 0 16,-2 1 0-16,2-4 0 0,-2 6 21 0,6 1-2 16,-3-7-1-16,3 6 0 0,4 1 4 0,3-7 1 0,0 6 0 15,0-3 0-15,4-2-15 0,0 2-8 0,3-3 8 16,1 0-8-16,3 3 0 0,0-2 0 0,0 2 0 0,3-3 8 16,4-3-8-16,0 6 0 0,0-3 0 0,7-3 0 15,0 0 0-15,0 0 0 0,-4 3 0 0,4-3 0 16,0 0 0-16,0 0 0 0,0 0 0 0,0 0 0 15,0 0 0-15,0 0 0 0,0 0 8 0,4 7-8 16,3-4 11-16,0 6-3 0,-7-9 0 16,7 10 0-16,4-1 3 0,3-6 0 0,-4 7 0 0,1-7 0 15,3 6 1-15,0 1 0 0,0-10 0 16,0 9 0-16,4-6-2 0,-4 7 0 0,4-4 0 0,-1-3 0 16,4 6-10-16,1-6 8 0,-1 4-8 0,0-4 8 15,4 3-8-15,-1 0 10 0,1 1-10 0,0-4 10 16,-4 3-1-16,4-3 0 0,-1 4 0 0,1-1 0 15,0-6-9-15,-4 6 12 0,0-3-12 0,0 7 12 16,0-10-12-16,0 9 0 0,-6-6 9 0,2 7-9 0,1-4 0 0,-4-3 0 16,-3 0 0-16,3 7 8 0,-4-10-8 0,4 9 0 15,-7-9 0-15,0 9 0 0,1-6 0 0,-8-3 9 16,0 0-9-16,3 10 0 16,-3-10 8-16,0 0-8 0,0 0 0 0,0 0 0 0,0 9 0 0,-3 1 0 15,-1-1 0-15,-3 1 0 0,0 2 0 0,-4-9 0 16,1 7-8-16,-4-1 8 0,0 4 0 0,-1-4 0 15,-2 3 0-15,-4-2 0 0,-1-1 0 0,1 4 0 16,-7-4-8-16,3 10 8 16,-3-6 0-16,3-4 0 0,-6 10 0 0,-1-7-9 0,-3 1 9 0,3 6 0 15,0-7-9-15,0 7 9 0,1-6-9 0,2-4 9 0,5 10-12 0,-1-3 12 16,0-7 0-16,4 7 0 16,0-4 0-16,0 1 0 0,7-4 0 0,0 1 0 15,0-1 0-15,3-3 0 0,4 4 0 0,0-1 12 0,0 4-1 16,3-7-1-16,4 3-10 0,0-6 0 15,4 10 0-15,3-4 0 0,0 1 0 0,0-1 0 0,7-6 0 0,0 7 0 16,4-1 0-16,-1-6 8 0,1 7-8 0,7-4 8 16,-1-3 4-16,1 3 1 0,3-3 0 0,1 1 0 15,2-4-5-15,5 0 0 0,-5 0-8 0,1 0 12 16,3 0-12-16,1 0 8 0,-5 0-8 0,-2-4 0 16,-5 4 0-16,1 0-10 0,-4 0 0 0,0 0 0 31,1 0-13-31,-8-3-2 0,3-3-1 0,-3 6 0 0,-3-3-116 0,0-3-23 0,-1 6-5 0,1-3-667 15,-4-7-134-15</inkml:trace>
  <inkml:trace contextRef="#ctx0" brushRef="#br3" timeOffset="-103975.46">29217 14552 1515 0,'0'0'67'0,"0"0"14"0,0 0-65 0,0 0-16 16,0 0 0-16,0 0 0 0,0 0 96 0,7 0 15 0,-3 0 3 0,-4 0 1 15,0 0-19-15,0 0-4 0,0 0-1 0,0 0 0 16,0 0-22-16,0 0-4 0,0 0-1 0,-11 3 0 16,-3 3-26-16,-7-3-6 0,3-3 0 0,-3 10-1 15,0-7 1-15,-4-3 1 0,0 6 0 0,1-3 0 16,-1-3-1-16,0 0 0 0,1 6 0 0,-5-2 0 15,1-4 0-15,0 0 0 0,3 0 0 0,-6 0 0 16,-1-4-21-16,0 4-11 0,0-6 10 0,-3 6-10 16,3 0 12-16,1 6-4 0,2-12-8 0,1 6 12 0,3 6-12 0,-3-6 9 15,0 4-9-15,0-4 8 0,-1 3-8 0,1 3 0 16,0-3 0-16,0 6 0 0,0-9 0 16,-1 10 0-16,5-7 0 0,-1 6 0 0,0-2 0 0,4-4 0 15,0 6 0-15,3-6 0 0,4 7 0 0,0-10 0 16,4 6 0-16,-1-3 0 0,0 0 0 0,8 4 10 15,3-7-10-15,-4 3 10 0,1 6-10 16,3-9 0-16,0 0 0 0,0 13 0 0,0-13 0 16,0 9 8-16,0 1-8 0,0-1 0 0,0-6 0 0,-4 6 0 15,4 1 0-15,-7 2 0 0,4-2 0 0,-1 2 0 16,1 4 0-16,-4-3 0 0,3-4 0 0,-3 4 12 16,3-1-12-16,-3-3 12 0,0 7-12 0,4-3 0 15,-1-1 0-15,1 1 0 0,-4 2 0 0,7 1 0 16,-4 3 0-16,4 0 0 0,0-4 0 0,0 7 0 15,0 7 8-15,4-7-8 0,-1 9 0 0,1-9 0 0,3 9 0 0,-4 1 0 16,4-1 0-16,0-3 0 0,-3 7 0 0,-1-4 0 16,1 4 0-16,-4-4 0 0,0 0 0 0,-4 7 0 15,1-4 0-15,-1-2 0 0,-3-1 0 16,0 0 0-16,0 1 0 0,-3-1 0 0,3 1 0 0,0-1 0 16,-4 0 0-16,4-6 0 0,-4 7 0 0,4-10 0 15,0 6 0-15,0-3 0 0,4 0 0 0,-4-3 0 16,3-6 0-16,-3 6 0 0,7-7 0 0,-4 1 0 15,1 3 0-15,-1-7 0 0,4 4 0 0,0-3 0 16,0-1 0-16,-3 1 0 0,3-4 0 0,0 0 0 16,0 1 0-16,3-1 0 0,-3-6 0 0,4 7 0 15,-4-10 0-15,3 9 0 0,-3-9 0 0,8 3 0 16,-1 4 21-16,0-4 9 0,0-3 2 0,3 6 0 16,1-6-32-16,-1 0 8 0,5 0-8 0,-1 0 0 0,0-6 0 15,7 6 8-15,0 0-8 0,0 0 0 0,8 6 11 0,-5-6-11 16,4 3 12-16,4-3-12 0,0 3 9 0,3 4-9 15,-3-4 0-15,3 3 9 0,1-3-9 0,-1-3 0 16,0 0 0-16,0 0 0 0,4 6 0 0,7-6 0 16,-4 4 0-16,8-4 0 0,-1 0 0 0,-3 0 0 15,0 0 0-15,0 3 8 0,-7-3 0 0,-1 6 0 16,1-6 0-16,-4 3 0 0,-3-3-8 0,3 0 8 0,-3 0-8 0,3 0 8 16,-3 6-8-16,0-6 10 0,-7 3-10 0,3-3 10 15,-3 0-10-15,3 0 0 16,-7 0 9-16,0 0-9 0,0 0 0 0,0 0 9 0,-3 0-9 0,0 0 0 15,-1-3 8-15,-3 3-8 0,1 3 0 0,-5-3 0 16,1-3 0-16,3 3 0 0,-4 0 0 16,1 0 0-16,-4 0 0 0,4 0 0 0,-1 0 0 15,-3 0 0-15,0 0 0 0,4 0 0 0,-4 0 0 16,0 0 0-16,0 0 0 0,0 0 0 0,0 0 0 0,0-6 0 16,0 6 10-16,-3 0-2 0,-4 0 0 0,0 0 0 15,0 0-8-15,7 0 0 0,-7 0 0 0,7 0 0 16,-7 0 15-16,7 0-3 0,-7 0 0 0,0 0 0 15,4-9 0-15,-1 6-1 0,1-7 0 0,-1 1 0 16,-3 6-3-16,4-7-8 0,-4 1 12 0,0-1-4 16,0-5 0-16,0-1-8 0,0 0 12 0,0-2-4 0,0-4-8 0,0 0 12 15,0-7-12-15,-4 4 12 0,4-3-12 0,0-3 0 16,-3-1 0-16,3 1 8 16,-4 0-8-16,1-4 0 0,-1 4 0 0,4-1-11 0,-7 1 11 0,7 0 0 15,-4-1 0-15,4 1 8 0,-3 0-8 0,-4-1 0 16,3 1 0-16,1 0 0 0,-1-4 0 0,-6 4 0 15,3-10 0-15,0 10 0 0,0-4 0 16,-1 4 0-16,-2-1 0 0,3 1 0 0,-4 0 0 0,1 2 0 16,-1 4 0-16,1-3 0 0,-1 6 0 15,0 0 0-15,1 0 0 0,3 0 0 0,-4-6 0 0,4 6 0 16,0 0 0-16,-4 0-8 0,4 0 8 0,0-6 0 16,4 12 0-16,-4-2 0 0,0-1 0 0,3-3 0 15,1 9 8-15,-1-6-8 0,4 4 0 0,-3-1-8 16,-1 0 0-16,1 1 0 0,-1 2 8 0,0-6 0 15,1 7 0-15,-1 2 0 0,4-2 0 0,-3 2-8 0,-1-2 8 0,1 3-8 16,-4-1 8-16,7 1 8 0,-4-4-8 0,4 4 11 16,0 6-11-16,0-7-11 0,0 1 3 0,4 6 0 15,-4-4 8-15,0 7 0 0,3-9 0 0,1 6 0 16,3 0 0-16,-7 3 0 16,0-7 0-16,0 7 0 0,0 0 0 0,0 0-8 0,0 0 8 0,0 0-8 15,0 0 8-15,0 0 0 0,0 0 8 0,0 0-8 16,0 0 0-16,0 0-10 0,0 0 1 0,7 0 0 15,-7 0 9-15,0 0 0 0,0 0 0 0,0 0 8 16,7 7-8-16,-7-7-16 0,0 0 4 0,0 0 0 16,11 3-9-16,-11-3-3 0,0 0 0 0,0 0 0 31,0 0-46-31,0 0-10 0,0 0-1 0,0 0-1 0,0-10-79 0,0 1-16 0,-4 6-3 16</inkml:trace>
  <inkml:trace contextRef="#ctx0" brushRef="#br3" timeOffset="-99664.65">25079 13997 1220 0,'0'0'54'0,"-7"0"11"0,3 0-52 0,-3 0-13 0,7 0 0 0,0 0 0 15,-3-4 116-15,3 4 20 0,0 0 4 0,0 0 0 0,0 0-29 16,0 0-7-16,0 0 0 0,0 0-1 0,7 0-32 0,3 0-7 16,-10 0 0-16,8-3-1 0,2 3-23 0,1 0-5 15,-11 0-1-15,0 0 0 0,0 0-23 0,0 0-11 16,0 0 10-16,7 0-10 0,-7 0 9 0,0 0-9 15,7 0 8-15,-7 0-8 0,10 0 29 0,-3 3 1 16,0-3 0-16,-7 0 0 0,11 4-6 0,-4-4-2 16,4 6 0-16,-1-3 0 0,1 3 2 0,-1 1 1 15,1-1 0-15,0-3 0 0,3 6 2 0,-4 1 0 16,1-7 0-16,3 6 0 0,4 1-1 0,-1-1 0 16,1 1 0-16,0-7 0 0,-1 6-15 0,4 4-3 15,4-4-8-15,-4-3 12 0,0 1-12 0,1 2 0 0,2 0 0 16,1 1 0-16,-4-7 8 0,0 6-8 0,0 1 0 0,1 2 9 15,-1 4-9-15,0-3 0 0,0-1 0 16,0-3 0-16,0 4 0 0,1 3 0 0,-1-1 0 0,0-5 0 16,4 2 10-16,-4 4-10 0,0-3 12 0,4-4-12 15,-1 3 16-15,5-2-3 0,2-1-1 0,-2 4 0 16,-1-4 0-16,0 1 0 0,-3-1 0 0,3-3 0 16,-3 4-12-16,-1-4 0 0,1 0 8 0,0 4-8 15,-1-1 0-15,-6-3 0 0,3 1 0 0,-3-1 0 16,-1-3 0-16,1 6 0 0,0 1 0 0,-4-1 0 15,4-6 0-15,-1 7 0 0,1 2 0 0,-1-2 0 16,1-1 0-16,0 1 0 0,6-7 0 0,-2 6 0 0,-1 4 0 0,3-4 8 16,1 0-8-16,0 1 0 0,0-7 8 0,3 6-8 15,-4 1 0-15,1 2 9 16,0-2 3-16,0-1 0 0,-4-6 0 0,3 7 0 16,-2-1-12-16,-1 4 0 0,-4-4 0 0,1 7 0 0,3-10 0 0,-3 3-17 15,-1 1 4-15,1-1 1 16,-4 4 12-16,4-4 0 0,-1 1 0 0,1 2 0 0,0-2 0 15,-1-1 0-15,5 0 0 0,-5 1 0 0,1-4 0 0,-1 3 0 16,-6-2 0-16,7-4 0 0,-1 6 0 0,1-6 0 16,-4 7 0-16,0-1 0 0,0-9 9 0,4 10-9 15,-4-7 0-15,0 3 9 0,-3-3-9 0,3 3 0 16,0 1 0-16,0-1 8 0,0-3-8 0,0 7 12 16,-3-4-12-16,3-3 12 0,-3 0-12 0,3 7 8 0,0-10-8 0,-4 9 8 15,4-3-8-15,-3 0 0 0,3-6 0 0,-3 10 0 16,3-4 0-16,0-3 0 0,-3 7 8 0,3-1-8 15,0-6 0-15,0 7 0 0,-4-7 9 0,5 3-9 16,-1-3 8-16,0 7-8 0,3-4 8 0,-2 0-8 16,-1 0 8-16,0-2-8 0,0 5 8 0,0-9-8 15,-3 9 8-15,3-6-8 0,0 7 8 0,0-1-8 16,4 1 9-16,-1-7-9 0,-3 6 12 16,4-2-12-16,-4-1 14 0,4 0-4 0,-8 3-1 0,4-5 0 15,4 5-9-15,-4-6 0 0,0 7 0 0,-3-4-11 16,3 0 11-16,-3 4 0 0,-1-4 8 0,-3-3-8 15,0 6 0-15,4-6 0 0,-1 4 0 0,-6-4 0 16,-4-3 11-16,11 6-3 0,-1-3 0 0,-3 4 0 16,-7-7-8-16,7 3 0 0,0 0 0 0,4 3 0 15,-4-3 0-15,-7-3-9 0,7 7 9 0,0-4 0 0,0 6 0 0,-3-6 0 16,3 7 0-16,-7-10 9 0,3 6-9 0,-3-6-11 16,0 0 3-16,0 0 0 0,0 0 8 0,0 0-8 15,0 0 8-15,0 0-8 0,0 0-8 0,0 0-2 16,0 0 0-16,0 0 0 15,0 0-90-15,-3 0-17 0,-4-6-4 0,0 2-1176 0</inkml:trace>
  <inkml:trace contextRef="#ctx0" brushRef="#br3" timeOffset="-98171.2">24910 16772 518 0,'0'0'46'0,"0"0"-37"15,0 0-9-15,0 0 0 0,0 0 111 0,0 0 20 16,0 0 4-16,0 0 1 0,3 9-58 0,-3-9-11 16,0 0-3-16,7 10 0 0,-7-10-9 0,0 0-3 15,0 0 0-15,0 0 0 0,0 0 22 0,0 0 4 16,0 0 1-16,0 0 0 0,0 0 16 0,0 0 3 15,11 0 1-15,-1-4 0 0,-10 4-25 0,7-6-5 16,8 3-1-16,-5-3 0 0,4 3-16 0,-3-7-4 0,3 1-1 0,4 6 0 16,3-7-1-16,0 1 0 0,-7-1 0 0,7 1 0 15,0-3-14-15,4 2-4 0,-7 4 0 0,6-10 0 16,1 7-6-16,0 2-2 0,-1-8 0 0,5 5 0 16,2-2-1-16,5-1-1 0,3-5 0 0,-1 5 0 15,1-6-1-15,3-3 0 0,-3 10 0 0,4-10 0 16,-1 3-3-16,-3-3-1 0,0-6 0 0,3 12 0 15,-3-6-5-15,0 3 0 0,3-9-8 0,0 6 12 16,1 0 3-16,-5 3 0 0,-2-3 0 0,-5 7 0 16,1-4 3-16,0 0 1 0,0 3 0 0,-4-2 0 0,0-1-2 15,0 6 0-15,0-6 0 0,1 4 0 16,-1-1-4-16,0 0-1 0,4-2 0 0,0-1 0 0,3-3-4 16,-3 9-8-16,-1-6 11 0,5 1-11 15,-1 5 8-15,0-6-8 0,-3 7 0 0,0-1 0 16,0-6 0-16,-1 7 0 0,1-1 8 0,-4 4-8 15,0-10 11-15,4 10-2 0,-7-4 0 0,7 4 0 0,-8-1-9 0,5-2 0 16,2-1 0-16,-2 1 0 0,-5-4 0 0,1 7 12 16,-4-4-4-16,4 4 0 0,3-4 1 0,-3 4 0 15,-4-1 0-15,0 4 0 0,4-3-1 0,-4-1-8 16,0 4 12-16,-3-7-4 0,3 10 0 0,-7-6 0 16,7-1 0-16,-7 1 0 0,4 6-8 0,0-3 0 15,-4-4 9-15,7 4-9 0,-7 0 8 0,4-4-8 0,-1 7 8 0,1-6-8 16,-1-1 0-16,1 7 9 0,0-3-9 0,-1 0 0 15,5-1 8-15,-1-2-8 0,-4 6 0 0,-3-3 0 16,8-1 8-16,-5 1-8 0,1 3 0 16,-4-3 0-16,4 6 8 0,-4 0-8 0,0-4 0 0,0-2 0 15,0 3 0-15,-3 3 0 16,3-3 8-16,0-3-8 0,-3 6 0 0,3-4 8 16,-4-2-8-16,1 3 0 0,-1 0 0 0,1-3 0 0,3 6 0 0,-3-3 0 15,-1-4 0-15,-3 7 0 0,4-9 0 16,-4 9 0-16,4-3 8 0,-4 0-8 0,-7 3 12 0,7-7-12 15,0 7 8-15,3-3-8 0,-6-3 0 0,6 6 0 16,-6-3 8-16,6-4-8 0,-10 7 0 0,8 0 0 16,-8 0 0-16,7-3 0 0,3 0 0 0,-3-3 0 15,-7 6 0-15,7-3 0 0,0-3 0 0,-7 6 10 16,7 0-10-16,-7 0 0 0,0 0 0 0,0 0 0 0,0 0 0 0,0 0 0 16,0 0 0-16,0 0 0 0,0 0-17 0,-3-10 4 15,3 10 1-15,0-3 0 16,-4-6-62-16,4 9-12 0,-7-10-2 0,7 10-1 15,-7 0-132-15,0-3-27 0</inkml:trace>
  <inkml:trace contextRef="#ctx0" brushRef="#br3" timeOffset="-92142.98">25837 15514 403 0,'0'0'17'0,"0"0"5"0,0 0-22 0,0 0 0 15,0 0 0-15,0 0 0 0,4-3 95 0,-4 3 14 16,0 0 3-16,0 0 1 0,0 0-9 0,0 0-1 15,0 0-1-15,0 0 0 0,0 0-5 0,0 0-1 16,0 0 0-16,0 0 0 0,0 0 10 0,0 0 2 0,0 0 0 0,0 0 0 16,0 0-20-16,4 3-3 0,3 7-1 0,-4-1 0 15,1 1-45-15,-4 2-10 0,0 1-1 0,-4 9-1 16,4-4-27-16,-3 4 0 0,-1 0 8 0,1 0-8 16,-1 6 0-16,-3-2 0 0,0 2 0 0,0 0 8 15,0-3-8-15,0 6 0 0,3-9 0 0,1 10 0 16,-4-10 0-16,3 6-11 0,-3-6 3 0,3-3 0 31,-3-4-33-31,4 4-7 0,-4-6 0 0,3-4-1 16,4 1-117-16,-3-1-23 0,-1-6-5 0,1-3-1 0</inkml:trace>
  <inkml:trace contextRef="#ctx0" brushRef="#br3" timeOffset="-91183.28">25291 15608 1785 0,'0'0'79'0,"0"0"17"0,0 0-77 0,0 0-19 16,0 0 0-16,0 0 0 0,0 10 54 15,3-1 7-15,1 1 2 0,-1-4 0 0,-3 3-39 0,0 1-7 16,0-1-1-16,0 4-1 0,-3-4-15 0,3 0 0 16,0 1 8-16,-4-1-8 0,4-2 0 0,-3 2 0 15,3 0 0-15,-4 4 0 0,1 3 0 0,-1-1 0 16,1-5 0-16,-1 2 0 0,0 4-9 0,1-7-5 16,3-2-1-16,0 2 0 15,-4 0-21-15,4 4-5 0,0-13-1 0,0 9 0 16,0 1-27-16,0-1-6 0,-3-6-1 0,3-3-432 0,0 0-86 15</inkml:trace>
  <inkml:trace contextRef="#ctx0" brushRef="#br3" timeOffset="-90850.82">25160 15797 2174 0,'0'0'96'0,"0"0"20"0,0 0-92 0,11 0-24 0,-1-7 0 0,8 7 0 0,0 0 24 0,3 0 0 15,-4-3 0-15,8-6 0 16,0 9-1-16,3-3 0 0,-3-4 0 0,-1 4 0 0,1-3-23 0,0 6 0 16,-1 0 0-16,-2 0 0 15,-8 0-36-15,0 0-9 0,0-3-2 0,0 3 0 16,-3 0-183-16,-1 0-37 0,8 0-7 0,-18 0-2 0</inkml:trace>
  <inkml:trace contextRef="#ctx0" brushRef="#br3" timeOffset="-89647.63">25887 13815 345 0,'0'0'31'16,"0"0"-31"-16,0 0 0 0,-7 0 0 15,7 0 57-15,-7 3 6 0,0 3 1 0,7-6 0 0,-7 3 72 0,7-3 16 16,0 0 2-16,0 0 1 0,0 0-47 0,0 0-8 16,0 0-3-16,0 0 0 0,0 0-1 0,0 0 0 15,0 0 0-15,0 0 0 0,10 7 3 0,4-4 0 16,0-3 0-16,1 6 0 0,2-6-42 0,1 3-8 16,-1-3-1-16,5 0-1 15,-5 0-33-15,1 3-6 0,17 3 3 0,-21-2-11 0,0-4-14 16,1 9 3-16,-1-9 1 15,0 9-18-15,-4-5-4 0,4-4-1 16,-3 6 0-16,0-3-34 0,-1-3-6 0,-3 6-2 0,4-6-538 16,-1 3-108-16</inkml:trace>
  <inkml:trace contextRef="#ctx0" brushRef="#br3" timeOffset="-88974.83">26624 13664 1746 0,'0'0'38'0,"0"0"8"0,0 0 2 0,0 0 1 0,0 0-39 0,0 0-10 0,0 0 0 0,0 0 0 16,0 0 39-16,0 0 5 0,0 0 2 0,0 0 0 16,0 0 0-16,0 0 0 0,7 6 0 0,-7-6 0 15,7 10-16-15,-3-1-3 0,-1 1-1 0,4 2 0 16,0 4 6-16,-3 0 0 0,3 6 1 0,4 9 0 15,-4 0 0-15,0 7 0 0,0 0 0 0,0 9 0 0,0 0-2 0,-4 3-1 16,1 3 0-16,-1 0 0 0,1 1-21 0,0-1-9 16,-4-3 8-16,0 0-8 15,0-3 0-15,0-6 0 0,0 0 0 0,0-7 0 0,-4 4 0 0,4-3 0 16,0-14-14-16,0 11-732 16,4-13-146-16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59:16.95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32039 12172 2055 0,'4'-13'91'0,"-4"10"19"0,3-3-88 0,-3 2-22 0,7-2 0 0,-3 3 0 16,-1-6 19-16,5 6-1 0,-1-4 0 0,3-2 0 15,-3 6-18-15,0-7 0 0,4 10 8 0,-1-9-8 16,-3 9 0-16,4-3 0 0,-4 3 0 0,-7 0 0 16,0 0 0-16,0 0 0 0,0 0-8 0,0 9 8 15,0 4 0-15,-3-1-9 0,-12 7 9 0,-2 3 0 16,-4 0 0-16,-4 9 0 0,-7-2 12 0,-3 2-4 15,-7 3 0-15,-1 1 1 0,1 3 0 0,-7-4 0 0,3 7 15 0,-11 3 2 16,-6 0 1-16,-4 6 0 0,0-6-27 16,3 9 8-16,-3-3-8 0,7 0 0 0,4-6 16 0,-1 0-3 15,1 0 0-15,3-3 0 0,0 3-3 0,7-4-1 16,-3 1 0-16,3 3 0 0,0-13 8 0,7 7 2 16,4-7 0-16,7 1 0 0,0-7-3 0,3-3 0 15,4 6 0-15,3-12 0 0,0 3-3 0,4 3-1 16,0-7 0-16,0-2 0 0,0-1-2 0,0 1-1 15,3-4 0-15,-3 4 0 0,0-4-9 0,0-3 8 16,3-2-8-16,1 5 8 0,-4-9 3 0,7 3 0 16,-4-3 0-16,4 0 0 0,0 0 24 0,0-3 5 15,0-6 0-15,3 5 1 0,-3-2-11 0,4-3-2 0,-1-4-1 16,1 4 0-16,-1-4-10 0,1-6-1 16,-1 7-1-16,1-7 0 0,3 7-15 0,-4-7 0 15,4-3 8-15,0 6-8 0,4-3 0 0,-1-3 0 0,4 4 0 0,-3-4 0 16,3-10 0-16,-4 10-10 0,4-6 2 15,0 6 0-15,0-3 8 0,0 3 0 0,0-6 0 0,-3 9 0 16,3-3 0-16,-3 6 0 0,-4 1 0 0,0 2 0 16,0 1 0-16,0 2 0 0,-4 1 0 0,1-1 0 15,-5 10 0-15,1 0 0 0,-3 0 12 0,-1 7-4 16,-3-4-8-16,0 9 0 0,3 4 0 0,1 0 0 16,-1 3 0-16,1-7-12 0,3 10 4 0,0 6 0 15,3-6 8-15,8 0-12 0,-1 6 12 0,4-3-12 16,4-3 12-16,-1-3 11 0,8 3-3 0,3-3 0 15,4 0 0-15,7-3 0 0,3-1 0 0,0-2 0 16,7-4 26-16,8-6 5 0,10 0 1 0,3-3 0 0,1-3-17 16,3 3-3-16,0-3-1 0,-4-3 0 0,-6-4-27 0,6-2-6 15,-3-7-1-15,-10 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29:45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29369 4316 1267 0,'0'0'112'0,"0"-6"-89"15,0-3-23-15,3-4 0 0,1 1 324 0,6-7 60 16,8 6 12-16,0-6 2 0,6 7-331 0,1-7-67 16,0 10-12-16,3-4-4 0,0 1 7 0,4 2 1 15,0 1 0-15,10-1 0 0,-3 1-8 0,14 9-2 16,3-3 0-16,8 0 0 0,-8 3 0 0,8 3 0 0,3 0 0 16,3 6 0-16,4 1 2 0,4-1 0 0,3 1 0 15,0-1 0-15,-7 4 16 0,4-1-12 0,0 1 12 16,6 5-10-16,1-5 25 0,-4-4 5 0,-7 10 0 0,4-6 1 15,-4-4-1-15,3 1 0 0,1 2 0 0,3 1 0 16,0-7-2-16,0 3-1 0,-3-6 0 16,0-3 0-16,3 10-17 0,0-7 8 0,4-3-8 0,-4 9 0 15,-4-9 8-15,-6 0-8 0,-1 0 0 0,1 0 0 16,-4 7 10-16,0-4-2 0,-3-3 0 0,-4 6 0 16,-11-3 0-16,-3 7-8 0,-4-10 12 0,-7 3-4 15,-3-3 16-15,-4 6 4 0,-6-3 0 0,-5 0 0 16,1 4-4-16,-8-4 0 0,1 3 0 0,-4-3 0 15,-3 10-10-15,-1-13-2 0,1 15-1 0,-1-12 0 16,-3 16-11-16,0 0 10 0,0-3-10 0,0 12 10 16,-3-3-10-16,3 13 0 0,-4-4 0 0,-3 7 0 0,3 3 0 0,-3 6 8 15,0-3-8-15,-3 13 8 0,-1-4-8 0,1 13 0 16,-4-3 0-16,-4 9 0 0,0 7 0 0,-3 2 0 16,-4 1 0-16,4 3 0 0,-3 12 0 0,-1 1 0 15,0 2 0-15,4 1 0 0,3-1 0 16,1 4 0-16,-1-1 0 0,0 1 0 0,8-4 0 0,-1 1 0 15,1-4 0-15,3 4 0 0,0-1 0 0,-1-6 0 16,5 1 0-16,-4-4 0 0,3 0 0 0,4 0 0 16,0-6 0-16,-3-4 0 0,3-2 0 0,0-1 0 15,3-2 8-15,-3-7-8 0,4 3 15 0,-1-3-3 16,4-9 0-16,1 0 0 0,-5-7-2 0,8-3-1 0,-1 7 0 16,1-10 0-16,3 3-1 0,4-5 0 0,-4-1 0 15,0-4 0-15,0-2 0 0,4-6-8 0,-1-1 12 0,-3-2-4 16,0-1-8-16,1-3 10 0,-5-6-10 0,1 0 10 15,-1-3-10-15,1-3 12 0,-4 2-12 0,0 1 12 16,-4-6-1-16,5-1 0 0,-5-2 0 16,-3 2 0-16,4-2-11 0,-4-1 12 0,3 0-12 0,-3-9 12 15,0 0-1-15,0 0 0 0,0 0 0 0,0 0 0 16,0 0 0-16,0 0 0 0,-7 0 0 0,0 4 0 16,7-4-11-16,-7-4 10 0,-4 4-10 0,1-3 10 15,3-3-10-15,-7 3 0 0,0-3 9 0,-4 2-9 16,-3-5 0-16,-4 0 0 0,-3-1 0 0,-4-2 8 15,-7-1-8-15,-3 1 9 0,-4-4-9 0,-3 3 10 16,-4 1 1-16,-7-4 0 0,-11 4 0 0,-6-1 0 16,-5-6 5-16,-2 10 0 0,-1-7 1 0,-7 1 0 0,-3-7-17 0,-7 9 10 15,3 0-10-15,0-2 8 0,4 2-8 0,-7 4 0 16,-4 6 0-16,-3-7-11 16,-1 7-173-16,-3-3-34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01:27.98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26176 11820 1692 0,'-7'0'37'0,"0"6"8"0,-7-3 2 0,3 4 0 0,1-4-38 0,-1-3-9 0,1 6 0 0,6-6 0 16,-3 0 46-16,0 0 7 0,7 0 2 0,0 0 0 15,-4 0-3-15,4 0-1 0,0 0 0 0,0 0 0 16,0 0 0-16,0 0 0 0,0 0 0 0,0 0 0 0,0 0-15 0,0 0-4 16,0 0 0-16,0 0 0 0,7 3-13 0,4 3-3 15,-4 4-1-15,0-4 0 0,4-3 2 0,-1 7 1 16,-3-4 0-16,4-3 0 0,0 6 4 0,-1-2 1 16,1 2 0-16,3-3 0 0,-4 4 13 0,1-1 4 15,0 1 0-15,-1-1 0 0,4 4-23 0,-3 2-4 16,3 4-1-16,0-3 0 0,4 9-3 0,-1-3-1 15,1 3 0-15,0 0 0 0,-1 3 3 0,4-3 0 16,1-3 0-16,2 10 0 0,5-10 8 0,-5 3 1 16,4 3 1-16,1-3 0 0,-1 3-7 0,4-3-2 15,-4 3 0-15,-3-2 0 0,3 8-12 0,-4-6 11 16,1 7-11-16,0-7 10 0,0 10-10 0,-4-4 0 16,0-6 0-16,0 4 0 0,0-4 15 0,0 0-3 0,-3-3 0 0,3 3 0 15,-3-9-2-15,-1 13-1 0,5-4 0 0,-5 0 0 16,1 0-9-16,0 4 12 0,-1-1-12 0,1 0 12 15,3 1-12-15,-3-1 0 0,3-3 0 0,0 0 0 16,4 1 14-16,-4-4-2 0,4 3-1 0,-1 3 0 16,1-9-11-16,0 3 12 0,-1 4-12 0,1-4 12 15,-4 0-12-15,4-3 12 0,-8 3-12 0,5 0 12 16,-5-6-12-16,1 9 0 0,-4 0 0 0,0 7 8 16,-3-10-8-16,-1 12 0 0,4-2 9 0,-3-1-9 15,-4 4 11-15,0-10-3 0,7 7 0 0,0-10 0 16,-3 3 10-16,3-9 2 0,4 6 0 0,-1-6 0 15,1-4-20-15,3 4 10 0,0-3-10 0,4-4 8 16,-4 4 3-16,4-6 0 0,-4-1 0 0,0 7 0 16,0-7-11-16,-3 0-16 0,0 7 4 0,-4-3 1 15,0 2 11-15,0 4 0 0,0 0 0 0,-3 9 0 0,-1-3 0 16,1 0 9-16,-4-3-1 0,0 10-8 0,-4-10 8 0,5 3-8 16,-5 0 0-16,4 0 0 0,0-6 0 0,0-7-11 15,0 4 0-15,0-7 0 16,4-9-65-16,-1 0-12 0,8-9-4 0,-4 0-1273 0</inkml:trace>
  <inkml:trace contextRef="#ctx0" brushRef="#br0" timeOffset="1404.62">27354 12033 864 0,'0'0'38'0,"0"0"8"0,0 0-37 0,0-9-9 0,-3 2 0 0,3 7 0 16,0-3 307-16,0 3 59 0,0 0 12 0,0 0 2 16,0 0-248-16,0 0-49 0,0 0-11 0,0 0-1 15,0 0-51-15,0 10-9 0,-4 5-3 0,4 7 0 16,4 3 1-16,-4 4 0 0,0-1 0 0,0 6 0 15,3 7 7-15,-3-9 0 0,0 8 1 0,4-2 0 16,-4 0-5-16,0-4-2 0,0 1 0 0,0 2 0 16,-4 7 8-16,4-9 2 0,-3 2 0 0,-4 7 0 15,3-9-7-15,-3-1-1 0,0-6 0 0,0 7 0 16,-3-10 12-16,2 3 1 0,1-9 1 0,0 6 0 16,0-6-13-16,4-7-2 0,-1 4-1 0,1-7 0 15,3 1-10-15,0-10 0 0,0 0 9 0,0 0-9 16,0 0 0-16,0 0 0 0,3-10 0 0,4 1 0 0,-3-7 9 15,-1 4-9-15,1-4 12 0,-1-9-12 0,-3 6 12 16,4-9-4-16,-4 3 0 0,3 3-8 16,1-3 12-16,-4 6-12 0,4-6 12 0,3 9-12 0,-4 4 0 15,1-4 0-15,3 4 0 0,-4-4 0 0,8 10 0 0,-1-4-9 16,1 1 9-16,3-1-12 0,0 1 12 0,7 0-12 16,-3 2 12-16,3 4-12 0,4-3 12 0,3 3-8 15,4-4 8-15,-4 4-8 0,0-3 8 0,4 6-8 0,-7 0 8 0,-1 0-8 16,-6 0 8-16,0 6-10 15,-4-3 10-15,0 7-10 0,-3-4 10 0,-4 4 0 16,-4 5 0-16,1-2 8 0,-4 2 11 0,0-2 2 16,-4 3 1-16,4 2 0 0,-3-2-14 0,-1 3-8 0,1-10 8 15,-5 10-8-15,5-9 0 0,-4 5 0 0,0 4 0 0,0-9 0 16,0-1 0-16,-4 7 0 0,1-7 0 0,-8 0-8 16,-3 1 8-16,0-1 0 0,-1 1 0 0,-2-4 0 15,-1 3 0-15,-3 1 0 0,0-4 0 0,-1-3 0 16,1 7 0-16,-4-4-10 0,4-3 10 0,-4-3-13 31,4 0-55-31,-4-3-10 0,4-3-2 0,11-4-1147 0</inkml:trace>
  <inkml:trace contextRef="#ctx0" brushRef="#br0" timeOffset="6087.5">25301 11437 2455 0,'0'0'108'0,"0"0"24"0,0 0-106 0,0 0-26 0,0 0 0 0,0 7 0 16,0-7 36-16,0 9 3 0,0 0 0 0,4 1 0 15,-1-1-21-15,-3 10-4 0,0-3-1 0,4 9 0 16,-4-3 6-16,0 12 1 0,-4 1 0 0,1-1 0 16,-1 4-3-16,-3-4 0 0,0 4 0 0,0-4 0 15,0-5-17-15,0 5 0 0,0 1 8 0,0-7-8 16,3-3-158 0,1 3-35-16,3 0-7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9T17:49:53.36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23915 4426 1551 0,'0'0'68'0,"0"0"16"0,0 0-68 0,-4 6-16 15,-3 1 0-15,0-7 0 0,4 0 64 0,3 0 8 16,0 0 3-16,0 0 0 0,-7 6-25 0,3 3-5 15,4-9-1-15,0 3 0 0,-3 10-4 0,3-4 0 16,3 1-1-16,1 2 0 0,-1-2 4 0,1 2 1 16,-4 4 0-16,3 0 0 0,1 3-23 0,-4 2-4 15,0 8-1-15,0-7 0 0,3 3-6 0,-3 6-2 0,0-3 0 0,0 4 0 16,0-1 17-16,-3 4 3 0,-1-4 1 0,1 13 0 16,-4-13-13-16,3 7-4 0,4 3 0 0,-3-4 0 15,-5 4 4-15,5 3 0 0,-1-3 0 0,1 9 0 16,3-6 4-16,-4 6 0 0,4-3 1 0,0 6 0 15,4-3 3-15,-1 4 1 0,-3 5 0 0,0-12 0 16,0 13-17-16,4-4-8 0,-4 7 8 0,0 0-8 16,0-4 0-16,3-2 0 0,1 5 0 0,0 4 0 15,-8-6 0-15,8 3 0 0,-4-1 11 0,3 1-11 16,-3 0 0-16,0-7 0 0,4 7 0 0,-4 0 0 0,3 3 0 16,1-4 0-16,-4 1 0 0,3 0 0 0,1 3 0 0,-1-4 0 15,-6 1 0-15,6 0 0 16,1 6 0-16,-1-4 0 0,1-2 0 0,-1 3 0 15,-6-3 0-15,3 3 0 0,0-4 0 0,0 1 0 16,3 0 0-16,1 6 0 0,-1-10 0 0,-3 4 0 16,4 6 0-16,-1-3 14 0,-3-7-2 0,4 1-1 0,0 3-3 0,-4-4-8 15,0 4 12-15,0 0-4 0,0 0-8 16,0-1 0-16,-4-5 9 0,4 5-9 0,-4-5 0 0,1 6 9 16,-1-4-9-16,1-2 0 0,-1-4 16 0,1 6-4 15,3-5-1-15,0-1 0 0,-4 0 6 0,4 1 2 16,0-1 0-16,-3 0 0 0,3-3-8 0,-4 4-2 0,4-10 0 15,0 9 0-15,-3-3 1 0,3-6 0 0,0 6 0 0,3-6 0 16,1 6 2-16,-1-6 0 0,-3 0 0 0,0-3 0 16,4 3-2-16,-1-3 0 0,1 2 0 0,3 4 0 15,-4-9-10-15,1 3 10 0,3 0-10 0,0-1 10 16,-3-5-10-16,-1 6 8 0,4-10-8 0,0 4 8 16,0-4-8-16,-3 0 0 0,-1 1 0 0,1-1 8 15,-1 0-8-15,1-9 0 0,-1 10 0 16,-3-10 8-16,4 6-8 0,0-6 0 15,-1-3 0-15,1-4 0 0,-4 4 0 0,3-6 0 0,1 5 0 0,-1-5 0 16,-3-4-16-16,4 1-4 0,-4-10-2 0,0 0 0 31,0 0-111-31,0 0-23 0,0 0-4 0,0 0-1039 0</inkml:trace>
  <inkml:trace contextRef="#ctx0" brushRef="#br0" timeOffset="1635.29">16626 9867 864 0,'-7'3'76'0,"-3"-3"-60"15,3 6-16-15,-4-3 0 0,-3-3 167 0,3 3 30 16,4-3 7-16,0 0 0 0,4 0-101 0,3 0-21 16,-7 0-4-16,7 0-1 0,0 0-16 0,0 0-3 15,0 0-1-15,0 0 0 0,0 0-9 0,10 7-1 16,1-14-1-16,3 7 0 0,0 0-46 0,4 0 0 15,3 0 0-15,0-3 0 0,4 0 0 0,3-3 9 16,7 6-1-16,1 0 0 0,6 0 0 0,0 0-8 16,4 0 12-16,4 0-4 0,-1 0 5 0,0 0 1 15,4 0 0-15,0 0 0 0,7 0 10 0,0 6 3 16,0-6 0-16,11 0 0 0,-1 3 5 0,1-3 2 16,3-3 0-16,-4 3 0 0,8 0-9 0,3 0-1 0,4 0-1 15,3-6 0-15,-3 6-4 0,6 0-1 0,5 0 0 0,6 0 0 16,0 0 4-16,4 0 1 0,0 0 0 0,3 0 0 15,4 0-15-15,0 6-8 0,-7-6 8 0,7 3-8 16,3-3 14-16,1 3-2 0,-1-3 0 0,-3 0 0 16,10 0 4-16,-3 7 0 0,4-4 0 0,-1-3 0 15,1 0-8-15,3 0-8 0,0 0 11 0,0 0-11 16,0 0 15-16,7 0-4 0,-4 0-1 0,4 0 0 16,4 6-2-16,0-3 0 0,-4-6 0 0,-7 3 0 15,-4 0-8-15,1 0 12 0,10 0-12 0,-4 0 12 16,-6 0-12-16,6 0 12 0,15-6-12 0,-1 6 12 15,-6 0-3-15,0 0 0 0,3-3 0 0,-7-4 0 16,3 7-9-16,1-3 0 0,-4 3 0 0,4-3 0 16,-4-3 0-16,3 6 0 0,1 0 0 0,-1 0 0 0,1-3 0 0,-4 3 0 15,0-7 0-15,0 7 0 0,0 0 0 16,4 0 0-16,-4-3 0 0,3-3 0 0,1 6 10 0,-4 0 3 16,0 0 1-16,-3-3 0 0,-4 3 3 0,0 0 1 15,-4 0 0-15,-3 3 0 0,-4-3-7 0,4 0-2 16,7 6 0-16,-7-3 0 0,0-3-9 0,4 7 0 15,-1-4 9-15,1-3-9 0,-8 0 0 0,0 6 8 16,4-3-8-16,0 0 0 0,0-3 0 0,-3 7 9 16,-1-7-9-16,1 0 0 0,3 0 10 0,-4 0-10 0,-10 3 8 15,3-3-8-15,4 0 0 0,-7 0 0 0,0 0 8 0,-4 0-8 16,-3 0 0-16,0 0 0 16,6 0 0-16,-6 0 8 0,-7-10-8 0,3 10 8 15,-3 0-8-15,0-3 8 0,-1 0 1 0,-3-3 0 16,-3 6 0-16,-4 0 0 0,0-3 3 0,-3-4 0 0,0-2 0 0,-1 6 0 15,4 0-4-15,-7-3-8 0,-3-4 12 16,0 10-4-16,-1-3-8 0,1-3 8 0,3 3-8 0,0-1 8 16,-4-2-8-16,-3 3 0 0,-3-3 0 0,-1 3 0 15,-3-7 0-15,0 10 0 0,7-3 0 0,-7-3 8 16,0 6-8-16,-3-3 0 0,-4-4 0 0,-4 4 0 16,-3 0 9-16,0-3-9 0,-4 3 10 0,4-4-10 15,0 7 0-15,-4 0 0 0,4-3 0 0,0-3 0 16,0 3 0-16,0 0 0 0,0 3 0 0,-4-6 0 0,0 6 0 0,-3 0 0 15,0-4 0-15,3-2 0 16,0 6 0-16,-3 0 0 0,0-3 0 0,-11 3 0 16,1 0-20-16,-5 0-8 0,4 0 0 15,1 0-1-15,-8 0-91 0,4 0-17 0,-8-6-4 0</inkml:trace>
  <inkml:trace contextRef="#ctx0" brushRef="#br1" timeOffset="26318.19">16619 9657 403 0,'0'0'36'16,"-10"0"-36"-16,3 3 0 0,0-3 0 16,-4 0 137-16,4 0 21 0,0-3 4 0,0 3 1 15,0-7-105-15,-4 7-21 0,4 0-4 0,0 0-1 16,0 0-32-16,-3 0 0 0,2 0 0 0,-2 0 0 16,-1 0 0-16,1 0 0 0,3 0 0 0,0 0 0 0,0 0 32 15,0 0 0-15,-1 0 0 0,8 0 0 16,-3 0 56-16,3 0 12 0,0 0 1 0,0 0 1 0,0 0-30 0,0 0-5 15,0 0-2-15,0-6 0 0,3-3-33 0,5 2-8 16,-1-2 0-16,3 3-1 16,-3-1 15-16,4-2 3 0,-1 6 1 0,1-6 0 0,0 5-24 0,-1-2-5 15,1 6-1-15,3-3 0 0,-4-3-4 0,1 12-8 16,0-3 11-16,-1-3-11 0,4 0 0 0,-3 6 0 0,-1-2 0 16,5-4 0-16,-1 3 0 0,3-3 0 15,-3 0 0-15,4 6 0 0,0-6 37 0,-1 0 1 16,4 0 0-16,-3-6 0 0,0 3 20 0,3 3 4 15,-3 0 1-15,3-10 0 0,-4 10-46 0,5 0-9 0,2-3-8 0,-3-3 12 16,-3 6-12-16,3 0 12 0,0 6-12 0,1-3 12 16,-1-3-4-16,-4 0-8 0,1 0 12 15,0 6-4-15,-1-2-8 0,1-4 0 0,0 0 0 16,-1 3 8-16,1 3-8 0,-1-6 0 0,1 0 9 0,3 0-9 16,-3 0 13-16,3 0-1 0,0-6-1 0,0 3 0 15,4 3 5-15,-4 0 2 0,0-10 0 0,1 10 0 16,-1-9-5-16,3 9-1 0,1-3 0 0,0 3 0 15,-4 0-12-15,0-4 0 0,0-2 0 0,1 6 0 16,-5 0 0-16,1 0 0 0,-4 0 0 0,0 0 0 16,0 0 9-16,0 6-1 0,-3-12 0 0,-1 6 0 15,1 0-8-15,0 0 0 0,-1 0 0 0,4 0 0 16,-3 0 0-16,-1 0 8 0,5 0-8 0,-1-3 8 0,3-3-8 0,-3 6 0 16,4 0 9-16,0-3-9 15,-1-4 13-15,1 4-1 0,-4 0-1 0,4-3 0 0,-1 3-3 16,1-4 0-16,0 7 0 0,-4-3 0 0,3 3-8 0,1-6 0 15,-4 3 0-15,-3 3 0 0,3-3 0 0,-4-4 0 16,1 7 0-16,3-9 8 0,-3 9 0 16,-4-3 0-16,3-6 0 0,1 5 0 0,-1-2 10 15,1 3 2-15,0-3 0 0,-1 3 0 0,4-7-20 0,0 7 0 16,-3-3 0-16,3-4 0 0,4 7 0 0,-4-6 0 16,-4 9 0-16,5-10 0 0,-1 7 0 0,0-6 0 15,-4 6 0-15,5-4 0 0,-5-2 0 0,1 9 0 16,-1-6 0-16,-3-1 0 0,0-2 0 0,0 6 0 15,0-3 0-15,1 3 0 0,-5-1 22 0,4-2-2 0,-3-3-1 0,3 9 0 16,-4-10-7-16,4 7 0 0,0-6-1 0,-3 6 0 16,3-7-11-16,0 1 0 0,-3-1 9 0,6 7-9 15,-3-6 0-15,0-1 0 0,0 1 0 0,0 0 0 16,4-4 0-16,-1 4 0 0,5 6 0 0,-5-10 11 16,1-3-11-16,-1 7 0 0,-3-4 0 0,4 4 0 15,-4-4 0-15,4 4 0 0,-8 0 0 16,8 5-11-16,-8-8 33 0,4 3 6 0,-3-1 2 0,-1 1 0 15,1-4-16-15,-1 4-3 0,-3-1-1 0,4-2 0 16,-1 2-10-16,1 1 0 0,0 0 0 0,3-4 0 16,-4 1 0-16,1-1 0 0,3-3 0 0,-4 1 0 15,4-1 0-15,0 0 0 0,0 1 0 0,0 2 0 16,1-6 0-16,-1 7 0 0,-4-1 0 0,4 1 0 16,0-4 0-16,0 3 0 0,-3 4 0 0,3-7 0 15,0 1 8-15,0 2-8 0,-4-6 0 0,5 7 8 16,-5 2-8-16,4-2 0 0,0-7 0 0,0 6 8 0,0-5-8 0,0 2 8 15,4-3-8-15,-4 0 8 0,0 7-8 0,0-7 0 16,0 3 0-16,4-3 8 0,-4 1-8 0,0 5 0 16,0-6 0-16,0 4 8 0,-4-4-8 0,5 0 0 15,-5 0 9-15,4 3-9 0,-3-2 8 0,-1-1-8 16,1 6 10-16,-4-6-10 0,3 7 9 0,-3-7-9 16,4 7 8-16,-1-4-8 0,-3 0 8 0,4 1-8 15,-1-1 0-15,1 3 8 0,-4-6-8 0,7 7 0 16,-4-7 0-16,5 7 8 0,-5-7-8 0,1 3 0 15,-1-3 0-15,4 0 0 0,-3-3 0 0,-1 7 0 16,-3-4 0-16,7 0 0 0,-3 0 0 0,-1 4 0 16,1-4 0-16,-1-3 0 0,-3 3 0 0,4-3 0 15,-4 0 9-15,0 3-9 0,0-3 8 0,0 10-8 16,0-10 10-16,3 3-10 0,-6 0 11 0,3 4-11 0,0-4 12 0,0 0-12 16,0-3 10-16,-4 10-10 0,4-10 8 0,0 0-8 15,0 3 0-15,0-3 0 0,0 0 8 0,0 0-8 16,4 0 0-16,-4-3 0 0,0 3 0 0,0 0 0 15,3 0 0-15,-3 3 0 0,4-3 0 0,-4 0 0 16,3 0 0-16,-3 0 0 0,4 0 8 0,0 1-8 16,-4 2 0-16,0-3 0 0,0 3 0 0,0-3 0 15,0 0 0-15,0 3 0 0,0-3 0 0,3 0 0 16,-3 4 0-16,4-4 0 0,-8 0 0 0,8 0 8 0,-4 0-8 0,3 0 0 16,-3 0 0-16,0 0 8 0,0 3-8 0,0 0 0 15,0-3 0-15,0 0 0 16,0 0 0-16,0 0 0 0,0 0 0 0,0 4 0 15,0-4 0-15,0 3 0 0,4-3 0 0,-1 3 0 0,1-3 0 16,-1 0 0-16,1 3 0 0,-1-3 0 0,1 1 8 0,-1-1-8 16,-3 3 0-16,4-3 8 0,-1 0-8 15,1 0 0-15,-4 3 0 0,3-3 0 0,1 0 0 16,0 3 0-16,-1-3 0 0,1 7 0 0,3-7 0 0,-4-3 0 16,4 9 0-16,-7-3 0 0,4-3 0 0,3 3 0 15,-4-2 0-15,4 2 0 0,-3-3 0 0,3 0 0 16,0 0 0-16,0 3 0 0,-3-3 0 0,3 6 0 15,0-2 0-15,0-4 0 0,-4 3 0 0,4 0 0 16,-3-3 0-16,-1 6 0 0,4-2 0 0,-3-1 0 0,3-3 0 0,-3 3 0 16,3 6 0-16,0-5 0 0,-4 2 0 0,1-3 0 15,-1 0 0-15,1 4 0 0,-1-4 0 0,4 0 0 16,-3 10 0-16,-1-13 0 0,1 9 0 0,3-6 0 16,-3 7 0-16,-1 2 0 0,1-5 0 0,-1 5 0 15,1-5 0-15,3-1 0 0,-4-3 0 0,1 10 0 16,3-4 0-16,-4 4 0 0,4-4 0 15,0 1 0-15,-3 2 0 0,3-5 0 0,4 2 0 16,-1 0 0-16,-6 1 0 0,6-4 0 0,1 4 0 0,-1 2 0 16,1-2 0-16,0 2 0 0,-4-2 0 0,3 6 0 15,4-10 0-15,-3 6 0 0,-4 1 0 0,4 0 0 16,-4-1 0-16,0 7 0 0,0-6 0 0,0 9 0 16,0-3 0-16,0-4 0 0,0 7 0 0,0-9 0 15,-7 9 0-15,4 0 0 0,3-6 0 0,3-1 0 16,-3 4 0-16,0-3 0 0,0 3 0 0,4-4 0 0,0 7 0 0,-4-12 0 15,0 12 0-15,3-9 0 0,1 9 0 0,-4-4 0 16,-7 4 0-16,7 0 0 0,0-6 0 0,-7 6 0 16,0 0-9-16,0 0 9 0,7 0 0 0,-7 0 0 15,0 0 0-15,7 6 9 0,-7-6-9 0,7 4 0 16,-7-4 0-16,7 9 0 0,0-3 0 0,-7-6 0 16,7 6 0-16,0 1 0 0,0 2 0 0,1-9 0 15,-8 0 0-15,7 3 0 0,3 7 0 0,-3-7 0 16,0-3 0-16,4 6 0 0,-4-3 0 0,0-3 0 15,0 7 0-15,0-4 0 0,0 3 0 0,0 0 0 16,-3 0-11-16,3-2 11 0,-7-4 0 0,3 9 0 16,4 0 0-16,-3 1-8 0,-1-7 8 0,4 10 0 15,-3-7 0-15,0 3 0 0,-1 1 0 0,1-4 0 16,-1 3 0-16,1 1 0 0,3-1 0 0,-4 1 0 16,4-7 0-16,-3 6 0 0,6 0 0 0,1 1 0 0,-4-7 0 15,0 10 0-15,4-13 0 0,-4 15 0 0,0-12 0 0,3 4 0 16,-6-1 0-16,3 0 0 0,4-3 0 0,-4 7 0 15,-4-1 0-15,4-6 0 0,0 7 0 0,0-4 0 16,0 0 0-16,-3 4 0 0,-1-1 0 0,4 4 0 16,-3-7 0-16,-1 3 0 0,5 1 0 0,-5-4 0 15,4 3 0-15,0 7 0 0,0-10 0 0,-3 10 0 0,-1-3 0 16,1-4 0-16,-1 7 0 0,1-7 0 16,3 0 0-16,-4 4 0 0,1 3 0 0,0-4 0 0,-4-2 0 0,3 2 0 15,1-2 0-15,-1-1 0 16,1 0 0-16,-1 4 0 0,1-4 0 0,-1 4 0 0,1-1 0 15,-1 4 0-15,-6-3 0 0,3-1 0 0,3 1 8 16,-3-4 0-16,-3 10 0 0,3-7 0 0,0 1-8 16,-4 3-12-16,1-1 4 0,3-5 0 0,-7 9 8 15,7-7 0-15,-4 1 0 0,4-4 0 16,0 10 0-16,0-7 0 0,-3 4 0 0,3-3 0 0,0-1 0 0,0 1 0 16,0 2 0-16,0-8 0 0,0 12 0 0,0-7 0 15,-4-3 0-15,4 10 0 0,0-6 0 0,0-1 0 16,-3 7 0-16,3-6 0 0,-4 6 0 0,4-7 0 15,0 7 0-15,-4-7 0 0,-3 4 0 0,7 0 0 0,0 3 0 16,0-7 0-16,-3 10 0 0,3-6 0 0,0-1 0 0,3 4 0 16,-3-6 0-16,0 9 0 0,-3-7 0 0,3 1 0 15,-4 3 0-15,4-7 0 0,-3 7 0 0,-1-6 0 16,4 6 0-16,0-7 0 0,-3 4 0 0,3 0 0 16,-4-4 0-16,4 7 0 0,4 0 0 0,-8-7 0 15,1 7 0-15,3 0 0 0,3-3 0 16,-3 6 0-16,0-7 0 0,0 1 0 0,4 6 0 15,-4-3 0-15,0-1 0 0,-4-2 0 16,1 3 0-16,3 3 0 0,-4 0 0 0,4-3 0 0,-7 3 0 0,4-4 0 16,-4 4 0-16,3-3 0 0,-3-3 0 0,3 3 0 15,1 0 0-15,3-4 0 0,-4 4 0 0,1-6 0 16,-1 5 0-16,1 4 0 0,3-3 0 0,0-6 8 16,-4 9-8-16,4 0 0 0,0-4 0 0,0-5 0 15,0 6 0-15,0 3 0 0,0-3 0 0,0-1 0 16,0-2 0-16,0 3 0 0,0-7 0 0,4 7 0 0,-4 0 0 0,3-3 0 15,-3 2 0-15,4 1 0 0,-4-3 0 0,0 3 0 16,3-7 0-16,-3 7 0 0,0-6 0 0,0 9 0 16,0-7 0-16,4 1 0 0,-4 3 0 0,0 0 0 15,3-4 0-15,-3 4 0 0,7-6 0 0,-7 5 0 16,4-5 0-16,0 6 0 0,-1-7 0 0,1 7 0 16,-1-6 0-16,1 6 0 0,3-7 0 0,-4-2 0 15,4 11 0-15,-3-11 0 0,-1 2 0 16,1 7 0-16,-1-6 0 0,4 2 8 0,-7 1-8 0,4 3 0 15,-4-7 0-15,4 7 0 0,-1-6 0 0,1 6 0 16,-1-7 0-16,1 7 0 0,-1-6 0 0,1 5 0 16,-4-5 0-16,3-1 0 0,4 7 0 0,-7-6 0 15,4-4 0-15,-1 4 0 0,4 2 0 0,-3-2 0 16,-1 0 0-16,4-4 0 0,1 3 0 0,-1 4 0 0,0-10 0 0,0 10 0 16,0 0 0-16,0-7 0 0,0 1 0 15,0 2 8-15,-4 4-8 0,5 0 0 0,-5-7 0 0,4 3 0 16,-3 4 0-16,3-3 0 0,-7-1 0 0,3-2 0 15,4 2 0-15,-7 7 0 0,4-6 0 0,-4 2 0 16,3-2 0-16,1-1 0 0,-1 7 0 0,1-6 0 16,-4-1 0-16,3-2 0 0,1 8 0 0,3-5 0 15,-3 0 0-15,-1-4 0 0,4 7 0 0,0-4 0 16,-3 1 0-16,3-1 0 0,0-2 0 0,-4 2 0 16,4-2 0-16,0 5 0 0,1-2 0 0,-1-1 0 15,0-2 0-15,0 2 0 0,0-2 0 0,-4 2 0 16,4 7 0-16,0-6 0 0,-3-4 0 0,3 4 0 0,-4 5 0 0,5-5 0 15,-1 3 0-15,-4-4 0 16,1 1 0-16,3-1 0 0,-4 7 0 0,4-6 0 0,4-4 0 16,-8 0 0-16,4 4 0 0,1 6 0 15,2-10 0-15,1 4 0 0,-4-1 0 0,0-2 0 0,3 5 0 0,1-8 0 16,3 2 0-16,-3 0 0 0,-1 4 0 0,1-4 0 16,-1 1 0-16,5 2 8 0,-8-2-8 0,3-1 0 15,1 1 0-15,-1-1 0 0,-3 0 0 0,0-2 0 16,8 8 0-16,-5-5 0 0,1-4 0 0,-1 3 0 15,1 1 0-15,3 2 0 0,0-2 0 0,-3-1 0 16,3-6 0-16,-4 13 0 0,4-13 0 0,1 10 0 0,-1-7 0 0,-4 3 0 16,4-6 0-16,1 7 0 0,-5-7 0 0,4 6 8 15,0-2-8-15,-3-4 8 0,3 6-8 0,0-6 8 16,0 4-8-16,0-4 0 0,-3-3 0 0,3 9 0 16,0-6 0-16,-3-3 0 0,3 10 0 0,0-4 8 15,0-3-8-15,0 7 0 16,0-7 0-16,0 3 0 0,1-3 0 0,2 3 0 0,-3-2 0 15,0 2 0-15,4-3 0 0,-4 0 0 0,0-3 0 16,4 0 0-16,-4 0 0 0,4 0 0 0,-4 6 0 0,3-6 8 16,1 3-8-16,-4-6 0 0,0-3 0 0,4 6 8 15,-4 0-8-15,0 0 8 0,0 0-8 0,0 0 8 16,-3 0-8-16,7 0 0 0,-4 0 0 0,-4 0 0 16,4 0 0-16,-3 0 0 0,3 0 0 0,0 0 0 15,4 6 0-15,-8-6 0 0,4 0 0 0,1 0 0 16,2 0 0-16,1-6 0 0,-8 6 0 0,8 0 0 15,3 0 0-15,0 0 0 0,-3 0 0 0,-4 6 0 0,0-6 0 0,0 3 0 16,4-6 0-16,-4 3 0 0,-3 0 0 0,6 0 0 16,8 0 0-16,-7 0 0 0,-4-6 0 0,3 6 8 15,5 0-8-15,-5 0 8 0,1 0-8 0,0 0 0 16,-8 6 0-16,8-6 0 0,-1 0 0 0,-2 0 0 16,-1 3-8-16,0-3 8 0,3 0 0 0,-3 0 0 15,1 0 0-15,-5 0 0 0,4 0 0 0,4 0 0 16,0 0 0-16,-4 0 0 0,-4 0 0 0,8 0 0 15,3 7 0-15,-3-7-8 0,-4 3 8 0,0-3 0 16,7 0 0-16,0 0 0 0,4 0 0 0,-4 3 0 16,-7-3 0-16,7 0 0 0,4 0 0 0,-7 0 0 15,-4 0 0-15,3 0 0 0,1 0 0 0,0 0 0 16,-4 0 0-16,0 6 0 0,0-6 0 0,4 0 8 16,-1 3-8-16,-3-3 8 0,4 7-8 0,0-4 0 15,3-3-8-15,4 0 8 0,-11 0 0 0,7 0 0 0,4-3 0 0,-1 3 0 16,1 3 0-16,0-3 0 0,-4 0 0 0,7 0-8 15,0 0 8-15,1 0 0 0,-5 0 0 0,-3 0 0 16,4 0 0-16,0 0 8 0,-4 6-8 0,4-3 8 16,-4-3-8-16,3 3 0 0,-2-3 0 0,-1 7 0 15,0-7 0-15,4 0 0 0,-1 0-8 0,1 0 8 16,0 0 0-16,3 0 0 0,-3 0 0 0,3 0 0 16,0 0 0-16,0 3 0 0,1-3 0 0,-1 0 0 15,-4 0 0-15,5 6 0 0,-8-3 0 0,4-3 8 16,-4 0-8-16,0 6 0 0,0-6-8 0,0 0 8 15,0 4 0-15,4-4 0 0,-4 3 0 0,0-3 8 0,4 0-8 0,0 0 0 16,0 6-8-16,-1-3 8 16,1-3 0-16,0 0 0 0,-4 0 0 0,3 0 0 0,1 0 0 15,0 0 0-15,0 0 0 0,-1 0 0 16,-3 0 0-16,1 0 0 0,2 0 0 0,-3 0 0 0,-3 0 0 0,3 0 0 16,-3 0 0-16,3 0 8 0,-3 0-8 0,3 0 0 15,0 0-8-15,0 0 8 0,4 0 0 0,-4 0 0 16,4 0 0-16,-4 0 8 0,0 0-8 0,0 0 0 15,-3 0-8-15,0 0 8 0,3 0 0 16,-4-3 0-16,1 3 0 0,0-6 0 0,-1 6 0 0,1 0 0 16,0 0 0-16,-1 0 0 0,-3-3 0 0,0 3-8 0,0 0 8 0,1 0 0 15,-5-4 0-15,4 4 0 0,0-6 0 0,-3 6 0 16,3 0 0-16,-3 0 0 0,-1 0 0 0,4 0 0 16,-3 0 0-16,0 0 0 0,-1 0 0 0,1 0 0 15,-1 0 0-15,1 0 0 16,-1-3 0-16,1 3 0 0,0 0 0 0,3 0 0 0,-4-6 0 15,1 6 0-15,-1 0 0 0,-2 0 0 0,6 0 0 16,-4 0 0-16,1 0 0 0,-1 0 0 0,5-3 0 0,-1-4 0 16,-4 7 0-16,4 0 0 0,0 0 0 0,-3 0 8 15,0 0-8-15,-1 0 0 0,4 0-8 0,0 7 8 16,-3-7 0-16,3 0 0 0,0 0 0 0,0 0 8 16,-3 0-8-16,-1 3 0 0,1-3-8 0,-4 0 8 15,4 0 0-15,-4 0 0 0,0-3 0 0,0 3 0 16,3 3 0-16,-2-3 0 0,-8 0 0 0,10 0 0 0,1 0 0 15,-4 0 0-15,3 0 0 0,-3 0 0 0,4 0 0 0,-4 0 0 16,0 0 0-16,4-3 0 0,-1-4 0 0,-3 7 0 16,0 0 0-16,4-3 0 0,0 0 0 0,-1-3 0 15,1 6 0-15,-4 0 0 0,3-3 0 0,-3-4 0 16,0 7 0-16,4-3 11 0,0 3-11 0,-1 0 0 16,-3-6 0-16,4 6 0 0,-1-3 0 0,1 0 0 15,0-4 0-15,3 4 0 0,-4-3 0 16,1 3 0-16,-1 0 0 0,1-3 0 0,-4 2 0 15,4-2 0-15,-1 3 0 0,1-3 0 0,-4 3 0 0,3-1 0 16,1-2 0-16,-4 3 0 0,0-3 0 0,0 3 8 16,4-4-8-16,-4 4 0 0,3 0 0 0,-3-3 8 15,1-4-8-15,-1 10 0 0,3-3 0 0,-3-6 0 16,0 9 0-16,0-10 0 0,-3 7 0 0,3-3 0 0,0 0 0 16,0-1 0-16,-3-2 0 0,3 6 0 0,0-3 0 15,0 3 0-15,-4-7 0 0,4 1 0 0,-3 6 0 0,-1-4 0 16,4 1 0-16,-3-3 0 0,-1 2 0 0,1-5 0 15,3 2 0-15,-3 1 0 0,-1 6 0 16,1-7 0-16,3 1 8 0,-7-3-8 0,3 2 8 0,1-2-8 16,-4 2 0-16,3-2 0 0,-3-4 0 0,0 3 0 15,0 4 0-15,4-4 0 0,-4 4 0 0,0-4 0 16,0-5 0-16,0 5 0 0,0 4 0 0,3-4 0 16,-3-6 12-16,0 10-4 0,0-4 0 0,0 1 0 15,0-1-8-15,0-2 0 0,-3 2 0 0,3-6 0 16,0 7 0-16,0-1 0 0,0-6 0 0,0 7 0 15,0-1 0-15,3-2-17 0,-3 2 4 0,4-6 1 16,-4 7 12-16,0-7 16 0,0 6-3 0,3-5-1 16,-3 5-12-16,4-6 0 0,-4 7 0 0,0-7 0 15,0 6 0-15,0-2 0 0,0-1 0 0,0 0 0 0,0 1 0 16,0-7 0-16,0 9 0 0,0-6 0 0,0 4 0 16,0-4 0-16,0 0-12 0,3 6 12 0,1-5 0 0,-4 5 0 15,4-6 8-15,-4 7-8 0,3-7 0 0,1 3-13 16,-4-3 1-16,3 1 0 0,4 5 12 0,-3-6 0 15,-1 7 0-15,1-7 0 0,-1 6 0 0,1 1 16 16,-1-4-3-16,1 4-1 0,-1-1-12 0,1 0 0 16,-1-2-9-16,1 2 9 0,-4-6-12 0,3 7 12 0,1 2-13 15,0-2 5-15,-1-7 8 0,1 7 0 0,-1-1 0 16,1 0 0-16,-4-2 8 0,3 2 3 0,1-6 1 0,-1 7 0 16,1-1-12-16,-1 1 0 0,1-4 0 15,3 4 0-15,-4 2 0 0,4-2 0 16,-3-1 0-16,3-3 0 0,0 13 0 0,0-6 0 15,0-1 0-15,4 1 0 0,-4-3 0 0,3 2-17 0,-3-2 4 16,4 2 1-16,-4-2 12 0,0 2 0 0,4 1 12 0,-4-4-12 16,0 4 8-16,-4-1-8 0,8 1 0 0,-7-4 0 15,-1 4 0-15,4 6 0 0,0-3 0 0,0-1 0 16,-3 1 0-16,-1-3 0 0,4 6 0 0,-7 3 0 16,4-7 10-16,-4 7-10 0,7-6 8 0,-4 0-8 15,-3 6 0-15,7-3 0 0,1-4 0 0,-8 7 0 16,3-3 0-16,-3 3 0 0,11-6 0 0,-4 3 0 15,-7 3 0-15,10 0 0 0,-3-3 0 0,0-4 0 16,-7 7 0-16,11 0 0 0,-4 0 0 0,0-3 0 0,4 3 0 0,-11 0 0 16,7 0-14-16,0 0 5 0,3 0 9 0,-6 0 0 15,-4 0 0-15,0 0 0 0,10 0 0 0,-10 0 0 16,4 3 0-16,3-3 0 0,-7 0 0 16,7 0 0-16,-7 0 0 0,7 7 0 0,-7-7 0 0,7 3 0 15,0 0 0-15,-7-3 0 16,4 9 0-16,3-9 0 0,0 10 0 0,0-10 0 15,-7 0 0-15,4 9 0 0,3-6 0 0,-4 4 0 0,4-4 0 0,-3 3-8 16,-4-6 8-16,3 3-8 0,4 3 8 0,0-2 0 16,-3-1 0-16,-1 6 0 0,-3-9 0 0,7 6 0 15,-3-3 0-15,3 7 8 0,-3-7-8 0,-4-3 0 16,3 9 0-16,1-2 0 0,-1-1 0 0,4 3 0 16,-3-2 0-16,-1 2 0 0,1-3 0 0,-1 4 0 15,1-1 0-15,-1-3-8 0,1 1 8 0,-1 2 0 0,-3 1 8 0,4-1-8 16,-4-9 0-16,7 9 0 0,-7-6 0 0,4 7 0 15,-1-1 0-15,1 1 0 0,-1-7 0 0,1 9 0 16,-1-5 0-16,-3 2 0 0,4-6 0 16,-1 10-8-16,-3-13 8 0,0 6 0 0,7 3 0 0,-7 1 0 15,4-4 0-15,-4 3 0 0,7 1 8 0,-4-1-8 16,-3 1 0-16,4-1 0 0,-4-3 0 0,3 4 0 16,1-1 0-16,-1 1 0 0,-3-1 0 0,0 0 0 15,0-5 0-15,0 8 0 0,4-2 0 0,0-4 0 16,-4 0 0-16,3 3 0 0,1 1 0 0,-1-1 0 15,-3 1 0-15,4-7 0 0,3 6 0 0,-4 1 0 16,1-1 0-16,-1-6 0 0,-3 7 0 0,4 2 0 16,-1-6 0-16,1 4 0 0,-1 2 0 0,1-9 0 15,-1 7 0-15,-3 2 0 0,4-5 0 0,-4 2 0 16,0 1 0-16,0-4 0 0,4 9 0 0,-8-5 0 0,4 2 0 16,0-2 0-16,4-4 0 0,-1 4 0 0,-3 5 0 0,0-9 0 15,4 4 0-15,-4 6-8 0,3-10 8 0,1 3 0 16,-4 1 8-16,3 2-8 0,4-2 0 0,-3 2 0 15,-1-2 0-15,1 5 0 0,-1-9 0 0,-3 10 0 16,0-3 0-16,0-1 0 0,4-2 0 0,-4 2 0 16,7-2 0-16,-4 2 0 0,-3-2 0 0,0-1 0 15,4 0 0-15,-1 4 0 0,-3-4 0 0,0 1 0 16,0-1 0-16,4 1 0 0,-4-4 0 0,0 3 0 0,0 7 0 16,0-10 0-16,4 4 0 0,-4 5 0 0,0-8 0 0,0 2 0 15,0 7 0-15,3-4 0 16,-3-2 0-16,0 2 8 0,4-2-8 0,-1-1 0 15,-3 3 0-15,0-2 0 0,4-1 0 0,-4-2 12 16,3 8-4-16,1-5 0 0,-4-4-16 0,7 10-4 0,-4-4 0 0,1-2 0 16,-1-7 12-16,4 9 0 0,-3-2 0 0,-1-1 0 15,5 4 0-15,-1-4 0 0,-4 0 0 0,4 1 0 16,-3 2 0-16,3-2 0 0,-4-1 0 0,1 4 0 16,-1-4 0-16,1 4 0 0,-1-4 0 0,4 0 0 15,-3-5 0-15,-1 5 0 0,5 7 0 0,-5-10 0 16,4 3 0-16,-3-2 8 0,3-1-8 0,0 3 11 15,0-2-11-15,0-4 0 0,0 6 0 0,-4-6 0 16,5 7 0-16,2-10 0 0,-3 9-12 0,0-9 12 16,0 10 0-16,0-7 8 0,4 6 2 0,-1-9 0 0,-2 9-10 0,2-2 0 15,1-4 0-15,-1 0 0 0,1-3 0 0,3 6 8 16,-3-3-8-16,-1-3 0 0,1 0 0 0,3 10 0 16,-4-10 8-16,5 0-8 0,-1 3 0 0,0 3 0 15,-4-3 0-15,1-3 0 16,3 7 0-16,0-4 0 0,-7-3 8 0,4 0-8 15,-4 6 0-15,7-3 0 0,0 0 0 0,-3-3 0 0,3 7 0 0,0-4 0 16,0-3 0-16,0 0 0 0,0 0 0 0,4 0 0 16,-4 0 0-16,4 6 8 0,-4-6-8 0,3 0 0 15,-3-6 0-15,1 6 0 0,-1 6 0 0,0-6 0 16,0-6 8-16,0 12-8 0,0-6 0 0,0 0 0 16,-3 0 0-16,3 0 0 0,-3 0 0 0,3 3 0 15,0-3 8-15,-4 0-8 0,4-3 0 0,4 6 0 0,-4-3 0 0,4 0 0 16,-4 0 0-16,0 6 0 15,4-2 0-15,-1-1 0 0,1-3 0 0,0 0 0 16,-4 6 8-16,3-3-8 0,1-3 0 0,0 0 0 0,-4 0 0 0,3 0 0 16,1 0 0-16,-4 0 0 0,-3 0 0 0,3 0 0 15,-4 0 0-15,5 0 0 0,-1 0 0 0,-4 0 0 16,1 0 0-16,-1 0 0 0,1 0 0 0,0 6 0 16,-1-12 0-16,1 6 0 0,-1 6 0 0,1-6 0 15,3 0 0-15,-3 0 0 0,3 0 0 16,0 0 0-16,0 3 0 0,4-3 0 0,-4 0 0 15,3 0 0-15,1 7 0 0,0-4 0 0,6-3 0 0,-6 0 0 16,0 0 0-16,3 0 0 0,0 0 0 0,-3 0 0 16,3 0 0-16,3 0 0 0,-2 0 0 0,-1 0 0 15,-4 0 0-15,5-3 0 0,-5 3 0 0,4 0 0 16,-3-7 0-16,0 7 0 0,-1 7 0 0,1-4 0 16,-4-3 0-16,4 0 0 0,-1 0 0 0,4 3 0 15,-3-3 8-15,3 0-8 0,0 0 0 0,1 0 8 0,2 0-8 0,1 6 0 16,7-3 0-16,-4-3 0 0,-7 0 0 0,7 0 0 15,-3 0 0-15,3 0 0 0,0 0 0 0,-3 0 0 16,3 0 0-16,-3 0 0 0,0 0 0 16,-1-3 0-16,1 6 0 0,0-3 0 0,0 0 0 0,-1 0 0 15,1 0 0-15,3 0 0 0,-3 0 0 0,3 0 0 16,4 0 0-16,-4 0 0 0,4 0 0 0,-4 0 0 16,4 0 0-16,-4 0 0 0,4 0 0 0,-1 0 0 0,-2 0 0 15,2 0 0-15,-2 0 0 0,-1 7 0 16,4-7 0-16,-1 0 0 0,1 0 0 0,3 0 0 15,-6 0 0-15,6 0 0 0,4 0 0 0,-4 0 0 16,0-7 0-16,-3 7 0 0,3 0 0 0,-3 0 0 0,0 0 0 16,-4 0 0-16,0 0 0 0,4 0 0 0,0 0 0 0,0 0 0 15,-1 0 0-15,5-3 0 0,2 3 0 16,-2-6 0-16,-1 6 0 0,0 0 0 0,0 0 0 0,4 0 0 16,-3 0 0-16,-1 0 0 0,-3 0 0 0,3 0 0 15,-3 0 0-15,-1 0 0 0,1 0 0 0,3 0 0 16,-3 6 0-16,3-3 0 0,4-3 0 0,0 0 0 15,-4 0 11-15,4-3-3 0,0 3-8 0,0 0 12 16,-4-6-12-16,4 6-8 0,-4 0 8 0,0-3-13 16,-3 0 13-16,3-4 0 0,1 4 0 0,6-3 0 0,-3 3 0 15,3-3 8-15,-3-1 0 0,0 1-8 0,7 3 0 0,-4-3 0 16,0-4 0-16,1 7-12 0,-5 0 12 0,1-3 0 16,-4 6 0-16,4-3 0 0,0 3 0 15,0 0 0-15,7-7 12 0,-4 7-12 16,4 0 0-16,-4 0 0 0,1 7 0 0,-5-4-12 0,1-3 12 0,0 0 0 15,3 6 0-15,-3-6 0 0,4 3 0 0,-1-3 0 16,4 0 12-16,-4 0-12 0,4 0 0 0,0 0 0 16,0 0 0-16,-4 0 0 0,0 0 0 0,-3 3 0 15,3-6 0-15,-6 3-12 0,-1 0 12 0,0 0 0 16,1-3 12-16,-1-3-12 0,0 6 0 0,-7-3 0 16,-3-4 0-16,3 7 0 0,0 0 0 0,1 0 0 15,-5-3-12-15,5 3 3 16,-1-6-70-16,7 3-13 0,-3 0-4 0</inkml:trace>
  <inkml:trace contextRef="#ctx0" brushRef="#br2" timeOffset="37489.9">16122 9892 691 0,'0'0'61'0,"0"0"-49"0,0 0-12 0,0 0 0 15,0 0 95-15,0 0 16 0,0 0 3 0,0 0 1 16,7 0-94-16,0-3-21 0,-7 3 0 0,7-7-488 16</inkml:trace>
  <inkml:trace contextRef="#ctx0" brushRef="#br2" timeOffset="40648">16087 9723 288 0,'0'0'25'0,"0"0"-25"16,0 0 0-16,0 0 0 0,0 0 260 0,0 0 48 16,-4 9 8-16,4-9 3 0,0 0-249 0,0 0-50 15,0 0-9-15,0 0-3 0,0 0-8 0,0 0 8 16,0-9-8-16,0 9 8 0,0 0 12 0,0 0 3 15,0 0 0-15,0 0 0 0,0 0 1 0,0 0 1 16,0 0 0-16,0 0 0 0,0 0 15 0,7 0 4 16,-7 0 0-16,0 0 0 0,0 0-4 0,11 0-1 0,-4-4 0 15,-7 4 0-15,0 0-8 0,10 0-2 0,-3 0 0 0,1 0 0 16,-1 0-13-16,3-6-4 0,-3 6 0 0,4 0 0 16,-4 0-3-16,3-3-1 0,1-3 0 0,3 3 0 15,0 3 4-15,0-4 1 0,0-2 0 0,1 6 0 16,2 0 12-16,1 0 3 0,0 0 0 0,-1 0 0 15,-6 0 3-15,3 0 1 0,0 6 0 0,0-6 0 16,0 0-6-16,0 4-1 0,4-4 0 0,-4 0 0 16,0 3-25-16,4 3 8 0,-4-3-8 0,0-3 0 15,0 6 0-15,4-2 0 0,-4-4 0 0,0 0 0 16,0 0 0-16,0 0 15 0,-3-4-4 0,6-2-1 16,-2 6-10-16,-1 0 10 0,0 0-10 0,0 0 10 15,-4-3 1-15,8 3 0 0,-4 0 0 0,-3-6 0 16,3 3-11-16,0 3 10 0,4 0-10 0,-1 0 10 0,1 0-10 15,0 0 10-15,-1-4-10 0,1 4 10 16,3 0-10-16,-3 0 8 0,-1-6-8 0,1 6 8 0,0 6-8 16,-1-2 12-16,-3-8-12 0,0 4 12 0,4 0-12 0,-4 0-17 15,0 0 4-15,-3 0 1 0,3 4 12 0,-3-4 0 16,3 0 0-16,-4 0 0 0,1 0 12 0,-1 0 6 16,1 0 1-16,3 0 0 0,-3 0 1 0,-1 0 1 15,4 0 0-15,4 0 0 0,0 0-21 0,-4 0 0 16,3 0 0-16,1-4 8 0,0 4-8 0,3 0 0 0,-3-6 0 15,-1 6 8-15,1 0-8 0,-1 0 8 0,1 0-8 0,0 0 8 16,-8 0-8-16,1 0 9 0,3 6-9 0,-3-6 10 16,3 4-10-16,0-4 0 0,3 0 0 0,1 0 8 15,0 3-8-15,-4-3 8 0,0 0-8 0,0 0 8 16,4 0-8-16,-4 0 0 16,-4-3 0-16,4 3 8 0,-3 0-8 0,0 0 10 0,-1 0-10 15,4 0 10-15,-7 0 3 0,4 0 1 0,0 0 0 16,-1 0 0-16,1 0-5 0,-1-4-1 0,-3 4 0 15,4 0 0-15,0-6 1 0,3 6 0 0,-4-3 0 0,4-3 0 16,-3 6-9-16,3-3-12 0,0-1 2 0,0-2 1 16,0 3 9-16,0-3 0 0,4 3 0 0,-4-4 0 15,-3 4 10-15,3-6-2 0,0 9-8 0,-3-10 12 16,6 10-3-16,1-9-1 0,0 6 0 0,-1-7 0 16,1 1-8-16,-1 6 0 0,1-6 0 0,-4-1 0 15,4 7 0-15,-4-6 0 0,0-1 9 0,0 7-9 0,-3-6 16 0,-1-1 0 16,1 1-1-16,3-1 0 0,-3 7 1 0,-1-6 1 15,1-1 0-15,-4 1 0 0,3 3-9 0,1-10-8 16,0 7 12-16,3-4-12 16,-4 4 8-16,4-1-8 0,4-2 0 0,0 2 0 0,-4-5 13 0,0-1-1 15,4 3 0-15,-4 4 0 0,3-3-12 0,1-7-18 16,-4 9 4-16,0-2 1 0,0-1 13 0,0-6 0 16,0 10 0-16,1-4 0 0,-1 4 0 15,-4-3 10-15,1-7-10 0,-1 9 12 0,1-2 0 0,-4 2 1 16,4-5 0-16,-4-1 0 0,3 3-1 0,-3 1 0 15,0-7 0-15,0 7 0 0,1-7-4 0,-1-3-8 16,0 3 11-16,0 6-11 0,3-9 8 0,-3-6-8 0,4 6 0 0,0 0 0 16,-1 0 0-16,1 4 0 15,-1-4 0-15,-3 0 0 0,4 0 0 0,-1 3 0 16,-2-3 0-16,-1 0 0 0,3 9 13 0,-3-5-4 0,0-4-1 0,0 0 0 16,4 3-8-16,-4-3 0 0,0 0 9 0,4 0-9 15,-8 0 11-15,8 0-3 0,-4 0 0 0,0-3 0 16,0 3-8-16,3 0-17 0,-2 0 4 0,-1 0 1 15,3 0 12-15,-6-6 0 0,6 6 0 0,-3 0 0 16,0 0 0-16,0 0 13 0,1 0-1 0,-1 4 0 16,0-4-12-16,0 3 8 0,-4-3-8 0,4 0 0 15,0 3 12-15,0-3-3 0,0 0-1 0,-3 3 0 16,-1-3 0-16,5 0-8 0,-1-3 12 0,-4 3-4 16,-3 4-8-16,4-11 0 0,3 7 9 0,0 1-9 15,-4 2 8-15,1-3-8 0,3 0 10 0,-4 0-10 16,4 0 10-16,-3 0-10 0,-4 0 10 0,4 0-10 15,-1-3 9-15,1 3-9 0,-8 0 8 0,4-3-8 16,4-3 8-16,-4 6-8 0,-4-10 8 0,4 10-8 0,0-9 0 0,-3 3 0 16,6 6 0-16,-3-3 0 0,-3-3 0 15,3-4 0-15,3 7 9 0,4-3-9 0,-3-3 0 0,3 9 0 16,-4-10 0-16,4 7 0 0,0-3 0 0,0 6 0 16,0-9 0-16,0 9 0 0,1-6 0 0,-1 2 0 15,0-2 0-15,0-3 0 0,0 6 0 0,-4-3 0 16,1 6 0-16,3-3 0 0,0-4 0 0,0 7 8 15,0-6-8-15,-3 3 0 0,3 3 0 0,0-6 8 0,-4 6-8 0,4 0 0 16,-3-3 8-16,3 0-8 16,-4 3 8-16,4 0-8 0,0 0 8 0,-3-3-8 0,3-3 8 0,-3 6-8 15,3-7 0-15,-4 8 9 0,4-5-9 0,-3-2 0 16,3 6 8-16,0 0-8 16,-4-6 0-16,4 3 0 0,1 3 0 0,-1 0 0 0,0-3 0 15,0 3 0-15,-4 6 0 0,4 1 0 0,0-10 0 0,4 6 0 16,-4-3 0-16,0 3 0 0,-3 3 0 0,3 1-9 15,0-7 9-15,0 0 14 0,-4 9-3 0,1-6-1 16,3 4-10-16,0-4 0 0,-4 0 9 0,4 0-9 16,-3 4 0-16,3-4 0 0,0 6 0 0,0-6 0 15,-3 7 0-15,-1-7 0 0,4 7 0 0,0-7 0 16,0 9 0-16,4-2 0 0,-4-7 0 0,4 13 8 16,-4-10-18-16,0 13-3 0,0-10-1 0,0 4 0 15,-4 0 14-15,1-1 16 0,-4 1-3 0,7 6-1 0,0-4-12 0,0 1 0 16,-3 0 0-16,3-4 0 15,0 10 0-15,3-9 0 0,-3 6 0 0,0 0 0 0,0-4 0 16,-7 7 0-16,11 0 0 0,0 0 0 0,-1 0-11 0,-10 0-1 16,11 0-1-16,-1 7 0 0,-3-4 13 0,-7-3 13 15,11 3-2-15,0-3-1 0,-4 6-10 0,3-3 0 16,-10-3 0-16,7 0 0 0,4 10 0 0,-4-10 0 16,0 9 0-16,0-6 0 0,-3 4 0 0,3-4 0 15,-4 6 0-15,4-6 0 0,-3 7 0 16,-1-1 0-16,4-3 0 0,-3 7 0 0,-1-4-11 0,1 4 3 15,-1-4 0-15,1 4 0 0,3-1 8 0,-3 7 11 16,-1-6-3-16,1-4 0 0,-1 4-8 0,1 5 8 0,-1-5-8 16,1 3 8-16,-1-1-8 0,1 4 0 15,-1-6 0-15,1 9 0 0,-4-7-12 0,3 1 1 16,1 3 1-16,-4-7 0 0,0 7 10 0,-4 3 9 0,4-3-1 0,0 3-8 16,0-3 0-16,-3-4 0 0,-1 7 0 0,4-3 0 15,-3 3 0-15,-1 0 0 0,1 6 0 0,3-6-9 16,-4 0 9-16,4 0 0 0,0-3 0 15,0 3 0-15,0 0 0 0,0 0 0 0,4-3 0 0,-4 3 8 16,0-4-8-16,3 4 0 0,-3 0 0 0,4-3 0 16,-4-3 0-16,0 9 0 0,0-9 0 0,0 5 0 15,0 1 0-15,-4-3 0 0,8 3 0 0,-8 0-8 16,4 6 8-16,-3-6 0 0,-1 0 0 0,4 0 8 16,-3 0-8-16,-1 6 0 0,4-6 0 0,-3 0 0 15,3 0 0-15,0 0 0 0,0-3 0 0,0 3-8 16,0 0 8-16,3 0 0 0,-3-3 0 0,4 3 0 15,-1 0 0-15,-3 0 0 0,4-4 0 0,-1 1 0 16,-3 3 0-16,0 0 0 0,4 0 10 0,-4 0-10 16,3 0 0-16,-3 6 0 0,0-6 0 0,0 0 0 0,0 9 0 0,0-9 0 15,0 7 0-15,-3-4-10 0,3 3 10 0,-4-3 0 16,4 3 0-16,0-3-8 0,0 0 8 0,4 0 0 16,-4-3 0-16,3 7 0 0,-3-7 8 0,4 3-8 15,-1-7 10-15,4 4-10 0,-3 0 0 0,-1 0 0 16,1 3 0-16,3-3 0 0,0 3 0 0,-3-3 8 15,-1 0-8-15,1 7 0 0,-1-7 0 16,1-1 0-16,-1 11-12 0,-3-4 12 0,4-3 0 0,-4 3 0 0,0-3 12 0,0 4-3 16,0-4-9-16,3 0 0 0,1-3 0 0,-4 3 0 15,3-3 0-15,1 0 0 0,3 3 0 0,-4-3 0 16,5 0 0-16,-5 3 0 0,4-3 0 16,0-3 0-16,0 9 0 0,-3-6 0 0,3 0 0 15,0 0 0-15,0-3 0 0,0 2-12 0,-4 1 4 16,5 0 8-16,-5 0 0 0,4 0 0 0,-3 6 12 0,-1-6-4 15,-3 4-8-15,4-8 0 0,-1 4 0 0,1 0 0 16,-4 0 0-16,3-3 0 0,1 3 0 0,3 0 0 16,-4-3 0-16,1 3 8 0,-1-4-8 0,5 1 8 15,-5-3-8-15,1 6 0 0,-1-3 0 0,1 3 0 16,3-10 0-16,-4 7 0 0,-3-6 0 0,4 5 0 16,3-5 0-16,0 3 0 0,-4-1 0 0,4-5 0 15,-3 2-12-15,-1 4 1 0,5-4 1 0,-5 1 0 16,4-4 18-16,-3 4 3 0,3-4 1 0,0 4 0 0,0-4-12 0,-4 7 0 15,8-10 0-15,-4 4 0 0,-3 5 11 0,6-8-3 16,-6 2-8-16,6 0 12 0,-3 1-12 16,0-1 0-16,4 1 0 0,-1-4 0 0,-2 3 0 0,-1 1 0 15,3-1 0-15,1-6 0 0,-1 7 0 0,1-1 0 16,-4-3 0-16,4 1 0 0,-1 2 0 16,1-3 0-16,-4-3 0 0,3 7 0 0,-3-7 0 15,4 6 0-15,0 1 0 0,-1-7 0 0,1 6 0 16,-1-2 0-16,-3-4 0 0,4 9 0 0,0-5 0 0,3 2 0 15,-4-6 0-15,4 7 0 0,-3-7 0 0,3 3 0 16,4-3 0-16,-4 7 0 0,3-1 12 0,1-6-4 16,-4 3-8-16,0-3 12 0,4 4-12 0,0-4 0 0,3-3 0 0,-4 3 0 15,1-3 0-15,0 6 0 16,3-3 0-16,-4 7 0 0,5-10 0 0,-5 6 0 16,4-3 0-16,-3 0 0 0,0 4 0 0,-1-4 0 0,-3-3 0 0,4 9 0 15,3-9 0-15,0 6 0 0,-3-2 0 0,3-1 0 16,0-3 0-16,4 0 0 0,-4 6 0 0,0-6 0 15,1 0 0-15,2 0 0 0,-3 3 0 0,4-3 0 16,-4 0 0-16,4 6 0 0,0-6 0 0,3 4 0 16,-3-4 0-16,-1 3 0 0,-2-3 0 0,2 6 0 15,1-3 0-15,-4-3 0 0,4 0 0 0,-4 0 0 16,4 0 0-16,-1 6 0 0,-3-3 0 0,8-3 0 16,2 0 0-16,-2 0 0 0,-5 0 0 0,5 7 0 15,2-4 0-15,-6 0 0 0,0-3 0 0,-1 6 0 16,-2-6 0-16,2 3 0 0,1 4 0 0,-4-4 0 15,0-3 0-15,-3 0 0 0,7 6 0 0,-4-3 0 0,-4 0 0 0,5-3 0 16,2 0 0-16,1 0 0 16,-4 0 0-16,4 0 0 0,0 0 0 0,3 0 0 15,4 0 0-15,-1 0 0 0,-13 0 0 0,10 0 0 0,4 0 9 0,0 0-1 16,-8 0 0-16,-2 0 0 0,6 0-8 0,-4 0 0 16,5 0-12-16,-5 0 12 0,-2 7 0 0,2-7 0 15,4-7 0-15,-3 7 0 0,0 0 0 0,0 0 0 16,6 0 0-16,-3 0 12 0,1 0-12 15,6-3 0-15,-3 3 0 0,3 0 0 0,4 0 0 0,0 0 0 16,-8 0-12-16,1 0 12 0,0 0 0 0,0 0 0 16,-4 0 0-16,4-3 0 0,-8 3 0 0,5-6 0 15,-5 6 0-15,4 0 0 0,1 0 0 0,-1-3 0 0,4 3 0 0,-4-7 0 16,0 7 0-16,0 0 0 16,-3 0 0-16,0-3 12 0,-1 3-12 0,1 0 0 15,0 3-10-15,-1-3 10 0,-2-3 0 0,-5 3 0 0,1 0 0 16,3-6 0-16,-7 3 0 0,4 3 0 0,-4-3 0 15,0 3 0-15,0-7-8 0,-3 7 8 16,3-3 0-16,-4 3-9 0,-3 0 9 0,4-6-12 0,-4 6 12 0,0 0-12 31,-7 0-30-31,7-3-6 0,0 3-2 0,-7 0 0 16,0 0-98-16,4-9-19 0,-4-1-4 0,-7 1-1 0</inkml:trace>
  <inkml:trace contextRef="#ctx0" brushRef="#br2" timeOffset="47327.98">21777 9776 403 0,'-7'0'36'0,"7"0"-36"0,0 0 0 0,-4-10 0 16,-6 10 217-16,3-6 37 0,10-3 7 0,1-1 2 15,-1 1-150-15,-3 0-29 0,0-4-7 0,7 0-1 16,4-2-55-16,-4 2-11 0,-10 4-2 0,6-4-8 15,4 1-12-15,-3 2-8 16,-8 4-3-16,4 6 0 0,0 0 40 0,0 0 8 0,0 0 2 0,-7-3 0 16,-4 0 59-16,11 3 12 0,0 0 2 0,0 0 1 15,-10 6-31-15,6 0-6 0,4-6-2 0,7 3 0 16,0-3 1-16,4 7 0 0,0-4 0 0,3-3 0 16,3 0-30-16,-3 0-5 0,-3 0-2 0,7-3 0 15,3-4 10-15,0 4 3 0,-3-3 0 0,-1 3 0 16,1 0-31-16,3-4-8 0,4 4 0 0,-8-3 0 15,1 3 0-15,3-6 0 0,7 5-11 0,-6-2 11 0,-5 6 0 16,8 0 0-16,0-3 0 0,3 3 0 0,-3 3 0 0,-1-3 0 16,-3 6 0-16,8-2 0 0,-1-4 10 0,4 0 2 15,-8 9 0-15,1-9 0 0,3 3-12 0,0-3 10 16,-3 0-10-16,0 0 10 0,3 0 10 0,0 0 1 16,4 0 1-16,0 0 0 0,-11-3 6 15,7 3 2-15,7-6 0 0,-3 6 0 0,0 0-30 0,3 0 0 16,4 0 0-16,-4 0 0 0,1 6 0 0,-1-3 12 15,-3-3 0-15,-1 0 0 0,1 6-12 0,3-3 0 16,-3 4 0-16,0-4 0 0,0-3 0 0,6 0-8 16,-2 0 8-16,6 0-13 0,-3 0 13 0,-4 3 0 15,4-3 0-15,-4-3 0 0,4 3 11 0,-4 0-2 16,1-3 0-16,-1-4 0 0,-3 7-9 0,3-3 0 16,-3-3 0-16,3 3 0 0,4 3 8 0,-4-6-8 0,0 6 12 15,1-3-4-15,-1 3-8 0,0 0 10 0,0 0-10 16,4 0 10-16,-3-4-2 0,-5 4-8 0,1 0 12 0,0-6-4 15,0 6-8-15,-4 0 10 0,7 0-10 0,-3 0 10 16,3-3-10-16,-3-3 0 0,0 3 0 0,3-1-11 16,-3-2 11-16,3 6 0 0,-3 0 0 0,-1-3 0 15,1 3 0-15,0-6 0 0,-4 6 0 0,0 0-8 16,-3-3 8-16,3-4 0 0,-3 7 0 0,0 0 0 16,-1-3 0-16,5 0 0 0,-1 3 8 0,3 0-8 15,-2 0 0-15,-1 0 0 0,0 0 0 0,0 0-8 16,4 0 8-16,-4-6 8 0,1 6-8 0,-1 0 11 0,0 0-11 15,0 0 0-15,-3 0 0 0,0-3-11 16,-1-4 11-16,-3 7 0 0,4-3 0 0,-4-3-8 16,4 3 8-16,0-7 0 0,3 7 0 0,-3-3 0 15,-4 3 0-15,0-6 0 0,0 9 0 0,0-10 8 16,-3 1-8-16,0 6 0 0,-1-7 0 0,1 10 0 0,-4-9 0 0,0-1 0 16,0 7 0-16,4-6 0 0,-4-1 22 0,-3 7 6 15,-1-6 2-15,1-1 0 0,-1 1-30 0,-3-4 0 16,4 4-13-16,0 0 4 0,-4-4 9 0,0 4 0 15,3-1 8-15,-3-2-8 0,0-7 0 0,0 6 8 16,0 1-8-16,0-7 0 0,1 7 0 0,-1-7 8 16,0 6-8-16,0-6 0 0,0 7 11 0,-4-1-3 15,1-6 0-15,-4 10 0 0,3-7-8 0,1 1 8 0,-4-1-8 0,0 0 8 16,0 1 0-16,0-4 0 0,0 0 0 0,0-3 0 16,-4 0 2-16,8 0 0 0,-4-6 0 0,0 6 0 15,3 0-10-15,-3-9 0 0,7 9 0 0,-3-3 0 16,0 0 0-16,-1-1 0 0,1-2 0 15,-1 6 0-15,4-3 0 0,-3-3-11 0,6 6 11 16,-6-6-8-16,3 6 8 0,0 0 0 0,0 0 0 0,-4 3 0 16,5-3 14-16,-5 7-2 0,4-4 0 0,-3 0 0 15,-4-3-12-15,3 9 0 0,1-5 0 0,-1 5 0 16,-3-6 0-16,4 7 9 0,-4-1-9 0,3-3 8 16,1 4-8-16,-1 2-14 0,1-2 3 0,3-7 1 15,-4 7 18-15,8-1 3 0,0 1 1 0,-1-4 0 16,1 0-12-16,-1 0 0 0,-3 4 0 0,4-7 0 15,3 7 0-15,-3 2 0 0,-1-2 0 0,1 2 0 16,-4-2 0-16,0 2 0 0,4 1 0 0,-1-1 0 0,-6 1 0 0,3 6 0 16,3-7 0-16,-3 7 0 0,0-3 0 0,-7 6 0 15,11 0 0-15,-4-3 0 0,4 3-12 0,-11 0 3 16,0 0 0-16,10 3 0 0,4 3 9 0,-3-3 11 16,0-3-3-16,-1 10 0 0,4-7-8 0,0 3-9 15,0-3 9-15,-3 4-13 0,0-4 13 0,3 3 16 16,-4 0-3-16,1 1-1 0,3-4-20 0,-3 3-5 15,-1-3-1-15,1 7 0 0,-1-1 14 0,1-6 12 16,-4 7-3-16,0 2 0 0,0-2-9 0,0-1 0 16,-3 3 0-16,-1-2 8 0,4 2-8 0,-7 7 0 15,4-6 0-15,-4 2 0 0,0 1 0 0,0 0 0 16,0-4 0-16,3 1 0 0,-3 6 0 0,0 0 0 16,4-4 0-16,-4 4 0 0,3-6 0 0,1 5 0 15,-1-5 0-15,1 6 0 0,-1-7 0 0,1 7 0 0,3-6 9 16,-3 5-9-16,3-5 0 0,-4 0 0 0,4 5 0 0,0-5 0 15,-3 6 0-15,3-7 0 0,-4 7 0 0,-3 0 0 16,4-3 0-16,-1 6 0 0,1-4 0 0,-4-5 8 16,0 6-8-16,0 3 0 0,3-4 0 15,-3 4 0-15,-3-9 0 0,6 9 0 0,1-3 0 0,0 0 8 16,-1-4-8-16,1 4 0 0,3 3 0 0,-4-3 0 16,8-7 0-16,-1 7 0 0,-6-6 0 0,6-1 0 15,-2 4 0-15,2-4 0 0,-3 1 0 0,0-4 8 16,-3 10-8-16,6-6 0 0,1-1 0 0,-1 7 0 15,-2-6 0-15,2 2 0 0,-3 1 0 0,4-7 8 16,-1 4-8-16,1 6 0 0,0-7 0 0,-1-2 0 16,1 9 0-16,-1-10 0 0,-3 4 0 0,4-4 0 0,-1 3 9 0,1-2-9 15,-4-7 12-15,4 6-12 16,-1 1 0-16,4-1 0 0,-7-6 0 0,4 4 0 0,0-4 13 0,3 6-4 16,-4-6-1-16,4 7 0 0,-3-10 0 15,3 6-8-15,-3-3 12 0,3 7-4 0,-4-7-8 0,5 6 8 16,-1-9-8-16,0 9 8 0,0 4-8 0,0-7 0 15,0 4 0-15,4-7 0 0,-1 9 0 0,-3-2 0 16,-6-10 0-16,6 9 0 0,0 1 0 0,3-7 0 16,1 6 0-16,0-3 0 0,-1 1 0 0,4-7 8 15,-3 9-8-15,0-9 0 0,3 10 8 0,-3-10-8 16,3 6 8-16,0-3-8 0,-3 0 0 0,-1-3 8 0,1 6-8 0,-1-3 0 16,1 4 12-16,-4-4-4 0,4-3 0 0,-4 3 0 15,0-3-8-15,0 6 0 0,4-3 0 16,-1-3 8-16,1 10-8 0,0-10 0 0,3 6 0 0,-3-3 0 15,3 0 0-15,0 4 0 0,4-4 0 16,-1 3 0-16,-3-3 0 0,1-3 0 0,2 10 0 16,1-7 0-16,0-3 0 0,-4 6 0 0,0-3 0 0,0 3 0 15,0-2 0-15,-3-4 0 0,3 0 0 0,-3 3 0 16,3 3 0-16,0-3 0 0,4-3 0 0,-1 0 0 16,1 0 0-16,3 6 0 0,8-6 0 0,-1 0 0 15,-3 0 0-15,3 3 0 0,4-3 8 0,0 7-8 16,-4-7 0-16,4 3 0 0,-1-3 0 0,-2 0-11 15,-1 0 11-15,4 0 0 0,0 0 0 0,3 0 0 16,-3 0 0-16,3 0 0 0,-3 0 8 0,0 0-8 16,0 3 0-16,-4-3 0 0,0 6 0 0,0-6-8 0,-3 3 8 0,0-3 0 15,0 0 8-15,-1 7-8 0,5-14 0 16,2 7 0-16,1 0 0 0,0 0 0 0,3 0 0 0,-3 0 0 16,7 0 0-16,-4 0 8 15,4 0-8-15,-3 0 0 0,-5 0 0 0,5 0 8 0,3 7-8 16,-1-7 0-16,5 0 0 0,-1 0 0 0,1 3 0 15,3-3 0-15,-8 0 0 0,5 6 8 0,-4-3-8 0,0 0 0 16,3-3 0-16,-3 0 0 0,0 0 0 16,3-3 0-16,0 3 0 0,4-3 0 0,-3-3 0 0,3 6 0 15,-4 0 0-15,0 0 0 0,-3-10 0 0,0 7-8 16,0-3 0-16,3 3 0 0,-3 0 16 0,4-4 3 16,-8-2 1-16,4 6 0 0,3-3-12 0,-3 3 0 15,-4-7 0-15,1 10 0 0,-1-3 0 0,0-3-17 16,1 3 4-16,-1-7 1 0,4 10 12 0,3-3 16 0,4-3-3 15,-3 6-1-15,-1 0-12 0,0 0-16 0,1-3 3 0,-1 3 1 16,-3-7 12-16,0 4 0 0,-4 3 0 0,1-3 0 16,6 3 0-16,-3-6 16 0,0 3-3 15,-4-4-1-15,4 7-12 0,-7 0 0 0,3 0 0 16,-7 0 0-16,-3 0 0 0,3 0 0 0,1-3 0 0,-5 3 0 16,5 0 0-16,2 0-16 0,1 0 3 0,4 0 1 15,-8-6 12-15,4 6 15 0,3 0-3 0,0 0-1 16,-3 0-11-16,-4 6-16 0,1-3 4 0,-1-3 1 15,0 10 19-15,-7-10 3 0,4 0 1 0,0 9 0 16,-4-6-12-16,0-3 0 0,4 0 0 0,-7 0 0 16,0 7 0-16,-4-4 8 0,3-3-8 0,-2 6 8 15,2-3-8-15,1-3 8 0,-4 10-8 0,7-7 8 0,1-3-8 0,-8 6 0 16,3-3 0-16,-2-3 0 16,-5 6 0-16,4-6-9 0,-3 4 9 0,3-4 0 15,-3 0-22-15,-1 3 2 0,5-3 1 0,-5 0 0 16,1-3-59-16,3 3-12 0,0 0-2 0</inkml:trace>
  <inkml:trace contextRef="#ctx0" brushRef="#br3" timeOffset="94948.59">22147 16991 403 0,'0'0'17'0,"7"-9"5"0,8 6-22 0,-8-7 0 16,-7 1 0-16,3 0 0 0,4 5 312 0,0-5 57 0,-7 9 12 0,0 0 3 15,0 0-238-15,0 0-47 0,0 0-10 0,0 0-1 16,0 0-52-16,0 0-11 0,0 0-1 0,0 0-1 16,0 0 7-16,0 0 2 0,0 0 0 0,0 0 0 15,4 9-2-15,-4-9 0 0,-4 10 0 0,4-7 0 16,7 9 2-16,-7-2 1 0,-3-1 0 0,6 10 0 15,1-6-9-15,3 9-3 0,-7-4 0 0,3 4 0 16,-3 0-1-16,4 0-1 0,3 0 0 0,-3 10 0 16,-4-1-3-16,3 0 0 0,8-2 0 0,-4 5 0 15,-7 4 0-15,3-1 0 0,1-5 0 0,-1 8 0 16,1-8-16-16,-1 2 0 0,-6 4 0 0,3-7 0 16,7-6 0-16,-4 7 0 0,-6-1 0 0,3 0 0 15,3-9 0-15,1 10 0 0,-11-10 0 0,0 6 0 16,3-6 0-16,4 0 0 0,4-3 8 0,-8-1-8 15,-10-2 0-15,7-7 0 0,11 4 8 0,-4-4-8 0,-4 10 0 0,1-6 0 16,-1-1 8-16,1-2-8 0,3 9 0 0,-4-7 0 16,-3 7 0-16,3-7 0 0,8-2 0 0,-4 2 0 15,-7 4 0-15,3-3 0 16,1-4 0-16,3-6 0 0,-4 10 0 0,1-4 0 0,-4-3 0 0,7-2 0 16,0-4 8-16,-4 9-8 0,-3-6 0 0,7-3 0 15,0 0 8-15,0 0-8 0,0 0 0 0,0 0 0 16,0 0 8-16,0 0-8 0,7 0 8 0,-7 0-8 15,0 0 9-15,7 6-9 0,0-6 10 0,-7 0-10 16,0 0 10-16,11 0-10 0,3 3 0 0,-3-3 0 16,-11 0-13-16,0 0 4 0,0 0 9 0,10 0 11 15,4 0-3-15,0 0 0 0,-3 0-8 0,3 0 8 16,11 0-8-16,-1 0 8 0,1-3 10 0,0 3 2 16,7-6 0-16,-4 3 0 0,4-6-10 0,-4 9-2 0,4-10 0 0,-4 10 0 15,11-9-8-15,-8 6-11 0,-6-1 3 0,7-2 0 16,3 6 8-16,0-3 0 0,1-3 0 0,-8 6 0 15,4-3 0-15,-1 3 0 0,1-7 0 0,0 7 0 16,-7 7 0-16,3-7 0 0,-4-7 0 0,1 7 0 16,-4 7 0-16,-3-7 0 0,-4 0 0 0,4 0 0 15,-4-7 0-15,-4 7 9 0,1 7-1 0,-4-7-8 16,0-7 0-16,-7 7 0 0,0 0 0 0,0 0 0 16,0 0 0-16,0 0 0 0,0 0 8 0,0 0-8 15,0 0 0-15,0 0 0 0,0 0 0 0,0 0 0 16,0 0 0-16,0 0 13 0,0 0-4 0,0 0-1 15,0 0 17-15,-3-3 3 0,-1-6 1 0,1-1 0 16,3-2-1-16,-4 2-1 0,0-5 0 0,4-1 0 16,0-6-16-16,0 3-3 0,0-3-8 0,0-9 12 0,0 9-4 0,4-9 0 15,0 6-8-15,-4-4 12 0,0-2-12 16,0 0 8-16,3-4-8 0,1 4 0 0,-1-1 12 0,-3-2-3 16,0-4-1-16,0-2 0 0,0 8-8 0,0-2 8 15,0-7-8-15,0 10 8 0,0-4-8 0,-3 7-9 16,3-3 9-16,0 9-13 0,-4 0 13 0,4 0 0 15,-3 3 0-15,-1-3-9 0,4 9 9 0,-4-5 0 16,4 5 0-16,0-6 0 0,0 7 0 0,0-7 0 16,4 3 0-16,-4 1 0 0,0-7 0 0,0 9 0 0,0-6 0 0,0 4-8 15,0-1 8-15,-4 0-10 0,4 0 10 0,0 1-10 16,-3 5 2-16,3-2 0 0,0 6 0 0,0-4 0 16,-4 7 8-16,4 3-8 0,0-9 8 15,0 9-8-15,0 0 8 0,0 0 0 0,0 0 0 0,-7 0-8 16,7 0 8-16,0 0 0 15,0 0-9-15,0 0 9 0,-7 0 0 0,7 0 0 0,-7 0 0 16,7 0 0-16,-3 6 0 0,-4-6 0 0,0-6 0 0,0 6 0 16,-1 0 9-16,1-4-9 0,-3-2 10 0,-1 6-10 15,4 0 0-15,-3-3 0 0,-8-3-8 0,4 6 8 16,-4 0 0-16,4 0 0 0,-4 0 0 0,-3 0 0 16,0 0 0-16,4 0 0 0,2 0 0 0,-6 0 0 15,-3 0 8-15,2 0 1 0,8 0 1 0,-3 0 0 16,-5 6 0-16,-2-3 0 0,-1-3 0 0,4 0 0 15,-4 6-1-15,1-2 0 0,-1-4 0 0,-3 6 0 0,6-3-1 0,-2 0 0 16,-1-3 0-16,-3 6 0 0,3-2-8 0,4-4 0 16,0 0 0-16,-4 9 0 15,-7-9 0-15,11 3 0 0,7 3 0 0,-4-2 0 0,-6-4-10 0,6 9 10 16,4-9-13-16,0 6 5 0,-4-3-1 0,8 0 0 16,-4 4 0-16,3-4 0 15,4-3-16-15,0 0-3 0,-4 6-1 0,4-3 0 16,7-3-101-16,0 0-20 0,-7 0-4 0,0 0-1099 15</inkml:trace>
  <inkml:trace contextRef="#ctx0" brushRef="#br3" timeOffset="95714.01">23015 17151 2156 0,'0'0'48'0,"-10"6"9"0,10-6 3 0,0 0 0 16,0 0-48-16,0 0-12 0,-11-6 0 0,8 6 0 15,3 0 95-15,-4-6 17 0,-3 0 3 0,0-4 1 16,7 10-45-16,-4-3-9 0,4-3-2 0,-7 0 0 16,0-1-38-16,0 4-8 0,7 3-2 0,-7-6 0 15,-3 6-12-15,-5-3 0 0,8 6 0 0,-3-3 0 0,-4 6 12 0,0-3-1 16,-4 4 0-16,0-4 0 16,8 0-11-16,-4 6 8 0,-4 1-8 0,4-1 8 0,7-6 9 0,-7 7 2 15,0-1 0-15,-4 0 0 0,4-5-10 0,0 5-1 16,3-3-8-16,-3 1 12 0,-4 2-12 0,4 0 0 15,7-2 0-15,-7-1 0 0,0 0 0 0,3-3 0 16,1 7 0-16,3-1 0 0,-4-6 0 0,4 7 0 16,-3-10 0-16,3 9 0 0,7-9-12 0,0 0 4 15,-8 0 8-15,5 9-13 0,3-9 13 0,0 0 0 16,0 0 0-16,0 0 0 0,0 0 0 0,3 4 0 0,5 5 9 0,-1-9-9 16,-7 0 9-16,14 6-9 0,7-3 8 0,-4 1-8 15,1 2 0-15,0-3 0 0,6 3 0 16,1-3 0-16,3 4 0 0,-6-1 0 15,-1 0-8-15,0-3 8 0,7 7-8 0,-7-1 8 0,-10 1-10 16,6-1 10-16,5-3 0 0,-5 4 0 0,-6-4 0 0,-1-3 0 16,1 6 0-16,-4-5 10 0,4 5-2 0,-8-3 0 15,-3-3-8-15,0 7-11 0,0-10 3 0,0 9 0 16,-3-6 8-16,-4 7 0 0,0 2 0 0,-4-2 0 16,-3-1 0-16,-7 4 0 0,-4 2 0 0,4 1 0 15,7-7-23-15,-7 4-5 16,-8 6-2-16,1 0 0 0,3-7 17 0,4 1 3 0,-3 5 1 0,2-5 0 15,8-4 9-15,0 4 0 0,-3 3 0 0,2-4 0 0,-2-9 0 0,3 7 0 16,7 2 0-16,3-5 0 0,-3 2 9 0,4 0 1 16,-1-2 0-16,11 8 0 15,-3-5 1-15,3-4 0 0,0 10 0 0,3-4 0 0,8-9 11 16,0 7 2-16,-4-1 1 0,3 1 0 0,4-7-6 0,8 6-2 16,-5 4 0-16,1-4 0 0,7-3-5 0,0-3 0 15,6-3-1-15,-6-3 0 0,0 3-11 0,0 0 0 16,-1-6 0-16,-6-3 0 15,0 9-108-15,-4-3-18 0,-7-7-3 0,0 1-1106 16</inkml:trace>
  <inkml:trace contextRef="#ctx0" brushRef="#br3" timeOffset="97352.85">16591 9882 748 0,'0'0'33'0,"0"10"7"0,0-10-32 0,-3 9-8 0,-1 1 0 0,4-7 0 15,0 6 180-15,4 1 35 16,-4-10 6-16,3 12 2 0,4-6-139 0,-7-6-28 0,0 0-6 15,7 4-1-15,4 2-7 0,-1-3-2 0,1-6 0 0,0 3 0 16,3 0-21-16,0-6-5 0,0 6-1 0,0 0 0 16,4 0-13-16,-1-4 8 0,8 4-8 0,-4 0 0 15,4-6 0-15,-4 6 0 0,7 0 0 0,-3 0 0 16,0 0 0-16,-1 0 0 0,5 0 0 0,-1 0 0 16,-4 6 0-16,1-6 0 0,3-6 0 0,1 6 0 15,-1 0 0-15,0-3 11 0,0-6-2 0,4 5 0 16,0-2 2-16,3-3 0 0,0 3 0 0,4-4 0 15,-7-6-2-15,7 4 0 0,-4 2 0 0,4-2 0 16,0-1-9-16,-4-2 0 0,0 2 0 0,0 1 0 16,-3 2 0-16,0-9 0 0,0 7 0 0,-4-1 0 15,4-5 9-15,-4 5 0 0,0-6 0 0,0 7 0 0,1-7-1 0,-5 3 0 16,1-3 0-16,0-3 0 0,-1 4-8 16,1-4-12-16,0 0 2 0,-1-7 1 0,1 7 9 15,-4-9-13-15,4 9 5 0,0-3 8 0,-4-3-16 0,4 3 5 16,-1 0 1-16,1 0 0 0,-4-4 10 0,4 7 0 15,-1 0 0-15,1-3 0 0,0 0 0 0,-4 0 0 16,-3-3 0-16,3 3 0 0,4 3 16 0,-4-6 0 16,0 3-1-16,-4-4 0 0,5-2 17 0,-5 6 4 15,1-3 1-15,0-4 0 0,-4 1-13 16,0 0-4-16,-4-1 0 0,4 1 0 0,-3 6-12 0,0-6-8 16,-1-7 10-16,1 7-10 0,3-4 15 0,-3-6-3 0,3 7-1 0,0-7 0 15,0 0-3-15,3-3 0 16,-2 4 0-16,2-1 0 0,1 6-8 0,0-5 10 15,-4-1-10-15,3 6 10 0,1-5 12 0,0 5 2 0,3-6 1 16,-4 0 0-16,1 7 5 0,-4-4 1 0,0 1 0 16,0-1 0-16,0-3-18 0,1 7-3 0,2-7-1 15,-3 7 0-15,0-7 3 0,1 9 1 0,-1-8 0 0,0 5 0 16,0-9-13-16,0 4 0 0,-3-4 0 0,-1 3 0 16,4-3 0-16,0 3 0 0,-3-3 0 0,3 4 0 15,-3-4 0-15,-1-3 8 0,1 3-8 0,3 0 0 16,-4-6 18-16,5 6 1 0,-1 0 0 0,0 0 0 15,-4-3-31-15,5 12-7 0,-1-5-1 0,3-1 0 16,-3 10 20-16,4-4-10 0,-4 1 10 0,4 2-8 16,-4 1 0-16,4-1 0 0,-1 1 0 0,1 3 0 15,-1-3-5-15,-2-1-1 0,6 1 0 0,-4-1 0 0,5 1 14 0,-1 0 0 16,3-1 0-16,-2-2 0 0,-1 9 0 0,0 0 0 16,4-10-13-16,-1 4 5 0,1 6 8 0,0 0 0 15,-1-7 0-15,5 7 0 0,-1-3 0 16,0 3 0-16,7-3 0 0,1 3-8 0,-1 3 8 15,4-7 0-15,-1 11-9 0,5-7 9 0,-1-4 0 16,0 7 0-16,-3 0 0 0,0 4 0 0,0 2 0 16,0-3 0-16,-1 0 0 0,1 4 8 0,0-1-8 0,0 3 0 15,0 1-10-15,0-1 10 0,-1-2-12 0,1 11 12 16,0-5-13-16,0 0 5 16,0 9-21-16,-1-10-4 0,1 7-1 0,-4-6 0 0,8 9 12 0,-4-10 2 15,-1 10 1-15,5-3 0 0,-1-3 5 0,0 6 1 16,4-3 0-16,-3 0 0 15,-1 3-21-15,0 3-4 0,-3-3-1 0,7 0 0 16,0 3-174-16,0-3-35 0,42 9-8 0,-14 1 0 0</inkml:trace>
  <inkml:trace contextRef="#ctx0" brushRef="#br4" timeOffset="103401.49">22186 15207 1292 0,'14'-19'57'0,"-14"19"12"0,0-9-55 0,0 6-14 0,11-7 0 0,-8 1 0 16,-6 6 92-16,3-4 16 16,0 7 4-16,0 0 0 0,0 0-22 0,-7 0-4 0,0 0-1 0,3 0 0 15,4 0-25-15,-7 7-6 0,0-4-1 0,0 6 0 16,0 4-6-16,0-4-2 0,0 1 0 0,0 2 0 15,0 7 0-15,3 3 0 0,1 0 0 0,-1 6 0 16,-3-3-24-16,4 7-5 0,3 5 0 0,0-2-1 16,-7 5-15-16,3-5 11 0,1 6-11 0,-1 3 10 15,-3 9-10-15,0-3 0 0,0 3 0 0,0 1 0 0,3-1 0 0,-3 0 0 16,-3-12 0-16,6 0 0 0,4-7 0 0,-3 4 0 16,-1-7 0-16,1-6 0 0,-5-3 20 0,8 7 0 15,0-11-1-15,0-2 0 0,-3 3 4 0,3-7 1 16,3-2 0-16,1 2 0 0,0-2-12 0,-1-1-1 15,1 1-1-15,3-7 0 0,0-3 13 0,0 0 2 16,-7 0 1-16,7 0 0 0,7 0-11 16,-4 0-3-16,-2-10 0 0,-1 7 0 0,7-6 4 15,-4 6 0-15,1-4 0 0,-1-2 0 0,-6 6-16 16,7-7 0-16,3 7 0 0,-7-3-10 0,0 3 10 0,3 0 0 16,8-4 0-16,-7 4 0 0,3-3 0 0,-4 6 11 15,1 0-11-15,7 0 12 0,3 0-4 0,-4 0 0 16,-3 0 0-16,8 0 0 0,2 0-8 0,1 0 8 15,-7 0-8-15,-1 0 8 0,4 6-8 0,1-6 0 16,-1 0 0-16,-4 0 0 0,1 0 8 0,3 0-8 0,4 3 0 16,-4-3 8-16,-7 0 1 0,4 0 0 0,7 0 0 0,-1 0 0 15,-10 0-9-15,7 0 0 0,-3 0 0 0,7 0 0 16,0 0 11-16,-4 0-3 0,-7 0-8 0,7 0 12 16,4 0-12-16,-4 7-16 0,-4-7 3 0,1-7 1 15,3 7 12-15,0 7 8 0,-6-4 0 0,-1-3-8 16,0 3 0-16,0-3 0 0,0 6 0 0,-3-3 0 15,3-3 0-15,-4 0 0 0,1 7 0 0,-1-4 0 16,-3-3 8-16,1 3-8 0,-8-3 12 0,7 0-12 16,0 6 0-16,0-6 0 0,-7 0 0 0,7 0 0 15,0 0 11-15,0-6-11 0,-4 3 10 0,8 3-10 16,-7 0 14-16,3-3-3 0,0-4-1 0,0 7 0 16,0-9 2-16,0 6 1 0,0 0 0 0,0-4 0 15,0-2-4-15,-4 6-1 0,5-3 0 0,-1-7 0 16,-4 4 8-16,4-1 2 0,-3 4 0 0,3-10 0 0,-4 4 1 15,1-7 0-15,-1 3 0 0,1-6 0 0,-4-6-11 16,3 6-8-16,1-9 12 0,-1-1-12 0,-3 1 8 0,0-3-8 16,4-4 0-16,0-6 0 0,-4 10 0 0,3-4 0 15,1-3 0-15,-1 7 0 0,-3-7 0 0,4 10 0 16,-1-7 0-16,4 0 0 0,0 4 0 0,0-4 0 16,-3 4 0-16,6 2 0 0,-3 1 0 0,1 0 0 15,-1-1 0-15,3 1 0 0,-6 9 0 0,-1-3 0 0,-3 0 0 16,4 3 0-16,-4 0-10 0,0 9 10 0,0-5-10 0,0 8 10 15,-7-2-20-15,3 2 1 0,1 1 1 0,-4 3 0 16,-4-1-2-16,4-2 0 0,-4 9 0 16,1-10 0-16,-1 7 9 0,1 0 2 0,-1-3 0 15,0 3 0-15,1-4 9 0,3 4 0 0,-4-6 0 0,4 9-8 16,0-9 8-16,-3 9 0 0,2-10 0 16,1 10 0-16,0-3 0 0,0-6 0 0,0 9 0 0,-3-4 0 15,3-2 0-15,0 6 0 0,-4 0 0 0,-3 0-8 16,3 0 8-16,-3 0 0 0,-3 0 0 0,2 6-8 15,-6-2 8-15,-3-4 0 0,2 0-9 0,1 6 9 16,0-3 0-16,-4-3 0 0,-6 0 0 0,6 3 0 16,7-3 0-16,-3 0 0 0,-11 0 0 0,4 6 0 15,3-6 0-15,1 0 8 0,-1 0-8 0,-3 0 8 0,-4 4 2 0,7-4 0 16,1 0 0-16,-5 0 0 16,-2 0-10-16,-1 0 0 0,4-4 0 0,-4 4 0 0,0 0 0 0,1 0 0 15,-1 0 0-15,4 0 0 0,3 0 0 0,0 0 0 16,-3 0 0-16,7 0 0 0,0-6 0 0,3 6 0 15,-7 0 0-15,4 0 0 0,3 0 0 0,1 0 0 16,6 0 0-16,-6-3 0 0,2 3-18 16,5 0 4-16,-1-3 1 0,4-3 0 15,-3 6-21-15,3 0-4 0,7 0-1 0,0 0 0 16,0 0-114-16,0-10-23 0,0 1-5 0,0 9-981 16</inkml:trace>
  <inkml:trace contextRef="#ctx0" brushRef="#br4" timeOffset="104199.79">23160 15204 1677 0,'0'0'36'0,"-4"-6"8"0,4 6 2 0,-3-4 2 0,-1-2-38 0,1-3-10 0,3 9 0 0,0 0 0 16,-4 0 112-16,4 0 21 0,0 0 4 0,0 0 1 16,0 0-38-16,0 0-7 0,-7-3-1 0,0 3-1 15,7 0-51-15,-10 0-9 0,-5 0-3 0,1 3 0 16,4-3-28-16,-8 9 0 0,-3-9 0 0,0 10 0 0,-4-1 14 0,0-6-3 15,-3 7-1-15,0-1 0 0,-7-9-10 0,10 9 0 16,7-5 0-16,-6 2 8 0,-5-3 16 0,5-3 4 16,-1 6 0-16,7-3 0 0,-3 0-14 0,0-3-2 15,0 7-1-15,0-4 0 0,3 3-11 0,-3-3 0 16,-7-3 0-16,3 10 0 0,4-1 0 0,-4 1 0 16,-3-7 0-16,3 9 0 0,1-6 0 0,-1 4 0 15,7-7 0-15,4 6 0 0,-7-5 0 0,10 2 0 16,4-3 0-16,0 3 0 0,-3-3 0 0,-1 0 0 0,11-3 0 0,0 0 0 15,0 0 8-15,0 0-8 0,0 0 0 0,0 0 8 16,14 10-8-16,-10-1 0 16,-1 1 0-16,8-7 0 0,6 6 0 0,8 7 12 0,-7-10-12 15,3 4 12-15,4-1 2 0,3 0 1 0,7-5 0 16,-7 5 0-16,1-3-6 0,-1 1-1 16,4-1 0-16,3-3 0 0,-7 3-8 0,0-3 0 0,4 4 0 0,0-4 0 15,-8 0 8-15,5-3-8 0,-5 6 0 0,5-3 8 16,-5-3-8-16,-6 7 0 0,-4-7 0 0,-3 3 0 15,6-3 0-15,-10 0 0 0,-7 0 0 0,0 0 0 16,0 0-16-16,0 0-3 0,0 0 0 0,0 0 0 16,-10 9 7-16,-1-6 2 0,1 7 0 0,-12-4 0 15,1-3 2-15,-3 6 0 0,-1 1 0 0,4-1 0 16,-4-2-8-16,-7 8 0 0,0-2-1 0,4-1 0 16,4 7 6-16,-5-6 2 0,1-1 0 0,3 4 0 0,4 0 9 0,0-7 0 15,-4 10 0-15,1-7 0 0,6 7 0 0,0-6 11 16,1 6-3-16,-1-7 0 0,1 7-8 0,-1-7 0 15,7 7 0-15,4-6 0 0,0-1 0 0,4 4 0 16,6-10 0-16,4 4 0 0,-3-1 18 16,6 4 2-16,-6-4 0 0,10-3 0 15,4-3 25-15,-1-3 6 0,-3 7 1 0,8-7 0 0,2 0-20 0,1-7-3 16,-4 7-1-16,4 0 0 0,3-9-16 0,4 9-3 16,3-9-1-16,-7 5 0 0,-7-5-20 0,11 0-4 15,14 6 0-15,-7-7-1 16,0 1-59-16,-8-1-12 0,5 4-3 0,-8-10-757 15,0 7-151-15</inkml:trace>
  <inkml:trace contextRef="#ctx0" brushRef="#br4" timeOffset="106741.79">16672 9867 1198 0,'0'0'53'0,"0"0"11"0,-7-7-51 0,0 4-13 16,0-3 0-16,0 3 0 0,0 0 53 0,7 3 8 16,0 0 2-16,0 0 0 0,-4-6-19 0,4 6-4 15,-3-10-1-15,3 10 0 0,0 0-23 0,0 0-5 16,0-3-1-16,7-6 0 0,0 9 18 0,0-10 4 15,4 10 1-15,-4-9 0 0,3 6 3 0,1-1 0 16,3-2 0-16,-7 3 0 0,4-3-12 0,-1 6-1 16,4-3-1-16,-3-4 0 0,3 7-2 0,4 0-1 0,-1 0 0 0,1 0 0 15,0 0-3-15,-1 0 0 16,4 0 0-16,1 0 0 0,2 10-16 0,-3-10 10 0,1 6-10 16,2-3 8-16,-3 3 3 0,4-2 0 0,0-1 0 0,0-3 0 15,-1 9 17-15,1-9 4 0,7 6 1 0,-4-2 0 16,4-4-7-16,3 0-2 0,0 0 0 0,4 0 0 15,-4 0-5-15,1 3-2 0,2 3 0 16,5-6 0-16,-4 3-9 0,-4-3-8 0,4 0 12 16,-4 6-12-16,4-2 12 0,-4-4-4 0,7 0 0 0,-3 0-8 15,0 6 16-15,0-3-3 0,0-3-1 0,3 0 0 16,0 0 4-16,4 0 1 0,0 0 0 0,-4 0 0 16,4-3-9-16,-4-3-8 0,1 6 9 0,-1 0-9 15,0-10 8-15,1 10-8 0,-4-3 0 0,3 3 9 16,-3-6-1-16,3 3-8 0,-7 3 12 0,1-4-4 15,-5-2-8-15,-2 6 0 0,-1 0 0 0,0-3 0 16,-3-3 0-16,-4 6 0 0,4-3 0 0,-4-7 8 0,0 7-8 0,-3-3 0 16,3 3 0-16,-4-4 0 0,5-5 8 0,-5 9-8 15,1-7 0-15,-1 4 8 0,1-6-8 0,3 2 0 16,-7 7 0-16,4-6 0 0,0-1 0 0,-1 7 0 16,1-3 8-16,0-1-8 0,-1 1 0 0,-3-3 0 15,0-1 0-15,1-2 0 0,-1 2 0 0,0 7 0 16,-4-9 9-16,1-4-9 0,3 4 32 0,-3-1 3 15,-1 0 0-15,1-5 0 0,-1-1-9 0,1-3-2 16,3 0 0-16,-3-6 0 0,-1 6 12 0,1 0 3 16,-1-3 0-16,1-4 0 0,0-2-24 0,-1 6-5 15,1-3-1-15,-1 3 0 0,1-3-9 0,-1-4 12 16,1 1-12-16,-4-1 12 0,4 1-12 0,-4 0 0 0,0-1 0 16,0 1 8-16,-4 0-8 0,4-1 10 0,-3 7-10 15,3-3 10-15,-7-3 2 0,4-1 0 0,3 1 0 16,-4 0 0-16,4-1-4 0,-3-2-8 0,3 2 12 0,0 1-4 15,0-4 0-15,0-2-8 0,0 5 12 0,0-2-4 16,4-7-8-16,-4 7 12 0,0-4-12 0,0 4 12 16,0-7-12-16,0 9 10 0,0-2-10 0,-3 0 10 15,-1-4-10-15,4 3 0 0,0-2 0 0,-3-1 0 16,-1 0 0-16,1 7 0 0,-1-3 0 0,1-7 0 16,-1 10 0-16,1-10 0 0,-1 9 8 0,1-2-8 15,-1 3 0-15,1-4 0 0,-1-3 0 0,5 4 0 16,-5-4 0-16,4 4 0 0,-3-7 0 0,-1 10 0 0,4-10 0 15,-3 6 0-15,3 1 0 0,0-4 0 16,0 7 0-16,-4-4 0 0,5 4 0 0,-1-3 0 16,0 2 0-16,0 1 0 0,0 0 0 0,0-7 0 15,0 7 0-15,0-1 0 0,3 4 0 0,-2-3 0 16,2 2 0-16,-3-2 0 0,4 6 0 0,3-3 0 0,-4-4-8 16,5 1 8-16,-1 9 0 0,0-6 0 0,3 3 0 0,1-3 0 15,-4 6-9-15,4-4 9 0,-1-2 0 0,5 9 0 16,-1-6 0-16,-4 3 0 0,1-6 0 0,0 6-8 15,3 0 8-15,4 0 0 0,-4-6 0 0,0 6 0 16,4 6 0-16,-1-2 0 0,-3-1 0 0,4-3 0 16,-4 3 0-16,4 7 0 0,-4-7 0 0,4 3 14 0,0 0-4 0,3 4-1 15,0-7-9-15,0 6 0 0,4 4-12 16,3-3 12-16,4-1 0 0,-4 7 0 0,1-16 0 16,-1 12 0-16,4-2 8 0,0 2-8 15,-1-2 12-15,1-1-4 0,-4 4 0 0,-3-4-8 0,3-2 12 0,4 2-4 16,0 4-8-16,-4-4 0 0,4 4 0 0,-4-1 0 15,-3 7 0-15,3-6 0 0,1-1 0 16,-1 7 0-16,-3-3 0 0,-4 0 0 0,0-1 0 16,4 4 0-16,-4-3 0 0,0 6 0 0,1-9 0 0,2 9 8 15,8 0-8-15,-4-13 0 0,1 13 0 0,3-9-11 16,3 6 11-16,-3-4 0 0,-1 4 0 0,-2-6 0 16,-5 6 0-16,5-4 0 0,-4 4 0 0,-1 0 0 15,-6-3 0-15,0 3 0 0,6-4 0 0,-6-2 0 16,0 3-18-16,-4-1 2 0,-3-2 0 0,3 0 0 15,0 2-37-15,-3 1-7 0,-8-3-2 16,4-4 0-16,4 10-136 0,-4-3-27 0,-10-7-6 0,-4 4-1 0</inkml:trace>
  <inkml:trace contextRef="#ctx0" brushRef="#br3" timeOffset="110973.8">23848 9559 1450 0,'-14'0'64'0,"14"0"14"0,-11 0-62 0,4-6-16 15,7 6 0-15,-7 0 0 0,0-3 36 0,7 3 5 16,0 0 1-16,0 0 0 0,0 0 19 0,0 0 4 16,0 0 1-16,0 0 0 0,0 0 16 0,0 0 3 15,7-6 1-15,4 6 0 0,-1 0-29 0,1 0-5 16,3 6-2-16,0-3 0 16,0 7-27-16,0-7-6 0,4 6-1 0,3-9 0 0,0 10-16 0,0-7 0 15,4 6 0-15,0-3 0 0,-4-6 26 0,4 3 2 16,-1-3 0-16,-3 0 0 0,4 0-10 0,0 0-2 15,0-3 0-15,-1 3 0 0,4-6 0 0,1 3 0 16,-1-6 0-16,0 5 0 0,4-2 13 0,-4 3 3 16,0-3 0-16,1 6 0 0,2-7-32 0,-3 1 0 15,1 6 0-15,-1-3 0 0,0-3 0 0,0-4 0 16,1 10 0-16,-5-3 0 0,1-6 12 0,0 6-3 0,-1-4-1 16,5 4 0-16,-5-6 4 0,5-1 0 15,-5 1 0-15,4-3 0 0,1 2 8 0,-5-2 1 0,1-7 1 0,3 6 0 16,-3 1 6-16,0-7 2 0,-1 0 0 0,1 6 0 15,3-5-19-15,0 2-11 0,-3 0 12 0,3 1-12 16,-3-4 0-16,3 0 0 0,1 3 0 0,-1-2 0 16,0-4 0-16,0 0 0 0,4 0 0 0,-4 0 0 15,7-3 0-15,-6 3 0 0,2 0 0 0,-2 0 0 16,-1 3 0-16,-3-3 0 0,-4-3 0 0,0-3 0 16,0 6 0-16,0-3 0 0,-3-4 0 0,0 1 0 0,-4-6 12 0,3 2-4 15,1 1 0-15,0 0-8 16,-4-1 12-16,3 1-12 0,4-4 12 0,-3 4-12 15,0 0 9-15,3-4-9 0,-3 7 0 0,3-3 9 16,0-1-9-16,0 1 0 0,-3 6 9 0,3-3-9 16,4 3 12-16,-8-1-1 0,-6 1-1 0,3-3 0 0,4 6 3 15,-4 0 1-15,0 3 0 0,0-3 0 16,0 1-3-16,4-1-1 0,-1 3 0 0,1-3 0 0,0 0-10 0,3 0 8 16,3 3-8-16,-2-3 8 0,2 6-8 0,1-2 10 15,0-4-10-15,3 3 10 0,0 0-10 0,0-3 0 16,4 6 0-16,0 1 0 0,7-7 0 0,-4 9 0 15,-10-6 0-15,3 4-11 0,0-4 11 0,0 0 0 0,-3 10 0 0,3-7 8 16,-3 0 0-16,3 4 0 16,-3-7 0-16,-1 6 0 0,1 4-8 0,3-3 0 0,-3-1 0 0,3 4 0 15,1-1 0-15,2-2 0 16,1 2 0-16,-4 1 0 0,8-1 0 0,-1 7-10 0,0-3 10 0,0 0-10 16,8-1 10-16,-1-2 0 15,-3 9 0-15,0-9 0 0,-1 5 0 0,5 1 0 0,3-3 0 0,-4-3 0 16,4 9 0-16,0-3 0 0,0-4 0 15,-1 4-8-15,-6 3 8 0,0-3 0 0,0 3 0 16,-4-6 0-16,-3 6 0 0,3 0 0 0,0 6 0 0,4-6-8 16,0 3 8-16,0-3 0 0,0 3 0 0,3 4 0 15,7-4 0-15,1-3-8 0,-1 9 8 0,1-9 0 16,-1 6 0-16,0-3 0 0,1 1 0 0,-1-4 0 16,4 0 0-16,0 6 0 0,3-3 0 0,-3-3-8 15,-3 0-1-15,-1 0 0 0,-3 6 0 0,-4-6 0 16,1 3-6-16,-5-3-1 0,1 0 0 0,0-3 0 15,0 3-21-15,-7 0-5 0,-4 0-1 0,0 0 0 16,0 3-135-16,0-3-27 0,-3 0-6 0</inkml:trace>
  <inkml:trace contextRef="#ctx0" brushRef="#br4" timeOffset="115143.85">24472 9512 1209 0,'0'0'108'0,"0"0"-87"0,-3 0-21 0,3 0 0 15,0 0 221-15,0 0 40 0,0 0 8 0,0 0 2 16,14 0-176-16,0-3-35 0,4 3-8 0,-1 0 0 16,-3-6-36-16,4 3-8 0,0 3 0 0,-1-3-8 0,1-4 0 0,-1 4 0 15,1-3 0-15,3 6 0 0,-3-3 0 0,3 0 0 16,0-3 0-16,0 6 0 0,4 0 0 0,0 6 0 15,0-12 0-15,6 6 0 0,1 0 25 0,3 0-1 16,-3 0-1-16,3 0 0 0,1-10 3 0,2 10 1 16,1-9 0-16,-4 6 0 15,-3-7 10-15,4 7 3 0,-5-3 0 0,5-4 0 16,-1-2-21-16,0 2-4 0,4 7-1 0,-4-6 0 0,-3-1-6 0,0 1-8 16,3 6 11-16,-3 0-11 0,-4-4 0 0,4-2 0 15,-8 6 0-15,1-3 0 0,3 3 0 0,-3 3 0 16,3-4 0-16,-3-2 0 0,3 3 0 0,0-3 0 15,4 6 0-15,0-10 0 0,-4 4 0 0,7 0 0 0,1-4 0 16,-1 7 0-16,0-6 9 0,0-1-9 16,4 1 0-16,-3 3 9 0,-1-10 0 0,0 7 0 0,0-4 0 0,-3 1 0 15,0 2-9-15,3-9 0 0,-7 7 0 0,1-1 8 16,-1-6-8-16,0 7 0 0,-3-7 0 0,-4 0 8 16,4-3 0-16,-4 10 0 0,-4-7 0 0,5 6 0 15,-1-9-8-15,0 1 0 0,-3-8 0 0,3 7 0 16,0 0 11-16,0 0 0 0,0 0 0 0,0-6 0 15,4 6 5-15,-4-3 0 0,4-3 1 0,-4 3 0 16,4-3 5-16,-1-4 1 0,1 1 0 0,0 0 0 16,0-1-3-16,3 1 0 0,7-4 0 0,-7 4 0 15,-3-3-11-15,0 2-9 0,-1 1 12 0,1 3-12 16,3-4 0-16,1 7 0 0,-5-3 0 0,1 6 0 16,0-6 0-16,-4 6 0 0,0 0 0 0,0 0 0 15,0 3 0-15,0-3 0 0,1 0 0 0,-1 3 0 16,3-3 0-16,1 0 0 0,0 1 0 0,3-1 0 15,0 3 0-15,4-3 8 0,-4 0-8 0,4 3 10 16,0-3 1-16,3 6 0 0,-3-2 0 0,3-1 0 0,-7-3-11 0,8 3 8 16,-5 6-8-16,1-5 8 0,3 5-8 0,1 1 0 15,-1-7 0-15,0 9 0 0,4-2 0 0,-4-7 0 16,1 13 0-16,2-10 0 0,1 7 0 0,-4 2 0 16,4-2 0-16,-3 0 0 0,-5-1 0 0,5 1 0 15,-5-1 0-15,5-2 0 0,2 2 0 0,1 1 0 16,7-4 0-16,0 1 0 0,0 2 0 0,0-2 0 0,-1-4 0 15,1 4 0-15,0 2 8 0,-3-2-8 0,2-1 0 0,1 1 8 16,0 2-8-16,0 1 8 16,0-1-8-16,-4 1 8 0,11-3-8 0,-7 5 0 15,0 1 0-15,-4 0 8 0,0-4 0 0,1 7-8 16,-4-6 12-16,3 6-4 0,-3-4-8 0,7 4 0 16,-1-3 0-16,5 3 0 0,3-7 0 0,-7 7 0 0,3-3 0 0,0 3 0 15,-3-3 0-15,4 2 0 0,3-5 0 0,0 6 0 16,-1-3 0-16,1-4 0 0,0 7 0 0,0-6 0 15,0-1 0-15,-4 4 0 0,1-3 0 0,-4 2 0 16,0-2 0-16,-1-4 0 0,1 4 0 0,0 0 0 16,-3-4-47-1,-1 0-11-15,-3 1-2 0,-4-4-1 0,-3 4-111 0,3-7-23 0,-7-3-4 0</inkml:trace>
  <inkml:trace contextRef="#ctx0" brushRef="#br4" timeOffset="117964.89">21967 11494 403 0,'0'0'17'0,"0"0"5"0,0 0-22 0,0 0 0 0,0 0 0 0,0 0 0 16,0 0 423-16,0 0 80 0,0 0 16 0,-3 10 3 16,-4-7-408-16,3 6-82 0,11 4-16 0,-7-4-3 15,0 7 0-15,0-4 0 0,7 1 0 0,1-1 0 16,-1 7-13-16,0-6 9 0,0 2-9 0,0 1 8 15,3 0 7-15,1 0 1 0,-8 2 0 0,5 1 0 0,2-3-2 0,-3 6 0 16,-3-3 0-16,-1 3 0 0,1 6-2 0,-1-3-1 16,1 3 0-16,-8 3 0 0,1-5-3 0,-4 11 0 15,7-2 0-15,0 2 0 0,-7-2-8 0,0-4 0 16,7 4 0-16,-4-4 8 0,1-3 1 0,-1 29 9 16,4-35-9-16,0 0 8 0,0-4 2 15,0 4 0-15,0-3 0 16,4-6-1-16,-1 5 0 0,-3-8 0 0,4 2 0 0,-4-2-6 15,3 2 0-15,4-5-1 0,-3-1 0 0,-4 3-2 16,3-2 0-16,4-4 0 0,-3 6 0 0,-1-6-9 0,4 7 0 16,4-1 0-16,0-3 8 0,-4 1-8 0,3-1 0 15,-3 3 0-15,4-2 0 0,3 2-12 0,-3 0 3 16,-8-2 0-16,8-1 0 0,6 3 9 0,-3 1-12 16,-3-10 12-16,0 9-12 0,3-6 12 0,0-3 0 15,3 7 0-15,-2-4 0 0,-1-3 0 0,3 0-10 0,11 0 10 0,1-3-10 16,-5-4 10-16,1 4 0 0,3 0 0 0,4-3 0 15,-4 3 0-15,1-4 0 0,-1 4-12 0,0-3 4 16,11 6 8-16,-7-6 0 0,-4-1 0 0,3 4-8 16,5 3 8-16,-1-6 0 0,-10 6 10 0,3 0-10 15,0 0 0-15,4 0 0 0,0 0 0 0,-4 0 0 16,-3 0 0-16,6 0 11 0,-2-3-11 0,-1-3 10 16,4 2-10-16,-1 4 0 0,1-9 0 15,0 6 0-15,3-3 10 0,0 3 0 0,-3-7 0 0,0 7 0 16,-4-3-10-16,0 3 0 0,-3-4 0 0,-4 7 0 15,0-3 0-15,-3 3 0 0,-4-3 0 0,-3-3 0 16,-1 6 0-16,-10 0 0 0,0 0 0 0,4 0 0 0,-4 0 8 0,0 0 2 16,0 0 1-16,0 0 0 15,3-10 1-15,-3 7 0 0,-3-3 0 0,-1-7 0 0,1 4-12 16,-4 0 0-16,3-4 0 0,-3 0 0 16,0-5 0-16,-4 5-14 0,1-6 5 0,-1-3 1 0,4 0 8 0,0-3 0 15,-3 0 0-15,6 0 0 0,-3-3 30 0,0-3 5 16,3-1 1-16,1 7 0 0,-4-6-15 0,7-1-2 15,-4 1-1-15,1 0 0 0,3-1 0 0,-4-2 0 16,4-4 0-16,-3 7 0 0,-1-1-6 0,4-5 0 16,0-1-1-16,4 7 0 0,-1-4-11 0,1-5 10 15,-1 5-10-15,4-3 10 0,-3 7-10 0,3-3 0 0,0 2 0 0,0 4 0 16,0-6 0-16,0 12 0 0,0-7 0 0,0 4 0 16,-3-3 0-16,3 6 0 0,-4 0 0 0,1 0 0 15,-4 0 0-15,3 3 0 16,-3-2 0-16,4 8 0 0,-4-6 0 0,3 0 0 15,-3 7 12-15,-3-7-4 0,-1 6-8 0,4 1 0 0,0-7-12 0,-3 10 12 16,-1-4 0-16,1 1 0 16,-1 2 0-16,1-2 0 0,-1 2 0 0,1 1-9 0,-4-1 9 15,0 1-10-15,0-4 10 0,0 10-12 0,-4-3 12 0,0-3-12 16,1 6 12-16,-1-1-8 0,1-2 8 0,-5 6-8 16,-2 0 8-16,-1 0-8 0,-3-3 8 0,0 3-8 15,0 3 8-15,-4-3 0 0,0 6 0 0,-3-2-8 16,3-1 8-16,-6 3 0 0,-1-3 0 0,-7 6 0 15,-3 1 0-15,3 2 0 0,-3-2 0 0,-4 2 0 16,0 4 0-16,0-3 0 0,4-1 0 0,-1 1 8 0,-2 2-8 0,2-8 9 16,8 2-9-16,0 0 10 0,-1 4 1 0,1-7 0 15,-7-3 0-15,10 7 0 16,11-1-11-16,-11-6 10 0,-3 4-10 0,0-4 10 0,6-3 0 0,-2 0 0 16,-5 0 0-16,8 0 0 15,-4 0-10-15,8 0 0 0,-1 0 0 0,4-3 0 16,-7-4-23-16,10 7-3 15,7-3-1-15,-3 0 0 0,0-3-108 0,3 3-21 0,8-4-5 0,3 7-1 0</inkml:trace>
  <inkml:trace contextRef="#ctx0" brushRef="#br4" timeOffset="118865.83">23188 11187 1555 0,'0'0'138'15,"0"0"-110"-15,0 0-28 0,-7 0 0 0,-4 0 174 0,4 0 30 16,-3 3 5-16,3-3 2 16,-4 0-131-16,4 0-25 0,-3 0-6 0,-1 0-1 15,4 0-28-15,-7 0-7 0,-4 0-1 0,4 0 0 16,0 0-12-16,-7 6 0 0,-4-3 0 0,-7-3 0 16,1 7 0-16,-1-1 0 0,4 0 0 0,-4-3 0 15,-3 7 0-15,-1-10 0 0,1 9 0 0,0-6-10 0,3 7 23 0,0-4 5 16,4-3 1-16,0 7 0 0,3-7 24 0,0 6 5 15,-3-9 0-15,3 10 1 0,4-7-27 0,0 6-6 16,-7-3 0-16,3-3-1 0,11 7-15 0,-4-7 0 16,-3 3 0-16,0-3 0 0,-4 7 0 0,8-4 0 15,3 0 0-15,0 1 0 0,-8-4 0 0,8 3 0 16,7-3 0-16,0 7-10 0,-3-7 10 0,3 6 0 0,0-3 0 16,7-6 0-16,0 0 0 0,3 4 0 0,-3-4 0 15,4 12 8-15,6-6 11 0,1-2 2 16,-11-4 1-16,10 6 0 0,8 0 1 0,3-6 0 15,-3 6 0-15,-1-3 0 0,8 4-14 0,0-4-9 0,7 3 12 16,-4-3-12-16,-4 0 9 0,1-3-9 0,3 10 0 0,1-4 9 16,-5-3-9-16,-3 7 0 0,4-7 0 0,0-3 0 15,-4 9 0-15,4-9 0 0,-11 6 8 16,11-2-8-16,3-4 0 0,-7 0 0 0,-7 3 9 0,0-3-9 16,7 6 0-16,-7-3 0 0,1-3 0 0,-15 0 8 15,3 0-8-15,4 6 9 0,4-2-9 0,-4 5 10 16,-7-9-10-16,0 0 0 0,0 0 0 0,0 0 0 15,-4 9-8-15,-3-6 8 0,4 7-10 0,-4 2 10 16,0-2-14-16,-4-1 3 0,-7 1 1 0,4-1 0 16,4 0 10-16,-5-2 0 0,-6 2 0 0,4 1-8 15,-1-4-1-15,4 0 0 0,-4 4 0 0,-3-1 0 0,0 3 9 0,0-2 12 16,3-1-2-16,-3 4-1 0,-7 3-9 0,7-4-11 16,-1 1 3-16,5-1 0 15,-4-2-5-15,3-1-1 0,4 3 0 0,7-2 0 16,3-1 14-16,-3 1 0 0,-3-7 12 0,10-3-12 0,0 0 23 0,0 0-3 15,0 0 0-15,0 0 0 16,0 0-6-16,7 0-2 0,-7 0 0 0,7 9 0 0,-7-9-1 0,10 0-1 16,8 10 0-16,-7-7 0 0,-4 3 8 0,7-3 2 15,3 3 0-15,1-2 0 0,0 5-4 0,-1-6 0 16,1 7 0-16,3-1 0 0,4-3-3 0,-1 1-1 16,-2 2 0-16,6-3 0 0,11-3-1 0,-8 7-1 15,-2-7 0-15,2 6 0 0,5-9-10 0,2 7 0 0,1-4 0 0,0-3 0 16,-4 3-11-16,1-3-7 0,-1-3-2 0,0 3 0 31,0 0-93-31,1-3-19 0,-1 3-4 0,4-7-1 16,3 7-128-16,1 0-26 0,38-3-5 0,-21-3 0 0</inkml:trace>
  <inkml:trace contextRef="#ctx0" brushRef="#br3" timeOffset="123580.97">22084 13012 2606 0,'0'0'57'0,"0"0"12"0,7-6 3 0,-7 6 1 0,0 0-58 0,0 0-15 0,0 0 0 0,0 0 0 15,0 0 17-15,0 0 1 0,0 0 0 0,0 0 0 16,0 0 11-16,0 0 3 0,0 0 0 0,0 0 0 15,3 6 0-15,-3-6 1 0,-3 9 0 0,-1-5 0 16,8 8-9-16,-1-6-1 0,5-3-1 0,-1 7 0 16,0-1-4-16,0 4-1 0,3-4 0 0,1 4 0 15,-4 2-17-15,0-2 8 0,7 0-8 0,-3-1 0 0,-4 7 0 0,3 0 0 16,4-4 0-16,-3 10 0 0,-7 1 12 0,3-4-12 16,-7 6 12-16,3-3-12 0,4 6 0 0,-7 1-12 15,-7 5 0-15,-3-2 0 0,2-4 12 0,1 4 0 16,-3-4 0-16,-4-3 0 0,3 3 0 0,1-5 0 15,6 2 0-15,-3-3 0 0,-4 3 0 0,4-6 0 16,7 0 0-16,-3 6 0 0,-1-12 8 0,1 3-8 16,3 3 0-16,3-4 0 0,-3 1 0 0,0-3 0 0,-3 0 8 15,3-1-8-15,3 1 0 0,-3 0 8 0,-3-1-8 0,-1 1 0 16,1-3 8-16,-1 5-8 0,1-5 0 16,-4 6 0-16,3 0 0 0,-3-4 0 0,3 4 0 15,-3 0 0-15,-3 3 0 0,3-10 0 16,3 7 0-16,4-6 0 0,-3-1 0 0,-1-2 0 15,4 5 0-15,0-8 0 0,7 2 0 0,-7-3 0 0,0-6 10 0,4 10-10 16,3-4 25-16,-4 0 0 0,-3-6 0 0,0 0 0 16,0 0-25-16,7 3 0 0,-7-3 8 0,4 10-8 15,-4-10 8-15,0 0 0 0,0 0 0 0,0 0 0 16,0 0-8-16,0 6 0 0,3 0 0 0,-3-6 0 16,0 0 0-16,0 0 0 0,0 0 0 0,0 0 0 15,8 0 0-15,-8 0 0 0,0 0 8 0,0 0-8 16,7 7 12-16,3-7 0 0,-3 0 0 0,4-7 0 0,-1 7 2 15,1 0 1-15,0-6 0 0,-1 0 0 0,-10 6-15 0,14-3 0 16,4-4 0-16,0-2 0 0,-11 9 0 0,7-6 9 16,3-1-9-16,1 7 12 0,-4-3-12 0,7-3 0 15,4 6-12-15,3 0 12 0,4 0-10 0,-4 0 10 16,-3 0 0-16,7 6-9 16,3-3 9-16,0-3 0 0,-7 0 8 0,4 7-8 0,3-4 0 15,1 0 0-15,-1-3 0 0,-3 0 0 16,-4 9 0-16,4-9 0 0,3 0 0 0,0 7 0 0,-3-4 0 0,0-3 0 15,-1 0 0-15,1 0 0 0,0 0 0 0,-4 0 0 16,-3 0 0-16,-4 0 0 0,-3 0 0 0,3 0 0 16,0 0 0-16,-3-3 0 0,-1-4 0 0,-3 7 0 15,4-9 0-15,-7 9 0 0,3-3 0 0,-4 0 0 16,1-4 0-16,-4 7 0 0,-7 0 0 0,7-3 0 16,0-3 0-16,-7 6 0 0,4 0 0 0,3-9 0 0,0 5 0 0,-4-5-8 15,4 9 8-15,-3-3 0 0,-1-6 0 0,4-1 0 16,0 7 0-16,-3-3 0 0,3-4 0 0,-3 7 8 15,-1-6-8-15,4-1 11 0,-3 1-11 0,-1-4 12 16,1 4 0-16,-1 0 0 0,-3-4 0 0,4 4 0 16,3-7-3-16,-4 0 0 0,1-6 0 0,3 10 0 15,0-10-1-15,-3 3-8 0,-1-6 12 0,4-3-4 16,-3-4-8-16,3 1 0 0,0 0 9 0,0-1-9 16,-4 1 0-16,4 6 0 0,-3-13 0 0,3 7 0 15,0-1 0-15,0 4 0 0,0-3 0 0,0 0 0 16,0 2 0-16,0-2 0 0,0 0 0 0,0 6 0 15,1-4 0-15,2-2 0 0,-3 6 0 0,0 0 0 16,0 0 0-16,0-4 0 0,0 8 0 0,-3-1 0 16,3 0 0-16,-4 0 0 0,1 0 0 0,0 0-8 0,-1 3 8 15,-3 0-8-15,4 7 8 0,-4-7-8 16,0 6 8-16,0 4-10 0,0-4 10 0,0 4-10 0,-4-4 10 0,4 4 0 16,0 0 0-16,-3 5 0 0,3-5 0 0,-4 3 0 15,4-1 0-15,-4 1 0 0,4-3 0 0,-3 6 0 16,-1-4 0-16,1 4-8 0,-1-6 8 0,1 9 0 15,-4-10 0-15,3 10 0 0,-3-3 0 0,0-6 0 16,0 9 0-16,0-10 8 0,0 10-8 0,-4-3 0 16,1-3 0-16,-1 6 0 0,-3 0 0 0,0 0-12 15,-4 0 12-15,1 0-12 0,-1 0 12 0,0 6 0 0,-3-3 0 0,0-3-8 16,0 10 8-16,-4-10 0 0,4 9 0 16,-7-6 0-16,3 7 0 0,0-4 0 15,1 0 0-15,-4 4 0 0,3-1 0 0,-7 1 11 16,0-1-3-16,1-6 0 0,-1 7-8 0,-3-1 0 15,-8-6 0-15,4 6 0 0,1 1 0 0,-1-4 0 16,4-3 0-16,-1 0 0 0,-3 4 0 0,4-7 10 0,7 0-10 0,0 0 10 16,-4 0-10-16,4 0 0 0,3 0 0 0,4 3 8 15,-4-3-8-15,1-3 0 0,-1 3 0 16,4 0 0-16,3 0 0 0,-3 0 0 0,0 0 0 0,3 3 0 16,7-3-14-16,-3 0 5 0,-7 0 1 0,0 0 0 15,7 0-5-15,0 0-1 0,-4 0 0 0,1 0 0 16,-1 0-64-16,4-3-13 0,14 3-2 0,0 0-836 15,-7-7-167-15</inkml:trace>
  <inkml:trace contextRef="#ctx0" brushRef="#br3" timeOffset="124416.35">23248 13275 2487 0,'0'0'55'0,"-7"4"11"0,-4 2 2 0,1-3 2 0,-1-3-56 0,1 6-14 16,-1-3 0-16,4-3 0 0,0 0 9 0,-4 0-1 0,4 0 0 0,0-3 0 15,0-3 7-15,0 6 1 0,-3-3 0 0,3-3 0 16,-8 6 19-16,5-10 4 0,-1 7 1 0,-3 0 0 16,-3-3-32-16,-5 2-8 0,1-2 0 0,0 6 0 15,0-3 0-15,0 3 0 0,-11 3 0 0,7-3 0 16,8 6 0-16,-8-2 0 0,-7 2 0 0,4-3 0 16,3 0 0-16,4-3 11 0,0 10-1 0,-4-4 0 15,1-3 11-15,6 3 3 0,4-3 0 0,0 0 0 16,-8-3 6-16,8 7 2 0,4-4 0 0,-4 3 0 15,0-3-32-15,-1 0 0 0,1 7 0 0,0-1 0 16,7-9 0-16,-7 10 0 0,0-7 0 0,0 6 0 16,10-3 0-16,-3-2 0 0,-7 5 0 0,7-6 0 15,0 3 0-15,7-6 0 0,0 0 0 0,-3 4 0 16,-5 2 10-16,8-6-10 0,11 3 10 0,-11-3-10 0,0 0 19 0,14 6-3 16,7-3 0-16,0 0 0 0,-3 4-4 0,3-4-2 15,4-3 0-15,3 0 0 0,4 0-10 0,-4 0 0 16,-3 6 0-16,7-3 0 0,3-3 0 0,0 10 0 15,-14-7 0-15,8-3 0 0,-1 9 0 0,0-2 0 16,0-4 0-16,-3 0 0 0,-4 6 0 0,4-3 0 16,-1-2 0-16,1 5 0 0,-7-6 0 0,-1 7 0 15,5-4 0-15,-8-3 0 0,3 6 0 0,-3-5 0 16,-3 2 0-16,-4-3 0 0,4 6 0 0,-8 1 0 16,-3-10 0-16,4 3 0 0,-4 6 0 0,-4 4-9 15,-3-4 0-15,-3 1 0 0,-5 2 9 0,1-2 0 16,-7-1-9-16,-3 0 9 0,-5 1-12 0,-2-1 1 15,2-3 1-15,1 4 0 0,-11-1 10 0,8 4 0 0,6-4 0 16,0-2-8-16,0 2 8 0,1-3 0 0,3 10 0 0,-1-4 0 16,8-8 0-16,0 11 0 0,0-8 0 0,0 2 0 15,3 0 0-15,1 1 0 0,-1 2 0 0,1-2 8 16,3-1-8-16,3 0 0 0,-3-5 0 0,3 5 0 16,-3 0 0-16,0-5 8 0,7-4-8 0,0 9 0 15,-3 0 8-15,3-5-8 0,0 5 10 0,0-9-10 16,3 9 16-16,-3-9-4 0,7 7 0 0,0-1 0 15,8-6 15-15,-1 9 2 0,-7-9 1 0,10 10 0 16,12-10-12-16,-5 6-2 0,5-3-1 0,-1 0 0 16,7-3-5-16,0 0-1 0,4 0 0 0,0 0 0 0,-4 7-9 0,4-7 0 15,0 3 0-15,0-3 0 0,-1 0-11 0,-2 0-4 16,3 0-1-16,-1 6 0 16,1-3-119-1,-4-3-24-15,4 6-5 0,0-3-1092 0</inkml:trace>
  <inkml:trace contextRef="#ctx0" brushRef="#br0" timeOffset="128768">17307 14470 172 0,'0'0'16'0,"0"0"-16"0,0 0 0 0,0 0 0 0,0 0 280 0,0 0 54 0,0 0 10 0,7 6 3 15,-7-6-187-15,0 0-38 0,0 0-7 0,0 0-2 16,0 0-5-16,0 0 0 0,0 0-1 0,0 7 0 0,-3 2-14 0,-1-3-2 16,1-3-1-16,-1 7 0 0,-3-1-18 0,4 4-3 15,-4-4-1-15,0 4 0 16,-4-1-25-16,0 7-6 0,1 0-1 0,-1 6 0 16,-3-6-16-16,0 12-3 0,-4-3-1 0,1 4 0 0,-4 2-16 15,-1 1 8-15,-2 6-8 0,-1-4 0 0,0-2 0 0,-3-1 0 16,-4 7 0-16,1-10 0 0,-1 4 0 0,0 2 0 15,0-5 0-15,8-1 0 0,-5-6 0 0,12 3 0 16,-4-6 0-16,3-3 0 16,0-6-23-16,4-1-8 0,0-5-1 0,4-1-1 15,-1-6-117-15,0 0-23 0,1 0-5 0,-1-3-562 16,1-10-112-16</inkml:trace>
  <inkml:trace contextRef="#ctx0" brushRef="#br0" timeOffset="129034.69">16768 14555 1785 0,'0'0'79'0,"0"0"17"0,0 0-77 0,0 0-19 0,0 0 0 16,0 0 0-16,0 0 184 0,7 0 34 0,0 0 6 0,3 0 2 16,4 0-159-16,0 9-32 0,4 1-7 0,0 2 0 15,-1 1 4-15,1 5 0 0,0 11 1 0,3-4 0 16,0 6-22-16,-3 1-11 0,-1 11 10 0,-3-2-10 15,4 3 32-15,-4-3 0 0,0 3 0 0,0-3 0 16,0 2-32-16,1-2-13 0,-1 0 1 0,0 3 0 16,0-7 12-16,-4-2 10 0,5-1-2 0,-1-2 0 15,0-1-28-15,0-3-7 16,-3-3-1-16,3-6 0 0,-4 3-72 0,-3-3-16 0,4-6-2 0,-8-4-1022 16</inkml:trace>
  <inkml:trace contextRef="#ctx0" brushRef="#br0" timeOffset="129663.96">16887 12140 1177 0,'0'0'52'0,"8"0"11"0,2-6-51 0,1 0-12 0,-1-4 0 0,1 1 0 0,-1-4 104 0,1 4 17 15,3-4 4-15,-3 4 1 0,-4 0-55 0,3 2-11 16,-6-2-3-16,3-1 0 0,-4 4-22 0,5 0-5 15,-5 0-1-15,1-4 0 0,-4 10 22 0,3-3 4 16,-3 3 1-16,0 0 0 0,0 0 2 0,0 0 1 16,0 0 0-16,0 0 0 0,0 0-8 0,0 0-2 15,0 0 0-15,4 10 0 0,-1-1-23 0,1 3-5 16,-1 1-1-16,1 9 0 0,-1-3 26 0,1 3 5 0,-1 0 1 0,1 0 0 16,3 9-19-16,-7 0-3 0,3 1-1 0,1-1 0 15,0 0-12-15,-4 10-2 0,-4-6-1 0,0 2 0 16,4 1-14-16,-3 3 11 0,-4 3-11 15,3-4 10-15,-3 1-10 0,4 3 0 16,-4-3 9-16,0 0-9 0,3-10 8 0,1 3-8 0,-1-5 10 0,-3-4-10 16,3 3 9-16,4-6-9 0,-3 0 8 15,-1-10-8-15,-3 7-15 0,4-6-8 0,-1-4-1 0,1 4-1 32,-4-4-98-32,3-3-19 0,-3-2-4 0,0-4-630 0,0 0-125 0</inkml:trace>
  <inkml:trace contextRef="#ctx0" brushRef="#br0" timeOffset="131106.91">17865 12466 288 0,'0'0'25'0,"-7"0"-25"0,0 0 0 0,7 0 0 15,0 0 234-15,-4 0 42 0,-3 0 8 16,7 0 1-16,0 0-170 0,0 0-35 0,0 0-6 0,0 0-2 16,0 0 16-16,0 0 4 0,0 0 0 0,7 10 0 15,0-10 12-15,4 6 4 0,3-6 0 0,0 0 0 16,-4 0-42-16,8 0-8 0,7-6-2 0,3 6 0 16,4 0-25-16,3-3-6 0,4-4-1 0,0 4 0 15,7-3-5-15,3 0-2 0,7-1 0 0,8-2 0 16,6-4 5-16,8 1 1 0,7-7 0 0,10 7 0 0,0-7-13 0,15 0-2 15,2-3-8-15,-2-3 12 0,-1-3 3 0,8 3 0 16,3-4 0-16,-4 4 0 0,-3-3-15 0,3 6 11 16,1-9-11-16,-1 2 10 0,-3 4-10 0,0-3 8 15,0 6-8-15,-4-3 8 0,0 3-8 0,-6 3 0 16,-11-3 0-16,-1 4 8 0,1 5-8 0,-7-6 0 16,-8 7 0-16,-3-1 0 0,-10-3 0 0,-8 10 0 15,-10-9-12-15,0 11 12 0,-11-5-25 0,-7 0 2 16,-3 5 1-16,-4-2 0 15,-7-3-18-15,-3 9-3 0,0-3-1 0,-11 3 0 16,0 0-31-16,0 0-6 0,0 0-2 0,0 0 0 16,0 0-135-16,-7 9-27 0</inkml:trace>
  <inkml:trace contextRef="#ctx0" brushRef="#br0" timeOffset="131776.97">17932 14577 1440 0,'0'0'128'0,"0"0"-103"15,0 0-25-15,0 0 0 0,0 0 158 0,0 0 26 0,0 0 6 0,0 0 1 16,7-3-127-16,-4-7-26 0,4 1-5 0,4-1-1 16,3-2-16-16,0-7-4 0,11 6-1 0,0-5 0 15,-1-4 15-15,8-3 3 0,3-4 1 0,4-2 0 16,0-10 27-16,10 7 6 0,4-7 1 0,7-3 0 16,7-6-11-16,4-3-1 0,6-1-1 15,1-8 0-15,7-1-14 0,10-3-2 0,0 3-1 0,0-9 0 16,1 3-14-16,6-3-2 0,0 0-1 0,4-3 0 15,0-1-8-15,3-5-1 0,-6 9-8 0,2-3 12 16,1-1 0-16,-3 4 0 0,-5 0 0 0,1 3 0 16,-4 0 2-16,-6 3 0 0,-5 0 0 0,-6 7 0 15,-1 2 2-15,-6-2 1 0,-8 5 0 0,-3 4 0 16,-3-3 3-16,-4 6 0 0,-4 0 0 0,-3 3 0 16,-4 0-10-16,-3 3-2 0,-4 1 0 0,1 5 0 15,-8 4 3-15,0-1 0 0,-3 7 0 0,3-3 0 16,-7 6-11-16,4-6 0 0,0 6 0 0,-1 0 0 0,-2 0 0 0,2 0 0 15,1 3 0-15,0-3 0 0,-8 3 0 0,4 7-11 16,4-1 3-16,-4 4 0 0,-7 0-5 0,1-1-1 16,2 7 0-16,-3 3 0 15,-3 0-48-15,-4 0-10 0,-7 0-1 0,3 3-1 16,4 3-55-16,-7 7-11 0,-10 0-3 0,-4 5-649 16,-4 4-129-16</inkml:trace>
  <inkml:trace contextRef="#ctx0" brushRef="#br0" timeOffset="132455.91">17819 12463 1746 0,'0'0'77'0,"0"0"16"0,-7 0-74 0,7 0-19 16,0 0 0-16,0 0 0 0,0 0 132 0,0 0 24 16,0 0 4-16,0 0 0 0,10 0-49 0,1 3-11 15,0-3-1-15,6 0-1 0,1 10-35 0,3-10-7 16,-3 9-2-16,6 1 0 0,5-1-29 0,-1 0-5 15,7 4-2-15,4-1 0 0,0 1-6 0,3 3 0 0,0-1-1 0,8 1 0 16,3 0-11-16,3 3 0 0,4-7-10 0,4 7 10 16,6-7 0-16,4 7 0 0,0-6 0 15,7 9 10-15,8-3-10 0,2-1 0 0,5-2 0 16,-1 6 0-16,4-3 0 0,-1 3 0 0,8 0 0 0,-4 0 0 16,1 6 0-16,-4-6 0 0,-1 6 0 0,1-3 0 15,0 7 0-15,-4-1 8 0,-3 3-8 0,-4-2 8 16,0-1-8-16,0 0 0 0,-3 1 0 0,-4-1-11 15,-3-3 11-15,-4-3 0 0,-3-3 0 16,-1 3 0-16,-3-9 0 0,0 6 9 0,0-3-9 0,-3 3 10 16,-4-3-10-16,-4-7 0 0,-3 1 9 0,-4 2-9 15,1-2 0-15,-4 0 0 0,-1-4 0 0,-2 4 8 16,3-4-8-16,-11 0 0 0,-10 1 0 0,-1-1 8 16,1 1-8-16,-4-4-12 0,-7 3 4 0,-7 1 0 31,-3 2-96-31,-4-2-20 0,0-1-3 0,-11 0-1 0,-10 4-98 0,-4-4-20 0,-35 4-4 0,4-4-1 0</inkml:trace>
  <inkml:trace contextRef="#ctx0" brushRef="#br0" timeOffset="133070.76">17893 15110 532 0,'-18'12'24'0,"11"-2"4"16,-3-1-28-16,-1-3 0 0,0 4 0 0,1-1 0 15,-1 4-68-15,4-13-19 16,-3 9-4-16,6-9-1 0,4 0 225 0,0 0 45 0,0 0 9 0,0 0 1 15,7-9-20-15,4-4-5 0,6 4-1 0,5-4 0 16,2-6-37-16,4-2-7 0,8 5-2 0,10-9 0 16,3 3-12-16,4 0-2 0,10-3-1 0,4-3 0 15,8-4-20-15,6 1-4 0,10-1-1 0,8 1 0 0,0 0-12 0,7-1-2 16,3 1-1-16,1-3 0 0,2-7-18 0,-2 9-4 16,6-8-1-16,-3 5 0 0,7-9 4 0,-4 4 1 15,4-4 0-15,0 0 0 0,-3-3-10 0,-1 3-1 16,-6 3-1-16,2-6 0 0,1 0-13 0,-7 3-2 15,0 3-1-15,-4 7 0 0,1-10-15 0,-1 6 8 16,-7 4-8-16,-7-1 0 0,-7-2 0 0,-3 12 0 16,0-4 0-16,-8 7 0 0,-10 4-16 0,-3 2 1 15,-8 0 0-15,-7 4 0 0,1 2-6 0,-15 7-2 0,-7-3 0 0,-3 3 0 16,3 3 4-16,-11-3 1 0,-10 3 0 16,0 0 0-16,0 0 18 0,0 0-12 0,0 0 12 15,0 0-10 1,0 0-76-16,0 0-15 0,0 0-3 0,-10 6-716 0,-11 0-142 15</inkml:trace>
  <inkml:trace contextRef="#ctx0" brushRef="#br0" timeOffset="133666.18">17819 14859 2484 0,'-4'-13'110'0,"4"7"22"0,-7 3-105 0,4-3-27 15,3-1 0-15,0 7 0 0,-4-6 64 0,4 6 7 16,0-9 1-16,0 9 1 0,4-3-33 0,-4 3-6 0,0 0-2 0,3-10 0 16,1 7 2-16,6-3 0 15,1 6 0-15,7-3 0 0,-1 3-12 0,4 0-2 0,1 0-1 0,6 3 0 16,7 3-19-16,4 0 0 0,3 4 0 0,4-1 0 15,0 10 8-15,3-6-8 0,4 5 0 0,4 1 0 16,-1-3 8-16,8 3-8 0,10 3 9 0,0-4-9 16,3 4 8-16,5 0-8 0,6-3 0 0,3 3 9 15,5 3 12-15,2-3 3 0,-6 6 0 0,7-3 0 16,7 7-24-16,0-4 0 0,-1 3 0 0,5 1 0 16,-1-1 0-16,1 0 12 0,-1 4-4 0,-3-4 0 15,0-2-8-15,-4-4 0 0,7 6 0 0,-6-3 0 16,-5-3 0-16,-2 4 0 0,-5-4-10 0,1-3 10 15,0 3 0-15,-4-3 0 0,-10 0 0 0,-1-1 0 16,-10-2 0-16,4-3 0 0,-4 6 0 0,-7-3 0 16,-11-7 0-16,-3 7 0 0,3 0 8 0,-6-3-8 0,-8-7 0 15,-7 10 0-15,-7-7-12 0,-3-2 12 16,0 2-39-16,-11-2-1 0,-11-1 0 0,-3 1 0 16,0-7-67-16,-7 6-13 0,-14-9-4 0,-4 6-700 15,-3-12-140-15</inkml:trace>
  <inkml:trace contextRef="#ctx0" brushRef="#br0" timeOffset="134785.84">17649 14962 954 0,'0'-15'42'0,"4"8"9"0,-4-2-41 0,4 0-10 0,-1-1 0 0,1 1 0 0,3-1 42 0,-7 4 6 16,3 0 2-16,-3 6 0 0,4-10 30 0,-4 1 7 15,0 9 1-15,0 0 0 0,0 0 5 0,0 0 2 16,0 0 0-16,0 0 0 0,7-3-23 0,-7 3-5 15,0 0-1-15,7 0 0 0,-7 0 6 0,7 0 2 16,3 0 0-16,1 3 0 0,-4-3-10 0,4 9-1 16,-1-2-1-16,4 2 0 0,-3-3-12 0,7 10-2 15,-4-3-1-15,7-1 0 0,4 1-3 0,-4 6-1 16,0-1 0-16,7 1 0 0,7-3-9 0,1 6-2 0,-1 0 0 16,4 6 0-16,0-6-7 0,3 6-1 15,4-3-1-15,3 7 0 0,4-1-9 0,0 3-2 16,7 4 0-16,0-3 0 0,10 5-12 0,1 4 9 0,0-3-9 15,3 3 8-15,3 6-8 0,8 3 0 16,-4 1 0-16,4-1 0 0,-1 0 0 0,5 7 0 0,2-4 0 0,5 4 0 16,2-4 0-16,5 4 0 0,-5-4 0 0,8 4 8 15,4 3-8-15,-5 3 10 0,5-1-10 0,-4-2 10 16,7 9-10-16,-4-6 0 0,-3 6 0 0,-7 3 8 16,-4-2-8-16,0 2 0 0,-3 0 0 0,-1 4 0 15,-6-4 0-15,-4-3 0 0,-7-3 0 0,-3 3 0 16,-8 0 8-16,4-9 2 0,4-7 1 0,-4 4 0 15,0-7-11-15,-7-9 0 0,-7 0 0 0,3-3 0 16,1-4 0-16,-8-2-14 0,1-1 3 0,-5-5 1 0,5-4 18 16,-8 0 3-16,-3-3 1 0,-7-7 0 15,0 7-28-15,-8-3-4 0,4-6-2 0,-10 2 0 16,-7-2-67 0,-4-4-14-16,0 1-2 0,-7-4-749 0,-11 3-150 0</inkml:trace>
  <inkml:trace contextRef="#ctx0" brushRef="#br0" timeOffset="135822.65">18066 12382 1612 0,'-18'-10'144'0,"11"10"-116"16,-4-3-28-16,-3 0 0 0,0-3 136 0,0 6 22 16,7-3 4-16,0-4 1 0,-4 7-100 0,4-3-20 15,0 3-4-15,7 0-1 0,-7 0-13 0,7 0-2 16,0 0-1-16,0 0 0 0,0 0 23 0,0 0 5 0,0 0 1 15,0 0 0-15,0 0 16 0,0 0 3 16,0 0 1-16,0 0 0 0,0 0-29 0,11 3-6 16,-4 4 0-16,4-4-1 0,-1 6-13 0,1-6-2 0,-1 7-1 0,4-1 0 15,-3 0-8-15,0 4-2 0,3-4 0 0,-4 1 0 16,1 2-9-16,-1-2 10 0,-3 2-10 0,4 4 10 16,-4 0-10-16,4 3 0 15,-1-7 0-15,4 10 0 0,-3-3 0 0,3 3 0 0,0 0 0 0,4 0 0 16,-1 0 0-16,5 6 0 0,-1-6 0 0,3 9 8 15,1 1 1-15,3-1 0 0,8 0 0 0,-1 1 0 16,4 2 0-16,0 4 0 0,3-4 0 0,0 10 0 16,4-3-9-16,0 0 0 0,0 3 9 0,0-1-9 15,0-2 9-15,3 3-9 0,4 6 12 0,3-6-12 16,4-3 8-16,-3 3-8 0,-1 6 0 0,1-6 0 0,-4 6 0 0,3-6 8 16,7 6-8-16,4-3 0 0,-7 3 9 15,7-6-9-15,4 10 0 0,-4-4 9 0,-3 3-9 0,3 0 0 16,0 1 0-16,0 5 0 0,0-2 0 15,0-4 0-15,-7 7 8 0,0-4-8 0,0 7 0 0,-7-10 0 16,-1 10 0-16,-2-4 0 0,3-2 0 0,-4 2 0 16,1-2 0-16,-1-4 8 0,0 0-8 0,1 1 0 15,-4-4 0-15,-1 3 0 0,-2-9 0 0,3 6 0 16,-4-6 9-16,7 0-9 0,1 3 10 0,3-3-2 16,-4 0-8-16,0-3 12 0,-3-7-4 0,4 4-8 15,-8-4 11-15,0-2-11 0,-3-1 8 0,-4 4-8 0,1-7 0 0,-1 3 0 16,-3 4 0-16,-1-4 0 0,-2-3 0 0,-1 4 0 15,4-7 0-15,-8 6-9 0,-6-3 9 0,-4-3 0 16,4-3-12-16,-4 6 4 0,-4-6 0 16,-2-3 0-16,-5 0-4 0,4-3 0 15,0 3 0-15,-3-7 0 0,-4 7 0 0,0-7 0 0,3-2 0 0,1-1 0 32,-4 1-24-32,0-10-4 0,0 0-2 0,0 0 0 15,10 3-15-15,-10-3-3 0,0 0-1 0,0 0 0 16,4-10-11-16,-8 1-3 0,-6-7 0 0,-1 1-709 0,8-7-143 0</inkml:trace>
  <inkml:trace contextRef="#ctx0" brushRef="#br0" timeOffset="136776.37">18253 12651 1551 0,'-14'-28'68'0,"10"19"16"0,1-7-68 0,-1-3-16 0,1 0 0 0,-1 7 0 16,0-7 64-16,4 3 10 0,4-2 2 0,0-1 0 16,-4 9-10-16,3-2-2 0,1-1 0 0,3 4 0 15,-4-1-35-15,1 1-7 0,-4 9-2 0,0 0 0 16,0 0-4-16,0 0-2 0,0 0 0 0,7 9 0 15,-7 1 6-15,3-1 2 0,-3 4 0 0,0-1 0 16,-3-2 10-16,3 9 3 0,0-7 0 0,-4 10 0 16,4-9 13-16,0 5 2 0,4 1 1 0,-4 0 0 15,7-3 9-15,-4 6 1 0,4-4 1 0,0 4 0 0,4 0-8 0,0-3-2 16,3 3 0-16,0 0 0 0,3 6-29 16,1-3-7-16,3 7 0 0,4-1-1 15,0 10-3-15,3 0-1 0,4 3 0 0,-1-1 0 16,1 8-3-16,3-1 0 0,-3 6 0 0,7 4 0 15,-4-4-8-15,8 4-14 0,-1-4 3 0,4 7 1 16,0-7 10-16,3 7 16 0,0 0-4 0,4 0-1 0,4-1-2 0,-4 1 0 16,0 0 0-16,3-1 0 0,-3 4-9 0,7 3 0 15,-4-3 0-15,4 0 8 0,4 6-8 0,-4-6 0 16,0 6 0-16,-4 3 8 0,4-3-8 0,-3 4 0 16,-1 2 0-16,1-3 8 0,-5 1-8 0,8-1 0 15,-3 6 0-15,-1-2 8 0,1-4-8 0,-4 4 0 0,-4-4 0 16,0-3 8-16,1-3 0 0,6 3-8 0,-3-3 12 0,4-3-4 15,-4 0 9-15,3-4 2 0,0 1 0 0,-3 0 0 16,-3-10-8-16,-1 7-2 16,4-7 0-16,0-6 0 0,0 6-9 0,0 1 0 0,-4-4 9 15,1-6-9-15,-8 9 0 0,0-3 0 0,-3-6 0 0,-4-3 0 16,1 3 0-16,-5-3 0 0,-2 2 0 16,-1 5-8-16,-3-11 8 0,-1 4 0 0,1-3 8 0,-7-4-8 15,-1-3 0-15,1 1 0 0,3-7 0 0,-3-6-8 16,-11 3 8-16,7 0 0 0,3-4 0 0,1-5 0 15,-4 3 0-15,-3-10 0 0,-1 10 0 0,4-7 0 16,1-3 0-16,-5 0 9 0,-10-6-9 0,7 4 0 16,7 2 8-16,-7-3-8 0,-7-3 0 0,0 0 0 15,0 0 0-15,7 9 0 0,4-5 0 0,-11-4 0 16,-4 9 0-16,4-9 0 0,8 6 0 0,-8-6 0 16,0 0 0-16,0 0 0 0,7 7 0 0,0-7 0 0,-7 0 0 0,3 9 0 15,-3-9-12-15,11 6 3 0,-1-3 17 0,-3 4 3 16,-7-7 1-16,0 0 0 0,11 3-12 0,-4 0 0 15,-3 6 0-15,-1 1 0 0,-3-10 0 0,4 9 0 16,3-6 0-16,-4 13 0 0,-3-10 0 16,4 4 0-16,3-1-14 0,-4 4 5 15,1 2-11-15,-4-2-1 0,7-4-1 0,0 4 0 16,0-1-96-16,0-2-19 0,0 8-4 0,0-8-731 16,4-1-145-16</inkml:trace>
  <inkml:trace contextRef="#ctx0" brushRef="#br1" timeOffset="145781.76">24232 11544 2030 0,'0'0'90'0,"-7"0"18"0,7 0-86 0,-7 0-22 0,0-6 0 0,7 6 0 16,0 0 72-16,0 0 11 0,0 0 1 0,0 0 1 16,0 0-29-16,0 0-5 0,0 0-2 0,0 0 0 15,0 0-16-15,0 0-3 0,0 0-1 0,0 0 0 16,0 0-1-16,0 0 0 0,0 0 0 0,4 10 0 16,-1-1-6-16,-3-9-2 0,0 3 0 0,7 6 0 15,-3 1-6-15,-1-4-2 0,-3-6 0 0,7 6 0 16,-7-6 23-16,7 7 4 0,0-4 1 0,4 3 0 15,-4-3-23-15,7 7-4 0,-3-7-1 0,6 6 0 16,-2 1 4-16,6 2 1 0,3-2 0 0,5 2 0 16,-1 7-6-16,4-7-2 0,3 7 0 0,0 0 0 15,4 3-9-15,3 0 10 0,1 0-10 0,3 0 10 0,-1 0-10 16,8 0 0-16,0 6 0 0,0 0 0 0,7-3 0 0,-3 10 0 16,3-4 8-16,-4 1-8 0,0 5 11 0,4-2 0 15,4 5 0-15,-1-5 0 16,4 6-11-16,-3 3 0 0,3-4 0 0,-7 1 0 0,3 3-8 0,1 0-4 15,-1-3-1-15,1 9 0 0,-1-6 13 0,-3 6 16 16,4-3-3-16,-4 3-1 0,3-6-12 0,-3 6 0 16,0-6 0-16,0 0 0 0,0 6 0 0,0-6 0 15,-3 6 0-15,3-6 0 0,-7-3 0 0,-1 3 0 0,-2 0 0 16,-1-3 0-16,1-1 0 0,-1-5-12 16,7 2 1-16,-3-2 0 0,-3-4 11 0,-4 1 0 0,3-1 8 0,-3 0-8 15,0 1 8-15,-4-4-8 0,0-3 10 0,1-3-10 16,-4 0 0-16,-1 0 8 15,1-3-8-15,-4 3 0 0,4 0 0 0,0-4 0 0,-7 4 0 16,0-9 0-16,-4 6 0 0,-4-1-8 16,5-5-1-16,-8 0 0 15,-4-4-15-15,-2 0-4 0,-1 4 0 0,-4-7 0 16,1-3-103-16,-11-3-21 0,0 0-4 0,0 0-1040 0</inkml:trace>
  <inkml:trace contextRef="#ctx0" brushRef="#br1" timeOffset="146596.04">24098 13533 1555 0,'-7'-4'138'0,"0"1"-110"0,-3-3-28 0,-1 6 0 15,0 0 126-15,1-9 20 0,3 9 4 0,0-4 1 16,0-2-64-16,0 6-13 0,7 0-2 0,-7 0-1 16,3-3-19-16,4 3-3 0,-7 0-1 0,7 0 0 15,0 0-16-15,0 0-3 0,0 0-1 0,0 0 0 0,0 0 6 0,0 0 1 16,7 3 0-16,4 7 0 0,-1-1-3 0,4-3 0 15,0 1 0-15,1 2 0 0,6 0-8 0,0 1-3 16,4-1 0-16,-1 1 0 0,4 2-1 0,4-3-1 16,7 4 0-16,3 0 0 0,4-4-8 0,4 4-2 15,3 2 0-15,3 1 0 0,0 6-9 0,4-3 0 16,4-1 0-16,3 4 8 0,11 0-8 0,-4 0 0 16,0 0 0-16,0 6 0 0,3-2 0 0,5-8 0 15,2 4 0-15,8 0 0 0,0-3 0 0,3-6 0 16,0 5 0-16,4-5 8 0,7 0-8 0,-7-4 12 15,3 0-12-15,0 4 12 0,-3-4-12 0,3 1 0 0,-3-1 9 0,3-6-9 16,-10 7 0-16,3-1 0 16,-3 4 0-16,0-4 8 0,-4 10-8 0,-7-7 0 15,-3 1 0-15,-11-4 0 0,-4 10-15 0,-10-6 3 0,-7 6 0 0,0-7 0 16,-11 1 0-16,4 5 1 0,-7-5 0 0,-4 6 0 16,-3-7 1-16,-4 7 0 0,-4-9 0 0,5-1 0 15,-12 0 10-15,4-2 0 0,0-1 0 0,-3-3 0 31,3 6-27-31,-3-9-6 0,-1 0-2 0,1 0 0 0,-4-3-93 0,0-3-20 0,0-3-3 0,-4 2-962 16</inkml:trace>
  <inkml:trace contextRef="#ctx0" brushRef="#br1" timeOffset="147333.56">24179 15906 1134 0,'0'0'50'0,"0"0"10"0,-7 0-48 15,4-3-12-15,-4-6 0 0,7 9 0 0,0 0 108 0,0 0 20 16,3-10 3-16,1 1 1 0,-1 6-32 0,4-7-7 15,0 7-1-15,8-3 0 0,-1-3-19 0,0 2-4 16,3-2-1-16,5 0 0 0,2-1-23 0,8-2-5 16,-4 2 0-16,11-2-1 0,3-4-22 0,-3 3-4 15,7-5-1-15,0 5 0 0,3-9 23 0,8 3 4 16,-1 4 1-16,8-7 0 0,3-3-15 0,7 3-2 16,3-10-1-16,1 7 0 0,3-6 18 0,4-1 3 15,7-2 1-15,3-4 0 0,0-2-8 0,7 5 0 16,1-6-1-16,3 7 0 0,-4-4-7 0,0 7 0 15,-3-4-1-15,0 4 0 0,-1 0-16 0,-2-1-3 16,-5 7-8-16,-2-3 12 0,-5 6-12 0,1-6 0 16,-7 6 8-16,-1 0-8 0,-3 0 0 0,-3 3 0 0,-4-3 0 15,-7 6 0-15,-7 1 8 0,-4-1-8 0,-3 0 0 0,0 1 0 16,-11-1 12-16,0 0-4 0,1 1-8 0,-5 2 12 16,1-6-4-16,-4 7 0 0,-3-4-8 0,-4 0 12 15,-3 1-12-15,0-1 0 0,-1 4-9 0,-6-7 9 31,3 6-89-31,-7 1-12 0,0-1-3 0,-3-3-736 0,-4 7-148 0</inkml:trace>
  <inkml:trace contextRef="#ctx0" brushRef="#br1" timeOffset="148036.84">24091 17687 1209 0,'0'0'108'0,"0"0"-87"0,0 0-21 0,0 0 0 16,0 0 184-16,0 0 32 0,0 0 6 0,0 0 2 16,11 0-152-16,3 0-29 0,0-3-7 0,0-3 0 15,4-3-2-15,3 2 0 0,4-8 0 0,6 5 0 16,1-2-1-16,3-7 0 0,8-3 0 0,6 0 0 0,1 0 15 0,2-3 4 15,5-6 0-15,3-1 0 0,7-5-15 0,0-4-2 16,14-3-1-16,0 0 0 0,4 0-11 0,0-6-3 16,6-3 0-16,4-10 0 0,11 0-5 0,0 1-2 15,7-1 0-15,0-3 0 0,7 3-13 0,-4 1 0 16,-3-4 0-16,4 0 0 0,-5-3 0 16,1 6 0-16,-3 0 0 0,-4 1 0 0,-4 5 0 0,0-2 0 15,0 5 0-15,-3 1 0 0,-3 0 0 0,-5-1 0 16,-6 4 0-16,-7 6 0 0,-1 0 0 0,-10 1 0 15,0-1 8-15,-7 6-8 0,-7 4 0 0,-7-4 0 16,-7 13 0-16,-4-7 0 16,-10 4-50-16,-4 3-3 0,0-3-1 0,-10 6 0 15,-4 0-77-15,0 3-15 0,-11-3-3 0,1 10-1 16,-4-7-76-16,-4 9-15 0,-24-24-3 0,-1 15-1 0</inkml:trace>
  <inkml:trace contextRef="#ctx0" brushRef="#br1" timeOffset="149930.87">24726 10362 1285 0,'0'0'56'0,"0"0"13"0,0 0-55 0,0 0-14 16,0 0 0-16,-3-6 0 0,-4 3 69 0,7 3 11 15,0 0 3-15,0 0 0 0,-4-6-31 0,4 6-5 16,0 0-2-16,0 0 0 0,0 0-21 0,0 0-4 16,0-4 0-16,0 4-1 0,0 0-3 0,0 0 0 15,0 0 0-15,0 0 0 0,0 0 7 16,0 0 1-16,0 0 0 0,0 0 0 16,0 0 2-16,0 0 1 0,0 0 0 0,0 0 0 0,0 0-8 0,0 0-2 15,0 0 0-15,0 0 0 0,0 0 0 0,0 0 0 16,0 0 0-16,0 0 0 0,0 0 15 0,0 0 2 15,0 0 1-15,0 0 0 0,0 0 9 0,0 0 1 16,0 0 1-16,0 0 0 0,0 0-8 0,0 0-2 16,0 0 0-16,0 0 0 0,0 0-12 0,0 0-2 15,7 4-1-15,0 2 0 0,4-3-5 0,-1 3-2 0,1-3 0 0,3 7 0 16,0-1-14-16,4 1 11 0,-1-4-11 0,5 3 10 16,-5 7-10-16,8-4 8 0,0 1-8 0,-4 0 8 15,0 5-8-15,4-5 0 0,-4 6 0 0,0 0 0 16,-3-4 0-16,6 4 0 0,-2 3 0 0,-1-3 0 15,0 3 0-15,0 0 0 0,4-3 0 0,-4 2 0 16,4 1 0-16,-4-3 0 0,3 3 0 0,5 0-11 16,-1 0 11-16,4 0 0 0,3 0 0 0,-3 6 0 15,6-3 0-15,-2 4 0 0,-1-4 0 0,0 6 8 16,4 0-8-16,0 1 0 0,-4-1 0 0,0 0 8 16,4 1-8-16,-3-1 0 0,6 0 0 0,-3-2 8 15,-1-4-8-15,5 3 11 0,-1-3-11 0,0 3 12 16,-3-3-4-16,0 4 0 0,3-7 0 0,-3 9 0 15,-3-3-8-15,-1-3 0 0,0 7 0 0,0-1 0 16,-3 3 0-16,0-2 0 0,0-4 0 0,-1 3 0 0,5 1 0 16,-8-1 0-16,0 0 0 0,-3 1 0 0,3-1 0 0,0-6 0 15,4 7 0-15,-4-1-11 0,-3 3 11 0,3 4 0 16,-3-7 0-16,-1 4 0 0,5-4 0 0,-5 7 0 16,1-7 0-16,0 4 0 0,-1-1 0 0,1-2 8 15,-4 5-8-15,8-2 11 0,-1-1-11 0,-4-2 0 16,-6-1 0-16,3 0 0 0,0 1 0 0,1-1 10 15,2 0-2-15,-3 1-8 0,1-4 0 0,2-3 0 16,-2 6 0-16,2 1-9 0,1-10 9 0,-4 6 0 16,0-3 0-16,4-3 0 0,-4-3 0 0,0 3 0 15,-3-3 0-15,3-1 0 0,-3-2 0 0,-4 3 0 16,3-7 0-16,-2 7 0 0,-1-6-8 0,0-1 0 16,-7 4 0-16,0-3 0 15,-4-4-85-15,1 0-17 0,-4 4-3 0,-4-10-648 16,1 6-130-16</inkml:trace>
  <inkml:trace contextRef="#ctx0" brushRef="#br1" timeOffset="152093.44">27711 13257 1566 0,'0'0'69'0,"0"0"15"0,3 0-68 0,-3 0-16 16,0 0 0-16,4 0 0 0,-4-4 106 0,3-2 18 15,1 6 3-15,-1 0 1 0,-3-3-33 0,7 3-7 16,-3 0 0-16,-1 3-1 0,5-3-18 0,-5-3-3 15,4 6-1-15,-7-3 0 0,4 0-21 0,-4 0-5 16,7 6-1-16,0-2 0 0,0 2-29 0,0-3-9 16,-7-3 0-16,7 3 0 0,3 7 0 0,-2-1 0 15,-1 0 0-15,-4-6 0 0,4 13 16 0,-3-10-3 16,3 4-1-16,-4-1 0 0,4 1 0 0,-3-1-1 16,-1 0 0-16,1 4 0 0,-1-10 6 0,1 7 2 15,3 5 0-15,-7-9 0 0,4 10-1 0,-4-3 0 16,3-4 0-16,-3 4 0 0,4-4 1 0,-4 4 0 15,0-1 0-15,0-2 0 0,3 5-3 0,-3-2-1 0,0-1 0 16,0 1 0-16,4 6-7 0,-4-7 0 0,3 7-8 0,4-6 12 16,-7 9-12-16,7-1 0 0,-3 8 0 0,-1-7 0 15,4 6 0-15,0-3 0 0,1 6 0 0,-1 7 0 16,-4-4 0-16,4 1 8 0,0 6-8 0,0-1 0 16,-3 4 0-16,3 0 0 0,-4 6 8 0,1 1-8 15,3 2 0-15,-3-6 11 0,-1 3-11 0,1-6 10 16,-1 6-2-16,1-6-8 0,3 0 12 0,-4-3-4 15,-3 3 2-15,7-4 0 0,-3 1 0 0,3-6 0 16,-4 5 2-16,4-8 0 0,0 9 0 0,1-10 0 0,-5 0-1 16,1 1 0-16,3-1 0 0,-4-6 0 15,4 6-11-15,-3-9 0 0,-1 10 0 0,4-7 8 16,-3-3-8-16,-1 3 0 0,-3-3 0 0,4 0 0 16,-4-3 0-16,0 3 0 0,0 0 8 0,0-4-8 15,-4-5 0-15,4 6 0 0,0-7 0 0,-3-2 0 0,-1 2 0 16,1 7 0-16,-1-6 8 0,4-4-8 0,-3 0 0 15,-1 1 8-15,1-1-8 0,-1-6 0 0,4-3 8 0,0 0-8 16,-3 10 0-16,3-10 8 0,0 0-8 0,0 0 0 16,0 0 9-16,0 0-9 0,0 0 0 0,0 0 9 15,0 0-9-15,0 0 0 0,0 0 8 0,0 0-8 16,0 0 0-16,0 0 0 0,0 0 0 0,0 0 0 0,0 0 0 0,0 0 0 16,0 0 0-16,0 0 0 15,0 0 0-15,7 3 0 0,0 6 11 0,0-9-11 0,3 0 10 0,1 0-10 16,0 0 9-16,3 0-9 0,3 0 8 0,-3-3-8 15,1-3 14-15,2 3-2 0,1 0-1 0,7-4 0 16,-4 4-11-16,3-3 0 0,1-4 0 0,3 7 0 16,-7 0 0-16,4-3 0 0,0-3 0 0,3-1 8 15,-3 7-18-15,3 0-4 0,-3-3-1 16,6-4 0-16,1 7 15 0,0-6 0 0,7-1 0 0,-4 7 0 16,0-6 0-16,1-1 18 0,2 1-2 0,-2 6-1 15,-1-7-15-15,0 1 0 0,-3 0 0 0,-4 5 0 16,0-5-15-16,1 6-2 0,-1-3-1 0,-3 2 0 15,-1-2 18-15,1 6 0 0,-4-3 0 0,0 0 0 16,0-3 0-16,1 6 0 0,-5 0 0 0,1-4 0 16,0 4 0-16,-4-6 0 0,0 6 0 0,0 0 0 15,3 0 0-15,1 0 0 0,-4 0-8 0,0 0 8 0,0 0 0 0,1 0 0 16,-5 0-8-16,4 0 8 0,-3 0 0 0,-1 0 0 16,1 0 0-16,0 0 0 0,-4 0 0 0,-7 0 0 15,10 0 0-15,-3 0 9 0,-7 0-9 0,0 0 0 16,11 6 0-16,-4-6 0 0,-7 0 0 0,0 0 0 15,0 0 0-15,11 4 8 0,-4-4 8 0,3 6 2 16,-10-6 0-16,7 3 0 0,0-3-18 0,4 0-16 16,-4 0 4-16,3 0 0 0,-2 0 12 0,-1 0 0 15,0 0 0-15,0 0 0 0,-7 0 0 0,10 0 0 16,-3 0 0-16,-7 0 0 0,0 0 0 0,0 0 0 16,7-3 0-16,-7 3 0 0,7-6 0 0,-7 6 8 15,0 0-8-15,0 0 0 0,4 0 14 0,-4 0-4 16,0 0-1-16,0 0 0 0,0 0-1 0,4-10 0 0,-4 10 0 15,3 0 0-15,-3 0-8 0,0-9 12 0,4 6-12 16,-1-7 12-16,1 10-4 0,-4-9 0 0,3 6 0 0,1-7 0 16,-1 1-8-16,1-1 12 0,-1-2-12 0,1 3 12 15,3-4-12-15,-4-6 0 0,1 4 9 0,-4-11-9 16,3 4 0-16,1-3 9 0,-4-3-9 0,3-3 0 16,-3-4 9-16,0 1-9 0,-3-13 0 0,3 12 9 15,-4-15-9-15,4 9 0 0,-3-3 0 0,-4 4 0 16,0-4 0-16,0 3 0 0,0-3-9 0,3 0 9 15,-3 0 0-15,0-3 0 0,-4 3 0 0,4 4 0 16,0-4 0-16,0 3 0 0,0 3 0 0,0-2 0 16,0-1 0-16,4 0 0 0,-8-3 0 0,7 3 0 0,-3-3 0 15,4 1-8-15,-1-4 8 0,1 3 0 16,-1-3 0-16,4 0 0 0,0 3 0 0,0 3 0 16,0-3-10-16,0 3 10 0,0 0-8 0,0 4 8 0,0-1-8 0,0 7 8 15,-3-4-8-15,3 4 8 16,-4-4-8-16,1 7 8 0,-1-3-8 0,1 9 8 0,-4-6 0 0,0 6-8 15,0 0 8-15,-1 6 0 0,1-3 0 0,0 1-8 16,-3 5 8-16,3-6 0 0,0 10 0 0,0-4-8 16,0 4 8-16,-4-1 0 0,4 7-8 0,0-6 8 15,0 9-8-15,3-3 8 0,-3 3-8 0,7 0 8 16,-7 0-8-16,7 0 8 0,0 0 0 0,-7 3-8 16,0 6 8-16,0-6 0 0,7-3 0 0,-4 10 0 0,-3-1 0 15,0 1 0-15,0-7 0 0,4 6 0 16,-4 1 0-16,-4-1-8 0,4-6 8 0,0 7 0 0,0-4 0 15,3 0 8-15,1 0-8 0,-1 4 0 16,-3-7 0-16,0 6 8 0,0-6-8 0,0 4 0 0,0-4 0 0,0 6 8 16,-4-6-8-16,1 7 0 0,-4-4 8 0,3-3-8 15,-3 7 0-15,0-7 8 0,-4 6-8 16,1 1 0-16,-1-1 0 0,-3-6 9 0,0 6-9 16,-4 1 0-16,0-1 12 0,1-6-12 0,-1 7 12 0,-7-1-12 15,0-6 9-15,1 7-9 0,-5-4 0 0,1-3 9 16,3 3 0-16,-6-2 0 0,-1-1 0 0,3-3 0 15,-2 9-1-15,2-9 0 0,1 0 0 0,-4 0 0 16,4 6-8-16,-7-2 0 0,3-4 0 0,-3 0 0 16,-1 0 0-16,1 6-17 0,0-6 4 0,-1 3 1 15,4 0 12-15,4-3 16 0,0 0-3 0,7 10-1 0,-1-10-12 0,1 9-16 16,7-9 3-16,-4 6 1 0,8-3 12 0,-1 0 0 16,4-3 0-16,0 7 0 0,0-4-19 0,3-3-1 15,-3 0 0-15,7 0 0 16,-4 6-40-16,4-6-8 15,0 0-1-15,4-6-1 0,-1 6-144 16,4 0-29-16,0 0-5 0,21-13-2 0</inkml:trace>
  <inkml:trace contextRef="#ctx0" brushRef="#br1" timeOffset="152969.09">29178 13564 288 0,'0'0'25'0,"0"0"-25"0,-7 0 0 0,0 0 0 16,-3 0 515-16,3 0 97 0,-4 0 20 0,0 0 4 15,4-3-478-15,-3 3-96 0,-1 0-19 0,1 3-4 16,-1-3-13-16,0 0-2 0,1 6-1 0,-1-6 0 16,-6 3 14-16,2-3 3 0,1 0 1 0,0 10 0 15,-7-7-23-15,0-3-5 0,0 9-1 0,0-9 0 16,-8 10 15-16,5-4 2 0,-5-3 1 0,-2 0 0 16,2 3-10-16,-6-2-1 0,0 2-1 0,3-3 0 15,-3-3-6-15,3 9-2 0,-3-5 0 0,0 5 0 16,-1-3-10-16,-3 0 12 0,4 4-12 0,0-1 12 0,3-2-12 0,4-1 0 15,3 0 0-15,4-3 8 16,3-3-8-16,1 10 12 0,6-10-12 0,1 9 12 0,3-6-12 0,0 3 12 16,3-2-12-16,0 5 12 0,4-3-12 0,4 1 0 15,0 2-10-15,-1-3 10 0,4 7 0 0,4-10 0 16,3 6 0-16,-4 4 0 0,5-4 0 0,2 1 0 16,4-1 8-16,0 4-8 0,4-4 18 0,-4 0 0 0,8 1 0 15,-1-1 0-15,-4-2 2 0,5 2 0 16,2 0 0-16,1 1 0 0,3-1-30 0,1 1-6 15,-1-1 0-15,4-3-1 0,0 4 17 0,-4 5 0 16,-3-8 0-16,-1 2 0 0,1 4 0 0,-4-4 0 16,1 0 0-16,-5 1 0 0,1-1 0 0,-4 1 0 0,-3-1 0 15,-1-3 0-15,1 4 0 0,-4-4 0 0,0-3 0 16,0 6 0-16,-3-5 0 0,-4 5 0 16,0-3 0-16,-7-6 0 0,0 0 0 0,4 7 0 0,-4-7 0 0,0 9 0 15,-4-3 0-15,1 4-12 0,-4-4 12 0,-4 3-10 16,0 7 10-16,-3-3 0 0,-3-1 0 0,-1 1 0 15,-3-4 0-15,0 10 0 0,-4-7-10 0,0 7 10 16,-3-6 0-16,0 6-8 0,0-4 8 0,-1 4 0 16,1 3 0-16,0-6 0 0,0-1 0 0,-1 7 0 15,1-3 0-15,0 0 0 0,0-3 11 0,3 9-11 0,0-10 0 16,1 4 0-16,-1 0-10 0,4-3 10 0,-4 3 0 0,8-7 0 16,-8 7 0-16,7-7 12 0,4 4-12 0,-4-3 0 15,8-1 0-15,-1-2 8 16,1 2 8-16,3-2 2 0,0-1 0 0,3 0 0 0,4 1-18 15,0-4 0-15,0 3 8 0,7 1-8 0,-3-4 0 16,3 0 0-16,0 1 0 0,3-4 0 0,4 6 0 0,4 1 0 16,-4-7 0-16,4 6 0 0,7-9 0 0,-4 6 0 15,7-2 0-15,0-4 0 0,4 0 0 0,3 0 0 16,4-4 0-16,3 4 0 0,-3-6 0 0,0 6 10 16,3-9-10-16,-3 9 12 15,0-10-37-15,-4 7-7 0,0-6-2 0,-3 6 0 16,0-7-48-16,0 1-10 0,-1-4-1 0,1 4-1 15,0-4-16-15,0-2-3 0,3 2-1 0,0 1 0 16,1-7-111-16,-1 3-23 0</inkml:trace>
  <inkml:trace contextRef="#ctx0" brushRef="#br1" timeOffset="153997.84">29849 14075 1555 0,'0'0'138'15,"-11"0"-110"-15,0 0-28 0,-3 0 0 16,4 0 134-16,-4 3 22 0,3-3 4 0,0 0 0 0,-3 3-96 0,7-3-20 16,-3 0-4-16,10 0-1 0,-7 0 32 0,7 0 6 15,0 0 2-15,0 0 0 16,0 0-18-16,0 0-3 0,0 0-1 0,0 0 0 0,0 0-10 0,0 0-3 15,0 0 0-15,7 10 0 0,3-10-1 0,-3 9-1 16,0-9 0-16,0 3 0 0,0 7-9 0,1-10-1 16,2 6-1-16,4-3 0 0,-7 6-4 0,7-5-1 15,4 5 0-15,0-3 0 0,3-3-2 0,4 7 0 16,-4-7 0-16,10 6 0 0,1-2-10 0,3-4-2 16,1 6-1-16,6-6 0 0,4 7-11 0,3-4 10 15,1-3-10-15,3 0 10 0,0 7-2 0,3-10 0 16,-3 6 0-16,-4-3 0 0,1-3-8 0,-1 6 0 15,4-3 0-15,-4-3-11 0,1 4 11 0,-1-4 0 0,-3 6 0 16,-4-6 0-16,-3 3 8 0,3-3-8 16,-6 6 8-16,-1-3-8 0,0-3 0 0,-3 0 0 0,-7 0 0 0,3 0 0 15,-3 0 0-15,-1 0 0 0,-2 0 0 0,2 0 8 16,-3-3-8-16,1-3 0 0,-1 6 0 0,-4 0 0 16,1 0 0-16,0 0 8 0,-8 0-8 15,4 0 0-15,-7-3 8 0,0-3-8 0,4 6 8 16,0 0-8-16,-11 0 0 0,7 0 9 15,3 0-9-15,-3 0 0 0,0-4 8 0,-7 4-8 0,0 0 0 0,7 4 0 16,4-4 0-16,0 0 0 0,-11 0 0 16,3 0 0-16,8 0 0 0,-11 0 0 0,0 0 0 0,0 0 0 15,0 0 0-15,3 0 0 0,4 0 0 0,-7 0-9 16,0 0 9-16,11 0 0 0,-4 6 0 0,0-6 0 16,-7 0 0-16,4-6 0 0,-1 2 0 0,-3 4 0 15,7-3 9-15,-7 3-9 0,7-6 12 0,-7 6-12 16,7 0 0-16,-7 0 0 0,0 0 0 0,0 0 0 0,4-9 0 0,-4 9 0 15,0 0 0-15,0 0 0 16,0 0-23-16,-4 0-1 0,1-3-1 0,-4-7 0 16,-7 1-167-16,-1 6-34 0,-23-19-6 0,2 0-2 0</inkml:trace>
  <inkml:trace contextRef="#ctx0" brushRef="#br1" timeOffset="166862.06">19618 4106 403 0,'0'0'36'0,"0"0"-36"0,-7-6 0 0,3-3 0 15,4 9 68-15,-7 0 8 0,0-13 0 0,0 10 1 16,0-6-63-16,4-1-14 0,-4 1 0 0,0 6 0 15,-4-7 49-15,4 7 12 0,0-3 3 0,-4-4 0 16,8 7 26-16,-8-3 6 0,1 6 0 0,6-3 1 16,-3 0-36-16,0-4-7 0,0 7-2 0,3-3 0 15,4 3-24-15,-7 0-6 0,0 0-1 0,0 0 0 16,4 0-21-16,3 0 8 0,-7 3-8 0,-4 7 0 16,0-7 14-16,4 6-2 0,-3-2 0 0,3 2 0 15,-4 4-29-15,4-10-7 0,-3 9 0 0,2 4-1 16,1-7 25-16,-3 4 0 0,3-1 0 0,0 1 0 15,3 6 14-15,1 0 2 0,-1-4 0 0,4 10 0 16,0-3-8-16,0-6 0 0,4 12-8 0,3-6 12 16,0 0-12-16,0 0 0 0,7-3 0 0,-3 0 0 0,3 3 11 15,0-10-11-15,7 1 12 0,0-4-12 16,4 10 8-16,3-7-8 0,-7 1 0 0,4 3 0 16,0-7 0-16,-1 4 0 0,1-10 0 0,0 6 0 0,3 1 9 0,-3-7-9 15,-1 3 0-15,1-6 9 0,-4 0 4 0,0 0 1 16,-3-6 0-16,0 3 0 0,3-7 4 0,-4 7 1 15,1-3 0-15,-4-4 0 0,0-2 4 0,0 2 1 16,0-2 0-16,1-1 0 0,-1-9 4 0,0-3 0 16,-4 10 1-16,4-14 0 0,-3 4 1 0,-4-3 0 0,0 3 0 15,0-3 0-15,-7-4-18 0,0 1-3 0,-3 0-1 0,-1-1 0 16,1 7-8-16,-4-6 0 16,0-7 0-16,-4 7 0 0,-3 6 8 0,0-7 0 0,3 4 0 0,-3-3 0 15,-4 6 1-15,4 3 0 0,0-6 0 0,-3 6 0 16,2 3 4-16,-2-6 1 0,-1 6 0 0,0 3 0 15,-3 1-3-15,0 11-1 0,0-8 0 16,0 3 0-16,0 2 4 0,-4 4 1 0,0-3 0 16,-3 6 0-16,7 0-15 0,0 0 0 0,-4 6 0 0,0-3 0 15,4-3-13-15,-4 10-6 0,8-4-1 0,-1 6 0 16,-3-8 4-16,7 5 1 0,-4 10 0 0,4-7 0 16,0 7 15-16,0 3 12 0,3 3-3 0,1 7 0 15,3-1-9-15,-4 0 0 0,1 10 0 0,-1 0 0 16,4-7 0-16,0 10 0 0,-4 3 0 0,8-3 0 15,-4-3 0-15,3 0 0 0,1-7 0 0,-1 1 0 16,4-4 0-16,0-9 0 0,4 6 0 0,-1-6 0 0,1 0-10 0,3 0 10 16,0-3 0-16,0 3-9 0,3-3 9 0,-3-4 0 15,4 4-9-15,0 0 9 0,3-6 0 0,0-1 0 16,0 4 0-16,0-4 0 0,0 1 0 0,4-4 0 16,-1 10 0-16,1-16 0 0,3 10 0 0,0-13 0 15,1 6 0-15,-5-6 0 0,1 3 0 0,0-3 8 16,6-3-8-16,-3-3 12 0,1-7-12 15,-1 10 10-15,0-13-10 0,0 4 10 0,0-1-10 16,0 1 10-16,-3-7-10 0,-4 0 10 0,4 3 6 16,-4-2 0-16,-4-4 1 0,-2 0 0 0,2 0-17 0,-6-3-9 15,3-10 1-15,-4 4 0 0,-3-1 8 0,4 1 9 16,-4 0-1-16,0-4-8 0,0-2 0 0,-4 2 0 16,4 1 0-16,-3 2 0 0,-1 1 0 0,1 3 0 0,-1-4 0 15,1 10 0-15,-4 4 0 0,3-14 0 0,-3 17 0 16,0-14 0-16,0 7 0 0,-4 4 0 0,-3 2 0 0,4-3 0 15,-1 7 0-15,0-7 0 0,1 9 0 0,-4 1 0 32,0-4-48-32,-1 10-4 0,1-3-1 0,0 6 0 0</inkml:trace>
  <inkml:trace contextRef="#ctx0" brushRef="#br1" timeOffset="169466.98">25164 11579 864 0,'0'0'76'0,"-4"6"-60"0,4-12-16 0,-7 6 0 15,4 6 76-15,-1-3 12 0,-3-3 2 0,3 3 1 16,-3-3-22-16,4 0-4 0,-4 10-1 0,3-10 0 16,1 0-12-16,3 0-4 0,-4 0 0 0,4 0 0 0,0 0 15 15,0 0 2-15,0 0 1 0,0 0 0 16,0 0-10-16,0 0-3 0,0 0 0 0,11 0 0 0,-1 0-9 0,-3 0-1 15,-7 0-1-15,11 0 0 0,0 0-10 0,-1 0-1 16,1 0-1-16,-4 0 0 0,3 0-17 0,-3 6-3 16,4-3-1-16,-4 4 0 0,0-4-9 0,4 0 0 15,-4 3 9-15,0-3-9 0,3-3 0 0,-3 10 0 16,1-10 0-16,-1 0 0 0,0 3 0 0,3-3 0 16,1 0 0-16,-4-3 0 0,0 3-11 0,4 0-6 15,-1 0-2-15,4-10 0 16,-3 10-55-16,3 0-11 0,-4-3-3 0,1-3 0 15,0 6-115-15,-4-3-23 0,10-7-5 0,-17 10-1 0</inkml:trace>
  <inkml:trace contextRef="#ctx0" brushRef="#br1" timeOffset="171732.08">25598 11501 230 0,'0'0'20'0,"0"0"-20"0,0 0 0 0,0 0 0 15,0 0 191-15,0 0 33 0,0 0 8 0,0 0 0 16,0 0-134-16,0 0-27 0,0 0-6 0,0 0-1 0,0 0-14 0,0 0-3 15,0 0-1-15,0 0 0 0,0 0 1 0,3 6 0 16,-3 3 0-16,0 1 0 0,0 2 10 16,0 7 3-16,0-7 0 0,-3 7 0 0,3 3-3 15,-7 0 0-15,3 0 0 0,0 10 0 16,1-11-34-16,-1 11-7 0,-3-4-2 0,4-3 0 0,-1 3-14 0,-3-3 8 16,4 4-8-16,-1-7 0 0,1 0 0 15,-1 0 8-15,-3-4-8 0,4 4 0 0,-1-9 0 0,4 6 0 16,-4-7 0-16,4 7-10 15,0-6-86-15,4-4-18 0,-4 3-3 0,4-2-1 16,-4-10-62-16,0 0-13 0,0 0-3 0,0 0 0 0</inkml:trace>
  <inkml:trace contextRef="#ctx0" brushRef="#br1" timeOffset="172332.15">25820 11651 230 0,'0'0'20'0,"0"0"-20"0,0 0 0 0,0 0 0 16,0-9 257-16,0 9 47 0,0 0 10 0,0-4 2 15,0 4-250-15,0 0-50 0,0 0-16 0,0 0 10 0,0 0 9 0,0 0 1 16,-7 4 1-16,-4-4 0 0,4 3 7 0,-3 6 2 16,2 1 0-16,1-1 0 0,0 4 18 0,0 5 3 15,-3-5 1-15,6 6 0 0,-6 3-23 0,3-4-4 16,0-2-1-16,3 9 0 0,-3 0-24 0,3-3 0 15,-3 0 8-15,7 0-8 0,-3-3 0 0,3 3 10 16,0 0-10-16,3-3 10 0,1 0 6 0,-1-4 0 16,1 4 1-16,3 3 0 0,0-3-3 0,4-7-1 0,-4-2 0 15,3 2 0-15,1-2-5 0,-1-1-8 0,5-6 11 0,-1 3-11 16,0-2 20-16,3-4-2 16,-2 0-1-16,6-4 0 0,-7 4-6 0,7-6-2 0,0 6 0 15,-3-12 0-15,3 2 9 0,-3 1 2 16,-1-4 0-16,-3 1 0 0,0-7 12 0,-3 3 2 0,-4 1 1 15,0-7 0-15,4 3-16 0,-8-3-3 0,1 0-1 16,-4 0 0-16,0 0 9 0,-4 0 3 0,1-6 0 0,-1 6 0 16,-6 0-7-16,3-3-2 0,-1 0 0 0,1 3 0 15,-7 0 0-15,4 0 0 0,-1 3 0 0,-3 3 0 16,0 1-8-16,0 2-2 0,0 1 0 0,-4 2 0 16,7 1-8-16,-3-1 0 0,4 4-12 0,-1 0 12 15,1 3-43-15,-1-4-1 16,0 7 0-16,1 0 0 0,-1 7-106 0,4-4-22 0,-3 3-4 0,3-3-719 15</inkml:trace>
  <inkml:trace contextRef="#ctx0" brushRef="#br1" timeOffset="172904.68">25262 13078 1872 0,'0'0'83'0,"0"0"17"16,0 0-80-16,0 0-20 0,0 0 0 0,0 0 0 0,0 0 36 0,0 0 4 16,-7 9 1-16,4 1 0 0,-1-7-25 0,4 16-6 15,-3-7-1-15,-1 7 0 0,4 0-9 0,-3 3-12 16,-1 0 2-16,1 3 1 0,-1-6 9 0,4 9 0 15,-3-3 0-15,-1-3 0 0,1 6 0 0,-1-6 0 16,1 0 0-16,-1 0 0 0,-3 0 0 0,3-3 0 16,-3 3 0-16,0-4 8 0,0 4-22 0,0-9-4 15,0 6-1-15,0-7 0 16,0 7-62-16,3-6-13 0,-6-1-2 0,6-2-428 16,1-4-84-16</inkml:trace>
  <inkml:trace contextRef="#ctx0" brushRef="#br1" timeOffset="173152.7">24998 13363 979 0,'0'0'87'0,"0"0"-70"0,0 0-17 0,0 0 0 16,0 0 185-16,0 0 34 0,0 0 6 0,0 0 2 15,0 0-171-15,0 0-35 0,0 0-6 0,0 0-2 16,0 0 27-16,0 0 6 0,0 0 1 0,10 10 0 15,1-10-16-15,0 0-3 0,-1 0-1 0,4 0 0 0,0 0-11 0,4 0-3 16,-4 0 0-16,4 0 0 0,-4 0-13 16,4 0 0-16,-1 0 8 0,1 0-8 0,-4 0-12 0,0 0-6 15,0 0-1-15,0 0 0 16,-3 0-119-16,-1 0-24 16,1 0-5-16,-4 0-596 0</inkml:trace>
  <inkml:trace contextRef="#ctx0" brushRef="#br1" timeOffset="173878.84">25566 13131 1810 0,'0'0'80'0,"0"0"17"0,0 0-77 0,0 0-20 0,-4 0 0 0,4 0 0 15,-10 6 21-15,10-6 1 0,0 0 0 0,0 0 0 16,0 0-22-16,-7 4 0 0,3 5 0 0,-3 0 0 16,4 4 0-16,-1-1 0 0,-3 4-9 0,7 0 9 15,0 12 0-15,-4-3 0 0,1 3 0 0,3 7 0 16,-4-4 67-16,1 1 11 0,-1 5 2 0,4-2 1 15,-3-4-60-15,3 4-12 0,-4-4-9 0,1 0 12 32,-1 1-58-32,1-1-11 0,10-9-3 0,-7 6 0 0,-4-6 31 0,1-3 5 0,3-7 2 0,0 1-550 15,0-4-111-15</inkml:trace>
  <inkml:trace contextRef="#ctx0" brushRef="#br1" timeOffset="174332.89">25972 13141 748 0,'0'0'67'0,"0"0"-54"16,0 0-13-16,0-10 0 0,-8 7 216 0,8 3 41 0,0 0 8 0,0 0 2 15,-7 0-198-15,0 0-39 0,0 0-8 0,0 3-2 16,0 7 4-16,-3 8 0 0,-1 4 0 0,0 0 0 15,1 10-15-15,-1-1-9 0,-3 3 12 0,0-2-12 16,0 5 28-16,0-2 0 0,7-4-1 16,-4 4 0-16,1-4 10 0,3 1 3 0,-1-4 0 15,1-3 0-15,7-6-20 0,-3 3-3 0,6-4-1 0,-3-5 0 16,7-1-16-16,-3-2 10 0,3-1-10 0,0 1 8 16,4-7-8-16,3-3 0 0,3 0 0 0,-2 0 0 15,6-3 0-15,-4 0 0 0,5-4 9 0,-1-2-9 16,0-4 14-16,0 4-2 0,4 0 0 0,-4 2 0 15,0-8 9-15,0 2 2 0,-3 0 0 0,3-2 0 16,-3 2 21-16,-4-6 4 0,-4 7 0 0,-3-1 1 16,0-5-14-16,-3 5-3 0,-4-6-1 0,0 4 0 15,-7-11 1-15,-4 4 1 0,-3 1 0 0,-3-11 0 16,3 7-23-16,-4-3-10 0,-3-3 8 0,0-1-8 0,-4 1 0 0,0-1 0 16,0 1 0-16,1 6 0 0,-1-3 0 0,0 6 0 15,4 0 0-15,0 3 0 16,0 7-65-16,3 2-6 0,1 1-1 0,2 2-698 15,1 1-140-15</inkml:trace>
  <inkml:trace contextRef="#ctx0" brushRef="#br1" timeOffset="175370.6">24836 14903 1364 0,'0'0'60'0,"0"0"13"0,0 0-58 0,0 0-15 0,0 0 0 0,0 0 0 16,0 0 22-16,0 0 2 0,0 0 0 0,0 0 0 15,7-3 6-15,3-4 2 0,-3 4 0 0,7 0 0 16,-3-3-12-16,7 6-1 0,-1-3-1 0,1-4 0 16,0 7 29-16,-1-3 5 0,1-3 2 0,-1 6 0 15,1 0-25-15,3-3-5 0,-7 3 0 0,0 0-1 16,4 3-23-16,-7-3 9 0,3 0-9 0,-4 0 0 15,-3 0 8-15,-7 0-8 0,0 0 0 0,0 0 0 16,0 0 0-16,15 0 0 0,-8 0-11 0,-7 0 11 31,0 0-144-31,14-3-21 0</inkml:trace>
  <inkml:trace contextRef="#ctx0" brushRef="#br1" timeOffset="176302.78">25502 14630 1450 0,'0'0'32'0,"0"0"6"0,0 0 2 0,0 0 1 0,-3 0-33 0,3 0-8 15,-4 0 0-15,4 0 0 0,4-13 49 0,-1 10 8 16,1-6 2-16,3 3 0 0,0-7-19 0,4 10-4 16,3-6-1-16,-4-1 0 0,1 1-3 0,3-1-1 0,4-2 0 0,-4 9 0 15,-4-4 1-15,4-2 1 16,0 6 0-16,-3 0 0 0,0-4-14 0,-1 7-3 0,1 7-1 0,-1-1 0 16,1 0-7-16,0-3-8 0,-4 7 11 0,3 2-11 15,-6-2 20-15,6 2-2 0,-6-2-1 0,3-1 0 16,0 4-1-16,0-4-1 0,-3 0 0 0,3 4 0 15,-4-4-15-15,4 1 9 0,-3 2-9 0,-1-2 8 16,-6-1-8-16,3 4 8 0,0-4-8 0,-4 4 8 16,-3-4 4-16,0 7 1 0,0-4 0 15,-4 1 0-15,4-1-13 0,-3 4-10 0,-8 0 2 0,4-1 0 16,-7 1-12-16,0 0-1 0,0-1-1 0,-4 4 0 31,4-6-7-31,0-1-2 0,-1-2 0 0,1 5 0 0,4-8 31 0,2 2 0 0,1-3 0 0,4-2 10 16,-4-4 10-16,7 0 1 0,7 0 1 0,0 0 0 15,0 0-22-15,0 0 8 0,0 0-8 0,0 0 0 0,7 0 8 0,0 0-8 16,-7 0 8-16,7 6-8 0,3 0 29 0,1 0 2 16,3-2 0-16,0 5 0 0,0 3-7 0,4-2-2 15,-4-4 0-15,4 0 0 0,-1 4-22 0,1-1 0 16,-4 1 0-16,4-7 8 0,-4 6-8 0,0 1-12 16,-4 2 4-16,5-2 0 15,-5-1-139-15,1 3-27 0,-1-2-6 0</inkml:trace>
  <inkml:trace contextRef="#ctx0" brushRef="#br1" timeOffset="176758.12">24941 16273 1792 0,'0'0'80'16,"0"0"16"-16,0 0-77 0,0 0-19 0,0 0 0 0,11-3 0 0,0-3 14 0,-1 6-1 15,-10 0 0-15,11 0 0 0,3 0 7 0,-4 9 2 16,5-6 0-16,-1 7 0 0,-4 9 6 0,1-7 0 15,3 7 1-15,-7 3 0 0,0 0-29 0,0 6 8 16,-3-3-8-16,-1 3 0 0,-3-3 0 0,-3 7 0 16,-1-1 0-16,1-3 0 15,-8 4-64-15,0-7-13 0,-6 6-3 0,-1-9-739 0</inkml:trace>
  <inkml:trace contextRef="#ctx0" brushRef="#br1" timeOffset="176971.7">24818 16593 1670 0,'0'0'74'0,"0"0"15"0,0 0-71 0,0 0-18 0,0 0 0 0,11 6 0 16,-4-3 132-16,7-3 22 0,-4 0 5 0,8 0 1 31,0 0-151-31,-4-3-29 0,0 3-7 0,0 0-1 0,4-6 28 0,-1 6 0 0,-3-3 0 0,0 3 0 15,0 0-8-15,1 0-7 0,-1 0-1 0,-4 0-613 16,-10 0-123-16</inkml:trace>
  <inkml:trace contextRef="#ctx0" brushRef="#br1" timeOffset="177533.41">25404 16032 288 0,'0'0'12'0,"-4"-3"4"0,4-4-16 0,-4 4 0 16,1-6 0-16,3-1 0 0,-4 1 399 0,8 3 77 16,-4-10 15-16,3 7 3 0,1 2-400 0,3-8-80 15,-3 5-14-15,6 4 0 0,-3-3 0 0,4 2 9 0,-4-5 1 0,3 12 0 16,5-3 18-16,-5-4 4 0,-3 7 1 0,7 7 0 15,-3-4-11-15,3 3-2 0,0 0-1 0,-3 1 0 16,3-4-10-16,-4 6-1 0,1 1-8 0,3-1 12 16,-3 0-12-16,-1 4 0 0,1-4 0 0,3 4 0 15,-3-1 8-15,-4-2-8 0,3 9 0 0,1-7 9 16,-4 1 2-16,-4 9 0 0,4-7 0 0,-3 1 0 16,-1 3-11-16,-3 3 0 0,0-3 0 0,0 3 0 15,-3-4 0-15,-4 4 8 0,0 0-8 0,0-3 0 16,0 3 0-16,-4-6 0 0,1 3 0 0,-1-1 0 0,-3-5 0 15,0-1-11-15,0 7 1 0,-4-6 0 16,4-4 2-16,0 4 0 0,-4-4 0 0,4-3 0 16,-4-2 8-16,4-4 0 0,-3 0 8 0,-1 0-8 0,4 0 0 15,-4 0 0-15,4-10-10 0,0 10 10 16,0-3-11-16,7-3 11 0,-4 6-10 0,11 0 10 16,0 0 0-16,0 0 12 0,0 0-1 0,0 0 0 0,0 0 3 0,0 0 1 15,0 0 0-15,0 0 0 0,4 6 3 0,3-3 1 16,3 7 0-16,1 2 0 0,7-3 15 15,-4 1 3-15,0 2 1 0,7-2 0 0,-3-4 2 0,3 0 1 16,4 4 0-16,-4-1 0 0,7 1-23 0,-3-7-5 16,-1-3-1-16,-3 6 0 0,4-3-4 0,0-3 0 15,0 0-8-15,-4 0 12 0,3 0-12 0,1 0-16 0,0-9 3 16,-4 9 1 0,0-7-142-16,-3-2-28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59:27.42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29076 2651 345 0,'7'-19'15'0,"-3"16"4"0,3-3-19 0,0-6 0 15,0 8 0-15,-4-5 0 0,4 3 58 0,0-1 8 16,0-2 2-16,4 3 0 0,-7 3-43 0,3-7-8 15,-4 1-1-15,-3 9-1 0,0 0-7 0,0 0-8 16,7-10 11-16,-7 10-11 0,0 0 40 0,0 0 0 16,4-3 1-16,-4 3 0 0,7-6 19 0,-7 6 4 15,0 0 1-15,0 0 0 0,0 0 11 0,0 0 1 0,0 0 1 0,0 0 0 16,0 0-2-16,-7 0 0 0,-4 6 0 0,4-6 0 16,-4 3-11-16,-3 7-2 0,0 9-1 0,4-7 0 15,-4 7-26-15,-4-3-6 0,0 9-1 0,1 0 0 16,-5 6-14-16,1 1-3 0,-3 2-1 0,-5 4 0 15,-2-4 5-15,-5 7 0 0,5 0 1 0,-12 6 0 16,1-7 3-16,0 11 1 0,-1-7 0 0,4 6 0 16,1-3-2-16,6 0-1 0,0-3 0 0,4 0 0 15,-4-4 4-15,0 1 1 0,-3 0 0 0,3 3 0 16,-6 3-10-16,-1 3-1 0,4 0-1 0,-4 3 0 16,-7 1-1-16,-4 9 0 0,5-1 0 0,-1-5 0 15,0 12 2-15,4-3 1 0,-8-1 0 0,4-2 0 16,-3 0 15-16,0-4 2 0,-1-2 1 0,1-4 0 15,6-3-7-15,1-3 0 0,7 4-1 0,3-1 0 0,4-3-11 16,0-10-1-16,-1 4-1 0,8-3 0 0,0-1-10 16,3-5 8-16,-3-1-8 0,7-6 8 0,0 7-8 0,0-1 0 15,3-3 0-15,-3-3 0 0,4 3 0 0,-1 4 0 16,-3-1 0-16,0 1 0 0,0-1 0 0,0 0 0 16,-4 1 0-16,4 2 0 0,0-3 0 0,0 4 0 15,3-4 0-15,-3 7 0 0,-4-7 8 0,1 1-8 16,3-7 0-16,-4 3 8 0,4-3 12 0,0 3 3 15,0-12 0-15,3 3 0 0,0 3-23 0,4-3 0 16,-3-7 0-16,3 7-8 0,3-7 8 0,1 1 9 16,-4-4-1-16,3 7-8 0,1-3 12 0,-1-1-4 0,4-2 0 15,-4 2-8-15,4 1 8 0,-3-4-8 0,-1 0 0 16,1 4 0-16,-1 6 0 0,1-7 0 0,-1 7 0 16,-3-6 0-16,4 9 9 0,-1-13-9 0,-3 7 0 0,4-4 9 15,-4 1-9-15,3-4 10 0,1 1-10 16,-1-7 10-16,0 6 5 0,4-9 1 0,0 0 0 0,0 0 0 15,0 0-3-15,0 0 0 0,0 0 0 0,-3-3 0 16,-1-6 2-16,-3-1 0 0,4-9 0 0,-4 7 0 16,3-10-6-16,1-6-1 0,-4 6 0 0,3-10 0 15,1 7-8-15,-4-3-11 0,-1-3 3 0,5-1 0 16,-1 7 8-16,-3-3 0 0,4-3 0 0,-4-1 0 16,3 10 0-16,4-9-8 0,-3 6 8 0,-1-3-8 15,1 6 8-15,3 0 0 0,0-6-9 0,0 6 9 16,0 9 0-16,3-6 0 0,1 7-9 0,-1-1 9 15,-3 4-8-15,0 3 8 0,0 6-12 0,0 0 12 0,0 0-22 16,0 0 2-16,0 15 1 0,0 1 0 0,0 3 7 16,-3 3 2-16,3 6 0 0,-7 3 0 0,7-9 10 0,-4 3 0 15,4 3 0-15,0-2 0 0,-7-1 0 16,7 0 0-16,0-3 0 0,4-3 0 0,-1-1 0 0,1-2 0 16,6 0 0-16,-3-4 0 0,4 1 9 0,-1-1 1 15,5-2 0-15,-1-1 0 0,3 1-1 0,-3-7 0 16,4 3 0-16,3-3 0 0,0 3-9 0,4-6 8 15,0-6-8-15,0 6 8 0,-1-3-8 0,1-3 0 16,0 3 0-16,-4-7 0 16,7-2-110-16,0-7-24 0</inkml:trace>
  <inkml:trace contextRef="#ctx0" brushRef="#br0" timeOffset="6437.5">30124 17183 2688 0,'-29'9'0'0,"-9"0"0"0,-12 4 53 0,-10-4 11 15,-14 4 3-15,4-4 0 0,-1 1-15 0,1 2-4 0,-5 7 0 0,1-6 0 16,-7 5-1-16,4-5-1 0,-4 9 0 0,10-6 0 15,15-1-32-15,-1 1-6 0,4-10-8 0,4 4 11 16,3-1-11-16,4 0 8 0,3-5-8 0,7 5 8 16,4-9-8-16,7 0 8 0,-1 6-8 0,5-6 8 15,3-6 4-15,3 6 1 0,1 0 0 0,2 0 0 16,-2 0 7-16,6-9 2 0,-3 9 0 0,7-7 0 16,-3 1-10-16,3-7-3 0,0 1 0 0,3-4 0 15,4 1-1-15,0-4-8 0,0-3 12 0,8-6-4 16,-5 6 8-16,4-10 0 0,-7 1 1 0,4 0 0 15,0-4-17-15,-1-6 0 0,1 1 0 0,-1-4 0 0,1 3 28 16,-4-6 1-16,-4 0 1 0,1 0 0 16,3 3-22-16,-7-3-8 0,0 6 0 0,0 3 0 0,-7-2 0 0,3-1-8 15,-3 0-1-15,4 7 0 0,-4-4 9 0,0 4 12 16,0 2-2-16,3 1-1 0,1-1-9 0,-1 1 0 16,1 0 0-16,3 9-11 0,3-3 11 0,-3 3 0 15,4-3 0-15,3 9 0 0,-4-3 0 0,1 7-8 16,-1-1 8-16,1-3 0 0,-1 7-11 0,1-4 11 15,-4 10-13-15,3-3 5 0,-3 6 8 0,-3-9 0 16,3 9 0-16,-4 0 0 0,4 0-12 0,-7 0-6 16,-3 0-2-16,-1 9 0 0,-3-3 20 0,0 7 0 15,0-1 0-15,-4 4 0 0,0 0 0 0,-6 6 0 16,3 9 0-16,-1-9-10 0,-2 9 10 0,-1-2-12 16,4-4 12-16,0 6-12 0,3 0 12 0,0 1 0 0,1-10 8 15,3 6-8-15,0-6 0 0,-1-10 0 0,5 7 0 0,-1-6 0 16,4-4 0-16,0 1 0 0,4-7 0 0,3-3 0 15,0 0 0-15,0 0-15 0,0 0 3 0,0 0 0 16,3-7-9-16,4-2-2 0,0-7 0 0,0 4 0 16,0-10 7-16,4 3 2 0,-4-3 0 0,4-3 0 15,-1-3 14-15,1-4-11 0,-1 7 11 0,1-3-10 16,0-3 10-16,-1 9 0 0,1-3 0 0,-1 0 0 16,1 3 0-16,-1 0 14 0,1 6-3 0,0-3-1 15,-1 0 5-15,-3 10 1 0,4-7 0 0,-1 1 0 16,1 2-16-16,3 4 11 0,0-4-11 0,4 4 10 15,3-1-10-15,-3 1 0 0,-1 3 0 0,1-1 8 16,7 7-8-16,-1 7 0 0,1-4 0 0,0 6 0 16,3 4 0-16,-3-1 0 0,-1-2 0 0,1 9 0 15,0-7 0-15,-1 1 0 0,5 5-11 0,2-5 11 0,-2 3 0 0,6-1 0 16,0 1 0-16,-3 0 8 16,-7 3-108-16,-1 2-20 0,1 1-5 0,-7 0-1 0</inkml:trace>
  <inkml:trace contextRef="#ctx0" brushRef="#br0" timeOffset="16542.59">13815 3178 2559 0,'-11'-31'56'0,"4"18"12"0,4-2 3 0,-8-1 1 0,4 6-58 0,0-5-14 15,0-1 0-15,-4 0 0 0,4 10 0 0,0-3-10 16,-3 2 2-16,3 4 0 0,-4 0 8 0,-3-3 0 16,3 12 0-16,-3-3-8 0,4 7 8 0,-8-1 0 15,-3 7 0-15,-7 6-8 0,-4-3-12 0,0 12-1 16,-3 0-1-16,-4 4 0 0,4 6 6 0,-11-1 2 15,-7 4 0-15,-4 3 0 0,-3 0 14 0,-7 13-12 16,-7 3 12-16,0 6-12 0,4 3 12 0,-11 12 12 16,-4 1-3-16,-3 9 0 0,3 3 17 0,0 4 3 15,8-1 1-15,-1 3 0 0,-3 4-13 0,7 0-2 16,0-7-1-16,7-12 0 0,10 3-14 0,8-13 9 0,3 7-9 16,7-13 8-16,1 0-8 0,6-6 0 0,4 3 0 0,3-9 0 15,0 2 0-15,4-8 0 0,-4-4 0 0,8 3 0 16,-1-3 10-16,0-6-10 0,-6-3 12 0,3-7-12 15,3-2 8-15,4-4-8 0,7-6 0 0,-7 0 0 16,-4-10 39-16,7 4 1 0,11-10 0 0,-7 1 0 16,-3-14-14-16,3 7-2 0,-4-12-1 0,8 2 0 15,-4-12 8-15,-1 4 1 0,-2-14 1 0,3 4 0 16,3-10-17-16,1-2-3 0,-8-7-1 0,4 0 0 16,7-10-12-16,-3-2 0 0,3 5 8 0,-4-2-8 15,-3-4 10-15,4 13-1 0,6-12 0 0,-3 15 0 16,-3-6 0-16,-5 6 0 0,8 9 0 0,0-6 0 15,-3 7 0-15,-1 9 0 0,-3-7 0 0,4 10 0 0,3 10-9 16,-4-1 8-16,1 4-8 0,-1 0 8 0,4 9-16 16,0 0-4-16,0 0-1 0,0 12 0 0,4 7-10 0,-1 9-1 15,1-3-1-15,-1 3 0 0,-3 4 11 0,4-1 2 16,3 7 1-16,0-7 0 0,-3-3 11 0,6 4 0 16,8-7 0-16,3 6 0 0,-3-3 0 0,3-3 11 15,0-6-3-15,7 0 0 0,7 0 0 0,1-3 0 16,-1-7 0-16,4 4 0 0,0-4 2 0,-1 4 0 15,8-13 0-15,0 0 0 0,3 0-10 0,1-13 12 16,-1 10-12-16,4-7 12 0,-3-2-4 0,2-4-8 16,-2-6 12-16,-8 10-4 0,1-10-8 0,-1 0 10 15,4 3-10-15,0-3 10 16,3-6-53-16,-3 12-10 0,0-12-3 0,-15 6-1262 0</inkml:trace>
  <inkml:trace contextRef="#ctx0" brushRef="#br0" timeOffset="-163799.22">28963 10767 576 0,'0'0'51'0,"0"0"-41"15,0 0-10-15,4-10 0 0,3 7 92 0,3-6 16 16,-3-1 3-16,4-2 1 0,-1-1-93 0,1-2-19 0,3 2 0 0,4 4 0 15,-4-13 0-15,4 9 0 0,3-9 0 0,0 3 0 16,0-3 11-16,0-6-11 0,0 6 10 0,8 0-10 16,-1 0 43-16,-3 4 2 0,-4-4 1 0,-7 9 0 15,-7-6 53-15,-7 7 10 0,-7-1 3 0,-7 1 0 16,0 2-20-16,-4 1-3 0,-7-1-1 0,1 1 0 16,-8 9-45-16,4-9-10 0,-4 9-1 0,0-4-1 15,0 4-19-15,-3 0-3 0,-7 0-1 0,-8 0 0 16,-3 4 17-16,4 2 3 0,-4-3 1 0,4 10 0 15,3-4 6-15,4 7 1 0,3-1 0 0,3 4 0 16,-2 0-24-16,-5 6-4 0,4-3 0 0,-10 9-8 16,-4 7 0-16,-3 0 0 0,3 2 0 0,3 1 0 15,5 0 0-15,2 0 0 0,8-4 0 0,0-5 0 16,3 5 0-16,4-5 0 0,-4 2 0 0,4-3 0 0,-4 4 0 16,0-4 12-16,4 1-4 0,-4-4-8 0,1-3 0 15,-1 3 0-15,7-6-10 0,0 0 10 0,4 0 0 0,4-3 0 16,-1 0 12-16,4-4-4 0,3-5 1 0,1 9 0 15,-1-10 0-15,0 4 0 0,4-1-1 0,-3-3-8 16,3 1 12-16,0 2-4 0,-4-2-8 0,4-1 0 16,0 1 0-16,-4 2 0 0,4-2 0 0,-3-7 8 15,3 6-8-15,-4 1 0 0,4 2 0 0,-3-2 0 16,-1-4 8-16,0 0-8 0,4-6 0 0,0 6 12 16,0-3-12-16,0-3 12 0,7 0 21 0,-3-3 5 15,-1-3 1-15,1-6 0 0,3 2 9 0,0 1 1 16,-4-4 1-16,8 1 0 0,-4-7-38 0,3 6-12 15,1-9 8-15,-1 0-8 0,1-6 8 0,-1 6-8 16,1 3 9-16,-1-3-9 0,1 0 8 0,-1 1-8 0,-3 2 0 0,0 3 0 16,4-3 8-16,-4 0-8 0,0-3 0 0,0 13 0 15,0-4 0-15,0 4 0 0,0-3 0 0,0 2 0 16,0 1 0-16,0 9 0 0,3-3 0 0,-3 3 0 16,0 0 0-16,0 0-10 0,0 0 0 0,4 3 0 15,-4 6 10-15,3 4 0 0,-3 5 0 0,0 4-8 16,0 0 8-16,4 0 0 0,-4 7 0 0,3-7 0 15,-3-1 0-15,4 8 0 0,0-7 0 0,-1 0 0 16,4 0-9-16,-3-4 0 0,3-2 0 0,0 3 0 16,3-7 9-16,1 7 12 0,0-6-2 0,-1 2-1 15,4-8-9-15,0 8 0 0,4-2 0 0,0-10 0 16,-4 6 0-16,7-2 0 0,7-4 0 0,-3 6 0 16,3-9-30-16,0 0-8 15,0 0-2-15,4-3 0 0,-4-3-100 0,4-4-20 16,-4 7-4-16,1-6-815 0</inkml:trace>
  <inkml:trace contextRef="#ctx0" brushRef="#br0" timeOffset="-161592.46">16672 4517 1094 0,'-7'-6'97'0,"4"3"-77"0,-8-4-20 0,4 1 0 16,0 0 135-16,0-4 23 0,0 10 5 0,3-9 1 16,-3 9-109-16,7 0-22 0,0 0-4 0,0 0-1 15,4-3-28-15,-1-7-8 0,4 10-1 0,0-3 0 16,8-3-9-16,-1-3-2 0,0 9 0 0,7-13 0 15,0 10-7-15,4-13-1 0,3 10-1 0,7-3 0 0,1-1 29 16,2 1 0-16,1-1 0 0,0-2 0 0,3 2 21 0,-3-2 11 16,0-7 1-16,3 10 1 0,-3-4 11 0,3 1 3 15,1 2 0-15,-1 1 0 0,-3-1-4 0,0 10-1 16,0-3 0-16,-1 6 0 0,1 4-19 0,-4 2-3 16,4 4-1-16,-3-1 0 0,-1 1-10 0,-3-4-2 15,3 4-8-15,-3 2 12 0,6-2-2 0,1-1-1 16,0 4 0-16,0 0 0 0,3 3 15 0,0-7 4 15,-3 10 0-15,0 0 0 0,-7-3-28 0,0 3 0 16,-4 9 0-16,0-3 0 0,-3 4 0 0,-1 2 0 16,1 7-14-16,-4-7 5 0,0 7 9 0,1-6 8 15,2-4-8-15,-3 7 11 0,1-4-11 0,-1-2 0 16,0-4 0-16,0-3 0 0,0 3 0 0,0-3 0 16,-3-3 0-16,0-3 0 0,-1 3 12 0,-3-3-2 0,-3-7-1 15,0 1 0-15,-1 3 12 0,-3-4 3 0,0 1 0 0,0-4 0 16,0 0 12-16,-3-5 4 0,0 5 0 0,-1-3 0 15,1 0-32-15,-4-6-8 0,0 0 0 0,0 0 0 16,0 0 0-16,0 0 8 0,0 0-8 0,0 0 8 16,0 0 0-16,0 0 0 0,7-12 0 0,-7 3 0 15,0-4 12-15,0 4 4 0,-4-1 0 0,1-2 0 16,3-1-4-16,-4 1 0 0,-3-4 0 0,3 0 0 16,1 1-9-16,-1-7-3 0,1 9 0 0,-4-9 0 15,0 3-8-15,0-6 8 0,0 3-8 0,3-3 8 16,-6 3-8-16,2 0 0 0,5 0 9 0,-4 0-9 15,0 4 8-15,3-4-8 0,-3 12 8 0,4 1-8 0,3-7 0 16,0 7 0-16,-4-1 0 0,8 1 0 0,-4 6 0 0,3-4 0 16,-3 7 0-16,0 0 8 15,7-3-8-15,-7 3-13 0,11 0 3 0,-4 0 1 0,-7 0 9 16,11 3 0-16,3 4 0 0,-4-4 0 0,1 3-8 0,-1-3 0 16,-3 10 0-16,4-4 0 0,3 4 8 0,-3 2 0 15,-1-2-9-15,1 0 9 0,3-4 0 0,-3 10 0 16,-1-7 0-16,1 10 0 0,-4-9 0 0,3 6 0 15,1-7 0-15,-4 4 8 0,0-1-8 0,0-5 8 16,0 2-8-16,0 4 8 0,-3 0-8 0,3-7 0 16,-4 1 0-16,1 2-11 0,-1-2 11 0,1-1 0 15,-4 4 0-15,3-4 0 0,-3 3 0 0,0-12-8 0,0 0 8 16,4 10-8-16,-4-10 8 0,-4 6 11 0,4-3-3 16,0-3 0-16,-3 7-8 0,-1-1 8 0,4-6-8 0,-7 0 8 15,0 9 4-15,0-9 0 0,0 10 0 0,-3-10 0 16,-1 0-4-16,0 9 0 0,-3-9 0 0,0 3 0 15,-3-3 26-15,-1 6 5 0,0-2 1 0,-3-4 0 16,0 0-22-16,-4 0-4 0,1 9-1 0,-1-9 0 16,0 3-13-16,-3 3 8 0,-4 4-8 0,4-7 0 31,0 9-45-31,3 4-15 0,-3-13-4 0,7 10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31:35.0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23551 11262 403 0,'0'0'17'0,"0"0"5"0,0 0-22 0,0 0 0 15,-7 0 0-15,7 0 0 0,0 0 432 0,0 0 83 16,0 0 16-16,0 0 3 0,0 0-419 0,11 0-84 15,-4-9-17-15,0 9-3 0,4-3 17 0,-1-4 3 0,1 4 1 0,-1 0 0 16,1-3 20-16,0 6 5 0,3-10 1 16,0 10 0-16,3-3-14 0,-2-3-2 15,6 3-1-15,-4 0 0 0,1-4-17 0,7 7-4 0,-1-3-1 0,1-3 0 16,0 6 1-16,3 0 0 0,0-3 0 16,0 3 0-16,-3 0-20 0,3-6 0 15,1 6 0-15,-1 0 0 0,-3-3 0 0,3 3 8 0,-4 0-8 0,1 0 10 16,-4-4-2-16,0-2 0 0,1 6 0 0,-1 0 0 15,-7-3 0-15,4-3 0 0,-1 6 0 0,-3-3 0 16,0 3 2-16,-3-4 0 0,3-2 0 0,0 6 0 16,-7-9 1-16,4 9 0 0,-1-3 0 0,1-4 0 15,-4 7 1-15,4 0 0 0,-1 0 0 0,-6-3 0 16,-4 3-12-16,0 0 8 0,0 0-8 0,7 0 8 16,-7 0-8-16,7 3 8 0,-7-3-8 0,0 0 8 15,0 0-8-15,0 0 0 0,0 0 0 0,0 0 8 16,0 0-8-16,3 10 10 0,1-4-10 0,-4-6 10 0,-4 9-2 15,8-2 0-15,-4 2 0 0,0 1 0 0,0-1-8 0,-4 3 0 16,1-2 9-16,-1 2-9 0,4-2 8 16,-3 2-8-16,3-2 10 0,-4 9-10 0,1-7 0 15,3 7 8-15,0 0-8 0,-4-4 0 16,4 7 0-16,0 7 0 0,0-4 0 0,4 6 0 0,-4 7 0 0,0-4 0 16,3 4 0-16,1-1 0 0,-1 1 0 0,-3 3 0 15,0-4 0-15,4 1 0 0,3-3 0 0,-4 5 0 16,-3-8 0-16,4 2 0 0,0-2 0 0,-1 5 0 15,1-5 0-15,-1 2 0 0,-3-3 0 0,4 1 0 16,-4-7 0-16,7 3 0 0,-4-6 0 0,4 6 8 16,-3-6-8-16,3 3 9 0,-4-6-9 0,4 0 10 15,-3-3-10-15,-1-1 10 0,1 1-10 0,-4-7 0 16,4 4 0-16,-4 3 8 0,3-13 0 0,-3 9-8 0,0-2 12 16,0-4-4-16,0-3-8 0,0 6 10 0,0-9-10 0,0 4 10 15,0-4-2-15,0 0-8 0,4 9 12 16,-4-9-4-16,0 6-8 0,0-6 0 0,0 0 0 15,0 3 0-15,0-3 0 0,0 13 0 0,0-13 0 0,0 0 0 16,0 0 0-16,0 9 0 0,0-9 0 0,0 0 0 16,0 0 0-16,0 0 0 0,-4 7 0 0,4-7 8 15,0 0-8-15,0 0 8 0,-3 3-8 0,3-3 8 16,0 0-8-16,-8 9 0 0,8-9 9 0,-3 3-9 16,3-3 0-16,-11 7 9 0,11-7-9 0,-7 3 0 15,7-3 8-15,-7 6-8 0,7-6 0 0,0 0 0 16,0 0 10-16,-7 3-10 0,-3 0 8 0,10-3-8 15,-7 0 8-15,0 7-8 0,-4-7 8 0,0 3-8 16,1-3 8-16,3 0-8 0,-4 0 0 0,-3 0 8 0,-4 0-8 16,4 0 12-16,-7 0-12 0,3 0 12 15,-3 0-12-15,0 0 0 0,-4 0 0 0,4 6 0 0,-3-6 0 0,-1 0 0 16,0 0 8-16,0-6-8 0,1 6 0 16,-1 0 8-16,0 0-8 0,1 0 8 0,3 0-8 0,-1 0 0 15,5-3 0-15,-1-4 0 0,-3 7 0 0,3 0 0 16,4 0 0-16,-3-3 0 0,-1 0 0 0,4-3 0 15,3 6 0-15,1-3 0 0,-4-4 0 0,3 4 16 16,4-3-2-16,0 6-1 0,0-6-13 0,0-1 9 16,0 4-9-16,3-3 8 0,1 3-8 0,-1-3 0 15,1 2 9-15,-1 4-9 0,-3-9 0 0,7 9 0 0,0 0 0 16,-4 0 0-16,1-9 0 0,3 9 0 16,0 0 0-16,0 0 0 0,0 0 0 0,0 0 0 0,0 0 0 15,0 0 0-15,0 0 0 0,0 0 0 0,0 0 0 0,0-13 0 16,0 13 0-16,0-3 0 0,3-3 0 15,-3-4 0-15,0 7 0 0,0 3 0 0,0-9 0 16,0 9 0-16,0-10 0 0,0 7 0 0,0-3 0 0,-3 0 0 16,3-1 0-16,-4-2 0 0,4 0 0 0,0 2 0 15,0 1 0-15,-3-3 0 0,3-4 0 0,-4 4 0 16,4-1 0-16,-3 4 8 0,-1-3-8 0,1-1 0 16,3-9 0-16,-4 10 0 0,1-4 0 0,-1 1 8 15,4-1-8-15,-3-2 0 0,3-1 0 0,0 0 0 16,0 1 0-16,0-1 8 0,0-6-8 0,0 9 0 15,0-5 0-15,3-4 8 0,1 0-8 0,-4 0 0 16,0 0 0-16,0 0 0 0,3 0 0 0,-3-3 0 16,0-7 0-16,0 10 9 0,4-9-9 0,-4 6 0 15,0-6 8-15,-4 2-8 0,4-2 0 0,-3-3 0 0,3 12 0 16,-4-10 0-16,4 4 0 0,-3 3 0 0,-1-3 0 16,4 3 0-16,-3-4 0 0,3 8 0 0,-4 2 0 0,4-3 0 15,0 0 0-15,0 0 0 0,0 3 0 0,0-3 0 16,0 6 0-16,0-2 0 0,0-4 0 0,4 3 0 15,-4-3 0-15,0 3 0 0,3 3-8 0,-3-2 8 16,0 5 0-16,0-3-9 0,0 4-1 0,0-1 0 16,-3 4 0-16,3-1 0 0,0 1-11 0,-4 6-3 15,4 3 0-15,0 0 0 16,-3-6-81-16,3 6-17 0,0 0-3 0,0 0-1 16,-4 9-139-16,4 10-28 0</inkml:trace>
  <inkml:trace contextRef="#ctx0" brushRef="#br0" timeOffset="1963.91">24190 11971 1375 0,'0'0'30'0,"0"0"6"0,0 0 2 0,0 0 1 0,0 0-31 0,0 0-8 0,0 0 0 0,4-3 0 0,-4-7 72 0,3 10 12 15,-3-9 4-15,0 6 0 0,0 3-15 0,4-6-2 16,-4 2-1-16,3 1 0 0,-3 3-10 0,4-6-1 16,-4-3-1-16,3-1 0 0,1 7 3 0,-1-6 1 15,-3-1 0-15,0 7 0 0,4-6-11 0,-4-1-3 16,3 1 0-16,1 6 0 0,-4-7-11 0,0 1-2 16,0-1-1-16,0 7 0 0,-4-6-10 0,4 0-3 15,-3-1 0-15,-1 4 0 0,1 0-10 0,-1-4-3 0,1 7 0 0,-4-3 0 16,3 3-8-16,-3 3 8 0,0-3-8 15,-4 3 8-15,4 3-8 0,0 0 0 0,-3-3-10 0,-4 9 10 16,3-3-9-16,-3 4 9 0,-4-4-8 0,4 4 8 16,0-1 0-16,-4 3 0 0,1-2 0 15,-1 2 0-15,0-2 0 0,4 9 0 0,0-10 0 0,0 4-8 16,4-1 8-16,-1-2 0 0,-3 5 0 0,3-8 0 16,4 2 0-16,0 0 0 0,0 4 0 15,4-7 0-15,3-6 0 0,3 3 0 0,1 7 0 0,6-7 0 16,-10-3 0-16,11 0 0 0,-1 6 0 0,4-6 0 15,4-6 0-15,0 6 0 0,3-3 0 0,-3-7 0 16,3 7 0-16,0-3 0 0,0-4 0 0,0 4 0 0,-3-3 0 16,-1-1 0-16,1 1 0 0,0 0 0 0,-1-1 10 0,-2 4-2 15,-1-4-8-15,-4 1 12 0,1-3 3 0,-1 2 0 16,-3 4 0-16,0-7 0 0,1 10 1 0,-5-3 0 16,-3 6 0-16,0 0 0 0,0 0-7 0,0 0-1 15,0 0 0-15,0 0 0 0,0 0-8 0,0 0 0 16,0 0 0-16,-3 0 8 0,-5 0-8 0,5 0 0 15,-4 9 0-15,0-9 0 0,3 3 0 0,-3 4 0 16,0-4 0-16,4 3 8 0,-4-3 0 16,7-3-8-16,0 0 12 0,0 0-4 0,-4 0-8 0,4 0 12 15,0 0-12-15,0 0 12 0,0 0 4 0,0 0 0 16,-7 10 1-16,7-10 0 0,0 0-3 0,0 0-1 16,0 0 0-16,0 0 0 0,0 0 1 0,0 0 0 15,0 0 0-15,0 0 0 0,0 0-14 0,0 0 0 0,-3 3 8 16,3-3-8-16,-8 0 0 0,8 0 0 0,-3 9 0 15,3-9 0-15,0 0 0 0,0 0 0 0,0 0 0 0,-4 0 0 16,4 0 0-16,0 0 0 0,0 0 0 16,0 0 0-16,0 0 0 0,0 0 0 0,0 0 0 0,0 0 0 15,0 0 0-15,0 0 0 0,0 0 0 0,0 0 0 16,0 0 8-16,0 0-8 0,0 0 0 0,0 0 0 16,0 0 12-16,0 0-4 0,0 0-8 0,0 0 12 15,0 0 0-15,0 0-1 0,0 0 0 0,0 0 0 16,0 0-3-16,0 0 0 0,0 0 0 0,0 0 0 15,0 0-8-15,0 0 12 0,0 0-12 0,-7 10 12 16,7-10-12-16,0 0 0 0,0 0 0 0,0 0-11 16,0 0 11-16,0 0 0 0,0 0 0 0,0 0 0 0,0 0 0 0,0 0 0 15,0 0 0-15,0 0 0 0,0 0 0 0,0 0 0 16,0 0 0-16,0 0 0 0,0 0 0 0,0 0 0 16,0 0 0-16,0 0 0 0,0 0 0 0,0 0 0 15,0 0 8-15,0 0-8 0,0 0 8 0,0 0-8 16,0 0 8-16,0 0-8 0,0 0 0 0,0 0 0 15,0 0 0-15,0 0 0 0,0 0 0 0,0 0 0 16,0 0 0-16,0 0 0 0,0 0 0 0,0 0 0 16,0 0 0-16,0 0 8 0,0 0-8 0,0 0 0 15,0 0 8-15,0 0-8 0,0 0 9 0,0 0-9 16,0 0 12-16,0 0-12 0,0 0 9 0,0 0-9 16,0 0 0-16,0 0 9 0,-3 6-9 0,3-6 0 0,0 6 0 15,0 4 0-15,0-10 0 0,0 9 0 0,3-3 0 0,-3 1 0 16,0-7 0-16,4 9 0 0,-1 0 0 15,1 1 0-15,-4-7 0 0,3 6 0 0,-3 1 0 0,4-7 0 16,0 6 16-16,-1-2 0 0,-3-7 1 0,0 9 0 16,0-3-26-16,4 4-6 0,-4-1-1 0,3 0 0 15,-3 1 2-15,4-1 0 0,-4 4 0 0,3-1 0 16,1 1 14-16,-4 6 15 0,3-7-3 0,-3 7-1 16,4-6-11-16,-4 5 0 0,3 4 0 0,1-9 0 15,-4 6 0-15,3-7 0 0,-3 4 0 0,0-4 0 16,0 1 0-16,4 0-16 0,-4 2 3 0,0-2 0 15,3-4 13-15,-3 1 0 0,0-1 0 0,0-3 0 16,-3 4 11-16,3-1 1 0,0 0 1 0,-4-5 0 16,4-4-13-16,0 9 0 0,0 0 0 0,0 1 0 15,0-1 0-15,-3 1 0 0,3 2 0 0,0 1 0 0,0-1 0 0,0 4 0 16,0 0 0-16,0 2 0 0,0-5 0 0,0 9 0 16,0-6 0-16,0-1 0 0,0 1 0 0,0-3 0 15,0-1 0-15,3 7 0 0,-3-7 13 0,0 1 3 16,-3-4 1-16,6 1 0 0,-3-10-17 0,0 9 0 15,-3-6 8-15,3-3-8 0,0 0 0 0,0 0 0 16,0 0 0-16,0 0 0 0,0 0 12 0,-4 7-12 16,-3-4 12-16,0-3-12 0,0-3 0 0,0-4 0 15,-4 7 0-15,4 0 0 0,-3-3 15 0,-1 0-4 16,1-3-1-16,-1 6 0 0,-3-10-10 0,0 10 8 16,0-3-8-16,3-3 8 0,-3 6-8 0,0 0 8 15,0-3-8-15,0 0 8 0,0-4-8 0,3 7 0 0,-3 0 0 16,3 0 0-16,1-3 0 0,-1-3 0 0,1 6 0 15,6 0 0-15,-3-3 0 0,3-7 0 0,1 10-10 0,-1-3 10 32,1-3-65-32,-1-3-7 0,8 6-2 0,-4-7 0 15,3 1-133-15,1 9-26 0,-1-10-6 0</inkml:trace>
  <inkml:trace contextRef="#ctx0" brushRef="#br0" timeOffset="3704.35">24511 12899 1832 0,'0'0'81'0,"0"0"17"0,0 0-78 0,0 0-20 0,0 0 0 0,0 0 0 0,0 0 60 0,0 0 8 15,-7 0 1-15,3 6 1 0,-3-6-28 0,0 3-6 16,-3-3 0-16,3 0-1 0,-4 0 31 0,1-3 6 16,-8 3 2-16,0-6 0 0,4 6 13 0,-4 0 2 15,1-3 1-15,3 3 0 0,-7-6-28 0,-1 3-6 16,5-1 0-16,-4-2-1 0,-1 3-32 0,-2-3-7 16,3 3 0-16,-4 3-1 0,0-4-7 0,-3-2 0 15,0 6-8-15,3 0 12 0,0 0-12 0,1 0 0 16,-1 0 0-16,0 0 0 0,8 0 0 0,-8 6 0 15,4-2 0-15,3-4 9 0,4 0-9 0,0 0 8 16,0 0-8-16,0 3 8 0,3-3-8 0,1 0 10 0,2 0-10 16,5 0 10-16,-4 0-10 0,7 0 0 0,0 0 9 15,0 0-9-15,0 0 0 0,0 0 9 0,0 0-9 16,0 0 0-16,0 0 0 0,3 9 0 0,-3 1 0 0,4-1 0 16,3 0 0-16,-3 1 0 0,-1-4 0 0,1 10 0 15,-1-4 0-15,1 7 0 0,3-3 0 16,-7 3 0-16,0 3 0 0,3-4 0 0,-3 1 0 0,4 3 0 15,-4-6 0-15,0 6 0 0,0 3 0 0,3-10 0 16,-3 7 0-16,0-3 0 0,-3 3 0 0,3 0 0 16,3 0 0-16,-3-3 0 0,0 3 0 0,-3 0 0 15,6 6 0-15,-3-3 0 0,-3 0 0 0,-1 0 0 16,-3-3 0-16,0 0 0 0,4 6 0 0,-1-6 0 0,-3 0 0 16,0 7 0-16,3-4 0 0,-3-3 0 0,4 0 0 15,-4-4 0-15,0 11 0 0,0-7 0 0,3 3 0 0,-3-3 0 16,0-4 0-16,0 4 0 0,0-3 0 0,0 3 0 15,3-9 0-15,-3 5 0 0,4-5 0 0,-4-4 0 16,3 4 0-16,1-4 0 0,-1 4 0 0,1-4 0 16,-1-2 8-16,4-4-8 0,-7 6 0 0,3-6 0 15,4 7 0-15,-3-1 0 0,-4-3 8 0,3-3-8 16,1 1 0-16,-1 5 0 0,1 0 0 0,-1-5 0 16,1 5 0-16,3-9 0 0,0 0 0 0,-4 9 0 15,4-9 0-15,0 7 0 0,-3-1 0 0,3-6 0 16,0 0 0-16,0 0 0 0,0 0 0 0,0 6 0 0,0-6 0 15,0 0 0-15,0 0 8 0,0 0-8 0,3 3 0 0,-3-3 0 16,0 0 17-16,4 7-3 0,-4-7-1 0,7 3 0 16,3-3-13-16,1 0 0 0,-4 0 0 0,4 0 0 15,-1 6 0-15,1-6 0 0,3 3 9 0,0-3-9 16,4 3 0-16,-4-3 0 0,3 0 0 0,1 7 0 16,3-4 0-16,0-3 0 0,0 0 0 15,4 6 0-15,0-12 0 0,3 6 0 0,0 6 0 0,-3-6 0 16,3 3 0-16,0-3 0 0,-6-3 0 0,2 3 0 15,-3 3 0-15,4-3 0 0,-4 0 0 0,4 0 0 16,-4 0 0-16,4 0 0 0,-4 0 0 0,4 0 0 16,-4 0 0-16,0 3 0 0,0 3 0 0,0-2 0 15,-3-4 0-15,0 0 0 0,-1 0 0 0,5 6 0 16,-8-6 0-16,0 3 0 0,0-3 0 0,-4 6 0 16,1-3 0-16,0 1 0 0,-1-4 0 0,-3 0 0 15,-7 0 0-15,7 6 0 0,-7-6 0 0,7 0 0 16,-7 0 0-16,11 3 0 0,-11-3 0 0,0 0 0 0,0 0 0 15,7 0 0-15,-7 0 0 0,0 0 0 0,0 0 0 16,7 0 0-16,-7 0 0 0,7 0 0 0,-7 0 0 16,7-3 8-16,0-3-8 0,-3 2 0 0,3-5 16 0,-4 6-1 15,1-7-1-15,3 1 0 0,-4-3 3 0,1-1 1 16,-1-3 0-16,1-6 0 0,0 4-1 0,3-4 0 16,-4-3 0-16,1-4 0 0,-4-5-6 0,3-7-2 15,1 7 0-15,-4-7 0 0,3-9-9 0,-3 9 8 16,0-3-8-16,0 3 8 0,0-3-8 0,0 4 0 15,0 5 9-15,0-6-9 0,-3 0 9 0,3 7-9 16,0-7 12-16,0 7-12 0,0-4 0 0,0 4 0 16,0 2 0-16,-4 1 0 0,4 0 0 0,-3-1 0 0,3 10 0 15,0-3 0-15,-4 0 0 0,4 3 0 0,0 0 0 16,0 3 0-16,0 4-12 0,0 2 12 0,0-3-13 0,0 7 5 16,0-4 8-16,0 4-8 0,-3 0 8 0,3 2-8 15,0 1 8-15,0-3-8 0,0 6 8 16,0-1-8-16,-4-2 8 0,1 3 0 0,-1-3 0 0,4 6 0 15,0 0 0-15,-4 0 0 0,1-3 0 0,-1-4-8 16,4 7 8-16,-3 0 0 0,-4-3 0 0,3 0 0 16,-3-3 0-16,4 6 0 0,-4 0 0 0,0 0 0 15,0 0 0-15,0-3 8 0,-4 3-8 0,0 0 0 16,1 0 0-16,-1 3 8 0,-3-3-8 0,0 0 0 16,3 0 0-16,-6 6 8 0,3-3-8 0,-4 0 0 15,0 4 0-15,4-4 0 0,-3-3 0 0,-1 9 0 0,0-9 0 0,4 10-12 16,0-7 4-16,0 3 0 15,0-3-26-15,0 3-5 0,3 1-1 16,1-1 0-16,-1 3-143 0,0 1-29 0,4-4-5 0</inkml:trace>
  <inkml:trace contextRef="#ctx0" brushRef="#br0" timeOffset="4625.59">24331 13611 2271 0,'0'0'100'0,"0"0"22"0,-3-6-98 0,-1 2-24 0,4-5 0 0,-3 0 0 15,-1-1 28-15,4 1 1 0,4-4 0 0,-4 4 0 16,0 0 4-16,-4 2 1 0,4 7 0 0,0-6 0 16,0-3 8-16,0 9 2 0,0 0 0 0,0 0 0 0,-7-10 0 15,7 10 1-15,-7-3 0 0,0 0 0 0,3 3-23 0,-3-6-5 16,0 6-1-16,-3 6 0 15,3-3 3-15,-4 0 0 0,0-3 0 0,1 0 0 0,-1 6 0 0,1-2 0 16,-4-4 0-16,3 6 0 0,-3-3-6 0,3-3-1 16,1 9 0-16,-1-5 0 0,4-4-12 0,-4 9 0 15,1-3 0-15,-1-3 0 0,1 7 0 0,-1-7 0 16,1 6 0-16,2 4 0 0,-2-4 0 0,3 1 0 16,0-1 0-16,0 4 0 0,3-4 0 0,-3 4-10 15,4-4 2-15,3 3 0 0,0-2 8 0,0-1 0 16,0 4 0-16,0-13 0 0,3 9 0 0,4-9 0 15,-3 10 0-15,3-4 0 0,0-3 0 0,3 0 0 16,1-3 0-16,0 0 0 0,3-3 0 0,0 0 0 16,0-3 0-16,4-4 0 0,-1 1 8 0,1-4 0 0,-1 4 0 15,1-4 0-15,0-5 3 0,-1 5 1 0,1 4 0 0,-4-7 0 16,4 0 8-16,-4 4 3 0,-4-7 0 0,1 6 0 16,-4 4-7-16,4-4 0 0,-4 1-1 0,-4 2 0 15,1 1-3-15,-1 0 0 0,-3-1 0 0,0 1 0 16,0 9-12-16,0 0 0 0,0 0 8 0,0 0-8 15,0 0 0-15,-7 0 0 0,4-3 0 0,3 3 0 16,-7 3 0-16,0 3 0 0,3-3 0 0,-3 3 0 16,4 4 0-16,-1-4 8 0,4 4-8 0,0-1 12 15,-4 4-12-15,4-4 0 0,4 3 0 0,-4 4-10 16,0-3 10-16,4-1 0 0,-4-2 0 0,3 2-8 16,1 7 8-16,-1-6 0 0,-3 5 0 0,7-5 0 15,-3 6 0-15,3 0-12 0,0-4 12 0,0 4-12 16,3 0 12-16,-3 3 0 0,4-3 0 0,0-4-8 0,-4 7 8 15,3-3 0-15,1 3 0 0,-1-3 8 0,-2 0-8 16,-1-4 0-16,-4 4-8 0,4-6 8 0,-3 9 0 16,-1-7 0-16,1 1 0 0,-4 0 8 0,-4-1-8 0,4 1 0 15,-3-3 0-15,-1-1 0 0,4-3 0 0,-3 4 8 16,-1-4-8-16,-6 1 0 0,2-1 0 16,-2 1 9-16,3-4-9 0,-4 3 0 0,-3 1 11 0,0-1-11 15,3-6 10-15,1 7-10 0,-4-1 11 0,-4 4-11 16,4-4 12-16,0 0-12 0,0 1 23 0,-4-1-3 15,4-6 0-15,0 10 0 0,-4-4-20 0,4-2 0 0,-3-4 0 16,2 3 0-16,1-3 0 0,-3-3 0 0,3 0 0 0,-1-3 0 16,-2-3-12-16,3-4-6 0,0 1-2 0,-1-4 0 31,5 1-57-31,-4-7-12 0,3 0-3 0,4 7 0 16,4-4-142-16,-1 0-29 0,1-18-5 0,6 6-2 0</inkml:trace>
  <inkml:trace contextRef="#ctx0" brushRef="#br0" timeOffset="6509.63">24296 15028 576 0,'0'0'51'0,"0"0"-41"16,0 0-10-16,0 0 0 0,10 0 296 0,-10 0 56 0,0 0 12 0,0 0 3 15,7 10-243-15,-7-10-48 0,0 0-9 0,0 0-3 16,0 0 6-16,0 0 1 0,8 0 0 16,-8 0 0-16,0 0-1 0,0 0 0 0,7-10 0 15,-4 10 0-15,-3 0-18 0,4-9-4 0,-4 9-1 0,0-3 0 16,0-7-27-16,-4 1-4 0,-3 0-2 0,-4 5 0 15,1-2-6-15,-4-6 0 0,-4 8-8 0,0-2 12 16,-3-3 5-16,-3 6 1 0,-1-1 0 0,-3-2 0 16,-4 6-18-16,0 0 0 0,-3-3 0 0,0 3 0 15,-1 3 10-15,1-3-10 0,0 6 8 0,3-2-8 16,0-1 13-16,4 3-2 0,3-3-1 0,1 7 0 16,3-10-2-16,3 9 0 0,0-6 0 0,4 3 0 15,0-2 0-15,3 2-8 0,1-3 12 0,-1 6-4 16,8-6-8-16,-4 4 8 0,7-7-8 0,-4 3 8 15,1 6-8-15,3-9 0 0,0 10 0 0,0-7 0 16,0 6 0-16,0 4 0 0,0-4 12 0,3 1-4 16,1 2-8-16,-1 4 0 0,1-4 0 0,3 7 0 0,0-3 0 15,0 6 0-15,-4 3 0 0,1-3 0 0,3 3 0 16,0-3 0-16,-3 0 0 0,-1 9 0 16,1-3 0-16,-1-3 0 0,1 1 0 0,-1-1 0 0,-3-3 0 0,0 0 0 15,4 0 0-15,-4 3 0 0,0-3 0 0,0 0 0 16,0-7 0-16,-4 4 0 0,4 3 0 0,0 0 0 15,-3-3 0-15,3 3 0 0,-4 0 0 16,1 0 0-16,-4 3 0 0,3-3 0 0,-3 3 0 0,4-3 0 16,-5 0 0-16,5-4 0 0,-4 4 0 0,3-3 0 15,-3 0 0-15,4-3 0 0,-4-1 8 0,3-2-8 16,1-1 0-16,-4-2 8 0,3 2 9 0,1-2 2 0,-1 2 0 0,-3-2 0 16,3-1-19-16,-3 1 0 0,4-7 0 0,-4 6 0 15,3 1 0-15,-3-7-17 0,4 6 3 16,-4-3 1-16,3-3 13 0,4-3 12 15,-3 10-3-15,-1-7 0 0,1 6-9 0,3-9 0 0,0 0 0 0,0 7 0 16,-4-4 0-16,4-3 0 0,0 0 0 0,0 0 0 16,0 0 8-16,0 0-8 0,0 0 8 0,7 9-8 15,0-6 0-15,4-3 0 0,-4 0 0 0,3 7 0 16,1-4-8-16,7-3 8 0,-4 0 0 0,3 0 0 16,4 0 0-16,4 6 0 0,0-3-9 0,3-3 9 15,0 3 0-15,1 4-8 0,2-4 8 0,1 3 0 16,0-3-11-16,3 7 11 0,-3-7-10 0,0 6 10 15,-4-9 0-15,4 6 18 0,-8-3-2 0,4-3-1 16,1 0-25-16,-5 0-5 0,1 0-1 0,0 0 0 0,-1 0 16 16,5 0 0-16,-1 0 0 0,0-3 0 0,-3-3 0 0,3 3 0 15,0-3 0-15,-3 6 0 0,0-3 0 16,-4-1 0-16,0-2 0 0,0 6 0 16,-3-3 0-16,-4 3 0 0,-4-6-8 0,1 6 8 0,-4 6 0 15,0-6 0-15,-7 0-10 0,0 0 10 0,0 0 0 0,0 0 0 16,0 0 0-16,0 0 0 0,0 0 0 0,0 0 0 15,0 0 9-15,0 0-9 0,0 0 13 0,0 0-1 16,0 0-1-16,0 0 0 0,0 0 1 0,0 0 1 16,0 0 0-16,0 0 0 0,0 0 2 0,0-6 0 15,0-4 0-15,0 4 0 0,0 0-3 0,0-4-1 16,0-2 0-16,0 9 0 0,-3-7-11 0,-1-2 8 0,1-4-8 0,-1 7 8 16,1-7 1-16,-1-3 0 15,-3 0 0-15,3-3 0 0,-3-3 7 0,0-3 0 0,0-3 1 16,0-1 0-16,4-8-7 0,-4 5-2 15,0-6 0-15,-1 7 0 0,5-4-8 0,-1 4 8 0,1-7-8 0,3 6 8 16,-4-5-8-16,1 8 0 0,-1-8 9 16,4 8-9-16,0 1 0 0,0 6 0 0,-3-7 0 0,3 4 0 15,3 6 0-15,-3 0 0 0,0 0 0 0,0 4 0 16,-3-4 0-16,6 9 0 0,-3-6 0 0,4 10 0 16,-1-7 0-16,-3 7 0 0,0-4 0 0,0 4 0 15,4-7 0-15,-1 10-8 0,1-4 8 0,-1 1 0 16,1 0 0-16,0-1 0 0,-1 1 0 0,1-4-8 15,-1 10 8-15,1-3 0 0,-4-4 0 0,0 4 0 16,3 0 0-16,-3 3 0 0,4-4 0 0,-4 7 0 16,0 0 0-16,0 0 0 0,0 0 0 0,0 0 0 0,0 0 0 15,0 0 0-15,0 0 0 0,0 0 0 0,0 0 0 16,0 0 0-16,0 0 0 0,0 0-8 0,0 0 8 16,-7 0 0-16,0 7 0 0,7-7 0 0,-4 3 0 0,-7-3 0 15,4 0 0-15,0 6 8 0,7-6-8 0,0 0 9 16,-10 0-9-16,-1 0 10 0,-3 0-10 0,4-6 12 15,2 6-12-15,-2 0 12 0,-4 0-12 0,3-3 0 16,-3 3 0-16,3-7 8 0,-3 7-8 0,0 0 0 16,0 0 0-16,4 0 0 0,-5 0 0 0,5 0-11 15,-1 0 11-15,-3 0-12 16,4 7-27-16,-1-4-5 0,0 3-2 0,4-3 0 16,0 0-117-16,0 7-23 0,4-1-5 0,3 1-1081 0</inkml:trace>
  <inkml:trace contextRef="#ctx0" brushRef="#br0" timeOffset="7364.54">24278 15696 2595 0,'0'0'57'0,"0"0"12"0,0 0 3 0,0 0 0 0,0 0-57 0,-7-3-15 16,4 0 0-16,-1-3 0 0,4-4-14 0,-3 7-6 16,-1-6 0-16,4-1-1 0,-4 1 41 0,-3 6 9 15,4-7 2-15,-1 1 0 0,-3 0 37 0,-3 2 8 16,3-2 2-16,0-1 0 0,-4 1-4 0,4 0-1 16,0-1 0-16,-4 7 0 0,1-6-46 0,-1 6-10 0,1-4-1 15,-1 4-1-15,-3-3-6 0,0 6-1 0,0 0 0 0,0 0 0 16,-8 6-8-16,5-3-12 0,-4 7 2 15,3-1 1-15,0 4 9 0,-3-4-13 0,7 10 5 0,-4-3 8 16,4-1-12-16,0 1 12 0,0 3-12 0,7-7 12 16,0 4 0-16,0 0 0 0,3-7 0 0,4 4 0 15,0 2-10-15,0-5 10 0,0-4 0 0,0-6-9 16,7 9 9-16,0-2 0 0,4-4 0 0,-4-3 0 16,-7 0 0-16,11 0 0 0,-1-3 0 0,8-4 0 15,-4-2 0-15,0 3 0 0,4-10 0 0,-1 7 0 16,5-4 0-16,-5 4 11 0,1-7-1 0,0 0 0 15,-1 4-10-15,1-1 0 0,-1 1 9 0,-2-4-9 16,-5 7 0-16,1-4 8 0,-4 4-8 0,0-1 0 16,0 7 12-16,-4-6-3 0,4 6 0 0,-3-4 0 0,0 4-9 15,-4 3 0-15,3-3 0 0,-3 3 8 0,0 0-8 0,0 0 0 16,0 0 0-16,0 0 8 0,0 0-8 0,0 0 0 16,0 0 0-16,0 0 0 0,0 0 0 0,0 0 0 15,0 0-9-15,4 6 9 0,-4-6 0 16,3 10 0-16,-3 2 0 0,0-2 0 0,0 5 0 15,4-2 0-15,-4-1 0 0,0 1 0 0,0 6 0 0,0-7 0 16,3 7 0-16,1-6 0 0,-4 9 0 0,3-4 0 16,1 1-8-16,-4 3 8 0,7 0 0 0,-4 6 0 15,1-6-8-15,-1 3 8 0,1-3 0 0,-1-3 0 16,4 3 0-16,-3 0 0 0,0-3 0 0,-1 3 0 16,1-10 0-16,-4 7 0 0,0 3 0 0,3-9 0 15,1 5 0-15,-4-5 0 0,-4 6 0 0,4-7 0 16,0 4 0-16,0-3 0 0,-3-4 0 0,-1 0 0 15,1-2 0-15,-1 2 0 0,-3-9 0 0,0 9 0 0,-4-9 9 16,1 0-9-16,-4-3 0 0,0-3 0 0,-4 6 0 0,-3-9 0 16,0-4-18-16,-4 4-6 0,-3-7 0 0,-1-3-1 31,1 0-101-31,0 4-20 0,-4-4-4 0,-3 0-1104 0</inkml:trace>
  <inkml:trace contextRef="#ctx0" brushRef="#br0" timeOffset="8821.2">24250 16819 921 0,'0'0'82'0,"7"0"-66"0,0-6-16 0,4 6 0 16,-1 0 196-16,1-4 36 0,-1-2 8 0,8 3 0 16,0-6-190-16,-4 9-38 0,0-10-12 0,0 7 0 15,-7-3 29-15,4 6 1 0,-1-3 0 0,-3 0 0 16,-7 3 54-16,0 0 10 0,7 0 2 0,-7 0 1 15,0 0-1-15,0 0-1 0,0 0 0 0,0 0 0 16,-7 6-25-16,-3-6-5 0,-1 6-1 0,-3-3 0 16,-4-3-12-16,1 6-4 0,-4-6 0 0,-4 0 0 15,-3 4 0-15,-1-4 0 0,1 0 0 0,-4 6 0 16,-3-6-24-16,-4 0-4 0,1 0-2 0,-5 3 0 0,-3-3 7 16,4 0 2-16,-4 3 0 0,7-3 0 15,1 0-7-15,-1 0 0 0,3 0-1 0,5 6 0 16,-1-2-19-16,7-4 0 0,-3 0 0 0,3 6-9 0,1-3 9 15,3-3 0-15,-1 9 10 0,1-5-10 0,4-4 13 16,-5 0-3-16,5 9-1 0,-1-9 0 0,4 6-9 0,3-3-14 16,-3 7 3-16,4-7 1 0,3 6 10 0,0-2 0 15,-4-1 0-15,4 0 0 0,3 3 0 0,1-5 0 16,-4 8 0-16,7-2 0 0,0-1 0 0,0 0 0 16,0 1 0-16,3 2 0 0,1 1 0 0,-1 3 0 15,1-1 0-15,-1 7 0 0,8-3 0 0,-4 3 0 16,-3 0 0-16,-1 6 0 0,1-3 0 0,-1 3 0 0,1 7 0 0,-4-4 0 15,0 1 0-15,0 5 0 0,0-2 0 0,-4-4 0 16,4 4-18-16,-3-4 2 0,-1-3 0 0,4 4 0 16,-7-1 28-16,4-6 5 0,3 6 2 0,-4-9 0 15,-3 7-19-15,3-4 0 0,1-7 0 16,-1 4 0-16,1 7 0 0,-1-7 0 0,1 0 0 0,3-1 0 16,0-2 0-16,-4 3 0 0,4 0 0 15,4-3 0-15,-1-3 0 0,1 2-17 0,-4 4 3 0,3-3 1 16,-3 0 13-16,4-3 15 0,-1 3-3 0,5-1-1 15,-1-2-11-15,0 3-17 0,0 0 4 0,0-4 1 16,-4 1 12-16,1-3 0 0,3-1 0 0,0 4 0 16,0-10 0-16,0 3 16 0,-3 1-1 0,3-1-1 15,0-6-14-15,3 4 0 0,-3-4 0 0,4-3 0 16,3 0 0-16,-3 6-12 0,3-6 12 0,3 3-13 0,-3 0 13 0,4-3 0 16,0 0 0-16,3 7 0 0,0-4 0 0,4-3 0 15,-4 9 0-15,4-9 0 0,-1 10 0 0,5-7-9 16,2 6 9-16,-2-3 0 15,2-2 0-15,5 5 12 0,-8-6 0 0,4 3-1 0,-1-2-11 0,1 2 0 16,-4-3 0-16,0-3 0 0,1 0 0 0,-1 0 0 16,-3-3 0-16,-1-3 0 0,1 6 0 15,0 0 0-15,-1-10 0 0,-2 7 0 0,2 0 0 0,-3-3-16 16,4-4 4-16,-4 7 1 0,0-3 11 0,1 3 0 16,-1-7 0-16,-4 7 0 0,-2-3 0 0,-1 6 14 15,0 0-2-15,0 0 0 0,0 0-26 0,-3 0-6 16,-1 0 0-16,1 0-1 0,-4 6 9 0,3-3 1 15,-6-3 1-15,-4 0 0 0,7 0 10 0,-7 0 0 0,0 0 0 16,0 0 0-16,0 0 14 0,7 0 5 16,-7 0 1-16,7-9 0 0,-3 6-7 0,3-4-1 0,-4-5 0 0,1 2 0 15,-4-5-4-15,3-4-8 0,1 0 11 0,-4-6-11 16,3-13 12-16,-3 7-12 0,0-7 12 0,0-2-12 16,4-4 10-16,-4-3-10 0,0 3 8 0,3 3-8 15,-3 0 0-15,0-3 8 0,0 0-8 0,0-6 0 16,-3 13 0-16,3-10 0 0,0 3 0 0,-4 3 0 15,1 0 0-15,3-3 0 0,-4 10 0 0,1-7 0 16,-4 10 0-16,3-10 0 0,-3 6 0 0,0-5 0 16,0 8 0-16,3-8 0 0,-3 8 0 0,4-2 0 15,-4 2 0-15,3 1-9 0,1 9 9 0,3-6 0 16,-7 6-12-16,7 9 4 0,-7-5 8 0,7 5-13 16,-4 4 5-16,1-1 8 0,-1-2-13 0,4 8 5 0,0 4 8 15,0 0 0-15,0 0 0 0,0 0 0 0,0 0 0 0,0 0 0 16,-7 4 0-16,7-4 0 0,-4 6-23 0,-3-3 1 15,0 0 0-15,4 7 0 16,3-10 22-16,-4 9 0 0,-3-6 0 0,0 7 8 16,0-10 9-16,0 9 2 0,0-9 0 0,0 0 0 0,-4 6-10 0,1-3-1 15,3-3-8-15,0 0 12 0,-4 0-2 16,0 0-1-16,1 0 0 0,-1 0 0 0,1 0-9 0,-4-3 12 16,3 3-12-16,-3 0 12 0,0 0-20 0,0 3-4 15,0-3-1-15,3 0 0 0,-3 3 5 0,0-3 8 16,3 0-13-16,-3 0 5 15,4 7-39-15,-1-7-7 0,-3 3-2 0,3-3 0 16,1 0-105-16,-4 0-22 0,3 0-4 16,-3 6-1050-16</inkml:trace>
  <inkml:trace contextRef="#ctx0" brushRef="#br0" timeOffset="9758.74">24169 17656 633 0,'0'0'56'0,"0"0"-44"15,0 0-12-15,0 0 0 0,-7-3 334 0,3-3 65 16,4-4 13-16,-3-2 2 0,-1 2-330 0,1 1-65 16,3-4-19-16,-4 1 0 0,4-7 49 0,0 10 3 15,-3-4 1-15,-1 4 0 0,4-4 45 0,-3 4 9 16,3-4 1-16,-4 1 1 0,0-4-61 0,1 3-13 15,-1 4-3-15,-3-4 0 0,4 4 21 0,-8-4 4 16,4 4 1-16,-3 0 0 0,-1-1-25 0,0-2-5 0,-6 2 0 0,3 7-1 16,0-3-14-16,-4 0-2 15,0-1-1-15,1-2 0 0,-1 9-10 0,0 0 0 0,-3 9 0 16,0-9 0-16,0 7 0 0,0-1-11 0,3 3 3 16,-3 1 0-16,3 2 8 0,-3-2-10 0,7 2 10 15,0 4-10-15,3 0 10 0,1-1 0 0,-1-2 0 16,1-1 0-16,3 7 0 0,3-6-10 0,-3-4 10 0,3 4 0 15,4-4-11-15,-3 4 11 0,6 5-10 0,1-8 10 16,-1-1-8-16,1 4 8 0,7-4 0 0,-4 1-9 16,7-7 9-16,0 6-10 0,0-6 10 0,7 4-10 15,0-4 10-15,4-3 0 0,3-3 0 0,0 3 0 16,4-7 0-16,0 4 0 0,-4-6 0 0,4-1 0 16,-4 1 0-16,0 3 0 0,-3-4 10 0,-4 1-10 15,4-1 8-15,-7 1-8 0,-1 0 0 0,-3 2 0 0,0-2 9 0,-7 3-9 16,4-4 8-16,-4-2-8 0,0 2 18 15,-3 7-2-15,-1-6 0 0,1-1 0 16,-4 1 4-16,0 3 0 0,0-1 0 0,0 7 0 0,0 0-1 0,0 0 0 16,-4-9 0-16,4 9 0 0,-3 0-7 0,-1-3-2 15,-3-3 0-15,4 6 0 0,-4 6-10 0,7-6 0 16,-4 3 0-16,-3 6 0 0,3 4 0 0,-3-4-11 16,4 1 11-16,-1 2-8 0,1-2 8 0,3 2 0 15,-4-2 0-15,4 8 0 0,0-8 0 0,-3 2 0 16,3 1 0-16,-4 3 0 0,4-1 0 0,0 4 0 15,4-6 10-15,-4 5-10 0,3 1 0 0,-3-3 0 16,4 3-13-16,-1-7 4 0,1 10 9 0,-4 3 0 16,7-3 0-16,-4 3-8 0,1-3 8 0,-1 7 0 15,5-4 0-15,-5 6-8 0,4 0 8 0,-3 1 0 16,-1-1 0-16,1-3 0 0,-1-3 0 0,1 4 0 0,3-4 0 16,-4 0 0-16,1-3 0 0,-1 3 8 0,-3-3-8 15,0-3 8-15,4-1 0 0,-4-2 0 0,0 3 0 0,-4 3 0 16,1-3 0-16,-4 0 1 0,0-4 0 0,0 7 0 15,0-6 6-15,0-1 1 0,-8 4 0 0,5 0 0 16,-4-3 2-16,-4 3 1 0,0-7 0 0,1-2 0 16,-1 2-11-16,1-2-8 0,-8-4 9 0,4-3-9 15,-4-3 8-15,-3 0-8 0,-4 0 0 0,0-9 0 16,1-1-10-16,-1-2-8 0,0-10-2 0,4 3 0 16,-4-13-199-1,0-2-40-15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09:09.56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16859 3629 691 0,'-14'13'61'0,"0"-13"-49"0,-4 3-12 0,1 3 0 16,3-3 164-16,0 4 31 0,-1-4 5 0,5 3 2 15,-1-6-126-15,4 3-24 0,0-3-6 0,7 0-1 16,0 0-4-16,0 0-1 0,0 0 0 0,0 0 0 15,7-3-15-15,4-6-3 0,3-1-1 0,7 1 0 16,-3-4-8-16,10 4-1 0,4-1-1 0,3-8 0 16,4 2 2-16,3 3 1 0,-3-2 0 0,3-4 0 15,4 3 9-15,7-3 1 0,0 1 1 0,7-1 0 16,3-6 3-16,4 3 0 0,0 0 0 0,0-6 0 16,1 2-5-16,-1-2-1 0,7 0 0 0,-4 0 0 15,8-4 7-15,-4 4 2 0,3 0 0 0,-2-7 0 16,-5 1-13-16,4 6-2 0,4 3-1 0,-4-4 0 15,4 4-15-15,-8-3 8 0,-3 9-8 0,-3-6 0 0,-1 6 10 0,-3-6-10 16,-3 7 10-16,-1-8-10 16,-3 8 0-16,-4-1 0 0,-10 0 0 0,0 10 0 15,-4-7-11-15,-7 6 2 0,1 1 0 0,-5 0 0 16,-6-1-26-16,0 4-5 0,-8 3 0 16,1-3-947-16</inkml:trace>
  <inkml:trace contextRef="#ctx0" brushRef="#br0" timeOffset="1017.98">18863 4485 633 0,'0'0'28'0,"-7"7"6"0,-4-4-34 0,4-3 0 0,-3 0 0 0,3 6 0 16,0-6 237-16,0 3 41 0,0-3 8 0,3 0 2 16,-3-3-243-16,7 3-45 0,-4-6-15 0,4 6 0 15,0 0 15-15,0 0 0 0,0 0 0 0,0 0 0 16,0 0 0-16,4-3 0 0,3-4 0 0,-3 4 10 15,3-3 6-15,3-4 0 0,1 7 1 0,3-3 0 16,0 3 11-16,4-13 1 0,3 10 1 0,3-3 0 16,1-4 16-16,3-3 3 0,4 1 1 0,3 2 0 15,4-3 10-15,0 4 3 0,0-10 0 0,0 0 0 16,-1 0-13-16,5-6-2 0,3 9-1 0,3 0 0 16,7-9-10-16,1 3-1 0,3 0-1 0,0 3 0 0,0 0-15 0,0 0-4 15,-4 0 0-15,4 0 0 0,4 3-16 0,3-3 0 16,0 3 0-16,-4 1 0 0,1 2 0 0,-8-3 0 15,1 7 0-15,-8-7 0 0,0 3-8 0,-3 0-3 16,4-2 0-16,-8 2 0 0,0 3-7 0,-3-2-2 16,-4 5 0-16,1-2 0 0,-5-1 20 0,-2 10 16 15,-1-3-4-15,0-4 0 0,-7 1-12 0,0 0 0 16,4-1 0-16,-4 4 0 0,-3-4 0 0,0 1 0 16,-1 6 0-16,1-6 0 0,3-1-11 0,-3 4-5 0,-4 3 0 15,3-10-1-15,-2 10 17 0,-1-3 0 0,0-4 0 0,-4 10 0 16,1 0-18-16,0-9 3 0,-4 9 1 15,0 0 0-15,-7 0 14 0,0 0 0 0,0 0 12 0,0 0-12 16,0 0 0-16,0 0-12 0,0 0 0 0,0 0 0 16,0 0-4-16,0 0 0 0,7 0 0 0,0-3 0 15,0-3 16-15,0 6 0 0,0 0 0 0,0 0-9 32,7-10-17-32,-3 10-3 0,-1 0-1 0,1-6 0 0,3 6-77 15,-3-3-15-15,-1-4-3 0,1 7-717 0</inkml:trace>
  <inkml:trace contextRef="#ctx0" brushRef="#br0" timeOffset="1886.99">21343 3494 864 0,'0'0'76'0,"0"0"-60"0,0 0-16 0,0 0 0 16,0 0 180-16,0 0 34 0,-7 0 6 0,0 0 2 16,7 0-164-16,-7 0-33 0,-4 0-6 0,4 0-2 15,7 0-17-15,0 0-17 0,-3 0 3 0,-8 0 1 16,1-9 1-16,3 9 1 0,-1-3 0 0,5-3 0 0,-4-4 11 16,-4 4 0-16,4 3 0 0,-3-4 0 0,-4-2 16 15,-1 0 6-15,5-1 1 0,-4 1 0 0,-4-1 22 16,-3 1 5-16,3 0 1 0,-6 2 0 0,-1-11-7 0,0 8-2 15,1-6 0-15,-5 7 0 16,5-13-14-16,-5 0-2 0,-6 3-1 0,3 0 0 0,-3-6 11 16,3 3 1-16,-3-3 1 0,0 0 0 0,-4 6-10 0,0 1-3 15,4-7 0-15,0 6 0 0,3 0-3 0,0-6-1 16,0 0 0-16,4 6 0 0,0 0-13 0,-4-6-8 16,4 6 10-16,0-9-10 0,-4 9 9 0,0-6-9 0,-3 6 8 0,0 0-8 15,-1-6 0-15,1 10 0 16,-4 2-12-16,4-3 12 0,3-2 0 0,1 8 0 15,-1 1 12-15,4 3-4 0,-1-4-8 0,1 10-16 16,3-9 4-16,1-1 1 0,-5 7 11 0,8-3 0 0,0 6-9 16,0-6 9-16,0 6 0 0,3 0 0 0,4-3 0 0,0 3 0 15,0 0 0-15,0-7 0 0,0 4 0 0,3 3 0 16,-3 0 0-16,7-6 0 0,-7 6 0 0,3 0 0 16,1-10 0-16,-5 10 0 0,5 0-9 15,-1-3 9-15,1 3 0 0,3 0 0 0,-4 0 0 0,4 0 0 16,0 0-20-16,0 0 2 0,7 0 1 15,0 0 0 1,0 0-11-16,0 0-1 0,0 0-1 0,0 0 0 0,0 0 2 0,0 0 1 16,0 0 0-16,0 0 0 0,0 0-12 0,0 0-2 0,0 0-1 0,0 0 0 15,0-6-14-15,0 6-4 0,3-9 0 0,-3 9 0 16,0 0-4-16,0 0 0 0,-3-7-1 0,3 7 0 16,-4-3 3-1,4 3 1-15</inkml:trace>
  <inkml:trace contextRef="#ctx0" brushRef="#br0" timeOffset="2636.89">19371 2698 518 0,'0'0'46'0,"0"0"-37"0,0 0-9 0,0 0 0 0,0 0 204 0,0 0 38 16,0 0 8-16,0 0 2 0,0 0-183 0,-3-6-36 16,3 6-7-16,-4-4-2 0,0-2 8 0,4 6 0 15,0-9 1-15,0-1 0 0,0 7-1 0,0-3 0 16,0 0 0-16,0-4 0 0,4 7 4 0,0-13 1 15,-4 7 0-15,3 0 0 0,4 2-1 0,-3-2-1 0,3-4 0 16,-4-2 0-16,4 5-19 0,-3-5-3 0,3 2-1 16,-4-3 0-16,4-2-12 0,-3 2 9 0,3-3-9 0,-3 0 8 15,-4 0 8-15,0-6 0 16,0 0 1-16,-4-3 0 0,4 0 11 0,-4 3 3 0,-3-13 0 16,4 4 0-16,-4-4-3 0,0-3-1 0,0 4 0 15,3 2 0-15,-3-9-8 0,0 7-2 0,0 8 0 0,0-15 0 16,-4 10-17-16,4-10 0 0,0 0 0 0,0 7 0 15,4 2 0-15,-4-9-11 0,3 7 2 0,1-1 0 16,-1 3-8-16,1 7-2 0,3 0 0 0,0-3 0 16,0 2-5-1,0 11-2-15,0-8 0 0,3 14 0 16,-3-4-3-16,4 1-1 0,-1-4 0 0,1 3 0 16,-4 7-3-16,3-1-1 0,-3 7 0 0,0-3-862 0</inkml:trace>
  <inkml:trace contextRef="#ctx0" brushRef="#br0" timeOffset="3408.88">19075 1208 738 0,'0'0'32'0,"0"0"8"0,0 0-32 0,0 0-8 16,0 0 0-16,0 0 0 0,0 0 86 0,7 0 16 0,-7 0 3 0,10 0 1 16,1-6-61-16,3 6-12 0,0 0-2 0,7-3-1 15,-3-3-18-15,3 3-3 0,4-4-1 0,0-2 0 16,3-1-8-16,0 1 12 0,7-7-12 0,1 7 12 16,2 0 16-16,8-10 4 0,0 3 1 0,7 4 0 15,0-4 19-15,0 3 4 0,-4 1 1 0,4-1 0 16,4-2-3-16,3 5-1 0,7-9 0 15,3 4 0-15,4-4-6 0,0 6-2 0,-3-2 0 0,6-1 0 16,5-3-15-16,2 0-3 0,11 4-1 0,-3 5 0 16,-4-9-26-16,8 4 0 0,9-7 0 0,1 6-11 15,4-3 11-15,-1 0 8 0,0-6-8 0,1 0 11 16,6 6-11-16,-6 1 0 0,-1-7 0 0,-3 6 0 16,3-6 0-16,-3 6 0 0,7 0 0 0,-7-6 0 15,-8 6-26-15,5 0-7 16,-1 4-2-16,-3 2-552 0,-4-3-110 0</inkml:trace>
  <inkml:trace contextRef="#ctx0" brushRef="#br0" timeOffset="4604.88">21347 3529 172 0,'0'0'16'0,"3"-3"-16"16,4-10 0-16,0 10 0 0,-3 3 290 0,-1-9 55 0,1 2 11 0,-1-2 3 15,1 6-259-15,-1-7-51 0,1-2-10 0,-4 2-3 16,3 1-5-16,-3 0-2 0,0-10 0 0,-3 3 0 16,3 4-1-16,-4-7-1 0,1-3 0 0,-1-6 0 15,-3 6-15-15,4-10-4 0,-4 4 0 0,3-6 0 16,-3-4 16-16,4 3 2 0,-1 1 1 0,4-10 0 15,0 6 10-15,0 4 3 0,0-13 0 0,4-3 0 16,-4 3-11-16,3-7-1 0,4 1-1 16,-3 0 0-16,-1 9-15 0,4-3-4 0,-3-3 0 0,-1 12 0 15,1 0-8-15,-1 4 0 0,-3 9 0 0,0-10 0 16,0 13 0-16,-3-3-14 0,3 6 5 0,-4-6 1 16,1 0-1-16,-1 13 0 0,-3-13 0 0,7 0 0 15,0 6 9-15,0-3 0 0,-3-3 0 0,6 0 0 16,1 6-8-16,-1 0 8 0,1-9-8 0,-1 6 8 15,4 3 0-15,-3-3-10 0,3 0 10 0,-3 3 0 16,3 0-14-16,-4 4 4 0,4 5 1 0,-3 1 0 16,-4 0-31-16,0 5-5 15,0 4-2-15,0 0 0 0,0 0-113 0,0 0-22 0,-7 19-5 0,0-6-1 16</inkml:trace>
  <inkml:trace contextRef="#ctx0" brushRef="#br0" timeOffset="5140.01">21350 1823 403 0,'-14'0'36'0,"7"0"-36"0,0 0 0 0,0 3 0 16,-4 3 184-16,4-6 31 0,0 4 5 0,-3-4 2 15,3 6-183-15,3 0-39 0,-3-6 0 0,7 0-9 16,-7 0 9-16,7 0-10 0,0 0 10 0,0 0-10 15,0 0 10-15,0 0 8 0,0 0-8 0,0 0 11 16,0 0 25-16,0 0 6 0,10-6 1 0,1 6 0 0,0-6-25 16,3 6-5-16,7 0-1 0,-3-4 0 0,6 4 32 0,1-6 7 15,0 3 1-15,6-3 0 0,1-4-29 16,7 1-6-16,0-1-1 0,7-5 0 0,-1 2 25 16,12-2 5-16,3 2 1 0,0-3 0 0,-4 1 7 15,8-4 2-15,6-6 0 0,1 6 0 0,7-3-12 0,3-3-3 16,0 0 0-16,7 0 0 0,0 6-9 0,4 0-3 15,7 0 0-15,-4-6 0 0,0 6-18 0,4 4-11 16,3-4 12-16,1-3-12 0,2 6 0 16,-2 1 0-16,-8-4 0 0,0 0 0 0,8 0 0 0,-5 3 0 15,-6-2 0-15,0 2 0 0,-8-3 0 0,1 0-14 0,0 1 4 0,-1 2 1 32,-2-3-15-32,-5 16-4 0,-10-13 0 0,-3 7-934 15</inkml:trace>
  <inkml:trace contextRef="#ctx0" brushRef="#br0" timeOffset="5909.05">19357 1296 288 0,'0'0'12'0,"0"0"4"0,0 0-16 0,0 0 0 0,0 0 0 0,-7 0 0 15,7 0 210-15,0 0 39 0,0 0 8 0,0 0 2 16,-7 3-187-16,7-3-38 0,0 0-7 0,0 0-2 15,0 0 11-15,0 0 1 0,0 0 1 0,10 7 0 0,1-4 18 0,3-3 3 16,0 0 1-16,4 0 0 16,3 0 7-16,4-3 1 0,3 3 1 0,0 0 0 0,4-7-23 15,0 7-5-15,-1 0-1 0,5 0 0 0,-8 7-32 16,4-7-8-16,-1 3 0 0,1 6 0 16,0-3 0-16,-4 10 0 0,4-3 0 0,0 2 0 15,-1 1 0-15,5 6 0 0,-1-6 0 0,0 2 0 16,8 11 0-16,-1-11 0 0,0 8 0 0,4-1 0 0,0-7 21 0,0 1 3 15,0 0 0-15,7-3 0 0,-1-7 10 0,5 10 2 16,3-3 1-16,0-4 0 0,-4 4-18 0,1 3-4 16,-4-1-1-16,-7 4 0 0,3-3-14 0,-7 0 0 15,1-3 8-15,2 6-8 0,-6-7 0 0,4 1 0 16,-5-3 8-16,1-4-8 0,-4 7 0 0,1-7 0 16,-1 0 0-16,0 1 0 0,1-4 8 0,-8-3-8 15,4 7 0-15,-4-10 0 0,4 0-8 0,-4-10-8 0,0 10-2 16,4-9-1009-16</inkml:trace>
  <inkml:trace contextRef="#ctx0" brushRef="#br0" timeOffset="20801.93">25315 4222 1209 0,'-7'-16'108'0,"7"16"-87"0,-3-9-21 0,-1 2 0 0,1-2 170 0,3 9 30 16,0-9 5-16,-4 6 2 0,4-4-72 0,0 1-15 15,0-3-2-15,0 9-1 0,4-10-47 0,-1 7-10 0,1-3-1 0,-1-4-1 16,4 10-17-16,4-9-3 16,0 9-1-16,-1-3 0 0,4 3-23 0,0-6-5 15,7-1-1-15,1 7 0 0,-5 0-8 0,8 0 0 0,3-3 9 16,4 6-9-16,0-3 0 0,-1 0 0 0,5 0 0 16,-1 0 8-16,4 0-8 0,0-3 11 15,3 3-11-15,4 0 12 0,3 0-12 0,4-6 0 0,4 3 0 0,3 3 0 16,0-7 0-16,3 14 0 0,-3-7 0 0,-4 3 8 15,4 3-8-15,0-6 0 0,7 0 0 0,-3 3 0 16,3 10 0-16,-7-13 0 0,0 3 0 0,-4-3 0 16,1 9 0-16,3-9 0 0,3 0 0 0,8 7 0 15,-1-7 8-15,-3 0 0 0,4 0 0 0,-8 0 0 16,1 0-8-16,-1 0 0 0,4-7 0 0,0 7 0 16,-3 0 0-16,-1 7 0 0,-3-7 0 0,-3 3 0 15,-4-3 0-15,-4 0 0 0,1 6 0 0,-1-6 0 0,-3 0 0 16,3 0 0-16,-3 0 0 0,3 0 0 0,-6-6 0 15,3 6 0-15,-4 0 0 0,0-3 0 0,-6-4 0 0,2 7 0 16,-6-3 0-16,3-3 0 16,4 3 0-16,-3 3 0 0,-1-13 0 0,-3 10 0 15,-1-3 0-15,1-4 0 0,0 1 9 0,0 6-9 0,-4-3 0 0,-4 3 0 16,-2-4-12-16,2 1 4 0,-2 6 8 0,-8-3-13 16,3-3 5-16,-3 6 8 15,-3-4-33-15,0-2 1 0,-4 6 0 16,-4 0 0-16,-3 0-116 0,0 0-24 0,0 0-4 15</inkml:trace>
  <inkml:trace contextRef="#ctx0" brushRef="#br0" timeOffset="22082.93">29041 4109 950 0,'0'0'42'0,"0"0"9"0,0 0-41 0,0 0-10 0,0 0 0 0,0 0 0 16,0 0 76-16,0 0 14 0,0 0 2 0,3-3 1 15,-3-3 4-15,0-4 1 0,4 4 0 0,-4-4 0 16,3 1-12-16,1 0-2 0,-1-7-1 0,1 7 0 16,-1-1-24-16,1 1-5 0,3-1-1 0,-4-2 0 15,1-4-9-15,0 0-3 0,3 4 0 0,0-4 0 16,0-9 13-16,-4 6 2 0,4-6 1 0,-3 6 0 15,-1-9 1-15,1 0 0 0,-1 0 0 0,4-4 0 16,-3-2-8-16,0 3-2 0,-1-4 0 0,1 1 0 16,-1-4-13-16,1 3-3 0,-1-2-1 0,1-4 0 0,-1 10-17 15,1-10-3-15,-1-3-1 0,-3-3 0 0,4 9-10 0,-4-6 0 16,3 1 9-16,-3 2-9 0,-3 0 0 0,3 0 0 16,-4 4 0-16,1 2 8 0,-1-9-8 0,1 10 0 15,-1-4 0-15,-3 10 0 0,4-7 0 0,-1 7 0 16,1-6 0-16,-1 5 0 0,0 1 0 0,1 3 0 15,-1 0 0-15,1 6 0 0,-4 0 0 0,7 1 0 16,-4-4 0-16,1 9 0 0,-1 7 0 0,4-13-8 16,-3 10 8-16,-1 2 0 0,4 4-10 0,-3-3 10 15,-1 3-12-15,4 3 12 0,-3-6-12 0,3 6 12 16,0 0-12-16,0 0 12 0,-4-4 0 0,4 4-8 16,0 0 8-16,0 0 0 0,0 0 0 0,-3-6 0 0,3 6 0 0,0 0 0 15,-4 0 0-15,4 0 0 0,0 0 0 0,0 0 0 16,0 0 0-16,-4-9 0 0,4 6 0 0,0 3 0 15,0 0 0-15,-3-7 0 0,-1 7 0 0,4 0 0 16,0 0 0-16,0-9 0 0,-3 9 0 0,3-6 0 16,-7 2 0-16,7 4 0 0,0-6 0 0,-4 3 0 15,4 3 0-15,0-6 0 0,0-4 0 0,0 10 0 16,-3-3 0-16,3-3 0 0,-4 3 0 0,4 3 0 16,-3-6 0-16,3-1 0 0,-4 7 0 0,1-9 0 15,3 9 0-15,-4 0 0 0,1-3-8 0,-4 3 8 16,3-6 0-16,-3 6-12 0,0-4 12 0,0 4-10 15,3-6 10-15,-3 6 0 0,-3 0 0 0,3 0 0 16,0 0 0-16,0 0-8 0,-4 0 8 0,4 0 0 16,0 0 0-16,7 0 0 0,-7-9 0 0,7 9 0 0,0 0 0 0,0 0 0 15,0 0 9-15,0 0-9 0,0 0 0 0,0 0 0 16,0 0 0-16,0 0 0 0,7 0 0 0,3-3 0 16,1-4 0-16,0 7 0 0,3 0 0 15,0-3 0-15,3-3 0 0,1 6 0 0,0 0 0 16,6 0 0-16,1 0 0 0,3 0 0 0,4 0 0 0,3 0 0 15,4 0 0-15,7 0 0 0,0 0 0 0,3 6 0 16,4-3 0-16,0-3 0 0,4 0 0 0,10 0-19 16,7-3 3-16,7 3 0 0,3 0 16 0,5 0-8 15,-5-6 8-15,5 6 0 0,6 0-17 0,0-6 3 0,-7 6 1 0,-3 0 0 16,-4-4 13-16,0 4 0 0,4-6 12 0,-4 3-12 16,0-3 0-16,-3 6 0 15,-8-10 0-15,-3 10 0 0,4-3 0 0,-1-3 0 16,1 6 0-16,0-3 0 0,3 3 0 0,-4 0 0 15,-10 0 0-15,4 0 0 0,-4 0-12 0,0-6-2 0,3 6-1 0,1 0 0 32,3 0-83-32,-7-7-17 0,0 7-3 0,-8 0-1005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10:14.644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21622 2892 2163 0,'0'0'96'0,"0"0"20"0,0 0-93 0,10-6-23 0,8 0 0 0,3 3 0 16,0-4 21-16,11 7 0 0,14-3 0 0,0 3 0 15,0 0-21-15,3 0 0 0,0 0 0 0,8-6 0 16,10 6 0-16,0-9 11 0,0 9-11 0,11-4 12 15,-1-2-12-15,1 6 0 0,-1-3 0 0,8-3 0 0,10-1 0 16,1 4 0-16,-5-3-10 0,8 3 10 16,3 3 8-16,8-10 7 0,3 4 1 0,3 6 1 0,8 0-2 0,-1-9-1 15,4 9 0-15,4-3 0 0,3-4-14 0,0 7 0 16,10 0 0-16,1 0 0 0,3-3 0 0,-3-3 0 16,3 6 11-16,7 0-11 0,4-6 16 0,-4 3-4 15,0-7-1-15,4 4 0 0,3 6-3 0,1-10 0 16,-5 1 0-16,5 0 0 0,-5 2-8 0,8 7 12 15,7-9-12-15,0 6 12 0,0-7-12 0,0 4 0 16,-1 6 0-16,8-9 0 0,0-1 0 0,-3 1 0 16,-8 3 0-16,-3 3 0 0,3 3 10 0,-7-7-10 15,-3 4 12-15,-4-3-12 0,-3 6 0 0,0-10 0 16,3 10 0-16,-3 0 0 0,-11 0 15 0,3 0 5 16,5 0 2-16,-8 0 0 0,-7 0 3 0,-4 0 1 15,4 10 0-15,-3-10 0 0,-4 6-7 0,0 4-2 0,0-10 0 16,-4 3 0-16,1 9-9 0,-8-9-8 0,1 7 12 15,-4-1-12-15,3 1 8 0,-14-1-8 0,-6 0 0 16,-5-2 0-16,-6 8-15 0,-7-2-6 0,-4-7-2 0</inkml:trace>
  <inkml:trace contextRef="#ctx0" brushRef="#br0" timeOffset="1962.9">13042 1111 2530 0,'-7'-9'112'0,"7"-1"24"0,-7 4-109 0,7-6-27 15,0 5 0-15,0-2 0 0,0 9 47 0,4-10 4 16,3 1 1-16,3 9 0 0,1 0-42 0,-4 0-10 0,11 9 0 16,-1 1 0-16,1 6 0 0,3-7-12 0,4 10 2 0,3 0 1 15,0-1 9-15,4 17 0 0,-4-16-9 0,4 15 9 16,3-9 0-16,0 3 0 0,1 10 0 0,2 3 0 15,1-4 0-15,4 7 13 0,2 3-1 0,1 7-1 16,0 5-11-16,4-2-17 16,-5 5 4-16,1 1 1 0,0-3 23 0,4 2 5 15,-5 1 0-15,1 6 1 0,4-3-8 0,-1-13-1 0,4 10-8 0,-7 0 12 16,3-10-12-16,-3 10 11 0,0-4-11 0,-7-2 10 16,0-4-10-16,-4 0 0 0,0 1 0 0,0-10 0 15,1 0 0-15,-5-16 0 0,1 9-12 0,0-2 12 16,0-16-128-1,-8 6-17-15,1 0-4 0</inkml:trace>
  <inkml:trace contextRef="#ctx0" brushRef="#br0" timeOffset="2628.47">14612 2751 403 0,'0'0'36'0,"0"0"-36"0,0 0 0 0,0 0 0 0,0 0 239 0,0 0 41 15,0 0 8-15,0 0 1 0,0 0-203 0,0 0-41 16,0 0-8-16,0 0-1 0,11 3 4 0,-1-3 2 16,1 0 0-16,3-3 0 0,4 3 5 0,3-6 1 15,-4 6 0-15,8-10 0 0,3 1 4 0,4-7 2 16,0 7 0-16,7-4 0 0,3-12-2 0,4 10-1 16,3-4 0-16,4-16 0 0,7 13-5 0,7-12-1 15,4 9 0-15,3-3 0 0,-4-1-5 0,8-5-2 16,3 9 0-16,7-10 0 0,4 7-10 0,-4 0-3 15,0 3 0-15,4-10 0 0,0 7-25 0,3 6 0 16,-7-9-14-16,-3 3 5 16,-4 9-221-16,0-6-44 0,60-19-9 0,-28 0-1 0</inkml:trace>
  <inkml:trace contextRef="#ctx0" brushRef="#br0" timeOffset="3460.48">16933 1986 576 0,'-3'0'51'0,"-4"0"-41"0,3 0-10 0,1-9 0 16,-1 5 171-16,-3-2 32 0,4 3 6 0,-1-9 2 16,1 8-191-16,-1-11-39 0,0 5-7 0,-3-2-2 0,0-1 54 0,0 1 10 15,-3-4 3-15,-1-3 0 0,1 4 32 0,-5-4 6 16,1 0 2-16,0-6 0 0,-3 6-7 0,-1-3 0 15,0-3-1-15,4-3 0 0,-7 3-14 0,3-10-2 16,-3 16-1-16,0-15 0 0,0 9-2 0,-4-3-1 16,-3-1 0-16,0-5 0 0,-4 9-2 0,4-4 0 15,-7 1 0-15,3-6 0 0,-7 6-6 0,4-7-2 16,-8 7 0-16,5-7 0 0,2 7-26 0,1-6-6 16,-4-1-1-16,4 1 0 0,0 5-8 0,-1 1 0 15,5 3 0-15,-5 0 0 0,5 6 16 0,-1-9 2 0,4 9 0 16,-1 3 0-16,-2-5-18 0,2-1-12 0,5 3 1 15,3 0 1-15,-1 3 10 0,5-3 0 0,-4 1 0 0,3 2 8 16,4 3-8-16,0-12 0 0,0 10 0 0,-1-4 0 16,1 0 0-16,4-6 8 0,-4 12-8 15,0-12 0-15,-1 0 9 0,1 6-9 0,4-9 12 16,-4 19-12 0,0-16-35-16,3 6-13 0,-3 3-4 0,3 7 0 15,1-1-71-15,-4 1-14 0,7 0-3 0,-1 5-1 16,1-2 62-16,4 6 13 0,-4-6 2 0,7 6-497 0,0 0-100 0</inkml:trace>
  <inkml:trace contextRef="#ctx0" brushRef="#br0" timeOffset="3864.42">15046 594 518 0,'-14'0'23'0,"7"9"5"0,0-9-28 0,-7 6 0 16,0-6 0-16,-4 4 0 0,0-4 212 0,1 9 36 15,-8-9 8-15,0 6 2 0,1 0-185 0,-8-2-37 16,-3 5-7-16,-1 0-1 0,-6-2-28 0,-4 5 0 0,4-2 0 16,-8 2 0-16,1 1 8 0,-8 2-8 15,-2-5 12-15,-9 6-4 0,-6-4-8 0,0 4 0 16,-3 3 0-16,-1-1 0 0,0 1 0 0,-6 0 0 0,-4 6 0 0,3 0 0 16,0-6 0-16,4 9 15 0,0-3-3 0,3 4 0 15,-3-1 17-15,0-3 3 0,7 0 1 0,3 3 0 16,4 0-9-16,7-6-3 0,1-3 0 0,6 3 0 15,0-6-33-15,7 3-8 0,3-4 0 0,5-12-758 16</inkml:trace>
  <inkml:trace contextRef="#ctx0" brushRef="#br0" timeOffset="4574.96">17106 2127 576 0,'4'-16'25'0,"-4"7"6"15,0 9-31-15,0-9 0 0,-4-1 0 0,4 7 0 0,0-9 345 0,0 8 63 16,0-5 13-16,0 3 3 16,0-7-369-16,0 4-74 0,-3-4-14 0,-1 1-3 0,1-4 8 0,-1 3 3 15,-3-8 0-15,4 8 0 0,-5-12 25 0,5 0 0 16,-4-3 0-16,3-1 0 0,-3-5 20 0,4-4 10 15,-1-3 2-15,4-6 0 0,0 4 10 0,4-1 2 16,-4-3 1-16,3-4 0 0,4-2-1 0,-3 6-1 0,-1-6 0 0,1 9 0 16,-1-9-10-16,1-4-1 0,0 7-1 0,-1-3 0 15,-3 15-31-15,0-6 8 0,0 10-8 0,0-4 0 16,-3 10-9-16,-1 3-5 0,0 0-1 0,4 6 0 31,-3 0-42-31,3 3-9 0,-4 13-2 0,4-6 0 16,4 2-130-16,-4-2-26 0,0 9-6 0</inkml:trace>
  <inkml:trace contextRef="#ctx0" brushRef="#br0" timeOffset="5139.96">17138 813 403 0,'0'0'36'0,"0"0"-36"0,0 0 0 0,-4-6 0 16,1 0 214-16,-4 3 36 0,3-4 7 15,-3 4 2-15,4-3-191 0,-1 3-39 0,-3-4-7 0,4-2-2 16,-4 0 20-16,0 6 3 0,-1-10 1 0,1 4 0 15,-7-1-11-15,4 1-1 0,-4-10-1 0,-1 3 0 16,1 4 9-16,-3-13 3 0,-4 6 0 0,-1-6 0 16,1 0-4-16,-3 6-1 0,-1-9 0 0,0 9 0 15,0-6-9-15,1-10-1 0,3 16-1 0,-4-15 0 16,4 15 1-16,0-15 1 0,-1 12 0 0,1-7 0 16,-3 4-5-16,6-9-2 0,-3 6 0 0,3-7 0 15,-3 1-10-15,0 5-1 0,0-5-1 0,-4-1 0 16,0 4-10-16,1 0-11 0,-1-1 3 0,-3 7 0 15,3 0 8-15,0 6 0 0,-3 1 10 0,3 2-10 16,-3 3-19-16,0 1-9 0,3 2-3 16,-3 1 0-16,3 0-108 0,-3-1-21 0,-18 1-5 15,11-1-1-15</inkml:trace>
  <inkml:trace contextRef="#ctx0" brushRef="#br0" timeOffset="5554.32">15406 443 403 0,'-14'0'17'0,"7"0"5"15,-4-3-22-15,0-3 0 0,1 3 0 0,-1 3 0 16,4-7 191-16,7 7 33 0,-3-9 8 0,3 0 0 15,0-1-190-15,3 4-42 0,4-7 0 0,0-2 0 0,4 5 27 0,-4-5 11 16,4 2 2-16,-4 4 1 0,3-16 18 0,1 9 3 16,-1-3 1-16,1-3 0 0,0 0-23 0,-4 3-4 15,-4-9 0-15,1 9-1 0,-1-9-11 0,-3 3-3 16,0-9 0-16,-3 5 0 16,-4-11-113-16,3 11-24 0,-10-33-4 0,3 8 0 0</inkml:trace>
  <inkml:trace contextRef="#ctx0" brushRef="#br0" timeOffset="6397.11">17014 807 864 0,'0'0'76'0,"0"0"-60"0,11-6-16 0,0 3 0 0,-1-4 175 0,4 4 32 15,4-6 6-15,0-7 2 0,6 7-137 0,-3-1-27 16,8 4-6-16,-1-3-1 0,4 5-29 0,6-11-7 16,-2 5 0-16,6-5-8 0,0 5 0 0,8 7 0 15,-1-6 0-15,1 2 0 0,-5-2 0 0,8-10 8 16,4 10 1-16,3-7 0 0,3-3 34 0,8 10 6 15,3-7 2-15,0 4 0 0,0-13-16 16,7 6-3-16,-3-6-1 0,10 0 0 0,0 3 2 0,0-3 1 16,-3 6 0-16,3-6 0 15,0 6-107-15,1 0-22 0,2-6-4 0</inkml:trace>
  <inkml:trace contextRef="#ctx0" brushRef="#br0" timeOffset="7086.23">19121 324 403 0,'-29'-9'36'0,"19"2"-36"0,-1-2 0 0,1 0 0 0,-8-1 280 0,0 4 48 16,-3-7 11-16,4-2 1 0,-1 2-216 0,-3-3-43 15,0 1-9-15,-1-4-1 0,1 0-24 0,0 3-5 16,-4-2-1-16,1-7-919 15</inkml:trace>
  <inkml:trace contextRef="#ctx0" brushRef="#br0" timeOffset="12660.93">14002 3726 460 0,'-18'16'20'0,"11"-16"5"0,0 3-25 0,-4 10 0 0,4-13 0 0,-3 3 0 0,6-3 165 0,4 0 28 16,0 0 6-16,0 0 1 0,0 0-108 0,0 0-20 15,0 0-5-15,7-3-1 0,4-4-37 0,3-2-7 16,4 3-2-16,3-4 0 0,4-2 6 0,6-4 1 16,5 0 0-16,2-2 0 0,12-1 1 0,3 0 1 15,3-6 0-15,4 0 0 0,0 3-6 0,14-6-2 16,11-4 0-16,7-2 0 0,3-4 18 0,7-6 3 16,7 0 1-16,15-12 0 0,6 3 15 0,12-10 3 15,13 3 1-15,11-2 0 0,3-1-17 0,7-9-3 16,8-7-1-16,13 4 0 0,11-13-15 0,4 10-3 0,7 6-1 15,-4-10 0-15,0 4-14 0,-3-4-8 0,3 7 8 0,0 0-8 16,4 3 0-16,0-4-10 0,-4 7 1 0,-3 1 0 31,-4 2-27-31,-11 3-6 0,-10-6-1 0,0 6-629 0,-10 10-125 0</inkml:trace>
  <inkml:trace contextRef="#ctx0" brushRef="#br0" timeOffset="13635.94">11222 569 691 0,'-7'-13'61'0,"7"4"-49"0,7 2-12 16,0-2 0-16,0-4 275 0,0 7 52 0,7 16 10 0,-3-1 3 16,6 0-268-16,-3 1-54 0,1 6-10 0,2 2-8 15,4 7 0-15,1 4 0 0,-1 5 0 0,0-6 0 16,11 10 0-16,-1 12 0 0,-2-12 0 0,2 15 0 16,5 0-8-16,2 10 8 0,5 0 0 0,3 6 0 15,7-6 0-15,3 2 0 0,8 11 0 0,10-1 0 16,7 13 0-16,3-7 0 0,5 7 0 0,6 3 0 15,11 3 0-15,0 0 0 0,3 13 0 0,7-4 0 16,4-2 0-16,4 15 0 0,3 0 0 0,-4 9 0 16,4-9 0-16,0 10 0 0,0 8 0 0,4-2 0 15,-4-7 0-15,3 10 0 0,1-3 0 0,-1 3 0 16,4-10 18-16,4 7 2 0,-4-3 0 0,4 2 0 16,-4-8 21-16,0-4 5 0,3 6 1 0,-3-9 0 15,4 0-18-15,-1-9-3 0,1-1-1 0,-7-5 0 0,-1 2-15 16,1-12-10-16,-4 0 12 0,-7-3-12 0,-4-7 11 0,-3 7-11 15,3-6 10-15,-10-4-10 0,-7-6 0 16,-7-3-15-16,-4-3 2 0,-3-6-994 16</inkml:trace>
  <inkml:trace contextRef="#ctx0" brushRef="#br0" timeOffset="14526.89">17981 5887 748 0,'14'-3'33'0,"-7"3"7"0,0-6-32 0,-3 2-8 16,3-2 0-16,3-3 0 0,-2 9 286 0,-1-10 55 15,0 10 11-15,0-3 3 0,0-3-292 0,-7 6-63 16,0 0 0-16,0 0-12 0,0 0 12 0,0 0 14 16,0 0-3-16,-7 9-1 0,-4 1-10 0,1 5 0 15,-8-2-12-15,-3 3 12 0,-4 9 0 0,-3-6 0 16,-4 9 0-16,0-9 0 0,1 6 0 0,-5 0 21 15,5-6-2-15,-5 6-1 0,8-7 25 0,-4 1 5 16,-3 0 0-16,3 0 1 0,1-3-21 0,-1 2-4 0,7 1 0 16,0-3-1-1,-3-7-171-15,7 1-33 0,-18-1-7 0,11-9-2 0</inkml:trace>
  <inkml:trace contextRef="#ctx0" brushRef="#br0" timeOffset="14758.89">17720 5796 2131 0,'0'0'189'0,"0"0"-151"0,0 0-30 0,0 9-8 16,0 1 106-16,0-1 20 0,4 7 4 0,3 3 1 0,-4 0-105 0,4 6-26 15,0-7 0-15,0 8 0 0,0 2 0 0,0 0 0 16,-3 3-14-16,3-2 5 0,0 5-9 0,0-6-2 15,-3 7 0-15,3-1 0 16,0-2-8-16,0 2-1 0,0-6-1 0,0 7 0 16,0-7-134-16,0 3-26 0,0-9-6 0,0 3 0 0</inkml:trace>
  <inkml:trace contextRef="#ctx0" brushRef="#br0" timeOffset="15082.9">18517 6288 2642 0,'-7'7'58'0,"-3"8"12"0,-1-2 2 0,-3 6 3 0,-4 6-60 0,4 0-15 0,0 3 0 0,-4-3 0 16,4 3-12-16,0-3-6 0,0-3-1 0,-3 3 0 15,2 1-109-15,1-8-23 16,0 1-4-16</inkml:trace>
  <inkml:trace contextRef="#ctx0" brushRef="#br0" timeOffset="16109.54">21036 1102 403 0,'0'0'17'0,"0"0"5"0,0 0-22 0,-7 6 0 0,4-6 0 0,-4 0 0 16,7 0 468-16,-8 3 88 0,-2 7 19 15,3-4 3-15,0-3-462 0,-4 6-93 0,1 4-23 0,-5-1 0 16,-2 7-12-16,-4 0-8 16,0 3 0-16,-8 0-1 15,-2 3-13-15,-5 0-2 0,-3-3-1 0,1 13 0 16,-5-4 8-16,1-9 1 0,0 6 1 0,6-3 0 15,1 0-13-15,7 0-2 0,3 4-1 0,4-11-577 0,7-2-116 0</inkml:trace>
  <inkml:trace contextRef="#ctx0" brushRef="#br0" timeOffset="16351.73">20387 1067 2476 0,'0'0'220'0,"0"0"-176"16,0 0-35-16,0 0-9 0,4 10 65 0,3 5 11 15,-4 4 3-15,8 6 0 0,-1-9-71 0,4 12-8 16,4-6-15-16,0 13 4 0,-4-4 11 0,7-9 0 16,-3 12 0-16,-1 1 0 0,1-7-20 0,3 10-3 15,-7-4 0-15,4-6 0 16,-1 13-82-16,-2-6-17 0,-5 2-3 0,1-8-583 15,-1-1-116-15</inkml:trace>
  <inkml:trace contextRef="#ctx0" brushRef="#br0" timeOffset="16787.73">21117 1425 2563 0,'0'0'113'0,"7"-3"24"0,4-4-109 0,0-2-28 0,-1 9 0 0,8-10 0 16,-1 1 12-16,1 6-2 0,0-10-1 0,-1 13 0 15,-6-3-9-15,3 3 0 0,-3 0 0 0,-4 0-11 0,-7 0-1 16,0 0 0-16,7 3 0 0,-7-3 0 16,0 0-28-16,-7 13-7 0,3-1-1 0,-3 4 0 15,-7-3-30-15,-4 12-6 0,-6-6-2 0,-5 6 0 16,-2 3 10-16,-1-3 1 0,0 3 1 0,-3 0 0 16,3-2 38-1,0 2 7-15,4-6 1 0,7 0 1 0,0-4 108 0,7-2 22 0,3 3 4 0,4-3 1 0,4-13 13 0,3 12 3 16,7-5 1-16,3 9 0 0,1-13-58 0,10 7-12 15,0-1-3-15,7-3 0 0,4 4-21 0,7-4-5 16,0 1-1-16,7-1 0 0,3 7-16 0,-3-7-9 16,3 7 10-16,-3-7-10 15,0 1-142-15,-4-4-34 0</inkml:trace>
  <inkml:trace contextRef="#ctx0" brushRef="#br0" timeOffset="17838.93">14108 5529 2354 0,'0'0'104'0,"0"0"22"0,0 0-101 0,-4-3-25 0,-3-3 0 0,7-3 0 16,-4 6 53-16,4-4 6 0,0-8 1 0,0 5 0 15,0 1-51-15,0-10-9 0,4 0 0 0,-8 3 0 16,4-5-11-16,0-5 11 0,4-2-13 0,0-6 5 16,3-1 8-16,0 1-10 0,3-4 10 0,1-6-10 15,6 0-12-15,-2-9-2 0,-1 0-1 0,0-4 0 16,3-2 8-16,-6-13 1 0,7 9 1 0,-4-9 0 16,-4 3 26-16,4-3 5 0,-3-10 0 0,-4 1 1 15,-3-7 23-15,3 6 4 0,-7-6 0 0,0 1 1 16,0-4 11-16,-7 0 1 0,3 0 1 0,-3-6 0 15,0-1-34-15,0 1-6 0,-4-3-2 0,1-4 0 16,3 4-16-16,0-4-9 0,3 1 1 0,1-4 0 16,-1 4 0-16,4-7 0 0,7 4 0 0,-3-7 0 15,3 3-8-15,0 0 0 0,-4 7-1 0,1-4 0 16,-1 7 6-16,1-4 2 0,-1 4 0 0,-3 3 0 0,-3 12 9 16,-1-9 0-16,1 6 0 0,-4-3 0 15,0 3 0-15,0 7 0 0,3-7-8 0,1 13 8 16,-1-13-29-16,1 6-1 0,-1 4 0 0,0-3-752 15,4 2-150-15</inkml:trace>
  <inkml:trace contextRef="#ctx0" brushRef="#br1" timeOffset="44547.07">16468 1130 403 0,'0'0'17'0,"0"0"5"0,0 0-22 0,0 0 0 0,0 0 0 16,0 0 0-16</inkml:trace>
  <inkml:trace contextRef="#ctx0" brushRef="#br1" timeOffset="44770.08">16471 1092 345 0,'-10'10'31'0,"6"-10"-31"15,1 0 0-15,-4 6 0 0,-1-3 83 0,1 7 10 16,0-10 3-16,-3 0 0 0,3 0-47 0,0 6-9 16,0-6-1-16,7 0-1 0,0 0-23 0,0 0-5 15,0 0-1-15,0 0-260 16,0 0-52-16</inkml:trace>
  <inkml:trace contextRef="#ctx0" brushRef="#br1" timeOffset="47703.15">16341 1139 460 0,'0'0'41'0,"0"0"-33"0,-7 0-8 0,0 0 0 15,0 0 164-15,3 0 32 0,0 7 5 0,1-1 2 16,-4-6-125-16,7 0-25 0,0 0-5 0,-4 0 0 16,-3 0 7-16,0 0 1 0,7 0 1 0,-3 0 0 15,-4 0-28-15,0 0-5 0,0 0-2 0,3 0 0 16,-3 0 14-16,0 3 4 0,-4-3 0 0,4 0 0 16,4 0-7-16,-1 0-1 0,-6 9 0 0,6-9 0 15,-3 0 1-15,7 0 0 0,0 0 0 0,-3 10 0 16,3-10-33-16,0 0 0 0,0 0 0 0,0 0 0 15,0 0 0-15,0 0 10 0,0 0-2 0,0 0 0 16,0 0 13-16,0 0 3 0,7-10 0 0,0 7 0 16,3-3 0-16,-3 3 1 0,4-3 0 0,-1-1 0 15,1 4-2-15,3-6-1 0,-3 3 0 0,-1-4 0 0,1-2-3 16,3-1-1-16,0 10 0 0,0-6 0 0,0 2-5 0,0-2-1 16,4-4 0-16,3 1 0 0,-3 2-12 0,3 1 11 15,0 0-11-15,4-1 10 0,-7-2-10 16,3-1 0-16,0 4 0 0,-3-1 0 0,-1 1 0 0,1-1 0 15,-1 1 0-15,-2 3 0 0,-1-4 18 0,0 10-2 16,-4-3 0-16,1-3 0 0,0 3-25 0,-1 3-6 16,-3 0-1-16,0 0 0 0,-7 0 16 0,7 0 0 15,0-7 0-15,-7 7 0 0,0 0 0 0,0 0 0 16,0 0 0-16,7 0 0 0,-7 0 0 0,0 0 8 16,0 0-8-16,0 0 0 0,0 0 9 0,0 0-9 15,0 0 0-15,0 0 9 0,0 0-9 0,-10 0 0 0,3 7 0 0,-4-4 0 16,1 3 0-16,-5-3 0 0,1 7 0 15,0-4 0-15,0 13 0 0,-4-10 0 16,1-3 8-16,-4 4-8 0,3-1 13 0,-3 1-2 0,0-1-1 16,0 1 0-16,-1-1-10 0,1-3 12 0,0 4-12 0,0-7 12 15,3 3-12-15,1 3 0 0,-1 1 9 0,4-1-9 16,3-9 0-16,4 7 0 0,-3-4 0 0,3 6 0 16,-4-3 0-16,4-6 0 0,7 0 0 0,-7 10 8 15,0-4-8-15,0-3 0 0,7-3 0 0,0 0 0 16,-4 10 0-16,4-10 0 0,0 0 0 0,0 0 0 15,0 0 0-15,0 0 0 0,0 0 0 0,0 0 0 16,7 0 0-16,4 0 0 0,-4 0 0 0,4-10 0 16,-1 7 0-16,1-3 9 0,3-4-9 0,3 4 10 15,-2-3-10-15,2 6 0 0,1-13 0 0,-1 6 0 0,-2-5 0 0,2 5 0 16,1 7 0-16,-4-12 0 0,-3 5 0 0,3 1 0 16,0-1 0-16,-4 1 0 0,1-1 0 0,0-5 0 15,-1 5 8-15,1 1-8 0,-1 3 0 0,1-4 0 16,-1 7 0-16,-3-6 0 0,4 2 0 0,-4 7 0 15,0-9 0-15,0 9 0 0,-3-9 0 0,-4 9 0 16,7 0 0-16,-7 0 0 0,0 0 0 0,0 0 0 16,0 0 0-16,0 0 0 0,0 0 0 0,0 0 0 15,0 0 0-15,0 0 0 0,-7 0 0 0,0 9 0 16,-4 0 0-16,4-2 8 0,-4-4-8 0,4 3 0 16,-3-3 0-16,-4 7 0 0,3-4 8 0,1 3-8 15,-5 1 0-15,1-1 8 0,-3-3-8 0,3 7 0 16,-4-7 9-16,0 4-9 0,-3-1 0 0,4 7 0 0,-1-7 0 0,0-6 8 15,1 7-8-15,-1 5 9 0,4-5-9 16,-4 6 10-16,4-13-10 0,0 12 0 0,0-5 0 0,-4 9 0 16,1-13 0-16,-1 3 0 0,7-6 0 0,-3 10 0 15,7-10 0-15,-3 6 0 0,-1-9 0 0,4 10 0 16,0-10 0-16,7 0 8 0,0 0-8 0,0 0 8 16,0 0-8-16,0 0 0 0,0 0 9 0,0 0-9 15,0 0 0-15,0 0 8 0,0 0-8 0,3-10 0 16,1 1 0-16,0 6 8 0,-1-10-8 0,4 10 0 15,0-6 0-15,0 3 0 0,4-7 0 0,-4-3 8 16,3 10-8-16,1-3 0 0,0-1 0 0,3 1 0 16,0-1 0-16,-4 1 0 0,1 3 0 0,0-7 0 15,3 4 0-15,3 3 0 0,1-4 0 0,-4 1 0 16,4-1 0-16,-1 1 0 0,-3 3 0 0,1-4 0 0,-1 1 0 16,0-1 0-16,-7 1 0 0,3 3 0 15,1 6 0-15,-4-10 0 0,0 7 0 0,0 3 0 0,-7 0 0 16,4-6 0-16,-4 6 0 0,3-3 0 0,-3 3 0 0,7-7 0 15,-7 7 0-15,4 0 0 0,3-9 0 0,-7 9 0 16,0 0 0-16,7 0 0 0,0-9 0 0,-3 6 0 16,-4 3 0-16,7-7 0 0,3 7 0 0,-6-6 0 15,-4 6 0-15,7 0 0 0,-7 0 0 0,7 0 0 16,-4-3 0-16,-3 3 0 0,0 0 0 0,0 0 0 16,7-6 0-16,-7 6 0 0,0 0 0 0,0 0 0 15,0 0 0-15,0 0 0 0,0 0 0 0,0 0 0 16,0 0 8-16,0 0-8 0,0-4 0 0,0 4 0 0,0 0 0 0,0 0 0 15,0 0 0-15,7-6 0 16,0 6 0-16,1 0 0 0,-8 0 0 0,7-9 0 0,0 9 0 16,0 0 0-16,-7 0 0 0,7 0 0 0,-4 0 0 0,4-10 0 15,-3 10 0-15,-4 0 0 0,0 0 0 0,0 0 0 16,0 0 0-16,0 0 0 0,0 0 0 0,0 0 0 16,0 0 0-16,0 0 0 0,0 0 0 0,0 0 0 15,0 0 8-15,7-3-8 0,-4-3 8 0,-3 6-8 16,0 0 8-16,8 0-8 0,-5-6 10 0,-3 6-10 15,0 0 0-15,0 0 0 0,0 0 0 0,7 0 0 16,-7 0 0-16,0 0 0 0,0 0 0 0,0 0 0 16,0 0 0-16,0 0 0 0,0 0 0 0,0 0 0 15,0 0 0-15,0 0 0 0,0 0 0 0,0 0 0 0,-10 0 0 0,10 0 0 16,0 0 0-16,0 0 0 0,-8 0 15 0,1 6-3 16,0-6-1-16,0 0 0 0,0 0 2 0,0-6 1 15,0 6 0-15,7 0 0 0,-7 0-2 0,7 0 0 16,-3 0 0-16,-5-3 0 0,1-4-12 0,0 7 8 15,4 0-8-15,-4 0 0 0,3-3 8 0,-3 3-8 16,0 0 0-16,-3-6 0 0,-1 6 0 0,0 0 8 16,-3 0-8-16,0 0 0 0,-7 6 0 0,0-6 0 15,0 3 8-15,0-3-8 0,-4 0 0 0,4 7 8 16,-1-4-8-16,8-3 0 0,0 6 12 0,0-6-3 16,4 0-1-16,3 0 0 0,-1 0-8 0,8 0 0 15,0 0 0-15,0 0 0 0,0 0 0 0,0 0 0 16,0 0 0-16,0 0 0 0,0 0 0 0,0 0 0 0,0 0 0 0,8 0 0 15,2 0 12-15,-3 0 0 0,4 0 0 0,-1 0 0 16,1 0-12-16,-1 0 0 0,1 6 0 0,0-3 0 16,3-3 0-16,-4 0 0 15,1 10 0-15,0-10 0 0,-4 0-8 0,3 0-4 16,1 0-1-16,-1 9 0 0,-10-9 21 0,11 0 4 0,-4 0 0 0,4 0 1 16,-11 0-13-16,7 0-18 0,3 0 4 0,-10 0 1 15,7 0 13-15,-7 0 0 0,11 6 0 0,-4-6 0 16,3-6 0-16,-10 6 0 0,8 0 0 0,2 0 0 15,-3 0 0-15,4 0 0 0,-4-9 0 0,0 9 0 16,3 0 0-16,-3 0 0 0,1 0 0 0,-1-10 0 16,0 10 0-16,0 0 0 0,-4-3 0 0,4-3 0 15,-7 6 0-15,0 0 0 0,0 0 0 0,0 0 0 16,0 0 0-16,0 0 0 0,0 0 0 0,0 0 0 0,0 0 0 16,0 0 0-16,0 0 0 0,0 0 0 15,4 0 0-15,-4 0 0 0,0 0 10 0,0 0-10 0,3 0 0 16,-3 0 0-16,0 0 0 0,0 0 0 0,0 0 0 15,7-6 0-15,0 6 0 0,1-3 0 0,-8 3 0 16,7-7 0-16,-4 7 0 0,4 0 0 0,-7 0 0 16,0 0 0-16,0 0 0 0,0 0 0 0,0 0 0 0,0 0 0 15,0 0 0-15,7-3 0 0,-7 3-8 0,0 0 8 16,0 0 0-16,0 0 0 0,0 0 0 0,0 0 0 16,0 0 0-16,0 0 0 0,0 0 0 0,0 0 0 15,0 0 0-15,0 0 0 0,0 0 0 0,4 3 0 16,-4-3 0-16,7 0 0 0,0 7 0 0,-7-7 0 15,0 0 0-15,7 3 0 0,0-3 0 0,-7 0 0 16,0 0 0-16,7 6 0 0,-7-6 0 0,7 9 0 16,-7-9 0-16,0 10 0 0,4-1 0 0,-4 1 0 0,0-1 0 15,-4 4 0-15,-3-1 0 0,3 4 16 0,-3-4-2 0,4-2-1 16,-4 5-13-16,0-5-8 0,3 5 8 0,-3-5-13 16,4-1 13-16,-1 1 13 0,1-1-2 0,-1 1-1 15,4-4-10-15,0 3 0 0,0-6 9 0,0-3-9 16,0 0 0-16,0 10 9 0,0-10-9 0,0 0 0 15,0 6 8-15,0-6-8 0,0 0 0 0,0 0 0 16,0 6 8-16,0-6-8 0,0 0 0 0,0 0 0 16,-3 3 8-16,3-3-8 0,-4 10 0 0,4-10 0 15,0 0 8-15,-3 0-8 0,-5 9 0 0,8-9 0 16,0 0 8-16,0 0-8 0,-3 7 0 0,3-7 0 16,0 0 0-16,0 0 0 0,0 0 0 0,0 0 0 15,0 0 0-15,0 0 0 0,0 0 0 0,0 0 0 0,0 0 0 16,0 0 0-16,0 0 0 0,0 0 0 0,0 0 9 15,3-16-9-15,-3 6 0 0,4 1 9 0,-4 0-9 16,4-1 0-16,-4 1 0 0,0 3 0 0,0-4 8 0,0-2-8 16,0-1 0-16,-4 4 8 0,4 5-8 0,-4-11 0 15,4 5 0-15,0 1 0 0,-3 3 0 0,3-4 0 16,0 7 0-16,0-6 8 0,0 2-8 0,0-2 0 16,3 0-10-16,1-1 10 0,0 4 0 0,-1-3 0 15,1 5 0-15,-1-2 0 0,4-3 0 0,-3-1 0 16,-1 1 0-16,4 3 0 0,-3 3 0 0,-1-4 0 15,1 4 0-15,-4 3 0 0,0 0 0 0,0 0 0 0,3-6 0 16,-3 6 0-16,0 0 0 0,0 0 0 0,0 0 0 0,0 0 0 16,0 0 0-16,0 0 0 0,0 0 0 0,0 0 0 15,0 0 0-15,0 0 0 0,0 0-8 0,0 0 8 16,0 0 0-16,0 0 0 0,0 0 0 0,0 0 0 16,0 0 0-16,0 0 0 0,0 0 0 0,0 0 0 15,0 0 0-15,0 0 0 0,0 0 0 0,0 0 0 16,0 0 0-16,0 0 0 0,0 0 0 0,0 0 0 15,0 0 0-15,0 0 0 0,-7 6 0 0,7-6 0 16,-7 0 0-16,0 3 0 0,-3-3 0 0,-1 0 0 16,0 0 0-16,4 0 0 0,-7 7 0 0,4-7 0 15,-1 0 0-15,1 0 0 0,-5 0 0 0,1 3 0 16,0-3 0-16,0 0 0 0,0 0 0 0,0 0 0 16,0 6 0-16,0-6 0 0,-4 0 0 0,4 0 0 15,-4 0 0-15,1 6 0 0,3-6 0 0,-4 3 0 0,7-3 0 16,-3 0 0-16,4 0 0 0,-5 0 0 0,8 0 0 0,-3 0 0 15,6 0 0-15,-3 10 0 0,4-10 0 0,3 0 0 16,0 0 0-16,0 0 0 0,0 0 0 0,0 0 0 16,0 0 0-16,0 0 0 0,0 0 0 15,0 0 0-15,7 0 0 0,3-10 0 0,4 10 0 0,1-3 0 16,-1 3 0-16,0-6 0 0,3 6 0 0,-2 0 0 16,2-6-8-16,1 6 8 0,-4 0 0 0,4 0 0 15,-4-3 0-15,0 3 0 0,-4 0 0 0,5 0 0 16,-5 0 0-16,1 0 0 0,-1 0 0 0,-3 0 0 15,4 0 0-15,-4 0 0 0,4 0 0 0,-4 0 0 16,0 0-8-16,0-7 8 0,0 7 0 0,3 0 0 16,-3-3 0-16,4 3 0 0,-4 0 0 0,4 0 0 15,-1 0 0-15,-3-6 0 0,0 6 0 0,0-3 0 0,0 3 0 0,-7 0 0 16,0 0 0-16,0 0 0 0,0 0 0 0,0 0 0 16,0 0 0-16,0 0 0 0,0 0 0 0,0 0 0 15,0 0 0-15,0 0 0 0,-3 9 0 0,3-9 0 16,0 0 0-16,-4 3 0 0,-3 7 0 0,0-4 0 15,7-6 0-15,0 0 0 0,-3 9 0 0,-1 1 0 16,1-1 0-16,3-3 0 0,0-2 0 0,0 5 0 16,-4-3 0-16,4 4 0 0,0-1 0 0,0 7 0 15,0-7 0-15,-3-6-9 0,3 13 9 0,0-7 0 16,-4 1 0-16,4 5 0 0,-3-11 0 0,-1 5 0 16,1-3 0-16,3 4 0 0,-8-1 0 0,8 7 0 15,-3-13 0-15,3-3 0 0,0 0 0 0,0 0-892 16,7 6-177-16</inkml:trace>
  <inkml:trace contextRef="#ctx0" brushRef="#br2" timeOffset="100233.88">18076 12773 403 0,'0'0'17'0,"0"0"5"0,0 0-22 0,0 0 0 0,-7 3 0 0,0-3 0 15,7 0 345-15,-7 7 65 0,0-7 13 0,7 0 2 0,0 0-280 0,0 0-56 16,-10 9-11-16,10-9-2 0,0 0-21 0,0 0-4 16,-4 0-1-16,4 0 0 0,0 0 6 0,0 0 0 15,-7 9 1-15,3-9 0 0,4 0-8 0,0 0-1 16,0 0-1-16,0 0 0 0,-3 10-15 0,3-10-4 16,0 0 0-16,0 0 0 0,0 0-3 0,0 0-1 15,0 0 0-15,0 0 0 0,0 0-8 0,0 0-1 16,0 0-1-16,0 0 0 0,7-10 0 0,0 10 0 15,-3-9 0-15,3 0 0 0,3-1-3 0,-3 4-1 16,0-3 0-16,4-1 0 0,-1 1-10 0,5-1 12 16,-1-5-12-16,3 2 12 0,1-3 0 0,3-2 1 15,0-1 0-15,0 0 0 0,1-6-3 0,-1 9-1 16,3-3 0-16,1-6 0 0,0 6-1 0,3 1-8 0,-3-7 12 16,7 6-4-16,-4-9 0 0,4 9-8 0,-4-10 12 0,0-2-4 15,4 3-8-15,-1 3 0 0,-2-3 9 0,2-7-9 16,-2 7 0-16,-1 0 9 0,4-7-9 0,-1 1 0 15,1 5 12-15,3 4-12 0,1-3 12 0,-1 3-12 16,0-3 8-16,1 3-8 0,-5 6 0 0,1-6 0 16,0 6 8-16,-4 0-8 0,-3 0 0 0,-1 1 0 15,-2 2 0-15,-5-3 0 0,1 10 0 0,-4-7 0 16,0 3 10-16,-3-2-10 0,-1-1 8 0,-3 7-8 16,4-10 28-16,-4 6 0 0,0-9 0 0,0 10 0 15,0-4-28-15,4-3-14 0,-4 4 2 0,0 2 0 16,0-3 12-16,3 1 0 0,-3 5 0 0,4-2 0 0,-4 2 0 15,4-5 0-15,-4 5 0 0,0 4 0 0,3-3 0 0,-3-1 0 16,0 7 0-16,-3-3 0 0,-4 6 0 0,0 0 0 16,7-3 0-16,-7 3 0 0,0 0 0 0,0 0 8 15,0 0-8-15,0 0 0 0,0 0 13 0,0 0-4 16,0 0-1-16,0 0 0 0,0 0-8 0,0 0 0 16,0 0 9-16,0 0-9 0,0-7 0 0,0 7 0 15,0 0 0-15,0 0 8 0,0 0-8 0,0 0 0 16,0 0 0-16,0 0 0 0,0 0 0 0,0 0 0 15,0 0 0-15,0 0 0 0,0 0 0 0,0 0 0 16,0 0 0-16,-7 0 0 0,0 7 0 0,-4-4 0 16,4 3 0-16,0-3 0 0,0 4 0 0,-3-4 0 15,3 6 0-15,0-3 0 0,-4-3 0 0,4 10 0 0,0-10 0 16,-4 7 0-16,1-1 0 0,3 0 0 0,-4 1 0 0,0 5 0 16,1-5 0-16,-1-1 0 0,1 7 0 0,-4-4 0 15,-1 4 0-15,5 3 0 0,-4-3 0 0,-4 9 0 16,0-6 0-16,-3-1 0 0,0 11 0 0,0-11 0 15,3 7 0-15,-3-6 0 0,-4 6 0 0,1-6 0 16,3 6 0-16,-4-6 0 0,4 0 0 0,-4 0 0 16,4 6 0-16,-4-6 0 0,4-1 0 0,0-2 0 15,-4 9 0-15,0-6 0 0,4 0 0 0,-3 0 0 16,-1 6 0-16,0-6 12 0,1-1-4 0,-1 1 0 16,0 6-8-16,4-6-10 0,-7 6 10 0,3 0-13 15,-3-3 13-15,3 10 0 0,-3-10 0 0,3 3 0 16,1 0 0-16,-1-6 0 0,4 6 0 0,0-3 0 15,3-7 0-15,4 4 0 0,0 0 0 0,0-3 0 16,-1-7 0-16,5 7 0 0,3-7 0 0,-4-6 0 0,4 7 0 0,0-4 0 16,0-3 0-16,0 3 0 0,3-6 0 0,4 0 0 15,-7 7 0-15,7-7 0 0,0 0 0 0,0 0 0 16,-3 3 0-16,3-3 0 0,0 0 0 0,0 0 0 16,-7 0 0-16,7 0 0 0,-7 0 0 0,3 0 0 15,4 0 0-15,0 0 0 0,-7 0 0 0,7 0 0 16,-3 6 0-16,3-6 0 0,0 0 0 0,-7 0 0 15,3 0 0-15,4 0 0 0,0 0 0 0,0 0 0 16,0 0 0-16,0 0 0 0,0 0 0 0,0 0 0 16,0 0 0-16,0 0 0 0,4-9 0 0,-1 2-9 15,4-2 9-15,0-7 0 0,4 7 0 0,-4-1-8 0,3-2 8 16,5-4 0-16,-1 0 0 0,3 4-10 0,-3-10 10 16,4 3 0-16,7 0-8 0,-4 1 8 0,0-8 0 15,4 8 0-15,3-7 0 0,-7 6-8 0,4-10 8 0,-4 4 0 16,4-3 0-16,3 3 0 0,-3-3 11 0,3 0-11 15,-3-7 0-15,6 7 0 0,-2-7 0 0,-1 7-12 16,0-6 12-16,4 6 0 0,-1-7 0 0,8 1 0 16,-3-4 0-16,6 3 0 0,0-2 0 0,1-4 0 15,2 3 0-15,1-6 0 0,-3 10 0 0,-1-4 0 16,0 4 0-16,-6-1 0 0,-1 4-8 0,-3 0 8 16,-1 2 0-16,1 4 0 0,0 7 0 0,0-8 0 15,-8 8 0-15,5-1 0 0,-8 0 0 0,-4 3 0 16,-3 7 0-16,1-1 0 0,-1-2 0 0,0-1 0 15,0 10 0-15,-7-3 0 0,4-3 0 0,-4 5 0 0,-4-2 0 0,-3 6 0 16,7-3 0-16,-7 3 0 0,0 0 0 0,0 0 0 16,0 0 0-16,0 0 0 0,0-6 0 0,0 6 0 15,0 0 0-15,0 0 0 0,-3-10 0 0,-4 10 0 16,-4 0 0-16,4 0 0 0,0 7 0 16,-4-4 0-16,4-3 0 0,-3 6 0 0,-1-3 0 0,-3 7 0 15,0-4 0-15,3-3 0 0,-3 3 0 0,4-3 0 16,-5 4 0-16,5-7 0 0,3 9 0 0,-4-9 0 15,1 0 0-15,-1 6 0 0,0-3 0 0,4-3 0 16,-3 0 0-16,3 0 0 0,-4 0 0 0,1 7 0 16,-1-7 0-16,4 0 0 0,-4 3 0 0,4-3 0 15,-3 6 0-15,-1-6 0 0,1 3 8 0,-1-3-8 16,0 7 0-16,-3-7 0 0,4 3 0 0,-1-3 0 0,-3 0 8 16,3 6-8-16,-3-6 12 0,4 0-2 0,-4-6 0 0,0 6 0 15,-1 0-10-15,1-3 0 0,4 3 0 0,-1-7 8 16,-3 7-8-16,0-9 0 0,3 9 9 0,-3-3-9 15,4-4 0-15,-1 7 0 0,-3-3 0 0,3-3 8 16,4 6-8-16,-3 0 0 0,3 0 0 0,-4 0 0 16,1 0 0-16,2 0 0 0,1 0 8 0,7 0-8 15,0 0 0-15,-7 0 0 0,7 0 0 0,0 0-12 16,0 0 12-16,0 0 0 0,0 0 0 0,0 0 0 16,0 0 0-16,4-3 0 0,6-3 0 0,-2-1-8 15,-1 4 8-15,7-3 0 0,-4 3 0 0,4-3-8 16,8-4 8-16,-1 7 0 0,-4-3 0 0,8-4 0 15,-4 10 0-15,0-9 0 0,1 9 0 0,-1-9-8 16,-4 2 8-16,1 7 0 0,3-3 0 0,-7-3-8 16,0 3 8-16,4 3 0 0,0-7 0 0,-4 7 0 0,3 0 0 0,1-3 0 15,0-3 8-15,3 3-8 0,0-3 0 0,0-1 0 16,0 4 0-16,4-3-12 0,-4-3 12 0,4 5 0 16,-7-5 0-16,3 3 0 0,3-4 0 0,-2 7 0 15,-5-3 0-15,1 0 0 0,-4 6 0 0,-3 0 0 16,-4 0 0-16,-7 0 0 0,0 0 0 0,0 0 0 15,0 0 0-15,0 0 0 0,0 6 0 0,-7 3 0 16,-4 1 8-16,0-1-8 0,-3 1 0 0,0 5 9 16,-3-5-9-16,-1-1 0 0,0 7 10 0,4-7-10 15,0 1 8-15,0-1-8 0,0 0 12 0,3 1-4 16,1-4 0-16,-1-3 0 0,0 7-8 0,8-10 8 16,3 0-8-16,-7 9 8 0,7-9-8 0,-7 6 0 15,7-6 0-15,-4 10 0 0,1-1 0 0,-1 0 0 16,1 1 0-16,-1-1 0 0,1 1 0 0,-1 5 0 0,-3 1 0 15,4-3 0-15,-1-4 0 0,0 7 0 0,-3 3 0 0,4-4 0 16,-4-2 0-16,3 2 0 0,1 4 0 0,3 0 0 16,-4-3 0-16,1 9 0 0,3-6 0 0,3-1 0 15,1 8 0-15,-4-8 0 0,3 7 0 0,4-3 0 16,-3 0 0-16,-1 0 0 0,1-3 0 0,-1-3 0 16,1 3 0-16,0-1 0 0,-1-2 0 0,1 0 0 15,-1-4 0-15,1-2 0 0,-1 5 0 0,-3-5 0 16,0-1 0-16,4 1 0 0,-4-10 0 0,0 0 0 15,0 0 0-15,0 6 0 0,0-6 0 0,0 0 0 16,0 0 0-16,0 0 0 0,0 0 10 0,0 0-10 0,0 0 10 16,0 0-10-16,0 0 8 0,7-6-8 15,-4-4 0-15,1 7 0 0,-4-9 8 0,0-1-8 16,0 4 0-16,-4-7 0 0,4-3 9 0,0 3-9 16,-3-12 0-16,-1 3 0 0,1-3 0 0,-1 0 8 0,1-1-8 0,3-2-10 15,-4 0 10-15,4-1-13 0,4 4 13 0,-1-6 8 16,1 12 0-16,-1-10-8 0,4 4 0 0,0 3 0 15,-3 3 0-15,3-3 0 0,4 0 0 0,-1-3 0 16,1 9 0-16,-4-6 0 0,3 6 0 0,-3 3-9 16,0 4 1-16,0-4 0 0,-3 7 8 0,0-1 8 15,-1 4-8-15,-3 6 11 0,0 0-11 0,0 0 0 16,0 0 0-16,0 0 0 0,0 0 0 0,0 0 0 16,7 0-9-16,-3 9 9 0,3 4 0 0,-4-1 0 0,4-2 0 15,-3 6 0-15,3-1 0 0,-4-2-8 0,1 6 8 0,3-1 0 16,-3 4 0-16,-1-3-8 0,1 0 8 0,-4 0 0 15,0 6 0-15,0-6 0 0,0 6 0 0,3-6 0 16,-6 6 0-16,3-3 0 0,0-7 0 0,-4 10 0 16,1-3 0-16,3-6 0 0,-8 3 0 0,5 0 0 15,-1-4 0-15,1 4 0 0,-4-9 0 0,3 8 0 16,1-8 0-16,-1 5 0 0,1 1 0 0,-4-6 0 16,3-1 0-16,1-6 0 0,-1 7 0 0,1-4 0 15,3-6 0-15,-8 6 0 0,1-3 0 0,4-3 0 16,3 0 8-16,-7-3-8 0,0-3 0 0,0-4 9 15,0 4-9-15,0-3 0 0,0-4 0 0,3-3 0 16,-3-2 0-16,0 2 0 0,0-3 0 0,3-6 0 16,-3 6 0-16,4 0 0 0,-4-6 0 0,3 7 0 15,-3-8 0-15,4 8 0 0,-1-1 0 0,4 0 0 0,-3 3 0 16,3-2 0-16,0 5 0 0,0-3 0 0,0 1 0 0,3 2 0 16,-3-3 0-16,4 1 0 0,-4 2 0 0,3-3 0 15,1 7 0-15,-1-7 0 0,1 7 0 0,-1 0 0 16,1-1 0-16,-1 1 0 0,1 6 0 0,-1-7-9 15,4 4 9-15,-3-3 0 0,-1 2-8 0,-3 7 8 16,8 0 0-16,-1-3 0 0,0 3-10 0,0-6 10 16,3 6-8-16,-3 0 8 0,4 6-12 0,-4-6 2 15,-7 0 1-15,11 3 0 0,-1-3 9 0,1 0-13 16,-1 0 5-16,1 0 8 0,3 0 0 0,-3 0 0 0,-4 0 0 16,-7 0 0-16,10 0 0 0,-10 0 0 15,0 0 0-15,0 0 0 0,0 0 0 0,0 0 0 16,0 0 0-16,0 0 0 0,0 0 0 0,0 0 0 0,0 0 0 0,0 0 0 15,0 0 0-15,0 0 0 0,0 0 0 0,0 0 0 16,0 0 0-16,-7 0 0 0,0 0 0 0,-3-3 0 16,-1 3 0-16,0 0 0 0,-3 0 0 0,0 0 0 15,-7 3 0-15,3-3 8 0,-6 0-8 0,-1 0 0 16,-3 7 0-16,-1-7 0 0,5 3 0 0,-4 3 0 16,-1-6 0-16,-2 9 8 0,2 1-8 0,-6-1 0 15,3 1 0-15,1-1 0 0,-8-3 0 0,7 10 0 16,0-7 0-16,1 1 0 0,6 2 0 0,0-5 0 15,4 2 0-15,7 0 0 0,0-2 0 0,3-4 0 16,4 3 0-16,7-6 0 0,0 0-8 0,0 0 8 16,0 0 0-16,0 0-9 0,11 3 9 0,-1-3 0 0,4-3 0 0,1 3 0 15,-1-6 0-15,3 6 0 16,4-3 0-16,-3-4-8 0,-4-2 8 0,7 3 0 16,-7 3 0-16,8-4 0 0,-5-2 0 0,1 6 0 0,-4-4 0 15,0-2 0-15,0 0 0 0,0 2 0 0,-3 4 0 16,0-3 0-16,-1 6 0 0,-3-3 0 0,4-3 0 0,-4 6 0 15,-7 0 0-15,7 0 0 0,0-4 0 0,0 4 0 16,-7 0 0-16,11 0 0 0,-4-6 0 0,0 6 0 16,-7 0 0-16,7-3 0 0,0 3 0 0,0 0 0 15,-4 0 0-15,4 0 0 0,0 3 0 0,1-3-8 16,2 6 8-16,-6-2 0 0,3 2 0 0,3-3 0 16,-3 3-8-16,0 4 8 0,0-1 0 0,0 0 0 15,-3 1 0-15,3-1 0 0,0-2 0 0,0 2 0 16,-3 0 0-16,3 1 0 0,-4-1 0 0,4 1 0 0,-3-1 0 15,-1-3 0-15,1 10 0 0,-1-7 0 0,1 4 0 0,0-4 0 16,-4 1 0-16,3 5 0 0,-3 1 0 0,0-3 0 16,0 2 0-16,0 4 0 0,-3-3 0 0,-1-4 0 15,0 4 8-15,4 3-8 0,-3-3 0 0,3-4 0 16,0 4 0-16,0 3 0 0,0-10 0 16,0 7 0-16,0-7 0 0,0 0 8 0,0-9-8 0,0 0 0 15,0 0 0-15,0 0 0 0,0 0 0 0,0 0 0 16,0 0-40-1,7-9-15-15,0-7-2 0,0-2-1415 0</inkml:trace>
  <inkml:trace contextRef="#ctx0" brushRef="#br2" timeOffset="105119.99">13275 8195 403 0,'0'0'36'0,"-7"3"-36"16,0-3 0-16,7 0 0 0,0 0 496 0,0 0 92 0,0 0 18 0,0 0 4 31,0 0-510-31,11 6-100 0,-1 4-23 0,4-10-3 0,0 9 18 0,4-9 8 0,0 10-8 0,-1-10 8 16,4 9 0-16,1-3 0 0,2-3 0 0,1 7-8 15,0 5 8-15,-1 1 0 0,5-3-9 0,-1 2 9 16,0 4 0-16,0 0 12 0,-3 6-2 0,3-6 0 15,0 6-10-15,-3 0-12 0,0-3 2 0,-1 9 1 16,1-9 19-16,0 3 4 0,-4 4 1 16,4-11 0-16,-4 4 8 0,0 0 1 0,0-3 1 0,0-3 0 15,4 3-3-15,0-1-1 0,3 4 0 0,0-3 0 16,0-6-3-16,4 12-1 0,0-6 0 0,0 6 0 16,3 3-7-16,-3 0-2 0,3 4 0 0,-7-4 0 15,4 6-8-15,0-6 0 0,-4 1 0 0,0-1 0 16,4 3 0-16,-4-9 0 0,4 10 9 0,0-10-9 0,-1 3 11 15,1 0-3-15,0-6 0 0,3 9 0 0,-3-9-8 0,0 6 0 16,-4 3 0-16,4-3 0 16,-4 3 31-16,-3-3 1 0,-1 10 0 0,1-7 0 0,0 6-32 15,-4-5 0-15,0-1 0 0,0 3 0 16,0-2 0-16,0-11-18 0,1 11 2 0,2-11 1 0,-3 7 15 16,4-6 0-16,0 0 0 0,0 6 0 0,-1-6 20 0,-3 6-4 15,8-6 0-15,-5 6 0 0,1 3 1 0,0-3 0 16,-1 4 0-16,1-1 0 0,-4 3-5 0,0-3-2 15,1 7 0-15,-1-7 0 0,-4 7-10 0,1-7 8 16,-4 0-8-16,4 6 8 0,-4-5-8 0,4-4 8 16,-4 0-8-16,0-3 8 0,3 3 0 0,1-6-8 15,3 6 12-15,-3-6-4 0,3-1-8 0,0 1 8 16,7 3-8-16,-6-3 8 0,-1 0-8 0,3 0 0 16,-2-4 0-16,-1 4 8 0,3 0 4 0,-2 6 0 0,2 0 0 0,-6-3 0 15,3 3-12-15,0-6-9 0,-7 9 9 0,4-3-13 16,0 0 13-16,-4-6 0 0,3 9 0 0,-2-9 0 15,-1 6 0-15,0 4 0 0,0-11 0 0,0 7 0 16,4 1 0-16,-4-8 0 0,7 7 8 0,0-6-8 16,0 0 0-16,0 6 10 0,8-12-10 0,-5 9 8 15,-2-4-8-15,2 1 8 0,1 0-8 0,0 0 8 16,3-3-8-16,-3 2 10 0,-4 1-10 16,0 0 10-16,-4 6-10 0,5-6 12 0,-5-3-12 0,-3 2 12 15,1 7-12-15,2-6 8 0,-3 0-8 0,0 6 8 16,-3-6-8-16,3 0 0 0,4 0 0 0,-1 6 8 15,1-6-8-15,0-1 0 0,3-2 0 0,3 3 0 0,1-3 0 16,3-4 8-16,-3 4-8 0,3-1 0 0,-3-2 0 16,3 3 0-16,-3 2 8 0,0-2-8 15,3-3 0-15,-7 6 0 0,4-4 0 0,-4 4 8 0,-3-3-8 16,-1 2 0-16,1 1 0 0,-4-3 0 0,4 3 0 0,-4 0 0 16,3-4 0-16,-3 4 0 0,4-3 0 0,0 3 0 15,3-7 0-15,0 4 0 0,0 3 8 0,0-1-8 16,4-2 8-16,0 0-8 0,-4-4 0 0,4 4 0 15,-4-3 0-15,3 2 0 0,-2 1 0 16,2-4 15-16,1 4-3 0,0 0 0 0,-1 3-12 0,-2-7 8 16,-1 4-8-16,0 0 0 0,0-4 0 0,0 4 8 15,-3 3-8-15,7-4 0 0,-4-2 0 0,-4 2 0 0,5 4 0 16,-1-3 0-16,3-3 0 0,-2 8 0 0,6-8 0 0,-7 6 0 16,4-3 0-16,-8 9 0 0,8-7 0 0,-4 1 0 15,0 6 0-15,0-6 8 0,1 6-8 0,-1-3 0 16,4-3 9-16,-4 6-1 0,-4-6 0 15,4 3 0-15,1-3 1 0,-1 3 0 0,0-7 0 16,0 4 0-16,0 0-9 0,0-3 0 0,4 2 9 16,-4 1-9-16,1-3 8 0,-1 3-8 0,3 0 8 0,1-1-8 15,0 4 0-15,-1-3 8 0,-2-6-8 0,2 12 0 16,-3-6 0-16,1-1 8 0,-5 4-8 0,4 0 0 16,1-3 0-16,-5 6 0 0,4-6 0 0,1 6 8 15,-1 0-8-15,0-3 0 0,-3 3 0 0,3 0 8 16,0-6-8-16,0 6 0 0,0-6 0 0,4 0 0 15,0 6 0-15,-1-6 8 0,1 0-8 0,3-1 0 16,0 7 0-16,1-6 0 0,-5 0 0 0,8 6 8 16,-4-6-8-16,1 6 0 0,-1-6 0 0,0 6 0 15,-3 0 0-15,3-3 0 0,-3 3 0 0,-1 3 0 0,1 7 0 16,0-7 0-16,-1 0 0 0,1 7 0 0,3-10 0 0,1 9 0 16,2-5 0-16,-2-1 0 0,2-3 0 0,5 0 8 15,-1-3-8-15,-3 3 0 0,3 3 0 0,-7-3 0 16,4 0 0-16,0-3 0 0,-4 10 0 0,0-4 0 15,0 0 0-15,4-3 0 0,-7 10 0 0,6-7 0 16,1 0 0-16,3 7 8 0,-3-7-8 0,3 3 0 16,-3-3 0-16,4 1 0 0,-1-1 0 0,-3 6 0 15,3-9 0-15,-7 4 0 0,4-1 0 0,-4 3 0 16,4-3 0-16,-4 1 8 0,4 5-8 0,-1-6 0 16,1 1 0-16,4-4 0 0,-1 3 0 0,4 3 0 0,-4-2 0 0,0-1 0 15,0 0 0-15,1-3 0 0,-1 3 0 16,0-3-8-16,-3 4 8 0,-4-4 0 0,0 9 8 0,4-6-8 15,-4 1 0-15,1-1 0 0,-1 6 0 16,0 1 0-16,4-7 0 0,0 7 0 0,-1-1 0 16,5 1 8-16,-1-7-8 0,0 6 0 0,-3-6 0 0,0 7-8 15,-1-7 8-15,-2 7 0 0,-1-7 10 0,0 6-10 16,-3-5 9-16,3 5-9 0,-3 4 8 0,-1-4-8 16,1-6 0-16,3 7 0 0,4-7 8 0,-4 4-8 15,1-4 0-15,-1 0 8 0,11-3-8 0,-4 3 8 16,0-3-8-16,0-3 0 0,-6 3 0 0,2 4 8 15,1-4-8-15,-4 3 0 0,-3-3 0 0,0 0 0 16,3 3 0-16,-3-3 0 0,-1 4 0 0,1-4 0 0,0-3 0 0,3 9-12 16,4-9 4-16,-4 3 8 0,-7 0-9 0,4-3 9 15,7 3 0-15,-1-6 0 16,-3 6 8-16,-3 0 8 0,3-6 1 0,1 0 1 0,-5 0-10 16,1-1-8-16,-7 4 9 0,3-3-9 0,0 0 8 0,0 0-8 15,-7 0 0-15,4-1 9 0,3 8-9 0,0-8 0 16,-3 4 0-16,0 0 8 0,-4-3-8 0,0 6 0 15,7-6 0-15,-3 0 8 0,-4 3-8 0,3-3 0 16,8-1 0-16,-4 1 0 0,0 0 0 0,-3 0 8 16,7 3-8-16,-4-10 0 0,7 7 0 0,-7-3 0 15,0-1 0-15,1-2 0 0,-1 3 0 0,0-1 0 16,-3-2 8-16,-1-4-8 0,4 7 0 0,-3-7 0 0,0 10 0 16,3-9 0-16,0 5 0 0,0-2 0 0,0 9 0 0,4-3 0 15,-4-7 0-15,4 10 0 16,0-3 0-16,-4-7 0 0,3 10 0 0,-2-3 0 0,-1-6 0 15,0 6 0 1,0-4-53-16,4 4-13 0,-4-3-2 0,0-1-969 0,0-11-194 0</inkml:trace>
  <inkml:trace contextRef="#ctx0" brushRef="#br2" timeOffset="107183.53">2247 6536 2714 0,'-24'-47'120'0,"6"25"25"0,0 3-116 0,-3 0-29 0,-4-6 0 0,1 7 0 16,-1-1 0-16,-10 3 0 0,-1 7 0 0,-9 6-10 0,-1 3-11 0,-7 9-3 15,-7 0 0-15,-7 16 0 16,10 4 12-16,-10 15 1 0,4-1 1 0,-8 11 0 0,-3 8 10 16,-3 11 8-16,-1 8-8 0,7 1 11 0,-3 5-11 0,4 4 0 15,-1 3-12-15,22-28 12 16,-1 6 0-16,5 7 0 0,-5 2 0 0,8 1 0 0,3 6 0 16,11 0 0-16,-4 2 0 0,4 36 0 0,7-10 0 0,7-9 8 15,7-1-8-15,14-6 8 0,7-2 4 0,7-4 1 16,7-10 0-16,4-21 0 0,7-3-13 0,10 2-16 15,0-5 3-15,8 2 1 0,6-5 22 0,8-7 5 16,10-6 1-16,28 6 0 0,-3-10-16 0,-7-12 9 16,0-6-9-16,7-9 8 0,-11-10 2 0,0-10 0 0,-7-9 0 0,-3-6 0 15,0-6 21-15,3-10 4 0,-11-3 1 0,-2-9 0 16,2-4 11-16,-13-5 2 0,-8-1 1 16,-7-9 0-16,-3-10 0 0,-7-2 0 0,-11 2 0 15,-3-6 0-15,-7 7-15 0,-4-7-3 0,-11 3-1 0,-3-9 0 16,-7 13-11-16,-3-7-1 0,-11 3-1 0,-4-2 0 15,0-1-6-15,-10 6-2 0,-4-6 0 0,-7 7 0 16,-10-1-10-16,3 4 0 0,-7-4 9 0,0 4-9 16,0-4 0-16,0 13 0 0,0-3 0 0,0 10 0 15,0-1 0-15,0 0 0 0,0 10 0 0,0-4 0 16,4 4-52 0,3 3-14-16,-4 12-3 0,4-6-903 0,-3 10-181 0</inkml:trace>
  <inkml:trace contextRef="#ctx0" brushRef="#br2" timeOffset="122426.04">26825 1202 1094 0,'11'-47'48'0,"-8"28"11"0,8-6-47 0,-4-9-12 0,4 2 0 0,-1-2 0 16,1-1 248-16,-1 1 47 0,-3 6 9 0,-3 2 3 15,3-2-214-15,-11 9-42 0,1 4-9 0,-8-4-2 16,-3 3-16-16,-7 4-3 0,-4 5-1 0,-10-2 0 15,-7 9-20-15,-15-9 0 0,-3 18-10 0,-3-9 10 16,-4 16-9-16,-4-7 9 0,-3 4 0 0,-3 2-9 16,-12 10 9-16,5 1 0 0,-5 2-9 0,5 6 9 15,-1-2 0-15,0 18 0 0,1 6 0 0,-1-2 8 16,8-1 12-16,-1 10 1 0,11-1 1 0,-4 10 0 16,1 7-7-16,-1 9-2 0,8-7 0 0,-1 7 0 0,8 0-13 15,6 3 0-15,8-4 0 0,10 4 0 0,8-12 0 16,10-4 0-16,3 3 0 0,11-12 0 0,7 3 0 15,11 3 0-15,10-9 0 0,7 6 0 0,11-6 0 0,7-10 0 16,7 0 0-16,7-5 0 0,7-5 0 0,11 1 11 16,13-6-11-16,5-7 10 0,3-2-10 0,6-11 0 15,12-2-10-15,-4-13 10 0,0-3 0 0,0-9-9 16,3-1 9-16,-3-8 0 0,0-8 10 0,-3 1 7 16,-5-6 2-16,5-10 0 0,-1-3 22 0,-10-9 5 15,-7 0 1-15,-4-10 0 0,-3-3 8 0,-7-3 1 16,-1-6 1-16,-10-4 0 0,-10 1-33 0,-8-10-8 0,-10-3 0 15,-11 4-1-15,-6 5 1 0,-12-15 0 0,-6 3 0 16,-11 0 0-16,-11 9-16 0,-10-9 0 0,-11 6 0 0,-10-3 0 16,-14 3 9-16,-12 7-1 0,-2-7 0 0,-11 16 0 15,-11 0-8-15,-10 9-14 0,-11 10 3 0,-7-1 1 32,-4 7-89-32,-6 7-17 0,-15 11-4 0,-13 11-1116 0</inkml:trace>
  <inkml:trace contextRef="#ctx0" brushRef="#br2" timeOffset="124630.86">13145 8320 1267 0,'7'-18'56'0,"-4"11"12"0,4-2-55 0,0-1-13 0,4-5 0 0,3 5 0 16,7-2 79-16,-3-4 13 0,-4 0 2 0,3 4 1 15,-2 3-95-15,-1-7-20 0,-7 6-3 0,0 1-1 16,-4 3 24-16,-3 6-11 0,0-3 11 0,-3-4-8 16,-4 7 59-16,0 0 12 0,-4 7 2 0,-3 2 1 15,0 0 30-15,-4 7 5 0,-3 3 2 0,-4 0 0 16,-3 6-32-16,0 3-7 0,3 0 0 0,-7 7-1 0,-3 2-39 15,0 4-7-15,0 3-1 0,-8 3-1 0,-3 0-15 16,-6 6 9-16,-15 1-9 0,-4 8 8 0,-14 1 11 0,1 16 1 16,-8 2 1-16,-10 1 0 0,-15 5 10 15,-3 11 1-15,-3 2 1 0,-15 13 0 0,-6 3 2 0,-5 3 0 16,5 10 0-16,-4-4 0 0,-1 0-6 16,12 1-1-16,13-7 0 0,-3 3 0 0,-3-6 3 0,13 0 0 15,15-15 0-15,3 2 0 0,8-9-31 0,2 0 8 16,5-12-8-16,6-4 0 15,11-12-18-15,0-3-6 0,11-10-2 0,3 1 0 16,3-11-86-16,8 1-18 0,0-6-3 0,6-13-1002 0</inkml:trace>
  <inkml:trace contextRef="#ctx0" brushRef="#br2" timeOffset="125513.85">13300 8223 738 0,'0'0'32'0,"0"0"8"0,-7 10-32 0,0-1-8 0,-4 0 0 0,0-2 0 15,1 2 12-15,-1-3 2 0,11-6 0 0,-7 3 0 16,7-3 34-16,0 0 6 0,0 0 2 0,0 0 0 15,0 0 63-15,0 0 13 0,4-9 2 0,-1 0 1 0,1-1-41 16,6 1-8-16,1-7-2 0,0 7 0 0,-1-1-13 16,1 1-3-16,-1 0-1 0,1-1 0 0,-4 1-15 0,0 2-4 15,0-2 0-15,-3 9 0 0,-4 0 0 0,0 0-1 16,0 0 0-16,0 0 0 0,0 0 17 0,0 0 4 16,-4-6 1-16,1 3 0 0,-1-7 1 0,0 4 0 15,1-3 0-15,-1-1 0 0,1 1-14 0,-1-7-4 16,1-3 0-16,-1 0 0 0,1-6-24 0,3-3-6 15,-4 0-1-15,1-7 0 0,3-9-7 0,-4 7-2 16,1-7 0-16,-4-3 0 0,0-3 1 0,-4-4 0 16,0-8 0-16,-6 5 0 0,-1-5 1 0,0-1 0 15,-3-3 0-15,-3 3 0 0,-1 7-4 0,0-7-1 16,-7 0 0-16,4 4 0 0,-3-4-9 0,2 10 0 16,1-10 0-16,3 16 0 0,1-6 0 0,3 9 0 0,-4 0 0 0,7 0 0 15,1 6 0-15,-1 4 0 0,4-10 0 16,3 13 0-16,1-4-11 0,3 1 3 0,0-1 0 15,3 7 0-15,-3 0-7 0,3 3-1 0,4 6 0 0,0 0 0 32,0 3-21-32,4 1-5 0,-4 5-1 0,7 1 0 15,-3 9-148-15,6-3-29 0,1-4-7 0</inkml:trace>
  <inkml:trace contextRef="#ctx0" brushRef="#br2" timeOffset="126531.89">12658 6106 1864 0,'-14'4'41'0,"-8"-4"9"0,1-4 2 0,4 4 0 0,-5 0-42 0,5 0-10 0,3-6 0 0,3 6 0 16,-3 0 19-16,7 0 1 0,0-3 1 0,7 3 0 15,0 0-13-15,0 0-8 0,0 0 8 0,3-6-8 16,4 3 17-16,4-4-1 0,0 4 0 0,3-3 0 16,7 6 4-16,4-6 0 0,-1 3 0 0,12-4 0 15,-1-2-7-15,4-1-1 0,7 1 0 0,3-10 0 16,11 0-4-16,3-6-8 0,8-9 11 0,3 6-11 15,4-10 12-15,3-3-12 0,0-6 12 0,11 3-12 16,3 0 32-16,4-3 0 0,-4-3 0 0,7-6 0 16,8-4-3-16,-1-3-1 0,11 1 0 0,3 5 0 15,1-12 7-15,3 7 1 0,3-4 0 0,4-10 0 16,4 4-17-16,0-3-3 0,-1-3-1 0,4-1 0 0,-3 7-7 16,-1-3-8-16,1 0 11 0,-4 3-11 0,-3-10 22 0,-1 4-2 15,-3 5-1-15,-3-8 0 0,-1 3 1 0,-7 5 0 16,4-8 0-16,-3 3 0 0,-8 5 0 0,1-8 0 15,-1 12 0-15,0-3 0 0,-6 0-10 0,-5 0-2 16,-6 6 0-16,3 0 0 0,-3 0-8 0,-4 13 0 16,0 2 0-16,-10 4 0 0,-4 0 0 0,-3 13 0 15,-4-10 0-15,-4 19 0 16,-6-3-161-16,-1 9-35 0,-6-6-6 0</inkml:trace>
  <inkml:trace contextRef="#ctx0" brushRef="#br2" timeOffset="128454.43">12972 6154 2156 0,'-4'-10'48'0,"-3"-2"9"0,0-4 3 0,3-3 0 0,4-6-48 0,0 6-12 0,0-6 0 0,4-3 0 15,0 0 0-15,-1 3 0 0,1-4 0 0,-1 4-11 16,-3 10 11-16,0-4 0 0,0 9 0 0,0-8-8 15,0 11 8-15,0-2 8 0,0-1-8 0,4 7 11 16,-4 3-11-16,3-6 0 0,4 3 0 0,0-3 8 16,0-4 4-16,4 10 0 0,0-9 0 0,3 3 0 15,-4-4 24-15,4 1 4 0,-3-1 2 0,3 7 0 16,0-3-2-16,0-4 0 0,0 4 0 0,0 3 0 16,1-3-12-16,2 6-2 0,-3 0-1 0,7 0 0 15,-3 0-17-15,0 9-8 0,-1-3 8 0,5 4-8 16,-1-1 0-16,-4 7 0 0,8-3 0 0,0 2 0 0,-1 4 0 0,1-3 0 15,3 3 8-15,8-1-8 0,-1 1 0 0,0 6 0 16,4-6 0-16,3 0 0 0,1 0 0 0,3 6 0 16,-4-6 0-16,0 6 0 0,-3 0-8 0,3-6 8 15,1 9 0-15,3-3 0 0,-1 9 0 0,5-5 0 16,-1 8 8-16,1-2-8 0,-1 9 0 0,0-7 0 16,1 7 0-16,3 0 0 0,-4 3 0 0,4-3 0 15,7 6 0-15,0-3 0 0,0-3-8 0,7 3 8 16,-4 3 0-16,4-3 0 0,-3-3 0 0,6 6 0 15,5-9 0-15,-1 3 0 0,7 0 0 0,-4-3 0 0,-3 0 0 0,4-1 0 16,7 4 0-16,-4-3 0 0,0 3 0 0,0 9 0 16,-3-3 0-16,3-3 0 0,-3 7 0 0,3-1 8 15,3 0-8-15,-3 1 0 0,4-1 0 0,-7 3 8 16,-1 4-8-16,1 3 0 0,7-10 0 0,3 0 0 16,-3 4 0-16,-4-4-9 0,3-3 9 0,1-3-13 15,3 3 13-15,0-3 0 0,-3-3 0 0,3 0 10 16,-7 0-10-16,4 0 0 0,0-6 0 0,-1 6-11 15,5-7 11-15,-5 7 9 0,1-6-1 0,-7 6-8 16,3 0 0-16,0-1 0 0,0 4 0 0,0 4-12 16,0 2 12-16,0 0 0 0,-3 4 0 0,-4-4 0 15,4 0 0-15,-1 7 0 0,1-4 0 0,-4 4 0 16,0-4 0-16,-3 7 0 0,-1-10 0 0,4 1 0 16,0-1 0-16,4 0 8 0,0-6-8 0,-4 7 10 0,-4-10-10 0,4-1 0 15,4 8 0-15,-4-11 0 0,7 11 0 16,-3-4 0-16,-4 6 0 0,-4-9 0 0,1 9 0 0,-1-9 8 15,1 9-8-15,3 4 8 0,-7-4-8 16,0 10 8-16,-3-4-8 0,-4-2 8 0,-4 6-8 0,4-4 0 16,4 4 0-16,-4 0 0 0,3-1 0 0,1 7 0 15,-1-3 0-15,-3 3 0 0,-4-3 0 0,4-3 0 16,0-4 0-16,4 4 0 0,3 0 0 0,-4-1 0 16,-3 7 0-16,4-6 0 0,-1 3 0 0,-3-3-17 15,-7-1 4-15,7-2 1 0,7 3 12 0,-3-1 16 16,-4 1-3-16,0 6-1 0,-4-6-12 0,1 0 0 15,-1-1 0-15,0 1 0 0,-10 0 19 0,7-1 1 16,4 1 0-16,-1 3 0 0,1 3-20 0,-4 0 0 16,-1-6 0-16,1 3 0 0,-7-4 8 0,4 1 0 0,-5 0 1 0,-2 6 0 15,-1-7-9-15,4 1 0 0,3-3 0 0,4-4 0 16,-3-3 0-16,-4 1 0 0,-1-1 0 0,1 3 0 16,-3 4 0-16,-5-7 0 0,1 4 0 0,4-7 0 15,-1-3 0-15,0 3 8 0,4-3-8 0,-4-3 8 16,4 3-8-16,-3 3 0 0,2-3 0 15,-2 7 0-15,-4-4 0 0,-1-3 10 0,-2 0-10 0,-1-3 10 16,0 0-10-16,1 0 0 0,-5 0 9 0,1-7-9 16,3 4 8-16,-3-3-8 0,3-1 8 0,-3-2-8 15,3-1 17-15,-3 1-1 0,3-7 0 0,-3 0 0 0,-4 0 13 16,4 7 3-16,-4-10 0 0,-3 0 0 0,3-3-22 16,0-3-10-16,1 6 10 0,-1-6-10 0,0 3 10 0,0-4-10 15,8 1 10-15,-5 0-10 0,1 0 0 16,0 0 0-16,-4-4 0 0,4 4 0 0,-4 0 0 15,0-3 8-15,-3 3-8 0,0-4 0 0,-1-2 0 0,1 2 0 16,-7 4 0-16,3-3 0 0,-3-4 8 16,-1-2-8-16,1 6 0 0,-1-7 0 0,1 0 11 0,0-2-11 15,-1-4 12-15,1 3-12 0,-4 3 0 0,4-9 0 16,-1 7 0-16,1-7 0 0,0-7-20 0,-4 7 3 16,0-6 0-16,4 3 0 15,-4-3-130-15,3-4-25 0,-6 1-6 0,-1-4-1 16</inkml:trace>
  <inkml:trace contextRef="#ctx0" brushRef="#br2" timeOffset="130330.43">23795 13416 518 0,'-32'38'23'0,"14"-23"5"0,1 10-28 0,-4-3 0 0,3 3 0 0,-3 1 0 16,3-8 261-16,1 11 47 0,2-11 10 0,1 1 2 16,4 3-184-16,-1-3-36 0,4-6-7 0,4 2-1 15,-1 4-45-15,4-10-9 0,-3 7-2 0,6-6 0 16,1-1-18-16,3 0-4 0,-4 1-1 0,8-4 0 15,-1-3 10-15,1-3 1 0,3 0 1 0,0 0 0 16,0-3 3-16,4-3 0 0,3-4 0 0,0 1 0 16,0 0 8-16,4-1 3 0,3-6 0 0,4 7 0 15,-4-10-3-15,1 0-1 0,2 4 0 0,5-7 0 16,-1 0 19-16,7-6 4 0,-3-1 1 0,3-5 0 16,4-1-9-16,11-9-2 0,6-3 0 0,11 0 0 15,7-12-16-15,0 2-3 0,4-5-1 0,10-7 0 0,11 6-12 0,0-9-2 16,3 0-1-16,8-7 0 0,6 1-3 15,4-4-1-15,4 1 0 0,-1 9 0 0,4-16 1 16,0 10 0-16,1-7 0 0,2-3 0 16,8 0 3-16,-4 0 1 0,-11 7 0 0,8-10 0 15,10-6-14-15,0 6 0 0,-3-6 8 0,0-1-8 0,10 1 13 16,-11 6 0-16,-2-6 0 0,-1 6 0 0,0 3-13 16,-7 1 0-16,-7 2 0 0,0 0 0 15,0 4-60-15,-7 9-17 0,-11-1-4 0,-7 11-1 16,-3 2-200-16,-11 7-40 0</inkml:trace>
  <inkml:trace contextRef="#ctx0" brushRef="#br2" timeOffset="130998.42">23703 17486 230 0,'-10'25'10'0,"3"-15"2"0,-1-1-12 0</inkml:trace>
  <inkml:trace contextRef="#ctx0" brushRef="#br2" timeOffset="131314.93">23855 17182 979 0,'7'0'87'0,"-7"0"-70"15,0 0-17-15,0 0 0 0,0 0 266 0,7-6 50 16,4 3 9-16,-11 3 3 0,0 0-220 0,0 0-43 0,0 0-9 0,0 0-1 16,0 0-12-16,0 0-3 0,-4 9 0 0,-3 1 0 15,-4-1-5-15,-6 7-2 0,-4-4 0 0,-8 4 0 16,1 9 1-16,-4-3 0 0,-6 9 0 0,-1 1 0 15,-11 8 19-15,-10 4 4 0,-10 3 1 0,-1 13 0 16,-6-4-29-16,-8 7-5 0,-3 9-2 0,-7 7 0 16,-4 11-11-16,-4-2-3 0,1-6 0 0,-4 6 0 15,1-1 37-15,-1-5 7 0,3-1 2 0,8-8 0 16,7-1-34-16,7-13-6 0,7-5-2 0,0-10 0 31,-4-7-110-31,11-2-22 0,11-7-5 0</inkml:trace>
  <inkml:trace contextRef="#ctx0" brushRef="#br2" timeOffset="135517.31">23675 13774 345 0,'0'-16'15'0,"0"6"4"0,3-2-19 0,1-4 0 0,3-3 0 0,-3 4 0 15,6-4 298-15,-3 0 56 0,0 3 11 0,4 7 3 16,-8 0-213-16,1-1-43 0,-1 10-8 0,-3 0-1 16,0 0-68-16,-7 10-14 0,4-1-2 0,-4 10-1 15,-4-4 35-15,1 11 7 0,-1-8 2 0,0 11 0 16,1-11 41-16,3 8 8 0,-4-8 1 0,4 1 1 15,4-3-37-15,-1 3-7 0,1-4-1 0,3-2-1 16,3 3-32-16,1 2-7 0,-1-2 0 0,4-7-1 0,0 10-13 16,4 0-2-16,-4 0-1 0,-4 3 0 0,5 6-11 0,-5 0 10 15,-3 7-10-15,0 2 10 0,0 7-10 0,-3 10 0 16,-1-1 0-16,0 0 0 0,-3 1 0 0,4-1 0 16,-4 0 0-16,3 0 0 0,1 4 18 0,-1 2-2 15,4 4 0-15,0-6 0 0,4 5 9 0,-1-2 2 16,8-4 0-16,-1 4 0 0,5 3-16 0,-1-1-3 15,3 7-8-15,1-3 12 0,0 3-12 0,-1-3 11 16,-3 12-11-16,0-5 10 0,-3 8-10 0,-7 7 0 16,-4 3 0-16,-4-3 8 0,-3 3 8 0,-4 3 0 15,-3-3 1-15,0 0 0 0,-3-4-17 0,-1-8 8 0,4 2-8 16,-4-9 0-16,4 7 0 0,0-7 0 0,3 0 0 16,1-9 0-16,3-4 0 0,3-2 10 0,1-10-10 0,3-3 12 15,0 0-12-15,3-10 0 0,1 1 0 0,-1-7 0 16,4 6 0-16,0-9 0 0,0-3 0 0,0 3 0 15,1-6 0-15,-1 0 0 0,0 6 0 0,-4-6 0 32,4-3-38-32,-3 2 0 0,-1-2 0 0,1-3 0 15,-1-4-120-15,1 1-24 0,-4-1-5 0,3 3-1081 0</inkml:trace>
  <inkml:trace contextRef="#ctx0" brushRef="#br2" timeOffset="138234.51">12873 8117 2026 0,'0'0'44'0,"10"-4"10"0,1-5 2 0,3-4 1 0,0 4-45 0,7-4-12 0,1 4 0 0,2-7 0 15,-3 7-11-15,4 0-4 0,0-1-1 0,0 1 0 16,-8 2 16-16,1-2 10 0,-1 6-2 0,-2-3 0 16,-5 6 24-16,4 0 5 0,-3 6 1 0,-1-3 0 15,1 3 31-15,0-3 7 0,-1 7 0 0,4-1 1 16,-3 1-1-16,3 5 0 0,0-5 0 0,0-1 0 15,0 1-34-15,4 5-7 0,0-5-2 0,-1-1 0 16,-3 1-4-16,4-1-1 0,0 0 0 0,-4-2 0 16,3 2-8-16,-3 0-3 0,1 1 0 0,-1-4 0 15,-4 4-1-15,1 2-1 0,-4-6 0 0,0 10 0 16,0-3-2-16,4-4 0 0,-1 7 0 0,-3 2 0 16,0-2 1-16,0-3 0 0,4 5 0 0,0 8 0 15,-4-8-3-15,3 4-1 0,4 0 0 0,-3-3 0 16,-1 6-2-16,5 0 0 0,-1-6 0 0,3 9 0 15,1-3-8-15,0-6 12 0,3 6-12 0,0-6 12 0,-3 6-4 16,3-3 0-16,0 0 0 0,0 0 0 16,0-3 4-16,-3 6 1 0,0-6 0 0,-1 6 0 15,1 3 3-15,-1-3 0 0,1 3 0 0,0-3 0 0,-1 10-7 16,5-7-1-16,-1 0 0 0,3 1 0 0,1 5-8 16,3-3 0-16,4-2 0 0,0-1 0 0,0 0 0 0,6-3 0 15,1 3 0-15,0-2 8 0,-4 2-8 0,4-3 0 16,-4 3 0-16,1 0 0 0,-1-3 0 0,4 10 0 15,-1-7 8-15,-2 0-8 0,3 7 0 0,-1-10 0 16,1 9 0-16,-4-5 8 0,4 5-8 0,-3-6 0 16,-1 7 0-16,0-7 0 0,-3 7 0 0,3-7 0 15,0 6 0-15,1-6 0 0,2 1 0 0,5 5 8 0,-1-9-8 0,4 10 0 16,3-7 0-16,1 6 8 0,-1-5-8 0,1 5 0 16,-5-6 9-16,5-2-9 0,-4-5 10 15,0 5-10-15,3 2 11 0,-3-3-11 16,0 0 12-16,0-6-12 0,-1 9 11 0,-2-3-11 15,-4 3 10-15,-1 1-10 0,-6-4 10 0,0 3-10 0,0 6 10 0,-4-9-10 16,0 4 16-16,0 5-4 0,0-6 0 0,1-3 0 16,2 1-22-16,1-5-5 0,0 5-1 0,0-8 0 15,-1 7 16-15,1-6 0 0,3 0 0 0,-3 0 0 16,0-3 0-16,0 2 0 0,-1 1 0 0,-2-3 0 16,-5 3 9-16,1 0-9 0,0-4 0 0,-4 4 9 15,4 0-9-15,-4 0 0 0,-4 6 9 0,5-6-9 16,-1 6 0-16,-4-7 0 0,1 8 0 0,0-1 0 15,-1-3 0-15,1 3 0 0,0 3 0 0,-1-3 0 0,4 0 0 16,-3-3 0-16,3 3 0 0,-3-6 0 0,-1 0 0 0,5 3 0 16,-5-4 0-16,4 1 0 0,1 0 0 0,-5 0 0 15,1-3 0-15,0 2 0 0,3 1 0 16,-7 0 0-16,0-3 0 0,4 9 0 0,-4-6 0 16,0-1 0-16,0 1 0 0,-4 6 8 15,5-6-8-15,-5 0 0 0,1 6 0 0,3-6 0 0,-4 0 0 0,1 0 0 16,0 2 0-16,3-2 0 0,-4-6 0 0,22 21 0 15,-14-18 0-15,-1 3 0 0,1-4 0 16,3-2 0-16,-3 3 8 0,3-1-8 0,0-2 0 16,-3-4 8-16,3 7-8 0,0-3 0 0,-3 2 8 15,-4 4-8-15,3-3 0 0,-2-1 0 0,-5-2 8 0,4 6-8 16,-3-4 0-16,3 4 0 0,-3 0 0 16,3 0 0-16,0 3 0 0,-4-3 0 0,8-1 0 15,-4 1 0-15,4 0 0 0,-1-3 0 0,5 9 0 0,-1-6 0 16,3-7 8-16,-2 10-8 0,2-3 9 0,5 0-9 15,-5 0 10-15,4-1-10 0,4 1 0 0,-7 6 0 16,0-6 0-16,-1 6 0 0,1-6 0 0,0 6 0 0,-4 3 0 16,4 1 0-16,-4 5 0 0,0-9 0 0,4 3 0 15,-1 1 0-15,1 5 0 0,3-9 0 0,-3 10 0 16,3-7 0-16,-3 0 0 0,3-3 0 0,0 3 0 16,7 1 0-16,-6 5 0 0,2-6 0 0,-2 7 0 15,-1-7 0-15,0 7 0 0,0-1 0 0,1-6 0 16,-1 7 0-16,4-7 0 0,-4 3 0 0,7-2 0 15,-3-1 0-15,7 0 0 0,-4 3 8 0,4-9-8 16,-4 10 0-16,4-4 0 0,3 0 9 0,-3 0-9 16,0 7 0-16,-4-7 9 0,-3-3-9 0,-4 10 0 15,4-7 9-15,-4 6-9 0,4-5 0 0,-4-1 9 0,0 6-9 16,4-5 0-16,3 2 0 0,-3-3 0 16,-4 0 0-16,4-3 8 0,7 4-8 0,-4-4 8 0,4 3-8 0,-4-3 0 15,-3 0 0-15,0-3 0 0,-4 3 0 0,4 3 0 16,-4-3 0-16,3 1 0 0,1-4 0 0,4 9 0 15,-5-9 0-15,1 9 0 0,0-9 0 0,-4 6 0 16,0 4 0-16,0-4 0 0,1-3 0 0,-1 3 0 16,-3 0 0-16,-1-2 0 0,1 2 0 0,0-3 0 15,-1 3 0-15,1-3 0 0,0 0 0 0,-1-3 0 16,5 3 8-16,-1 0-8 0,0-3 0 0,4 3 0 16,3 1 0-16,-3-8 0 0,0 7 0 0,-1-3 0 0,1 0 8 0,0 0-8 15,0 3 0-15,-1-6 0 0,1 0 0 0,-4 6 0 16,-3-6 0-16,3 0 0 0,-3 6 8 0,0-6-8 15,3-1 0-15,-3 7 0 0,6-6 0 16,1 6 0-16,3 0 0 0,4-3 0 0,3 0 8 16,4 0-8-16,0-3 0 0,-3 6 0 0,-1 3 0 0,0-2 0 15,1-8 0-15,-5 7 0 0,-2 1 0 0,2-8 0 16,-6 1 0-16,0 6 0 0,0-6 0 0,-1 0 0 16,-2 6 0-16,-5-6 0 0,1 6 0 0,0-3 0 15,-1 0 0-15,1 0 0 0,-7 3 0 0,3 0 0 16,4-3 0-16,-8 3 0 0,4 0 0 0,-6-3 0 15,-1 9 0-15,7-9 0 0,4 10 0 0,-1-4 0 16,-3 0 0-16,8-3 0 0,2 3 0 0,-2-3 0 16,-1 1 0-16,4-4 0 0,-1 3 8 0,1 0-8 15,0-3 0-15,0 3 0 0,-8 0 0 0,1 0 8 0,3-3-8 0,-3 3 0 16,-4 3 0-16,0 0 0 0,0 4 0 0,-3-4 0 16,0 0 0-16,-4 0 0 0,0 4 0 0,3-4 0 15,1 0 0-15,-4-3 0 0,0 0 0 16,0-3 0-16,8 3 0 0,-1 0 0 0,0-6 0 15,0 10 0-15,0-11 0 0,8 7 0 0,-5 1 0 0,-3-8 0 16,1 1 0-16,2 6 0 0,4-6 0 0,-6 6 0 16,-1-3 0-16,-4 0 0 0,1 0 0 0,3-3 0 15,-7 6 0-15,-3-6 0 0,3 6 0 0,0-6 0 16,-3-1 0-16,3 8 0 0,-4-8 0 0,1 1 0 16,3 3 0-16,-3-3 0 0,-1 0 0 0,1-4 0 15,3 4 0-15,0-6 0 0,0 2 0 0,4 4 0 16,-4-9 0-16,7 8 0 0,0-2 8 0,0 3-8 0,1-3 8 0,-1-4-8 15,0 4 8-15,0 0-8 0,4-4 8 0,-4 4-1 16,0-1-7-16,-3-2 0 0,-1 3 0 0,-2-4 0 16,-1 4 0-16,0 3 0 0,-4 0 0 0,4-4 0 15,-6 1 0-15,2-4 0 0,1 7 0 0,-1-3 0 16,-3-7 0-16,0 10 0 0,0-9 0 0,4 5 0 16,0-5 0-16,-4 5 0 0,3-5 0 15,1 2 0-15,-1-5-9 0,1 2 9 0,0 0-13 0,-1-2 5 16,4-4-52-16,-3-3-11 15,-4 6-1-15,0-6-968 0,0-6-194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9:32.7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2812 11302 288 0,'3'-12'12'0,"4"-1"4"0,-3 4-16 0,-4 0 0 0,0-1 0 0,-4 1 0 16,4-4 280-16,-7 1 54 0,4 2 10 0,-8-2 3 15,0 2-210-15,8-5-41 0,-15 5-9 0,11-5-2 16,-10 5-24-16,-1 1-5 0,0-1 0 0,1 1-1 16,-4 3-27-16,-1-4-4 0,-2 7-2 0,-1-6 0 15,0 2-6-15,-3-2 0 0,-7 9-1 0,0-3 0 16,-1-3 2-16,1 6 1 0,-4 6 0 0,-7-3 0 15,0 3 0-15,1 4 0 0,2-1 0 16,-6 4 0-16,-4 9-10 0,4 0-8 0,-4-4 12 16,-4 14-12-16,8-4 11 0,-8 6-11 0,4-5 10 15,8 8-10-15,-5-2 8 0,4 9-8 0,8-7 0 16,2 7 9-16,1 6-9 0,0-3 10 0,-1-3-10 16,12 10 10-16,-5-7-1 0,1 6 0 0,11-3 0 0,-8 3 0 15,14 4-9-15,-3-4 0 0,4 1 0 0,3-7 0 16,3 6 0-16,4 0 0 0,11 1 0 0,3-4 8 0,0 3-8 15,7-6 10-15,7 6-10 0,4 1 10 16,3-1-10-16,1-9 0 0,9 9-10 0,-6-15 10 0,11 3-23 0,6-10 2 16,4-6 0-16,0-6 0 0,4-10 21 0,6 1 0 15,1-10-9-15,-4-10 9 0,10 7 0 16,-3-13 0-16,-3-2 11 0,-8 2-11 0,8-3 12 0,-11-9-12 16,0 3 12-16,-4-3-12 0,-6-1 43 0,-1-5 1 15,-3-1 1-15,3 1 0 0,-10 3-5 0,0-4 0 16,3-6-1-16,-13 4 0 0,2-7-13 0,-13 0-2 15,3-3-1-15,0 3 0 0,-10 0-8 0,-4-3-2 0,0-3 0 16,-7 12 0-16,0-6-13 0,0 0 0 16,-11 7 0-16,-3-1 0 0,4-3 0 0,-11 4 0 0,3-1 0 15,-10-3-10-15,-1 4 10 0,-2 2 0 0,2 1 0 0,-9-4 0 16,2 4 0-16,-6-1 0 0,0 4 0 0,6-1 0 16,-9 1 0-16,6 0 0 0,-7 2 10 0,7 1-10 15,4-6 18-15,0 5-2 0,-1 4-1 0,-3-3 0 16,4 3-15-16,0 0 0 0,3 12 0 0,4-5 0 15,3 2-9-15,4 0-2 0,-4 7 0 0,11-1 0 32,-7 7-118-32,0 3-24 0,3 3-5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17:57.00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23386 6928 1324 0,'-67'9'118'0,"35"1"-94"0,-7-1-24 0,-7 1 0 15,-3 5 317-15,-1 4 59 0,-2 0 12 0,-1 0 3 16,-4 6-315-16,4 0-62 0,4 3-14 0,-1 10 0 15,1 6 0-15,3 6 0 0,-3 6 0 0,-1 13 0 16,5 3 14-16,-12 1 3 0,-6 8 1 0,-4 7 0 0,3 9 4 0,1 0 1 16,-1-3 0-16,-6 10 0 0,-8 3-15 0,0 2-8 15,-6 4 10-15,-5 6-10 0,-2 4 19 0,-15 2-3 16,-3 0 0-16,-4 1 0 0,-4 6-16 0,-6-4 0 16,-1 4 0-16,-3-7 0 0,-3 10 0 0,-1-9 8 15,1 5-8-15,-4-5 10 0,3-1 28 0,1 1 6 16,-1-1 0-16,8 0 1 0,-8 1-9 0,11-4-3 15,4 4 0-15,-1 5 0 0,-3-12-19 0,7 13-4 16,4-6-1-16,0 5 0 0,-4-2-1 0,3 3-8 16,1-4 12-16,3 10-4 0,4-9-8 0,-7 6 0 15,-4 6-10-15,0 3 10 0,7-6 0 0,-7 0 0 0,-3 3 0 16,3 3 0-16,-7-12 0 0,3 3 0 0,1 0 9 0,0-1-9 16,3-8 0-16,3-1 0 0,12 4 0 0,2-13 0 15,8-6 0-15,-4-4 0 0,1 4 0 0,6-3 0 16,11-10 0-16,0 0 8 0,3 0-8 0,1-6 0 15,-4 6 0-15,0 1 9 0,3-7-9 0,0 6 8 16,4-6-8-16,0 6 0 0,-7 0 0 0,-3 0 0 16,-8 1 0-16,4-4 0 0,0 9 0 0,0-6 8 15,-4-6-8-15,-3 0 0 0,-7-3 0 0,3 3 8 16,7-13-8-16,0 10 0 0,4-6 0 0,0-10 0 16,4 0 20-16,-1 0-2 0,4-9 0 0,7-1 0 15,3-2 12-15,8-4 2 0,7 4 1 0,-1-7 0 16,4-6-33-16,4 4 0 0,0-4 0 0,6-3 0 15,-2-7 0-15,6 7 0 0,4-6 0 0,-1 6 0 16,5-4 0-16,-1 4 0 0,0-3 0 0,1 9 0 16,2-3 0-16,1-3 0 0,-3 0 0 0,2-6 0 0,1 2 0 0,-3-2 0 15,-1 0 0-15,0-4 0 0,0 1 0 0,1 2 0 16,-4-2 0-16,3 2 0 0,0-5 0 0,4-4 0 16,3 0 0-16,-3 0 0 0,-4 4 0 0,8-10 0 15,-1 3 0-15,4 0 0 0,0-6 0 0,0 0 0 16,0-4 0-16,3-2 0 0,1 2 0 0,3-5-9 15,-4-1-1-15,4-2 0 16,0-7-201-16,0-7-40 0</inkml:trace>
  <inkml:trace contextRef="#ctx0" brushRef="#br0" timeOffset="2279.14">21244 8957 208 0,'0'0'9'0,"0"0"3"0,0 0-12 0,0 0 0 16,0 0 0-16,14 0 0 0,-3 0 10 0,-11 0 0 16,11-3 0-16,-1 3 0 0,1-6 15 0,-11 6 3 15,0 0 1-15,0 0 0 0,7-4 0 0,-7 4 0 16,0 0 0-16,0-9 0 15,-4 3-48-15,1 3-9 0,3 3-3 0,-4-7 0 0,-3 4 9 0,0-3 2 16,4 6 0-16,-4-6 0 0,-1 2 66 0,5 4 14 16,3 0 2-16,0 0 1 0,0 0 85 0,-7 0 16 15,7 0 4-15,0 0 1 0,0 0-8 0,0 0-1 16,0 0-1-16,0 0 0 0,0 0-30 0,0 0-5 0,-4 0-2 16,4 0 0-16,-3-6-32 0,3 6-6 15,-7 0-2-15,7 0 0 0,-4 0-30 0,4 0-7 0,0 0-1 0,-7-3 0 16,4-3-2-16,-4 3-1 15,3-4 0-15,4-2 0 0,-7 0-9 0,3-1-1 0,1 1-1 0,-4-1 0 16,0-5 2-16,0 5 1 0,0 1 0 16,-4-7 0-16,1 7 0 0,-1-1 0 0,4-2 0 0,-7-4 0 15,3 0 3-15,-3 7 0 0,0-10 0 0,-4 10 0 16,1-7-2-16,-1-3 0 0,-7 1 0 0,1-1 0 16,-1-6-11-16,-7-4-3 0,-7 4 0 0,1-3 0 15,-8 3-3-15,-4-3-1 0,1 0 0 0,0-7 0 16,-4 10-1-16,3-3-1 0,4 0 0 0,1-1 0 15,-1-2-14-15,0 3 9 0,-4 3-9 0,-2-4 8 16,2 1-8-16,1 0 0 0,-1-3 0 0,1 2 0 16,7 4-9-16,-1-3 9 0,5 3-12 0,-5 3 12 15,4-3-9-15,1 6 9 0,-1-6 0 0,4 6-9 0,-4 0 9 0,7-6 0 16,0 7 0-16,4-1 0 0,0 0 0 0,0-3 0 16,3 9 0-16,4-2 0 0,-4-4 0 15,7 3 0-15,4-3 0 0,0 10 0 0,4-10 0 16,-1 10 0-16,0-7 0 0,4 7 0 0,-3-1 0 0,3 1 0 15,3-1 0-15,1 4-8 0,-1-3 8 0,-3 6 0 16,7-4 0-16,0 7 0 0,-3-3 0 0,3 3 0 16,0 0 0-16,-4-6 0 0,0 6 0 0,4 0 0 15,0 0 0-15,0 0-8 0,0 0 8 0,0 0 0 16,0 0 0-16,0 0-8 0,0 0 8 0,0 0 0 16,0 0 0-16,0 0 0 0,0 9 0 0,0-2 0 15,-3 2 0-15,3 0-8 0,0 1 8 0,-4 9 0 0,4-4 0 16,-3-2 0-16,-1 3 0 0,1 2 0 0,3 8 0 0,-4-8 0 15,1 11 0-15,-1 2 0 0,1-3 0 0,-1 0 0 16,4 1 0-16,-3 5 0 0,3-6 0 0,0 4 0 16,0-10 0-16,3 9 0 0,1-9 0 0,-4 3 0 15,3-6 0-15,4-4 0 0,-3-2 0 0,-1-4 0 16,-3 7 0-16,4-10 8 0,-4-6-8 0,0 0 0 16,0 0 8-16,0 0-8 0,0 0 10 0,0 0-10 15,0 0 15-15,-4-9-3 0,4-7-1 0,0 1 0 16,-3-4-2-16,3-6 0 0,-7-4 0 0,7 1 0 15,-4-6-9-15,4-4 8 0,-3-3-8 0,3 4 8 16,-4 2-8-16,4-2 0 0,0 2 0 0,4-2 0 16,-4 2 0-16,0 7 0 0,0-7 0 0,-4 7 0 15,4 0 0-15,0-4 0 0,-3 11 0 0,3-5 0 16,-4 8 0-16,-3-1 0 0,4-3 0 0,-5 12 0 16,5-2 0-16,-4-4 0 0,0 7-9 0,0 3 9 0,0 2 0 0,-4-2 0 15,4 6-8-15,-3 0 8 0,2 0 0 0,-2 6-10 16,-1-2 10-16,4 5-8 0,0 4 8 0,4-1-8 15,-4-3 8-15,3 1-8 0,4-4 8 0,-3 4-8 16,3-1 8-16,3 7-8 0,-3-7 8 0,4 0 0 16,-1 1 0-16,1 6 0 0,-1-7 0 0,4 0 0 15,-3 1 0-15,3-1 8 0,0 1-8 0,0-1 0 16,0-3 0-16,4 4 0 0,-1-7 0 0,4 3 0 16,0-3 0-16,4 3 0 0,0-2 0 0,6-4 0 15,5-4 0-15,6 4 8 0,4-6-8 0,3 6 0 16,4-9 0-16,0 6 8 0,3-4-8 0,0 4 0 15,-6-3 0-15,-1-3 0 0,0-1 0 0,-3 4 0 0,-7 3 0 0,3-4 8 16,-6-2-8-16,-1 6 0 0,-7-3 0 0,0 3 0 16,-3-4 0-16,-4 1 0 0,0 3 0 0,-3 3 0 15,-4-6 8-15,-7 6-8 0,3-4 8 0,-3 4-8 16,0 0 0-16,0 0 0 0,-3-6-10 0,-1 3 10 16,1-6 0-16,-5 2 12 0,1-2 0 0,0 0 0 15,-3-7-12-15,-1 6 0 0,1 1 8 0,-4 0-8 16,3-1 0-16,-3 1 0 0,-4 3 0 0,1-4 0 15,-5 10 0-15,5-3-10 0,-4 3 10 0,-1 0-8 16,-2 3 8-16,-1-3 0 0,0 6 0 0,1-2 0 16,-5 2-11-16,1 3 11 0,-4 1-13 0,4-1 5 15,4 0 8-15,-1-2 0 0,0-4 0 0,0 3-8 16,4-3 8-16,4 4 11 0,-1-1-3 0,0-3 0 0,1 3-8 16,6-3 0-16,-3 4 0 0,7-4 0 15,-4 3 0-15,1-3 0 0,3 7 0 0,0-1 0 16,0 4 0-16,0-4 0 0,3 3-11 0,-3-2 11 0,0-1 0 0,3 7-8 15,-3-7 8-15,4 7 0 0,-1-7 0 0,1 1 0 16,-1-1 0-16,4 1-8 0,-3-1 8 0,3 1 0 16,0-4 0-16,0 3 0 0,0-9 0 0,0 10 0 15,0-1 0-15,3 0 0 0,-3 1 0 0,4 6 0 16,3-4 0-16,-4 4 0 0,1 3 0 0,-1-4 0 16,1 4 0-16,3 0 0 0,-3 0 0 0,3 6 0 15,-4-6 0-15,1-1 0 0,-1 7 0 0,1 1 0 16,-1-1 0-16,-3-3 0 0,0 3 0 0,0-7 0 15,0 8 0-15,-3-8 0 0,-1 1 0 0,1 0 0 0,-1 3 0 0,-3-3 0 16,4-7 0-16,-1 4 0 0,0 3 0 0,1-10 0 16,-1 1 0-16,-3-4 0 0,7-6 0 0,0 0 0 15,0 0 0-15,0 0 0 0,0 0 8 0,0 0-8 16,0 0 9-16,-3-6-9 0,-1 3 12 0,4-13-12 16,0 3 9-16,0-9-9 0,0 4 0 0,4-11 9 15,-1-5-9-15,4-1 0 0,-3 4 0 0,3-4 0 16,0-5 0-16,0 8 0 0,0-2 0 0,0-1 0 15,0 7 0-15,0 3 0 0,0 0 0 0,0 6-11 16,-3-6 11-16,-1 13-8 0,-3-4 8 0,0 6-8 16,0 1 8-16,0 6 0 0,-3-3-9 0,3 6 9 15,0-10 0-15,0 10-9 0,0 0 9 0,0 0 0 16,-4 0 0-16,4 0-8 0,0 0 8 0,0 0 0 16,0 0 0-16,0 0-10 0,7 0 10 0,4 0-8 0,0-6 8 15,3 6 0-15,0 0 0 0,7 0-8 0,4 6 8 0,-4-6 0 16,4 0 0-16,3 0-8 0,4 0 8 0,3 0 0 15,-3 0 0-15,-1-6 0 0,1 6 0 0,3-3 0 16,-3-3 0-16,3 2-8 16,-3-2-46-16,3-3-9 0,4 6-1 0,0-10-927 15,-4 4-185-15</inkml:trace>
  <inkml:trace contextRef="#ctx0" brushRef="#br0" timeOffset="4386.22">22645 7420 403 0,'-7'0'36'0,"3"0"-36"15,1 0 0-15,3 0 0 0,3-9 402 0,-3 0 74 16,-3-1 14-16,3-6 3 0,3 7-371 0,-3-10-74 0,-3 4-16 0,3-4-2 16,3 0 5-16,-3-6 1 0,0 3 0 0,-3-9 0 15,3 2 16-15,0-5 3 0,3-4 1 0,-3 1 0 16,0-14-5-16,0-2-1 0,11 0 0 0,-8-1 0 16,1-2-1-16,3-4 0 0,-4-2 0 15,8 5 0-15,-4-5-17 0,0-7-4 0,-7-4-1 16,4 1 0-16,-1 3 1 0,1 7 1 0,-8-10 0 0,4 6 0 15,0-6-17-15,0-4-3 0,-7 4-1 0,4 0 0 16,-1 9-8-16,1-9 0 0,3 3 0 0,-4 6 0 16,1 1 0-16,3-10 0 0,3 6 0 0,1-3 0 15,-8 6 0-15,8 4 0 0,-1 2 0 0,4-6 0 16,0 4 0-16,-3 2 0 0,-1-2 0 0,1 2 0 16,6 7 0-16,-3 0 0 0,-7 0 0 0,4 6 0 15,-1 6 12-15,1 1-2 0,3-4-1 0,-7 3 0 16,-7 10-9-16,7-3 12 0,7-1-12 0,-7 7 12 15,-3-9-12-15,3 9 0 0,3 6 0 0,-3-3 0 0,4 0 0 16,-1 0 0-16,-3 0 0 0,4 3 0 0,3 0 0 16,0 7 0-16,-7-4-11 0,0 0 11 0,7-5-8 0,-7 5 8 15,-4 0-8-15,1-3 8 0,-1 7 0 0,1-4 0 16,-1 0 0-16,-3-2-8 0,-3 8 8 0,2-5 0 16,1 2 0-16,0 4 0 0,-3-1 0 0,-1 1 0 15,4 3 0-15,0-1 0 0,0 4-10 0,0 3 10 16,-4 0-12-16,4 0 12 0,7 0-12 0,-10 0 12 15,-1 3-12-15,1 4 12 16,3-1-32-16,-4-3 0 0,-3 6 0 0,0 1 0 0,-4-1 32 16,0 7 0-16,-3-7 0 0,-7 10 0 0,-4 6-13 0,-3 0 4 15,-4 7 1-15,-7 2 0 0,-10 10-2 0,3 3 0 16,-3 6 0-16,-8 10 0 0,-3 3 10 0,-11 0-13 16,-17 12 5-16,-4 4 8 0,-3 9-13 0,-11 6 5 0,-14 0 8 15,-3 10-13-15,-4 2 13 0,-4 7 0 0,-10 0 0 16,0 7 0-16,3 2 0 0,-3 10 0 0,-4-3 0 0,-3 3 0 15,7 6 0-15,-4 3 0 0,0 0 0 0,-6 10 0 16,-5 12 0-16,5-3 0 0,-1 3 0 0,-3 4 0 16,-4 2-16-16,0 4 4 0,0 2 0 0,4 1 0 15,3 3 12-15,-3-3 0 0,-7 6 0 0,6-6 0 16,5 9 8-16,-1-3 4 0,-11 3 0 0,12-6 1 16,6-7-1-16,4 4 0 0,-4 0 0 0,4 0 0 15,0-1 0-15,3 1-1 0,4-10 0 0,3 7 0 16,1-4-11-16,-1-2 8 0,4 8-8 0,-3-8 8 15,-1-1-8-15,4 0 0 0,4 1 0 0,3-10 0 16,-4 3 0-16,4 3 0 0,4-12 0 0,6 6 0 16,1-7 0-16,-1 4 0 0,-3-10-11 0,4 4 11 0,10-1 0 15,-3-8 0-15,-8-8 0 0,8 1 11 0,0 6-11 16,6-15 0-16,4-7 0 0,-3 3 0 0,-4-6 0 0,11 0 0 16,7-9 0-16,3-7 0 0,4-3 0 0,3 1 0 15,1-11 9-15,3-2-9 0,7-6 0 0,7-7 9 16,3-10-9-16,8-8 0 0,7-1 17 0,3-9-3 15,4-6-1-15,3 2 0 0,0-5-5 0,7-7-8 16,4-6 11-16,0 3-11 0,-4-9 12 0,8-7-12 16,3 1 12-16,3-1-12 0,4-9 14 0,3 0-4 15,-6 0-1-15,10 0 0 0,0-9-9 0,3-7 0 0,-6 3 0 0,6-12 0 16,8 6 0-16,0-6 0 0,-4-9-9 0,7 6 9 31,-4-1-32-31,8-5 1 0,3-4 0 0,-3-2 0 0,6-8 31 16,-2 1 0-16,2-3-8 0,4-3 8 0,1 6-10 0,-1-6 1 0,4 2 0 15,-1-2 0-15,1 6 9 0,3-6 0 0,1-4 0 0,-1-2-8 16,0-4 8-16,1 7 0 0,-1-4 0 0,-3-3 0 16,-1 4 0-16,1-4 0 0,0 0 8 0,0 1-8 15,-1-4 9-15,1-3-9 0,0 6 12 0,3 0-12 16,0 1 8-16,1-1-8 0,-1 0 0 0,-3 4 0 16,3 2 0-16,-3 4 0 0,-4 6 0 0,0 3 0 15,-3 0 0-15,0 9 0 0,-8 1-12 0,4 6 12 16,-7 9 0-16,1 3 0 0,-1-3 0 0,-4 13 0 15,1 3-10-15,-1 3 10 0,-2 9-10 0,-5 1 10 16,1 9 0-16,-1 6-9 0,-3 3 9 0,0 6 0 0,-3 10 0 16,-1 3-10-16,-3 7 10 0,0-1 0 0,0 7 0 0,0 5 0 15,-4 4 12-15,4 19-3 0,-3 3 1 0,-1 6 0 16,-3 4 0-16,3 5 0 0,-3 17-10 0,-3 2 0 16,-1 1 0-16,4 8 0 0,-7 7 25 0,-1-3 3 15,-2 13 1-15,3-10 0 0,-4 3-21 0,4-9-8 16,0-3 0-16,-1 3 0 0,8-10 15 0,-3 1-3 15,3-4-1-15,-4-3 0 0,7 3 1 0,-3-6 1 16,0 0 0-16,4 0 0 0,-5 0-13 0,5 0 11 16,-4 0-11-16,3 1 10 0,-3 8-10 0,0-9 8 15,0 0-8-15,0-9 8 0,-4-7-8 0,0 7 0 0,1-1 0 0,-1-9 0 16,1-6 0-16,-1-3 0 16,0-9 0-16,-3-7 0 0,7-6 0 0,-4-4 0 0,1-2 10 0,6-13-10 15,1-3 0-15,-1-10 0 0,7-9 0 0,1-6 0 16,-1-9-12-16,4 5-2 0,0-15-1 0,0 0 0 31,0-9-29-31,4-7-7 0,-4-9-1 0,3-13 0 16,4-5-140-16,-3-5-29 0,0-11-6 0</inkml:trace>
  <inkml:trace contextRef="#ctx0" brushRef="#br0" timeOffset="4919.22">12788 14630 288 0,'-3'0'25'0,"-4"-7"-25"15,0 4 0-15,-8-3 0 0,1-4 312 0,-3 1 58 0,-4 0 11 0,-4-1 3 16,-3-5-222-16,-8 2-44 0,-2-3-9 0,-5 1-1 16,-3-4 33-16,-3 0 7 0,-4 0 2 0,-7-6 0 15,-7-3-42-15,-11 3-8 0,-6 3-1 0,-4-9-1 16,-1 2-22-16,-9 4-4 0,-15-3 0 0,0 0-1 16,-7 0-16-16,0-4-3 0,0 4-1 0,-3 3 0 15,-8-3-17-15,-3-1-3 0,-4 1-1 0,4-3 0 16,-3 3-18-16,-1-7-3 0,-3 7-1 0,7 0 0 15,3-7 12-15,4 10 1 0,-3-6 1 0,-1-1 0 16,1-5-14-16,3 9-8 0,0-7 8 0,3 7-8 0,8-7 0 0,7 10-16 16,6-9 2-16,5 6 1 15,-1-7-54-15,11 4-10 0,6-1-3 0,12-12-930 16,13 7-186-16</inkml:trace>
  <inkml:trace contextRef="#ctx0" brushRef="#br0" timeOffset="5518.74">22070 4413 1555 0,'-35'-9'138'0,"20"-1"-110"15,1 4-28-15,-7-13 0 0,-4-9 315 0,-6 9 57 16,2-15 12-16,-2-1 3 0,2 4-304 0,-9-1-61 16,-8-5-12-16,-4 2-2 0,-2-2 12 0,-8-4 2 15,-7 3 1-15,-11-6 0 0,-10 1 8 0,-8 2 1 16,-2-9 1-16,-8 3 0 0,-7-4-3 0,-11 4-1 0,1-3 0 0,-8 9 0 16,-6-2-1-16,-1-1 0 15,1 0 0-15,-4 0 0 0,-15 0-7 0,12 0-1 16,-1 6-1-16,-3 1 0 0,-7-4-19 0,0 3 10 15,-1 4-10-15,5-1 8 0,-1 4-16 0,7 0-4 0,4 2-1 16,7 4 0 0,4 7-75-16,10-1-14 0,10 0-3 0,1 3-1307 0</inkml:trace>
  <inkml:trace contextRef="#ctx0" brushRef="#br0" timeOffset="6187.74">22518 7088 633 0,'0'0'56'0,"0"0"-44"0,0 0-12 0,-4-6 0 16,1 3 539-16,3 3 105 0,0 0 22 0,0-7 4 16,-7 7-534-16,7 0-106 0,0 0-22 0,3 16-8 15,-6-3 0-15,6 2-16 0,4 10 2 0,-3-3 1 16,6 10 13-16,-3-1-12 0,8 13 12 0,-1 0-12 15,10 9 12-15,1 0 0 0,3 7 0 0,15-4 0 16,6 7-12-16,11 6 12 0,-4 3-13 0,8 10 5 16,6-1 8-16,8-2 0 0,7 8 0 0,10 4 8 15,7 7-8-15,8 2 0 0,3 3 0 0,10 7 0 16,15 3 8-16,6 6-8 0,4 4 8 0,11 2-8 16,3 0 14-16,11 1-2 0,11 18 0 0,6-3 0 0,4 3-12 0,11 1 11 15,7 11-11-15,-4 4 10 0,-4-3 6 0,4 3 0 16,4-3 1-16,7 3 0 0,7 3-2 0,-1 0-1 15,5 3 0-15,-8-6 0 0,-3-6 11 0,-4 6 3 16,-7 3 0-16,-3-13 0 0,-1 1-7 0,1 2-1 16,-8-2 0-16,-10-7 0 0,-7-3-20 0,-10 0 0 15,-5-6 0-15,-6-9 0 16,-14-4-20-16,-8-3-8 0,-10-3-1 0,-10-9-1 16,-18-1-177-16,-8-8-35 0,-2 2-7 0</inkml:trace>
  <inkml:trace contextRef="#ctx0" brushRef="#br0" timeOffset="6853.35">13688 18148 1785 0,'0'0'159'0,"3"6"-127"0,8 4-32 0,3-1 0 16,4 10 220-16,6 0 37 0,5 6 8 0,2 0 2 15,5 9-246-15,2-2-49 0,5 2-9 0,10 4-3 16,7 6 30-16,10 0 10 0,8 0 0 0,10-1-9 16,0 1 35-16,18 0 7 0,14-6 2 0,3 6 0 15,1 0-3-15,10 0 0 0,11 3 0 0,3-4 0 16,7 11-32-16,0-1 0 0,4 0 0 0,3 4 0 16,8-7 0-16,-5 3 0 0,-2 4 0 0,10 6 0 15,3 9 0-15,4-3-14 0,0 3 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47:24.579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5874 986 1670 0,'0'0'148'0,"0"0"-118"0,0 0-30 0,0 0 0 15,0 0 157-15,0 0 26 0,0 9 5 0,3 1 0 16,1 5-128-16,3 4-25 0,3 0-6 0,1 9-1 15,-4 7-10-15,11-1-2 0,-11 10-1 0,10 3 0 0,-6 3-15 0,0 7 0 16,3 2 0-16,-4 7 0 0,4 6 0 0,-3 7 0 16,-4-7 0-16,4 0 0 15,-1 3 0-15,-3-9 8 0,7 6-8 0,-10-3 0 16,3-6-19-16,0-10-9 0,-7 3-3 0,7-2 0 16,-7-13-49-16,0-1-11 0,4-5-1 0,3-10-565 0,-7 3-113 0</inkml:trace>
  <inkml:trace contextRef="#ctx0" brushRef="#br0" timeOffset="557.6">5644 851 2185 0,'-10'0'48'0,"-4"-6"9"0,3 6 3 0,1-4 2 0,-1 4-50 0,0 0-12 0,8 0 0 0,3 0 0 15,0 0 14-15,0 0 0 0,-7-6 0 0,7 6 0 16,-4-9 3-16,8 9 1 0,3-10 0 0,-4 1 0 16,4-7-9-16,11 7-1 0,-4-1-8 0,4-8 12 15,7 2-12-15,-4 3 0 0,3-2-12 0,5-4 12 0,-1 0-13 16,4-6 4-16,3 0 1 0,0 6 0 0,4-9-2 0,0 12 0 16,3-3 0-16,4-3 0 0,-7 7 10 0,7-1-10 15,-4 7 10-15,0-1-10 0,-6 10 10 0,-5 0 0 16,-2 19 0-16,-1-3 0 0,-4 3 0 0,1 6 0 15,-4 3 0-15,1 6 0 0,-8-5 0 0,3 8 8 16,1-2-8-16,-8-7 0 0,1 6 13 0,3-5-1 16,-10 5-1-16,3-2 0 0,0-1-11 0,-7-6 0 0,0 9 0 0,-7-5-11 15,0 5 23-15,-4 4 4 16,-3-4 0-16,-7 1 1 0,-4-7 10 0,0 10 1 16,-10-4 1-16,-4 1 0 0,1-7-3 0,-8 6-1 15,7 1 0-15,-7-7 0 0,-3-3-25 0,6-3 0 16,1 3 0-16,7 0 0 0,-1-6 0 0,5 0 0 0,2 0-9 0,5-4 9 31,-1 4-102-31,-3 0-14 0,7-3-2 0,3-1-550 0,4 4-109 0</inkml:trace>
  <inkml:trace contextRef="#ctx0" brushRef="#br0" timeOffset="861.84">6629 1710 2487 0,'0'0'110'0,"0"0"23"0,0 9-106 16,0 7-27-16,3 3 0 0,1-3 0 0,-4-4 12 0,7 13-4 15,-7-6 0-15,0 3 0 0,0 0-8 0,3 3 0 16,-3 0 0-16,0 3 0 0,0-9 0 0,0 16 0 16,0-10 0-16,0 3 0 15,-3 0-40-15,3 7-11 0,0-16-1 0,0 15-1 16,-7-15-111-16,7 0-21 0,0 6-5 0,0-13-1 0</inkml:trace>
  <inkml:trace contextRef="#ctx0" brushRef="#br0" timeOffset="1071.05">6604 1193 2361 0,'0'0'210'0,"0"0"-168"0,0 0-34 0,0 0-8 15,0 0 44-15,0 0 8 0,0 0 0 0,0 0 1 0,14 0-53 16,-10 9 0-16,-1-3-13 0,1 1 2 31,10-4-152-31,-11 6-30 0,4 1-7 0,4-4 0 0</inkml:trace>
  <inkml:trace contextRef="#ctx0" brushRef="#br0" timeOffset="1553.33">7228 1500 864 0,'-7'-13'76'0,"4"10"-60"15,3-6-16-15,-7 3 0 0,3-4 300 0,-6-2 56 0,6-1 12 0,1 4 3 16,-1 9-267-16,1-3-52 16,3-4-12-16,-7 4-1 0,7 3 1 0,-8 3 0 15,-2 4 0-15,-1-4 0 16,-3 6-55-16,4 7-10 0,-12 3-3 0,5-1 0 0,3 8 6 0,-4-1 1 0,4 3 0 0,-4 6 0 0,4 4 13 0,0-4 8 15,3 1-10-15,1 3 10 0,3-1-8 0,0 4 8 32,3-13 0-32,1 10-9 0,3-7 9 0,0 1 0 15,0-7 0-15,3 3 0 0,4-3 0 0,-3-6 0 0,10-4 8 0,-7 1-8 16,4-13 12-16,-1 7-1 0,4-1-1 0,4-18 0 16,-4 9-2-16,0-10 0 0,4-5 0 0,-1 2 0 15,5-6-8-15,-8-3 0 0,7-6 9 0,-11 6-9 16,8-3 0-16,-7-10 0 0,3 10 0 0,0-6 0 0,-4 0-8 0,1-4 8 15,-4-2-8-15,0 8 8 0,4-5 0 0,-4 9 0 0,0 6 0 0,0 0 0 16,4 3 0-16,-8 7 0 16,-3 9 12-16,0 0-4 15,7 6 20-15,0-3 4 0,-7 13 0 0,7 9 1 16,-3-3-33-16,3 3 0 0,-7 3 0 0,0-2 0 16,0 2 8-16,0-3-8 0,0 0 12 0,3 0-12 0,1-3 9 0,-1-3-9 15,1 3 0-15,6 0 9 0,-10-7-9 0,8 4-9 0,-1-9 9 0,3 8-13 31,-3-8-83-31,4-1-17 0,-1-2-3 0,-3-7-1 16,4 6-63-16,3-12-12 0,-7 6-2 0</inkml:trace>
  <inkml:trace contextRef="#ctx0" brushRef="#br0" timeOffset="2077.17">7694 1318 2451 0,'0'0'108'0,"0"0"24"0,0 0-106 0,0 0-26 0,0 0 0 0,4-3 0 16,3-3 23-16,3 3-1 0,-3-4 0 0,4-2 0 15,3 9-5-15,-3-10-1 0,6 7 0 0,8-3 0 16,-4 3-8-16,4-10-8 0,-1 4 12 0,1 0-12 16,0-1 0-16,0-2 0 0,-4 5 0 0,0-2 0 0,-3 0-14 0,-1 2-3 0,-6 4-1 15,3-3 0 1,-7 6-15-16,-7 0-3 0,7 9-1 0,-7-2 0 15,-7 5 4-15,0 1 1 0,0-1 0 0,-4 7 0 0,-3 3 22 0,-4 0 10 0,1-3-8 0,-4 6 8 16,0 9 0 0,-4-6 0-16,-3 1 9 0,3 5-9 0,0 10 17 0,1-6-3 15,-1 12-1-15,4-12 0 0,3 5 8 0,-7 1 2 16,11-6 0-16,0-4 0 0,7 1 5 0,-4-1 0 16,4-2 1-16,4-1 0 0,-1 1-3 0,4 2-1 15,4-15 0-15,-1 6 0 0,4 0-17 0,4 0-8 16,-4-12 8-16,7 5-8 0,0-8 0 0,4-1 0 0,3-2 0 0,4 2 0 15,3-9-13-15,4 6-2 16,0-6 0-16,3-6 0 16,4 6-131-16,-1-9-26 0,1-1-6 0,-11 1-787 0</inkml:trace>
  <inkml:trace contextRef="#ctx0" brushRef="#br0" timeOffset="2543.98">8396 1296 2559 0,'-3'-16'56'0,"3"16"12"0,3-3 3 0,-3-3 1 0,4 3-58 0,3-10-14 16,-4 10 0-16,4-6 0 0,7 3 12 0,-3 6 0 15,0-13 0-15,3 7 0 0,0-4 16 0,3 4 4 16,-2-3 0-16,6-4 0 0,3-3-20 0,1 4-3 16,3-4-1-16,-3 1 0 0,3-4-8 0,0 3 0 0,1 4 0 0,-1-4 0 31,4 3-30-31,-8-2-8 0,1 5-2 0,-4 1 0 16,-7-7 6-16,0 16 1 0,-7-9 0 0,-7 9 0 15,0 0-19-15,0 9-4 0,-7 1-1 0,-3 5 0 0,-1 4 47 0,-3 9 10 0,-7-3 0 0,0 13 0 16,-4-4 0-16,-3 4 0 0,-4 6 0 0,4 0 0 15,0-10 11-15,-1 10-1 0,1-6 0 0,4 6 0 16,2-7 29-16,1 14 5 16,0-4 2-16,7-3 0 0,3-7-11 0,-6 4-3 15,10-3 0-15,0-4 0 0,0 4 0 0,7-7 0 0,-4-9 0 0,4 12 0 16,4-5-32-16,-4-10 0 0,3 6 0 0,8 0 0 16,-8-13 0-16,4 10 0 0,7-3 0 0,-3-10 0 31,3 1-19-31,0-4-10 0,7-3-3 0,-7 4 0 15,4-4-41-15,10-3-9 0,-7-10-2 0,4 10 0 16,0-3-81-16,3-9-17 0,0 8-3 0,-7-5-1 0</inkml:trace>
  <inkml:trace contextRef="#ctx0" brushRef="#br0" timeOffset="3077.05">9469 1271 2149 0,'-18'-3'95'0,"11"-3"20"0,-4-1-92 0,-3 7-23 15,-3 0 0-15,-1 0 0 0,4 7 35 0,0-1 2 16,-11-3 1-16,7 6 0 0,-6 1-21 0,2-1-4 15,-2 7-1-15,-1 0 0 0,4 6 4 0,0-7 0 16,0 10 0-16,3 4 0 0,4-1-16 0,0 9-12 0,0-2 3 0,3 6 0 16,4-4 9-16,3 1 0 0,1-4-9 0,3 1 9 15,0-10 0-15,3 3 0 0,1-6-9 0,3-6 9 16,4 3-15-16,-1-10 1 0,1 1 0 0,3-4 0 16,0-6 4-16,7-6 1 0,0 6 0 0,4-13 0 15,0-3 9-15,3-3 0 0,4 1 0 16,-8-7 0-16,5-4-15 0,-5 1-4 0,5-6-1 15,-5-1 0-15,1 7 32 0,0-13 7 0,-11 13 1 0,3-10 0 0,-3 1 7 0,1 2 1 16,-5 7 1-16,-3-3 0 16,0-4 17-16,0 16 3 0,-3 0 1 0,-4 7 0 0,0-1-26 0,0 10-6 0,0 3-1 0,0 0 0 31,-4 3 12-31,4 10 3 0,0-1 0 0,0 4 0 16,0 3-32-16,0 0 0 0,0 6 0 0,4 0 0 15,-1-3 0-15,4 6 0 0,-3-3 0 0,7 10 0 16,-4-7 0-16,0 6 0 0,3 1 0 0,1 3 0 0,-1-4 0 0,1 4 0 15,0-4 0-15,-1 1 0 0,1-7 0 0,3 10 0 16,-4-4 0-16,1-9 0 16,0 0-119-16,-1 3-29 0,4-9-7 0,0 6-897 15</inkml:trace>
  <inkml:trace contextRef="#ctx0" brushRef="#br0" timeOffset="3813.9">10964 1672 2394 0,'0'0'106'0,"0"-6"22"0,-7-3-103 0,4 6-25 15,6-7 0-15,1 4 0 0,-11-13 40 0,0 10 2 16,3-1 1-16,1 1 0 0,3-7-7 0,-7-3-2 16,-8 4 0-16,5 2 0 0,6-2-22 0,-6 2-4 15,-8-3 0-15,4 1-8 0,3 2 0 0,-3 4-9 16,-7-4-1-16,0 10 0 0,0 3 2 0,3 3 0 0,1 3 0 0,-5 10 0 15,-9 3 0-15,6 9 0 0,4 7 0 0,0 2 0 16,-8 17 0-16,8-1 0 16,4 0 0-16,6 7 0 0,0-4 8 0,4-3 0 15,-3 7 8-15,6-10-8 0,11 4 0 0,0-11 8 16,0 1-8-16,0-3 0 0,8-13 31 0,-1-6 1 16,0 3 1-16,3-6 0 0,-2-3-25 0,6-7-8 0,7-9 0 0,-3 0 0 15,-4-3 0-15,4-9 0 0,3-1 0 0,0-12 0 0,-3 6 0 0,3-6 0 16,-3-9-11-1,3 5 11-15,0-8 0 0,-7-7 19 0,-3 0-3 0,3 0 0 16,4-9 5-16,-8-4 1 0,-10-12 0 0,4 7 0 16,-4-11 8-16,0 4 2 0,0 4 0 0,-7-4 0 15,-7-13-21-15,-4 10-11 0,8-6 12 0,-8 2-12 16,-3 1 21-16,-3 12-2 0,6 1-1 0,4 5 0 16,-7-2-7-16,0 5-2 0,-7 7 0 0,3 3 0 15,4 10-9-15,-4 2 0 0,-3 7 0 0,-4 0 0 16,8 10-12-16,-1 2-4 0,-7-3 0 0,4 7-1 15,0 0-85-15,7 9-17 0,0 0-3 0,0 9-1 16,0-9-47-16,3 0-10 0,7 9-1 0,-3-2-776 16</inkml:trace>
  <inkml:trace contextRef="#ctx0" brushRef="#br0" timeOffset="4136.66">11539 1679 2797 0,'-17'3'61'0,"6"16"13"0,1-4 2 0,3 4 4 0,3 6-64 0,-3 3-16 0,3 1 0 0,1-4 0 16,6 3 0-16,-6 0 0 0,-1-3 8 0,1 4-8 16,6-4 0-16,1 3 0 0,-4-3 0 0,7 0-10 31,-4 0-107-31,1-3-22 0,0-3-4 0,-4-3-953 0</inkml:trace>
  <inkml:trace contextRef="#ctx0" brushRef="#br0" timeOffset="4330.3">11409 1102 2808 0,'0'0'62'0,"0"0"13"0,-7 0 2 0,7 0 1 0,0 0-62 0,0 0-16 16,-4 6 0-16,4 7 0 0,0-7-16 0,0-6-5 16,4 9-2-16,-4-9 0 15,-7 3-133-15,10 10-28 0,8-4-4 0</inkml:trace>
  <inkml:trace contextRef="#ctx0" brushRef="#br0" timeOffset="4729.09">11942 1782 288 0,'0'0'25'0,"0"0"-25"0,7-3 0 0,0-3 0 15,0 3 529-15,0-4 101 0,3-2 20 0,1 0 4 16,3-1-500-16,-3-6-100 0,-1 4-20 0,-3-4-4 15,4-3-2-15,-1 4-1 0,5-4 0 0,-5-3 0 0,1 6-27 0,-1-9 0 16,-3 6-14-16,0 1 5 0,0-7-10 0,1 12-1 16,-8-9-1-16,3 3 0 15,1 10-11-15,-4-7-3 0,-7 7 0 16,3-1 0-16,-3 1 35 0,-4 9 0 0,-3 0 0 0,0 0 0 0,0-10 0 0,0 20 0 16,-4-4 0-16,1 4 0 0,-5 2 0 0,5 4 19 15,-4 3-3-15,3-4 0 0,4 4 7 0,0 6 1 16,0-3 0-16,3 3 0 0,-3 3-11 0,7-2-1 15,-4 2-1-15,8 3 0 0,-4-3-11 0,3-3 0 16,1 4 0-16,3-4 0 0,0 3 0 0,3-3 0 16,1-3 0-16,3-3 0 0,0 6-24 0,0 3 4 15,4-3 0-15,3 0 0 16,3-3-183-16,1-6-36 0,0 9-7 0,3-16-410 0,0 7-83 0</inkml:trace>
  <inkml:trace contextRef="#ctx0" brushRef="#br0" timeOffset="5259.77">13014 1644 230 0,'0'0'20'0,"4"-6"-20"0,-1-3 0 0,1-1 0 15,-4-6 316-15,3 13 58 0,-3-12 12 0,-3 5 2 0,3-2-248 0,-7-4-49 16,7 0-11-16,-8 7-1 0,1-4-5 0,0 4-1 0,-3-4 0 0,-1 10 0 31,1-3-17-31,-5 3-3 0,-2 3-1 0,-1 0 0 16,1 0-13-16,-1 9-3 0,-3 1-1 0,0-1 0 0,-4 10-35 15,0-3 0-15,1 2 0 0,-5 11 0 0,-2 2 0 16,2 0 0-16,1 4 0 0,0 2 0 0,3 4 0 0,0-6 0 16,1 2 0-16,6-8 0 0,1 8 16 0,2-2-4 15,5-4-1-15,-1 7 0 0,4-13 1 0,0 3 0 16,4-3 0-16,-1-3 0 0,4-3-3 0,4 6 0 15,-1-6 0-15,4-4 0 0,0-5-9 0,0-1 0 16,4 1 0-16,3-10 0 0,4 9 0 0,-1-9 0 16,1-9 0-16,7-1 0 0,-4 1 0 0,3-7 0 0,1-3 0 0,0 1 0 15,-4-8 28-15,4-2 3 0,-4 0 1 0,0-6 0 16,-3-1-8-16,-1 1-2 0,-3-4 0 0,1-6 0 16,-5-3 16-16,-3-6 3 0,0-7 1 0,-3-3 0 15,3 1-18-15,-4-10-3 16,1 9-1-16,-4 0 0 0,0-6-9 0,-4 3-3 0,1-3 0 0,-1 7 0 15,1-1 7-15,-8 10 1 0,8-10 0 0,-8 16 0 16,4-3-3-16,-7 6 0 0,3 6 0 0,1 0 0 16,-4-2-13-16,0 11 0 0,-1-5 0 0,-2 15-10 31,-1-9-14-31,-3 9-2 0,3 3-1 0,-3 7 0 0,4-10-76 0,-1 13-15 16,7 3-3-16,-3 3-1 15,4-10-84-15,3 4-17 0,-1 6-3 0</inkml:trace>
  <inkml:trace contextRef="#ctx0" brushRef="#br0" timeOffset="11323.03">14781 1074 403 0,'0'0'17'0,"0"0"5"0,0 0-22 0,0 0 0 16,0 0 0-16,0 0 0 0,-3-7 234 0,-1-2 42 15,1 9 9-15,-1-10 2 0,4 7-203 0,-3-3-40 16,-1 0-8-16,4 3-1 0,0-4-21 0,0 7-4 16,0-3-1-16,0-3 0 0,0 3-9 0,0 3 10 15,0-6-10-15,-3 6 10 0,-1-10-10 0,-3 10 0 16,0-9 0-16,4 9 0 0,-5-3 0 0,5-4 0 0,-4 7 0 0,0 0 0 16,-4 0 16-16,1 0 8 0,3 0 2 0,-4 0 0 15,0-6-5-15,4 6-1 0,0 0 0 0,-3 0 0 0,-1 0-1 0,4 0-1 31,0 0 0-31,0 0 0 0,0 0-18 0,0 6 8 0,-4-6-8 0,4 10 0 16,-3-10 19-16,-1 9-3 0,1-9-1 0,-1 10 0 16,4-10 6-16,-4 6 2 0,4-3 0 0,0 3 0 15,0 4 1-15,4-1 0 0,-4 0 0 0,-1 1 0 0,1 6-24 0,4-7 9 16,-4 0-9-16,3 10 0 16,-3-3 0-16,4-4 0 0,-4 4 0 0,3 3 0 15,4 0 0-15,-3-4 0 0,3 4 0 0,0 6 0 16,0-9 8-16,3-4-8 0,1 14 0 0,-1-14 0 0,1 1 10 0,3-1-10 15,0 4 8-15,0-4-8 16,0 4 8-16,4-7-8 0,-1 1 0 0,4 6 8 16,0-13-8-16,0 6 10 0,4-3-10 0,0 1 10 15,-1-4-10-15,5-3 8 0,2 0-8 0,-3 0 8 0,1-3-8 0,2-4 8 16,-3 1-8-16,4-3 8 0,0-1-8 0,-4 1 12 16,-3-1-12-16,-1 1 12 0,4-7 0 0,-3 7 0 15,-4 0 0-15,4-4 0 0,-4-3-12 0,-3 1 10 0,3 2-10 0,-4-3 10 16,-3 4-10-16,4-4 0 15,-4-9 9-15,0 6-9 0,0 4 0 0,-3 2 9 16,-1-6-9-16,-3-3 0 0,0 10 12 0,0-13-4 0,-7 9 0 0,3 4-8 16,1-14 0-16,-4 11 0 0,-4 5 0 0,4-2 0 15,-3-4 0-15,-1 7 20 16,1-1-4-16,-5 4 0 0,1-3-4 0,-3-1-2 16,3 10 0-16,-4-9 0 0,0 9-10 0,1 0 0 0,3-10 0 0,-4 10 0 15,-3 0 0-15,7 0-9 0,-1 0 9 0,1 0-10 16,-3 0-5-16,3 0-1 0,0 0 0 0,-1 0 0 31,1 0-16-31,4 10-3 0,-4-10-1 0,3 0 0 16,0 9-23-16,4-9-5 0,7 0 0 0,0 0-536 0,-10 0-108 15</inkml:trace>
  <inkml:trace contextRef="#ctx0" brushRef="#br0" timeOffset="12509.17">15625 917 172 0,'0'0'8'0,"0"0"1"0,0 0-9 0,0 0 0 16,0 0 0-16,0 0 0 0,7-3 248 0,-7 3 47 15,3-7 9-15,-3 7 3 0,7-3-210 0,-3-3-41 16,-4 6-9-16,0-3-2 0,0 3-25 0,7-7-4 15,-7-2-2-15,3 0 0 0,-3 9-14 0,0-3 0 0,4-10 8 0,-4 10-8 16,3-3 0-16,-3 2 0 0,0-2 0 0,0-3 0 16,0 9 15-16,0 0 0 15,-3-10 0-15,-1 7 0 0,-3-3 17 0,0 6 4 0,-3 0 1 0,-1 0 0 16,0 6-7-16,1-3-2 0,-4 7 0 0,3-10 0 16,-3 9 5-16,3-3 1 0,-3-2 0 0,4 2 0 15,-4-3-5-15,3 10-1 0,-3-1 0 0,3-3 0 0,-3 1-15 0,0-1-3 16,0 1-1-16,0 5 0 15,3 4-9-15,-3-9 8 0,-3 5-8 0,-1 4 8 0,4-3-8 0,-4-4 0 16,4 4 0-16,0 12 0 16,0-9 0-16,3-3 0 0,1 9 0 0,-1-13 0 15,-3 13 0-15,7-6 0 0,3 0 0 0,1-3 0 0,-1 3 0 0,4-4 0 16,0 1 0-16,4-7 0 0,3 4 18 0,0 3 2 0,0-13 0 0,4 12 0 16,-1-5 2-16,4-1 1 15,0 1 0-15,4-4 0 0,3-3-3 0,0 3 0 16,4-6 0-16,0 3 0 0,3-3-20 0,-3 0 0 15,-1 0-12-15,-2 0 4 0,2-3 8 0,1 3 0 16,0-6 0-16,3 3 0 0,-7-3 0 0,4-7 0 16,-1 4 0-16,1-4 0 0,0 4 0 0,0-4 0 0,-8-3 10 0,8 4-10 15,0-4 8-15,-4 1-8 16,0 2 0-16,0-9 9 0,-3 10-9 0,3-4 0 16,-7-6 0-16,0 6 0 0,-3-9 0 0,3 6 0 0,-4 1 0 0,-3 2 0 15,-3-9 8-15,-1 6-8 0,-3 0 8 0,0-6-8 16,-3 12 8-16,-1-12-8 15,-3 10 0-15,4 2 8 0,-8-3-8 0,-3-2 0 0,0 8 0 16,-4-5 8-16,1 5-8 0,-4 1 0 16,-4 9 0-16,0-10 8 0,1 7-8 0,-1-3 0 0,-7 12-10 0,7-3 10 15,-3 7-15-15,3-10 3 0,4 9 1 0,0-3 0 32,3-2-19-32,1 2-4 0,-1-3-1 0,4 3 0 15,4 4-98-15,-5-1-20 0,5 0-4 0,-1-9-639 0</inkml:trace>
  <inkml:trace contextRef="#ctx0" brushRef="#br0" timeOffset="13301.2">14915 1550 1263 0,'0'0'56'0,"0"0"12"0,0 0-55 0,0 0-13 0,0 0 0 0,0 0 0 15,-3-3 28-15,3 3 4 0,0 0 0 0,0 0 0 16,0 0-32-16,0 0 0 0,-4 0 0 0,-3 3 0 16,0 3 0-16,4 4-13 0,3-10 1 0,-4 9 0 0,4 7-16 15,-3-4-4-15,3 1 0 0,0-10 0 0,0 16 32 16,0-10 0-16,-4 1 0 0,4-1 0 0,0 7 0 0,0-7 0 15,-3 10 0-15,-1-3 0 0,1-7 36 16,-1 10 12-16,1 0 4 0,-5-4 0 16,8 4-11-16,0-3-1 0,0-7-1 0,4 7 0 0,0-7-23 0,-1 4-4 15,1-4 0-15,3 1-1 0,-4-4-11 0,-3-6-11 16,0 0 3-16,7 3 0 16,4 3-18-16,-11-6-3 0,0 0-1 0,10 0 0 0,-3-6 20 0,1 6 10 0,-8 0-10 0,10-3 10 15,-3-3 0-15,0-4 0 16,-3 1 0-16,3 0 0 0,0-1 0 0,0 1 12 15,0-1-1-15,0-5 0 0,-3-4 17 0,3 9 3 16,-4-8 1-16,1 2 0 0,-1-3-15 0,1 3-2 16,-1 4-1-16,-3-13 0 0,0 9-14 0,-3 4 11 15,-1-4-11-15,1 3 10 0,-1-9-2 0,-3 10 0 0,4-4 0 0,-5 7 0 16,5-7-8-16,-4 7 10 0,3-1-10 0,-3 1 10 16,0 0-19-16,0-1-4 0,-3 7-1 0,3 3 0 31,-4 0-10-31,0-6-1 0,4 6-1 0,-3 0 0 15,3 0-22-15,0 6-5 0,0-6-1 0,7 0 0 16,0 0-98-16,-7 0-19 0,-8 0-4 0,15 0-1 0</inkml:trace>
  <inkml:trace contextRef="#ctx0" brushRef="#br0" timeOffset="14163.8">15131 1478 57 0,'0'0'0'0,"0"0"0"0,0 0 0 0,0 0 0 0,0 0 232 0,0 0 40 16,0 0 9-16,0 0 2 0,0 0-185 0,0 0-37 16,0 0-7-16,0 0-2 0,0 0-26 0,0 0-6 15,0 0 0-15,0 0-1 0,0 0 0 0,0 9 0 16,0-9 0-16,-4 7 0 0,-3 2-6 0,4 1-1 16,-1-1 0-16,-3-9 0 0,3 16 28 0,1-7 4 0,-1-6 2 0,1 13 0 15,3-7-20-15,-4 1-4 16,4-1-1-16,-3 0 0 0,-1 7-13 0,1 3-8 15,-1-3 10-15,1-4-10 0,-1 4 8 0,1 3-8 0,-1-4 0 0,1-5 0 16,3-1 8-16,0 1-8 16,0 5 0-16,0-5 0 0,3 2 24 0,-3-6-2 15,7 4 0-15,-7-10 0 0,4 9-12 0,3 1-2 0,-4-4-8 0,-3-6 12 16,11 3-12-16,-11-3 8 16,7 6-8-16,3-12 0 0,-2 6 10 0,2-3-10 0,1 3 10 0,-4 0-10 15,0-6 8-15,0 6-8 0,0-10 0 0,0 7 9 16,-3-3-9-16,3-4 10 0,-4 4-10 0,1-3 10 15,3 6-2-15,-4-13 0 0,4 7 0 0,-3-1 0 16,-1 1-8-16,1-1 8 0,3-5-8 0,0-4 8 16,-4 3-8-16,1 4 0 0,-4-4 0 0,4-3 0 15,3 3 0-15,-7-2 0 0,-4-1-8 0,4 3 8 16,-3 4-11-16,3-4 3 0,-4-3 0 0,-3 3 0 16,0 7-5-16,3 0-1 0,1-4 0 0,-4 4 0 0,0 2-9 0,0 1-1 15,3-3-1-15,-3 6 0 16,0 3-86-16,0 0-17 0,0 0-3 0,0 0-509 15</inkml:trace>
  <inkml:trace contextRef="#ctx0" brushRef="#br0" timeOffset="17183.53">14926 371 1177 0,'0'0'52'0,"0"0"11"0,0 0-51 0,0-9-12 16,0 9 0-16,0 0 0 0,4 0 31 0,-4-10 3 15,0 7 1-15,0 3 0 0,3-6 6 0,-3 6 2 0,-3-6 0 0,3 6 0 0,0-4-12 0,0 4-3 32,-7-6 0-32,7 6 0 0,-4 0-28 0,-3-3 0 0,3 3 0 0,-3 0 0 15,7 0 0-15,-3 0-8 16,3 0 8-16,-7 0 0 0,0 0 0 0,0-6 0 0,0 6 0 16,0 0 0-16,-1 0 12 0,1 0-4 0,0-3-8 0,0 3 12 15,0 0-2-15,-3 0-1 0,-1 0 0 0,1 3 0 16,-1-3 6-16,0 0 1 0,-3 6 0 0,0-6 0 15,4 3 15-15,-5-3 3 0,-2 6 1 0,3-2 0 16,-4-4-20-16,4 6-4 0,0-6-1 0,-4 9 0 16,4 1-10-16,0-10 0 0,0 9 0 0,3-3 0 0,-3 4 9 0,0-7-9 15,0 3 10-15,3 4-10 16,-3-1 0-16,0 0 0 0,0-2 0 0,0 5 0 16,0-2 0-16,0 2 11 0,0 1-3 0,-1 6-8 15,1-4 0-15,-3-5 0 0,3 15-10 0,-4-13 10 0,4 4 0 0,0 3 0 0,0-4 0 0,0-2 8 16,-1 12-8-16,1-9 0 15,0-4 0-15,0 4 8 16,0 3-8-16,3-4 0 0,1-2 0 0,3 3 0 16,-4 2 0-16,4-2 12 0,-3-3-12 0,2 2 12 0,1 4-12 0,0-9 12 15,0 5-12-15,-3 4 12 0,3-3-12 0,0 3 0 0,-4-1 0 0,4 7 8 16,0-6-8-16,-4 0 0 16,8 6 0-16,-4-6 0 0,0 0 0 15,0 9 10-15,-4-6-10 0,8-3 10 0,-5 0 0 16,1-1 0-16,4-2 0 0,-1-3 0 0,1 2 4 0,-1-5 1 0,4 9 0 15,0-13 0-15,4 6-15 0,-4 1 9 0,3-4-9 0,1 4 8 16,-1-4 4-16,1 1 1 16,3-1 0-16,0 4 0 0,0-1 0 0,-3 4 0 15,3-7 0-15,0 7 0 0,-4-4 0 0,4 4 0 16,0-6 0-16,-3 2 0 0,3 1 0 0,0-1 0 16,0 4 0-16,0-4 0 0,4 4-1 0,-1-6 0 0,-3 8 0 0,0-8 0 0,0 5-12 0,1 1 9 15,-5-3-9-15,4-7 8 16,0 6-8-16,0 1 0 0,0-10 0 0,4 7 0 15,-1 5 10-15,1-5-10 0,0-7 12 16,3 6-12-16,-4-3 10 0,4 4-10 0,1-1 8 0,-1-9-8 16,7 10 15-16,-7-4-3 0,0-3 0 0,4 3 0 15,-1-3-12-15,-3 4 9 0,1-1-9 0,-1 3 8 0,0-5-8 0,-4 5 0 16,1 0 0-16,-1-2 8 0,-2 2-8 0,-1 0 0 16,0-2 0-16,0 2 8 15,0 4 7-15,0-7 1 0,-4 3 0 0,4-5 0 16,-3 8-6-16,3-9-1 0,-3 7 0 0,3-1 0 15,0-3-9-15,0 4 0 0,-4-7 0 0,4 6 8 16,0-3-8-16,-3 4 0 0,3-1 0 0,-4 7 0 0,1-7 0 0,-1 7 0 16,-3-7 0-16,4 4 0 0,0 3 8 0,-4-4-8 15,0 4 8-15,0 3-8 0,0-4 9 0,-4 1-9 16,4-3 10-16,0 2-10 0,-4-2 12 0,4 3-4 16,-3 2-8-16,3-2 12 0,0-7-12 0,0 7 9 15,0-3-9-15,0-4 8 0,0 7-8 0,3-13 0 0,1 13 9 0,0-7-9 0,-4 0 0 16,3 7 8-1,-3-7-8-15,0-5 0 0,4 8 0 0,-4-2 0 16,0 2 0-16,3-6 8 0,-3 4-8 0,0-1 0 16,0-6 0-16,0 10 0 0,0-13 0 0,4 3 0 15,-4-3 0-15,0 9 8 0,0-9-8 0,3 10 0 16,-3-10 0-16,0 0 0 0,0 0 0 0,4 9 0 0,3-3 0 0,-7-6 0 16,0 0 13-16,7 4 2 15,-7-4 0-15,3 6 0 0,-3-6-15 0,0 0 0 0,7 6 8 16,0-3-8-16,4-3 0 0,-11 0 0 0,0 0 8 0,7 0-8 15,4 0 0-15,-4 0 0 0,-7 0 8 16,7 0-8-16,0 0 0 0,3 0 11 0,-10 0-11 0,0 0 10 16,7 0-10-16,-3 0 0 0,7 0 0 0,-4 0 0 15,0 0 0-15,3 0 0 0,-3 0 0 0,4 7 0 16,-4-7 0-16,4 0 0 0,-1-7 0 0,1 7 0 16,-1 0 0-16,1 0 0 0,-1 0 0 0,1 0 0 15,0 7 0-15,-1-7 12 0,1 0-4 0,-1 0 0 0,-3 3-8 0,4-3 0 0,-11 0 0 0,11 0 0 16,-1 0 0-16,1 0 0 15,-1 0 0-15,1 0 0 16,-4 0 0-16,7 0-11 0,-3 0 3 0,-1 0 0 16,4 0 8-16,-3 0 0 0,3-10 0 0,-3 10 0 15,3 0 0-15,-4-3 0 0,1-3 0 0,0 6 0 16,3 0 0-16,-4-6 0 0,-3 6 0 0,4-4 8 0,-4 4-8 0,4 0 12 16,-4 0-4-16,0-6 0 0,3 6-8 0,1-3 0 15,-1 3-8-15,-3-6 8 0,-7 6 0 0,0 0 0 16,11 0 0-16,0 0 0 0,-1 0 0 0,-10 0 9 15,0 0 0-15,0 0 0 0,0 0-9 0,0 0 0 16,0 0 0-16,0 0-11 0,7 0 11 0,0 0 8 16,0 0-8-16,-3-10 11 0,-4 10-1 0,10 0 0 15,-2-3 0-15,-8 3 0 0,7-6-10 0,0 3 0 0,0-3 0 0,0 6 0 16,0 0 0-16,0-7 0 16,-7 7 0-16,7 0 0 0,0-9 0 0,0 9 8 0,-7 0-8 0,7-3 0 15,0-3 0-15,-3 2 0 0,-4 4 8 0,7-6-8 0,3 6 0 0,-6-9 0 16,-4 9 0-16,7-3 0 15,0-4 0-15,0-2 0 0,4 9 0 16,-4-6 0-16,-4 2 0 0,4-5 0 0,4 3 0 16,-4-4 0-16,-4 1 8 0,1 0-8 0,3-1 0 0,-4 1 8 15,5-7-8-15,-5 7 12 0,-3-4-12 0,4-3 12 16,-1 7-4-16,1-10 0 0,-4-3 0 0,0 10 0 16,0-4-8-16,0-3 0 0,-4 4 9 0,4-4-9 0,-3 0 8 15,3 3-8-15,0 4 8 0,-4-4-8 16,1 3 0-16,3-2 0 0,0 5 0 0,-4-5 0 0,0 5 0 0,4-2 9 15,0-1-9-15,-3 4 0 16,3-4 8-16,0 7-8 0,0-7 0 0,3 4 0 16,-3-3 0-16,0 2 0 0,0 1 0 0,4-1 0 15,-4 7 0-15,0-3 0 0,4-4 0 0,-1 4 0 0,-3-3 0 0,4 6 0 16,-4-4 0-16,0 7-9 0,0 0 9 0,3-9 0 16,1 9 0-16,-4 0 0 0,0 0 8 0,3-9 8 15,1-1 0-15,-1 7 1 0,1-10-17 0,3 10 0 16,-4-3 0-16,4 3 0 0,0-13 0 0,1 13 0 15,-1-3 0-15,0 3 0 0,-4-4-12 0,4 1-7 16,0-3-1-16,-7 9 0 0,7 0 20 0,0 0 0 16,0-3-8-16,0 3 8 0,-7 0 0 0,8 3-8 15,2-3 8-15,-3 0 0 0,0 6-8 0,0-3 8 16,4-3 0-16,-1 0 0 0,-2 0 0 0,2 6 0 16,4-6 0-16,-3 0 0 0,3 0 0 0,0 0 0 15,0 0 0-15,-3-6 0 0,3 6-8 0,0-3 8 0,0-3-12 16,0 6 12-16,0-3 0 0,4-4-8 0,-4-2 8 0,4 9 0 15,-4-9 0-15,0 5 0 0,0-5 0 0,0-4 0 16,4 10 0-16,-4-6 0 0,-4-7 0 0,5 7 0 16,-5-1 0-16,4-5 0 0,-3 5 0 0,-1 1 0 15,1-10 25-15,-4 3 6 0,4 7 1 0,-4 0 0 16,0-10-32-16,0 3 0 0,3 4 0 0,-3-4 0 16,0-3 0-16,-3 3-16 0,3 4 1 0,0-7 1 15,-3 3 14-15,-1-2 0 0,4 2 0 0,0-6 0 0,-3 0 15 0,3 0-4 16,-4-9-1-16,4 12 0 0,-3-16-1 0,0 17 0 15,-1-17 0-15,1 7 0 16,3 0-9-16,-4 3 0 0,-3-4 9 0,4 4-9 16,-1-3 0-16,-3 9 0 0,0-6 0 0,0 0 8 15,0 6-8-15,0 0 0 0,0-6 0 0,-3 13 0 0,-1-4 0 0,1-3 0 16,-1 4 0-16,1-4 8 0,-1 9-8 0,-3-5 0 16,3 5 8-16,-3-2-8 0,4-4 0 15,-4 7 0-15,0-7 0 0,-4 7 8 0,4-1-8 0,0-9 0 16,-4 10 0-16,1 3-8 0,-1-7 8 0,1-3-13 0,-1-2 5 15,1 8 8-15,-5 1 0 0,1-7 0 16,4-6 0-16,-4 6 0 0,0 1-14 0,-1-4 5 16,1 6 1-16,0 1 0 0,0-1 8 0,0 7-13 0,-4-3 5 0,1-1 8 15,-1 1-10-15,0 3 10 16,4 2 0-16,-3-2-9 0,-1 3 9 0,-3 3 0 16,0 0-9-16,0-6 9 0,3 3 0 0,0 3 13 0,1 0-1 0,-1 0-1 15,0-7-11-15,4 7-16 0,-3-9 4 0,2 9 1 0,-2 0 11 0,-1-9 0 16,1 5 0-16,-1-2 0 15,-3 6 0-15,0-6-8 0,-1 6 8 0,-2 0 0 16,-4 0-19-16,3 0 2 0,-7 0 0 0,4 0 0 16,3 0 17-16,0 0 17 0,-6 0-3 0,2 6-1 0,1-6-13 0,0 6 0 15,3-2 0-15,1 5 0 16,-1-9 0-16,0 9 0 0,1-9 0 0,2 7 0 16,5 2 0-16,-4-9-8 0,-1 3 8 0,5 3 0 15,-1-2-10-15,1-4 2 0,-5 6 0 0,5-6 0 16,-1 6-13-16,4-3-3 0,-4-3 0 0,1 0 0 31,-1 0-84-31,4 0-16 0,0 0-4 0,0 0-608 0,0 0-122 0</inkml:trace>
  <inkml:trace contextRef="#ctx0" brushRef="#br0" timeOffset="18595.16">14863 2262 345 0,'0'0'15'0,"0"0"4"0,-4 6-19 0,4-6 0 15,-4 3 0-15,4-3 0 0,0 10 235 0,0-4 43 16,0 3 9-16,4 1 1 0,-4-1-203 0,4 1-41 15,-4-1-8-15,0 7-1 0,3-13-21 0,1 13-4 16,-1-7-1-16,1 10 0 0,-1-13-17 0,4 3-4 16,-3 1-1-16,-1-1 0 15,1 10-29-15,-1-13-6 0,-3 7 0 0,4-4-1 16,-4-2-27-16,-4 8-4 0,4-2-2 0,0-7-422 0</inkml:trace>
  <inkml:trace contextRef="#ctx0" brushRef="#br0" timeOffset="19073.77">15018 2306 806 0,'0'0'72'0,"0"0"-58"0,0 9-14 0,0 1 0 16,0-1 162-16,3-3 30 0,1 4 5 0,-1-7 2 15,-3 6-164-15,4-2-35 0,-1 2 0 0,-3 0 0 32,0-9-34-32,7 10 1 0,-7-4 0 0,0-6-602 0</inkml:trace>
  <inkml:trace contextRef="#ctx0" brushRef="#br0" timeOffset="19529.54">15286 2224 1724 0,'0'0'76'0,"0"10"16"0,0-7-73 0,-4 6-19 0,1-2 0 0,-1 2 0 16,1 0 23-16,3 7 1 0,-4-7 0 0,4-5 0 15,0 2-24-15,0 3 0 0,0-9 0 0,0 7-8 16,0-7-148-16,4 3-28 0,-1 12-7 15,-3-15-1-15</inkml:trace>
  <inkml:trace contextRef="#ctx0" brushRef="#br1" timeOffset="34111.71">2177 9214 57 0,'0'-3'0'0,"-7"-3"0"0,7-4 0 0,-4 1 0 16,1 3 137-16,-8-4 23 0,4 1 4 0,0-1 0 15,-4 1-88-15,1 0-17 0,-4 2-4 0,3 4-1 16,-3-3-22-16,-4 3-5 0,4-4-1 0,0-2 0 0,0 9 6 0,-7-9 0 15,7 5 1-15,-8-2 0 16,8 0 13-16,-7 3 2 0,0-3 1 0,3 6 0 16,-3-4-7-16,0 4-2 0,-7-6 0 0,3 6 0 0,-7 0-3 0,4 6-1 15,-4-2 0-15,4-4 0 0,-7 6 2 0,3-3 0 16,-7 9 0-16,4 1 0 16,-4-4-6-16,-7 10 0 0,-3-3-1 0,3 3 0 0,0 0 9 15,4 6 3-15,-4 3 0 0,7 3 0 16,-3 1-9-16,3 8-2 0,11-2 0 0,-7 6 0 0,3 3-32 0,7 6 0 15,-10 1 0-15,10-1 0 0,-3 10 0 0,0-1 0 0,10-2 0 16,-7 6 0-16,1-4 0 0,3 7-22 16,10 0 3-16,0-22 1 15,1 7 27-15,6-1 6 0,-6 10 1 0,6-10 0 0,4 10-31 0,0-10-5 16,0 4-2-16,14-4 0 0,-3 0 14 0,14-9 8 0,-4 0-10 0,7 0 10 0,4-7 0 0,17 7 0 31,1-3 0-31,9-13 0 0,5-6 16 0,14-6 4 16,-1 3 0-16,4-13 0 0,4-3 5 0,0-3 2 15,-1-3 0-15,8-3 0 0,-4 3-10 0,4-7-1 16,-4-5-1-16,-3-1 0 0,-4-6-15 0,4 3 9 16,-1-6-9-16,-10-3 8 0,0-4 14 0,4-5 2 0,-11-7 1 0,0 0 0 15,-7-3-8-15,0-3-1 0,-11-7-1 0,1-2 0 16,-4 2 5-16,-11-2 0 0,-7 2 1 0,-3-5 0 16,-7-7-8-16,-11 6-1 0,0 0-1 0,-14 1 0 15,-7-1-3-15,-1 0 0 0,-16 0 0 0,-1 1 0 16,-10-1-8-16,-1 10 0 0,-13-1 0 0,-4 1 0 0,-4 0 9 0,-13 9 0 15,-1-3 0-15,-7 3 0 16,-6 9-9-16,3 1 0 0,-18-4 0 0,7 13 0 16,-14 3 0-16,11 0 0 0,-8 13 0 0,-3-1 0 15,1 10-17-15,6 10 1 0,7-1 0 0,-3 7 0 16,13 3-69 0,19 0-14-16,6 3-2 0</inkml:trace>
  <inkml:trace contextRef="#ctx0" brushRef="#br1" timeOffset="39352.49">17903 12685 57 0,'0'0'0'0,"0"0"0"0,0 0 0 0,0 0 0 0,0 0 124 0,0 0 20 15,-3-9 4-15,3 9 1 0,0 0-58 0,0 0-12 16,0-3-3-16,0-3 0 0,0-1-18 0,0 4-4 0,0 3-1 0,0 0 0 0,0 0-6 0,0 0-2 16,0 0 0-16,0 0 0 0,-7 3-4 0,3 4-1 15,4-7 0-15,0 0 0 16,0 0-11-16,0 0-2 16,0 0-1-16,0 0 0 0,0 0 1 0,0 0 0 0,0 0 0 15,0 0 0-15,-7 6-7 0,7-6-2 16,0 0 0-16,0 0 0 0,0 0 7 0,0 0 2 0,0 0 0 0,0 0 0 15,0 0 10-15,0 0 3 0,0 0 0 16,0 0 0-16,0 0 2 0,0 0 1 0,0 0 0 0,0 0 0 16,-7 3-27-16,7-3-4 0,0 0-2 0,0 0 0 15,-3 0 25-15,-4-9 5 0,0 9 0 0,0-10 1 16,3 4-1-16,-3-4 0 0,0 1 0 0,-4 0 0 16,4-7 3-16,-3 7 0 0,-1-10 0 0,1 6 0 15,-5-9-4-15,1 10-1 0,-3-7 0 0,3-3 0 16,-8 3-10-16,1 0-1 0,-3-6-1 0,-1 6 0 15,-3-3-2-15,-1-3 0 0,-2 0 0 0,2-3 0 16,5 3-15-16,-4-3-9 0,-1 3 10 0,1-4-10 0,0 1 15 0,0 3-3 16,3 0-1-16,-3 6 0 0,3-9-11 0,0 9 0 0,4-6 0 0,-4 6 0 15,4 1 8-15,0-4 0 0,0 3 0 0,-4 6 0 16,4-2-8-16,3-4 8 0,-3 9-8 0,0-5 8 16,0-4 7-16,0 9 1 15,3-5 0-15,1 5 0 0,-1 1-16 0,4-1 0 16,-4 1 0-16,4-7 0 0,3 13 0 0,1-6 0 15,-1-1 0-15,4 1 0 0,-3-3 0 0,3 2 0 16,0 1 0-16,-1-1 0 0,1 1-10 0,0 6 2 0,0-7 0 0,4 4 0 16,-4-3 8-16,3 9 0 15,4 0 0-15,-7-7 8 0,4 4-8 0,-4-3 0 0,7 6 0 0,-4-3 0 16,0-3 0-16,4 6-8 0,-3-4 8 0,3 4-8 16,-4-6 8-16,4 6 0 0,-7-9 0 0,7 9 0 15,0 0 0-15,-3 0 0 0,-4-10 0 0,3 4 0 16,1 3 0-16,3 3 0 0,-4-6 0 0,1 3 0 15,-4-4 0-15,7 7 0 16,0-9 0-16,0 9 0 0,0 0 0 0,0 0 0 16,-4-10 0-16,4 7 0 0,-3-3 0 0,3 6 0 0,0 0 0 0,0 0 0 15,-4-9 0-15,4 9 0 0,-3-7 0 0,3 7 0 16,0 0 0-16,0 0 0 0,0 0 0 0,0 0 0 0,-8-3 0 0,8 3 0 16,0 0 0-16,0 0 0 0,-7-6 0 0,7 6 0 15,0 0 0-15,0 0 0 16,0 0 0-16,0 0 0 0,0 0 0 0,0 0 0 15,0 0 0-15,0 0 0 0,0 0 9 0,0 0-9 16,0 0 0-16,0 0 0 0,-7 0 0 0,7 0-12 16,0 0 12-16,0 0 0 0,0 0 0 0,0 0 10 15,-3-9-10-15,3 9 0 0,-7 0 9 0,7 0-9 0,-4-4 0 0,4 4 0 16,0 0 0-16,0 0 8 0,0 0-8 0,0 0 0 16,0 0 0-16,0 0 0 0,0 0 0 0,0 0 0 15,0 0 0-15,0 0 0 0,0 0 0 0,0 0 0 16,0 0 0-16,0 0 0 0,0 0 0 0,0 0 0 15,0 0 0-15,0 0 0 0,0 0 0 0,0 0 0 16,0 0 0-16,0 10 0 0,-3-1 0 0,3 1 0 0,0-10 0 0,3 9 0 16,-3 0 0-16,4 1 0 15,-4-1 0-15,3 1 0 0,1-1 0 0,-1 7 0 0,1 3 0 0,-1-1-8 16,4-2 8-16,-3 3 0 0,0 6 0 0,-1-6 0 16,1 6 0-16,3-6 0 15,0 6 0-15,-4-6 0 0,1-1 0 0,-1 1 11 16,4 0-3-16,-3-3 0 0,-1-1-8 0,1-2-11 15,-1 3 3-15,4-4 0 0,-3-2 8 0,0 2 0 0,-1-2 0 0,1-1 0 0,-1-6 0 0,-3-3 8 16,0 0-8-16,0 0 8 16,0 0 3-16,0 0 1 0,0 0 0 0,0 0 0 15,0 0 9-15,0 0 3 0,0 0 0 0,-7-9 0 0,0 6-10 0,-4-7-2 16,4-2 0 0,0-1 0-16,-3 4-4 0,3-7-8 0,-4-3 11 0,4 3-11 15,-4 4 10-15,4-4-10 0,-3-3 8 0,-1 1-8 16,4 2 0-16,0-3 8 0,-3 0-8 0,-1 0 0 15,4-2 0-15,0 8 0 0,-4-6 8 0,4 3-8 0,4-2 0 0,-4 8 0 16,3-5 0-16,-3 2 8 0,0-3-8 0,3 1 0 16,-3 2 0-16,4-3 0 15,-4 7 0-15,3-7 0 0,1 7 0 0,-4 0 8 16,3-1-8-16,1 1 0 0,-1 2 0 0,1 4 0 16,-1-3 0-16,1 6 0 0,-1-3 0 0,4 3 0 15,0 0 0-15,0 0 0 0,0 0 0 0,0 0 0 0,0 0 0 0,0 0 0 16,0 0 0-16,0 0 0 0,0 0 0 15,0 0 0-15,0 0 0 0,0 0 0 0,0 0 0 0,0 0 0 16,0 0 0-16,0 0 0 0,0 0 0 0,0 0 0 16,0 0 0-16,11 3 0 0,-4-3 0 0,-7 0 0 15,10 0 8-15,-3 6-8 0,4-6 10 0,-1 3-10 16,-2 4 12-16,2-7-12 0,1 6 11 0,-1-3-11 0,1-3 10 0,-1 6-10 16,5-2 12-16,-1-4-4 0,0 0-8 0,7 6 12 15,-3-6-4-15,6 3-8 16,1-3 11-16,0 0-11 0,-1 6 8 0,1-3-8 0,0-3 0 0,-1 0 0 15,1 0 0-15,0 0 0 0,-4 7 0 0,4-7 0 0,-8 0 0 0,4 3 0 16,-3-3 0-16,0 0 0 0,-4-3 8 0,0 3 0 31,4 0 1-31,-4 0 0 0,-4 3-9 0,1-3 0 0,-1 0 0 0,-2 0 0 16,-8 0 0-16,10 0 0 0,-10 0 0 0,11-3 8 16,-11 3-8-16,0 0 10 0,7 0-10 0,-7 0 10 0,7-7-10 0,-7 7 10 0,0 0-10 0,0 0 10 31,0 0-10-31,3-3 8 0,1-3-8 0,-4 6 8 15,0 0-8-15,0 0 0 0,0-9 0 0,0 9 8 16,0 0-8-16,-7 0 0 0,3-10 0 0,-3 10 8 16,4-3-8-16,-1-3 0 0,-3-1 0 0,0 4 0 15,0 3 0-15,0-6 0 0,0 3 8 0,0-3-8 0,0 6 0 0,0-3 0 16,-4-4 0-16,1 4 0 0,-1 3 0 0,4-6 0 16,-4 6 0-16,-3 0 0 0,0 0 0 0,0-3 0 15,0-4 0-15,0 7 0 0,-4 0 0 0,4-3 0 16,-4-3 0-16,1 6 0 0,-1 0 0 0,4 0 0 15,-4 0 0-15,4-6 0 0,0 6 0 0,0-3 0 0,-4 3 0 0,4 0 0 16,4-7 0-16,-4 7 0 0,-1 0 0 0,5 0 0 16,-4-3 0-16,7-3 0 0,-4 6 0 0,1-3 0 15,-1-3 0-15,4 6 0 0,7 0 0 0,-11-4 0 0,4-2 0 0,0 6 0 16,7 0 0-16,-10 0 0 16,10 0 0-16,-7 0 0 0,-4 0 0 0,11 0-11 15,0 0 11-15,-7 0 0 16,7 0-9-16,-7 0 9 0,7 0 0 0,0 0 0 15,-7 0 0-15,7 0 0 0,-7 0-9 0,7 0 9 0,0 0 0 0,-7-3 0 16,7 3-10-16,0 0 10 0,0 0-8 0,0 0 8 16,0 0-20-16,0 0 2 0,0 0 0 15,0 0 0 1,0 0-102-16,0 0-21 0,0 0-4 0,7 0-1171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4:36:09.63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20048 1779 1321 0,'0'0'58'0,"0"0"13"0,4-9-57 0,-4-1-14 16,0 4 0-16,0-3 0 0,0-1 65 0,0 7 11 15,3-10 1-15,4 10 1 0,-7-6-20 0,4 3-4 16,0-7-1-16,-4 13 0 0,0 0-13 0,3-6-2 16,1-4-1-16,-4 10 0 0,0 0-1 0,0 0 0 15,0 0 0-15,0 0 0 0,0 0 0 0,0 0 0 16,0 0 0-16,7 0 0 0,-7 0-16 0,7 7-4 16,0-4-1-16,-4 6 0 0,-3 7 1 0,7-7 0 15,0 1 0-15,-3-1 0 0,-1 10 8 0,1-3 3 16,3-4 0-16,0 1 0 0,4-1 4 0,-4 7 1 15,0-3 0-15,0-1 0 0,7-2-9 0,-3 6-2 16,-4-4 0-16,0 4 0 0,3 0-13 0,1-3-8 0,-4-1 10 16,0 4-10-16,0 3 8 0,0-6-8 0,0 3 0 0,0-4 0 15,-3 1 0-15,-1-3 0 0,4 2 0 0,-3-2 0 16,-4-4 0-16,3 4 0 0,-3-10 0 0,4 6 0 16,-4 1-11-16,3-1-5 0,-3-9 0 0,4 6-1 31,-4-6-102-31,0 0-20 0,7 4-4 0,0-4-844 0</inkml:trace>
  <inkml:trace contextRef="#ctx0" brushRef="#br0" timeOffset="270.04">20595 1754 1324 0,'0'0'118'0,"0"0"-94"0,0 0-24 0,0 0 0 0,0 0 210 0,0 0 38 16,0 0 7-16,-7 6 1 0,0 4-204 0,4-7-40 15,-5 6-12-15,5 4 0 0,-4-1 0 0,3 4-12 16,-6-3 1-16,3 12 1 0,-4 0 10 0,4-7 0 16,-3 11 0-16,-1-4 0 0,-3 3 0 0,3 7 0 15,-3-1 0-15,0 1 8 0,-4 2 0 0,1 1 0 16,-1 3 0-16,-3-1 0 0,-4 1 0 0,1 6 0 16,-5-12 0-16,1 8 0 0,0-5-8 0,0 6 0 15,3-6 0-15,4-4 0 0,3 1 0 0,1-7 0 16,2-3 0-16,5 3 0 15,3-12-147-15,7-7-27 0,3 1-6 0,-3-10 0 0</inkml:trace>
  <inkml:trace contextRef="#ctx0" brushRef="#br0" timeOffset="827.2">20228 1299 1796 0,'-17'7'80'0,"10"-7"16"0,-4 0-77 0,4 3-19 16,-4-3 0-16,4 6 0 0,0-3 10 0,7-3-2 16,0 0 0-16,0 0 0 0,11 0-8 0,-1 0 0 15,1 0 0-15,0 0 0 0,3 0 0 0,-4 0 0 16,4-3 11-16,1-3-11 0,-5 3 19 0,4-4-3 16,-3 4 0-16,3-3 0 0,0-4 4 0,-3 7 0 15,3-6 0-15,0-4 0 0,0 10 7 0,-3-6 1 16,3-7 1-16,0-3 0 0,-4 13-7 0,4-6-2 15,-3-4 0-15,0-3 0 0,-1 10-8 0,1-1-1 16,-1-5-1-16,-3-4 0 0,4 3-2 0,0 7-8 16,-4-1 12-16,0-9-4 0,3 4-8 0,-3 5 0 15,0 7 0-15,0-6 0 0,-3 3 0 0,-1 6 8 0,-3 0-8 16,0 0 0-16,0 0 13 0,0 0-2 0,0 0-1 16,8 6 0-16,-5 3 1 0,1 1 0 0,-1-1 0 15,1 10 0-15,-1-3 0 0,1 2 0 0,3 1 0 0,0 0 0 16,0 3 2-16,0-10 1 0,0 7 0 0,0 0 0 15,0-3-5-15,0 3-1 0,0-4 0 0,-3-5 0 16,3-1 9-16,0 10 2 0,-4-10 0 16,1 1 0-1,-1 5-36-15,4-5-7 0,-3-1-2 0,0 7 0 16,3-7-162-16,-4 1-32 0,8-1-6 0,3 0-2 0</inkml:trace>
  <inkml:trace contextRef="#ctx0" brushRef="#br0" timeOffset="1145.9">21407 1688 2134 0,'0'0'95'0,"0"0"19"0,0 0-91 0,0 0-23 16,0 0 0-16,0 0 0 0,0 0 38 0,14-6 3 0,0 6 1 0,0 0 0 15,7 0-42-15,4 0-19 0,7-3 2 16,-4 3 0-16,7 0 17 0,0 0 0 0,11 0 0 16,-4 3 0-16,-6-3 0 0,6 6 0 0,0-3 0 15,-3 7 0 1,-7-10-24-16,3 6-4 0,-3-6 0 0,-4 3-1 15,0-3-100-15,-6 6-20 0,-1-6-4 0,-4 0-1 0</inkml:trace>
  <inkml:trace contextRef="#ctx0" brushRef="#br0" timeOffset="1359.41">21209 1914 2862 0,'0'0'63'0,"0"0"13"0,0 0 2 0,7 9 2 0,7 1-64 0,7-4-16 0,8 3 0 0,6-5 0 0,7 8 0 0,8-9 8 16,6 3-8-16,8-2 0 15,10-4-47-15,7 0-16 0,10 0-3 0</inkml:trace>
  <inkml:trace contextRef="#ctx0" brushRef="#br0" timeOffset="3985.27">15485 6931 2635 0,'-21'-16'116'0,"10"13"25"0,0-7-113 0,1 1-28 0,-1-1 0 0,4-5 0 0,0 5 21 0,4-5-1 16,6 5-1-16,1-8 0 15,3 2-19-15,3 3-11 0,1-2 2 0,3-1 0 0,0 7 9 0,0-1-13 16,0 1 5-16,-3 6 8 0,3 3-12 0,0 0 12 16,0 3-12-16,0 6 12 0,1 7-12 0,-1-1 12 15,0 4-10-15,0 0 10 0,-4 9 0 0,5-3-9 16,2 4 9-16,-3 5 0 0,0 1 0 0,4 2 0 15,0 1 0-15,-4 3 0 0,7-4 12 0,0 7-1 16,0 0-1-16,4-6 0 0,7-1 5 0,-1 4 1 16,5-3 0-16,-1 6 0 0,0-7 0 0,4 7 0 15,-4 0 0-15,8 0 0 0,3 0 0 0,3 0 0 16,4 0 0-16,0-4 0 0,7 11 16 0,-4-4 3 16,-3 6 1-16,0 0 0 0,-4 10-20 0,1 0-3 15,6-1-1-15,4 1 0 0,0 0-3 0,4 6-1 16,-4 3 0-16,-4 0 0 0,-3 0-8 0,4-3 8 0,-5 0-8 15,8-3 8-15,0 3-8 0,0-3 0 0,-3 6 0 16,3 6 8-16,0-9-8 0,-4 3 0 0,-3-6 0 0,0 3 0 16,0 0 0-16,0-3 0 0,7 6 8 0,0 0-8 15,0 7 8-15,3-7-8 0,-6 6 8 0,-1-6-8 16,4 1 12-16,-3-1-4 0,6 0 0 0,1 6 0 16,3-6 10-16,0-3 2 0,0 3 0 0,-4 1 0 15,1-1-6-15,3 6-1 0,-4-6 0 0,8 0 0 16,3 0-5-16,-4 1 0 0,1-1-8 0,-4 6 12 15,-4 4 0-15,1-4-1 0,3 0 0 0,4-2 0 16,-1 2-11-16,-3 4 0 0,4-1 0 0,-8 7-11 16,-6-7 11-16,3-2 0 0,0-1 8 0,7-2-8 15,-4 8 0-15,4-2 0 0,0-10 0 0,4 9 0 0,-8-8 0 0,4-1 0 16,7-3 0-16,0 0 0 16,8-4 10-16,-5 8-2 0,1-1-8 0,-1-3 12 15,1-7-12-15,3 7 0 0,0-3 0 0,0-3 0 16,1 9 18-16,-1-3-2 0,-7 9-1 0,3-5 0 0,5-8-15 15,-5 4 8-15,-6 4-8 0,-1 5 0 0,1-6 0 0,-8 0 0 16,-3 0 0-16,-3 0 0 0,3 1 8 0,0-4-8 16,3 0 0-16,-3-4 0 0,0 8 0 0,0-11 0 15,-3 7 0-15,-5-12 0 0,5 5 10 0,-4-8-10 16,10 8 10-16,4-8-10 0,4-1 9 0,-4 7-9 16,-4-7 8-16,1 0-8 0,-8-6 10 0,-3 7-10 15,4-11 12-15,3 5-12 0,-4-5 13 0,4 1-4 16,-7 0-1-16,0 0 0 0,-4 3 6 0,-3-3 1 15,-3 0 0-15,-5-6 0 0,1 2-15 0,-4-2 0 0,1 0-12 16,6-4 12-16,0 1 0 0,1-1 0 0,-8-6 0 16,4 10 0-16,0-4 0 0,-1-5 0 15,-2 5-10-15,-5-9 10 0,1 10 0 0,-4-13 0 0,1 9 9 16,-5-3-9-16,5-3 0 0,-5-3 0 0,1 3 0 0,3 0 0 16,0-3 0-16,1 4 0 0,2-8 0 0,-2 7 0 15,-1 0 0-15,0-6 0 0,0 6 0 0,0-6 0 16,1 0 0-16,-5 9 0 0,1-9 0 0,0 3 0 15,-8-3 10-15,1 0-10 0,3 6 8 0,-7-6-8 16,4-7 0-16,-4 10 0 0,-3-3 0 0,3-7 0 16,0 4 0-16,0 3 0 0,-3 0 0 0,-1-4 0 15,4 1 0-15,0-3 0 0,0 5 0 0,1-2 0 16,-5-6-12-16,4 8-4 0,0-8 0 0,0 5-1 16,-3 1-100-16,3-3-20 0,-7-4-4 15,4 0-799-15,-4 7-159 0</inkml:trace>
  <inkml:trace contextRef="#ctx0" brushRef="#br0" timeOffset="6162.85">20537 12073 691 0,'0'0'30'0,"0"0"7"16,0 0-29-16,0 0-8 0,-11 7 0 0,4-7 0 16,0 6 69-16,0-3 13 0,3-3 2 0,-3 0 1 15,0 0 26-15,0 0 5 0,4 0 0 0,-4 0 1 0,-1 0-7 0,1 0-2 16,4 0 0-16,-4 0 0 0,3 0-15 0,4 0-3 15,-7 6-1-15,7-6 0 0,0 0-33 0,-3 0-8 16,-4 0 0-16,7 0-1 0,0 0-26 0,0 0-5 16,0 0 0-16,0 0-1 0,0 0-15 0,0 0 9 15,0 0-9-15,0 0 8 0,0 0 7 0,0 0 1 16,14-6 0-16,3 6 0 0,1-9 17 0,7-1 4 16,7-6 1-16,-1 4 0 0,8-10 1 0,3 3 0 15,1-9 0-15,6-7 0 0,8 1-19 0,-5-4-3 16,5-6-1-16,6-3 0 0,4-6-6 0,8 3-2 15,-1-3 0-15,3 2 0 0,-6-8-8 0,3 2 8 16,0-8-8-16,7 8 8 0,0-3-8 0,-3 10 10 16,-4 0-10-16,-7 3 10 0,-11 3-10 0,4 0 0 15,4 7 0-15,-8-4-11 0,-3 3 11 0,0 4 0 0,4-1 0 0,-4 7 0 16,-8 3 0-16,-6 3 0 0,4-3 0 16,-8 0 0-16,0 6 0 0,-7 0 0 0,1 4 0 15,-1-4 0-15,0 9 8 0,0-8 1 0,-7 8 0 0,-3-6 0 16,-4 7 1-16,0 0 0 0,4-1 0 0,-4 4 0 15,0 3 2-15,-7-3 0 0,-3 2 0 0,-4 4 0 16,-7-6 6-16,-4 3 2 0,4-3 0 0,0 6 0 16,-7 0 0-16,0-3 0 0,-4 3 0 0,0-7 0 15,-3 7-9-15,0 0-2 0,3 0 0 0,-3 0 0 16,0 0-9-16,3 0 12 0,-10-3-12 0,7-3 12 16,0 6-12-16,-4 0 10 0,-3 0-10 0,-4 0 10 15,4 0-10-15,0 0 0 0,3 0 0 0,4 0 0 16,-4 0 0-16,1 0 0 0,9 0 0 0,-6 0 0 15,4 6 0-15,-1-6 0 0,7 0 0 0,4 0 0 0,0 0 0 16,0 0 0-16,0-6 0 0,7 6 0 0,0 0 0 0,0 0 0 16,0 0-9-16,7 0 9 0,4-10-12 0,3 4 2 15,-3 3 0-15,3-6 0 0,3-1 10 16,8 4-13-16,3-3 5 0,0-1 8 0,1 4-11 16,2-4 11-16,1 7-8 0,0-3 8 0,-7 3 0 15,3-3 0-15,-4 3 0 0,-2-4-8 0,-1 7 8 0,-4-3 0 16,-2 3 0-16,-1-6 0 0,0 6 0 0,-4 0 0 15,-10 0 0-15,11 0 0 0,0 6 0 0,-11-6 12 16,0 0-2-16,0 0-1 0,7 3 6 0,0 7 1 16,0-4 0-16,-4 6 0 0,-3-2-3 0,4-1 0 0,3 7 0 15,-4 3 0-15,4 0 1 0,-7 6 0 0,4-6 0 16,-4 12 0-16,3-3-4 0,-3 0-1 0,0-3 0 0,0 4 0 16,0-1-9-16,4 3 10 0,-4 1-10 15,-4-7 10-15,1 3-10 0,-1-3 0 0,1 3 0 16,-1-9 8-16,-3 6-8 0,4-6 0 0,-1 0 0 0,4-4 8 15,0 4-8-15,0-3-11 0,4-7 3 0,-1 7-964 16,1-7-192-16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4:36:09.63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20048 1779 1321 0,'0'0'58'0,"0"0"13"0,4-9-57 0,-4-1-14 16,0 4 0-16,0-3 0 0,0-1 65 0,0 7 11 15,3-10 1-15,4 10 1 0,-7-6-20 0,4 3-4 16,0-7-1-16,-4 13 0 0,0 0-13 0,3-6-2 16,1-4-1-16,-4 10 0 0,0 0-1 0,0 0 0 15,0 0 0-15,0 0 0 0,0 0 0 0,0 0 0 16,0 0 0-16,7 0 0 0,-7 0-16 0,7 7-4 16,0-4-1-16,-4 6 0 0,-3 7 1 0,7-7 0 15,0 1 0-15,-3-1 0 0,-1 10 8 0,1-3 3 16,3-4 0-16,0 1 0 0,4-1 4 0,-4 7 1 15,0-3 0-15,0-1 0 0,7-2-9 0,-3 6-2 16,-4-4 0-16,0 4 0 0,3 0-13 0,1-3-8 0,-4-1 10 16,0 4-10-16,0 3 8 0,0-6-8 0,0 3 0 0,0-4 0 15,-3 1 0-15,-1-3 0 0,4 2 0 0,-3-2 0 16,-4-4 0-16,3 4 0 0,-3-10 0 0,4 6 0 16,-4 1-11-16,3-1-5 0,-3-9 0 0,4 6-1 31,-4-6-102-31,0 0-20 0,7 4-4 0,0-4-844 0</inkml:trace>
  <inkml:trace contextRef="#ctx0" brushRef="#br0" timeOffset="270.04">20595 1754 1324 0,'0'0'118'0,"0"0"-94"0,0 0-24 0,0 0 0 0,0 0 210 0,0 0 38 16,0 0 7-16,-7 6 1 0,0 4-204 0,4-7-40 15,-5 6-12-15,5 4 0 0,-4-1 0 0,3 4-12 16,-6-3 1-16,3 12 1 0,-4 0 10 0,4-7 0 16,-3 11 0-16,-1-4 0 0,-3 3 0 0,3 7 0 15,-3-1 0-15,0 1 8 0,-4 2 0 0,1 1 0 16,-1 3 0-16,-3-1 0 0,-4 1 0 0,1 6 0 16,-5-12 0-16,1 8 0 0,0-5-8 0,0 6 0 15,3-6 0-15,4-4 0 0,3 1 0 0,1-7 0 16,2-3 0-16,5 3 0 15,3-12-147-15,7-7-27 0,3 1-6 0,-3-10 0 0</inkml:trace>
  <inkml:trace contextRef="#ctx0" brushRef="#br0" timeOffset="827.2">20228 1299 1796 0,'-17'7'80'0,"10"-7"16"0,-4 0-77 0,4 3-19 16,-4-3 0-16,4 6 0 0,0-3 10 0,7-3-2 16,0 0 0-16,0 0 0 0,11 0-8 0,-1 0 0 15,1 0 0-15,0 0 0 0,3 0 0 0,-4 0 0 16,4-3 11-16,1-3-11 0,-5 3 19 0,4-4-3 16,-3 4 0-16,3-3 0 0,0-4 4 0,-3 7 0 15,3-6 0-15,0-4 0 0,0 10 7 0,-3-6 1 16,3-7 1-16,0-3 0 0,-4 13-7 0,4-6-2 15,-3-4 0-15,0-3 0 0,-1 10-8 0,1-1-1 16,-1-5-1-16,-3-4 0 0,4 3-2 0,0 7-8 16,-4-1 12-16,0-9-4 0,3 4-8 0,-3 5 0 15,0 7 0-15,0-6 0 0,-3 3 0 0,-1 6 8 0,-3 0-8 16,0 0 0-16,0 0 13 0,0 0-2 0,0 0-1 16,8 6 0-16,-5 3 1 0,1 1 0 0,-1-1 0 15,1 10 0-15,-1-3 0 0,1 2 0 0,3 1 0 0,0 0 0 16,0 3 2-16,0-10 1 0,0 7 0 0,0 0 0 15,0-3-5-15,0 3-1 0,0-4 0 0,-3-5 0 16,3-1 9-16,0 10 2 0,-4-10 0 16,1 1 0-1,-1 5-36-15,4-5-7 0,-3-1-2 0,0 7 0 16,3-7-162-16,-4 1-32 0,8-1-6 0,3 0-2 0</inkml:trace>
  <inkml:trace contextRef="#ctx0" brushRef="#br0" timeOffset="1145.9">21407 1688 2134 0,'0'0'95'0,"0"0"19"0,0 0-91 0,0 0-23 16,0 0 0-16,0 0 0 0,0 0 38 0,14-6 3 0,0 6 1 0,0 0 0 15,7 0-42-15,4 0-19 0,7-3 2 16,-4 3 0-16,7 0 17 0,0 0 0 0,11 0 0 16,-4 3 0-16,-6-3 0 0,6 6 0 0,0-3 0 15,-3 7 0 1,-7-10-24-16,3 6-4 0,-3-6 0 0,-4 3-1 15,0-3-100-15,-6 6-20 0,-1-6-4 0,-4 0-1 0</inkml:trace>
  <inkml:trace contextRef="#ctx0" brushRef="#br0" timeOffset="1359.41">21209 1914 2862 0,'0'0'63'0,"0"0"13"0,0 0 2 0,7 9 2 0,7 1-64 0,7-4-16 0,8 3 0 0,6-5 0 0,7 8 0 0,8-9 8 16,6 3-8-16,8-2 0 15,10-4-47-15,7 0-16 0,10 0-3 0</inkml:trace>
  <inkml:trace contextRef="#ctx0" brushRef="#br0" timeOffset="3985.27">15485 6931 2635 0,'-21'-16'116'0,"10"13"25"0,0-7-113 0,1 1-28 0,-1-1 0 0,4-5 0 0,0 5 21 0,4-5-1 16,6 5-1-16,1-8 0 15,3 2-19-15,3 3-11 0,1-2 2 0,3-1 0 0,0 7 9 0,0-1-13 16,0 1 5-16,-3 6 8 0,3 3-12 0,0 0 12 16,0 3-12-16,0 6 12 0,1 7-12 0,-1-1 12 15,0 4-10-15,0 0 10 0,-4 9 0 0,5-3-9 16,2 4 9-16,-3 5 0 0,0 1 0 0,4 2 0 15,0 1 0-15,-4 3 0 0,7-4 12 0,0 7-1 16,0 0-1-16,4-6 0 0,7-1 5 0,-1 4 1 16,5-3 0-16,-1 6 0 0,0-7 0 0,4 7 0 15,-4 0 0-15,8 0 0 0,3 0 0 0,3 0 0 16,4 0 0-16,0-4 0 0,7 11 16 0,-4-4 3 16,-3 6 1-16,0 0 0 0,-4 10-20 0,1 0-3 15,6-1-1-15,4 1 0 0,0 0-3 0,4 6-1 16,-4 3 0-16,-4 0 0 0,-3 0-8 0,4-3 8 0,-5 0-8 15,8-3 8-15,0 3-8 0,0-3 0 0,-3 6 0 16,3 6 8-16,0-9-8 0,-4 3 0 0,-3-6 0 0,0 3 0 16,0 0 0-16,0-3 0 0,7 6 8 0,0 0-8 15,0 7 8-15,3-7-8 0,-6 6 8 0,-1-6-8 16,4 1 12-16,-3-1-4 0,6 0 0 0,1 6 0 16,3-6 10-16,0-3 2 0,0 3 0 0,-4 1 0 15,1-1-6-15,3 6-1 0,-4-6 0 0,8 0 0 16,3 0-5-16,-4 1 0 0,1-1-8 0,-4 6 12 15,-4 4 0-15,1-4-1 0,3 0 0 0,4-2 0 16,-1 2-11-16,-3 4 0 0,4-1 0 0,-8 7-11 16,-6-7 11-16,3-2 0 0,0-1 8 0,7-2-8 15,-4 8 0-15,4-2 0 0,0-10 0 0,4 9 0 0,-8-8 0 0,4-1 0 16,7-3 0-16,0 0 0 16,8-4 10-16,-5 8-2 0,1-1-8 0,-1-3 12 15,1-7-12-15,3 7 0 0,0-3 0 0,0-3 0 16,1 9 18-16,-1-3-2 0,-7 9-1 0,3-5 0 0,5-8-15 15,-5 4 8-15,-6 4-8 0,-1 5 0 0,1-6 0 0,-8 0 0 16,-3 0 0-16,-3 0 0 0,3 1 8 0,0-4-8 16,3 0 0-16,-3-4 0 0,0 8 0 0,0-11 0 15,-3 7 0-15,-5-12 0 0,5 5 10 0,-4-8-10 16,10 8 10-16,4-8-10 0,4-1 9 0,-4 7-9 16,-4-7 8-16,1 0-8 0,-8-6 10 0,-3 7-10 15,4-11 12-15,3 5-12 0,-4-5 13 0,4 1-4 16,-7 0-1-16,0 0 0 0,-4 3 6 0,-3-3 1 15,-3 0 0-15,-5-6 0 0,1 2-15 0,-4-2 0 0,1 0-12 16,6-4 12-16,0 1 0 0,1-1 0 0,-8-6 0 16,4 10 0-16,0-4 0 0,-1-5 0 15,-2 5-10-15,-5-9 10 0,1 10 0 0,-4-13 0 0,1 9 9 16,-5-3-9-16,5-3 0 0,-5-3 0 0,1 3 0 0,3 0 0 16,0-3 0-16,1 4 0 0,2-8 0 0,-2 7 0 15,-1 0 0-15,0-6 0 0,0 6 0 0,0-6 0 16,1 0 0-16,-5 9 0 0,1-9 0 0,0 3 0 15,-8-3 10-15,1 0-10 0,3 6 8 0,-7-6-8 16,4-7 0-16,-4 10 0 0,-3-3 0 0,3-7 0 16,0 4 0-16,0 3 0 0,-3 0 0 0,-1-4 0 15,4 1 0-15,0-3 0 0,0 5 0 0,1-2 0 16,-5-6-12-16,4 8-4 0,0-8 0 0,0 5-1 16,-3 1-100-16,3-3-20 0,-7-4-4 15,4 0-799-15,-4 7-159 0</inkml:trace>
  <inkml:trace contextRef="#ctx0" brushRef="#br0" timeOffset="6162.85">20537 12073 691 0,'0'0'30'0,"0"0"7"16,0 0-29-16,0 0-8 0,-11 7 0 0,4-7 0 16,0 6 69-16,0-3 13 0,3-3 2 0,-3 0 1 15,0 0 26-15,0 0 5 0,4 0 0 0,-4 0 1 0,-1 0-7 0,1 0-2 16,4 0 0-16,-4 0 0 0,3 0-15 0,4 0-3 15,-7 6-1-15,7-6 0 0,0 0-33 0,-3 0-8 16,-4 0 0-16,7 0-1 0,0 0-26 0,0 0-5 16,0 0 0-16,0 0-1 0,0 0-15 0,0 0 9 15,0 0-9-15,0 0 8 0,0 0 7 0,0 0 1 16,14-6 0-16,3 6 0 0,1-9 17 0,7-1 4 16,7-6 1-16,-1 4 0 0,8-10 1 0,3 3 0 15,1-9 0-15,6-7 0 0,8 1-19 0,-5-4-3 16,5-6-1-16,6-3 0 0,4-6-6 0,8 3-2 15,-1-3 0-15,3 2 0 0,-6-8-8 0,3 2 8 16,0-8-8-16,7 8 8 0,0-3-8 0,-3 10 10 16,-4 0-10-16,-7 3 10 0,-11 3-10 0,4 0 0 15,4 7 0-15,-8-4-11 0,-3 3 11 0,0 4 0 0,4-1 0 0,-4 7 0 16,-8 3 0-16,-6 3 0 0,4-3 0 16,-8 0 0-16,0 6 0 0,-7 0 0 0,1 4 0 15,-1-4 0-15,0 9 8 0,0-8 1 0,-7 8 0 0,-3-6 0 16,-4 7 1-16,0 0 0 0,4-1 0 0,-4 4 0 15,0 3 2-15,-7-3 0 0,-3 2 0 0,-4 4 0 16,-7-6 6-16,-4 3 2 0,4-3 0 0,0 6 0 16,-7 0 0-16,0-3 0 0,-4 3 0 0,0-7 0 15,-3 7-9-15,0 0-2 0,3 0 0 0,-3 0 0 16,0 0-9-16,3 0 12 0,-10-3-12 0,7-3 12 16,0 6-12-16,-4 0 10 0,-3 0-10 0,-4 0 10 15,4 0-10-15,0 0 0 0,3 0 0 0,4 0 0 16,-4 0 0-16,1 0 0 0,9 0 0 0,-6 0 0 15,4 6 0-15,-1-6 0 0,7 0 0 0,4 0 0 0,0 0 0 16,0 0 0-16,0-6 0 0,7 6 0 0,0 0 0 0,0 0 0 16,0 0-9-16,7 0 9 0,4-10-12 0,3 4 2 15,-3 3 0-15,3-6 0 0,3-1 10 16,8 4-13-16,3-3 5 0,0-1 8 0,1 4-11 16,2-4 11-16,1 7-8 0,0-3 8 0,-7 3 0 15,3-3 0-15,-4 3 0 0,-2-4-8 0,-1 7 8 0,-4-3 0 16,-2 3 0-16,-1-6 0 0,0 6 0 0,-4 0 0 15,-10 0 0-15,11 0 0 0,0 6 0 0,-11-6 12 16,0 0-2-16,0 0-1 0,7 3 6 0,0 7 1 16,0-4 0-16,-4 6 0 0,-3-2-3 0,4-1 0 0,3 7 0 15,-4 3 0-15,4 0 1 0,-7 6 0 0,4-6 0 16,-4 12 0-16,3-3-4 0,-3 0-1 0,0-3 0 0,0 4 0 16,0-1-9-16,4 3 10 0,-4 1-10 15,-4-7 10-15,1 3-10 0,-1-3 0 0,1 3 0 16,-1-9 8-16,-3 6-8 0,4-6 0 0,-1 0 0 0,4-4 8 15,0 4-8-15,0-3-11 0,4-7 3 0,-1 7-964 16,1-7-192-16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49:10.1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21251 12560 345 0,'0'0'31'0,"4"-9"-31"0,3 9 0 0,-4-7 0 0,1 4 165 0,0-3 27 16,-1 3 6-16,1-4 1 0,-1-2-75 0,1 0-14 0,-4 6-3 16,3-4-1-16,-3-2 3 0,0 3 1 0,-3-4 0 0,3 7 0 15,-7-3-37-15,3-4-7 16,-3 1-2-16,0 0 0 0,-4-1-24 0,4 4-4 15,-3-4-2-15,-4 1 0 0,-1 0-26 0,1-1-8 0,-7 4 0 0,0 3 0 0,0-3 0 0,0 6-17 32,-8 0 1-32,1 6 1 0,4-3-3 0,-5 3-1 0,-2 0 0 0,2 4 0 15,-6 2 8-15,0-2 2 0,0 6 0 0,-1 2 0 16,-3 7 9-16,4-6 0 0,0 9 0 0,0-2 8 16,3 8-8-16,4-6 0 0,-4 10 0 0,7-4 0 15,8 4-11-15,-1-3 0 0,4-1 0 0,3 0 0 16,8-5 11-16,3-1-13 0,3-3 5 0,8 3 8 15,3-3-19-15,4-6 4 0,6 6 1 0,1-6 0 16,0 0 14-16,6-3 0 0,12-7 0 0,-4 0 0 16,6 1 0-16,-2-10 0 0,3 0 0 0,-4 0 0 15,4-3 20-15,3-4 3 0,-3-2 1 0,3-7 0 16,1 7-14-16,-1-10-2 0,-3 3-8 0,0-2 12 0,-4-1 4 0,-3-6 0 16,-4 3 0-16,1-3 0 15,-5-4 8-15,-6 4 1 0,-4-9 1 0,-3 6 0 0,0-1-6 16,-8-5 0-16,-3 6-1 0,0-4 0 15,-7 4-1-15,0 0 0 0,-7 3 0 0,-3-3 0 16,-5 2-9-16,1-2-1 0,-7 9-8 0,-4 1 12 0,-3-7-12 0,-3 9 0 16,-5-3-12-16,1 10 12 0,-7-10-25 0,-1 13 1 15,-6-4 1-15,7 1 0 16,-1 9-10-16,4-3-3 0,-3-4 0 0,7 7 0 16,-4 7-24-16,11-4-4 0,-4 3-2 0,7-3-814 0</inkml:trace>
  <inkml:trace contextRef="#ctx0" brushRef="#br0" timeOffset="1352.52">21195 12416 403 0,'-11'0'36'0,"8"-7"-36"0,-1 7 0 0,1-3 0 16,-1-3 275-16,1 3 48 0,3-3 9 0,0 6 3 16,-4-4-227-16,4 4-44 0,4-6-10 0,-1-3-2 15,-3 3-34-15,7 6-7 0,0-10-2 0,0 7 0 16,4-3-9-16,0 3 0 0,3-4 0 0,0-2-11 0,0 6 11 0,4-4-12 16,3-2 12-16,3 3-12 0,1-4 12 0,0 1 0 15,3 0 0-15,4-7 0 0,3 7 0 0,4-4 0 16,0-3 0-16,10-3 0 0,11 4 18 0,-4-4-1 15,1 0 0-15,3 0 0 0,3-6 23 0,1 6 5 16,10 1 1-16,-4-7 0 0,5 9-30 0,6 3-7 0,3-2-1 0,-2-4 0 16,-1 9-8-16,7-5 0 15,7 5 0-15,4 1 0 0,0 6 0 0,3-3 0 16,0 2 0-16,4-2 0 0,3 6 0 0,-3 0-12 16,-3 0 2-16,2 10 1 0,1-10 9 0,4 9 0 15,-5 0 0-15,1 1 0 0,7 5 0 0,0 4 0 16,0 0 0-16,-4 0 0 0,-3 12 0 15,4-9 12-15,2 10-2 0,-2-4-1 0,-8 9-9 0,-3 4 0 16,0-3 0-16,-1 6 0 0,-2 0 0 0,-8-1 0 16,-3 5 9-16,-4-1-9 0,-7 6 8 0,0 0-8 0,3-3 10 0,-2-3-10 15,-12 4 14-15,1-11-3 0,-5 4-1 0,-2 0 0 16,-8 0 5-16,4-6 1 0,-7-4 0 0,3 10 0 0,1-6-16 16,-1 6 0-16,-10-4 0 15,0-2 0 1,3 6-32-16,-7-10-4 0,1-2 0 0,-8 2 0 0,-3-9 27 0,-1 4 9 0,-2-1 0 0,-1-6-9 15,-4 0 9-15,1 3 0 0,0-6 0 0,-1 6 8 16,-3-13-8-16,4 10 8 0,-7-9-8 0,3-4 8 16,0 7-8-16,-4-7-13 0,1 1 3 0,0-1 1 31,3 0-139-31,0-9-28 0,-4 10-6 0,1-10-1 0</inkml:trace>
  <inkml:trace contextRef="#ctx0" brushRef="#br0" timeOffset="2554.05">27012 13686 864 0,'0'0'76'0,"7"-10"-60"0,0 10-16 0,4-3 0 16,-1-3 103-16,1 3 17 0,-4-4 4 0,4-2 1 15,-1 9-63-15,-3-6-13 0,-7 6-2 0,0 0-1 16,0 0 10-16,7-3 1 0,0-4 1 0,-7 7 0 15,0 0-22-15,0 0-5 0,0 0-1 0,4-3 0 16,-4-3-12-16,0 6-2 0,0-9-1 0,0 5 0 16,-4-2 24-16,1-3 5 0,-1-1 0 0,4 4 1 15,-3-3 4-15,-4-4 1 0,3-3 0 0,-6 1 0 0,3 2-2 0,0-6 0 16,0-3 0-16,-4 4 0 0,0-1-4 0,1-6-2 16,-1 6 0-16,1-3 0 0,-1 0-10 0,0 0-1 15,1-3-1-15,-1 9 0 0,-3-2-22 0,4-1-8 16,3 9 0-16,-4-5 9 0,4 5-9 0,0 1-11 15,-4-1 3-15,4 4 0 0,0 3-14 0,0-3-2 16,0 6-1-16,0-10 0 0,7 10 13 0,0 0 4 16,0 0 0-16,0 0 0 15,0 0-22-15,0 0-4 0,0 0-1 0,0 0 0 0,0 0 15 0,7 10 4 16,4-4 0-16,-1 10 0 0,1-7 16 0,-1 0 0 16,4 1-8-16,1-1 8 0,-1 7 0 0,3-3 0 0,1-4-8 0,3 7 8 15,0-7 0-15,-3 7 0 0,0-4 0 16,-1-2 0-16,4 5 0 0,-6-5 0 0,-5 5 0 0,1-2 0 15,-1-4 0-15,1 1 0 0,-1-1 0 0,1 7 0 16,-4-7 0-16,-3 1 0 0,-1 5 0 0,1-5 0 16,-1 9 0-16,-3-4 0 0,-3-2 0 0,-4 9 0 15,0-3 12-15,-4-1-3 0,-3 1-1 0,0 0 0 16,-4 6 0-16,-7-6-8 0,1 0 12 0,-1 0-4 16,-3 2 5-16,0-2 1 0,3-6 0 0,-3 9 0 15,-1-10-1-15,1 7 0 0,-4-9 0 0,4 5 0 16,0-5-2-16,0-1-1 0,0-3 0 0,-4 4 0 15,4-7-58-15,3 3-12 0,-3-3-3 0,7-3-636 16,3 7-127-16</inkml:trace>
  <inkml:trace contextRef="#ctx0" brushRef="#br0" timeOffset="4651.22">27704 14181 1062 0,'0'0'47'0,"0"0"9"0,0 0-44 0,0 0-12 0,0-6 0 0,-4 0 0 15,4 6 68-15,0-4 12 0,-3-2 3 0,3 6 0 16,0 0-23-16,0 0-4 0,-4-3 0 0,4-3-1 15,0 6 2-15,-7-3 1 0,3 3 0 0,-3-7 0 16,0 7 7-16,0 0 2 0,0-3 0 0,0 3 0 16,-3 0 1-16,-1 0 0 0,4 0 0 0,0 0 0 15,-4 0-31-15,1 0-5 0,-1 3-2 0,1-3 0 16,-1 10-18-16,-3-1-3 0,0 1-1 0,-4 5 0 16,4 4-8-16,0-3 0 0,-4 12 0 0,4 0 8 15,-3 7-8-15,2-7 0 0,-2 13 0 0,3-4-11 16,0-2 11-16,3 2 0 0,4-8 0 0,0 11 0 15,0-11 0-15,3 5 0 0,-3-6 0 0,7 1 0 16,0-4 0-16,4 3-10 0,-1-3 10 0,1-6 0 16,-1 0-16-16,4-4 4 0,0-5 1 0,4 5 0 0,3-11 0 0,0 5 0 15,0-9 0-15,0 0 0 0,8-3 11 0,-1-3-8 16,4-4 8-16,-4-2-8 0,7-4 8 16,-3-3 0-16,3 0 0 0,4-3 0 0,-4-6 0 0,4 0 8 15,-4 3-8-15,-4-10 0 0,-2 7 0 0,-1 0 9 16,-7-7-9-16,4 1 0 0,-1 6 13 0,-10-10-4 15,0 4-1-15,0-1 0 0,0 1-8 0,-7-4 0 16,0 3 0-16,0 7 0 0,-3 0 10 0,-8-3 0 16,4 9 0-16,-3 3 0 0,-4-3-10 0,-1 9 0 15,-2-2 0-15,3 5 0 0,-7 1 0 0,-1-1-11 16,1 10 3-16,0-6 0 0,3 6-12 0,1 0-3 16,-1 0 0-16,4 0 0 15,3 0-35-15,1 0-7 0,-1 6-2 0,11-6 0 16,0 0-81-16,0 0-16 0,0 0-3 0</inkml:trace>
  <inkml:trace contextRef="#ctx0" brushRef="#br0" timeOffset="5231.06">28233 14319 57 0,'0'0'0'0,"0"0"0"0,0 0 0 0,0 0 0 16,0 0 397-16,0 0 75 0,0 0 14 0,0 0 3 16,0 0-310-16,0 0-63 0,0 0-12 0,0 0-2 15,0 0-16-15,0 0-3 0,0 0-1 0,14 0 0 16,0 6-54-16,4-6-12 0,3 0-1 0,0 4-1 15,0-4-14-15,0 6 0 0,8-3 0 0,-5 3 0 16,4-3 0-16,-3 4 0 0,3 2 0 0,4-3 0 16,0-3-44-16,0 4-3 0,-1-7 0 0,1 3 0 15,0-3-98-15,0 0-20 0,-8 6-4 0,5-6-426 16,-5-6-85-16</inkml:trace>
  <inkml:trace contextRef="#ctx0" brushRef="#br0" timeOffset="5650.79">28194 14658 115 0,'-14'0'10'0,"14"0"-10"0,0 0 0 0,0 0 0 15,0 0 313-15,0 0 61 0,0 0 12 0,0 0 2 16,0 0-264-16,0 0-54 0,0 0-10 0,0 0-3 16,0 0-3-16,7 6-1 0,0-3 0 0,4 3 0 15,3-6 9-15,0 0 2 0,3 0 0 0,5 0 0 16,-1 0-24-16,7 0-5 0,0-6-1 0,0 3 0 16,4-3-34-16,-4 6-12 0,4-10 0 0,0 7 0 15,0-3-102-15,-1-3-20 0,8 2-4 0,0-2-710 16</inkml:trace>
  <inkml:trace contextRef="#ctx0" brushRef="#br0" timeOffset="13543.38">31337 13021 1260 0,'0'0'56'0,"0"0"11"0,0 0-54 0,0 0-13 16,0 0 0-16,0 0 0 0,0 0 19 0,0 0 1 15,0 0 0-15,0 0 0 0,0 0-9 0,0-6-2 16,-7 6 0-16,0 0 0 0,0-7 44 0,-3 7 9 16,-1 0 2-16,0 7 0 0,-3-7 5 0,4 0 2 0,-4 0 0 0,3 6 0 15,-3-12-3-15,-4 12 0 0,4-6 0 0,0 3 0 16,0-3-18-16,0 0-4 0,-4 6-1 0,4-6 0 16,0 0-17-16,3 0-3 0,-3 3-1 0,0-3 0 15,0 0 12-15,3 0 1 0,1 7 1 0,-1-7 0 16,1 0-38-16,-1 0 0 0,4 0 0 0,-4 3 0 15,1-3 12-15,3 0 4 0,7 0 0 0,0 0 1 16,-7 0-5-16,3 0-2 0,-3 0 0 0,7 0 0 16,0 0 1-16,0 0 0 0,0 0 0 0,0 0 0 0,0 0-11 0,0 0 0 15,0 0 0-15,0 0 0 16,0 0 0-16,0 0 0 0,0 0 0 0,0 0 0 16,-3 9 0-16,3-9 0 0,0 0-9 0,0 10 9 15,0-10 0-15,0 6 12 0,0-6-1 0,3 9-1 16,-3-9 10-16,4 10 3 0,-1-1 0 0,1 1 0 15,-1-4-23-15,-3 3 0 0,0-9 0 0,4 10 8 0,-1-1-8 0,1 7 12 16,-1-4-4-16,-3 4 0 0,7-7-8 0,-7 10 0 16,4 0 0-16,-1-3 0 0,-3 12 0 0,4-3 0 15,3 3-11-15,-3 0 11 0,-1 7 0 0,1-7 0 16,3 13 0-16,-4-3 0 0,1-4 0 0,-1 13 0 16,1-6 11-16,-1 6-3 0,1 3-8 0,-1-3 0 15,1 6 0-15,-1 4 0 0,1 2 0 0,0-2 0 0,-4 6 0 0,0-4 0 16,-8 10 0-16,5-6 0 0,-1-7 0 0,-3 4 0 0,-3-4 0 0,3-2 0 31,0-1 0-31,0 7 0 0,-4-4 0 0,0-3 0 0,4 4 0 0,0-4 0 16,0 0 0-16,4-2 0 15,-8-8 0-15,4 1 0 0,4-6 0 0,3 0 12 16,-7-4-2-16,-1 4-1 0,5-4-1 0,-1 1-8 16,1-7 12-16,-4 0-4 0,3 7 0 0,1-10-8 0,3 3 12 15,-4-3-4-15,-3 0-8 0,0-3 0 0,4 3 0 0,-4 0 8 16,3-3-8-16,0 0 10 0,-3-3-10 0,4-6 10 15,-4 2-10-15,3 4 0 0,-3-10 0 0,4 7 8 16,-1-7-8-16,-3 1 0 0,4 6 0 0,3-7 8 16,-7-6-8-16,7 7 10 0,0-10-10 0,0 6 10 15,-4 3 2-15,4 1 1 0,0-4 0 0,-3 3 0 16,3-6-13-16,0 7 0 0,-4-4 0 0,4 4-10 16,0-1 10-16,0 0 0 0,-4-2 0 0,4-4 0 0,-3 6 0 15,-1 1 0-15,4-4 0 0,0-6 0 0,0 0 0 0,-3 3 0 16,-1 3 0-16,4-6 0 0,0 0 0 0,0 0 0 15,-3 7 8-15,-4-4-8 0,3-3 0 0,4 0 8 16,0 0-8-16,0 0 0 0,-7 6 8 0,7-6-8 16,0 0 10-16,0 0-10 0,0 0 11 15,0 0-11-15,0 0 12 0,0 0-12 16,0 0 0-16,0 0 0 0,0 0 0 0,0 0 0 0,0 0 0 0,0 0 0 16,0 0 0-16,0 0 0 0,0 0 0 0,0 0 0 15,0 0 0-15,0 0 0 0,0 0 8 0,0 0-8 16,0 0 0-16,0 0 0 0,0 0 8 0,11-6-8 15,-11 6 9-15,10 0-9 0,1 0 0 0,0 0 8 16,3 0-8-16,0 0 0 0,0 0 0 0,7 0 0 0,-3 6 0 0,3-3 0 16,0-3 0-16,0 6 0 15,0-6 0-15,0 3 0 0,4 4 0 0,-4-4 0 16,1 3 0-16,-5-3 0 0,4 4 8 0,-3 2-8 0,0-3 0 0,-4-3 9 0,0 7-9 0,-4-4-16 16,5-3 4-16,-5 3 1 15,-3-2 3-15,0 2 0 0,-7-6 0 0,0 0 0 31,0 0-168-31,0 0-34 0,0 0-6 0,-3-10-876 0</inkml:trace>
  <inkml:trace contextRef="#ctx0" brushRef="#br0" timeOffset="14298.09">31514 13347 172 0,'0'0'8'0,"0"0"1"0,0 0-9 0,7 0 0 16,-4-9 0-16,4 9 0 0,-3-10 180 0,-4 10 35 15,0 0 6-15,7 0 2 0,0-9-134 0,-7 9-26 16,0 0-6-16,0 0-1 0,3 0 52 0,-3 0 11 15,0 0 1-15,0 0 1 0,0 0 2 0,0 0 0 16,0 0 0-16,0 0 0 0,8 9-47 0,-5 1-10 16,4 5-2-16,-3 4 0 0,-1 0-28 0,-3 0-5 0,4 6-2 0,-1 3 0 15,1 3-20-15,-1 1-9 16,-3 2 8-16,0 1-8 0,4-1 0 0,-4-6 0 0,0 10 0 0,0-7 0 16,0 1 0-16,3-1 0 0,-3-9 0 0,0 9 0 15,0-9 0-15,-3-3-11 0,3 3 1 0,-4-3 0 16,1-10-30-16,-1 7-5 0,4-3-2 0,0-7-626 15,-3 3-126-15</inkml:trace>
  <inkml:trace contextRef="#ctx0" brushRef="#br0" timeOffset="16229.71">31549 14802 990 0,'0'0'44'0,"0"0"8"0,7-3-41 0,-7 3-11 0,4-6 0 0,3 3 0 15,-4-4 37-15,1 4 6 0,-4 3 1 0,3-6 0 16,1-4 32-16,-4 10 6 0,0 0 2 0,0 0 0 15,0 0 15-15,0 0 3 0,-7 7 1 0,0-4 0 16,0 3-23-16,-1-3-4 0,1 4 0 0,-3-4-1 16,-1 3-11-16,4 3-3 0,-3 1 0 0,-1 9 0 15,-3-4-11-15,3 4-2 0,-3 0-1 0,0 6 0 0,0 3-38 0,0-3-9 16,0 0 0-16,3 4 0 16,1-4 14-16,3 3 1 0,-4 0 0 0,4 0 0 0,3-3-5 15,1 4-1-15,-1-4 0 0,1 3 0 16,6-3-9-16,1-6 0 0,-1 6 0 0,4-13 0 0,-3 4-16 0,3 3 5 15,7-10 1-15,0 1 0 0,0-1 10 0,0-3 0 16,4 1 0-16,0-7 0 0,-1-7-12 0,1 7 4 16,0-6 0-16,-1-3 0 0,4-1 8 0,-3 1 11 15,0-4-3-15,-1-2 0 0,-3-1 4 0,1-3 0 16,-1-6 0-16,-4 3 0 0,1-3 0 0,-1 0 0 16,1-3 0-16,-7 3 0 0,3-4 11 0,0 4 2 15,-4-3 1-15,1 0 0 0,-4 0-10 0,3-4-1 0,-3 4-1 0,-3 0 0 16,3 3-14-16,-4-3 0 15,-6 9 0-15,3 0 0 0,3 3-9 0,-7 1-5 16,1 5-1-16,3 7 0 16,-4-6-16-16,1 2-3 0,-1 4-1 0,0 3 0 15,1-6-16-15,3 6-3 0,-4 6-1 0,11-6 0 16,0 0-83-16,0 0-17 0,0 0-3 0,0 0-736 0</inkml:trace>
  <inkml:trace contextRef="#ctx0" brushRef="#br0" timeOffset="17703.08">31814 13077 979 0,'0'0'43'0,"-8"0"9"0,1 0-41 0,-3 7-11 0,3-4 0 0,0-3 0 16,3 6 117-16,4-6 22 0,-7 3 4 0,7-3 1 16,0 0-82-16,0 0-16 0,-7 0-3 0,7 0-1 0,0 0 0 0,0 0 0 15,0 0 0-15,0 0 0 0,0 0 16 0,0 0 3 16,0 0 1-16,0 0 0 0,0 0 6 16,0 0 2-16,0 0 0 0,0 0 0 15,0 0-22-15,0 0-5 0,0 0-1 0,11 0 0 16,-11 0-27-16,10 0-6 0,-3 0-1 0,4 0 0 15,-1 0-8-15,1 0 0 0,0 0 0 0,-1-3 0 0,1 3 0 0,-1 0 0 16,4 0 0-16,1 0 0 0,2 0 0 0,-3 0 0 16,4-6 0-16,0 6 0 0,-1 0 0 0,1 0 12 15,-4 0-4-15,4 0 0 0,-4 0-8 0,0 0 0 16,0 0 0-16,-3 0 0 0,-1 0 0 0,-3 0 0 16,-7 0 0-16,7 0 8 0,4 0-8 0,-11 0 0 0,0 0 0 15,0 0 0-15,0 0 13 0,7 0 1 0,-7 0 0 0,0 0 0 16,10 0-3-16,-10 0-1 0,0 0 0 15,8 0 0-15,-8 0-10 0,0 0 0 16,10 0 0-16,-10 0 0 0,11 0 0 0,-11 0 0 0,0 0 0 0,0 0 0 16,0 0 0-16,0 0 8 0,0 0-8 0,3 9 8 15,-3-9 3-15,7 6 0 0,-7-6 0 0,4 4 0 16,-4-4 9-16,3 9 1 0,-3-9 1 0,4 6 0 16,-4-6-8-16,0 10-2 0,-4-1 0 0,4-3 0 15,0-6-12-15,4 10 0 0,-1-1 0 0,-3 1 0 16,4-1 14-16,-4 0-3 0,0 1-1 0,3-1 0 15,1 7-10-15,0-4 0 0,-4 4 0 0,3 9-11 16,1-6 11-16,-1 15 0 0,-3-5 8 0,4 8-8 16,-1 7 0-16,1 6 0 0,-4 4-10 0,0 2 10 15,0 16-8-15,0-3 8 0,0-3 0 0,0 3 0 16,-4 3-16-16,4 0 3 0,0-3 1 0,-3-3 0 16,3 3 12-16,-4-6 0 0,-3 0-10 0,4 6 10 0,-5-7 0 0,1 4-11 15,-7 6 11-15,0-3-8 31,0 10-22-31,0-13-4 0,-4-4-1 0,1-2 0 0,-1-4 17 0,0-2 3 0,4-1 1 0,4 0 0 0,-1-9 14 0,1 0 10 16,-1-6-2-16,0 6 0 16,4-10 2-16,4 4 0 0,-1-4 0 0,1 1 0 0,3-7-19 15,0 0-4-15,0-3-1 0,0 3 0 0,3-9 14 0,1 3 15 16,-4-3-3-16,3 0-1 0,1 0-1 0,-1-4 0 0,1-2 0 0,-1 3 0 16,1 2-2-16,-1-8 0 0,1 5 0 0,0-2 0 0,-8 0 12 0,4-4 3 31,0-9 0-31,0 0 0 0,0 9-23 0,0-9 0 15,-4 3 0-15,4-3 0 0,0 0 0 0,0 0 12 16,0 0-4-16,0 0 0 0,0 0-8 0,0 10 0 16,0-10 0-16,0 0 0 0,0 0 13 0,0 0-1 0,0 0-1 0,-3 6 0 15,-1-3-11-15,4-3 0 16,0 0 0-16,0 0 8 0,0 0-8 0,0 0 0 0,0 0 0 0,0 0 0 16,0 0 0-16,0 0 0 0,0 0 0 15,0 0 0-15,-3 7 0 0,3-7 0 0,0 0 0 0,0 0 0 16,0 0 0-16,0 0 0 0,0 0 0 0,0 0 0 15,0 0 0-15,0 0 0 0,0 0 0 0,0 0 0 16,0 0 0-16,0 0 0 0,0 9 0 0,0-9 0 16,0 0 8-16,-4 6-8 0,4-6 12 0,-3 3-4 0,3-3-8 0,0 0 0 15,0 0 0-15,0 0 0 16,0 0 0-16,0 0 0 0,0 0 12 0,0 0-4 0,0 0-8 16,0 0 8-16,0 0-8 0,0 0 8 15,0 0-8-15,0 0 0 0,0 0 9 0,0 0-9 16,0 0 0-16,0 0 0 0,0 0 0 0,0 0 0 0,0 0 0 15,0 0 0-15,0 0-12 0,0 0 4 16,-4 7 8-16,4-7 0 0,0 0-9 0,0 0 9 0,0 0 22 0,0 0 9 16,-3 3 1-16,3-3 1 0,-4 6-18 0,4-6-4 15,-7 3-1-15,7-3 0 0,0 0 5 0,-7 0 1 16,0 6 0-16,4-2 0 0,-4-4 17 0,7 0 4 16,-8 0 1-16,1 0 0 0,-3 6-23 0,3-6-5 15,0 0-1-15,0 0 0 0,-4 0 3 0,4 9 1 0,0-9 0 0,-4 0 0 16,4 0-13-16,0 0 0 0,4 0 8 0,3 0-8 15,-7 0 0-15,7 0-16 16,-7-6 3-16,7 6 1 16,-7-3-91-16,7 3-17 0,-4-6-4 0,1 2-754 15,-1-5-150-15</inkml:trace>
  <inkml:trace contextRef="#ctx0" brushRef="#br0" timeOffset="18590.32">32586 14068 115 0,'0'0'10'0,"0"0"-10"16,0 0 0-16,4-9 0 0,-1 3 174 0,1 2 33 15,-1-2 6-15,1-3 2 0,3 6-73 0,-7 3-14 16,0 0-4-16,3-7 0 0,1-2-40 0,-4 9-8 0,0 0-1 0,0 0-1 16,0 0 9-16,0 0 1 15,0 0 1-15,0 0 0 0,0 0 8 0,0 0 2 16,0 9 0-16,0 7 0 0,-4 3-27 0,4 0-6 16,-3-1-1-16,-1 14 0 0,1-4-25 0,-1 10-6 15,-3-1-1-15,4 7 0 0,-1 6-19 0,1-6-10 16,-1 0 10-16,1-3-10 0,-1 3 0 0,0 0 8 0,1 0-8 0,-1-7 0 15,1-2 0-15,-1-1 0 0,4-5-12 0,-3-4 12 16,3 3-28-16,-4-9 0 0,1 6 1 0,-1-6 0 31,1-10-97-31,-1 7-20 0,4-7-4 0</inkml:trace>
  <inkml:trace contextRef="#ctx0" brushRef="#br0" timeOffset="18875.02">32297 14532 576 0,'0'0'25'0,"0"0"6"0,0 0-31 0,0 0 0 0,0 0 0 0,0 0 0 16,0 0 324-16,0 0 60 15,0 0 11-15,10-3 2 0,1-3-262 0,0 6-53 16,6 0-10-16,-3-6-3 0,4 3-14 0,3 3-3 15,-3 0-1-15,3 0 0 0,4-7-25 0,-4 7-5 16,-4 0-1-16,5 0 0 0,-1 0-20 0,-4 0 0 16,5 0 0-16,-5-3 8 0,-3 3-21 0,0-6-4 15,1 6-1-15,-5 0 0 16,1 0-131-16,-1-3-27 0,1-4-4 0</inkml:trace>
  <inkml:trace contextRef="#ctx0" brushRef="#br0" timeOffset="19698.64">33105 13585 1936 0,'0'0'43'0,"0"0"9"0,0 0 1 0,0 0 1 0,0 0-43 0,3 10-11 16,4-4 0-16,-3 3 0 0,-1-5 54 0,1 11 9 16,-1-2 1-16,1 2 1 0,3 4-9 0,-4 6-1 15,-3 4-1-15,4-1 0 0,0 13-10 0,-1-4-1 16,-3 7-1-16,0 3 0 0,0 3-30 0,-3-3-12 16,3 4 8-16,-8-4-8 0,5 6 12 0,-4 0-4 15,3 1 0-15,-3-7 0 0,4 3-8 0,-4-6 0 16,0-4 9-16,7-5-9 0,-4-1 9 0,4 1-9 0,-3 2 12 0,-1-11-12 15,1 8 23-15,-4-6-3 0,-1 1 0 0,1-4 0 16,0 3 4-16,4-3 1 0,-4-6 0 0,3 0 0 16,-3-4 22-16,4-5 4 0,3-1 1 0,-4-3 0 15,1-3-36-15,3-3-8 0,0 0 0 0,0 0-8 16,0 0 9-16,0 0-9 0,0 0 0 0,3-9 9 16,-3 0-1-16,4-7 0 0,-4 3 0 0,0-5 0 15,7-4-8-15,-4 3 0 0,1-9 9 0,3 3-9 16,0-4 0-16,0 10 0 0,-4-9 0 0,5-3 8 0,-1 3-8 0,0 3 0 0,3-4 0 0,1 1 0 15,3 0 0-15,4-7 0 16,-1 1 0-16,-3 9-8 16,4 3 8-16,-7 0-10 0,3 9 10 0,0-2-10 15,-4 5 10-15,4 1-12 0,-3 0 12 0,0 9-12 0,3 0 12 0,-4 3 0 16,4 3 0-16,-3 3 0 0,3 1 0 0,-3 5 0 16,-1-5 0-16,1 9 0 0,-4-4 0 15,3 4-10-15,1 0 10 0,0 6-13 16,-4-3-16-16,0 3-3 0,0 3-1 0,0-3 0 0,0 4 33 0,-4-4 0 15,5 3 0-15,-5 3 0 0,-3-3 0 0,4 1 0 16,-4-4 0-16,0-6 0 0,-4 9-10 0,4-3 2 16,-3-6 0-16,3 6 0 0,-8-6 8 0,5-1 0 15,-1-2 0-15,-3-3 0 0,0-4 0 0,0 4 11 16,0-4-3-16,0 0 0 0,0-5 20 0,-4 2 3 0,1-3 1 16,-1-3 0-16,-3 6-22 0,-3-3-10 15,-1-3 10-15,0 0-10 0,1 0 14 0,-5-3-3 0,1 3-1 0,-3-6 0 16,-1 6-2-16,4 0-8 0,-4 0 12 0,11 0-4 15,-4-3-8-15,4 3 0 16,0-6 0-16,0 2 8 0,-4-2-87 0,1-3-17 0,6-1-4 0</inkml:trace>
  <inkml:trace contextRef="#ctx0" brushRef="#br0" timeOffset="28482.4">29411 13783 172 0,'0'0'8'0,"0"0"1"0,0 0-9 0,0 0 0 0,0 0 0 0,0 0 0 15,7-3 260-15,0-3 51 0,0-1 9 0,-3 4 3 16,3-3-252-16,-4-4-51 0,-3 10-9 0,4-3-3 15,-1-6 39-15,-3 9 7 0,0 0 2 0,0 0 0 16,0 0 29-16,-3-6 7 0,-1 2 0 0,4 4 1 16,0 0-18-16,-3-6-4 0,-4 6-1 0,0 0 0 15,0-3-28-15,0-3-6 0,-4 6 0 0,0 0-1 16,1 0-35-16,-1 0 0 0,-3 0 0 0,4 0 0 16,-1 0 12-16,4 0-12 0,0 0 12 0,0 0-12 15,-4 0 16-15,4-6-4 0,-3 6-1 0,3 0 0 16,0 0-3-16,-1 0 0 0,-2-4 0 0,3 8 0 15,0-4-8-15,0 0 0 0,0 6 0 0,0-6 0 0,7 0 0 0,-4 0 0 16,4 0 0-16,0 0 0 0,-7 0 0 0,7 0 0 16,0 0 0-16,0 0 0 0,0 0 0 0,0 0 0 15,0 0 0-15,0 0 0 0,0 0 0 0,0 0 0 16,0 0 0-16,0 0 0 0,0 0 0 0,0 0 0 16,0 0 0-16,0 0 0 0,0 0 25 0,0 9 7 15,-4 1 0-15,4-4 1 0,0-6-25 0,0 0-8 16,0 0 0-16,0 9 0 0,0 1 10 0,0-1-2 15,0 1 0-15,0-1 0 0,0 0-8 0,0 1 0 16,0-1 0-16,0 7 0 0,-3-7 0 0,3 7 8 0,-4-4-8 0,4 4 8 16,0 0-8-16,-3-4 0 0,-1 7 0 15,4-3-11-15,-3 0 11 0,-1 2 0 0,1 1 0 0,-1 9 8 16,1-9-8-16,-1 13 0 0,-3-4 0 0,0 9 0 16,0-2 0-16,-4 3 0 0,4 5 0 0,-3 1 0 15,-1-6 0-15,-3 6 0 0,7 0 0 0,0-10 0 16,0 4 0-16,0-4 0 0,0-5 0 0,3 5 0 15,-3-6 0-15,4 4 0 0,-4-4 0 0,3 0 8 16,1-9-8-16,-4 6 12 0,3 0-4 0,1-3 0 0,-5 3-8 0,5-6 8 16,-1-3-8-16,1 2 8 0,-1 1 0 0,-3 0 0 0,4-3 0 0,-1-1 0 31,1-2-8-31,-1 3 0 0,1 2 0 0,-1-2-8 0,1-3 8 0,-1-4 0 16,1 4 0-16,3-4 8 15,-4 0-8-15,0 1 0 0,1-7 0 0,3-3 0 16,0 0 0-16,0 0 0 0,0 9 0 0,0-9 0 0,0 0 27 0,0 0 4 15,0 0 1-15,0 0 0 0,-4 7-14 0,4-7-2 16,0 0-1-16,4 3 0 0,-4-3-5 0,0 0-1 16,0 0 0-16,7 6 0 0,0 3-1 0,0-9 0 15,0 10 0-15,4-10 0 0,-1 6-8 0,1-3 0 16,0 4 0-16,-4-4 0 0,3-3 12 0,1 6 0 16,-1-3 0-16,4 3 0 0,-3-6 6 0,0 7 2 15,-1-7 0-15,4 3 0 0,-7-3-20 0,7 0 0 16,-3 0 0-16,3 0 0 0,-3 0 0 0,3 0 0 15,-4 0 0-15,5 0 0 0,-1 0 0 0,0-3 0 16,3 3 0-16,-6-7 0 0,3 7-12 0,-3 0-7 0,-1 0-1 0,4 0 0 31,-3-6-9-31,0 3-3 0,-1 3 0 0,-3-6 0 16,4 6-113-16,-4 0-23 0,-4-3-5 0,-3 3-880 0</inkml:trace>
  <inkml:trace contextRef="#ctx0" brushRef="#br0" timeOffset="29009.17">29471 14131 230 0,'0'0'20'0,"0"0"-20"15,0-9 0-15,0 9 0 0,4-10 264 0,-4 1 49 16,3 2 10-16,4-2 1 0,-3 0-257 0,3-1-52 15,-4 1-15-15,1-1 0 0,-1 1 17 0,1 3-2 16,-4 6-1-16,0 0 0 0,0 0 45 0,0 0 9 16,0 0 1-16,0 0 1 0,0-10 33 0,0 10 6 0,0 0 2 0,0 0 0 15,0 0-46-15,0 0-9 16,0 0-1-16,0 16-1 0,0-7-18 0,0 1-4 0,0-1-1 0,3 7 0 16,-3-4-3-16,4-2 0 0,-1 6 0 0,1 2 0 15,0-2-9-15,-1 3-3 0,-3 0 0 0,0 6 0 16,4-6-6-16,-4 9-2 0,3-3 0 0,-3 0 0 15,-3 3 20-15,3 0 3 0,-4-2 1 0,4 2 0 16,-3-9-32-16,3 6-20 0,-4 0 4 0,0-6 0 16,1-1 25-16,-1 7 6 0,4-12 1 0,-3 3 0 0,-1 2-16 0,1-8 0 0,3-1 0 0,-4-2 0 47,4 2-42-47,0-9-11 0,0 0-3 0,0 0 0 0,0 0-160 0,0 0-32 15,0 0-6-15,4-16-2 0</inkml:trace>
  <inkml:trace contextRef="#ctx0" brushRef="#br0" timeOffset="29840.71">30304 14087 979 0,'0'0'87'0,"0"0"-70"0,0 0-17 0,0 0 0 15,0 0 156-15,0 0 28 0,0 0 6 0,0 0 1 16,0 0-124-16,0 0-25 0,3-3-5 0,-3 3-1 15,0 0-13-15,0 0-3 0,0 0-1 0,0 0 0 16,0 0 37-16,0 0 7 0,0 0 1 0,0 9 1 16,0 1 2-16,0-1 0 0,0 10 0 0,-3-3 0 15,3 2-14-15,-4 1-2 0,4 10-1 0,0-4 0 0,0 3-25 0,0 6-5 16,-3-5 0-16,3 5-1 16,-4 1-11-16,1-1-8 0,-1-6 12 0,0 7-12 15,-3-7 14-15,4 10-4 0,-4-7-1 0,0 0 0 16,0 4-9-16,-4-7-16 0,4 3 4 0,0-2 1 15,-4-1 35-15,4-9 6 0,0 6 2 0,0 3 0 16,4-12-58-16,-1-1-11 16,4-12-3-16,0 7 0 0,0-10-89 0,0 0-19 0,7-10-3 0,0 1-841 15</inkml:trace>
  <inkml:trace contextRef="#ctx0" brushRef="#br0" timeOffset="30974.91">30417 13802 115 0,'-8'-3'0'0,"8"3"10"0,0 0-10 0,0 0 0 0,0 0 0 0,0 0 0 16,4-10 212-16,-4 4 41 0,0-3 8 0,0-1 2 16,0 10-175-16,0 0-36 0,0-6-6 0,0 6-2 15,-7 0 31-15,7 0 5 0,0 0 2 0,0 0 0 0,0 0 1 16,0 0 0-16,-7-3 0 0,3 3 0 15,-3-7 1-15,4 7 1 0,-1 0 0 0,4 0 0 0,-3 7-28 0,3-7-5 0,0 0-2 0,0 0 0 16,0 0 0-16,0 0 0 16,0 0 0-16,0 0 0 15,0 0-23-15,0 0-5 0,10 3-1 0,-3-3 0 16,4 0-9-16,0 6-1 0,3-6-1 0,3 3 0 0,1 4-10 0,0-1 0 16,-1-3 0-16,4 3 0 0,-3-3 0 0,0 4 8 15,-1-4-8-15,1 3 0 0,-4-3 14 0,0 3-2 16,0-6-1-16,-3 10 0 0,-1-1-11 0,1-9-16 15,-4 10 4-15,0-4 1 0,-7-6 11 0,11 3 0 16,-11-3 0-16,0 0 0 0,0 0 24 0,3 9 6 16,-3-9 2-16,0 0 0 0,0 0-16 0,0 0-4 15,0 0 0-15,0 0 0 0,7 7 3 0,-7-7 0 16,0 0 0-16,0 0 0 0,0 0-15 0,0 0 11 16,0 9-11-16,0-9 10 0,-3 3 2 0,3-3 0 0,-4 7 0 0,1 2 0 15,-4-3 6-15,7-6 2 0,-4 3 0 0,4-3 0 16,-7 10-20-16,7-10-17 0,-3 9 3 0,-1-3 1 15,0-2 13-15,4-4 0 0,0 12-10 0,0-12 10 16,0 13 0-16,0-4 0 0,-3 0 8 0,3 1-8 16,3-1 13-16,-3 7-2 0,0-7-1 0,0 7 0 15,0-3-10-15,0 9 0 0,0-4 0 0,-3 1 0 16,3 9 0-16,-4-3 0 0,4 4 0 0,-3-1 0 0,-1 6 0 0,1 1 0 16,-1 3 0-16,4-4 0 15,-3-6 0-15,-1 7 0 0,-3-7-14 0,4 6 5 16,-1-5 9-16,4 5 0 0,-3-9 0 0,-1 3 0 15,1-2 0-15,3 2 0 0,-4 0 0 0,0-3 0 0,1 3 0 16,-1-6 12-16,4-3-4 0,-3 0 0 16,-1 0-8-16,4 0 0 0,0-1 0 0,-3-2 0 0,3 3 8 0,-4-3 0 15,4-7 0-15,-3 7 0 0,-1-4-8 0,4-2 0 16,-3-1 0-16,3 0 0 16,0-2 0-16,-4 2 8 0,4 0-8 0,0-9 8 0,0 0 0 0,-3 10 0 15,3-10 0-15,0 6 0 0,0-6-8 0,0 10 0 16,0-10 0-16,0 3 0 0,0-3 0 0,0 6 0 15,0-6 0-15,0 0 0 0,0 9 0 0,0-9 8 16,3 10-8-16,-3-10 8 0,0 0-8 0,0 0 0 16,4 6 0-16,-4-6 0 0,0 0 0 0,3 9 0 0,-3-9 0 0,0 0 8 15,0 0-8-15,0 4 0 0,0-4 0 0,0 0 8 16,0 0-8-16,0 9 0 16,0-9 0-16,0 0 0 0,0 0 0 0,0 9 0 0,0-9 0 0,0 0 0 15,4 7 0-15,-4-7 0 0,0 0-8 0,0 0 8 16,0 0 0-16,0 0 0 0,0 0 9 0,0 0-9 15,0 0 11-15,0 0-11 0,0 0 10 0,0 0-10 16,0 0 16-16,0 0-2 0,0 0-1 0,0 0 0 16,0 0-2-16,0 0-1 0,0 0 0 0,0 0 0 15,-4 9 0-15,4-9 0 0,0 0 0 0,-3 0 0 16,-4 9 0-16,0-9 0 0,0 10 0 0,3-10 0 16,4 0 1-16,-7 6 0 0,0-3 0 0,-4 4 0 15,1-7 3-15,-1 3 1 0,1-3 0 0,-1 0 0 0,-3 0 0 0,3 6 0 16,-3-6 0-16,4 3 0 15,-4-3-3-15,-1 0-1 0,5 0 0 0,-4 0 0 0,3 0-11 16,1 0 0-16,-1 0 0 0,0 0 0 16,4-3-44-1,-3 3-10-15,3-6-2 0,3 3-1406 0</inkml:trace>
  <inkml:trace contextRef="#ctx0" brushRef="#br0" timeOffset="43384.5">27563 16379 1335 0,'0'0'59'0,"-8"-6"13"0,1 3-58 0,0 3-14 15,0 0 0-15,0-6 0 0,-3 3 28 0,3 3 4 16,-4 0 0-16,0 0 0 0,1 0-2 0,-1 0 0 0,-3 0 0 15,4 0 0-15,-1 3 29 0,-3-3 5 0,3 6 2 0,-3-6 0 16,0 3-2-16,4 3-1 0,-5 1 0 0,5-4 0 16,-4 6 1-16,3 1 1 0,-3-1 0 15,3-3 0-15,1 13-52 0,-1-3-13 0,4-4 0 0,0 7 0 16,4 6 0-16,-4-6-13 0,3 6 2 0,-3 3 1 16,7-3 10-16,-4 4 14 0,1 5-3 15,3 4-1-15,0-4-10 0,0 7 0 0,3-10 0 0,1 4 0 31,3-1-28-31,4 1-8 0,-8-7-2 0,8 0 0 0,-1-9 15 0,1 6 3 0,3-9 1 0,0-4 0 16,0 4-16 0,0-6-3-16,4-4-1 0,-4-3 0 0,0-3 15 0,4-3 4 0,-4-3 0 0,4-4 0 15,-1-6 20-15,1 4-9 0,3-7 9 0,-3-3 0 0,-1 0 0 0,4-3 12 16,-3 0 0-16,0-3 0 16,-1 3 15-16,1-7 2 0,-4 1 1 0,-3 3 0 0,-1-7-7 0,-3 7-2 15,0-6 0-15,-7-1 0 0,0-3-21 0,-3 4 9 16,-1-4-9-16,1 4 0 0,-8-1 14 0,1 4-4 15,-1 0-1-15,4 2 0 0,-7-5-1 0,0 12 0 16,0-3 0-16,3 6 0 0,-3-6-8 0,3 9 8 16,-3 7-8-16,0-1 8 0,0 1-8 0,4 0 0 15,-5-1-12-15,5 10 12 16,-1 0-32-16,1 0 0 0,-1 0 1 0,4 0 0 16,0 0-12-16,0 0-2 0,0 10-1 0,3-10 0 0,1 9-118 0,-1-3-24 0,4 4-5 0,4-1-1 0</inkml:trace>
  <inkml:trace contextRef="#ctx0" brushRef="#br0" timeOffset="43819.16">28071 16533 172 0,'0'0'16'0,"0"0"-16"15,0 0 0-15,0 0 0 0,0 0 374 0,0 0 72 0,0 0 14 0,0 0 4 16,0 0-357-16,10 6-71 16,-3-6-15-16,4 0-2 0,3 3-8 0,-4-3-2 0,8-3 0 0,-4 3 0 15,4 0-9-15,-4 0 0 0,-3 0 9 0,6 0-9 16,1 0 0-16,-4 0-18 0,4 0 3 0,-1 0 1 31,-3 0-35-31,4 0-7 0,-4 0-2 0,0 0-729 0</inkml:trace>
  <inkml:trace contextRef="#ctx0" brushRef="#br0" timeOffset="44179.49">27951 16806 1324 0,'0'0'118'0,"0"0"-94"0,0 0-24 0,0 0 0 0,0 0 150 0,3-6 26 16,1-4 4-16,3 1 2 0,0 2-152 0,0 4-30 15,3-3 0-15,5-3-13 0,-5 9 13 0,8-3 0 0,-1 3 0 16,1-7 0-16,0 7 0 0,6 0 0 0,1 0 9 0,0 0-9 16,-4 0 18-16,-3 0-2 15,3 7-1-15,0-7 0 0,0 3-27 0,0 3-6 16,-3-3-1-16,-1-3 0 0,1 0-132 15,-4 6-26-15,0-6-6 0,-3 0-1 0</inkml:trace>
  <inkml:trace contextRef="#ctx0" brushRef="#br0" timeOffset="45662.24">29111 16154 57 0,'0'0'0'0,"0"0"0"0,0 0 0 0,0 0 0 16,0 0 185-16,0 0 32 0,0 0 7 0,0 0 0 0,0 0-163 0,0 0-33 15,0 0-6-15,0 0-2 16,0 0 56-16,0 0 10 0,0 0 2 0,0 0 1 16,0 0 15-16,0 0 4 0,0 0 0 0,0 0 0 15,0 0-38-15,0 0-7 0,0 0-2 0,0 0 0 16,0 0-21-16,4 3-5 0,-1 6-1 0,1 1 0 0,-4-1-9 0,3 7-1 15,-3-1-1-15,0 4 0 0,0 0-9 0,4 6-2 16,-1-3 0-16,1 12 0 0,-1-5-12 16,-3 5 0-16,4 1 0 0,-4 2 0 0,4-2 0 0,-1-1 0 15,1 4 0-15,-1-4 0 0,-3-5 0 0,4 5 0 16,-4 1 0-16,0-7 0 0,0 0 0 0,0 7 0 0,0-10 0 0,0 3 0 16,0-3-11-16,-4 0-5 15,4-3 0-15,-3-6-1 16,-1 2-28-16,1-8-6 0,3-1-1 0,0 1-809 0</inkml:trace>
  <inkml:trace contextRef="#ctx0" brushRef="#br0" timeOffset="47044.86">29887 16298 806 0,'0'0'72'0,"0"0"-58"0,0 3-14 0,0 3 0 16,-3 4 223-16,3-1 41 0,0 0 9 0,0 1 2 15,3 6-220-15,-3 2-44 0,4-2-11 0,-4 3 0 32,0 0-25-32,-4 6-7 0,4-3-2 0,0 3 0 0,0 0 24 0,0-6 10 0,-3 6-8 0,-1-6 8 15,8-1-8-15,-4 1 8 0,-7 0-8 0,7-3 8 16,3-1-13-16,-3-2 2 0,-3-4 1 0,-1 1-471 15,4-1-95-15</inkml:trace>
  <inkml:trace contextRef="#ctx0" brushRef="#br0" timeOffset="47306.21">29644 16605 1648 0,'0'0'73'0,"0"0"15"0,0 0-70 0,0 0-18 0,0 0 0 0,0 0 0 16,11-3 66-16,-1 3 10 16,1-9 1-16,3 2 1 0,3 4-38 0,-2-3-7 0,6 3-1 0,-4-3-1 15,5 2-23-15,-1-2-8 0,0 6 0 0,-4-3 9 16,5-3-9-16,-1 6 0 15,-4 0 0-15,5 0 0 16,-5 9-50-16,4-9-2 0,-3 0-1 0,0 10-520 0,-1-4-104 0</inkml:trace>
  <inkml:trace contextRef="#ctx0" brushRef="#br0" timeOffset="47848.42">30625 16342 2012 0,'0'0'44'0,"0"0"10"0,0-7 2 0,0-2 0 0,-4 0-45 0,4 9-11 16,0-7 0-16,0 7 0 0,0 0 36 0,0 0 6 15,0 0 1-15,0 0 0 0,-10-3-24 0,2 6-5 16,1 4-1-16,0-7 0 0,0 9-1 0,0 0-1 16,0 1 0-16,0 6 0 0,-3-4-11 0,-1 10 0 15,4-3 0-15,0 0 0 0,-4 6 0 0,4 3 0 16,0-9 0-16,0 9 0 0,0-6 0 0,4 0 0 16,-1-3 0-16,0 3 0 0,4-4 0 0,-3 1 12 15,3 0-4-15,3-3 0 0,-3-4-8 0,8 4 0 16,-1-7-12-16,3 1 12 15,-3-1-33-15,4 1 1 0,3-10 0 0,-3 6 0 0,-1-12 20 0,4 6 4 0,0 0 8 0,-3-3-13 16,3-4 13-16,0-2-12 0,0-1 12 0,-3 1-12 0,3 3 12 0,-3-4 0 16,-1-2 0-16,1-4 0 15,-1 7 0-15,1-7 0 0,-4 3 12 0,3-2-12 0,-6-4 20 0,3 3-4 16,0-2 0-16,-3-1 0 16,-1-6-2-16,1 6-1 0,-4-6 0 0,0 6 0 15,0-3 3-15,-4 0 1 0,1 9 0 0,-4-5 0 16,3 2-1-16,-7 0 0 0,4-3 0 0,-3 10 0 15,-1-10-7-15,1 10-1 0,-4-1-8 0,3 1 12 16,-3 0-12-16,-4 2 0 0,4-2 0 0,0 9 0 16,0-6 0-16,-4 6 0 0,4 0-11 0,-3 0 11 15,2 0-48-15,1 6-1 0,0-6-1 0,4 3-614 16,-1 3-124-16</inkml:trace>
  <inkml:trace contextRef="#ctx0" brushRef="#br0" timeOffset="48253.3">31425 16354 2088 0,'0'0'92'0,"0"0"20"0,0 0-90 0,0 0-22 0,0 0 0 0,0 0 0 16,0 0 26-16,4 7 1 0,-4-4 0 0,7 6 0 15,-3 7-27-15,-1-7 0 0,1 10-14 0,-1 3 5 16,-6 0 9-16,3 3 0 0,0 3 0 0,-4 0-8 0,1 7 8 0,-1-7 0 0,-3 7 0 0,3-10-8 16,1 9 8-16,-1-12 0 15,1 3 8-15,-1 0-8 16,4 0 0-16,-3-6-16 0,3-6 2 0,-4 2 1 16,4-5-120-16,-3-1-24 0,3 1-5 0</inkml:trace>
  <inkml:trace contextRef="#ctx0" brushRef="#br0" timeOffset="48447.36">31189 16649 806 0,'0'0'36'0,"0"0"7"0,0 0-35 0,0 0-8 0,0 0 0 0,0 0 0 15,11 0 382-15,-1 0 74 16,-3 0 16-16,7 0 2 15,1 0-409-15,2 0-81 0,-3-3-17 0,4-3-3 16,0 6-28-16,3 0-6 0,0 0-1 0,-3-4 0 0,-1-2-70 0,4 6-15 16,8 0-2-16</inkml:trace>
  <inkml:trace contextRef="#ctx0" brushRef="#br0" timeOffset="49049.3">32085 16219 115 0,'0'0'10'0,"0"7"-10"0,0 5 0 0,0-2 0 0,0 5 334 0,-3 4 65 15,-1-3 13-15,1 3 2 0,3 6-266 0,0 3-52 16,-4 0-12-16,-3 0-1 0,7 7-14 0,-4-1-2 15,-6-5-1-15,3 5 0 0,0-6-27 0,0 7-6 0,0-7-1 0,0 3 0 16,3-2-32-16,-3-1 0 0,0-9 0 0,3 6-12 16,1-6 29-16,-1-1 7 0,4-2 0 15,-3-7 1-15,3 1-1 0,0-10 0 16,0 0 0-16,0 0 0 0,0 0 0 0,0 0 0 16,0 0 0-16,0 0 0 0,3-10 1 0,-3 1 0 15,4 0 0-15,-1-7 0 0,-3 3-15 0,7-2-10 16,-3-10 12-16,0 6-12 0,-1 0 0 0,4 0 0 15,4-6 0-15,-4 6 0 0,3 4-14 0,-3-4 3 0,8 9 1 16,-1-8 0-16,-4 8-2 0,1 1 0 0,-1-1 0 0,4 4 0 31,4-3-22-31,-4 9-5 0,0-7-1 0,0 4 0 0,-3 3 26 0,7 3 5 0,-4-3 1 0,0 7 0 16,0-7 8-16,-3 6-8 0,3-3 8 0,0 3-8 16,-4-2 0-16,1 5 0 0,3-3 0 0,-3-3 0 0,-1 13 8 0,-3-7 0 15,4 1 0-15,-4 5 0 16,0-2 0-16,-3 3-8 0,-1 3 8 0,-3-4-8 15,4 4 8-15,-4-3-8 0,0 3 8 0,-4-7-8 0,1 10 8 0,-1-3 0 16,0 0 8-16,-3-1-8 16,0 1 0-16,0-9 9 0,0 5-9 0,-3-5 0 15,-1-1 24-15,1 7-3 0,-1-13 0 0,0 6 0 16,-3-2 19-16,0-4 3 0,0 3 1 0,-4-6 0 16,-3 6-26-16,0-6-5 0,0-6-1 0,-4 6 0 0,4 0-12 0,-4-6 0 15,-3 3 0-15,0-4 0 16,0-2-17-16,3 0-7 0,-3-1 0 0,3-6-724 15,-3 4-144-15</inkml:trace>
  <inkml:trace contextRef="#ctx0" brushRef="#br0" timeOffset="51805.94">27901 17790 979 0,'0'0'87'0,"0"0"-70"0,0 0-17 0,0 0 0 0,0 0 164 0,0 0 30 15,0 0 6-15,7-3 0 0,4-3-132 0,-1 6-26 16,1-3-6-16,0-3 0 0,-1-4-17 0,4 4-3 16,0 3-1-16,1-3 0 0,2 2-2 0,1-2 0 0,3 6 0 0,0-3 0 15,4 3-13-15,-4 0 0 16,0 0-9-16,4 3 9 15,-4-3-105-15,4 6-15 0,-1-2-4 0,1-4-368 0,-4 6-73 0</inkml:trace>
  <inkml:trace contextRef="#ctx0" brushRef="#br0" timeOffset="52131.14">27975 18048 1209 0,'0'0'53'0,"0"0"12"0,0 0-52 0,0 0-13 0,0 0 0 0,0 0 0 16,7 0 139-16,4 0 25 0,-4-7 4 0,7-2 2 0,-3 6-142 0,-1-3-28 16,1 2 0-16,3-5-14 15,-3 3 6-15,3-4 8 0,0 10-13 0,0 0 5 0,-4-6 8 16,5 6 0-16,-5-3 0 0,1 6 0 16,3-3-104-16,-4 0-15 0,1 0-3 0,0 0-539 15</inkml:trace>
  <inkml:trace contextRef="#ctx0" brushRef="#br0" timeOffset="52684.43">26430 17894 288 0,'0'0'25'0,"0"0"-25"16,0 0 0-16,0 0 0 0,0 0 238 0,0 0 42 16,0 0 9-16,0 0 2 0,7 0-150 0,-7 0-29 15,7-6-7-15,4 3-1 0,-1 3-6 0,1-7-2 16,0 1 0-16,3 3 0 0,0 3-34 0,0 0-7 16,4 0-2-16,-1-6 0 0,1 6-40 0,-4 0-13 15,4 0 8-15,3 6-8 16,3-6-24-16,-2 0-8 0,-1 0-1 0,3 0-1 15,-6 3-32-15,3-3-6 0,-7 0-2 0,8 0 0 16,-8 0-114-16,3 0-22 0,-6-3-5 0</inkml:trace>
  <inkml:trace contextRef="#ctx0" brushRef="#br0" timeOffset="53104.98">27178 17540 172 0,'0'0'16'0,"0"0"-16"16,0 0 0-16,0 0 0 0,0 0 290 0,0 0 55 16,0 0 11-16,0 0 3 0,0 0-283 0,0 0-56 15,0 0-11-15,0 0-9 0,0 0 29 0,0 0-1 16,0 0 0-16,0 0 0 0,0 0 29 0,7 6 6 16,0 3 1-16,0 4 0 0,0 3-5 0,-3 9-1 0,-1-3 0 0,4 3 0 15,0 3-40-15,0 3-8 0,-3 1-2 16,3 2 0-16,-3 4-8 0,3 6 10 0,0-10-10 15,-4 10 10-15,1 0-10 0,-4-6 0 0,3 2 0 0,-3-8 0 16,4 2 0-16,-1-6 0 0,-3-3 0 0,4 4 0 16,-4-7 0-16,0-4 0 0,3 1-12 0,1 0 12 15,-1-10-173-15,-3 7-27 16,4-3-6-16,-4-13-1 0</inkml:trace>
  <inkml:trace contextRef="#ctx0" brushRef="#br0" timeOffset="55713.99">28914 17486 1558 0,'0'0'69'0,"0"0"15"0,0 0-68 0,3-9-16 15,-3-1 0-15,4 4 0 0,-1-3 107 0,-3-1 17 16,7 1 4-16,-3 0 1 0,-1-7-89 0,1 13-17 16,-4-4-4-16,7-2-1 0,-4 6 2 0,-3 3 1 15,0 0 0-15,0 0 0 0,0 0-6 0,0 0-2 16,0 0 0-16,8 9 0 0,-1 4-4 0,0 9-1 15,0-3 0-15,0-1 0 0,3 11-8 0,-6 5 12 0,3-6-12 0,0 7 12 16,-3-7 4-16,-1 7 0 0,1 9 1 0,-1-7 0 16,1 7-1-16,-4-6-1 0,0 12 0 0,0-6 0 15,0 0 1-15,0-7 1 0,0 10 0 0,-4-12 0 16,1 6-3-16,3-10-1 0,-4 3 0 0,4 1 0 16,-3-7 0-16,-1 0 0 0,0-3 0 0,1-6 0 0,3-3-5 0,-4-7-8 15,4 1 11-15,0-10-11 0,0 0 25 0,0 0-1 16,0 0-1-16,0 0 0 15,4-10-5-15,-1-5-1 0,1 5 0 0,0-9 0 16,-1 1-8-16,1-7-1 0,-1 3-8 0,4-3 12 16,-3-1-4-16,-1-8 0 0,1 6-8 0,-1 0 12 15,4-7-12-15,-3 10 0 0,3-3 0 0,0 3 0 16,0 6-24-16,-3 6-7 0,6-2-1 0,-6 5-1 16,3 1 10-16,-4 2 3 0,8 7 0 0,-4-3 0 0,3 3 3 0,1 3 1 15,-4-3 0-15,4 7 0 0,-1-4 16 0,1 3-12 16,-1-3 12-16,-3 4-10 0,4 2 10 0,-4 0 0 15,4 1 0-15,-4-4 0 0,3 3 0 0,-3 1 0 0,0-1 0 0,4 7 0 16,-4-7 0-16,-3 4 0 16,3 3 0-16,-4 2 0 0,1 1-18 0,3-3 2 15,-4 3 0-15,1-4 0 0,-1-2 16 0,-3 3 0 16,0 2 0-16,0-8 0 0,0 6 17 0,0-7 4 16,0 0 1-16,-7 1 0 0,4-1 2 0,-4-3 1 15,0-2 0-15,0 2 0 0,-7-3-5 0,3 6-2 16,0-9 0-16,-3 7 0 0,0-7-10 0,-4 3-8 15,4 3 9-15,-3-6-9 0,-1 0 0 0,0 6 0 16,1-6 0-16,-1 0 0 16,-3-6-29-16,0 6-9 0,3-6-2 0,-3 3 0 15,-4-4-131-15,4-2-26 0,-28-10-6 0,6-6-1 0</inkml:trace>
  <inkml:trace contextRef="#ctx0" brushRef="#br0" timeOffset="58705.33">2335 11384 2674 0,'-3'-9'59'0,"-8"-1"12"15,-3-9 2-15,-7 1 3 0,0-1-61 0,3-6-15 0,-6 0 0 0,-8 3 0 0,7-3 0 0,-10-1 0 16,7-2 0-16,-18 13 0 0,0 2-16 0,-4-3-5 0,-6 1-2 0,-4 5 0 31,-3 7-20-31,3 3-4 0,-11 3-1 0,8 4 0 16,-8 2 4-16,7 7 1 0,-6 6 0 0,3 3 0 0,3 3 29 0,4 3 6 0,0 7 8 0,0-1-13 15,4 14 13-15,3-4 0 0,-7 12 0 0,18-12 0 16,3 7 18-16,0 8 3 16,-3 1 1-16,3 9 0 0,11 10 10 0,-4-4 3 0,7 10 0 0,-3 31 0 15,7-3-20-15,7-9-4 0,7 9-1 0,7-10 0 0,10-8-10 0,1-1 0 16,14-9 0-16,-4-32 0 0,7 4 0 0,7-4 0 16,11-9 0-16,7 3 0 0,4-6-18 0,3-6-2 15,10-13-1-15,36 3 0 0,-7-12 32 0,-1-13 6 16,-2-6 2-16,3-13 0 0,3-3 17 0,-3-6 3 15,-1-9 1-15,-2-13 0 0,-1 3 0 0,0-10 0 0,0 1 0 0,1-10 0 32,-8 1 9-32,-7-10 3 0,0-7 0 0,-14 7 0 15,0-9-27-15,-7 2-5 0,-10-2 0 0,-5-1-1 16,-9 4-7-16,-12-4-2 0,-10 10 0 0,-3 0 0 0,-18 9-10 0,3 0 0 16,-17-6-12-16,-3 13 12 0,-12-4-20 0,-6-2 3 15,-14 8 1-15,-8 7 0 0,-17 4 6 0,0 2 2 0,-7 3 0 0,-8 13 0 31,1-3-24-31,-11 15-4 0,-7 1 0 0,4 9-1 16,-4-4-64-16,0 17-13 0,-7 5-2 0</inkml:trace>
  <inkml:trace contextRef="#ctx0" brushRef="#br0" timeOffset="67312.83">27989 11713 1450 0,'0'0'32'0,"0"-9"6"0,0-1 2 0,0 7 1 0,4-9-33 0,-4 9-8 0,0-7 0 0,0 4 0 16,0 6 28-16,0-9 3 0,-4-1 1 0,-3 10 0 0,7 0-16 0,-3-3-4 16,-4-3 0-16,0 6 0 0,0 0 32 0,0 6 7 15,-4-3 1-15,0 3 0 16,4-2 19-16,-3 5 4 0,3 0 1 0,-4 7 0 15,1 0-32-15,-1 3-7 0,-3-1-1 0,3 7 0 0,-3 4-15 16,0-1-3-16,-4 6-1 0,4 4 0 0,-3-3-17 0,-1 8 8 16,0 4-8-16,4-3 0 0,4-3 8 0,3-3-8 15,3 6 0-15,1-7 0 0,6 1 0 0,4-4 0 16,0 1 0-16,4-7 0 0,3-9 0 0,0 6 0 16,4-9 0-16,-4-7 0 0,3 1 0 0,5-1 0 15,-5-9 0-15,1 0 0 0,3 0 9 0,-3-3-1 16,6-10-8-16,-2 4 12 0,-5-1 6 0,4-8 1 15,4-1 0-15,0 3 0 0,-4-6 13 0,4-3 4 16,-1 0 0-16,-3-9 0 0,4 5-8 0,-7 1-2 16,-8-6 0-16,4-4 0 0,1-3-26 0,-5 4 0 0,-3 2 8 0,-3-3-8 15,-1 4 14-15,-3-4 1 0,0 4 0 0,-7-1 0 16,4 7 3-16,-8-6 1 0,1 5 0 0,-5 4 0 16,-6 6-19-16,4-6 0 0,-1 16 0 15,0 0 0-15,-3-4-28 0,7 0-4 0,-4 10 0 0,1-3 0 31,3 3 2-31,0-3 0 0,3 6 0 0,0 0 0 16,4 0-182-16,4 0-37 0,3 0-7 0,0 0-2 0</inkml:trace>
  <inkml:trace contextRef="#ctx0" brushRef="#br0" timeOffset="67675.63">28413 12005 2235 0,'0'0'99'0,"0"0"21"0,0 0-96 0,0 0-24 0,0 0 0 0,10 0 0 15,1 0 9-15,3-6-9 0,0 6 12 0,4-3-12 16,3-4 17-16,4 4-3 0,-1-3-1 0,5 0 0 16,2 2-13-16,1-2-15 0,0 3 3 0,-4-3 1 31,0 3-15-31,0-4-3 0,-3 4-1 0,-4-3 0 15,-3 6-37-15,0 0-7 0,-1-3-2 0,-3 3-806 0</inkml:trace>
  <inkml:trace contextRef="#ctx0" brushRef="#br0" timeOffset="67935.95">28480 12212 1785 0,'0'0'79'0,"0"0"17"0,-7 0-77 0,7 0-19 16,0 0 0-16,0 9 0 0,3 1 80 0,4-1 12 16,0-9 2-16,7 6 1 0,4-6-49 0,3 0-10 15,4-6-1-15,3 6-1 0,4-3-34 0,0-3 0 16,-1-4 0-16,5 7 0 15,-5-3-21-15,5-4-8 0,-8 4-2 0,4 3 0 16,-4-3-25-16,-3 3-6 0,-1-4-1 0,-3-2-823 0</inkml:trace>
  <inkml:trace contextRef="#ctx0" brushRef="#br0" timeOffset="68630.58">29598 11723 2178 0,'0'0'96'0,"0"0"20"0,0 0-92 0,0 0-24 0,0 0 0 0,0 0 0 15,0 0 52-15,0 0 5 0,0 0 2 0,7 9 0 16,-3-3-27-16,-1 4-6 0,1 5-1 0,3-2 0 0,-7-4-9 0,3 7-3 16,4 3 0-16,-3-3 0 0,3 2-1 0,-4 1 0 15,1 6 0-15,0-6 0 0,-1 6 3 0,1-3 0 16,-1 3 0-16,1-6 0 0,-1 0 8 0,1 6 1 16,-1-6 1-16,1-4 0 0,3 1-17 0,-4-6-8 0,-3-1 0 0,4 0 8 15,-1 1 5-15,1-10 1 16,-4 0 0-16,0 0 0 0,0 0 2 0,7 3 1 15,-7-3 0-15,7 0 0 0,0-3-8 0,4 3-1 16,-1-10-8-16,-3 1 12 0,0 0-12 0,0-7 8 16,4 6-8-16,-7 1 0 0,3 0 0 0,-4-1 0 15,1 1 0-15,-1 3 0 0,-3 6 0 0,0 0-16 16,0 0 1-16,0 0 1 0,0 0 14 0,0 0 0 0,7 6 12 0,4-3-12 16,-4 6 0-16,0 1 0 0,0-1 0 0,4-3 0 15,-4 10 0-15,3-13 0 16,-3 7 0-16,4-10 0 0,-1 9 0 0,1 0 0 0,0-2 0 15,-4-7 10-15,3 3-10 0,-3 3 0 0,4 0 0 0,-4-2-11 16,-7-4 35-16,10 6 6 0,-2-3 2 0,2-3 0 16,-3 6-32-16,0-3 0 0,4 4 0 0,-4-7 0 15,3 3 12-15,1-3-4 0,-4-3-8 0,4 3 12 0,-1-7 2 0,1 7 0 0,-4-9 0 0,3 9 0 32,-2-9 11-32,-1 5 3 0,0-2 0 0,0-3 0 15,0 2-4-15,0-5 0 0,0 3 0 0,0-7 0 16,-4 0-5-16,5 7-2 0,-1-10 0 0,-4 0 0 0,1 3-17 15,-1-2 10-15,4-1-10 0,-3 0 8 16,-1 0-8-16,1-6 0 0,-4 9 0 0,3-6 8 16,-3-3-8-16,4 7 0 0,-4-1-10 0,0-6 10 0,0 9-26 0,-4-3 1 15,4 4 0-15,0 5 0 16,-3-2-57-16,-1-4-11 0,1 6-3 0,3 1 0 16,-4 0-104-16,4 2-22 0,0-2-4 0,0 6-810 15</inkml:trace>
  <inkml:trace contextRef="#ctx0" brushRef="#br0" timeOffset="68990.27">30621 11158 172 0,'0'0'16'0,"0"0"-16"0,0 0 0 0,0 0 0 16,0 0 458-16,0 0 89 0,0 0 17 0,0 0 4 16,0 0-415-16,0 0-83 0,4 10-17 0,-1-1-3 15,1 7-30-15,-4-4-7 0,3-2-1 0,-3 5 0 0,4 4-4 0,-4 0 0 16,3-3-8-16,-3 9 12 0,0-6-12 0,0 6 0 15,-3-3 0-15,3 3 0 0,-4-6 0 0,4 6 0 16,-3-7 0-16,-1 8 0 0,1-8 8 0,3 1-8 16,-4 0 11-16,1-3-11 15,3-7-29 1,-4 0-13-16,4 1-2 0,-3-1-1 0,3 1-75 0,0-10-16 0,0 9-2 0,0-9-757 16</inkml:trace>
  <inkml:trace contextRef="#ctx0" brushRef="#br0" timeOffset="69277.53">30208 11255 115 0,'0'0'10'0,"0"0"-10"0,0 0 0 0,0-6 0 16,0 3 500-16,4-3 97 0,-1-4 20 0,8 10 4 15,0-9-474-15,6 3-95 0,1 3-20 0,7-4-3 16,3 4-7-16,0-3-2 0,-3 6 0 0,3-3 0 16,7 3-10-16,-3-7-2 0,3 7-8 0,1 0 12 15,2 0 9-15,-2-3 2 0,-1 3 0 0,4-6 0 0,-4 6-15 0,0 0-8 16,4-3 10-16,-7-3-10 31,-4 6-17-31,-3-7-10 0,3 4-1 0,0 3-1 16,-3-6-160-16,-4 6-32 0</inkml:trace>
  <inkml:trace contextRef="#ctx0" brushRef="#br0" timeOffset="69925.07">31538 11560 1382 0,'-10'0'123'0,"10"0"-99"0,0 0-24 0,0 0 0 0,-4 0 164 0,4 0 28 16,0 0 6-16,0 0 1 0,0 0-126 0,0 0-25 15,0 0-4-15,0 0-2 0,0 0-32 0,0 0-10 16,-3 0 0-16,3 0 0 0,-4 9 0 0,-3 0 0 16,-3 1 0-16,-1 6 0 0,-3 2 41 0,0 11 5 15,-4-4 1-15,0 3 0 0,-3 0 4 0,0 7 1 16,0-7 0-16,0 6 0 0,-4 1-24 0,4-1-5 16,3-5-1-16,-3 5 0 0,3 1-11 0,1-7-3 15,3 0 0-15,0-3 0 0,3 3-8 0,0-9 0 0,-3-3 0 0,7 3 0 31,0-10-104-31,-3 0-24 0,3 1-4 0,-4-10-593 0,4 0-119 0</inkml:trace>
  <inkml:trace contextRef="#ctx0" brushRef="#br0" timeOffset="70160.2">31080 11660 2718 0,'0'0'60'0,"0"0"12"0,0 0 2 0,0 0 2 0,10-3-60 0,-3-3-16 0,-7 6 0 0,14 0 0 16,-3 0 0-16,-4 6 0 0,4-3 0 0,3 6 0 16,-4-2 0-16,8 8 0 0,-4-2 0 0,0 3 0 15,4-4 0-15,0 4 0 0,-4 3 0 0,3-1 0 16,1 7 0-16,-4-6 0 0,7 6 0 0,-7-6 0 16,4 6 8-16,-4-6-8 0,4 6 11 0,-4-6-11 15,3 6 8-15,-2-6-8 0,2 0 0 0,4 0 0 16,1-1-92-16,-1-2-26 0,-4-7-5 0,5 1-1 0</inkml:trace>
  <inkml:trace contextRef="#ctx0" brushRef="#br0" timeOffset="70477.23">32262 11406 345 0,'0'0'31'0,"0"0"-31"0,0 0 0 0,3 3 0 16,-3 13 540-16,4-4 101 0,3 4 21 0,-4 3 4 15,4 6-539-15,-3 0-108 0,-1 3-19 0,1 0-9 16,-1 7 9-16,-3 3 0 0,0-4 0 0,4 1 0 15,-4-7-32-15,0 9-4 0,0-2 0 0,-4-10-1 0,4 3 14 0,0 0 3 16,0-2 1-16,-3-1 0 0,-1-7 9 0,1 8 2 16,3-8 0-16,-4-5 0 31,-3 3-138-31,4-1-27 0,-4-5-6 0,3-7-1 0</inkml:trace>
  <inkml:trace contextRef="#ctx0" brushRef="#br0" timeOffset="70681.14">31888 11892 2973 0,'0'0'65'0,"0"0"14"0,0 0 2 0,0 0 3 0,7-9-67 0,3 9-17 15,4-10 0-15,8 7 0 0,-1-3 0 0,3-4 0 16,1 4 0-16,3 3 0 0,4-3 0 0,-4 3 0 16,4-4-12-16,-4-2 3 15,-3 9-44-15,3-10-9 0,-3 10-2 0,-4 0 0 16,4-3-79-16,-4-3-16 0,0 6-3 0,0-6-1 15,-3 3-33-15,-4 3-8 0,14-10 0 0,-10-5-1 0</inkml:trace>
  <inkml:trace contextRef="#ctx0" brushRef="#br0" timeOffset="71259.03">32773 11133 1785 0,'0'0'159'0,"0"0"-127"0,0 0-32 0,7 6 0 16,4-2 130-16,-8 5 20 0,8-3 4 0,-8 4 1 15,4-1-126-15,-3 0-29 0,-1 7 0 0,5 3 0 16,-8 0 0-16,3 0 0 0,1 6 0 0,-4 3 0 16,0 6 10-16,0 1 1 0,0 3 0 0,0 2 0 15,-4 1 15-15,1 3 3 0,-1 0 1 0,0 0 0 0,-3 0-10 0,4-7-3 0,-4-2 0 0,3 2 0 16,1-5 13-16,3-4 2 0,-4 0 1 0,4-9 0 15,0 6-7-15,0-6-2 16,0-3 0-16,0-4 0 0,0 4-11 0,0-7-2 16,4 7-1-16,-4-13 0 0,3 3 2 0,-3-6 1 15,0 0 0-15,0 0 0 0,0 0 6 0,0 0 1 16,0 0 0-16,0 0 0 0,0 0-8 0,0-9 0 0,0-7-1 0,4-3 0 16,-1 4-3-16,1 2-8 15,3-12 12-15,-4 6-4 0,5-6-8 0,-1 0 0 0,0 6 0 0,3-9 0 16,1 9-10-16,3-6 10 15,-4 6-13-15,5-6 5 0,-1 13 8 0,0-4 0 0,0 0 0 0,0 4 8 16,4 6-8-16,-1-4 0 0,-3 7 0 0,1-3 0 31,-1 6-24-31,-4 0-7 0,1 0-1 0,-1 6 0 0,-3-3 24 0,1-3 8 0,2 10 0 16,-3-4-9-16,0 3 9 0,0 1-12 0,0 8 12 0,0 1-12 16,-3 0 12-16,-4 3-10 0,0 0 10 0,0 3-10 15,0 0 10-15,0-3 0 0,-4 3 0 0,1 3 0 16,-1 4 0-16,4-4 0 0,-3 0 0 0,3 0 0 15,-4 4 0-15,4-10 0 0,0-3 0 0,-3 3 0 0,3-10 0 0,-4 4 0 0,4 3 12 0,-3-10-4 32,-1-3 24-32,1 4 6 0,-1-7 1 0,1 3 0 0,-8 3-20 0,-3-9-4 15,0 4-1-15,-7 2 0 0,-1-6-14 0,-2 0 0 16,-1-10 8-16,0 4-8 16,1-3-9-16,-5-4-5 0,1-2-1 0,0-4 0 15,-7 0-153-15,-1-6-30 0,-2 0-6 0</inkml:trace>
  <inkml:trace contextRef="#ctx0" brushRef="#br0" timeOffset="74351.14">31478 8973 1267 0,'-3'-10'112'0,"-1"1"-89"0,4-1-23 0,0 1 0 15,0-7 258-15,0 1 47 0,-3 5 10 0,3 1 1 16,3-4-237-16,-3 4-48 0,-3-7-10 0,-1 7-1 15,1 2-20-15,3-2 0 0,-7 0 0 0,0 6 0 32,-4-4-21-32,0 4-11 0,-3-3-3 0,4 12 0 0,-8-3 23 0,4 4 4 0,-4-4 8 0,4 6-13 15,0 0 13-15,0 1 12 0,0 12-3 0,3-3 0 16,1-1 20-16,-1 11 4 0,-3-4 1 0,7 12 0 0,-4-2-24 16,4 9-10-16,0 0 8 0,-3 3-8 15,3 3 9-15,0 3-9 0,0 4 10 0,3 5-10 16,1 1-12-16,-1-3-8 0,0-4-1 0,4 4-1 15,0-7-17-15,0-6-3 0,4 6-1 16,-4-6 0-16,4-3 0 0,-1 6 0 0,1-2 0 0,-1-5 0 16,1-5-12-16,-1 3-2 0,1-13-1 0,3 0 0 15,-4-9-47-15,-3 3-10 16,4-9-1-16,-1-7-620 0</inkml:trace>
  <inkml:trace contextRef="#ctx0" brushRef="#br0" timeOffset="74918.27">30861 9741 2649 0,'0'0'117'0,"0"0"25"0,4-10-114 0,-1 7-28 0,8-3 0 0,-1-3 0 16,1 2 35-16,3-2 1 16,7 6 0-16,0-3 0 0,0-4-36 0,4 7 0 15,0-3 0-15,0-4-9 16,-1 1-44-16,4 3-9 0,-3-4-2 0,3 7 0 15,4-3-100-15,0-4-20 0,0 1-4 0,-1 3 0 16,5 3 91-16,-5-7 18 0,5 4 4 0,-8 6 1 16,4-3-2-16,-8-3 0 0,5-4 0 0,-1 10 0 0,-4-3 63 0,-2-3 13 0,-1 3 0 0,-4-4 0 15,1 7 25-15,-4-9 3 0,0 9 1 0,0-6 0 16,-7 6 30-16,4-4 5 0,-4-2 2 0,-7 6 0 0,0 0 3 16,0 0 1-16,0 0 0 0,0 0 0 15,0 0-6-15,0 0-2 0,-7 0 0 0,-4 0 0 0,1 6-19 0,-4-2-4 16,3 2-1-16,-3 3 0 15,0 1-14-15,0-1-4 0,-4 7 0 0,8-4 0 16,-4 4-11-16,3 9-9 0,0-6 12 0,1 0-12 16,3 0 11-16,0 6-11 0,0-7 10 0,0 1-10 15,3 0 8-15,-3 3-8 0,3-9 0 0,4 2 0 0,0 4 0 0,4-10 0 16,-1 1-8-16,5-1 8 0,-5 1 17 0,4-4 11 16,4-3 1-16,-1 3 1 0,1-6-22 0,-1 0-8 15,5 0 0-15,-1-6 0 0,0 3 16 0,0-3-2 16,-4 3-1-16,5-4 0 0,2-2-13 0,-6-1 0 15,3 1 0-15,-3 0 0 0,-1-7 13 0,-3 7-3 16,4-1-1-16,-4-9 0 0,0 4 27 0,0 5 4 16,-4-2 2-16,-3-4 0 0,4 0-24 0,-8 7-5 15,4-4-1-15,-3 4 0 0,-4 0 2 0,0-4 0 16,0 10 0-16,0-3 0 0,0 3-14 0,-4-4 0 0,0-2 8 0,4 6-8 16,0-4 0-16,-3 7-13 15,3-3 2-15,0 3 1 16,0-6-93-16,7 6-18 0,0 0-4 0,0 0-1 15,0 0-98-15,0 0-19 0,0 0-4 0,7 0-1 0</inkml:trace>
  <inkml:trace contextRef="#ctx0" brushRef="#br0" timeOffset="75301.14">31888 9766 172 0,'0'0'8'0,"0"0"1"0,0 0-9 0,10 3 0 0,1 3 0 0,-1 4 0 16,1-1 337-16,3-3 66 0,-3 7 13 0,-1-7 2 15,-3 4-334-15,4-7-66 0,-1 3-18 0,-3 3 0 16,4 1 0-16,-7-1 0 0,3-2 0 0,-7-7 0 16,3 9 51-16,1-6 5 0,-4-3 0 0,0 13 1 15,0-13 45-15,0 0 9 0,0 0 1 0,0 0 1 0,0 0-26 0,0 0-6 16,0 0-1-16,0 0 0 0,0 0-12 0,0 0-2 16,0 0-1-16,0 0 0 0,0-7-21 0,0-2-4 15,-4 0 0-15,1-1-1 0,3-6-10 0,-4 7-1 16,4-10-1-16,0 4 0 0,-3-4-7 0,-1 0 0 15,-3 0-1-15,3-6 0 0,-3 6-8 0,4-6-2 0,-1 0 0 16,4 6 0-16,-7-9 1 0,4 3 0 0,-1 3 0 0,1-3 0 16,3 9-10-16,-4-3 0 15,4 1 0-15,0 2 0 0,0-3 0 0,4 7 0 16,-1-4 0-16,1 6 0 0,3-5 0 0,0 5-14 16,3 1 5-16,1 0 1 0,0-1-24 0,-1 1-4 15,4 2 0-15,0-2-1 16,4 6-68-16,0-3-14 0,-1 6-2 0,1-3-1 15,0-4-44-15,3 1-9 0,-7 3-1 0,4-3-798 0</inkml:trace>
  <inkml:trace contextRef="#ctx0" brushRef="#br0" timeOffset="75946.53">32904 8292 1094 0,'0'-16'48'0,"0"16"11"16,0 0-47-16,0 0-12 0,0 0 0 0,0 0 0 0,0 0 220 0,0 0 43 16,0 0 8-16,-4 10 1 0,-3-1-177 0,3 10-36 15,-3-3-7-15,0 12-2 0,0 3-24 0,0 7-5 16,0 6-1-16,4 0 0 0,-4-3 2 0,0 12 0 15,0 0 0-15,-1 7 0 0,1 2-14 0,0 7-8 16,-3-3 8-16,6 3-8 0,-3 3 0 0,0-6-20 16,4-3 4-16,-4 6 1 0,-1-6 15 0,5-1 0 15,-1-2 12-15,-3-4-12 0,7-5 0 0,-3-4 0 16,-1 0 0-16,1-7 0 0,-1-2 0 0,4-3 13 16,-3-7-4-16,-1 0-1 0,1-9 20 0,-1 3 4 0,4-10 1 0,-3-2 0 15,3-4 15-15,0-6 4 0,0 0 0 0,0 0 0 16,0 0-16-16,0 0-4 15,0-9 0-15,0-7 0 0,0-3 0 0,0 0 0 0,0-6 0 16,0-3 0-16,0-7-16 0,0 1-3 0,3 3-1 0,-3-10 0 16,4 3-12-16,-1 1 0 0,1-4 8 0,3 6-8 15,0 7 0-15,-4 0 0 0,4 3 0 0,0 6 0 16,1 3-12-16,2 4 4 0,-6 2 8 0,6 1-13 16,-6 3 5-16,6-4 8 0,-3 10-13 0,0 0 5 15,4 0 8-15,-4 0-10 0,4 0 10 0,-4 0-10 16,3 10 2-16,1-10 0 0,-1 9 0 0,1-3 0 15,0 4 8-15,-1-7-8 0,-3 13 8 0,4-7-8 16,-1 10-4-16,1-4 0 0,0 4 0 0,-4 6 0 16,3-3 12-16,-3 3 9 0,0 0-1 0,0 4-8 0,0-1 0 0,-3-3 0 15,-4 0 0-15,4-3 0 16,-4 3 0-16,0-6 0 0,-4 0 0 0,4 3 0 0,-4-10 0 0,1 4 0 16,-4 3-10-16,0-10 10 0,0 1 14 0,-4-1 10 15,1-3 3-15,-4 4 0 16,-1-1-11-16,-2 0-3 0,3-2 0 0,-4-4 0 0,0 6-5 0,1-2 0 15,-4-4-8-15,-1-3 12 0,1 6-12 0,-7-3-10 16,0-3 2-16,0 6 0 16,-11-6-140-16,3 0-28 0,-6 0-6 0</inkml:trace>
  <inkml:trace contextRef="#ctx0" brushRef="#br0" timeOffset="78769.89">27972 9327 864 0,'0'0'76'0,"0"0"-60"0,0 0-16 0,0 0 0 16,0 0 139-16,0 0 25 0,-4-6 4 0,1-4 2 0,-1 4-65 0,1 3-13 15,-4 3-2-15,3-6-1 16,-3 6-43-16,0 0-9 0,0-4-1 0,0 4-1 15,-4 4-9-15,1-4-2 0,3 6 0 0,-7-3 0 16,-1 3 14-16,1 4 2 0,-3-4 1 0,-8 3 0 16,-3 4-12-16,0 3-2 0,-8-1-1 0,4 4 0 15,-6-6-26-15,2 9-20 0,1-4 3 0,3 4 1 16,4 3 16-16,-4 4 0 0,4-4 0 0,3-6 0 16,1 6 11-16,-1 0 5 0,4-6 2 0,0-1 0 0,3 7-18 0,8-6 0 15,-1 0 0-15,7 0 0 0,4-3 0 0,4-4 0 0,3 4 0 16,7-1 0-1,0-2-20-15,7 3-7 16,1-7-1-16,6 0-1 0,0 7 10 0,7-3 3 0,1-7 0 0,6 10 0 0,0-4 16 0,1-2-8 16,2-1 8-16,-2 7 0 15,-1-1 0-15,-3-2 0 0,-4-4 0 0,-3 7 0 0,-4 0 0 0,0 2 0 16,-3-5-11-16,-4 3 11 0,-3 3 0 0,-4-4 0 16,0-2 9-16,-3 2-1 0,-1 1 6 0,-3-3 2 15,-7-4 0-15,4 7 0 0,-4-7 4 0,-4 1 2 16,-3 5 0-16,0-5 0 0,-3-1 10 0,-4 0 3 15,-1 1 0-15,-2 6 0 0,-4-4-27 0,-4-3-8 16,-3 7 0-16,-1-6 0 0,-2-1 18 0,2 0-3 16,-2 1-1-16,-5 5 0 0,1-5 2 0,-4-1 1 15,8-2 0-15,-1 2 0 0,4-6-28 0,-1 3-5 16,5-2-2-16,6 2 0 16,0-6-37-16,1 0-7 0,3 0-2 0,3-6 0 15,4 6-128-15,-4-4-25 0,1-11-6 0,10 15-1 0</inkml:trace>
  <inkml:trace contextRef="#ctx0" brushRef="#br0" timeOffset="79205.08">28275 10042 1036 0,'0'0'46'0,"7"-6"10"0,-7 6-45 0,11-10-11 0,-4 7 0 0,3-3 0 16,1-4 231-16,-4 4 44 0,0 3 9 0,0-6 1 15,0 2-224-15,-7 7-45 0,0-9-8 0,0 9-8 16,0 0 8-16,-7 0-8 0,0 0 8 0,0 0-8 16,-7 6 8-16,0 4-8 0,-4-7 8 0,4 6-8 0,0 7 21 0,0-7-1 15,-4 7 0-15,4-4 0 0,0 10 2 0,0-3 0 16,3-6 0-16,1 9 0 0,3-3-6 0,3-7-2 16,-3 10 0-16,7-9 0 0,0 5-14 0,4-2 8 15,3-7-8-15,0 1 0 0,3 6 0 0,1-7 0 0,3 0 0 0,4-6 0 16,-1 4 0-16,8-7-13 15,0 0 2-15,-1-7 1 0,1 4 10 0,3-3-12 0,1-3 12 0,-5-1-12 16,4-9 12-16,-3 4 0 16,-4 2 10-16,4-6-10 0,-4-3 11 0,-3 4-11 15,3-11 12-15,-3 11-12 0,-1-7 20 0,-3 6-2 16,-3-6-1-16,0 6 0 0,-4-6 3 0,0 6 0 0,0-9 0 0,-7 9 0 16,-4-6 4-16,-3 6 2 15,-7-6 26-15,0 6-52 0,0 10 8 0,3 2-8 0,-3 4 0 16,-4-3 0-16,4 3 0 0,-3-3 0 15,3 6 0-15,-1 0 0 0,-2 0-12 0,3 0 4 0,0 0 8 32,-1 0-32-32,5 0 2 0,-1-4 0 0,1 4 0 15,3-6-112-15,0 6-22 0,3-3-5 0</inkml:trace>
  <inkml:trace contextRef="#ctx0" brushRef="#br0" timeOffset="79567.19">28554 9142 1796 0,'3'-19'40'0,"1"13"8"0,-1-4 1 0,1 1 1 0,-1 0-40 0,5-1-10 15,-1 1 0-15,0 3 0 0,0-4 0 0,0 7 0 16,0-3 0-16,0-4 0 0,0 10 0 0,-7 0 0 15,7 0 0-15,0 10 0 0,-3-4 14 0,-1 3 1 16,4 4 0-16,0 9 0 0,0-3 28 0,0 0 5 16,0 6 2-16,4 3 0 0,-4 0 10 0,4 7 3 0,-4 8 0 0,0-5 0 15,0 6-47-15,0 0-16 16,0 3 9-16,0-3-9 0,-4 0 8 0,5 0-8 0,-1 3 8 0,0-3-8 16,-4-1 0-16,4-5 0 0,0 3 8 0,4-4-8 15,-4-2-9-15,0 3-4 0,4-13-1 0,-4 3 0 16,3-3-124-1,1 3-25-15,-1-9-5 0,1-3 0 16,-4-7 35-16,0 1 7 0</inkml:trace>
  <inkml:trace contextRef="#ctx0" brushRef="#br0" timeOffset="80000.92">29094 9659 2055 0,'0'0'91'0,"0"0"19"15,0 0-88-15,0 0-22 0,0 0 0 0,0 0 0 0,7 0 19 0,0 10-1 16,0-10 0-16,-4 9 0 0,1 1 0 0,3-1 0 16,-4-3 0-16,1 7 0 0,-1 2-18 0,1 4 0 15,0-3 0-15,-1 3 0 0,4-4 12 0,-3 4-4 16,-1 0 0-16,4 0-8 0,0 0 29 0,0-4-1 15,0 4 0-15,0 0 0 0,0-3-10 0,1-1-2 0,-1-2-1 0,0-4 0 0,0 1 14 0,0 5 3 32,3-5 1-32,1-4 0 0,-4-3-11 0,0 3-2 15,-7-6-1-15,7 0 0 0,-3 0 5 0,6 0 2 16,1-6 0-16,3 6 0 0,-4-9 1 0,1 6 0 16,3-10 0-16,-3 4 0 0,3-1-12 0,-4-8-3 0,1-1 0 0,0 3 0 15,-1-6 0-15,-3-3 0 0,4 6 0 16,-4-6 0-16,0 0 0 0,0-3 0 15,0 3 0-15,-3-4 0 0,3 4-12 0,0-3 8 0,0 0-8 0,-4 3 0 16,1 0 0-16,3 3 0 0,-4-3 0 16,1 6 0-16,-1 3-8 0,1-3-5 0,0 1-1 0,-1 2 0 15,1 7-31-15,-1-1-7 16,1 1 0-16,-1-1-1 0,1 4-172 0,-1 3-35 0</inkml:trace>
  <inkml:trace contextRef="#ctx0" brushRef="#br0" timeOffset="80442.7">29676 9760 748 0,'0'0'33'0,"0"0"7"0,0 0-32 0,10-3-8 15,-3-4 0-15,7 7 0 0,1-3 269 0,-1-3 52 16,3 3 11-16,1-4 1 0,0 4-267 0,-1-3-54 15,1 6-12-15,-1-9 0 0,5 9 19 0,-5-7 2 16,1 4 1-16,0-3 0 0,-8 3 10 0,8-3 3 16,-4 2 0-16,0-2 0 0,0-3 21 0,-3 6 4 0,-1-4 0 0,1-2 1 15,-1 3-7-15,1-4-2 0,0 7 0 0,-1-6 0 16,-3-1-28-16,4-5-5 0,-4 5-2 0,-4 1 0 0,1-1-17 0,-1 4 0 16,1-3 8-16,-4-1-8 15,0 1 0-15,-4 3 0 0,1-4-13 0,-4 7 5 16,0-3 8-16,-4 3 0 0,1-4 0 0,-4 7 0 15,-1 0 0-15,-2 0 0 0,-1 10-9 16,1-10 9-16,-1 9 0 0,-7-3 0 0,4-2 0 0,0 11 0 16,0-5 0-16,0 9 0 0,3-10 0 0,4 7 0 15,0-1 0-15,3-2 8 0,1 6 0 0,-1-4 0 16,4 4 1-16,0 0 0 0,3 0 0 0,1 3 0 16,3-3 11-16,0-1 3 0,0 1 0 0,3 0 0 15,4-3-8-15,0-1-2 0,4-2 0 0,0 6 0 16,-1-4-1-16,8-5-1 0,-4 5 0 0,0-5 0 15,4-1-25-15,-1 1-5 0,4-7-1 0,1 3 0 16,-5 4-184-16,4-10-36 0</inkml:trace>
  <inkml:trace contextRef="#ctx0" brushRef="#br0" timeOffset="80940.23">27570 10660 1987 0,'-39'6'88'0,"25"-3"18"0,-4 6-85 0,0-2-21 0,1-4 0 0,6 3 0 15,-3 4 14-15,3-10-2 0,4 9 0 0,7-9 0 16,0 0-12-16,0 0 8 0,0 0-8 0,0 0 0 16,7-3 16-16,8 3-2 0,2-6-1 0,8 6 0 15,7-10 43-15,6 4 8 0,1 6 1 0,11-10 1 0,6 7-2 0,4-3-1 16,4-3 0-16,6-1 0 0,11 1-11 0,7-7-3 15,11 7 0-15,7-1 0 16,3-8-23-16,8 2-5 0,10 3-1 0,3-2 0 16,1-4-20-16,3 0 8 0,4 0-8 0,-1-6 0 15,4 6 0-15,4-6 0 0,3 0 0 0,4 6 0 16,3-9 16-16,-7 9 3 0,4-6 0 0,-4 0 0 0,4 3-9 0,-8-3-2 16,-6 6 0-16,3-6 0 0,4 0-8 0,-1 6 0 15,-6-6 0-15,3 6 0 0,0 1 0 0,-7-1 0 16,-10 3 0-16,-4 7 0 15,0-4-41-15,-4-3-1 0,-10 7 0 16,-4 0 0-16,-10-1-166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16:55.39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20662 556 2700 0,'0'3'0'0,"0"13"0"0,0 3 19 0,4-4 4 15,-1-2 1-15,4 12 0 0,0-6-24 0,0 6 0 0,0 3 0 0,4-3 0 16,3 10 0-16,-3-7 0 0,3 16 0 15,-4 0 0-15,8 12 0 0,-4 4 0 0,0 3 0 0,0 2 0 32,1 4 0-32,-1 129-8 15,7 141 0-15,-7-48 0 16,-3-90 8-16,-4-35 0 0,0-31 0 0,0-10 0 16,0-18 9-16,-4 0 1 0,1-7 0 0,-1-12 0 15,-3-7 5-15,4 1 1 0,-1-13 0 0,-3-6 0 0,4-1 16 16,-4 1 4-16,0 0 1 0,0-1 0 15,-4-2-14-15,4 3-3 0,0-7-1 0,-3 13 0 0,-1-12-8 16,1 2-2-16,-4 7 0 0,0 3 0 0,0-6-9 0,0 6 0 16,0-3 0-16,-1-13 8 0,5 0-8 0,-1 0 0 15,1 1 0-15,-1-10 8 0,1 3-8 0,3-3 0 16,0-1 0-16,-4-5 0 0,4-3 12 0,0-1 0 16,0-6 0-16,0 4 0 0,0-10-12 0,0 3 8 15,0 0-8-15,-3-3 8 0,-1 3-8 0,1 3 0 16,-8-3 0-16,4 3 0 0,-4 7 0 15,-3-1 0-15,0 4 9 0,0-4-9 0,0 4 12 0,0-3-3 16,0-1 0-16,0-6 0 0,0 1-1 0,3 2 0 16,0-12 0-16,1 6 0 0,6-3 13 15,1-13 3-15,-1 7 0 0,1-7 0 0,3 1-16 0,3-4-8 16,-3-6 8-16,4 3-8 0,6 6 28 0,1-9 0 0,0 7 1 0,6-4 0 31,4-3-47-31,4 6-10 0,3-6-1 0,0 0-1 0,1 0 50 0,2 0 9 0,1 0 3 0,3 0 0 16,1-6-21-16,3 6-11 0,3-3 12 0,7 3-12 31,1-7-15-31,6 7-9 0,-3 0-3 0,7 0 0 16,7 10-121-16,21-4-25 0,18 4-5 0</inkml:trace>
  <inkml:trace contextRef="#ctx0" brushRef="#br0" timeOffset="1261.83">21234 622 1796 0,'-21'-3'80'0,"10"3"16"0,-10 3-77 0,-4-3-19 0,0 6 0 0,-3 4 0 15,0-1 19-15,3-9 0 0,4 9 0 0,-7-9 0 16,3 7-19-16,0-4-16 0,-3 3 4 0,0-6 0 31,0-6-12-31,-4 3-3 0,0 3 0 0,4-7 0 0,0-2 36 0,3 9 7 0,0-9 2 0,4 9 0 16,-3-10 37-16,6 10 7 0,-3-6 2 0,0 6 0 15,-1-3 5-15,5-3 2 0,-1 6 0 0,4-4 0 16,0 4-16-16,0 0-3 0,3 0-1 0,4 0 0 16,-3-6-7-16,6 6-2 0,4 0 0 15,0 0 0-15,0 0-1 0,11-9 0 0,3 9 0 16,7-13 0-16,14 1 5 0,8 2 1 0,10 1 0 0,10-10 0 15,8 0-1-15,13 10 0 0,8-16 0 0,14 6 0 16,3 3-18-16,11 4-4 0,4-4-1 0,6-3 0 0,8 13-23 16,-4-4 0-16,0 7 0 0,3-3-944 15,8 12-182-15</inkml:trace>
  <inkml:trace contextRef="#ctx0" brushRef="#br1" timeOffset="75883.09">13155 5511 1728 0,'0'0'76'0,"-7"0"16"0,0 0-73 0,-4 0-19 0,4 0 0 0,0 0 0 16,0 0 179-16,4 6 32 0,3-6 6 0,-4 3 2 31,4 6-207-31,-3 7-40 0,-1 0-9 0,-3 6-2 0,4 3 11 0,-8 3 3 0,-3 13 0 0,-4-4 0 16,-3 7-5-1,-4 3-1-15,1 4 0 0,-8-4 0 0,-3 6 23 0,-1-6 8 0,-6 6 0 0,-7 1-9 16,-4-1 48-16,-4 0 9 0,-3 1 3 0,0-1 0 15,4 0 17-15,-1 0 4 0,-3 1 1 0,0-1 0 16,-3 0-19-16,-4 1-4 0,-4 8-1 0,4 1 0 0,-3 0-25 0,-1 6-6 16,1-3-1-16,-4 6 0 0,-4-3-17 0,-3 9 0 15,-7 4 0-15,7-1 0 0,6 1 0 0,-9-4 0 16,-4 4 0-16,-4 6-9 0,4-7 9 16,-4 10 11-16,0-6-3 0,-3-4 0 0,-7 1 20 0,-1 6 3 15,5-7 1-15,-1 10 0 0,-3-9-20 0,-1 5-3 16,-6 1-1-16,3 0 0 0,7 9-8 0,-7-3 12 15,1 0-12-15,-8-3 12 0,7 6-12 0,0 4 12 16,4-4-12-16,-4 3 12 0,-3-2 5 0,6 5 2 0,8-9 0 0,3 10 0 16,1-7-9-16,-1 0-2 15,0-3 0-15,7 0 0 0,8-3-8 0,-8 0 8 16,8 3-8-16,-1-9 8 0,-7-4-8 0,4 7 0 0,0 0 0 0,3 0 8 16,-10-7-8-16,3 10 0 0,-6-3 0 0,-1 0 0 15,4 3 0-15,-7-3 0 0,-1 2 0 0,1 1 0 16,-7-3 0-16,3 3 0 0,4 3 0 0,3-3 0 15,0 0 12-15,1-3-4 0,-5 3 0 0,8-3 0 16,0-1 10-16,10 1 2 0,1-3 0 0,-4 3 0 16,7-10-7-16,-8 4-1 0,5-1 0 0,6 7 0 15,1-7-12-15,-4-2 0 0,7-4 0 0,-8 4 0 16,1-7 0-16,-7 6 0 0,7-6 0 0,0 7 0 16,4-4 0-16,-8 0 0 0,4-3 0 0,-4 0 0 15,-3 0 0-15,7 7 0 0,-7-7 0 0,10 3 0 0,1-6 0 16,-4 3 0-16,0-3 0 0,-1-3 0 0,-2-3 0 0,10 6 0 15,0-3 0-15,3 3 0 16,-6-10 0-16,6-2 0 0,-3-4 0 0,4 7 0 0,-8-4 0 0,8 4 0 16,3-4 0-16,0 7 0 0,0-10 8 15,3 0-8-15,1 1 0 0,3-1 0 0,4-6 9 0,3-3-9 16,-11 0 8-16,15 3-8 0,-4-3 0 0,7 6 0 16,-3-3 0-16,7-6 0 0,-1 0 0 0,1-1 0 15,7-5-9-15,-7-4 9 0,-1 4-19 0,1-1 3 16,7 1 1-16,-15-4 0 0,8 4-2 0,7-1-1 15,-7-6 0-15,-1 7 0 0,1-1 2 0,7 4 0 16,-7-4 0-16,3 1 0 16,-3-7-17-16,6 0-3 0,-2 7-1 0,2-10 0 15,-2 0-130-15,2-3-25 0,5 3-6 0</inkml:trace>
  <inkml:trace contextRef="#ctx0" brushRef="#br1" timeOffset="78536.25">11645 7035 1407 0,'0'0'62'0,"-3"9"14"0,-4 0-61 0,3-2-15 15,1 2 0-15,3-9 0 0,0 0 68 0,0 0 10 16,0 0 2-16,0 0 1 0,7 3-12 0,-7-3-2 16,0 0-1-16,0 0 0 0,0 0 22 0,0 0 5 0,0 0 1 0,0 0 0 15,0 0-9-15,0-3-1 0,3-3-1 0,-6-4 0 16,-4 1-23-16,3 0-5 0,1-7-1 0,-5 7 0 16,1-1-4-16,-3-6-1 0,3 4 0 0,0-4 0 15,0-3-28-15,-7 4-5 0,-1-4-2 0,1 0 0 16,7 0-1-16,-3-6 0 0,-15 6 0 15,7-6 0-15,4 7-1 0,0-8 0 16,0 4 0-16,-4-3 0 0,4 7 8 0,0-1 2 0,4-6 0 0,-1 9 0 16,-7-3-5-16,4-6-1 0,4 13 0 0,-4-7 0 15,3-3-4-15,-3 3-2 0,-4 0 0 0,1 0 0 16,2-6-10-16,-2 6 0 0,-1-6 0 0,-3-3 0 16,7 3 0-16,-4 3 0 0,-6-3 0 0,2 0 8 15,5 6-8-15,-1-9 0 0,0 9 0 0,-6-6 0 16,3 0 0-16,3 6 0 0,0 0 0 0,4 4 0 15,-7 2 0-15,0-3 0 0,7-2 0 0,0 8 0 0,0-6 0 16,-1 7 0-16,1-3 0 0,7 5 0 0,0-2 0 0,0 3 0 16,-3 2 0-16,-1-5 0 0,7 3 0 15,-3 3 0-15,0-4 0 0,-3 4 0 0,3-3-8 0,0 6 8 16,3-9 0-16,-3 9 0 0,0-7 0 0,0 7 0 16,7 0 0-16,-4-3 0 0,-3-3 0 0,4 3 0 15,3 3 0-15,-4-7 0 0,4 4 0 0,-3-3 0 16,-4-3 8-16,7 9-8 0,0 0 0 0,-4-10 12 15,1 10-12-15,-4-6 12 0,7 6-12 0,-4-3 0 16,-3-3 0-16,0 6 8 0,-4 0-8 0,4 0 0 16,0 0 0-16,0 0 0 0,-3 0 0 0,-1 0 0 15,11 0 0-15,0 0 0 0,-7 0 0 0,0 0 0 16,7 0 0-16,0 0 0 0,0 0 0 0,0 0 0 16,-7-4 0-16,7 4 0 0,0 0 0 0,0 0 0 15,-7 0 0-15,7 0 0 0,0 0 0 0,0 0 8 0,-4 4-8 0,-3 5 8 16,4-3-8-16,-4 4 0 0,7 5 0 0,-4-2-11 15,-6 3 3-15,3 2 0 0,10 1 0 0,-3 6 0 16,-3-6 8-16,-1 9 0 0,0-6 0 0,1 0-8 16,6 10 8-16,-3-10 0 0,-3 3 0 15,6 0 0-15,8-3 0 0,-4-7 0 0,-3 10 0 16,-1-6 11-16,1 0-11 0,3 0 0 0,-4-3 0 0,1-4 0 16,-4 4 0-16,3-1 0 0,4-2-9 0,-3-4 9 15,-4 7 0-15,0-7 0 0,7 1 0 0,-3-1 0 16,-1 1 0-16,-3-10 0 0,4 9 0 0,-1-3 0 15,4 4 0-15,-7-10 0 0,0 0 0 0,0 0 0 16,11 0 12-16,-11 0 0 0,0 0 0 0,0 0 0 16,0 0-12-16,0-3 0 0,3-4-12 0,-6-8 12 15,-1 5 0-15,1-2 20 0,-1-4-2 0,1-3-1 16,-4 0-4-16,0-6-1 0,3 7 0 0,4-8 0 0,-4 1-4 0,-3 3-8 16,4-9 11-16,-4 12-11 0,7-9 0 0,-4 3 0 15,-6 6 0-15,6-6 0 0,-3 3 8 16,0 3-8-16,-4-3 0 0,1 3 0 0,-4 1 8 0,3 2-8 15,4 7 12-15,-7-10-12 0,-4 9 0 0,4 1 0 16,11 0 0-16,-8 2 0 0,1-2 0 0,-1 6 0 16,7-4 0-16,4 7-12 0,0 0 12 0,-3-9 0 15,-1 6 0-15,4 3 0 0,0 0 0 0,0 0 0 16,0-6 11-16,4-4-3 0,7 4-8 0,-4 3-16 0,0-3 4 16,0 6 0-16,7 0 12 0,-4-4 0 0,1 4 0 15,-11 0 8-15,0 0-8 0,11 4 0 16,6-4 0-16,1 6 0 0,-8 3-8 0,1-2 8 0,3-4-8 15,4 6 8-15,-1-3 0 0,-2-3 0 0,-1 4 0 16,0-4 0-16,3 3 0 0,-3-3 0 0,1-3 0 0,-1 7 0 16,3-7 0-16,5 0 0 0,-1-7 0 0,-4 7 0 15,4-9 0-15,4 6 0 0,3-4 0 0,-6-2 0 16,-8 6 0-16,7-3 16 0,4 3-4 0,-1-4-1 16,-6 1-11-16,0 3 0 0,-1 3 0 0,4-6 0 15,-3 6 0-15,0-4 0 0,-8-2 0 0,1 6 0 16,3-3 8-16,-4-3-8 0,-10 6 0 0,11 0 8 15,-4 0-8-15,-7 0 0 0,7 0 0 0,-7 0 0 16,0 0 8-16,7-10-8 0,-3 10 0 0,-4 0 8 16,0 0-8-16,0-9 12 0,0 3-12 0,0 6 12 0,-4-3-12 0,1-4 0 15,-1-2 0-15,4 9 0 0,0 0 8 16,-7 0 0-16,-7-3 0 0,7-4 0 0,0 7-8 16,-4 0-11-16,-6 0 3 0,-1 7 0 0,4-7 8 15,0 0 0-15,3-7 0 0,-3 7 0 0,-7 0 0 16,7 0 0-16,7 0 0 0,-4 0 0 0,-6-3 0 0,2-3 0 15,5 6 0-15,-1-3 0 0,-3 3 0 0,0-6 0 16,0 2 0-16,0-2 0 0,0 6 0 0,0-6 0 16,-8 6 0-16,1-3 0 0,4 3 0 15,-5-6 0-15,-2 12 0 0,-4-6 0 0,-1 0 0 0,1 3-8 16,3-3 8-16,-3 6 0 0,-7-6 0 0,10 6 0 16,8-2 0-16,-5 2-8 0,-6-3 8 0,3 6 0 15,8-9 0-15,-4 7 0 0,7-4 0 0,-4 3 0 0,0-3 0 0,1 4 0 16,6-7 0-16,-3 9 0 0,3-9-9 0,4 6 9 15,-3-3 0-15,3-3 0 0,3 10 0 0,4-10 0 16,-7 0 0-16,7 0-9 0,0 0 9 0,0 0 0 16,0 0-9-16,0 0 9 0,0 0 0 0,0 0-9 15,0 0 9-15,11 6-12 0,3-3 12 0,3-3-12 16,5 0 12-16,-1 0 0 0,3 0-9 0,5 0 9 16,-1-3 0-16,0-3 0 0,-3 6 0 0,0 0 0 15,6-10-9-15,-3 10 9 0,-3-3 0 0,0-3 0 16,-4-3 0-16,4 9 0 0,-4-7 0 0,-3-2 0 15,-4 9 0-15,3-10 0 0,1 7 0 0,-4-3 0 16,0 3 0-16,-3-3 0 0,-1 2 0 0,4-2 0 16,-3 0 0-16,-4 3 0 0,-7 3 0 0,0 0 0 15,11-6 0-15,-4 6 0 0,-7 0 0 0,0 0 0 16,0 0 8-16,0 0-8 0,0 0 0 0,0-10 0 0,-7 7 8 0,0-3-8 16,7 6 0-16,-4-10 0 0,-7 7 0 15,4-3 8-15,4-4-8 0,3 10 0 0,-11 0 0 16,4-6 0-16,0 6 0 0,7 0 0 0,0 0 0 15,-10 0 0-15,-1 0 0 0,0 0 0 0,11 0-8 0,-7 6 8 16,0-2 0-16,-3 2 0 0,3 3 0 0,0 1-8 16,3-4 8-16,-6 3 0 0,-1 1 0 0,4 5-8 15,3-2 8-15,-3 3 0 0,-3 3-9 0,3-1 9 16,0 1 0-16,0 6-9 0,0-6 9 0,-1 9 0 16,-2-3 0-16,-1 0-8 0,8-6 8 0,-4 9 0 0,-4-2 0 0,4 2 0 15,4 0 0-15,-1 3 0 16,-7-9 0-16,4 10 0 0,-3-10 0 0,3 9 0 15,0-9 9-15,0 3-9 0,-7 0 0 0,3-3 0 0,11 0 0 16,-4-3-12-16,-3 0 12 0,-3-1 0 0,6-8 0 0,4 6 0 16,0-7 0-16,0 0 0 0,-7 1 0 0,7-10 0 15,0 0 0-15,0 0 10 0,0 0-10 0,-7 0 12 16,7 0-12-16,0 0 0 0,-3-3 0 0,-4-4 8 16,-4-8 0-16,4 2-8 0,7-6 12 0,-4-3-4 15,-3 0-8-15,4-3 10 0,10-9-10 0,0 6 10 16,0-7-10-16,4 1 0 0,-4-4 0 0,7 4 0 15,3-4 0-15,1 3 0 0,-7 1 0 0,3-4 0 16,3 4 0-16,-3 6 0 0,-3 2 0 0,-7 5 0 16,6-1-8-16,-3 3 8 0,0 9 0 0,-3 1 0 15,-4 0 0-15,0 9-9 0,7-7 9 0,-7 7 0 16,0 0-10-16,0 0 10 0,0 0-8 0,7 7 8 16,-7-7 0-16,10 0 0 0,-2 0 0 0,6 0-8 15,3 3 8-15,-3 3 0 0,-3-6 0 0,7 6 0 0,3-6 0 0,0 0 0 16,-3 0 0-16,3 0 0 0,3 3 0 0,8-3-8 15,0 0 8-15,-7 7 0 0,-8-4 0 0,8-3 0 16,3 9 0-16,0-3 0 0,-10-2 0 0,3 2 0 16,0 3 0-16,-3 1 11 15,3-1-86-15,-7-3-17 0,-3 4-3 0,3-7-1324 0</inkml:trace>
  <inkml:trace contextRef="#ctx0" brushRef="#br2" timeOffset="84313.05">1192 6778 2473 0,'0'0'109'0,"-7"9"23"0,0-9-105 0,0 9-27 16,7 1 0-16,0-1 0 0,0 7 8 0,7-7-8 0,-3 1 8 0,6-1-8 16,5 7 0-16,-5 3-16 0,4-1 3 0,7-2 0 15,-7 3 21-15,8 0 4 0,2-1 0 0,1-2 1 16,0 3-13-16,-4 6 0 0,4 0 0 0,-1-3 0 15,1 3-9-15,0 3-5 0,-1-2-1 0,1 2 0 16,0 6 15-16,-1 1 0 0,1-1 0 0,7 4 0 16,-7-1 0-16,6 4 0 0,-2-3 0 0,-5-1 10 15,12 4 6-15,-8-9 2 0,4 8 0 0,3-2 0 16,0-3-1-16,-7 2 0 0,4 4 0 0,3-3 0 16,-6-1-17-16,6 7 0 0,0-6 8 0,0 6-8 15,1-1 0-15,-1-2 0 0,11 0 0 0,-7 3 0 16,6 0 0-16,-6-7 0 0,7 14 0 0,-7-7 0 15,-4 3 12-15,0 3-12 0,1-3 12 0,-1-3-12 16,4 0 28-16,0-7 0 0,3 7-1 0,-3-6 0 16,0 3-9-16,6-10-2 0,1 10 0 0,4-7 0 15,-4-3-6-15,-8 4-2 0,8-1 0 0,-3 1 0 0,-1-7-8 0,7 7 0 16,-3-1 0-16,4-2 0 0,-1-7 0 0,0 3 0 16,-3 6 0-16,0-5-11 0,-7 2 11 0,7-3 0 15,-11 0 8-15,0 7-8 0,-3-1 0 0,3-2 0 16,-3 2 0-16,3 1-8 0,1 2 16 0,-8 4 3 15,4-3 1-15,3-1 0 0,-7 4-12 0,4-6 8 16,7-4-8-16,-11 3 8 0,4-5 20 16,3 2 3-16,-7-3 1 0,4 7 0 0,-4-13-32 0,4 12 0 15,-4-9 0-15,4 4 0 0,-4 5 0 0,4-6 0 16,-4 0-13-16,4 4 4 0,-4-4 9 0,4 7 11 0,-8-7-3 16,5 6 0-16,-5 1 8 0,1-4 2 0,3 4 0 15,-3-1 0-15,-11 4-10 0,7 2-8 0,-3-2 9 16,3 6-9-16,0-6 0 0,-7-4 8 15,4 4-8-15,3-4 0 0,0-6 0 0,-7 7 0 16,8-10 8-16,2 3-8 0,-3-9 0 0,4 6 0 0,0 0 8 0,-1-3-8 16,-6 0 0-16,7 0 0 0,3-3 0 0,-10 6 0 15,6 0 0-15,1 0 0 0,0 3 0 0,-4 1 0 16,4-1 8-16,-4 6-8 0,0-5 11 0,-3 5-11 16,3 1 0-16,-4 2 0 0,1-9 0 0,0 7 0 15,-1-4 0-15,1 1 0 0,0-7 0 0,6 3 0 16,-6 3 0-16,7-2 0 0,3-1 0 0,-3-3 0 15,6-3 0-15,1 3 0 0,-4 3 13 0,4-3-4 16,0 0-9-16,-4-6 0 0,4 6 9 0,-4-3-9 0,-3 3 0 16,-1 3 9-16,8-3-9 0,-14 1 0 0,6-4 8 15,-2 3-8-15,2 3 0 0,-3 3 0 0,4-3 11 0,-4 1-11 16,4-1 10-16,0 6-10 0,-1-5 11 16,5 5-11-16,-5-9 12 0,8 3-12 0,-11 1 18 15,7 2-3-15,1-9-1 0,-1 3 0 0,-3 0-5 0,3-6-1 16,4 0 0-16,-8 0 0 0,4 2-8 15,-3-2 8-15,0-6-8 0,3 3 8 0,-3 2-8 0,-1 1 0 16,5-3 0-16,2 3 8 0,-6 6-8 0,-7-6 0 16,6 9 0-16,1-9 0 0,3 6 0 0,-10 0 0 15,7 3 0-15,-4 0 0 0,0-3 0 0,4 0 0 16,-4-3 0-16,4 3 0 0,-4 4 0 0,7-7 0 16,-3 0 0-16,-4-4 0 0,4 4 8 0,-1 0-8 15,4-6 8-15,4 3-8 0,-7 0 0 0,7-1 0 16,-1 4 0-16,1-3 0 0,0 0-8 0,-4 6 8 0,0-3 0 15,1 0 0-15,-1 0 0 0,0 3 0 16,-3 3 0-16,-1 0 0 0,-6 4 0 0,3-4 0 0,0 6 0 16,1-5 0-16,-5-1 0 0,4 0 0 0,-3 4 0 0,3-4 0 15,0 0 0-15,1-3 0 0,2 3 0 0,1-3 0 16,0 0 0-16,6-3 0 0,-6 3 0 0,3 1 0 16,4-4 0-16,-4 3 0 0,4-7 0 0,-4 8 0 15,4 2 0-15,-11-3 0 0,7 0 0 0,-3 3 0 16,-4-3 8-16,4-3-8 0,-7 10 0 0,3-11 8 15,0 5-8-15,-3 2 10 0,3 3-10 0,0 0 10 16,0-5-10-16,4 2 12 0,-1 3-12 0,1-3 12 16,0-6-12-16,-1 3 12 0,5 4-12 0,2 2 12 15,-2-9 4-15,2 9 2 0,-9-2 0 0,6-1 0 0,0-3-18 16,-3 0 0-16,-1-3 0 0,1 3 0 0,3-6-9 0,-3 6-6 16,3 3-1-16,-3 0 0 0,3-3 16 0,-3 4 0 15,3-4 0-15,0 3 0 0,-3 3 0 0,3 1 0 16,4-7 0-16,0 9 0 0,-4 1 0 0,4-7 10 15,-4 6-10-15,0-5 8 0,0-1-8 16,4-3 0-16,-7 3-12 0,3 0 12 0,0-3 0 16,4 4 0-16,0 5 0 0,0-6 0 0,3-2 0 0,0 2 0 15,0 6 0-15,1-6 0 0,-5 4 0 0,5-1 0 16,-5 4 0-16,5-7 12 0,-8 6-12 0,4-2-9 16,-4-1 9-16,0-6-13 0,0 10 13 0,1-1 0 15,-1-2 0-15,0 2 0 0,4-6 0 0,-1 13 0 16,5-13 0-16,-4 10 0 0,-1-4 13 0,1 1 3 15,0 2 0-15,0-2 0 0,-1-1-16 0,1 1 0 0,0-7 0 16,-4 0 0-16,4 1 0 0,-4 5 8 0,0-9-8 16,0 3 0-16,4 1-11 0,0 5-5 0,-4-9 0 0,0 3-1 15,1-2 17-15,-5 2 0 0,8-3 0 0,-4 3 0 16,-10-3 0-16,7-3 0 0,3 9 0 0,-4-9 9 16,-2 4-9-16,-1-1 8 0,-4 0-8 0,5-3 8 15,-1-7-8-15,0 4 0 0,-7 6 9 0,0-6-9 16,7 0 8-16,-7 0-8 0,1-4 8 0,-1 4-8 15,0-3 0-15,0 3 9 0,0-4-9 0,0 4 0 16,-3-6 8-16,3 2-8 0,3 1 0 0,-6-3 0 16,-4 2 0-16,7-5 0 0,4 5 0 0,-1-2 0 15,-2 3 0-15,-1-4 0 0,-4-2 0 0,4 5 0 0,4 1 0 16,0-4 0-16,-11-2 0 0,3 6 0 0,8-7 0 0,-7 7 0 16,-1-7 0-16,-3 0 0 15,4 1 8-15,-1-1-8 0,1 1 0 0,-4-1 0 0,0 0 0 16,4 1 10-16,-1-4-10 0,-3 4 8 0,0-1 4 15,-3 0 0-15,6-2 0 0,1 2 0 0,-4-6-12 0,0 7 0 16,-3 2 0-16,6-9 0 0,-3 7 0 0,0-1 0 16,-3-3 0-16,-4 4 0 0,7-7-11 0,-4 9 3 15,1-2 0-15,0-1 0 16,-4 1-16-16,7-1-4 16,-7 0 0-16,0 1 0 0,0-1-23 0,0 1-5 0,0-10 0 0,0 6-1 15,0 3-167-15,0 1-34 0</inkml:trace>
  <inkml:trace contextRef="#ctx0" brushRef="#br2" timeOffset="86456.06">10555 16674 1825 0,'0'0'40'0,"-3"0"8"0,-8 10 1 0,7-10 3 0,4 0-41 16,0 0-11-16,-10 6 0 0,3-6 0 0,0 0 48 0,7 0 7 15,0 0 1-15,0 0 1 0,-7-6 10 0,7 2 1 0,7-5 1 16,0-4 0-16,-4 4-9 0,4 0-3 0,4-1 0 0,3 1 0 16,0-7-29-16,0 4-5 0,0-4-2 0,1-3 0 15,2 0 19-15,1 10 3 0,-8-10 1 0,5-3 0 16,2 3-10-16,1 0-2 0,-1-6 0 0,1 3 0 16,7-3 12-16,-4-3 1 0,0 0 1 15,4-3 0-15,-4 2 2 0,4-5 0 0,10-1 0 0,0 4 0 16,-3-4-37-16,0-2-11 0,3-4 0 0,0 3 0 15,1-5 12-15,-5-1-12 0,-2 0 12 0,2 0-12 16,8 6 0-16,-7 1 0 0,-4-4 0 0,4 9 0 16,0 1 0-16,3 0 0 0,-7-1 8 0,0 4-8 15,1 3 0-15,-1 3 0 0,3-3 0 0,-2 0 0 16,-5-3 0-16,5 3 0 0,-1 3 0 0,0-3 0 16,-3 0 0-16,-1-1 0 0,-2 5 0 0,2 2 0 15,-6-3 0-15,3 9 0 0,-7-2 0 0,0-4 0 16,-3 12 0-16,0-5 0 0,-1 2 0 0,-3 4 0 0,0-3 0 15,-3-1 0-15,-1 1 0 0,-3 3 10 0,0 6-2 0,0-10-8 16,0 7 12-16,0 3-4 0,-3-6-8 0,-1-4 0 16,1 10 0-16,-1-9 8 0,1 3-8 0,-1 3 0 15,1 3 0-15,3 0 8 0,0 0-8 0,-4-7 0 16,1 4 0-16,3 3 0 0,-4-6 0 0,-3 6 0 16,0 0 0-16,0 0 0 0,3 0 0 15,-3 0 0-15,-3 6 0 0,3-3 0 0,-4 4-8 0,0-4 8 16,1 3 0-16,-4 3 0 0,0 1 0 0,0-4 0 0,-1 4 0 15,1-7 0-15,0 6 0 0,0-3 0 0,3 4 0 0,1-4 0 16,6-3 11-16,-3 7 0 0,-7-10 0 0,7 6 0 16,0-3-11-16,0 3 0 0,-7-3 9 15,0 4-9-15,0-4 0 0,0 3 0 0,3 0 0 16,-7-2 0-16,-6 5 0 0,3 0 0 0,6-2 0 0,-2 2 0 16,-11 0 8-16,3 1-8 0,0-1 8 0,4-2-8 15,0 2 0-15,-4 0 0 0,0-6-10 0,4 4 10 16,4 2 0-16,-1-9 14 0,0 6-1 0,1-6 0 15,3 4 7-15,3-4 0 0,4 0 1 0,-4-4 0 16,1 4-21-16,3 0 0 0,7 0 0 0,0 0 0 16,0 0 0-16,0 0 0 0,0 0 0 0,0 0 0 15,0 0-26 1,0 0-6-16,7-6-2 0,3-3 0 0,4 2 34 0,1-2-8 0,-1 6 8 0,0-3 0 16,7-4-10-16,0 7 2 0,-3-3 0 0,3-4 0 15,4 10 8-15,-1-9 0 0,-2 3 0 0,-1 6-8 0,-4-10 8 16,4 7 0-16,4-3 0 0,-4 3 0 0,-3-3 0 0,0-4 0 15,3 4 0-15,-4 3 8 0,1-4-8 0,0-2 0 16,-4 6 0-16,0-3 8 0,0-4 0 16,4 7 1-16,-11-3 0 0,3 3 0 0,4-4-9 0,-3 1 12 15,-4-3-12-15,0 9 12 0,0-3-12 0,4-4 0 16,-8 4-12-16,4-3 12 0,-7 6 0 0,7 0 0 16,0-10 12-16,-7 10-4 0,8 0-8 0,-5-9-12 15,-3 9 2-15,7 0 1 0,-7 0 9 0,0 0 11 16,0 0-3-16,0 0 0 0,0 0-8 0,0 0-11 15,0 0 3-15,7 0 0 0,-7 0 8 0,0 0 11 16,0 0-3-16,0 0 0 0,0 0-8 0,11 0-11 0,-11 0 3 0,0 0 0 16,0 0 8-16,7 0 12 0,0 0-2 0,-7 0-1 15,0 0 10-15,7 0 1 0,-7 0 1 0,7 6 0 16,-7-6-21-16,0 0-16 0,7 0 2 0,-7 0 1 16,4 3 13-16,3 4 0 0,-4-4 0 0,4 13 0 15,-3-7 9-15,3 0 5 0,-4 10 1 0,4 0 0 16,-3 6-24-16,-1 0-5 0,4 3-1 0,1 1 0 15,-5-4 15-15,1 9 0 0,-1-6 9 0,-3 7-9 16,0-7 15-16,4 0-3 0,-4-3-1 0,0 4 0 16,0-4-11-16,3 3 0 0,1-3 0 0,-4 0 0 15,0-3 8-15,0 3 0 0,3-6 0 0,-3 6 0 16,0-6-8-16,0 0 0 0,0-4 0 0,4 4 0 16,-4-3 0-16,0-4 0 0,0-2 0 0,0 6 0 15,0-7 0-15,0 0 0 0,0-2 0 0,0-7 0 16,0 0 0-16,0 0 0 0,0 0 8 0,0 0-8 15,0 0 14-15,0 0-2 0,0 0-1 0,0 0 0 0,3-7 1 0,-3-2 0 16,0-7 0-16,4 4 0 0,-4-4-12 0,-4-3 0 16,4 0 0-16,0 1 0 0,0-1 0 0,0-3 8 15,0 3 0-15,-3 0 0 0,3-6-8 0,-4 6-11 16,1 0 3-16,-1 1 0 0,1-1 8 16,-1-3 11-16,1 3-3 0,-1 0 0 0,-3 7-8 0,3-10 0 15,-3 9 0-15,4-2 0 0,-4-4 0 0,3 3 0 16,-3 4-8-16,0-4 8 0,0 0-10 0,4 4 10 15,-4 2-13-15,3-5 5 0,-3 5 8 0,3 1 0 16,1 2 0-16,-1-2 8 0,1 6-8 0,-1-6 0 0,-3 2 0 0,7-2 0 16,-3-1 0-16,3 4-15 0,0 3 4 0,0 3 1 15,0 0 10-15,0-6 11 0,0-4-3 0,0 10 0 16,0 0-20-16,0 0-4 0,0-3 0 0,0 3-1 16,0 0 17-16,0 0-8 0,0 0 8 0,0 0 0 15,0 0 0-15,0 0-8 0,0 0 8 0,0 0 0 16,0 0 0-16,0 0 0 0,0 0 0 0,0 0 0 15,-4-6 0-15,1 3 0 0,-4-3 0 0,0 6 0 16,0 0 0-16,-1 0 0 0,-6-4 0 0,0 4 0 16,0 0 0-16,0 4 0 0,-7-4 0 0,-7 0 0 15,-1 6 0-15,5-3 0 0,-5 3 0 0,1-3 0 16,-11 7 0-16,4-1-8 0,3-3 8 0,1 4 0 16,-5 6 0-16,5-4 0 0,-1-3-8 0,4 1 8 15,7 2 0-15,-8-2 0 0,1-7 0 0,3 6 0 0,8-2 0 0,-1-4 0 16,-3-3 0-16,3 6 0 0,1-6 0 0,6 3 0 15,0 3 0-15,1-6 0 0,-1 0 0 0,4 0 0 16,7 0 0-16,0 0 0 0,-7-6 0 0,7 6 0 16,0 0 0-16,7-3 0 0,-7 3 0 0,7-6 0 15,7 6 0-15,1-3 0 0,6-4 0 0,-4 7-12 16,1-9 12-16,0 9-13 0,10-9 13 0,-3-1 0 16,-1 1 0-16,4 2 0 0,1-5 0 0,6-4 0 15,0 7 0-15,-3-1 0 0,-4-5 0 0,4 2 0 16,10 4-8-16,-6-7 8 0,-8 7-11 0,4-1 1 15,-4 1 0-15,4-1 0 0,-8 4 18 0,-3-3 4 16,-3-1 1-16,0 10 0 0,-4-6-13 0,0 3 0 16,-4 3 0-16,-10 0 0 0,8 0 0 0,-8 0-12 15,0 0 3-15,0 0 0 0,7 0 9 0,-7 0 0 16,7 3 0-16,0 3 0 0,0 4 0 0,0-10 8 0,0 9-8 0,0-3 0 16,0-2 13-16,4 5-1 0,-4-3-1 15,0-3 0-15,3 4-11 0,-3 8 0 0,0-2 0 0,4-4 0 16,-4 10 0-16,0 6 0 0,4-6 0 0,-4 6 0 15,-4 0 0-15,1-3 0 0,-1 10 0 0,-3-11 8 16,0 5-8-16,0 2 0 0,0-6 0 0,0 0 0 16,0-3 0-16,0 2 0 0,0-2 10 0,0-6-10 15,4 2 13-15,-4 1-4 0,3-3-1 0,4-4 0 16,-3 7-8-16,3-7 0 0,-4-3 0 0,1-2 0 16,3 5-9-16,-3-9-4 0,-4 0-1 0,7 0 0 15,3 0-149 1,-3 0-29-16,0-3-7 0,4-3-1 0</inkml:trace>
  <inkml:trace contextRef="#ctx0" brushRef="#br2" timeOffset="103439.54">20715 11240 1324 0,'-10'6'118'0,"6"-3"-94"0,-7 3-24 0,1-2 0 15,-4 5 428-15,3 7 82 0,1-7 16 0,-5 7 3 16,8-4-436-16,0 4-93 0,0 3 0 0,0-4-20 15,0 4-11-15,-3 0-2 0,3 0-1 0,-4 6 0 0,0 0 34 0,-3-3 0 16,0 13 0-16,-3-7 0 0,-1 6 0 0,0 1 0 16,-3 2 0-16,-4-2 0 0,1-7 0 0,-5-3 0 15,5 3 0-15,-4-3 0 0,-1 1-23 0,1-14-1 16,3 4 0-16,4-1 0 16,4-5-120-16,-1-7-24 15,4-3-4-15,3 0-604 0,11-9-120 0</inkml:trace>
  <inkml:trace contextRef="#ctx0" brushRef="#br2" timeOffset="103696.52">20595 11114 3056 0,'0'0'136'0,"0"0"27"0,0 0-131 0,0 0-32 0,0 10 0 0,0 5 0 15,7-5 34-15,0 2 0 0,4 10 0 0,3-3 0 16,0 0-34-16,4 6 0 0,3-3 0 0,0 3 0 15,4 3 0-15,-1-3-14 0,1 4 1 0,-4 5 0 16,0-6 13-16,-3 7 15 0,0-7-3 0,-1 13-1 16,-2-7-11-16,-1-2 0 0,-4 2 0 0,-3 1 0 31,0-1-24-31,0-6-6 0,0 7-2 0,0-13 0 0,-3 3 8 0,0 0 2 0,-1-6 0 0,1 0 0 31,-1-1-118-31,-3-2-24 0,4 3-5 0,-1-10-611 0,-3 1-123 0</inkml:trace>
  <inkml:trace contextRef="#ctx0" brushRef="#br2" timeOffset="103909.04">20426 11694 288 0,'0'0'25'0,"0"0"-25"15,-7-3 0-15,7 3 0 0,0 0 652 0,0 0 126 16,0 0 25-16,0 0 5 0,0 0-642 0,14 0-128 15,4 0-26-15,3 0-4 0,0 0-8 0,11 0 8 16,3 0-8-16,7 3 8 0,8-3-8 0,-1 0 0 16,7 0 0-16,-3 0 0 15,4 0-55-15,3-3-12 0,3-3-2 0,4-3-848 16,7 2-170-16</inkml:trace>
  <inkml:trace contextRef="#ctx0" brushRef="#br1" timeOffset="110897.2">20884 15307 2948 0,'0'0'65'0,"0"0"14"0,0 0 2 0,0 0 1 0,0 0-66 0,4 9-16 16,0 1 0-16,3 9 0 16,3-4-38-16,1 4-11 0,-1 6-3 0,1-3 0 0,-1 9 22 0,1 1 4 0,-4 2 1 0,0 1 0 15,-3 2 3-15,3-2 1 0,-7 9 0 16,0-7 0-16,-4 7 21 0,1 0 0 0,-1 0 0 15,-3-6 0-15,4-4 28 0,-4 4 3 0,-1-13 1 0,1 3 0 16,4-9-32-16,3 6 0 0,-4-9 0 16,4-7 0-1,4 1-122-15,-1-1-30 0,-3-9-7 0,11 0-550 0,3-9-111 0</inkml:trace>
  <inkml:trace contextRef="#ctx0" brushRef="#br1" timeOffset="111532.19">20955 15301 1440 0,'0'0'128'0,"-7"-3"-103"0,0-4-25 0,-4-2 0 0,1-1 289 0,-1-5 53 16,4 2 10-16,4-2 3 15,-1-1-355-15,8 6-64 0,-1-2-16 0,1-4-3 16,3 7 46-16,0-1 9 0,3 1 1 0,4 3 1 0,1-4 34 0,-1 7 8 15,0-3 0-15,3 3 1 0,-2-4 15 0,2 7 4 16,1-3 0-16,-1-3 0 0,-2 6-12 0,-1 0-1 16,3 6-1-16,-6-3 0 0,3-3-14 0,0 0-8 15,-3 7 10-15,-1-4-10 0,-3 3 12 0,4-3-4 16,-4 7-8-16,0-4 12 0,4 3 0 0,-4 1-1 16,-4-1 0-16,1 7 0 0,-1-4 1 0,-3 4 0 15,0 3 0-15,-3 0 0 0,-1 3-4 0,-6-3-8 16,3 2 12-16,-4-5-4 0,0 3-8 0,1 0-17 0,-4 3 4 15,0-10 1-15,-1 4 20 0,-2-4 4 0,3-5 0 0,-4 8 1 16,4-5-13-16,0-7 9 0,0 6-9 0,0-2 8 16,3-4-8-16,-3-3 0 0,3 6 0 0,4-3 8 15,-3 3-8-15,3-6 0 0,0 10 0 0,0-10 0 16,7 0-14-16,0 0 2 0,0 0 0 0,0 0 0 16,0 0 12-16,0 0 0 0,0 0 0 0,7 9 0 15,3-2 0-15,4-4 0 0,0-3 0 0,4 6 0 16,7-6 0-16,-1-6 0 0,1 6 0 0,7 0 0 15,0 0 0-15,-1-3 0 0,-2 3 13 0,2 0-4 16,-6 3-9-16,0 3 0 0,-1-3 0 0,-6 7 0 16,-4-4 0-16,0 3 0 0,-3 1 0 0,-4-1 0 15,-4 7 0-15,1-7 0 0,0 7-9 0,-4-4 9 0,0 7 0 16,0-9 9-16,3 5 1 0,1-5 0 0,-1 5 11 16,-3-2 3-16,0-4 0 0,4 7 0 0,-1-7 3 15,-3 7 1-15,0-3 0 0,0-4 0 0,0 7-28 0,-3-1 0 16,-4-2 0-16,0 3 0 0,-4 2 0 0,-3-2 12 15,-4-3 0-15,-7 9 0 0,-3-4-12 0,0-5 0 16,-4 9 0-16,1-3-11 0,-1-7 11 0,-3 4 16 16,3-7-4-16,0 7-1 0,4-7-11 15,3 1 10-15,0-7-10 0,8-6 10 16,-1-3-141-16,4-13-28 0</inkml:trace>
  <inkml:trace contextRef="#ctx0" brushRef="#br3" timeOffset="115619.45">15265 12830 1612 0,'0'0'144'0,"0"0"-116"0,0 0-28 0,0 0 0 16,0 0 288-16,0 0 51 0,0 0 10 0,-7 0 3 16,0 0-291-16,0 6-61 0,7-6 0 0,-11 9-14 15,0 1 5-15,1-1 1 0,-1 7 0 0,-3-4 0 16,0 4 8-16,-4 9 0 0,4-6 0 0,-7 6 0 16,3 3 18-16,-3 0 6 0,-3 7 0 0,-1-7 1 15,-3 13 0-15,-1-10 0 0,-6 10 0 0,3-3 0 16,-3-4-9-16,-4 4-1 0,4-10-1 0,0 7 0 15,3-7-14-15,0-3-16 0,1 3 3 0,6-6 1 16,0-3-98-16,4-7-19 16,7 4-4-16,0-7-675 0,3-9-136 0</inkml:trace>
  <inkml:trace contextRef="#ctx0" brushRef="#br3" timeOffset="115882.45">14542 12914 3096 0,'0'0'68'0,"0"0"15"0,3-6 2 0,-3 6 1 0,4-9-69 0,3 2-17 15,0 7 0-15,0 0 0 0,7 7-11 0,0 2-5 0,4 0-2 0,3 10 0 16,0 0 18-16,4 12-12 0,3 4 12 0,0 6-10 16,0 3 10-16,-3-1-8 15,3 8 8-15,0-4-8 0,-3 0 8 0,-4-3 0 16,0 0 0-16,1-1 0 0,-1-5 8 0,0-3-8 0,0-1 8 15,0 1-8-15,0-7 0 0,1 0 9 0,2-3-9 16,1 3 0 0,3-9-63-16,0-3-19 0,4 3-4 0,3-10-760 0,-3-3-152 0</inkml:trace>
  <inkml:trace contextRef="#ctx0" brushRef="#br3" timeOffset="117100.45">15974 13165 1670 0,'0'0'148'0,"0"0"-118"15,-4-6-30-15,4 6 0 0,-3-3 143 0,3 3 22 16,3-7 5-16,4-2 1 0,4 6-137 0,-1-3-34 15,5-4 0-15,2 4 0 0,1-3 15 0,3-1-4 16,4 1-1-16,3-7 0 0,-3 7 25 0,6-10 5 16,5 0 0-16,-1 0 1 0,7 0 1 0,-3-6 0 15,7 0 0-15,0 3 0 0,0-9-10 0,0 3-3 16,-1-7 0-16,1-9 0 0,7 7 3 0,4-10 1 16,10-7 0-16,-4 4 0 0,8-3 0 0,-4 0 0 15,0-1 0-15,3 1 0 0,4-4-17 0,0 4-4 16,4 0-1-16,-4 0 0 0,-3-1 0 0,-1 10 0 0,-6 7 0 0,-1-1 0 15,-3-3-11-15,0 7 10 0,-7 6-10 16,0-1 10-16,-4 1-10 0,1 3 0 0,-11 0 0 0,-4 3 8 16,0 0-8-16,-3 0 0 0,-4 3 0 0,-3-3 8 15,-4 0-8-15,0-3 12 0,0 7-12 16,-3-1 12-16,3-3 3 0,-3 3 1 0,-4 6 0 0,4-2 0 16,-4-1-1-16,0-3 0 0,0 10 0 0,-4-10 0 15,1 10-7-15,-4-1-8 0,4 4 11 0,-8-3-11 16,-3-1 9-16,0 10-9 0,-3-9 0 0,3 9 9 15,-7 0-9-15,-4 0 0 0,0 0 0 0,-3 0 0 16,-3 0 0-16,-1 0 0 0,0 0-9 0,-3 0 9 16,4 0 0-16,-1 0 0 0,-7 0 0 0,4 0 0 15,0 0 13-15,0 0-3 0,-4 0-1 0,0 0 0 16,-3-10-1-16,4 10-8 0,-5-6 12 0,1 6-4 16,3-3 3-16,1-3 0 0,-1 2 0 0,0-2 0 0,4-3 7 15,3 9 2-15,4-10 0 0,0 7 0 0,0-3-20 16,4-3 0-16,3 2 0 0,-1-2 0 0,5-1 0 0,-1 1-22 15,8 0 3-15,-1-1 1 0,5-5 7 0,2 5 2 16,4-2 0-16,4-4 0 0,3 7-1 0,4-7 0 16,3 6 0-16,4 1 0 0,3 0 10 0,-3 2 0 15,3 4 0-15,-3 3 0 0,-1-6-10 0,1 6 10 16,-4 0-12-16,1 0 12 0,-5 0 0 0,5 0 0 16,-5 0 0-16,8 0 0 0,-4 0 0 0,-3 0 0 15,7 0 0-15,-8 0 0 0,5 0 0 0,-1 6 0 16,0-6 0-16,-3 10 0 0,-1-4 0 0,1-3 0 0,-4 6 0 15,-3 1 0-15,0-4 16 0,-4 4-4 0,-4-1 0 16,1 0 0-16,-4 7-12 0,4-3 0 0,-4-4 0 16,-4 13 0-16,-3-3 12 0,0 0-1 0,-3-1 0 15,-1 11 0-15,1-11 8 0,-5 8 1 0,-2-1 1 0,-1 3 0 16,-3 0-2-16,0-3-1 0,0 3 0 0,-4-3 0 16,1 4-6-16,3 2 0 0,-4-3-1 0,0-3 0 15,4-3-11-15,0 3 0 0,0 4 0 0,3-11 0 31,1 7-72-31,3 4-16 0,3-4-3 0,1 0-899 0,-1 3-180 0</inkml:trace>
  <inkml:trace contextRef="#ctx0" brushRef="#br3" timeOffset="118290.45">15847 13356 2188 0,'-7'-9'97'0,"3"6"20"0,-3-3-93 0,4-4-24 16,3 1 0-16,0-1 0 0,3 1 71 0,1 3 9 16,-1-4 3-16,-3 10 0 0,11-3-67 0,-11 3-16 15,7-6 0-15,-7 6 0 16,7-3 10-16,-7 3-2 0,0 0 0 0,0 0 0 0,0 0 22 0,0 0 4 15,10 3 1-15,-10-3 0 0,0 0 21 0,0 0 4 16,8 6 0-16,-8-6 1 0,7 3 6 0,-7-3 1 16,0 0 0-16,10 10 0 0,4-10-27 0,0 6-5 15,-3 3 0-15,7-2-1 0,3-4-11 0,0 6-3 16,0 1 0-16,4-1 0 0,0 0-12 0,3 4-9 16,3 0 12-16,1 2-12 0,4-2 8 0,2 9-8 15,1-3 0-15,3 2 0 0,4 5 0 0,0-1 0 16,0 3 0-16,0 0 0 0,0 7 0 0,-4-1-12 15,4 4 0-15,3 2 0 0,8-2 12 0,-1 6 0 16,8-6 0-16,3 6 0 0,0-1 0 0,3 1 16 16,1 0-3-16,3 3-1 0,7-3 5 0,0 9 1 0,4-5 0 0,-4 2 0 15,-7-3-27-15,4 6-6 0,-1-9-1 0,-3 0 0 16,1 0 28-16,-5 3 4 0,-3-3 2 0,-3 0 0 16,-4 3-18-16,-7 3 0 0,-1-6 0 0,1-7 0 15,-3 1 0-15,-4-4 0 0,-4 1 0 0,0-7 0 16,1 0 0-16,-5-3 0 0,-2-6 0 0,-1 0 0 15,-3-3 0-15,3 3 0 0,0-10 0 0,1 0 0 16,-1-2 10-16,4 2-2 0,3-9 0 0,0 0 0 16,-3 0-8-16,3 0 0 0,-3 0 0 0,0-6 8 15,0 3 2-15,-7 3 0 0,-4 0 0 0,-3-7 0 16,-4 7 2-16,-4 0 0 0,-3-3 0 0,-3-3 0 16,0 6-12-16,-4-3 0 0,-7 3 0 0,7 0 0 0,-7 0 0 15,0 0 0-15,3-6 0 0,-3 6 0 0,0 0 0 0,4-10 0 16,-4 1 0-16,0-1 0 0,0 4 0 0,0-3 0 15,-4-1 0-15,4-2 0 0,-3-4 18 0,-4 0 2 16,0-2 0-16,0-1 0 0,-4-6-7 0,0 6-1 16,-6-9 0-16,-4 3 0 0,-1 3-12 0,-2-3 0 15,-5-1 0-15,1 8 0 0,-3-1-13 0,-1 0-6 16,0-3-1-16,4 9 0 0,-4-2 7 0,4-4 1 16,7 10 0-16,-1-7 0 0,1 13 12 0,7-7 0 15,4 4 0-15,-1-3 0 0,4 9 0 0,0-3 0 16,7 3 0-16,0 0 0 0,0 0-18 0,0 0-1 15,0 0 0-15,0 0 0 0,11 9-1 0,-1 0 0 16,1 1 0-16,3 2 0 0,3 4 20 0,1 0 0 16,0 2 8-16,6 1-8 0,-2 0 0 0,2 0 0 0,4 0 0 15,1 6 0-15,-1 0 0 0,4 3-20 0,-1-3 4 16,1 3 0-16,-4-2 27 0,4-8 5 0,-4 11 2 0,1-11 0 16,-1 7-18-16,-3-6 0 0,-1 0 0 15,4-3 0-15,-3 3 0 0,-4-1 0 0,4-2 0 16,-7 3 0-16,-4 0 0 0,0-4 0 0,-4 1 0 0,-6-3 0 15,-4 5 8-15,-4-2-8 0,1 0 9 0,-8-4-9 16,-6 7 18-16,-4 3-2 0,-4-3-1 0,-3 0 0 16,-4 0-3-16,-3-4 0 0,-4-2 0 0,-7 2 0 15,-7 4-12-15,0-3 0 0,-10-4 0 0,-1-2 0 16,1 6-29-16,3-7-9 16,0-9-2-16,14 0-1486 0</inkml:trace>
  <inkml:trace contextRef="#ctx0" brushRef="#br3" timeOffset="122046.4">8347 6179 2257 0,'-21'-19'100'0,"10"13"20"0,-3-4-96 16,0-2-24-16,-11-4 0 0,4 6 0 0,0-5 47 0,-4 2 4 16,0-2 1-16,1-1 0 0,-5 3-39 0,5-2-13 15,-8-1 9-15,0 3-9 0,0-2 8 0,-3-4-8 0,0 3 8 0,-11-3-8 16,7 1 0-16,-10 8 0 16,7-5 8-16,-4 2-8 0,-4-3 0 0,4 7-12 15,4-7 2-15,-11 7 1 0,7-1 17 0,-7 1 3 16,0 0 1-16,1-1 0 0,-5 4 4 0,-3 3 0 0,7-3 1 15,-7 2 0-15,4-2 24 0,-1 3 5 0,-6 3 1 0,-1-6 0 16,-3 6-31-16,7 0-7 0,0 0-1 0,-7-3 0 16,7 3 4-16,0 0 0 0,0 3 0 0,0-3 0 15,-3 0-12-15,7 0 0 0,3 6 0 0,-4-3 0 16,4-3 0-16,7 0 0 0,-3 6 0 0,7-2 0 16,-1-4 0-16,1 9 0 0,-4-3 0 0,4 4 0 15,-8-1 0-15,5 0 0 0,-12 7 0 0,8 3 0 16,-4 0 0-16,7 0 0 0,-3 3-9 0,-4-1 9 15,0-2 0-15,3 6 0 0,-3 0 0 0,4-6 9 16,-4 9-9-16,4-2 0 0,3 2 0 0,7-3 0 0,4 3 0 16,0-3 8-16,-1 3-8 0,4 1 8 0,4 5-8 0,-3 1 12 15,2-1-12-15,-2-6 12 16,2 10-12-16,-6-4 0 0,3 4 0 0,1 3 8 16,-5-4-8-16,5 7 0 0,-5-6 0 0,-3 12 8 0,1-3-8 15,2 7 0-15,1-1 0 0,0 0 0 0,0-6 0 0,-4 6 0 16,3 1 0-16,-6-4 0 0,3-3 0 0,4 6 0 15,-4-3 0-15,4-2 0 0,0-1 0 0,10 6 0 16,-10-9 0-16,10 6 0 0,0-12 0 0,1 5 0 16,-1-5 0-16,0 6 0 0,8 0 0 0,-1-6 0 15,7 12 0-15,-10-3 8 0,7 3-8 0,0-3 0 16,3 0 0-16,-3 3 0 0,4-3 0 0,-1 7 0 16,-3-11 0-16,3 11 0 0,-3 5 0 0,4-2 0 0,-8 2 0 0,11-2-11 15,-11 5 11-15,4-8 0 0,4 5 0 0,-1-2 0 16,4-4 0-16,-4 0 0 0,11 1 0 0,-7-1 0 15,7-6 0-15,0 6 0 0,7-2 0 0,4-4 0 16,-7-3 0-16,6-1 8 0,1 1-8 16,-1 0 0-16,4-3 0 0,-3 12 0 0,3-3 0 15,-3-2-8-15,-1 5 8 0,4-3 0 0,1-3 0 0,-5 0 0 16,1 3 0-16,3 4 0 0,0-7 0 0,-4 3 0 16,5 3 0-16,2-6 0 0,1 6 0 0,3-6 0 15,0-3 8-15,4 7-8 0,0-8 8 0,3-2-8 16,4 3 8-16,3 0-8 0,0 0 10 0,4 6-10 15,-4-3 23-15,4 0-2 0,-4-3 0 0,1 0 0 16,-1 0-21-16,0-7-18 0,-7 7 3 0,4-9 1 16,3 2 14-16,1-2 0 0,2-1 0 0,-2 1 0 0,-1-7 0 15,0 10 0-15,4-13 0 0,0 9 0 0,3-5 13 0,-10-1-1 16,10-3 0-16,-6-6 0 0,2 0-4 0,8-4 0 16,0 1-8-16,-4-4 12 0,15-2-12 0,-8-1 0 15,8 1 0-15,-8-4 0 16,4 3 9-16,-4 1 9 0,-3-1 2 0,4 1 0 0,3-4-12 15,0-3-8-15,3 3 9 0,4 4-9 0,0-4 0 0,0-3 8 16,-7 6-8-16,7-9 0 0,-7 7 0 0,10-7 0 16,1-7 8-16,3 7-8 0,0-9 0 0,3 6 8 15,-3-10-8-15,0 4 0 0,-3-10 10 0,10 0-10 16,-11 1 10-16,12-1-10 0,2-6 8 0,-6 0-8 16,3-4 0-16,-7 1 0 0,3 3 0 0,8 0-10 15,-7-3 0-15,3 3 0 0,-7 3 21 0,3-3 4 16,-3 6 1-16,-3-6 0 0,-1 6-16 0,4 0 0 0,0-6 0 0,0 6 0 15,0 0 8-15,-7-6-8 0,0 0 0 0,-10 3 9 16,3-9 7-16,-4 3 0 0,4-7 1 0,0 7 0 16,0-10-8-16,0-2-1 0,0 2-8 0,-1-6 12 15,-2-3 4-15,-1-3 0 0,1 3 0 0,-1-7 0 16,4-8-16-16,-4-1 9 0,11 0-9 0,-10 1 8 16,3-1-8-16,0-6 0 0,3 6 0 15,-3 0 0-15,-4-9 0 0,4 0 0 0,-7 3 0 0,3 3 0 16,1-3 10-16,-4 7 3 0,0-7 1 0,-4 3 0 15,0 3-6-15,-3-6-8 0,-4 6 11 0,1 1-11 16,-8 5 13-16,0-2-4 0,-3-13-1 0,-4 9 0 16,-3-9-8-16,-1 0 0 0,-3-1 0 0,4 1-11 0,-8-3 11 15,1 3 0-15,3 0 0 0,0-10 0 0,-3-6 0 0,3 1 0 16,0 5 0-16,0-9 0 0,-3 3-8 16,3 1 8-16,-7 5-8 0,4 1 8 0,-4-1 0 15,-4 4 0-15,1-1 0 0,-8 7-8 0,1 0 8 16,-4 0 0-16,-4 3 10 0,-3 6-10 0,-4 0 11 0,1 10-11 15,-5-3 12-15,-2 2-12 0,-1 1 0 0,-3 0 0 16,0-4 0-16,-15 4 0 0,4 0 0 0,1 3-11 16,-8 2 2-16,0-2 0 0,0 3 9 0,-7 3-13 15,4 0 5-15,-1 1 8 0,-3-1-17 0,-3 3 4 16,-4-3 1-16,-3 0 0 0,-8 0 12 0,7 10 0 16,1-1 9-16,-1 7-9 0,-3 0 12 0,0 3-3 0,-7-4-1 15,0 4 0-15,-3 7-8 0,-1 2 8 0,0 3-8 0,-6-2 8 16,-8 5-8-16,0 1 8 0,-6-1-8 0,-1 10 8 15,0 0-8-15,-3 0 0 0,-4 10 0 0,-4-4-11 16,5-3 11-16,-1 13 0 0,0-7 0 0,-3 4-8 16,3 3-4-16,0 12 0 0,11-13 0 0,-4 11 0 31,-10 2-91-31,-1 0-18 0,4 10-4 0,25-7-1 0</inkml:trace>
  <inkml:trace contextRef="#ctx0" brushRef="#br3" timeOffset="134031.6">16284 8402 633 0,'0'0'28'0,"0"0"6"0,0 0-34 0,0 0 0 0,0 0 0 15,0 0 0-15,0 0 364 0,7 6 67 16,0-3 13-16,0 4 2 0,-3-4-297 0,3 6-59 0,0-3-12 15,-3 4-2-15,-1-1-25 0,1 1-5 0,-1-1-1 0,1 0 0 16,-1 7-20-16,1-7-4 0,-4 7-1 0,0-3 0 16,0 2-6-16,0 4-2 0,0-3 0 0,0 3 0 15,-4 6-1-15,4-3-1 0,0 9 0 0,0-3 0 16,-3 1 3-16,3 5 1 0,0 4 0 16,0-4 0-16,0 10 5 0,0-6 1 0,0 6 0 15,3-1 0-15,1 1-20 0,-1 0 0 0,-3 3 0 0,4-9-9 16,-1 6 9-16,1 0 0 0,-1-10 0 0,-3 4-8 15,0-4 8-15,0 1 8 0,4-7-8 0,-4 0 11 16,0-3-11-16,0 4 10 0,0-14-10 0,0 4 10 16,-4-3-10-16,4-7 0 0,0 1 9 0,0-7-9 15,0-3 0-15,0 0 8 0,0 0-8 0,0 0 0 0,0 0 16 16,-3-10-2-16,-1 1 0 0,1 0 0 16,-4-1-14-16,3-9 0 0,-3 4 0 0,0-4-10 15,-3 0-2-15,6 0 0 0,-3 0 0 0,0 1 0 16,0-4 4-16,3 3 0 0,1-6 0 0,-1 6 0 0,1 0-7 15,3-9-1-15,-4 9 0 0,1-6 0 0,3 0 16 0,-4-3 0 16,1-7 0-16,-1 1 0 0,1 2 8 0,-1-2 0 16,-3-10 1-16,3 0 0 0,-3 6 1 0,4-6 0 15,-4 7 0-15,3-7 0 0,1 3-10 0,-1 4 10 16,4-1-10-16,0-3 10 0,0-6-10 0,0 3 0 16,4 0 0-16,-1 7 0 0,-3 2 0 0,7 1 0 15,-7 5 0-15,4 1 0 0,-4 3 0 0,0 6 0 16,0 4 0-16,0 2 0 0,0 7 0 0,-4-4 0 15,4 10 0-15,0 0 0 0,0 0-11 0,0 0-1 16,4 10 0-16,-4 9 0 0,3-4 3 0,4 4 0 0,-3 0 0 16,7 6 0-16,-4-6 17 0,3 6 4 0,4 0 1 15,-3-3 0-15,-1 3-13 0,1 0 0 0,0 3 0 0,-4 1 0 16,3-1-12-16,-6 3-1 0,3-3-1 0,-4 10 0 16,1-3 22-16,-1-7 5 0,-6 6 1 0,3 1 0 15,0 2-14-15,0-2 0 0,0-7 0 0,-4-3 0 16,1 0 0-16,3-3-13 0,0 3 1 0,-4-6 0 15,1-3 12-15,3 3 0 0,-4-4 0 0,4-2 0 32,0-4-29-32,-3 1-3 0,-1 2-1 0,4-2 0 0,-3-7-36 15,3 6-7-15,0-9-2 0,-4 6 0 0,4-2-163 16,-7 5-33-16,-7-3-6 0,0-6-2 0</inkml:trace>
  <inkml:trace contextRef="#ctx0" brushRef="#br3" timeOffset="134655.6">16542 8810 345 0,'-11'0'31'0,"4"0"-31"0,0 0 0 0,-4 0 0 15,-3-7 549-15,0 7 104 0,0 0 21 16,4 0 4-16,-5 0-545 0,1 0-109 0,0 7-24 0,-7-4 0 31,0-3-35-31,-7 6-7 0,-4-3-2 0,-3 3 0 16,-1-3-15-16,-2 4-3 0,2-4-1 0,-3 9 0 16,1-8 30-16,-5 5 5 0,1 0 2 0,3 1 0 0,0-4 37 0,4-3 7 0,0 3 2 15,3 4 0-15,0-10 30 0,1 9 6 0,6-9 2 0,0 10 0 16,1-4-16-16,6-3-3 0,4 7-1 0,0-4 0 15,3-3-38-15,4 3-13 0,0 0 0 0,7-6 0 16,0 10 21-16,7-1 4 0,0-6 0 0,7 4 1 16,7-4-29-16,4 3-7 0,10-6-1 0,4 0 0 15,3 0 24-15,4 0 0 0,4 0 0 0,3-6 0 16,-4 6-11-16,4-10 3 0,0 7 0 0,3-6 0 16,4-1 16-16,0-2 3 0,-3 3 1 0,-1-1 0 15,-3 1 6-15,-4-1 2 0,-3 7 0 0,-7-9 0 16,3 8-20-16,-6-2 0 0,-5-3 0 0,-2 9 0 0,-5-3 0 15,1-4 0-15,-7 7 0 0,-1-3 0 0,-10 3 10 0,4 0 2 16,-11 0 0-16,0 0 0 0,0 0 6 0,0 0 2 16,0 0 0-16,-11 0 0 0,1 3-20 0,-4-3 0 15,-4 7 0-15,0-4 0 0,-6-3 19 0,-1 9-3 16,0-9-1-16,-6 6 0 0,-1-6 1 0,-3 10 1 16,-11-10 0-16,3 0 0 0,-2 0-26 0,-5 0-6 15,1 0-1-15,-1-6 0 0,1 2 26 0,3 4 5 16,0-6 1-16,-3 6 0 0,3-3-16 0,-3 3 9 0,3-6-9 15,-4 12 8-15,8-3 0 0,-4-3-8 0,7 0 12 0,1 6-4 16,2-2-8-16,5 2 10 0,6 0-10 0,0-3 10 16,0 4-10-16,8-4 0 0,-1 3-10 0,8-6 10 31,-1 0-82-31,4 0-10 0,7 0-3 0,3-6-1138 0</inkml:trace>
  <inkml:trace contextRef="#ctx0" brushRef="#br3" timeOffset="148959.94">6847 13683 2948 0,'-10'-16'65'0,"-4"6"14"0,-7-8 2 0,-1-1 1 16,-2 0-66-16,6-3-16 0,-7 0 0 0,1-3 0 16,6 0-57-16,0-3-15 0,1 3-4 0,-1-4 0 0,0 4 43 0,1-3 8 15,-1 3 1-15,-3-3 1 0,3 3 23 0,-3 3 0 16,0-3 0-16,3 6 0 0,-6 3 0 0,3-3 0 15,-4 10 0-15,-7 3 0 0,0 6 31 0,-6 0 1 16,2 0 0-16,-10 0 0 0,8 0-16 0,-12 9-4 16,4 4 0-16,-3-1 0 0,0-2 32 0,3 5 7 15,-4 4 1-15,-3 0 0 0,-7 6-40 0,0 3-12 16,-3 7 8-16,-1 2-8 0,-3 7 0 0,4 10 0 0,3 5 0 16,-7-2 0-16,-4 5 0 0,-3 7 0 0,4-3-9 15,3 3 9-15,-4 3 0 0,1 7-8 0,6-4 8 0,-6 13 0 16,-5-7 0-16,5 7-10 0,-1 3 10 0,1 6 0 15,6 7-8-15,4-4 8 0,0 0 0 0,0 7 0 16,4 0-10-16,7-1 10 0,-8 1-8 16,8-10 8-16,3 3 0 0,7-2 0 0,4-1 0 15,7 3 0-15,-4-3 0 0,7 1 8 0,4-1-8 16,7-6 0-16,3 0 11 0,4-4-3 0,7-5 0 16,4-4 0-16,10 1-8 0,7-4-11 0,0 3 3 0,7-5 0 15,8-1 8-15,10 0 0 0,3-3 8 0,4 3-8 16,0-9 8-16,7 9-8 0,0-3 8 0,0-3-8 0,3 3 0 15,8-7 0-15,6 1 0 0,-6-3 0 16,-4-4 0-16,3-3 0 0,5 7 0 0,-5-4 0 16,8-2 0-16,-4-1 0 0,3 0 0 0,-10-6 0 15,4-3 0-15,7 0 0 0,-11-9 0 0,14-1-8 0,3-6 8 16,-2 1 12-16,-5-4-2 0,4-7-1 0,0 1-1 0,1 0 0 16,9-3 0-16,1-1 0 0,-11-5 0 0,4 2 0 15,0-5 0-15,3 2 0 0,3-9 1 0,-2 6 0 16,-8-6 0-16,0 0 0 0,-7-6-1 0,4 6 0 15,-1-9 0-15,1 2 0 0,-4-5 4 0,4-4 0 16,-11 4 0-16,0-10 0 0,3 3 4 0,4 0 0 16,7-6 1-16,-7 3 0 0,1-9-9 0,-1 2-8 15,-4-5 12-15,-3-10-12 0,4 6 8 0,3-5-8 16,-7-5 0-16,3-2 0 0,-3 3 9 0,-7 3-9 0,0 0 0 0,-10 1 9 16,3-4-9-16,-4 3 12 0,0-3-12 0,-3-4 12 15,7-2-4-15,-14 0-8 0,0-1 12 0,-4 7-4 16,0 0 1-16,-3-3 0 0,-11-3 0 0,4 0 0 15,-7-1 6-15,-1-8 1 0,1-1 0 16,-4 0 0-16,0 0-16 0,-3 1 0 0,3 2 0 0,-4-3 0 16,-2-2 12-16,2 2-4 0,-3-6-8 0,-3 6 12 15,3 0-12-15,-7 10 0 0,3-3 0 0,-6 6-10 16,-1-4 10-16,1 7 16 0,-8-6-4 0,1 6-1 16,-5-6 3-16,1 2 1 0,0-2 0 0,-7 0 0 15,0 6-15-15,-4-7 0 0,0 1 0 0,1 0-10 16,-4-7 10-16,3 4-8 0,-3-4 8 0,-1-3-8 15,1 1 8-15,0-1 9 0,3 0-1 0,-3 1-8 16,3-1 0-16,4 0 0 0,-4 0 0 0,4 1 0 16,-3-1 0-16,2 10 0 0,-2 6 8 0,-4-4-8 15,6 4 0-15,-9-3 0 0,2 3 0 0,-6 3 0 16,-4 7 0-16,4-7 0 0,0 6 0 0,-8-3 0 16,5-2 0-16,-1 5 0 0,7 0 0 0,-3-3 10 0,3 10-10 15,-3-3 0-15,3-7 0 0,0 3-11 0,-3 1 11 0,3-4 0 16,-3 3 8-16,-4 1-8 0,7-4 8 0,1 3-8 15,-5 4 8-15,5-1-8 0,-1 4 0 16,0-4 0-16,0 10 0 0,4-3 8 0,-4 0-8 0,1 3 0 16,2 6 0-16,-6 0-8 0,-4-3-1 0,1 10 0 15,-5-7 0-15,1 3 0 0,0 7 0 0,-4-1 0 16,0 4 0-16,3-3 0 0,1-1 9 0,3 7 0 16,1-3-9-16,-1-4 9 0,-4 1 0 0,1 3 0 15,3-4 0-15,-7 7 0 0,4-3 0 0,-7-3 0 16,3 9 0-16,-4-4 0 0,5 4 0 0,-1 0 0 15,-4 0 0-15,1 4 0 0,-11-4 0 0,0 9 0 0,-11 0 0 16,8 7 0-16,-8 3 0 0,-3 0 0 0,4 6-9 0,-4 0 9 16,-4-3 0-16,0 9 0 0,-3-3 0 0,7 1 0 15,7-1 0-15,-3 3-8 0,3-3 8 0,0 7 0 16,3-7 0-16,-3 7 0 0,7-7 0 0,7 6 0 16,-3-5 0-16,6 5-8 0,12 0 8 0,-12-2-10 15,8 2-55 1,-1 1-11-16,-2 2-3 0,-5 17 0 0,-3-1-147 0,0 10-30 0</inkml:trace>
  <inkml:trace contextRef="#ctx0" brushRef="#br3" timeOffset="152096.22">15946 7295 1659 0,'-4'0'148'0,"-7"0"-119"0,-3 0-29 0,0 0 0 0,4 0 107 0,-4 0 15 15,-1 0 3-15,5 0 1 0,-4 0-48 0,0 0-10 16,0 0-1-16,6 0-1 0,8 0-37 0,0 0-7 15,-7 0-2-15,7 0 0 0,0 0-4 0,0 0 0 0,0 0-1 0,0 0 0 16,0 0-15-16,0 0 0 0,7-3 0 0,4 3 0 16,7-6 0-16,3 6 0 0,4-10 0 0,3 4 0 15,7 3 8-15,-3-4-8 0,3-2 0 16,4 0 0-16,0-1 15 0,-1 1-3 0,8-1-1 0,-3 4 0 16,3-3 5-16,-4-1 2 0,0 7 0 15,1-3 0-15,-1 6-2 0,-7-3-1 0,-3-3 0 0,-7 6 0 16,-1 0-15-16,-6 0 8 15,-4 6-8-15,-3-3 0 0,-4-3 0 0,-7 0 0 0,0 0 0 16,0 0 0-16,-11 6-11 0,-7-3-1 0,-3 4-1 0,-3-7 0 16,-5 0 36-16,-2 0 7 0,-5 0 2 0,-2 0 0 15,-8 0 1-15,0 0 1 0,0 0 0 0,0 0 0 16,0 0-3-16,-7 0-1 0,4 0 0 0,-4 3 0 16,-3-3-18-16,-1 6-4 0,8-6-8 0,-4 3 12 15,3 3-12-15,5-2 0 0,6 5 0 0,-4 3 0 0,8-2 0 0,0-1 0 16,3 1 0-16,0-1 0 0,8 1 0 0,3-1 0 15,6 0-13-15,1 1 4 0,7-4 9 0,7-6 0 16,0 0 0-16,11 3 0 16,3-3-32-16,11 0-5 0,3 0-1 0,0 0 0 0,7-9 25 0,11 6 5 15,0-7 8-15,11 1-13 0,-1-4 13 0,4 4 0 16,3-1 0-16,-3 1 0 0,-3 6 8 0,-4-7 0 16,-4 4 1-16,-3-3 0 0,3 3 5 0,-6 6 1 15,-8-4 0-15,-3-2 0 0,-8 6-15 0,-2 0 9 16,-5 0-9-16,-6-3 8 0,-4 3 7 0,-7 0 1 15,0 0 0-15,0 0 0 0,0 0-16 0,-7-6 8 16,0 6-8-16,-4-3 0 0,-6-4 16 0,-1 7-4 16,0 0 0-16,-3-3 0 0,0-3 0 0,-4 6-1 15,1 0 0-15,-1 6 0 0,0-3-11 0,-3 4 0 16,-4-4 0-16,0 6 0 0,1 1 0 0,-8-1 0 0,0 7 0 16,0-1 0-16,-3-2 0 0,3 3-11 0,0 2 11 15,1-8-8-15,6-1 8 0,0 1 0 0,7-4 0 0,4 3 0 16,4-2 0-16,2-4 0 0,5-3 9 0,6 0-9 15,4 0 0-15,0 0 0 0,4-3 0 0,6-10 0 16,12 4 0-16,2-1 0 0,5-2 0 0,6 2-9 16,7-5 9-16,4 5-13 0,0 4 5 0,3-4 8 15,-3 1-8-15,0 9 8 0,-4-9 0 0,-3 9 0 16,0 0 0-16,-4 0 0 0,0 0 0 0,-6 0 0 16,-1 6 0-16,-10-3 0 0,-4-3 0 0,-4 0 0 15,1 6 0-15,-11-6 0 0,0 0 0 0,-4 10 8 16,-6-1-41-16,-4-6-9 15,-8 4-2-15,1-7 0 0</inkml:trace>
  <inkml:trace contextRef="#ctx0" brushRef="#br3" timeOffset="175328.33">21269 10973 1339 0,'-18'0'59'0,"18"0"13"0,0 0-58 0,0 0-14 16,0 0 0-16,-3-3 0 0,3-6 0 0,3 2 8 15,1-2-8-15,-1 0 0 0,4-1 0 0,1 1 0 16,-1 3 0-16,0-4 0 0,-4 1 62 0,4 6 19 16,-3-4 4-16,-1 4 1 0,-3 3 30 0,0 0 7 15,0 0 1-15,0 0 0 0,7-6-44 0,-7 6-8 0,0 0-1 16,0 0-1-16,0 0-21 0,0 0-4 0,0 0-1 0,11 0 0 16,-1 0-23-16,1 0-5 0,3 0 0 0,0-6-1 15,-3 6-3-15,7-4 0 0,-1-2 0 0,-3 6 0 16,4 0-12-16,0-3 8 0,-1-3-8 15,4 6 0-15,-3 0 0 0,3-3 0 0,-3 3 0 0,6 0 0 16,1 0 0-16,0 0 0 0,-7 0 0 0,3 3 0 16,10-3 0-16,-6 0 0 0,-4 0 0 0,0 6 0 15,1-3 0-15,2-3 0 0,1 0 0 0,-4 0 0 16,0 0 11-16,-3 0-11 0,3 0 12 0,0 0-12 16,-3 0 0-16,0 0 0 0,3 0 0 0,0-3 0 15,-7 3 0-15,4 0 0 0,-4-6 0 0,3 6 0 16,1 0 9-16,-4 0-9 0,-3-3 0 0,-1 3 9 15,8 0 7-15,-7 0 2 0,-1 0 0 0,1 0 0 16,-1 0-18-16,1 0 0 0,-1 0-8 0,-2 3 8 0,-8-3 0 16,10 0 0-16,4 0 0 0,0 0 0 0,-3 6 9 0,0-6-9 15,-1 0 0-15,4-6 9 0,0 6-9 0,0 0 0 16,1 0 0-16,-1-3 0 0,0 3 0 16,0 0 0-16,-4-7 0 0,1 7 0 0,3 0 0 15,-3-3 8-15,-1 3-8 0,-6 0 0 0,3 0 10 0,3-6-10 16,-2 6 12-16,-8 0-12 0,0 0 0 0,0 0 0 15,7 0 0-15,-7 0 0 0,0 0 0 0,0 0 0 16,0 0 0-16,10 0 0 0,-3 0 0 0,-7 0 0 16,0 0 0-16,7 0 0 0,4-3 0 0,-8-3 0 15,-3 6 0-15,0 0-12 0,7-7 12 0,-3 4 12 16,-4-3-3-16,0 6 0 0,0-10 4 0,-4 7 1 16,4-6 0-16,-7 3 0 0,0-4-1 0,0 7 0 0,0-3 0 0,0-4 0 15,-3 1-13-15,-5 0 11 0,1-1-11 0,-3 1 10 16,3-7-10-16,-8 10 0 0,-6-7 9 15,7-2-9-15,3 5 19 0,1 1-1 0,-11-7 0 0,3 7 0 16,4-1-18-16,-4-2 0 0,4-4 0 0,3 7 0 16,-6-7 0-16,9 7 0 0,1-1-11 0,4 7 11 15,-4-3-8-15,-1 0 8 0,8 2 0 0,0-2 0 16,0 6 0-16,4-3-8 0,-1 3 8 0,4 0 0 16,0 0 0-16,0 0-10 0,0 0 10 0,0 0-8 15,14 0 8-15,0 3 16 0,1-3-4 0,-1 6-1 16,3-6-23-16,1 4-5 0,10 2-1 0,-7 3 0 15,1 1 18-15,2-4-10 0,4-3 10 0,4 6-8 16,-7-2 8-16,3 2 0 0,-3 1 0 0,0-1 0 16,-1 0 0-16,1 1 0 0,-4-4 0 0,0 3 0 0,4 1 0 15,-4-4 0-15,-3-3 0 0,-1 7 0 0,5-4 0 0,-8-3 0 16,0 6 0-16,0-2 0 0,-4-4 0 0,5 3 0 16,-1 4 0-16,-7-1 0 0,-7 0-8 0,7-2 0 15,-4 2 0-15,4-6 0 0,-3 7 8 0,-4 2 0 16,-4-2 0-16,4-1 0 0,4 0 11 0,-4 1 4 15,-7-1 1-15,3 1 0 0,1-1-6 0,-1 0-1 16,-3 1 0-16,-3-1 0 0,6 1-9 0,-3 2 12 16,-4-2-12-16,4-1 12 0,-7 0-12 0,4-5 8 15,3 5-8-15,-4 0 8 0,-3 4-8 0,3-4 0 16,1 1 0-16,-4 2 0 0,0-2 0 0,-4 5-11 16,0 1 1-16,4-3 0 0,4-4-7 0,-8 7-2 15,0-7 0-15,4 0 0 16,4 7-67-16,-1-13-14 0,0 7-2 0,-3-4-683 0,7-6-137 0</inkml:trace>
  <inkml:trace contextRef="#ctx0" brushRef="#br3" timeOffset="176223.33">23223 10606 403 0,'0'0'17'0,"0"0"5"0,-10 0-22 0,3 0 0 0,0 0 0 0,0 0 0 15,7 0 316-15,-7 0 60 0,7 0 11 0,-7 0 2 16,7 0-246-16,0 0-50 0,0 0-9 0,0 0-3 16,-8 7-29-16,8-7-7 0,0 0-1 0,0 0 0 15,0 0-8-15,0 0-3 0,0 0 0 0,0 0 0 16,0 0 3-16,0 0 0 0,8 0 0 0,-1 3 0 15,0-3-20-15,3 0-3 0,1 0-1 0,-1 0 0 16,8-3 1-16,0 3 0 0,-1-7 0 0,4 7 0 16,4-3 16-16,0-3 3 0,3 6 1 0,0-9 0 0,-3 9-19 0,3 0-4 15,0-7-1-15,-3 4 0 0,0 3-9 0,0 0 0 16,-1 0 0-16,-3-6 0 0,-3 12 0 0,3-6 0 16,-3-6 0-16,-4 6 0 0,0 0 0 0,-3 0 0 15,-1-3 10-15,1-4-10 0,-4 7 8 0,0 0-8 16,-7 0 0-16,0 0 0 0,7 0 16 0,-7 0-4 15,0 0-1-15,0 0 0 0,0 0-11 0,0 0 0 16,0 0 0-16,3 10 0 0,-6-1 0 0,-1 4-9 16,-3-1 9-16,0-2 0 0,0-1 0 0,-3 7-8 15,3 0 8-15,-4-4 0 0,-3 7-16 0,3-3 0 0,-6-1 0 16,3-2 0-16,-1 2 3 0,-2 4 1 16,-4-3 0-16,3-4 0 0,-3 4 12 0,0 3 0 15,0-10 0-15,-4 10 0 0,0-3 0 0,-3-7 0 16,3 7 0-16,1-3 10 0,-1 2-10 0,4-5 0 0,0-1 0 0,3 0 0 15,0 7 0-15,4-13 0 0,-4 7 0 0,8-4 0 16,-1 10 0-16,4-7 0 0,0-6 0 0,4 7 0 16,-1-4 0-16,4-6 0 0,0 9 0 15,0 1 0-15,4-1 0 0,-1-3 0 0,4 4 0 0,0-7 0 16,4 6 0-16,3-2 0 0,0 2 0 0,7-3 0 16,0-3 8-16,4 4 0 0,-4-4 0 0,4-3 0 15,-4 6-8-15,7-6 0 0,-3 3 0 0,0-3 0 31,3 0-28-31,-3 0-7 0,-1 0-1 0,-2 0-1 0,-1 0-179 16,3 0-35-16</inkml:trace>
  <inkml:trace contextRef="#ctx0" brushRef="#br3" timeOffset="176514.34">24243 11139 2786 0,'-21'-6'124'0,"14"12"24"0,0-6-118 0,-4 4-30 0,0 5 0 0,4-3 0 15,0 4 13-15,4 8-3 0,-4-8-1 0,3 6 0 16,-3 2-9-16,4 1 0 0,-1 0 0 0,-3 3-11 15,4-3 11-15,-5 0 0 0,5-1 0 0,-1 7 0 16,1-6 0-16,-1 6-8 0,4-3 8 0,0 0 0 31,4 0-38-31,3-3-2 0,-4 3-1 0,8-3-763 0,3-7-152 0</inkml:trace>
  <inkml:trace contextRef="#ctx0" brushRef="#br3" timeOffset="179728.4">21918 15025 748 0,'0'0'33'0,"-3"0"7"0,-4 0-32 0,7 0-8 16,0 0 0-16,0 0 0 0,-8 0 440 0,8 0 85 15,0 0 18-15,0 0 3 0,0 0-454 0,0 0-92 16,0 0-15-16,0 0-5 0,0 0 8 0,0 0 0 15,0 0 1-15,11 0 0 0,0 6 11 0,-4-3 0 0,3 3 0 0,4-6 0 16,4 7 14-16,-4-4 5 0,4-3 1 0,-4 0 0 16,0 0 0-16,11 0 0 0,3 0 0 0,0 0 0 15,0 0 3-15,4 0 1 0,10 0 0 16,-3-3 0-16,-3-4-13 0,-1 7-3 0,4 0 0 16,-4 0 0-16,0-6-8 0,-3 6 0 0,-7 0 0 15,3-3 0-15,0 6 0 0,-3-3 0 0,-4 0 0 16,-3 0 0-16,6 0 0 0,-3 0 0 0,-3 0 0 0,0 0 0 15,-4 6 0-15,3-6 0 0,5 0 0 0,-8 0 0 16,-4 0 0-16,1 0 0 0,10 7 9 0,-7-4-9 16,0-3 8-16,0 0-8 0,4 0 10 0,-4 6-10 15,-3-12 8-15,-1 6-8 0,-10 0 0 0,7 0 9 16,7 0-9-16,-6 0 10 0,-8 0-10 0,0 0 10 16,0 0-2-16,0 0-8 0,0 0 12 0,-8-3-4 15,1-4 1-15,0 1 0 0,7 6 0 0,-3-9 0 16,-8 6 2-16,8-4 0 0,3-2 0 0,0 6 0 0,-4-7-2 15,1-2 0-15,-1 2 0 0,4 1 0 0,0 6-9 0,-10-16 9 16,6 10-9-16,-3-4 0 0,0 4 0 16,-4 6 0-16,-6-7 0 0,3 1 0 0,-4-1 0 15,0 4 0-15,-3-3 0 0,-4 2 0 0,4-2-10 16,0 6 10-16,3-3-10 0,-3-4 10 0,4 1 0 16,3-1 10-16,-1 1-10 0,5 3 0 0,-4-4 0 15,0 7 0-15,3-3 0 0,4 3 0 0,-4-4 0 16,1 7-11-16,3-3 11 0,7 3-9 0,0 0 9 15,-4 0 0-15,4 0 0 0,0 0-13 0,0 0 4 16,0 0 1-16,0 0 0 0,0 0 8 0,11 3 0 16,3-3 0-16,0 7 0 0,-3-4 0 0,3 3-8 15,0-3 8-15,3 4-8 0,1-4 8 0,-4 3 0 0,4-3 0 0,3 3 0 16,7 1 0-16,-3-4 0 0,0 3 0 16,-1-3 0-16,8 3-11 0,-4-2 0 0,1 2 0 15,-1-3 0-15,0 6 11 0,0-2 16 0,0-4-4 16,-3 3-1-16,-4 3-11 0,-3-2 0 0,0 2 0 0,-4-6 0 15,0 7 0-15,-4-4-11 0,-3 3 3 16,0 1 0-16,-3-1 8 0,-4 1 0 0,0-1 0 0,-4 0 0 16,1 7 0-16,-4-7 11 0,-7 7-3 0,3-3 0 15,-6 2-8-15,2-5 0 0,-6 5 0 0,0-2 0 16,-4 3 0-16,4-1 0 0,4-2 0 0,-5 6 8 16,-2-10-8-16,3 7 0 0,10-1 0 0,-3-2 0 15,-4 3 0-15,4-1-14 0,-3-2 2 0,6 3 0 16,4-7-136-16,0 0-26 15,-4 7-6-15</inkml:trace>
  <inkml:trace contextRef="#ctx0" brushRef="#br3" timeOffset="180959.46">23611 14586 2307 0,'0'0'102'0,"-17"0"22"0</inkml:trace>
  <inkml:trace contextRef="#ctx0" brushRef="#br3" timeOffset="181529.47">23333 14570 576 0,'0'0'51'0,"0"0"-41"0,0 0-10 0,0 0 0 15,0 0 337-15,0 0 66 0,0 0 13 0,0 0 2 16,0 0-325-16,0 0-65 0,0 0-12 0,0 0-4 15,0 0 0-15,0 0-1 0,0 0 0 0,0 0 0 16,0 0 26-16,14 6 6 0,-4-6 1 0,8 0 0 16,-4-6 6-16,4 6 2 0,3 0 0 0,0-3 0 15,0 3-21-15,4 0-4 0,-7 0-1 16,3-6 0-16,0 6-2 0,0 0-1 0,-3 0 0 0,3 0 0 16,-3-4-3-16,-1 4 0 0,1 0 0 0,-4 0 0 15,4 0-6-15,-1 0-2 0,-3 0 0 0,8 0 0 16,-5 0-4-16,1 0 0 0,3 0-8 0,0 0 12 15,0 0 0-15,0 0-1 0,1 0 0 0,-5 0 0 16,4 0-11-16,-3 0 0 0,0 4 0 0,-4-4 0 16,3 0 0-16,1 0 0 0,-4 6 0 0,0-6 0 15,-3 3 0-15,-4 3 0 0,0-6 0 0,0 10 8 0,-3-4-8 16,-1-3-17-16,-3 6 4 0,0 1 1 0,-3-1 12 16,-4 1 8-16,0 5 0 0,-1-5-8 0,-6 5 0 15,0-2 0-15,-3 3-10 0,-5-1 10 0,1-2 0 16,0 3 8-16,0-7 2 0,-7 10 0 0,-4-3-10 0,0 2-17 15,4 1 4-15,-4-3 1 0,4 3 12 0,-4-1 0 16,4 1 12-16,-4 0-12 0,1 3 0 0,-5-3 0 16,5 0 0-16,-5-1-12 0,4 1 12 0,1-3-9 15,-1 0 9-15,4-4-8 0,3-2 8 0,4 5 0 0,3-5 0 16,4-1 0-16,0 0 0 0,7 1 8 0,0-4-8 16,3 4 0-16,8-7 0 0,-1 6 8 0,5-3-8 0,-1 1 0 15,3-4 8-15,8 6-8 16,-1-9 8-16,5 6-8 0,2-2 17 0,1-4-1 0,3 6 0 15,4-6 0-15,0 3-3 0,-4-3-1 0,4 0 0 16,-4 0 0-16,4 6-12 0,-4-6-16 0,0 0 3 0,0 0 1 16,-3 3-6-16,3-3-1 0,-3 0 0 0,0 0 0 31,3 0-159-31,0 0-32 0,-3 0-6 0,-1 0-2 0</inkml:trace>
  <inkml:trace contextRef="#ctx0" brushRef="#br3" timeOffset="181972.48">24169 15229 1094 0,'0'0'97'0,"0"0"-77"0,0 0-20 0,0 0 0 0,-4-4 272 0,4 4 50 15,-3-6 10-15,6-3 3 16,4-7-351-16,0 7-71 0,0-1-13 0,8-2-4 0,-5-4 104 0,4 0 31 15,0 7 1-15,0-4 0 0,4-2 92 0,0 8 18 16,-4-5 4-16,7 2 1 0,4 4-79 0,-4-3-15 16,0-1-3-16,4 10-1 0,-4-9-36 0,0 9-13 15,-7-6 9-15,0 6-9 0,0 0 20 0,-3 0-2 16,0 6 0-16,-4-6 0 0,-4 3-18 0,4 3 0 16,-7-6 0-16,0 16 0 0,0-7 0 0,-3 1 0 0,-4 2-10 15,0-2 10-15,-4 5-11 0,-3 1 11 0,-7 3-8 16,0 0 8-16,-1 0-15 0,1 6 3 0,-3-6 0 15,2-1 0-15,1 1 12 0,0 6 0 0,0-6 0 0,7 6 0 16,-4-6 0-16,4 0 16 0,0 3-3 0,3 0-1 16,1-4 0-16,3 8 0 0,0-8 0 0,3 1 0 15,1 6 21-15,3-6 4 0,0 6 1 0,3 3 0 16,4-3-23-16,0 1-5 0,4-4-1 0,3 3 0 16,0 3-9-16,7-3 8 0,4-6-8 0,10 0 8 15,4 3-8-15,7-4-9 0,7-5 9 0,3-4-896 16,1 4-171-16</inkml:trace>
  <inkml:trace contextRef="#ctx0" brushRef="#br3" timeOffset="186469.53">19519 10810 1584 0,'-14'3'70'0,"14"-3"14"0,-7 0-67 0,7 0-17 0,-7 0 0 16,7 0 0-16,0 0 12 0,0 0 0 0,0 0-1 15,0 0 0 1,0 0-34-16,0 0-6 0,-4-3-2 0,4 3 0 0,0 0 31 0,0 0 13 0,0 0-1 0,0 0 0 16,0 0 94-16,0 0 18 0,-3 0 4 0,3 0 1 15,-7 0-37-15,0 10-8 0,0-10-2 0,0 9 0 16,0 0-22-16,0 1-5 0,3-1-1 0,-3 1 0 15,3 5-32-15,4 1-6 0,0-3-2 0,0 2 0 16,0-5-6-16,0 8 0 0,4 1-8 0,0 3 12 16,-1-3 2-16,1 3 0 0,-1 0 0 0,1 0 0 15,3-3-3-15,-7 6-1 0,3 0 0 0,1-6 0 16,-4 9-1-16,0-9 0 0,0 3 0 0,3-4 0 16,-6 1 8-16,3 0 2 0,0-3 0 0,0-4 0 15,0 4 9-15,0-7 3 0,3 1 0 0,1-1 0 16,-4-9 3-16,0 0 1 0,0 0 0 0,0 0 0 15,0 0-7-15,7-9 0 0,3-1-1 0,-2 1 0 16,-5-7-10-16,8-3-1 0,-4 1-1 0,0-7 0 16,0-4-15-16,3 4 9 0,-3-6-9 0,4 0 8 0,-4-7-8 0,0 10 0 15,4-7 0-15,-8 7 8 0,4-3-8 0,-3 2 0 16,3 4 0-16,0 7 0 0,0-1 0 0,4 0 0 16,-8 0 0-16,8 3 8 0,-4 4-8 15,3-1 0-15,-3 4 0 0,4-1 0 0,3 7 0 16,4-3 0-16,-4 3-8 0,3-3 8 0,-2 3 0 0,2-4 0 15,1 7-9-15,-1 0 9 0,-2 0 0 0,2 0 0 16,1 7-8-16,-4-4 8 0,4 6 0 0,-4 0 0 16,3 1-8-16,-3 6 8 0,1 2 0 0,-1 1 0 0,-4 6 0 15,4 4 0-15,-7-4 0 0,4 3 0 16,-4 6 0-16,0-5 0 0,-3 2 0 0,-1-3 0 16,4 0 0-16,-3-3 0 0,-1-3 0 0,-3 3 0 0,7-6 0 15,-3 3 0-15,-1-3 0 0,1-6 0 0,-1 2 0 0,5 4 0 31,-1-3-55-31,0-4-17 0,0-2-3 0,3 5-817 0,1-5-163 0</inkml:trace>
  <inkml:trace contextRef="#ctx0" brushRef="#br3" timeOffset="187488.53">19988 14843 1954 0,'-21'3'87'0,"11"3"17"0,-4-3-83 0,-1-3-21 15,5 0 0-15,-1 7 0 16,1-7-30-16,-1 0-10 0,4 3-3 0,0 3 0 15,3-6 2-15,-3 9 0 0,4-2 0 0,-4-4 0 0,3 6 113 0,1 1 22 16,-4 5 5-16,3 1 1 0,1-3 9 0,-1 2 3 16,4-2 0-16,-3 9 0 0,3-3-36 0,0-1-6 15,0 1-2-15,-4 0 0 0,4 6-30 0,-3 3-6 16,3 4-2-16,0-4 0 0,-4 0-13 0,4 7-2 16,-7-7-1-16,3 0 0 0,1 7-2 0,-1-7 0 15,1-3 0-15,-1 0 0 0,1-6 9 0,-1-4 2 16,1-2 0-16,3-4 0 0,-4 1 0 0,4-10 0 0,0 0 0 0,0 0 0 15,0 0 1-15,7-10 0 0,0 1 0 0,0-10 0 16,0 0-12-16,4-6-3 0,0-9 0 0,-1-4 0 16,-3 4-9-16,4-4 0 0,-1 4 0 0,5-1 0 15,-5-3 0-15,1 4 0 0,3-1 0 0,-4-2 0 16,1 12 0-16,3-4 0 0,-3 4 0 0,3-3 0 16,0 9-8-16,0 4 8 0,0-4 0 0,0 9 0 15,0-5 0-15,0 12 0 0,4-4 0 0,-4 7 0 16,0-3 8-16,4 6-8 0,-4-3 8 0,4 7-8 15,-1-7 0-15,1 9 0 0,0 0 0 0,-1 1 0 16,-3-1 9-16,4 1-9 0,-4-1 10 0,0 7-10 16,0 3 0-16,0-1 0 0,4 4 0 0,-4 0 0 15,-3 3 12-15,3 4 0 0,0-4 0 0,-3 9 0 16,-1-6 4-16,4 7 0 0,-3 3 0 0,-1-4 0 16,-3-6 3-16,4 7 1 0,-4-7 0 0,0 0 0 0,0 4-9 0,-3-11-2 15,-1 5 0-15,1-1 0 0,-4-13-9 16,0 4 0-16,0 0 0 0,0-4 0 15,-4-2-36-15,1-10-12 0,3 0-2 16,-7 0-921-16,-4 0-184 0</inkml:trace>
  <inkml:trace contextRef="#ctx0" brushRef="#br3" timeOffset="188880.24">22574 1246 1490 0,'-14'-3'66'0,"14"3"14"0,0 0-64 0,0 0-16 0,-7-6 0 0,4 6 0 16,3 0 88-16,-4-10 14 0,-3 7 3 0,3-3 1 15,-3-4-40-15,4 4-8 0,3-3-2 0,3-1 0 16,-3 1-20-16,7-4-5 0,1 4-1 0,2-4 0 16,1 4-7-16,3 0-2 0,-4-10 0 0,12 9 0 15,-1 4-32-15,0-3-6 0,-3 6-2 0,3-4 0 16,0-2 10-16,0 9 9 0,-7 0-13 0,-7 0 5 16,-7 0 8-16,11 0 0 0,-8 9 0 0,-3-2 0 15,-10-4 24-15,-1 6 8 0,-3 4 0 0,-4-1 1 16,-3 7 3-16,-3-3 1 0,-5 2 0 0,5-2 0 15,-1 3 11-15,-3-3 3 0,-1-4 0 0,-2 7 0 0,6 3-11 0,0-10-3 16,-3 7 0-16,3-3 0 0,11 0-17 0,0-4-3 16,0 4-1-16,0-4 0 0,3 1-16 0,1-4 0 15,10 4 0-15,-4-7 0 0,-6 4 8 0,6-7-8 16,4-3 12-16,0 0-12 0,0 0 0 0,0 0 0 16,0 0 0-16,7 0 0 0,4 6 0 0,-11-6 13 15,10-6-4-15,1 3-1 0,7 3-8 0,-1-16 0 0,-6 6 0 16,6-2 0-16,1-4 8 0,0 1-8 15,-1-7 12-15,5 0-4 0,-8 3-8 0,7-3 0 0,0 6 0 16,-3-9 0-16,-1 13 0 0,-3-4 0 0,8 7 0 16,-1-1 0-16,-7 4 0 0,3-4 0 15,-2 10 0-15,-1 0 0 0,0 10 0 0,-4-10 0 0,-3 9 0 16,-3 1 0-16,-1 5 0 0,-3 4 0 0,-7 0 0 16,-3 3 0-16,-1-10 0 0,1 14 0 0,-8-14 9 0,0 10-1 15,-3-3 9-15,0-7 3 0,7 10 0 0,-7-3 0 16,3-6-4-16,-3 2-1 0,7 1 0 0,0-3 0 15,3 2-15-15,1-12 0 0,-1 10 0 0,4-10-889 16,7 3-176-16</inkml:trace>
  <inkml:trace contextRef="#ctx0" brushRef="#br3" timeOffset="189502.22">22423 2576 1418 0,'0'0'31'0,"7"-10"6"0,0 1 2 0,3 6 1 0,4-7-32 0,0-2-8 0,1 9 0 0,-1-7 0 15,3-6 0-15,1 7-14 0,0 0 3 0,-4-1 1 16,0 1 10-16,3-1 0 0,1 4 0 0,-4-6 0 16,-7 5 0-16,4-2 12 0,-1 3 0 0,1 2-1 15,-7-2 81-15,-4 6 16 0,7-3 3 0,-7 3 1 16,0 0-19-16,0 0-3 0,0 0-1 0,0 9 0 16,0 1-32-16,-4-1-6 0,-6 10-2 0,2-3 0 15,1 3-17-15,0-1-4 0,-7 8-1 0,0-8 0 16,-4 1-6-16,1 6-1 0,-1 0 0 0,-3-3 0 15,-4 3-6-15,4-6-2 0,0 6 0 0,0-6 0 16,-11 6 32-16,0-6 7 0,4 9 1 0,-4-9 0 0,4 6-26 0,-4-6-5 16,-3 0-1-16,7-4 0 0,7 4-3 0,0-3-1 15,3-4 0-15,4-5 0 0,3 2-16 0,4-3 0 16,4-2 0-16,3-4-9 0,0 0 9 0,0 0 0 16,10-4 0-16,-6-2 0 0,-4 6-12 0,7-9 0 15,3 2 0-15,1-5 0 0,0 6 2 0,-1-4 0 16,1 1 0-16,-1-1 0 15,4 1-26-15,-7 3-4 0,-3 6-2 0,0-10 0 16,6 7-150-16,-10 3-31 0</inkml:trace>
  <inkml:trace contextRef="#ctx0" brushRef="#br3" timeOffset="190425.79">21421 1255 979 0,'0'0'87'0,"0"0"-70"0,-4 13-17 0,-6-10 0 15,-1 6 267-15,4 1 49 0,0-4 11 0,-4 4 1 16,4-7-240-16,0 6-48 0,0-3-9 0,0 4-3 16,4-1-3-16,-1 1-1 0,-3 5 0 0,3-5 0 15,1 5-24-15,3-2 0 0,0 6 8 0,0-4-8 16,0 14 11-16,0-14 0 0,0 4 0 0,3 9 0 15,-3-3 14-15,0 4 3 0,-3-11 1 0,3 4 0 16,-7 7 4-16,3-17 1 0,1 10 0 0,-1-3 0 16,-3-7 2-16,4 4 1 0,-1-6 0 0,-3-1 0 0,4 0-2 15,3-9-1-15,0 0 0 0,0 0 0 0,0 0-3 0,0 0-1 16,-4-3 0-16,1-3 0 0,6-7-14 0,-3-2-2 16,4-1-1-16,-4-3 0 0,3 0-4 0,1 1-1 15,-1-11 0-15,1 4 0 0,-1-3-8 0,1 3 0 16,-1 0 0-16,1 3 0 0,-4-3 0 0,0 0 0 15,3 6 0-15,-3 3 0 0,0 7 0 0,0-4 0 16,0 4 0-16,4 3 0 0,-4 6 0 0,0-7 0 0,0 4 0 0,0 3 0 16,0 0 0-16,0 0 0 0,7-6 0 0,0 3 0 15,4 3 0-15,-4 3 0 0,0 3 0 0,0-6 0 16,3 3 0-16,-3 4 10 0,0-1-10 0,0 3 10 16,-3 4-10-16,3-7 0 0,0 7-10 0,-3 9 10 15,3 0 0-15,-4-4 0 0,1 8 0 0,-1-1 0 16,-3 0 0-16,4 3 16 0,-1-9-3 0,4 0-1 15,-3 6-2-15,3-7-1 0,0-2 0 0,4 3 0 16,-4-7-1-16,3 1 0 0,1 0 0 0,-1-4 0 16,-3-9 0-16,8 9-8 0,-5-2 12 0,1-4-4 15,-1-3-8-15,-6 6 8 0,6-6-8 0,-3 3 8 16,-3-6-54-16,-4 3-11 0,0 0-3 0,0 0 0 16,0 0-109-16,0 0-23 0,-11-6-4 0</inkml:trace>
  <inkml:trace contextRef="#ctx0" brushRef="#br3" timeOffset="191526.87">21167 2648 345 0,'0'0'31'0,"-4"6"-31"0,-3-6 0 0,0 9 0 0,7-9 430 0,-3 10 80 0,3-1 16 0,0 7 3 16,0-7-401-16,3 1-81 0,4 8-16 0,4-2-3 16,-4-3 0-16,3 2 0 0,1 4 0 0,-1 0 0 15,1 3-5-15,-4 0-1 0,0-3 0 0,4-4 0 16,-4 4-2-16,-4 0-1 0,1 3 0 0,3-9 0 15,-7 5 16-15,3-2 3 0,1 3 1 0,0-10 0 16,-4 7-9-16,3-13-2 0,1 6 0 0,-1-2 0 16,-3-7 2-16,0 0 0 0,0 0 0 0,0 0 0 15,0 0 1-15,0 0 0 0,0 0 0 0,0 0 0 0,0 0 8 16,4-7 1-16,-4-2 1 0,0 6 0 0,3-13-28 0,-3 4-5 16,0-10-8-16,0 9 11 0,4-6-3 0,-1-3-8 15,1 4 12-15,-1-4-4 0,1 0-8 0,-1 9 0 16,4-12 0-16,-3 9 0 0,-1 4 0 0,1-4 8 15,3-3-8-15,-3 10 0 0,3 3 12 0,-4-4-4 16,1 7 0-16,3-3 0 0,-4-4-8 0,4 1 0 16,-3 6 0-16,6-10 0 0,-3 10 0 0,4-3 0 15,-4 3 0-15,4-3 0 0,-1 2 0 0,1-2 8 0,-4 6 0 16,3 0 0-16,1 6-8 0,-4 4 0 0,4-7 0 0,-1 13 0 16,1-1 0-16,-1 4-9 0,-2-6 9 0,2 9-10 15,1-4 20-15,-4 1 4 0,0 0 1 0,3 6 0 16,1-12-6-16,0 2-1 0,-4 4 0 0,-4-3 0 15,8-4 2-15,-4 4 0 0,0 3 0 16,0-10 0-16,-4 1-2 0,4 2 0 0,1-9 0 0,-5 7 0 16,1-1-8-16,3-9 0 0,0 0 0 0,3 0-1018 15,1-9-206-15</inkml:trace>
  <inkml:trace contextRef="#ctx0" brushRef="#br3" timeOffset="211771.17">25337 10863 2559 0,'-8'-6'56'0,"-2"3"12"0,-1-3 3 0,1 3 1 0,-1-4-58 0,1-2-14 0,6 6 0 0,0-3 0 15,1-1 24-15,3 7 3 0,3-3 0 0,1-3 0 16,0-4-15-16,3 10-4 0,3-3 0 0,4-3 0 15,4 6 33-15,0 6 7 0,6-3 0 0,4 7 1 16,1-1 3-16,6 7 0 0,-3 0 0 0,3 2 0 16,4 8-15-16,-4-4-2 0,-3 3-1 0,3 3 0 15,-3-3-12-15,0 13-2 0,3-7-1 0,0 0 0 16,0 4-3-16,8-1-1 0,3-6 0 0,3 7 0 16,7-1 1-16,1-5 1 0,-1 5 0 0,4-6 0 15,0 1-1-15,4 2-1 0,3 0 0 0,0 1 0 16,7-1-15-16,-3 4 0 0,-8-7 0 0,1 13 0 15,-8-13-13-15,0 6 1 0,-3-6 0 0,4 1 0 16,-4 2 12-16,-7-3 0 0,-1-3 0 0,1 4 0 0,-7-11 0 0,-4 1 0 16,-6 6 0-16,2-6 0 15,-2 0 0-15,-5-3 0 0,-3-4 0 0,4 4 0 0,-4 3 8 0,0-10-8 16,1 0 0-16,-1 1 0 0,0 2 0 0,0-2 0 16,0-7 0-16,0 3 0 0,4-3 0 0,0 4 0 15,-4-4 0-15,0-3 0 0,-3 6 0 0,-1-6 0 16,-2 3 8-16,-1-3-8 0,-4 0 0 0,1 0 0 15,-4 0 0-15,-7 0 0 0,0 0 10 0,3-3-2 0,4-3 0 16,-3 3 0-16,-4-7 0 0,0 4-8 16,-4-7 12-16,1-2-4 0,-1 5 4 0,1-5 1 15,-4 2 0-15,0-9 0 0,0 10-13 0,-4-7 9 0,1-6-9 16,-1 6 8-16,-3 0 0 0,3-6-8 0,-3 6 12 0,0-6-4 16,0 0-8-16,0 6 0 0,3 0 0 0,-3 1 0 15,0-1 0-15,3-3 0 0,1 9 0 0,-1-2 0 16,4-4 0-16,-3 3 0 0,-1 7 0 0,4-4 0 15,0 4 0-15,3-1 0 0,-3-2 0 0,4 9 0 16,-4-4 0-16,3-2 0 0,1 6 0 0,-1-3 0 16,1 2 0-16,3 4 10 0,0 0-10 0,0 0 10 15,0 0-10-15,0 0-17 0,0 0 4 0,0 0 1 16,10 10-1-16,-3-1 0 0,4 1 0 0,3 5 0 16,0-2 1-16,4 3 0 0,3-4 0 0,4 4 0 15,3 9 0-15,7-6 0 0,-3-1 0 0,0 1 0 0,-1 6 2 0,1-6 1 16,-4 6 0-16,-3-6 0 0,0 6 9 15,-4-6 0-15,-7 0-9 0,0 0 9 0,-3-1 0 16,-1-2 0-16,-6 0 8 0,3-4-8 0,-7 4 0 0,3-3 0 16,-3 2 0-16,0 1 0 0,-3-7 8 0,-1 1-8 15,1-1 8-15,-1 1-8 0,1-1 10 0,-4 0-10 16,0-2 12-16,0-4-12 0,-4 3 15 0,0 3-4 16,4-9-1-16,-7 4 0 0,0 2 2 0,0-6 0 15,-4 0 0-15,-6 6 0 0,-5-12-12 0,5 6 0 16,3 0 0-16,-8 0 0 0,1 0 0 0,0 0-11 15,0 9 11-15,-4-9-8 16,4 10-16-16,-4-1-2 0,0 0-1 0,0 7 0 16,4 0-64-16,-7 3-13 0,0-1-2 0,6 1-1 15,1 0-106-15,7-3-22 0,3 3-4 0,11-1-1 0</inkml:trace>
  <inkml:trace contextRef="#ctx0" brushRef="#br3" timeOffset="213124.96">25802 15442 2023 0,'0'0'89'0,"0"0"19"0,0 0-86 0,0 0-22 0,4-7 0 0,3-5 0 0,-4 3 68 0,8-7 10 16,-4 6 2-16,4 1 0 0,-1-7-48 0,1 7-10 16,-4 0-2-16,3-1 0 0,4 1 36 0,-3 2 8 15,3-2 0-15,0 6 1 0,0-6-3 0,4-7-1 16,3 6 0-16,4 1 0 0,0 0-22 0,6-7-5 15,1-3-1-15,0 3 0 0,3-2-10 0,0-4-3 16,4 0 0-16,0-7 0 0,3 1-7 0,4-6-1 16,0-1-1-16,7-9 0 0,3-3-11 0,4 0 12 15,-3-3-12-15,-1-3 12 0,1 0-12 0,3 5 0 16,0-2 9-16,0 3-9 0,7 3 0 0,-4 0 0 16,-3 1 0-16,0-4 0 0,-7 12 0 0,0-3 0 0,-7-2 0 0,-4 11 0 15,-3-5 0-15,0 6 8 0,0-1-8 0,-4 4 0 16,4 7 8-16,-4-8-8 0,-3 8 8 0,-4-1-8 15,4 3 16-15,-4-3-2 0,0 1 0 0,-3 2 0 16,-1-3-14-16,-2 7-18 0,-1-4 4 16,0 0 1-16,-7 4 13 0,4-4-11 0,-8 7 11 0,4-7-10 15,-7 6 10-15,4 1 0 0,-7 0 0 0,3-1 0 16,0 1 0-16,-4-1 0 0,-3 4 0 0,4-3 8 16,-4-1 0-16,0 7 1 0,-4-3 0 0,4 6 0 15,-3-3-1-15,-1-3-8 0,1-4 12 0,-4 4-4 16,3 3-8-16,-3-4 8 0,3 4-8 0,1-3 8 0,-4 3-8 0,3-3 12 15,1 2-12-15,-1-2 12 16,1 3-12-16,-4-3 0 0,3 0 0 0,1 2 8 0,-1-2-8 16,-3-3 0-16,4 6 0 0,-5-4 0 15,5-2 0-15,-4-1 0 0,3 10 0 0,-3-9 0 16,0 3 0-16,4-4 0 0,-4 7 0 0,3-3 0 0,-3-3 0 0,0-1 0 16,3 10 9-16,-6-9-9 0,3 2 0 15,-4 4 8-15,4-3-8 0,0 6 0 0,0-3 0 0,-3-3 9 16,-1 6-9-16,0-3 0 0,1-4 8 15,-4 7-8-15,-4 0 0 0,4-3 0 0,3 3 0 0,-3 0 0 16,-3 0 0-16,2 0 0 0,1 0-9 0,0-6 1 16,4 6 0-16,-1 0 0 0,0 0 8 0,4 0-10 15,7 0 10-15,0 0-10 0,-7-10 10 0,7 10-13 16,0 0 5-16,0 0 8 0,7 0-20 0,0-9 3 0,4 9 1 0,7-6 0 16,3-4-1-16,4 7 0 0,-1-3 0 15,4 3 0-15,4-3 1 0,0 2 0 0,-4-2 0 0,4 3 0 16,-4-3 4-16,0 6 0 0,1 0 1 0,-5 0 0 15,-3 0 11-15,1 6-8 0,-1-3 8 16,0-3-8-16,-3 10 8 0,-1-4 0 0,-3-3 0 0,-3 3 0 16,3-3 12-16,-7 7-1 0,0-1-1 0,0 4 0 15,-3-4 5-15,-1 4 1 0,-3-4 0 0,0 7 0 16,0 3 1-16,0-1 1 0,0-2 0 0,0 3 0 16,-3 0-5-16,-1 0-1 0,1 2 0 0,-1-2 0 15,1 0 3-15,3 6 0 0,-4-6 0 0,1 0 0 16,-1 0-15-16,4-1 0 0,-3-2-12 0,-1 3 12 0,0 0-9 0,4-10 9 15,-3 1 0-15,-1 5-9 16,1-8-58-16,3-4-11 16,0-3-2-16,0 0-812 0,0 0-161 0</inkml:trace>
  <inkml:trace contextRef="#ctx0" brushRef="#br3" timeOffset="-214096.31">23153 3046 979 0,'0'0'43'0,"0"0"9"15,0 0-41-15,0 0-11 0,0 0 0 0,0 0 0 0</inkml:trace>
  <inkml:trace contextRef="#ctx0" brushRef="#br3" timeOffset="-213518.3">22945 3786 288 0,'0'0'12'0,"10"-6"4"0,-6-4-16 0,6 7 0 0,1-6 0 0,3-4 0 0,-3 10 322 0,-4-3 62 16,3-4 12-16,-3 10 2 0,-7 0-276 0,0 0-55 15,0 0-11-15,0 0-3 0,0 0-9 0,-14 7-1 16,-3 2-1-16,-19 10 25 0,12 0-45 15,-12 0-1-15,5-4 0 0,-8 4 44 0,7 6 9 16,-3-6 2-16,-1 0 0 0,1 0 8 0,3 2 1 16,8 1 1-16,-1-6 0 0,-3 0-19 0,7-4-4 15,-4 4-1-15,4-3 0 0,-4 9-50 16,0-1-12-16,-3-5 0 0,4 9 0 0,-1-3 0 0,-3 3 0 16,-4 3 0-16,4 4 0 0,3-4 0 0,0 0 0 15,-3 1 0-15,3-4-10 0,4 0 10 0,4-6-10 16,6-1 10-16,0-2-10 15,-3-3-97-15,11 2-19 0,3-15-4 0,0 0-1035 0</inkml:trace>
  <inkml:trace contextRef="#ctx0" brushRef="#br3" timeOffset="-212705.3">21202 3958 1728 0,'0'0'153'0,"3"-9"-122"0,1 0-31 0,0 5 0 15,-4 4 99-15,7-6 13 0,0 0 4 0,0 6 0 16,-7 0-17-16,0 0-3 0,10 0-1 0,-10 0 0 16,0 0-71-16,4 6-13 0,-1 4-3 0,1-1-8 15,3 0 12-15,-7 1-12 0,0-1 12 0,0 7-12 16,3-7 23-16,-3 7-3 0,4-7 0 0,-4 4 0 15,4 3 16-15,-1 2 2 0,4-8 1 0,0 6 0 16,0-7-17-16,0 7-3 0,0-4-1 0,0 4 0 16,0-7-4-16,-3 7-1 0,-1-4 0 0,5-2 0 15,-5-4 10-15,1 10 1 0,-4-13 1 0,3 6 0 16,-3-9-25-16,0 0 0 0,0 7 0 0,0-7 0 16,0 0 12-16,0 0-4 0,0 0 0 0,0 0 0 0,0 0 4 0,0 0 1 15,0-10 0-15,-3 1 0 0,3-7-2 0,3 0-1 16,1 4 0-16,-1-10 0 15,1 3-10-15,-1-3 0 0,4-3 0 0,-3 9 0 0,3-12 0 0,0 3 0 16,0 6 11-16,4 7-11 0,-4-10 0 16,0 3 0-16,3 6-8 0,-3 1 8 0,0-1 0 0,0 4 0 15,0 0 0-15,4 2 0 0,-7-2 0 16,3 6 0-16,3-3 0 0,-6-1 0 0,-4 7 0 0,7 0 0 16,0-3 0-16,-7 3 0 0,7 3 0 0,0 10 0 15,4-10 0-15,-4 3 0 0,7 4 0 0,-4 2 0 16,1-2 0-16,3 5 0 0,0 4 0 0,7 0 0 15,-7 3 0-15,1-10 0 0,-1 7 0 0,3 6 0 0,4 3 0 0,-6-12 0 16,-5 9 0-16,4-3 0 0,4 3 0 0,-4-6 0 16,-3 6 0-16,3-9 0 0,-4-4 0 0,4 7 0 15,4 0-21-15,-4-3-1 0,-3 3 0 0,6-4 0 32,1-5-158-32,3-1-31 0,-3 0-6 0</inkml:trace>
  <inkml:trace contextRef="#ctx0" brushRef="#br0" timeOffset="-205366.14">28568 12337 2466 0,'0'0'109'0,"0"0"23"0,0 0-106 0,0 0-26 0,0 0 0 0,0 0 0 16,0 0 16-16,0 0-1 0,0 0-1 0,3 10 0 15,-3-10-14-15,0 6 0 0,0-6 0 0,4 9 0 16,0 1 8-16,-4-1 8 0,3 1 1 0,1-1 1 16,-1 7 34-16,4-7 8 0,-3 7 0 0,3-4 1 15,0 7-11-15,-4 6-2 0,4 0-1 0,0 4 0 16,-3-1-30-16,0 0-5 0,-1 3-2 0,4-2 0 16,-7 5-10-16,0-6 8 0,4 7-8 0,-4-10 8 15,0-3 1-15,0 3 0 0,0-6 0 16,0 0 0-16,0-1 3 0,0-2 1 0,0-7 0 0,0 1 0 15,-4-4-1-15,4-6-1 0,0 0 0 0,0 0 0 16,-7 0 1-16,4 0 0 0,3 0 0 0,-8-6 0 0,1-4 1 0,0-2 1 16,4-4 0-16,-4 1 0 0,3-7-14 0,1 0 9 15,-1-7-9-15,4 1 8 0,0-6-8 0,4-1 0 16,-1 4 0-16,1-1 0 0,3-2 0 16,0 6 0-16,0 0-9 0,4 2 9 0,-1 5 0 0,4-1 0 15,-3 9 0-15,-1-3 0 0,1-2 8 0,-4 8 0 16,4 1-8-16,-1-1 12 0,1 1-12 0,-1 3 8 15,1-4-8-15,-4 4 0 0,0 3 8 0,4 3-8 16,-1-6 0-16,4 2 9 0,-3-2-9 0,3 6 0 16,4 0 0-16,-1 0 0 0,-3 0 0 0,4 0 0 15,0 10 0-15,-1-4 8 0,-3 3-8 0,4 1 0 16,-4 5 9-16,0-2-9 0,0 9 0 0,4 0 0 0,-4-3 0 16,0 6 0-16,0 3 0 0,0-3 0 0,-3 0 0 0,3 3 0 15,0-3 0-15,-3-3 0 0,3 3 0 0,-3 0 0 16,3-6 0-16,-4 0-16 0,1 0 4 15,-4-3 0 1,3-1-59-16,-2-2-12 0,-5-4-2 0,4 1-1 16,0-1-69-16,-3-3-13 0,-1 4-4 0,-3-10-596 0,0 0-119 0</inkml:trace>
  <inkml:trace contextRef="#ctx0" brushRef="#br0" timeOffset="-201632.72">29799 12798 1792 0,'0'0'80'0,"0"0"16"0,-7-6-77 0,7 6-19 0,-3 0 0 0,3 0 0 16,0 0-22-16,0 0-8 0,3-9-2 0,1 2 0 16,-4 7 32-16,3-3 0 0,1-3 13 0,-4 6-4 15,0-9 48-15,0 9 10 0,0 0 1 0,0 0 1 16,0-4 18-16,-7-2 3 0,3 3 1 0,-3-3 0 16,0 6-41-16,0-10-8 0,0 10-2 0,-4-6 0 15,1 6-12-15,3-3-4 0,-4-3 0 0,4 6 0 0,-4 0-12 16,4-4-2-16,4 4-1 0,-4 0 0 15,0-6-9-15,0 12 10 0,0-2-10 0,0-4 10 16,-4 6-10-16,4 3 10 0,-4 7-10 0,1-3 10 0,-4 2-2 16,3 10 0-16,-3-6 0 0,-4 0 0 0,1 9-8 0,-1-3 0 15,-3 0 0-15,3-3 0 0,-3 3 0 0,3-6 0 16,1 6-9-16,3-6 9 0,3 6 0 0,4-6 0 16,-4 9 0-16,8-9 0 0,6 3 0 0,1-3 0 15,3 0 0-15,0-1 0 0,11-2 0 0,-4-3 0 16,7 2 0-16,0-5 0 0,4-1-21 0,0 1-1 15,3-4 0-15,4-3 0 16,-1 3-90-16,5-6-17 0,2-6-4 0,1 6-851 0</inkml:trace>
  <inkml:trace contextRef="#ctx0" brushRef="#br0" timeOffset="-200929.61">31104 11215 1209 0,'0'0'108'0,"0"0"-87"0,0 0-21 0,-7-3 0 16,7 3 237-16,-7 0 43 0,0 0 9 0,0 0 2 15,0 0-207-15,-3 3-40 0,-1 3-9 0,-3 3-2 16,0 1-5-16,-4 5-2 0,0-2 0 0,-3 3 0 16,4 2-7-16,-8 1-2 0,4 3 0 0,-4 0 0 15,0 3 6-15,1 4 1 0,3-4 0 0,-4 12 0 16,0 4 9-16,4 0 3 0,-4 12 0 0,1-3 0 16,-1 7-36-16,0 2 0 0,1-2 0 0,-5 5 0 15,1 7 20-15,7-6 1 0,-4 9 0 0,4-9 0 16,0 0 12-16,7-4 3 0,7-2 0 0,0-4 0 15,0 0-36-15,7-2 0 0,3-4 0 0,4 0 0 16,4 3 0-16,-1-6 0 0,1 3 0 0,3-13 0 16,0 10-28-16,4-9 0 0,-4-4 0 0,0 3 0 15,4-5-4-15,-1 5 0 0,-3-6 0 0,1 4 0 16,2-4-25-16,1 0-6 0,-1 0-1 0,1 4 0 16,-4-10-35-16,7 3-7 0,1 0-2 0,2-6 0 15,1 0-116-15,0-1-23 0,31 7-5 0,-10 0 0 0</inkml:trace>
  <inkml:trace contextRef="#ctx0" brushRef="#br0" timeOffset="-199023.48">31016 12027 1011 0,'0'0'44'0,"0"0"11"0,0 0-44 0,0 0-11 0,0 0 0 0,0 0 0 15,0 0 102-15,0 0 18 0,0 0 4 0,-7 6 1 16,7-6-21-16,0 0-5 0,0 0-1 0,0 0 0 0,0 0-3 0,0 0-1 16,0 0 0-16,0 0 0 0,-7 0-10 0,7 0-3 15,0 0 0-15,0 0 0 0,0 0-28 0,0 0-5 16,0 0-2-16,0 0 0 0,0 0 9 0,0 0 1 16,0 0 1-16,11 0 0 0,-4 6-6 0,7-2-2 15,-4 2 0-15,5-3 0 0,-1-3-9 0,3 6-1 16,-3-3-1-16,4-3 0 0,0 0-10 0,3 0-3 15,-3 0 0-15,-1 0 0 0,4-3-11 0,4 3-2 16,-4-6-1-16,7 6 0 0,4-3-11 0,0-3 0 16,0 6 0-16,-1 0 0 0,1-4 0 0,3-2 0 15,-6 6 0-15,-1 0 0 0,-3 0 0 0,-1 6 0 16,-10-2 0-16,4-4 0 0,-7 6 9 0,3-3-9 16,-4 3 10-16,-3-3-10 0,-3 4 9 0,-1-4-9 15,-3-3 8-15,0 9-8 0,0-9 15 0,-3 10-3 16,-4 2 0-16,0-2 0 0,-4-1-4 0,1-6-8 0,-1 6 11 0,0-2-11 15,-3 2 8-15,-3 1-8 0,-8-1 0 0,4 0 0 16,0 1 0-16,-4 5 0 0,-3-5 0 0,-4 9 0 16,4 0 0-16,-4-4 0 0,4 4-11 0,3-3 11 15,0-4-10-15,1 4 10 0,-1 3-8 0,4-10 8 16,3 7 0-16,-3 3 0 0,3-10 0 0,1 10 0 16,-1-10 0-16,0 7-15 0,4-7 3 0,0 1 0 15,0-1 12-15,0 7 13 0,0-7-2 0,3 7-1 16,-3-4-10-16,4-2 0 0,-1 6 0 0,4-7 0 15,-4 10 0-15,4-10 0 0,0 1 0 0,0-1 0 16,4 4 0-16,-1-4 0 0,4-9 0 0,4 9 0 16,-1 1 0-16,1-7 0 0,6 3 0 0,1-3 0 15,0 4 0-15,3-1 0 0,-4-3 0 0,4-3 0 0,4 0 22 16,0 0-1-16,-1 0 0 0,-3 0 0 0,4 0-21 16,-7 6 0-16,3-3 0 0,-4-3 0 0,1 7-14 0,-1-4-7 15,1-3-2-15,0 6 0 16,-4-6-6-16,0 0-2 0,0 0 0 15,-7 0 0-15,0 0-189 0,7 0-39 0</inkml:trace>
  <inkml:trace contextRef="#ctx0" brushRef="#br0" timeOffset="-198668.91">31605 12745 3078 0,'0'0'68'0,"0"0"13"0,-7 3 3 0,7-3 3 0,0 0-70 0,0 0-17 0,0 0 0 0,4 6 0 16,-4-6-20-16,0 10-7 0,0-1-1 0,3 1-1 16,-3-1 29-16,4 0 0 0,-8 1 0 0,4 5 0 0,0-5 10 0,0 6-10 15,-3-4 8-15,3 4-8 0,-4-4 0 0,1 4-19 16,-1 0 3-16,-3-4 1 16,0 4-69-16,0 0-15 0,4-4-2 0,-4-2-1 15,-1-1-113-15,1 7-22 16</inkml:trace>
  <inkml:trace contextRef="#ctx0" brushRef="#br0" timeOffset="-198029.93">32018 12086 345 0,'0'0'15'0,"0"4"4"0,0-4-19 0,0 0 0 0,0 0 0 0,0 0 0 16,0 0 585-16,7 6 114 0,4 3 22 0,-1-9 5 15,4 0-572-15,4 0-114 0,-4 0-24 0,4 0-4 16,-1 0 0-16,1 0-1 0,-4 0 0 0,4 7 0 16,0-7 3-16,-1 0 1 0,1 0 0 0,-4 0 0 15,4 0-15-15,-1 3 11 0,1-3-11 0,-1 6 10 16,-2-6-10-16,2 0 0 0,-3 3 0 0,0-3 0 0,-3 0 0 16,3 0 0-16,-3 0 0 0,-1 0 8 0,1 6-8 15,-4-3 0-15,4-3 0 0,-4 0 0 16,-7 0 0-16,0 0 0 0,10 7 0 0,-3-7 0 0,-7 0 0 0,0 0 0 15,0 0 0-15,0 0 0 0,0 0-11 0,0 0 11 16,0 0-8-16,4 9 8 0,-4 1-10 0,-4-1 10 16,1 0-12-16,-8 1 12 0,1 5-12 0,-5 4 4 15,-2-3 8-15,-1 3-13 0,0 0 0 0,-3-1 0 16,0-2 0-16,4 3 0 0,-5 0 13 0,1-4 0 16,0-2-10-16,3 3 10 0,-3 2 0 0,0-2 0 15,0-6 0-15,0 5 0 0,0-2 0 0,-1 2 0 0,1-5 0 0,4 6 0 16,-1-4 0-16,0-3 0 0,4 1 0 0,4-1 0 15,-1-2 0-15,4 2 0 0,0 0 9 0,7 1-1 16,0-10-8-16,0 6 11 0,3-3-11 0,4 7 12 16,1-4-12-16,2-3 12 0,4 3-12 0,0 4 12 15,4-1 0-15,0-3 1 0,6-3 0 16,-3 4 0-16,1-4-13 0,2 3 11 0,-2-6-11 0,2 3 10 16,-3 4-10-16,4-1 0 0,-7-3 0 0,3-3 0 15,-3 0-24-15,-1 0-1 0,1 0 0 0,-1 0 0 16,-2 0-129-1,-5-3-26-15,4-3-4 0,-7 6-974 0</inkml:trace>
  <inkml:trace contextRef="#ctx0" brushRef="#br0" timeOffset="-197617.92">32614 12598 1670 0,'0'0'74'0,"0"0"15"0,0 0-71 0,0 0-18 16,0 0 0-16,4-4 0 0,3-2 288 0,3 3 53 16,1-3 11-16,-4-4 3 0,4 7-284 0,-4-3-57 0,0 3-14 15,0-3 0-15,-7 6 0 0,10 0 0 16,-10 0 0-16,11 0 0 0,-4 6 8 0,-7-6 0 0,7 3-8 0,-7-3 12 15,4 9-12-15,-1 1 0 0,-6-1 0 0,-1 1 0 16,-3 5 0-16,0 1 0 0,-4-4 0 0,1 4 0 16,-8 0 0-16,1 3-12 0,-5-7 3 0,5 7 0 15,-1 6 9-15,1-6 0 16,-1 3 0-16,0 0 0 0,4-3 0 0,4 3 0 0,-1-4 0 16,4-5 0-16,0 9 0 0,0-10 0 0,3 7 0 15,1-9 0-15,-1 5 0 0,4 4-20 0,0-3 4 0,0-4 1 16,0 4 23-16,0 3 5 0,4 0 1 0,-1-4 0 31,1-5-39-31,-1 5-8 0,4-2-2 0,0-4 0 0,4 4-10 16,-4-4-3-16,-3-6 0 0,3 7 0 0,7-4-144 0,-4-3-28 15,1-3-7-15</inkml:trace>
  <inkml:trace contextRef="#ctx0" brushRef="#br0" timeOffset="-197166.37">31838 12899 2142 0,'0'0'95'0,"4"9"19"0,-1 0-91 0,4 7-23 0,0-3 0 0,0-4 0 15,0 13-11-15,4-3-6 0,-4 0-2 0,0-1 0 0,0 1 4 16,-3 6 1-16,-4 0 0 0,0 4 0 16,-4-4-133-16,1-3-26 0,-8 3-6 0,4 0-1 15,0-6 86-15,-4 0 17 0,4-4 3 0,-3-12 1 0</inkml:trace>
  <inkml:trace contextRef="#ctx0" brushRef="#br0" timeOffset="-196634.37">32381 11196 1728 0,'0'0'153'0,"0"0"-122"0,0 0-31 0,0 0 0 15,0 0 190-15,0 0 32 0,11 6 6 0,3 4 2 0,0-1-174 16,7 0-36-16,1 10-6 0,2 0-2 0,8 3-12 0,3 6 11 15,4 0-11-15,3 10 10 0,-3-3 8 0,7 15 2 16,-4 6 0-16,-6-18 0 16,-1 15 5-16,7-3 2 0,1 4 0 0,3-1 0 0,-4 0-12 0,0 4-3 15,1 2 0-15,9 16 0 0,-13 4 17 0,-3-7 3 16,-12-9 1-16,-3 6 0 0,-6-7-33 16,-8 1 0-16,-4 9 0 0,-10-9 0 0,-4 9 12 0,-6-9-4 15,-8 0 0-15,0-13-8 0,-3-3 17 0,-7 6-3 0,-4 0-1 16,0 1 0-16,-3-7-13 0,3 6 0 15,0-9 0-15,-6 15-10 0,2-5-5 0,8-17-1 16,-4 1 0-16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25:29.27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2347 8223 6447 0,'0'0'576'0,"0"0"-576"15,0 0 0-15,0 0 0 0,0 0 3264 0,0 0 560 16,0 0 96-16,0 0 32 0,0 0-2352 0,10 11-448 16,-10-11-112-16,9 10-16 0,-2 0-544 0,-7-10-112 15,9 10-32-15,-1-3 0 0,-8-7-160 0,10 9-48 16,-1 1 0-16,2-3 0 0,-1 3 368 0,2-4 64 0,0 3 16 0,-1-1 0 16,0-1 160-16,0-1 32 0,3 2 16 0,-1 0 0 15,1-3-144-15,2 4-16 0,-1 1-16 0,1 1 0 16,-2-1-256-16,-1-1-48 0,0 2-16 0,2 1 0 15,-4-1 48-15,1 1 16 0,0-1 0 0,0 0 0 16,-2 1-80-16,0 1-16 0,0-1 0 0,0 0 0 16,2-2-48-16,-1 2-16 0,0-2 0 0,1 3 0 15,1-2 80-15,0-1 16 0,-2-1 0 0,2 2 0 16,0 0 48-16,0 0 16 0,-1-1 0 0,1 3 0 16,0-4-32-16,0 2 0 0,-1-1 0 0,1 3 0 15,0-2-48-15,0 2-16 0,0-3 0 0,0 3 0 16,0 1-128-16,2 1-128 0,-1-2 192 0,0 1-192 15,1-1 224-15,-1-2-64 0,2 0-16 0,-1 1 0 0,1 0 160 16,1 0 16-16,0-2 16 0,0-1 0 0,-3 3 32 0,0 0 0 16,1-1 0-16,-2 0 0 0,0-1-80 0,0 1-16 15,0-1 0-15,-1 3 0 0,-1 0-144 0,1 0-128 16,0-1 144-16,0 0-144 0,-2-1 0 0,2 0 0 16,1-1 0-16,0 1 0 0,0 0 128 0,1 0-128 15,1-1 0-15,0 1 144 0,2-2-144 0,0 0 0 16,0-1 0-16,0 1 0 0,0 1 0 0,-1-3 0 15,-1 1 0-15,0 1 0 0,-2-1 0 0,0-1 0 16,0 1 0-16,0 0 0 0,-2-1 0 0,1 0 0 16,0 4 0-16,0-2 0 0,-1 1 128 0,1 2-128 15,0 0 0-15,0 1 128 0,-2-1-128 0,2-1 0 16,1 2 0-16,-1-1 128 0,-2-3-128 0,0 3 0 16,2 1 0-16,0 1 128 0,0-3-128 0,-1 2 0 0,1 0 0 0,1 1 128 15,0-2-128-15,-1 1 160 0,-2 0-160 0,2 1 160 16,1 1-160-16,0 0 0 0,-1-3 0 0,2 2 0 15,2-1 0-15,-1-1 0 0,0 1 0 0,-1-1 128 16,1 0 0-16,-1-1 0 0,0 2 0 0,1-2 0 16,-2 2 0-16,0 0 0 0,-2-1 0 0,2 1 0 15,-1 0-128-15,0 0 128 0,-2-1-128 0,2-1 128 16,1 2-128-16,0 0 0 0,1 3 0 0,1-3 0 16,-1 1 0-16,0-1 0 0,-1 2 0 0,1 0 0 15,-1 1 0-15,0-3 128 0,0-1-128 0,2 1 0 16,0 0 0-16,-1 3 0 0,-1-3 128 0,0 1-128 15,0 2 0-15,1-2 0 0,-1 2 0 0,0 3 0 0,1-2 0 0,-1 3 0 16,1-6 0-16,0 3 0 0,1 0 0 0,-1 1 0 16,2-4 0-16,-1 2 0 0,1 0 0 0,-1-1 0 15,1 4 0-15,1-6 0 0,-1 0 0 0,-1 0 0 16,1-2 0-16,0 3 0 0,-7-5 0 0,3 0 0 16,1 0 0-16,1 1 128 0,0 2-128 0,1 0 0 15,0 0 0-15,0-1 0 0,11 10 0 0,-4-1 128 16,-4-6-128-16,0 2 128 0,-2-2-128 0,0 0 0 15,-1 3 0-15,1 0 0 0,-2-1 0 0,1 1 0 16,-1 1 0-16,2 0 0 0,-2 1 0 0,3-2 128 16,0-2-128-16,1 1 0 0,0 1 0 0,1-3 128 15,0 3-128-15,1-1 0 0,-1-2 0 0,1 0 0 16,-2 2 128-16,-1-2-128 0,-1-1 0 0,1 0 0 0,0-2 0 16,1 1 0-16,-1-1 0 0,0 2 0 0,-2 0 0 0,0 0 0 15,-1-1 0-15,0 1 0 0,1 3 0 0,-2-3 0 16,-2 0 0-16,4 1 0 0,0 1 0 0,0-1 0 15,-2 0 0-15,0 2 0 0,1 1 128 0,2-1-128 16,-3-1 0-16,1 1 0 0,1-1 0 0,0 2 0 16,2-2 0-16,0 0 0 0,0 1 0 0,0 0 0 15,1 2 0-15,0-5 0 0,1 1 0 0,-1 1 0 16,-1-1 0-16,-1 0 0 0,-1 1 0 0,1-4 0 16,-2 2 0-16,1-2 0 0,-1 1 0 0,0-1 128 15,-1 0-128-15,0-1 0 0,0 2 0 0,-1-3 0 16,0 2 0-16,0 0 0 0,-1 2 0 0,1 0 0 15,0 0 0-15,1 0 0 0,0-1 0 0,0 1 0 16,-1 2 0-16,1-2 0 0,-2 1 0 0,2 2 0 16,0-1 0-16,0 1 0 0,1 2 0 0,-1-2 0 0,0-1 0 0,0 1 0 15,-2 0 0-15,2 1 0 0,-1-4 0 0,0 1 0 16,0 2 0-16,1-2 0 0,0-1 0 0,0 0 0 16,1 0 0-16,0 0 0 0,-1-1 0 0,0 1 0 15,-1 0 0-15,1-1 0 0,0-1 0 0,0 1 0 16,0-1 128-16,-1-1-128 0,0-1 0 0,1 2 0 15,0 0 0-15,0 2 0 0,0-4 0 0,0 1 0 16,-1 0 0-16,-2 2 0 0,1 1 0 0,0-2 0 16,2-1 128-16,-1 0-128 0,0-1 0 0,0 2 0 15,1-1 0-15,0 0 0 0,0 2 128 0,0-3-128 16,0 3 0-16,0 0 128 0,-1 0-128 0,-1 1 0 16,2 0 144-16,2 0-144 0,-4 0 0 0,2 0 128 15,2 0-128-15,-1 1 0 0,0 2 0 0,1-3 0 0,-1 1 0 0,0-1 0 16,1 1 0-16,-1 1 0 0,0-1 0 0,1 1 0 15,-1-1 0-15,0 0 0 0,1-1 0 0,-1 0 0 16,2 2 0-16,-1-2 0 0,2-2 0 0,-1 0 128 16,-2-1-128-16,2 1 0 0,0-1 0 0,-1 2 128 15,1 1-128-15,1 1 0 0,0 1 128 0,1-2-128 16,0-2 128-16,1 0-128 0,0 2 160 0,1 1-160 16,-2 2 128-16,2 1-128 0,0 1 0 0,1 0 144 15,0 0-144-15,1-1 0 0,2 2 0 0,-2 0 128 16,-1 1-128-16,0-1 0 0,-1 1 0 0,1-3 0 15,0 2 0-15,0-2 0 0,-1 3 0 0,0-2 0 16,0 0 0-16,1 1 0 0,1-1 0 0,0-2 0 0,0-3 0 16,2 1 0-16,-1 0 0 0,2 1 0 15,1-1 0-15,2 3 0 0,-1 0 128 0,2 1-128 0,-1-2 0 0,2 2 0 16,-1-1 0-16,1 3 128 0,-13-10-128 0,2 3 0 16,4 1 0-16,-1 3 0 0,0 2 0 0,0 0 0 15,0 1 0-15,2-1 0 0,17 12 0 0,-4-3 0 16,-4-5 0-16,-2-1 0 0,-1-2 128 0,0 0-128 15,1-2 0-15,2 0 128 0,-1-2-128 0,1-1 128 16,-1 1-128-16,0 1 128 0,-2 0-128 0,-2 1 0 16,2 2 0-16,-1-1 128 0,-2 0-128 0,0 0 0 15,-1 1 0-15,0 1 0 0,1 2 0 0,2-1 0 16,-1 3 128-16,1 0-128 0,1-1 0 0,1 1 0 16,2-1 0-16,0-1 0 0,-1 1 0 0,1-1 0 0,-3-1 0 15,1 2 0-15,0-3 0 0,-1 1 0 0,-1-4 0 0,-2 2 0 16,1-1 0-16,2 1 0 0,0 1 0 0,1 1 0 15,-1 0 0-15,3 4 0 0,0 3 0 0,4 2 0 16,1-4 0-16,-2 6 0 0,0-3 0 0,-1 1 0 16,-3-1 0-16,1 0 0 0,-3 1 0 0,0-1 0 15,-1-2 0-15,2-2 0 0,0-3 0 0,2 1 128 16,1 1-128-16,2 2 0 0,2-4 0 0,1 3 0 16,1 2 0-16,0 2 0 0,-3 2 0 0,2 1 0 15,-1-3 0-15,-3 1 0 0,-3 1 0 0,-1-2 0 16,2 0 0-16,-1 0 0 0,1-7 160 0,-1 3-160 15,2-2 144-15,3-2-144 0,2 0 0 0,1 0 144 16,-1 2-144-16,-1 0 0 0,0 1 0 0,-3 1 128 16,-1 2-128-16,-3-1 0 0,1 0 0 0,-1 1 0 0,0-1 0 0,1-1 0 15,-1 0 144-15,2-4-144 0,-1-1 0 0,2 1 0 16,0-1 0-16,0-1 0 0,0-1 0 0,-2-2 0 16,-2 0 0-16,2-2 0 0,-2-1 0 0,-2 0 0 15,-2-1 0-15,-1-1 128 0,-1 0-128 0,0 1 0 16,-2 0 0-16,2 0 0 0,-1-1 0 0,1-1 176 15,-2 0-176-15,0-1 192 0,2 2-192 0,-1 0 0 16,1-2 0-16,-1 2 0 0,-1-4-128 0,-1 1 128 16,-1-1-160-16,-1-2 160 0,-1 1-208 0,-2-2 48 15,-3 0 16-15,0 0 0 16,-2 2-1264-16,-1-3-240 0,-10-4-48 0,9 2-16 16,-9-2-1312-16,0 0-272 0,0 0-48 0</inkml:trace>
  <inkml:trace contextRef="#ctx0" brushRef="#br0" timeOffset="4108.26">11196 15527 17903 0,'0'0'784'0,"0"0"176"0,0 0-768 0,0 0-192 16,0 0 0-16,0 0 0 0,0 0 1040 0,0 0 176 15,0 0 16-15,0 0 16 0,0 0-672 0,9-4-128 16,-9 4-16-16,10-4-16 0,-10 4 160 0,9-5 48 16,-9 5 0-16,8-4 0 0,-8 4 144 0,9-4 16 15,-9 4 16-15,0 0 0 0,10-3-32 0,-10 3 0 0,0 0 0 0,0 0 0 16,11-1-192-16,-11 1-32 0,0 0-16 0,0 0 0 16,0 0-128-16,10-2-16 0,-10 2-16 0,0 0 0 15,9-2-64-15,-9 2-16 0,0 0 0 0,0 0 0 16,0 0 96-16,9-7 0 0,-9 7 16 0,7-7 0 15,-7 7 48-15,8-8 0 0,-2 0 0 0,1 1 0 16,0 1-64-16,1-1 0 0,0 1 0 0,0-1 0 16,0 1-128-16,0-3-48 0,2 0 0 0,0 1 0 15,2-4-48-15,0 0-16 0,1 1 0 0,0-4 0 16,4 0 32-16,-2-2 0 0,0 0 0 0,3 0 0 16,3-4-16-16,1 1 0 0,0-1 0 0,0 3 0 15,1-1-160-15,-1-1 160 0,-1 0-160 0,-1 2 160 16,0 1-160-16,2 4 0 0,3 4 0 0,-4-8 0 15,-9-2 0-15,1-4-272 0,1 5 64 0,2 0 16 0,-1 0 384 16,1-1 64-16,-2 0 32 0,1 1 0 0,-1 1-160 16,0 1-128-16,-1-4 192 0,0 5-192 0,-1 0 176 0,0 1-176 15,-2 0 160-15,1 1-160 0,-2-2 192 0,1 2-64 16,1 0-128-16,-2 2 192 0,-1-1-192 0,1 0 128 16,0 2-128-16,1-1 0 0,1 0 0 0,-1-1 0 15,2 0 0-15,-2 3 0 0,1-1 0 0,-1 0 128 16,-1 3-128-16,2-1 0 0,-2 0 0 0,-1 1 0 15,-1-2 0-15,0 1 0 0,-7 8 0 0,7-6 0 16,-7 6 0-16,6-7 0 0,-6 7 0 0,0 0 0 16,0 0 0-16,0 0 0 0,3-10 0 0,-3 10 0 15,0 0 0-15,0 0 0 0,0-10 144 0,0 10-16 0,-2-8 0 0,2 8 0 16,0 0 32-16,-1-8 0 0,1 1 0 0,0 7 0 16,0 0 0-16,0 0 0 0,0-10 0 0,0 10 0 15,0 0-160-15,0-8 0 0,0 8 0 0,0-8 0 16,0 8 0-16,0 0 0 0,-4-6 0 0,4 6 0 15,0 0 0-15,0 0 0 0,-8-4 0 0,2 0 0 16,6 4 0-16,-9-3 0 0,0 3 0 0,9 0 0 16,-12 0 0-16,1 0 128 0,2 0-128 0,0 2 128 15,0 0-128-15,9-2 192 0,-10 0-192 0,0 3 192 16,1-3 0-16,9 0 0 0,-10 1 0 0,10-1 0 16,0 0-192-16,-9 2 0 0,9-2 144 0,-11 1-144 15,1-1 0-15,1 2 128 0,9-2-128 0,-11 2 0 16,11-2 0-16,-11 5 0 0,0-4 0 0,11-1 0 0,-12 4 0 0,2 1 0 15,2-1 0-15,8-4 0 0,-10 4 0 16,10-4 0-16,-11 5 0 0,11-5 0 0,-10 7 0 0,10-7 0 16,-9 1 0-16,9-1 0 0,-9 5 0 0,9-5 0 15,0 0 0-15,-9 6 0 0,9-6 0 0,-10 5 0 16,10-5 0-16,0 0 0 0,-7 8 0 0,7-8 0 16,0 0 0-16,0 0 0 0,0 0 0 0,0 0 0 15,0 0 0-15,0 0 0 0,0 0 0 0,0 0 0 16,6 6 0-16,1-1 0 0,-7-5 0 0,10 0 0 15,2-3 0-15,-1 0 0 0,3-2 0 0,0 0 144 16,2-2-144-16,0 2 0 0,3 0 0 0,0-1 0 16,0 0 0-16,0-1-192 0,1 2 192 0,-2 1 0 15,0-1 0-15,0 0 0 0,-3 0-256 0,-1-1 64 16,0 2 0-16,-2-1 0 0,-1 1 192 0,-2 0 0 16,0 0 0-16,-9 4 0 0,8-3 0 0,-8 3 0 0,9-3 0 15,-9 3 0-15,8-4 304 0,-8 4 48 0,0 0 16 0,9-3 0 16,-9 3-368-16,0 0 0 0,8-5 0 0,-8 5 0 15,0 0 128-15,0 0-128 0,-2-6 128 0,2 6-128 16,0 0 0-16,0 0-128 0,0 0 0 0,0 0 0 16,0 0 128-16,-6 6 144 0,-1 1-16 0,1 1-128 15,-2-1 128-15,8-7-128 0,-8 11 0 0,2-2 0 16,-1-3 0-16,2 2 0 0,0 0 0 0,-1 1 0 16,1-1 0-16,0 2 0 0,-2 0 0 0,2 1 0 15,1 1 0-15,0 0 0 0,0-2 0 0,1 2 0 16,-1-2 0-16,1 2 0 0,0 0 0 0,1 0 0 15,1-1 0-15,1-11 0 0,-3 13 0 0,2-2 0 0,1-11 0 0,-2 12 0 16,2-12 0-16,0 10 0 0,0-10 0 0,0 0-144 16,0 0 16-16,0 0 0 15,0 0-448-15,0 0-96 0,8 8-16 0,-8-8 0 16,0 0-1744-16,11 5-368 0,-11-5-64 0,10 0-14608 16</inkml:trace>
  <inkml:trace contextRef="#ctx0" brushRef="#br0" timeOffset="4801.72">12494 13950 31503 0,'0'0'1392'0,"0"0"288"0,0 0-1344 0,0 0-336 0,-8 2 0 0,8-2 0 16,0 0 1152-16,0 0 144 0,0 0 48 0,0 0 0 16,0 0-816-16,0 0-144 0,0 0-48 0,-6 9 0 15,6-9-336-15,0 0 144 0,0 0-144 0,0 0 0 16,0 0 256-16,2 10-48 0,-2-10-16 0,2 13 0 15,2 0 144-15,0 0 32 0,-1 0 0 0,-1 4 0 16,0 0-80-16,-1 3-16 0,-1-1 0 0,0 5 0 16,-1 1-48-16,-1 1-16 0,1 0 0 0,0 0 0 0,-2-7-16 15,2 2 0-15,1-2 0 0,0-3 0 0,0-1 32 0,0-3 0 16,0-12 0-16,1 10 0 0,-1-10 64 0,0 0 16 16,0 0 0-16,0 0 0 0,0 0-112 0,0 0-32 15,0 0 0-15,11-3 0 0,-4-2 0 0,0-3 0 16,0-2 0-16,-2-2 0 0,-1 0-160 0,1 1 160 15,-1 0-160-15,1 2 160 0,0 1-160 0,-5 8 0 16,7-8 0-16,-7 8 0 0,5-7 0 0,-5 7 0 16,0 0 0-16,0 0 0 0,0 0 0 0,0 0 0 15,9 5-176-15,-1 0 176 0,-8-5-128 0,9 13 128 16,-1-1-128-16,0 0 128 0,-1-2 0 0,1 0-128 0,0 1 128 0,1-1 0 16,0-1 0-16,0-1 0 0,-1-1 0 15,1-1 128-15,1 0-128 0,-10-6 0 0,11 5 0 0,0-1 0 16,-11-4 0-16,11 2 176 0,-11-2-176 0,12 0 192 15,-1 0-64-15,-11 0 0 0,11-1 0 0,0-3 0 16,-3-1 288-16,-1 1 48 0,0-3 16 0,-1-2 0 16,1 0-192-16,2-1-32 0,3-1-16 0,-2-3 0 15,-2-2-240-15,0-1 0 0,-2-2-192 0,1 2 192 16,-1-3 0-16,0 1 0 0,-2-2 0 0,0 1 144 16,-1 1-144-16,3 2 0 0,-4-4 0 0,1 3 0 15,-1 1 0-15,0 2 0 0,-1 1 128 0,3 1-128 16,-3 1-272-16,1 1-96 0,-2 11-16 0,0 0 0 15,1-12-832-15,-1 12-160 0,0 0-32 0,0 0-11712 16,0 0-2352-16</inkml:trace>
  <inkml:trace contextRef="#ctx0" brushRef="#br0" timeOffset="5131.49">13097 14201 12895 0,'0'0'1152'0,"0"0"-928"0,-6 6-224 16,6-6 0-16,-7 9 2112 0,1-2 368 0,6-7 80 0,-8 8 0 15,0-3-1280-15,1 1-256 0,0 1-48 0,0 1-16 16,-1 1 320-16,2 0 64 0,-1 3 16 0,2 1 0 15,-3 0-512-15,2-1-96 0,-1 2-32 0,1 0 0 16,-1 3-336-16,-1 1-80 0,-1-3-16 0,0 0 0 16,1 0-144-16,0-1-16 0,-1 0-128 0,1 2 192 15,1-2-192-15,-1 1 0 0,0-2 0 0,1 0 0 16,2-1-320-16,3-2-16 0,0 0 0 0,2-10 0 31,0 0-1920-31,0 0-384 0,0 0-80 0,0 0-9312 0</inkml:trace>
  <inkml:trace contextRef="#ctx0" brushRef="#br0" timeOffset="5417.84">13123 14143 13823 0,'0'0'1216'0,"-4"8"-960"16,-5-1-256-16,1-1 0 0,1 2 5904 0,1 1 1136 15,6-9 240-15,-2 12 32 0,2 1-5824 0,2-1-1168 16,4-1-320-16,0 0 128 16,2 2-448-16,0 0-64 0,0-1-32 0,-1 2 0 0,2 0 112 0,1 2 32 15,-1 1 0-15,-1 1 0 0,-2 2 272 0,-1-2 0 16,-1 0-128-16,-1 0 128 0,-3 1 0 0,0-1 0 16,-2-2 0-16,1-1 0 0,0 0 0 0,1-1 0 15,-1-1 0-15,-1-1 0 0,1-2-192 0,1-10 32 16,0 12 0-16,0-12 0 15,0 0-1760-15,0 0-368 0,1 9-64 0,-1-9-7232 0,0 0-1440 0</inkml:trace>
  <inkml:trace contextRef="#ctx0" brushRef="#br0" timeOffset="5636.01">13058 14491 26719 0,'0'0'2368'0,"0"0"-1888"0,0 0-480 0,0 0 0 0,0 0 3056 0,0 0 512 16,0 0 96-16,0 0 32 0,0 0-2928 0,0 0-576 15,0 0-192-15,0 0 128 0,12 0-128 0,0 0 0 16,-2 0-128-16,0 0 128 16,1 0-512-16,1 0 0 0,-1 0-16 0,2-2 0 15,2 0-2096-15,-1 0-400 0</inkml:trace>
  <inkml:trace contextRef="#ctx0" brushRef="#br0" timeOffset="8805.49">11598 15692 14047 0,'0'0'624'0,"0"0"128"0,0 0-608 0,-8 1-144 15,8-1 0-15,-10 0 0 0,0 0 1472 0,10 0 256 16,-9-1 48-16,2 0 16 0,7 1-1152 16,0 0-208-16,-10-4-48 0,4 1-16 0,6 3-368 0,0 0 128 15,-5-9-128-15,1 3 0 0,4 6 224 0,-3-7-32 16,3 7 0-16,0 0 0 0,-4-6 192 0,4 6 16 16,0 0 16-16,-6-6 0 0,6 6 224 0,-8-2 64 15,1-2 0-15,7 4 0 0,-7-3 288 0,7 3 64 16,-11 0 16-16,3 0 0 0,8 0 144 0,-9-2 16 15,9 2 16-15,-9 0 0 0,9 0-240 0,-9 0-48 16,9 0-16-16,-9-2 0 0,9 2-512 0,-8-2-112 16,1-3 0-16,7 5-16 0,0 0-112 0,-5-6 128 0,1 1-160 15,4 5-160-15,0 0 192 0,-2-8-192 0,2 8 192 16,0 0-192-16,0 0 128 0,0 0-128 0,0 0 128 16,0 0 32-16,0 0 0 0,0 0 0 0,0 0 0 15,0 0 16-15,0 0 0 0,-3 12 0 0,3-12 0 16,1 13 16-16,3-1 0 0,0-2 0 0,3-1 0 15,-1-1 32-15,2 1 16 0,0-1 0 0,1 0 0 16,1 0 64-16,2-2 16 0,0 1 0 0,1-2 0 16,1 2-48-16,2 0 0 0,0 1 0 0,1 3 0 15,0-1-80-15,-1 0-32 0,0 2 0 0,0 1 0 16,-1 2-16-16,1 0 0 0,0 2 0 0,-1 0 0 16,1 1-16-16,0-1 0 0,-2-2 0 0,0-2 0 15,2 2-128-15,0-2 128 0,-2 0-128 0,3-1 128 16,1 0 32-16,2-2 0 0,1 1 0 0,-1-2 0 15,1-1 0-15,0-2 0 0,1 1 0 0,2-1 0 0,-1-1-32 16,2 2-128-16,2 0 192 0,-1 0-64 0,-1 2-128 0,-1 2 0 16,-2-3 0-16,-1 1 0 0,0 0 0 0,-2 0 0 15,-2 2 0-15,-1 0 0 0,-2 1 0 0,2 1 0 16,-3 0 0-16,-2 0 0 0,0 1 0 0,-2 1 0 16,-1-2 0-16,0 2 0 0,0-3-400 0,-2 1 32 15,1 0 16-15,-2-1 0 16,-1-4-256-16,3-2-48 0,1 0-16 0,0-3 0 15,-8-3-432-15,13-2-96 0,2-2-16 0,0-3 0 16,3-3-2288-16,2-2-464 0</inkml:trace>
  <inkml:trace contextRef="#ctx0" brushRef="#br0" timeOffset="12839.62">20068 1220 8287 0,'0'0'368'0,"0"0"80"0,0 0-448 0,0 0 0 16,0 0 0-16,0 0 0 0,0 0 2752 0,0 0 448 16,-8 0 112-16,8 0 16 0,0 0-1600 0,0 0-304 15,-9 0-64-15,9 0-16 0,0 0-512 0,0 0-96 16,0 0-32-16,0 0 0 0,0 0-256 0,0 0-64 16,0 0-16-16,0 0 0 0,0 0 208 0,13 0 64 15,-2-2 0-15,-1 1 0 0,1-2 48 0,0 2 16 16,2 0 0-16,0-1 0 0,0 2-256 0,0-2-64 15,2 2 0-15,-1-1 0 0,0 1-112 0,1 0-16 0,-2 1-16 0,0 1 0 16,-1-2 16-16,-2 2 16 0,-10-2 0 0,12 2 0 16,-2 1 48-16,-10-3 16 0,11 1 0 0,-11-1 0 15,11 5-144-15,0-2-16 0,-11-3-16 0,10 3 0 16,-10-3-160-16,11 2 160 0,-11-2-160 0,11 2 160 16,-11-2-160-16,11 2 128 0,-11-2-128 0,10 4 128 15,-10-4-128-15,0 0 0 0,0 0 0 0,11 4 128 16,-11-4-128-16,0 0 128 0,0 0-128 0,0 0 128 15,10 4-128-15,-10-4 0 0,0 0 144 0,0 0-144 16,0 0 0-16,0 0 0 0,0 0 0 0,0 0 128 16,0 0-128-16,0 0 0 0,0 0 0 0,0 0 128 15,0 0-128-15,0 0 0 0,0 0 0 0,0 0 0 16,0 0 0-16,0 0 0 0,0 0 0 0,0 0 0 0,0 0 0 16,0 0 128-16,-1 10-128 0,1-10 0 0,0 0 0 0,-7 9 0 15,-2-2 0-15,0-2 0 0,-1 0 128 16,-1-1-128-16,-2-1 160 0,0 1-160 0,0 0 0 0,-1 0 0 15,-2-3-176-15,0 3 176 0,-1 0-128 0,-1 1 128 16,-1-1 0-16,-1 2 0 0,1 2 0 0,-1 0 0 16,0-1-144-16,2 0 144 0,1 1 0 0,2 1 0 15,0 1 0-15,1 0 0 0,-2-1 0 0,2 2 0 16,0-2 0-16,1 1 0 0,-1-2 0 0,3 1 0 16,0-2 0-16,3-2 0 0,8-5 0 0,-7 9 0 15,0 0 0-15,7-9 0 0,-5 13 0 0,5-13 0 16,-3 12 0-16,2 0 0 0,0-3 0 0,1-9 0 15,2 13 0-15,1-3 0 0,-3-10 0 0,5 11 128 16,-5-11-128-16,8 10 0 0,0-2 144 0,0-2-144 0,-8-6 128 0,11 7-128 16,0-2 144-16,-2-1-144 0,-9-4 160 0,13 3-160 15,-1-2 176-15,1 0-176 0,1 0 192 0,-1-1-192 16,0-1 160-16,0 0-160 0,-1 0 128 0,1 1-128 16,0 0 128-16,0-3-128 0,-1 2 0 0,-1 1 128 15,3 0-128-15,-3 0 0 0,0 0-192 0,-1 0 192 16,1-2-352-16,-1 2 48 0,0 0 16 0,2 0 0 31,0 0-96-31,0 0-32 0,-1-1 0 0,1 1 0 16,0-3-96-16,1 3 0 0,0-1-16 0,-1 1 0 0,-1 1-320 15,0 2-64-15,-11-3-16 0,10 1 0 0,1 2-2704 0,-11-3-528 0</inkml:trace>
  <inkml:trace contextRef="#ctx0" brushRef="#br0" timeOffset="13220.19">20588 1561 17503 0,'0'0'1552'0,"0"0"-1232"0,0 0-320 0,0 0 0 16,0 0 3792-16,0 0 704 15,0 0 144-15,0 0 32 0,0 0-3376 0,0 0-656 0,-4 13-144 0,0-1-32 16,1 0-192-16,0-2-32 0,2 0-16 0,-1 1 0 16,1-2-224-16,1 0 0 0,-1 3 0 0,1 0 0 15,0-1 0-15,0 1-128 0,-2 0 128 0,2 0-208 16,0 1 208-16,0 0 0 0,0 0 0 0,2 0 0 15,-1 0 0-15,0-3 0 0,3 1 0 0,-1-4 0 16,-2 3 0-16,0-1 0 0,-1-9 0 0,2 10 0 16,-2-10 0-16,1 13 0 0,0-2 0 0,-1-11 0 15,0 0-1648 1,0 13-384-16,0-13-80 0,0 0-11984 0</inkml:trace>
  <inkml:trace contextRef="#ctx0" brushRef="#br0" timeOffset="13642.1">20944 1366 25791 0,'0'0'2304'0,"0"0"-1856"0,0 0-448 0,0 0 0 16,0 0 1792-16,0 0 256 0,11-6 48 0,-1 2 16 16,2 3-1600-16,1 0-320 0,0-2-64 0,1 2-128 15,2 1 128-15,-2 0-128 0,1-3 0 0,-1 2 0 16,0 0 0-16,2-2 0 0,0 1 0 0,-1-2 0 15,1 1 0-15,-1 0 0 0,1 1 0 0,1 0 0 16,1 0 160-16,1 1-160 0,-2 1 128 0,-1 0-128 16,0-3 0-16,0 3 128 0,1 3-128 0,-3-2 0 15,0-1 0-15,1 0 0 0,-1-1-224 0,0 1 80 16,2 1-560 0,-2 1-96-16,1-2-32 0,-2 2 0 0,-3-1-64 15,1 0 0-15,-11-1-16 0,10 3 0 0,-10-3-368 0,0 0-64 0,10-3 0 0,-10 3-9536 16</inkml:trace>
  <inkml:trace contextRef="#ctx0" brushRef="#br0" timeOffset="14024.46">21098 1518 33055 0,'0'0'1472'0,"0"0"288"0,0 0-1408 0,0 0-352 0,0 0 0 0,0 0 0 15,0 0 624-15,0 0 48 0,0 0 16 0,0 0 0 16,0 0 16-16,0 0 0 0,0 0 0 0,0 0 0 15,0 0-304-15,0 0-48 0,9-5-16 0,2 1 0 16,-1 1-176-16,2 1-32 0,2-1-128 0,0 1 192 16,2 0 160-16,1 1 32 0,0-2 0 0,1 3 0 15,1-1-128-15,-1 1-32 0,-1 0 0 0,0 0 0 16,-2 0-224-16,0 1 0 0,-2 1 0 0,0-1 0 16,0 0 0-16,-2 2-160 0,1-1 160 0,-1 2-128 15,-1-1-320 1,-10-3-48-16,11 7-16 0,-4-1-11472 0,-7-6-2304 0</inkml:trace>
  <inkml:trace contextRef="#ctx0" brushRef="#br0" timeOffset="21179.5">13531 15324 23839 0,'0'0'1056'0,"0"0"224"0,0 0-1024 0,0 0-256 16,0 0 0-16,0 0 0 0,0 0 2336 0,0 0 416 16,0 0 96-16,0 0 16 0,0 0-1104 0,0 0-224 15,0 0-32-15,0 0-16 0,0 0-416 0,0 7-96 16,0 0-16-16,2 0 0 0,-4 1-448 0,2 1-112 15,0 3-16-15,-1 1 0 0,0 3 128 0,-2 14 0 16,2-4 16-16,-2-1 0 16,2-1-784-16,-2-3-144 0,1-1-48 0,2-1 0 0,-2 0 448 0,2 1 0 15,0 3 0-15,2-1-128 0,-1 0 128 0,0-1 0 16,2 0 0-16,-1-2 0 0,2-1 0 0,-1 1 0 16,0 0 0-16,-1-1 0 0,-1-3 0 0,2-1 0 0,0 0 0 0,-2 1 0 15,-1-1-320-15,1 1-16 0,1-1-16 0,-1-1 0 31,-1-4-576-31,0-9-112 0,0 0-32 0,0 0 0 16,0 0-1488-16,0 0-320 0,0 0-48 0,0 0-6992 0,0 0-1392 0</inkml:trace>
  <inkml:trace contextRef="#ctx0" brushRef="#br0" timeOffset="21511.75">13457 15708 11967 0,'0'0'1072'0,"0"0"-864"0,-9 2-208 0,0 2 0 15,9-4 4544-15,0 0 848 0,0 0 176 0,0 0 48 0,0 0-4192 0,0 0-832 16,0 0-160-16,0 0-48 0,0 0-64 0,0 0-32 16,0 0 0-16,0 0 0 0,0 0 32 0,0 0 16 15,0 0 0-15,0 0 0 0,0 0 112 0,0 0 32 16,8 7 0-16,-1-2 0 0,-7-5-192 0,12 4-32 15,0 0-16-15,-2-2 0 0,1 0-64 0,-1-2-16 16,1 0 0-16,-1 0 0 0,-10 0 32 0,14-3 0 16,1 1 0-16,-1-1 0 0,2 0-192 0,-1 1 0 15,2-2 144-15,3 0-144 0,-1-1 0 0,2 1 0 16,0-1 0-16,1 1 0 0,0 0-336 0,3 0-48 16,1 1 0-16,-2 2 0 15,-3 1-1984-15,-4 0-384 0,-4 0-96 0</inkml:trace>
  <inkml:trace contextRef="#ctx0" brushRef="#br0" timeOffset="21988.23">14124 15095 25503 0,'0'0'1136'15,"0"0"224"-15,0 0-1088 0,8-6-272 0,-8 6 0 0,12-7 0 0,-2 3 256 0,0-1-16 16,-10 5 0-16,10-1 0 0,-10 1-32 0,0 0 0 16,0 0 0-16,0 0 0 0,0 0 688 0,0 0 128 15,7 10 16-15,-7-10 16 0,0 0 416 0,-3 13 96 16,-1 0 16-16,0 0 0 0,-1-2-496 0,1 2-112 16,1 0-16-16,1 2 0 0,0 5-496 0,2 1-96 15,0 2-32-15,2 2 0 0,0 2-208 0,2 5-128 0,0 1 128 0,0 4-128 16,0 1 144-16,-1 0-144 0,2-3 192 0,-1-3-192 15,-2-2 0-15,1-1 0 0,0-2 0 0,-1 1-192 16,2-3 192-16,0-1 0 0,-5 0 0 0,1-1 0 16,-2-3 0-16,2 1 0 0,0-4 0 0,0-3 0 15,0-2 0-15,0-2-192 0,0-10 0 0,2 11 0 32,-2-11-1712-32,0 0-336 0,0 0-64 0,0 0-13600 0</inkml:trace>
  <inkml:trace contextRef="#ctx0" brushRef="#br0" timeOffset="22695.07">13757 15671 8287 0,'0'0'736'0,"0"0"-592"0,0 0-144 0,0 0 0 15,4-10 2464-15,0 2 464 0,0 0 80 0,1 2 32 16,-5 6-2320-16,5-8-464 0,-5 8-80 0,0 0-32 16,0 0-144-16,0 0 0 0,0 0 0 0,0 0 0 15,0 0 304-15,0 0 16 0,0 0 16 0,0 0 0 16,-9 0 560-16,9 0 128 0,-12 4 0 0,3 0 16 15,0 0-16-15,1 1-16 0,8-5 0 0,-10 1 0 16,-1 0 80-16,3 1 32 0,8-2 0 0,-9 0 0 16,-1-3-368-16,2 2-80 0,0-3-16 0,8 4 0 15,0 0-240-15,-10-3-48 0,1-2-16 0,-1 1 0 16,1 0-48-16,9 4-16 0,-11 0 0 0,-1-2 0 0,0 0-96 16,0 2 0-16,1 0-16 0,-1 0 0 0,0 2-176 0,0 0 192 15,1-2-192-15,-1 2 192 0,-2-1 48 0,1-1 16 16,1 0 0-16,0 0 0 0,-1 0 208 0,1 0 48 15,2 0 16-15,1-1 0 0,0-1-144 0,1 2-16 16,8 0-16-16,-9-5 0 0,0 2-192 0,1 1-32 16,8 2-128-16,-9-3 192 0,2 1-192 0,7 2 0 15,-10-3 0-15,1 2 0 0,1 1 0 0,0 0 0 16,8 0 0-16,-9 2 0 0,0 1 0 0,1 1 0 16,8-4 0-16,-9 6 0 0,1 0 0 0,8-6 0 15,-8 6 0-15,8-6 0 0,-9 7-208 0,3 0 64 16,6-7 16-16,-7 8 0 0,7-8-48 0,-8 7 0 0,8-7 0 15,-6 6 0-15,6-6-16 0,0 0-16 0,0 0 0 16,0 0 0 0,0 0-448-16,0 0-96 0,0 0-16 0,0 0-10752 0,0 0-2176 0</inkml:trace>
  <inkml:trace contextRef="#ctx0" brushRef="#br0" timeOffset="24064.52">10813 17051 20207 0,'0'0'896'0,"0"0"192"0,0 0-880 0,-8 6-208 0,8-6 0 0,-8 4 0 15,8-4 512-15,0 0 48 0,0 0 16 0,0 0 0 16,0 0 192-16,0 0 64 0,0 0 0 0,0 0 0 16,0 0 208-16,0 0 48 0,0 0 16 0,0 0 0 15,12 4-80-15,-3-1-32 0,-9-3 0 0,11-2 0 16,-11 2-224-16,11 2-64 0,0-2 0 0,1 1 0 15,-2 1-320-15,2 1-80 0,-2 0-16 0,3 1 0 16,0 1-32-16,0-1 0 0,0-3 0 0,3 0 0 16,2 3 176-16,2-2 16 0,-1 0 16 0,1 1 0 15,1-1-32-15,0 1-16 0,-2 0 0 0,1 0 0 16,-1 3-416-16,0-4 0 0,-3 2 0 0,0-1 0 16,-2 1 0-16,-1-2 128 0,-1 1-128 0,-1 0 0 0,-11-3 0 15,10 1-176-15,-10-1 16 0,11 1 0 16,-11-1-752-16,0 0-160 0,10 0-16 0,-10 0-16 15,10-2-2688-15,-10 2-544 0,0 0-96 0,12-11-32 0</inkml:trace>
  <inkml:trace contextRef="#ctx0" brushRef="#br0" timeOffset="24516.47">11696 16605 10079 0,'11'-11'448'0,"-3"6"80"0,1-4-528 0,2 1 0 0,-1-1 0 0,1 2 0 16,-2 1-192-16,-1 2-160 0,-1-2-32 0,-7 6 0 15,0 0 1744-15,0 0 352 0,0 0 64 0,0 0 16 16,0 0 1024-16,0 0 224 0,0 0 32 0,0 0 16 15,0 0-656-15,0 0-128 0,0 0-16 0,0 0-16 16,0 0-896-16,0 0-176 0,0 0-48 0,0 0 0 16,0 0-496-16,0 0-96 0,4 10-32 0,-4-10 0 15,0 0-160-15,0 0-48 0,0 0 0 0,-8 6 0 16,8-6 0-16,0 0 0 0,-7 8 0 0,7-8 0 16,-6 8-144-16,6-8-48 0,-5 8 0 0,5-8 0 15,-4 12 0-15,0-2 0 0,4-10 0 0,-5 11 0 0,3-1 208 0,-1 0 48 16,2 2 0-16,3 5 0 15,5 1-112-15,-3 2-16 0,-3-1 0 0,0 4 0 0,-1 3-48 16,2 8-16-16,-1 9 0 0,0 7 0 0,1 9-48 0,-2-2-16 16,1-2 0-16,-1-5 0 0,-1-3-128 0,1-7 0 15,-2 1 0-15,0 0 0 0,-4 2 336 0,4 3 48 16,-1 0 0-16,-1-2 0 0,0-5-256 0,0-5-128 16,1-4 160-16,0-9-160 15,0-3-640-15,1-4-208 0,0-3-48 0,2-11-19904 0</inkml:trace>
  <inkml:trace contextRef="#ctx0" brushRef="#br1" timeOffset="32997.3">10907 7230 12543 0,'0'0'560'0,"0"0"112"0,0 0-544 0,-9 9-128 15,0-3 0-15,1 1 0 0,-1-2 1216 0,9-5 192 16,-11 7 64-16,3-1 0 0,8-6-320 0,-10 9-64 16,1-2-16-16,1-1 0 0,0 1-272 0,0-1-48 15,-1 2-16-15,1 3 0 0,-1 0 0 0,-1 2 0 16,-2-1 0-16,0 2 0 0,1 3 32 0,0 2 16 0,0-1 0 0,-1 1 0 16,0 1-160-16,-1 1-48 0,-1-4 0 0,-1 2 0 15,1 2-160-15,-2 1-32 0,1-2-16 0,-2-1 0 16,-1 0 80-16,-3-1 0 0,-1 2 16 0,-2 2 0 15,-2 0-48-15,0 1-16 0,-1 1 0 0,0 1 0 16,0 2 16-16,1 0 0 0,0 1 0 0,0 2 0 16,-2 1 0-16,4-1 0 0,-1-1 0 0,0-2 0 15,2 0-32-15,1-1-16 0,-1 1 0 0,1-1 0 16,1-3-112-16,-1 1 0 0,-3-1-16 0,1 0 0 16,-1 4-80-16,-1-3-16 0,-2 4 0 0,1 2 0 15,0 0-144-15,1 1 160 0,0-1-160 0,1 1 160 16,0 3-32-16,2-4-128 0,-2 0 192 0,1 0-64 0,1-1 64 15,-1-2 16-15,2-2 0 0,1 0 0 0,0-2-64 0,1-2-16 16,-3 1 0-16,4 0 0 0,-1 2-128 0,1 1 160 16,-1-1-160-16,1 4 160 0,-2-3-160 0,1 1 0 15,-1-2 0-15,2 0 128 0,-1 2-128 0,2-1 0 16,0-2 0-16,0 1 128 0,-1-2-128 0,2 1 0 16,0-1 0-16,2 1 0 0,-1-3 0 0,-1 0 128 15,0 1-128-15,0-3 0 0,0 2 128 0,2-1-128 16,-1-1 0-16,2 2 128 0,1 1-128 0,0-3 128 15,0 0-128-15,-1 2 128 0,0-6 64 0,0 6 0 16,-1 3 0-16,1-1 0 0,1-1 64 0,-1 0 32 16,-2 1 0-16,0-1 0 0,1-3-32 0,0 3-16 15,1 3 0-15,-2-2 0 0,0-3-48 0,-1 0-16 0,1 0 0 16,0-3 0-16,-1-3-176 0,2 3 0 16,-1-2 0-16,2-1 128 0,-1 1-128 0,2-1 0 0,0-1 0 0,0-1 0 15,0-1 0-15,0 0 0 0,-1 2 128 0,1 1-128 16,0 2 0-16,0-2 0 0,0 1 0 0,1 2 0 15,-1-3 0-15,1 1 0 0,-1 3 0 0,0-1 0 16,0-1 0-16,0 2 0 0,-1 1 0 0,-1 2 0 16,1-1 0-16,-2 1 0 0,1-3 128 0,-1 1-128 15,-1-1 0-15,2 0 128 0,-2 0-128 0,0 0 128 16,0-1-128-16,0 1 0 0,0-2 0 0,1 0 128 16,2-2-128-16,-1 0 0 0,-2 0 0 0,2 0 0 15,-1 1 0-15,1 0 0 0,-1-1 128 0,2 2-128 16,-1-2 0-16,1 1 0 0,1-1 0 0,-1-1 0 15,-2 1 128-15,0 1-128 0,2 1 0 0,-2-1 128 16,3-2-128-16,0 2 160 0,0 2-160 0,0-1 160 0,1 0-160 0,1 0 0 16,-1 1 0-16,0 0 128 15,-1 1-128-15,1-2 0 0,1-2 0 0,-1-1 0 0,-4 1 0 0,2 0 0 16,0-1 0-16,1 1 0 0,-2 0 176 0,1-1-48 16,-2-1-128-16,1 1 192 0,-2 0-192 0,1-3 0 15,0 3 0-15,-1-1-160 0,0-1 160 0,1 0 0 16,-1 0 160-16,1 1-160 0,0-1 144 0,2 2-144 15,0 2 128-15,-2-2-128 0,0 1 0 0,1-1 128 16,0-2-128-16,1 2 0 0,0-2 0 0,-1 2 0 16,1-1 128-16,1 0-128 0,1 2 0 0,0-2 0 15,-3-1 0-15,2 2 0 0,1 0 0 0,0-1 0 16,1 1 128-16,-1 0-128 0,0-2 0 0,0 2 0 16,-2-2 0-16,1 2 128 0,0 0-128 0,0 0 0 0,0-1 0 15,0-1 0-15,-2 0 0 0,2 2 0 16,0-1 0-16,0 1 0 0,0 0 0 0,0 1 0 0,-2-3 0 0,-1 2 0 15,0 0 0-15,2 0 0 16,0-1 0-16,-1 0 0 0,2-2 0 0,0 1 0 16,0 1 0-16,0-2 0 0,0 0 0 0,0-1 0 15,0 1 0-15,0 0 0 0,0-1 0 0,0 1 0 0,0 1 0 0,0 1 0 16,1-1 0-16,0 3 0 0,1-1 0 16,-1-2 0-16,-1 1 0 0,1-1 0 0,0 2 0 0,1 0 0 15,0 1 0-15,1-1 0 0,-2-2 128 0,2 3-128 16,-1-4 0-16,1 6 0 0,-2-5 0 0,0 2 0 15,1-1 0-15,-2 1 0 0,1 0 0 0,0-2 0 16,0 2 0-16,1-3 0 0,-1 2 0 0,0 0 0 16,2 1 0-16,-3-1 0 0,0 0 128 0,0 1-128 0,-2 1 0 15,1 0 0-15,2 1 0 0,-1 1 0 16,0-4 0-16,0 2 0 0,1-1 0 0,1 1 0 0,-1 2 0 16,0-5 0-16,0 0 0 0,1 2 0 15,-1-1 0-15,2-1 0 0,-2 0 0 0,1 2 0 0,1 0 0 0,1 0 0 16,-2-2 0-16,1 3 0 0,-2-5 0 0,1 2 0 15,-1 1 128-15,0-1-128 0,0 1 0 0,2-1 0 16,-2 1 0-16,2-1 0 0,-2 2 0 0,-1-3 0 16,1 1 128-16,-1 3-128 0,-1-1 0 0,0 0 0 15,-1 0 0-15,0-1 0 0,0 1 0 0,1 0 0 16,1-3 0-16,-2 3 0 0,-1 3 0 0,0-2 0 16,-1-2 128-16,1 2-128 0,-1 0 0 0,2 0 0 15,-1 0 0-15,2 0 0 0,-1 1 0 0,2 1 0 16,-1-2 0-16,0-2 0 0,-1 1 0 0,1 0 0 15,0 1 0-15,-1-1 0 0,2-1 0 0,0-2 0 16,0 3 0-16,0 0 0 0,-1 0 0 0,1-1 0 16,0 0 0-16,0 2 0 0,0-3 0 0,0 2 0 15,-2 0 0-15,1 1 0 0,0 0 0 0,-2 1 0 16,-2 0 0-16,-1 0 0 0,2 0 0 0,2 1 0 16,-2 2 0-16,3 0 0 0,1-1 0 0,-3 0 0 15,-4-1 0-15,1 2 0 0,2 0 0 0,0 0 0 0,0 1 0 0,0-1 0 16,0 3 0-16,0-1 0 0,-1 0 128 0,0-1-128 15,1 0 0-15,0-1 0 0,1-1 0 0,0-1 0 16,1 1 0-16,-1 0 0 0,-1-1 0 0,0 2 0 16,0 3 0-16,0-1 0 0,-1-3 0 0,-2 5 0 15,0-1 0-15,-3 0 0 0,1 1 0 0,-1 0 0 16,-2 3 0-16,-1-1 0 0,0 1 0 0,0 2 0 16,1 0 0-16,0 1 0 0,1 2 0 0,-1-2 0 0,-1 0 0 0,1 0 0 15,0-1 0-15,3-2 0 0,0 0 0 0,0 1 0 16,-1 1 0-16,1 0 0 0,0-3 0 0,0 3 0 15,-1 3 0-15,-2 1 0 0,-4-1 0 0,0-2 0 16,-1 2 0-16,2 1 0 0,-1 1 0 0,0 0 0 16,2 1 0-16,1-2 0 0,1-2 0 0,0 0 0 15,-2-1 0-15,1-1 0 0,1 0 0 0,2 0 0 16,1 0 0-16,-2-1 0 0,-1 1 0 0,1 3 0 16,-4 1 0-16,2 0 0 0,-1 0 0 0,-2 0 0 15,-1 2 0-15,0-2 0 0,0 2 0 0,0-2 0 16,3-3 0-16,2-1 0 0,0-2 0 0,0-1 0 15,1 0 0-15,0 1 0 0,3-1 0 0,0 0 0 16,1-3 128-16,0 1-128 0,0 1 0 0,1 2 0 16,-3 2 0-16,0-1 0 0,-1 0 0 0,0-1 0 15,-1 2 0-15,0 0 0 0,-1 2 0 0,0 1 0 16,2-5 0-16,-2 2 0 0,-1-1 0 0,1-1 0 16,0-4 0-16,2 1 0 0,-1 0 0 0,1 0 0 15,-1 3 0-15,2-2 0 0,0-1 0 0,1-1 0 0,3 5 0 0,0-1 0 16,-2-4 0-16,2 3 0 0,-3 0 0 0,2 3 0 15,-1-2 0-15,0 0 0 0,0 1 0 0,-3-3 0 16,0 3 0-16,-1 1 0 0,0-4 0 0,-2 2 0 16,1-2 0-16,1-1 0 0,2 0 128 0,0-4-128 0,-1 1 0 15,0 3 0-15,4-3 0 0,-2 2 128 0,-1-2-128 16,1 1 0-16,1 2 144 0,2 0-144 0,1-1 128 16,-1 2-128-16,0-3 160 0,-1 4-160 0,1-1 144 0,0 0-144 15,-2-1 128-15,1 0-128 0,-1-1 0 0,1 3 0 16,-1-3 128-16,1 1-128 0,-2-1 0 0,1-3 0 15,2 0 0-15,-2 0 0 0,1-2 0 0,1 1 0 16,1-2 0-16,0 1 0 0,0-2 0 0,1 0 0 16,3 0 0-16,-1 0 0 0,-2 0 0 0,3 0 0 15,1-3 128-15,1 1-128 0,-1-2-256 0,3-1-64 16,1 0-32-16,1-1 0 16,7-7-1696-16,-5 8-320 0,5-8-80 0,0 0-17968 0</inkml:trace>
  <inkml:trace contextRef="#ctx0" brushRef="#br1" timeOffset="35341.21">19921 2673 8927 0,'0'0'384'0,"0"0"96"0,6-6-480 0,1 0 0 0,-1 1 0 0,2 1 0 15,1-3 384-15,2 1-32 16,-2 0 0-16,-1 2 0 0,0-3-352 0,-8 7 0 0,10-6 0 0,-2 2 0 16,-8 4 128-16,0 0-128 0,0 0 128 15,10-1-128-15,-10 1 768 0,0 0 64 0,0 0 32 0,0 0 0 16,0 0 272-16,0 0 48 0,0 0 16 0,0 0 0 16,0 0 240-16,0 0 48 0,0 0 16 0,0 0 0 15,0 0-224-15,11 0-32 0,-11 0-16 0,9-3 0 16,-9 3-352-16,0 0-80 0,9-6-16 0,-9 6 0 15,8-4-272-15,-8 4-48 0,8-4-16 0,-8 4 0 16,7-7-144-16,-7 7-48 0,9-4 0 0,-9 4 0 0,0 0 96 0,8-4 16 16,-8 4 0-16,0 0 0 0,9-6 16 0,-9 6 16 15,0 0 0-15,11-3 0 0,-11 3-80 0,10-4-32 16,-10 4 0-16,0 0 0 0,8-4-288 0,-8 4 128 16,0 0-128-16,0 0 0 0,9-5 176 0,-9 5-176 15,0 0 160-15,12-1-160 0,-2-3 320 0,1 3-16 16,-11 1-16-16,14-2 0 0,-1-2 48 0,-1 2 16 15,0-1 0-15,1 2 0 0,0 0-160 0,-2 1-16 16,3 1-16-16,0 0 0 0,0 2-160 0,1-2 128 16,-1-1-128-16,0 3 128 0,1-1-128 0,-2-2 0 15,0 2 0-15,-2 0 0 0,1 1 0 0,-12-3 128 16,12 4-128-16,-2 0 0 0,-10-4 0 0,13 4 0 16,-2 0 0-16,-1 1 0 0,-10-5 0 0,11 6 0 15,-11-6 0-15,10 7 0 0,-10-7 0 0,8 6 0 16,-8-6 0-16,0 0 0 0,4 11 0 0,-3-1 0 15,-1-10 128-15,-3 12-128 0,-2-6 0 0,-1 4 0 16,-3 0 0-16,-1 0 0 0,0 0 128 0,-2 0-128 16,-1 0 0-16,0 1 128 0,-1 2-128 0,-2 0 0 15,-3-4 0-15,-2 4 0 0,-1-1 0 0,-4 1 0 0,-2-1 0 0,1 2 0 16,-3-1-144-16,0 0 144 0,-1-4 0 0,1 2 0 16,2-1 0-16,2 0 0 0,0 1 0 0,1-1 0 15,1-1 0-15,0 0 0 0,1 1 0 0,2 0 0 16,1 0 0-16,2 1 0 0,0-1 0 0,-1-1 0 15,2-2 0-15,2-1 0 0,-1 2 0 0,3 0 0 16,1 1 0-16,2 0 0 0,1 1 0 0,2-3 0 0,7-7 0 0,0 0 0 16,-2 13 0-16,2-13 0 0,5 11 128 15,5-3-128-15,3-4 0 0,3-1 144 0,1-1-16 0,1-1-128 16,-1 0 192-16,3-2-64 0,-1-2-128 0,2 2 128 16,1 1-128-16,2 0 128 0,-2-1-128 0,-1 0 0 15,-2-1 0-15,1 1 0 0,-2 1 0 0,0 0 0 16,-2 0 0-16,1 0 0 0,0-1 0 0,1-1 0 15,-2 1 0-15,0 1 0 16,-2-4-432-16,1 1-16 0,0 1 0 0,-1 1 0 16,-1-1-608-16,-2 1-128 0,-11 1-32 0,10 0 0 15,-10 0-448-15,0 0-80 0,0 0-32 0,0 0-12240 0</inkml:trace>
  <inkml:trace contextRef="#ctx0" brushRef="#br1" timeOffset="35921.91">20346 3053 4607 0,'0'0'400'0,"0"0"-400"0,0 0 0 0,0 0 0 0,0 0 4496 0,9-3 816 15,-9 3 176-15,12-5 16 0,-2 1-3776 0,-1 0-752 16,2 0-144-16,-11 4-48 16,11-4-240-16,0 2-48 0,-11 2-16 0,12-6 0 0,-3 2-272 15,-9 4-48-15,11-4-16 0,0 2 0 0,-1-1 48 0,1 2 0 16,-1-2 0-16,1 2 0 0,-1 0-64 0,-10 1-128 16,12-2 192-16,-1 1-64 0,0-1-128 0,-11 2 0 15,10-2 0-15,-10 2 128 0,11 0 224 0,-11 0 32 16,10 4 16-16,-10-4 0 0,8 8 96 0,-8-8 16 15,7 9 0-15,-4 2 0 0,-3-11-112 0,3 14-16 16,-3 1 0-16,0-1 0 0,0-1-64 0,0 0 0 16,-4-2-16-16,0 1 0 0,0 0-144 0,0 0-32 15,-1-1 0-15,0 2 0 0,0 2-128 0,0-4 0 16,-1 0 0-16,1 1 0 0,-1-5 128 0,-1 5-128 0,1-1 0 0,0-2 128 16,-3-2-128-16,0 3 0 0,0 0 0 0,1 0 128 15,0 1-128-15,0-1 0 0,1 2 0 0,0-3 0 16,1-2 0-16,6-7 128 0,-6 8-128 0,6-8 0 15,0 0 0-15,0 0 0 0,0 0 128 0,-3 9-128 16,1-2 0-16,2-7 0 0,0 0 0 0,0 0 128 16,0 10-128-16,0-10 0 0,2 7 0 0,-2-7 0 15,5 8 0-15,-5-8 0 0,0 0 0 0,5 8 0 16,-5-8 0-16,8 7-176 0,-8-7 176 0,9 2-128 16,-9-2 128-16,10 4-160 0,-10-4 160 0,12 3-160 15,-2-2-96-15,-10-1-32 0,12-1 0 0,-1-1 0 16,-1 1-544-16,0 1-128 0,1-4 0 0,-1 2-16 15,1-1-1888-15,-1 0-368 0,-10 3-80 0</inkml:trace>
  <inkml:trace contextRef="#ctx0" brushRef="#br1" timeOffset="36307.11">21024 2745 11055 0,'0'0'480'0,"0"0"112"0,0 0-464 0,0 0-128 0,0 0 0 0,0 0 0 15,0 0 4928-15,0 0 960 16,0 0 192-16,10 0 32 0,-10 0-4736 0,15 0-944 16,-2 0-192-16,1-3-48 0,-1 2-32 0,1-2-16 0,2-1 0 0,0 2 0 15,-1-1-144-15,5 1 128 0,1-2-128 0,1 1 128 16,-1-1-128-16,0 0 0 0,-1 2 0 0,1 0 0 16,-3-2 0-16,1 3 0 0,-2 0 0 0,0 1 0 15,0-3 0-15,-2 2 0 0,-2-2 0 0,0 1 0 16,-1-1-128-16,-2 1-64 0,-10 2-16 0,11-4 0 15,-2 1-1632-15,-9 3-320 16,9-4-64-16</inkml:trace>
  <inkml:trace contextRef="#ctx0" brushRef="#br1" timeOffset="36625.87">21086 2930 35183 0,'0'0'1552'0,"0"0"336"0,-10 0-1504 0,10 0-384 15,0 0 0-15,0 0 0 0,0 0 624 0,0 0 48 16,0 0 16-16,0 0 0 0,13 1-464 0,0 2-96 16,1-3 0-16,2 0-128 0,2-4 144 0,4 1-144 15,3 1 0-15,3-1 144 0,0 2-144 0,2 0 0 0,0-1 144 0,1 2-144 16,-1 0 0-16,-1 2 0 0,-1-1-192 0,-2 2 64 31,-2 0-1920-31,2 0-368 0,1 1-80 0</inkml:trace>
  <inkml:trace contextRef="#ctx0" brushRef="#br1" timeOffset="41578.33">10664 7438 9215 0,'0'0'816'0,"0"0"-656"16,0 0-160-16,0 0 0 0,0 0 1408 0,0 0 240 15,0 11 48-15,0-11 16 0,0 0-1200 0,0 0-224 16,0 9-48-16,0-9-16 0,0 0 608 0,0 0 112 15,0 0 16-15,0 0 16 0,0 0 144 0,0 0 32 16,0 0 0-16,0 0 0 0,0 0-224 0,0 0-32 16,0 0-16-16,0 0 0 0,0 0-112 0,0 0-32 15,0 0 0-15,8 9 0 0,3 1-32 0,-5 1 0 16,-6-11 0-16,0 0 0 0,0 0-192 0,3 6-64 16,-3-6 0-16,0 0 0 0,0 0-272 0,0 0-176 15,0 0 192-15,0 0-192 0,0 0 176 0,0 0-176 16,0 0 160-16,0 0-160 0,0 0 368 0,0 0-32 15,0 0 0-15,0 0 0 0,0 0 224 0,0 0 32 16,0 0 16-16,0 0 0 0,0 0-192 0,0 0-32 0,0 0-16 0,0 0 0 16,0 0-48-16,0 0-16 0,0 0 0 0,0 0 0 15,0 0-304-15,0 0 160 0,0 0-160 0,0 0 128 16,0 0 80-16,0 0 16 0,0 0 0 0,0 0 0 16,-7-6 96-16,7 6 32 0,0 0 0 0,0 0 0 15,0 0 224-15,0 0 64 0,0 0 0 0,-6-9 0 16,6 9-320-16,0 0-48 0,0 0-16 0,0 0 0 0,0 0-64 15,-4-11-32-15,4 11 0 0,0 0 0 16,-4-9-160-16,4 9 192 0,0 0-192 0,0 0 192 0,0 0-192 0,0 0-176 16,0 0 48-16,0 0 0 0,0 0 384 15,0 0 64-15,0 0 32 0,-8-6 0 0,8 6-160 0,0 0-16 16,0 0-16-16,-8-6 0 0,8 6 0 0,-8-6 0 16,2-2 0-16,6 8 0 0,0 0-160 0,0 0 0 15,-8-12 144-15,2 2-144 0,0 3 384 0,6 7 16 16,-6-9 0-16,1 1 0 0,5 8-176 0,-8-6-32 15,8 6-16-15,-11-5 0 0,1 1-32 0,0 0 0 16,-1 1 0-16,1 1 0 0,-1-1-16 0,0 2-128 16,-3-3 192-16,1 1-64 0,0-1-128 0,-1-1 160 15,0 0-160-15,1 2 160 0,0-2-160 0,0 1 192 16,0-4-192-16,1 2 192 0,0-2-192 0,2 0 160 16,-1 0-160-16,1 1 160 0,-1-1-160 0,2 1 192 15,0-1-192-15,0 2 192 0,0-1-192 0,1 1 128 16,8 6-128-16,-9-9 128 0,1-2-128 0,2 5 160 15,6 6-160-15,-10-11 160 0,3 3-160 0,-2 2 160 16,9 6-160-16,-12-8 160 0,1 2-160 0,2 2 128 0,0 0-128 0,9 4 128 16,0 0-128-16,-12-8 0 0,2 1 0 0,1 1 128 15,1 1-128-15,0-2 0 0,2-3 0 0,0 1 0 16,1 0 0-16,5 9 0 0,-6-12 0 0,-1 0 0 16,1 2 0-16,0-1 0 0,1-2 0 0,-1 1 0 15,-2 1 0-15,0-1 0 0,0 0 0 0,0 1 0 0,-1 0 0 16,0 1 0-16,-1 1 128 0,1 1-128 0,-3 1 0 0,0-2 0 15,-1 3 0-15,-1-2 0 0,-1 0 0 0,0 0 0 16,0 2 128-16,1-4-128 0,0 3 0 0,1-3 0 16,0 3 0-16,1-5 0 0,2 5 0 0,0-2 0 15,-1 0 128-15,2-3-128 0,1 2 0 0,0-2 0 16,0 3 0-16,-1-3 0 0,2 2 128 0,1 1-128 16,-2 0 0-16,0 0 128 0,0-1-128 0,1 3 0 15,-1 1 0-15,8 6 128 0,-9-7-128 0,2 0 0 16,-2 1 0-16,1-2 128 0,8 8-128 0,-10-5 128 15,10 5-128-15,-12-6 128 0,4 1-128 0,8 5 0 0,0 0 0 0,-12-10 0 16,1 1 0-16,3 3 128 0,8 6-128 0,0 0 0 16,-10-9 0-16,10 9 0 15,-8-12 128-15,0 5-128 0,8 7 0 0,0 0 0 16,-9-7 0-16,9 7 0 0,-8-10 0 0,1 2 0 16,7 8 0-16,-9-8 0 0,0 2 0 0,1-2 0 15,8 8 0-15,-9-7 0 0,9 7 0 0,-10-2 0 16,2-2 0-16,8 4 0 0,-10-3 0 0,0-2 0 15,3 1 0-15,7 4 0 0,-8-1 368 0,8 1-16 0,0 0 0 0,-9-2 0 16,9 2-352-16,-7-1 0 0,7 1-160 0,0 0 160 16,0 0-320-16,0 0 32 0,0 0 16 0,0 0 0 15,-6-4 272-15,6 4 0 0,0 0 0 0,0 0 0 16,0 0 0-16,0 0 0 0,0 0 0 0,0 0 0 16,0 0 0-16,0 0 0 0,0 0 0 0,0 0 0 15,0 0 0-15,0 0 0 0,0 0 0 0,0 0 0 16,0 0 0-16,0 0 0 0,7 7 0 0,0-1 0 0,-7-6 0 0,0 0 0 15,6 8 0-15,-6-8 0 0,3 10 0 0,-3-10 0 16,7 11 0-16,-4-3 0 0,-3-8 0 0,0 0 0 16,7 10 0-16,0-1 0 0,-1-1 0 0,1 0 0 15,-7-8 0-15,6 12 0 0,-1-1 0 0,0 1-128 16,-1 1 128-16,0-1 0 0,0 0 0 0,-1 1 0 16,-2-3 0-16,0 3 0 0,-1-13 0 0,0 13 0 15,2 1 0-15,-2-1 0 0,0-13 0 0,1 14 0 16,-1-14 0-16,1 14 0 0,1-2 256 0,-2-12 128 15,0 0 0-15,1 9 16 0,-1-9-624 0,0 0-128 16,0 0-32-16,0 0 0 0,0 0 384 0,0 0 0 16,0 0 0-16,0 0 0 0,0 0 0 0,0 0 0 15,0 0 0-15,5-7 0 0,-5 7 0 0,4-10 0 16,-1-1 0-16,-2 2 0 0,-1 9 0 0,0-9 0 0,0-3 0 0,0 3 0 16,-1 0 0-16,1 9 0 15,-2-10 0-15,1 1 0 0,-2-2 0 0,1 1 0 16,-1 1 0-16,3 9 0 0,-4-11 0 0,2 2 0 0,2 9 0 0,-3-10 0 15,-1-1 0-15,0 3 0 16,-1 1 0-16,1-1 0 0,0 0 240 0,0 0-48 0,-1-2 0 0,1 2 0 16,0 0-192-16,0 0-256 0,-1 0 48 0,0 0 16 15,5 8 192-15,-5-9 0 0,0 2 0 0,1-3 0 16,0 3 0-16,4 7 0 0,-8-7 0 0,1 2 0 16,1 1 0-16,6 4 0 0,-9-4 0 0,2-1 0 15,1 1 0-15,1 1 0 0,-2 2 0 0,7 1 0 16,-7-7 0-16,4 4 0 0,3 3 0 0,0 0 0 0,-4-6 0 0,4 6 0 15,0 0 0-15,0 0 0 0,0-6 0 0,0 6 0 16,0 0 0-16,0 0 0 0,0 0 0 0,0 0 0 16,11-1-128-16,-11 1 128 0,11 0 0 0,-11 0 0 15,12 1 0-15,1 3 0 0,0 0 0 0,-2 0 0 16,0-2 0-16,-1 2 0 0,-1 0 0 0,2 3 0 16,-2-5 0-16,0 2 0 0,-1 0 0 0,1-1 0 15,-1-1 0-15,1 1 0 0,-9-3 0 0,12 2 0 16,-1-2-128-16,0 2 128 0,-11-2 0 0,14 1 0 15,0-1 0-15,-2-1 0 0,0-2 0 0,0 0 0 16,-1 1 0-16,1-1 0 0,-12 3 0 0,15-4 0 16,-4 3 0-16,1-3 0 0,-12 4 0 0,13-2 0 0,-1-2 0 15,-12 4 0-15,11-3 0 0,-11 3 0 16,0 0 0-16,14 0 0 0,-14 0 0 0,0 0 0 16,0 0 0-16,0 0 0 0,0 0 0 0,0 0 0 15,0 0 0-15,0 0 0 0,0 0 128 0,0 0-128 16,0 0 0-16,0 0 0 0,0 0 0 0,0 0 0 0,0 0 0 0,0 0 0 15,0 0 128-15,-6 3-128 16,0 1 0-16,6-4 0 0,-8 2 0 0,0 2 0 0,0-4 0 0,0 0 0 16,8 0 128-16,-9 1-128 0,0-1 0 0,9 0 0 15,-9 3 128-15,9-3-128 0,-10 1 0 0,10-1 0 16,-12-1 0-16,2 0 0 0,10 1 0 0,-12 0 0 16,1 0 0-16,2 1 0 0,9-1 0 0,0 0 0 15,-10 1 0-15,10-1 0 0,0 0 0 0,-12 2 0 16,12-2 0-16,-10 1 0 0,10-1 0 0,-11 2 0 0,11-2 0 15,-9 4 0-15,9-4 0 0,-9 4 0 0,9-4 0 0,-10 6 0 16,0-5 0-16,1 4 0 0,0-2 0 0,0 1 0 16,-1-1 0-16,-1 0 0 0,1 0 144 0,1-1-16 15,-1 1-128-15,1-1 192 0,0 1-192 0,1-2-128 16,2 2 128-16,6-3-208 0,0 0 208 0,0 0 0 16,0 0 0-16,0 0 0 0,0 0 0 0,0 0-144 15,0 0 144-15,0 0 0 0,0 0 0 0,0 0 0 16,0 0 0-16,0 0 0 0,0 0 0 0,0 0 176 15,0 0-16-15,8-7 0 0,-8 7-160 0,8-6-224 16,-8 6 48-16,9-4 16 0,-9 4 160 0,9-5 0 16,-9 5 0-16,8-5 0 0,-8 5 0 0,7-6 0 15,-7 6 0-15,8-3 0 0,0-4 0 0,0 3 0 0,-8 4 0 0,8-5 0 16,1 0 0-16,-9 5 0 16,8-6 0-16,-8 6 0 0,7-3 0 0,-7 3 0 0,10-4 0 0,-10 4 0 15,0 0 0-15,10 0 0 16,-10 0 0-16,10 5 0 0,-10-5 0 0,10 8 0 15,-4-1 0-15,-1 3-128 0,1 0 128 0,-3 0 0 16,0 1 0-16,0-1 0 0,-3-10 0 0,0 15 0 0,1-4 0 16,-1 1 0-16,1 0 0 0,-1 0 0 0,0-12 0 0,0 10 0 15,0 3 0-15,0 0 0 0,0-4 0 0,0-9 0 16,0 0 0-16,0 12 0 0,-1 0 0 0,1-1 0 16,0 0 0-16,0-11 0 0,0 12 0 0,0-12 0 15,0 0 0-15,0 10 0 0,0-10 0 0,0 0 0 16,0 10 0-16,0-10 0 0,0 0 0 0,0 0 0 15,0 0 0-15,0 0 0 0,0 0 0 0,0 0 0 16,0 0 0-16,0 0 0 0,0 0 0 0,0 0 0 16,0 0 0-16,-5-6 0 0,1-2 0 0,4 8 0 0,-5-6 0 0,1-1 0 15,4 7 0-15,-5-9 0 0,5 9 0 0,-6-8 0 16,6 8 0-16,-5-10 0 0,0 2 0 0,1 1 0 16,4 7 0-16,-4-9 0 0,4 9 0 0,0-9 0 15,0 9 0-15,-1-10 0 0,-1-1 0 0,2 2 0 16,0 9 0-16,3-10 0 0,0 1 0 0,1-2 0 15,-4 11 0-15,3-10-128 0,1 1 128 0,2 2 0 16,-2-3 0-16,-4 10 0 0,3-7 0 0,-3 7 0 16,0 0 0-16,0 0-128 0,0 0 128 0,0 0 0 15,0 0 0-15,0 0 0 0,0 0 0 0,0 0 0 16,0 0 0-16,10-3-128 0,-10 3 128 0,0 0 0 16,0 0 0-16,9-3 0 0,-9 3 0 0,0 0 0 15,11-4 0-15,-1 1 0 0,-1-3 0 0,-9 6 0 16,10-7 0-16,-2 1 0 0,-8 6 0 0,9-7 0 15,-9 7 0-15,8-7 0 0,0 2 0 0,0 0 0 0,-8 5 0 0,7-9 0 16,-1-2-304-16,-1 5 32 0,-5 6 0 0,9-7 0 31,-3-3-2032-31,6 0-384 0,0 2-96 0</inkml:trace>
  <inkml:trace contextRef="#ctx0" brushRef="#br1" timeOffset="44144.28">9246 5736 14735 0,'0'0'640'0,"0"0"160"0,0 0-640 0,-9-2-160 0,9 2 0 0,0 0 0 16,0 0 2992-16,0 0 560 0,-7-2 112 0,7 2 32 0,0 0-2672 16,0 0-512-16,0 0-128 0,0 0 0 0,0 0-240 15,7-8-144-15,-7 8 192 0,10-5-192 0,-1 1 256 0,-9 4-64 16,13-4-16-16,-2 4 0 15,-11 0 160-15,0 0 48 0,14 4 0 0,-1-2 0 0,0 4 0 0,-1 0 0 16,0 3 0-16,-1 2 0 0,1-1 80 0,0 3 32 16,0 3 0-16,-1 1 0 0,1 1-80 0,0-1-16 15,0-1 0-15,1 2 0 0,-4-5-64 16,1 0-16-16,1-1 0 0,0-1 0 0,-2-2-48 0,2-2-16 16,1 1 0-16,-3-7 0 0,-1 2 112 0,1-1 16 15,-1-4 0-15,-1 0 0 0,2 2-208 0,-9 0-48 16,8-2 0-16,-8 2 0 0,7-8-128 0,-1 1 128 15,-6 7-128-15,8-9 128 0,-3 0-128 0,-1 0 0 16,-1 0 0-16,0 0 0 0,0-3 0 0,0 2 128 16,0-1-128-16,-1 1 128 0,1-1-128 0,-1 2 0 15,2-1 0-15,0 3 0 0,-4 7 240 0,6-6 16 16,-6 6 0-16,0 0 0 0,0 0-432 0,0 0-80 16,11 0 0-16,-2 6-16 0,-1 1 272 0,-1 2 0 15,1 0 0-15,-3 3 0 0,-5-12 0 0,8 13 0 16,-2-1 0-16,1-3 0 0,-7-9 0 0,9 9 0 0,-1-4 0 0,-8-5 0 15,0 0 0-15,10 3 0 0,-10-3 0 16,10 0 0-16,-10 0 0 0,11-3 224 0,-2-1-64 0,-9 4-16 16,8-6 176-16,-2-1 16 0,1-1 16 0,-2-1 0 15,-1 1-16-15,1 2 0 0,-1-3 0 0,0 1 0 16,-1-1 48-16,-1 0 0 0,1-2 0 0,-3 11 0 16,1-9-32-16,2 0 0 0,-1-1 0 0,1-1 0 0,0 3-16 0,-2-2 0 15,-1 1 0-15,0-2 0 16,0 1-80-16,0-3-32 0,0 2 0 0,0 0 0 0,-1-1-80 0,-1 2-16 15,0-1 0-15,-1-1 0 0,-1-2-128 0,0 2 160 16,-1-1-160-16,0-1 160 0,-2 1-160 0,1 0 128 16,-1 0-128-16,-1 0 128 0,-1-6-128 0,1 3 0 15,1 1 0-15,-2-7 0 0,-3-3 0 0,1 6-272 16,4 0 64-16,4 6 16 16,3 13-432-16,0 0-80 0,-4-11 0 0,3 0-16 15,1 11-2480-15,0 0-512 0,9-2-80 0</inkml:trace>
  <inkml:trace contextRef="#ctx0" brushRef="#br1" timeOffset="44564.15">10176 5569 28559 0,'0'0'1264'0,"-10"2"272"0,10-2-1232 0,-6 7-304 0,6-7 0 0,0 0 0 0,0 0 256 0,0 0-16 16,0 0 0-16,0 0 0 15,0 0-240-15,0 0 144 0,0 0-144 0,0 0 128 0,0 0-128 16,0 0 160-16,13 14-160 0,-3-5 160 0,-4-3 96 0,-6-6 0 15,5 5 16-15,-5-5 0 0,0 0 336 0,0 0 64 16,6 9 16-16,-6-9 0 0,0 0 240 0,0 0 48 16,3 10 16-16,0 2 0 0,-3-12-208 0,3 13-32 15,3 0-16-15,-1 0 0 0,-1 0-304 0,2 2-64 16,2-2-16-16,0 1 0 0,-2 0-208 0,2-3-144 16,0 0 192-16,0 1-192 0,-3 0 144 0,3-2-144 15,1 1 0-15,0-1 144 0,-1-1-144 0,-8-9 0 16,10 12 0-16,0-4 0 0,-10-8-176 0,0 0-112 15,13 4-32-15,-3-3 0 16,-10-1-544-16,0 0-112 0,10-1-32 0,-10 1 0 16,8-12-2224-16,-4-2-448 0</inkml:trace>
  <inkml:trace contextRef="#ctx0" brushRef="#br1" timeOffset="45179.12">10119 5489 30575 0,'10'18'672'0,"-10"-11"144"0,0-7 16 0,-10 5 32 0,3-3-688 0,7-2-176 0,0 0 0 0,0 0 0 15,0 0 496-15,0 0 64 0,0 0 16 0,0 0 0 16,0 0-96-16,5-10-16 0,-4-3 0 0,4 6 0 16,3 1 48-16,0 0 0 0,-4-5 0 0,1 2 0 15,3 3-192-15,1-3-16 0,0 2-16 0,2 2 0 16,-5 2-112-16,2-1-32 0,1 2 0 0,0-1 0 0,0 1-144 0,0 0 192 15,1 2-192-15,-1 0 192 16,4 0-32-16,-13 0 0 0,10 5 0 0,-10-5 0 0,0 0-32 0,7 12 0 16,-3-1 0-16,-3-1 0 0,-2 2 32 0,-2 0 0 15,-1-1 0-15,0-2 0 0,-1 3-32 0,-2-1-128 16,0 0 192-16,-1-2-64 0,0 2-128 0,1-1 0 16,0-3 144-16,0 1-144 0,7-8 0 0,-8 10 144 15,1-2-144-15,7-8 0 0,0 0 128 0,0 0-128 16,0 0 0-16,0 0 0 0,-6 8 0 0,6-8 0 15,0 0 0-15,0 0 0 0,0 0 0 0,0 0 0 16,0 0 0-16,11-3 0 0,-2 2 0 0,1-3 0 16,1 3 0-16,-1-1 0 0,1-2 0 0,-1 2 0 15,0-1 0-15,1 2 0 0,1 1 0 0,-2 0 0 16,0-2 0-16,3 1 0 0,2 0 0 0,0-2 0 16,0 2 0-16,-2 0 0 0,-1 1 0 0,1 0 0 15,1 0 0-15,0 0 0 0,1 0 0 0,0 1 0 16,-2 0 0-16,0 2 0 0,0-1 0 0,-1 1 0 0,-1 2-128 0,-2 1 128 15,-9-6 0-15,9 6 0 0,-9-6 0 0,6 9 0 16,-6-9 128-16,4 11-128 0,-4-11 0 0,0 11 0 16,0-11 176-16,-2 13-32 0,-4-2 0 0,1 2 0 15,-3 0 32-15,-1 1 0 0,0-1 0 0,-1 0 0 16,-1 0 112-16,1 0 32 0,-1 0 0 0,1 0 0 16,0-2-64-16,-2 1-16 0,0 1 0 0,2 0 0 15,-1 0-112-15,1 0-128 0,-2-2 176 0,2 1-176 16,-5 1 144-16,4-1-144 0,-1 0 0 0,3-2 144 15,2-2-352-15,7-8-80 0,-5 8-16 0,5 1-19024 16</inkml:trace>
  <inkml:trace contextRef="#ctx0" brushRef="#br1" timeOffset="46416.68">10479 7533 8287 0,'0'0'736'0,"-5"10"-592"16,-1-5-144-16,6-5 0 0,-8 4 2624 0,8-4 512 15,-5 6 80-15,5-6 32 0,0 0-2032 0,-8 7-416 16,8-7-80-16,0 0-16 0,0 0-448 0,0 0-112 15,0 0-16-15,0 0 0 0,0 0-128 0,0 0 0 16,0 0 0-16,0 0 0 0,0 0 464 0,0 0 16 16,0 0 0-16,11 2 0 0,0 1 224 0,-11-3 64 0,4-9 0 15,-4 9 0-15,0 0-192 0,8-9-48 0,-2 0 0 0,1 2 0 16,-1 2 16-16,2-2 0 0,1 1 0 0,3-1 0 16,1 2-112-16,0-1-32 0,-1-2 0 0,3 0 0 15,5 0-144-15,-1-2-48 0,1-2 0 0,-2-4 0 16,-1-1-80-16,5 0 0 0,6-2-128 0,-2-3 192 0,-5-2 128 15,3-1 0-15,4-1 16 0,2 0 0 16,1-1 32-16,4 1 0 0,6 0 0 0,2-2 0 0,1 0-64 0,0-6-16 16,-1-3 0-16,-7-4 0 0,-8-6-288 15,4-4 0-15,3 4 0 0,1 1 0 0,1 3 0 0,1 4 192 16,-1-3-64-16,4 6-128 0,0 1 0 0,3 2 0 16,-3 2 0-16,1 2 0 0,-3 0 0 0,-2 5 0 15,-4 2 0-15,0-1 0 0,-3 0 0 0,0 2 0 16,-1 0-160-16,-2 2 160 15,-1 0-1616-15,0 1-208 0,-2 2-32 0</inkml:trace>
  <inkml:trace contextRef="#ctx0" brushRef="#br1" timeOffset="47914.86">11196 5672 15663 0,'0'0'1392'0,"0"0"-1120"0,0 0-272 0,0 0 0 16,0 0 2016-16,0 0 352 0,0 0 64 0,0 0 0 15,0 0-1472-15,0 0-288 0,0 0-64 0,0 0-16 16,6 13 48-16,-6-13 16 0,2 10 0 0,2 1 0 15,-4-11-240-15,5 11-48 0,-1 1-16 0,1 0 0 16,2-2 64-16,-1 3 16 0,0-2 0 0,-1 2 0 16,0 1-96-16,2 3-16 0,-2 1 0 0,0 1 0 15,0 0-112-15,0 1-16 0,1-1-16 0,-2 1 0 16,-1-1-176-16,1 0 160 0,0-1-160 0,0-4 160 0,1 1-160 0,1-1 128 16,-1-2-128-16,1-1 128 0,1-3-128 0,-7-8 0 15,0 0 0-15,8 8-176 16,-8-8-1376-16,8 7-288 0,-8-7-48 0</inkml:trace>
  <inkml:trace contextRef="#ctx0" brushRef="#br1" timeOffset="48223.68">11159 6012 13823 0,'0'0'1216'0,"-10"7"-960"16,0-4-256-16,2 1 0 0,-1-4 3536 0,9 0 672 16,0 0 128-16,0 0 16 0,0 0-2864 0,0 0-576 15,0 0-112-15,0 0-32 0,18 11-96 0,-5-6-32 16,-13-5 0-16,11 0 0 0,4 1-224 0,-5-5-48 0,-10-7-16 16,2 0 0-16,5 5-32 0,0-1-16 15,4 1 0-15,-1-1 0 0,-1-1 0 0,2 1 0 0,-1-3 0 0,2 1 0 16,-2 0-80-16,2 1-16 15,-1-1 0-15,0 1 0 0,0-2-80 0,-1 1-128 0,1-2 176 0,-1 1-176 16,1-2 128-16,-2 2-128 0,1-2 0 0,0 0 0 16,1 2 0-16,-1-2 0 0,1 2 0 0,-3-1-192 15,-1 2-496 1,1 0-80-16,0 0-32 0,-1 0-10256 0,-2-2-2048 0</inkml:trace>
  <inkml:trace contextRef="#ctx0" brushRef="#br1" timeOffset="48559.65">11499 5376 14735 0,'0'0'640'0,"0"0"160"0,0 0-640 0,0 0-160 16,0 0 0-16,0 0 0 0,0 0 3008 0,0 0 560 15,0 0 112-15,0 0 32 0,0 0-2544 0,0 0-496 16,0 0-96-16,0 0-32 0,0 0-16 0,0 0 0 16,0 0 0-16,1 10 0 0,-1-10-32 0,3 12-16 15,-1 0 0-15,2-2 0 0,1 3-16 0,2 2 0 16,1 0 0-16,2 5 0 0,3-2-176 0,0 2-32 16,0 2-16-16,4 4 0 0,2 0 128 0,-3 3 16 15,-2 1 16-15,1 2 0 0,2 1-128 0,1-1-16 0,1-2-16 0,-1-1 0 16,0-2-64-16,-1-2-16 0,-1-5 0 0,2-3 0 15,2-3-320-15,0-2-64 0,0-2-16 0,-1-1-16912 16</inkml:trace>
  <inkml:trace contextRef="#ctx0" brushRef="#br1" timeOffset="49967.43">11849 7303 12895 0,'0'0'576'0,"-6"5"112"0,6-5-560 0,-8 8-128 0,8-8 0 0,-8 6 0 16,8-6 2480-16,0 0 464 15,0 0 80-15,0 0 32 0,0 0-1840 0,0 0-384 0,0 0-64 0,0 0 0 16,3 9-32-16,-3-9 0 0,-9 6 0 0,9-6 0 15,0 0 96-15,0 0 0 0,0 0 16 0,0 0 0 16,0 0-64-16,0 0-16 0,0 0 0 0,0 0 0 16,0 0-176-16,0 0-32 0,0 0-16 0,12 0 0 15,-1-2-144-15,1-2-16 0,-2 2-16 0,2-3 0 16,0-2 0-16,1 1 0 0,0-2 0 0,0-1 0 0,1-3 64 0,1 0 16 16,0 2 0-16,1-1 0 0,0 0-144 0,2-1-32 15,3 0 0-15,1 0 0 0,0 1-128 0,0 0-16 16,2 1-128-16,-2 3 192 0,0-1-192 0,-8-2 0 15,-5-2 0-15,2 0 0 0,1 5-144 0,-1 0-128 16,0 3-32-16,-1-1 0 16,1-1-336-16,-2 0-80 0,0 0-16 0,1 1 0 15,-1-1-1264-15,1 1-256 0,-10 5-48 0,10-8-12720 0</inkml:trace>
  <inkml:trace contextRef="#ctx0" brushRef="#br1" timeOffset="50401.08">12415 6553 33983 0,'0'0'1504'0,"-9"4"304"0,-3-7-1440 0,3 3-368 16,9 0 0-16,0 0 0 0,2 15 496 0,0-5 16 16,-2-10 16-16,0 0 0 0,0 0-320 0,0 0-64 15,11 7-16-15,-11-7 0 0,9 5 64 0,-9-5 0 16,10 5 0-16,-10-5 0 0,12 8-48 0,-2 1 0 15,1-2 0-15,-1 3 0 0,-5-3 144 0,2 3 32 16,1 2 0-16,1 2 0 0,0 2 96 0,3 5 32 16,0 1 0-16,1 4 0 0,9 25 48 0,0-4 16 15,-1-4 0-15,1-4 0 0,0-3-176 0,-1-2-16 16,0-4-16-16,0-1 0 0,-1-3-176 0,4-3-128 16,-2 1 192-16,0-5-192 0,-1 1-160 0,3 1-144 15,0-2-16-15,0-4-18736 0</inkml:trace>
  <inkml:trace contextRef="#ctx0" brushRef="#br2" timeOffset="60986.18">22593 7839 8287 0,'0'0'736'0,"0"0"-592"16,-2-7-144-16,-1-1 0 0,-1 0 3792 0,4 8 736 0,0 0 144 0,2-7 16 15,-2 7-2720-15,0 0-560 16,0 0-96-16,0 0-32 0,7-8-448 0,-7 8-112 0,0 0-16 0,0 0 0 15,0 0-240-15,0 0-48 0,0 0-16 0,11 6 0 16,-11-6-96-16,6 12-32 0,0-2 0 0,-1 3 0 16,-3 0 32-16,0 2 0 0,-4 0 0 0,2 2 0 15,2 3 32-15,0-3 16 0,0 2 0 0,-2-3 0 16,0 0 128-16,1 2 32 0,-1-1 0 0,0 1 0 16,0 0 48-16,0 2 16 0,-1-3 0 0,1 3 0 15,0-2 16-15,2 1 16 0,1 0 0 0,-1 1 0 16,0 3-224-16,0 1-32 0,1 2-16 0,0 1 0 15,-1-1-192-15,1 4-144 0,1 1 192 0,0 4-192 16,-2 3 144-16,2-3-144 0,-1-2 0 0,1-1 144 0,-2 2-144 16,1-4 0-16,-2 0 0 0,0 0 128 0,1-1 16 0,-2 2 0 15,0 3 0-15,0 1 0 0,0-1 112 16,0 4 32-16,0 5 0 0,0 1 0 0,1-5-16 0,2 2 0 16,-1-2 0-16,2-1 0 0,-1-3-32 15,1-1-16-15,2-2 0 0,-1 2 0 0,1 1-32 0,-1 3-16 16,-1 1 0-16,1 4 0 0,-1 0-48 0,0 3 0 15,-2-2 0-15,1 2 0 0,0 1-128 0,-2-7 160 16,-1-1-160-16,-1 2 160 0,-1 2-160 0,1 3 0 16,0 2 144-16,-3 1-144 0,3 2 0 0,-1-1 128 15,1-1-128-15,0-2 0 0,-1 0 0 0,2-6 0 16,2-2 0-16,-1 0 128 0,0 1-128 0,2 5 0 16,1 1 0-16,-2 3 0 0,1 0 0 0,0-2 144 0,0 0-144 0,0-1 0 15,0-1 0-15,-1-2 0 16,1-2 0-16,0 2 0 0,-1 0 0 0,-2 1 0 0,0 4 128 0,0 2-128 15,-1-1 0-15,0 0 0 0,-1-1 0 0,1-5 0 16,1-3 128-16,0 2-128 0,-1-3 0 0,-1 0 0 16,1 0 0-16,1 4 0 0,0 2 0 0,1 0 0 15,-1 1 0-15,3-2 0 0,1-1 0 0,-2-1 0 16,1-3 128-16,0-1-128 0,1-3 0 0,-1 3 0 16,1-1 0-16,0 2 0 0,0 1 0 0,0 2 0 15,-1 1 0-15,1 1 0 0,-2 0 0 0,1 0 0 16,-1-4 0-16,1 0 0 0,0-1 0 0,1 1 0 15,-2-4 0-15,2 2 0 0,-1 0 0 0,1 3 0 16,-2 1 128-16,2 0-128 0,0-2 0 0,0 2 0 16,-3-2 0-16,2-1 0 0,-1-2 0 0,2-2 0 0,-1-1 0 15,1-1 0-15,-1 1 0 0,-1-1 0 0,1-3 0 0,-2 4 0 16,-1 5 0-16,0-2 0 0,-1 1 0 0,-1 0 0 16,1-2 0-16,0 1 0 0,-2-1 128 0,2 1-128 15,0-5 0-15,-1-1 0 0,0-3 0 0,0 1 0 16,1 1 0-16,0-2 0 0,-1 1 0 0,1 2 0 15,0 3 0-15,1 0 0 0,0 1 0 0,0-2 0 16,-1 1 0-16,-1 0 0 0,0-1 0 0,-1 1 0 16,0 0 0-16,2-4 0 0,-1-4 0 0,-1 3 0 15,0-3 0-15,1 3 0 0,-1-3 128 0,0 4-128 16,1-4 0-16,-1 6 0 0,1 1 0 0,-1 1 0 16,0-3 0-16,1 2 0 0,-1-1 0 0,2 2 0 15,-2 0 0-15,1-2 0 0,-1-4 0 0,3 1 0 0,-3-4 0 0,2-1 0 16,-1 0 128-16,0 1-128 0,1-1 0 0,0 1 0 15,-2 0 0-15,2 1 0 0,1 3 0 0,0-1 0 16,-2 0 128-16,1 0-128 0,1 1 0 0,-1 1 0 16,0-1 0-16,-1 0 0 0,1-1 0 0,1 0 0 15,0-2 0-15,1-2 0 0,-1 0 0 0,2 1 0 16,-1-3 0-16,1 0 0 0,0 0 0 0,0 2 0 16,0-2 0-16,0 5 0 0,1-2 0 0,-1 0 0 15,1 1 0-15,1 1 0 0,0-2 0 0,0 1 0 16,0-1 0-16,0-2 0 0,0 1 0 0,-1-3 0 15,0 1 0-15,1-1 0 0,0-3 0 0,0 0 0 16,-2-1 128-16,1-1-128 0,0-2 0 0,-1 0 0 16,0 1 0-16,0 0 0 0,-1 2 0 0,1 0 0 15,-2-4 0-15,1 3 0 0,-1 0 0 0,1 1 0 16,-1 1 0-16,2 0 0 0,-1 0 0 0,0 2 0 0,1-5 128 0,0 2-128 16,0-1 0-16,-1 0 0 0,0-1 0 0,2 0 0 15,-2 0 0-15,-1-3 0 0,0 1 0 0,0 0 0 16,0 0 0-16,0 0 0 0,0-1 0 0,0 0 0 15,-1-2 0-15,-1 2 0 0,2-12 0 0,-1 10 0 16,0 1 0-16,1-11 0 0,-1 11-160 0,1-11 16 16,-2 11 0-16,2-11 0 15,-1 9-240-15,1-9-64 0,0 0 0 0,1 9 0 16,-1-9-896-16,0 0-192 0,0 0-48 0,0 0 0 16,0 0-1568-16,0 0-320 0</inkml:trace>
  <inkml:trace contextRef="#ctx0" brushRef="#br2" timeOffset="62811.18">18429 12181 29663 0,'-15'2'1312'0,"6"-1"272"0,-2 0-1264 0,1 2-320 0,-1-3 0 0,3 0 0 16,8 0 832-16,0 0 96 0,-7 0 32 0,7 0 0 16,0 0-560-16,0 0-96 0,0 0-32 0,0 0 0 15,0 0-272-15,0 0 0 0,0 0 0 0,0 0 0 0,0 0 0 16,0 0 0-16,0 0 0 0,0 0 0 16,0 0 0-16,0 0 0 0,0 0 0 0,0 0 0 0,0 0 0 0,11 4 0 15,-1 2 0-15,-10-6 0 0,13 5 416 0,0 1-32 16,-2-2 0-16,2 1 0 0,0-3 64 0,3 2 16 15,2-2 0-15,3 0 0 0,0-2 48 0,1 0 16 16,-1 3 0-16,1-3 0 0,3 0-144 0,-2 1-16 16,1 0-16-16,-1 1 0 0,1 0-112 0,1 0-32 15,-1-1 0-15,2 0 0 0,2-1-16 0,4 0-16 16,5-1 0-16,2-2 0 0,0 1 0 0,4-1 0 16,1 2 0-16,2-2 0 0,0 2-48 0,-1 0-128 15,-2-1 192-15,0 0-64 0,-2-1-128 0,2 2 128 16,2-3-128-16,1 1 128 0,0-1-128 0,3-1 160 0,2 2-160 15,1 1 160-15,0 1 160 0,-1-1 48 0,-1 2 0 16,1 0 0-16,0 2-240 0,2-4-128 0,0 2 160 0,3 3-160 16,3 2 208-16,-1-1-48 0,-4 0-16 0,0 0 0 15,-3 0-144-15,1-2 128 0,0 2-128 0,3-4 128 16,1 0 0-16,2 0-128 0,2 0 192 0,0 2-64 16,-1 0 64-16,-3 1 16 0,-3-2 0 0,1-1 0 15,-1 0-80-15,2 0-128 0,1 0 176 0,0 3-176 16,0-1 192-16,2 0-64 0,-5 0 0 0,-2 1-128 15,-3-1 0-15,0 1 0 0,1 0 0 0,-1 1 0 16,-1 1 128-16,4-3-128 0,2 4 0 0,-1 0 0 16,-2 1 0-16,-1-1 0 0,0-1 0 0,-2-1 0 15,-2 0 128-15,1 0-128 0,3-1 0 0,3-1 0 16,3 1 160-16,1 1-160 0,0-3 128 0,-1 2-128 16,-1 1 192-16,-4-2-32 0,-3 0-16 0,0-1 0 0,-1-1-144 15,2 0 0-15,0 1 0 0,5 0 128 0,0 1-128 16,0 0 0-16,-2 2 0 0,0-2 0 0,-3 3 0 0,-1-4 128 15,-2 0-128-15,-1 1 0 0,-1-2 0 0,3 2 0 16,-1-2 0-16,3 4 0 0,1-1 160 0,-2-2-160 16,-2 0 192-16,0 1-192 0,-2-1 0 0,0-1 0 15,-3 0 0-15,3-1 0 0,0-1 0 0,3 0 0 16,2-1 0-16,3 1 0 0,0 2 0 0,0-2 0 16,-3 0 0-16,-1-1 0 0,-2 2 0 0,0-3 0 15,-1 1 0-15,0 1 0 0,1-2 0 0,0 1 0 16,5 1 0-16,-1 0 0 0,2 2 0 0,0 0 0 0,0 0 128 15,-4 0-128-15,-4-1 0 0,0 1 0 16,0-1 0-16,1 1 0 0,-1-2 0 0,4 2 0 16,1-1 0-16,1 1 0 0,-2 0 128 0,0 0-128 0,-2 0 0 0,-2-1 0 15,-4-3 0-15,2 4 0 0,0-3 0 0,1 2 0 16,0-2 0-16,2 3 160 0,4-2-160 0,2 2 128 16,-1 0-128-16,0 0 0 0,-2-2 0 0,-2 1 128 15,-3 0-128-15,-2 1 0 0,0 0 0 0,-3 0 0 16,1-3 0-16,1 2 0 0,2 0 0 0,-1 1 0 15,1 0 0-15,-1 1 0 0,0 0 128 0,-1-1-128 16,1 0 0-16,-3 0 0 0,-3 0 0 0,0 0 128 16,-3 0-128-16,2 0 192 0,0 0-192 0,-2 0 192 15,-2-1-192-15,1 1 128 0,0-1-128 0,0 1 128 16,-2 0-128-16,0 0 0 0,-2 0 0 0,0 0 0 16,-4 0 0-16,-3 1 0 0,0-1 128 0,-1 0-128 0,-1 0 0 15,-1 1 0-15,-2 2 0 0,-1-3 0 0,0 0 0 0,-1 0 0 16,-12 0 0-16,11 1 0 15,0 0-352-15,-2 1-48 16,-9-2-16-16,12 2 0 0,-2 0-2736 0,-10-2-560 0</inkml:trace>
  <inkml:trace contextRef="#ctx0" brushRef="#br2" timeOffset="64426.98">26742 12282 16175 0,'0'0'704'0,"0"0"176"0,0 0-704 0,0 0-176 16,0 0 0-16,0 0 0 0,0 0 1648 0,-7-2 288 15,2 0 64-15,5 2 16 0,0 0-1008 0,-5-4-208 16,5 4-32-16,-4-5-16 0,0 1-176 0,4 4-48 15,-5-4 0-15,5 4 0 0,0 0 32 0,0 0 0 16,0 0 0-16,0 0 0 0,0 0 320 0,2-8 64 16,-2 8 16-16,0 0 0 0,7-5-320 0,-7 5-64 15,0 0-16-15,0 0 0 0,12-2-128 0,-12 2-32 16,0 0 0-16,13 3 0 0,-13-3 112 0,11 4 32 0,-11-4 0 0,14 8 0 16,-14-8-96-16,13 6 0 0,-4-2-16 0,2 1 0 15,1 1-48-15,-12-6 0 0,15 6 0 0,-2-1 0 16,0-1-32-16,0-4-16 0,-2 2 0 0,2-1 0 15,0-1-48-15,0 0-16 0,-1 0 0 0,4 1 0 16,1 2-80-16,0-2-32 0,-2 0 0 0,2 1 0 16,0 0-160-16,0 0 128 0,-1-2-128 0,2 2 128 15,0 1-128-15,2-1 0 0,-1 1 0 0,2 0 0 16,0-1 0-16,1 1 0 0,1-1 128 0,-1 2-128 16,0 0 0-16,0 0 0 0,1 0 0 0,1-1 128 15,-1 1-128-15,1-2 0 0,-2 1 0 0,0-2 0 16,0 0 128-16,2-1 0 0,2 0 0 0,0 0 0 15,0-1-128-15,0 0 128 0,0 0-128 0,2-1 128 0,0 2-128 0,4-1 0 16,-1 0 144-16,0 1-144 0,-1 0 0 16,0-2 0-16,0 0 0 0,-1 0 0 0,-2 2 0 0,-2 0 0 15,-3-1 0-15,0 1 128 0,-1 0-128 0,0 0 0 16,0 0 0-16,-2 0 0 0,0 0 0 0,-1 0 0 16,-1 0-128-16,0 1 128 0,-2 1-208 0,1 0 32 15,-2 0 16-15,1-1 0 16,-1 0-352-16,0 2-80 0,-1-2-16 0,-1 0 0 15,0-1-288-15,-2 0-64 0,1 0-16 0,-11 0 0 16,12 0-1504-16,-2 0-288 0,-10 0-64 0</inkml:trace>
  <inkml:trace contextRef="#ctx0" brushRef="#br2" timeOffset="65217.3">28712 11952 17503 0,'0'0'1552'0,"0"0"-1232"16,0 0-320-16,0 0 0 0,0 0 3488 0,0 0 640 0,0 0 128 0,0 0 32 16,0 0-2944-16,0 0-576 0,0 0-112 0,0 0-16 15,0 0-224-15,10 6-32 0,-1-1-16 0,2-2 0 16,-1 0-112-16,2-1 0 0,0 2-16 0,-1-1 0 15,2-3 112-15,0 1 32 0,0 2 0 0,2-2 0 16,-1-1 0-16,1 3 16 0,-1-3 0 0,2 2 0 16,-1 2-176-16,1-3-32 0,-1 2-16 0,0 0 0 15,-2-2-176-15,-1 2 0 0,-2-1 0 0,-1 2 0 16,-9-4 0-16,0 0 0 0,9 7 0 0,-9-7 0 16,0 0 0-16,5 13 0 0,-5-13 0 0,0 10 0 15,-2 1 0-15,-3-1-192 0,-2-1 0 0,-2 2 16 16,-3 2 16-16,-1 0 0 0,-1 1 0 0,1-1 0 15,-2 0 160-15,1 0-192 0,-1 0 192 0,-2 3-192 16,0-3 192-16,0 1 0 0,0 2 0 0,1-2 0 0,2 2 0 0,-1-1 0 16,2 0 0-16,2-1 0 0,-1-1 0 0,1 0 0 15,2-1 0-15,3 0 0 0,1-2 0 0,1-1 0 16,0 0 0-16,4-9 0 0,-3 11 0 0,3-11 0 16,1 9 0-16,-1-9 0 0,0 0 0 0,8 10 0 15,-8-10 0-15,12 7 0 0,0-5 0 0,1 2 0 16,1-1 0-16,2-2 128 0,2-1-128 0,2 0 0 15,0 0 0-15,3 0 0 0,-1 0 0 0,0 0 0 16,0 3-144-16,0-3 144 0,-2 0-320 0,-1 1 16 16,0 0 0-16,-1 2 0 15,-2 0-1488-15,-3-1-320 0,-2 0-48 0,1-2-12624 0</inkml:trace>
  <inkml:trace contextRef="#ctx0" brushRef="#br2" timeOffset="65530.83">29364 12370 11055 0,'0'0'480'16,"0"0"112"-16,-7 9-464 0,7-9-128 0,-9 8 0 0,9-8 0 16,-5 12 6736-16,5-12 1328 0,-3 14 272 0,2-1 48 0,1-1-6656 0,0 1-1328 15,1 1-272-15,-1 3-128 0,0 0 0 0,0 3 128 16,0 1-128-16,0 1 0 0,0 1 0 0,0 2 0 16,0 0 0-16,0 1 0 0,-1 1-320 0,0-2 48 15,-2 0 16-15,2-2 0 16,-2 0-2368-16,0-3-448 0,1 0-112 0,-3-4-16 0</inkml:trace>
  <inkml:trace contextRef="#ctx0" brushRef="#br2" timeOffset="66694.87">22631 6640 22911 0,'0'0'1024'0,"0"0"192"0,0 0-960 0,0 0-256 0,0 0 0 0,0 0 0 15,-8-3 976-15,8 3 160 0,0 0 16 0,0 0 16 0,0 0-80 0,0 0-32 16,0 0 0-16,0 0 0 0,8-8-208 0,0 2-32 16,0 3-16-16,2-3 0 0,2 2 32 0,0 1 0 15,1-1 0-15,1 0 0 0,2-2-80 0,2 3-16 16,2-1 0-16,2 1 0 0,0-3-400 0,4 2-80 15,1 0 0-15,2 0-16 0,0 1-240 0,-1 1 0 16,0 0 128-16,0 1-128 0,1 1 0 0,-3 0 0 16,-1 0 0-16,-2 1 0 0,-2 1 0 0,0 0 0 15,-1 1 0-15,-2 1 0 0,-1 0 0 0,-1 0 0 16,-3-2 0-16,-2 2 0 0,0-3 0 0,-1 2 0 16,-10-3 0-16,11 4 0 0,-11-4 128 0,9 5-128 15,-9-5 0-15,8 5 144 0,-8-5-144 0,0 0 128 16,0 0-128-16,0 0 128 0,4 9-128 0,-4-9 0 0,0 0 144 0,0 0-144 15,-2 11 0-15,2-11 144 0,-5 9-144 0,-2-1 0 16,7-8 128-16,-10 8-128 0,0-2 0 0,-1 2 0 16,1-2 0-16,-2 2 0 0,-1 3 0 0,-1-1 0 15,-3 1 0-15,0-1-256 0,0 0 80 0,-1 1 16 16,-2 1 160-16,0 1-208 0,0 0 80 0,-1 0 128 16,0-3 0-16,0 2 0 0,-1 2 0 0,1-1 0 15,0-1 0-15,2 1 0 0,-1 0 0 0,2 0 0 16,0 0 0-16,3-4 0 0,3-1 0 0,2 0 0 15,2 0 0-15,2-2 0 0,6-6 0 0,0 0 0 16,-2 11 208-16,2-11-32 0,4 10-16 0,1-1 0 16,-5-9-160-16,10 12 0 0,0-3 144 0,2 0-144 15,2-1 0-15,2-1 0 0,1 2 0 0,1-4 128 0,-1 0-128 0,1 0 0 16,-1-1 128-16,1 0-128 0,1-1 0 0,-1-2 0 16,0-1 0-16,0 3 0 0,-2-6-160 0,0 2-96 15,-1-2-32-15,4 1 0 16,0-1-480-16,1 0-112 0,-1-1-16 15,1 2 0-15,-2 1-320 0,-1-1-80 0,0 1-16 0,0 0 0 16,-4-1-1952-16,-13 2-384 0</inkml:trace>
  <inkml:trace contextRef="#ctx0" brushRef="#br2" timeOffset="67176.38">23518 6978 15663 0,'0'0'1392'0,"0"0"-1120"16,0 0-272-16,0 0 0 0,0 0 3120 0,0 0 560 0,0 0 112 0,6-9 32 15,2 2-2112-15,-1 1-432 0,0-2-64 0,1 0-32 16,0-1-560-16,1-1-112 0,0-1-32 0,0 0 0 15,1 0-176-15,0-1-48 0,0 1 0 0,1 0 0 16,1 1-256-16,-1-2 0 0,0 2 0 0,1-2 0 16,-1 1 240-16,2 2-64 0,-1 0-16 0,1 3 0 15,0-1 32-15,0 2 16 0,-1 1 0 0,1 1 0 0,-3 2 48 16,-10 1 16-16,12 1 0 0,-12-1 0 0,10 6-112 16,-2 0-32-16,-8-6 0 0,6 13 0 15,-4 0-128-15,-2 2 160 0,-1-1-160 0,-3 2 160 0,-1-1-160 16,-2 2 0-16,1 1 0 0,-2 2 0 0,-1 0 0 0,-2-1 0 15,2 1 0-15,-3-1 0 0,1 5 0 0,-1-5 0 16,-1 1-160-16,2-3 160 0,2 0 0 0,3-4 0 16,-1-3 0-16,2 4 0 0,3-2 0 0,0-1 208 15,2-11-64-15,0 13-16 0,2 0 0 0,0-3 0 16,-2-10 0-16,8 12 0 0,1 2-128 0,3-5 0 16,1 2 0-16,2-3 0 0,0-2 0 0,2 1 0 15,2 2 0-15,3-4 0 0,2 0-448 0,3 0 48 0,5 3 0 0,2-5 0 31,3 1-2416-31,-1-4-496 0</inkml:trace>
  <inkml:trace contextRef="#ctx0" brushRef="#br2" timeOffset="68668.5">25271 11943 18543 0,'0'0'816'0,"0"0"176"0,0 0-800 0,0 0-192 15,0 0 0-15,0 0 0 0,0 0 1696 0,0 0 288 16,0 0 64-16,0 0 16 0,0 0-816 0,0 0-160 16,5 10-48-16,-1 3 0 0,-1 1 96 0,0 5 16 15,-2 0 0-15,0 9 0 0,-1 6 0 0,2 2 0 16,-1 3 0-16,1 3 0 0,1 1-704 0,-2 0-144 16,1 0-32-16,-2 0 0 0,0-1-272 0,0-1 0 15,-2 1 128-15,0 0-128 0,-1-2 0 0,1-3 0 16,-1-6-176-16,0-4 176 15,1-3-464-15,0-5 16 0,4-6 0 0</inkml:trace>
  <inkml:trace contextRef="#ctx0" brushRef="#br2" timeOffset="69807.81">22205 9329 20031 0,'0'0'896'0,"0"0"176"0,0 0-864 0,0 0-208 16,0 0 0-16,0 0 0 0,0 0 1568 0,0 0 272 16,0 0 48-16,0 0 16 0,0 0-576 15,0 0-112-15,0 0-32 0,0 0 0 0,0 0-288 0,8 6-48 16,0-2-16-16,5-1 0 0,2-5-64 0,5 4-32 16,3-4 0-16,6 1 0 0,4 0-32 0,4-2-16 15,6-1 0-15,2 0 0 0,-1 0-240 0,3 2-32 16,1-5-16-16,2 1 0 0,2-1-272 0,1 3-128 15,1 4 0-15,-3-2 128 16,-3 0-576-16,-1 2-112 0,-4 0-16 0,-1 4-11200 16,-2-1-2224-16</inkml:trace>
  <inkml:trace contextRef="#ctx0" brushRef="#br2" timeOffset="70749.45">20012 11913 15663 0,'0'0'1392'0,"0"0"-1120"16,-5-9-272-16,0 2 0 0,1 0 1744 0,0 0 304 16,0 0 48-16,0-3 16 0,0 1-1696 0,1-1-416 15,1 3 0-15,-1-4 0 0,1 2 384 0,0 0-16 16,2 1 0-16,0 8 0 0,2-9 736 0,0 0 160 16,1 0 16-16,-3 9 16 0,4-8-16 0,-4 8 0 0,0 0 0 0,0 0 0 15,0 0-352-15,10 5-80 0,-2 4-16 0,-1 3 0 16,-2 4-512-16,-1 5-128 0,-2 3 0 0,-2 5-16 15,-2 6-176-15,-1-1 0 0,-1 5 0 16,0 2 0-16,-1 2 0 0,0 0 0 0,0 0 144 0,1-2-144 16,1 0 224-16,2-3-32 0,-1-3 0 0,4-3 0 15,2 2-64-15,0-4-128 0,1 2 176 0,1-2-176 32,2 1-912-32,3-1-304 0,2 0-48 0</inkml:trace>
  <inkml:trace contextRef="#ctx0" brushRef="#br2" timeOffset="71590.5">22213 15042 5519 0,'-11'3'240'0,"5"0"64"0,-1 0-304 0,-1-2 0 0,2 2 0 0,-1-3 0 16,1 1 4864-16,6-1 928 0,0 0 176 0,-5 3 48 15,5-3-4672-15,0 0-944 0,0 0-176 0,0 0-32 16,0 0 400-16,0 0 96 0,0 0 16 0,7 6 0 16,-7-6 208-16,16 5 48 0,0-1 16 0,3 0 0 15,4-4 144-15,3 0 32 0,4 0 0 0,3 0 0 16,5-3-304-16,1 2-48 0,3-1-16 0,1-2 0 15,1 0-496-15,2-1-96 0,-2 1-32 0,2-2 0 16,2 1-160-16,3 0 0 0,3 0 0 0,2 1 0 16,0-1-192-16,-3-1-64 0,-2 2 0 0,-1 1-16 15,-2-1-1792-15,-1 1-368 16,-3-2-64-16</inkml:trace>
  <inkml:trace contextRef="#ctx0" brushRef="#br2" timeOffset="72190.7">25436 13068 15663 0,'0'0'688'0,"0"0"144"0,-8 9-656 0,0 1-176 16,4 3 0-16,0 3 0 0,0 4 4688 0,4 0 912 15,0 3 176-15,3 3 48 0,2 1-4720 0,0 0-928 16,0-1-176-16,2-1 0 0,2 0 0 0,0-3 0 15,-1 0 0-15,0-2 0 0,0-2-224 0,1-1 80 0,-3-3 16 0,-1 1 0 32,1-3-1872-32,-4-1-368 0</inkml:trace>
  <inkml:trace contextRef="#ctx0" brushRef="#br2" timeOffset="72902.39">23676 8896 18431 0,'0'0'816'0,"0"0"160"0,0 0-784 0,-7 8-192 16,0-1 0-16,4 4 0 0,0 1 3824 0,2 1 720 16,-1-2 128-16,1 4 48 0,1 2-3872 0,0 2-848 15,0-3 0-15,0 2 0 0,0 2 0 0,0 1 0 16,0-1 0-16,0 3 0 0,0-1 0 0,0 0-144 16,-1 1 144-16,-1 1 0 0,1-1-208 0,0 3 32 15,-2 2 16-15,3-1 0 16,-1-1-1760-16,-2 4-336 0,-1 0-80 0,-1 0-6432 15,-1-1-1280-15</inkml:trace>
  <inkml:trace contextRef="#ctx0" brushRef="#br2" timeOffset="73527.92">18913 11308 29375 0,'0'0'1296'0,"0"0"272"0,0 0-1248 0,0 0-320 0,0 0 0 0,0 0 0 16,10-2 832-16,2 2 96 0,0-1 32 0,2 1 0 16,1-1-624-16,0 1-112 0,4 0-32 0,0 0 0 15,1 0-192-15,0 0 128 0,4-1-128 0,1 1 0 16,-2-2 0-16,2 1 0 0,-2 1 0 0,2 0 0 16,0 1 0-16,-2-1 0 0,-2 0 0 0,0 0-160 15,0 2-608 1,0-2-128-16,1 0-32 0,-2 0 0 0,-10 0-2256 0,0-2-448 0</inkml:trace>
  <inkml:trace contextRef="#ctx0" brushRef="#br2" timeOffset="73779.39">19728 10806 22111 0,'-9'8'1968'0,"-3"3"-1584"0,0 1-384 0,1 4 0 15,0 2 2176-15,2 3 336 0,1 0 80 0,3 1 16 16,0 3-2160-16,1-1-448 0,1 1 0 0,1 1 0 16,0 0 0-16,1 0 0 0,1 2 0 0,-1-1 0 15,-1-1-128-15,2 0 128 0,-1-1 0 0,1 0-144 31,0-3-256-31,0-1-48 0,0-2-16 0</inkml:trace>
  <inkml:trace contextRef="#ctx0" brushRef="#br2" timeOffset="74536.75">23423 15052 25791 0,'0'0'2304'0,"0"0"-1856"0,0 0-448 0,0 0 0 15,0 0 3136-15,0 0 544 0,14-1 96 0,-1-1 32 32,1 1-3472-32,1-2-688 0,-1 2-144 0,3 0-16 0,2 0 128 0,1 1 16 0,-2-4 16 0,2 2 0 31,-1 1-112-31,0 0-32 0,-2-2 0 0,1 1 0 15,0-2-272-15,0 1-64 0,2 0-16 0,-4 2-13680 0</inkml:trace>
  <inkml:trace contextRef="#ctx0" brushRef="#br2" timeOffset="74817.97">23887 14919 29487 0,'-9'17'2624'0,"3"-4"-2112"15,0 1-512-15,-1 2 0 0,2 0 2768 0,1 1 448 16,2-2 96-16,0 3 16 15,1 1-3072-15,1 2-592 0,0 1-128 0,1 1-32 16,2 2-192-16,1 4-32 0,0 1-16 0,2 0 0 16,1 0-2336-16,3 2-448 0,-1 0-112 0</inkml:trace>
  <inkml:trace contextRef="#ctx0" brushRef="#br3" timeOffset="86377.53">4082 7844 6447 0,'0'0'272'0,"0"-8"80"0,0-3-352 0,0 2 0 0,1 0 0 0,2 1 0 15,1-2 3840-15,0 1 704 0,-2 0 144 0,-2 9 32 16,0 0-2928-16,5-8-576 0,-2-3-112 0,-3 11-16 16,0 0-288-16,0 0-48 0,0 0-16 0,0 0 0 15,-3-9-304-15,3 9-64 0,-5-6-16 0,5 6 0 16,0 0-128-16,0 0-32 0,-6-7 0 0,6 7 0 15,-8-4-48-15,8 4-16 0,-10-6 0 0,0 2 0 16,1 1-128-16,0-1 160 0,-1 3-160 0,-1 0 160 0,1 0 176 0,-3-1 48 16,-2 0 0-16,1-1 0 0,-2 0 240 0,1 2 48 15,-2 0 16-15,0 1 0 0,0 0-64 0,0 0-16 16,0 0 0-16,0 0 0 0,0 0-160 0,-1 1-16 16,-2-1-16-16,1 1 0 0,1 2-64 0,-1 0-16 15,0-2 0-15,1 2 0 0,-1 2-208 0,1 0-128 16,0 0 160-16,1 2-160 0,0 1 0 0,0 2 0 15,1 0 0-15,2 1 0 0,0-1 0 0,-1 2 0 16,1 1 0-16,0 3 0 0,-1 2 0 0,1-2-128 16,1 2 128-16,0 1 0 0,1 1 0 0,0 2 0 0,1 0-128 0,0 2 128 15,2 0 0-15,1 1 0 0,0 1 176 0,3 0-176 16,1 0 256-16,3 2-64 0,0-2-16 0,2 1 0 16,2 2-32-16,1 1 0 0,-2 3 0 0,3-2 0 15,4 4-144-15,1-4 0 0,0-2 0 0,0 0 0 16,2-2 0-16,3 0 0 0,0-2 0 0,2 0-176 15,0-2 176-15,1 0 0 0,1-4 128 0,0-1-128 16,1-2 0-16,-1-3 0 0,1 0 0 0,2-2 0 16,-1-4 128-16,1 0-128 0,0-2 128 0,4-4-128 15,3 2 128-15,-2-3-128 0,-1-1 128 0,4-2-128 16,0 1 0-16,0-2 144 0,-1 1-144 0,0-1 0 16,-1-1 144-16,1 0-144 0,-2-6 0 0,-1 2 144 15,-1 0-144-15,-1-1 128 0,-1-1-128 0,-1-3 128 16,-1-2 64-16,-1 1 16 0,-1-2 0 0,1-3 0 0,-2-3 80 15,0-1 16-15,-1 1 0 0,0-2 0 0,-2 0-48 0,-2-1 0 16,0 0 0-16,-2 1 0 0,1 0-16 0,-3 1-16 16,-1-2 0-16,0-1 0 0,1 1-48 15,-2 2-16-15,-5-1 0 0,1 1 0 0,-1-2-16 0,-2 0 0 16,-1-1 0-16,-3-1 0 0,-1-2 32 0,0 1 0 16,0 2 0-16,-1-3 0 0,-2-2 16 0,1 2 16 15,0 0 0-15,1 4 0 0,-2 2-32 0,1 3-16 16,1 2 0-16,-2 1 0 0,-1 2-32 0,2 7 0 15,7 9 0-15,-8-11 0 0,-5 0-128 0,0 2 160 16,0 3-160-16,4 6 160 0,3 7-160 0,-5-1 0 16,-3-2 0-16,-6-2 0 0,-3 0 0 0,-7 2 0 15,-4 1 0-15,-5-1 0 0,-7 3 0 0,-1 3 0 0,0 1 0 0,3 2 0 16,1 0 0-16,0 2 0 0,1 0 0 0,-7 3 0 31,-11 4-1472-31,-3 4-240 0,-2 9-32 0</inkml:trace>
  <inkml:trace contextRef="#ctx0" brushRef="#br3" timeOffset="98340.37">2669 8052 4607 0,'0'0'192'0,"0"0"64"0,0 0-256 0,-7-4 0 16,1-1 0-16,6 5 0 0,0 0 3712 0,0 0 688 16,-6-5 144-16,6 5 16 0,-2-10-3216 0,2 10-640 15,-3-11-128-15,3 2-16 0,0 9-368 0,5-10-64 16,1 0 0-16,1-3-128 0,4-1 0 0,1-2 0 15,1-1 0-15,0-1 0 0,0-1 0 0,2 0 0 16,2 1 0-16,2 0 0 0,0-3 0 0,3 2 0 16,3-2 0-16,1-2 0 0,2 0 0 0,0 0 0 15,-2 0 0-15,2-1 0 0,0-1 0 0,1-1 0 0,0-2 128 0,1 0-128 16,0 0 0-16,0-2 0 0,-2 2 128 0,1 0-128 16,-2-2 128-16,1 3-128 0,-2-3 144 0,1 4-144 15,-1 2 128-15,0 2-128 0,2 3 0 0,0-1 0 16,0 2 0-16,-2 2 0 0,-4 1 0 0,-1 2 0 15,-1 0 128-15,-2-1-128 0,0 3 0 0,-4-1 0 16,-1 3 144-16,-1 0-144 0,-1 2 128 0,-2-3-128 16,-2 1 0-16,0 1 0 0,-2-1 0 0,-5 9 0 15,8-7 0-15,-8 7 128 0,4-12-128 0,-4 12 0 16,5-7 0-16,-5 7 128 0,0-9-128 0,0 9 0 16,0 0 128-16,0 0-128 0,0 0 0 0,0 0 128 15,-5-8 0-15,5 8 0 0,0 0 0 0,0 0 0 16,-8-6 80-16,8 6 16 0,-10-1 0 0,10 1 0 15,-11 0-16-15,1 0 0 0,1 1 0 0,9-1 0 0,-9 3-208 0,-1 1 0 16,0 0 128-16,1 0-128 0,9-4 0 0,-11 2 0 16,2 1 0-16,0 0 0 0,0 1 0 0,-1-2 0 15,-1 1 0-15,1-3 0 0,-2 1 0 0,-1-1 0 16,0 0 128-16,1-1-128 0,-1-1 0 0,2 1 0 16,0-1 128-16,2-1-128 0,1 0 0 0,8 3 0 15,-6-6 0-15,2-1 0 0,4 7 0 0,0 0 0 16,-2-9 0-16,4 0 0 0,0 1 0 0,-2 8 0 15,6-9-176-15,0 1 176 0,1 0-192 0,-7 8 192 16,6-6-160-16,1-1 160 0,-7 7 0 0,7-7 0 16,1 0 0-16,-1 1 0 0,-7 6 0 0,5-8 0 15,-5 8 0-15,5-8 0 0,-5 8 0 0,4-8 0 16,-4 8 128-16,4-8-128 0,-4 8 256 0,5-6-16 16,-5 6 0-16,0 0 0 0,11-7-240 0,-1 6 128 0,1 1-128 0,0 5 0 15,2-2 0-15,0 2 0 0,0 2 0 0,2-1 0 16,0 3 0-16,0 0 0 0,-1 2-128 0,0-1 128 15,-2 3 0-15,-1-1 0 0,-4 1-128 0,0 1 128 16,-2 1 0-16,0-1 0 0,-3 2 0 0,-2 1 0 16,-3 1 0-16,-1 1 0 0,0 2 0 0,-1-1 0 15,0 3 0-15,0 1 0 0,-2-1 0 0</inkml:trace>
  <inkml:trace contextRef="#ctx0" brushRef="#br2" timeOffset="110975.72">25437 9297 1839 0,'0'0'0'0,"0"0"160"0,0 0-160 0</inkml:trace>
  <inkml:trace contextRef="#ctx0" brushRef="#br2" timeOffset="111682.81">25422 9215 11055 0,'0'0'976'0,"0"0"-784"0,0 0-192 0,0 0 0 16,0 0 3280-16,0 0 624 0,0 0 112 0,0 0 16 15,0 0-2048-15,0 0-400 0,0 0-96 0,0 0-16 16,0 0-560-16,0 0-112 0,0 0-32 0,0 0 0 0,0 0-128 0,0 0-48 16,0 0 0-16,0 0 0 0,0 0-16 15,0 0 0-15,0 16 0 0,0-16 0 0,0 0 144 0,-2 14 32 16,-1 1 0-16,1-1 0 0,-1-1 16 0,0 1 16 15,1 1 0-15,-1 0 0 0,-1 2-64 0,3 1-16 16,-2 1 0-16,1 0 0 0,-1 3-112 0,1 3-16 16,0 4-16-16,1-2 0 0,1 3-240 0,0 2-32 15,1-1-16-15,2-2 0 0,0-5-80 0,0 0 0 16,-1-2-16-16,-1-1 0 0,2-3-176 0,1-1 128 16,-2-4-128-16,1-4 128 0,-3-9-128 0,4 12 0 15,-4-12 144-15,2 10-144 0,-2-10 128 0,3 9-128 16,-3-9 128-16,2 8-128 0,-2-8 128 0,0 0-128 0,0 0 160 15,0 0-160-15,0 0 176 0,0 0-176 0,0 0 192 0,0 0-192 16,0 0 144-16,-10-2-144 0,2-4 0 16,0-3 144-16,1-4-144 0,1 2 0 0,1 0 144 0,1-1-144 15,2-1 0-15,-1-1 0 0,-1-3 0 0,3-1 0 16,1-3 0-16,0-3 0 0,-1-2 0 0,1 0 0 16,2-4 0-16,1 3 0 0,-1 1 0 0,1 0 0 15,1-2 0-15,-2 2 0 0,4 0 0 0,-1 3 0 16,-1 2 0-16,1 0 0 0,-1 3 0 0,1-2 0 15,-1 5 0-15,0 0 0 0,-1 1 0 0,-1 2 0 16,-1 2 0-16,1-2 0 0,-2 0 0 0,1 2 0 16,-1 1 0-16,1 0 0 0,1 1 0 0,-1 1 0 15,-1 7 0-15,0 0 0 0,0-6 0 0,0 6 0 0,0 0 0 16,0 0 0-16,0 0 0 0,0 0 0 16,0 0 0-16,0 0 0 0,0 0 0 0,1 9-128 0,-1-9 128 0,0 10 0 15,0 2 0-15,2 0 0 0,-2-12 0 16,-2 13 0-16,1 0 0 0,0 1 0 0,-1-2 0 0,0 2 0 15,-1 6 0-15,1-4 0 0,-2-1 0 0,1 3 0 16,0 1 0-16,1 2 0 0,-1-1 0 0,1 5 0 16,0 3 0-16,1 2 0 0,-2 3 128 0,2-1-128 15,-1-1 128-15,0-1-128 0,1 0 0 0,0-5 128 16,-1-3-128-16,1-3 0 0,0 1 0 0,-1-6 0 16,1-1 0-16,1-2 128 0,0-11-128 0,0 0 0 15,1 8 0-15,-1-8 128 0,0 0-128 0,0 0 0 16,0 0-176-16,0 0 176 15,0 0-672-15,0 0-32 0,-1-9-16 0,0-3 0 16,-1 3-1904-16,1-2-384 0,-3-1-80 0,3-1-9488 0,0-1-1888 0</inkml:trace>
  <inkml:trace contextRef="#ctx0" brushRef="#br2" timeOffset="112479.18">25048 9514 14735 0,'-15'-4'1312'0,"4"1"-1056"0,0 1-256 0,0-1 0 15,2-1 4144-15,9 4 768 0,0 0 144 0,-7-5 48 16,7 5-3312-16,0 0-640 0,0 0-144 0,0 0-32 0,0 0-192 0,4-9-32 16,4 0-16-16,0 2 0 0,0 2 48 0,1 1 16 15,1 0 0-15,2 2 0 0,1-1 96 0,1 3 0 16,1 0 16-16,3-3 0 0,0 2-240 0,1 1-48 15,-1 0-16-15,1 1 0 0,4 2-336 0,-4-3-64 16,-1 1-16-16,1 1 0 0,-2-2 320 0,1 2 64 16,3-1 16-16,-2-1 0 0,1-1-288 0,2 0-64 15,1-2-16-15,3 2 0 0,3-4-96 0,2 3-128 16,2-3 176-16,1 4-176 0,0-2 144 0,1 1-144 16,-4-1 0-16,-2 2 144 0,-2-1 48 0,-1 2 16 15,-3 0 0-15,-4 2 0 0,-1-1-208 0,-3 0 0 16,-2 1 128-16,-1 0-128 0,1 2 0 0,-3-1 0 15,0-1 0-15,1 0 0 0,-11-2 192 0,12 0 0 16,-3 0 0-16,-9 0 0 0,0 0-368 0,10-2-80 16,-10 2 0-16,0 0-16 0,9-2 272 0,-9 2 0 0,0 0 0 0,0 0 144 15,0 0-144-15,0 0 160 0,0 0-160 0,0 0 160 16,0 0-160-16,-14-3 160 0,-2 2-160 0,1-2 160 16,-2 2-160-16,1 0-272 0,-2-2 64 0,-6-1 16 15,-3 0 192-15,-3 2 0 0,-1-1 0 0,-3 0 0 16,-4 1 0-16,0 1 256 0,-1-1-16 0,1 1-16 15,0 1-224-15,5 3 0 0,0 0 0 0,2 1 0 16,-2 0 0-16,2 3 0 0,0-2 0 0,-2 2 0 16,-1 0 0-16,0 1-288 0,0-1 64 0,3-1 16 15,1-1 336-15,3 2 64 0,2-3 0 0,5 1 16 16,3 0-208-16,6-1 0 0,0 0 0 0,11-4 0 0,0 0 0 0,0 0 0 16,0 0 0-16,0 0 0 0,0 0 0 0,0 0 0 15,0 0 0-15,16 1 0 0,1-1 0 16,4 0 0-16,-1-1 0 0,7-2 0 0,-1 2 0 0,1 1-240 15,0-1 80-15,1 1 16 0,-1 0 320 0,-2-1 64 16,-7-2 16-16,3 3 0 0,1-3-256 0,3 2 0 16,0 1 0-16,-1-1 0 0,4-1 0 0,-1 0 0 15,2 1 0-15,-2-1 0 0,-2 1 0 0,-1 1 0 16,0 0 0-16,1 1 0 0,0 1 0 0,-3-1 0 16,-2 1 0-16,-2 0 0 0,-1-1 0 0,-2 3 128 15,0-3-128-15,-1 1 0 0,-3-1 0 0,0 0 0 16,2 2 0-16,-2-1 0 0,-11-2 0 0,0 0 128 15,0 0-128-15,0 0 0 0,0 0 0 0,0 0-160 0,0 0 32 0,-13 0 0 32,-3 0-368-32,-4-1-64 0,-3 0-16 0,1-1 0 15,1 1-1184-15,0 0-240 0,-2 0-48 0,-1-1-16 16,-1 1-1824-16,2-2-352 0</inkml:trace>
  <inkml:trace contextRef="#ctx0" brushRef="#br2" timeOffset="112882.53">25462 9068 15663 0,'0'0'1392'0,"0"0"-1120"0,0 0-272 0,0 0 0 0,0 0 2752 0,0 0 512 15,-11-1 80-15,11 1 32 0,-6 6-1840 0,6-6-352 16,0 0-80-16,-9 0-16 0,9 0 0 0,0 0 0 16,0 0 0-16,-8 5 0 15,8-5-128-15,0 0-48 0,-7 8 0 0,7-8 0 0,-4 9-160 0,2 4-48 16,0 2 0-16,4-4 0 0,-2 0 48 0,0-1 0 16,0-1 0-16,1 3 0 0,0 1-192 0,2 0-48 15,-3-1 0-15,0 0 0 0,0 3-384 0,0-2-128 16,0 3 0-16,-1 2 0 0,-1 3 304 0,0 0 0 15,-1 1 0-15,0 4 0 0,0 4 16 0,-1 3 0 16,2 3 0-16,0 3 0 0,-1-1 0 0,1-1 16 16,-1-3 0-16,2-2 0 0,-1-4 32 0,4-5 0 15,-2-1 0-15,0-2 0 0,0-2-496 0,0-6-112 0,0-12-16 0,-3 14 0 16,4 3-80-16,-1-4-32 0,0-13 0 0,0 11 0 31,0-11-1696-31,3 11-352 0,-3-11-64 0</inkml:trace>
  <inkml:trace contextRef="#ctx0" brushRef="#br2" timeOffset="117645.6">5311 7592 4607 0,'7'14'400'0,"-7"-14"-400"0,0 0 0 0,0 0 0 16,0 0 2848-16,-8-7 480 0,8 7 112 0,-13-13 16 0,-4-4-2496 0,0 4-480 16,1 4-96-16,3 3-32 15,-1 2-64-15,1 3-16 0,-1 1 0 0,-1 1 0 0,0 2-144 0,-2 0-128 16,-1 1 144-16,-2 3-144 0,-1 0 240 0,0 1-48 15,0-1-16-15,-2 3 0 0,-1-1 80 0,0 1 0 16,-1 1 16-16,0 2 0 0,-1 1 112 0,0 2 0 16,-1-1 16-16,-1 4 0 0,2-1-48 0,-1 1-16 15,1 3 0-15,2 1 0 0,2 1-32 0,1 6-16 16,0 3 0-16,2 2 0 0,2 4-288 0,1 2 160 16,2 0-160-16,2 0 128 0,2-3-128 0,1-2 0 15,2-1 0-15,3 2 0 0,3-1 0 0,2 0 0 16,3-3-160-16,4 0 160 0,2-4-272 0,3 1 32 15,3-2 16-15,2 1 0 0,3-5 224 0,3-2 0 0,0-4 0 0,4 0-144 16,-1-3 144-16,4-4 224 0,2-3-48 0,0-1-16 16,0-3 80-16,3-4 16 0,1-4 0 0,4-3 0 15,2-1-64-15,1-2-16 0,2-2 0 0,-2-1 0 16,1-5-176-16,-2 0 192 0,-3-6-192 0,-2-2 192 16,1-1-192-16,-3-2 160 0,0-1-160 0,-3 0 160 15,0 0-160-15,-2-5 192 0,-3 0-192 0,-2 2 192 16,0 2-48-16,-3-4 0 0,-3-5 0 0,-4-1 0 15,-5-4 48-15,-3 1 0 0,-4-2 0 0,-3 0 0 16,-3 1 48-16,-7 2 16 0,-6 0 0 0,-4 3 0 16,-6 1 208-16,-4 1 48 0,-3 0 16 0,-4 4 0 15,0 4 48-15,-4 1 0 0,-3 2 0 0,-4 2 0 16,-3 2-208-16,-1 5-48 0,-1 5 0 0,-1 2 0 16,-1 6-320-16,2 2 0 0,2 3 0 0,2 7-10080 15,0 2-2080-15</inkml:trace>
  <inkml:trace contextRef="#ctx0" brushRef="#br2" timeOffset="120823.4">25605 9052 3679 0,'0'0'320'0,"0"0"-320"0,0 0 0 0,0 0 0 16,0 0 3744-16,4-6 672 0,-4 6 144 0,0 0 32 15,0 0-2416-15,0 0-496 0,0 0-80 0,0 0-32 16,0 0-672-16,0 0-144 0,0 0-32 0,0 0 0 15,0 0-464-15,0 0-80 0,0 0-32 0,0 0 0 16,5 8 512-16,-2 2 112 0,-3 3 0 0,0 0 16 16,1 1 48-16,-1 2 0 0,-1 0 0 0,-1 2 0 15,2 3-432-15,-1-3-80 0,-1 0 0 0,-1 5-16 16,0 1-304-16,1 4 0 0,-2 0 128 0,1 2-128 0,-1 4 0 16,0-1 0-16,0-1 0 0,1 0 0 0,-3-2 0 0,2-2 0 15,-1-4 0-15,1 1 0 0,0-2 128 0,2-2-128 16,-1-2 0-16,2-3 0 0,1 0 0 0,-1-2 0 15,-1-2 0-15,2-2 0 16,0-10-704-16,0 0-80 0,-2 9-32 0,2-9 0 16,0 0-1680-16,0 0-352 0,0 0-64 0,0 0-16 0</inkml:trace>
  <inkml:trace contextRef="#ctx0" brushRef="#br2" timeOffset="121536.64">25309 9252 6447 0,'0'0'576'0,"-8"5"-576"0,-2-5 0 0,-1 0 0 16,1 0 2848-16,0 0 464 0,-2-1 80 0,0 1 32 15,0 0-1024-15,-2 0-208 0,1 0-32 0,0 1-16 16,1-1-240-16,0 0-48 0,-1 0-16 0,2 0 0 16,0 1-576-16,1 2-112 0,-2-2-32 0,2 2 0 15,1-2-352-15,-1 2-64 0,1-1 0 0,9-2-16 16,-9 4-192-16,9-4-48 0,-8 4 0 0,8-4 0 16,0 0 96-16,0 0 16 0,0 0 0 0,0 0 0 15,2 12-160-15,-2-12-16 0,9 8-16 0,2-2 0 16,4-2-80-16,2 1-16 0,1 2 0 0,2-5 0 15,2 2-16-15,1-2 0 0,1 3 0 0,0-2 0 16,1 0 16-16,3 0 0 0,3-2 0 0,3 1 0 16,1-4-64-16,3 1-16 0,1 0 0 0,4-1 0 15,3 2-64-15,-1 0-128 0,1 0 176 0,-2 0-176 0,-3 0 128 16,-4 0-128-16,-4-1 0 0,-2 0 0 0,-2 0 0 0,-2 1 0 16,-2 0 0-16,-3 1 0 0,-1-1 128 0,-1 1-128 15,-2 2 0-15,-2-2 0 0,-3-1-192 0,0 0-112 16,0 1-16-16,-3 1 0 15,-10-2-2256-15,0 0-464 0,0 0-96 0</inkml:trace>
  <inkml:trace contextRef="#ctx0" brushRef="#br2" timeOffset="123641.76">6657 8652 10127 0,'-20'-8'896'0,"2"0"-704"0,0 1-192 0,3 0 0 16,4 1 5968-16,3 2 1168 0,8 4 224 0,0 0 64 31,-4-8-6400-31,4 8-1280 0,0 0-256 0,0 0-64 0,0 0 160 0,0 0 32 0,0 0 0 0,0 0 0 16,-5 10 96-16,-1 3 32 0,0 0 0 0,-1 8 0 16,0 3 256-16,-3 2 144 0,0-3-16 0,-4 2 0 15,-5 0 400-15,1 5 80 0,0 2 16 0,0 6 0 16,1 8-352-16,0-2-64 0,4-1-16 0,2-1 0 0,4-3-192 0,1-3 0 15,4-2 0-15,3-4 0 0,3 0 0 0,4 0 0 16,2-2 0-16,3-1 0 0,2-1 0 0,3 0 176 16,4-1-176-16,4 1 160 0,3 1-160 0,3 1 0 15,5-2 0-15,3-3 0 0,5-3 128 0,3-4-128 16,3-5 0-16,2-3 128 0,1-4-128 0,2-4 160 16,2-4-160-16,2-5 160 0,0-7-160 0,0-1 160 15,-2-5-160-15,-4-3 160 0,-2-3-32 0,-3-2-128 16,-4 0 192-16,-3-3-64 0,1-1 224 0,-6 0 32 15,-6-3 16-15,-5-3 0 0,-3-1 144 0,-4-4 32 0,-5-3 0 0,-4-1 0 16,-6-3-320-16,-5 3-64 0,-5 0-16 0,-6 2 0 16,-5 1-176-16,-7 3 128 0,-4 3-128 0,-5 3 128 15,-2 3-128-15,-4 2 0 0,-3 2-192 0,-2 4 192 16,-5 2-384-16,-4 9 32 0,-7 4 16 0,-3 7 0 31,-2 6-624-31,-1 4-112 0,-3 3-16 0,-2 6-16 16,0 1-1968-16,-1 4-400 0,0 2-80 0</inkml:trace>
  <inkml:trace contextRef="#ctx0" brushRef="#br2" timeOffset="126777.93">25469 9166 19343 0,'0'0'1728'0,"0"0"-1392"16,0 0-336-16,0 0 0 0,4-8 2048 0,-4 8 320 16,8-5 80-16,-8 5 16 0,12-3-2016 0,-12 3-448 15,0 0 0-15,0 0 0 0,0 0-160 0,10-1-16 16,-10 1 0-16,0 0 0 0,0 0 32 0,0 0 0 16,9-4 0-16,-9 4 0 0,0 0 672 0,0 0 144 0,0 0 32 0,0 0 0 15,0 0 624-15,0 0 128 16,0 0 16-16,0 0 16 0,0 0-416 0,-10 4-96 0,1 2-16 0,2 1 0 15,1 1-240-15,1 1-48 0,-1 1-16 0,4 1 0 16,-1 0-432-16,2 0-96 0,2 3 0 0,2 4-128 16,1 3 0-16,0 4 0 15,-2 2 0-15,0-1 0 0,-2 4 0 0,-2 3 0 0,1 1 0 0,0-1-144 32,-3 0-432-32,-1-3-96 0,-1-1-16 0,1-2 0 15,-3 0-400-15,0-4-64 0,-1-2-32 0,0-2 0 16,0 1 288-16,3-2 64 0,-4-3 16 0,3 2 0 15,0-6-1632-15,1 2-336 0,2-1-64 0</inkml:trace>
  <inkml:trace contextRef="#ctx0" brushRef="#br2" timeOffset="127153.25">25187 9690 6447 0,'-14'4'576'0,"0"0"-576"16,-2-2 0-16,2 1 0 0,0 1 4592 0,1-2 800 16,1 1 176-16,0 0 16 0,2-2-3600 0,-1 1-736 15,2 1-144-15,9-3-16 0,-10 4-288 0,10-4-48 16,-8 3-16-16,8-3 0 0,0 0-224 0,0 0-64 0,0 0 0 0,0 0 0 15,0 0-192-15,0 0-64 0,5 11 0 0,3-4 0 16,-8-7 16-16,16 2 0 0,-1 0 0 0,2-2 0 16,2-2 16-16,0 2 0 0,5-3 0 0,-1-1 0 15,-1 0-48-15,0-1-16 0,-1-1 0 0,0 1 0 16,0-1-160-16,0 0 0 0,0 0 0 0,-3 1 0 31,-1-1-592-31,-1 3 0 0,-2-3 0 0,-1 2 0 16,-1 0-2672-16,-1-1-544 0</inkml:trace>
  <inkml:trace contextRef="#ctx0" brushRef="#br2" timeOffset="127552.88">25057 9309 25215 0,'0'0'1120'0,"0"0"224"0,0 0-1072 0,8-5-272 0,-8 5 0 0,11-3 0 16,-11 3 720-16,0 0 96 0,0 0 16 0,9 7 0 16,-9-7-464-16,5 13-96 0,-2 5-16 0,-1 3 0 15,0 1-80-15,-2 4-32 0,-2 4 0 0,2 3 0 16,2 1 144-16,-2 0 32 0,2-1 0 0,1-1 0 16,-1-1-48-16,2-2 0 0,2-2 0 0,-1 0 0 15,0 0-272-15,3-3 0 0,-2 0 128 0,1-2-128 31,-2 0-288-31,0-1-112 0,0 0-32 0,-1-2 0 0,0 0-816 16,0-2-160-16,-1 0-48 0,-1-4-10576 0</inkml:trace>
  <inkml:trace contextRef="#ctx0" brushRef="#br2" timeOffset="127910.93">24945 9616 21183 0,'0'0'1888'0,"0"0"-1504"0,0 0-384 0,4 11 0 16,1-3 1152-16,2 0 144 0,-7-8 48 0,12 8 0 15,-1 0-800-15,2-2-160 0,2 1-16 0,0-1-16 16,2 2 0-16,3 0 0 0,2-2 0 0,2-1 0 16,0 2-352-16,2-4 0 0,2 2 0 0,-2-3 0 15,0 1-320-15,-1-3-16 0,-2-3-16 0,-1 1 0 31,1-2-352-31,-4 0-64 0,-1-1 0 0,-1 1-10544 0</inkml:trace>
  <inkml:trace contextRef="#ctx0" brushRef="#br2" timeOffset="128282.77">25862 9154 12895 0,'0'0'1152'0,"-8"8"-928"0,2-2-224 0,-1 5 0 16,2 0 2672-16,1 4 480 0,0 3 112 0,0 2 0 15,1 0-2512-15,1 4-512 0,-1 1-112 0,1 1 0 16,0 1-128-16,1 2 0 0,0 3 0 0,-1 2 0 16,2 2 0-16,-1-1 0 0,0-7 0 0,1 1 0 15,0-1 0-15,1-4 0 0,0-3 0 0,2 0 0 31,0-5-336-31,-1-1-96 0,0 1-16 0</inkml:trace>
  <inkml:trace contextRef="#ctx0" brushRef="#br2" timeOffset="128639.73">25566 9509 18431 0,'-9'2'1632'15,"0"3"-1312"-15,1-2-320 0,8-3 0 0,-7 7 2784 0,7-7 480 16,0 0 112-16,0 0 16 0,0 0-2320 0,2 11-464 0,-2-11-96 0,7 9 0 15,4-1-320-15,1-1-48 16,2-2-16-16,3-2 0 0,4 0-128 0,2 0 192 16,3-2-192-16,3 2 192 0,1-2-16 0,-3-1 0 0,-2 0 0 0,2-1 0 15,0 0-176-15,-3-2 128 0,-2 0-128 0,1 0 128 16,-2 0-128-16,-1-2-224 0,-1 1 48 0,-2 0 16 31,-2 0-416-31,0 0-96 0,-2 0-16 0,-3 0-8832 0,-10 4-1760 0</inkml:trace>
  <inkml:trace contextRef="#ctx0" brushRef="#br2" timeOffset="128940.82">26016 9170 5519 0,'0'0'496'16,"0"0"-496"-16,-8 7 0 0,1 1 0 0,2 1 4448 0,1 3 800 15,0 1 144-15,0 5 48 0,0 6-3936 0,3 2-784 16,0 1-144-16,0 6-48 0,-2 2 32 0,3 4 0 16,0 3 0-16,0-2 0 0,0-1-304 0,1-1-64 15,1 0-16-15,-1-4 0 0,-1-3-176 0,1-2 0 16,-1-3 144-16,1 0-144 15,2 2-1152-15,0-5-288 0,-2-2-64 0,0-2-6432 16,-1 0-1280-16</inkml:trace>
  <inkml:trace contextRef="#ctx0" brushRef="#br4" timeOffset="136758.9">2928 9188 20271 0,'-10'-3'1792'0,"-3"-2"-1424"0,-2 0-368 0,2 0 0 15,2 1 1680-15,-1 0 272 0,-1-1 48 0,0 1 16 16,0 1-1504-16,0 0-288 0,1 1-64 0,-1 2-16 15,-1 0-144-15,-1 2 0 0,1 2 0 0,-3 2 0 16,-4 0 0-16,-1 3 0 0,-3 3 0 0,-1 2-176 16,-5-1 176-16,-2 2 0 0,-5 2-144 0,2 5 144 0,-2 5 0 0,2 2 0 15,0 0-144-15,4 6 144 0,2 4 0 0,2 5 0 16,5 4 0-16,2-2 0 0,3-3 0 0,3 3 0 16,2 3-128-16,4 6 128 0,2-2 0 0,3 6 0 15,2 2 0-15,5 1 0 0,2-2 0 0,6-4 0 16,3-3 128-16,7-6-128 0,2-5 0 0,5-3 0 15,3-4 0-15,5-2 0 0,6-7 0 0,1-4 0 16,0-4 0-16,3-3 0 0,-1-4 0 0,0-4 0 16,-5-3 0-16,-1-4 0 0,0-6 0 0,0-3 0 15,-1-5 0-15,3-6 0 0,2 0 336 0,-2-1 32 16,-1-3 0-16,-1 0 0 0,1-4 96 0,-3-1 32 0,-5-2 0 16,-2-4 0-16,-4 0-80 0,-2-4-16 0,-3-4 0 0,-3 0 0 15,-5 0-192-15,-1-4-32 0,-5 1-16 0,-1 2 0 16,-5 1-160-16,-1-2 0 0,-5 1 144 0,-4-4-144 15,-4 1-160-15,-4-4-96 0,-7-2-32 0,-1 0 0 16,-3 3-16-16,-4-1 0 0,0 0 0 0,-2 3 0 16,-4 2 304-16,0 4 0 0,-1 3 0 0,1 4 0 15,1 4 0-15,3 5 256 0,1 2-64 0,3 6 0 16,1 2-192-16,2 8-160 0,0 6 32 0,-7 7-13760 16</inkml:trace>
  <inkml:trace contextRef="#ctx0" brushRef="#br4" timeOffset="148849.81">19809 9377 6447 0,'0'0'576'0,"0"0"-576"16,0 0 0-16,0 0 0 0,0 0 1488 0,-7-7 192 15,7 7 48-15,0 0 0 0,-8-5-832 0,2 0-176 16,6 5-16-16,-8-3-16 0,8 3-160 0,-9-4-16 16,9 4-16-16,-9 0 0 0,9 0 160 0,-11 4 48 15,3-2 0-15,8-2 0 0,-9 5-160 0,9-5-32 16,-10 2 0-16,1 2 0 0,9-4-128 0,-9 7-48 0,9-7 0 0,-9 4 0 15,9-4-64-15,-8 5-16 0,8-5 0 0,0 0 0 16,0 0-96-16,0 0-32 0,0 0 0 0,0 0 0 16,0 0 0-16,0 0 0 0,0 0 0 0,0 0 0 15,0 0 288-15,11 4 48 0,0-3 16 0,1 1 0 16,1-2-256-16,0 0-48 0,0-2-16 0,2 2 0 16,1-1-160-16,1 1 192 0,0 0-192 0,1 0 192 15,0-3-192-15,2 2 0 0,1 0 0 0,0-1 0 16,1-1 0-16,0 0 0 0,0-2 0 0,-1 1 128 15,-1 0-128-15,-1 0 0 0,1 3 0 0,1-1 0 16,-1-3 0-16,0 3 0 0,0 0 0 0,-1 0 0 16,-1-2 0-16,-1 1 0 0,-1 1 0 0,0-1 0 15,-3 0 128-15,0 1-128 0,-2 0 192 0,0 0-64 0,-11 2-128 0,10-3 0 16,-10 3 144-16,0 0-144 0,11-4 272 0,-11 4-16 16,10 0 0-16,-10 0 0 0,0 0-16 0,0 0-16 15,0 0 0-15,0 0 0 0,0 0-32 0,0 0-16 16,0 0 0-16,-12 3 0 0,2-2-176 0,-3 2 160 15,-1-3-160-15,-2 2 160 0,-2-2-160 0,-2 0 0 16,-1 0 144-16,-1 2-144 0,-1 3 128 0,-1-5-128 16,2 1 160-16,-1-1-160 0,-1 0 144 0,1 0-144 15,-2 3 128-15,-1-1-128 0,-2 1 144 0,2-2-144 16,0 2 160-16,1 0-160 0,-1-1 0 0,2 1 128 16,-1-1-128-16,1 1 0 0,2 1 0 0,0 0 0 0,1 1 0 0,0-1 0 15,2 0 0-15,-1 0 0 0,2 1 0 0,0 0 0 16,1 0 0-16,2-2 0 0,2 1 0 0,3 0 0 15,1-2 0-15,9-2 0 0,0 0 0 0,0 0 0 16,0 0 0-16,0 0 0 0,0 0 0 0,0 0 0 16,0 0 0-16,10 4 0 0,2 2 0 0,2-4 0 15,1-2 0-15,0-1 0 0,4-3 0 0,0 0 0 16,2 1 0-16,0-2 0 0,0 4 0 0,2-3 0 16,2-1 0-16,0 1 0 0,-2 1 0 0,1 1 0 15,-2-4 0-15,0 3 0 0,0 0 0 0,2-2 0 16,-1 1 0-16,-1 0 0 0,0 0 0 0,-1 1 0 15,-1-3 0-15,-1 2 0 0,0 0 0 0,-1 0 0 16,0 0 0-16,-2 0 0 0,-2 0 0 0,0 2 0 16,0-2 0-16,-3 1 0 0,0 1 128 0,-11 2-128 0,11-4 0 0,-11 4 0 15,0 0 0-15,10-4 0 0,-10 4 0 0,0 0 0 16,0 0 0-16,0 0 0 0,0 0 0 0,0 0 0 16,0 0 128-16,0 0-128 0,0 0 0 0,-10-4 0 15,1 0 128-15,-1 3-128 0,-1 2 0 0,0 3 176 16,-2-1-176-16,-2-1 160 0,0 1-160 0,-2 1 160 15,0 1-160-15,-1-1 160 0,-2 1-160 0,0 0 0 16,-2 0 144-16,-1 1-144 0,-2-1 128 0,2 1-128 16,-1 1 160-16,2-1-160 0,0-2 0 0,0 3 0 15,-2 2 0-15,1-1-9616 16,-1-2-2032-16</inkml:trace>
  <inkml:trace contextRef="#ctx0" brushRef="#br4" timeOffset="151286.09">3366 10415 13823 0,'0'0'608'0,"-6"-9"128"0,0-1-592 0,1 1-144 0,-1 0 0 0,6 9 0 16,-5-12 880-16,-1 2 144 0,1-2 16 0,1 3 16 15,-2 0-848-15,-1 1-208 0,7 8 0 0,-10-10 0 31,1 1-352-31,-1 2-112 0,3-2-32 0,-4 1-6848 0</inkml:trace>
  <inkml:trace contextRef="#ctx0" brushRef="#br4" timeOffset="151391.79">2860 10279 2751 0,'-18'30'256'0,"5"-6"-256"0,-4 4 0 0,0 7 0 15,-1 6 1136-15,1 8 176 0,0 9 32 0,-1 4 16 16</inkml:trace>
  <inkml:trace contextRef="#ctx0" brushRef="#br4" timeOffset="151676.37">2667 11515 6447 0,'16'20'272'0,"-3"-7"80"0,3-2-352 0,3 1 0 16,2-5 0-16,5-2 0 0,3-3 848 0,3-4 112 16,4-7 0-16,3-6 16 0,3-2 112 0,2-3 0 15,4-3 16-15,0-3 0 0,1-2-592 0,-1-5-112 16,0-6-16-16,2-2-16 0,-2-5-240 0,1-5-128 15,1-4 128-15,-1-1-128 0,0-1 0 0,-4 0 128 16,-3 7-128-16,-5-3 0 0,-5-1 0 0,-6-4 128 0,-5-4-128 16,-4-1 0-1,-5 1-272-15,-7 4-128 0,-8 5-32 0,-4 3 0 16,-7 2-512-16,-4 4-96 0,-5-2-32 0,-9 6 0 0,-4-3 1360 0,-6 6 272 0,-3 2 48 0,-5 4 16 16,-1 1 960-16,0 5 192 0,2 3 32 0,-2 6 16 15,-2 0-800-15,-1 9-176 0,-1 3-16 0,5 2-16 16,1 6-624-16,2 7-192 0,0 6 0 0,3 4 0 31,8 5-464-31,0 4-208 0,2 1-32 0</inkml:trace>
  <inkml:trace contextRef="#ctx0" brushRef="#br4" timeOffset="152003.6">4206 10612 15663 0,'-24'-21'688'0,"7"8"144"0,-3-3-656 0,-3 4-176 15,0 1 0-15,1 0 0 0,0-2 1472 0,1 3 272 0,-1 1 48 0,2 1 16 32,0 1-1808-32,0 3-304 0,0 2-80 0,0 2-32 15,2 2-1568-15,-1 7-320 0</inkml:trace>
  <inkml:trace contextRef="#ctx0" brushRef="#br4" timeOffset="152244.46">4520 11287 3679 0,'29'-47'320'0,"-11"12"-320"0,-1-7 0 0,-1-2 0 0,-6-3 1568 0,-2 1 240 16,-4 3 48-16,-4 1 16 0,-4 2-1360 0,-4 2-256 15,-4 0-64-15,-3 3-16 0,-5 0-384 0,-3 2-80 16,-4 3-16-16,-3 4 0 0,-1 2 112 0,-1 1 0 16</inkml:trace>
  <inkml:trace contextRef="#ctx0" brushRef="#br4" timeOffset="152615.29">5433 11394 16575 0,'-13'-11'1472'15,"-3"1"-1168"-15,-2-1-304 0,1 2 0 0,1 2 2640 0,0-3 480 16,1 0 80-16,0 0 32 0,1 2-2672 0,-3 0-560 16,-1-1 0-16,0 1-160 0,-2 3-128 0,-1 1-32 15,0 0 0-15,-1 1 0 16,-3 3-352-16,1 3-80 0,-2 3-16 0,1 2-6656 16,0 4-1344-16</inkml:trace>
  <inkml:trace contextRef="#ctx0" brushRef="#br4" timeOffset="152854.75">5530 11644 2751 0,'-11'-33'256'0,"-4"0"-256"0,-2 1 0 0,-1 4 0 15,-4 2 704-15</inkml:trace>
  <inkml:trace contextRef="#ctx0" brushRef="#br4" timeOffset="153113.17">3504 12038 18431 0,'-10'-22'1632'0,"3"7"-1312"16,0 1-320-16,-1 1 0 0,0 1 1280 0,1 3 176 15,2 1 32-15,5 8 16 16,0 0-1824-16,0 0-352 0,-11-1-80 0,0 2-16 16,1 3-2224-16,-1 3-448 0,-2 0-80 0</inkml:trace>
  <inkml:trace contextRef="#ctx0" brushRef="#br4" timeOffset="153321.1">3661 12996 4607 0,'35'-17'400'0,"5"-8"-400"0,3-5 0 0,4-6 0 15,2-5 1728-15,3-4 256 0,3-3 48 0,-1-2 16 16,0 0-1536-16,-3 2-320 0,-6 3-48 0,0 0-16 15,-6 1-128-15,-5-2 0 0,-8 1 0 0,-5-4 128 16,-5 3-288-16,-4-3-64 0,-7-5-16 0</inkml:trace>
  <inkml:trace contextRef="#ctx0" brushRef="#br4" timeOffset="154508.29">19335 9179 4607 0,'0'0'192'0,"0"0"64"0,-10-4-256 0,1 1 0 0,9 3 0 0,-9-1 0 16,9 1 4848-16,0 0 912 0,0 0 192 0,0 0 48 15,0 0-4672-15,0 0-944 0,0 0-176 0,0 0-32 16,11 0-176-16,4 0 0 0,0-1-160 0,4 1 160 15,-1 0-208-15,3-2 48 0,2 2 16 0,2-2 0 16,0 0 144-16,2 1 0 0,2 1 0 0,0-1-128 16,-1-2 128-16,0 2 0 0,-2 0 0 0,0 1 0 15,-3 0 0-15,-1 1 128 0,-2 0-128 0,0 2 0 16,-2-3 0-16,0 1-320 0,-2 0 64 0,-1 3 16 16,2-4-304-16,0 0-64 0,0 0-16 0,0 2 0 15,-1-1-1680-15,-1 0-320 0</inkml:trace>
  <inkml:trace contextRef="#ctx0" brushRef="#br4" timeOffset="154964.31">20017 9483 19343 0,'0'0'1728'0,"0"0"-1392"0,0 0-336 0,0 0 0 0,0 0 1696 0,0 0 272 16,0 0 48-16,0 0 16 0,0 0-1712 0,9-6-320 15,-9 6 0-15,15-2-208 0,-2-4-96 0,2 3-16 16,2-3 0-16,3 1 0 0,1 0 64 0,1 0 16 15,1 3 0-15,3-3 0 0,-1 0 240 0,0 1-192 16,-3-1 192-16,2 2-192 0,-1 2-64 0,-1 0 0 16,-2 1 0-16,-1 2 0 15,-2 1-848-15,-1 1-176 0,0 0-48 0</inkml:trace>
  <inkml:trace contextRef="#ctx0" brushRef="#br4" timeOffset="155374.19">20184 9085 23375 0,'0'0'1024'0,"0"0"240"0,0 0-1008 0,9-5-256 0,0 1 0 0,3 1 0 0,1-1 496 0,2 2 48 16,0-1 16-16,3 2 0 0,1-1-560 0,0 1 0 15,2 0 0-15,0 1 0 0,0-3 0 0,0 3 0 16,-2 3 0-16,1-3-144 16,-1 1-512-16,0 0-112 0,-4 2 0 0,1 0-16 0</inkml:trace>
  <inkml:trace contextRef="#ctx0" brushRef="#br4" timeOffset="155809.47">19631 9490 12895 0,'0'0'1152'0,"0"0"-928"16,0 0-224-16,0 0 0 0,0 0 3296 0,0 0 608 15,12-1 128-15,0 0 32 0,1-1-3072 0,3 2-608 16,0 0-128-16,3 2-32 0,0-2-224 0,5 0 0 15,2 0-144-15,3 0 144 16,-1-2-640-16,5 0-16 0,2-2-16 0,3-3-7232 0,0 1-1440 0</inkml:trace>
  <inkml:trace contextRef="#ctx0" brushRef="#br4" timeOffset="159995.19">5653 14978 5519 0,'0'0'496'0,"0"0"-496"16,-7-9 0-16,2-2 0 0,0 3 2624 0,0 2 416 15,1-2 96-15,0 1 0 0,0-2-1888 0,0 3-384 16,-1-2-80-16,0 1-16 0,-1 0-96 0,0-1-32 16,-2 0 0-16,0-1 0 0,-1 1-128 0,0-1-48 15,-3 1 0-15,1 0 0 0,-2 2-176 0,-2 1-32 0,1-2-16 0,0 3 0 16,-2 3-80-16,-1 0-16 0,-1 1 0 15,-1 1 0-15,-1 0-144 0,-1 0 128 0,-4 2-128 0,-1 0 128 16,-4 1-128-16,1-1 0 0,-1 3 144 0,-1 0-144 16,0-1 240-16,-2 5-32 0,0-4 0 0,2 3 0 15,0 2 32-15,1 0 0 0,3 4 0 0,2 2 0 16,0 2-240-16,1 2 176 0,13-8-176 0,-2 1 160 16,-2 3-160-16,1 4 0 0,2 1 0 0,-2 3 0 15,2 1-176-15,2 3 176 0,-8 27-128 0,6-4 128 16,7-5 0-16,3-1-128 0,5-6 128 0,3 1 0 15,6-2 0-15,5 0-128 0,3-3 128 0,3 1 0 16,-1-5 0-16,4 2 0 0,3-2 0 0,4 0 0 16,2-2 0-16,4-1 0 0,4-4 0 0,3-5 128 0,-1-4-128 15,1-4 128-15,-2-8-128 0,-1-4 128 0,-2-4-128 0,-2-4 144 16,-3-4-144-16,1-3 160 0,-2-5-32 0,-1-2-128 16,-2-3 192-16,0-1-64 0,-2-4 160 0,-4 0 32 15,-4-1 0-15,-2-6 0 0,-4-1 208 0,-1-1 48 16,-5-2 16-16,-2-6 0 0,-3-7-16 0,-1-1-16 15,-1 2 0-15,-3 1 0 0,-3-2-160 0,-1 4-16 16,0 0-16-16,0 2 0 0,-2 0-176 0,-1-1-16 16,1 1-16-16,-1 1 0 0,1 0-160 0,-1 8 128 15,1 5-128-15,-3 6 128 0,-3 3-336 0,-4 8-80 16,-2 6-16-16</inkml:trace>
  <inkml:trace contextRef="#ctx0" brushRef="#br4" timeOffset="163676.62">19614 14863 20271 0,'0'0'1792'0,"0"0"-1424"0,0 0-368 0,0 0 0 16,0 0 2944-16,0 0 528 0,0 0 112 0,10-7 0 15,0 4-2880-15,2-3-704 0,2 2 0 0,2 2 0 16,1-1 0-16,2 2-224 0,2 0 32 0,1-1 16 0,0 0 48 0,3 0 0 15,0 1 0-15,-2 0 0 16,1-1 336-16,1 1 80 0,-1 0 16 0,1 0 0 0,-4-2 320 0,0 2 64 16,0-2 16-16,-2 0 0 0,1 1 96 0,-1 1 32 15,1-2 0-15,1 0 0 0,1 2-384 0,0 0-64 16,0-2 0-16,2 2-16 0,-2-1-144 0,-1 1-32 16,0 0 0-16,-2 1 0 0,-1 0-48 0,-2 0-16 15,-4 0 0-15,-2 1 0 0,-10-1-128 0,0 0 0 16,0 0 144-16,0 0-144 0,0 0 176 0,0 0-48 15,0 0 0-15,-8 9 0 0,-2-2 128 0,-3-1 32 16,-3 0 0-16,-1-4 0 0,-1 1-48 0,-3-2-16 16,-1-1 0-16,-1 0 0 0,-1-1-32 0,1-2-16 0,-2 1 0 15,2-1 0-15,-1-1-176 0,1 1 128 0,-2 1-128 16,0 1 128-16,0-3-128 0,2 2 0 0,2 0 144 16,1-1-144-16,2 0 176 0,1 1-48 0,3-2 0 0,-1 1 0 15,1-1-128-15,2 1 0 0,2 0 0 0,1 0 128 16,9 3-128-16,0 0 192 0,-9-1-192 0,9 1 192 15,0 0-192-15,0 0-144 0,0 0 144 0,0 0-208 16,0 0 208-16,0 0 240 0,10 0-48 0,2 1-16 16,1-1-176-16,1 0-176 0,1-1 48 0,0 1 0 15,2-4 304-15,3 1 64 0,-2 1 16 0,0 1 0 16,2-3-256-16,-1 1 0 0,0 0 0 0,-1 1 0 16,-2 1 0-16,-1-1 0 0,0 4 0 0,-1-1 0 15,-2 0 0-15,-2 2 0 0,-10-3 0 0,9 4 0 16,-9-4-1040-1,0 0-160-15,5 10-16 0,-2 1-18064 0</inkml:trace>
  <inkml:trace contextRef="#ctx0" brushRef="#br4" timeOffset="167280.09">10942 10089 21183 0,'-4'-16'944'0,"3"4"192"0,-2 1-912 0,2-1-224 16,0 0 0-16,1 0 0 0,0 1 752 0,1 2 96 15,-1-4 32-15,1 0 0 0,-1-3-624 0,0 2-128 16,0-1-128-16,0 2 176 0,-1 0-176 0,-2 1 0 15,-1 2 0-15,-1 1 0 0,-1 2 0 0,-2 2 0 16,-1 1 0-16,-3 2 0 0,-2 2 0 0,-2 3 128 0,-2 3-128 0,-4 2 0 16,-4 2 0-16,-3 2 0 0,-2-2 0 0,-2 3 0 15,-2 3 0-15,-2 2 0 0,-1 2 0 0,-1 3 0 16,-2-1 384-16,0 3 32 0,3 0 16 0,2-2 0 16,3 1 448-16,2 0 80 0,2 5 32 0,3-4 0 15,3 2-416-15,1 1-96 0,1-1-16 0,4 0 0 16,3 2-336-16,2 1-128 0,-1 3 0 0,4-2 144 15,1 2-144-15,4 2-144 0,3 3 144 0,2-1-208 16,1-1-48-16,5-1 0 0,1-3 0 0,5 2 0 16,0-5 64-16,4-2 16 0,4-2 0 0,1-4 0 15,1-3 176-15,3-3 0 0,3-1 0 0,4-4-128 16,2-1 128-16,3-2 0 0,2-3 0 0,2-3 0 16,2-2 0-16,0-4 128 0,2-3-128 0,0-5 0 0,-2-2 0 0,0 0 144 15,-2-5-144-15,0-2 0 0,-3-1 192 0,0-2-192 16,-2-1 192-16,-2-3-192 0,-4 3 128 0,-1-3-128 15,-4-1 0-15,0-4 0 0,-4-1 0 0,-1 1 160 16,-4 2-160-16,-2-1 128 0,-2 1-128 0,-6-1 0 16,-4 0 0-16,-2 0 0 0,-2-4 0 0,-3-1 128 15,-5-1-128-15,-3-1 0 0,-2-3 0 0,-3 1 0 16,-3 3 0-16,-2 4-176 0,-1 2 176 0,-3 3 0 16,-6 5 0-16,0 2 128 0,-3 1-128 0,-1 6 0 15,0 7 0-15,-3 4 0 16,-4 3-560-16,-3 4-128 0,-3 3-16 0</inkml:trace>
  <inkml:trace contextRef="#ctx0" brushRef="#br4" timeOffset="171687.28">25171 14853 11967 0,'0'0'1072'0,"0"0"-864"0,0 0-208 0,0 0 0 15,0 0 3008-15,-8 0 576 0,-2 2 96 0,2-1 32 16,8-1-2064-16,0 0-416 0,-11 3-80 0,2 0 0 16,9-3-256-16,-9 1-32 0,0-1-16 0,9 0 0 15,0 0-112-15,0 0-32 0,-9 3 0 0,9-3 0 16,0 0-128-16,0 0-16 0,0 0-16 0,0 0 0 15,0 0-112-15,0 0-32 0,0 0 0 0,0 0 0 16,0 0 16-16,0 0 0 0,0 0 0 0,9 5 0 16,-9-5 16-16,14 4 0 0,-1-2 0 0,0 1 0 15,2 0-144-15,0-3-32 0,2 0 0 0,0 0 0 0,-1 0-64 16,1-3 0-16,0 2-16 0,0-1 0 16,2 0-32-16,0 0 0 0,-1 1 0 0,0 0 0 0,0 1-144 0,1 0 160 15,-2 0-160-15,-1 1 160 0,1 0-160 0,2 2 0 16,0 0 144-16,-2 1-144 0,-2-2 144 0,-1 2-144 15,0 0 192-15,1 0-192 0,-1 1 272 0,-1-2-48 16,0-1-16-16,0 1 0 0,-1 0-80 0,-1-1-128 16,-11-2 176-16,12 3-176 0,0-3 224 0,-12 0-64 15,10 0-16-15,-10 0 0 0,0 0 0 0,11-3 0 16,-11 3 0-16,0 0 0 0,0 0-144 0,0 0 128 16,0 0-128-16,0 0 128 0,0-8-128 0,0 8 128 15,0 0-128-15,-7-5 128 0,-1-1-128 0,-1 2 128 0,-1 1-128 0,-2 3 128 16,-1-3-128-16,-3 2 0 0,0 0 0 0,-1 1-176 15,-2 0 176-15,1 0 0 0,0 0 0 0,0 0 0 16,1 0 0-16,0 0 0 0,-2 0 0 0,2 0 0 16,1 0 0-16,-1 0 0 0,1 0 0 15,0 0 0-15,2 0 0 0,1 1 0 0,-3-1 0 0,2 0 0 16,0-1 0-16,-1 0 144 0,1 1-144 0,1 0 0 16,0 0 192-16,-1 1-64 0,-2 0 0 0,2 3-128 15,-1-3 144-15,1 2-144 0,-2 0 0 0,2-1 144 16,0 2-144-16,-1 0 0 0,1 0 0 0,1 1 0 15,1-1 0-15,2 0 0 0,-1-1 0 0,2-1 0 16,1 2 0-16,8-4 0 0,0 0 0 0,0 0 0 16,0 0 0-16,0 0 0 0,0 0 0 0,0 0 0 0,0 0 0 0,0 0 0 15,0 0 0-15,0 0 0 16,0 0 0-16,12-4 0 0,1 2 0 0,0-2 0 0,0 2 0 0,1 1 0 16,-1 0 0-16,2-1 0 0,0 2 0 0,2 0 0 15,0 0 0-15,2 0-176 0,-1 0 176 0,-1 3 0 16,-2-3 0-16,0 1 0 0,-2 1 0 0,1-2 0 15,1 0 0-15,-1 0 0 0,3 0 0 0,-3 0 0 16,0-2 0-16,1 1 0 0,-1 0 0 0,1-1 0 16,-2 1 0-16,0 0 0 0,0-2 0 0,1 2 0 15,0-2 0-15,1 2 0 0,-2-2 0 0,1 2 0 16,0 1 0-16,1-3 0 0,-1 1 0 0,-1 1 0 16,0-3 0-16,0 2 0 0,0 1 0 0,-1 1 0 15,-2-3 0-15,-10 3 0 0,12-1 0 0,-12 1 0 0,0 0 0 16,12-1 0-16,-12 1 0 0,0 0 0 0,0 0 0 0,0 0 0 15,0 0 0-15,0 0 0 0,0 0 0 0,0 0 0 16,0 0 0-16,0 0 0 0,0 0 0 0,0 0 0 16,0 0 0-16,-9 5 0 0,-2-4 0 0,2 1 0 15,0-1 0-15,-1-1 0 0,-1 0 0 0,1 3 0 16,-2-3 0-16,-1 0 0 0,3 0 0 0,-1 0 0 16,1 0 0-16,-1 0 0 0,-1 0 0 0,1 0-128 15,0 0-48-15,1 0 0 0,1-3 0 0,9 3 0 16,-12 0-160-16,12 0-48 0,-10-1 0 0,10 1 0 31,-10-3-432-31,10 3-80 0,-6-4-32 0,6 4 0 16,0 0-1840-16,0 0-368 0,0 0-80 0</inkml:trace>
  <inkml:trace contextRef="#ctx0" brushRef="#br3" timeOffset="187543.78">24014 3905 11055 0,'0'0'976'0,"0"0"-784"0,0 0-192 0,0 0 0 15,0 0 2384-15,0 0 432 0,0 0 96 0,0 0 16 16,0 0-1392-16,0 0-288 0,-9 2-48 0,0-2-16 16,0 1-608-16,0 0-112 0,-1-1-16 0,-1 3-16 15,-1-3-288-15,1 0-144 0,-2 2 160 0,1 0-160 16,0 0 240-16,0-2-48 0,2 3-16 0,-2 1 0 15,-1-3 208-15,0 2 64 0,0-1 0 0,1 2 0 16,1 0 48-16,-1 1 16 0,0-1 0 0,-1 0 0 0,0 1-128 0,1 1 0 16,2-3-16-16,1 3 0 0,0-4-80 0,9-2-16 15,-9 7 0-15,9-7 0 0,0 0 0 0,0 0 0 16,0 0 0-16,0 0 0 0,0 0-144 0,0 0-128 16,0 0 192-16,0 0-192 0,0 0 192 0,14 6-64 15,0-2 0-15,2-2-128 0,0-4 144 0,-1 2-144 16,1 0 0-16,1-2 144 0,0-1-144 0,-2 2 0 15,1-2 0-15,2 2 0 0,1 0 0 0,-1-1 0 16,-3 0 0-16,1 2 0 0,0 6 0 0,1-2 128 16,-4-1-128-16,-2-6 0 0,-1-3 208 0,-4 0-32 15,-6 6-16-15,0 0 0 0,9-4-160 0,-9 4 128 16,0 0-128-16,0 0 128 0,0 0 0 0,0 0-128 16,0 0 192-16,0 0-64 0,0 0 80 0,-9-2 16 0,-1-1 0 0,-3 2 0 15,-2 0-80-15,-2-1-16 0,-1 5 0 0,0-1 0 16,-2 2-128-16,-1 0 0 0,1-1 144 0,-3 0-144 15,1 0 304-15,1 1-16 0,1 0 0 0,1-2 0 16,2-2-48-16,2 1-16 0,2 0 0 0,1 2 0 16,3-3-48-16,1 1-16 0,8-1 0 0,0 0 0 15,0 0-160-15,0 0 0 0,0 0 144 0,0 0-144 16,0 0 0-16,0 0 0 0,4 11 0 0,-4-11 0 16,0 0 0-16,13-2 128 0,3 0-128 0,-1 0 0 15,1 0 0-15,2-1 144 0,2 2-144 0,-1-2 0 16,2-1 144-16,1 2-144 0,3-2 0 0,0 1 144 15,0 1-144-15,-1 0 0 0,1 2 0 0,-1 0 0 16,-1-1 176-16,-1 1-48 0,0 1-128 0,-1 1 192 0,-1-2-192 0,-2 0 0 16,-2 0-144-16,-3 1 144 0,-3 0 0 0,-10-1 0 15,0 0 0-15,11 3 0 0,-11-3 0 0,0 0 0 16,0 0 0-16,0 0 0 0,0 0 0 0,0 0 0 16,-10 10 0-16,-1-1 0 0,-5-2 0 0,-1 1 160 15,-2-2-160-15,-2 1 192 0,9-5 0 0,-4 2 16 16,-1 1 0-16,-2 1 0 0,-3-1 0 0,-1 0 0 15,1 2 0-15,-1-1 0 0,-19 6-64 0,8-4-16 16,4-2 0-16,5 3 0 0,3-2-128 0,3-1 0 16,2 0 0-16,2-1 128 0,4-3-128 0,3 2 0 15,8-4 144-15,0 0-144 0,-8 7 0 0,8-7 0 16,0 0 0-16,0 0 128 0,0 0-128 0,0 0 0 16,0 0 0-16,0 0 0 0,10 4 0 0,2 0 0 0,0-2 0 15,1-2 0-15,1-1 0 0,3 1 0 0,2 1 0 0,-1-2 128 16,1-4-128-16,2 1 0 0,3 4 0 0,2-3 128 15,1-1-128-15,1-1 0 0,-1 4 0 0,-1-2 0 16,-1 1 0-16,-3 0 0 0,-3 1 0 0,0 0 0 16,-5-1 0-16,-1 2 0 0,-13 0 0 0,0 0 128 15,0 0-128-15,0 0 0 0,0 0 0 0,0 0 0 16,0 0 0-16,-10 7 0 0,-3-1 0 0,-2 0 0 16,-3-1 0-16,-3 1 144 0,-4 1-144 0,-1-1 0 15,-4 2 224-15,0 0-64 0,-1-3-16 0,0 2 0 16,-2 2-144-16,2-3 0 0,0 2 0 0,2 1 0 15,4-2 256-15,2-1-48 0,1 1 0 0,1-2 0 16,1 0-208-16,3-1 0 0,3-1 0 0,3 3 0 0,5-2 0 0,6-4 0 16,0 0 0-16,0 0 0 0,0 0 192 0,0 0-16 15,0 0 0-15,10 5 0 0,2-1-176 16,2 0 0-16,3 0-192 0,3-1 192 0,-1-1 0 0,2-2 0 16,1-1 0-16,2 0 0 0,1-2 0 0,1-2 0 15,0 0 0-15,3 1 0 0,-1-3 0 0,2 2 0 16,-1 0 0-16,0 0 0 0,-2 1 0 0,-2 0 0 15,-4 0 0-15,-3 1 0 0,-3 3 0 0,0 0 0 16,-3 0 0-16,-12 0 0 0,10 0 0 0,-10 0 0 16,0 0 0-16,0 0 0 0,0 0 0 0,-5 9 0 15,-6-1 0-15,0-1 0 0,-2-1 0 0,-3 1 0 16,-2-1 0-16,-3 1 0 0,-1 1 0 0,-2 1 0 16,-1 0 0-16,2 0 0 0,-1 0 0 0,1 2 0 15,0-2 0-15,2 0 0 0,0 0 0 0,1-1 0 0,2-2 0 0,2 2 0 16,2 0 0-16,2-1 0 0,2-4 0 0,10-3 0 15,-8 7 0-15,8-7 0 0,0 0 0 0,0 0 0 16,0 0 0-16,4 13 0 0,4 1 0 0,1-1 0 16,1-10 0-16,3-2 0 0,0-1 0 0,2-1 0 15,0-2 0-15,4 1 0 0,0-1 0 0,3-2 0 16,3 0 0-16,0 1 0 0,0-3 0 0,1 1 0 16,0 2 0-16,-1-3 128 0,-3 3-128 0,0 1 0 15,-4-1 0-15,-1 0 0 0,-1 0 0 0,-2 0 0 16,-2-3 176-16,-2 3-48 0,-10 4-128 0,9-5 192 15,-9 5-192-15,0 0-128 0,6-6 128 0,-6 6-208 16,0 0 208-16,0 0 0 0,0 0 0 0,-11 0 0 16,-2 1 0-16,-3 2 0 0,0 1 0 0,-3-1 0 0,-2 3 0 15,-1-1 0-15,-3 1 0 0,-1-4 0 0,0-4 0 0,2 0 0 16,-1 6 0-16,3 1 0 0,1 0 0 16,1 0 0-16,3-1 0 0,3 0 0 0,1 1 0 0,2 2 0 15,2-3 0-15,9-4 0 16,0 0-1072-16,0 0-160 0,0 0-48 0,-2 14-11968 15,3 6-2416-15</inkml:trace>
  <inkml:trace contextRef="#ctx0" brushRef="#br3" timeOffset="189427.79">30000 4016 11055 0,'0'-16'976'0,"1"9"-784"16,2 0-192-16,2 1 0 0,3-1 2112 0,2-1 384 15,2 0 80-15,1 2 16 0,1 1-1504 0,1-1-288 16,-2 1-64-16,1 0-16 0,0 0-144 0,-1 0-48 16,-1-1 0-16,0 1 0 0,0 0 240 0,-1 1 32 15,0 0 16-15,-11 4 0 0,10-4-96 0,-10 4-16 16,11-4 0-16,-11 4 0 0,0 0-48 0,0 0-16 15,0 0 0-15,0 0 0 0,0 0-128 0,0 0-48 0,-9 3 0 0,-2 1 0 16,-2-2 48-16,-1 2 0 0,-2-1 0 0,-2 1 0 16,-3 1 0-16,-4 0 0 0,-2 2 0 15,-2 1 0-15,-2 2-48 0,-2-1 0 0,-2 0 0 0,-1-2 0 16,-1-1-144-16,3 2-48 0,3 1 0 0,2-5 0 16,2-4-272-16,1 3 160 0,13 1-160 0,-2 0 128 15,1-2-128-15,1 2 0 0,1 0 0 0,2 0 128 16,1 1-128-16,1-2 0 0,-3 3 0 0,11-6 0 15,0 0 0-15,0 0 0 0,0 0 0 0,12 7 0 16,2-5 0-16,5 0 0 0,2-2 0 0,3-2 0 16,4-3 0-16,2 1 0 0,2 0 0 0,4 2 0 15,0-1 0-15,2 1 0 0,0-1 0 0,-1 2 0 0,0-1 0 16,-4 4 0-16,-5-1 0 0,-3 0 0 16,-3-1 0-16,-4 2 0 0,-3-1 0 0,-2 0 0 0,-13-1 0 15,10 3 0-15,-10-3 0 0,0 0 0 0,0 0 128 0,0 0-128 16,0 0 192-16,0 0-64 0,-9 6 64 0,-1 2 16 15,-3-1 0-15,-2-2 0 0,-3 0-16 0,-3 0 0 16,-2-1 0-16,-2 1 0 0,-1 2-192 0,-1 2 144 16,-1 0-144-16,2 0 128 0,0-2-128 0,0-1 0 15,-3 1 0-15,3 1 128 0,1-2-128 0,3 3 0 16,3-2 0-16,2-1 0 0,2-3 0 0,4 1 0 16,2 0 0-16,9-4 0 0,0 0 0 0,0 0 0 15,0 0 0-15,0 0 0 0,0 0 0 0,11 5 0 16,2-2 0-16,3-1 0 0,1-2 0 0,2-1 0 15,4-2 0-15,1 1 0 0,1-2-128 0,3 0 128 16,-1-1 0-16,2-1 0 0,-1 1 0 0,1 1 0 0,-2-2 0 16,-2-1 0-16,-1 2 0 0,-5 1 0 0,-3 0 0 15,-3 0 0-15,-3 2 0 0,-10 2 0 0,0 0 0 0,0 0 0 16,0 0 0-16,0 0 0 0,0 0 176 0,-14 2-176 16,-4 0 288-16,-5 2-32 0,-3 1-16 0,-4 1 0 15,-1 1-32-15,0-1 0 0,-2 1 0 0,-1 3 0 16,-1-1-32-16,-1 2-16 0,-1-5 0 0,2 1 0 15,1 5-160-15,4-1 160 0,3-2-160 0,3 1 160 16,3-3-160-16,4 1 0 0,3 1 0 0,4-2 128 16,0-1-128-16,10-6 0 0,0 0 0 0,0 0 0 15,0 0 0-15,6 6 0 0,-6-6 0 0,13 6-176 16,1-3 32-16,3-3 0 0,1-2 0 0,4 0 0 0,2-2 144 0,2-1-160 16,3-3 160-16,1 1-160 0,1 2 160 0,-1 1 0 15,-1 0 0-15,-2 2-128 0,-1-1 128 0,-1 2 0 16,-3 1 128-16,-2 1-128 15,-5 2-304-15,-2-1-128 0,-2 1-16 0,-11-3-16 16,0 0-1968-16,4 10-384 0,-7 1-64 0</inkml:trace>
  <inkml:trace contextRef="#ctx0" brushRef="#br3" timeOffset="191049.57">23835 4976 6447 0,'0'0'576'0,"0"0"-576"0,0 0 0 0,0 0 0 16,0 0 2304-16,-10-3 336 0,10 3 80 0,-10 0 16 16,1 3-1392-16,0-3-256 0,9 0-64 0,-11 0-16 15,1 0 96-15,1 0 32 0,9 0 0 0,-9 1 0 16,9-1 16-16,-9 2 16 0,9-2 0 0,0 0 0 16,0 0-368-16,0 0-80 0,-8 3-16 0,8-3 0 15,0 0-208-15,0 0-48 0,0 0-16 0,0 0 0 16,-8 3-176-16,8-3-16 0,0 0-16 0,0 0 0 15,0 0 160-15,0 0 16 0,0 0 16 0,0 0 0 16,0 0-16-16,-3 10 0 0,5 7 0 0,0-8 0 0,-2-9-64 0,0 0-16 16,7 5 0-16,-7-5 0 0,0 0 64 0,10-5 0 15,1 3 0-15,2 2 0 0,1 2 96 0,2 2 32 16,-2-6 0-16,5 4 0 0,1-2-96 0,2-2-16 16,2 0 0-16,2 1 0 0,1 0-144 0,0 1-48 15,1-3 0-15,-1 3 0 0,-1 3-80 0,0-2-128 16,-2 0 176-16,-3 3-176 0,-2-4 160 0,-2 0-160 15,-1 0 128-15,-2 0-128 0,-3 3 128 0,-1-2-128 16,-10-1 128-16,10 0-128 0,-10 0 160 0,0 0-160 16,10 0 192-16,-10 0-192 0,0 0 256 0,0 0-48 15,0 0-16-15,0 0 0 0,0 0 48 0,0 0 0 0,-6 8 0 16,6-8 0-16,-9 8-112 0,0-2 0 0,0-1-128 16,0 1 192-16,-2-1-192 0,0 0 144 0,-1 0-144 0,-1-1 128 15,-1 0-128-15,-1 3 0 0,1-3 0 0,-2-1 128 16,-1 1-128-16,-1 0 0 0,0 0 0 0,-2 0 0 15,1 0 0-15,-1 0 128 0,-1 1-128 0,0-1 0 16,2 0 0-16,1 2 0 0,-1 1 0 0,2-2 0 16,1 0 0-16,0 1 0 0,2-2 176 0,0 1-176 15,1 0 0-15,2 0 0 0,2-1 0 0,-1 1 0 16,0-1 0-16,1 1 0 0,1 1 0 0,8-6 0 16,-9 6 0-16,9-6 0 0,-7 8 0 0,7-8 0 15,0 0 0-15,-3 12 0 0,-4-2 0 0,7-10 0 16,0 0 0-16,0 0 0 0,4 13 0 0,-4-13 0 0,6 12 0 0,4 0 0 15,3-2 0-15,-3-3 144 0,-10-7 16 16,16 2 0-16,-1 1 0 0,1 1 0 0,0 0 0 0,2-2 0 16,1-3 0-16,2-2 0 0,1-2-32 0,1 1 0 15,-1 0 0-15,-1 2 0 0,-2-1-128 0,1-1 0 16,-1 4 0-16,0-2 0 0,-3 0 0 0,0 2 0 16,-3 0-128-16,-1 2 128 0,-2 0-384 0,-10-2 0 15,12 3 0-15,0 3 0 16,0 2-368-16,-3 0-80 0,-3-2 0 0,-6-6-16 15,7 8-400-15,-7-8-80 0,0 0-16 0,0 0 0 16,0 0-1632-16,0 0-336 0</inkml:trace>
  <inkml:trace contextRef="#ctx0" brushRef="#br3" timeOffset="191831.44">23881 4830 8287 0,'0'0'736'0,"0"0"-592"0,0 0-144 0,-6-7 0 16,-1 2 2112-16,7 5 384 0,0 0 64 0,-3-7 32 0,3 7-1456 15,-6-6-304-15,6 6-48 0,-5-5-16 0,5 5 64 0,0 0 0 16,-8-4 0-16,8 4 0 0,0 0 256 0,0 0 48 16,-5-6 16-16,5 6 0 0,0 0-64 0,0 0-16 15,0 0 0-15,0 0 0 0,0 0-240 0,0 0-64 16,0 0 0-16,0 0 0 0,0 0-240 0,0 0-48 15,9 6-16-15,0-1 0 0,-9-5-32 0,13 2-16 16,0-3 0-16,0 4 0 0,-1 2-96 0,0-1 0 16,1-5-16-16,1 1 0 0,2 1-48 0,1 2 0 15,-1-3 0-15,2 0 0 0,0 0-80 0,0 1-32 16,1 0 0-16,-1-1 0 0,-1 0-144 0,0 0 192 0,-3 0-192 16,0-1 192-16,-1 0-192 0,0 1 128 0,-2-3-128 0,1 2 128 15,-2-1-128-15,0 1 160 0,1-2-160 0,-11 3 160 16,10 0 0-16,1 0 0 0,-11 0 0 0,11 0 0 15,-11 0-160-15,12-1 192 0,-12 1-192 0,11-1 192 16,-11 1-64-16,0 0-128 0,10-2 192 0,-10 2-64 16,0 0-128-16,0 0 128 0,0 0-128 0,0 0 128 15,0 0 32-15,0 0 0 0,0 0 0 0,0 0 0 16,0 0 80-16,0 0 16 0,0-9 0 0,0 9 0 16,-1-7-64-16,1 7 0 0,0-11 0 0,-2 3 0 15,1 0-192-15,1 8 176 0,-2-9-176 0,-1 3 160 16,-1-1-160-16,4 7 160 0,-4-6-160 0,4 6 160 15,-5-7-160-15,0 3 0 0,-2-1 0 0,7 5 128 16,-6-5-128-16,6 5 160 0,-6-4-160 0,6 4 160 16,-7-9-16-16,0 1 0 0,2-1 0 0,1 1 0 0,0 0 80 15,1 2 16-15,0-1 0 0,-1 1 0 16,0-2 0-16,0 1 0 0,0 1 0 0,0-1 0 0,4 7-32 0,0 0 0 16,0 0 0-16,0 0 0 0,-13-9-208 0,3 4 128 15,2 1-128-15,8 4 0 0,0 0 0 0,-9 0 0 16,-1 0 0-16,10 0 0 0,0 0 0 0,0 0-128 15,0 0 128-15,0 0-208 16,0 0-240-16,0 0-32 0,0 0-16 0,0 0 0 16,0 0-976-16,2 11-192 0,-2-11-32 0,6 11-11008 15,1 1-2208-15</inkml:trace>
  <inkml:trace contextRef="#ctx0" brushRef="#br3" timeOffset="193148.28">29721 5287 13823 0,'0'0'1216'0,"-9"1"-960"0,-2 1-256 0,2-1 0 16,0 2 3264-16,9-3 624 0,-9 1 112 0,9-1 32 16,-11 1-2336-16,11-1-464 0,-9 2-80 0,9-2-32 15,0 0-576-15,0 0-112 0,0 0-32 0,0 0 0 16,0 0-176-16,0 0-32 0,0 0-16 0,0 0 0 16,0 0 176-16,0 0 32 0,0 0 16 0,0 0 0 15,11 5 192-15,-1 0 48 0,2 0 0 0,1-2 0 16,-1-3 32-16,2 0 16 0,2 0 0 0,2-1 0 15,0-1-176-15,3 1-48 0,3-2 0 0,2 2 0 16,0 0-272-16,0-1-48 0,0 0-16 0,0 1 0 0,-1-1-128 16,-1 2 0-16,1-2 144 0,-1 2-144 0,-2 0 0 15,-3 0 0-15,-3 0 0 0,-2 2 128 0,-1-2-128 0,0 2 0 16,-2-1 0-16,-11-1 0 0,12 2 0 0,-12-2 0 16,7 4 0-16,-7-4 0 0,0 0 128 0,0 0-128 15,0 0 128-15,0 0-128 0,0 0 160 0,0 0-32 16,-3 11-128-16,-3-3 192 0,0-3-192 0,-3 0 144 15,-2 2-144-15,-2-4 128 0,-2 1-128 0,-4 2 0 16,0-1 0-16,-2 3 128 0,-4-2-128 0,-1 2 0 16,-1 0 0-16,-2 2 0 0,-1-1 0 0,-3 3 0 15,0 0 0-15,0 1 0 0,0 1 0 0,3 3 0 16,4 3 0-16,2-9 0 0,1-3 0 0,4 0 0 16,2 2 0-16,4 0 0 0,0-1 0 0,2-3 0 0,1 1 0 0,2-2 0 15,8-5 0-15,-4 12 0 0,3 1 0 0,1-13 128 16,0 0-128-16,0 0 192 0,0 0-192 0,0 0 192 15,6 6-64-15,2 1-128 0,-8-7 192 0,13 5-64 16,0-1-128-16,0-1 0 0,2-3 144 0,0 0-144 16,2 0 0-16,0 0 0 0,0-2 0 0,1 1 0 15,-1 1-176-15,0-1-48 0,0-3-16 0,1 0 0 16,1 0-96-16,-2 1-32 0,0-1 0 0,0 2 0 31,-2-2-336-31,1 3-64 0,-2-1 0 0,1-2-16 16,-2 3-1824-16,-2 0-352 0,0-1-80 0</inkml:trace>
  <inkml:trace contextRef="#ctx0" brushRef="#br3" timeOffset="194083.6">29739 5049 11967 0,'0'0'1072'0,"0"0"-864"0,-10-3-208 0,10 3 0 15,-9 0 1600-15,9 0 288 0,-10 3 48 0,10-3 16 16,-9 1-512-16,9-1-96 0,0 0-32 0,-9 2 0 16,9-2-208-16,-9 3-32 0,9-3-16 0,0 0 0 15,0 0 96-15,0 0 32 0,0 0 0 0,0 0 0 16,0 0 32-16,0 0 16 0,0 0 0 0,0 0 0 15,0 0 0-15,10 7 0 0,-10-7 0 0,15 5 0 16,-1-1-176-16,2 0-32 0,1-2-16 0,1-2 0 16,3-4-304-16,1 2-48 0,3 0-16 0,0 1 0 15,1-3-272-15,0 2-64 0,0 2-16 0,0-3 0 0,-1 2-128 16,1 2-32-16,1 3 0 0,-3-1 0 0,-5-2 96 0,-2 1 16 16,-4-2 0-16,-1 0 0 0,-12 0-240 0,12 0 0 15,-12 0 0-15,0 0 0 0,0 0 0 0,10 0 0 16,-10 0 0-16,0 0 144 0,0 0-144 0,0 0 0 15,0 0 0-15,10-1 128 0,-10 1-128 0,0 0 0 16,0 0-192-16,10 1 192 0,-10-1 0 0,0 0 0 16,0 0 0-16,10-1 0 0,-10 1 0 0,0 0 0 15,0 0 0-15,0 0 0 0,0 0 176 0,0 0 48 16,0 0 16-16,0 0 0 0,0 0-112 0,0 0-128 16,0 0 176-16,0 0-176 0,0 0 192 0,0 0-192 15,0 0 192-15,0 0-192 0,0 0 144 0,0 0-144 0,0 0 0 16,0 0 144-16,0 0-144 0,0 0 0 15,0 0 0-15,0 0 0 0,1-12 0 0,-1 5 0 0,0 7 0 0,0 0 0 16,0 0 0-16,0 0 0 0,0 0 128 0,0 0-128 16,0 0 0-16,0 0 0 0,0 0 0 0,0 0 0 15,0 0 144-15,0 0-144 0,0 0 160 0,0 0-160 16,0 0 144-16,0 0-144 0,0 0 128 0,0 0-128 16,0 0 176-16,0 0-48 0,0 0-128 0,0 0 192 15,0 0 0-15,0 0 0 0,-9-7 0 0,9 7 0 16,-9-5-64-16,9 5-128 0,-10-4 176 0,-1-1-176 15,1-2 240-15,1 2-64 0,1-2-16 0,-1 4 0 16,-3-4-160-16,1 2 0 0,1-2 0 0,0-1 0 16,-3 1 0-16,1-2 0 0,0-1 128 0,0 3-128 15,-1 0 0-15,0 1 0 0,0-4 0 0,2 4 0 16,0-1 0-16,1 1 0 0,1 1 0 0,2-1 0 0,1 3 224 16,6 3 16-16,0 0 0 0,0 0 0 0,-6-6-416 0,6 6-80 15,0 0 0-15,0 0-16 0,0 0 96 0,7-8 32 16,-1-1 0-16,5 8 0 15,2 5-368-15,1 0-80 0,1-2-16 0,-2-3 0 16,-3-5-1504-16,3 4-288 0,1 5-64 0,-1 0-17584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35:31.01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24117 3920 5519 0,'0'0'240'0,"0"0"64"0,0 0-304 0,0 0 0 16,0 0 0-16,0 0 0 0,0 0 3280 0,0 0 608 15,-7-2 112-15,7 2 32 0,0 0-2512 0,-9-2-496 16,9 2-112-16,-11-3-16 0,2 2-64 0,0-3-32 16,-2 1 0-16,1 2 0 0,-2 0-224 0,-1 1-32 15,-2 1-16-15,-2 2 0 0,-2-1-128 0,1 2-16 0,-3 1-16 16,2-2 0-16,-2 1-144 0,1 0-32 0,-1 0 0 0,3 1 0 16,1 0 144-16,2 0 32 0,0-2 0 0,2 1 0 15,1-3 208-15,2 2 64 0,1-1 0 16,9-2 0-16,0 0-320 0,0 0-48 0,0 0-16 0,0 0 0 15,0 0-256-15,0 0 128 0,0 0-128 0,0 0 0 16,10 0 208-16,1 0-64 0,1 0-16 0,-1 0 0 16,0 0 48-16,2 0 0 0,1-2 0 0,2 0 0 15,-1 1 64-15,4 1 16 0,0 0 0 0,2 0 0 16,0-1-16-16,0 1 0 0,0-3 0 0,-1 2 0 16,0 1-48-16,0 0 0 0,-2 0 0 0,-3 0 0 15,0 4-64-15,-1-3 0 0,-1 2-128 0,-1 1 192 16,-12-4-192-16,12 0 144 0,-12 0-144 0,0 0 128 15,0 0-128-15,0 0 160 0,2 17-160 0,-6-8 160 0,-6-7-32 16,-3-2 0-16,-1 7 0 0,-3-3 0 0,-3 1 64 0,-1 1 0 16,-4 1 0-16,-2 1 0 0,-3-2 64 0,0 1 32 15,0 1 0-15,3-2 0 0,-1 3-32 0,1-1 0 16,-2 0 0-16,2 1 0 0,1-1-128 0,4 0-128 16,1-2 192-16,3 1-192 0,2-2 128 0,3 0-128 15,2 0 0-15,11-5 0 0,-7 3 0 0,7-3 0 16,0 0 0-16,0 0 0 0,0 0 0 0,0 0 128 15,0 0-128-15,13 1 0 0,1-2 192 0,0 0-192 16,2-2 192-16,3 2-192 0,4-2 176 0,1 1-176 16,1-2 160-16,0 0-160 0,0 1 176 0,0 2-176 15,-1-4 192-15,1 1-192 0,1 0 128 0,-1 0-128 16,-3 0 0-16,0 0 0 0,-1-1 0 0,-3 1 128 0,-2 1-128 0,-2 1 0 16,-2 0 128-16,-2 1-128 0,-10 1 0 0,11 0 0 15,-11 0 0-15,0 0 0 0,0 0 0 0,0 0 0 16,0 0 128-16,0 0-128 0,-5 8 144 0,-2 0-144 15,1-3 256-15,-5 1-64 0,-3 0 0 0,-4 0 0 16,-2 3 0-16,-1-1 0 0,-2 4 0 0,-1-2 0 16,0-1-192-16,0 1 0 0,2-1 128 0,1 0-128 15,1-5 0-15,2 1 144 0,1 1-144 0,3 1 128 16,1-2-128-16,4-1 0 0,9-4 0 0,0 0 128 16,0 0-128-16,0 0 0 0,0 0 0 0,0 0 0 15,0 0 0-15,9 8 0 0,1-3 0 0,2 0 0 16,1-2 0-16,3 0 0 0,2-2 128 0,2 0-128 15,0-1 0-15,4 0 128 0,-1 0-128 0,2 0 128 16,0 1-128-16,-2-1 0 0,-2 0 0 0,0 0 0 0,0 2 0 0,0 0 0 16,-2-2 0-16,-2 2 0 0,-2 0 0 0,-4 1 0 15,0 1 0-15,-11-4 0 0,0 0 0 0,0 0 0 16,0 0 0-16,4 8 0 0,-4 1 128 0,-3 1-128 16,-2 2 0-16,-2-2 128 0,-4-2 32 0,-2 0 0 15,-2 1 0-15,-2-2 0 0,-2-1 16 0,-3 2 0 16,-3-3 0-16,-1 2 0 0,-2 1 16 0,0-1 0 15,-1 0 0-15,2 1 0 0,1 0-64 0,2 1-128 16,2 0 192-16,2 1-64 0,2-2-272 0,2-1-64 16,2 0-16-16,2-7 0 0,1-6 224 0,2 3-144 15,9 3 144-15,-10 3-128 16,10-3-944-16,-5 10-176 0,3 6-32 0,-1-8-16 16,3-8-1392-16,0 0-256 0,0 0-64 0</inkml:trace>
  <inkml:trace contextRef="#ctx0" brushRef="#br0" timeOffset="814.66">23823 4760 9215 0,'0'0'816'0,"-11"2"-656"0,2-4-160 0,9 2 0 0,-10 0 4992 0,10 0 960 15,0 0 192-15,0 0 32 0,0 0-4256 0,0 0-864 16,-9 2-160-16,9-2-48 0,0 0-528 0,0 0-96 16,0 0-32-16,0 0 0 0,0 0-192 0,-8 6 128 15,8-6-128-15,-7 7 0 0,7-7 192 0,0 0-48 16,0 0-16-16,0 0 0 0,0 0 624 0,0 0 112 16,0 0 32-16,0 0 0 0,0 0 64 0,0 0 0 0,0 0 16 0,0 0 0 15,0 0-288-15,0 0-64 0,13 1-16 0,-1-1 0 16,0 0-224-16,0 0-32 0,-1 1-16 0,2-1 0 15,0-1-176-15,2 1-32 0,0 0-128 0,1 1 192 16,1 2-192-16,1-3 0 0,3 0 0 0,0 1 0 16,0 2 0-16,1 0 0 0,0-6 0 0,0 3 0 15,-1 3 0-15,0-3 0 0,0 0 0 0,0 0 0 16,-3 0 0-16,-1 2 128 0,0 1-128 0,-4-2 0 16,-1 0 128-16,-2 2-128 0,-10-3 0 0,11 3 0 15,-11-3 0-15,0 0 0 0,7 10 0 0,-1-3 0 16,-6-7 128-16,0 0-128 0,0 9 0 0,-2 0 0 15,-2 1 144-15,0 1-144 0,-1-1 128 0,-1 2-128 16,-3 0 0-16,-2-2 128 0,-1 0-128 0,-1 3 0 16,-1-1 0-16,0 0 0 0,-3 0 128 0,-1-2-128 15,-1-2 0-15,0 1 0 0,-2-1 0 0,0 1 128 16,-2 1-128-16,0 0 0 0,1-1 0 0,1 0 0 0,2 0 0 0,1 0 0 16,1 1 0-16,0 1 0 0,1 1 0 0,3-2 0 15,0-1 0-15,2 3 0 0,2 0 0 0,3-3 0 16,6-9 0-16,-7 13 0 0,7-13 0 0,-4 12 0 15,4-12 0-15,0 14 0 0,0-14 0 0,3 14 0 16,1-1 0-16,0-1 128 0,-4-12-128 0,6 10 128 16,2-2-128-16,1 0 128 0,0 1 0 0,2-4-128 15,1 2 192-15,1-2-64 0,1-2 48 0,0 1 0 16,1-2 0-16,2 2 0 0,1-1-48 0,0 1-128 16,0-2 192-16,2 2-64 0,-1-4-128 0,0 2 0 15,-2 0 0-15,1-1 128 0,1 1-128 0,1-1 0 0,0 0 0 16,-2 1 128-16,1-2-128 0,1-2-144 0,-1 1 144 0,4-2-208 31,0 1-1584-31,3-1-304 0,2-2-64 0</inkml:trace>
  <inkml:trace contextRef="#ctx0" brushRef="#br0" timeOffset="2371.79">30145 3976 25215 0,'0'0'1120'0,"0"0"224"0,-8-4-1072 0,8 4-272 0,-8-4 0 0,8 4 0 15,-12-4 640-15,3 6 64 0,3 6 0 0,-2-2 16 16,-1-3-144-16,-1-3-48 0,1-1 0 0,0 1 0 16,9 0 48-16,-12 1 0 0,2-2 0 0,0-3 0 15,-2-5 80-15,1 4 32 0,1 2 0 0,0 1 0 16,-2 0-32-16,-1 4 0 0,-3 0 0 0,1 1 0 15,-2-1-80-15,0 1-32 0,1 0 0 0,2-1 0 16,-1 1-32-16,2 0 0 0,0-2 0 0,4 1 0 16,9-2-304-16,0 0-64 0,-9 3-16 0,9-3 0 15,0 0-128-15,0 0 0 0,0 0 0 0,0 0 128 16,0 0-128-16,0 0 0 0,0 0 0 0,13 0 0 0,1-3 0 16,2 2 0-16,0 0 0 0,1-2 0 0,1 1-144 0,0-1 144 15,0 0 0-15,2-1 0 0,-2 2 0 0,0-1 0 16,1 1 0-16,0 0 0 0,-1 1 0 0,-2 0 0 15,0 1 0-15,-3 0 0 0,-3 0 0 0,-10 0 0 16,0 0 0-16,0 0 0 0,0 0 0 0,0 0 0 16,0 0 0-16,0 0 0 0,-9 2 0 0,-4 2 0 15,-6-2 128-15,-4 0-128 0,0 1 0 0,-4 1 0 16,-3 0 0-16,-3 0 0 0,-1-1 128 0,1 1-128 16,1 0 0-16,2 3 144 0,0-5 48 0,2 4 0 15,1 0 0-15,2 2 0 0,2 0-16 0,3-2 0 16,6-2 0-16,1 0 0 0,1 0-176 0,3 0 0 15,9-4 0-15,0 0 0 0,0 0 0 0,0 0 0 0,0 0 0 0,0 0 0 16,0 0 0-16,11 10 0 0,0-2 0 0,4-3 0 16,3-1-128-16,1-1 128 0,2-4 0 0,1-1 0 15,1 0 0-15,-1 0 0 0,0 1 0 0,3 0 0 16,-1 1 0-16,0-3 0 0,-3 3 0 0,0 0 0 16,-3 0 0-16,-2 0 0 0,-3-1 0 0,-2 1 128 15,-11 0-128-15,0 0 0 0,0 0 0 0,0 0 0 16,0 0 0-16,0 0 128 0,0 0-128 0,0 0 128 15,0 0 0-15,-4 10 0 0,-2-2 0 0,-2 0 0 16,-2-2-128-16,-1 2 128 0,-2 0-128 0,0 0 128 16,-3-2-128-16,2 2 0 0,0 0 0 0,-1 0 0 15,2-2 0-15,3 1 0 0,2-2 0 0,8-5 0 16,-9 5 0-16,9-5 0 0,0 0 0 0,0 0 0 0,0 0 128 16,0 0-128-16,0 0 0 0,0 0 128 0,13 6-128 0,1-1 0 15,3-5 0-15,3 0 0 0,1 0 0 0,1 0-144 16,1 0 144-16,2-4-208 0,0 0 208 0,0 1 0 15,-2 1 0-15,2-1 0 0,-2 1 0 0,-2-1 0 16,-2 0 0-16,-4-1 0 0,0 2 0 0,-2-1 0 16,-2 1 0-16,0 0 0 0,-11 2 0 0,0 0 0 15,0 0 0-15,0 0 0 0,0 0 192 0,0 0-192 16,0 0 192-16,0 0-192 0,-7 8 256 0,-2 3-64 16,-4-1-16-16,-3 0 0 0,-2 1-48 0,-4-1-128 15,-3-1 192-15,-1 2-64 0,-3-2 64 0,-1 0 0 0,-1 3 0 16,0-3 0-16,0 1-16 0,-1 1 0 0,2 2 0 0,4-3 0 15,1 3-176-15,5 0 0 0,0-2 0 0,4 1 0 16,1 1 128-16,2 1-128 0,2-4 128 0,2 1-128 16,1 0 0-16,2 0-224 0,2-3 32 15,1-2 0 1,3-6-208-16,0 0-48 0,0 0 0 0,0 0 0 16,0 0-1632-16,0 0-336 0,11-1-64 0</inkml:trace>
  <inkml:trace contextRef="#ctx0" brushRef="#br0" timeOffset="3113.59">29753 4714 8287 0,'0'0'736'15,"0"0"-592"-15,0 0-144 0,0 0 0 0,0 0 3856 0,0 0 752 16,0 0 128-16,0 0 48 0,0 0-2848 0,0 0-560 0,0 0-112 0,0 0-32 16,3-7-176-16,-3 7-32 0,0 0-16 0,0 0 0 15,7-9-128-15,-1 2-32 0,2 1 0 0,-8 6 0 16,10 0-176-16,1 1-32 0,0 0-16 0,1 1 0 16,1-2-176-16,2 1-48 0,-1-1 0 0,2 1 0 15,-1-1-96-15,2 0-32 0,1 0 0 0,1-1 0 16,-1 0-112-16,2-1-32 0,-1 0 0 0,1-1 0 15,-1 2-128-15,-1-2 192 0,-1 1-192 0,0-1 192 16,-1 2-192-16,-3 1 128 0,-3 0-128 0,1 0 128 16,-11 0-128-16,10 0 128 0,-10 0-128 0,0 0 128 15,11 4-128-15,-11-4 0 0,0 0 0 0,0 0 0 16,0 0 0-16,-3 11 128 0,-2 0-128 0,-2-1 128 16,0 2-128-16,-3-2 128 0,-1 1-128 0,-2 1 128 0,-4-2-128 15,0 2 128-15,-3 0-128 0,1 2 128 0,-1 2-128 0,-2-2 0 16,-3 4 0-16,0 0 0 0,-1 2 0 0,2-1 0 15,-3 2 0-15,3-2 0 0,-1-1 0 0,3-4-144 16,1-1 144-16,3 2-208 0,1-2 208 0,2-3 0 16,1-1 0-16,1-1 0 0,1 1 0 0,2-2 0 15,1-3 0-15,1 2 0 0,0-1 0 0,8-5 0 16,0 0 0-16,-6 8 0 0,6-8 0 0,0 0 0 16,0 0 0-16,0 0 0 0,-6 8 176 0,6-8-176 15,0 0 160-15,4 10-160 0,-4-10 288 0,8 8-32 16,-8-8-16-16,14 7 0 0,1-3 0 0,-1-1 0 15,2 0 0-15,2-3 0 0,2 1-96 0,0 2-16 0,4 0 0 0,2-2 0 16,1-1 0-16,2 0-128 0,1 0 192 0,-1 0-64 16,-3 0-128-16,0-1 0 0,-1 1 0 0,1 0 0 31,-2 0-1632-31,1 0-256 0,-3 0-48 0,1 0-16464 0</inkml:trace>
  <inkml:trace contextRef="#ctx0" brushRef="#br1" timeOffset="12629.45">1824 7985 9215 0,'-8'-6'816'0,"-1"0"-656"16,2-2-160-16,-2-2 0 0,0 0 3344 0,0 0 640 15,3 1 128-15,-1 2 32 0,2 1-2416 0,5 6-464 16,-5-7-112-16,5 7 0 0,0 0-224 0,-6-5-32 16,6 5-16-16,0 0 0 0,0 0-224 0,0 0-32 15,0 0-16-15,0 0 0 0,0 0-160 0,0 0-16 16,0 0-16-16,7 12 0 0,-1-2-48 0,2 1-16 15,1 0 0-15,2-1 0 0,-2 1 64 0,1 0 16 16,1-2 0-16,1 1 0 0,-1 1 0 0,4 2 0 16,0 1 0-16,1-2 0 0,-4-4-48 0,1-1 0 15,0 3 0-15,1 1 0 0,2 2-32 0,-2-2-16 16,-1-3 0-16,1 2 0 0,1 3-96 0,-1 0-32 16,-1 0 0-16,3 2 0 0,-2-2-48 0,0 0-16 0,2 0 0 0,1 1 0 15,0 0-16-15,1 2 0 0,3 1 0 0,0-3 0 16,-2 1 96-16,1-4 16 0,1 2 0 0,1-1 0 15,0-1-240-15,2 2 0 0,0 1 0 0,3 2 0 16,-3 0 0-16,0 3 128 0,-2 2-128 0,0-1 144 16,2 0 48-16,-4 2 0 0,-1 2 0 0,-1-1 0 15,-1 1-192-15,0 2 192 0,-3-6-192 0,-1 3 192 16,0-4 112-16,2 1 16 0,-2-2 16 0,0 0 0 16,-2-1-336-16,4-2-288 0,-2 2 48 0,-1-3 16 15,-1 0 224-15,2-1 0 0,2-1 0 0,0 1 0 16,1 0 0-16,0 0 0 0,1 0 0 0,-1 0 0 15,1 1 0-15,3 2 0 0,0 0 0 0,0 1 0 16,1 2 160-16,0 0-160 0,0 1 128 0,0 3-128 16,0-1 0-16,-2 0 0 0,-2 0 0 0,0 0 0 0,0 0 0 0,0-1 0 15,-3-1 0-15,1-1 0 0,-2 0 0 0,1-1 192 16,-1-6 0-16,1 1 0 0,2 0-192 0,-2 0 0 16,2-3 0-16,0 2 0 0,-1-3 0 0,1 1 0 15,0 1 0-15,1 2 0 0,1-3 128 0,0 1-128 16,-1 2 0-16,3 0 128 0,-2 1-128 0,1-1 128 15,1 3-128-15,0 3 128 0,-1 1-128 0,2-2 128 16,0 4-128-16,0-2 128 0,-2 1-288 0,1 1-64 16,-2 0-16-16,0-1 0 0,1 0 400 0,0-2 80 15,-1-2 16-15,-1 2 0 0,-2-2-256 0,2-3 0 16,0-2 128-16,-1-2-128 0,0-1 160 0,1 0-16 16,0 0 0-16,1 1 0 0,1 0-144 0,-1 3-176 0,0 0 48 0,0 0 0 15,2 1 128-15,-1 2 0 0,2 0 0 0,0 1 0 16,1-2 0-16,0 4 0 0,1 0 0 15,-1 5 128-15,0 0-128 0,0 1 0 0,-2 0 0 0,1 0 0 16,-2-1 0-16,1 0 0 0,-1-1 0 0,1 0 0 16,-2-3 0-16,0 3 0 0,3-5 0 0,-3-1 0 15,-1-3 0-15,2 2 0 0,-1-2 0 0,3 0 0 16,0 5 0-16,1-4 144 0,0 4-144 0,1 0 0 16,1 2 128-16,2 1-128 0,0 0 0 0,1 4 0 15,1 3 128-15,-1 1-128 0,-1 1 0 0,0 1 0 16,0-1 0-16,-1 0 0 0,-1-1 0 0,-2-1 0 15,-1-2 0-15,2-3 0 0,-1-5 0 0,2 1 0 16,-3-5 0-16,1 4 0 0,2-2 0 0,4 0 0 0,-1 1 128 16,2-1-128-16,2 2 0 0,0 0 0 0,-1 0 192 0,3 3-64 15,-2 4 0-15,-1 2-128 0,0 2 0 0,-2 0 0 16,-2 0 0-16,-1 0-144 0,-1-2 512 16,1 0 96-16,0-2 32 0,2-4 0 0,-1-2-496 0,3-3-288 15,2-3 32-15,2 2 16 0,-1 0 240 0,4-1 0 16,0 2 0-16,1 1 0 0,-2 0 0 0,-3 2 0 15,0-2 0-15,-4 3 0 0,-2-2 272 0,1 6 0 16,-4 1 0-16,2 2 0 0,-2 2-416 0,2 0-96 16,0-2-16-16,0 1 0 0,1-2 256 0,1 0 0 15,2-3 0-15,2 0 0 0,2-3 0 0,-1-1 0 16,2-1 0-16,-3-1 0 0,-1-2 0 0,-1 1 0 0,-3-3 0 16,0 2 0-16,-1-1 0 0,-3-2 0 15,2 2 0-15,-2-2 0 0,0 0 144 0,1 1-144 0,1 2 0 0,1-1 144 16,1 4-16-16,1 3 0 0,2-1 0 0,2 3 0 15,2 0-128-15,-1 2 0 0,1-1 144 0,-2 1-144 16,0 0 0-16,-2-1 0 0,-2-2-160 0,1-2 160 16,-5 1-208-16,1-4 64 0,-1-5 16 0,1 0 0 15,-2 2 320-15,3-2 80 0,-2-2 16 0,1 4 0 16,-1-3-288-16,2 2 0 0,1-1 0 0,1 1 0 16,2 1 0-16,1 3 0 0,0-4 0 0,0 6 0 15,-1 1-144-15,-3 1-96 0,-2 4-16 0,1 0 0 16,-1 1 416-16,-2 1 80 0,0 0 16 0,0 1 0 15,0-2-256-15,2 0 0 0,1-3 0 0,-2-2 0 16,2-5 0-16,2 3 0 0,2-4 0 0,2 2 0 16,0 1 0-16,2 1 0 0,1 0 0 0,0 0 0 15,0 3 0-15,-2 0 128 0,-2 0-128 0,-1 6 0 0,-3 2 0 16,0 2 0-16,-1-4 0 0,0 3 0 0,1 1 0 0,0-2 0 16,0-2 0-16,3-3 0 0,2-1 128 0,1-3-128 15,2-3 0-15,4 4 0 0,-1-1 144 0,-1 0-144 16,-1 0 128-16,-1 2-128 0,-1-1 0 0,-2 0 128 15,-3 4-128-15,2 0 0 0,-2 3 0 0,2 1 128 16,-1-1-128-16,3 1 0 0,4 2 0 0,1-2 0 16,3-1 128-16,3 0-128 0,0-2 0 0,1-2 0 15,-2-1 0-15,-3-1 0 0,-3 0 208 0,-1-1-32 16,1 2-16-16,-2 0 0 0,-2-2-160 0,3 6 0 16,4 2 0-16,3 3 0 0,5 4-176 0,4 2 48 15,0-1 0-15,-3 2 0 0,-4-7 128 0,-1-2 192 0,-2-4-32 16,-1-3-16-16,1-5-144 0,-1 1 0 15,2 0 0-15,3 0 0 0,2 0 0 0,2 1 0 0,0 1-160 0,-1 4 160 16,-3 3 0-16,-4 0 160 0,-3 2 0 0,0 1 0 16,0 1-160-16,1-1-176 0,0 1 48 0,3-2 0 15,3-4 304-15,2 0 64 0,3-1 16 0,-3-2 0 16,-2 1-256-16,-3-1 0 0,-4-1 0 0,-4 0 0 16,-3-2 0-16,2 3 128 0,1 0-128 0,1 2 0 15,-1 3 0-15,2 0 0 0,2 3 0 0,1-1 0 16,0 1 0-16,0-2 176 0,-2-1-176 0,-2-1 160 15,-2-2-160-15,-2-2 0 0,-5-3 0 0,-1-1 0 16,-2-4 0-16,-1 0 0 0,1 0 0 0,-1-2 0 0,-3 0 0 16,1-1 0-16,-1 0 0 0,2 2 0 0,0 1 0 0,0-1 0 15,0 1 0-15,1 0 0 0,-1 1 0 16,1 0 128-16,-1 2-128 0,0-2 0 0,0 1 192 0,-2 0-64 16,-1-1 0-16,1 0 0 0,-2 0-128 0,-2 1 0 15,0-4 0-15,-2 1 0 0,1-2 0 0,-2 1 0 16,-2-2 0-16,1-2 0 0,-2 0 0 0,0-1 0 15,0 1 0-15,-1 0 0 0,1 0-320 0,-1-3 48 16,-2 0 16-16,2 1 0 16,-1-2-512-16,0 4-112 0,-7-11-16 0,0 0 0 0,0 0 608 0,0 0 112 15,11 4 32-15,-11-4 0 0,10 5-112 0,-10-5 0 16,11 8-16-16,-11-8 0 16,0 0-1552-16,10 2-304 0,-10-2-64 0,0 0-17200 0</inkml:trace>
  <inkml:trace contextRef="#ctx0" brushRef="#br2" timeOffset="17157.32">2498 16218 21183 0,'0'0'1888'0,"0"0"-1504"15,0 0-384-15,12-6 0 0,-1 0 896 0,4-1 96 16,-2 1 32-16,2-2 0 0,1-1-688 0,1 0-128 16,0-2-16-16,3 0-16 0,-1-1 208 0,1-1 64 15,-2-2 0-15,3-3 0 0,1 1-48 0,1-2 0 16,1-4 0-16,-1 0 0 0,3-3 80 0,3-3 16 16,1-1 0-16,0 0 0 0,0-2 16 0,1 0 0 15,1 1 0-15,-1 0 0 0,1 0-128 0,1-1 0 16,0 2-16-16,-1-2 0 0,1-1 112 0,1 0 32 15,0 0 0-15,1-3 0 0,1-1-160 0,2-4-32 16,3-1 0-16,-1 1 0 0,0 0-112 0,1 2-16 16,-1 1-16-16,-2 2 0 0,-3-1-32 0,0 6 0 15,2 1 0-15,-1-2 0 0,-3-4 16 0,2-4 0 0,0-4 0 0,5-6 0 16,1 3 64-16,2 1 16 0,2 2 0 0,-4 4 0 16,0 6 64-16,-2 0 16 0,-5 4 0 0,0-4 0 15,-3-1-320-15,-1-3 160 0,-1-1-160 0,2-4 128 16,1-5-128-16,2 1 0 0,3-3 0 0,2 6 128 15,4 5-128-15,-3 4 128 0,0 2-128 0,-4 4 128 16,-2 1-128-16,-1 2 128 0,-6-3-128 0,0-1 128 16,-1-3-128-16,2-3 128 0,-2-5-128 0,-1 2 128 15,1-6 0-15,2 4 0 0,1 5 0 0,2-1 0 16,5 2 128-16,0 5 32 0,2 4 0 0,-2 1 0 16,-2 2-128-16,-2 1-32 0,-2-1 0 0,-3 3 0 15,-4-5 0-15,2-1 0 0,-4-3 0 0,0-1 0 16,0-1 0-16,-2-2 0 0,1-2 0 0,1 1 0 15,1 1-128-15,1 2 0 0,2 4 0 0,1 1-176 0,2 1 176 16,2 1 0-16,0 2 0 0,-1 1 0 0,3 1 160 0,-5 1 16 16,-1 1 0-16,-1 0 0 0,-2-2-176 0,-2 2 0 15,-1-4-160-15,-2-2 160 0,-4-2 0 0,1 0 0 16,3-4 0-16,-1 3 0 0,-1-2 0 0,-2 2 0 16,2-1 128-16,1 2-128 0,-2 0 0 0,2 4 160 15,0 1-160-15,1 2 128 0,2 0-128 0,0 2 0 16,0 2 144-16,1-3-144 0,1 2 160 0,2 0-32 15,-1 1-128-15,1 0 192 0,-2 0-192 0,-1-1 0 16,-3-1 128-16,0 0-128 0,1-4 0 0,-2 2 144 16,-1-2-144-16,-1-1 128 0,-2 0-128 0,0-1 0 15,-1 0 0-15,-1 2 0 0,1 0 0 0,0 0 128 0,1 0-128 16,0 3 128-16,0 0-128 0,0 1 128 16,0-1-128-16,1 2 128 0,1 0-128 0,3 1 192 0,-1-1-192 0,1 2 192 15,0-1-192-15,2 2 160 0,-1-1-160 0,2 0 160 16,0 1-160-16,1 0 0 0,2 0 0 0,-2 0 0 15,0-3 0-15,-1 2 0 0,-3-3 0 0,1 1 0 16,-1-1 0-16,0-4 0 0,-1-1 192 0,0 0-64 16,-1 0-128-16,-2 0 0 0,0-3 0 0,2 1 0 15,0 2 0-15,-1 1 0 0,2 0 0 0,-1 2 0 16,-1 1 176-16,2-1-48 0,0 1-128 0,3 3 192 16,-1-5-192-16,1 3 144 0,3 0-144 0,2 0 128 15,1 1-128-15,3 1 0 0,0-2 144 0,-1 0-144 16,1 0 192-16,0-3-48 0,-2-3 0 0,0-3 0 15,-3-3-144-15,-2-1 0 0,-1 0 0 0,1-1 0 16,2-2 0-16,-1 2-224 0,-1 2 80 0,0 1 16 16,1 2 128-16,0 1 0 0,2 1 0 0,1 1 0 0,0-1 0 0,1 4 0 15,3 1 0-15,2 0 0 0,0-3 0 0,-1-2 0 16,1-1 0-16,-4-1 0 0,1-10 0 0,-2 2 128 16,-2-1-128-16,1-2 0 0,0 1 0 0,0 2 0 15,1 1 0-15,0 3 0 0,3 2 0 0,3-1 0 16,0 0 0-16,5 0 128 0,4 5-128 0,0-2 0 15,-2-2 0-15,0-4 0 0,-2-6 0 0,-1-3 128 16,-5 0-128-16,1-1 0 0,0-1 0 0,-1 3 128 16,-1 0-128-16,3 7 0 0,2-3 0 0,4 5 0 15,6 1 0-15,1-1 128 0,-1 2-128 0,-1-6 0 16,-3-5 0-16,-1-7 0 0,-3-3 0 0,-1 0 128 0,-4 1-128 16,3 3 0-16,0 3 0 0,3 3 0 0,3 1 0 0,2 5 0 15,3-3 0-15,-1 1 0 0,-3-6 0 0,-1-2 128 16,-3-6-304-16,-3 1-48 0,-3-1-16 0,-2 5 0 15,2 3 400-15,-2 3 80 0,0-2 16 0,3 6 0 16,0 1-256-16,4-1 0 0,2-1 0 0,2-4 0 16,0-1 0-16,-2-5 0 0,-3-5 0 0,-2 6 0 15,-3 2 0-15,0 2-288 0,-2 3 32 0,0 3 16 16,-3 4 400-16,2 0 80 0,1-3 16 0,1-2 0 16,0 0-256-16,3-3 0 0,3-2 0 0,1 0 0 15,-2-1 0-15,-1 0 0 0,0 4 0 0,-2 6 0 16,0 3 0-16,-5 4 0 0,-2-2 0 0,-1 5 0 15,-1-2-176-15,0 1-80 0,0 1 0 0,-1-2-16 16,1 1 416-16,-1-1 96 0,2 1 16 0,0-2 0 0,0-2-256 16,1 2 0-16,0 0 0 0,0-1 0 0,0 0 0 0,0 1 0 15,-1 1 0-15,-3 3 0 0,-1 1-144 0,-2 3-80 16,1 2-16-16,-3 3 0 0,-2-1 240 16,0 2 208-16,-3 1-32 0,1 2-16 15,0 2-1824-15,0 0-352 0,0 1-80 0,-3-1-17440 16</inkml:trace>
  <inkml:trace contextRef="#ctx0" brushRef="#br3" timeOffset="22326.52">15899 9794 24879 0,'0'0'2208'0,"-4"-2"-1760"16,4 2-448-16,0 0 0 0,0 0 3280 0,0 0 576 15,-9 0 112-15,9 0 32 0,-8 1-3184 0,0 1-640 16,-1 2-176-16,0 2 0 0,-2 1 0 0,0 4 0 16,-4 1 0-16,-2 2 0 0,-2 2 0 0,-2 3 0 15,-2 1 0-15,-2 6 0 0,0 1 144 0,-2 6 32 16,-2 7 0-16,-1-1 0 0,-3 4 336 0,-1-2 64 16,-2-2 0-16,-1-5 16 0,0-10-112 0,0 1-32 15,2-4 0-15,5 0 0 0,0-3-320 0,0 2-128 0,5-3 0 0,2-2 144 16,1 0-352-16,2-2-80 0,2-3-16 0,0 1 0 31,-2-2-800-31,6-3-176 0,3 1-16 0,2-3-16 16,-1-2-1472-16,2-2-288 0,0-2-64 0</inkml:trace>
  <inkml:trace contextRef="#ctx0" brushRef="#br3" timeOffset="22625.49">15204 9854 19343 0,'0'0'1728'0,"-3"-9"-1392"0,1 2-336 0,2 7 0 15,0 0 5664-15,0 0 1056 0,9 3 224 0,3 1 32 0,2 1-5376 0,2 3-1072 16,-1 2-208-16,3 3-64 0,2 2-16 0,1 3-16 16,1 2 0-16,2 4 0 0,-2 2-224 0,1 6 144 15,-1 0-144-15,0 4 128 0,-2 0-128 0,-2-1 0 16,-1-1 0-16,0-1 0 0,-1-3 0 0,-2-3 0 15,-1-1 0-15,-1-5 0 0,-3 1-208 0,1-1 80 16,2 3 128-16,1 0-208 16,0 0-240-16,0 2-64 0,0 1 0 0,2 1 0 15,-1 0-144-15,3-4-48 0,0-2 0 0,1 0 0 16,2 2-1808-16,-1-5-368 0,1-2-80 0,-1-3-16 0</inkml:trace>
  <inkml:trace contextRef="#ctx0" brushRef="#br3" timeOffset="22948.31">16178 10544 21183 0,'0'0'1888'0,"0"0"-1504"0,0 0-384 0,0 0 0 0,0 0 5152 0,0 0 960 15,0 0 192-15,0 0 32 0,6 9-4992 0,2 3-1024 16,-1-2-192-16,-1 3-128 0,-1 3 0 0,1 3 0 16,0 3 0-16,-1 1 0 0,1 0 0 0,-1 1 0 15,-1 0 0-15,-2 0 0 0,1-1 0 0,-2-1 0 16,2 1 0-16,-2-3 0 0,0 0-256 0,1 2 0 15,0 0 0-15,1 0 0 16,0-1-624-16,0 0-112 0,1 1-32 0,2-1-11168 16,-1 1-2240-16</inkml:trace>
  <inkml:trace contextRef="#ctx0" brushRef="#br3" timeOffset="23610.51">15639 12194 31503 0,'0'0'1392'0,"0"0"288"0,0 0-1344 0,0 0-336 15,0 0 0-15,0 0 0 0,0 0 224 0,0 0-32 0,0 0 0 0,0 0 0 16,0 0-192-16,0 0 0 0,0 0-192 0,0 0 192 16,0 0 160-16,3 12 144 0,-3-12 16 0,-7 12 16 15,-2-3 816-15,0 3 144 0,0-1 48 0,0 4 0 16,-3 0-144-16,1 4-32 0,-1-1 0 0,-1-1 0 16,0 5-336-16,-2-1-80 0,-3-4-16 0,0 2 0 15,0 3-96-15,-5 2-32 0,-3-3 0 0,-2 1 0 16,-4 1-336-16,1 1-64 0,1-1-16 0,1 2 0 15,3 0-192-15,2 0 0 0,0-2 0 0,3-1 0 16,2-1-336-16,0-1-16 0,3-5 0 0,0 0 0 16,2-1-592-16,3 2-112 15,2-1-32-15,1-2 0 0,-1-2-1984 0,-1-6-416 0,-1-6-80 0</inkml:trace>
  <inkml:trace contextRef="#ctx0" brushRef="#br3" timeOffset="23910.29">15115 12215 47167 0,'0'0'2096'0,"0"0"416"0,0 0-2000 0,0 0-512 16,2 16 0-16,3-2 0 0,4 2 528 0,4-2 16 0,1 0 0 15,5 2 0-15,1 0-544 0,4-1-320 0,1 2 32 0,1 0 16 16,0 3 272-16,1-3-192 0,2 2 192 0,-2 1-160 16,-1 3-48-16,0 1-16 0,-1-1 0 0,-1 3 0 15,-2 0-48-15,-1 7-16 0,-2 1 0 0,1 1 0 32,-3 0-176-32,0-1-48 0,0-1 0 0,0-3 0 15,0-3-448-15,-1-2-112 0,-1-7-16 0,0 0 0 16,1-3-1408-16,0-2-304 0,-1 0-48 0</inkml:trace>
  <inkml:trace contextRef="#ctx0" brushRef="#br3" timeOffset="24422.62">15931 12817 29487 0,'0'0'2624'0,"6"-9"-2112"16,-1-1-512-16,1-1 0 0,1 1 2560 0,1 1 384 16,2-3 96-16,1 2 16 0,-1-1-2512 0,0 2-544 15,0 0 0-15,0 1 0 0,0 0 0 0,1-1 256 16,-1 0-48-16,2 3 0 0,0 0-208 0,-1 0 0 15,3-1 128-15,0-3-128 0,0 1 448 0,2 1 32 0,1 0 16 0,-2 2 0 16,1-1-48-16,0 1 0 16,-2 0 0-16,-1 2 0 0,-1 2-64 0,0 1 0 0,-2 1-16 0,0 2 0 15,-10-2-368-15,10 7-128 0,-4 2 0 0,-1 1 0 16,-2 3 128-16,-3 3 224 0,-1 1-48 0,-2 1-16 16,-1 4-160-16,-2 4 0 15,-4 2 0-15,0 0-176 0,0 0 176 0,-2-1 0 0,0-1 0 0,2 3-128 16,-3-4 128-16,1-2 176 0,0-2-48 0,2 1 0 15,-2-2 160-15,2-1 32 0,2 0 0 0,1-1 0 16,1 0-192-16,1 0-128 0,1 1 192 0,1 1-192 16,0 0 0-16,2 0 0 0,2-3 0 0,2-1 0 15,0 3 128-15,1-2-128 0,-1 0 192 0,4 0-192 16,-1-3 0-16,4-1 0 0,0-1 0 0,2-1 0 16,1-1 0-16,1-4 0 0,2 1 0 0,1-5 0 0,2 2-288 0,2-4 32 15,5-4 16-15,2 2 0 16,0-4-368-16,5-3-80 0,3 0-16 15,1-4-12704-15,-2-4-2544 0</inkml:trace>
  <inkml:trace contextRef="#ctx0" brushRef="#br3" timeOffset="26911.3">16927 10269 8287 0,'0'0'368'0,"0"0"80"0,0 0-448 0,0 0 0 0,0 0 0 0,0 0 0 16,-2-9 4272-16,2 9 768 0,0 0 144 0,0 0 48 15,1-10-3952-15,-1 10-768 0,4-6-176 0,-4 6-16 16,0 0 32-16,7-4 16 0,-7 4 0 0,10-1 0 16,0-2 112-16,-10 3 32 0,12 0 0 0,1 3 0 15,0-3 304-15,0 1 64 0,-1 0 16 0,1 1 0 16,0-2 32-16,3 0 16 0,1 0 0 0,2 1 0 15,2 0-272-15,0-1-48 0,0-1-16 0,2 0 0 0,3-1-256 16,3 0-48-16,0-1-16 0,2 6 0 0,0 1-96 0,2-2 0 16,0 0-16-16,-1-2 0 0,1 0-48 0,-1 0 0 15,1 1 0-15,-1 0 0 0,0 0-128 0,-2-1 160 16,-2 0-160-16,1 0 160 0,-2-2-160 0,2-1 192 16,1-1-192-16,0-1 192 0,1-1-192 0,2 2 192 15,2-3-192-15,0 2 192 0,1 0-16 0,-1 1 0 16,-3 0 0-16,0 0 0 0,-4-1 16 0,-2 2 0 15,-1-2 0-15,-3 1 0 0,-2 0-192 0,-2-1 0 16,-3 1 144-16,-2 1-144 0,-2 1 0 0,0-1 0 16,-1 1 0-16,-10 2 128 0,0 0-128 0,9-2 0 0,-9 2 0 0,0 0 0 31,0 0-384-31,0 0-32 0,0 0-16 0,0 0 0 16,0 0-1408-16,0 0-272 0,0 0-64 0,0 0-16 15,-6 8-960-15,6-8-192 0,-9 16-48 0,0-3 0 0</inkml:trace>
  <inkml:trace contextRef="#ctx0" brushRef="#br3" timeOffset="27873.29">17163 12750 22399 0,'0'0'992'0,"-5"-4"208"0,0 0-960 0,0 0-240 0,0-3 0 0,-2 2 0 0,1 0 784 0,-1-2 112 16,1 2 32-16,0 0 0 0,1-2-928 0,0 2 0 15,-3 1-160-15,3-1 16 16,-2 1-224-16,7 4-32 0,-8-4-16 0,8 4 0 0,-7-2 416 0,7 2 0 15,-9-3 0-15,1 2 0 0,1 0 384 0,7 1 96 16,-9-2 32-16,0 2 0 0,1 0 160 0,8 0 32 16,-9 2 16-16,9-2 0 0,0 0 368 0,0 0 64 15,0 0 0-15,0 0 16 0,0 0-80 0,0 0-32 16,0 0 0-16,0 0 0 0,0 0-448 0,0 0-96 16,0 0 0-16,9 6-16 0,2-2-160 0,2 0-16 15,1-2-16-15,2 0 0 0,2 0-128 0,1-2-32 0,2 0 0 0,1-2 0 16,2-1 160-16,2 1 16 0,3-1 16 0,2 0 0 15,0 3 32-15,2-1 0 0,1-2 0 0,1 2 0 16,3 0-112-16,0 0-32 0,1-1 0 0,-2 1 0 16,1 1-80-16,-1-3-16 0,-1 2 0 0,2 0 0 15,1-1 16-15,2 2 0 0,0 0 0 0,1 0 0 16,0-2 32-16,1 2 0 0,0-2 0 0,-3 0 0 16,-1-2-48-16,-3 0-128 0,-4 1 192 0,1 1-64 15,-3 1-128-15,-3-2 192 0,-1 0-192 0,-2 1 192 16,-2 0-192-16,-1-2 160 0,-3 3-160 0,-1 0 160 15,-3 1-160-15,1 1 192 0,-2 4-192 0,-2-2 192 0,-2-3-192 0,1 0 128 16,-10 0-128-16,13 1 128 0,-13-1-128 16,11 0 0-16,-11 0 0 0,0 0 0 0,11 3 0 0,-11-3-176 15,0 0 48-15,0 0 0 16,0 0-560-16,0 0-96 0,0 0-32 0,0 0-12240 16,0 0-2464-16</inkml:trace>
  <inkml:trace contextRef="#ctx0" brushRef="#br3" timeOffset="35450.57">21398 9115 3679 0,'0'0'320'0,"0"0"-320"16,0 0 0-16,0 0 0 0,0 0 3520 0,0 0 640 16,0 0 128-16,0 0 32 0,0 0-2416 0,0 0-496 15,0 0-80-15,0 0-32 0,0 0-368 0,0 0-80 0,0 0-16 0,0 0 0 16,0 0-48-16,0 0-16 0,0 0 0 0,0 0 0 15,-9-3 0-15,1 1 0 0,-1-1 0 0,9 3 0 16,-11-1-96-16,1 1-32 0,-2 0 0 0,1 0 0 16,-3 0-48-16,1 1-16 0,-1 0 0 0,-2 1 0 15,0-2-112-15,-1 1-16 0,0-1-16 0,-2 0 0 16,1 0-96-16,-1 0-16 0,-1 1 0 0,0 2 0 16,1-1-64-16,-1 1-32 0,1-4 0 0,-1 1 0 15,1 0 0-15,0 0 0 0,1-2 0 0,1 1 0 16,0 0-48-16,0 1-16 0,-1-1 0 0,0-1 0 15,0 1-32-15,1 0-128 0,0-3 192 0,1 2-64 16,0 1 48-16,2 0 0 0,1 1 0 0,0-4 0 16,1 1 144-16,0-1 48 0,1 2 0 0,2-1 0 0,-1-1-176 0,3 2-16 15,-1-2-16-15,1 1 0 0,1-2 32 0,-1 2 0 16,7 3 0-16,-10-4 0 0,1 2-192 0,9 2 0 16,0 0 0-16,-9-3 128 0,1 2-128 0,8 1 0 15,-11-1 0-15,2 2 128 0,9-1-128 0,-9 0 0 16,9 0 0-16,-10 1 0 0,-1-1-128 0,11 0 128 15,-10 3 0-15,1 1 0 0,0 0 0 0,9-4 0 16,-10 4 0-16,1-1 0 0,1 1 0 0,8-4 0 16,-9 6 0-16,9-6 0 0,-7 5 0 0,7-5 0 15,-10 6 0-15,10-6 0 0,0 0 0 0,0 0 0 16,-7 4 128-16,7-4-128 0,0 0 192 0,0 0-32 0,-8 5-16 0,8-5 0 16,0 0-144-16,0 0 192 0,-8 4-192 0,8-4 192 15,-7 6-192-15,7-6 128 0,0 0-128 0,0 0 128 16,0 0-128-16,0 0 128 0,0 0-128 0,-7 6 128 15,7-6 0-15,0 0-128 0,0 0 192 0,0 0-64 16,0 0-128-16,-7 7 128 0,7-7-128 0,0 0 128 16,0 0-128-16,-6 6 128 0,6-6-128 0,0 0 128 15,-7 7-128-15,7-7 192 0,0 0-192 0,-9 4 192 16,9-4-192-16,0 0 0 0,0 0 0 0,-8 5 0 16,8-5 192-16,0 0 0 0,0 0 0 0,-9 0 0 15,9 0-64-15,0 0-128 0,0 0 192 0,-9-2-64 16,9 2-128-16,0 0 0 0,0 0 144 0,-9-1-144 15,9 1 0-15,-7-2 144 0,7 2-144 0,0 0 0 16,-8-4 0-16,8 4 0 0,-7-4 0 0,7 4 0 16,-8-4 128-16,8 4-128 0,-8-7 0 0,1 3 0 0,7 4 0 15,-6-4 0-15,6 4 0 0,0 0 0 0,-7-3 0 0,7 3 0 16,-6-3 0-16,6 3 0 0,0 0 0 0,0 0 0 16,0 0 0-16,0 0 0 0,0 0 0 0,0 0 0 15,0 0 0-15,0 0 0 0,0 0 0 0,0 0 0 16,0 0 0-16,0 0 0 0,-8-3 0 0,8 3 0 15,0 0 0-15,0 0 0 0,0 0 0 0,0 0 0 16,0 0 128-16,-6-4-128 0,6 4 0 0,0 0 160 16,0 0-160-16,-7-2 128 0,7 2-128 0,0 0 0 15,-9 0 144-15,9 0-144 0,0 0 0 0,0 0 0 16,0 0 0-16,-8 6 128 0,8-6-128 0,-6 7 0 16,6-7 0-16,0 0 0 0,-6 8 0 0,6-8 0 0,-4 9 0 0,4-9 0 15,-2 10 0-15,2-10 0 0,-3 11 0 0,1-1 0 16,2 2 0-16,0-3 0 0,0-9 0 15,0 14 0-15,0-3 0 0,0 2 0 0,-2 0 0 0,1 0 0 16,0 1 0-16,-1 3 0 0,1 3 0 0,0-1 0 16,-1 1 0-16,2 1 0 0,0 1 0 0,0 0 0 15,0 1 0-15,2 2 0 0,-1-1 0 0,0 2 0 16,1 0 0-16,-2 0 0 0,0-3 0 0,-2 3 0 16,1 4 0-16,0-2 0 0,-2-2 0 0,1 0 0 15,-1-1 0-15,-1 2 0 0,0 3 0 0,0 1 0 16,0 3 0-16,2-1 0 0,-1-2 0 0,0 0 0 15,2-1 0-15,0 0 0 0,0-1 0 0,1 1 0 16,1-3 0-16,0 2 0 0,-1-1 0 0,1-1 0 16,1-4 0-16,-2 2 0 0,0-4 0 0,0 1 0 0,2-2 0 15,0 1 0-15,-2 1 0 0,2-3 128 0,1 0-128 0,0 0 0 16,-1 1 0-16,1-3 0 0,-1 0 0 0,2-2 144 16,0-2-144-16,-1 2 0 0,-1-2 128 0,1 0-128 15,0 0 0-15,0 0 0 0,1-3 0 0,0 3 0 16,-1 0 0-16,0-1 0 0,-1 0 128 0,1-2-128 15,-2-1 0-15,2 0 0 0,-3-9 0 0,2 12 0 16,1-1 0-16,-1 0 0 0,-2-11 0 0,3 12 0 16,-2-3 0-16,1 0 0 0,-2-9 0 0,2 11 0 15,-2-11 0-15,0 9 0 0,0-9 0 0,2 9 0 16,-2-9 0-16,0 0 0 0,0 0 128 0,4 9-128 16,-4-9 0-16,2 12 0 0,-2-12 0 0,0 0 0 15,0 0 0-15,7 10 0 0,0 3 0 0,0-4 0 16,-1-1 0-16,0-1 0 0,-6-7-144 0,1 6-96 0,-1-6-16 0,0 0 0 15,0 0 416-15,0 0 80 0,3 7 16 0,-3-7 0 16,0 0-416-16,0 0-80 0,1 6-16 0,-1-6 0 16,0 0 256-16,0 0 0 0,0 0 0 0,0 0 0 15,0 0 0-15,0 0 0 0,0 0 0 0,0 0 0 16,0 0 160-16,0 0 80 0,0 0 16 0,0 0 0 16,0 0-432-16,0 0-80 0,0 0 0 0,0 0-16 15,0 0 272-15,0 0 0 0,0 0 0 0,0 0 0 16,0 0 0-16,4-10 0 0,-4 10 0 0,0 0 0 15,0 0 128-15,6-11 96 0,-6 11 16 0,7-6 0 16,-7 6-240-16,0 0 0 0,8-7 0 0,-8 7 0 16,9-5 0-16,-9 5 0 0,8-4 0 0,-8 4 144 15,9-4-144-15,-9 4 0 0,10-2 0 0,1-1 0 0,-11 3 0 0,10-4 0 16,-10 4-176-16,13-4 176 0,-2 2 0 0,-1-1 0 16,-10 3 0-16,12-5-128 0,-1 2 128 0,1 1 0 15,-1-1 0-15,0 2-128 0,-11 1 128 0,16 0 0 16,-2 0 0-16,1 1-128 0,0 0 128 0,-2-2 0 15,0-4 0-15,0 1 0 0,4 0 0 0,0 3 0 16,2-1 0-16,-1 1 0 0,0-1 0 0,2 0 0 16,-2 1 0-16,0-2-128 0,3 1 128 0,0-2 0 15,-2 0 0-15,1 1 0 0,-1 1 0 0,0-1 0 16,-1-1 0-16,0 2-128 0,1-1 128 0,0 0 0 16,1 1 0-16,-1 0-128 0,-1 1 128 0,1 0 0 15,-2 0-144-15,1 1 144 0,0 0 0 0,2 0 0 0,-2 0-144 0,1 0 144 16,0-2 0-16,0 2 0 0,2 0 0 0,0 0 0 15,0 0 0-15,1 0 0 0,0-1 0 16,0 0 0-16,-1-1 0 0,0 2 0 0,0 0 0 0,-1 0 0 16,-4 0 0-16,1 0 0 0,-1 0 0 0,0 2 0 15,-2-2 0-15,2 1 0 0,-1 2 0 0,1-2 0 16,0-1 0-16,-2 0 0 0,0 0 0 0,1 1 0 16,-1-1 0-16,0 0 0 0,-1 0 0 0,2 0 0 15,-1 1 0-15,0-1 0 0,-1 0 0 0,-2 0 0 16,-1 0 0-16,2 0 0 0,0 0 0 0,-1-1 0 15,1 1 0-15,0 0 0 0,-12 0 0 0,13 0 0 16,0 0 0-16,-1 0 0 0,-12 0 0 0,11-1 0 16,0 0 0-16,-11 1 0 0,0 0 0 0,13-2 0 15,-3 1 0-15,-10 1 0 0,11-3 0 0,-11 3 0 0,10-2 0 0,-10 2 0 16,11-3 0-16,-11 3 0 0,10-1 0 0,-10 1 0 16,0 0 0-16,11-3 0 0,-11 3 0 0,7-2 0 15,-7 2 0-15,0 0 0 0,0 0 0 0,0 0 0 16,9-6 0-16,-9 6 0 0,0 0 0 0,0 0 0 15,0 0 0-15,7-6 0 0,-7 6 0 0,0 0 0 16,7-9 0-16,-7 9 0 0,2-11 0 0,2 1 128 16,4 1-128-16,-4 0 0 0,-3-3 128 0,-2 0-128 15,2 2 0-15,-4-3 144 0,-2-4-144 0,0 0 0 16,1-3 144-16,0-1-144 0,2 2 0 0,-2-1 0 16,0 1 0-16,1-5 128 0,1 2-128 0,-1 1 0 15,0 0 0-15,2-1 0 0,-2 0 0 0,2-1 0 0,-1-4 0 16,0-1 0-16,0-4 0 0,-1-1 0 0,0-3 0 0,1 2 0 15,-1 2 0-15,1 1 0 0,-1-1 0 0,0 4 0 16,-1 2 0-16,1-2 0 0,-1 6 0 0,0-1 0 16,0 3 0-16,-1-1 0 0,-1 0 0 0,1 0 0 15,0-3 0-15,1-1 0 0,1-1 0 0,2-2 0 16,0-2 0-16,1-3 0 0,1 0 0 0,0 0 0 16,2 1 0-16,1 4 0 0,1 2 0 0,0 2 0 15,-1 1 0-15,2 3 0 0,-1 4 0 0,0 0-128 16,-1 2 128-16,-2 1 224 0,1 0-48 0,1 2-16 15,-1 2-288-15,-1 0-64 0,-1 0-16 0,-1 9 0 16,3-10 208-16,-2 0 0 0,1 1 0 0,-1-1 0 16,-1 10 0-16,1-11 0 0,-1 2 0 0,0 9 0 15,0-11 0-15,0 0 0 0,0 2 0 0,0 0 0 16,0 0 0-16,0 0 0 0,-1 1-128 0,1 1 128 16,0 1 0-16,0-1 0 0,0 7 0 0,0-10 0 0,0-1 0 15,0 5 0-15,0 6 0 0,0 0 0 0,-1-8 0 0,-2 2 288 16,3 6-32-16,0 0-16 15,-3-10-560-15,1 4-128 0,2 6 0 0,-3-8-16 16,3 8 320-16,0 0 144 0,-4-8-128 0,4 8 128 0,-2-6 128 0,2 6 96 16,-7-8 32-16,2 1 0 0,5 7-256 0,-8-5 0 15,0 1 0-15,2 2 0 0,6 2 0 0,-11 0-288 16,1 2 64-16,0-2 16 0,-3 0 208 0,1 3 160 16,0 1-32-16,-1 0 0 0,0 0-128 0,0 1 0 15,0 0 0-15,1 0 0 0,0-2 0 0,1 1 0 16,-1-3 0-16,0 2 0 0,2-1 0 0,-1 1 0 0,1-2 0 15,0 1 0-15,-2-1-208 0,1-1-32 16,1 0 0-16,0 1 0 0,-2 0 240 0,1 2 0 0,-3 0 0 0,1 1 0 16,-1-2 0-16,-1 3 0 0,-2 2 0 0,2-1 0 15,-2 0 304-15,-2-1-48 0,1 0-16 0,0 0 0 16,0-1-240-16,1 0 0 0,0-1 0 0,0-1 0 16,0-2 0-16,3 2 0 0,-1-1 0 0,2 0 0 15,1-1 128-15,2-1-128 0,1 2 0 0,1-1 0 16,8 0 0-16,-9-1 0 0,2 0 0 0,7 1 0 31,0 0-464-31,0 0-48 0,-10 0 0 0,10 0 0 16,0 0-1392-16,0 0-272 0,0 0-64 0,0 0-10544 0,0 0-2096 0</inkml:trace>
  <inkml:trace contextRef="#ctx0" brushRef="#br3" timeOffset="37687.8">18174 10153 10815 0,'0'0'480'0,"0"0"96"0,0 0-448 0,0 0-128 0,0 0 0 0,-8-3 0 15,8 3 1472-15,-7-3 288 0,7 3 48 0,0 0 16 16,-7-1-528-16,7 1-96 0,-8-4-32 0,8 4 0 15,-4-2-208-15,4 2-32 0,0 0-16 0,0 0 0 16,0 0-256-16,0 0-48 0,0 0-16 0,0 0 0 0,8-10 64 16,-8 10 16-16,10-5 0 0,1 1 0 0,-11 4-96 0,13-1-32 15,-2 1 0-15,1 0 0 0,-12 0-176 0,14 1-48 16,-1 1 0-16,-1 0 0 0,0 0-128 0,2-1-16 16,1-1-16-16,-1 0 0 0,-1-1 144 0,0-1 16 15,-1 1 16-15,1 1 0 0,0-1 0 0,0-2 0 16,0 2 0-16,1-1 0 0,1 1-80 0,2-4-32 15,3 4 0-15,0-2 0 0,-2 2-64 0,2-1-16 16,2 2 0-16,1 0 0 0,0-1-16 0,0 1 0 0,-1 0 0 0,0 1 0 16,1-1 112-16,-3 0 16 0,5 0 0 0,0 0 0 15,-2-1-48-15,1 1 0 0,-2 0 0 0,0 0 0 16,2 0-48-16,-1 0-16 0,-1-3 0 16,3 1 0-16,1 1-144 0,-1-1 0 0,0 0 144 0,2-1-144 15,2 2 128-15,1-1-128 0,-2 0 128 16,4-1-128-16,-2 1 160 0,1-4-32 0,-2 2-128 0,-3 1 192 15,-3-3 0-15,1 1 0 0,-1 0 0 0,1 0 0 16,-2 0-64-16,-1 1 0 0,-2 1-128 0,2 0 192 16,-3 2-192-16,2 1 0 0,-2 0 0 0,0 0 0 15,1 1 0-15,-1 2 0 0,0 0 0 0,0-1 0 16,2 0 0-16,-1 0 0 0,0-2 0 0,-1 1 0 16,-1 1 0-16,0-2 0 0,0 0 0 0,0 0 0 15,-2 0 0-15,0-2 128 0,-1 1-128 0,2 1 0 16,-3-2 0-16,0 0 144 0,-1 2-144 0,-2-1 128 0,-1 0-128 15,3 1 192-15,-2-3-192 0,-1 3 192 0,-9 0-192 0,11 0 0 16,-11 0 144-16,12 0-144 0,-2 0 0 0,-10 0 0 16,10-1 0-16,1 1 128 0,-2-2-128 0,0 1 0 15,-9 1 0-15,11 0 0 0,-11 0 0 0,11-3 0 16,0 2 0-16,-1 0 0 0,-10 1 0 0,13-1 144 16,-2 1-144-16,-11 0 0 0,11 0 128 0,1 0-128 15,-2 0 0-15,-10 0 0 0,12 0 0 0,0 0 0 16,0 0 128-16,-12 0-128 0,0 0 0 0,13 0 0 15,-3-3 0-15,-10 3 0 0,13 0 0 0,-1 0 0 16,-12 0 0-16,12-3 0 0,-12 3 160 0,13-1-160 16,-13 1 128-16,11-1-128 0,0 1 128 0,-11 0-128 15,10 0 128-15,-10 0-128 0,11 0 0 0,-11 0 128 0,10 1-128 0,-10-1 0 16,11 1 0-16,-11-1 0 0,0 0 0 0,11 0 0 16,0-1 0-16,-11 1 0 0,0 0 0 0,9 0 0 15,-9 0 0-15,12 0 128 0,2 0-128 0,-5 0 128 16,-9 0-128-16,0 0-176 0,0 0 48 0,0 0 0 31,0 0-1296-31,0 0-256 0,0 0-48 0,0 0-9984 0,0 0-2000 0</inkml:trace>
  <inkml:trace contextRef="#ctx0" brushRef="#br3" timeOffset="39104.21">18375 12683 7359 0,'0'0'656'0,"0"0"-528"15,0 0-128-15,4-10 0 0,-2 2 2880 0,2-3 528 16,0 2 112-16,1 0 32 0,0 1-2688 0,1-1-544 15,-1 1-96-15,1 1-32 0,0-3 48 0,-1 3 0 16,0-1 0-16,1 1 0 0,-6 7 208 0,7-9 32 16,1 1 16-16,-8 8 0 0,8-6 128 0,-8 6 16 15,5-11 16-15,1 4 0 0,0-1 176 0,0 1 48 16,1 1 0-16,-2-1 0 0,1 1-32 0,2-3 0 0,0 1 0 0,-1 0 0 16,2-1-288-16,1-2-64 15,1 1-16-15,0-2 0 0,2 2-176 0,2-5-48 0,-2 1 0 16,0 0 0-16,0-2-48 0,0-1-16 0,1 0 0 0,0 0 0 15,1-4-64-15,-1 2 0 0,-1-1-128 0,3 2 192 16,-3-3 32-16,0 4 0 0,-1-2 0 0,-1 2 0 16,2-3 96-16,2-1 32 0,-2 0 0 0,0 1 0 15,1 0-16-15,-1-1 0 0,0 0 0 0,2 0 0 16,-1 1 32-16,-1-1 0 0,1-1 0 0,3 1 0 16,0-1-80-16,0-1-16 0,1 0 0 0,2-2 0 15,-1-1 32-15,4-3 0 0,0 1 0 0,1 0 0 16,0 1-112-16,-3 2-32 0,-3 3 0 0,2 1 0 15,-3-1-160-15,0 1 128 0,0 2-128 0,0 0 128 16,-3 2 0-16,0-1-128 0,0 0 192 0,0 1-64 0,-2 0-128 0,-1 0 192 16,4-1-192-16,-2-2 192 0,-4-1-32 0,1-1 0 15,2-1 0-15,-2-2 0 0,0-6 0 0,0 1 0 16,-1-2 0-16,3 4 0 0,-2 0-160 0,1 1 0 16,0 1 144-16,1 0-144 0,0 2 0 0,-2 1 128 15,2 1-128-15,0 2 0 0,-3 2 128 0,3 1-128 16,1 1 160-16,1-2-160 0,-1 4 176 0,3 1-176 15,-1 0 192-15,2-2-192 0,2 0 224 0,-1 0-64 16,-1-2-16-16,-2 0 0 0,1-3 0 0,2-1 0 16,-1-4 0-16,-1 0 0 0,-2 0-144 0,1-1 0 15,-1 0 0-15,-2 3 0 0,-3 3 0 0,1 2 208 16,2 0-48-16,-2 1-16 0,-2 1-144 0,0 2 0 0,0 1 144 16,1 1-144-16,-1 0 0 0,0 2 144 0,-1-1-144 0,0 1 0 15,1 0 176-15,-2 0-176 0,0 1 160 0,0 0-160 16,-1-3 144-16,2 3-144 0,-1 0 128 0,1 0-128 15,-1 0 128-15,0-1-128 0,1-3 128 0,1 1-128 16,-1 0 128-16,1-1-128 0,-2 0 128 0,1 0-128 16,0-3 144-16,0 3-144 0,-1-1 160 0,0 1-160 15,0-3 128-15,-1 3-128 0,1 1 0 0,-2 2 0 16,-1 1 0-16,0 0 0 0,1 1 0 0,0 0 0 16,1 2 0-16,0-1 0 0,0-2 0 0,1 2 0 15,0 0 0-15,1 0 0 0,-1-3 0 0,2 2 0 16,0-1 0-16,0 2 0 0,0 1 0 0,-2 0 0 15,1-1 0-15,-1 0 0 0,-1 1 0 0,1-1 0 16,-6 7 0-16,5-6 0 0,-5 6 0 0,4-7 0 0,-4 7 0 16,0 0 128-16,5-8-128 0,-5 8 0 0,0 0 0 0,4-6 0 15,-4 6 128-15,4-7-128 0,-4 7 0 0,4-6 0 16,-4 6 0-16,0 0 0 0,0 0-192 0,4-8-64 16,-4 8-32-16,0 0 0 0,3-7 464 0,-3 7 80 15,0 0 32-15,4-6 0 0,-4 6-288 0,0 0 0 16,0 0 0-16,0 0 0 0,0 0 0 0,0 0-176 15,0 0 176-15,0 0-160 16,0 0-416-16,0 0-96 0,0 0-16 0,0 0 0 16,0 0-1888-16,0 0-384 0,0 0-80 0,-9 5-14640 0</inkml:trace>
  <inkml:trace contextRef="#ctx0" brushRef="#br3" timeOffset="40688.46">15356 6678 19455 0,'0'0'864'0,"0"0"176"0,0 0-832 0,0 0-208 0,0 0 0 0,0 0 0 16,0 0 992-16,0 0 160 0,0 0 16 0,0 0 16 15,-6 7-304-15,6-7-64 0,0 0-16 0,0 0 0 16,0 0-32-16,-3 5 0 0,3-5 0 0,0 0 0 16,-2 5-16-16,2-5-16 0,0 0 0 0,1 7 0 15,0 1-160-15,2 3-16 0,-3-11-16 0,4 12 0 16,1 1-128-16,0 1-32 0,1 2 0 0,-1 2 0 15,0 3-80-15,0-1-32 0,2 3 0 0,-2 1 0 16,1 0-80-16,-2 4 0 0,0-1-16 0,0-1 0 16,-1-1-48-16,-1-3-128 0,2-2 192 0,1-1-64 15,1 1 192-15,0-2 48 0,1 0 0 0,1-2 0 16,-2 0 128-16,1-1 16 0,0 3 16 0,1 1 0 16,0-1-240-16,-1 2-48 0,-2 0-16 0,0 4 0 0,-1 1-80 0,0 2-16 15,0 2 0-15,-2 3 0 0,0-2 64 0,-1 2 0 16,0-1 0-16,1-1 0 0,-2-3-192 0,0-1 0 15,0-2-160-15,0-3 160 0,1-3 0 0,-1-1 0 16,0-2 0-16,0 0 0 0,2-1 160 0,1-1-160 16,0 0 128-16,-1 0-128 0,-2-13 0 0,2 12 0 15,-1-2 128-15,0 0-128 0,-1-10 0 0,2 11 0 16,-2-11-160-16,1 12 160 0,-1-12 0 0,-1 10 0 16,1-10 128-16,-4 11-128 0,0-2 0 0,-2-1-320 15,0-2 32-15,-1 1 16 16,0-1-688-16,-1 2-128 0,-1 0-16 0,2 2-16 15,-2-4-1600-15,3 2-320 0,-1-3-64 0</inkml:trace>
  <inkml:trace contextRef="#ctx0" brushRef="#br3" timeOffset="41842.6">16521 7335 16063 0,'0'0'704'0,"0"0"160"0,-12-2-688 0,2-1-176 0,10 3 0 0,-11 1 0 16,1-1 128-16,1 2-128 0,-1-2 192 0,10 0-64 16,-9 0-128-16,9 0 0 0,0 0 0 0,0 0 128 15,-9-3 464-15,9 3 96 0,0 0 16 0,0 0 0 16,0 0 512-16,0 0 128 0,0 0 0 0,11-6 16 16,-1 0-32-16,3 1-16 0,-1 3 0 0,2 0 0 15,0 1-240-15,2 1-48 0,2-1-16 0,2 2 0 16,2 0-368-16,0 2-80 0,0-1-16 0,2 1 0 0,1 2-160 0,-1-2-48 15,1 1 0-15,1 0 0 0,0-2-16 0,2 2-16 16,0 0 0-16,4-1 0 0,0-2 144 0,1-1 16 16,1-3 16-16,1 1 0 0,0-1 176 0,2 1 48 15,-1-2 0-15,1 0 0 0,-1-1-208 0,-2-1-48 16,1 1 0-16,-2 3 0 0,-3 0-192 0,-1 1-32 16,1 0-16-16,-4 2 0 0,-2-1-208 0,-1 1 0 15,-4-1 0-15,-1 2 0 0,-2-1 176 0,-2 0-176 16,-2 0 192-16,-1-1-192 0,-11 0 0 0,11-1 0 15,-11 1 0-15,11-1 0 0,-11 1-272 0,10-4 32 16,-1 0 16-16,0 0 0 16,-9 4-672-16,11-5-144 0,-1 0-32 0,-1 1 0 15,-1-3-1888-15,0 3-384 0,-8 4-80 0</inkml:trace>
  <inkml:trace contextRef="#ctx0" brushRef="#br3" timeOffset="42631.98">17607 7264 9215 0,'0'0'400'0,"0"0"96"0,0 0-496 0,0 0 0 0,0 0 0 0,0 0 0 16,0 0 3056-16,0 0 512 0,0 0 96 0,0 0 32 15,0 0-2288-15,0 0-464 0,0 0-96 0,5-11-16 16,-1 2-208-16,1 1-48 0,2 0-16 0,-7 8 0 16,7-5-224-16,-7 5-32 0,0 0-16 0,10-4 0 15,-10 4-144-15,0 0-16 0,0 0-128 0,0 0 192 0,0 0-16 0,0 0-16 16,0 0 0-16,0 0 0 0,0 0 144 15,0 0 16-15,-8 11 16 0,0-1 0 16,1-1 80-16,0 0 16 0,-1 1 0 0,1-1 0 0,1 0-16 16,0-3 0-16,6-6 0 0,0 0 0 0,-5 11-112 15,5-11-32-15,0 0 0 0,-1 10 0 0,1-10-48 0,0 0-16 16,0 0 0-16,0 0 0 0,0 0-208 0,9 9 128 16,-9-9-128-16,9 4 0 0,-9-4 0 0,0 0 0 15,11 0 0-15,-11 0 0 0,11-1 128 0,0 0-128 16,-11 1 0-16,9-4 144 0,-9 4-144 0,0 0 192 15,8-6-192-15,-8 6 192 0,0 0-192 0,8-6 0 16,-8 6 0-16,6-8-176 0,-6 8 176 0,7-8 0 16,-7 8 0-16,6-9 128 0,-6 9-128 0,4-10 0 15,1 2 0-15,-5 8 0 0,0 0 0 0,0 0 0 0,5-9 0 16,-5 9 0 0,4-11-1168-16,-4 11-256 0,0 0-48 0,0 0-13120 0</inkml:trace>
  <inkml:trace contextRef="#ctx0" brushRef="#br3" timeOffset="43858.73">17761 7236 19231 0,'0'0'848'0,"0"0"176"0,0 0-816 0,0 0-208 16,0 0 0-16,0 0 0 0,-7-4 384 0,7 4 16 15,0 0 16-15,0 0 0 0,0 0 16 0,0 0 0 16,0 0 0-16,0 0 0 0,0 0 272 0,0 0 64 15,0 0 16-15,0 0 0 0,0 0-16 0,0 0-16 16,0 0 0-16,0 0 0 0,0 0 0 0,0 0 0 16,0 0 0-16,5 12 0 0,-5-12-208 0,7 13-32 15,-7-13-16-15,8 14 0 0,-1 1-32 0,1-5 0 16,-1 2 0-16,-1 0 0 0,2 1-96 0,0 0-32 16,-2 0 0-16,2 0 0 0,0 0-80 0,1-1 0 0,0 1-16 0,2 0 0 15,-1 2-64-15,2-4-16 0,0-2 0 0,2 0 0 16,2 0 176-16,1 0 48 0,1 0 0 0,1 0 0 15,1 2-16-15,-1 2 0 0,1-3 0 0,0 2 0 16,-1 0-96-16,-1 1-16 0,-1-1 0 0,2 3 0 16,-1 2-64-16,0 0-32 0,-1 1 0 0,-1 1 0 15,-2-1-160-15,0-1 128 0,2 2-128 0,-2-2 128 16,-1 3-128-16,2-3 0 0,-2 2 144 0,1-2-144 16,2 3 128-16,-1-2-128 0,1 2 128 0,0-1-128 15,-2 0 208-15,2-1-16 0,1-1-16 0,0-2 0 16,-2-2 64-16,3 2 16 0,2-1 0 0,0 3 0 15,0 0-80-15,0-1-16 0,-2 2 0 0,1 0 0 0,-3 3-160 0,-1-4 128 16,-1 3-128-16,-1-1 128 0,0 5-128 0,0-1 0 16,0 0 0-16,-1 1 128 0,0-2-128 0,0-1 0 15,-1-3 0-15,1 0 128 0,-2 1 64 0,2 2 0 16,1-3 0-16,0 0 0 0,-1 2 128 0,1-5 16 16,3 2 16-16,1-2 0 0,0-1-112 0,-1-1-32 15,0-1 0-15,1 1 0 0,-1-2-80 0,1 2-128 16,-2 1 176-16,1-1-176 0,0 0 128 0,1 1-128 15,-1 0 0-15,0 2 0 0,-2-2 128 0,0 1-128 16,-1-1 0-16,0 2 0 0,-2 2 0 0,1 3 0 16,0 0 0-16,1-2 0 0,-1-2 0 0,-1 0 0 15,0 1 0-15,0-1 0 0,0-4 128 0,2 0-128 16,0 0 0-16,0-1 0 0,0 2 256 0,1 1-48 0,1-2-16 0,-1 1 0 16,0 2-16-16,1-3-16 0,-2 4 0 0,1-3 0 15,-1 0-160-15,1 1 0 0,1-5 144 0,-1 2-144 16,-1 0 0-16,0 1 0 0,2 1 0 0,-2 0 128 15,0-1-128-15,-2 2 0 0,1-2 0 0,-1-3 0 16,-1 2 0-16,0 0 0 0,1-1 0 0,-1 1 0 16,1-3 0-16,-1 2 0 0,-1-1 0 0,0 2 128 15,-1-2-128-15,1 3 0 0,2-4 0 0,-1 2 0 16,1-1 0-16,-1 1 144 0,0-2-144 0,1 1 0 16,1-1 192-16,-1 2-192 0,0-2 192 0,-1 0-192 15,1 2 176-15,-1-1-176 0,-1 0 160 0,0-2-160 16,0 0 128-16,1 1-128 0,-1 3 0 0,-1-3 144 15,-1 0-144-15,1 3 160 0,0-4-160 0,0 2 160 0,-2 2-32 0,1 1-128 16,-2-1 192-16,0-1-64 0,-1 2-128 0,1-2 0 16,1-1 0-16,-1 1 128 0,0 0-128 0,0-1 0 15,2-1 0-15,-1 2 0 0,-6-11 0 0,8 10 128 16,0-3-128-16,0 1 0 0,1-1 144 0,0-1-144 16,0 1 160-16,2-1-160 0,-2 1 144 0,1-1-144 15,-1 0 128-15,2 0-128 0,-2-1 144 0,0 2-144 16,1-1 160-16,0 1-160 0,-3-1 128 0,2 3-128 15,1-2 0-15,-3 1 0 0,1 1 0 0,1 1 128 16,1 0-128-16,0-1 0 0,0 0 0 0,1 1 0 16,-1 1 0-16,1-4 0 0,-1 0 128 0,2-1-128 15,0 0 0-15,-1-1 144 0,4-1-144 0,-2 1 0 0,0-2 144 16,0 1-144-16,-2-1 0 0,1 0 144 0,0 0-144 16,-2 1 0-16,-10-4 128 0,13 5-128 0,-2 0 0 0,-1 2 0 15,-1-4 0-15,-9-3 0 0,0 0 0 0,11 10 0 16,-11-10 0-16,8 9 0 0,-8-9 0 0,6 10 0 15,-6-10 0-15,0 0 0 0,7 12 0 0,-2 0 0 16,-5-12-240-16,5 7 0 0,-5-7 0 0,5 11 0 31,-5-11-2176-31,7 9-432 0,-7-9-96 0</inkml:trace>
  <inkml:trace contextRef="#ctx0" brushRef="#br3" timeOffset="48618.3">21432 9424 8287 0,'0'0'736'0,"0"0"-592"0,9-8-144 0,-1 2 0 15,-2-1 1344-15,-6 7 256 0,0 0 32 0,8-7 16 16,-8 7-1360-16,0 0-288 0,0 0 0 0,5-9 0 15,-5 9 320-15,0 0 112 0,0 0 16 0,0 0 16 16,4-7 1040-16,-4 7 208 0,0 0 32 0,0 0 16 16,0 0-352-16,0 0-80 0,0 0-16 0,0 0 0 15,0 0-640-15,0 0-128 0,0 0-32 0,0 0 0 16,-9 3-192-16,0 1-64 0,0 0 0 0,0 0 0 16,-3 1 0-16,0-1 0 0,1 0 0 0,-1 1 0 15,0 2 128-15,-1-2 32 0,-1-1 0 0,-1 1 0 0,-2 2-32 0,0-1 0 16,0 1 0-16,-1-1 0 0,0 0-80 0,0-1-32 15,-2-3 0-15,1 2 0 0,-1 0-16 0,1 3-16 16,-2 2 0-16,0 0 0 0,-1 1-240 0,-2-2 144 16,1 1-144-16,-1-1 128 0,2 1-128 0,0 0 0 15,-2-2 0-15,1 2 128 0,-2-2-128 0,2-1 192 16,-2-1-192-16,3 2 192 0,-3 2-48 0,0-4 0 16,0 2 0-16,2 1 0 0,-2-1-16 0,3 2-128 15,1-2 192-15,2 1-64 0,0-2-128 0,2 1 0 16,3-2 144-16,1-1-144 0,0 3 192 0,3-6-16 15,0 1-16-15,3 1 0 0,-1 0 32 0,8-3 0 16,-8 4 0-16,8-4 0 0,0 0-192 0,0 0 192 16,0 0-192-16,0 0 192 0,0 0 0 0,0 0 0 15,0 0 0-15,8 10 0 0,2 0 48 0,2-4 16 0,0-6 0 0,1 0 0 16,1 4-96-16,2-2-16 0,2 1 0 0,3-1 0 16,2 1-144-16,2-2 0 0,0 2 144 0,0-1-144 15,-1-2 160-15,3 2-32 0,0-2-128 0,0 1 192 16,-1 0 16-16,0-1 0 0,-1 0 0 0,-1 3 0 15,-2-3-16-15,0 3 0 0,3 4 0 0,-4-1 0 16,-3-2 16-16,0-1 0 0,-2 0 0 0,-1 0 0 16,0 1-64-16,-1 0-16 0,-1-3 0 0,-1 1 0 15,0 1-128-15,-1 0 0 0,1 1 0 0,-2-1-176 16,-10-3 176-16,12 4 0 0,-1 0 0 0,-11-4 0 16,10 3 0-16,-10-3 176 0,8 4-48 0,-8-4 0 15,0 0 32-15,0 0 0 0,0 0 0 0,0 0 0 0,0 0 32 0,0 0 0 16,0 0 0-16,0 0 0 0,0 0-48 0,0 0 0 15,0 0 0-15,0 0 0 16,-8 8-144-16,-1-3 160 0,0 0-160 0,0 0 160 0,-2 2-160 0,2-2 0 16,-1-4 0-16,1 5 0 0,-2-4 0 0,1 2 0 15,-2 0 0-15,0 0 0 0,-1 1 0 0,0-1 0 16,-1 1 128-16,0 2-128 0,-3 1 0 0,0 1 0 16,-2-2 0-16,1 3 128 0,1 0-128 0,0 0 0 15,-1 4 0-15,0-4 0 0,-1 0 0 0,2 2 0 16,1-1 0-16,0 2 0 0,2 0 128 0,1-2 0 15,1 1 0-15,1 1 0 0,1 0-128 0,1-1 0 16,1 0-192-16,-1-2 192 0,0 2 0 0,1 2 0 16,-1-3 0-16,1 2 0 0,0 0-144 0,0 0 144 0,0-2 0 0,1 1 0 15,-1 1 0-15,0-2 0 0,2-1 0 0,-1 2 0 16,-1-4 0-16,3-1 0 0,-2 1 0 0,2 0 0 16,1 1 0-16,4-9 0 0,-5 7 0 0,5-7 0 15,-6 9 144-15,0 0-144 0,2 3 128 0,2-5-128 16,2-7 192-16,0 0-64 0,0 0 0 0,0 0 0 15,0 7 112-15,0-7 16 0,0 0 0 0,0 0 0 16,8 7-80-16,-1-2-16 0,-7-5 0 0,12 4 0 16,-1 0-32-16,-1-2-128 0,1 2 192 0,0-1-64 15,2-2 0-15,0 0 0 0,2 1 0 0,0 0 0 16,1-2 48-16,2 3 0 0,3-2 0 0,0 0 0 16,-3-2 16-16,2 1 0 0,-1 0 0 0,3 1 0 15,3 1-64-15,-3 0-128 0,-2 0 192 0,-1-2-64 16,0-2 16-16,0 1 0 0,0-2 0 0,0 2 0 15,1-1-144-15,1 0 0 0,2 0 0 0,3-1 0 0,1 2 192 0,1-2-32 16,1 2-16-16,-2-1 0 0,-2 1-144 0,-2 1 0 16,-1 0 0-16,0 0 0 0,1 3 0 0,-4-2 0 15,-3 2-160-15,-2-2 160 16,-1 0-1744-16,-2 3-256 0,-11-4-48 16,0 0-19136-16</inkml:trace>
  <inkml:trace contextRef="#ctx0" brushRef="#br3" timeOffset="54049.59">22368 9071 12895 0,'-7'0'1152'0,"-2"-2"-928"16,-1-2-224-16,-1 2 0 0,2 2 2752 0,1 1 512 15,1 0 112-15,-1-2 16 0,8 1-1984 0,-8 1-384 16,8-1-64-16,0 0-32 0,-9 2 48 0,9-2 16 16,0 0 0-16,0 0 0 0,-11 2-32 0,7 11 928 15,2-4-944-15,2-9-112 0,0 0 0 16,-1 8-16-16,1-8 0 0,0 0-48 0,2 11-16 0,-2-11 0 15,3 11 0-15,1 0-48 0,1-1-16 0,-1 2 0 16,1 0 0-16,-1-1-240 0,0 4-32 0,-2-2-16 0,0 0 0 16,-2-1-224-16,2-1-48 0,-2 2-128 0,2-2 192 15,-1 2-32-15,2 1-16 0,-1 1 0 0,1 0 0 16,-1-2-144-16,2 3 128 0,0 1-128 0,0 1 128 16,-1 3 64-16,-1-3 0 0,5 0 0 0,2 3 0 15,-4 4 32-15,2 0 16 0,1 0 0 0,-5-3 0 16,-1-1-48-16,0 2-16 0,1-1 0 0,0 3 0 15,1 0-48-15,-2-3 0 0,-1-1 0 0,2 1 0 16,-2 4-128-16,1-5 0 0,-2 1 0 0,0 2 0 16,0-6 0-16,1 3 192 0,2 1-64 0,-1 3 0 15,1-5 32-15,-1 3 0 0,1 0 0 0,0-2 0 16,1 1-32-16,-1 0-128 0,1-1 192 0,0 0-64 16,0 1-128-16,0-1 0 0,0-1 0 0,0-1 0 0,0 1 0 0,-2-5 0 15,1 2 0-15,0-2 0 0,-1-1 0 0,1 0 0 16,-1 2 0-16,0-2 0 0,-1-1 0 0,-1 2 0 15,0 2 0-15,1-2 0 0,2 0 0 0,-3 0 0 16,-1 0 0-16,1 2 0 0,0-3 0 0,0 0 0 16,-2-1 0-16,2 0 0 0,2-1 0 0,-2 2 0 15,0-1 128-15,1-1-128 0,0-1 0 0,-1 0 0 16,0-11 0-16,0 12 0 0,2 0 0 0,0 1 0 16,1-4 0-16,-3-9 0 0,2 10 0 0,-2-10 0 15,3 11 0-15,-3-11 0 0,4 9 0 0,-4-9 0 16,0 0 0-16,3 10 0 0,-3-10 0 0,1 11 0 15,-1-11 0-15,-1 10 0 0,1-10 144 0,-2 9-144 16,2-9 160-16,0 0-160 0,0 0 0 0,0 0 0 16,0 0 0-16,0 0 0 0,0 0 0 0,0 0 0 0,0 0 0 0,0 0 0 15,0 0 0-15,0 0 0 0,0 0 0 0,0 0 0 16,0 0 0-16,0 0 0 0,-6 6 0 0,6-6 0 16,0 0 0-16,0 0 0 0,0 0 0 0,0 0 0 15,0 0 0-15,0 0 0 0,0 0 0 0,0 0 0 16,0 0 0-16,0 0 0 0,0 0 0 0,0 0 0 15,0 0 0-15,0 0 0 0,0 0 0 0,0 0 0 16,0 0 0-16,0 0 0 0,0 0 0 0,0 0 0 16,0 0 144-16,0 0-144 0,0 0 128 0,10 2-128 15,1 1 0-15,-11-3 128 0,11 0-128 0,1 0 0 16,0-2 0-16,-1 1 0 0,0 0 128 0,-1 0-128 16,1 1 0-16,1 0 0 0,1-2 0 0,1 1 0 0,0 0 0 15,2-1 0-15,0-2 0 0,-1 2 0 0,1-1 0 16,1-1 0-16,1 2 128 0,2-2-128 0,-1 0 0 15,1 0 0-15,-2 0 0 0,1 0 128 16,4-2-128-16,0 2 0 0,2 0 144 0,0 0-144 0,-1 1 0 0,1-2 144 16,0 1-144-16,-3 2 0 0,2-1 128 0,-2 2-128 15,1 1 0-15,-2 1 0 0,0 0 0 0,0 2 0 16,0-1 0-16,0 1 0 0,-1 0 0 0,1-1 0 16,1-2 0-16,1 0 0 0,-3 0 0 0,1-2 0 15,0 0 0-15,1 1 0 0,0 0 0 0,2-1 0 16,-2 0 0-16,0 1 0 0,0-1 0 0,1 1 0 15,0-2 0-15,-1 1 0 0,0 0 128 0,1 0-128 16,-4-2 0-16,-1 1 0 0,1-2 0 0,-2 1 0 0,0 0 0 16,-2 0 0-16,1-1 0 0,-1 2 0 0,1 2 0 0,-2-1 0 15,-1-2 0-15,1 1 0 0,-1 2 128 0,0-3-128 16,-2 1 0-16,1 3 0 0,-2-2 0 0,2 2 0 16,1-2 0-16,0 2 0 0,-1-1 0 0,0 1 0 15,-1 0 0-15,4 0 0 0,-2 1 0 0,-1-1 0 16,-1 0 0-16,1 0 0 0,-2-1 0 0,1 1 0 15,-1 0 0-15,1 0 0 0,-11 0 0 0,12-1 0 16,-2-2 128-16,-10 3-128 0,10 1 0 0,-1-1 0 16,-9 0 0-16,0 0 0 0,10 2 0 0,-10-2 0 15,0 0 192-15,10 2-192 0,-10-2 192 0,0 0-192 16,0 0 0-16,0 0 0 0,0 0 0 0,0 0 0 16,0 0 0-16,0 0 0 0,9 2 0 0,-9-2 0 15,0 0 0-15,0 0 0 0,0 0 0 0,9 2 0 16,-9-2 0-16,0 0 0 0,0 0 0 0,12 3 0 15,-12-3 0-15,9 4 0 0,-9-4 0 0,9 2 0 0,-9-2 0 0,0 0 0 16,11 4 0-16,-11-4 0 0,0 0 0 0,10 2 0 16,-10-2 0-16,11 2 0 0,-11-2 0 0,0 0 0 15,0 0 128-15,0 0-128 0,10-1 0 0,-10 1 0 16,0 0 0-16,0 0 0 0,0 0 0 0,0 0 0 16,0 0 0-16,0 0 0 0,7-7 128 0,-7 7-128 15,0 0 0-15,0 0 0 0,3-9 0 0,-1 0 128 16,-2 9-128-16,0-9 0 0,0 9 128 0,0-9-128 15,0 9 0-15,1-12 0 0,-1 0 128 0,0 2-128 16,-1 1 0-16,1 0 0 0,-2-3 192 0,1 2-192 16,0-2 192-16,0-1-192 0,-1 0 192 0,2 0-192 0,-1-6 192 0,0 2-192 15,-2-1 144-15,0-1-144 0,-1-3 0 0,1-2 144 16,-3-2-144-16,2-3 0 0,-2-2 0 0,2-2 128 16,-1 2-128-16,1-3 0 0,0 0 0 0,0 2 0 15,0 0 0-15,0 2 0 0,0 0 0 0,-1 3 0 16,1 1 0-16,2-1 0 0,-2 2 0 0,1 0 0 15,0 0 0-15,1 2 0 0,-1-1 0 0,1-2 0 16,-1 0 0-16,2 1 0 0,-3 1 0 0,1-1 0 16,1-4 0-16,0 3 0 0,1 1 0 0,0-2 0 15,-2 1 0-15,2 0 0 0,-1 2 0 0,2 0 0 16,0 0 0-16,0 1 0 0,-1-2 0 0,2 1 0 16,1 5 0-16,-1 1 0 0,-1 1 0 0,0 1 0 15,0-1 0-15,0 1 0 0,0 1 0 0,0-3 0 16,-1 2 0-16,-1 2 0 0,1-1 0 0,0 2 0 0,0 3 0 15,1-5 0-15,-3 4 0 0,2 0 0 0,-1-2-128 0,2 0 128 16,0 3 0-16,0-3 0 0,2 1 0 0,-1 0 0 16,-2 2 0-16,2-1 0 0,0 1-128 0,1 1 128 15,-1 0 0-15,0 0 0 0,-1-2 0 0,1 2 0 16,-2 1 0-16,1 8 0 0,1-9 0 0,-1 9 0 16,0 0 0-16,0 0 0 0,-2-8 0 0,2 8 0 15,-5-6 0-15,5 6 0 0,0 0 0 0,0 0 0 16,-9-4 0-16,9 4 128 0,-10-1-128 0,10 1 0 15,-9 0 0-15,9 0 0 0,-10 2 0 0,-1 1 0 16,2-1 0-16,0 0 0 0,9-2 0 0,-10 4 0 0,10-4-192 16,-11 4 192-16,1-3 0 0,10-1 0 0,-12 4 0 0,2 0 0 15,1-2 0-15,-1 0 0 0,-1 0 0 0,-1 2 0 16,-2 1 0-16,-1-1 0 0,-2 0 0 0,0 1 0 16,-2 1 0-16,-2 0 0 0,-2 2 0 0,-2 0 0 15,-1-2 0-15,-2 1 0 0,1 1 0 0,-3-1 0 16,-1 0 0-16,-2-2 0 0,-2 0 0 0,0 1 0 15,-1-1 0-15,3 1 0 0,0-3 0 0,-1 2 0 16,2 2 0-16,-1-1 0 0,0 1 0 0,3-2 0 16,0 0 0-16,3 0 0 0,1-3 0 0,-1-1 0 15,-3-1 0-15,0 0 0 0,-2 0 0 0,1 0 0 16,-2-1 0-16,1 1 0 0,-2-2 0 0,1 2 0 16,2 0 0-16,1 2 0 0,0 0 0 0,4 1 0 15,1-3 0-15,4 1 0 0,3 4 0 0,1-1 0 16,1-4 0-16,0 0 0 0,-1-1 0 0,2 1 128 0,1-1-128 15,-2-1 0-15,-1 1 0 0,0-2 0 0,0 1 0 16,0-1 0-16,2-1 128 0,-1 2-128 0,1-1 0 0,0 2 0 16,2-2 0-16,1 1 0 0,1-2 0 15,0 1 0-15,1 0 0 0,2 2 0 0,1 0 0 0,0-3 0 16,0 1 0-16,2 1 0 0,0-1 0 0,5 3 0 16,0 0 0-16,0 0 0 15,0 0-464-15,0 0-80 0,0 0-16 0,6 11 0 16,2-1-1792-16,1 0-352 0,0 2-80 0,0 1-10896 15,3 3-2176-15</inkml:trace>
  <inkml:trace contextRef="#ctx0" brushRef="#br3" timeOffset="56819.04">22728 10201 6447 0,'0'0'576'0,"0"0"-576"0,-11 0 0 0,11 0 0 16,-10-1 2592-16,10 1 416 0,0 0 64 0,-11-3 32 15,11 3-2384-15,-10-4-464 0,1 0-112 0,9 4-16 16,0 0 768-16,0 0 128 0,-8-6 48 0,8 6 0 15,-9-6 512-15,9 6 96 0,0 0 32 0,0 0 0 16,-4-4-272-16,0 1-48 0,0-3-16 0,2 2 0 16,0 3-608-16,2 1-128 0,0 0-32 0,0 0 0 15,0 0-320-15,0 0-64 0,0 0-16 0,0 0 0 0,0 0 48 0,0 0 16 16,0 0 0-16,12 3 0 0,-12-3 48 0,12 4 16 16,-12-4 0-16,11 2 0 0,0-3-64 0,-1 1-16 15,1-1 0-15,0 1 0 0,0-3 16 0,2 3 0 16,0-1 0-16,1 1 0 0,1 0-80 0,0 0-32 15,4-2 0-15,0 2 0 0,3 0-160 0,0 0 128 16,1 0-128-16,-1 0 128 0,1 0-128 0,1 0 0 16,-1 2 144-16,-1-2-144 0,-1 0 0 0,-1 1 0 15,-2-1 0-15,2 1 128 0,-2 1-128 0,0-1 176 16,2 0-176-16,-2-1 192 0,-2-1-64 0,0 1-128 16,0 0 192-16,1 1-64 0,-1-2-128 0,2 0 128 15,-2-1-128-15,-1 1 128 0,-2-3 0 0,0 4-128 0,-13 0 192 16,12 0-64-16,-12 0 0 0,12 0 0 0,-12 0 0 15,0 0 0-15,0 0 64 0,0 0 16 0,0 0 0 0,0 0 0 16,0 0 144-16,9 5 32 0,-3 3 0 0,-6-8 0 16,0 0-32-16,0 0 0 0,0 0 0 0,0 0 0 15,0 0-352-15,0 0 128 0,0 0-128 0,0 0 0 16,-5-4 128-16,5 4-128 0,0 0 128 0,0 0-128 16,0 0 160-16,-2-8-32 0,2 8-128 0,0 0 192 15,-4-7-32-15,4 7-16 0,-4-7 0 0,4 7 0 16,-3-9-16-16,2 2 0 0,1 7 0 0,0 0 0 15,-1-10 32-15,-1 2 0 0,2 0 0 0,0 1 0 16,0 7-16-16,0-11 0 0,0 2 0 0,0 0 0 0,-1 0-144 16,1 0 192-16,1-2-192 0,-1 2 192 15,-1-3-192-15,1 1 192 0,1-2-192 0,-1 0 192 0,0-3-192 0,0-1 192 16,0 0-192-16,0 0 192 0,-1 0-64 0,0-1-128 16,1-2 192-16,-2 2-64 0,1 0-128 0,0 1 0 15,-1 0 144-15,1 0-144 0,-1-3 0 0,0 1 0 16,1-1 0-16,0-1 128 0,1-2-128 0,-3-1 0 15,2 0 0-15,-1 3 0 0,1 0 0 0,0 1 0 16,0-3 0-16,-1 1 0 0,-2 1 0 0,2 1 0 16,-1 2 0-16,0 1 0 0,2 0 0 0,-1 3 0 15,-1 0 0-15,0 1 0 0,2 1 0 0,0 1 0 16,-1 2 0-16,1 0 0 0,-1 0 0 0,0 0 0 16,2 9 0-16,-2-9 0 0,2 9 0 0,-3-11 0 15,-1 2 0-15,4 9 0 0,-4-8 0 0,4 8 0 16,-2-10 0-16,2 10-128 0,0 0 128 0,0 0 0 15,0 0 0-15,0 0 0 0,-7-7 0 0,7 7 0 0,0 0 0 0,0 0 0 16,-8-7 0-16,8 7 0 0,0 0 0 0,0 0 0 16,0 0 0-16,0 0 0 0,0 0 0 0,0 0 0 15,-4-6 0-15,4 6 0 0,0 0 0 0,0 0-128 16,0 0 128-16,0 0 0 0,0 0 0 0,0 0 0 16,0 0 0-16,6 6 0 0,-6-6 0 0,0 0-128 15,0 0 128-15,0 0 0 0,10 2 0 0,-10-2 0 16,10 1 0-16,-10-1 0 0,11 0 0 0,-1 0 0 15,-1 0 0-15,2 2 0 0,-3-1 0 0,1 0 0 16,-9-1 128-16,13-1-128 0,-1-2 128 0,-1 0-128 16,2 1 128-16,0 2-128 0,2 2 160 0,-1-2-160 15,0 0 0-15,2 0 128 0,1 0-128 0,0 1 0 16,0 0 0-16,0-1 0 0,-2 1 0 0,1 1 0 16,-2-1 0-16,2 0 0 0,-2 2 0 0,1 0 0 0,-2-1 128 0,0-2-128 15,-1 0 0-15,-1 0 0 16,1 0 144-16,1 0-144 0,-3 0 128 0,1 0-128 0,-2-1 0 0,0 1 128 15,-9 0-128-15,12 4 0 0,-3-4 0 0,-9 0 128 16,10 0-128-16,2 0 0 0,-12 0 0 0,11 0 0 16,-11 0 128-16,11 0-128 0,0 0 0 0,-2 0 0 15,-9 0 0-15,10 0 128 0,-10 0-128 0,12-4 0 16,-1 1 0-16,-1 2 0 0,-10 1 0 0,12-1 0 16,-2-1 0-16,-10 2 0 0,0 0 0 0,9-4 0 15,-9 4 0-15,11-2 0 0,-11 2 0 0,0 0 0 16,9-1 0-16,-9 1 0 0,0 0 0 0,0 0-320 0,12 3 48 15,-12-3 16 1,0 0-1040-16,0 0-208 0,0 0-32 0,0 0-12672 0,0 0-2544 0</inkml:trace>
  <inkml:trace contextRef="#ctx0" brushRef="#br1" timeOffset="63770.64">20345 8915 3679 0,'0'0'320'0,"0"0"-320"0,0 0 0 0,-10-1 0 16,4-4 2448-16,6 5 432 0,0 0 64 0,0 0 32 15,-9-7-2160-15,1 2-432 0,0-1-96 0,0 2-16 16,8 4-272-16,-10-5-272 0,-2-1 48 0,2 1 16 31,-2 0-1056-31,2 0-208 0,-2 1-32 0,1-3-16 0,1 2 1520 0,1 0 160 0,-2 2 96 0,2-1 32 16,9 4 1104-16,-11-4 208 0,-1 2 64 0,0 2 0 0,0-4-432 15,1 3-80-15,-1 1 0 0,-1 0-16 0,-2 2-592 0,1 1-112 16,0-3-32-16,1 0 0 16,1 2 16-16,0 1 0 0,-1 0 0 0,2-2 0 0,-1 0 544 0,0 0 96 15,0 3 32-15,2-1 0 0,1-2-64 0,0-1-16 16,-1 0 0-16,10 0 0 0,-9 2-256 0,9-2-48 15,-9 2-16-15,9-2 0 0,0 0-176 0,0 0-48 16,0 0 0-16,0 0 0 0,0 0-16 0,0 0 0 16,0 0 0-16,0 0 0 0,0 0-48 0,0 0-16 15,15 3 0-15,-1-2 0 0,-1-1-64 0,0-1 0 16,0 1-16-16,1-1 0 0,1-1-48 0,0 0 0 0,1 2 0 16,2-2 0-16,2 1 16 0,1 0 0 0,2-1 0 0,2 1 0 15,1 0-32-15,3-1-16 0,1 1 0 16,1 0 0-16,0 0 0 0,1-1 0 0,-1 0 0 0,-1-1 0 15,-2 2 0-15,4 1 0 0,-1-4 0 0,2 3 0 16,-1-1-16-16,2 2 0 0,4-4 0 0,2 3 0 16,3 1 16-16,2-1 0 0,0 1 0 0,1 0 0 15,0 0-48-15,-2 0-16 0,-2-4 0 0,-1 1 0 16,2-1-160-16,2 0 160 0,0 2-160 0,4-2 160 16,-1 0-160-16,0 1 0 0,-2 2 144 0,-2 1-144 15,-1 1 160-15,-1-1-32 0,-3-1-128 0,1 0 192 16,-1-4-192-16,3 3 128 0,1 0-128 0,3-1 0 15,2 2 256-15,0 1-64 0,-1 0 0 0,-1 4 0 16,-2 0-192-16,-2-2 144 0,-3-2-144 0,-1 0 128 16,0-1-128-16,-1 0 0 0,2-1 0 0,2 0 128 15,1-1-128-15,2 3 0 0,0-1 0 0,1 1 0 16,-1 2 128-16,-2 2-128 0,-3-1 128 0,-3-2-128 0,-2-2 256 0,0 0-48 16,0-1 0-16,0-3 0 0,0 1-208 0,2 0 0 15,2 2 0-15,1 0 0 0,0-2 0 0,-1 3 128 16,0 0-128-16,-2 2 0 0,-2-1 0 0,-1 1-240 15,-3 1 32-15,-1-2 0 0,-3-2 400 0,-2 1 64 16,0 0 32-16,2 1 0 0,-1-2-432 0,-1 1-96 16,3 0-16-16,0 1 0 0,2 0 416 0,-1 1 80 15,1 2 16-15,0-2 0 0,-1-1-256 0,1 3 0 16,-3 1 0-16,0-2 0 0,-1 1 0 0,-3 1 0 16,-1-3 0-16,-1 2 0 0,-2-3 176 0,-3 0-176 0,0 0 192 15,-1 0-192-15,2-2 400 0,-2 1-16 0,-1 0-16 0,1-3 0 16,1 1-368-16,0 2 0 0,1 0 0 0,1-2 128 15,0 2-128-15,1-2 0 0,-1-1 0 0,0 0 0 16,-1-1 0-16,-1 0 0 0,0 0 0 0,-1 1 0 16,0 1 0-16,0 0 128 0,-3 0-128 0,0 0 0 15,-2 0 0-15,-9 3 0 0,10-2 0 0,-10 2 128 16,0 0-128-16,11 0 0 0,-11 0 0 0,0 0 0 16,0 0 0-16,10 0 0 0,-10 0 0 0,0 0 128 15,11-3-128-15,-11 3 0 0,10 0 128 0,-10 0-128 16,10-2 144-16,-1 0-144 0,-9 2 192 0,12-4-192 15,-12 4 160-15,11-1-160 0,-11 1 128 0,9-1-128 16,-9 1 128-16,10-7-128 0,-10 7 0 0,8-5 128 16,-8 5 0-16,0 0-128 0,0 0 192 0,8-4-64 15,-8 4-128-15,8-5 0 0,-8 5 0 0,0 0 0 16,0 0-128-16,0 0 128 0,0 0 0 0,0 0 0 0,0 0 0 0,0 0 240 16,8-4-48-16,-8 4 0 0,0 0-192 0,9-3 0 15,-9 3 0-15,9-2 0 0,-9 2 144 0,9-4-16 16,-9 4 0-16,8-5 0 0,-8 5-128 0,0 0 0 15,0 0 0-15,8-3 0 0,-8 3 128 0,0 0 0 16,7 12 0-16,0-6 0 0,-7-6-128 0,0 0 0 16,0 0 0-16,0 0 0 0,6-6 0 0,-6 6 0 15,0 0 144-15,0 0-144 0,0 0 0 0,0 0 128 16,0 0-128-16,11 0 0 0,-11 0 0 0,8 5 0 16,-2 5 0-16,-1-2 128 0,-5-8-128 0,0 0 0 0,7 17 0 0,-1-3 128 15,0-2-128-15,-1-3 0 0,-1 3 0 0,2-2 0 16,-1 2 0-16,2-3 0 0,0 2 0 0,-1 0 0 15,-6-11 0-15,8 19 0 0,0-4 0 0,-2 6 0 16,-2-1 0-16,0 5 0 0,0-1 0 0,-1 5 0 16,-2 2 0-16,-1 2 0 0,0 1 0 0,0 0 0 15,-1 0 0-15,1-7 0 0,0-5 0 0,1 0 0 16,0 0 0-16,0 2 0 0,2 1 0 0,0-1 0 16,-1 4 0-16,1-2 144 0,-1 5-144 0,1 1 160 15,0-1-160-15,-1 1 0 0,0 2 0 0,-1 0 128 16,-1 0-128-16,1 0 0 0,1-1 0 0,-2 0 128 15,-2-1-128-15,1-1 0 0,0-1 0 0,-1 0 0 16,0 0 0-16,-1 1 0 0,0 1 0 0,1 0 0 16,-1 2 0-16,1-3 0 0,-2 2 0 0,1 0 128 15,1-1-128-15,0-2 128 0,1 0-128 0,1-3 128 16,0 1-128-16,1-1 192 0,2-3-192 0,-1-1 192 0,1 1-192 16,0-1 128-16,-1 1-128 0,2-2 128 0,-1 1-128 0,-1 2 0 15,1 1 0-15,0 3 0 0,-2-3 0 0,-1 2 128 16,0 2-128-16,-1 2 0 0,-1-2 0 0,1-2 0 15,0 1 128-15,1-3-128 0,0-1 0 0,0-3 0 16,1 0 144-16,2-5-144 0,-2 0 176 0,2 0-48 16,-2 0 0-16,1-1 0 0,1-1 0 0,0 0 0 15,-2 0 0-15,0-4 0 0,2-1-128 0,-1 1 0 16,2 0 0-16,0-1 0 0,-4-10 0 0,6 11 0 16,-1 0 0-16,-1-1 128 0,-4-10-128 0,4 12 0 15,-1 1 0-15,0-4 128 0,-3-9-128 0,3 12 0 16,-2-2 0-16,-1-10 0 0,0 12 128 0,0-12-128 0,-1 10 0 0,1-10 128 15,0 0-128-15,-2 11 0 16,2-11 0-16,0 0 0 0,-4 10 128 0,4-10 0 0,0 0 0 0,0 0 0 16,0 0-128-16,0 0 0 0,0 0 0 0,0 0 0 15,0 0 0-15,0 0 0 0,-5 8 0 0,5-8 0 16,0 0 128-16,0 0 0 0,0 0 0 0,0 0 0 16,-9 4-128-16,9-4 0 0,-9 4 0 0,9-4 0 15,-9 2 0-15,9-2 0 0,-11 2 0 0,2 0 0 16,0 1 0-16,0 0 0 0,0-2 0 0,-1 1 0 15,-1 0 0-15,1 0 0 0,-2 0 0 0,0 0-176 16,0 1 176-16,-1-3 0 0,0 0 0 0,-1 1 0 16,-2 1 0-16,-3 1 0 0,-2-1 0 0,-2 0 0 15,-2-2 0-15,-3 0 0 0,0 0 0 0,-4 3 0 0,0-3 0 0,-2 0 0 16,-1 0 128-16,-1 0-128 0,1 0 0 0,-1 0 0 16,-2 0 0-16,1 0 0 0,2 0 0 0,-1-3 0 15,-3 1 0-15,-3 0 0 0,-2 0 0 0,-3 1 0 16,-2-1 0-16,1 1 0 0,1 1 0 0,2 1 0 15,0 2 0-15,2 1 0 0,2 1 0 0,-2-1 0 16,0 0 0-16,-2 0 0 0,0-2 0 0,-2 1 0 16,-2-1 0-16,2 2 0 0,3-1 0 0,1 1 0 15,1-4 0-15,2 1 0 0,2-1 0 0,0 0 0 16,-1 0 0-16,-2-1 0 0,-4 1 0 0,-2-3 0 16,-2 2 0-16,-1 1 0 0,1 0 0 0,-1 1 0 15,1 2 0-15,3-2 0 0,4 2 0 0,4 1 0 16,1-2 0-16,0 1 0 0,-1-3 0 0,-1 3 0 15,-1-1 0-15,-2 2 0 0,-2 0 0 0,2 1 0 0,3 0 0 0,0-1 0 16,-2 2 0-16,5-3 0 0,3 0 0 0,2-2 0 16,0 1 0-16,-1-2 0 0,0-2 0 0,-1 1 0 15,-1 0 0-15,-1-1 0 0,-1 0 0 0,-2 1 0 16,0-2 0-16,0 3 0 0,2-4 0 0,0 3 0 16,1-1 0-16,3 2 0 0,2-2 0 0,2 2 0 15,1-1 0-15,0-1 0 0,-2 1 0 0,2 0 0 16,-2-1 0-16,0 1 0 0,-1-2 0 0,0 1 0 15,-1-1 0-15,1 1 0 0,1 0 0 0,1 1 0 16,-1 1 0-16,3-3 0 0,0 1 0 0,1 0 0 16,1-1 0-16,2 0 0 0,3 0 0 0,-1 1 0 15,2-2 0-15,0 1 0 0,-2-1 0 0,2 2 0 16,1-2 0-16,0 0 0 0,-1 0 0 0,-1 1 0 16,1 1 0-16,1 0 0 0,0 2 0 0,0-3 0 15,2 3 0-15,0 0 0 0,1 0 0 0,0 0 0 0,-2-2 0 0,3 2 0 16,1 0 0-16,2 0 0 0,1 0 0 0,0 0 0 15,9 0 0-15,-11 0 0 0,2 0 0 0,9 0 0 16,-8-1 0-16,8 1 0 0,0 0 0 0,-8 1 0 16,8-1 0-16,0 0 0 0,0 0 0 0,0 0 0 15,0 0 0-15,0 0-128 0,0 0 128 0,0 0 0 16,0 0 0-16,0 0 0 0,0 0 0 0,0 0 0 16,0 0 0-16,0 0 0 0,0 0 0 0,0 0 0 15,0 0 0-15,3-8 0 0,-3 8 0 0,4-10 0 16,-1 1 0-16,0 1 0 0,-1 0 0 0,2 0 0 15,0 1 0-15,-2-3 0 0,1 0 0 0,-1 0 0 16,0-2 0-16,-1-1 0 0,0-2 0 0,1 1 128 0,-2-2-128 0,1 2 0 16,-1-2 0-16,-1 0 128 0,-1-4-128 0,1 0 0 15,0 2 0-15,1-1 0 0,0 0 0 0,-2 0 128 16,1-5-128-16,-1 0 128 0,-1-1-128 0,0-1 128 16,-1-3-128-16,0 2 0 0,2-1 0 0,-2-2 0 15,0 0 0-15,0 2 0 0,-2-2 0 0,0-2 0 16,1 5 0-16,0 0 0 0,0-1 0 0,0 2 0 15,-1 0 0-15,2 0 0 0,0 0 0 0,2-1 0 16,-1-3 0-16,2-2 0 0,0-2 0 0,-1 0 0 16,1-2 0-16,1-2 0 0,0 6 0 0,1-5 0 15,1 1 0-15,-1 0 0 0,-1 5 0 0,1 0 0 16,1-1 0-16,0 3 0 0,1 0 0 0,-1 1 0 0,1 1 0 0,1 1 0 16,0-3 0-16,0-1 0 0,0 0 0 15,1 3 0-15,0 0 0 0,0 2 0 16,1 0 0-16,-1-1 0 0,-3-3 0 0,1 5 0 0,-2 0 0 0,1 4 0 15,-2 1 0-15,0-1 0 0,-3 1 0 0,2 2 0 16,-2-3 0-16,-1 3 0 0,0 2 0 0,-1-1 0 16,0 0 0-16,0 1 0 0,-1-2 0 0,1-1 0 15,0-1 0-15,0 0 0 0,-1 2 0 0,3-3 0 16,-1-1 0-16,0 1 0 0,1-3 0 0,-1 3 0 16,2-1 0-16,0 1 0 0,1 1 0 0,-2 0 0 15,0 0 0-15,0 2 0 0,-1 2 0 0,1 4 0 16,1-4 0-16,-1 4 0 0,-1 0 0 0,2 2 0 15,-1 1 0-15,3 8 0 0,-5-10 0 0,0 3-128 16,5 7 128-16,-6-6 0 0,2-2 0 0,1 1 0 0,3 7 0 0,0 0 0 16,0 0-208-16,0 0 32 0,0 0 16 0,0 0 0 31,-10 2-1056-31,10-2-192 0,-1 10-64 0,-1 1 0 16,2-11-1328-16,-4 14-272 0,1 4-48 0,0 2-16 0</inkml:trace>
  <inkml:trace contextRef="#ctx0" brushRef="#br3" timeOffset="67850.58">24429 9768 3679 0,'-18'-4'160'0,"5"4"32"0,-4 0-192 0,0-1 0 15,1 2 0-15,2 3 0 0,0-3 2400 0,-1 1 432 16,0-2 96-16,0 1 16 0,2 2-1440 0,3-3-288 15,1-2-48-15,9 2-16 0,-10 0 400 0,10 0 80 16,-9-1 16-16,9 1 0 0,0 0-192 0,0 0-48 16,-7-3 0-16,7 3 0 0,0 0-464 0,0 0-112 15,-10 0 0-15,10 0-16 0,-7-1-128 0,7 1-32 16,0 0 0-16,0 0 0 0,-10 0 176 0,10 0 16 16,0 0 16-16,0 0 0 0,0 0-144 0,0 0-16 15,0 0-16-15,0 0 0 0,0 0-96 0,0 0-16 16,0 0 0-16,0 0 0 0,8-6-144 0,-8 6-48 0,12-6 0 0,-2 2 0 15,1 0-192-15,-1 2-32 0,1-1-16 0,-1 1 0 16,-10 2-144-16,12-2 0 0,0 1 144 0,-2 0-144 16,-10 1 192-16,12-4-16 0,0 1-16 0,-1 1 0 15,0 0 160-15,0 1 16 16,2-2 16-16,2 2 0 0,-2 1-96 0,4 0-32 0,1-1 0 0,2 1 0 16,-1 0-64-16,2 0-16 0,1-2 0 0,2 2 0 15,-1 0-16-15,2 0-128 0,1 0 192 0,-1 0-64 16,-3 0-128-16,0 2 0 0,0-1 0 0,-1 0 0 15,-1-1 0-15,-1 3 0 0,1-3 0 0,-1 0 0 16,0-3 0-16,-1 3 0 0,-3 3 0 0,1-2 0 16,0-1 0-16,-2 0 0 0,0 0 0 0,1 0 0 15,-1 0 0-15,2 0 0 0,-1 0 0 0,1 2 0 16,0-2 0-16,-1 0 0 0,1-2 128 0,0 1-128 0,-1 1 128 0,0-3-128 16,-2 2 192-16,-2 0-64 0,1-1-128 0,-1 2 0 15,-11 0 0-15,11 0 0 0,-11 0 0 0,11 0 0 16,-11 0 0-16,0 0 0 0,0 0 0 0,0 0 0 15,0 0 0-15,0 0 0 0,0 0-336 0,0 0-48 16,0 0-16-16,0 0 0 16,0 0-528-16,-11 4-96 0,1-1-32 0,-2 1 0 15,0 0-2400-15,1 0-496 0,-2 0-80 0</inkml:trace>
  <inkml:trace contextRef="#ctx0" brushRef="#br3" timeOffset="69574.84">25197 8724 15951 0,'0'0'704'0,"0"0"144"0,0 0-672 0,-8-2-176 0,8 2 0 0,0 0 0 15,0 0 640-15,-6-2 80 0,6 2 32 0,0 0 0 16,0 0-16-16,0 0 0 0,0 0 0 0,0 0 0 16,0 0 32-16,0 0 16 0,0 0 0 0,0 0 0 15,0 0 336-15,0 0 64 0,0 0 16 0,0 0 0 16,0 0 32-16,0 0 16 0,0 0 0 0,0 0 0 15,0 0-144-15,0 0-16 0,0 0-16 0,11 1 0 16,0-1-272-16,-11 0-48 0,13-1-16 0,0 1 0 16,-1 0-304-16,1 0-64 0,-2-1-16 0,2-1 0 15,2-2-160-15,0 2-16 0,1-1-16 0,0 1 0 16,-2 0-160-16,2-2 0 0,-1 2 144 0,1 2-144 16,-2-4 0-16,1 1 144 0,-2 1-144 0,1 0 0 0,2 2 128 15,-1 2-128-15,1 0 0 0,0-2 0 0,-1 3 176 0,2 1-176 16,-1-3 160-16,1 4-160 0,-2-3 0 0,1 3 128 15,-3-3-128-15,-1 4 0 0,-3-1 0 0,-9-5 0 16,0 0 0-16,9 10 0 0,-9-10 128 0,7 9-128 16,-5 2 0-16,-2-11 0 0,0 0 144 0,-4 11-144 15,-2-1 128-15,-3-1-128 0,-2 0 128 0,-1 0-128 16,-2 0 128-16,-3 2-128 0,-1 0 0 0,-3 2 0 16,-4-1 0-16,1 5 0 0,-3 1 0 0,1 0 0 15,-1 1 0-15,-2-2 0 0,1 2 0 0,2 1 0 16,-1-1 0-16,5 1 0 0,-1-3-144 0,2 0 144 15,0-5 0-15,2 2 0 0,-1 3 0 0,3-5 0 0,1-1 0 16,3-2 0-16,3 2 0 0,3-3 0 16,0-2 0-16,7-6 0 0,-6 9 0 0,6-9 128 0,-1 9-128 0,1 1 0 15,0-10 0-15,4 9 128 0,-4-9-128 0,8 9 0 16,0-1 0-16,1-1 0 0,1 1 0 0,3 0 0 16,-1-1 0-16,1-2 0 0,1 1 0 0,1-2 0 15,-1 1-192-15,-1-1-48 0,0 0 0 0,1-1 0 31,2 1-624-31,0-3-128 0,1 2-32 0,0-1 0 16,0-4-1744-16,1 0-368 0,0 0-64 0,0-3-10560 0</inkml:trace>
  <inkml:trace contextRef="#ctx0" brushRef="#br3" timeOffset="69925.78">25834 9154 29951 0,'0'0'1328'0,"0"0"272"0,0 0-1280 0,0 0-320 0,0 0 0 0,0 0 0 0,0 0 1024 0,0 0 160 15,0 0 32-15,0 0 0 0,0 0-528 0,0 0-112 16,0 0 0-16,0 0-16 0,0 0-304 0,0 0-48 0,12 4-16 0,-12-4 0 16,8 6-48-16,-1 5-16 0,-4-2 0 0,1 3 0 15,-1-1 16-15,0 2 0 0,0 2 0 0,0 4 0 16,-2 0-144-16,2 0 0 0,0-1 144 0,-1 2-144 16,-2 0 0-16,0 0 0 0,2 0 0 0,-2 1 0 15,0-2 0-15,1 1 0 0,0 1 0 0,0-2 128 31,-1 0-592-31,0-2-112 0,-1-2-32 0,0 1-10352 0,1-1-2080 0</inkml:trace>
  <inkml:trace contextRef="#ctx0" brushRef="#br3" timeOffset="70763.7">24966 9708 20495 0,'0'0'896'0,"0"0"208"0,0 0-880 0,0 0-224 0,0 0 0 0,0 0 0 15,0 0 368-15,0 0 16 0,0 0 16 0,0 0 0 0,0 0-400 0,0 0 0 16,0 0 0-16,0 0 0 0,0 0 0 15,0 0 0-15,0 0 0 0,0 0 0 16,0 0 512-16,0 0 32 0,0 0 0 0,0 0 0 16,0 0 608-16,0 0 112 0,11-3 16 0,-11 3 16 0,11-2-256 0,0-1-48 15,-11 3-16-15,13-1 0 0,-1 0-272 0,-1 1-48 16,1 0-16-16,1 0 0 0,0 0-96 0,0 1-32 16,1 0 0-16,1 2 0 0,-1-2 0 0,3 2 0 15,-6-2 0-15,2 0 0 0,1 2 0 0,0-3-16 16,2 1 0-16,1 1 0 0,1-1-96 0,2 1-16 15,15-2 0-15,-4 2 0 0,-2-2-64 0,-2 0-32 16,-1 0 0-16,2 0 0 0,0 0-64 0,2 0-16 16,-1-2 0-16,2 2 0 0,2 0-32 0,-1 0-16 0,0 0 0 0,0 2 0 15,0 0 64-15,-1 1 16 16,-2-3 0-16,-2 0 0 0,-2 1-96 0,1 1-16 0,-1-1 0 0,-1 2 0 16,-1-2-128-16,-1-1 128 0,0 0-128 0,0 1 128 15,0 0-128-15,0 2 0 0,1-2 144 0,-1 1-144 16,0-1 0-16,-1 0 128 0,0 1-128 0,-3-1 0 15,-1 1 0-15,0 0 128 0,-2-4-128 0,2 2 0 16,-1 2 0-16,0-2 0 0,-1 0 0 0,0-2 128 16,-2 2-128-16,0-2 0 0,0-1 0 0,-2 2 0 15,1-2 0-15,-1 1 128 0,-11 2-128 0,10-4 0 16,-10 4 0-16,10-4 0 0,-10 4 0 0,0 0 0 31,0 0-1696-31,0 0-256 0,0 0-48 0,0 0-10304 0,-5-8-2064 0</inkml:trace>
  <inkml:trace contextRef="#ctx0" brushRef="#br3" timeOffset="75495.39">20474 12576 16463 0,'0'0'720'0,"0"0"176"0,0 0-720 0,0 0-176 0,0 0 0 0,0 0 0 16,0 0 1872-16,0 0 352 0,0 0 64 0,0 0 16 15,1-9-880-15,-1 9-160 0,0 0-48 0,0 0 0 0,0 0-192 0,0 0-32 16,0 0-16-16,0 0 0 16,0-9 112-16,0 9 0 0,0 0 16 0,0 0 0 15,0 0-128-15,0 0-16 0,0 0-16 0,0 0 0 16,0 0-160-16,0 0-16 0,0 0-16 0,0 0 0 0,0 0-144 15,0 0-32-15,0 0 0 0,0 0 0 0,0 0-128 0,0 0-16 16,0 0-16-16,0 0 0 0,0 0-32 0,0 0-16 16,0 0 0-16,0 0 0 0,0 0-32 0,0 0 0 15,0 0 0-15,9 7 0 0,-9-7-96 0,0 0-32 16,0 0 0-16,7 9 0 0,-7-9-32 0,0 0-16 16,0 0 0-16,6 13 0 0,1-3-160 0,-2 2 160 15,-1 1-160-15,0-1 160 0,-4-12-160 0,5 18 128 16,-1-1-128-16,0 2 128 0,0 1-128 0,1-2 0 15,0 2 0-15,0 2 128 0,-1-1-128 0,1 2 0 0,2 2 0 16,-3 0 0-16,0-2 0 0,0 3 0 16,-1 0 0-16,1 0 0 0,-1 2 0 0,0 1 0 0,-2-3 0 0,0 2 0 15,1 4 0-15,0 0 0 0,-3 2 0 0,0-3 0 16,-1 5 0-16,1-3 0 0,-2 3 0 0,1-2 128 16,-2-2-128-16,0-2 0 0,0 0 0 0,0-4 0 15,1 4 0-15,1-5 128 0,1 1-128 16,-1-1 0-16,0 0 128 0,0 1-128 0,1 0 128 0,-2-2-128 15,1 1 128-15,-1 1-128 0,2 2 128 0,0-2-128 16,-2-3 0-16,0-2 0 0,1 1 128 0,-1-1-128 16,2-1 0-16,-2-2 0 0,1-4 0 0,-1 1 128 15,0-2-128-15,1 2 0 0,-2-4 144 0,1 0-144 16,1 0 128-16,-2-1-128 0,0 2 160 0,0 0-160 16,0-2 128-16,1 1-128 0,0-1 0 0,-1 2 144 0,0-4-144 0,1 1 0 15,0 0 0-15,3-9 128 0,0 0-128 0,-2 10 0 16,-1-2 0-16,3-8 0 0,0 0 0 0,0 0 128 15,-2 12-128-15,0-4 0 0,2-8 0 0,0 0 128 16,0 0-128-16,-2 10 0 0,2-10 0 0,-3 9 128 16,3-9-128-16,-4 9 0 0,4-9 0 0,-2 9 128 15,2-9-128-15,-3 11 0 0,3-11 0 0,0 0 0 16,-3 12 0-16,1-2 0 0,2-10 128 0,0 0 0 16,0 0 0-16,0 0 0 0,-1 10-128 0,1-10 0 15,0 0-160-15,0 0 160 0,0 0 0 0,-4 10 0 16,4-10 0-16,0 0 0 0,0 0 0 0,0 0 160 15,0 0-160-15,0 0 128 0,-4 7-128 0,4-7 128 16,0 0-128-16,0 0 128 0,0 0-128 0,0 0 0 0,0 0 0 16,0 0 128-16,0 0-128 0,-2 11 0 0,2-11 0 0,0 0 0 15,0 0 0-15,0 10 0 0,0-10 0 0,0 0 0 16,0 0 0-16,-1 13 0 0,1-13 0 0,0 0 0 16,0 0 0-16,0 11 0 0,0-11 144 0,0 0-144 15,0 0 0-15,3 10 0 0,-3-10 0 0,0 0 128 16,0 0-128-16,0 0 0 0,5 9 0 0,-5-9 0 15,0 0 0-15,8 9 0 0,-8-9 0 0,0 0 0 16,0 0 0-16,8 8 0 0,-8-8 0 0,0 0 0 16,0 0 0-16,7 9 0 0,-7-9 0 0,0 0 0 15,0 0 0-15,0 0 0 0,0 0 0 0,12 3 128 0,-12-3-128 16,11-1 192-16,0-1-64 0,1-2 0 0,0 2 0 0,-1-3 0 16,1 1 0-16,0 0 0 15,0 0-128-15,1 1 0 0,-2 1 0 0,2 0 0 0,1 1 0 0,1 0 0 16,1-2 0-16,1 2 0 0,0-2 0 0,1 2 0 15,1-2 0-15,1 1 0 0,0-2 0 0,0 1 0 16,1 1 0-16,1-2 0 0,1-1 0 0,0-1 0 16,2 1 0-16,0 0 0 0,-1-2 0 0,4 1 0 15,0-1 0-15,4 1 0 0,-4 2 0 0,4-1 0 16,-1-1 0-16,3 1 0 0,0 1 0 0,0 0 0 16,0-1 0-16,-3 1 0 0,-1 2 0 0,-1-1 0 15,-2 0 128-15,-2 3-128 0,-3-1 0 0,-3 0 0 16,0-2 0-16,-2 2-128 0,0 0 128 0,-2-1 0 15,1 0 0-15,0 0 0 0,-1 1 0 0,2 0 0 16,-1 1 0-16,-1-3 0 0,0 1 0 0,0 0 0 0,1-3 0 0,1 2 0 16,1 2 0-16,2-1 0 0,-1 0 0 0,1 0 0 15,-2-1 0-15,2 2 0 0,-2-1 0 0,0 1 0 16,-1 0 0-16,-1 1 0 0,-2 0 0 0,1 0 0 16,-5 0 0-16,0 0 0 0,1 0 0 0,-11 0 0 15,10 1 0-15,-10-1 0 0,11 0 0 0,-1 0 0 16,1-1 0-16,-11 1 128 0,10 0-128 0,-10 0 0 15,0 0 0-15,12 0 128 0,-2 0-128 0,-10 0 0 16,0 0 0-16,0 0 128 0,12 0-128 0,-2 0 0 16,-10 0 0-16,11 0 0 0,-11 0 0 0,10-4 0 15,-10 4 0-15,9 4 0 0,-9-4 0 0,11 0-128 16,-11 0 128-16,0 0 0 0,0 0 0 0,9 1 0 16,-9-1 0-16,0 0 0 0,0 0 0 0,0 0-128 15,0 0 128-15,0 0 0 0,10 3 0 0,-10-3 0 0,0 0 0 16,0 0 0-16,12-2 0 0,-2 1 128 0,-10 1-128 15,11-4 0-15,-2 0 0 0,-9 4 128 0,10-2-128 0,1-2 0 16,-11 4 0-16,9-4 0 0,-9 4 0 0,10-3 0 16,-10 3 0-16,0 0 0 0,9-5 0 0,-9 5 0 15,0 0 0-15,0 0 0 0,0 0 0 0,0 0 0 16,0 0 0-16,8-5 0 0,-8 5 0 0,0 0 0 16,6-7 128-16,-6 7-128 0,0 0 128 0,3-6-128 15,0-5 128-15,-3 11-128 0,3-9 144 0,1 0-144 16,1 1 192-16,0 2-192 0,-1-3 176 0,0-2-176 15,0 2 160-15,1-1-160 0,0-1 160 0,0-3-160 16,1 0 160-16,-1-3-160 0,-1-3 144 0,0-1-144 16,0-2 128-16,-2-3-128 0,-1-2 160 0,-1-3-160 0,0 1 192 0,0-3-192 15,-1-2 144-15,0 1-144 0,0 2 0 0,-1-1 144 16,0-1-144-16,-1 3 0 0,0 1 0 0,2 0 128 16,-1 0-128-16,-1-3 0 0,0 0 0 0,2-3 0 15,-2 1 0-15,1 0 0 0,-1-2 0 0,1 0 0 16,-1 0 0-16,0 2 0 0,-1 1 0 0,1 1 0 15,0 1 0-15,-1 2 0 0,0 4 0 0,0 1 0 16,-1-2 0-16,1 2 0 0,1-3 0 0,1 4 0 16,-1-1-128-16,2 0 128 0,1 0 0 0,0 2 0 15,-1-1 0-15,1 2 0 0,2 1 0 0,0 2 0 16,-2-1-144-16,1 3 144 0,1 0 0 0,1 4 0 16,-2-2-128-16,1 2 128 0,-1 0 0 0,0 1 0 15,1 1 0-15,-2 0-128 0,0 0 128 0,0 0 0 0,0 0 0 16,0 3 0-16,-2-2 0 0,2-1 0 0,0 4 0 0,0 7 0 15,-2-8 0-15,2 8 0 0,0 0-128 0,0 0 128 16,-3-12 0-16,3 12 0 0,-3-10-128 0,3 10 128 16,-1-8 0-16,1 8 0 0,0 0-144 0,0 0 144 15,-2-8 0-15,2 8-144 0,0 0 144 0,0 0 0 16,-3-5 0-16,3 5-128 0,0 0 128 0,0 0 0 16,0 0 0-16,0 0 128 0,0 0-128 0,0 0 0 15,-3-11-128-15,3 11 128 0,0 0 0 0,0 0 0 16,0 0 0-16,0 0 0 0,-4-6 0 0,4 6 0 15,0 0 0-15,0 0 0 0,0 0-160 0,0 0 160 16,-9-1-192-16,9 1 192 0,-10 1 0 0,1-1 0 0,9 0 0 16,-11 4 0-16,1-3-144 0,-1 2 144 0,1-1 0 0,0 1-144 15,-2 1 144-15,0-4 0 0,0 1 0 0,-1 2 0 16,-1-1 0-16,-3 1 0 0,-3-2 0 0,0 2 0 16,-5-1 0-16,-1 2 0 0,-3 0 0 0,-2 3 0 15,-3-3 0-15,-1 1 0 0,-3 0 0 0,1 2-128 16,0-2 128-16,-1 1 0 0,-1 1 0 0,1-1 0 15,3 0 0-15,-2-1 0 0,1 0 0 0,-2 2 0 16,1-2 0-16,-2 1 0 0,-1-3 0 0,-1 1 0 16,1 0 0-16,2 0 0 0,2-2 0 0,0 1 0 15,1-1 0-15,3 0 0 0,2-1 0 0,2-1 0 16,2 0 0-16,1 0 0 0,1 0 0 0,-1-1 128 16,-1 1-128-16,0 0 0 0,0 2 0 0,0 0 0 15,0-4 0-15,-1 4 0 0,1 0 0 0,3 1 0 16,1 1 0-16,2-3 0 0,2 4 0 0,1-3 0 0,1-1 0 0,3 0 0 15,2-1 0-15,1 3 0 0,1-3-256 0,9 0 16 16,0 0 16-16,0 0 0 16,0 0-896-16,0 0-176 0,0 0-48 0,0 0 0 15,0 0-1248-15,0 0-256 0,12 4-48 0,4 0-10224 16,2 0-2032-16</inkml:trace>
  <inkml:trace contextRef="#ctx0" brushRef="#br3" timeOffset="76555.75">21826 12841 33983 0,'0'0'1504'0,"0"0"304"0,-8-3-1440 0,8 3-368 0,0 0 0 0,-9-1 0 15,9 1 608-15,-10 0 48 0,10 0 16 0,0 0 0 16,-11-1-480-16,0 1-192 0,3 1 176 0,-2-1-176 0,0 0 128 0,-2 3-128 15,0-1 0-15,-1 1 0 0,-1-1 192 0,-3 0-64 16,-1 3-128-16,-2 1 192 0,-1-3 64 0,-1 4 16 16,-1-1 0-16,-2 3 0 0,0-2 208 0,-1 1 32 15,-4-2 16-15,0 1 0 0,0 0 48 16,0 1 0-16,-1-1 0 0,-2 1 0 0,0-2 16 0,2 2 16 16,1-2 0-16,4-2 0 0,1 0-112 0,3 1-32 15,1 2 0-15,2-2 0 0,1 0-272 0,1 1-48 16,1-2-16-16,2-1 0 0,1-1-128 0,1-1 0 15,1 0 0-15,2-1 128 0,9 0 0 0,0 0-128 16,-8 0 192-16,8 0-64 0,-9 3 0 0,9-3-128 16,0 0 192-16,0 0-64 0,0 0-128 0,0 0 128 0,0 0-128 0,0 0 128 15,0 0-128-15,12 7 128 0,1-1-128 0,1-1 128 16,2-1 0-16,1 1-128 0,-1-2 192 0,2-2-64 16,0 2-128-16,-1-1 0 0,0-2 0 0,1 2 128 15,2 0-128-15,-1 1 0 0,1 0 0 0,0 1 0 16,-2-2 0-16,1 1 0 0,0-1 128 0,-1 1-128 15,0 0 0-15,0 0 0 0,-1-1 0 0,3 0 128 16,-1 1-128-16,1 0 128 0,0 1-128 0,-2-3 128 16,0 0-128-16,0 3 0 0,1-4 0 0,0 3 128 15,1-1-128-15,-2 1 160 0,0 1-160 0,-1 0 160 16,-3 1-160-16,-1 4 0 0,-2-5-160 0,1 2 160 16,-1 1 0-16,0 1 0 0,-3 0 0 0,-8-8 0 15,7 10 0-15,-7-10 0 0,8 9 0 0,-1 0 0 0,-7-9 0 16,5 12 0-16,-5-12 0 0,0 0 0 0,4 13 0 15,-1-4 0-15,-3-9 128 0,-2 11-128 0,2-11 0 16,-4 11 0-16,-1 0 128 0,0-2-128 0,-2 0 0 0,-2-1 0 16,-1 0 0-16,-2 2 0 0,-1 1 0 0,-1-1 0 15,-3 0 0-15,-1 2 0 0,-2 1 0 0,0 2 0 16,1-1 0-16,-2 0 0 0,0 1 0 0,-2 0 0 16,-3 0 0-16,0 0 0 0,-1-2 0 0,0 2 0 15,0 0 0-15,-2 2 0 0,-1-3 0 0,0 2 0 16,-1-2 0-16,1 2 0 0,0-2 128 0,1 2-128 15,0 0 0-15,2 1 0 0,-2-2 0 0,3 2 0 16,3-2 0-16,3 0 0 0,1-2 128 0,0 0-128 16,2 2 0-16,2-2 0 0,2-2 0 0,1 2 0 15,2-1 0-15,1 0 0 0,2-2 128 0,2 0-128 16,1-1 0-16,4-9 0 0,-3 11 0 0,3 0 0 0,2-1 0 0,1-2 0 16,4 1 0-16,3-1 0 0,1-3 0 0,2-1 0 15,0 0 144-15,3-1-16 0,2-1-128 0,1-2 192 16,1 2-64-16,2-2 0 0,3 0-128 0,1 0 192 15,0 0-192-15,3 0 144 0,2 0-144 0,3 0 128 16,1 1-128-16,0 0 0 0,0-1 0 0,1 3 0 16,-2-1 0-16,-1 1 0 0,0 0 0 0,-2-1 0 15,-2 0 0-15,0 0 0 0,-1 1 0 0,0-2 0 16,-3-1 0-16,-1 1 0 0,2 1 0 0,-3-2 0 16,-3-2 0-16,3 1 0 0,-1-2-224 0,0 1 80 15,-3 1-368 1,1-2-80-16,0 0-16 0,-2 1 0 0,-1-2-1120 15,-2-1-240-15,0-1-32 0,-1 1-16 0,-1 0-1376 0,0 0-288 16</inkml:trace>
  <inkml:trace contextRef="#ctx0" brushRef="#br3" timeOffset="78849.92">22539 12403 9215 0,'0'0'816'16,"0"0"-656"-16,-8-4-160 0,8 4 0 0,-7-8 3056 0,7 8 576 0,0 0 112 0,0 0 32 15,0 0-2368-15,0 0-480 0,0 0-96 0,0 0 0 16,0 0-192-16,0 0-16 0,0 0-16 0,0 0 0 15,0 0 96-15,0 0 0 0,0 0 16 0,0 0 0 16,-1 12 192-16,1-2 48 0,0 1 0 0,3 0 0 16,1 1-208-16,-1 1-48 0,1 0 0 0,0-1 0 15,0 0-64-15,0-1-32 0,-1 1 0 0,1 0 0 16,0-2 48-16,-1 1 16 0,-3-11 0 0,4 13 0 16,-1 0-80-16,0 1-16 0,-1 2 0 0,1 3 0 15,-1 1-192-15,1 2-64 0,0 4 0 0,-1 2 0 16,0-1-80-16,0 3-32 0,1 0 0 0,-1 4 0 15,0 0-208-15,-1 4 144 0,-1 1-144 0,0 1 128 16,0 0-128-16,1 1 0 0,-1-2 0 0,2 0 0 16,-1 0 128-16,1-4-128 0,0-2 0 0,-1 0 128 0,2-3 112 0,-1 0 16 15,0-2 0-15,0 0 0 0,-2-5-16 0,0 1 0 16,0 2 0-16,0-2 0 0,0 1-240 0,0 1 144 16,0 3-144-16,-1 1 128 0,0 3-128 0,-1-1 0 15,2 3 0-15,0-1 0 0,0-5 0 0,0-2 0 16,0-2 0-16,0-2 0 0,0 0 128 0,0-2-128 15,-1-2 128-15,1-1-128 0,0-1 160 0,0-1-160 16,0-2 192-16,1-1-192 0,-1-1 208 0,-1 0-64 16,0-2-16-16,-1 1 0 0,2-1 64 0,0 2 16 15,2-6 0-15,-2 2 0 0,0-8-208 0,2 11 144 16,-2-4-144-16,2 4 128 0,-2-11-128 0,0 9 0 16,-2 0 0-16,1-1 0 0,1 2 0 0,0-10 0 0,-1 7 128 0,1-7-128 15,1 9 0-15,-1-9 0 0,0 0 0 16,-3 9 128-16,3-9 16 0,0 0 0 0,0 0 0 0,0 8 0 15,0-8 48-15,0 0 0 0,0 0 0 0,2 10 0 16,-2-10-192-16,0 0 0 0,0 0 144 0,0 9-144 16,0-9 0-16,0 8 0 0,0-8 0 0,0 0 0 15,0 0 0-15,0 0 0 0,0 0 0 0,0 0 0 16,0 0 128-16,0 8-128 0,0-8 128 0,0 0-128 16,0 0 272-16,0 0-16 0,0 0 0 0,0 0 0 15,0 0-80-15,0 0-32 0,0 0 0 0,0 0 0 16,0 0-144-16,0 0 0 0,0 0 0 0,0 0 0 15,0 0 0-15,0 0 0 0,0 0 0 0,0 0 0 16,0 0 0-16,0 0 0 0,0 0 0 0,0 0 0 16,0 0 0-16,5-10 0 0,-5 10 0 0,8-8 0 0,-8 8 128 0,11-5 0 15,0 1 0-15,-1 1 0 0,1 2-128 0,-1 1-176 16,-1-4 48-16,2 3 0 0,2 1 128 0,0 0 0 16,0 0 0-16,1 0 0 0,1 0 0 0,1-2 0 15,4 1 0-15,1-2-128 0,1 1 128 0,3 0 0 16,1 0 0-16,1-1 0 0,-1-1 0 0,2 0 0 15,-1 2 0-15,0-2 0 0,0 3 0 0,0-1 0 16,0 0 0-16,1 0 0 0,-1 1 0 0,2 0 0 16,-1 1 0-16,4 0 0 0,2 2 0 0,2-2 0 15,5 0 0-15,0 2 0 0,2 0 0 0,0-2 0 16,0 0 0-16,-2 0 0 0,-5 0 0 0,1 0 0 0,-1-2 0 16,-1-1 0-16,1 0 0 0,-2 0 0 0,-1-1 0 15,1 1 0-15,2 0 0 0,-3 1 128 0,0-2-128 0,0 1 0 16,-2 1 0-16,-2-1 0 0,-1 2 0 0,0-2 0 15,-1 1 0-15,-1 0 0 0,-1 0 0 0,1 0 0 16,-1 0 0-16,-2 0 0 0,1 1 0 0,-1 1 0 16,-1-1 0-16,0 0 0 0,1 1 0 0,-3 1 0 15,1 0 0-15,1 0 0 0,-3-1 0 0,-1 0 0 16,-2 0 0-16,-2 0 0 0,0 0 0 0,-1 0 128 16,-2 0-128-16,-11 0 0 0,10 0 0 0,-10 0 128 15,12-1-128-15,-12 1 176 0,0 0-176 0,10 0 192 16,-10 0-192-16,0 0 160 0,0 0-160 0,0 0 160 15,10-1-160-15,-10 1 0 0,0 0 144 0,0 0-144 16,0 0 128-16,6-7-128 0,-6 7 160 0,4-6-160 16,-4 6 128-16,0 0-128 0,3-11 0 0,-2 2 144 15,-1 9-144-15,1-9 160 0,-2 1-160 0,1-2 160 0,0 2-160 16,-1 0 160-16,-1-1-160 0,1 1 160 0,1-3-160 16,0 0 192-16,-1-2-192 0,1 0 192 0,0-3-192 0,1-2 160 15,-2-3-160-15,-1-1 160 0,1-3-160 0,1-1 128 16,-1-4-128-16,-1-1 128 0,1-4-128 0,0-2 128 15,0-2-128-15,-1 0 128 0,0 1-128 0,0 0 0 16,1 2 0-16,-2-1 128 0,1 1-128 0,-2-1 0 16,-1 0 0-16,-1 0 128 0,1 2-128 0,0 1 0 15,-3-1 0-15,2 1 0 0,-1 0 0 0,1 1 0 16,0 3-128-16,1 0 128 0,1 3 0 0,0 1 0 16,0 3 0-16,1-1 0 0,0-1 0 0,0 4 0 15,2-2-144-15,0 1 144 0,-1-2 0 0,1 4 0 16,-1 0 0-16,-1 0 0 0,0 2-128 0,1 3 128 0,-1-2 0 0,0 2 0 15,0 1-128-15,0 1 128 0,0-1 0 0,-1 0 0 16,1 3-128-16,-1-1 128 0,0 0 0 0,1 2 0 16,-1-3 0-16,2 2 0 0,-1 1 0 0,0 1 0 15,-1-2 0-15,2 2 0 0,1 0 0 0,-1 0 0 16,1 0 0-16,0-2 0 0,-1 2 0 0,2-2 0 16,0-1 0-16,0 1 0 0,0 2 0 0,0-1 0 15,0 10 0-15,-1-9 0 0,1 9 0 0,-3-9 0 16,1 1-128-16,2 8 128 0,0 0 0 0,-3-9 0 15,3 9 0-15,-4-8-128 0,4 8 128 0,0 0 0 16,-5-8 0-16,5 8 0 0,0 0-128 0,-6-5 128 16,6 5 0-16,-7-4 0 0,7 4-128 0,0 0 128 15,-9-1 0-15,9 1 0 0,-9 0-128 0,1 1 128 16,8-1 0-16,-8 4 0 0,8-4 0 0,0 0 0 16,-8 6-128-16,0 1 128 0,1-2 0 0,7-5 0 0,-9 5 0 0,9-5-128 15,-11 7 128-15,1-1 0 0,-2-4 0 0,2 3 0 16,-2-3 0-16,0 6 0 0,-1 0 0 0,0-3 0 15,-1-1 0-15,-2-1 0 0,-2-2 0 0,-2 0 0 16,-3-2 0-16,-1 1 0 0,-2-1 0 0,-1 1 0 16,-3 0 0-16,-1 0 0 0,-1 0 0 0,0 0 0 15,-4 0 0-15,4 1 0 0,1 0 0 0,1 3 0 16,0-4 0-16,1 2 0 0,2-2 0 0,-1 0 0 16,1-2 0-16,-1 2 0 0,0-2 0 0,-2 0 0 15,0 0 0-15,-2 2 0 0,0 0 0 0,1 0 0 16,-2-3 0-16,2 3 0 0,1 3 0 0,1-2 0 0,2 0 0 0,1 3 0 15,-1-2 0-15,4-2 0 0,0 1 0 0,2 0 0 16,0-1 0-16,0 0 0 0,9 0 0 0,-2 0 0 16,-2-1 0-16,-1 0 0 0,0-1 0 0,-1 2 0 15,0 0 0-15,0 0 0 0,-16-4 0 0,6 3 0 16,5 0 0-16,3-2 0 0,2 2 0 0,1 1 0 16,0 0 0-16,2-1 0 0,0-3 0 0,1 1 0 15,-1 2 0-15,2 2 0 0,2 2 0 0,-1-1 0 16,0 2-160-16,1 0 160 0,0 1-128 0,1 1 128 15,-1-4 0-15,2 2-160 0,1 0 160 0,8-4 0 16,-9 5-320-16,9-5 64 0,0 0 0 0,-8 7 0 16,8-7-992-1,-5 9-192-15,5-9-32 0,0 0-16 0,0 0-1456 0,0 9-304 0,1 1-48 16</inkml:trace>
  <inkml:trace contextRef="#ctx0" brushRef="#br3" timeOffset="82499.47">17894 7389 7359 0,'0'0'656'0,"-4"-11"-528"16,0 1-128-16,1 1 0 0,0-2 4288 0,2 2 816 15,1 9 160-15,0-9 48 0,0 9-3232 0,0 0-640 16,0-12-128-16,0 12-32 0,0 0-192 0,0 0-64 16,0-9 0-16,0 9 0 0,0 0-128 0,0 0-16 15,0 0-16-15,0 0 0 0,-2-6-224 0,2 6-32 0,0 0-16 0,0 0 0 16,0 0-240-16,0 0-48 0,0 0-16 0,0 0 0 16,0 0 0-16,0 0 0 0,0 0 0 0,0 0 0 15,-6 9-32-15,6-9-16 0,0 0 0 0,0 0 0 16,0 0 112-16,0 0 32 0,0 0 0 0,0 0 0 15,0 0 0-15,0 0 16 0,0 0 0 0,-4 10 0 16,4-10-80-16,0 0-32 0,0 0 0 0,0 0 0 16,0 0-96-16,0 0-32 0,-3 11 0 0,3-11 0 15,0 0-160-15,0 0 0 0,0 0 0 0,0 0 128 16,0 0-128-16,-3 10 0 0,3-10 0 0,0 0 0 16,0 0 0-16,0 0 0 0,0 0 128 0,0 0-128 15,0 0 0-15,0 0 0 0,-9 3 144 0,9-3-144 0,-9-3 128 16,1 1-128-16,1-2 128 0,0 0-128 0,-3 0 160 0,3 0-32 15,0 1-128-15,1-2 192 0,-2 1-32 0,8 4-16 16,0 0 0-16,-9-4 0 0,-1 0-144 0,10 4 192 16,0 0-192-16,-6-6 192 0,1-1-192 0,5 7 160 15,-4-6-160-15,4 6 160 0,0 0-160 0,-5-7 192 16,1 1-192-16,4 6 192 0,0 0-48 0,0 0 0 16,-7-7 0-16,7 7 0 0,0 0-144 0,0 0 160 15,0 0-160-15,0 0 160 0,-9-4-160 0,9 4 0 16,0 0 0-16,0 0 0 0,0 0 0 0,0 0 0 15,0 0 0-15,0 0 0 0,0 0 0 0,0 0 0 16,0 12 0-16,0-12 0 0,0 0 0 0,1 14 0 16,2-2 128-16,0 0-128 0,-3-12 0 0,3 14 0 0,0-1 0 15,0-1 128-15,1 0-128 0,0 1 0 0,-2-2 0 16,1 4 128-16,1-2-128 0,0-1 192 0,2 1-192 0,-1 0 192 16,-1-2-192-16,1 1 0 0,1 0 144 0,-1 0-144 15,0 2 0-15,2 0 128 0,-1 2-128 0,1 1 0 16,-1-3 0-16,1 1 0 0,-2 0 0 0,1 0 128 15,1-1-128-15,-1 3 0 0,0 2 0 0,-1-2 0 16,0 2 0-16,2 1 0 0,-1-1 0 0,2 0 0 16,-2 1 0-16,2 2 0 0,-1-4 0 0,-1 3 128 15,1 0-128-15,1 0 0 0,1 1 0 0,-1-4 0 16,-2 2 0-16,1-1 144 0,-1 1-144 0,1-1 0 16,-1 1 144-16,2-2-144 0,0 0 0 0,1-2 144 15,1 1-144-15,-1 0 128 0,2-3-128 0,-1 3 128 0,1 2-128 0,-1-4 0 16,-2 1 0-16,1 1 0 0,2 1 0 0,0 0 0 15,1 1 128-15,0-3-128 0,-2 4 0 0,-1-3 0 16,2 3 0-16,-1-1 0 0,1 2 128 0,-1 0-128 16,-1 0 128-16,0 0-128 0,0 1 0 0,1 0 0 15,-1-1 0-15,0-2 0 0,-1 2 0 0,-1-4 0 16,1 3 0-16,1-3 0 0,1 2 0 0,-1-3 0 16,-2-1 0-16,7 4 128 0,-1 4-128 0,-2-6 0 15,0-3 144-15,-2-1-144 0,0-1 128 0,1-1-128 16,0-1 160-16,-1 2-160 0,-2 0 160 0,3-1-160 15,-1 2 160-15,0 0-160 0,1 0 128 0,1 3-128 16,-1 0 0-16,1 3 144 0,-2-1-144 0,-1 5 0 16,1 0 0-16,0 1 0 0,1-2 0 0,1 0 0 0,0 0 0 15,0-1 0-15,-1 0 0 0,1-2 0 0,-1 0 128 0,1-2-128 16,-1-2 0-16,0 1 0 0,2-3 0 0,-3 1 0 16,0 2 0-16,1-4 128 0,-1-1-128 0,1 2 0 15,-1-2 288-15,-1 2-32 0,-1 1 0 0,0 1 0 16,0-1-384-16,1 0-96 0,-2 2-16 0,2 1 0 15,0 0 240-15,0 2 0 0,-2 2 0 0,1 4 0 16,-1-2 0-16,1 3 0 0,-2 2 0 0,1-1 0 16,0 1 0-16,-1-1 0 0,0 0 0 0,0-3 0 15,1-2 0-15,-1-2 0 0,0-4 0 0,3 0 0 16,-2-2 0-16,1 0 0 0,-2-3 0 0,2 1 0 16,-1-2 0-16,1 1 0 0,-1-1 128 0,1-1-128 15,-1 1 0-15,1-3 160 0,-2 4-160 0,1 1 128 16,1-3-128-16,-1 1 0 0,1 2 0 0,1 0 128 15,-2 1-128-15,2-2 0 0,-1 2 0 0,-1 0 0 0,-1 3 0 16,2 4 0-16,-1-3 0 0,1 2 0 0,-1-1 0 0,1 1 0 16,0-2 0-16,0-2 0 0,1 2 0 0,0-3 0 15,0 2 128-15,1-2-128 0,0-1 0 0,1-1 0 16,1 0 0-16,2 0 0 0,-1-2 0 0,1 1 128 16,-2-1-128-16,1 2 0 0,0-2 0 0,0-1 128 15,-2 0-128-15,1 2 0 0,-1-1 0 0,0 1 128 16,-1-1-128-16,1 3 0 0,-3 0 0 0,1 0 0 15,-1 4 0-15,-1-4 0 0,1 2 0 0,-1 0 0 16,1 1 0-16,-1 1 0 0,1 1 0 0,-1 0 0 0,1 1 0 16,1 0 0-16,-2 3 0 0,1-3 0 15,1 1 0-15,-2 1 0 0,1-4 320 0,-1 3 48 16,2-1 0-16,-1 0 0 0,-2-1-592 0,1 0-112 0,-1 0-32 0,2-1 0 16,-1-1 368-16,1 0 0 0,0-2 0 0,-2 0 0 15,0 1 0-15,0-1 0 0,0 3 0 0,1-4 0 16,-2 1 0-16,-1 3 0 0,1 0 0 0,0-1 0 15,0-1 0-15,-1 2 0 0,-2 2 0 0,3-1 0 16,0-1 0-16,1 2 0 0,0-3 0 0,2 0 0 16,-2 2 0-16,3-2 0 0,0-1 0 0,0 0 0 15,-1-1 0-15,1 2 0 0,-1-1 0 0,1 1 0 16,-3 1 0-16,3 0 0 0,-1 1 0 0,1-1 0 16,0-1 0-16,0 1 0 0,-2-1 0 0,2-1 0 15,0-1 0-15,1 2 0 0,0-1 0 0,0 1 0 16,1 1 0-16,0-3 0 0,-1 2 0 0,0 0 0 15,0-1 0-15,-1 4 0 0,0-5 0 0,0 4 0 0,0 0 0 0,-1 1 0 16,1-1 0-16,0-1 0 0,0-2 0 0,0 1 0 16,0 1 0-16,-2-1 0 0,3-1 288 0,3 4-32 15,1 0 0-15,-1-1 0 0,-2-1-256 0,-3-2 160 16,-7-15-160-16,6 11 128 0,2 2-128 0,0 3 0 16,0-4 0-16,-1 1-176 0,1 1 176 0,0-1 0 15,-1 2 0-15,-1-2 0 0,1 1-192 0,-1 2-16 16,1-2 0-16,0 2 0 0,3-2 528 0,-1 0 128 15,-1 1 0-15,-2-2 16 0,1-3-464 0,-1 3-208 16,-1-2 16-16,2 0 0 0,-1 1-32 0,2 0 0 16,1 0 0-16,0 1 0 0,2 0 224 0,-1 0 0 15,1 0 0-15,0 1 0 0,1 0 0 0,0 2 0 0,0 0 0 16,1 1 0-16,0 0 0 0,-2-1 0 0,0 3 0 0,-1-4 0 16,2 2 128-16,0 0-128 0,-2-4 0 0,1 4 0 15,-1-1 0-15,-1-2 0 0,-1-1 0 0,0-4 0 16,0 1 0-16,0-1 0 0,-1 0 0 0,0 0 0 15,-1 1 128-15,1 1-128 0,-7-11 0 0,9 10 0 16,-1 1 160-16,0-2-32 0,-1 0 0 0,1 1 0 16,-1-2-128-16,-1 3 0 0,0-1 0 0,-1 0-176 15,0 1 176-15,0 2 0 0,0-1 0 0,1-1 0 16,-1 0 0-16,0 2 0 0,-1 0 0 0,0 1 0 16,0-1 0-16,1 3 0 0,0-2 0 0,0 2 0 15,-2 0 0-15,1-2 0 0,0-1 0 0,1 1 0 16,-1-2 0-16,1 2 0 0,4 5 0 0,-2-4 0 15,-3 0-128-15,0-4 0 0,-2 0 0 0,2 0 0 16,-1-3 128-16,-1 3 0 0,0 0 0 0,-1-1 0 16,-1-3 0-16,4 3-128 0,-1 1 128 0,-1-3-128 0,-2-8 128 0,3 10 0 15,-1 0 0-15,1 0 0 0,-3-10 0 0,3 10 0 16,-1 1 0-16,2-1 0 0,-4-10 0 0,3 13 0 16,1 0 0-16,-2-1 0 0,0-1 0 0,-1 0 0 15,0 1 0-15,2 0 0 0,-1 0 0 0,1-2 0 16,-2 0 0-16,1 1 0 0,-1 1 0 0,1-3 0 15,-2-9 0-15,3 11 0 0,0-1 272 0,-1-1 96 16,-2-9 16-16,0 0 0 16,3 7-1600-16,-3-7-320 0,0 0-64 0,0 0-16 15,0 0-800-15,0 0-144 0,0 0-48 0,-5-7 0 16,-2-5-1296-16,-2-8-256 0</inkml:trace>
  <inkml:trace contextRef="#ctx0" brushRef="#br3" timeOffset="84088.83">18343 10175 13823 0,'0'0'1216'0,"0"0"-960"0,-9-3-256 0,9 3 0 0,-9-2 2944 0,9 2 560 15,-8-4 96-15,8 4 32 0,-8-3-1792 0,8 3-368 16,-9-3-64-16,3 2 0 0,6 1-400 0,0 0-80 16,-7-5-16-16,7 5 0 0,0 0-144 0,0 0-16 15,-4-7-16-15,2 1 0 0,2 6 144 0,0 0 16 16,0-9 16-16,0 9 0 0,0 0-80 0,2-8-32 15,-2 8 0-15,0 0 0 0,0 0-256 0,0 0-48 16,0 0-16-16,0 0 0 0,3-7-64 0,-3 7-16 16,0 0 0-16,0 0 0 0,0 0-64 0,0 0-16 15,0 0 0-15,0 0 0 0,0 0-48 0,0 0-16 16,0 0 0-16,0 0 0 0,0 0-64 0,0 0 0 0,0 0-16 0,0 0 0 16,0 0-32-16,0 0 0 15,10 0 0-15,-10 0 0 0,12 4-144 0,-1 2 128 16,-11-6-128-16,13 7 128 0,-2 1-128 0,1 3 0 0,0 0 144 0,0 2-144 15,-2-1 0-15,2 2 128 0,1 2-128 16,0 0 0-16,0-1 0 0,4 5 0 0,1-2 0 0,0 3 0 16,0 1 0-16,3 2 0 0,3-3 0 0,-3 2 128 15,-2 2-128-15,1 1 128 0,1 3-128 0,0 1 128 16,-1 0-128-16,3 0 0 0,-1-2 0 0,0 1 128 16,-1-2-128-16,0 1 0 0,-1 0 128 0,3-3-128 15,-1 2 128-15,0-3-128 0,-3-3 160 0,1 0-160 16,1 1 208-16,-2 3-48 0,1 2-16 0,1 2 0 15,2 1-144-15,-1 2 128 0,-2 3-128 0,1 2 128 16,1-1-128-16,-1 1 0 0,0-1 0 0,1-3 0 16,-1 1 0-16,2-1 128 0,1 2-128 0,-1-4 0 0,-1-4 128 0,-2-2-128 15,-3-3 128-15,0 2-128 0,2-2 160 0,-3 1-160 16,-2 1 192-16,1 1-192 0,0 3 176 0,1 1-176 16,-2 1 160-16,3 3-160 0,0-2 0 0,0-1 128 15,0-1-128-15,1-2 0 0,3 2 0 0,-1-5 128 16,-2-1-128-16,2 0 0 0,0-2 128 0,0 4-128 15,-2-2 0-15,1 3 0 0,-3-2 0 0,3 2 128 16,-4 1-128-16,0 0 0 0,-1 2 176 0,-1 0-16 16,-1-2 0-16,1-1 0 0,0-4 32 0,0 1 0 15,0-1 0-15,-1-3 0 0,-1 0-192 0,1-4 0 16,0 1-160-16,0-2 160 0,-1-1 192 0,0 2 144 16,-2-2 32-16,1-2 0 0,1 1-368 0,1 1-288 0,-3-2 48 0,-2 0 16 15,1 0 224-15,0 2 0 0,0 0 0 0,0 2 0 16,0 0 0-16,1 0 0 0,-3 1 0 0,1 0 0 15,1-2 0-15,-1 0 0 0,1-1 0 0,0 0 0 16,0-1 0-16,1 1 0 0,-1-2 160 0,1-1-160 16,1-2 176-16,1 0-48 0,-11-8-128 0,13 10 192 15,-3-2-64-15,1 0 0 0,-2-2-128 0,0 2 192 16,0 0-192-16,0 1 0 0,-2 2 128 0,1-1-128 16,-1 2 0-16,2 1 0 0,1 2 0 0,-3 0 0 15,-1-5 0-15,0 3 0 0,1 0 0 0,-1 0 0 16,1-2 0-16,1 0 0 0,-1-1 0 0,1 0 0 15,-1-2 0-15,1 1 128 0,-1 0-128 0,0 0 0 16,-7-9 0-16,0 0 0 0,6 12 128 0,2-4-128 16,-8-8 0-16,12 11 128 0,1 3-128 0,0-4 0 15,-5-2 144-15,-2 1-144 0,1-1 128 0,-1 0-128 16,2 2 128-16,0-1-128 0,-1-1 0 0,-1 1 128 0,1 1-128 0,-1-3 0 16,1 2 0-16,0 0 0 0,0 3 0 0,-2-3 0 15,-1 2 0-15,1-1 0 0,2 3 288 0,-1-3-32 16,-2 3 0-16,0 1 0 0,0-4-400 0,-1 2-96 15,-1-2-16-15,1 1 0 0,-3-11 256 0,4 13 0 16,-4-13 0-16,2 13 0 0,-2-13 0 0,4 13 0 16,-4-13 128-16,6 11-128 0,-6-11 0 0,5 12 128 15,0-1-128-15,0-2 0 0,-5-9 0 0,7 11 0 16,-7-11 0-16,8 12 0 0,-2-1 0 0,-6-11 0 16,7 10 0-16,-2-1 0 0,-5-9 128 0,6 11-128 0,-6-11 0 0,7 7 0 15,-7-7 0-15,5 10 0 0,-5-10 0 16,0 0 0-16,0 0 0 0,8 5 0 0,-8-5 0 0,0 0-144 31,0 0-848-31,0 0-160 0,0 0-48 0,10-2 0 16,-10 2-2128-16,11-5-448 0,-5-1-64 0</inkml:trace>
  <inkml:trace contextRef="#ctx0" brushRef="#br3" timeOffset="85169.75">18446 12572 21183 0,'-15'0'944'0,"4"0"192"0,-2 0-912 0,0 0-224 0,0 0 0 0,1 0 0 16,1 0 2560-16,-1 0 448 0,0 3 112 0,2-3 16 15,2-1-2480-15,8 1-480 0,-9-2-176 0,9 2 0 16,-8-2 336-16,8 2-32 0,0 0-16 0,0 0 0 16,-8-2 80-16,8 2 16 0,0 0 0 0,0 0 0 15,0 0 160-15,0 0 32 0,0 0 16 0,0 0 0 16,0 0 208-16,0 0 32 0,0 0 16 0,0 0 0 15,0 0-16-15,0 0 0 0,0 0 0 0,0 0 0 16,0 0-192-16,0 0-32 0,12 4-16 0,1-1 0 16,-1 2-224-16,1 2-48 0,0 0-16 0,0 1 0 15,1 1-128-15,2 2-32 0,1 1 0 0,1-1 0 16,0 2-16-16,0-3 0 0,3 0 0 0,1 0 0 0,2-2 64 0,1 0 0 16,-2 0 0-16,1 0 0 0,-2 3 64 0,0-3 0 15,-1 0 16-15,0 1 0 0,0 3-16 0,-1-3-16 16,0 3 0-16,0-1 0 0,-2 3-48 0,0-3 0 15,2 0 0-15,0 0 0 0,3-3 0 0,-1-1 0 16,0-1 0-16,0 2 0 0,2-3 32 0,2 1 0 16,1-1 0-16,3 1 0 0,1 1-96 0,2-1 0 15,-2 1-128-15,0 2 192 0,1-1-64 0,-2 1-128 16,-3 3 176-16,-1-1-176 0,-1 2 208 0,-2 0-64 16,2 3-16-16,-3-3 0 0,2-1-128 0,-3-2 0 15,-2-1 0-15,-1 1 0 0,-1-3 0 0,3 0 0 16,-3 2 160-16,1-2-160 0,0-4 240 0,2 4-64 15,1 1-16-15,1-2 0 0,0 0 32 0,0-4 0 0,-1 2 0 16,0 0 0-16,0 0-192 0,1 1 160 0,0-1-160 16,0 1 160-16,1 3-160 0,-1-1 128 0,-3-1-128 0,0 3 128 15,-4-2-128-15,2 2 0 0,-3 3 0 0,2-3 128 16,-2 2-128-16,1 0 0 0,-2-3 0 0,0 2 0 16,-1-1 0-16,-1-1 0 0,0-1 128 0,-1-5-128 15,1 2 0-15,-1-1 160 0,2 1-160 0,2-3 160 16,-1 0-32-16,0 1-128 0,0-2 192 0,2 1-64 15,0-1 0-15,2 2-128 0,1 1 192 0,1 0-64 16,-1 1-128-16,0 2 0 0,0 1 0 0,2-1 128 16,-3 2-128-16,0 0 0 0,-1 0 0 0,-1-1 0 15,0 1 0-15,-2-1 0 0,-2-2 0 0,0 1 0 16,0 1 0-16,-1-2 0 0,-10-5 0 0,11 4 0 16,-2 0 0-16,-9-4 128 0,0 0-128 0,12 3 128 0,-3-3 16 15,0 1 0-15,-9-1 0 0,0 0 0 0,7-8-144 0,-1 2 0 16,-6 6 0-16,10-3 128 0,-10 3-128 0,0 0 0 15,10-1 144-15,-10 1-144 0,10-3 0 0,-10 3 0 16,11 1 0-16,-11-1 0 0,0 0 0 0,0 0 0 16,12 6 0-16,-12-6 0 0,0 0 0 0,10 6 0 15,-10-6 0-15,0 0 0 0,0 0 0 0,9 7 0 16,-9-7 0-16,0 0 0 0,0 0-208 0,0 0 32 16,0 0 16-16,0 0 0 15,0 0-736-15,9 6-160 0,-9-6-32 0,0 0 0 16,0 0-1664-16,13-1-352 0,-1-4-64 0</inkml:trace>
  <inkml:trace contextRef="#ctx0" brushRef="#br3" timeOffset="86937.89">22760 13806 4607 0,'0'0'400'0,"0"0"-400"15,0 0 0-15,-8 4 0 0,-1-6 6784 0,9 2 1264 0,0 0 256 0,0 0 48 16,0 0-6432-16,0 0-1280 0,0 0-256 0,0 0-48 16,0 0-336-16,0 0 0 0,0 0 0 0,0 0 0 15,0 0 0-15,0 0 0 0,0 0 0 0,0 0 0 16,0 0 0-16,0 0 0 0,0 0 0 0,12 3 0 16,-12-3 176-16,12 2 112 0,-12-2 32 0,14 3 0 15,-1 0 272-15,0-2 64 0,0-1 16 0,2 0 0 16,0 0-64-16,4 0-16 0,-1 0 0 0,1 0 0 15,2 0-272-15,1 1-48 0,1-1-16 0,1 2 0 16,2 0-96-16,0-2-32 0,-1 0 0 0,-1 0 0 16,-2 0-128-16,-1 0 0 0,-2 0 0 0,1 0 0 15,-2-2 0-15,-2 2 128 0,-2 0-128 0,0 0 128 16,-1 0 32-16,0 0 0 0,-1 0 0 0,0 0 0 16,-12 0 96-16,12-2 32 0,-2 1 0 0,1 0 0 15,-1-2 128-15,0 0 32 0,2 0 0 0,-1 0 0 0,-11 3-192 0,13-3-48 16,-2 1 0-16,1 2 0 0,0-4-208 0,-1 3 0 15,0-1 128-15,-1 2-128 0,-10 0 0 0,11 0 0 16,-11 0 0-16,9-2 0 0,-9 2 0 0,0 0 144 16,0 0-144-16,0 0 128 0,0 0 32 0,0 0 0 15,0 0 0-15,0 0 0 0,0 0 48 0,0 0 16 16,0 0 0-16,0 0 0 0,0 0-80 0,0-10-16 16,0 10 0-16,-1-10 0 0,1 2 0 0,0-2-128 15,0 10 192-15,1-13-64 0,2 2-128 0,-1 0 160 16,1-2-160-16,-1 1 160 0,1-1-160 0,0-2 160 15,-1 0-160-15,1-1 160 0,-1-2-160 0,1 1 128 16,-2 0-128-16,-1 3 128 0,0-5-128 0,0 2 192 16,0-1-192-16,-1 1 192 0,0 2-192 0,-2-4 192 15,0 2-192-15,0 0 192 0,-1 1-192 0,0-1 0 0,-1-4 144 0,1 1-144 16,-2-1 144-16,1 3-144 0,0-3 192 16,0 2-192-16,0-2 192 0,-1 3-64 0,1-5 0 0,0 4-128 15,0 1 192-15,1-2-192 0,0 2 192 0,0 1-192 16,1-1 128-16,1 5-128 0,-1-1 0 0,1 3 0 15,-1 2 0-15,0 1 0 0,3 8 0 0,0 0 0 16,-4-8 0-16,4 8 0 0,0 0 0 0,0 0 0 16,-5-7 0-16,5 7 0 0,0 0 0 0,0 0 0 15,-8-1 0-15,8 1-144 0,0 0 144 0,0 0 0 16,0 0 0-16,0 0 0 0,0 0 0 0,0 0 0 16,0 0 0-16,0 0 0 0,0 0 0 0,0 0 0 15,0 0 0-15,0 0 0 0,0 0 0 0,0 0 128 16,-2-9-128-16,2 9 0 0,-2-9 0 0,2 9 128 0,0 0-128 0,0 0 0 15,-1-9 0-15,1 9 128 16,-2-9-128-16,2 9 0 0,0 0 0 0,0 0 0 0,-4-6 0 0,4 6 0 16,0 0 0-16,0 0 0 0,0 0 0 0,0 0 0 15,0 0 0-15,0 0-128 0,0 0 128 0,0 0 0 16,0 0 0-16,0 0 0 0,0 0 0 0,0 0 0 16,0 0 0-16,6-6 0 0,-1-1 0 0,-5 7 0 15,8-4 0-15,-8 4 0 0,11-3 0 0,-1 0 0 16,-10 3 0-16,13-4 128 0,-3 1-128 0,-10 3 0 15,12-3 0-15,-1 0 0 0,-1 0 0 0,-10 3 0 16,12 0 0-16,-2 0 0 0,-10 0 0 0,13 2 0 16,0-2 0-16,0 2 0 0,0 1 0 0,2-1 0 0,-1 1 0 0,2 1 0 15,1-3 0-15,0 1 0 0,-2 3 0 0,1-3 0 16,-7 1 0-16,1-2 0 0,2 2 0 0,1 0 0 16,0-2 0-16,0 0 0 0,0 0 0 0,0 1 0 15,11 2 0-15,-5-2 0 0,0 1 0 0,-4-3 0 16,-2-1 0-16,0 2 128 0,0 1-128 0,0 1 0 15,0-2 128-15,3-1-128 0,-3 0 128 0,2 0-128 16,-1 0 0-16,0 0 128 0,1 3-128 0,0-3 0 16,1 0 0-16,-1-3 0 0,0 2 0 0,-1 1 128 15,-1 0-128-15,2 0 0 0,-1 1 0 0,0-1 0 16,1 0 0-16,-2 0 0 0,-3 0 0 0,0 3 0 16,-10-3 0-16,11 0 0 0,-11 0 0 0,0 0 0 15,0 0-240-15,0 0-16 0,0 0 0 0,8 7 0 16,-8-7-2176-16,2 9-432 15,-3 0-80-15,-3 0-17280 0</inkml:trace>
  <inkml:trace contextRef="#ctx0" brushRef="#br2" timeOffset="94017.33">20607 12094 6447 0,'-16'-1'272'0,"7"-1"80"0,-2 1-352 0,0 0 0 0,-1-2 0 0,0 3 0 16,0 1 3936-16,1 1 720 0,0-2 144 0,1 1 16 15,-1 2-3728-15,1-1-768 0,1-1-128 0,9-1-48 16,-9 3 304-16,9-3 64 0,-9 3 16 0,9-3 0 16,-10 2 336-16,10-2 64 0,-9 2 16 0,9-2 0 15,0 0 0-15,0 0 0 0,0 0 0 0,-9 2 0 16,9-2-144-16,0 0-32 0,0 0 0 0,0 0 0 0,0 0-384 0,0 0-96 15,0 0-16-15,0 0 0 0,0 0-16 0,4 9 0 16,-4-9 0-16,8 7 0 0,-8-7 144 0,13 6 32 16,-1 0 0-16,1-3 0 0,0 3-96 0,0-4-16 15,0 2 0-15,1 0 0 0,1 0-112 0,0 0-16 16,0 1-16-16,3 0 0 0,1-5 96 0,4 2 32 16,1-1 0-16,4 0 0 0,0 3-96 0,5-4-16 15,1 2 0-15,1-2 0 0,2 0 48 0,0 1 0 16,1-2 0-16,1-1 0 0,0 0-64 0,0-1-16 15,2 0 0-15,1 1 0 0,1-2-160 0,1 1 128 0,0 1-128 16,3 0 128-16,1 1-128 0,-2 0 128 0,-2 1-128 16,1 0 128-16,-1 0-128 0,0 0 160 0,1 1-160 0,3 0 160 15,3 1-160-15,2-2 0 0,2 0 144 0,0 0-144 16,0 0 128-16,-2 0-128 0,-2-2 128 0,0 0-128 16,1-2 128-16,3 1-128 0,2-1 160 0,3 2-160 15,0-5 160-15,0 2-160 0,-3 1 160 0,-3 0-160 16,-5-2 144-16,-1 2-144 0,1-3 128 0,-1 2-128 15,3 0 192-15,1-2-64 0,3 1 0 0,-1-1 0 16,1 1-128-16,-3-1 0 0,-2 1 0 0,-2 2 128 16,0 0-128-16,2 0 0 0,1 0 0 0,2 0 128 15,3 0-128-15,0 0 0 0,0 2 0 0,-3-2 0 16,-7 2 0-16,0-1 0 0,-2-1 0 0,-1-2 0 16,-2 0 0-16,2 2 0 0,4-1 0 0,-2 0 128 0,1 1 0 15,0 1 0-15,-1-1 0 0,-2 0 0 0,-4 0-128 0,-2 0 160 16,-3 0-160-16,-3 3 160 0,-2-3-160 0,-2 2 0 15,-2-5 0-15,0 5 128 0,-2 0-128 0,2 1 0 16,-2 0 0-16,1 1 0 0,-2-3 0 0,-1 3 128 16,-2 3-128-16,1-3 0 0,-2 0 176 0,-1 1-48 15,-2 0-128-15,-1 1 192 0,-1 0-64 0,0-2 0 16,-1 1-128-16,-2 1 192 0,1 2-192 0,-1-4 144 16,-10 0-144-16,9 2 128 0,-9-2-128 0,0 0 160 15,9 4-160-15,-9-4 160 0,0 0-160 0,0 0 192 16,0 0-192-16,0 0 192 0,0 0-64 0,0 0-128 15,0 0 192-15,0 0-64 0,0 0 0 0,0 0-128 16,0 0 192-16,7 5-64 0,-7-5-128 0,0 0 160 16,4 8-160-16,-4-8 160 0,0 0-160 0,0 0 0 0,5 11 0 0,-5-11 0 15,0 0 128-15,3 13-128 0,-3-4 0 0,0-9 128 16,0 0-128-16,1 14 128 0,-2-3-128 0,1 0 128 16,0-11-128-16,-3 16 0 0,0 0 0 0,2-1 0 15,-2 2 0-15,2 0 192 0,1 3-64 0,1-1 0 16,-1 5-128-16,2-3 0 0,0 1 0 0,2 1 128 15,0 3-128-15,1 0 0 0,2 0 0 0,-1 2 0 16,0-2 0-16,0 1 128 0,1 1-128 0,-1 0 0 16,1 2 0-16,-1 2 0 0,1 0 0 0,-3 5 0 15,0 2 0-15,-1 1 0 0,0 1 0 0,1-2 0 16,-1 0 0-16,0-3 0 0,0 1 0 0,1-5 0 16,-1-2 0-16,1 2 128 0,-1-4-128 0,1 2 192 15,-1-1-192-15,1 5 128 0,0-4-128 0,0 1 128 16,0 1 112-16,1-1 16 0,1 0 0 0,0 3 0 15,-1-3-128-15,0 2 0 0,1-3-128 0,1-1 192 0,0-2-192 0,0-1 0 16,2 0 0-16,1-1 0 0,-3-3 0 0,3 2 0 16,-3-2 0-16,1 1 0 0,-1 1 0 0,-1 2 0 15,1-3 0-15,-2 2 0 0,-1-3 144 0,-2 2-144 16,0-1 128-16,-1 2-128 0,-1-3 192 0,0-1-32 16,0-2-16-16,0 2 0 0,-1-4-368 0,1 0-80 15,-2-1-16-15,4-3 0 0,-2 0 608 0,0 1 112 16,1-1 32-16,0 0 0 0,-1-2-432 0,3 2 0 15,0 1 128-15,-1-1-128 0,1 1 0 0,-1 2 0 16,1-2 0-16,1-1 0 0,-1-1 0 0,-1 0 0 16,1 2 128-16,-1-1-128 0,1-2 0 0,-2-1 0 15,1 1 0-15,-2 0 128 0,0-3-128 0,0-8 0 16,-2 11 0-16,2 0 0 0,0-11 0 0,0 9 0 0,0-9 144 0,0 11-144 16,0-11 144-16,0 0-144 0,0 0 192 0,2 9-192 15,-2-9 176-15,0 0-176 0,0 0 160 0,0 0-160 16,1 10 128-16,-1-10-128 0,0 0 0 0,3 12 0 15,-3-12 0-15,2 11 128 0,-2-11-128 0,0 0 0 16,0 10 0-16,0-10 0 0,0 0 0 0,0 10 0 16,0-10 0-16,0 0 0 0,-1 12 0 0,1-12 0 15,0 0 0-15,-1 12 0 0,1-12 0 0,0 0 0 16,0 0 160-16,-2 10-160 0,2-10 160 0,0 0-160 16,0 0 128-16,0 0-128 0,0 0 0 0,0 0 0 15,0 0 128-15,0 0-128 0,0 0 0 0,0 0 0 16,0 0 128-16,0 0-128 0,0 0 0 0,-2 11 0 15,2-11 128-15,0 0-128 0,0 0 0 0,0 0 0 0,0 0 144 0,0 0-144 16,-7 9 128-16,7-9-128 0,-6 8 0 0,6-8 128 16,0 0-128-16,-8 5 0 0,8-5 0 0,-9 6 0 15,9-6 0-15,-11 6 0 0,2-1 0 0,9-5 0 16,0 0 0-16,-12 1 0 0,1 0 0 0,0 1 0 16,1-2 0-16,-2 0 0 0,0 0 0 0,1 0 0 15,-3 0 0-15,0 0 0 0,-3-3 0 0,0 3 0 16,0-1 0-16,-1 1 0 0,-1-3 0 0,-5 2 0 15,-2 0 0-15,-1-1 0 0,-3 2 0 0,-2 0 0 16,-2 0 0-16,-2 0 0 0,-3 0 0 0,1 3 0 16,0-2 0-16,0 2 0 0,3 1 0 0,-1 0 0 0,-1 0 0 15,1 0 0-15,-2 1-128 0,-4 0 128 0,-1 0 0 16,-3 0 0-16,-3 2 0 0,-1-3 0 0,2 1 0 0,1 0 0 16,2 0 0-16,0-1 0 0,1 0 0 0,0-1 0 15,-3-2 0-15,-2-1 0 0,0 0 0 0,-3-1 0 16,-3 1 0-16,2-3 0 0,3 3 0 0,0-1 0 15,1 0 0-15,1-1 0 0,1 0 0 0,-3-1 0 16,-3 1 0-16,-5-1 0 0,0 0 0 0,-1 1 0 16,2 0 0-16,2 2 0 0,0 0 0 0,-1 2 0 15,-3-2 0-15,-3 1 0 0,-6 0 0 0,0 2 0 16,2 1 0-16,2 0 0 0,4-2 0 0,5 2 0 16,4-1 0-16,1 0 0 0,-1-2 0 0,-1 1 0 15,-3 1 0-15,0 1 0 0,2-3 0 0,0 2 0 16,3-4 0-16,0 2 0 0,2 0 0 0,0-1 0 15,-2-1 0-15,-1 0 0 0,-2 1 0 0,-2 1 0 0,-4 0 0 0,2 2 0 16,1 1 0-16,1 1 0 0,0 1-176 0,1-2 176 16,-1 2-128-16,0-1 128 0,0 1 0 0,2 1-160 15,1-2 160-15,3 2 0 0,5-2 0 0,2 1-128 16,3-1 128-16,2 1 0 0,3-1 0 0,0 0 0 16,0-1 0-16,1 0 0 0,1-1-128 0,-1 0 128 15,0-1 0-15,1 0 0 0,-1 1 0 0,2-3 0 16,0 1 0-16,2 1 0 0,3-2 0 0,2 0 0 15,4 0 0-15,0 1 0 0,2 0 0 0,-2 0-128 16,2 1 128-16,2-1 0 0,1 0 0 0,2-1 0 16,1 0-128-16,0 0 128 0,2-1 0 0,1 1 0 15,1-1 0-15,8 1 0 0,-8-3 0 0,8 3 0 16,-8-4 0-16,8 4 0 0,0 0 0 0,-6-4 0 16,6 4 0-16,0 0 0 0,0 0 0 0,-6-4 0 0,6 4 0 15,0 0 0-15,0 0 0 0,0 0 0 0,-2-10 0 0,2 10 0 16,0 0 0-16,0-9 0 0,0 9 0 0,4-11 0 15,-2 2 0-15,-2 9 128 0,4-11-128 0,-1 0 0 16,-2 1 0-16,0-1 0 0,2 1 0 0,-2-1 0 16,1-2 128-16,-1-1-128 0,0-2 0 0,2-1 144 15,-2-1-144-15,1-1 0 0,-1-2 0 0,0-3 128 16,0-2-128-16,1-2 0 0,-4-2 144 0,2-2-144 16,-1 2 0-16,0-2 144 0,0 0-144 0,-1 1 0 15,2 0 128-15,0 0-128 0,-1-1 0 0,1-3 0 16,-1-4 0-16,1 0 0 0,-2 0 0 0,2-3 0 15,-1 0 0-15,1 3 0 0,0 0 0 0,0 1 0 0,0 2 0 0,1 2 0 16,1 0 0-16,-2 0 0 0,0-2 0 0,1-1 0 16,0-5 0-16,-1-1 0 0,2-2 0 0,0-4 0 15,1 3 0-15,-1 0 0 0,1-1 0 0,-2 3 0 16,1 1 0-16,-1 2 0 0,-1 2 0 0,1-1 0 16,0 1 0-16,1 1 0 0,-4-1 0 0,4 2 0 15,-1 1 0-15,-1 0 0 0,0 4 0 0,1 2 0 16,2 1 0-16,-2 3 0 0,-2 1 0 0,1 1 0 15,3 0-128-15,-2 3 128 0,0 0 0 0,-1 2 0 16,3 1 0-16,-1-1 0 0,1 1 0 0,0 0 0 16,-2-2 0-16,0 3 0 0,1 0 0 0,-1 2-144 15,0-1 144-15,0 3 0 0,-1-1 0 0,0 1-160 16,3-3 160-16,-2 2 0 0,-1 1 0 0,2 0 0 16,-1-2 0-16,0 4 0 0,-1 3-128 0,2-4 128 0,-2 2 0 0,1 2 0 15,0-4 0-15,0 3-128 0,-1 9 128 0,0-8 0 16,0 2 0-16,0 0 0 0,0-2 0 0,0 8 0 15,0 0-128-15,0 0 128 0,0-9 0 0,0 9 0 16,0-6 0-16,0 6-128 0,2-7 128 0,-2 7 0 16,0 0 0-16,0 0 0 0,0 0 0 0,0 0 0 15,0 0 0-15,0 0-128 0,0 0 128 0,-2-6 0 16,2 6 0-16,0 0 0 0,0 0 0 0,0 0 0 16,0 0 0-16,0 0 0 0,0 0 0 0,0 0 0 15,0 0 0-15,0 0 0 0,0 0 0 0,0 0 0 16,0 0 0-16,0 0-128 0,0 0 128 0,0 0 0 15,0 0 0-15,0 0 0 0,0 0 0 0,0 0 0 16,0 0 0-16,0 0 0 0,0 0 0 0,0 0 0 0,11-3 0 0,-11 3 0 16,13 0 0-16,-13 0 0 0,14 0 0 15,-1 0 0-15,0 0 0 0,0 0 0 0,0-4 0 16,0 3 0-16,3 0 0 0,0-2 0 0,1 0 0 0,1 2 0 16,2-1 0-16,0 0 0 0,1 2 0 0,1 0 0 15,1 0 0-15,-1 2 0 0,0 0 0 0,0 2 0 16,-1 0 0-16,1 1 0 0,2 2 0 0,-2-2 0 15,-1 1 0-15,-2 0 0 0,1 0 0 0,1 1-128 16,-1 1 128-16,3-1 0 0,-1 0 0 0,1-2 144 16,2-1-16-16,0-1 0 0,0-3-128 0,1-2-144 15,1 0 144-15,0-1-208 0,1-1 208 0,-1-1 0 16,-2 0 0-16,0 1 0 0,-3-4-144 0,-1 0-48 16,-2-1 0-16,-1 3 0 15,-2-1-2368-15,-3 2-496 0,-2 2-80 0</inkml:trace>
  <inkml:trace contextRef="#ctx0" brushRef="#br3" timeOffset="97959.73">24544 13257 23727 0,'-20'0'1040'0,"7"0"240"0,-1 0-1024 0,1 0-256 0,0 0 0 0,2 0 0 16,11 0 1280-16,-10 0 192 0,10 0 64 0,0 0 0 15,-9-2-480-15,9 2-96 0,0 0 0 0,0 0-16 16,0 0-192-16,0-9-48 0,0 9 0 0,4-7 0 0,0-3 192 0,2 4 16 15,2 1 16-15,2 2 0 16,2-3 64-16,2 2 16 0,3 1 0 0,2-1 0 0,0 2-288 0,2 2-48 16,1 0-16-16,2 0 0 0,0 0-432 0,1 2-96 15,-3 2 0-15,1-1-128 0,-1 1 0 0,1-1 0 16,2 1 0-16,-2 0 0 0,1 0 0 0,1 0 0 16,1-1 0-16,1-1 0 0,3 4 128 0,4-6-128 15,0 0 0-15,1 0 0 0,2 0 160 0,0 0-32 16,1 0 0-16,-3 0 0 0,-1 0 32 0,0 0 0 15,-1-3 0-15,-2 2 0 0,0-1-160 0,-1 1 192 16,0 1-192-16,3-1 192 0,-2 1-192 0,1 0 0 16,-1 0 0-16,1 0 128 0,0 0-128 0,0 0 128 0,1-2-128 15,-2 1 128-15,-1 0-128 0,-1-1 0 0,-3 0 144 0,-1-1-144 16,-3 1 0-16,-1-1 128 0,-2 0-128 0,0 1 0 16,-3 1 0-16,-2-2 0 0,-3 2 0 0,-2 1 0 15,-9 0-272-15,0 0-80 16,0 0-16-16,0 0 0 15,0 0-336-15,0 0-64 0,0 0 0 0,0 0-16 16,0 0-288-16,0 0-48 0,-5 10-16 0,5-10 0 16,-5 8-2448-16,5-8-480 0,0 0-96 0,0 0-32 15,0 0 2000-15,0 0 400 0,0 0 64 0</inkml:trace>
  <inkml:trace contextRef="#ctx0" brushRef="#br3" timeOffset="98735.48">25288 12521 11967 0,'-10'-3'1072'0,"10"3"-864"0,-8-4-208 0,8 4 0 15,-9-7 1712-15,2 1 288 0,2-1 64 0,5 7 16 16,-5-8-1536-16,2 0-304 0,2-1-64 0,1 9-16 16,0 0 192-16,-1-10 32 0,-1 1 16 0,2 2 0 15,0 7 944-15,0 0 176 0,6-9 32 0,-6 9 16 16,7-8 96-16,1 2 32 0,-8 6 0 0,9-5 0 16,2 1-848-16,-11 4-160 0,12-3-48 0,-1 2 0 15,1-1-384-15,1 2-96 0,1 0-16 0,1 0 0 16,-1 2 48-16,2-2 16 0,-1 0 0 0,4 0 0 15,1 0 144-15,4 0 32 0,2 0 0 0,1 0 0 16,2-2-32-16,1 2 0 0,-1-1 0 0,-1 1 0 16,0 0-224-16,-2 0-128 0,-3 0 128 0,-1 0-128 0,-2 0 0 0,-3 0 0 15,-3 0 0-15,-1 1 128 0,-2-1-128 16,-11 0 0-16,12 3 128 0,-12-3-128 0,10 3 0 0,-10-3 144 16,0 0-144-16,0 0 0 0,0 0 128 0,5 9-128 15,-5-9 0-15,0 9 0 0,0-9 0 0,-6 10 0 16,-3-1 0-16,-2 2 0 0,-1-1 0 0,-3-2-176 15,-6 0 176-15,-1 0-208 0,-2 0-32 0,-1 1 0 16,-1-3 0-16,-1 5 0 0,-3 0 48 0,0 1 16 16,0 1 0-16,1 0 0 0,3-1 176 0,2 2 0 15,1 3-144-15,4-1 144 0,1-3 0 0,1-1-144 16,4 1 144-16,1 0 0 0,1-2 0 0,4 1 0 0,1-1 0 0,2 0 0 16,4-11 0-16,-2 13 0 0,1-2 0 0,2-1 0 15,1 1 0-15,2-1 0 0,2-2 0 0,3 0 0 16,-1 1 128-16,1-3-128 0,-2 1 0 0,4 1 0 15,-1-2 0-15,1 1 0 0,-1-2 0 0,2 0-160 16,0 2-112-16,-1-3-32 0,1 0 0 0,1-2 0 31,0 1-720-31,0-1-128 0,0 1-48 0,0 1 0 16,-1-4-1984-16,1 1-400 0,-1-1-64 0,0 2-32 0</inkml:trace>
  <inkml:trace contextRef="#ctx0" brushRef="#br3" timeOffset="99231.02">25923 12844 13823 0,'0'0'1216'0,"0"0"-960"15,-4-10-256-15,2 3 0 0,2 7 3120 0,0-10 576 16,2-1 112-16,1 2 32 0,-1 1-2992 0,2 1-592 16,0 1-112-16,1-2-16 0,2 3-128 0,-7 5 0 15,12-6 0-15,-1 3 0 0,1-1 320 0,0 0 32 16,1 0 16-16,1 1 0 0,2-1-16 0,-2 3 0 16,-1 0 0-16,0 1 0 0,0 0-192 0,-2 1-32 0,-11-1-128 0,10 4 192 15,-10-4-192-15,9 4 0 0,-9-4 0 0,0 0 0 16,0 0 144-16,6 9-144 0,-6-9 128 0,0 0-128 15,0 10 192-15,0-10-64 0,-4 11 0 0,0-2 0 16,-1-1-128-16,-2 0 128 0,-1-1-128 0,-1 0 128 16,-1 1-128-16,-1 0-144 0,-1-1 144 0,2 1-208 15,-2 0 48-15,1 2 16 0,-2-2 0 0,1 1 0 16,0 2 144-16,3-1 0 0,-1 2-144 0,0-2 144 16,3-2 0-16,0 0 0 0,1 1 0 0,2 0 0 15,0 0 0-15,1-1 0 0,3-8 0 0,0 12 0 16,0-12 0-16,3 10 0 0,1-2 0 0,-4-8 0 15,0 0 0-15,10 8 160 0,-1-1-160 0,0-2 160 16,-9-5-160-16,12 4-144 0,-2 1 144 0,2-1-208 16,0-2-624-16,0 0-112 0,-2-2-16 15,3 0-11824-15</inkml:trace>
  <inkml:trace contextRef="#ctx0" brushRef="#br3" timeOffset="100013.2">25671 13236 10127 0,'0'0'896'0,"0"0"-704"15,0 0-192-15,0 0 0 0,0 0 2688 0,0 0 496 16,0 0 96-16,0 0 32 0,0 0-1904 0,0 0-384 15,0 0-80-15,0 0-16 0,12-3-496 0,-1 1-112 16,-1-2 0-16,2 1-16 0,0 1 256 0,-2-2 48 16,0 1 16-16,2 0 0 0,0 1 240 0,0 1 48 15,-2-2 16-15,2 2 0 0,-2-1-320 0,1 2-64 16,-11 0-16-16,13 2 0 0,0-1-192 0,-2 2-32 16,1-3-16-16,1 1 0 0,0 1-32 0,-1 1-16 15,0-2 0-15,-1 1 0 0,1 0 96 0,1 0 32 0,2-2 0 16,-1 0 0-16,-1 0 208 0,4 1 64 0,4 0 0 0,-2 0 0 15,0-1-192-15,1 0-16 0,3 0-16 0,1 0 0 16,1 0-160-16,1 0-48 0,2 0 0 0,-1 0 0 16,0 0-48-16,-1 0-16 0,-2 0 0 0,-1 0 0 15,0 2-16-15,-1 0 0 0,-1-2 0 0,-2 2 0 16,1-1-128-16,-2 0 0 0,0 1 0 0,0-2 128 16,1 0-128-16,-1 0 0 0,1-2 0 0,0 2 128 15,-4 0-128-15,1 0 0 0,0-1 0 0,-2 1 0 16,-1-1 0-16,-1-1 0 0,-2 1 128 0,-10 1-128 15,11-1 0-15,-11 1 0 0,0 0 144 0,0 0-144 16,0 0 0-16,0 0-192 0,0 0 32 0,0 0 0 16,0 0-288-16,0 0-48 15,0 0-16-15,0 0 0 0,-7-4-464 0,-1 3-112 0,-1-1 0 0,0 1-16 16,0 1-2032-16,1-1-384 16,-5-2-96-16,13 3-16 0</inkml:trace>
  <inkml:trace contextRef="#ctx0" brushRef="#br3" timeOffset="100980.63">26668 13209 14735 0,'0'0'1312'0,"0"0"-1056"0,0 0-256 0,0 0 0 15,0 0 3136-15,0 0 576 0,0 0 128 0,0 0 0 16,0 0-3008-16,0 0-624 0,0 0-208 0,0 0 144 16,0 0-144-16,-10 0-144 0,10 0 144 0,-9 0-208 15,9 0 208-15,0 0 0 0,-9 0 144 0,9 0-144 16,0 0 688-16,-9 1 32 0,-1 0 16 0,10-1 0 15,-10 1 128-15,1-1 32 0,9 0 0 0,0 0 0 16,0 0-192-16,0 0-48 0,0 0 0 0,-7 0 0 16,7 0-144-16,0 0-16 0,0 0-16 0,0 0 0 15,0 0-256-15,0 0-48 0,0 0-16 0,0 0 0 16,0 0-160-16,0 0 0 0,0 0 0 0,0 0 0 16,0 0 0-16,0 0 0 0,11-3 0 0,0-1 0 0,-11 4 0 0,10-3 192 15,1-2-32-15,-1 1 0 0,0 1 64 0,-10 3 16 16,11-5 0-16,-2 2 0 0,-9 3-16 0,9-3 0 15,-9 3 0-15,0 0 0 0,8-7-80 0,-8 7-16 16,0 0 0-16,0 0 0 0,0 0 128 0,0 0 0 16,0 0 16-16,0 0 0 0,-3-9 176 0,3 9 16 15,0 0 16-15,0 0 0 0,-10-3-112 0,1 3-32 16,9 0 0-16,-11 3 0 0,1 0-336 0,2-1 128 16,8-2-128-16,-8 5 0 0,8-5 0 0,-6 7 0 15,-2-2 0-15,8-5 0 0,-4 8 0 0,4-8 0 0,-4 12 0 0,1-2 0 16,3-10 0-16,2 9 0 0,-2-9-144 0,2 11 144 15,-2-11 0-15,4 10 0 0,-4-10 0 0,8 9 0 16,-8-9 0-16,11 7 0 0,-11-7 0 0,13 2 0 16,-2 0 0-16,0-2 0 0,-11 0 0 0,13-4 0 15,-1-2 288-15,-2 3-32 0,0-4 0 0,0 1 0 16,-3-4-48-16,1 4-16 0,-3-2 0 0,2-1 0 16,-7 9-192-16,5-9 144 0,-2 0-144 0,-3 9 128 15,1-9-128-15,-1 9 128 0,0 0-128 0,0 0 128 16,-5-10-128-16,-2 7 0 0,7 3 144 0,-10-4-144 15,1 5 0-15,-2 2 128 0,0 3-128 0,-2 1 0 16,-1-2 0-16,1 3 0 0,2 2 0 0,0-2 0 16,2 1 0-16,-1 1 128 0,2 1-128 0,1 1 0 15,2-6 0-15,5-6 0 0,-5 11 0 0,5-11 0 16,-1 10 0-16,1-10 0 0,5 9 0 0,1-2 0 0,-6-7 0 0,11 5 0 16,2-3 0-16,1 0 0 0,1-2 0 0,0-2 144 15,2 0-144-15,0-1 0 0,0 1 128 0,0-2-128 16,-1-3 0-16,-1 2 0 0,0 1 128 0,-4-2-128 15,-3-1 0-15,-1 0 0 0,-2 0 128 0,-1 0-128 16,-4 7 192-16,4-9-192 0,-3 1 256 0,-1 8-64 16,-4-9-16-16,-1 3 0 0,-2-1 80 0,-2 4 32 15,-1 1 0-15,-2 2 0 0,0 2-288 0,-2 2 160 16,-2 2-160-16,-1-3 128 0,0 5-128 0,1 0 0 16,-1 0 0-16,1 1 0 0,2 0 0 0,2 2 0 15,3-1 0-15,0 0 0 0,-1 1 0 0,4-2 0 0,2 1 0 0,3 1 0 16,1 2-128-16,2-3 128 0,2-3 0 15,-4-7 0-15,8 6 0 0,1 0 0 0,2-4 0 0,2-2 0 16,0-1-208-16,0-3 80 0,-2-6 128 0,0-2-208 31,2 3-304-31,0 0-48 0,-1-4-16 0,-1 0 0 16,1-2-2432-16,0-4-512 0,-2-6-80 0</inkml:trace>
  <inkml:trace contextRef="#ctx0" brushRef="#br3" timeOffset="102023.42">26555 9591 7359 0,'0'0'320'0,"-10"2"80"0,-2 1-400 0,1-2 0 0,-1 2 0 0,0 1 0 16,2 1 3936-16,-1-1 704 0,-1 0 144 0,1 1 16 15,-1 0-3712-15,2 2-768 0,0-2-128 0,1 1-48 16,1-2 320-16,8-4 64 0,-9 4 16 0,9-4 0 16,-6 7 480-16,6-7 112 0,-7 6 16 0,2 3 0 0,0-2-304 0,5-7-48 15,-5 8-16-15,-1 0 0 0,3 1-272 0,0-1-64 16,3-8-16-16,-3 11 0 0,2-2-128 0,0 1-32 15,1-10 0-15,-2 10 0 0,2-1-64 0,0-9-16 16,3 12 0-16,0-2 0 0,-3-10 0 0,6 12 0 16,-6-12 0-16,12 8 0 0,0 0 192 0,-1-3 48 15,1-3 0-15,1 0 0 0,1-1 80 0,1-1 0 16,-2-4 16-16,1 2 0 0,1-1-224 0,0 0-48 16,1-1-16-16,-2 2 0 0,-2-3-240 0,2-2 144 15,1 1-144-15,-2-1 128 0,-2 1-128 0,-3-1 128 16,-1 1-128-16,-7 6 128 0,5-10 0 0,-1 1-128 15,-4 9 192-15,0-10-64 0,-1 2-128 0,1 8 160 0,-8-10-160 16,0 3 160-16,-1 3-160 0,-2 0 0 0,1 2 0 0,-1 2 0 16,1 2 0-16,0 1 0 0,-2-1 0 0,1 2-176 15,1 2 176-15,1-3 0 0,0 1 128 0,1 2-128 16,0 0 0-16,8-6 0 0,-8 7 0 0,8-7 0 16,-8 7 128-16,8-7 64 0,-9 7 16 0,3-3 0 15,6-4 32-15,0 0 0 0,0 0 0 0,0 0 0 16,0 0-112-16,0 0-128 0,0 0 176 0,8 10-176 15,-2-2 176-15,-6-8-176 0,11 3 160 0,0-2-160 16,1-1 0-16,-2 0 128 0,1-3-128 0,-1 1 0 16,2 1 0-16,-12 1 128 0,11-6-128 0,-11 6 0 15,10-4 0-15,-10 4 128 0,10-3-128 0,-10 3 0 16,0 0 0-16,0 0 128 0,9-10-128 0,-9 10 0 0,3-9 176 16,-3 9-176-16,0-9 192 0,0 9-192 15,-4-9 256-15,0 2-64 0,-1 1-16 0,5 6 0 16,-8-7-16-16,2 2 0 0,-1 0 0 0,7 5 0 0,-10-3-32 15,1 2-128-15,0 0 192 0,9 1-64 0,-10 1-128 0,10-1 160 16,-10 4-160-16,2 0 160 0,8-4-160 0,-8 6 0 16,2 1 0-16,6-7 0 0,-5 8 0 0,5-8 0 15,-4 8 0-15,4-8 0 0,0 0 0 0,-2 10 0 16,2-10 0-16,0 0 0 0,0 0-352 0,7 10 0 16,-7-10 0-16,12 4 0 15,-1 0-1376-15,4-2-288 0,0-2-48 0,6-3-16752 0</inkml:trace>
  <inkml:trace contextRef="#ctx0" brushRef="#br3" timeOffset="103617.85">25387 6201 11055 0,'0'0'976'15,"0"0"-784"-15,0 0-192 0,0 0 0 16,-9-8 3520-16,3 2 640 0,-1-1 144 0,7 7 32 0,-5-8-2432 0,5 8-496 15,0 0-80-15,0 0-32 16,0 0-272-16,0 0-64 0,0 0-16 0,0 0 0 16,-4-10-48-16,4 10-16 0,0 0 0 0,0 0 0 0,0 0-272 0,0 0-48 15,8 8-16-15,-2 4 0 0,0-2-208 0,-1 6-32 16,-1 4-16-16,-2 7 0 0,1 4 32 0,0 7 16 16,-1 3 0-16,1 5 0 0,-1-2-48 0,1-2-16 15,0-3 0-15,-1-5 0 0,-1-3-96 0,2 1-32 16,-2-2 0-16,3-4 0 0,-2 0-144 0,0-1 192 15,-1-1-192-15,2 2 192 0,0 0-192 0,-1 0 0 16,0 1 0-16,-1-4 128 0,0-2-128 0,1-2 0 16,-1 1 0-16,0-2 128 15,0-2-464-15,1-6-112 0,-2-10 0 0,0 0-12368 0,-2 12-2480 0</inkml:trace>
  <inkml:trace contextRef="#ctx0" brushRef="#br3" timeOffset="104965.67">26786 6677 9215 0,'0'0'816'0,"0"0"-656"0,0 0-160 0,0 0 0 16,0 0 3200-16,0 0 624 0,-6-7 112 0,-1 2 32 16,7 5-2496-16,0 0-480 0,-9-2-96 0,1-2-32 15,8 4-624-15,-9-3-240 0,0 0 176 0,9 3-176 16,-12-3 144-16,2 0-144 0,-1 0 128 0,1 2-128 15,-1 1 464-15,1 0 16 0,-2 0 0 0,1 3 0 16,-1-1 544-16,-1 2 128 0,0 1 0 0,-2 3 16 16,0 0-272-16,0 4-48 0,2-1-16 0,0 3 0 15,0-3-416-15,2 1-96 0,0 0 0 0,2-2-16 16,1 2-96-16,3 0-16 0,1-3 0 0,4-9 0 16,-3 10 16-16,3-10 0 0,2 13 0 0,2-2 0 15,-4-11-16-15,0 0 0 0,10 7 0 0,1-1 0 16,-1-2-16-16,0-3-16 0,1-4 0 0,1 2 0 15,1-3-160-15,0 0 192 0,-2-1-192 0,2-2 192 16,0 0-64-16,1-3-128 0,-1 1 192 0,0 2-64 0,0-1 0 0,-2 0-128 16,1 0 192-16,-1 0-64 0,-2 0-128 0,-2 1 160 15,-1 0-160-15,-6 7 160 0,6-10-160 0,-6 10 128 16,4-9-128-16,-4 9 128 0,0 0-128 0,0-11 192 16,-1 1-192-16,1 10 192 0,0 0-192 0,-8-8 128 15,0 4-128-15,-1 3 128 0,0 1-128 0,0 1 0 16,0 2 0-16,0-1 0 0,-1 3 0 0,1 1 0 15,1-4 0-15,8-2 0 0,-9 8 0 0,3 1 0 16,6-9 0-16,-5 9 0 0,5-9 0 0,0 0 0 16,0 12 0-16,0-12 0 0,0 0-160 0,9 9 160 15,0-2 0-15,0-2-144 0,-9-5 144 0,13 4 0 0,-1-2 0 0,-2 0 128 16,-10-2-128-16,13 0 192 0,-1-2-64 0,-12 2 0 16,12-2-128-16,-2 0 144 0,-10 2-144 0,11-3 160 15,-11 3-160-15,7-4 0 0,-7 4 144 0,7-7-144 16,-7 7 0-16,5-9 144 0,-2 1-144 0,-3 8 0 15,1-9 160-15,-1 9-160 0,-3-10 128 0,3 10-128 16,-2-12 0-16,-2 1 0 0,-1 2 128 0,5 9-128 16,-7-8 0-16,-1 5 0 0,1-3 0 0,7 6 0 15,-14-1 0-15,3-2 0 0,-1 3 0 0,2 3 0 16,-2 4 0-16,0-1 0 0,0 1 0 0,2 2 0 16,1 0 0-16,0 3 0 0,-2-2 0 0,1 3 0 15,-1-2 0-15,2 2 0 0,3 1 0 0,-1-1 0 16,2-4 0-16,1 1 160 0,4-10-160 0,-2 11 160 15,2-11-32-15,0 0 0 0,0 0 0 0,0 0 0 16,0 0-128-16,13 6 0 0,0 0 144 0,1-9-144 16,2-3-1744-16,2-4-432 0,4 0-64 0</inkml:trace>
  <inkml:trace contextRef="#ctx0" brushRef="#br3" timeOffset="109854.73">29047 9904 19583 0,'0'0'864'0,"0"0"176"0,0 0-832 0,0 0-208 16,0 0 0-16,0 0 0 0,0 0 1616 0,0 0 288 15,9-2 48-15,-9 2 16 0,0 0-416 0,0 0-80 16,0 0 0-16,0 0-16 0,0 0-304 0,0 0-48 15,0 0-16-15,0 0 0 0,0 0-224 0,0 0-48 16,0 0-16-16,0 0 0 0,0 0-128 0,0 0-32 16,0 0 0-16,0 0 0 0,0 0-128 0,0 0-16 15,6 6-16-15,-6-6 0 0,0 0-32 0,7 7-16 0,-7-7 0 16,7 11 0-16,-7-11-144 0,3 13-32 0,-4-1 0 0,1 1 0 16,0 2 112-16,4 1 16 0,1 1 0 0,-1 2 0 15,-3 0-96-15,1 4-16 0,-2-1 0 0,0 4 0 16,0 3-64-16,0 1-16 0,1 1 0 0,-1-2 0 15,0 0-64-15,0-2-128 0,1-1 176 0,-1 1-176 16,0 0 160-16,0 1-160 0,0 2 128 0,2 3-128 16,-1 3 176-16,0 1-48 0,-1-2-128 0,2 0 192 15,-1-18 64-15,1 5 16 0,1 3 0 0,0 0 0 16,-1-2-272-16,0 2 160 0,0 0-160 0,0 0 128 16,-2 18 0-16,-2-5-128 0,1-7 192 0,-2-3-64 0,1 1-128 15,-1 0 192-15,0 0-192 0,1-1 192 0,-2 1-192 16,0 0 0-16,0 2 144 0,2 1-144 0,-1-2 0 0,-1-3 0 15,0-4 0-15,0-3 128 0,2-4-128 0,-1 1 176 16,-1-1-176-16,1-3 192 0,1-1-192 0,1-2 160 16,1 2-160-16,-3-2 160 0,0 0-32 0,1 0-128 15,-1-1 192-15,1 2-64 0,-1-2-128 0,0 0 0 16,3-9 0-16,-2 12 0 0,-2-5 0 0,4-7 0 16,-3 11 0-16,1-2 0 0,2-9 0 0,-6 9 0 15,6-9 0-15,-4 9 0 0,4-9 0 0,0 0 128 16,-3 8-128-16,3-8 0 0,0 0 160 0,-3 9-160 15,3-9 192-15,0 0-192 0,0 0 144 0,0 0-144 16,0 0 0-16,0 0 144 0,0 0-144 0,0 0 160 16,0 11-160-16,0-11 160 0,0 0-160 0,0 0 0 0,0 0 0 15,0 0 128-15,0 0-128 0,0 0 0 0,0 0 0 0,0 0 0 16,0 0 0-16,10 6 0 0,-10-6 128 0,0 0-128 16,0 0 0-16,0 0 0 0,13 3 0 0,-13-3 128 15,11 0-128-15,-11 0 0 0,10-2 0 0,-10 2 128 16,12-1-128-16,-2-3 0 0,-10 4 0 0,13-2 0 15,-1 2 0-15,0-4 0 0,-2 1 0 0,2 0 0 16,0-1 0-16,1 1 0 0,0-1 0 0,1 1 0 16,2 3 0-16,0-3 0 0,-1 1 0 0,5 1 0 15,1-2 0-15,2 2 0 0,2-2 0 0,1 0 0 16,0 2 0-16,1-1 0 0,1-1 0 0,-1 0 0 16,0 2 0-16,0-2 0 0,-3-1 0 0,0 1 0 15,-2-1 0-15,0 0 0 0,0-1 0 0,0-1 0 0,1 0 0 0,-1 1 0 16,0-1 0-16,0 1 0 15,0 0 0-15,2 1 0 0,0-1 0 0,3 1 0 0,-1 1 0 0,0 2 0 16,0-4 0-16,0 2 0 0,-1 1 0 0,-1-1 0 16,0 2 0-16,-2-1 0 0,-4 1 0 0,1 1 0 15,-4 0 0-15,1 0 0 0,-2 0 0 0,-1 0 0 16,-2 0 0-16,0 0 0 0,1 0 0 0,-1 0 0 16,-1 0 128-16,0 0-128 0,1-1 0 0,-1-1 0 15,-10 2 0-15,12-1 0 0,-2 0 0 0,2 1 0 16,-1 0 0-16,-1 0 0 0,0 0 0 0,1 0 0 15,1-1 0-15,-2 1 0 0,0 1 0 0,2-1 0 16,1 0 0-16,0 1 0 0,0 0 0 0,0 2 0 16,-1 0 0-16,1 1 0 0,-1-3 0 0,0 1 0 0,-2 1 0 0,2 1 0 15,-12-4 0-15,13 1 0 0,-3 2 0 0,1 0 0 16,-11-3 0-16,11 1 0 0,-11-1 0 0,12 1 0 16,-12-1 0-16,12 0 0 0,-12 0 0 0,13-1 0 15,-13 1 0-15,13-1 0 0,-13 1 128 16,12 0-128-16,-12 0 0 0,0 0 0 0,11 0 0 0,-11 0 0 15,0 0 0-15,0 0 0 0,11-3 0 0,-11 3 0 16,0 0 0-16,0 0 128 0,0 0-128 0,0 0 0 16,0 0 0-16,0 0 128 0,0 0-128 0,0 0 0 15,0 0 0-15,0 0 128 0,0 0-128 0,9-4 0 16,-9 4 0-16,9-4 0 0,-9 4 128 0,0 0-128 16,0 0 0-16,9-4 0 0,-9 4 0 0,8-5 128 15,-8 5-128-15,0 0 128 0,8-7-128 0,-8 7 128 16,5-7-128-16,-1 0 192 0,0-1-192 0,-2 0 192 0,-2 8 16 15,0-11 16-15,2-1 0 0,-2-4 0 0,-2-1-48 0,1 0-16 16,-3-6 0-16,3 0 0 0,0-4-32 0,-1-1-128 16,1-6 192-16,0 1-64 0,-1-1-128 0,0 2 128 15,-1-2-128-15,2 1 128 0,0 1-128 0,-2 0 0 16,0 1 0-16,-1 1 128 0,1-1-128 0,1 1 0 16,5 2 0-16,-4-4 0 0,-5-7 0 0,1-2 0 15,3 2 0-15,-1 0 0 0,-1-1 0 0,3 3 0 16,-1 2 0-16,2 4 0 0,0-2 0 0,2 3 0 15,-2 3 0-15,2-2 0 0,1 2 0 0,0-2 0 16,0 2 0-16,1-3 0 0,0 2 0 0,-1 1 0 16,-1 0 0-16,2-1 0 0,0 3 0 0,-1 1 0 0,0-2 0 15,-1 3 0-15,-1 4 0 0,1-2 0 0,0 3 0 0,1 2 0 16,1 4 0-16,-2 2 192 0,-2 10-64 0,2-13 0 16,-2 1-128-16,-2 2-192 0,1-1 32 0,1 11 16 15,-2-10 144-15,2 10 0 0,0 0 0 0,-4-12 0 16,0 2 0-16,0 1 0 0,0 2 0 0,4 7 0 15,0 0 0-15,-1-9 0 0,1 9 0 0,0 0 0 16,-3-12 0-16,3 12 0 0,-3-8 0 0,3 8-128 16,-2-10 128-16,2 10 0 0,-3-9 0 0,3 9 0 15,-1-9 0-15,1 9 0 0,0 0 0 0,0 0 0 16,-5-7 0-16,5 7 0 0,0 0 0 0,0 0-128 16,0 0 128-16,0 0 0 0,-9-4 0 0,9 4 0 15,-12-4 0-15,3 3 0 0,-2 1 0 0,2 1 0 16,9-1 0-16,-13 3 0 0,0-3 0 0,1 1 0 0,1 1 0 15,-1-1 0-15,0 1 0 0,-1 1 0 0,0 0 0 0,0-1 0 16,0 3 0-16,-1-2 0 0,-1-3 0 0,0 4 0 16,-2-3 0-16,0 2 0 0,-1 0 0 0,-1 0 0 15,0 1 0-15,-1 0 0 0,-1-1 0 0,0 1 0 16,-2 1 0-16,-1-1 0 0,0 0 0 0,-4 1 0 16,-2-2 0-16,-4-2 0 0,-2-1 0 0,-4 3 0 15,-3-2 0-15,-2 1 0 0,1 4 0 0,2-1 0 16,3 1 0-16,3 1 0 0,2-1 0 0,1 1 0 15,3-1 0-15,1-2 0 0,-1-1 0 0,2 0 0 16,-1-2 0-16,0 2 0 0,-1-1 0 0,0-1 0 16,0-1 0-16,-1 3 0 0,0-3 0 0,0 1 0 0,1-2 0 15,1 2 0-15,1 2 0 0,2 0 0 0,2-3 0 0,0 0 0 16,1 0 0-16,-1 0 0 0,2 0 0 0,1 0 0 16,2 0 0-16,-1 0 0 0,-2 0 0 0,2 0 0 15,1 1 0-15,1 0 0 0,-1-1 0 0,4 1-128 16,2 2-32-16,2-3 0 0,2 0 0 0,9 0 0 31,0 0-240-31,0 0-48 0,0 0-16 0,0 0 0 16,0 0-1264-16,17 0-256 0,3 0-64 0,0 3 0 15,3-1-1328-15,3 2-272 0,1 1-48 0</inkml:trace>
  <inkml:trace contextRef="#ctx0" brushRef="#br3" timeOffset="110995.01">30232 10003 26255 0,'0'0'1152'0,"0"0"256"0,0 0-1120 0,0 0-288 0,10-3 0 0,-10 3 0 16,11-3 608-16,-11 3 64 0,0 0 16 0,0 0 0 15,0 0 64-15,0 0 16 0,0 0 0 0,0 0 0 16,0 0 0-16,0 0 16 0,0 0 0 0,0 0 0 15,0 0 288-15,0 0 48 0,-7 8 16 0,1 0 0 16,-1-1-240-16,-2-1-32 0,-1 1-16 0,-2-1 0 16,0 1-176-16,2 1-32 0,-1-1-16 0,1 1 0 15,-3-1-192-15,0 1-48 0,0-1 0 0,-3 0 0 16,-1 1 0-16,-2-2 0 0,-2-1 0 0,-1 2 0 16,-2-1-160-16,-1 1-32 0,-1 2-16 0,0 0 0 15,-1 0-176-15,-1-1 160 0,1-1-160 0,1 1 160 16,0-2-32-16,1 1-128 0,3-2 192 0,1 0-64 15,0 0-128-15,3 0 128 0,0 1-128 0,3-2 128 16,2-2 0-16,2 2-128 0,2-1 192 0,9-3-64 16,0 0 0-16,-8 5-128 0,8-5 192 0,0 0-64 0,-8 4-128 0,8-4 128 15,0 0-128-15,0 0 128 0,0 0-128 0,0 0 0 16,0 0 0-16,0 0 0 0,0 0 0 0,-1 10 0 16,1-10 0-16,0 11 0 0,0-11 0 0,0 7 0 15,0-7 0-15,-3 11 0 0,0-3 0 0,3-8 0 16,-2 10 0-16,2-10 0 0,1 11 0 0,-1-11 0 15,0 0 128-15,0 0-128 0,0 0 208 0,0 0 16 16,0 0 0-16,0 0 0 0,0 0-48 0,9 4-16 16,2-2 0-16,-1 3 0 0,2 3-160 0,-3-7 0 15,-9-1 144-15,10 0-144 0,-10 0 0 0,16 2 0 16,0 2 0-16,1-3 0 0,0 0 0 0,2 3 128 0,3-1-128 0,3 1 0 16,2-2 128-16,2 0-128 0,2-2 128 0,2 0-128 15,0-2 0-15,-1 2 144 0,1 0-144 0,-3 2 0 16,-4-1 128-16,-1 0-128 0,-3 1 0 0,-3-2 0 15,0 0 128-15,-1 0-128 0,-1 0 0 0,-2 1 0 16,1 0 0-16,-2 2 0 0,-1-2 0 0,-1 2 0 16,-12-3 0-16,12 4 0 0,-12-4 0 0,10 5 0 15,-10-5 128-15,0 0-128 0,7 8 0 0,-7-8 0 16,0 0 0-16,1 13 0 0,-2-3 0 0,-2 1 0 16,-1-2 0-16,-1 1 0 0,-1-1 0 0,-4 0 0 15,0-2 0-15,0 2 0 0,-2 0 0 0,-1 2 0 16,0 0-352-1,0 0-80-15,-4-2-16 0,1 3 0 0,-1-1 720 0,0 1 144 0,-1 1 32 0,-2 0 0 16,-2-1-448-16,0 0 0 0,-1-1 0 0,-1-2 0 16,1 2 0-16,-2 1 0 0,0 1 0 0,2 0 0 0,-3 2 0 15,1-2 0-15,3 0 0 0,1 2 0 0,-1 0 0 0,2 0 0 16,1-2 0-16,0-2 0 0,2 0 0 0,0-1 0 16,2 3 0-16,0-5 0 0,2 1 0 0,2 0 0 15,0 2 0-15,1-3 0 0,-1 0 0 0,4-1 0 16,0 2 0-16,2-1 0 0,1 1 0 0,0-1 0 15,4-8 0-15,-3 9 0 0,3-9 0 0,-2 11 0 16,0-1 0-16,2-1 0 0,0-9 0 0,0 13 0 16,0-13 0-16,2 12 0 0,-1-1 0 0,2-1 0 15,-3-10 0-15,0 0 0 0,6 10 0 0,-6-10 0 16,8 8 0-16,1-1 0 0,-9-7 160 0,17 5 0 0,1-1 0 16,-1 0 0-16,0-2-32 0,2 1-128 0,-1-3 192 15,3 4-64-15,1-1-128 0,4 0 0 0,1 0 144 0,2 2-144 16,2-3 0-16,2 0 0 0,-1 2 0 0,1-1 128 15,-2-1-128-15,-2-2 0 0,-3 0 0 0,-2 0 0 16,-4 0-160-16,-1 3 0 0,-4-1 0 0,-2 0 0 31,-1 0-224-31,0-2-32 0,0 2-16 0,-12-2 0 16,0 0-944-16,0 0-192 0,13 0-32 0,-13 0-16 16,0 0-2384-16,0 0-480 0</inkml:trace>
  <inkml:trace contextRef="#ctx0" brushRef="#br3" timeOffset="112187.23">26535 6772 16815 0,'0'0'736'0,"0"0"160"16,-12 0-704-16,1 0-192 0,11 0 0 0,-9 1 0 0,-1-2 1280 0,10 1 208 16,-8 3 48-16,8-3 16 0,-9-2-336 0,9 2-64 15,0 0 0-15,-8 2-16 0,8-2-384 0,0 0-80 16,0 0-16-16,0 0 0 0,0 0 64 0,0 0 16 15,0 0 0-15,0 0 0 0,0 0 32 0,0 0 0 16,0 0 0-16,0 0 0 0,0 0-48 0,13 5 0 16,1 0 0-16,2-5 0 0,0 0-112 0,3-2-32 15,2 0 0-15,4 0 0 0,4-1-160 0,6-1-32 16,5 0-16-16,-1 0 0 0,-5-2-48 0,4 2 0 16,1 3 0-16,-1-2 0 0,-5 2-64 0,-1-3 0 15,-1 1-16-15,5 1 0 0,5-1-240 0,1 2 0 16,1-3 0-16,1 1 0 0,1 0 0 0,-1 2 0 15,0 0 0-15,-2 1 0 0,-4-3 0 0,-2 1 0 0,0-1 0 0,-4 0 0 16,-3 1 0-16,-2-2 128 0,-2 3-128 0,-1 1 0 16,-4-4 0-16,-1 1 128 0,-6 3-128 0,-2 0 0 15,-11 0 128-15,12 0-128 0,-12 0 0 0,0 0 144 16,0 0-16-16,0 0 0 0,0 0 0 0,0 0 0 16,0 0-128-16,0 0-176 0,0 0 48 0,0 0 0 31,-9 7-320-31,1-3-64 0,0-1-16 0,-1 1 0 15,0-1-656-15,9-3-128 0,-12 4-32 0,3 1-9936 0,0-2-2000 0</inkml:trace>
  <inkml:trace contextRef="#ctx0" brushRef="#br3" timeOffset="113563.12">27554 6781 4607 0,'0'0'400'0,"0"0"-400"0,0 0 0 0,0 0 0 0,3-9 1552 0,-3 9 240 16,2-10 32-16,-2 10 16 0,4-9-800 0,-4 9-144 15,0 0-48-15,1-10 0 0,-1 10 144 0,0 0 32 16,-1-7 0-16,1 7 0 0,0 0 256 0,0 0 48 15,-4-10 16-15,4 10 0 0,0 0-80 0,0 0-16 16,-6-3 0-16,6 3 0 0,0 0-128 0,0 0-32 16,0 0 0-16,0 0 0 0,0 0-288 0,0 0-64 15,0 0-16-15,0 0 0 0,0 0-80 0,0 0-32 16,0 0 0-16,0 0 0 0,0 0-32 0,0 0-16 16,0 0 0-16,-2 13 0 0,2-4-80 0,-1 2-16 15,2 1 0-15,2 0 0 0,-2 1-96 0,2-1-32 16,0-1 0-16,-1 4 0 0,2 0 0 0,1 4 0 15,2-1 0-15,-1 0 0 0,1 0-64 0,-1 2-16 0,1 1 0 0,1 0 0 16,0 2-64-16,1-1-32 0,2 0 0 0,-1 2 0 16,-1-3-32-16,-2 1-128 0,0 3 192 0,1 0-64 15,0-1 128-15,1 1 32 0,-1 0 0 0,1 1 0 16,0 3-16-16,1-1 0 0,2 1 0 0,-3 1 0 16,0 0 48-16,2-1 0 0,-1-1 0 0,2 2 0 15,1 0-128-15,-1-1 0 0,-1 0-16 0,5-2 0 16,4 2-48-16,-7-1 0 0,-7-5 0 0,2 1 0 15,1 1 0-15,1 2-128 0,0 0 192 0,0 1-64 16,-1 2-128-16,0 1 160 0,-2 3-160 0,-1-1 160 16,2-6-160-16,-1 2 192 0,-1 1-192 0,5 0 192 15,3 6-64-15,-1-6 0 0,-4-3 0 0,-4-7 0 16,-3-3 0-16,2 3-128 0,1 2 192 0,1 3-64 0,0-2-128 16,-1 2 160-16,0 1-160 0,-1 0 160 0,0 2-160 15,0 2 160-15,4 0-160 0,-3 1 160 0,0-1-160 0,0 1 128 16,0-1-128-16,1-5 128 0,-1 0 0 0,1-2-128 15,1-3 192-15,-1-3-64 0,1 0 0 0,1 2 0 16,-2 1 0-16,2-1 0 0,1 0-128 0,2-1 192 16,0 0-192-16,0 3 192 0,-2 0-192 0,0 0 160 15,0 1-160-15,0-1 160 0,-1 1-160 0,0-1 0 16,-2-2 0-16,1 1 128 0,1-1-128 0,-2 2 0 16,-1 0 0-16,2 1 0 0,0-1 0 0,-1 0 0 15,-1-2 0-15,2 2 128 0,-1-2-128 0,1-1 0 16,-1 0 0-16,1 0 0 0,-1-1 0 0,2 3 0 15,0-1 0-15,0 0 0 0,0-4 0 0,1 4 0 0,1-1 0 0,1 0 128 16,-1 0-128-16,1 2 192 0,-2-1-192 16,0 2 192-16,0 1-192 0,-1 1 128 0,0 0-128 0,1-2 128 15,0 0-128-15,-1 1 0 0,-2-2 0 0,1 0-176 16,-1 1 176-16,2 0 0 0,2-1 0 0,1 0 0 16,-2-3 0-16,1-1 0 0,2-2 0 0,-1 1 0 15,-1-1 0-15,0 2 0 0,1-1 0 0,1 1 0 16,1-3 0-16,-2 1 0 0,1 2 0 0,1 0 0 15,0-1 0-15,0 2 0 0,2 2 0 0,-4-1 128 16,-2 1-128-16,2 1 0 0,1-1 0 0,-1 2 0 16,1-1 0-16,1 1 0 0,-1 0 0 0,0-1 0 15,-1 0 0-15,1 1 0 0,-2-2 0 0,1 1 0 16,-2-2 0-16,0-1 0 0,0 0 0 0,0-3 128 16,-1 2-128-16,1 1 0 0,-1-3 0 0,0 2 0 0,-2 0 0 15,1-1 0-15,0 0 0 0,-1-1 0 0,1-1 0 0,-1 3 128 16,2-5-128-16,-2 2 0 0,0-1 0 0,-1 0 0 15,0 0 0-15,2 1 0 0,-2 0 0 0,0-3 0 16,-5-10 0-16,5 15 0 0,-1-2 0 0,1-2 0 16,-1 1 0-16,0 0 128 0,0-2-128 0,0 1 0 15,0-2 0-15,-4-9 128 0,4 13-128 0,-4-13 0 16,4 10 0-16,-2 1 0 0,-2-11 0 0,3 10 128 16,-3-10-128-16,0 0 0 0,1 12 0 0,2-2 0 15,2-1 0-15,-5-9 0 0,0 0-320 0,0 0-16 16,0 0-16-16,0 0 0 15,-4-7-1104-15,4 7-208 0,-2-12-64 0,-1 3 0 16,0 0-1696-16,1-1-352 0,-1 0-64 0</inkml:trace>
  <inkml:trace contextRef="#ctx0" brushRef="#br3" timeOffset="114922.98">26540 9752 8287 0,'0'0'368'0,"0"0"80"0,0 0-448 0,0 0 0 16,0 0 0-16,0 0 0 0,0 0 5392 0,0 0 1008 16,0 0 192-16,0 0 32 0,0 0-4768 0,0 0-960 15,0 0-192-15,0 0-48 0,0 0-208 0,0 0-32 16,0 0-16-16,0 0 0 0,9-4 64 0,-9 4 16 15,10-5 0-15,1 3 0 0,-1 2-32 0,-10 0 0 16,11 0 0-16,-11 0 0 0,0 0-64 0,11 2 0 16,-11-2-16-16,13 3 0 0,-2 1 80 0,-1-2 0 0,1 1 16 0,-1-3 0 15,-10 0-128-15,13 3-16 0,-1-2-16 0,2 4 0 16,2 3-48-16,1 0 0 0,1-2 0 0,-4 0 0 16,-2-10-32-16,1 4-16 0,3 4 0 0,1-1 0 15,1 4-32-15,0-1-16 0,1 0 0 0,0-1 0 16,2 4 32-16,1-2 16 0,0 0 0 0,0 2 0 15,2-1-32-15,1 1-16 0,-1 2 0 0,3-1 0 16,0 2-32-16,3 1 0 0,-1-3 0 0,2 4 0 16,1 0 0-16,2 0 0 0,-1 1 0 0,0-1 0 15,-1-1 0-15,1 3-128 0,-14-7 192 0,2 1-64 16,1 2 48-16,3 1 0 0,1 1 0 0,3 3 0 16,2 0 16-16,3-3 0 0,30 15 0 0,-9-8 0 15,-10-5-64-15,-4-3-128 0,-2 1 192 0,-4 2-64 0,-2-2-128 16,0 2 160-16,-1 1-160 0,-4-2 160 0,0 0-160 15,-2-1 160-15,1-2-160 0,1-2 160 0,-1-1-32 0,0 0 0 16,2 0 0-16,0 3 0 16,1-5 32-16,0 2 0 0,1-1 0 0,0 1 0 0,-3 1-160 0,-1-2 192 15,0 0-192-15,1 0 192 0,-2-2-192 0,-3 2 160 16,-2 0-160-16,1 0 160 0,-3-2-160 0,0 1 160 16,-1 1-160-16,-1-1 160 0,-1 0-160 0,2-2 128 15,-1 0-128-15,0 1 128 0,-2-1-128 0,0-3 0 16,1 2 144-16,-2 1-144 0,-2 1 0 0,1-1 0 15,0 0 0-15,0 0 128 0,-1 2-128 0,-1-2 0 0,1 0 0 16,0 2 128-16,0-1-128 0,-2 2 0 0,1 1 0 0,-1-2 0 16,0-2 0-16,0 2 0 0,-10-7 0 15,10 9 0-15,0 0 0 0,0-3 128 0,-3 0-128 0,1-1 0 16,0 0 192-16,-8-5-48 0,9 8 0 0,-9-8 0 16,9 6-144-16,-1 1 0 0,-8-7 0 0,10 6-176 15,0-2 176-15,-1 0 0 0,-9-4 160 0,11 5-160 16,-1 1 128-16,-1-1-128 0,-1-3 0 0,2 2 0 15,-10-4 0-15,10 7 0 0,1-5 0 0,-2 2 0 16,-9-4 0-16,10 4 128 0,-10-4-128 0,11 4 0 16,-3 0 0-16,-8-4 0 0,0 0 0 0,0 0 0 15,9 5 128-15,-9-5-128 0,0 0 0 0,0 0 144 16,0 0-144-16,0 0 0 0,0 0 0 0,0 0 0 16,0 0 0-16,0 0 0 0,0 0 0 0,0 0-176 15,-7-11-1008 1,2 3-208-16,5 8-32 0,-8-9-16 0,-2 1-1664 0,1 0-336 0,-2 1-64 0</inkml:trace>
  <inkml:trace contextRef="#ctx0" brushRef="#br3" timeOffset="116123.03">29116 10857 5519 0,'0'0'240'0,"0"0"64"0,0 0-304 0,0 0 0 16,0 0 0-16,0 0 0 0,-3-8 3312 0,3 8 592 15,0 0 128-15,-4-8 32 0,4 8-2464 0,0 0-480 16,-5-7-96-16,5 7-32 0,-5-6-288 0,5 6-48 15,-5-5-16-15,5 5 0 0,-5-4 320 0,5 4 48 16,0 0 16-16,0 0 0 0,-6-5 160 0,6 5 32 16,0 0 16-16,0 0 0 0,0 0-352 0,0 0-80 15,3 7-16-15,-3-7 0 0,0 0-144 0,0 0-48 0,0 0 0 0,0 0 0 16,0 0-80-16,0 0-32 0,-8 7 0 0,0-1 0 16,-1 0 0-16,3 3 0 15,3 1 0-15,-5 1 0 0,-4-5-128 0,-2 5-32 0,0 2 0 0,-2 1 0 16,-1 0-80-16,0 3-32 0,-2 3 0 0,-3 3 0 15,-2 3-80-15,-2 2 0 0,-1 0-128 0,-1 2 192 16,1-2-192-16,-2 4 176 0,-1 1-176 0,0 0 160 16,2-2-160-16,-2 1 0 0,-3-2 144 0,3 3-144 15,4 1 0-15,-8-1 144 0,-6-3-144 0,-2 0 0 16,1 3 400-16,1 4-16 0,0-1-16 0,-1 2 0 16,-1 0-16-16,3 0 0 0,2 0 0 0,0-2 0 15,1-1-160-15,0-2-48 0,2-2 0 0,1-1 0 16,-3 0-144-16,1 0 0 0,-3 0 0 0,1 1 128 15,-1-1-128-15,0 2 0 0,0-2 144 0,2 0-144 0,2 1 128 0,1 0-128 16,2-1 160-16,1 0-160 0,1 0 224 0,2-4-48 16,-2-1-16-16,2 0 0 0,-1-6 96 0,2 2 0 15,0-1 16-15,3-1 0 0,4 1-16 0,0-3 0 16,-2 0 0-16,0-3 0 0,2 4-64 0,0-1-32 16,2-2 0-16,2 0 0 0,2 1-160 0,1 0 160 15,0-1-160-15,1 1 160 0,-1 1-160 0,0-3 0 16,2 2 0-16,-1 0 0 0,1-1 0 0,1 1 0 15,0-1 0-15,1 2 0 0,1-2 0 0,1 0 128 16,-1-2-128-16,1-1 0 0,0-1 160 0,1-1-160 16,0 0 192-16,0 1-192 0,0 2 160 0,1-4-160 15,-2 1 128-15,3-2-128 0,-3 1 128 0,2 2-128 0,1-2 128 16,-1-3-128-16,4-6 0 0,-10 7 128 0,-1-3-128 0,2 2 0 16,2 1 0-16,2-1 0 0,-2 1 128 0,7-7-128 15,-5 10 0-15,0 0 0 0,-2 0 0 0,4-3 0 16,3-7 0-16,-6 10 0 0,1-2 0 0,5-8 0 15,-5 9 0-15,0 0 0 0,-1-4 0 0,6-5 0 16,-5 8 0-16,0-1 0 0,-2-1 0 0,7-6 0 16,-6 7 0-16,-1-1 0 0,7-6 128 0,0 0-128 15,0 0 0-15,-6 8 0 0,-4 0 0 0,2-2 0 16,8-6 0-16,-8 7 0 0,1-2 0 0,7-5 0 16,-6 7 0-16,-1-2 0 0,7-5 0 0,-5 8 0 15,5-8 0-15,-5 7 0 0,5-7 0 0,-5 10 0 16,5-10 0-16,-4 6 0 0,4-6 0 0,-5 7 0 15,5-7 0-15,0 0 0 0,0 0 0 0,0 0 0 16,0 0-272-16,0 0 64 0,-10 5 16 0,10-5 0 16,0 0-384-16,0 0-64 15,-9 1 0-15,9-1-16 0,0 0-1808 0,0 0-352 0,0-10-80 0,4-2-10352 16,1-1-2048-16</inkml:trace>
  <inkml:trace contextRef="#ctx0" brushRef="#br3" timeOffset="123112.46">31006 9885 16575 0,'0'0'1472'0,"-10"0"-1168"15,1 2-304-15,0-1 0 0,0 0 3568 0,9-1 656 16,0 0 128-16,0 0 16 0,0 0-2816 0,0 0-560 16,0 0-112-16,0 0-32 0,0 0-336 0,0 0-64 15,0 0 0-15,11 0-16 0,1 0 64 0,1 0 16 16,-1 2 0-16,-2 0 0 0,-10-2 64 0,9 7 32 15,-9-7 0-15,9 10 0 0,2 1 16 0,-2-1 0 16,-9-10 0-16,8 20 0 0,-2-3-240 0,0 2-32 16,-8 1-16-16,2 3 0 0,3-2-112 0,-3 4-32 15,-1-1 0-15,1 3 0 0,3 0-48 0,-4-5-16 16,-4-5 0-16,1 1 0 0,3 3-128 0,5 1 0 0,3 7 144 16,-3-4-144-16,-6-4 128 0,0 1-128 15,4 1 128-15,0 3-128 0,1 2 0 0,0 2 0 0,-1-3 0 0,2 3 0 16,1 0 176-16,-1-1-48 0,-1-1 0 0,-1 1 0 15,2 1 16-15,0-1 0 0,-4-1 0 0,2 0 0 16,0-3-144-16,3 1 0 0,1 2 144 0,-1-3-144 16,-3-3 160-16,1 0-32 0,-2 1-128 0,-1-3 192 15,2 1-64-15,-1 1-128 0,-1 3 176 0,0 3-176 16,-1-4 240-16,-1 2-64 0,0 1-16 0,-1 0 0 16,2-2-160-16,-2 1 160 0,1-1-160 0,-1-3 160 15,0-3-160-15,1 0 0 0,-1-3 0 0,1-4 0 16,-6-3 0-16,3 0 0 0,1 1 0 0,1-1 0 15,3-9 0-15,-3 11 208 0,1 0-48 0,2-11-16 16,0 13-144-16,-2 0 0 0,-1 0 144 0,-1 0-144 0,1-1 0 0,0-1 144 16,0-1-144-16,-1-1 0 0,4-9 128 0,-3 11-128 15,3-11 0-15,-3 14 0 0,-1-5 0 0,2 1 0 16,1-1 0-16,-1 0 0 0,2-9 0 0,-2 12 0 16,-2 0 0-16,1 0 0 0,3-12 0 0,-4 10 0 15,0-1 0-15,2 0 0 0,2-9 0 0,-3 9 0 16,3-9 0-16,0 0 0 0,0 0 0 0,-2 9 0 15,2-9 0-15,0 0 0 0,0 0 128 0,0 0-128 16,0 0 0-16,0 0 0 0,0 0 0 0,0 0 0 16,0 0 0-16,0 0 0 0,0 0 128 0,0 0-128 15,11 4 0-15,0-2 0 0,-11-2 0 0,13-2 0 16,0 1 0-16,0-3 0 0,0 2 0 0,0 2 0 16,0-3 0-16,0 2 0 0,0-2 0 0,0 2 0 0,0-1 0 0,1 1 0 15,2-1 144-15,1-1-16 0,0-1-128 0,2 1 192 16,2 2-192-16,2-3-192 0,1 2 48 0,2-2 0 15,2 1 144-15,0-2 0 0,2 0 0 0,2 1 0 16,-1 0 0-16,2 0 0 0,-1 1 0 0,1 2 0 16,-2 0 144-16,-2 1 16 0,-2 1 0 0,-1 0 0 15,0 2-160-15,0-1-256 0,0 1 64 0,0 1 16 16,-1 0 176-16,0 0 0 0,0-2 0 0,1 1 0 16,0 0 0-16,1 1 0 0,1-3 0 0,-2 1 0 15,0 1 0-15,-1 0 0 0,-2-1 0 0,1 1 0 16,-1-2 0-16,-1 2 0 0,-2-1 0 0,-2 1 0 15,-2 0 0-15,-1 1 0 0,0-2 0 0,-2 2 0 16,-2-1 0-16,0 1 0 0,-11-4 0 0,13 1 0 16,-3 1 0-16,-10-2 128 0,12 0-128 0,-2 0 0 0,-10 0 0 0,11-1 144 15,-11 1-144-15,10-2 0 0,-10 2 128 0,11-3-128 16,-11 3 0-16,9-3 0 0,-9 3 128 0,9-4-128 16,-9 4 0-16,9-2 0 0,-9 2 0 0,0 0 0 15,11-5 0-15,-11 5 0 0,9-4 128 0,-9 4-128 16,0 0 0-16,9-5 0 0,-9 5 0 0,8-3 0 15,-8 3 0-15,0 0 0 0,7-7 128 0,-7 7-128 16,7-6 0-16,-7 6 0 0,6-7 0 0,-6 7 0 16,7-6 0-16,-7 6 0 0,0 0 128 0,5-8-128 15,-5 8 0-15,0 0 0 0,4-8 0 0,-4 8 160 16,0 0-160-16,0 0 128 0,3-9 64 0,-2 0 16 16,-1 9 0-16,0 0 0 0,0-11-16 0,0 11-16 0,0-10 0 0,0 1 0 15,0 9-48-15,0-9-128 0,-1 1 192 16,1-2-64-16,0-1 0 0,0 2-128 0,0-3 192 0,0 1-64 15,-2-2 0-15,1-2 0 0,1 1 0 0,1-1 0 16,1-1 48-16,0-3 0 0,1-2 0 0,0-2 0 16,-2-2-48-16,0-2-128 0,2-1 192 0,-2 0-64 15,2-4-128-15,-1 2 160 0,1 0-160 0,1-1 160 16,-2 0-160-16,1-2 128 0,-2 3-128 0,1 0 128 16,-1 0-128-16,0-2 0 0,-1 2 0 0,0 0 0 15,-1 0 0-15,0-3 128 0,-2-1-128 0,-1 0 0 16,-1 1 0-16,0-1 0 0,-1 1 0 0,1 2 0 15,-1-4 0-15,1 2 128 0,1 3-128 0,-2 0 0 16,1-1 0-16,1 2 0 0,2 3 0 0,-1 1 0 16,0-2 0-16,2-2 0 0,0 0 0 0,1 1 0 0,0-1 0 15,0-1 128-15,1 3-128 0,-1 1 192 0,1 0-192 16,-1 2 0-16,0 1-192 0,0-1 192 0,0-1 0 0,0 5 0 16,-1-1 0-16,0 2 0 0,0 2-128 0,-1 2 128 15,1-1 0-15,-2 2 0 0,1-1 0 0,-1 4 0 16,-1-1 0-16,0 2 0 0,0 0-128 0,2 1 128 15,-1 2 0-15,-1 0 0 0,4 7 0 0,-4-7 0 16,2-2 0-16,2 9 0 0,-3-6 0 0,3 6 0 16,0 0 0-16,0 0 0 0,0 0-144 0,0 0 144 15,-2-7 0-15,2 7 0 0,0 0-128 0,0 0 128 16,0 0 0-16,1 11 0 0,-1-11 0 0,0 0-128 16,0 0 128-16,0 0 0 0,0 0 0 0,0 0 0 15,0 0 0-15,0 0 0 0,0 0-128 0,0 0 128 16,-3 11 0-16,3-11 0 0,-2 11 0 0,-2-2 0 0,4-9 0 0,-6 10 0 15,1 0 0-15,1 0 0 0,-1-2 0 0,5-8 0 16,-9 8 0-16,1-1 0 0,2 1 0 0,-1 0 0 16,-1-1 0-16,8-7-128 0,-10 9 128 0,1-1 0 15,-2-3 0-15,1 0 0 0,-2 2 0 0,3-4 0 16,-3 1 0-16,-1 2-128 0,-1-3 128 0,-3 1 0 16,0 0 0-16,-1 2 0 0,-2-5 0 0,-1 1 0 15,-2 5 0-15,-1-2 128 0,-2 0-128 0,0-2 144 16,0 1-144-16,0-1 0 0,1-3 0 0,1 0-176 15,-2 1 176-15,-1 0 0 0,3 0 0 0,-2 2 0 16,0-3 0-16,-1 0 0 0,3 0 0 0,-4 1 0 16,-2-1 0-16,-1 2 0 0,0-1 0 0,-2 2 0 15,1-3 0-15,-1 1 0 0,2-1 0 0,-1 0 128 0,2 0-128 0,2 0 0 16,2 0 0-16,1 0 0 0,0 1 0 0,2 3 0 16,0-1 0-16,4 1 0 0,1-4 0 0,1 0 0 15,-2 2 0-15,5 0 0 0,1-1 0 0,0 0 0 16,0 2 0-16,1-1-128 0,2 1 128 0,1 0 0 15,9-3 0-15,-8 1 0 0,8-1-192 0,0 0 32 16,0 0 16-16,0 0 0 16,0 0-1008-16,0 0-192 0,0 0-32 0,0 0-16 15,10 8-1552-15,3-1-304 0,2 0-64 0,0 1-15120 0</inkml:trace>
  <inkml:trace contextRef="#ctx0" brushRef="#br3" timeOffset="124498.13">31231 11160 13823 0,'0'0'1216'0,"0"0"-960"0,0 0-256 0,0 0 0 16,0 0 2832-16,0 0 528 0,0 0 96 0,0 0 32 16,0 0-2352-16,0 0-480 0,0 0-80 0,0 0-32 15,0 0-208-15,0 0-32 0,11 4-16 0,-11-4 0 16,12 0 240-16,-2 0 48 0,1-1 16 0,-1 1 0 15,2 0 160-15,-2-3 16 0,0-2 16 0,0 1 0 16,0 0-208-16,1 0-32 0,-1 1-16 0,2 0 0 16,1-2-256-16,0 3-48 0,0-1-16 0,2 0 0 15,0 3-208-15,1-3 144 0,1 2-144 0,1-2 128 0,3 1 0 16,0-1 0-16,0 1 0 0,1 0 0 0,0 2 16 0,-1 0 0 16,-2-1 0-16,1 1 0 0,-2 0-144 0,-1 0 192 15,-3 0-192-15,-1 1 192 0,-1 1-192 0,-12-2 0 16,12 1 144-16,-12-1-144 0,10 2 128 0,-10-2-128 15,0 0 128-15,11 4-128 0,-11-4 144 0,0 0-144 16,0 0 192-16,0 0-192 0,0 0 320 0,0 0-32 16,0 0-16-16,0 0 0 0,0 0-32 0,0 0-16 15,0 0 0-15,0 0 0 0,10 4-96 0,-10-4-128 16,0 0 176-16,0 0-176 0,0 0 128 0,0 0-128 16,0 0 0-16,0 0 0 0,0 0 128 0,0 0-128 15,0 0 0-15,0 0 0 0,0 0 128 0,11-2-128 0,-11 2 0 16,0 0 0-16,0 0 0 0,0 0 160 0,7-6-160 0,-7 6 128 15,0 0 160-15,0 0 32 0,4-7 0 0,-4 7 0 16,3-9 16-16,-3 9 16 0,1-10 0 0,1 4 0 16,-2 6-160-16,0-13-16 0,0 2-16 0,1 0 0 15,-2-1-32-15,-1 3 0 0,1-2 0 0,1 0 0 16,-1-1 16-16,-1 0 0 0,1-1 0 0,0-1 0 16,-2-1 0-16,1-1 0 0,0 0 0 0,2-2 0 15,-4 1 16-15,2 0 0 0,-1 1 0 0,1-1 0 16,-2-1-16-16,0-2 0 0,0 1 0 0,1 2 0 15,-1-3-144-15,0 3 160 0,0-2-160 0,2-1 160 16,-1 3-160-16,1-1 128 0,-2 0-128 0,1 0 128 16,2-1-128-16,-2 2 0 0,-1 4 0 0,2-2 0 15,4 0 128-15,-2 2-128 0,-5 2 0 0,0-3 128 16,0 4-128-16,3 2 0 0,2 8 0 0,2-12 0 16,-6 3 0-16,2 2 0 0,2 7 0 0,-1-8 0 0,1 8 0 0,1-11 0 15,-1 11 0-15,3-9 0 0,-3 9-128 0,0 0 128 16,4-9 0-16,-4 9 0 0,6-8 0 0,-6 8 0 15,0 0 0-15,0 0 0 0,0 0 0 0,0 0 0 16,0 0 0-16,0 0 0 0,0 0 0 0,0 0 0 16,0 0 0-16,0 0 0 0,0 0 0 0,0 0 0 15,0 0 0-15,0 0 0 0,0 0 0 0,0 0 0 16,0 0 0-16,0 0 0 0,0 0 0 0,11 0 0 16,-11 0 0-16,0 0 0 0,0 0 0 0,10 0 0 15,-10 0 0-15,0 0 0 0,0 0 0 0,11 3 0 16,-11-3 0-16,0 0 128 0,10 2-128 0,-10-2 0 15,0 0 0-15,12 4 0 0,0 0 160 0,-12-4-160 0,0 0 192 0,0 0-192 16,10 2 240-16,2-2-64 0,0 0-16 0,-2 0 0 16,0 0-16-16,1-2 0 0,-1 1 0 0,2 0 0 15,0 1-16-15,2 0-128 0,0 0 192 0,1 1-64 16,-2-1-128-16,2 1 0 0,5 2 144 0,0-2-144 16,-4 0 0-16,3 2 0 0,-1 0 0 0,0-1 128 15,2-2-128-15,-2 4 0 0,-2-2 0 0,1 0 128 16,0 1-128-16,-2-3 0 0,0 1 0 0,-2 2 0 15,-2-1 0-15,1-2 0 0,-2 0 0 0,-10 0 128 16,0 0-128-16,11 0 0 0,-11 0 0 0,0 0 0 16,0 0 0-16,0 0 0 0,0 0-192 0,0 0 64 15,0 0-384-15,0 0-64 16,0 0 0-16,0 0-16 0,0 0-1424 0,0 0-288 16,0 0-48-16,-9-4-10496 0,9 4-2096 0</inkml:trace>
  <inkml:trace contextRef="#ctx0" brushRef="#br0" timeOffset="131134.97">32477 9402 5519 0,'0'0'496'0,"0"0"-496"0,0 0 0 0,0 0 0 16,0 0 2096-16,0 0 320 0,0 0 64 0,0 0 16 15,0 0-1024-15,0 0-208 0,0 0-48 0,-9 1 0 16,9-1 80-16,-11 1 16 0,0-1 0 0,0 3 0 16,1 0-480-16,-1-2-112 0,1 1-16 0,-2-2 0 15,-2 3-512-15,-1 0-192 0,0-5 144 0,-2 4-144 16,-3 0 0-16,-1 1 128 0,-1-4-128 0,-2 2 0 15,-6 1 128-15,-2 1-128 0,1 0 0 0,-2-2 128 16,-2-1 192-16,0-1 16 0,-2-2 16 0,1 0 0 16,-1 0 352-16,-2-1 64 0,-2 0 0 0,-2 2 16 15,-2-1-160-15,-2 0-48 0,-2-2 0 0,-3 3 0 0,-3 0-256 0,0 0-64 16,-1 1-16-16,-1 0 0 0,-1-2-96 0,-2 1-16 16,-3-2 0-16,-1 0 0 0,-2 0-128 0,0-1 0 15,-1 3 144-15,1 2-144 0,-1-4 192 0,2 3-16 16,-1 0-16-16,-1 1 0 0,1-4-16 0,2 1 0 15,0 1 0-15,4 2 0 0,1 2 96 0,3-2 16 16,2 2 0-16,-1-4 0 0,-1 2-112 0,0-2-16 16,0 0 0-16,0 1 0 0,0 1 0 0,1 0-128 15,0 0 192-15,2 0-64 0,0 0-128 0,0 0 0 16,-4-1 0-16,1 0-176 0,1-2 176 0,1 2 0 16,1-1 0-16,2 2 0 0,2 0 0 0,2 0 144 15,2-1-144-15,0 0 160 0,-2-3 144 0,2 0 16 16,4-1 16-16,2 1 0 0,1 1 48 0,1 2 0 0,2 1 0 0,2 0 0 15,3 0-192-15,3 0-16 0,1 0-16 0,1 0 0 16,0 1-160-16,3 2 0 0,0-1 0 0,3 0 128 16,9-2-128-16,0 1 0 0,-2 0 0 0,1-1 0 15,-1 0 144-15,0 0 0 0,0-1 0 0,1 1 0 16,-10-1 48-16,4 1 16 0,1-2 0 0,4 2 0 16,3 0 48-16,9 0 0 0,-8 0 0 0,8 0 0 15,0 0 0-15,0 0 0 0,0 0 0 0,0 0 0 16,0 0-32-16,0 0 0 0,0 0 0 0,0 0 0 15,0 0-224-15,0 0 0 0,0 0 128 0,0 10-128 16,0-10 0-16,0 0 0 0,0 0 0 0,2 10 0 16,-2-10 0-16,1 10 0 0,-1-10-160 0,0 0 160 15,0 0 0-15,0 0 0 0,0 7 0 0,0-7 0 0,0 0 0 0,0 0 0 16,0 0 0-16,0 0 176 0,0 0-48 0,0 0 0 16,3 10 0-16,-3-10 0 0,0 0 112 0,0 0 16 15,2 12 0-15,-2-12 0 0,0 0-256 0,6 12 0 16,-6-12 0-16,5 10 0 0,-5-10 0 0,0 0 0 15,5 11 0-15,-5-11 0 0,0 0 0 0,5 11 0 16,-5-11 0-16,5 13 0 0,1-2 0 0,-6-11 0 16,0 0 0-16,7 10 0 0,-3 1 144 0,0 0-144 15,0 0 128-15,0 2-128 0,0 1 128 0,0 2-128 16,1 1 0-16,0 0 128 0,-1 1-128 0,0 3 0 16,-1-8 0-16,-1 4 128 0,1 4-128 0,1 0 0 15,0-1 0-15,1 4 0 0,0-1 0 0,0 3 0 0,5 24 0 16,-3-7 128-16,1-5-128 0,0 1 0 0,-1 1 0 15,-1 2 0-15,1-3 0 0,0 3 0 0,0 0 0 0,-1-2 0 16,0-1 0-16,0-1 0 0,1-2 0 16,-1 1 0-16,-1-1 0 0,1 4 0 0,-2 0 0 0,-1 3 0 15,1 0 0-15,0 0 0 0,0-1 0 0,0 0 0 16,0 1 0-16,0-3 0 0,-1-4 176 0,-2 2-176 16,-1 0 0-16,0 1 0 0,0-1 0 0,-1 1 0 15,-1 0 0-15,0 0 0 0,-1 2 0 0,0-2 0 16,-1-3 0-16,2 0 0 0,-2-5 0 0,0-2 0 15,-1-1 0-15,1-3 0 0,-1-3 0 0,0 0 144 16,-1-2-144-16,1-2 0 0,1-2 144 0,0-1-144 16,-1-2 144-16,1-1-144 0,-1-3 192 0,1 0-192 15,0 1 192-15,1-3-64 0,3-7 0 0,0 0-128 16,-5 9 256-16,5-9-64 0,-6 8-16 0,6-8 0 16,-7 7-16-16,7-7 0 0,-9 6 0 0,9-6 0 0,-8 4-160 0,8-4 128 15,-9 7-128-15,9-7 128 0,-9 2-128 0,9-2 0 16,0 0 0-16,0 0 0 0,0 0 0 0,0 0 0 15,0 0 0-15,0 0 0 0,0 0 144 0,0 0-144 16,0 0 160-16,0 0-160 0,0 0 128 0,0 0-128 16,0 0 0-16,0 0 144 0,1 12-144 0,-1-12 0 15,2 12 0-15,-2-12 0 0,0 0 0 0,6 12 0 16,-1-2 0-16,-5-10 128 0,0 0-128 0,11 7 160 16,-11-7-160-16,12 7 160 0,-3 0 32 0,1-2 0 15,1-1 0-15,-1 0 0 0,0 0-48 0,1 1 0 0,1-2 0 16,-1 1 0-16,1-2-144 0,0 2 128 0,-1-1-128 0,3 1 128 15,-1-2-128-15,0 1 0 0,0 1 144 0,1-2-144 16,2 1 0-16,-1 0 144 0,1-2-144 0,1 1 0 16,0 1 144-16,-2-3-144 0,1 1 0 0,0 2 144 15,-1 0-144-15,1-1 0 0,-2 0 0 0,2 0 128 16,0-1-128-16,2 2 128 0,0 0-128 0,0-3 128 16,-1 0 80-16,3 0 16 0,-2 0 0 0,2 0 0 15,-1 0-224-15,3 0-256 0,2-2 48 0,1 1 16 16,2 1 336-16,3 1 80 0,3 2 16 0,2-3 0 15,0-1-240-15,3 2 0 0,0 3 0 0,1 1 0 16,1 2 0-16,-1-4 0 0,-2 1 0 0,2 2 0 16,1-4 144-16,3 1-144 0,3-2 128 0,4 2-128 15,2-2 0-15,1 2 0 0,1-2 0 0,-1 2 0 16,-23-2 0-16,4 0 0 0,2 0 0 0,4 2 0 0,1-3 0 16,4 1 0-16,3 1 0 0,1 2 0 15,41 2 0-15,-13-2 0 0,-10 0 0 0,-9 0 0 0,-4 0 0 0,-3-2 0 16,-2 0 0-16,2 0 0 0,0 0 0 0,0 0 0 15,-2-1 0-15,1 2 0 0,-2 0 0 0,-4 1 0 16,-3-4 0-16,-2 2 0 0,-1 2 0 0,-2-3 0 16,-1-1 0-16,2 2 0 0,-1-1 0 0,2 2 0 15,0-3 0-15,1 2 0 0,-1 1 0 0,0-2 0 16,-3 0 0-16,1 1 0 0,-2-1 0 0,-1 0 0 16,-3-1 0-16,-1 2 0 0,-2 2 0 0,0-4 0 15,1 0 0-15,-2 0 0 0,-1 0 0 0,-1 0 0 16,0 0 0-16,-1 0 0 0,2 0 0 0,-1 1 0 15,-2 2 0-15,0 0 0 0,-1 0 0 0,0 0 0 0,-3-2 0 16,0 2 0-16,2-1 0 0,-2 1 0 0,0-1 0 0,0 1 0 16,1 1 0-16,-2-1 0 0,-2-1 0 0,1 1 0 15,-2 1 0-15,1-3 0 0,-1 0 0 0,0 1 0 16,1 0 176-16,-1-2-48 0,-1 0-128 0,0 0 192 16,-1 0-192-16,0 1 0 0,-1-1-144 0,0 2 144 15,-1 2 0-15,1-4 0 0,-1 1 0 0,-10-1 0 16,12 3 0-16,1-3 0 0,0 0 0 0,0 0 0 15,-1 0 0-15,1 1 0 0,0-1 0 0,0 0 0 16,-3 0 0-16,2 0 0 0,0 0 0 0,-1 0 0 16,0 0 0-16,0 0 0 0,0-1 0 0,-1 1 0 15,-10 0 0-15,12 0 0 0,-2 0 0 0,-10 0 0 16,12 0 0-16,-12 0 0 0,11 1 0 0,-11-1 0 16,10 0 0-16,-10 0 0 0,0 0 0 0,0 0 0 15,12 1 0-15,-12-1 0 0,0 0 0 0,0 0 0 0,0 0 0 0,10 1 0 16,-10-1 0-16,0 0 0 0,0 0 128 0,11 0-128 15,-11 0 0-15,0 0 0 0,0 0 0 0,9-2 0 16,-9 2 128-16,0 0-128 0,8-5 128 0,-8 5-128 16,7-4 144-16,-7 4-144 0,0 0 144 0,8-7-144 15,-3-1 128-15,1 2-128 0,-2-1 128 0,-1 2-128 16,0-4 128-16,0 1-128 0,-1 0 128 0,4-1-128 16,-4 0 0-16,2 0 128 0,0-3-128 0,0 1 0 15,-3 4 144-15,0-2-144 0,1 1 128 0,-1-4-128 16,0 1 128-16,1-2-128 0,-1-4 144 0,0 1-144 15,2-14 192-15,0 4-192 0,-2 1 176 0,0 0-176 0,0 1 160 16,1 0-160-16,-1 1 160 0,-1-2-160 16,0 0 160-16,0-1-160 0,0 0 128 0,0 0-128 0,0 0 0 0,0-2 144 15,0-2-144-15,0-2 0 0,0-1 0 0,0 1 0 16,0-5 0-16,0-1 0 0,0 2 0 0,0 1 0 16,0 3 0-16,0 4 0 0,0 2 0 0,0 1 0 15,-1-1 0-15,-1 2 0 0,1-2 0 0,0 0 0 16,-3-1 0-16,1-6 0 0,1-1 0 0,-1-2 0 15,0-1 0-15,0-2 0 0,-1 0 0 0,0 4 0 16,0 4 0-16,0 3 0 0,-1 0 0 0,-1 3 0 16,3-1 0-16,-1 4 0 0,-2 2 0 0,3-1 0 15,1 0 0-15,2-1 0 0,0-1 0 0,2-1 0 16,0-3 0-16,1-1 0 0,-1-3 0 0,1 2 0 16,1-1 0-16,-2 3 0 0,1-2 0 0,0 5 0 15,-2-2 0-15,0 3 0 0,1 5-144 0,-1 2 144 0,-1 1 0 16,0 2 0-16,0 1 0 0,0-1 0 0,0 1 0 0,-1 2 0 15,-1-1 0-15,1 2 0 0,0 0 0 0,-1 0-128 16,1 5 128-16,0-1 0 0,1-2 0 0,-2 1 0 16,2 6 0-16,-1-7 0 0,0 0 0 0,1-3 0 15,-1-5 0-15,1 3 0 0,0-1 0 0,0 0 0 16,0-1 0-16,0-1 0 0,-2 2 0 0,2-1 0 16,-1 0 0-16,0-1 0 0,-1 1 0 0,1 0-128 15,0-1 128-15,-2 3 0 0,1 1 0 0,-1-1 0 16,-1 2 0-16,1 0 0 0,1 1 0 0,-1 0 0 15,-1 0-128-15,2-3 128 0,0 6 0 0,0-1 0 0,-1 1 0 16,3 6 0-16,0 0 0 0,0 0-128 16,0 0 128-16,0 0 0 0,-2-8 0 0,0 3 0 0,2 5 0 15,-1-8 0-15,1 3 0 0,0 5 0 0,0 0 0 0,0-7 0 16,0 1 0-16,0 6-128 0,0 0 128 0,0 0 0 16,1-8 0-16,-1 8 0 0,0 0 0 0,0 0 0 15,2-4 0-15,-2 4 0 0,0 0-128 0,0 0 128 16,0 0 160-16,0 0 96 0,0 0 0 0,0 0 16 15,0 0-432-15,0 0-96 0,0 0 0 0,0 0-16 16,0 0 272-16,0 0 0 0,0 0 0 0,0 0 0 16,0 0 0-16,0 0 0 0,0 0 0 0,0 0 0 15,0 0 0-15,0 0 0 0,0 0 0 0,0 0 0 16,-4-7 0-16,4 7 304 0,0 0-48 0,0 0 0 16,0 0-400-16,-9-2-96 0,-1 2-16 0,1 2 0 15,9-2 416-15,-13 2 80 0,-1 0 16 0,0 2 0 0,-2 0-448 16,-1 0-64-16,-3 0-32 0,0-1 0 0,-3-2 288 15,0-1 0-15,-3-1 0 0,1-1 0 0,-1-2 208 16,1 2 48-16,0-1 16 0,1 1 0 0,-1-1-272 0,1-2 0 16,1 0 0-16,0-1 0 15,-4 1-576-15,0-1-160 0,-3-2-32 0,-3 0-16 16,-3 1-80-16,-4 0-16 0,-3-1 0 0,-2 1-14560 16,1 2-2928-16</inkml:trace>
  <inkml:trace contextRef="#ctx0" brushRef="#br3" timeOffset="136845.54">32614 10679 3679 0,'0'0'160'0,"0"0"32"0,-9 4-192 0,9-4 0 16,-8 4 0-16,-1-1 0 0,0-2 3632 0,9-1 672 15,-11 1 144-15,2-1 32 0,9 0-3440 0,-9 0-672 16,9 0-144-16,0 0-32 0,-9 0 832 0,9 0 144 15,0 0 48-15,0 0 0 0,0 0 624 0,0 0 128 0,0 0 16 0,0 0 16 16,0 0-592-16,0 0-112 0,0 0-16 0,0 0-16 16,0 0-176-16,10 4-16 0,-10-4-16 0,0 0 0 15,11 2-464-15,-11-2-80 0,0 0-32 0,0 0 0 16,10 5-96-16,-2-1-32 0,-8-4 0 0,12 4 0 16,-1-2-96-16,1 2 0 0,1-1-16 0,1-2 0 15,2 0 144-15,2 2 16 0,2 0 16 0,1-1 0 16,1 2-224-16,1-1-32 0,2-1-16 0,0 1 0 15,1-2-144-15,3-1 160 0,2-1-160 0,-11 1 160 16,3 1-160-16,4 2 0 0,3-2 0 0,4 0 128 0,1 1-128 0,2-1 128 16,-1 0-128-16,26 2 128 0,-13-2-128 0,-8 2 160 15,-7-2-160-15,-6 2 160 0,-3-1-160 0,-3 0 192 16,-4-2-192-16,-1 2 192 0,-2-2-192 0,-2 2 128 16,-3-1-128-16,1-1 128 0,-11 0-128 0,10 0 0 15,-10 0 144-15,0 0-144 0,12 0 144 0,-12 0-144 16,0 0 192-16,0 0-192 0,10-3 256 0,-10 3-64 15,0 0-16-15,0 0 0 0,0 0-176 0,0 0 0 16,0 0 144-16,0 0-144 0,0 0 0 0,0 0 144 16,0 0-144-16,0 0 0 0,-10 4 128 0,-1 1-128 15,0 1 0-15,-2 0 0 0,-3-1 0 0,0 1 0 0,-1-1 0 0,0-3 0 16,-1 2 0-16,0-2 0 16,-3 0 0-16,2 1 0 0,-2-2 0 0,-1 0 0 0,-5-1 0 0,0 2 0 15,-3 0 0-15,12-2 0 16,-4 0 0-16,-3 0 0 0,-1 0 144 0,-2 0-144 0,2 0 0 0,-1 0 144 15,0 0-144-15,-23 0 0 0,10 0 144 16,6 0-144-16,2 0 128 0,4 0-128 16,0 0 160-16,2-2-160 0,0 0 128 0,1 1-128 0,2 0 0 0,0 2 144 15,-1-1-144-15,2 0 0 0,0 0 0 0,1 1 0 16,0 1 0-16,3 0 0 0,2 0 0 0,2 0 0 16,1 1 0-16,1-2 128 0,2 0-128 0,0 1 0 15,10-2 0-15,-9 2 0 0,9-2 0 16,-9 3 0-16,9-3 0 0,0 0 0 0,0 0 0 0,0 0 0 15,-8 4 0-15,8-4 0 0,0 0 0 0,0 0 0 0,0 0-176 0,0 0-16 16,0 0 0-16,0 0 0 16,0 0-1440-16,15 4-288 0,2-4-64 0,4-3-18064 15</inkml:trace>
  <inkml:trace contextRef="#ctx0" brushRef="#br0" timeOffset="146612.34">1789 7256 14735 0,'0'0'1312'0,"0"0"-1056"0,-11 2-256 0,11-2 0 16,-9 4 1760-16,9-4 288 0,0 0 64 0,0 0 16 16,0 0-1488-16,0 0-288 0,5 11-64 0,3-5-16 15,-8-6 96-15,16 7 16 0,-1-5 0 0,2 2 0 16,2 3-128-16,-2-3 0 0,0 0-16 0,1 3 0 15,0 3-112-15,-1 1 0 0,-1 2-128 0,-1 4 192 16,-2 0 112-16,2 3 16 0,-1 1 0 0,0 1 0 16,-2-1 80-16,1 3 32 0,-1 4 0 0,0-3 0 15,-1-1-48-15,1 0-16 0,1-1 0 0,-1-2 0 0,1 0 48 0,0 0 16 16,1-2 0-16,2 1 0 0,-2 0 16 0,3 0 0 16,1-1 0-16,2 0 0 0,0 2-64 0,0 1-16 15,0 2 0-15,2-2 0 0,3 4-112 0,-3-3-32 16,-2 1 0-16,-1 2 0 0,2 1 80 0,0 2 16 15,0 2 0-15,0 2 0 0,-3-3-64 0,0 0-16 16,-1-1 0-16,4 2 0 0,2 1-80 0,0 1-16 16,-6-4 0-16,-2-1 0 0,-1 1 64 0,2 1 16 15,0 0 0-15,-1-1 0 0,0-1 48 0,0 2 16 16,4 2 0-16,-2-2 0 0,0-6-80 0,1 1-16 16,1 1 0-16,0-4 0 0,-1-1-64 0,1 1 0 15,2 3-128-15,0-1 192 0,0-1-64 0,-4 3 0 0,-3 0-128 16,1 4 192-16,-1 2-192 0,0 3 144 0,-1 1-144 0,3-2 128 15,0-4-128-15,-1 0 0 0,2-1 144 0,0-2-144 16,-1 1 0-16,2-2 128 0,2-2-128 0,-1-1 0 16,1-4 144-16,1 2-144 0,-1 0 192 0,1-3-192 15,-1 0 0-15,1 2 0 0,0 1 0 0,-1 1 0 16,1-1 128-16,1 2-128 0,1-1 0 0,0 2 0 16,-1 1 0-16,2 1 160 0,-1-1-160 0,1 1 128 15,-1 1-128-15,1-2 0 0,-2 1 144 0,1 0-144 16,2 0 128-16,0-1-128 0,-2-3 128 0,2-1-128 15,0 0 0-15,0-2 144 0,-1 2-144 0,1-3 0 16,0 1 176-16,1 0-176 0,3 2 160 0,1-1-160 16,0-1 192-16,-2-2-48 0,1 0-16 0,0 0 0 15,-1 1-128-15,2 2 0 0,-1 1 0 0,0-3 0 16,-2 1 0-16,0 2 192 0,1 0-32 0,0-3 0 0,2 2-160 0,-2-1 0 16,-3 1 0-16,1-2 0 0,-2 3 0 0,1-4 0 15,0 3 0-15,0-3 128 0,1 2-128 0,0-2 160 16,0 0-160-16,-1 0 160 0,0-1-160 0,-1-1 128 15,2 2-128-15,-1-4 128 0,-1 2-128 0,-1-1 160 16,1 4-160-16,0-1 160 0,1-1-160 0,-1 1 0 16,0 0 0-16,0 2 0 0,1-2 0 0,-3 3 0 15,0-3 0-15,1 4 0 0,1-1 0 0,-1 3 0 16,1-3 0-16,-1 1 0 0,-2 1 0 0,0-1 128 16,0-4-128-16,1 3 0 0,-2-3 0 0,0 2 0 0,0-2 0 0,-2 3 0 15,0-6 0-15,1 2 0 16,-1-1 0-16,0 1 0 0,-2 0 0 0,1-1 0 0,0 2 0 15,1-1 128-15,-1 1-128 0,1 0 0 0,-1 0 0 16,1 0 0-16,1 0 0 0,-2 0 128 0,0-2-128 0,2 0 0 16,2-1 128-16,-1 0-128 0,-5 1 0 0,2 0 128 15,1 4-128-15,-1-4 0 0,0 0 0 0,0-1 0 16,0 2 0-16,0-2 0 0,-1 0 128 0,-2 1-128 16,-1-2 0-16,1 1 0 0,1 0 0 0,-1 1 128 15,-1-1-128-15,2-1 0 0,-2 1 0 0,2 2 0 16,0-6 0-16,-1 2 0 0,0 0 0 0,2 0 0 15,0-2 0-15,-1 0 0 0,1 0 128 0,-2 0-128 16,1-2 0-16,-2 1 0 0,0-1 0 0,0 1 128 16,0 0-128-16,-2-1 0 0,0 0 144 0,1 1-144 15,-1-1 160-15,1 1-32 0,0-1-128 0,-2 3 192 16,-2 1-64-16,0-3 0 0,1 2-128 0,1-1 192 0,0-1-192 16,-1 0 0-16,-2-1 0 0,3 0 0 0,-3 1 128 0,1-2-128 15,-8-7 0-15,11 7 144 0,-2 0-144 0,0-1 0 16,-1 0 0-16,-8-6 128 0,9 5-128 0,-1 0 192 15,-8-5-192-15,9 4 192 0,-9-4-48 0,0 0 0 16,10 5 0-16,-10-5 0 0,0 0 32 0,11 4 0 16,-11-4 0-16,0 0 0 0,9 5-48 0,-9-5-128 15,9 6 192-15,-9-6-64 0,9 6-128 0,-1-2 0 16,0 1 0-16,-8-5 0 0,9 7 0 0,-1-1 128 16,-8-6-128-16,9 5 0 0,-9-5 0 0,9 6 0 15,-9-6 0-15,0 0 0 0,12 4 0 0,-12-4 0 16,10 2 128-16,-10-2-128 0,0 0 0 0,10 2 0 0,-10-2 0 15,10 2 0-15,-10-2 0 0,10 0 128 0,-10 0-128 0,10 0 0 16,-10 0 144-16,11 0-144 0,-11 0 160 0,12 0-160 16,-3 0 160-16,1 0-160 0,1-2 160 0,-2 0-160 15,-9 2 144-15,11-2-144 0,1-1 128 0,-1 0-128 16,-1-1 128-16,0 1-128 0,2-1 128 0,1 0-128 16,-1-1 0-16,1 1 0 0,0-3 128 0,3 1-128 15,1-4 0-15,-2 3 0 0,0-4 144 0,-1 2-144 16,0-1 128-16,2-1-128 0,-2 2 128 0,1-4-128 15,0 0 160-15,1 0-32 0,-2-3-128 0,-1 1 192 16,3-1-64-16,-2 0 0 0,1 2-128 0,-1-4 192 16,2 1-192-16,1-1 176 0,0-1-176 0,-1 1 160 15,1 0-160-15,3 1 0 0,1 0 0 0,1 0 128 16,-1-4-128-16,2 2 0 0,1-1 0 0,1 0 128 0,-2 1-128 16,2 2 0-16,1-5 0 0,0 1 0 0,-1-1 0 0,0 1 0 15,-2-5 0-15,0 4 0 0,1 0 0 16,-5-1 0-16,2 0 128 0,0-3-128 0,-1 0 0 0,1 1 0 15,-2 2 0-15,1 0 128 0,-1 0-128 0,3-2 0 16,3 2 0-16,0-1 0 0,-2-1 0 0,2 1 0 16,1 1 0-16,-1 1 0 0,-1-5 0 0,0 1 0 15,2 0 0-15,0-3 128 0,1 2-128 0,-3-1 0 16,0 0 0-16,-2-2 0 0,0 2 0 0,-1 2 0 16,0-2 0-16,1 1 0 0,1 3 0 0,0-2 0 15,-4 0 128-15,2 1-128 0,1-1 0 0,4 0 0 16,-1 2 0-16,0-5 128 0,0 0-128 0,1-1 0 15,0-2 0-15,2 0 0 0,2-2 0 0,2-1 0 16,-1-1 0-16,-1 0 0 0,1-3 0 0,-1 4 0 0,0-1 128 16,0 5-128-16,0-2 0 0,-1 2 0 0,1 0 0 0,-1 1 128 15,-1-3-128-15,1-1 0 0,-2 0 0 0,1 1 0 16,-2-3 0-16,4 1 0 0,1 0 0 0,2-2 0 16,-1-2 0-16,1 2 0 0,-1 1 0 0,1 2 0 15,0 2 0-15,-2-2 0 0,-1 1 0 0,-2 1 0 16,1-2 0-16,0-1 0 0,0-2 0 0,-1-1 0 15,1-1 0-15,0-1 0 0,-1 1 128 0,2-3-128 16,2 4 0-16,0-1 0 0,2 3 0 0,-1 2 0 16,-1-3 0-16,1 2 0 0,-1 0 0 0,0-2 0 15,-1 1 0-15,2-3 0 0,-1-4 0 0,2 0 0 16,4 0 0-16,0 1 0 0,2 1 0 0,2 1 0 16,1 1 0-16,1 1 0 0,0-1 0 0,2-1 0 15,-2 1 0-15,1-5 0 0,-2-4 0 0,1 0 0 0,2 0 0 0,-1 3 0 16,0-1 0-16,0 2 0 0,2 3 0 0,2 0 0 15,-5-2 0-15,-1 3 0 0,0-2 0 0,-3-2 0 16,-3-3 0-16,2-1 0 0,-17 22 0 0,4-4 0 16,3-2 0-16,2 0 0 0,3-5 0 0,1 1 0 15,2-1 0-15,1 1 0 0,32-35 0 0,-10 10 0 16,-8 4 0-16,-4 5 0 0,-2 5 0 0,-2 0 0 16,-1 4 0-16,-1 1 0 0,-2 0 0 0,2 8 0 15,2 7 0-15,-1 0 0 0,-1-5 0 0,-1 0 0 16,-5-4 0-16,1 1 0 0,-6-3 0 0,-2 3 0 0,-3 0 0 15,-2 4 128-15,1 1-128 0,-3 4 0 16,-2 2 0-16,-2 3 0 0,-1 2 0 0,-3 2 0 0,-1 1-128 0,1 2 128 31,-3-7-2016-31,0 5-336 0,-3 5-64 0</inkml:trace>
  <inkml:trace contextRef="#ctx0" brushRef="#br0" timeOffset="-201004.07">23758 16469 19055 0,'0'0'416'0,"0"0"96"0,0 0 0 0,0 0 32 0,4-13-544 0,-1 1 0 0,3 2 0 0,0 0 0 0,1-1 1920 0,-2-1 256 15,4 1 64-15,-1 1 16 0,0-3-720 0,0 2-160 16,-2 0-32-16,1 1 0 15,-2-1-256-15,-3 1-64 0,2 0-16 0,-1 0 0 16,1-1-320-16,-3-1-64 0,-1 2-16 0,0-2 0 0,0 12-96 0,-1-18-32 16,0-1 0-16,1 2 0 0,1 0-128 0,1-2-32 15,1-2 0-15,1-2 0 0,2-4 64 0,2-4 16 16,1-5 0-16,2-6 0 0,-1-4-272 0,1-1-128 16,0-1 128-16,1 5-128 0,0 5 0 0,-2 2 0 15,-1-1 0-15,1 5 0 0,-4 0 160 0,1 1-160 16,-2-1 192-16,-1-5-192 0,0-1 128 0,-2-5-128 15,0 0 0-15,0 0 0 0,-1 0 160 0,2 4-32 16,-2 5 0-16,1-1 0 0,-1 1 0 0,-1 4 0 0,0 3 0 16,0 1 0-16,1-4 112 0,2 0 16 0,0-4 0 0,0-3 0 15,1-1-256-15,0 2 0 0,3-2 0 0,-1 7 0 16,1 2 0-16,-1 4 144 0,1 6-144 0,-2 2 128 16,-1 3-128-16,-1 0-144 0,-1 5 144 0,1 0-208 15,-2 3 208-15,-1 6 0 0,0 0 0 0,-1-6 0 16,1 6 0-16,0 0 0 0,-7-5-160 0,7 5 160 15,0 0 0-15,-8 0 160 0,8 0-16 0,-7 5 0 16,7-5-144-16,-10 6 0 0,3 2-192 0,0-1 192 16,1 2 0-16,-2 2 0 0,-1 3 0 0,0 2 0 15,-2 1 0-15,1 2 0 0,-2 1 0 0,0 1 0 16,-1 0 0-16,0 0 0 0,0-2 0 0,1 1 0 16,1-2 0-16,-1 1 0 0,-1-3 0 0,1 1 128 15,0-3-128-15,2 1 0 0,0-1 0 0,-1-4 0 0,2 1 0 0,1-1 0 16,2-2 0-16,0-1 0 0,6-7 0 0,0 0 0 15,0 0 128-15,0 0-128 0,0 0 0 0,0 0 128 16,0 0-128-16,0 0 128 0,0 0 0 0,0 0 0 16,0 0 0-16,-2-13 0 0,2-2-128 0,1 4 0 15,3-6 0-15,0 0 0 0,-1-3 0 0,0 1 0 16,0 6 0-16,-2-3 0 0,3 2 0 0,0-3 0 16,0-2 0-16,0 2 0 0,0 0 0 0,0 2 0 15,2-14 0-15,0 8 0 0,-4 4 0 0,3 3 0 16,1 0 0-16,-1 5 0 0,0-1 0 0,0 4 0 15,2-1 0-15,-1 1 0 0,-6 6 0 0,9-5 0 16,-1-1 0-16,1 2 0 0,-9 4 0 0,12-3 0 16,-1 0 0-16,-1 0 0 0,0 2 0 0,1 1 0 15,-1 0 0-15,2 1 0 0,-2 2 0 0,1-2 0 0,-1 4 0 0,-10-5 0 16,8 8 0-16,0 3 0 0,0 0 0 0,0-1 0 16,1 1 0-16,0 0 0 0,-1-2 128 0,-1 3-128 15,1 1 144-15,0 1-144 0,0-1 160 0,0 1-160 16,0 2 192-16,-1-3-48 0,1-1-16 0,3 2 0 15,0 4 16-15,0-1 0 0,-1-2 0 0,1-2 0 16,-3 1-144-16,-1-5 128 0,1 2-128 0,3-1 128 16,-6-3-128-16,1-4 0 0,2 7 0 0,1-4 128 15,0 2-128-15,1 1 0 0,-1-1-160 0,0 1 160 16,5 3-1728 0,-2 3-240-16,-2 5-48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22:59.27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1707 7850 2718 0,'-21'0'60'0,"-3"0"12"0,-1-3 2 0,-7 3 2 0,4 3-60 0,3-3-16 0,1 6 0 0,-1-6 0 16,0 0 9-16,4 0-1 0,-4 3 0 0,4-3 0 16,7-3 1-16,0 3 0 0,-7 0 0 0,10-6 0 0,1 6-1 0,6-9-8 15,-7 5 12-15,8-2-4 16,3 6-8-16,0-9 8 0,0 9-8 0,3-10 8 16,5 7-8-16,-5-9 12 0,8 9-12 0,3-4 12 0,0 4 14 15,7-3 3-15,4 6 1 0,-1 0 0 16,8 0-15-16,3 0-3 0,4 6-1 0,7-6 0 0,7 3 5 15,3-3 2-15,8 7 0 0,-4-4 0 16,7 3-7-16,-4 0-2 0,8-3 0 0,0 7 0 0,3-10-9 0,10 9 0 16,1-9 0-16,-4 6 8 0,7-2-8 0,4-4 0 15,3-4 0-15,4 4 8 0,-4 0-8 0,4 0 0 16,0 0 0-16,7 0 0 0,3-6 9 0,-3 6-9 16,0 0 10-16,3 0-10 0,0 0 25 15,1 0-1-15,6 6 0 0,-6-2 0 0,2-4-24 0,5 0 0 16,-1 0 0-16,-6 6 0 0,-4-6 0 0,6 0 10 0,5 0-10 0,-8-6 10 15,1 2-10-15,-1-2 0 0,7-3 0 16,-6-1 0-16,-1 1 14 0,0 3 1 0,-3 3 0 0,7-4 0 16,0-2-7-16,-4 6 0 0,-10-4-8 0,7-2 12 15,0 6-4-15,3-3 0 0,1 6-8 0,-5 0 12 16,5-7-3-16,-4 4-1 0,3 3 0 16,0 0 0-16,-3 0-8 0,3 0 0 0,4 0 0 0,0 0 0 15,-3 0 0-15,3 0 0 0,-4 0 0 0,0 0 0 16,4-6 0-16,0 6 0 0,-7-3 0 0,0-3 0 15,7 2 0-15,-4-2 0 0,4 3 0 0,-4-3 8 16,4 3 1-16,-4-4 0 0,4 1 0 0,-3 6 0 16,-12-3-1-16,8-3 0 0,0 6 0 0,0 0 0 15,0 0-8-15,-7 6-9 0,-1-3 9 0,5 3-13 16,6-6 13-16,-7 10 0 0,-6-1 0 0,2 1 0 16,5-1 0-16,-1-3 0 0,-10 4 0 0,3-1 0 15,-7-3 0-15,0-3 0 0,4 4 0 0,0-4 0 0,-4 6 0 0,0-9 0 16,-3 7 0-16,3-4 0 0,-3-3 10 0,3 6-10 15,0-6 8-15,-3 6-8 0,-4-3 0 0,-4-3 0 16,1 0 0-16,0 7 0 0,3-4 0 16,4-3 0-16,-4 6 0 0,0-3 0 0,-4-3 10 0,8 6-10 15,3-2 12-15,4-4-12 0,-4 9 12 0,-3-9-4 16,-4 6 0-16,4 4-8 0,6-10 8 0,5 9-8 16,-8-3 0-16,0-3 0 0,0 7 0 0,0-4 0 15,-3-3 0-15,10 4 0 0,1-7 0 0,2 3 0 16,-2 3 0-16,2-6 0 0,1 0 0 0,3 6 0 15,-3-3 0-15,4-3 0 0,-5 0 0 0,8-3 8 16,0 3-8-16,-4 0 10 0,1 0-10 0,2 0 12 0,5-6-12 16,3 6 12-16,3 0-12 0,-3 0 0 0,-4 0 9 0,8 0-9 15,3 0 0-15,-7 0 0 0,-4 0 0 0,4 0 8 16,3 0-8-16,1 0 0 0,-4 0 0 16,3 0 0-16,7 6 0 0,1-3 0 0,-4-3 0 15,0 10 0-15,0-10 0 0,0 9 0 0,3 1 0 0,4-4 0 16,0-3 0-16,0 3 0 0,4 4 0 0,-4-1 0 15,0-3 0-15,3-3 0 0,1 4 0 0,-4 2 0 16,-7-6 0-16,0 4 0 0,10 2 0 0,-6 0 0 16,-4 1 0-16,7-1 0 0,3-3 0 0,-3 4 0 15,-7-1 0-15,7 1 8 0,4-4-8 0,-4-3 0 16,-7 7 0-16,3-1 0 0,0-9 0 0,-3 9 0 16,0-9 0-16,0 7 0 0,7-7 0 0,-3 3 8 0,-4 3-8 15,-4-6 0-15,-3 0 0 0,7 0 0 0,3 6 0 0,-6-6 0 16,-8 0 0-16,4 0 0 0,11 0 0 15,-8-6 0-15,-7 6 0 0,-3 0 0 0,4 0 0 0,-1-6 9 16,4 3-9-16,-7 3 0 0,-8-7 0 16,1 7 0-16,0-9 0 0,3 9 0 0,4 0 0 0,-7-3 0 15,-7-3 0-15,3 6 0 0,0-10 0 0,0 10 0 16,-3-9 0-16,-7 9 0 0,-11-7 0 0,0 4 0 16,4-3 0-16,-11-3 0 0,0 5 0 0,-11-5 0 15,-3 3 0-15,-4-4 0 0,-6 1 0 0,-5 0 0 16,-6 2 0-16,-4-2 0 0,-3-1 0 0,-4 1 0 15,-3 0 0-15,-4-7 0 0,4 7 0 0,-4-1 0 16,0 7 0-16,-3-3 0 0,3-4 0 0,3 1 0 16,-3 3 0-16,4 3 0 0,-4-4 0 0,4 4-9 0,-1-3 9 0,1 3-12 15,0-4 12-15,-1-2 0 0,1 9 8 0,0-3-8 16,-4-3 0-16,-4 6 0 0,1-10 0 0,-1 10 0 16,-2 0 0-16,2-6 0 0,-10 6 0 0,0 0 0 15,0 0 0-15,4-3 0 0,3-3 0 0,-7 6 0 16,7-4 0-16,-4-2 0 0,-3 6 0 0,4-3-8 15,3-6 8-15,-4 2 8 0,4-2-8 0,-3 0 11 16,3 2-11-16,0-2 0 0,4-1 0 0,-4 1 0 16,0-7 0-16,3 7 0 0,-3-10 0 0,0 7 0 15,4-4 0-15,0 0 8 0,-4-3-8 0,3 1 0 16,-3 2 8-16,4-6-8 0,-4-3 0 0,0-3 8 16,4-4-8-16,-4 4 0 0,0 0 9 0,0-7-9 15,-4 1 0-15,4-4 8 0,-3 4-8 0,-1-4 0 0,-3 4 0 16,4-4 0-16,-4-3 0 0,0 4 8 0,0-1-8 15,0-6 0-15,0 0 0 0,3 0 0 16,-3 0 0-16,4 0 0 0,0-3 0 0,-1 10 0 0,1-4 0 16,3 3 0-16,0 4 0 0,0-1 0 0,-4 4 0 0,4 0 0 15,0-7 0-15,4 10 0 0,-8-7 0 0,5 10 0 16,-1-3 0-16,0 3 0 0,-4 3 0 0,1-3 0 16,-1 6 0-16,-3 0 0 0,-3 4 0 0,3-1-8 15,-7 3 8-15,3-2 0 0,-3 5-10 0,-4 1 10 16,4 3-12-16,-7 6 12 0,4-4-12 0,-4 4 4 15,0 0 8-15,-4 4-13 0,0-4 13 0,-3 9-11 16,0 4 11-16,-4-4-10 0,-7 4 10 0,4-4 0 16,-4 7-9-16,-6-7 9 0,-1 0 0 0,-3 1 0 0,-4 6 0 0,3-7 0 15,-3 7 0-15,1-4 0 0,-8-6 0 16,0 4 0-16,-11-7 0 0,1 6 0 0,-11-2 0 0,3-4 0 16,-3 3 0-16,-4-6 0 0,-10 6 0 0,0-3 0 15,-4-3 0-15,1 0 0 0,-1 0 0 0,0 7 0 16,-7-14 0-16,-3 14 0 0,3-4 0 15,1-3 0-15,-1 6 0 0,-4-6 0 0,-2 3 0 0,-1-3 0 16,3 0 0-16,-2 0 0 0,-1-3 0 0,-4 3 0 16,-2-6 0-16,6 6 0 0,3-3 0 0,1-4 0 15,-4 4 0-15,4-3 0 0,0-3 0 0,6 2 0 16,-2-2-9-16,-1 6 9 0,-10-3 0 0,3-4 0 16,3 1-9-16,-2-1 9 0,-5 4 0 0,1-3-9 15,-1 6 9-15,-2-4 16 0,-1 4-4 0,0-3-1 0,0-4-11 0,0 7-14 16,7-3 3-16,-7 6 1 0,-3 0 10 15,3 0 0-15,4 0 0 0,-1 0 0 0,-3 6-14 16,4-3-1-16,0-3 0 0,-1 0 0 0,4 7 3 0,-6-4 1 16,-1-3 0-16,0 0 0 0,0-3 11 0,0 6 0 15,-7-3-9-15,4 0 9 0,-4 0 0 0,0 0 0 16,0 0 8-16,0 0-8 0,7 0 0 0,-3-3 0 16,6-4 0-16,-3 7 0 0,-7 0 0 0,7 0 0 15,4-3 0-15,0-3 0 0,-8 6-8 0,4 0 8 16,8-6 0-16,-1 3 0 0,0-4 0 0,-3 7 0 15,-4-9 8-15,3 9-8 0,5-3 8 0,-5 3-8 16,-3-6 8-16,0 6-8 0,0 0 0 0,4 0 0 16,-4 0 0-16,0 0 0 0,-3 0 0 0,10 0 0 15,0 0 0-15,4 0 0 0,-7 0 0 0,3 0 0 0,3 0 0 16,5 0 0-16,-1 0 0 0,0-4-14 0,0 4 5 0,1 0 1 16,2-6 8-16,1 6 14 0,0 0-3 0,0-3-1 15,-8-3-10-15,12 6 0 0,2-3 0 0,1-4 0 16,-4 7 0-16,-3 0 0 0,-7 0 0 0,7 0 0 15,-1 0 0-15,1 7 0 0,-4-4 0 0,1-3 0 16,-5 6 0-16,8-3 0 0,3 3 0 0,1-2 0 16,-8-4 0-16,0 6-17 0,0-3 4 0,-3 6 1 15,-4-2 12-15,0-7 0 0,0 9 0 0,8-9-9 16,-1 0 9-16,4 6 0 0,-1-6 0 0,1 0 0 16,-7 0 0-16,10 0 0 0,7 0 0 0,4 0 0 15,-3 0 0-15,-5 0 0 0,5-6 0 0,-4 6 0 16,6 0 0-16,1 0 0 0,-3 0 0 0,-1 0 0 0,-3 0 0 15,0 0 0-15,3 0 0 0,4 0 0 0,0 0-8 0,-8 0 8 16,1 0-8-16,0 6 8 0,0-3-16 0,0-3 1 16,-4 0 1-16,0 0 0 0,-7 0 14 0,4 7 0 15,-4-14 0-15,4 17 0 0,-4-10 8 16,1 0 4-16,-5 0 0 0,8 0 1 0,3 0-13 0,1 0 0 16,-1 0 0-16,-7 0 0 0,0 0 0 0,8-3 0 15,-1-4 0-15,0 7-10 0,0 0-1 0,-3 0 0 16,-4-9 0-16,4 9 0 0,3-9 11 0,1 9 8 15,-1-7-8-15,4 7 11 0,0-9-11 0,3 9 0 16,4-9 0-16,-4 5 0 0,-3-2 0 0,3-3 0 0,1 9 0 16,-8-10 0-16,7 10 0 0,1-6 0 15,-1 3 0-15,-3 3 0 0,-1-6 0 0,1 6 0 16,7-4-12-16,4-2 12 0,-12 6-11 0,5-3 11 16,-8-3-8-16,4 6 8 0,0 0 0 0,3 0 0 0,0 0 0 15,1-3 0-15,-8-4 0 0,14 7-12 0,-6-3 2 0,13-3 0 16,-7 0 10-16,11 3 0 0,-3-4 0 0,3-2 0 15,0 6 0-15,0-7 0 0,3 4 0 0,4-3 0 16,0-1 10-16,4-5-2 0,-4 11-8 0,0-5 12 16,-4 0-12-16,4 2 0 0,-10-2-12 0,6 3 12 15,-3 3-8-15,4-4 8 0,3 7 0 0,-11 0 0 16,1 0-8-16,-1 0 8 0,1 0 0 0,3 7 0 16,0-4-8-16,3 3 8 0,-3 3 0 0,4-2 0 15,-8-4-13-15,8 3 4 0,3-3 1 0,0 3 0 0,3-2 8 0,4 2 0 16,7-3 0-16,-3 3 0 15,3 1 0-15,-3-4 0 0,3 6 0 0,-4-9 0 0,5 6 0 16,-1-2-10-16,3-4 10 0,-2 9-10 0,6-9 10 16,-4 6 0-16,5-3 10 0,2 4-10 0,8-7 0 15,-7 3 0-15,3 3 0 0,4-6 0 0,-4 9 0 16,4-2 0-16,-7-4 0 0,10 3 0 0,-7-3 0 0,4 7 0 16,-4-4 0-16,4 3 0 0,-4 1 0 0,4-4 0 15,3-3 0-15,1-3 0 0,2 10 0 0,-2-10 0 16,3 6 0-16,3-3 0 0,-3-3 0 0,0 9 0 15,6-9 0-15,-6 7 0 0,4-7 0 0,-4 3 0 16,6 3 0-16,-6 0 0 0,7-3 0 0,0 7 0 16,-7-1 8-16,10-2-8 0,-3-4 0 0,0 6 0 15,3 4 0-15,1-1 0 0,3 7 0 0,3-3 0 0,4 9 0 16,0-3 0-16,0 3 0 0,11 0 0 0,-1 3-8 0,-6 0 8 16,7-3 0-16,-1 10 0 0,1-1 0 0,-4-2 0 15,0 2 0-15,3 1 0 0,-6-1 0 0,3 1 0 16,-3 2 0-16,-4 1 0 0,0 3 8 0,3-1-8 15,4 1 21-15,-7-3-1 0,0 0-1 0,0 5 0 16,4-2-3-16,3 0 0 0,-4 3 0 0,1-3 0 16,3-4-8-16,3 1-8 0,1-4 9 0,-4 1-9 15,0-7 9-15,7-3-9 0,-3 3 8 0,-8-3-8 16,8-6 8-16,-1 0-8 0,-6-9 0 0,3 5 8 16,4-5-8-16,-8 5 8 0,-3-12-8 0,0-3 8 15,0 0-8-15,0 0 8 0,0 0-8 0,0 0 8 16,0 0-8-16,0 0 8 0,0 0-8 0,0 10 8 15,0-10-8-15,-10 6 0 0,10-6 0 0,-4 0 0 16,-3 3 0-16,7-3-11 0,0 0 3 0,-4 0 0 16,-6 7-12-16,10-7-3 0,0 0 0 0,0 0 0 15,0 0-2-15,0 0-1 0,0 0 0 16,0 0 0-16,0 0 16 0,0 0 10 0,0 0-12 0,0-10 12 0,7 1 0 0,-4-1 0 16,-3-5 0-16,11 5 0 0,-7 1 0 0,6-7 0 15,-6 7 0-15,6-1 0 0,1 1 0 0,-1 3 0 16,5 2-8-16,6-2 8 0,0 6 0 0,7-3 0 15,-3 3-8-15,10 0 8 16,0 3-56-16,1 3-8 0,2-2-2 0,1 5-838 16,4-3-168-16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23:19.90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593 6752 1566 0,'-14'-3'69'0,"7"-3"15"0,3 6-68 0,-7-9-16 0,8 5 0 0,-4-2 0 0,3-3 48 0,4 6 7 16,0-4 1-16,0-2 0 0,0 3-34 0,4-4-6 15,3 1-2-15,-4 0 0 0,-3-1-5 0,11 1-1 16,-7 2 0-16,6-2 0 0,1 0-8 0,-1-1 0 15,1 1 0-15,3-1 0 0,-3 1 10 0,3 3-10 16,-4-4 12-16,4 1-12 0,8-1 22 0,-5 1-2 16,8 0-1-16,3-7 0 0,-3 3 20 0,3-2 4 15,7-4 1-15,4-6 0 0,7-3-3 0,0 9 0 16,3-6 0-16,1 0 0 0,6 6-41 0,8-6 0 16,-5 6 0-16,9 0 0 0,-9 0 0 0,5 10 0 15,-4-1 12-15,0 1-4 0,0 3-8 0,0 6-12 16,3 0 2-16,4 0 1 0,-7-3 9 0,-7 3 11 15,4 0-3-15,-4 3 0 0,3-3-8 0,4 0 0 16,0 9 0-16,0-3 0 0,0 4 0 0,0-1 0 16,0 7 0-16,-4 3 0 0,-3-7 0 0,4 13 0 0,3 1 0 15,-7-1 0-15,7 3 0 0,-4-6 0 0,4 9-12 0,0-3 12 16,-11-3-9-16,1-3 9 0,-1 3 0 0,-3 4 0 16,0-7-8-16,-7 0 8 0,7-4 0 0,-11 8 0 15,4-8 0-15,-8 1 20 0,-2 6-2 16,-5-9-1-16,-3 3-3 0,4-4-1 0,-14-5 0 0,3-1 0 15,-4 4 9-15,1-7 2 0,-4-3 0 0,0 3 0 16,-3 4-15-16,3-10-9 0,-7 0 12 0,0 0-12 16,0 0 9-16,3 6-9 0,-3-6 0 0,7 0 9 15,-7-6 1-15,7 6 0 0,0-3 0 0,-3-4 0 16,3 1 4-16,-3 3 1 0,-1-6 0 0,4-1 0 16,-7 1-7-16,4-1 0 0,-4-2-8 0,7 2 12 15,-7 1-4-15,0-4-8 0,-7-2 11 0,3 5-11 16,-3-5 21-16,0 2-2 0,-4-2-1 0,-3-4 0 0,4 9-3 15,-11-5-1-15,6-4 0 0,-9 0 0 0,-1 0-14 0,0 0 0 16,4-3-12-16,-4 0 12 0,1 4 0 16,3-4-8-16,-4 0 8 0,4-3 0 0,3 6 0 15,-3 0-10-15,0 3 10 0,3 1-8 0,1-4 8 0,2 6 0 16,1-2-9-16,0 5 9 0,4 4-14 0,-1-3 2 16,0 5 0-16,8-2 0 0,-4 6 12 0,7 0 12 15,0 0-3-15,0 0 0 16,0 0-30-16,0 0-7 0,0 0 0 0,0 0-1 0,7 0 4 0,3 0 1 15,-2 6 0-15,2-2 0 0,1-4 15 0,-1 6 9 16,1-3-10-16,3 6 10 0,0-2-8 0,4 2 8 16,-11 7 0-16,10-7-9 0,-2 4 9 0,-1 2 0 0,0 10 0 15,3-6 0-15,-2 0 0 0,-5 9 0 0,4-9 0 0,7 6 0 16,-3 0 0-16,3 0 0 0,0-3 0 0,-3-3 0 16,3 6 0-16,0-6 0 0,4 0 0 15,-7 6 0-15,-1-6 0 0,1 3 0 0,3 0 0 16,-7-4 0-16,0-2 14 0,4 3 5 0,-11-3 1 0,11-7 0 15,-8 7-20-15,-3-7-11 0,0 1 2 0,4-1 0 16,-11-6 28-16,7 6 5 0,-7-9 2 0,0 0 0 16,0 0-9-16,0 0-1 0,0 0-1 0,0 0 0 15,0 0 17-15,-7 7 3 0,0-7 1 0,-4 3 0 16,4 3-13-16,-10-6-3 0,-1 6 0 0,0-2 0 16,-6-4-2-16,-1 0-1 0,-3 0 0 0,3 6 0 0,-10-3 5 0,-1-3 1 15,5 0 0-15,-5 6 0 0,-2-3-10 16,2-3-1-16,1 7-1 0,0-4 0 0,7-3-11 0,-8 6 0 15,1-3 0-15,7 3 0 16,-7 4-113 0,10-4-28-16,-10-3-6 0</inkml:trace>
  <inkml:trace contextRef="#ctx0" brushRef="#br0" timeOffset="1777.71">1418 15489 1868 0,'0'0'83'0,"0"0"17"0,0 9-80 0,0-3-20 0,0 4 0 0,-7-1 0 0,7 1 0 0,0-1 10 15,-3 1-10-15,3-4 8 0,-7-3 7 0,3 3 1 16,4-6 0-16,-4 6 0 0,-3-2 43 0,7-4 9 16,0 0 1-16,0 0 1 0,0 0-35 0,0 0-7 15,-3-10-2-15,3 1 0 0,0 3-18 0,0-7-8 16,3-3 8-16,8 7-8 0,-7-10 18 0,3 3-2 15,3-2 0-15,-6-1 0 0,-1 0 16 0,8-6 4 16,-4 6 0-16,-4-6 0 0,8 6-4 0,-11-6 0 16,11 3 0-16,-11-3 0 0,3 0 0 0,-3-3 0 15,7 9 0-15,-3-6 0 0,-8 0-9 0,4-4-3 0,-7 4 0 16,4-12 0-16,-4 2-12 0,3-9-8 16,-7-3 8-16,1 0-8 0,6-12 11 0,-6 5-3 0,-1-8 0 15,8-1 0-15,-4 0-8 0,3-6 0 0,0-3 0 0,4 0 0 16,0 0 0-16,0 0 0 0,4 9 0 0,-4-6 0 15,4 6 0-15,3 1 0 0,-7-10 0 0,3 9 0 16,4-6 28-16,-3 3 3 0,-4 3 1 0,0-6 0 16,0-3-19-16,0 0-3 0,0 3-1 0,0-12 0 15,0 8 0-15,3-5 0 0,-3-4 0 0,7 1 0 16,-7-7 2-16,11-3 0 0,-8 3 0 0,8 1 0 16,0 5-11-16,-1-9 0 0,-3 3 0 0,11 1 8 15,-4 2-8-15,0 0 0 0,7 4 0 0,0-1 0 16,-3-6 0-16,14 7 0 0,-8 2 0 0,5 4 0 15,6-3-11-15,0 9 11 0,1-3-8 0,-8 6 8 0,7-3 0 16,0-3-8-16,1 3 8 0,6 6 0 0,-10 0 0 16,3 1-8-16,7 8 8 0,-3-2 0 0,0-4 0 15,3 7-8-15,8 6 8 0,-5-6 0 0,5 9 0 0,-1 6 0 16,-3-6 0-16,-4 10 11 0,1 5-11 0,-4 1 0 16,-1-3 0-16,5 12 0 0,-8-9 0 0,4 12 0 15,-4-6 0-15,0 0 0 0,-6 10 8 0,2-4-8 16,5 3 0-16,-12-2 8 0,5 5-8 0,2 4 0 15,-6-6 0-15,0 2 0 0,-4 4 0 0,-4-4 0 16,5 1 0-16,-1 3 0 0,-7 3 0 0,0-4 0 16,0-2 0-16,4 9 0 0,-11-9 0 0,3 9 0 0,1-10 0 15,0 10-11-15,-8-3 11 0,4-3 0 16,4 6 0-16,-8-7 0 0,-3 7 0 0,0 0 0 16,0 0 0-16,0 0 0 0,0 0 0 0,0 0 0 0,4-3 0 15,3-3 0-15,-7 3 0 0,0-3 8 0,0 2-8 16,0-2 8-16,-7-3-8 0,3-1 0 0,4 4 0 0,-10 3 0 15,6-6 0-15,4 2 0 0,-10-2 0 0,3 0 0 16,-1 5 0-16,1-2 0 0,-3-3-8 0,6 2 8 16,-10 4-8-16,4-3 8 0,-1 6-8 0,0-3 8 15,-3-3-10-15,0 6 10 0,-3-4-12 0,-1 4 12 16,-3-6-9-16,-4 6 9 0,0 6 0 0,1-2-9 16,-8 5 9-16,-3-3-10 0,-4 4 10 0,4-1-10 15,-1 1 10-15,-2 8 0 0,2-2 0 0,1 0 0 16,-4 2 0-16,4-5 0 0,0 3 0 0,-1-1 0 15,8-2 0-15,-4-4-10 0,4 1 10 0,7-4-13 0,-4 3 13 0,11-2 10 16,-3-4-2-16,9 3 0 0,-2-3-8 0,-1-3-14 16,11 0 3-16,0 0 1 15,0 0-24-15,0 0-5 0,0 0-1 16,0 0 0-16,0 0 24 0,14 0 5 0,1-3 1 0,2-3 0 0,1 6 10 16,6-10-8-16,-2 4 8 0,2 3-8 0,1-6 8 0,7-1-8 15,-8 1 8-15,1-7-8 0,3 0 8 0,4 4 0 16,-7-4 8-16,3 7-8 0,4-10 0 0,-4 10 8 15,4-7-8-15,-8-3 0 0,1 10 0 0,7-7 0 16,-7 3 0-16,-1-2 8 0,1-1-8 0,0 7 0 16,-1-1 0-16,-2 1 0 0,-5-1 0 0,4 1 0 15,1 0 0-15,2 2-8 0,-10 4 8 0,0 3 0 0,8 0 8 0,-12 0-8 16,4 0 0-16,-3 3 0 0,-1 4 0 16,-2 2 0-16,-1-3 10 0,-4-3-2 0,4 7-8 15,-3-1 12-15,3 1 6 0,-7-4 1 0,0 3 0 16,-7 1 0-16,3 5 5 0,4-2 2 0,-7-4 0 15,4 7 0-15,-4 3-15 0,3-10-3 16,0 7-8-16,4 3 12 0,-7 6-12 0,4-6 11 0,3 6-11 0,0-3 10 16,0 3-10-16,0 3 0 0,0 3 0 0,10-2-11 31,-10-1-77-31,8 6-15 0,2-5-3 0,1 5-1110 0</inkml:trace>
  <inkml:trace contextRef="#ctx0" brushRef="#br0" timeOffset="3080.64">3796 15567 2739 0,'-18'-6'121'0,"11"3"26"0,-10-3-118 0,6-4-29 0,-3-2 0 0,-4-14 0 16,8 8 0-16,-12-11 0 0,8-5-8 0,-7-1 8 15,7-2-26-15,-7-7 2 0,3 0 0 0,-3 0 0 16,0-9 12-16,-4 9 4 0,1-9 0 0,-1-4 0 15,0-2 8-15,0 2 11 0,4-6-3 0,4 4 0 16,-4-4-8-16,-4 0 0 0,11 1 0 0,-7-10 0 16,6 3 24-16,-2-4-1 0,3-2 0 0,3 0 0 15,8 3-12-15,-8 0-3 0,7-7 0 0,4 4 0 0,0-7-8 16,4 4 0-16,0 0 0 0,3 2 0 0,3-2 0 0,4 6 0 16,7-6 0-16,-6 5 0 15,6 1-25-15,-7 3-1 16,11 3 0-16,-1 7 0 0,-3-4 1 0,-3 7 0 0,7 2 0 0,-4 1 0 0,0 3 14 15,4 3 11-15,-8 3-13 0,5 0 5 0,2 10-6 0,-3-4-1 16,-3 10 0-16,0-7 0 0,6 7 5 0,-6 3 1 16,3 0 0-16,0 3 0 0,-7-3 0 0,8 6 0 15,-8 0 0-15,7-3 0 0,-7 3 9 0,-3 10-13 16,3-10 5-16,-4 4 8 0,-6 5 0 0,3 1 0 16,-4-1 0-16,-3 1 8 0,0 3 3 0,-3 2 0 15,-15 4 0-15,4 4 0 0,0 2-2 0,-11 3 0 0,1 1 0 16,-12 9 0-16,1-4-9 0,-4 4 0 0,4-3 0 0,-11 2 0 15,-3 1 0-15,-1 0 0 0,4 6 0 16,1-6 0-16,6 0 16 0,-4-3-3 0,12 2 0 0,-5-2 0 16,5-3-13-16,6 2 11 0,0-5-11 0,4-1 10 15,7 0-10-15,3-2 0 0,1-4 0 0,6-3 0 16,4 0 0-16,0 0 0 0,0-3-12 0,0-7 12 16,11-5-16-16,0 5 5 0,-4-5 1 0,3 2 0 15,8-3 10-15,-4-2 0 0,-4 2 0 0,8 3-8 16,0-6 8-16,-1-2 0 0,5 2 0 0,2 0 8 15,-3 0-8-15,4 3 0 0,0-2 0 0,-8 8 0 16,5-5 0-16,-1 5 9 0,-11 10-9 0,4-3 10 0,-3-3-2 16,3 6 0-16,-14 0 0 0,4 6 0 0,3-3-8 0,-4 7 0 15,4-1 0-15,-7 7 0 0,4-7 0 0,-1 10-11 16,4-4 11-16,-3 14-8 16,3-10-28-16,0 6-6 0,4 3-1 15,-1 6 0-15,11 1-144 0,-3 12-29 16,28 41-5-16,-4-16-2 0</inkml:trace>
  <inkml:trace contextRef="#ctx0" brushRef="#br0" timeOffset="3655.63">6526 15370 2476 0,'-10'-7'220'0,"-1"-2"-176"0,-6-4-35 0,-5-9-9 16,-2-6 56-16,-4-6 8 0,-4-13 3 0,-4 3 0 16,-2-10-99-16,-1 1-19 0,4-10-4 0,-1 1-1 0,-6-10 39 0,3 0 7 15,4-1 2-15,7-5 0 0,-8 0 16 0,12-4 3 16,-1-6 1-16,0 4 0 0,8 5 6 0,-1 1 2 16,7 6 0-16,-6 0 0 0,10-7-20 15,0 13 0-15,-4-3 0 0,4 7 0 0,0-1 0 16,3 6 0-16,-6 4 0 0,3-6 0 0,0 5 0 15,-4-2 0-15,4-4 0 0,0 7 0 0,0 0 0 16,4 6 0-16,-12 3 0 0,12 6 0 0,-1 4 0 0,1-1 0 16,3 7 0-16,0-7 0 0,0 10 29 0,0-3 3 15,3 3 0-15,-3 3 0 0,7-3-20 0,-3 0-3 16,7 3-1-16,-8 0 0 0,4 3-8 0,0 0 0 16,0 4 0-16,4 2 0 0,-11 4 0 0,7 2 0 15,-4 4 9-15,-3 3-9 0,0 0 0 0,7 13 0 0,0 6 0 16,-7 6 0-16,0 0 0 0,0 3 0 15,0 0 0-15,-7 7 0 0,0-1 0 0,0 1 0 0,-3-4 0 0,-1 4 0 16,4-1-15-16,-3 4 3 0,-1-7 0 16,4-3 0-1,0-3-13-15,7-3-3 0,0-6 0 0,3-7 0 16,11-9-198-16,4-15-40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3:05.36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26677 8251 831 0,'0'0'36'0,"0"0"9"0,0 0-36 0,0 0-9 0,0 0 0 0,0 0 0 16,0 0 35-16,0 0 5 0,0 0 0 0,0 0 1 15,0 0-5-15,0 0 0 0,0 0-1 0,0 0 0 16,0 0 0-16,0 0 0 0,0 0 0 0,0 0 0 16,0 0 11-16,0 0 2 0,0 0 1 0,-7 0 0 15,7 0 12-15,-4 7 3 0,-3-7 0 0,0 0 0 16,0 0-7-16,0 3-1 0,0-3 0 0,-3 6 0 0,-1-6-15 0,-3 0-3 16,0 0-1-16,-7 0 0 0,3 0-4 0,-3 0-1 15,-4 6 0-15,4-6 0 16,-4 0-5-16,-3 3-2 0,0-3 0 0,0 0 0 0,-8 0 7 15,5 0 0-15,-8 7 1 0,4-7 0 0,-8 3-2 16,1-3-1-16,0 0 0 0,-4 0 0 0,-4 0-6 0,4 0 0 16,-3 0-1-16,3 0 0 0,0 6-23 15,0-6 0-15,-3 0 0 0,7 0 0 0,3 0 11 0,0 0-3 16,-3 0 0-16,3 0 0 0,0 3-8 0,7-3 0 16,4 7 0-16,0-7 0 0,7 0 0 0,0 0 16 15,3 0 0-15,0 0-1 0,4 3-6 0,4-3-1 16,-1 0 0-16,4 0 0 0,-4 0-8 0,4 6 10 0,0-6-10 15,4 3 10-15,3-3-10 0,0 0 0 16,-7 0 0-16,7 0 0 0,0 0 8 0,0 0 4 0,0 0 0 0,0 0 0 16,0 0-12-16,0 0 12 0,0 0-12 0,0 0 12 15,0 0 1-15,0 0 1 0,0 0 0 0,0 0 0 16,0 0-14-16,0 0 0 0,0 0 0 0,10 0 0 16,-10 0 9-16,7-3-1 0,-7 3 0 15,0 0 0-15,0 0-8 0,0 0 0 0,0 0 0 0,0 0 0 16,0 0 0-16,0 0 0 0,0 0 11 0,0 0-11 15,0 0 0-15,0 0 0 0,0 0 0 0,0 0 0 16,0 0 0-16,0 0 0 0,0 0 0 0,0 0 0 16,0 0 12-16,0 0-3 0,0 0-1 0,0 0 0 15,0 0-8-15,0 0 8 0,0 0-8 0,0 0 8 16,0 0 0-16,0 0 0 0,0 0 0 0,0 0 0 0,0 0 1 16,0 0 0-16,0 0 0 0,0 0 0 0,7 3-9 15,-3 6 0-15,-4-2 0 0,0 8 8 0,0-2-8 16,3-4 0-16,1 7 0 0,-4 3 0 0,4 6 0 15,-4 0 0-15,0 6 0 0,3 1-11 0,-3-1 11 0,4 10-13 16,-8-3 5-16,4-1 8 0,-3 4 0 16,3 3 0-16,-4-3 0 0,-3 9 0 0,3-3 0 15,-3 6 0-15,0 0 9 0,0-2-1 0,-3-8-8 0,-1 5-10 16,4-5 10-16,-4-5-13 0,1 6 13 0,-1-6 10 16,1 2-2-16,-4-8 0 0,3 2 9 0,0-2 2 15,-3-4 0-15,4 0 0 0,-1-3-3 0,-3 3-1 16,3-3 0-16,-3-6 0 0,0 6-7 0,0-3-8 15,4-6 11-15,-5 3-11 0,1 6 10 0,4-13-10 0,-1 10 8 16,-3-9-8-16,0 6 0 0,3-4 0 0,1-5 0 0,3 9 0 16,-4-10 8-16,8 0-8 0,-4 1 12 0,3 2-4 15,0-2-8-15,4-7 0 0,-3 6 0 0,3-9 0 16,0 0 9-16,0 0-9 0,3 7 10 0,-3-7-10 16,0 0 12-16,4 3-3 0,-4-3-1 0,4 6 0 15,-4-6-8-15,7 0 12 0,-7 0-12 0,10 3 12 16,-3 3-12-16,-7-6 10 0,7 0-10 0,0 0 10 15,0 0-10-15,0 0 0 0,4 0 0 0,3 0 0 16,-7 0 0-16,0 0 0 0,4 0 0 0,-1 0 0 16,-3 0 8-16,8-6-8 0,-5 6 0 0,8-3 8 15,-1 3-8-15,1-6 8 0,0 6-8 0,3 0 8 16,0 0-8-16,0 0 0 0,0-3 0 0,4 3 8 16,0 0-8-16,3 0 0 0,-3 0 0 0,6 0 8 15,1 3-8-15,0-3 0 0,3 0 0 0,1 0 0 0,-1 0 0 16,0 0 0-16,4 0 0 0,-7 0 0 0,-1 0 0 15,5 0 8-15,-8 0-8 0,0 0 0 0,0 0 8 16,1 0-8-16,-1 6 0 0,-4-6 8 0,5 0-8 16,2 0 0-16,-2 0 0 0,-1-6 0 0,0 6 0 15,0 0 8-15,1 0-8 0,-1 6 0 0,-4-6 0 0,1 0 0 16,0 0 8-16,-4 3-8 0,4 3 0 0,-4 1 0 16,-3-4 0-16,3-3 0 0,-4 9 0 0,1-3 0 15,0-2 0-15,-4 5 0 0,3-3 0 0,-3-3 0 16,1 4 8-16,-1-4-8 0,0 3 0 0,0-6 0 15,0 0 0-15,-3 0 0 0,3 0 10 0,-4 0-10 16,1 6 12-16,-4-6-12 0,4 0 0 0,-4 0 0 0,3 4 0 16,-3-4 0-16,0 0 0 0,-7 0 8 0,4 0-8 0,-4 0 0 15,10 0 0-15,-10 0 0 0,4 0 0 0,-4 0 0 16,0 0 8-16,0 0-8 0,7-4 0 0,-7 4 0 16,0 0 0-16,0 0 0 0,11 4 0 0,-11-4 0 15,0 0 12-15,7 0-12 0,3 0 12 0,-3 0-12 16,-7 0 0-16,7-4 0 0,-7 4 0 0,7 0-9 15,4-6 9-15,-4 6 0 0,-7 0 8 0,0 0-8 16,7 0 12-16,0-6-3 0,-7 6 0 0,0 0 0 16,0 0-9-16,0 0 0 0,4-3 0 0,-4 3 0 15,0-7 0-15,0 4 12 0,3-3-4 0,-3 6 0 16,0-9-8-16,0 5 0 0,4-2 0 0,-1-3 0 16,1-1 0-16,-1 1 0 0,1 3 0 0,-1-7 0 15,1-3 11-15,3 7-3 0,-4-10-8 0,4 4 12 16,-3-4-12-16,-4 0 0 0,4 3 0 0,-1-12 0 0,-3 3 10 15,4 3-1-15,-4-9 0 0,3-1 0 0,-3 1-9 0,0-7 0 16,0 1 0-16,7-4 0 0,-3-3 0 16,3 3 8-16,-4-3-8 0,1 4 0 0,3-7 0 15,-4 0 0-15,-3-4 0 0,4 4 0 0,-1 3 0 16,1-6 0-16,0 3 0 0,-4 0 0 0,3 3 0 0,1 3 0 16,-1 4 8-16,1-1-8 0,-1 4 0 0,-3-1 0 15,4 7 0-15,3-6 0 0,-4 8 0 0,4-2 0 16,0 3 0-16,0-3 0 0,0 3 0 0,1 6 0 15,-5 0 0-15,4 0 0 0,0 1 0 0,0 2 0 16,-7 3-9-16,4 1 9 0,-4 2 0 0,0 1 0 0,0 9 0 16,0 0 0-16,0-3 0 0,0 3 0 0,-4-6 0 0,4 6 0 15,0 0-13-15,0 0 4 0,-7 0 1 0,7 0 0 16,0 0 8-16,-7 0 0 0,7 0 0 16,0 0 0-16,-7 0 0 0,7 0 0 0,-11 6 0 0,11-6 0 15,0 0 0-15,0 0 0 0,-7-6 0 0,7 6 0 16,0 0 0-16,-7 0 0 0,4 0 0 0,-4 0 0 15,0-4 0-15,0-2 0 0,3 3 0 0,4 3 0 16,-7-6 0-16,0 6 0 0,0 0 0 0,-4 0 0 16,4 0-15-16,0 0-4 0,-3 0-1 0,-1 6 0 15,1-6 20-15,-1 0 16 0,4 3-4 0,0-3 0 16,7 0-12-16,-4 0 0 0,-6 0 0 0,-1 0 0 16,8 0 0-16,-4 0-10 0,7 0 10 0,-4 6-8 15,4-6-51-15,0 0-9 16,0 0-3-16,-7 4 0 0,0-4-102 0,7 0-21 15,0 0-4-15</inkml:trace>
  <inkml:trace contextRef="#ctx0" brushRef="#br0" timeOffset="1156.77">26384 8562 1324 0,'0'0'118'0,"0"0"-94"0,0 0-24 0,0 0 0 16,0 0 124-16,0 0 20 0,7-6 4 0,-7 6 0 16,7-4-104-16,0-2-22 0,-7 6-4 0,4 0-1 15,-4 0 10-15,0 0 1 0,0 0 1 0,0 0 0 16,0 0-17-16,0 0-4 0,0 0-8 0,0 0 12 16,-4 0 20-16,-6 6 4 0,3-6 1 0,0 10 0 15,-7-10 5-15,3 9 1 0,0-9 0 0,1 10 0 16,-4-10 5-16,0 6 0 0,-4-3 1 0,0 3 0 0,1-3-21 0,-4-3-4 15,-4 7 0-15,0-7-1 16,0 3-5-16,-6 3-1 0,-1 0 0 0,-7-2 0 0,4 2-1 16,-4-3 0-16,4 3 0 0,0-3 0 0,-1 4-3 15,1-4-1-15,3 6 0 0,0-9 0 0,1 6-12 0,3-6 0 16,-1 4 8-16,5 2-8 0,-1-6 0 16,0 6 11-16,8-3-11 0,-5 4 10 0,5-4-2 0,-1 3-8 15,4-3 12-15,3 3-4 0,-3-3-8 16,7 4 12-16,-3-4-12 0,6 3 12 0,-3 4-12 0,7-10 0 15,-3 6 0-15,3-6 0 0,0 0 0 0,3 9 0 16,4-6 0-16,-3 7 0 0,6-10 24 0,-3 6 5 16,0-3 2-16,0-3 0 0,4 6-31 0,0-6 0 15,-4 0 0-15,3 0 0 0,1 0 11 0,3 4-1 0,-3-4 0 16,-1 0 0-16,4 6-10 0,-3-6 0 0,3 6 9 16,-4-3-9-16,5 4 0 0,-5-4 8 0,4 6-8 0,-3 0 0 15,3-2 0-15,0-4 0 0,0 9 0 0,0-2 8 16,0-1-8-16,1-6 9 0,-5 7-9 15,4-1 10-15,0-3-10 0,0-2 12 0,-3 2-12 16,3 3 12-16,-3-2-3 0,-1-4 0 0,1 6 0 0,-1-9 0 16,1 6-1-16,3-2-8 0,-3-4 12 15,3 6-4-15,-4-3 1 0,1-3 0 0,3 6 0 0,-3-6 0 16,-1 0-1-16,1 0-8 0,-1 6 12 0,-2-2-4 16,-1 2-8-16,3-3 8 0,-10-3-8 0,11 0 8 15,-4 6-8-15,0-3 0 0,-7-3 9 0,0 0-9 16,7 0 0-16,-7 0 0 0,0 0 0 0,0 0 8 0,0 0-8 15,3 10 0-15,-3-10 0 0,4 6 0 0,-4-6 0 16,0 0 9-16,0 3-9 0,0-3 0 0,-4 6 10 16,-6 4-10-16,6-4 8 0,-6-3-8 0,3 4 0 15,-4-4 0-15,-3 6 8 0,3 1-8 0,-3-4 0 0,0 3 0 16,-7 1 0-16,3-1 0 0,1 0 0 0,-1 1 0 16,-3-1 0-16,3 1 0 0,-3 5 0 0,4-5 0 15,-5-1 0-15,1 7 0 0,0-7 0 0,-4 1 0 16,1 5 0-16,2-2 0 0,-2-4 0 0,-4 7 0 15,-1 0 0-15,1-4 0 0,3-2 0 0,1 5 0 16,-1-5 8-16,0-1-8 0,4 7 0 0,0-4 0 16,-18 4 0-16,25 0 0 0,0-7 0 0,0 0 0 15,3 1 0-15,1-1 0 0,-1-2 8 0,4 2-8 0,0-6 0 16,0 7 0-16,0-4 0 0,3 3 0 0,1-6 0 16,-1 4 0-16,4-7 0 0,0 0 8 15,0 0-8-15,0 9 0 0,0-9 12 0,0 0-12 0,0 0 12 16,4 0-3-16,6 9 0 0,1-2 0 0,0-7 0 15,3 0 0-15,0 0 0 0,7 3 0 0,0-3 0 16,4 0-9-16,0 0 12 0,3 0-12 16,3 0 12-16,1 0-12 0,4 0 8 0,-1 0-8 0,0 6 8 15,0-6-8-15,1 3 0 0,-1-3 0 0,0-3 8 16,4 3-8-16,-4 0 12 0,4 0-12 16,0-6 12-16,-4 6-12 0,0 0 8 0,1 0-8 0,-8 0 8 15,4 0-8-15,-4-3 0 0,-3 3 0 0,-1 0 8 16,-6 0-8-16,0-7 0 0,-4 7 0 0,0-3 0 15,-4-3-28-15,-3 6-8 16,-7 0-2-16,0 0 0 0,0 0-174 0,0 0-34 16</inkml:trace>
  <inkml:trace contextRef="#ctx0" brushRef="#br0" timeOffset="30944.2">14132 8411 57 0,'0'0'0'0,"0"0"0"0,0 0 0 0,0 0 0 16,0 0 337-16,0 0 63 0,0-3 12 0,0 3 2 16,0-6-300-16,0 6-60 0,0-10-12 0,0 10-2 15,-3-3 1-15,-4-3 1 0,3 0 0 0,-3 3 0 16,-3 3-5-16,-5 0-1 0,1 0 0 0,0 0 0 15,0 0-8-15,-4 0-3 0,4 0 0 0,-3 0 0 16,-1 0 6-16,0 0 1 0,1 0 0 0,-1 3 0 16,-3-3-11-16,3-3-1 0,-3 3-1 0,0-7 0 15,0 7-1-15,-4 0 0 0,0-3 0 0,4-3 0 16,-3 6-1-16,2-3 0 0,8-3 0 0,-3 6 0 16,-4 0 11-16,3 0 3 0,0-4 0 0,4 4 0 15,0 4-19-15,-4-4-3 0,4 0-1 0,0 0 0 16,0 0 1-16,3 0 0 0,-3 0 0 0,7 0 0 15,-3 0 3-15,3 0 1 0,3 6 0 0,4-6 0 16,0 0 3-16,0 0 0 0,0 0 0 0,0 0 0 16,0 0-3-16,0 0 0 0,0 0 0 0,0 0 0 0,0 0-1 0,0 0-1 15,0 0 0-15,0 0 0 0,4 3-11 0,-1 6 8 16,4-2-8-16,0-4 8 0,0 3 2 16,-3 3 0-16,3 1 0 0,-7-10 0 0,3 6-2 0,5 4 0 15,-1-1 0-15,0 0 0 0,-4 1-8 0,4-1 10 16,0 1-10-16,-3-1 10 0,-1 7-10 0,4-7 0 15,0 10 9-15,-3-3-9 0,3-4 0 0,-3 10 9 16,3-9-9-16,-4 5 0 0,4 8 10 0,-3-8-10 16,-1 1 8-16,4 6-8 0,0 3 12 0,0-2-2 15,-3 2-1-15,3-3 0 0,-3 12 0 0,-1-5 0 0,1-1 0 16,-4 4 0-16,3-1-9 0,1 4 0 0,3 3 9 16,-4-4-9-16,4 1 8 0,-3 6-8 15,-1-3 8-15,4-1-8 0,0 4 8 0,0 6-8 0,1-3 8 16,-5-3-8-16,4 10 0 0,0-1 0 0,0 0 0 0,0 1 0 15,0-7 0-15,-3 6 0 0,3 6 0 0,0-2 8 16,-3 2-8-16,-1 4 12 0,1 3-4 0,3-3 0 16,-4-4 1-16,1 4 1 0,3 6 0 0,-4-3 0 15,4-3-10-15,0 6 10 0,0-4-10 0,0-2 10 16,1 0-10-16,-1 0 0 0,-4-1 0 0,4 7 0 16,0 0 0-16,0 3 0 0,-3-6 8 0,-1 3-8 15,1-6 0-15,-1 6 0 0,4-3 0 0,-7 6 0 16,4-3 0-16,-4-3 0 0,4 3 0 0,-4 3 0 15,0-3 0-15,3-3 0 0,-3 3 8 0,4-3-8 0,-4 3 0 16,0 3 0-16,0-3 0 0,0-3 0 0,0-4 0 16,0 7 0-16,0 3 0 0,0-3 0 0,0 3 0 15,3-6 0-15,-3 3 0 0,4-6 0 0,-1 0 0 16,-3-1 0-16,4 1 0 0,-1-3 0 0,1 2 0 16,3 1 8-16,-7-6-8 0,3 5 0 0,1-2 0 0,-1-4 0 15,-3 4 8-15,4-4-8 0,-1 7 0 0,-3 0 0 16,-3-4 0-16,3 4 8 0,-4-6-8 0,1 2 0 15,-1 4 0-15,1-7 8 0,-1 10-8 0,1-3-17 16,-1-7 4-16,4 7 1 0,-3-3 20 0,3-4 5 0,0-3 1 16,0 1 0-16,0-1 3 0,3-6 1 0,1 6 0 0,-1 1 0 15,-3-1-18-15,0-3-19 0,4-3 4 0,-4 3 1 16,3-3 14-16,-3 0 0 0,4-3 0 0,-4 0 0 16,3 9 0-16,-3-9 0 0,-3 3 0 15,3 7 0-15,0-4 0 0,-4-3 0 0,-3 6 0 0,4-9 0 16,-1 3 0-16,1-3 0 0,-1 6 0 0,1-6 0 15,-1-3 8-15,1 9-8 0,3-6 0 16,-4 3 0-16,4-3 13 0,-3-6-1 0,3 5 0 0,3 1 0 16,1-9-12-16,-4 3-10 0,3 2 2 15,-3-2 0-15,4 6 8 0,-1-7 9 0,1 1-1 0,-4 6-8 16,0 0 0-16,0 0 0 0,0 0 0 0,0 0 0 16,-4-7 0-16,4 7 0 0,-3-6 0 0,-1 6 0 15,1-4 0-15,3 1 0 0,-4 3 0 0,1 0 0 16,-1-3 0-16,4-4 0 0,0 7 0 0,-4-6 0 15,4 0 8-15,0-4-8 0,0 1 0 0,0-1 0 0,0 0 0 16,0-5 0-16,0-1 0 0,0 6 0 0,0-5 0 16,0-1 0-16,0 3 8 0,0-3-8 0,0-2 8 15,0-5-8-15,0 5 9 0,0 2-9 0,-3-3 0 0,3 3 0 16,0-3 0-16,0 0 0 0,0-3 0 16,0-6 8-16,0 9-8 0,0-6 0 0,0 0 0 15,0-1 9-15,0-2-9 0,0 3 8 0,0 0-8 0,0-4 0 16,0-5 0-16,-4 6 0 0,4-4 8 0,0-3-8 15,0 1 0-15,-3-1 8 0,3-2-8 0,0 2 10 16,0 0-10-16,0-9 10 0,0 0 4 0,0 0 1 16,0 10 0-16,0-10 0 0,0 0-15 0,0 0 0 15,0 6 0-15,-4 3 0 0,4-5 0 0,0-4 0 0,0 0 0 16,0 0 0-16,0 0 0 0,0 0 0 0,-3 9 0 16,3-9 0-16,0 0 0 0,0 0 0 0,0 0 0 15,0 0 0-15,0 0 9 0,0 0-1 0,0 6 0 16,0-6 0-16,0 0-8 0,0 0 0 0,0 0 0 0,0 0 0 15,0 0 0-15,-7 7 12 0,7-7-12 0,0 0 12 16,-4 3-12-16,4-3 0 0,0 0 0 0,-3 9 0 16,3-9 0-16,-4 0 0 0,-3 6 0 0,7-6 0 15,0 0 0-15,-3 3 0 0,3-3 0 0,-4 10 8 16,1-10-8-16,3 0 0 0,-8 9 0 0,8-9 0 16,0 0 0-16,0 0 0 0,-3 7 0 0,-1-4 0 15,4-3 0-15,0 0 0 0,0 0 0 0,0 0 0 16,0 12 0-16,0-12 0 0,0 0 0 0,0 0 0 15,0 3 0-15,0-3 0 0,0 0 0 0,0 0 0 16,0 0 0-16,0 0 0 0,0 0 0 0,0 0 0 16,0 0 0-16,0 0 0 0,0 0 0 0,0 0 0 0,0 0 0 15,0 10 12-15,0-10-4 0,0 0 0 0,0 0-8 0,0 0 0 16,7 0 0-16,1 6 0 0,-1-3 0 0,-7-3 0 16,0 0 0-16,7 0 0 0,3 0 0 0,-3 0 0 15,4 0 0-15,-1 0 0 0,-2 0 0 0,2-3 0 16,1 3 0-16,-1 0 0 0,1-6 0 0,-1 6 0 15,5 0 0-15,-5 6 0 0,4-12 0 0,0 6 0 16,4-3 0-16,-4 3 0 0,4 0 0 0,-1-7 0 16,5 7 0-16,-5 0 0 0,1 0 0 0,3 0 0 15,4-3 0-15,-1-3 0 0,5 0 0 0,-1 3 0 0,0-4 0 16,0 7 0-16,0-9 0 0,-3 9 0 0,0-3 0 16,0 3 0-16,-1-7 0 0,-3 7 0 0,1 0 0 0,-5 7 0 15,1-7 0-15,-4 0 0 0,4 0 0 16,-1 3 0-16,-3-3 0 0,0 9 0 0,1-9 0 0,-1 7 0 15,0-4 0-15,-4-3 0 0,1 6 0 0,0-6 0 16,-1 0 0-16,1 0 0 0,-1 0 0 0,1 0 0 16,-4 0 0-16,4 0 0 0,-4 0 0 0,0 0 0 15,0-6 0-15,-4 6 0 0,-3 0 0 0,7-3 0 16,-7 3 0-16,7 0 0 0,-7 0 0 0,7 0 0 16,-7 0 0-16,0 0 0 0,0 0 0 0,0 0 0 15,7 0 11-15,-7 0 0 0,4-7 0 0,-4 7 0 16,4-3-11-16,-4-3 0 0,0-4-12 0,0 1 12 15,0 0 0-15,0-1 0 0,0 4 0 0,-4-3 12 0,4-4-12 16,-4-3 0-16,4 7 0 0,0-7 0 16,0 4 0-16,0-4 0 0,0 4 0 0,-3-4 0 15,3-3 0-15,0 3 0 0,-4-2 0 0,1-1 0 0,3 3 0 16,0-9 0-16,-4 6 0 0,1-3 0 0,3-3 0 16,-4 0 0-16,-3-3 8 0,4 3-8 0,-1-4 0 0,4 4 0 15,-7-3 0-15,7 0 8 0,-3-7-8 0,-1 7 0 16,4-6 0-16,-3-1 0 0,3 1 0 0,0 2 0 15,0-2 0-15,0-7 0 0,0 4 0 0,3-1 0 16,-6-3 0-16,3 0 0 0,-4 1 0 0,4-4 0 16,0-3 8-16,0 3-8 0,0 6 0 0,4-6 0 15,-4 0 0-15,-4 7 0 0,4-7 0 0,0 3 0 16,4-6 8-16,-4 9-8 0,0-6 0 0,-4 1 0 16,4-1 0-16,-4 0 0 0,8 0 0 0,-4 0 0 0,-4 6 0 15,1-6 0-15,6 1 0 0,-6-5 0 0,-1 5 0 0,1-1 0 16,3 0 0-16,-7 0 0 0,7-3 0 15,-7 3 0-15,3 0 0 0,1-3 0 0,-1 3 0 16,4 0 0-16,-7 0 0 0,4-3 0 0,3 6 0 0,-4-6 0 16,1 0 0-16,-1-3 0 0,4 6 0 0,-3-3 0 15,-1 3 0-15,0 0 0 0,-3 1 0 16,4-1 0-16,-1-3 0 0,1 3 0 0,-1-3 0 0,1-3 0 16,-1 6 0-16,4-3 0 0,-7 3 0 0,7-3 0 15,-3-4 0-15,3 8 0 0,-4-4 0 0,4-4 0 16,0 4 0-16,0-6 0 0,0 6 0 0,0-3 0 15,-3-3 0-15,3 5 0 0,0-2 0 0,-4 3 0 16,4 3 0-16,0-3 0 0,-3-3 0 0,-1 3 0 16,0 3 0-16,4 0 0 0,-3-9 0 0,-1 9 0 0,1-3 0 15,3 0 0-15,-4 3 0 0,1 0 0 0,3 0 0 16,-4 0 0-16,1-3 0 0,3-3 0 16,-4 3 0-16,4-3 0 0,-3-3 0 0,3 6 0 0,0 3 0 15,0 0 8-15,-4 0-8 0,4-3 8 0,0 0-8 0,0-3 0 16,0 6 0-16,0-3-11 0,-3-3 11 0,3 3 0 15,0 3 0-15,-4 0-8 0,1 0 8 0,3-3 0 16,0 3 0-16,0 0 0 0,0 0 0 0,-4 0 0 16,4-3 0-16,4 0 0 0,-4 3 0 0,0 0 0 15,0 0 0-15,0 1 0 0,0 5 0 0,0-3 0 16,-4 4 0-16,1 2 0 0,3-3 0 0,-4-6 0 16,1 7 0-16,-1-4 0 0,0 3 0 0,-3 1 0 0,4-4 0 15,-4 3 0-15,3 1 0 0,-3-4 0 16,4 3 0-16,-4 4 0 0,3-4 0 0,1 4 0 0,-4-4 0 15,7-3 0-15,-4 4 0 0,0 2 0 0,4-2 0 16,-3-1 0-16,3-3 0 0,0 4 0 0,0-1 0 16,0 4 0-16,-4-4 0 0,4 3 0 0,-3 1 0 15,3-1 0-15,-4 1 0 0,4-4 0 0,-3 4 0 0,-1-1 0 16,1 4 0-16,-1-10 0 0,1 13 0 0,-1-7 0 16,1-2 0-16,-4 2 0 0,3 1 0 0,1 6 0 15,-1-7 0-15,-3 4 0 0,3-1 0 0,1 1-8 16,-4-3 8-16,3-1 0 0,-3 7 0 0,0-7 0 15,4 1 0-15,-1 9 0 0,-3-7 0 0,4 1-8 16,-4 3 8-16,3-7 0 0,0 7 0 0,1 0 0 16,-1 0 0-16,1-4 0 0,-4 4 0 0,3 3 0 15,1 3 0-15,-1-9 0 0,-3 9 0 0,4-10 0 0,-1 10 0 16,1-3 0-16,-1 0 0 0,1-3 0 0,3 3 0 16,-4 6 0-16,4-9 0 0,0 9 0 0,0-6 0 15,-3 0 0-15,3-3 0 0,-4 3 0 0,8 3 0 16,-4-3 0-16,0-1 0 0,0 5-8 0,0-1 8 0,0 0 0 15,0-3 0-15,0 6 0 0,0-6 0 0,0 6 0 16,0 0 0-16,0-6 0 0,0 6 0 0,0-6 0 16,0 6 0-16,0 4 0 0,0-4 0 0,0 0 0 15,0 3 0-15,0-3 0 0,0 1 0 0,-4-1 0 16,4 3 0-16,0-3 0 0,0 0 0 0,0 1 0 16,-4 2 0-16,1-3 0 0,3 3 0 0,-4 4 0 0,1-4 0 15,3-3 0-15,0 4 0 0,-4 5 0 16,4-2 0-16,0-4-8 0,0 0 8 0,-3 4 0 15,3-4 0-15,-4 7 0 0,1-7 0 0,3 4 0 0,-4-4 0 16,4 7 0-16,-3-1 0 0,-1-6 0 0,1 13 0 0,3-6-8 16,-4-1 8-16,1 4 0 0,-1-3 0 0,1-1 0 15,3 4 0-15,-4 3 0 0,0-3 0 0,4 3 0 16,-3-4 0-16,3-2 0 0,0-1 0 0,-4 7 0 16,4-3 0-16,-3-3 0 0,-1 2 0 0,4 7-8 15,0-3 8-15,0 3 0 0,-3-9 0 0,3 9 0 16,0 0 0-16,0-6 0 0,0-4 8 0,0 10-8 15,0 0 8-15,-4-3-8 0,-3-3 8 0,7 6-8 16,0 0 0-16,0 0-10 0,-3-6 1 0,3 6 0 16,0 0 9-16,0 0 0 0,-4-4 0 0,4 4 0 15,-3-6 0-15,3 6 0 0,0 0 0 0,3-9 0 0,-3 9 0 16,4-3 0-16,-4 3 0 0,0 0 0 0,0 0 0 0,0 0 11 16,0 0-3-16,-4-7 0 0,1-2-8 15,3 9-11-15,-4-3 3 0,4 3 0 0,0 0 8 0,0 0 0 16,0-7 0-16,0 7 0 0,0 0 0 0,0 0 0 15,0 0 0-15,0 0 0 0,0 0 0 0,-7-9 0 16,4 3 0-16,3 6 0 0,0 0 0 0,0 0 0 16,0 0 0-16,0 0-8 0,-4-3 8 0,4 3 0 15,0 0 0-15,0 0 0 0,-11-7 0 0,11 7 8 16,0 0-8-16,0 0 11 0,-7 0-11 0,7 0 0 16,-7 0-10-16,7 0 10 0,0 0 0 0,0 0 0 15,-7-3 0-15,-3 3 0 0,10 0 0 0,0 0 0 0,-7 0 0 16,-4 0 0-16,0-6 0 0,11 6 0 0,-7 6 0 15,-3-6 0-15,-1 0 0 0,1 3 0 0,-1-3 0 16,1 7 0-16,2-7 0 0,-2 3 0 0,-4-3 0 16,3 6 0-16,4 0 12 0,-3-3-12 0,-1-3 12 15,-3 10-12 1,3-10-77-16,-3 9-23 0,0-2-4 0</inkml:trace>
  <inkml:trace contextRef="#ctx0" brushRef="#br1" timeOffset="58371.47">14351 8421 1220 0,'0'0'54'0,"0"0"11"0,0 0-52 0,0 0-13 16,0 0 0-16,0 0 0 0,0 0 86 0,0 0 14 15,0 0 4-15,0 0 0 0,0 0-68 0,0 0-12 0,0 0-4 0,0 0 0 16,7 6 13-16,0-3 3 16,0-3 0-16,0 6 0 0,0-6-19 0,4 4-3 0,-1-4-1 15,5 6 0-15,-5-6 2 0,1 0 0 0,3 0 0 0,-4 0 0 16,5 0 17-16,-1 0 3 0,0-6 1 0,3 2 0 15,5 4-9-15,-5 0-2 0,4 0 0 0,1 0 0 16,-1-6 4-16,0 6 1 0,4-3 0 16,-1 3 0-16,1 0-6 0,3 0 0 0,0 0-1 15,4 0 0-15,-7 0-6 0,3 3-1 0,4-3 0 16,-7 0 0-16,3 6-6 0,3-6-2 0,-2 4 0 0,2-4 0 16,1 6 3-16,0-6 0 0,3 0 0 0,1 0 0 15,-5 0 2-15,5 0 1 0,2 6 0 0,1-3 0 16,-4-3-14-16,4 6-16 0,-3-2 3 0,2-4 1 15,-2 0 12-15,6 0 0 0,0 0 0 0,1 0 0 16,6-4 8-16,0-2-8 0,-3 6 12 0,4 0-12 16,3 0 20-16,-4-3-2 0,0-3-1 0,1 6 0 15,-4 0-6-15,3-6-2 0,4 2 0 0,-4 4 0 16,-3 0-1-16,4 0-8 0,2 0 12 0,1 0-4 0,-3 0-8 16,-4 4 0-16,3 2 0 0,-3-6 0 0,0 0 0 15,0 0 0-15,6 6 0 0,1-6 0 0,7 3 0 16,-3-3 0-16,-4 0 0 0,0 0 0 0,-4 0 0 0,4 0 8 15,0-3-8-15,0 3 0 0,3 0 8 0,-3 0-8 16,4 0 8-16,-4 3-8 0,-1-3 0 0,1 10 0 16,-3-4 0-16,-1-3 0 0,-3 3 0 0,7-3 8 15,0 4 0-15,3-4 0 0,-3 3-8 0,0 3 8 16,4 1-8-16,3-4 8 0,-4 4-8 0,0-7 0 16,1-3 0-16,6 6 0 0,-3-3 0 0,4-3 0 15,-1 0 0-15,1 6 0 0,-1-2 0 0,-3 2 0 0,0-6 8 16,0 0-8-16,4 0 9 0,-4 0 0 15,0 6 0-15,3-3 0 0,-6-3 4 0,3 0 1 0,-4 6 0 16,-3-2 0-16,3-4-14 0,4 6 9 0,0-6-9 0,0 3 8 16,4-3-8-16,-4 6 0 0,-4-6 0 0,8 0 0 15,-4 0 0-15,0 0 0 0,3-6 8 0,4 6-8 16,-3 0 0-16,-4-3 0 0,3 3 0 0,-6 0 0 16,-1-6 9-16,4 6 0 0,0 0 0 15,0-10 0-15,-7 10-9 0,3 0-9 0,8-3 9 0,-4-3-13 16,-4 6 13-16,-3 0 0 0,4 0 0 0,-4 0 0 15,7-10 0-15,-4 10 0 0,0 0 0 0,4 0 0 16,-3 0 8-16,-1 0-8 0,1 0 0 0,-1 0 0 16,1 0 0-16,-1 0 0 0,4-6 0 0,0 6 0 15,0 0 0-15,0-3 0 0,-7-3 0 0,0 6 0 0,3 0 8 16,-3 0-8-16,-7-3 0 0,3-4 0 16,4 4 0-16,-3-3 0 0,-1 3 0 0,0-4 0 0,-6 7 8 15,3 0-8-15,3 0 0 0,-3 0 0 0,-4 0 8 16,1 0-8-16,2 0 0 0,1-3 0 0,4-3 0 0,-1 6 0 15,0 0 0-15,1 0 0 0,-1 0 0 0,1-6 0 16,-5 6 0-16,1-3 0 0,-3 3 0 0,-1 0 0 16,4-7 0-16,-4 4 0 0,4-3 8 0,0 6-8 15,-4-9 0-15,1 9 0 0,2 0 0 0,-2-4 0 16,-4 4 0-16,-4 0 0 0,0-6 0 0,0 6 0 16,-3 0 0-16,3 0 0 0,-3 0 0 0,3-3 0 15,4-3 0-15,0 6 0 0,-4 0 0 0,1-6 0 16,2 6 0-16,-2 0 0 0,3-4 0 0,-4 4 0 15,0 0 0-15,0-6 0 0,-3 6 0 0,3 0 0 0,-3-3 0 16,0-3 0-16,0 6 8 0,3 0-8 0,-3-3 0 0,-1-4 0 16,1 7 0-16,0 0 0 0,-4-3 0 0,0 3 0 15,1-6 10-15,-5 6-10 0,5 0 8 0,-1 0-8 16,-7-3 0-16,0 3 0 0,0-7 0 0,0 7 0 16,-3 0 0-16,0-3 0 0,-4 3 0 0,3-6 0 15,-2 6 0-15,2-6 0 0,-3 3 0 0,4 3 0 16,-4-7 31-16,4 7 1 0,-4-3 0 0,3 3 0 15,-2-6-32-15,2 6 0 0,1-3 0 0,-4-3 0 16,0 6 0-16,0 0 0 0,4-4 0 0,-8-2 0 16,1 6 0-16,0 0-13 0,-1 0 1 0,-3-3 0 15,4 3 12-15,-11 0 0 0,0 0 0 0,0 0 0 0,7 0 0 0,-7 0 0 16,0 0 0-16,0 0 0 0,0 0-11 0,0 0-5 16,0 0-2-16,0 9 0 15,-4 1-127-15,-3-1-26 0,0 1-5 0,0-1-912 16</inkml:trace>
  <inkml:trace contextRef="#ctx0" brushRef="#br1" timeOffset="60466.39">15085 17781 806 0,'0'0'72'0,"-7"6"-58"16,0-3-14-16,0 4 0 0,-4-4 136 0,4-3 25 16,-4 9 5-16,4-2 1 0,0-7-147 0,4 3-28 15,-8 3-7-15,8 0-1 0,3-6 26 0,0 0 5 16,0 0 1-16,0 0 0 0,0 0-8 0,0 0 0 16,0 0-8-16,0 0 12 0,0 0 11 0,0 0 1 15,0 0 1-15,0 0 0 0,0 0 12 0,0 0 3 0,0 0 0 16,0 0 0-16,3-12-7 0,4 2-1 0,0 7 0 0,0-3 0 15,0-4 12-15,0 1 3 0,4 0 0 0,3-1 0 16,0-5 6-16,4 2 2 0,0-12 0 0,6 9 0 16,4-6-16-16,1-3-3 0,-5 0-1 0,5-3 0 15,2 0-15-15,1-7-2 0,7 7-1 0,-4-7 0 16,0-2-3-16,1-4-1 0,3-3 0 0,-1 7 0 16,8-7 12-16,-3-3 3 0,2-4 0 0,5 4 0 15,3 0-12-15,-4-3-3 0,0-3 0 0,4 6 0 16,-3-6-13-16,3-1 11 0,-4 4-11 0,4-3 10 15,7-1-10-15,-4-2 12 0,-6 3-12 0,6-7 12 16,1 4-3-16,-4 2 0 0,0 1 0 0,-1 0 0 16,1-4 9-16,0-2 2 0,7 5 0 0,4-2 0 0,-1-4-7 0,-3 7-1 15,4-10 0-15,-1 1 0 16,1 8-3-16,-1-8-1 0,8 8 0 0,-1-8 0 16,-3 5-8-16,0-2 0 0,-3-4 0 0,3 6 0 0,-4-2 0 15,1 2 0-15,-1-2 0 0,4 2 0 0,4-2 0 0,-4 2 0 16,0-2 0-16,-3 2 0 0,3-2 0 0,0-4 0 15,-4 7 0-15,8-4 0 0,-4 4 0 0,0-4 0 16,0 0 11-16,0 4-11 0,0-4 9 0,-4 4-9 16,4 3 8-16,4-4-8 0,-8-2 12 0,4 5-4 15,-3 1 0-15,-1 0 0 0,-3-1 1 0,4 1 0 16,3-3 0-16,0 2 0 0,0-5-9 0,4 5 0 16,-4 1 0-16,0-3 0 0,-4 2 0 0,1-5 10 15,3 5-2-15,3-2-8 0,-3-4 8 0,-3 4-8 16,3 3 0-16,-7-1 0 0,0 7 0 0,0-3 0 15,0-3 0-15,3 0 0 0,-6 5 0 0,3-2 0 16,-4 3 8-16,0 3-8 0,-3 0 0 0,-3 1 0 0,-1 5 0 16,-3-6 0-16,0 10 9 0,0-4-9 0,3 0 0 15,0-2 9-15,1 2-9 0,-1 0 0 0,-6-2 9 16,2 2-9-16,5 0 16 0,-8-3 0 0,1 4-1 0,-1 2 0 16,-3-2-15-16,-1 2 0 0,8-2-12 15,-3 2 12-15,-8 1 0 0,4-1 0 0,0 4 0 0,-1-1 9 16,-2 1 0-16,-1 0 0 0,-3 2 0 0,-4 1 0 15,7 3-1-15,-3 0 0 0,-4 3 0 0,0-3 0 16,4 0-8-16,-4 3 0 0,4-3 0 0,0 0 0 16,-4 6 0-16,7-6 0 0,4 6 0 0,-4-6 8 15,4 3-8-15,-7-3 0 0,3 6 0 0,-7-6 8 16,4 0 0-16,-4-3 0 0,-3 0 0 0,3 2 0 0,4-2-8 16,-4 3 0-16,-7 3 0 0,4 0 8 15,7-6-8-15,-7 3 8 0,-4 6-8 0,-4-3 8 0,5 0-8 0,-1 3 8 16,-4 1-8-16,-6 2 8 0,3 3-8 0,0-2 0 15,7 2 0-15,-3-3 8 0,-4 7-8 0,0-7 0 16,7 4 0-16,-3-4 8 0,0 0-8 0,-1 4 0 16,1-4 0-16,0 1 0 0,3 2 0 0,-4-3 0 15,1-9 0-15,-4 6 0 0,4 7 0 0,-1-7 0 16,-2-3 0-16,2 3 8 0,1 1-8 0,-4 2 0 16,4-3 0-16,-1 0 0 0,1 0 8 0,-1 4-8 15,1 2 0-15,0-2 8 0,3-1-8 0,0 3 0 16,-7-2 9-16,4 5-9 0,-1-5 0 0,1 5 8 15,3 1-8-15,-3-1 0 0,0-2 0 0,-1-1 0 16,1 4 0-16,-4-1 0 0,4 1 0 0,-4 0 0 0,0-1 0 16,0 1 0-16,0-7 12 0,-3 7-3 15,3-1 0-15,0 1 0 0,0-7-9 0,0 7 0 0,-3-4-10 16,3-2 10-16,-4 5 0 0,4-6 0 0,1 7 0 16,-1-3 0-16,3-4 0 0,-3 6 0 0,-3-5 8 0,3 5-8 15,0 1 0-15,0-4 0 0,4 4 0 16,-4-4 0-16,-3 4 8 0,3 0-8 0,-4 5 0 0,4-2 0 15,1 3 0-15,-1-3 0 0,0-4 0 0,0 4 0 16,4 3 0-16,-4-3 0 0,3-4 0 0,-6 1 0 16,3 0 0-16,0-1 0 0,0 1 0 0,4 2 0 15,-4-2 0-15,-3 6 0 0,3-7 0 0,-4 4 0 16,1-3 8-16,3-1-8 0,-3 1 0 0,-1 3 0 16,4-4 0-16,-3 1 0 0,3-1 0 0,-3 1 0 0,3 0 0 15,-4-1 0-15,8 1 0 0,-4-1 0 0,0 1 8 0,0 3-8 16,4-4 0-16,-4 1 0 0,0 3 0 0,4-4 0 15,-1 1 0-15,1 6 0 0,0-7 0 0,-4 4 0 16,3-3 0-16,-3-1 0 0,-3 4 0 0,3-3 0 16,0 5 0-16,4-5 0 0,-4 3 0 0,-3-4 0 15,3 1 0-15,-4 3 0 0,4-4 0 0,1 1 0 16,-5-1 0-16,1 1 0 0,-1 0 11 0,1-1-11 16,-1 4 10-16,-3-3-10 0,4-1 0 0,-4 7 0 15,4-3 0-15,-8-4 0 0,4 1 0 0,-3 3 0 16,3 6 0-16,-7 0 0 0,0 0 0 0,7-4 0 15,-4-5 0-15,-3 9 0 0,0 0 0 0,0 0 0 16,8-6 0-16,-8 6 0 0,0 0 0 0,0 0 0 16,3-3 0-16,-3 3 0 0,0 0 0 0,0 0 0 15,0 0 0-15,0 0 0 0,0 0-9 0,0 0-2 0,0 0 0 0,0 0 0 32,0 0-52-32,0 0-10 0,0 0-3 0,0 0 0 15,0 0-125-15,7 0-26 0</inkml:trace>
  <inkml:trace contextRef="#ctx0" brushRef="#br0" timeOffset="65433.61">13741 7179 1310 0,'0'0'58'16,"0"0"12"-16,0 0-56 0,0 0-14 0,-4-9 0 0,4 9 0 0,0 0 92 0,0 0 16 15,0 0 4-15,0 0 0 0,0 0-15 0,0 0-2 16,0 0-1-16,0 0 0 0,0 0-15 0,0 0-3 15,0 0-1-15,0 0 0 0,0 0-23 0,11 9-5 16,-11-9-1-16,7 9 0 0,0-2-30 0,-4 2-7 16,1 0-1-16,-1 1 0 0,5 5-8 0,-8-2 8 15,3 3-8-15,1 3 8 0,-1-1-8 0,1 1 12 16,-4-3-12-16,0 3 12 0,0-1 5 0,3-2 2 16,4 3 0-16,-3 0 0 0,-1-4-3 0,1 4-1 15,3-3 0-15,0-4 0 0,-4 4-5 0,4-6-1 16,-7 5 0-16,4-2 0 0,-4-4 1 0,4 1 0 15,-4-4 0-15,0 3 0 0,-4 1-10 0,4-1 8 0,-4-3-8 16,1-2 8-16,3-4-8 0,-7 9 0 0,0-3 0 0,3 4 0 31,-3-1-60-31,4-3-16 0,-4-3-4 0,0 4-1067 0</inkml:trace>
  <inkml:trace contextRef="#ctx0" brushRef="#br1" timeOffset="71232.36">14302 7427 1324 0,'0'0'59'0,"0"0"12"0,0 0-57 0,0 0-14 16,0 0 0-16,0 0 0 0,10 0 165 0,4 0 31 15,-3-7 5-15,3 7 2 0,-3 0-159 0,3 0-32 16,-4-3-12-16,4 3 8 0,-3-6-8 0,0 6 0 16,3 0 0-16,-4 0 0 0,1 0 0 0,3 0 0 15,0 0 0-15,0-3 0 0,0 3 0 0,0 0 8 16,1 0-8-16,2 0 8 0,-3 0 20 0,4 3 3 16,3-3 1-16,-3 0 0 0,3 0-4 0,0 6-1 15,4-3 0-15,-1-3 0 0,8 7-15 0,-4-4-4 16,4-3 0-16,-4 0 0 0,8 6-8 0,-5-3 0 15,-2-3 0-15,2 6 0 0,1-6 8 0,3 4-8 16,1-4 8-16,-1 0-8 0,0 0 13 0,1 0-2 0,-1 0-1 16,-3 6 0-16,6-6 7 0,1 0 2 0,0 9 0 15,-4-9 0-15,1 7 1 0,-1-4 0 16,-3-3 0-16,3 9 0 0,-3-9 0 0,3 6 0 0,0-3 0 0,7-3 0 16,1 7-5-16,-1-4-1 0,-3-3 0 0,0 0 0 15,3 6 6-15,-3-6 0 0,0 3 1 16,3 4 0-16,-7-7-29 0,4 0-7 0,0 0-1 0,0 0 0 15,-4 0 16-15,4 0 0 0,0 0 0 0,3-7 10 16,0 7 8-16,4 0 2 0,-4 0 0 0,1 7 0 16,-1-7-20-16,0 0 0 0,-6 0 0 0,6 0 0 15,-3 0 8-15,3-7-8 0,4 7 12 0,-4 0-12 16,4 0 12-16,-3 0-12 0,-1 0 12 0,4 7-12 16,-4-7 11-16,0 0-11 0,1 0 10 0,3 6-10 0,-4-6 0 15,4 0 8-15,3-6-8 0,-3 6 0 0,0 6 0 16,-4-3 0-16,4-3 0 0,-4 0 0 15,1 6 0-15,-4-3 8 0,-1 4-8 0,5-7 0 0,-4 3 0 0,-1-3 0 16,8 6 0-16,-7-6 0 0,-4 3 0 0,4-3 0 16,3 6 0-16,1-2 0 0,-4 2 9 0,-1-6-1 15,1 3 0-15,4 3 0 0,-5 1-8 16,-2-4 12-16,2 3-12 0,1-3 12 0,4 3 8 0,-8-2 1 16,0-4 1-16,4 6 0 0,0-3-22 0,3-3 0 15,-3 6 0-15,-4-6 0 0,4 10 0 0,-4-10-16 16,1 6 2-16,-1-3 1 0,-3-3 13 0,-4 9 0 0,7-9 0 15,-3 7 0-15,0-7 0 0,3 3 0 0,-3-3 0 16,-1 6 0-16,1-3 0 0,3-3 0 0,1 7 9 0,-1-4-9 16,-3-3 0-16,-1 6 0 0,1-3 0 0,0 3 0 15,0-6 0-15,-1 0 0 0,5 7 0 16,-5-4 0-16,1-3 0 0,3 6 0 0,-3-3 0 0,3-3 0 16,1 6 0-16,3-2 0 0,-1-4 0 15,-2 9 0-15,-1-3 0 0,0-6 0 0,-3 10 0 0,0-4 0 16,3-3 0-16,-3 6 0 0,-1-2 0 0,5-4 0 15,-1 3 0-15,0-3 0 0,1 4 0 0,-1-4 0 16,4 3 10-16,-1-6-1 0,1 9 0 0,0-9 0 16,-4 7-9-16,1-4 0 0,2-3 0 0,-2 0 0 15,-1 0 0-15,4 6 0 0,0-6 0 0,-1 0 0 16,1 0 8-16,0 0 0 0,0 0 0 0,0 0 0 16,-1 3-8-16,-2-3 0 0,-1 6 0 0,0-6 0 15,1 0 0-15,-1 4 0 0,0-4 0 0,0 0 0 0,4 0 0 16,0 0-9-16,3 6 9 0,-3-3-13 0,0-3 13 15,0 0 0-15,-4 6 0 0,4-6 0 0,-4 3 0 16,0 4 0-16,1-7 0 0,-1 0 0 0,0 0 0 0,4 0 0 16,-4-7 0-16,4 4 0 0,-4 3 0 15,4 0 0-15,0 0 0 0,-4 0 0 0,-6 0 8 0,-1 0-8 16,7 0 0-16,0 3 0 0,-3 4 8 0,0-7-8 16,0 6 0-16,3-3 0 0,-3-3 8 0,-1 0-8 15,1 0 0-15,0 0 0 0,3 0 8 0,-3 6-8 16,0-6 0-16,-4 0 0 0,7 0 0 0,-3 0 0 15,0 0 0-15,-1 0 0 0,-6 3 0 0,3-3 0 16,0 0 0-16,1 0 0 0,-5 0 0 0,1 7 0 16,0-7 0-16,3 0 0 0,0 3 0 0,0-3 0 0,1 0 0 15,2 0 0-15,5 0 0 0,-5 0 0 0,-6 6 0 16,7-6 0-16,0 3 0 0,3-3 0 0,-7 0 0 0,0 7 0 16,4-4 0-16,-4-3 0 0,1 0 0 0,2 6 0 15,-2-6 8-15,2 6-8 0,-2-3 0 0,2-3 0 16,-3 0 0-16,4 0 0 0,0 7 0 0,-4-4 0 15,0-3 0-15,4 0 0 0,3 9 0 0,-3-9 0 16,0 6 0-16,-4-2 0 0,4-4 0 0,-4 9 0 16,0-9 0-16,1 6 0 0,-5-6 0 0,5 3 0 15,-1-3 8-15,0 7-8 0,0-7 0 0,4 0 0 16,0 0 0-16,-4 9 0 0,0-9 0 0,4 6 0 16,-4-3 0-16,0-3 0 0,4 7 0 0,-4-4 0 15,-3-3 10-15,3 6-10 0,0-3 8 0,-3-3-8 0,0 0 0 16,3 7 0-16,-3-7 0 0,-1 0 0 0,5 0 0 15,-5 0 0-15,5 0 0 0,-5 0 0 0,8 3 0 16,-7-3 8-16,-1 0-8 0,1 0 0 0,-4 6 10 16,4-6-10-16,-4 0 12 0,0 6-12 0,0-3 8 0,1-3-8 15,-5 7 0-15,1-4 0 0,0-3 0 0,-4 0 0 16,0 6 0-16,0-6 0 0,0 3 8 0,-3-3-8 16,3 0 0-16,-4 0 0 0,1 0 0 0,-1 0 0 15,1 0 8-15,0-3-8 0,-1-3 0 0,-3 6 0 16,4 0 0-16,-4 0 0 0,0-3 8 0,0 3-8 15,0 0 0-15,-7 0 0 0,7 0 8 0,-7 0-8 16,7-7 9-16,-7 7-9 0,0 0 8 0,0 0-8 16,0 0 0-16,0 0 9 0,0 0-9 0,0 0 0 0,0 0 0 15,0 0 0 1,0 0-22-16,0 0-3 0,0 0-1 0,0 0 0 16,0 0-82-16,0 0-16 0,7 0-3 0,-7 0-1 15,7 0-23-15,0 0-5 0,-7 0 0 0,0 0-1 0</inkml:trace>
  <inkml:trace contextRef="#ctx0" brushRef="#br1" timeOffset="84911.08">24271 7251 759 0,'0'0'33'0,"0"0"8"0,0 0-33 0,0 0-8 0,0 0 0 0,0 0 0 16,0 0 47-16,0 0 7 0,0 0 2 0,0 0 0 15,0 0-10-15,0 0-2 0,0 0 0 0,0 0 0 16,0 0-12-16,0 0-4 0,0 0 0 0,0 0 0 16,0 0 26-16,0 0 5 0,0 0 1 0,7 0 0 15,-7 0-1-15,7 9 0 0,0-2 0 0,-3-4 0 16,-4-3-15-16,3 6-4 0,1 4 0 0,3-1 0 16,-4 7-12-16,-3-4-2 0,4-6-1 0,0 4 0 15,-1 9-5-15,1-4-2 0,-1-2 0 0,-3 9 0 16,4-3-18-16,-1-1 0 0,-3 1 0 0,4 0 0 15,-1 0 0-15,1 6 0 0,-1-9 0 0,-3 2 0 16,4-5 8-16,-4 3-8 0,7-1 0 0,-4-5 0 16,-3-1 22-16,4 1-2 0,3-1-1 0,-4 0 0 15,1 1-19-15,-4-10 0 0,4 6 0 0,-1 4 0 16,-3-1-29 0,4-6-10-16,-4-3-1 0,0 6-1 0,0 4-92 0,-4-1-19 15,1-3-3-15,-1 4-308 0,0-1-61 0</inkml:trace>
  <inkml:trace contextRef="#ctx0" brushRef="#br1" timeOffset="85612.02">24811 7276 730 0,'0'0'32'0,"0"0"8"0,0 0-32 0,0 0-8 0,0 0 0 0,0 0 0 15,0 0 52-15,7 0 10 0,-7 0 2 0,7-6 0 16,-7 6 6-16,7 0 2 0,-3-3 0 0,3-4 0 16,3 7-4-16,-6 0 0 0,-4 0 0 0,0 0 0 15,7 0-10-15,0 0-2 0,3 10-1 0,-3-4 0 16,-3-3-27-16,3 10-6 0,-3-4-1 0,-1 1 0 15,1 2-1-15,-1-6 0 0,-3-6 0 0,4 13 0 16,-1 9-4-16,-3-10-2 0,4 4 0 0,-4 3 0 16,3-3-14-16,-3-4 8 0,4 4-8 0,-4 3 0 0,-4-4 0 15,4-2 0-15,0 3 0 0,0-7 0 0,-3 7 0 16,3-4 0-16,0-2 0 0,0-1 0 0,0 4 0 16,0-10-18-16,0-3 4 0,-4 9 1 15,4-9-39-15,0 0-8 0,0 10-2 0,0-10-686 16</inkml:trace>
  <inkml:trace contextRef="#ctx0" brushRef="#br1" timeOffset="85937.13">24723 7502 1432 0,'0'0'64'0,"0"0"12"0,0 0-60 0,0 0-16 0,0 0 0 0,0-10 0 15,3 7 42-15,-3-3 6 0,7-3 0 0,-3 6 1 16,-1-4-14-16,4-2-3 0,0 3-1 0,0-4 0 16,4 10-2-16,0-3 0 0,-1-3 0 0,4 3 0 15,-3-4-17-15,3 7-3 0,0-9-1 0,4 9 0 16,-1 0-8-16,5 0 12 0,-1-3-12 0,-4 3 12 15,-2 0 56-15,2 0 11 0,4 0 2 0,-3 0 1 16,0 0-99-16,-1 0-20 0,1 0-4 0,0 3-1 16,-4-3 19-16,0 0 4 0,0 0 1 0,0 6 0 15,0-6-21-15,0 0-4 16,-3 0-1-16,-1 0-780 0</inkml:trace>
  <inkml:trace contextRef="#ctx0" brushRef="#br1" timeOffset="86738.81">25298 7195 403 0,'0'0'36'15,"0"0"-36"-15,0 0 0 0,0 0 0 0,0 0 264 0,0 0 45 16,0 0 10-16,0 0 1 0,0 0-240 0,10 0-48 16,-3 0-9-16,0 0-3 0,0 3-8 0,4-3-1 15,0 0-1-15,-1 0 0 0,1 0 3 0,3 0 1 16,0 0 0-16,4 0 0 0,-1 0 12 0,4 0 2 15,-3 0 1-15,0 0 0 0,-4 0-6 0,3 0-2 16,1 0 0-16,0 0 0 0,-1 0 11 0,-2 0 3 16,2 0 0-16,1 0 0 0,-4 0-35 0,0 0 0 15,-3 0-10-15,3 0 10 0,-4 6 0 16,1-6 0-16,-1 3 9 0,1-3-1 0,0 6-8 0,-4-2 0 16,3-4-8-16,-3 0 8 0,4 6 0 0,-11-6 0 15,0 0 0-15,0 0 11 0,7 0-3 0,-7 0 0 16,0 0 0-16,0 0 0 0,0 0-8 0,0 0 10 15,0 9-10-15,0-9 10 0,-4 10-1 0,1-4 0 16,-4-3 0-16,0 6 0 0,-4-2-9 0,4 2 8 0,-3-6-8 16,3 10 8-16,-4-4-8 0,0 1 0 0,-3-1 0 15,4 0 0-15,-4 1 0 0,3 6 0 0,-3-4 0 16,3-3 0-16,1 7 0 0,-1 0 0 0,1-4 0 0,-1 4 0 16,0-3 0-16,1 9 0 0,3-10 0 0,0 7 0 15,0-10 13-15,3 7 1 0,1 3 0 16,-1-4 0-16,-3-5-14 0,0-1 9 0,7 7-9 0,-4-7 8 15,1 1 8-15,-1-1 0 0,1 1 1 0,-1-1 0 16,4 0-17-16,-3 1 0 0,-4-1 0 0,3-2 0 16,1 2 0-16,-1 0-16 0,-3 1 2 0,0-1 0 15,0-3 24-15,0 4 5 0,0-1 1 0,0-6 0 16,0 4-16-16,3 2 0 0,4-9 0 0,-3 0 0 16,-4 9-19-16,7-9 3 0,0 0 1 0,0 0 0 15,-4 7-19-15,4-7-4 0,0 0-1 16,0 0-587-16,0 0-118 0</inkml:trace>
  <inkml:trace contextRef="#ctx0" brushRef="#br1" timeOffset="87652.45">26155 7207 748 0,'0'0'67'0,"0"0"-54"0,0 0-13 0,0 0 0 16,0 0 157-16,0 0 29 0,0 0 6 0,0 0 0 15,-7 0-152-15,7 0-30 0,-7 0-10 0,-4 0 0 16,-3 0 0-16,4 0 0 0,3 0-14 0,-4 0 5 16,4 0-3-16,-4 0-1 0,-3 6 0 0,0-2 0 0,3-4 13 15,-3 6 0-15,0-6 0 0,0 9 0 16,0-9 15-16,0 10 2 0,0-4 1 0,3-3 0 0,-3 3 32 15,0 4 6-15,0-7 2 0,0 3 0 0,3 4-40 0,1-1-8 16,3 0-2-16,0 1 0 0,-1-1-8 0,5 1 0 16,-1-4 9-16,1 3-9 0,3-9 0 0,-4 7 0 15,8 2 0-15,-4 0 0 0,0-9 0 0,0 0 12 16,0 0 0-16,0 0-1 0,7 3-11 0,-7-3 8 16,7 10-8-16,-7-10 8 0,4 6-8 0,6-6 12 15,-3 10-12-15,0-10 12 0,-7 0 2 0,11 6 1 16,-4-3 0-16,3-3 0 0,1 6-7 0,-4-3-8 15,4-3 11-15,-1 10-11 0,1-4 0 0,-1-3 0 16,1 3 0-16,3 4 0 0,-3-7 0 0,3 10 0 16,0-10 0-16,-4 6 0 0,5 0 0 0,-5 1 0 0,1-4 0 15,-1 4 0-15,-3-1 0 0,4 0 0 0,0 1 0 16,-4-1 0-16,0 1 0 0,0 5 0 0,-4-8 0 0,4 2 0 16,-3 0 0-16,-1 4 0 0,1-7 0 0,-4 4 0 15,0-1 0-15,-4 7 0 0,4-7 0 0,-3 1 0 16,-1-7 0-16,-3 6 0 0,0 4 0 15,0-4 0-15,0 0 0 0,0 1 0 0,0-1 0 0,0-6 0 16,-4 4 0-16,1 2 0 0,3-9 0 0,-4 9 0 16,1-9 0-16,-1 7 0 0,4-4 0 0,-4-3 0 15,1 0 0-15,-1 0 0 0,1 0 0 0,-1 0 0 16,0 0 8-16,1 0-8 0,-4 0 0 0,3 0 0 16,-3 0 8-16,3-3-8 0,1-4 0 0,-1 7 0 15,4 0 8-15,0-3-8 0,0-3 0 0,4 6 0 0,-4-9 10 16,3 2-10-16,4 7 8 0,0-9-8 0,0 0 12 15,4-1-2-15,-1 1-1 0,1-1 0 0,6-5 6 16,-3 2 1-16,4-3 0 0,3-2 0 0,0-1-1 0,0 0 0 16,0-6 0-16,4 6 0 0,0-6 1 15,-1 6 0-15,1-6 0 0,-1 6 0 0,-2-6-16 0,-5 6 9 16,4 1-9-16,-3-1 8 0,-1 0 0 0,-3-3 0 16,4 3 0-16,-4 7 0 0,4-4-8 0,-4 0 8 15,0 4-8-15,-4-4 8 0,4 7-8 0,-3-1 0 16,-1 1 0-16,4 3 0 0,-3 2-16 0,-4 4 2 15,4-6 0-15,-4 6 0 16,0 0-97-16,0 0-19 0,0 0-4 0,0 0-651 0</inkml:trace>
  <inkml:trace contextRef="#ctx0" brushRef="#br1" timeOffset="88182.06">26441 7154 403 0,'0'0'36'0,"0"0"-36"0,0 0 0 0,0 0 0 0,0 0 198 0,0 0 33 16,0 0 6-16,0 6 2 0,0-6-185 0,3 10-37 16,-3-10-7-16,-3 6-2 0,-1-3 13 0,-3 6 3 15,4-2 0-15,-4 2 0 0,-1-6-13 0,1 7-3 16,0-1 0-16,0 7 0 0,-3-7 20 0,-1 7 3 16,4-7 1-16,-3 1 0 0,2 8-7 0,1-2-1 15,0-7 0-15,0 1 0 0,0-1-9 0,4 7-3 16,-4-7 0-16,3 4 0 0,1-7-3 0,-1 4-1 15,1-1 0-15,3 0 0 0,-4-2 20 0,4 2 3 16,0-6 1-16,0-3 0 0,0 10-20 0,0-10-3 16,0 0-1-16,7 9 0 0,-3-3 7 0,-1 4 1 15,-3-10 0-15,7 6 0 0,0-3 0 0,-3 3 0 0,3-3 0 16,0 4 0-16,0-7 5 0,0 3 2 0,0-3 0 16,4 0 0-16,-4 0-12 0,0 0-3 0,3 0 0 15,1-3 0-15,3-4-8 0,-3 7 0 0,3-3 0 0,0-3 0 16,0 3 0-16,0-3 0 0,4-4 0 15,-1 4 0-15,1 3 0 0,0-3 0 0,-8 2-14 0,4-2 5 32,0 6-41-32,-3-3-8 0,-11 3-2 0,7-6 0 15,0 3-99-15,0-4-20 0,0 7-4 0,0-3-1 0</inkml:trace>
  <inkml:trace contextRef="#ctx0" brushRef="#br1" timeOffset="88603.69">26695 7107 403 0,'0'0'17'0,"0"0"5"0,0 0-22 0,0 0 0 0,0 0 0 0,0 0 0 16,0 0 157-16,0 0 27 0,0 0 6 0,0 0 1 15,0 0-102-15,0 0-20 0,0 0-4 0,0 0-1 16,-7 9 6-16,7-9 1 0,-4 6 0 0,1-2 0 16,-4 5-8-16,7 0-2 0,0 1 0 0,0-4 0 15,-4 10-29-15,4-4-7 0,0-2-1 0,0-1 0 16,4 7 20-16,-1-1 3 0,1 4 1 0,-4 0 0 15,0 6-21-15,0-6-4 0,0 0-1 0,0 9 0 16,-4-3 9-16,1 3 1 0,-1-3 1 16,-3 4 0-16,0-4-25 0,0 0-8 0,7-3 0 0,-4 3 0 15,-6-6 0-15,-1 0 0 0,4 6 0 0,0-7 0 16,-4 1 0-16,1-3 0 0,3 3 0 0,0 0 0 16,3-4 0-16,-3 4 0 0,0 0 0 0,0-3-665 15,4 2-137-15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4:38:48.09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4710 4313 1807 0,'-25'-6'80'0,"14"6"16"0,-3 0-76 0,-3 0-20 0,-1 0 0 0,-7 0 0 16,-3 6 29-16,0-3 3 0,0 3 0 0,-1-3 0 15,-2 4 10-15,-5 2 2 0,1-3 1 0,0-3 0 16,-1 4-30-16,1-4-7 0,-4-6 0 0,-3-4-8 16,0 7 40-16,-11-9 0 0,0 9 1 0,-4-3 0 15,-3-3-15-15,8-1-3 0,-8 4-1 0,0-3 0 16,-11-3 22-16,1 9 5 0,-5 0 1 0,1 0 0 16,-7 0 5-16,7 6 1 0,-7-3 0 0,0 3 0 15,-7 4-39-15,3-1-7 0,0 0-2 0,11 7 0 16,-3-3 3-16,3-4 0 0,-8 7 0 0,8 3 0 15,11-10-11-15,-8 7 0 0,11-7 0 0,0 7 0 16,4-4 0-16,6-2 0 0,5 5 0 0,-5-5 0 16,8-1 0-16,-4 1 0 0,4-4 0 0,3 3 0 0,0-9 0 15,4 3 0-15,3 4 0 0,4-7 0 0,3 0 0 16,0 6 0-16,11-3-8 0,-7-3 8 0,11 6 0 0,-5-3 12 16,8-3-2-16,4 7 0 0,3-7-1 0,0 0 0 15,0 0 0-15,3 3 0 0,4 3-9 0,8-3 0 16,9 4 0-16,8-4 0 0,-4-3 0 0,18 6 0 15,7-12 0-15,7 6 0 0,7 0 0 0,4-10 0 16,6 1 0-16,15-1 8 0,3-2-8 0,0-1 0 16,-3 4 0-16,10 0 0 0,4-10 0 0,-3 9-11 15,2 1 3-15,1 0 0 16,-7-1-16-16,7 1-4 0,3 2 0 0,-10 4-790 16,-4 3-158-16</inkml:trace>
  <inkml:trace contextRef="#ctx0" brushRef="#br0" timeOffset="11174.63">13497 4617 864 0,'-14'-6'76'0,"-7"3"-60"0,3-4-16 0,-3-2 0 16,-7 6 48-16,0-7 6 0,-32-5 2 15,10 5 0-15</inkml:trace>
  <inkml:trace contextRef="#ctx0" brushRef="#br0" timeOffset="22548">20154 6724 1602 0,'-24'-9'71'0,"9"9"14"0,-2 0-68 0,-4-3-17 0,-1-4 0 0,5 1 0 16,-4 3 120-16,3-3 21 0,0 3 4 0,1-4 1 15,-1-2-60-15,4 9-12 0,0-3-2 0,0-3-1 16,3 6-34-16,-3 0-6 0,3 0-2 0,1 0 0 16,-1 0-17-16,4 0-3 0,0 0-1 0,7 0 0 15,0 0 7-15,0 0 1 0,0 0 0 0,0 0 0 16,0 0 19-16,0 0 4 0,11 0 1 0,3 9 0 16,0-9-26-16,0 6-5 0,7-6-1 0,0 3 0 15,4-3 9-15,7 7 2 0,3-7 0 0,7 3 0 16,4-3-9-16,-3 0-2 0,3 6 0 0,-1-6 0 15,1 0-8-15,-3 0 0 0,2 0 0 0,1 0 0 16,-3 0 0-16,3 0 0 0,-4-6 0 0,0 6 0 16,4-10 0-16,-4 7 0 0,-3-3 0 0,0 3 0 15,-4-3 10-15,-3-4 10 0,-4 4 1 0,-3 3 1 0,0-4-10 16,-4 4-1-16,-4-3-1 0,5 3 0 0,-5-3-1 0,1 2 0 16,-4-2 0-16,4 6 0 0,-4-3 2 0,3-3 0 15,-3 6 0-15,-3 0 0 0,3 0-11 0,0 0 0 16,0 0 0-16,-3 0 0 0,3 0 0 0,-7 6 0 15,4-6 0-15,-4 3 0 0,-7-3-9 0,0 0 9 16,0 0 0-16,0 0 0 0,0 0 0 0,0 0 0 16,0 0 0-16,-11-3 0 0,1-3 11 0,-4 3-1 15,-4-4 0-15,0 7 0 0,4-9-2 0,-4 3 0 16,1 6 0-16,-1-10 0 0,1 7 3 0,2-3 0 16,-2-4 0-16,3 7 0 0,0-3-11 0,-1 0 8 15,5 3-8-15,-4-4 8 0,0 4 4 0,3-3 1 16,1 3 0-16,-5-3 0 0,5 2-13 0,-1-2 0 15,1 6 0-15,3-3 0 0,0-3 0 0,3 6 0 0,-3 0 0 16,7 0 0-16,0 0-11 0,0 0-1 0,0 0-1 0,0 0 0 16,0 0 13-16,0 0 0 0,11-3 0 0,3 3-9 15,0 3 9-15,3-3-12 0,-2 6 12 0,2-3-12 16,4-3 4-16,0 6 0 0,8-2 0 0,-5-4 0 16,8 6 8-16,-4-3-13 0,8 3 5 0,-5-3 8 15,1-3-11-15,-4 7 11 0,1-4-8 0,-5 3 8 16,1-6 0-16,-4 9 0 0,-7-9 0 0,0 7 8 15,-3-4-8-15,0-3 0 0,-11 0 0 0,0 0 0 16,0 0 11-16,0 0-3 0,0 0 0 0,0 0 0 16,0 0 8-16,0 0 0 0,0 0 1 0,-4 9 0 15,-3-2-1-15,3-4 0 0,1 3 0 0,-1-3 0 0,1 3-8 16,-1 4-8-16,-3-10 12 0,0 9-12 0,0 1 12 16,-3-4-4-16,3 3 0 0,-1 1-8 0,-2-1 0 15,-1 1 0-15,-3 5 0 0,4-2 0 0,-5 2-13 0,1-5 3 16,4 5 1-16,-4-2-943 15,0 3-188-15</inkml:trace>
  <inkml:trace contextRef="#ctx0" brushRef="#br0" timeOffset="23878.55">27450 3413 403 0,'3'-3'36'0,"1"-13"-36"0,-1 7 0 0,1-7 0 16,3 3 336-16,0-9 60 0,0 4 12 0,0-4 2 16,0 0-306-16,4 0-62 0,-4 0-12 0,-4 3-2 15,1-9 6-15,-1 9 2 0,-3-6 0 0,0 6 0 16,-7 3-36-16,0 7-20 0,-3-4 2 0,-8 4 1 16,-3 3-11-16,-7 12-3 0,-15 7 0 0,-6 2 0 15,-11 10 11-15,-11 13 1 0,-6 9 1 0,-4 6 0 16,-4 1 18-16,-3 15 11 0,-8 6-2 0,-2 10 0 15,-1 12 3-15,11-6 0 0,-1 0 0 0,8-4 0 0,4 4 14 16,10-3 3-16,10-6 1 0,11-4 0 0,11-6 0 0,10-6 0 16,15 0 0-16,13-10 0 0,8 4-5 0,10-13-1 15,11-3 0-15,14-7 0 0,3-8-12 0,11-4-2 16,0-6-1-16,14-19 0 0,11 0 2 0,3-19 0 16,4 0 0-16,-1-9 0 0,8-7-3 0,0-15-8 15,10 3 12-15,-10-16-4 0,-4 7-8 0,-6-19-12 16,-1 3 2-16,-4-10 1 0,-6 4 9 0,-7-7 0 0,-15-3 10 15,-7 10-10-15,-10-4 56 0,-11 4 6 0,-13 6 1 16,-5 0 0-16,-10 9 33 0,-10 0 8 16,-12 7 0-16,-2 2 1 0,-8 10-61 0,-10 4-12 0,-4 2-2 15,0 4-1 1,4 15-44-16,6 0-9 0,1 13-1 0,3-4-1 16,4 10-193-16,7 0-38 0</inkml:trace>
  <inkml:trace contextRef="#ctx0" brushRef="#br0" timeOffset="24781.01">28109 6796 964 0,'43'-37'43'0,"-26"18"9"0,1-6-42 0,-7-3-10 16,-1-1 0-16,-6-2 0 0,-4 9 0 0,-11-3 0 15,-10 6 0-15,-7 3 0 0,-11-2 44 0,0 11 12 16,-7-2 4-16,-10 9 0 0,-8-3 12 0,-6 6 2 0,-11-3 1 15,3 16 0-15,4-7 73 0,-4 10 14 16,1 0 3-16,-1-4 1 0,0 14-45 0,4-4-9 16,0 9-1-16,14 1-1 0,4 5-70 0,6 4-15 0,8 0-2 15,7 0-1-15,7 3-22 0,6-3-8 0,5 6 0 0,6-3 0 16,8-3-12-16,10 0-3 0,3 3 0 16,8-3 0-16,7 0-1 0,10-6-1 0,11 5 0 15,10-8 0-15,15-1 9 0,-1-5 3 0,8-4 0 0,7-6 0 16,3-10 1-16,7-3 0 0,4-6 0 0,-4-6 0 15,-7-3-3-15,4-7 0 0,91-37-15 16,-98 24 30-16,-11-5 0 0,-7 3 0 16,-7-10 0-16,-14 3 25 0,-4-6-1 15,-6 7-1-15,-12-14 0 0,-6 8 10 0,-7-14 3 0,-4 4 0 0,-7-7 0 16,-7-3-8-16,-4 7-2 0,-7 3 0 0,-6-1 0 16,-12 7-46-1,-9-3-10-15,-8 3-2 0,-7-3 0 0,-7 12-10 0,-4 4-2 0,1-4-1 16,6 13-965-16</inkml:trace>
  <inkml:trace contextRef="#ctx0" brushRef="#br0" timeOffset="25268.6">23315 2397 1843 0,'25'0'81'0,"-8"6"18"0,12 3-79 0,2 1-20 0,8 9 0 0,4 9 0 16,6 6 0-16,4 10 0 0,7-6 0 0,7 12 0 15,7-3-9-15,4-3-3 0,-4 0 0 0,3 0 0 16,1 3 12-16,-1-13 0 0,8 4 0 0,0 6 0 15,3-10 0-15,-3 1 11 0,-4 3-3 0,7-10 0 0,0 6 32 16,0-6 5-16,1 7 2 0,-8-1 0 0,-4 1-26 0,4-16-5 16,4 9 0-16,0-9-1 0,-8 6-7 0,1 0-8 15,-7-9 11-15,-8 2-11 0,-6-5 0 0,-5 6 0 16,-2-3 0-16,-4 2 0 16,0-2-59-16,-11 0-5 0,-7-4-2 0,-3 4-503 15,-8-4-101-15</inkml:trace>
  <inkml:trace contextRef="#ctx0" brushRef="#br0" timeOffset="25807.46">26134 3137 2800 0,'-11'-35'62'0,"4"17"13"0,0-1 2 0,-7-9 1 0,0-1-62 0,-4-2-16 0,1-7 0 0,-5 4 0 16,8-1-52-16,-3-2-12 0,-4 2-4 0,-1 1 0 0,1-4 40 0,-4 10 7 15,4-7 1-15,-7 7 1 16,0 0-19-16,0 3-4 0,-4 0-1 0,0 6 0 0,0 0 19 16,1 0 4-16,2 4 1 0,1-1 0 0,4 3 19 15,2 7 11-15,5-3-2 0,6-1 0 0,-3 7-9 0,7-3-11 16,0 6 3-16,7 0 0 16,7 9-35-16,0 1-6 0,4-1-2 15,3 7 0-15,0-4 3 0,7 13 1 0,4 1 0 0,3 2 0 0,0 0 32 16,4 3 7-16,-4 1 8 0,4 2-13 0,0 1 13 0,3 2 0 15,-3-2-10-15,-1-7 10 0,-2 3 0 0,-1-2 10 16,4-1-1-16,-4-3 0 0,-11 3 28 0,1 0 6 16,-7-3 1-16,-4-6 0 0,0 9 12 0,-4-2 4 15,-3-8 0-15,-3 7 0 0,-4-6 6 0,0 0 2 0,-4 3 0 16,-7 0 0-16,-3-3-13 0,-3 6-3 0,-1-6 0 0,4 3 0 16,-8-10-32-16,5 7-6 0,-8 0-2 15,0 6 0-15,1-9-3 0,-5 2-1 0,-3 1 0 16,-3 0 0-16,0 0-23 0,-1 6-5 0,-2 0 0 0,-1 3-794 15,7 7-158-15</inkml:trace>
  <inkml:trace contextRef="#ctx0" brushRef="#br0" timeOffset="26353.38">24966 10848 853 0,'-28'25'37'0,"17"-6"9"0,-6 9-37 0</inkml:trace>
  <inkml:trace contextRef="#ctx0" brushRef="#br0" timeOffset="26871.69">27450 9534 2617 0,'-11'0'57'0,"-7"-6"12"0,-10 2 3 0,-7-2 2 0,-7 3-59 0,-8 3-15 0,1-6 0 0,-8 12 0 16,1 3-16-16,-1 1-5 0,5 9-2 0,-5 9 0 15,1 6 23-15,-1 10 0 0,1 0 12 0,-4 10-4 16,0 2-8-16,0 7 0 0,10 6-12 0,5 3 12 16,6 0 0-16,4-9 0 0,6-1 0 0,5 1 8 15,6 0-8-15,4 0-9 0,7-1 9 0,7-2-13 16,3-4-24-1,11-6-5-15,1-3-1 0,9-3 0 0,8-3-3 0,7-10-1 16,7-5 0-16,3 2 0 0,8-13 15 0,-1 4 2 0,0-9 1 16,4-4 0-16,0-3 29 0,4-6 0 0,6-3 0 0,8-4 0 0,-4 1 33 15,0-7 7-15,-7-6 0 0,-3-3 1 0,-4-3-12 16,-4-7-2-16,4-8-1 0,-7 5 0 0,-7-6 10 0,-7 0 1 16,-8-3 1-16,-6-3 0 0,-11 3-10 0,-7-3-1 15,-7-4-1-15,-10 1 0 0,-11-3-18 0,-8-4-8 16,-2 7 0-16,-5-4 8 0,-6 4 22 0,-11 0 4 15,-3-1 1-15,-8 10 0 0,-10 1-35 0,0 5 0 16,-7 3 0-16,7 7 0 16,3 3-33-16,-3 0-4 15,0 13-1-15,0 2 0 0,0 10-90 0,7 3-19 0,3 7-3 0,8 15-842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23:40.26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4695 2362 2905 0,'-10'-37'64'0,"-1"24"12"0,1-9 4 0,-1 0 2 0,1-3-66 0,-5 0-16 16,5 3 0-16,-1-3 0 0,4 0 23 0,-3 6 1 16,-4-6 0-16,6 6 0 0,-2 0-6 0,-1-6-1 15,-3 0 0-15,0 13 0 0,0-13-9 0,-11 6-8 16,1 0 12-16,2 0-12 0,-9 3 0 0,-5 1 0 16,5 5 0-16,-12 1-9 0,5-10-3 0,-19 16-1 0,-3-13 0 0,-10 10 0 15,-8 3 0-15,-7-3 0 16,-6-4 0-16,-8 10 0 0,-11 10 13 0,-10-4 0 0,1 3 0 0,-8 7-9 15,0-3 9-15,-4 12 8 0,0 3-8 0,1 6 11 16,6 4-11-16,-3-3 0 0,15 12 0 0,-5 3 0 16,15 3 12-16,-11 0-4 0,11 4 0 0,-1 6 0 15,15 5-8-15,-7 5 0 0,10-1 0 0,-6 6 0 16,13-3 0-16,-3 4 0 0,7 2 0 0,7-2 0 16,3 2 0-16,4 7 0 0,0-6 0 0,21-20 0 15,-6 1 0-15,6 9 0 0,-7 3-12 16,11 1 12-16,-1 2-11 0,1-6 11 0,14 7-8 0,-4 21 8 15,11-3 0-15,11-6 0 0,6-9 0 0,11-20 0 16,11 1 0-16,7 3 0 0,6-10 0 0,8 7 0 0,0 0 0 16,14-1 0-16,0-8 0 0,39 24 8 15,-4-6-8-15,0-15-8 0,4-4 8 0,3-3-12 0,-3-12 12 0,11 6 0 16,-5-7-9-16,-2-5 9 16,3-4 0-16,10-9 0 0,-3 0 0 0,3-4 0 0,8-12 0 15,3-3 8-15,-4-3-8 0,8-6 8 0,-1-1-8 0,4-11 0 16,0 2 9-16,8 0-9 0,-12-9 8 0,4-1-8 15,0-2 8-15,-3 0-8 0,-11-1 8 0,3-5-8 16,-3 2 10-16,0-9-10 0,-11 0 16 0,-3-3-4 16,-4 3 0-16,-3 1 0 0,0-1 23 0,-4-3 4 15,-3 3 1-15,-14-10 0 0,-4 11-10 0,3-20-2 16,-6 10 0-16,3-4 0 0,-3-3-16 0,-12-2-4 16,1 8-8-16,-7-18 12 0,-3 10 4 0,-8-17 0 15,0 4 0-15,1-3 0 0,-8-4-16 0,-3-6 0 0,3 0 0 16,-7-2 0-16,-3-8 0 0,-11 7 0 0,4 0-9 0,-8-3 9 15,-3 3-12-15,-3 4 3 0,-4-4 1 0,-4 9 0 16,-10 4 8-16,4-1 0 0,-15 13-9 16,0-6 9-16,-6 0 0 0,-5 3 0 0,-3 0 0 0,-6 13 0 15,-8-4 0-15,-11 10-14 0,-3-3 5 0,-3 3 1 16,-12 12-2-16,1-3 0 0,-3 4 0 0,-12 2 0 16,-2 7 10-16,-1 9-12 0,0-6 12 0,-3 6-12 15,-4 10 12-15,-3-1-10 0,-1 1 10 0,1 9-10 16,-1-6 10-16,1 6-8 0,-7 6 8 0,3 3-8 15,7 7 8-15,-10-3 0 0,-4 12 0 0,0-7-8 16,7 17 8-16,-7-7 0 0,-7 7 0 0,3 2 0 16,4 13 0-16,-3-3 0 0,-8 16 0 0,1 0-8 15,-4 15 8-15,0-2 0 0,-4 2 0 0,4 4 0 16,0 2-9-16,4 1 9 0,-4 3-10 0,7-1 10 0,7 1-13 0,7 3 3 16,7-9 1-16,32-23 0 15,3 4 9-15,-3 3-13 0,0-3 5 0,7 9 8 0,-4-3-10 0,11 0 10 16,-3-3 0-16,-11 34-9 15,3-12-20-15,4-1-4 0,14-5-1 0,4-4 0 16,3 4-105-16,7-1-21 0,8 7-4 0</inkml:trace>
  <inkml:trace contextRef="#ctx0" brushRef="#br0" timeOffset="16112.66">14697 17254 403 0,'-4'0'36'0,"-3"-3"-36"0,0-3 0 0,0 6 0 15,-4-10 366-15,4 4 66 0,-3 3 14 0,3-6 2 16,-4-1-363-16,1-5-73 0,3 5-12 0,-1-6 0 31,-2 4-46-31,3-4-2 0,-4 7-1 0,1-1 0 16,-4 1-11-16,3 3-3 0,-7-4 0 0,1 10 0 0,-1 0 43 0,-3 0 9 0,-7 0 2 0,-1 0 0 15,-6 7 9-15,0-4 0 0,-4 3 0 0,-3-3 0 16,-1 3 0-16,1-2 11 0,3 2-3 0,0 0 0 0,1-6 46 16,2 0 9-16,-2 0 1 0,-1-6 1 0,0 6-16 15,0 0-3-15,-3-10-1 0,0 10 0 0,-1-6-24 0,4 6-5 16,1-3 0-16,-1-3-1 0,-4 6-7 0,8-3-8 15,-4 3 11-15,1 0-11 0,-1 0 0 0,-4 0 0 16,1 0 0-16,-7 3 0 0,-4-3 0 0,-4 9 0 16,1-9 0-16,-1 10-12 0,5-4-6 0,-8 3-1 15,0 1 0-15,0-4 0 0,-4 3 3 0,1-6 1 16,-8 4 0-16,8 2 0 0,3-3 15 0,0-2 0 16,3 2 0-16,1-3-9 0,-4-3 9 0,7 0 14 0,-7 0-3 0,7 6-1 15,0-6 6-15,7 3 2 0,0-3 0 0,4 7 0 16,3-4-9-16,4 6-1 0,3-3-8 15,-3 4 12-15,0-1 4 0,3 10 1 16,0-3 0-16,-3 3 0 0,-8 6-17 0,12-3 0 0,2 3 0 0,5 3-9 16,-4 3-11-16,-1-3-1 0,1 1-1 0,3 5 0 15,8-6-2-15,-8 1-1 0,-3 2 0 0,7-3 0 16,0-3 10-16,3-3 3 0,0 3 0 0,-3 4 0 16,0-4 12-16,3 3 15 0,4-3-3 0,0 0-1 15,-4-3 8-15,4 9 1 0,11-9 1 0,-1 10 0 16,1-4-3-16,3 0-1 0,7-3 0 15,3 0 0-15,8 4-17 0,-4-1 0 0,4 0 0 0,3-3 0 16,11 3 0-16,-4 4 10 0,4-4-2 0,-1 0 0 16,8 0-8-16,4 4 0 0,-1-4 0 0,4-6-11 0,-4 9 11 15,4-3 0-15,-4-9 0 0,1 6 0 0,-8 4 0 0,0-11-10 16,4-2 10-16,-7 3 0 0,3-3 0 16,0-4 0-16,1-6 0 0,2 4 0 0,5-1 0 15,-1-9 12-15,4 10 0 0,3-4 0 0,-3-3 23 16,4 3 4-16,-1-6 1 0,7 3 0 0,8 4-18 0,3-4-3 15,3 3-1-15,1-3 0 0,0 3-18 0,3 4 0 16,-4-1 0-16,4 1 0 0,4-1 0 0,-1 0 0 16,1-2-8-16,0 2 8 0,-8 1-12 0,8-4 3 15,-4 3 1-15,4-6 0 0,3 4 8 0,0-4-10 16,-4 3 10-16,-2-3-10 0,-1 3 10 0,3-6-12 16,1 0 12-16,3 0-12 0,-3 0 12 0,-1 0 0 0,-3-9 0 0,4 9 0 15,0-6 0-15,3-4 0 0,-4 1 0 0,4 0 8 16,-10-1-8-16,0-6 0 0,-8 4 8 0,4-4-8 15,0-3 12-15,-3 4-1 0,-4-4-1 0,0 0 0 16,-8-6 5-16,1 6 1 0,-3-9 0 0,-4 3 0 16,-1-3-16-16,1 3 8 0,0 3-8 0,-3-3 0 15,6-1 0-15,-3 8 0 0,0-7 0 0,-1-4 0 16,-6 14 0-16,0-7 0 0,-4-3 0 0,-6 0-10 16,-1 6 2-16,-3-6 0 0,-4 6 0 0,-4-9 0 15,1 3 8-15,-11-4 0 0,4 11 0 0,-8-17 0 16,-3-3 12-16,-3-2-3 0,-1 8 0 0,-3-9 0 15,-7 4 3-15,0-1 1 0,-7-3 0 0,-4-2 0 16,0 5-13-16,-7-6 0 0,-3 6 0 0,0-5 0 16,-4 8 0-16,0-3 0 0,-7-6 0 0,8 10 0 0,-5-1 0 15,5 7-8-15,-1 0 8 0,-4 3 0 0,-2-3 0 16,-1 3 0-16,-4 0 0 0,-6 6 0 0,-4 0 0 0,0 0 0 16,-4 3 0-16,4 7 0 0,-7 0-12 0,-7-1 4 15,-14 1 8-15,0 3-13 0,0 2-7 0,-4 4 0 16,-3 0-1-16,-4 4 0 15,-7 2-24-15,0-6-5 0,4 6-1 0,-7-3-586 16,-4-3-118-16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4:39:50.74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5112 3833 921 0,'-18'9'82'0,"-3"-9"-66"0,7 0-16 0,-7 7 0 15,7 2 355-15,3-6 67 0,0 10 14 0,11-13 2 16,0 0-370-16,0 0-68 0,7-6-27 0,8-4 2 16,9 4 5-16,8-4 0 0,7-2 1 0,0-4 0 15,6 7 19-15,12-7-8 0,10 4 8 0,11 5 0 16,-4-2-11-16,7 6 11 0,3 3-10 0,1 3 10 15,7 6 0-15,3 1 0 0,0 9-8 0,-3 6 8 16,-4 0 0-16,-3 3 0 0,-4 6 0 0,0 1 0 0,4 9 0 16,-11-7 0-16,0 10 0 0,-3 7 0 0,-8 8 0 15,-3 1 0-15,0 6 0 0,0-3 10 0,-7 3 8 16,0 13 2-16,3-1 0 0,-13 4 0 0,10-1 1 16,-15 4 1-16,1 0 0 0,3 9 0 0,-6 4 10 0,-1-4 1 15,0 3 1-15,4 7 0 0,-4-10 6 0,-3 10 0 16,3-1 1-16,-6 1 0 0,2-7-10 15,-2 7-3-15,2-4 0 0,-2-2 0 0,-5 5-14 0,5-5-3 16,-5 2-1-16,1-3 0 0,-4 1-10 0,0 5 12 16,4-8-12-16,-11-1 12 0,4 13-12 0,3 2 0 15,-4-2 0-15,5 3 8 0,6 3-8 0,-10 0 0 16,3-6 0-16,3 6 8 0,5-9-8 0,-8 9 0 16,3 0 0-16,1 0 0 0,0 6 0 0,-4-3 0 15,-3 3 0-15,3-2 0 0,-4-4 0 0,-6 0 0 0,7 6 0 16,-8-6 0-16,4 9 0 0,-7-2 0 0,4 2 0 0,-4 0 0 15,0 4 0-15,-3-4 0 0,-4 7 0 0,0 0 0 16,-4-4 0-16,1-2 0 0,-8 6 0 0,4 2 0 16,-4-2 8-16,-3-3-8 0,-3 12 0 0,3-6 8 15,-4-4-8-15,4 14 0 0,0-11 0 0,0 8 0 16,-1-8 8-16,1 7-8 0,4-6 0 0,-8-3 8 16,4-3-8-16,3-4 12 0,1 4-12 0,-1-10 12 15,1 6-12-15,3-3 0 0,3-5-12 0,-3 2 12 16,3 3 0-16,-6-3 0 0,3 3 0 0,0 4 12 15,-4-1-12-15,4 1 0 0,-3-4 0 0,-5 3 0 16,5-5 0-16,-11 2 0 0,0-12 0 0,3 6 8 16,-10 0-8-16,-4-3 0 0,-3-7 0 0,-4-5 0 15,4-4 0-15,-1 0 0 0,-13-9 0 0,3 3 0 16,0-10 8-16,0 7 4 0,4-6 0 0,-4-1 0 16,-7-2-12-16,4 2 0 0,-4 1 9 0,-4-4-9 0,5-6 0 15,-5 10 8-15,1-4-8 0,-1 4 0 0,4 5 0 0,-3-5 8 16,-4-1-8-16,0 7 0 0,-4-6 14 0,-3 6-2 15,7 2 0-15,0-11 0 0,0-1 4 0,0-2 0 16,8-4 0-16,-5-3 0 0,1-7 4 0,6 1 2 16,1-10 0-16,3-9 0 0,0 3-14 0,7-12-8 15,4-1 10-15,3-5-10 0,1-4 0 0,9 3 0 16,-2-9-11-16,3-4 11 16,6 4-33-16,1-3 1 0,4-4 0 0,-1 4 0 15,4-7-107-15,0 1-21 0,7-1-4 0</inkml:trace>
  <inkml:trace contextRef="#ctx0" brushRef="#br0" timeOffset="15260.97">7740 7126 806 0,'-28'-4'36'0,"14"4"7"0,3-6-35 0,-7 6-8 16,4 0 0-16,0 0 0 0,4 0 164 0,6-6 30 15,4 6 6-15,0 0 2 0,0 0-155 0,0 0-31 16,0 0-7-16,0 0-1 0,0-3-8 0,4-7 0 15,-1 1 0-15,11 3 0 0,0-4-21 0,4-2-3 16,7-4-1-16,3 0 0 0,4 4 17 0,10-4 8 16,-7-3-8-16,8 4 8 0,-1-4-22 0,0 0 1 15,11 0 0-15,4-6 0 16,3 0-29-16,3 3-6 0,8-9 0 0,-4 9-1 0,0-10 30 0,-7 10 7 16,7-9 0-16,0 9 1 0,3-9 19 0,-3 9 9 0,0-3-1 15,-3 6 0-15,-8 0 13 0,1 0 3 0,-8-3 0 0,4 4 0 16,-4 8 24-16,1-2 6 0,3-1 1 0,-4 10 0 15,4-3-37-15,-4 6-7 0,-3 6-2 0,0-3 0 16,-4 3-9-16,-3 10 0 0,0-3 0 0,-4 2 0 16,1 4 0-16,-5 0 0 0,-2 0 0 0,-1 12 0 15,-3-3 25-15,-8 7 7 0,4 2 0 0,-10 1 1 16,3 12-17-16,-7-3-3 0,-3 7-1 0,-1 5 0 16,8-2-12-16,-4 2 0 0,-4-2 0 0,8 2 0 15,-1 4 0-15,12-7 0 0,2 7 0 0,5-10 0 16,6 1 0-16,0-1 0 0,7-9-8 0,4 3 8 15,4-6 0-15,6-4 16 0,15-2-4 0,-1-7 0 16,1 0-3-16,-1 4-1 0,4-10 0 0,8-7 0 0,9-5-8 16,-2-1 0-16,-1 0 9 0,0-2-9 0,4-4 0 15,-4 3 0-15,0-3 0 0,0-3-12 16,4 7-12-16,-7-4-4 0,-4 12 0 16,-4-5 0-16,4 9-13 0,-3-4-3 0,-7 13-1 15,-1-2 0-15,-3 2 22 0,-7 0 5 0,-7 7 1 0,0-7-387 16,3 13-76-16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34:03.4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23506 5044 1936 0,'0'0'86'0,"-4"0"18"0,1 0-84 0,-5-6-20 16,1 6 0-16,4 0 0 0,3 0 76 0,0 0 10 15,-4 0 2-15,4 0 1 0,-3-4-36 0,3-2-7 16,-4 6-2-16,4 0 0 0,0 0-3 0,0 0-1 16,0 0 0-16,0 0 0 0,0 0-22 0,0 0-5 0,0 0-1 15,0 0 0-15,0 0 20 0,4 10 3 0,-1-1 1 0,4 0 0 16,0 4-7-16,1-4-1 15,-5 4 0-15,1-1 0 0,-1 4 2 0,1-3 0 16,-1-1 0-16,1 10 0 0,-4-3-14 0,0 3-2 16,0-3-1-16,0 6 0 0,-4 0-1 0,1-3 0 15,-1 3 0-15,4-3 0 0,-3-3 0 0,-1 3-1 0,1-10 0 16,3 7 0-16,0 0-2 0,0-3 0 16,0-7 0-16,0 0 0 0,3 4-9 0,1-4 10 0,-4-9-10 0,0 10 10 15,0-10 5-15,0 0 1 0,0 0 0 0,0 0 0 16,0 0-8-16,0 0 0 0,0 0-8 0,10 0 12 15,-10 0 0-15,7 0 0 0,4-3 0 0,-4-4 0 16,0-2 1-16,0 3 0 0,0-4 0 0,0-5 0 16,0 2-13-16,0 0 0 0,0-5 0 0,0 2 0 15,4-3 0-15,-4 0 0 0,0 1 11 0,4-4-11 16,-1 0 0-16,1 0 0 0,-1 0 0 0,4 3-12 16,-3-3 12-16,0 9 0 0,3-5 0 0,0 2 0 15,0 0 8-15,4 4-8 0,-4-1 12 0,3-3-12 0,5 4 0 16,-5-1 0-16,4-5 0 0,-3 8 0 0,0-6 0 0,-1 1 0 15,1 9 0-15,-4-4 0 0,-3-6 0 16,-1 10 0-16,1 0 0 0,-4-4 0 16,0 7 0-16,0-6 12 0,-4 0-4 0,1 9-8 15,-4 0 0-15,3-10 0 0,-3 10 0 0,4-3 0 0,-4 3 0 0,0 0 0 16,0 0 0-16,4-3 0 0,-4 3 0 0,0 0 0 16,0 0 0-16,0 0-9 0,0 0 9 0,0 0 0 15,0 0 0-15,0 0-8 0,0 0 0 0,-4 6 0 16,0 4 0-16,-3-1 0 0,4 3 8 0,-4 4-8 15,-4-3 8-15,1-1-8 0,-1 7 8 0,-3 3 0 16,-4-3 0-16,1 3 8 0,-8 3-8 0,4-3 0 16,-4 9-8-16,4-3 8 0,-4 4 0 0,1-1 0 15,-5 4 0-15,1-4 0 0,3 0 0 0,1 1 0 0,-4-1 10 16,3 4-10-16,0-10 13 0,4 0-3 0,-4 6-1 16,4-9 0-16,3 9-9 0,1-9-11 0,6 0 3 0,-3 7 0 15,4-4 8-15,3-7 0 0,-4 1 0 0,4 0 0 16,0-3 11-16,0 3-3 0,0-7 0 0,0 1 0 15,0-4-22-15,0 10-5 0,3-16-1 0,-3 6 0 32,0 1-102-32,-4-1-21 0,4-6-4 0,0 4-727 0,0-4-146 0</inkml:trace>
  <inkml:trace contextRef="#ctx0" brushRef="#br0" timeOffset="4242.46">23622 4564 518 0,'-18'-3'46'0,"11"3"-37"0,-3 3-9 0,-4-3 0 0,0 0 180 0,-4 0 33 16,0 0 7-16,1 0 2 0,-1 6-165 0,0-2-33 15,4-4-6-15,0 0-2 0,0 0 34 0,3 0 6 16,-3 0 2-16,4 0 0 0,-1-4 22 0,4-2 4 16,7 6 0-16,0 0 1 0,0 0 19 0,0 0 4 15,0 0 1-15,0 0 0 0,0 0-13 0,0 0-2 16,0 0-1-16,0 0 0 0,0 0-36 0,7 0-7 15,0 0-2-15,4 0 0 0,-4 0-21 0,3 0-5 0,1 0-1 0,0 0 0 16,-1 0-2-16,1 0-1 0,-4 0 0 0,3 6 0 16,1-2-7-16,0-4-2 0,-4 6 0 15,0-3 0-15,-7-3-9 0,10 0 12 0,-10 0-12 16,7 3 12-16,4-3 4 0,-1 0 2 0,1 0 0 0,0 0 0 16,3-3 2-16,0 3 0 0,0 0 0 0,0-3 0 15,0 3-8-15,0-6-2 0,4 6 0 0,-4-4 0 16,4-2-10-16,-1 6 8 0,1 0-8 0,3 0 8 15,-3 0-8-15,-1 0 8 0,8 0-8 0,-7 0 8 16,-1 0 2-16,5 0 0 0,-8 0 0 0,3 6 0 16,-3-6 3-16,1 0 1 0,-1 0 0 0,0 0 0 15,0 0-6-15,-4-6-8 0,1 6 11 0,0 0-11 16,-1 0 9-16,1-3-9 0,-1 3 0 0,4-6 9 16,-6 6-9-16,2 0 10 0,1 0-10 0,-1 0 10 15,-6-7-10-15,-4 7 0 0,7-6 0 0,-7 6 0 16,0 0 0-16,0 0 0 0,0 0 0 0,0 0 0 0,0 0 8 15,0 0-8-15,0 0 8 0,0 0-8 0,0 0 20 0,0 0-2 16,0 0 0-16,0 0 0 0,0 0-18 0,0 0 0 16,0 0-13-16,0 0 5 0,7 0 8 0,-7 0 0 15,7 0 8-15,0-3-8 0,-7 3 0 0,0 0 9 16,7 0-9-16,-7 0 0 0,7 0 8 0,-7 0-8 16,0 0 0-16,0 0 0 0,0 0 9 0,0 0-9 15,0 0 0-15,0 0 9 0,0 0-9 0,0 0 0 16,-7-6 9-16,0 6-9 0,0-3 9 0,0 3-9 0,0-7 12 15,0 7-12-15,0-3 14 0,0 3-4 16,0-3-1-16,0-3 0 0,0 3 3 0,-1-4 0 16,1 1 0-16,0 0 0 0,4-4-12 0,-1 1 0 0,-3 6 0 15,0-7 0-15,4 7 0 0,-4-6 15 0,3 3-3 16,-3-7 0-16,3 10-12 0,-3 3-16 0,0-9 3 16,4-1 1-16,-4 10 12 0,0-3 16 0,0-3-3 0,0 6-1 15,-4-3-12-15,4 3 0 0,0 0 0 0,0 0 0 16,0 0 0-16,0 0 0 0,7 0-9 0,0 0 9 31,-7-7-67-31,7 7-7 0,0 0-2 0,-4-3-930 0,8-6-186 0</inkml:trace>
  <inkml:trace contextRef="#ctx0" brushRef="#br0" timeOffset="6626.54">23583 3837 633 0,'0'0'56'0,"0"0"-44"15,0 0-12-15,0 0 0 0,-3 6 156 0,-4-6 28 16,3 3 7-16,-3-3 1 0,0 0-84 0,7 0-17 16,-4 6-3-16,4-6-1 0,-7 0-12 0,7 0-3 15,0 0 0-15,0 0 0 0,0 0-16 0,0 0-4 16,0 0-1-16,0 0 0 0,0 0 1 0,0 0 0 15,0 0 0-15,0 0 0 0,0 0 0 0,0 0 0 16,0 0 0-16,0 0 0 0,0 0 0 0,0 0 0 16,7-6 0-16,-7 6 0 0,8-3-4 0,-5-3-1 15,4-7 0-15,0 10 0 0,-3-6-7 0,3-1-2 16,0-9 0-16,-4 10 0 0,4-7-10 0,0-3-1 0,0 1-1 0,4-4 0 16,-4 0-14-16,0 3-4 0,4-12 0 15,-4 9 0-15,3-4-8 0,1 5 0 0,-4 5 0 0,0 0 0 16,0-3 0-16,0 7 0 0,0-1 0 0,0 7 0 15,-3-3 0-15,-1 5 0 0,-3 4 0 0,0 0 0 16,7 0 0-16,-7 0 0 0,0 0 0 0,7 0 8 16,1 4-8-16,-1 2 12 0,-7-6-12 0,7 3 12 15,3 16-4-15,-3-16 0 0,0 6 0 0,0 10 0 16,-3-3 8-16,3-7 0 0,4 10 1 0,-4-6 0 16,-4 9 8-16,4-4 2 0,0 4 0 0,0 0 0 15,4 0-5-15,-4-3-1 0,0 9 0 0,0-3 0 16,-3-3-8-16,-1 0-1 0,1-3-1 0,3 3 0 15,0-3-11-15,3-7 12 0,1 1-12 0,0 6 12 16,3-10-12-16,3 1 8 0,8-7-8 0,3-3 8 16,7-3-164-16,1-16-32 0</inkml:trace>
  <inkml:trace contextRef="#ctx0" brushRef="#br0" timeOffset="9164.79">28215 6838 691 0,'0'-7'61'0,"0"-2"-49"15,-3-1-12-15,-1-2 0 0,-3 3 282 0,0-1 54 16,-4 7 10-16,-3-6 2 0,4-1-264 0,-4 4-52 15,0-4-12-15,-4 4-1 0,4-3 0 0,-4 3 0 16,0-4 0-16,1 1 0 0,-4-1 5 0,0 1 2 16,-4 0 0-16,0-1 0 0,-7 4-26 0,-3 0-19 15,-7-4 3-15,-15 4 1 16,-6 0-9-16,-8-4-1 0,-3 7-1 0,-14-3 0 16,-7 3-2-16,-8-7 0 0,-13 10 0 0,-4-9 0 0,-14 6 39 0,-4-4 7 15,-3 4 2-15,-14 3 0 0,-14-3 14 0,-8-3 3 0,1 6 1 0,-7 0 0 16,-1 0 5-16,1 0 1 0,-8 6 0 0,-3-3 0 15,4 0-22-15,3-3-4 0,3 7-1 0,4-7 0 16,0 3-17-16,0-3 0 0,1 0 0 0,6 0 0 16,7 0 0-16,0 0-14 0,0 0 2 0,18 0 1 15,11-3 11-15,-1 3-8 0,-7-7 8 0,15 7-8 16,20 0 8-16,1-3 0 0,0 0 0 0,3-3 0 16,11 6 8-16,6 0 0 0,12-3 0 0,10-4 0 15,0 7 2-15,14 0 1 0,7-3 0 0,7 3 0 16,7-6 27-16,8 6 6 0,3-3 0 0,10 3 1 15,4 0-16-15,7 0-3 0,0 0-1 0,0 0 0 16,7 9-25-16,7-6 0 0,0 7-9 0,4 9 9 16,-4 0-13-16,7 2 4 0,0 5 1 0,-3 11 0 15,0 1 8-15,-1 12 0 0,1 13 0 0,-4-1 0 0,-3 4 0 0,-1 16 0 16,-3 2 0-16,4 4 0 0,-8 16 9 0,1-1-9 16,-4 4 12-16,-4 6-12 0,1 9 42 0,3 10 2 15,0-1 0-15,0 17 0 0,3-1-20 0,1 19-4 16,-1 4-1-16,1 2 0 0,6 7 1 15,1 0 0-15,3 12 0 0,-3 10 0 0,-1 9-7 0,8 0-1 16,0 13 0-16,-4-4 0 0,-4 4-12 0,1 6 0 16,3-4 0-16,-3 14 0 0,-8-4 0 0,-3 9 0 15,0 7 0-15,0 3 0 0,0-3 0 0,-3-6 0 16,-8 6 0-16,7-10 0 0,4-6 0 0,0-3 0 16,-7 0 0-16,0 0 0 0,7 0 0 0,0-9 0 15,-3 0 0-15,-1-4 0 0,-6-9 0 0,10-9 0 16,3 0 0-16,1-10 0 0,-8 7 0 0,8-17 0 15,3-2 0-15,0-9 0 0,0-11 8 0,0-2 0 0,4 0-8 0,-1-6 12 16,4-7-4-16,-3-6-8 0,-4 6 11 0,0-15-11 16,7-10 18-16,-3-3-3 0,-4-3-1 0,-4-4 0 15,4-5-14-15,0-10 11 0,0-6-11 0,-3-7 10 16,-8 4-10-16,8-13 0 0,3-6 0 0,0-3 0 16,-7-10 0-16,7-9 0 0,-3-3 0 0,6-10 0 15,-3-9 0-15,-3 0 8 0,-1-3-8 0,8-10 0 16,-1 1 8-16,-2-7-8 0,-1-3 8 0,3-10-8 15,4-2 26-15,4 2 0 0,-4-12 0 0,4 7 0 16,-1-10-15-16,1 3-3 0,3 0-8 0,-3-3 12 16,-1-7-12-16,5 4 9 0,6 3-9 0,0-3 8 0,0 9-8 15,4 3 0-15,14 1 0 0,3-1 8 0,8 6-8 16,-1-2 0-16,-3 6 0 0,11-4 0 0,10 7 9 0,10-3-9 16,4 3 10-16,4-7-10 0,3 7 12 0,11-3-4 15,14 0-8-15,0-1 12 0,0-2-12 0,11 0 0 16,13-4 0-16,1 4 0 0,0-1-8 15,6-2-2-15,12 2 0 0,2-2 0 0,1 2 2 0,0-2 0 16,0-1 0-16,3-3 0 0,4 10 8 0,3-3-10 16,-3-1 10-16,-3 1-10 0,-8 0 10 0,4 9-8 15,-4-4 8-15,-10 4-8 0,-11 0 8 0,0 4 0 16,-4-4 0-16,-6 6 0 0,-8 0 0 0,-13 4 0 16,-4-10 0-16,-8 9 0 0,-2 0 0 0,-8-6 0 15,-11 4 0-15,-13-4 0 0,-4-3 0 0,-11 6 0 0,1-3 0 0,-4-3 0 16,-8-3 11-16,5-3-3 0,-5 6 0 0,1-3 0 15,-3-4-8-15,-1 1 0 0,0-3 0 0,-3-1 0 16,3-2 8-16,-10-4 0 0,-4 1 0 0,0-4 0 16,-3-3-8-16,-4 0 0 0,-4-6 0 0,1 6 0 15,-7-10 0-15,-1 1 0 0,-3 0 0 0,-3-10 0 16,-1 3 8-16,-3-9 0 0,-4 3 0 0,1-12 0 16,-4-13-8-16,3 3 0 0,-3-9 0 0,0-7 0 15,-4-3 0-15,4-9 0 0,-3 0 10 0,6-12-10 16,0 2 11-16,4-6-11 0,-3-12 10 0,6 3-10 15,1 0 11-15,3-7-11 0,-4-2 12 0,4-7-12 16,0 0 14-16,0 0-4 0,0-3-1 0,-3 0 0 16,3 0-1-16,-4 0-8 0,4-9 12 0,0 6-4 0,0-3 2 15,0-1 0-15,4-5 0 0,-1-1 0 0,-3-5-10 0,4-1 0 16,-1 0 9-16,1-3-9 0,-1 0 0 0,1-6 0 16,-1 6 0-16,1-6 0 0,3 3 0 0,-4-7 0 15,1 1 0-15,-1 3 0 0,1 0 0 0,3-4-12 16,-3 7 12-16,-1-3-12 0,-3 9 12 0,0-3 0 15,0 4 0-15,-3-1 0 0,-1 6 0 0,-3-5 0 16,0 8 0-16,3 1 0 0,-3-4 0 0,0 4 0 16,0-1 0-16,4 4 0 0,3-3 0 0,-4 6 8 15,-3 6-8-15,0-3 0 0,4 0 0 0,-1 3 0 16,1 3 0-16,-5 1 0 0,1-1 0 0,-3 0-10 16,-1 13 10-16,1-6 0 0,-4-1 0 0,-1 10 0 15,1 0 0-15,4 6 0 0,-4-2 0 0,0 5 0 16,-4-6 8-16,4 13-8 0,0-1 8 0,0 14-8 0,-4-7 0 15,4-1 0-15,0 8 9 0,0 5-9 0,-4 1 8 0,4 5-8 16,-4 1 0-16,4 3 0 0,0 6 0 0,0-6 0 16,3 9 0-16,-3 10-12 0,4-4 2 0,-1 4 1 31,0 3-22-31,1 0-4 0,3 6-1 0,-4 3 0 16,1 7-120-16,-1-7-25 0,0 10-5 0,1 5-1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4:41:45.0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25527 4394 748 0,'-35'-28'67'0,"17"12"-54"0,-3 4-13 0,-7-4 0 15,3 7 300-15,-3 3 56 0,0-7 12 0,-1 7 3 16,-2 3-249-16,-1 6-50 0,-10-3-9 0,-1 9-3 16,-10 10-35-16,-3 3-7 0,-11 6-2 0,3 0 0 15,4 10-16-15,-3 3 0 0,-8 6 0 0,1 3 0 16,-8 6 0-16,0 13-9 0,1 7 1 0,-1 2 0 15,1 4 8-15,-4 5-13 0,-8 14 5 0,-2-4 8 16,2 19-12-16,5 0 12 0,3 6-10 0,7-3 10 16,3 4 0-16,7-7 0 0,8 0 0 0,14-10 0 15,10 1 0-15,14-13 20 0,15 0-4 0,10-9 0 16,10-1 20-16,15-8 3 0,3-7 1 16,11 0 0-16,0-13-26 0,14-3-5 0,11-15-1 0,6 3 0 15,8-13-8-15,0-3 0 0,3-12 0 0,7-7 0 16,18-6 0-16,3-9 0 0,-3-7 0 0,7-12 12 15,7-16-12-15,-3 0 12 0,-1-9-12 0,-3-10 12 16,0-6-12-16,-3-3 0 0,-8-4 0 0,-14-11 8 0,-17-1-23 16,-11-9-5-16,-14 6 0 0,-15-10-1 15,-9-5-4-15,-15 2-1 16,-11-5 0-16,-13 11 0 0,-11-8 72 0,-18 5 14 0,-18-5 4 0,-10 9 0 0,-14-1-9 0,-3 1-2 16,-5 12 0-16,-9 1 0 0,-19 12-21 0,-3 0-4 15,4 9 0-15,-11 9-1 16,-7 11-47-16,10-1-10 0,8 6-2 0,3 10 0 15,0 0-121-15,14 6-25 0,-67-16-5 0,68 4-1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4:42:12.26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32456 2939 691 0,'0'0'61'0,"0"0"-49"0,0-6-12 0,0 6 0 16,-7-3 320-16,7 3 62 0,-4 0 12 0,4 0 2 15,0 0-279-15,0 0-56 0,-7 3-11 0,0 3-2 16,0-3-9-16,-4 4-2 0,4-1 0 0,-3 3 0 16,3 4-17-16,-4-13-4 0,4 9-1 0,-4 1 0 15,1-4 5-15,-1 3 2 0,1 1 0 0,3 6 0 16,-4-7 18-16,0 3 4 0,1 10 1 0,-4 0 0 16,3 0-17-16,-3 7-3 0,-4-1-1 0,1 6 0 15,-4 4 16-15,-8 6 4 0,-2 0 0 0,-5 3 0 16,-3-3-10-16,1 9-2 0,-5 0 0 0,1 7 0 0,3-4-16 15,0 4-3-15,1-7-1 0,2-6 0 16,1 0 4-16,-4 3 0 0,0-3 0 0,1-3 0 0,-1 0-16 16,4 0 0-16,-1-9 0 0,1 2 0 0,3 7 8 15,0 0 0-15,1-6-8 0,2-1 12 0,1 4-12 0,4-6 0 16,2-4 0-16,-2 3-10 0,-1-5 10 0,4 5 9 16,0 1-1-16,-4-7-8 0,0 6 13 0,1-5-4 15,-1 2-1-15,0-9 0 0,-3 6-8 0,0-3 8 16,0 0-8-16,3-6 8 0,4 6-8 0,-4-6 10 15,0 0-10-15,4 0 10 0,0-4-10 0,3 4 10 16,1-9-10-16,-1 5 10 0,4-2-10 0,-4-4 8 16,4 4-8-16,0-1 8 0,3-2-8 0,1 5 0 15,-1-15 0-15,4 10 8 0,-3-1-8 0,-1 1 0 16,1 5 0-16,2-12 0 0,1 7 0 0,-3 5 0 0,3-5 0 16,-4-1 0-16,4 1 0 0,0-1 0 0,-4-3 0 15,4 10 0-15,-3-7 0 0,-1 1 0 0,1-1 0 0,3 1 0 16,-4-1 0-16,0 0 0 0,1 1-12 15,3-1 12-15,-4 1 0 0,4-1 0 0,0-3 9 0,0 4-1 16,-4-4-8-16,4-3 9 0,0 7-9 0,-3-4 10 16,6-3-10-16,-3 3 0 0,-3-3 0 0,3 4-11 15,0-4 11-15,3 3 0 0,-7-6 0 0,4 3 0 16,0 4 0-16,0 2 0 0,4-9 8 0,-4 9-8 16,-4 1 0-16,4-10-18 0,0 9 3 0,0-3 1 15,0-2 14-15,-4 2 15 0,4 3-3 0,0 1-1 16,0-4-11-16,0 3 0 0,4-6 0 0,-5 4 0 15,5 2 0-15,-4-6 0 0,3 4 0 0,1-1 0 0,-4-3 0 16,7-3 0-16,-4 6 0 0,4-6 0 0,-7 3 0 0,0 7 0 16,0-10 0-16,0 0 0 0,0 6 0 15,0-3 0-15,0-3 0 0,0 6 0 0,0-2 0 0,0 2 0 16,0-6 0-16,0 6 0 0,0-3 0 0,-1 4 0 16,5-4 0-16,-4-3 0 0,7 0 0 0,-4 6-12 15,-3-6 2-15,7 0 1 0,0 0 17 0,0 0 3 16,0 0 1-16,-3 0 0 0,3 0-12 0,0 0 0 15,-4-6 0-15,-3 6 0 0,4-3 0 0,3 3 0 16,-4-10 8-16,4-2-8 0,-3 8 0 0,-1-11 0 16,4 5 0-16,0-2 8 0,4-4 4 0,-4 0 1 15,3-2 0-15,-3 5 0 0,4-9-13 0,-4 13-16 16,0-13 3-16,0 0 1 0,3 9 12 0,1-6 0 0,-1 4 0 16,1-4 0-16,-1 3 0 0,1-3 0 0,-1 4-8 0,1 5 8 15,-1-8 0-15,1 8 0 0,3-5 0 16,0 5 0-16,0 1 0 0,0-4 0 0,0 4-8 0,-3-4 8 15,6 4-13-15,-3-1 0 0,-3 7 0 0,-1-3 0 16,-3 6 13-16,0 0 15 0,0 0-3 0,0 0-1 16,0 0-11-16,0 0 0 0,0 9 0 0,-3 7 0 15,-1 0 0-15,-3 6-9 0,0-7 9 0,0 4 0 16,0 9 0-16,0-3-8 0,-3 4 8 0,2-4 0 16,1 3 0-16,0-3 0 0,-3 3 0 0,6-3 0 15,-3 4 0-15,4-4 0 0,-4-6 0 0,3 9 0 16,1-13 0-16,-5 4 0 0,5 0 0 0,-1 0 0 15,1-3 0-15,-1-1 0 0,1-2 0 0,-1-4 0 16,1 7 11-16,3-7-1 0,-4 1 0 0,1-1 0 0,-1 1-1 0,4-4 0 16,-3 3 0-16,6 1 0 15,-3-4 0-15,7-3 0 0,-3 6 0 0,3 1 0 0,7-4 3 0,4-3 0 16,6 3 0-16,8 4 0 0,14-10-4 0,3 6-8 16,4-3 12-16,7-3-4 0,0-3-8 0,0-3 0 15,-3 6 0-15,3-10 8 16,0 10-48-16,-1-6-11 0,-2 3-1 0,-4-3-952 15,-7 3-191-15</inkml:trace>
  <inkml:trace contextRef="#ctx0" brushRef="#br0" timeOffset="17264.09">24783 3228 1616 0,'-7'-19'36'0,"7"10"7"0,-4-10 1 0,1 3 1 0,-1 4-36 0,4-4-9 0,-4-3 0 0,4 3 0 16,4-2 32-16,0-1 5 0,-4 3 1 0,0 4 0 15,0-4 29-15,3 6 5 0,-3 7 2 0,4-3 0 16,-4 6-52-16,0 0-10 0,0 0-3 0,7 6 0 0,0-3 7 0,0 16 2 15,-4-3 0-15,4-4 0 16,0 4 18-16,0 3 4 0,-3 6 1 0,0 3 0 0,-1 7-12 0,1 2-2 16,3-2-1-16,-7 9 0 0,3 0-8 15,-3 3-2-15,-3 3 0 0,3 6 0 0,0-2-1 16,-4 8-1-16,1-8 0 0,-1 8 0 0,1-2 10 0,-1-4 3 16,0-5 0-16,1-4 0 0,3 3 0 0,0-3 0 15,0-3 0-15,0 0 0 0,3-7-11 16,-3 7-1-16,8-9-1 0,-5 2 0 15,-3-8-5-15,7 2-1 0,-3-9 0 0,-1 3 0 0,4-6 3 16,-3 0 0-16,-1-4 0 0,-3 1 0 16,4-7 3-16,-1 1 1 0,-3-1 0 0,0-6 0 0,0 7-15 0,-3-1 9 15,-1-3-9-15,4-6 8 0,-3 0-8 0,-4 10 12 16,0-10-12-16,-4 0 12 0,8 0 8 0,-8 0 1 16,4-3 1-16,0-4 0 0,-4 1-22 0,4-3 0 15,-3 6 0-15,3-7 0 0,-1-6 0 0,-2 7 0 0,3-10 0 16,-4 4 0-16,1 2 0 0,-1-9 0 0,1 3 0 0,2-3 0 15,-2 0 0-15,-1 4 0 0,-3-1 0 0,4-6 0 16,-1 12 0-16,0-3 0 0,-3 4 0 0,4-1 0 16,-1 10 0-16,1-3-16 0,-5 3 4 0,5-4 0 15,-1 7 4-15,1 0 0 0,3 0 0 0,0 7 0 16,3 2-4-16,1-6 0 0,3-3 0 0,0 13 0 16,3-4 12-16,1 4 0 0,3 2 0 0,0 4-8 15,3 0 8-15,1 0-10 0,-1 3 10 0,1-3-10 16,0 3 10-16,3 0 0 0,-4 0 0 0,1-7 0 15,-4 1 0-15,4-4 16 0,-1 4-4 0,-3-3-1 16,4-4-11-16,-4 4 0 0,3-4 0 0,1-6-11 16,0 7 35-16,3-10 6 0,-4 6 2 0,4-3 0 0,4-6-16 15,3-3-4-15,0 6 0 0,4-10 0 0,0-2 12 16,3-4 1-16,0-3 1 0,0-6 0 0,8 0 5 16,-8-3 1-16,4-7 0 0,-1 4 0 0,-6 0-21 15,0-7-11-15,-1 0 12 0,1-3-12 0,-4 7 0 0,-3 3 0 16,3-4 0-16,0 10 0 15,0-9-105-15,1 5-28 0,2 1-6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35:45.8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29538 5135 1566 0,'0'0'34'0,"-10"0"7"0,-1 0 2 0,-7 0 1 0,-3 0-35 0,-4 0-9 0,-3 0 0 0,-7 6 0 16,0-3 0-16,-8-3 12 16,-6 10-12-16,0-1 12 0,-4-6 3 0,-4 7 1 0,-3-1 0 0,-7 4 0 15,-10-4 18-15,-1 3 4 0,0-12 1 0,-3 16 0 16,-3-13 1-16,-8 4 0 0,-3-1 0 0,-4 0 0 16,0 4-10-16,-7-7-2 0,-3 6 0 0,-8-6 0 15,1 3 1-15,-4-2 0 0,-7 2 0 0,-3-3 0 16,3 6 4-16,-4-5 1 0,4-4 0 0,-4 6 0 15,-6-3-15-15,3 10-3 0,-4-13-1 0,4 6 0 16,-3-3-6-16,-1-3-1 0,4-3 0 0,0 3 0 16,0 0 6-16,0-6 1 0,3 6 0 0,1-7 0 15,-1 1-5-15,1-3-1 0,3 5 0 0,0-5 0 16,-4 0 7-16,8-1 0 0,-1 7 1 0,4 0 0 16,-3-3 3-16,6-4 0 0,4 1 0 0,4 6 0 15,-4-7-7-15,4 7-1 0,7-6 0 0,3 2 0 16,11 1 16-16,-4 0 4 0,0-3 0 0,7 9 0 15,-3-4-32-15,11-2-15 0,6 3 2 0,1 0 0 16,-1-3 21-16,4 6 4 0,7 0 0 0,-3-4 1 16,-5-2-33-16,9 6-6 0,9-3-2 0,4 3 0 0,7 0 28 0,1 0 0 15,-1 0 0-15,7 0 0 0,4 3-8 0,0-3 8 16,-4 10-8-16,4-4 8 0,3 0 0 0,0 4 0 16,1-1 0-16,-5 3 0 0,8-2 0 0,0-1 0 15,7 4 8-15,0 3-8 0,-7-1 12 0,10 4-1 16,4 3-1-16,3 6 0 0,-3-12-2 0,0 15-8 15,7-9 12-15,7 10-4 0,-3-1 7 0,-1 0 1 16,-3 10 0-16,11 0 0 0,3 0-16 0,0 6 11 16,-10 9-11-16,6 4 10 0,1-1-1 0,0 7 0 0,-4 6 0 15,0 3 0-15,0 7-1 0,0 6 0 16,7 3 0-16,-7 6 0 0,-4 0-8 0,5 7 0 0,6 8 0 16,-7-2-11-16,0 6 11 0,0 10 0 0,3 9 0 0,-3-4-8 15,4 4 8-15,-4 3 8 0,0 0-8 16,-3 6 11-16,6-3-11 0,1 4 8 0,-8 2-8 0,1 0 8 15,-1 1-8-15,4-1 0 0,-3 1 0 0,0 2 0 16,-4 7 0-16,3-7 0 0,4-2 0 0,-3 9 0 16,-4 2 12-16,3-2 0 0,1 3 0 0,6-3 0 15,-6 0-12-15,3-7 10 0,0 7-10 0,-4 0 10 16,5-7-10-16,-5 4 0 0,1 0 0 0,-1 2 0 16,-3 8 0-16,0-11 0 0,-7 1 0 0,0 0 0 15,-4 2 14-15,1-2 1 0,3-13 0 0,-7 3 0 16,0-3-15-16,-1-3-16 0,8-3 3 0,-7-6 1 15,0 9 12-15,0-13 15 0,3 10-3 0,1-6-1 0,-1 2-11 16,1-2 0-16,-4-1 0 0,3-2 0 16,7 2 0-16,-3-2 0 0,-7-7 0 0,4 6 0 0,6-8 0 0,1-1 0 15,-4 0-14-15,3 0 5 0,-3-10 9 16,4-2 0-16,10 2 0 0,-4-2 0 0,-6-7 0 0,3-3 0 16,7 3 0-16,-4-3 0 0,-3 7 9 15,0-13-9-15,0-4 12 0,4 1-12 0,-1 0 12 0,-6-10-4 16,-4 9 0-16,3-5-8 0,4-1 13 0,-7-3-4 15,-7 4-1-15,3-4 0 0,1 0-8 0,3 1 8 16,-4-4-8-16,-7 0 8 0,4-6-8 0,0 0 0 16,7-7 0-16,-3-2 0 0,-4 5 0 0,6-8 0 15,5 8 8-15,-1-8-8 0,-3 5 0 0,4-5 0 0,-1-11 9 16,4 1-9-16,0-3 20 0,-3 0-1 16,-1 0 0-16,1-7 0 0,3-2 7 0,-4-1 2 0,1 0 0 15,-4 7 0-15,0-4-11 0,3 1-1 0,0-4-1 0,-3 1 0 16,-3-1-1-16,3 0 0 0,-4-2 0 0,1-4 0 15,-1-3-14-15,0-1 0 0,4 5 0 0,-3-11 0 16,3 4 0-16,0-6 0 0,-4 5 0 0,4-8 0 16,4 2 0-16,-5-8 0 0,5 5 0 0,3-9 0 15,0 0 8-15,0 0 0 0,0 9-8 0,0-9 12 16,0 0-2-16,3 7-1 0,5-1 0 0,-1-6 0 16,3 9-9-16,1-9 0 0,6 10 0 0,1-10 0 15,3 9 0-15,0-6 0 0,8 7 0 0,6 2 0 16,4-2 0-16,-1-4 0 0,5-3 0 0,3 6 0 15,7-5-12-15,-4 5 12 0,0-3-12 0,4-3 12 16,4-3-13-16,10 0 5 0,14 0 8 0,-3 0-13 0,3 0 13 16,0 0 0-16,11-3-10 0,-1 3 10 0,8-6 0 0,-4 6 0 15,4-3 0-15,3 3 0 0,8 0-12 0,-4 3 12 16,-1-3-12-16,1 0 12 0,-3 0 0 0,6 0 0 16,4 6 0-16,0-6 0 0,0 0 0 0,3 3 8 15,11-3 2-15,0 0 0 0,-4 0-10 0,4 0 0 16,11 0-10-16,0 0 10 0,-8 0 0 0,8 0 0 15,6 0 0-15,1-3 10 0,0-3-10 0,3 6-11 16,0 0 3-16,0-3 0 0,-7-3 8 0,4 6 0 16,-4-4 0-16,0 4 0 0,-7-9-9 0,4 9 0 15,3-3 0-15,-7-3 0 0,-7 2 9 0,3-2 0 0,4 3-9 16,-7-6 9-16,-7 6 0 0,0-4 0 16,4-2 0-16,-8 6 0 0,-3-7 0 0,0 10 0 15,7-9 0-15,-7 6 0 0,0-7 0 0,-7 10 0 16,-1-9 0-16,1 9 0 0,4-9 0 0,-5 9 0 0,-6 0 0 0,-4-4 0 15,-3 1 0-15,0-3 0 0,0 6-11 0,-4-3 11 16,-11-3-8-16,-6 6 8 0,-11 0-8 0,-4 0 8 16,-3-4 0-16,-3 4 0 0,-4 0 0 0,-4-6 0 15,0 6 8-15,-6-3-8 0,-5 0 10 0,-2-3-10 16,-1 6 11-16,-4-10-11 0,1 7 12 0,-4-6-12 16,-3 6 9-16,-4-7-9 0,0 4 0 0,0-7 9 15,-7 4-9-15,0-4 0 0,0 4 0 0,-3-4-11 16,3-5 11-16,-7 5-8 0,0-6 8 0,0 7-8 15,-4-7 8-15,1-3 0 0,-4-3 0 0,0-3 0 16,0 3 0-16,0-4 0 0,-4-2 0 0,-3 0 0 16,0-1 0-16,-4-2 9 0,4-4-9 0,-7-6 10 0,3 3-2 15,1-2 0-15,-1-8 0 0,0-2 0 0,1 0 1 16,3-10 0-16,0 7 0 0,3-4 0 16,4-3-9-16,-4-6 10 0,4-3-10 0,0-9 10 0,-3 2-10 0,6-2 0 15,-3-4 0-15,4 0 0 0,-4-2 0 0,-1-4 0 16,1-3 0-16,4 0 0 0,-8-1 0 0,4-2 0 15,0-6 8-15,-3 2-8 0,-5-2 8 0,5-4-8 16,-4-6 0-16,-4-3 8 0,4 10-8 0,0-10 0 16,-4 9 0-16,1-6 0 0,3-3 0 0,-4 0 0 0,0 0 0 15,1-3 8-15,3-6-8 0,-4 5 10 0,0-2-10 0,1-3 10 16,-1-4-10-16,0 1 0 0,1-1 9 0,-1-3-9 16,-7 4 0-16,8 2 0 0,-1 7 0 0,4-6 8 15,0-1-8-15,3-2 0 0,1 2 0 16,3-2 8-16,3-1-8 0,1-3 0 0,-1 7 0 15,4-4 0-15,4 1 0 0,-4-7 0 0,3 10-11 0,-3 2 11 16,4-8 0-16,-1 11 0 0,1-2 0 0,-4 0 0 16,0 0-8-16,-4 2-3 0,1 4 0 0,-1 0 0 15,1 3 11-15,-4-3 0 0,-1 0 0 0,1-3 8 16,-3 6-8-16,-1-3 0 0,1-9 8 0,-1 9-8 16,0 0 10-16,1 0-2 0,-1 0-8 0,1 0 12 15,-1 0 0-15,4 0-1 0,0 0 0 0,0 0 0 16,0-4 0-16,0-5 0 0,0 9 0 0,3 0 0 15,1-9-11-15,-1 9 12 0,4 9-12 0,-3-9 12 16,-1 9-12-16,4 1 0 0,-3-7 0 0,3 12 0 16,-4-2 0-16,1-4-11 0,-1 1 11 0,-3-4-8 15,3 13 8-15,-3 3-12 0,0 0 12 0,-3 0-12 0,3-4 12 16,0 4 0-16,-4 6 0 0,4-2 0 0,0 2 0 16,0-3 0-16,0 3 0 0,3 3 0 0,4 4 0 0,0 2 0 15,4-2 0-15,-1-4 0 0,4 4 0 16,4 5 0-16,0 11 0 0,-1-1 0 0,1 6 0 0,-4 4 0 15,3-1 0-15,1 4 0 0,0 9 0 0,-4 0 0 16,0 0 0-16,0 3 0 0,-4 1 0 0,4 8 0 16,-3 1 0-16,-1 9 0 0,-3-3 0 0,0 0 0 0,0 9 0 0,-3 0-8 15,3-5 8-15,-4 8 0 0,4 0-9 0,-3 4 9 16,-1 0-12-16,1-1 3 16,-1 1 0-16,1 9 0 15,3 0-63-15,0 0-13 0,0 0-3 0,-4 6-871 0,-3 7-174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24:35.76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5179 4974 2718 0,'0'-15'60'0,"-14"-7"12"0,-4-10 2 0,0 4 2 0,-3 0-60 0,-7-6-16 0,-4 5 0 0,-3-5 0 16,-4 9 19-16,-10 3 1 0,-4-3 0 0,-7 15 0 15,-7-5-20-15,-11 2-9 0,-6 7 1 0,-5 6 0 16,-2 0-13-16,-8 9-3 0,-7 10 0 0,-7 6 0 16,-3 10 10-16,-4 12 2 0,-14-3 0 0,0 9 0 15,-11 16 12-15,-7 6-12 0,-6 10 12 0,-1 9-12 32,-7 12-12-32,7 17-1 0,4 2-1 0,3 10 0 0,15 0 10 0,-1 6 3 0,4 9 0 15,14-5 0-15,14-4 27 0,18-3 6 0,4 3 0 0,17-6 1 16,3-4-1-16,15 1 0 0,13-3 0 0,1 2 0 15,10-5-20-15,15-10-10 0,6 0 1 0,11 0 0 0,14-16-1 0,11 7 0 16,11-10 0-16,13 3 0 0,15 7 20 0,6-13 4 16,18-3 1-16,11-3 0 0,11-7-15 15,6-8 0-15,8 5 0 0,10-15 0 0,3-10 0 16,8-6-16-16,14-19 3 0,3-12 1 16,8-7 3-16,3-12 1 0,-8-13 0 0,5-9 0 0,-1-12 16 0,4-1 3 15,-11-12 1-15,1 3 0 0,-4-13 22 0,-8-12 5 16,1-9 1-16,-7-1 0 0,-8-12-7 0,1 3-1 15,3-9 0-15,-3-7 0 0,-8-6-3 0,-2-3-1 0,-5 0 0 16,-3-3 0-16,-14 3-28 0,-4 0 0 16,-13 3 0-16,-8-3 0 0,-4 6 0 0,-13-3 0 0,-8 7 10 15,-10 2-2-15,-10-2 13 0,-15-7 3 0,-3 3 1 16,-11-3 0-16,-21 7 7 0,-7-4 2 0,-11-3 0 0,-10 3 0 16,-15 4-18-16,-6-1-4 0,-15 0-1 0,-13 10 0 15,-12-3-11-15,-6 12-14 0,-18 6 3 0,-14 4 1 16,-18 6-2-16,-3 6 0 0,-11 7 0 0,-10 5 0 15,-15 10-2-15,-24 13-1 0,-14 15 0 16,-29 16-900-16,-20 19-180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4:43:50.4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15628 12159 403 0,'-18'0'17'0,"15"0"5"0,-8 0-22 0,4 0 0 0,0-4 0 0,0-2 0 15,0 0 263-15,4 3 48 0,3 3 9 0,-7-7 3 16,3 4-222-16,-3-3-44 0,3 3-9 0,-3 3-1 0,0-6-14 0,0 6-2 15,0-3-1-15,-3-4 0 0,3 7 16 16,-4 0 3-16,0 0 1 0,-6 0 0 0,3 0-24 0,-4 0-5 16,4 0-1-16,0 0 0 0,0 0 4 0,3 0 1 15,4 0 0-15,0-3 0 0,7 3 19 0,0 0 4 16,0-6 1-16,7 0 0 0,4 2-10 0,3 4-3 16,3-6 0-16,5 3 0 0,2-3-28 0,1 3-8 15,3-4 0-15,0 7 0 0,8-3-12 0,-1 3-4 16,4 0-1-16,0 0 0 0,-1 0 9 0,1 0 8 15,3 3-12-15,-6 4 12 0,-1-4-19 0,-3-3 3 16,-4 6 1-16,-3-3 0 0,-4-3 15 0,-4 6-9 16,1-6 9-16,-4 10-8 0,-3-10 8 0,-1 6 16 15,-10-6-4-15,0 0-1 0,0 0 22 0,7 3 5 0,-7-3 1 16,0 0 0-16,0 0-24 0,0 7-5 0,0-7-1 16,-3 3 0-16,-4 6-1 0,0 0-8 0,-7-9 12 15,3 7-4-15,-7 2 0 0,-3-3 0 0,-3-2 0 0,-1 5 0 16,-3-3-8-16,-4-3 0 0,0 7 0 0,0-10 0 15,1 6 0-15,-1-3 0 0,4 3 0 16,0-6 0-16,-1 0 0 0,8 0 0 0,0 0 0 0,3 0 0 16,1-6 28-16,3 3 3 0,3 3 1 0,4-6 0 15,-4 6-32-15,4-3 0 0,7 3 0 0,0 0 0 16,0 0 0-16,0 0 0 0,0 0 0 0,4-7 0 16,3 4-12-16,0-3-9 0,4 6-2 0,-1-3 0 15,4-3 13-15,4 6 10 0,-1-4-13 0,8-2 5 16,7-3 8-16,3 2 0 0,0 4 0 0,4-3 0 15,4-3 0-15,2 6 0 0,-2-4 0 0,-4 4 0 16,-4-3-8-16,-3 6-7 0,-8 0-1 0,-2 0 0 16,-8 0-44-16,-4 6-10 0,-10-6-2 15,-3 3 0-15,-11 7-6 0,-11-4-2 0,-14 3 0 0,-7 1 0 16,-10-1 36-16,-11 1 6 0,-4-1 2 16,-3 0 0-16,0 1 10 0,-7-1 2 0,7 7 1 0</inkml:trace>
  <inkml:trace contextRef="#ctx0" brushRef="#br0" timeOffset="2002.29">15685 9838 403 0,'0'0'36'0,"0"0"-36"0,0 0 0 0,0 0 0 0,0 0 208 0,0 0 34 16,-8 0 7-16,8 0 2 0,-3-9-120 0,3 9-24 15,0-7-5-15,0 4-1 0,3-6-55 0,-3 3-11 16,4-4-3-16,0 7 0 0,-4 3-32 0,0-6 0 16,0-4 0-16,0 10 0 0,0-6 0 0,0 3 0 15,-4-3 0-15,0 3 0 0,-3-4 10 0,4 4 2 16,-8-3 0-16,4 3 0 0,-3-4-2 0,3 4 0 16,-4-3 0-16,0 0 0 0,1 3 36 0,-1 3 7 15,1-7 2-15,-1 7 0 0,1 0-27 0,-1 0-4 16,-3 7-2-16,3-4 0 0,-3 3-22 0,0 3 0 0,0 1 0 15,0 6 0-15,-4-7 0 0,1 10 0 0,-1 0 0 0,0-4 0 16,4 10-8-16,0-6 0 0,0 0 0 0,0 0 0 16,3 6 8-16,4-6 0 0,0 0 0 0,4-1 0 15,-1-2 0-15,4 0 11 0,0-4-3 0,0 4 0 16,4-7 23-16,3 1 4 0,-4 5 1 0,8-11 0 16,-4 5-24-16,3-3-4 0,4-3 0 0,1-3-8 15,-1 7 27-15,3-14-2 0,1 7 0 0,0-3 0 16,3-3-11-16,0-3-2 0,0-4-1 0,-3-3 0 15,-1 7-2-15,1-7 0 0,-4-3 0 0,4 4 0 16,-4 2 3-16,-4-2 0 0,1-4 0 0,-4 3 0 0,0 3-12 16,-3-2 0-16,-1-4 0 0,-3 10 0 0,0-7 12 15,0 6 1-15,0-5 0 0,0 5 0 16,-3 1 15-16,3 0 2 0,0-1 1 0,0 1 0 16,0 6-17-16,0-4-3 0,0 7-1 0,0 0 0 0,0 0-10 15,0 0 0-15,0 0 0 0,0 0-11 16,-4 10 11-16,4-1-12 0,-3-3 12 0,-1 4-12 0,1 2 21 15,-1 4 4-15,-3 0 1 0,3-4 0 0,1 4 3 0,-1 3 1 16,1 6 0-16,-1-6 0 0,1 6 2 0,-1-6 0 16,4-1 0-16,0 7 0 0,4-3-20 0,-1 4 10 15,4-8-10-15,0 7 8 0,1-6-8 0,6 0 0 16,0-3 0-16,3 3 0 16,5-1-69-16,2-2-13 0,1 0-2 0,7-4-1096 15</inkml:trace>
  <inkml:trace contextRef="#ctx0" brushRef="#br0" timeOffset="4692.89">15868 10214 1036 0,'0'0'92'0,"7"-3"-73"0,-3-3-19 0,-1 3 0 0,1-3 204 0,-4 6 36 15,3-10 8-15,-3 10 2 0,0 0-215 0,0 0-43 16,0 0-9-16,0 0-2 0,0 0 6 0,0 0 1 16,-3-3 0-16,3 3 0 0,-7 0 12 0,-1 0 0 15,1 0 0-15,0 0 10 0,-3 3 27 0,3-3 6 16,0 0 1-16,3 6 0 0,4-6 28 0,-7 4 5 16,7-4 2-16,-7 0 0 0,4 9-35 0,-5 0-6 15,8 1-2-15,0-4 0 0,-3 3-28 0,3 7-8 16,0-3 0-16,0 2 0 0,0-5 0 0,0 9 0 15,0-10 0-15,0 10 0 16,3-10-42-16,-3 7-3 0,0 0-1 0,4-4-639 16,0 4-128-16</inkml:trace>
  <inkml:trace contextRef="#ctx0" brushRef="#br0" timeOffset="5811.49">15512 10613 2023 0,'0'0'44'0,"-7"-7"10"0,7 4 2 0,-4-3 0 0,4 6-44 0,0 0-12 0,0 0 0 0,0-3 0 15,4-3 13-15,3-4 1 0,-4 4 0 0,4 3 0 16,0-4 1-16,0-2 0 0,-3 6 0 0,3-3 0 15,-7 6-5-15,0 0-1 0,0 0 0 0,0 0 0 16,0 0 10-16,0 0 1 0,0 0 1 0,0 0 0 16,0 0 14-16,0 0 2 0,-4 9 1 0,1 0 0 15,-1 1-5-15,1 6-1 0,-4-1 0 0,3-2 0 16,1 6-6-16,-1 3-2 0,4-4 0 0,0 1 0 16,4 9-8-16,-1-9-1 0,1 6-1 0,-1-6 0 15,1 6 10-15,3-6 1 0,-4 6 1 0,4 0 0 16,1-3-26-16,-5 3 0 0,-3 3 0 0,4 1 0 15,-4 5 0-15,0-6 0 0,0 4 0 0,-4-4 0 0,1 6 0 16,-5-5 0-16,5-1 0 0,-4-3 0 16,3 0 0-16,1-3-9 0,-4 3 0 0,3 0 0 0,-3-6 17 15,4 0 3-15,3 0 1 0,-4-1 0 0,1 4 3 16,3-3 1-16,0 0 0 0,0 0 0 0,0-3-3 0,0-4 0 16,0 4 0-16,3 3 0 0,-3-4-13 0,0-5 9 15,0 5-9-15,0-2 8 0,0-4-8 0,0 1 0 16,-3-4 0-16,3-6-11 0,0 0 35 0,0 0 6 15,-4 3 2-15,4-3 0 0,0 0-16 0,-3 6-4 16,-5-6 0-16,1 0 0 0,4 0 0 0,3 0 0 16,0 0 0-16,0 0 0 0,-7-6 2 0,7 6 0 15,0 0 0-15,0-3 0 0,-4-6-14 0,4 2 9 16,0 7-9-16,0-9 8 0,0-1-8 0,0 1 0 0,0 0 0 16,-3 2 8-16,3-5-8 0,0 2 8 0,-4-5-8 15,-3-1 8-15,4 4-8 0,3-4 8 0,-4-3-8 0,1 10 8 16,-1-7-8-16,4 3 0 0,0-2 0 15,-3-1 8-15,3 7-8 0,0-4 0 0,-4 4 0 0,1-1 0 16,3 4 0-16,-4-3 0 0,0 2 0 0,1 7 0 16,-1-3 0-16,4-3 0 0,-7 6-9 0,4-3 9 15,3 3 0-15,0 0-8 0,0 0 8 0,0 0 0 16,-4 3-20-16,4-3 4 0,0 0 0 0,0 0 0 16,-3 6 16-16,-1 4 12 0,4-7-1 0,4 9-1 15,-4-2-10-15,3-1 0 0,-3 0 0 0,0 1 0 16,0-1 0-16,0 7-9 0,-3-3 9 0,3 2 0 15,0-2 0-15,0 2 0 0,-4 4 0 0,4-9 0 16,0 5 0-16,0 1 0 0,0-3 0 0,0-7 0 16,0 3 0-16,0-6 0 0,0-3 0 0,7 7 0 0,0 2 0 15,0-9 0-15,4 0 0 0,0 0 9 16,-4-9-9-16,3 9 12 0,4-7-12 0,-3 4 12 0,-1-3-12 0,1-3 10 16,0-1-10-16,-1 7 10 0,1-10-10 0,-4 10 0 15,3-6 0-15,1 0 8 0,-4-1-8 0,4 4 0 16,-1-4 0-16,1 1 8 0,-1 0-8 0,1-1 0 15,3 1 0-15,0-7 0 16,0 7-69-16,4-7-13 0,3-3-2 0,4 10-1 0</inkml:trace>
  <inkml:trace contextRef="#ctx0" brushRef="#br0" timeOffset="7665.46">17635 6132 1670 0,'-7'0'148'0,"-3"0"-118"0,-4-7-30 0,3 7 0 16,0 0 60-16,1-6 7 0,-1 3 1 0,1 3 0 15,3-6-53-15,0 6-15 0,0-4 0 0,3-5 8 16,-3 3-8-16,3-4 12 0,-3 7-4 0,7-9 0 16,-3 2-8-16,-1 1 0 0,1-1 0 0,3 1 8 15,-4 0 16-15,-3-1 3 0,4 1 1 0,-4-1 0 16,3 1-7-16,-3 0-1 0,0 2 0 0,0-2 0 16,-7 0 23-16,3 2 4 0,-6 7 1 0,-5 0 0 15,1 0-23-15,-3 7-4 0,-1 2-1 0,-3 0 0 16,-4 10-20-16,4-3 0 0,-4 3 0 0,4-1 0 15,-4 8 0-15,4-8 0 0,-4 11 0 0,4-4 0 16,3 0 0-16,4-6 0 0,3 9 0 0,4-9 0 16,4 6 0-16,-1-6 0 0,7-1 0 0,1 7 0 15,3-6 0-15,0-3 0 0,3 3 0 0,1 0 8 0,0-1-8 16,3-2 0-16,3 3 0 0,-3 0 0 0,4-10 0 16,-1 7-12-16,1-7 12 0,3 1-12 0,0-1 12 15,0 0-10-15,0-9 10 0,1 7-10 0,2-7 10 16,-3 0 0-16,0 0 0 0,0-7 0 0,4-2 0 0,-4 6 12 15,0-3-4-15,0-4 0 0,1-2 5 16,-1-4 2-16,-4 0 0 0,1 4 0 0,-4-4 7 0,3 0 2 16,1-2 0-16,0-1 0 0,-4 0 0 0,0 0 1 15,3 0 0-15,1-3 0 0,0 10-14 0,-1-4-3 16,4-3-8-16,-7 10 12 0,4-1-12 0,-4 4 0 16,-4-3 0-16,4 6 0 0,-7 3 0 0,0 0-10 15,0 0 10-15,0 0-8 0,0 0 8 0,0 0 0 0,0 0 0 16,0 0-8-16,0 0 8 0,-7 3 0 0,4 6 0 15,-1 1 8-15,-3-4 17 0,4-3 4 0,-4 10 1 0,3-10 0 16,4 6-22-16,0 1-8 0,0-1 0 0,4 7 0 16,-1-7 0-16,4 7 0 0,-3-4 0 0,6-2 0 15,1 5 0-15,-4 4 0 0,0 0 0 0,0 6 0 16,-3-6 0-16,3 6 0 0,0 0 0 16,0-3 0-16,-4 3 0 0,1 0-13 0,3-3 1 0,0 3 0 15,-3 0 12-15,-1 4 0 0,1-11 0 0,-4 7 0 16,0 4 0-16,-4-4 13 0,4 3-2 0,-3-3-1 15,-1 3-10-15,1 0 0 0,-1 4 0 0,0-4 8 16,1 7-8-16,-1-7-11 0,1 0 3 0,-1-3 0 16,-3 10 8-16,0-7 0 0,-3 6 0 0,-1-5 0 15,-7-1 0-15,4-3 8 0,0 3-8 0,-3-3 8 16,-5 0 3-16,5-3 1 0,-4-3 0 0,-1 3 0 0,1-3-12 16,-3-7 8-16,-1 4-8 0,0-7 8 0,-3 1-8 0,0-1 0 15,-4-9 0-15,0 0-11 16,4-9-110-16,0-1-23 0,0 1-4 0,3-10-576 15,4 0-115-15</inkml:trace>
  <inkml:trace contextRef="#ctx0" brushRef="#br0" timeOffset="8185.13">18341 5508 1947 0,'-4'-7'43'0,"1"4"9"0,-1-3 1 0,1-4 2 0,-1 4-44 0,1-3-11 0,-1 9 0 0,1-10 0 16,-1 7 0-16,1-3 8 0,3-3-8 0,-4 9 8 16,4-10 0-16,-3 10-8 0,3 0 12 0,0 0-4 15,0 0-8-15,0 0 0 0,0 0 0 0,-4 0 0 16,4 0 10-16,-7 10 0 0,3-4 0 0,-3 3 0 0,0 4 11 16,0-4 3-16,0 1 0 0,-3 5 0 0,-1 1-4 0,1-4 0 15,-8 14 0-15,4-8 0 0,-7 7 11 16,-4 4 1-16,0-1 1 0,1 6 0 0,-5 1 15 15,5 3 4-15,2-4 0 0,1 4 0 0,4 2-36 0,-1-2-6 16,4-3-2-16,3 2 0 0,4-2 1 0,4 2 0 16,-1-2 0-16,4-1 0 0,-3 4-9 0,3-4 0 15,0 4 9-15,0-3-9 0,3-7 0 0,-3 6 0 16,4 7 0-16,-1-10 0 0,-6 4 0 0,3-1 0 16,3-5 0-16,-3-4 0 0,0 3 0 0,4-3 0 15,-1 0 0-15,4-3 0 0,-3-6-13 0,3 3 2 16,0-1 1-16,7-2 0 15,0-7-14-15,7 1-2 0,4-1-1 0,3-3 0 16,-3-2-107-16,7-8-22 0,-1-2-4 0,1 3-752 0</inkml:trace>
  <inkml:trace contextRef="#ctx0" brushRef="#br0" timeOffset="8862.09">18831 5981 2026 0,'0'0'44'0,"0"0"10"0,-7-6 2 0,0 6 1 0,0-3-45 0,0 3-12 16,0-7 0-16,0 7 0 0,0 0-14 0,0-3-5 16,-4 3-1-16,1 0 0 0,-1 0 11 0,1 3 9 15,-5-3-13-15,5 0 5 0,-4 0 8 0,3 7-10 16,-7-4 10-16,4 3-10 0,-3-3 18 0,-4 7 3 16,-1-4 1-16,1 3 0 0,0 7 12 0,-4-4 4 15,1-2 0-15,-1 9 0 0,0 3-7 0,1-4-1 16,-1 1 0-16,7 0 0 0,-3 9-12 0,7-6-8 15,0 0 8-15,3-3-8 0,4 6 30 0,4 0 2 16,-1-6 0-16,4 6 0 0,4-6-32 0,3 0 0 0,0 0 0 16,3-4 0-16,5-5 0 0,-1 5-15 0,3-5 2 0,-3-1 0 15,8-6 4-15,-5 4 1 0,1-4 0 0,3-3 0 16,-3-3 8-16,-1 3 0 0,4-7 0 0,-3 7 0 16,-4-9 0-16,0 6 0 0,0-7 0 0,-3 4 0 15,0-10 16-15,-1 7 1 0,-3 0 1 0,0-4 0 16,0-3-18-16,0 1 0 0,-3 5 8 0,3-9-8 15,-7 1 12-15,7 2-2 0,-7-3 0 0,4 0 0 16,3 4-10-16,-4-4 0 0,1 6 0 0,3-2 8 16,-4-1-8-16,4 7 0 0,-3-1 0 0,-1 1 0 15,4-1 0-15,-7 10 0 0,0 0 0 0,0 0-11 16,0 0 11-16,0 0 0 0,0 0 0 0,0 0 8 16,0 0 13-16,4 10 3 0,-4-1 1 0,3 7 0 0,1-7 3 15,-4 1 0-15,4 8 0 0,-1-2 0 16,1-3-15-16,3 2-2 0,0 4-1 0,3 0 0 15,-3-3 0-15,4-1 0 0,-4-2 0 0,4 6 0 0,-1-4-10 16,4-5 0-16,-3 5 0 0,3-2 0 0,-3-4 0 0,3 7-17 16,-4-7 4-16,1 1 1 15,3-1-58-15,-4 1-11 0,-2-4-3 0,2-3 0 16,1 3-100-16,-4 4-20 0,3-4-4 0,-10-6 0 0</inkml:trace>
  <inkml:trace contextRef="#ctx0" brushRef="#br0" timeOffset="9286.79">19251 6395 633 0,'0'0'56'0,"-7"0"-44"0,0 0-12 0,-4 0 0 0,1-3 414 0,-1 6 81 16,1-3 16-16,3 6 3 0,3 4-424 0,-3-1-90 15,3 0 0-15,4 7-20 0,-3-3 6 0,-1 2 2 16,4 1 0-16,4-3 0 0,-4 5-4 0,3 4 0 16,1-3 0-16,3-6 0 15,-3 9-36-15,3-10-7 0,0 7-1 0,0-3-1 16,0 3-31-16,3-4-5 0,-3-2-2 0,1-4-466 15,-1 4-94-15</inkml:trace>
  <inkml:trace contextRef="#ctx0" brushRef="#br0" timeOffset="9769.54">19276 5423 2055 0,'0'0'45'16,"0"0"10"-16,0 0 1 0,0 0 2 0,0 0-46 0,0 0-12 0,0 0 0 0,0 0 0 0,0 0 0 0,0 0 8 16,7 9-8-16,-4 4 8 0,8-4-8 0,0 4 0 15,-1-4 0-15,4 1-11 0,7 5 11 0,1 1 0 16,2 3 0-16,8 0 0 0,3 9 0 0,1-3-8 16,6 3 8-16,-3 7-8 0,3 2 8 0,-3 4 11 15,0 3-3-15,-4-6 0 0,0 9-8 0,-7-7 0 16,-3-2 0-16,-4 0 0 0,0-4 0 0,-3 1 0 15,-4-1 0-15,-3 1 0 0,-4-4 14 0,-4 3 1 16,-3 1 0-16,-3 3 0 0,-1-10 27 0,-3 6 6 16,-3-2 0-16,-4-4 1 0,-1 0-20 0,-2 0-4 0,-1 4-1 15,-3-10 0-15,-4 3-12 0,1 3-4 0,-1-3 0 16,0 0 0 0,-3-3-88-16,0 3-17 0,3-6-4 0</inkml:trace>
  <inkml:trace contextRef="#ctx0" brushRef="#br0" timeOffset="11340.22">20556 6110 2026 0,'0'0'44'0,"-7"0"10"0,0 0 2 0,-3-4 1 0,-1 4-45 0,4 0-12 15,0 4 0-15,-4-4 0 0,8 0 0 0,-4 0-12 16,-4 0 2-16,8 0 1 0,-4 0 9 0,7 0 12 0,0 0-2 0,0 0-1 16,0 0 3-16,0 0 1 15,0 0 0-15,0 0 0 0,10 0 1 0,8 0 0 0,0 0 0 0,3 0 0 16,7 0 2-16,7 0 0 0,-3 0 0 0,7-4 0 16,0-2 0-16,6 6 1 0,-2-3 0 15,3-3 0-15,-4 6-17 0,7-3 10 0,1-4-10 16,3 4 8-16,3-3-16 0,1-3-4 0,2 9-1 0,-2-7 0 15,-4 7 21-15,-7-3 4 0,0-3 0 0,-1 6 1 32,1-3-31-32,-3-4-6 0,-1 4-2 0,-7-3 0 0,-7 6 26 0,4-3 0 0,0-3 9 0,-4 6-9 15,-7 0 0-15,1-3 0 0,-1-4 0 0,0 7 0 16,-7-6 23-16,-3 3-3 0,3 3 0 0,-7-6 0 16,0 6-6-16,-7 0-2 0,0 0 0 0,0 0 0 15,0 0 32-15,0-4 7 0,-7-2 1 0,0 3 0 16,0-3-29-16,-4 3-6 0,0-4-1 0,-3-2 0 15,-3 3-6-15,-1 3-2 0,7-4 0 0,-3-2 0 16,-7 6 1-16,0-7 0 0,3 4 0 0,1-3 0 16,-4-1-9-16,-1 4 0 0,5 3 0 0,-4-3 0 0,3-4 0 0,0 10 0 15,1-3 0-15,3-3 0 0,-1 6 0 0,5 0 0 16,3 0 0-16,0 0 0 0,7 0 0 0,0 0 0 16,0 0 0-16,0 0 0 0,0 0 0 0,7 9-14 15,0-3 5-15,0-2 1 0,4-4-4 0,3 6 0 16,7-3 0-16,-4-3 0 0,8 6-4 0,0-6 0 15,0 7-1-15,6-4 0 0,5-3 17 0,-5 0 0 16,-6 6 0-16,0-3 0 0,3 3 0 0,0-3 0 16,-7 4 0-16,0-4 0 0,-6 3 0 0,2-3 0 15,-3 4 0-15,0 2 0 0,-10-9 0 0,-4 0 0 16,7 9 0-16,-3 1 0 0,-4-1 17 0,-8 1 11 16,5-4 1-16,-4 3 1 0,0 7-18 0,-7-4-3 15,0-2-1-15,-4 6 0 0,7-7 20 0,-3 7 3 0,-10-4 1 16,2-2 0-16,5 5-21 0,-4 1-11 0,3-3 12 0,-3 5-12 15,-4-2 0-15,4 3-9 0,3 0-1 0,1 6 0 16,-4-6-10-16,6-1-3 0,5-2 0 0,-1 9 0 31,1-6-206-31,3-3-42 0</inkml:trace>
  <inkml:trace contextRef="#ctx0" brushRef="#br0" timeOffset="11867.9">22334 5777 1670 0,'-14'-9'74'0,"14"3"15"0,-3 2-71 0,-4-5-18 15,3 3 0-15,-3 6 0 0,7 0 236 0,0 0 44 16,7-10 9-16,-7 10 2 16,7-3-266-16,11-3-53 0,3 6-10 0,7-6-2 0,-3 6 23 0,3 0 5 15,0 0 0-15,1 0 1 0,2 6-1 0,1-6 0 16,-7 6 0-16,7-3 0 0,3 4-8 0,0-4-3 0,-7-3 0 0,1 6 0 16,-5-3 23-16,1 3 0 15,-4-2 0-15,-3 2 0 0,-8-3 14 0,1 3 7 0,3 0 2 16,-14-6 0-16,0 0 1 0,0 0 0 0,0 0 0 0,-4 4 0 15,1 5-14-15,-4 0-2 0,-11 1-8 16,4 6 12-16,0-7 0 0,-4 10 0 0,-10-4 0 0,0 4 0 16,7 0-12-16,-4 0-15 0,-3 0 3 15,0 3 1-15,-1-4 11 0,1 1 0 0,0 6 0 0,0-3 0 16,-11 0 0-16,7 0 0 0,4 3 0 0,0 4 0 16,-8-4 0-16,8 3 0 0,4-3 0 0,2-6 0 15,5 6 0-15,-1-6 11 0,4-1-3 0,3-2 0 16,8-3 13-16,-1 2 3 0,-3-5 0 0,7 5 0 15,4-5-13-15,3-1-3 0,0 1 0 0,4-7 0 16,-4 3-8-16,7 3 0 0,7 1 0 0,4-10 0 16,-1 9 0-16,4-2-11 0,4-4 3 0,-4-3 0 15,1 0-45-15,-1 0-9 16,0 0-2-16,0 0 0 0,1 0-130 0,-5 0-26 0,-3-3-6 0,1-4-374 16,2 7-76-16</inkml:trace>
  <inkml:trace contextRef="#ctx0" brushRef="#br0" timeOffset="12081.5">23043 6445 2948 0,'0'0'131'0,"-7"3"26"0,0 7-125 0,0 5-32 0,0 1 0 0,0-3 0 16,4 5 15-16,-1-2-3 0,-3 3-1 0,4-3 0 15,3-4-11-15,0 4 0 0,0 3 0 0,0-1 0 32,3-2-153-32,1 3-23 0,3 0-5 0,-4-4-592 0,1 1-119 0</inkml:trace>
  <inkml:trace contextRef="#ctx0" brushRef="#br0" timeOffset="15212.98">15138 2701 921 0,'3'-3'82'0,"1"-7"-66"16,-1 4-16-16,1-3 0 0,3-1 73 0,-4 1 11 16,1 3 3-16,-4 3 0 0,0 3-39 0,0 0-7 15,0 0-1-15,0 0-1 0,-4-7 2 0,1 4 1 16,-4 3 0-16,-4 0 0 0,4 0-2 0,0 0-1 0,-3 0 0 15,-1 10 0-15,0-7-8 0,1 3-2 16,-4 3 0-16,0 1 0 0,-1 5-8 0,1-2-1 0,-3-4-1 16,-1 7 0-16,0 3 1 0,-3-3 1 0,0-7 0 0,-4 10 0 15,-3 0 8-15,0-1 2 0,-4 8 0 16,-3-8 0-16,3 4-12 0,-3 0-3 0,0 6 0 0,3-2 0 16,-3 2 1-16,3-3 0 0,0 9 0 0,0-5 0 15,1-1-3-15,-1 6-1 0,0-6 0 0,0 7 0 16,4-10-13-16,0 3 11 0,0-3-11 0,-1 4 10 15,5-4 2-15,3 0 1 0,3 3 0 0,-3-9 0 16,3 0-13-16,4-1 0 0,-4 8 0 0,1-8 0 16,-1 7 0-16,4-6 0 0,-4 0 0 0,4 6 0 15,-3-6 0-15,3 6-10 0,-1-6 2 0,5 0 0 16,-4-1 8-16,3-2 9 0,1 3-1 0,-5-3-8 16,5-7 20-16,-1 7-2 0,1-4-1 0,-1-2 0 15,4-1 5-15,-4-3 1 0,4-2 0 0,4 2 0 16,-4-3 5-16,3-3 0 0,-3 0 1 0,7 0 0 15,-3-3 0-15,-1-3 0 0,1 2 0 0,-1-2 0 0,1-3-12 0,-1-1-2 16,1 1-1-16,-1-1 0 0,4 1-14 0,-4-7 11 16,4 4-11-16,-3-4 10 0,3 0 2 0,0-2 0 15,0-1 0-15,3 3 0 0,-3-3-12 0,4 1 0 16,-4 2 0-16,4-3 0 0,-4 0 0 0,0 7-12 16,0-10 2-16,3 3 1 0,-3 0 9 0,0 3 0 15,-3 7 0-15,3-4 0 0,-4-2 0 0,4 12 0 16,-7-10 0-16,3 10 0 0,1-6 14 0,-1 2 2 15,-3 7 0-15,0 0 0 0,4 7-16 0,-4-7 0 16,0 9 0-16,0-6 0 0,3 10-10 0,-3-4-5 16,0 4-1-16,0-4 0 0,3 10 16 0,-3-3 10 15,4 2-2-15,-1 7 0 0,-3-6-8 0,4 6 0 0,3-6 0 16,0 9 0-16,0-9 0 0,3 3 0 0,4-3 0 16,4-7 0-16,-1 4-8 0,1 0-4 0,3-4-1 0,0 4 0 15,4-13 23-15,3 10 5 0,0-10 1 0,4-3 0 16,0 0 7-16,-1 0 1 0,8-3 1 0,0-4 0 15,3-2-12-15,0 0-2 0,8 2-1 0,-1-5 0 16,4 6-10-16,3-10 0 0,1 6 0 0,-5-2 0 16,5-4-159-1,-1 7-27-15,39-10-6 0,-21-6 0 0</inkml:trace>
  <inkml:trace contextRef="#ctx0" brushRef="#br0" timeOffset="52105.36">8724 7734 1555 0,'-35'-19'138'0,"17"10"-110"0,4-1-28 0,-3 1 0 16,2 3 92-16,5-4 12 0,-1 7 4 0,4-3 0 0,4-4-68 0,3 10-12 16,3-9-4-16,11 6 0 0,-3-3-24 0,10-1 0 15,7 4 0-15,4 3 0 0,3-6-17 0,11 6 1 16,4 6 0-16,6-6 0 0,0 3-2 0,4 4 0 15,7-7 0-15,0 6 0 0,4-3 2 0,3-3 0 16,7 6 0-16,0-3 0 0,-7-3 16 0,8 7-10 16,6-14 10-16,4 7-8 0,-1 0 19 0,5 0 4 15,-1 0 1-15,4-9 0 0,3 9 41 0,0-3 9 16,0-3 2-16,4 6 0 0,4-10-26 0,-5 10-5 16,5-6-1-16,-1 6 0 0,-6 0-20 0,-1-3-5 15,-3-3-1-15,-4 6 0 0,0 0 0 0,-3 0 0 0,-8 0 0 16,1 0 0-16,0 0 9 0,-8 6 1 15,1-3 1-15,-7-3 0 0,-8 6-5 0,-6-6 0 16,-5 3-1-16,-2 4 0 0,-4-7-5 0,-4 0-1 0,-3 0 0 16,-4 0 0-16,-7 6-9 0,-3-6 0 0,0 0 0 0,-11 0 8 15,-4-6 8-15,-6 6 2 0,-4 0 0 0,0 0 0 16,-7 0-6-16,-7 0 0 0,-7 0-1 0,-4-7 0 16,-3 7-11-16,-8-3 0 0,1 3 0 0,-7-6 0 15,-8 6 0-15,-6-9 0 0,-8 9 0 0,-3-10 0 16,-3 10 0-16,-8-9 0 0,4-1 0 0,-3 1 0 15,-8-1 28-15,0 1 3 0,-6 0 1 0,6-1 0 16,4-5-32-16,-4 5 0 0,-10-6 0 0,3 7 0 16,0 6 8-16,4-6-8 0,7 2 0 0,0-2 9 15,-4 3-19-15,11 2-4 0,0 4-1 0,7 10-785 16,0-1-156-16</inkml:trace>
  <inkml:trace contextRef="#ctx0" brushRef="#br0" timeOffset="73214.92">16080 17389 1868 0,'-14'9'83'0,"3"-9"17"0,0 0-80 0,4 7-20 0,-3-4 0 0,3 3 0 16,-4 4 0-16,8-10-16 0,-1 9 4 0,0-3 0 16,4-6 12-16,0 0 0 0,0 0 0 0,0 0 0 15,0 0 0-15,8 0 0 0,2-6 0 0,1 3 10 16,-1-3 40-16,1 6 8 0,-1-10 2 0,5 10 0 16,-1-6-4-16,0 3 0 0,0 3 0 0,0-7 0 15,4 7-32-15,-1-3-6 0,4 3-2 0,1 0 0 16,2 0-8-16,1-6-8 0,3 6 12 0,8 0-12 0,-1 0 0 15,7 0 0-15,0-3 0 0,4-3 0 0,0 3 8 0,0-4-8 16,0-2 0-16,7-1 0 0,3 4 12 0,4-3-12 16,7 6 12-16,-3-7-12 0,-4 1 34 0,0-1 0 15,0 4 0-15,3-3 0 0,4 2-34 0,0 4 0 16,-3-3 0-16,-4 3 0 0,0-3 0 0,-7 6 0 16,0 0 0-16,-4-3 0 0,-3 3 0 0,0 0 0 15,3 3 0-15,0-3 0 0,1 0 0 0,-1 0 0 16,4 6 0-16,-4-3 0 0,4-3 11 0,-7 0-2 15,4 6 0-15,-4-6 0 0,3 0-9 0,0 0-9 16,1 0 9-16,-4 0-13 0,3 0 13 0,0 0 8 16,-6 0 0-16,-5 0-8 0,-2 0 10 0,-1 0-10 15,-7 0 8-15,0 0-8 0,-6 0 22 0,2 0-1 16,-6-6 0-16,0 6 0 0,-8 0 4 0,4 0 1 16,-3-3 0-16,-4 3 0 0,-7 0-6 0,0 0 0 0,7 0-1 15,-7 0 0-15,0 0-1 0,0 0 0 0,0 0 0 0,0 0 0 16,4-6 11-16,-8-4 3 0,0 7 0 0,4-3 0 15,-3-4-14-15,3 4-2 0,0-3-1 0,-4-1 0 16,1 1-1-16,3 0 0 0,-4-7 0 0,1 6 0 16,-4 1-4-16,3 0-1 0,-3-4 0 0,-3-3 0 15,3 1-9-15,-1 2 0 0,-2-2 9 0,-4-1-9 16,0 3 0-16,0-6 0 0,-1-2 0 0,-2 2 8 16,3 0-8-16,0 6 0 0,-4-2 0 0,0-4 0 15,4 3 8-15,0-3-8 0,-4 1 8 0,4-1-8 16,-3-3 0-16,6 9 0 0,-3-6 0 0,0 4 8 15,3-1-8-15,1 4 0 0,-1 2 0 0,-3-6 0 0,3 7 8 16,1 0-8-16,-1 2 10 0,1-2-10 16,3 6 9-16,-4-3-9 0,8 6 8 0,3 0-8 0,0 0 0 15,0 0 0-15,0 0 0 0,0 0 0 0,0 0 0 0,0 0 0 16,3 6 0-16,8-3-11 0,-4 6 11 16,3-2 0-16,1 2-9 0,3 0 9 0,0 1 0 0,0 6 0 15,7-4-9-15,-3 4 9 0,3 3 0 0,0-1 0 16,1-2-8-16,-5 9 8 0,4-6 0 0,-3 0 0 15,-4 0 0-15,0 6 0 0,0-7 0 0,0 8 0 16,-3-8 0-16,0 7 0 0,-4-6 0 0,0 0 0 16,-4 0 0-16,4 0 0 0,-3-4 0 0,-1 4 0 0,-3 0 0 15,0-3 0-15,0-1 0 0,0-2 0 16,-3 6 0-16,-4-4 0 0,0 4 0 0,0 6 11 0,-4-6-3 16,-3 6-8-16,0-3 19 0,0 3-3 0,-4 0-1 15,0-6 0-15,-3 9 1 0,-3-3 1 0,-5-6 0 16,5 10 0-16,-5-4-1 0,1 0-1 0,0-6 0 15,0 9 0-15,3-9-7 0,0 2 0 0,1-2-8 0,6 0 12 16,-3 0-12-16,3 0 0 0,1-4 0 0,2-2 0 31,5 9-137-31,-4-3-27 0,-7 18-6 0,-1-21-1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38:52.23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14450 13141 691 0,'0'0'61'0,"0"0"-49"16,3-4-12-16,1-5 0 0,3 0 170 0,-4-1 31 15,1 1 7-15,3-1 0 0,-3 7-175 0,3-6-33 16,-7 9-11-16,0-3 0 0,0 3 11 0,0 0 11 15,0 0-3-15,0 0 0 0,0 0 36 0,0 0 8 16,0 0 0-16,0 0 1 0,0 0 33 0,0 0 6 16,0 0 2-16,7 9 0 0,3-6 10 0,-3 10 1 15,0-4 1-15,0 1 0 0,0 2-18 0,1-2-3 16,-1-1-1-16,0 3 0 0,3 4-29 0,-3 0-7 0,0 3 0 16,0-1-1-16,4-2-37 0,0 6-10 15,-4 9 0-15,0-2 0 0,0 2 0 0,-4 0 0 0,4 4 0 16,-3 3 0-16,-1-1 0 0,-3 1 0 0,0-4 0 0,0 7 0 15,0-6 0-15,0 5 8 0,0 1-8 0,0-6 11 16,-3 2 16-16,3-2 3 0,0-7 1 0,-4-3 0 16,1 6-7-16,3-9-2 0,0 0 0 0,-4 6 0 15,4-6-10-15,0-3-1 0,4 3-1 0,-4-3 0 16,0-3 2-16,0 2 1 0,0-5 0 0,0 6 0 16,0-7 3-16,0-2 1 0,0 2 0 0,0-2 0 15,0-1-17-15,0-9 8 0,-4 3-8 0,1 7 0 16,3-10 0-16,-4 6 0 0,4-6 0 0,-3 3 0 15,3-3 17-15,-7 3 7 0,0 4 0 0,-1-7 1 16,5 0-12-16,3 0-2 0,0 0-1 0,-7-10 0 0,0 7 18 16,0-3 3-16,3-4 1 0,1 7 0 0,-1-9-32 0,1-4 8 15,-1 3-8-15,1 4 0 0,-1-7 9 0,1 1-1 16,-4-1 0-16,3 0 0 0,-3-6-8 16,0 10 8-16,0-7-8 0,-4-3 8 0,4 9 0 0,0-5-8 15,-3 5 12-15,2 1-4 0,-2-4-8 0,-1 10-9 16,4-4 9-16,0 1-13 0,-3-1 13 0,3 1 0 15,0 0 12-15,-1 5-12 0,5 1 0 0,3 3 0 16,-7 0-10-16,7 0 10 0,0 0-12 0,0 0 12 16,0 0-10-16,0 0 10 0,0 0-9 0,3 7 9 15,4 8-8-15,-3-2 8 0,3-1 0 0,4 1 0 16,-4 6 0-16,3-7 11 0,1 7-20 0,-1 3-4 0,1-3-1 16,0 3 0-16,-4-3 5 0,3-4 1 0,1 4 0 15,-4 3 0-15,3-3 8 0,-2-7-10 0,2 1 10 16,-3 6-10-16,0-7 10 0,4-2 0 0,-4-1 0 0,0 1 0 15,3-7 14-15,-2 3-2 0,2-3 0 0,-3-3 0 16,4-3 11-16,3-3 1 0,-4-4 1 0,5 4 0 16,2-10-16-16,-3 4-9 0,11-7 10 0,-4 6-10 15,0-9 12-15,1 4-4 0,-1-4-8 0,0 0 12 16,4 0-12-16,-8 0 0 0,1-6 0 0,-4-4-10 16,0 10-12-16,-3-9-2 0,-4 9-1 0,0 0 0 15,-4 3-130 1,-3-3-25-16,-3 10-6 0,-4-1-1 0</inkml:trace>
  <inkml:trace contextRef="#ctx0" brushRef="#br0" timeOffset="954.53">13504 15047 576 0,'0'0'51'0,"0"0"-41"0,0 0-10 0,0 0 0 15,0 0 377-15,0 0 74 0,0 0 14 0,0 0 3 16,0 0-341-16,0 0-69 0,0 0-14 0,0 0-2 15,7-6-42-15,-7 6-9 0,4-3-2 0,-4 3 0 16,0-10 41-16,3 7 8 0,-3 3 2 0,0 0 0 16,0 0-13-16,0 0-3 0,0 0 0 0,0 0 0 0,0 0 22 0,-3 3 4 15,-8 7 1-15,1-7 0 0,3 13-7 0,-4-4 0 16,-3 1-1-16,0 9 0 0,0-4-27 0,0 7-6 16,-4 1-1-16,0 5 0 0,-6-3 5 0,-1 10 1 15,0-7 0-15,1 4 0 0,-5-4-7 0,1 0 0 16,3 1-8-16,1-10 12 0,-4 9-12 0,3-9-10 15,7 0 2-15,1-3 0 0,2-7-11 0,1 4-1 16,0-10-1-16,4 4 0 16,3-4-60-16,0-6-12 0,0 0-3 0,-4-6 0 15,4 2-102-15,-4-8-21 16,4-4-4-16</inkml:trace>
  <inkml:trace contextRef="#ctx0" brushRef="#br0" timeOffset="1161.02">12950 14966 806 0,'0'0'72'0,"0"0"-58"0,0 0-14 0,0 0 0 16,0 0 428-16,0 0 82 0,0 9 17 0,4 0 3 16,0 4-398-16,-1-4-80 0,1 4-16 0,3-4-4 15,0 10 0-15,3-6-1 0,1-1 0 0,-1 10 0 16,5-3-31-16,-1 0 0 0,0 3 0 0,3 0 0 16,1 0 0-16,-4 6 0 0,0-3 0 0,4-3 0 15,0 0 12-15,-1 3-3 0,1 0-1 0,-1-3 0 16,1 0-8-16,0 0-9 0,-1-3 9 0,1-1-13 15,0-5-51-15,-1 6-11 16,1-7-1-16,-4 1-1 0,4-4-81 16,-8-2-16-16,1-1-3 0,-1-6-832 0</inkml:trace>
  <inkml:trace contextRef="#ctx0" brushRef="#br0" timeOffset="1461.99">13522 15621 748 0,'11'9'33'0,"-11"-9"7"0,0 0-32 0,7 13-8 0,-7-4 0 0,3-2 0 16,-3-7 512-16,0 12 100 0,0-9 20 0,4 7 4 31,-1 2-536-31,1-2-100 0,-4-1-35 0,3 4 1 16,-3 2-33-16,4-2-6 0,-1-4-2 0,1 4 0 16,-4-4 1-16,0 4 0 0,3-4 0 0,-3 1-666 0,0-1-134 0</inkml:trace>
  <inkml:trace contextRef="#ctx0" brushRef="#br0" timeOffset="2445.48">11896 15100 633 0,'0'0'28'0,"0"0"6"0,0 0-34 0,0 0 0 16,0 0 0-16,0-6 0 0,0 0 412 0,0-4 75 16,3 1 15-16,1 0 3 0,-1-1-405 0,1 1-82 15,3-4-18-15,0 4 0 0,0 6 9 0,-4-7 2 16,8 1 0-16,-11 9 0 0,7-3 41 0,-7 3 9 16,7-6 2-16,-7 6 0 0,0 0-34 0,11 9-6 15,-4 0-2-15,0 4 0 0,0 6-7 0,-4 0-2 0,1 6 0 16,3-3 0-16,-3 9-12 0,-1-3 8 15,1-3-8-15,-1 7 0 0,4-10 10 0,0 9-10 0,-3-9 10 16,-1 6-10-16,4-6 25 0,0-3-1 0,0-4 0 16,1 1 0-16,2-3-13 0,1-1-3 0,-4-2-8 0,3-4 12 15,1 0-12-15,0-6 0 0,-4 0 0 0,3 0 0 16,1 0 10-16,-1-3-1 0,1 0 0 0,-1-3 0 16,1-4 1-16,-4 1 0 0,4 6 0 0,-4 0 0 15,0-4-10-15,0 7 0 0,0-3 0 0,4 6-11 16,-8 4 11-16,4-1-12 0,0 0 12 0,0 7-12 15,4-4 3-15,-8 4 0 0,4-1 0 0,0 4 0 16,0-4 9-16,1-2 0 0,-5-1 0 0,4 1 0 16,0-4 0-16,0 0 0 0,0-3 0 0,-7-3 0 15,0 0 8-15,7 0 4 0,0 0 1 0,4 0 0 16,-4-9 14-16,0 6 2 0,0-7 1 0,4-2 0 0,-4-7 5 16,0 6 1-16,3-5 0 0,-3 2 0 0,1-9-11 0,-1 3-1 15,0 0-1-15,-4 0 0 0,4 0-11 16,0-6-3-16,0 3 0 0,-3-3 0 0,-1-4-9 0,4 10 0 15,1-3 0-15,-5 3 8 0,4-3-8 0,-3 9 0 16,-1-2 0-16,1-1 0 0,-1 6 0 0,-3 4 0 16,0-4 0-16,0 1 0 0,0-1-13 0,0 4-8 15,0-1-2-15,0 1 0 16,4 0-126-16,-4-1-26 0,-4 7-5 0</inkml:trace>
  <inkml:trace contextRef="#ctx0" brushRef="#br0" timeOffset="2827.76">12654 15536 2512 0,'0'0'112'0,"0"0"22"0,0 0-107 0,0 0-27 0,0 0 0 0,0 0 0 0,0 0 15 0,0 0-3 16,0 0 0-16,4-9 0 0,-4 9-12 0,0 0-10 15,0 0 2-15,0 0 0 0,0 0 8 0,7 9 16 16,0 1-4-16,-4 2-1 0,4-2 24 0,-3 8 5 15,-1-5 0-15,-3 6 1 0,0 0-32 0,4-4-9 16,-4 7 0-16,3-3 0 0,1 3 0 0,-4 0 0 16,0-3 0-16,0 3 0 0,0 0 0 0,4-3 0 15,-4 2 0-15,0 1 0 16,0 0-32-16,0 0-12 0,0-3-1 0,0 0-733 16,0-3-146-16</inkml:trace>
  <inkml:trace contextRef="#ctx0" brushRef="#br0" timeOffset="3218.32">14429 15069 3016 0,'0'0'134'0,"0"0"27"0,0 0-129 0,-7 3-32 16,0 7 0-16,7-10 0 0,0 0 15 0,0 9-4 15,3 4-1-15,1-4 0 16,-1 3-34-16,4 7-8 0,4-6 0 0,-4 9-1 0,0 6 9 0,3 3 1 16,-3 4 1-16,1 3 0 0,-5-1 6 0,1 4 2 15,-1 6 0-15,-3-9 0 0,-3 2 2 0,-1-2 0 16,1-4 0-16,-1 1 0 16,-3-4-103-16,3 1-20 0,-3-10-4 0,0 0-595 15,4-4-119-15</inkml:trace>
  <inkml:trace contextRef="#ctx0" brushRef="#br0" timeOffset="3424.19">14242 15395 3405 0,'0'0'151'0,"0"0"31"0,0 0-146 0,0 0-28 0,0 0-8 0,14 3 0 31,7 4-28-31,4-7-6 0,-1 3-2 0,8-3 0 0,-4-3-25 0,4-4-6 0,0 7-1 0,-4-3 0 16,4-3 4-16,-4 3 1 0,4-7 0 16,-4 1 0-16,-3 9-113 0,-1-9-24 0,1-1-4 15,-11 7 0-15</inkml:trace>
  <inkml:trace contextRef="#ctx0" brushRef="#br0" timeOffset="3960.33">14908 15082 3376 0,'0'0'150'0,"0"0"30"0,0 0-144 0,0 0-28 16,0 0-8-16,0 0 0 16,0 12-43-16,7-2-9 0,1-1-3 0,2 3 0 15,4-2-1-15,-3 9-1 0,3-7 0 0,0 1 0 16,-3 6 5-16,-1 3 0 0,1 0 1 0,-1-1 0 0,-6 5 41 0,-1-1 10 15,4-3 0-15,-7 0 0 0,0 6 8 0,0-9 3 0,-3-4 1 0,3 4 0 16,0-6 24-16,0-4 4 0,0 4 2 0,0-13 0 16,0 0-23-16,0 0-5 0,7 0-1 0,-7 0 0 15,7 0-13-15,4-10-10 0,3 4 2 0,-4-10 0 16,4 4 0-16,1-1 0 0,-1-6 0 0,0 0 0 16,-4 7 8-16,1-7-13 0,0 7 5 0,-1-1 8 15,1 4-8-15,-4-1 8 0,-7 10 0 0,0 0 0 16,0 0 0-16,0 0 0 0,3 10 0 0,1 2 0 15,-4 4 0-15,0-4 10 0,3 1-2 0,-3-1-8 16,0-2 0-16,0-1 0 0,4 4 0 16,-1-7 0-16,-3-6 12 0,7 3-12 0,0 7 12 0,1-10-12 15,-1 6 29-15,0-3-1 0,-7-3 0 0,7-3 0 16,3-3 1-16,1 6 0 0,-1-3 0 0,1-4 0 16,0 7-9-16,-4-3-3 0,3-3 0 0,1 3 0 15,-4 0 1-15,0-4 0 0,4 7 0 0,-4-3 0 16,0-3 9-16,3 6 1 0,-3-10 1 0,0 7 0 0,0-6-12 15,0 0-2-15,1-1-1 0,-1 4 0 0,0-10-14 16,0 4 0-16,-4-7 0 0,4-3 0 0,0 0 0 16,0 0 0-16,-3-3-9 0,3-3 9 0,0-1-21 0,0-5 1 15,4 3 1-15,-4-1 0 16,0 7-66-16,3-6-14 0,-3 3-2 0,0-4-1 16,1 10-117-16,-5 3-23 0,1 7-5 0</inkml:trace>
  <inkml:trace contextRef="#ctx0" brushRef="#br0" timeOffset="4341.5">15561 15483 2545 0,'0'0'112'0,"0"0"24"0,0 0-108 0,0 0-28 0,0 0 0 0,7 0 0 15,4-3 44-15,-1-3 3 0,1 2 1 0,6-5 0 16,-2 0-90-16,-1 5-18 0,0-5-3 0,0 0-1 16,4 6 52-16,-4-4 12 0,-4-2 0 0,-3 9 0 15,0-3 48-15,-7 3 13 0,0 0 3 0,0 0 0 16,0 0-26-16,0 3-5 0,-3 6-1 0,-1 1 0 0,-3 2 0 16,4 7 0-16,-8-6 0 0,4 5 0 15,-3 1-52-15,2-3-10 16,-2 12-2-16,-1-6-1 0,1 6 33 0,3-3 0 0,-4 4 0 0,0-4 0 0,4 6 0 15,-3 0 0-15,3 1 0 0,0-4 0 0,0-3 22 16,3-6 8-16,1 0 2 0,-4-4 0 0,3 1-32 0,4-3 0 16,0-4 0-16,0-3 0 15,0 4-20-15,0-10-9 0,0 0-3 16,4 9 0-16,3-3-84 0,-4-3-18 16,8 1-3-16,-4 2-1 0,3-6-51 0,4 3-11 0,-3-3-1 0,3 0-1 15</inkml:trace>
  <inkml:trace contextRef="#ctx0" brushRef="#br0" timeOffset="4771.92">16485 14944 633 0,'0'0'56'0,"0"0"-44"0,0 0-12 0,4-4 0 0,3-2 286 0,-4-3 55 15,1 9 11-15,-4 0 3 0,3-3-215 0,-3 3-42 16,0 0-9-16,0 0-1 0,0 0-24 0,0 0-5 16,0 0-1-16,0 0 0 0,0 0 17 0,0 3 3 15,-3 12 1-15,-4 1 0 0,-4-6-16 0,1 12-3 16,-8-1-1-16,-3 8 0 0,0-4-12 0,-4 6-3 16,0 7 0-16,1-4 0 0,-8 7-15 0,4-6-3 15,3 5-1-15,0 1 0 16,4-6-48-16,0-4-9 0,3 0-3 0,4-3 0 15,4-2 11-15,-1-8 3 0,0 1 0 0,1-6 0 16,3-4-183-16,0 1-36 0,0-7-7 0</inkml:trace>
  <inkml:trace contextRef="#ctx0" brushRef="#br0" timeOffset="5021.21">16055 14956 3391 0,'0'0'150'0,"0"0"31"0,0 0-145 0,0 0-28 0,7 10-8 0,-3-1 0 15,6 4-48-15,4-4-10 0,4 3-2 0,3 7-1 16,0-6 21-16,0 6 5 0,4-7 1 0,0 7 0 16,3 3 4-16,0 0 1 0,0 0 0 0,1 0 0 15,-5 9 8-15,1-3 1 0,-4-3 1 0,-3 7 0 0,-1-1-4 16,-6-3-1-16,0 4 0 0,-4-7 0 15,0 0-176-15,0-3-35 16,-4 0-7-16</inkml:trace>
  <inkml:trace contextRef="#ctx0" brushRef="#br0" timeOffset="5458.3">16690 15452 2718 0,'0'0'120'0,"0"0"25"0,7 0-116 0,-7 0-29 0,7-4 0 0,4 4 0 16,3-6 57-16,-4 6 6 0,4-3 1 0,1 3 0 16,-1-3-52-16,0 3-12 0,0-6 0 0,0 6 0 15,0 0 0-15,0 0 0 0,0 0 0 0,0 0 0 16,-3 0 0-16,3 0 11 0,0 6-3 0,0-3-8 16,0 0 8-16,1 7-8 0,-5-1 0 0,1 0 0 15,-1-5 0-15,1 11 0 0,-8-2 0 0,1 6 0 16,-4-4 0-16,-4 7 0 0,-3 0 0 0,-7 6 0 15,4 4 9-15,-8-1 2 0,-3 4 0 0,0 2 0 16,-8 4 2-16,1-3 1 0,4 2 0 0,-1 1 0 0,0-9 19 16,4-1 4-16,7-6 1 0,3 0 0 0,4-3 1 0,4-6 0 15,-1-7 0-15,4 4 0 16,4-4-67-16,6-9-12 0,8 0-4 16,10-3-918-16,15-10-184 0</inkml:trace>
  <inkml:trace contextRef="#ctx0" brushRef="#br0" timeOffset="8464.66">12859 9014 1922 0,'0'0'42'0,"0"0"9"0,0 0 1 0,0 0 3 0,3 3-44 0,-3-3-11 0,4 9 0 0,-4 1 0 16,3-7 30-16,1 6 4 0,-4 1 1 0,7-1 0 16,-7-9-16-16,3 10-3 0,5-7-1 0,-5 6 0 15,8 4-7-15,-1-4-8 0,-3 0 11 0,4 4-11 16,3-4 20-16,-3 10-4 0,3 0 0 0,0-3 0 16,7 12 15-16,-3-3 2 0,-1 3 1 0,4 7 0 15,1 2-6-15,-1 1-2 0,0 9 0 0,0 0 0 16,0 6-2-16,0-2-1 0,-3 2 0 0,3 6 0 15,-7-2-3-15,4 6-1 0,-4-1 0 0,4 1 0 16,-4 3-19-16,3-3 8 0,1 6-8 0,0-10 0 16,-4 1 9-16,0-4-9 0,0 7 0 0,0-10 9 15,0 7 7-15,0-7 0 0,-3 0 1 0,3-9 0 16,-3 3 11-16,-1-9 3 0,4 0 0 0,-3-4 0 16,-4-3-3-16,4 1 0 0,-4-4 0 0,3-3 0 0,-3 3-12 15,0-3-2-15,4-3-1 0,-4 0 0 0,0-3-1 16,4 0 0-16,-4-7 0 0,0 1 0 0,7 3 3 0,-7-10 0 15,0 3 0-15,0-2 0 16,0-4-3-16,4-3-1 0,-4 0 0 0,0 0 0 0,0 0 1 0,3-3 0 16,-3-4 0-16,0 4 0 0,1-6-12 0,-5-1 12 15,-3 7-12-15,4-3 12 0,-4-3-4 0,0 5-8 16,0-5 12-16,0 6-4 0,0-3-8 0,0 6 10 16,0-7-10-16,0 7 10 0,-4-9-10 0,4 9 0 15,0-6 0-15,-3-4 8 0,3 7 2 0,0 3 0 0,-4-9 0 0,4 9 0 16,0 0-10-16,0 0 0 0,0-3 0 0,0 3 0 15,0 0 0-15,0 0 0 0,0 0 0 0,0 0 0 16,0 0 0-16,0 0 0 0,0 0 0 0,0 0 0 16,0 0 0-16,0 0 0 0,0 0 0 0,0 0 0 15,0 0 0-15,0 0 0 0,0 0 0 0,0 0 0 16,0 0 0-16,0 0 0 0,4 3 0 0,-1 6 0 16,1 1-14-16,-1-1-5 0,1 0-1 0,-4-9 0 15,3 7 6-15,1 2 1 0,-4-9 0 0,3 9 0 16,-3-9 21-16,0 0 4 0,4 10 0 0,-4-10 1 15,0 0 5-15,0 0 1 0,0 0 0 0,0 0 0 16,0 0-19-16,0 0 0 0,0 0 0 0,0 0 0 16,0 0 0-16,0 0 0 0,0 0 0 0,0 0 0 15,0 0 13-15,0 0-4 0,0 0-1 0,0 0 0 16,0 0-8-16,0 0 0 0,0 0 0 0,0 0 0 16,0 0-9-16,0 0 9 0,0 0-12 0,0 0 12 15,-4-10-9-15,1 10 9 0,-1-9 0 0,4 0-9 0,-3 6 9 16,-1-7 0-16,1 1 0 0,-1-4 0 0,1 4 11 15,-5-4-3-15,5 1 0 0,-4-4 0 0,3 3-8 0,1 4 0 16,-1-3 0-16,4-1 0 0,-3 4-8 0,-1-1 8 16,-3-2 0-16,7 2 0 0,0 4 0 0,0 0 0 15,0 6 0-15,0 0 0 0,0 0 0 0,0 0 0 16,0 0 0-16,0 0 0 0,0 0-9 0,0 0-4 16,0 0-1-16,0 0 0 0,0 6 14 0,-3 10-9 15,-1-7 9-15,-3-3-8 0,4 10 8 0,-4-3 0 16,3-1 0-16,-3-3 0 0,-4 4 12 0,4 3-3 0,-3-4 0 15,3 1 0-15,0-4-1 0,-4 4-8 0,4-4 12 0,0 1-4 16,0-1-8-16,3 0 10 0,-6-6-10 0,6 7 10 16,-3-1-10-16,4-6 0 0,-4 10 0 0,0-4 0 15,-1 1 0-15,1 2 0 0,0-2 8 0,0-1-8 16,0 4 0-16,0-4 0 0,0 1 0 16,4 2 0-16,-4-6 0 0,3-3 0 0,4-3 0 0,0 0 0 15,-4 7 12-15,4-7-2 0,-7 3-1 0,7-3 0 16,0 0 0-16,-3-3 0 0,-1-4 0 0,-3 4 0 15,7-6-9-15,-3 0 0 0,-1-1 0 0,1-2 0 16,-1-7-13-16,4 3-2 0,-3-3 0 0,-1-3 0 31,1 0-20-31,3 4-4 0,-4-1-1 0,-3 3 0 0,4 0-88 0,-1 4-17 16,-3-7-4-16,0 6-1 0,-4 4-75 16,1-3-15-16</inkml:trace>
  <inkml:trace contextRef="#ctx0" brushRef="#br0" timeOffset="10055.51">12033 8082 979 0,'0'0'87'0,"0"0"-70"0,-7-6-17 0,7 6 0 0,0 0 260 0,0 0 49 15,0 0 10-15,0 0 1 0,0 0-248 0,0 0-49 16,0 0-11-16,0 0-1 0,0 0-11 0,7 0-14 16,-7 0 3-16,11 10 1 0,-1-7 10 0,-3 6 0 15,4 1 0-15,-4 2 8 0,4-2-8 0,-4 8 9 16,0-5-9-16,0 6 10 0,-4 3 6 0,-3 0 2 16,4 6 0-16,-1-3 0 0,-3 6 2 0,-3 1 0 15,3 2 0-15,0-3 0 0,0 7-8 0,0-3-2 16,0-4 0-16,0 0 0 0,0 1-2 0,3-4-8 15,1-3 12-15,-4-3-4 0,4-3 2 0,3 0 0 16,-4-7 0-16,1 1 0 0,-1-4 12 0,1 0 2 16,-4-9 1-16,0 0 0 0,0 0-7 0,0 0-2 15,0 0 0-15,0 0 0 0,10-6 4 0,-6 0 0 0,3-3 0 16,-4-1 0-16,-3-2 4 0,4-4 2 0,-4 3 0 16,0 4 0-16,0-7-26 0,3-3 8 0,1 1-8 0,-4-1 0 15,3 3 0-15,5-3-9 0,-8 0 0 16,3 4 0-16,4-1 9 0,0 0 12 0,0-2-2 0,0 8-1 15,0-2-9-15,4-1 0 0,0-3 0 0,-1 13 0 16,-3-6-16-16,4 6-6 0,3-3-1 0,-4 6 0 16,5 0 12-16,-5 0 3 0,8 6 0 0,-8-3 0 15,4 3-4-15,-3 0-1 0,0 4 0 0,-1-1 0 16,-3 4 5-16,4-4 8 0,-4 4-13 0,0 6 5 16,0-7 8-16,0 7-12 0,0-7 12 0,-3 4-12 15,-1-3 12-15,1-1 0 0,-1 7 0 0,-3-6-8 16,4-1 8-16,-8-2 0 0,4 8 10 0,-3-5-10 0,-4-4 19 15,0 4-3-15,-4-4 0 0,0 4 0 0,-6-4-4 16,3 1 0-16,-7 2-1 0,-4-2 0 0,0-1-3 0,-7 4-8 16,-3-7 12-16,-4-3-4 0,-7 3 9 0,-3-3 2 15,-7-3 0-15,-1 0-815 16,-3-9-162-16</inkml:trace>
  <inkml:trace contextRef="#ctx0" brushRef="#br0" timeOffset="22742.43">17653 14881 403 0,'0'0'36'0,"0"0"-36"0,-4-10 0 0,1 1 0 15,3 3 232-15,0-10 40 0,0 4 8 0,0-7 2 16,3 6-194-16,1 4-38 0,0-1-8 0,-1-2-2 16,-3 9 50-16,0-4 10 0,0 7 1 0,0 0 1 15,0 0 12-15,-7 0 2 0,0 0 1 0,0 10 0 16,3-1-45-16,-3-6-8 0,-3 7-3 0,6-1 0 15,-3 4-16-15,4-4-3 0,-4 4-1 0,3-4 0 16,4 10-23-16,0-7-5 0,4 4-1 0,-1 0 0 16,4 3-12-16,0-7 0 0,0 10 0 0,4 0 0 0,-1 3 0 15,1-9-10-15,0 6 2 0,-1 0 0 0,-3-3-14 16,0 3-2-16,4-1-1 0,-8-2 0 16,1 3-23-16,-1-3-5 15,-3 3-1-15,0-3 0 0,0-3-1 0,-3-7 0 0,-1 10 0 0,1-7-637 16,-4-2-128-16</inkml:trace>
  <inkml:trace contextRef="#ctx0" brushRef="#br0" timeOffset="22990.22">17399 15135 921 0,'0'0'40'0,"0"0"10"0,0 0-40 0,0 0-10 0,0 0 0 0,0 0 0 15,0-3 376-15,0-4 72 0,7-2 16 0,4 6 2 32,3-6-434-32,0-1-88 0,0 7-16 0,4-6-4 0,-4 9 55 0,3-10 11 0,-3 10 10 0,1 0-13 15,-5-3 52-15,1 3 10 0,3 0 3 0,-4 0 0 16,1 0-36-16,3 3-6 0,-3-3-2 0,6 0 0 31,-6 0-38-31,7 0-8 0,-1 0-2 0,1 0 0 0,7-3-137 0,-4-3-28 16,18-7-6-16,-4-6-1 0</inkml:trace>
  <inkml:trace contextRef="#ctx0" brushRef="#br0" timeOffset="23581.4">18242 14501 2145 0,'0'0'47'0,"-10"7"9"0,3-7 3 0,-4 3 2 0,4-3-49 0,0 3-12 16,7-3 0-16,0 0 0 16,0 0-45-16,0 0-12 0,0 0-3 0,3 6 0 0,4 7 72 0,0-4 15 15,1 4 2-15,-5-4 1 0,1 13 30 0,-1-3 7 16,1 6 1-16,-1 0 0 0,1 0-34 0,-1 10-6 16,1-4-2-16,-4 0 0 0,0 7-10 0,0-3-3 15,0-4 0-15,0-3 0 0,0 3 11 0,0-5 3 0,-4 2 0 16,4-3 0-16,-3-3-6 0,3-3-1 15,0-1 0-15,0-2 0 0,3 0-4 0,1-4 0 0,-4 1-1 16,7-4 0-16,-7-9-15 0,3 3 11 0,-3-3-11 16,0 0 10-16,0 0 9 0,11 0 1 0,-4-3 1 0,0 0 0 15,0-3 14-15,0-4 2 0,-3 1 1 0,3-3 0 16,-4 2-14-16,4-2-4 0,-3 2 0 0,-1-2 0 16,1 2-9-16,-1 1-3 0,4-4 0 0,-3 4 0 15,7 6-8-15,-4-4-11 0,3 1 3 0,1 0 0 16,-1 6-4-16,4-3 0 0,1-3 0 0,-1 6 0 15,0 0 4-15,3 0 0 0,-2 0 0 0,-1 6 0 16,0-3-4-16,-4-3 0 0,1 6 0 0,-4-3 0 16,0 0 12-16,-3 7 0 0,-1-1 0 0,-3-6 0 15,0 7 0-15,0 6 0 0,0-10-10 0,-3 3 10 16,-4 1 0-16,3 2 0 0,4-2 0 0,-4-1 0 0,4 3-8 16,-3-2 8-16,3-10 0 0,0 9 0 0,0 1 0 0,0-10 0 15,-4 3 0-15,4-3 0 0,0 0 12 0,-3 9 4 16,-1 4 0-16,1-7 0 0,-4-3 2 0,0 7 1 15,-4-10 0-15,1 9 0 0,-5-6 5 0,1-3 0 16,-3 6 1-16,-1-2 0 0,0-4-5 0,1 0-2 16,-4 6 0-16,-1-3 0 0,1-3 3 0,0-3 1 15,3 3 0-15,-3-6 0 16,7-4-104-16,-3 4-21 0,2-10-4 0,5 1-1 16</inkml:trace>
  <inkml:trace contextRef="#ctx0" brushRef="#br0" timeOffset="29550.62">18549 5837 2743 0,'0'0'60'0,"0"0"13"0,0 0 3 0,0-6 0 0,0 0-60 0,0-1-16 0,4-2 0 0,-1 0 0 16,1 2 0-16,-1 1 11 0,4-3-11 0,0 6 10 15,0-7-10-15,-3 1 0 0,6 9 0 0,-2-3 0 0,-1-4 0 0,3 7 0 16,1 0 0-16,-1 0 0 16,1 0 0-16,-4 0 0 0,-7 0 0 0,7 16 0 0,-3-3 0 0,-4-1 0 15,-4 10 0-15,0 0 0 16,-3 3 18-16,-7 0 2 0,4 10 0 0,-11-10 0 16,-1 6 20-16,-2-3 4 0,-5 4 0 0,5 5 1 0,-8-2 2 15,4-4 0-15,0 1 0 0,6-1 0 0,-2-3-24 16,6-3-5-16,4-3-1 0,7-3 0 0,0-7-17 15,7 7 0-15,3-16 0 0,4 7 0 0,4-10-12 0,7 0 12 16,3-10-13-16,7-2 5 0,7-7 8 0,1-3 0 16,6-3 0-16,0-3 0 0,1 3 0 0,-5-3 0 15,1 2 0-15,-3 1 0 0,-1 0 0 0,-7 6 0 16,0-3 0-16,-3 13 0 0,-7 0 0 0,-1-4 12 16,-6 10-4-16,-1-3 0 0,-3 6 7 0,-7 0 1 15,0 0 1-15,-3 15 0 0,-1-2-9 0,-3-1-8 0,0 1 12 0,-7 6-12 16,0 3 13-16,0-3-4 0,-4 6-1 0,1-6 0 15,-5 2 0-15,-2 1-8 0,3 7 12 0,-1-7-4 16,1-4 3-16,0-2 0 0,7 3 0 0,0-7 0 16,3-2-11-16,4 2 0 0,0-5 9 0,7-7-9 15,0 0 0-15,0 0 0 0,7 0 0 0,7-7-12 16,4-5 12-16,0 2 8 0,3-2-8 0,4-7 11 16,-1 7-21-16,4-7-4 0,-3 6-1 0,3 4 0 15,-3-1 15-15,-4 7 0 0,-3-6 0 0,3 9-9 16,-7 6 9-16,0-3 0 0,0 7 0 0,-3 2 0 15,-4 1 0-15,0 6 0 0,-3-7 0 0,-4 7 0 16,0-7 8-16,0 7-8 0,-4 0 10 0,1-3-10 16,-1 3 8-16,0-1-8 0,1-2 0 0,-1 3 0 15,-3-7 13-15,4 4-3 0,-4-3-1 0,3-4 0 0,1 0 8 16,-1 1 2-16,4-10 0 0,0 0 0 0,0 0-19 16,0 0 0-16,0 0 0 0,7-6 0 0,4-4 0 15,-1-2 0-15,1-1 0 0,7-3-9 16,-4-6-1-16,0 10 0 0,0-7 0 0,-7 7 0 0,0-1 10 0,0 4-10 15,0-1 10-15,-7 10-10 0,0 0 10 16,0 0 0-16,0 0 0 0,0 0 8 0,-3 10 0 0,-8-1 0 16,4 0 0-16,-4 1 0 0,-6-4 2 0,3 10 1 15,3-10 0-15,-3 3 0 0,0 7-2 0,3-10 0 16,-3 4 0-16,7-1 0 0,-3-3-9 0,2 1 10 16,8-7-10-16,-3 6 10 0,3-6-10 0,0 0 0 15,0 0 0-15,0 0 8 0,0 0-8 0,0 0 0 0,0 0 0 0,7 0 0 16,4 0 0-16,-1 0 0 15,1-6 0-15,3 3 0 0,0-7 0 0,4 7 0 0,-4-3 0 0,3-4 0 16,1 4 0-16,0-3 0 0,-8 2 0 0,1 4 8 16,-1-6-8-16,-3 9-12 0,-7 0 2 0,0 0 1 15,0 0 9-15,0 0 0 0,0 0 0 0,0 12 0 16,0-2 0-16,-3 2 9 0,-1-2-1 0,1-1-8 16,-1 4 11-16,1 2-11 0,-4-5 10 0,0-4-10 15,3 4 0-15,4-1 0 0,-3 3 0 0,-1-2 0 16,-3-1 9-16,7 1-9 0,0-7 8 0,0 6-8 15,7 1 0-15,-3-7 0 0,6 3 0 0,4-3 0 16,0 7-33-16,4-10-12 16,7 0-3-16,-1 0 0 0,1 0-66 0,0-10-14 0,3 7-2 0,0-6-802 15,4-10-160-15</inkml:trace>
  <inkml:trace contextRef="#ctx0" brushRef="#br0" timeOffset="30626.23">22927 5608 691 0,'-14'0'61'0,"14"0"-49"0,-4-9-12 0,-3 6 0 0,0-7 561 15,4 7 110-15,-1 3 21 0,4 0 5 0,0 0-539 0,-3-6-108 16,-8 3-22-16,11 3-4 0,0 0-24 0,-10 9 0 16,-8 4 0-16,-7-1 0 0,4 10 0 15,-7 10 0-15,-4-1 8 0,-7 7-8 0,-3 6 0 0,3-1 0 16,4 1-12-16,-4-3 12 0,-10 3-11 0,6-13 11 15,8 7-8-15,3-13 8 0,1 6 0 0,2-9 12 16,5 0 0-16,6-6-1 0,7 0-3 0,4-10-8 16,-7-3 12-16,11 7-4 0,3-10-8 0,0 0 0 15,0 0 9-15,3-13-9 0,8 0 0 16,3-5 0-16,4-11 0 0,3 7 8 0,-4-9-8 0,8 0 0 16,7-1 0-16,0 1 0 0,-4 0-12 0,-4 6-1 15,1-4 0-15,0 7 0 0,0 10 21 0,-8-7 5 16,1 16 1-16,-4-3 0 0,0 6-5 0,-3 0-1 15,-11 0 0-15,7 6 0 0,-4 6 0 0,1 7-8 0,-8 3 12 16,1 0-4-16,-8 0 1 0,1 9 0 0,-5-2 0 0,-2-4 0 16,-4 6 7-16,-1-3 0 0,5-3 1 0,-1 7 0 15,-7-10-4-15,4 0-1 0,0 6 0 0,7-9 0 16,3-4-4-16,-3 4 0 0,0 0-8 0,4-6 12 16,10-10-12-16,0 6-12 0,-7 1 3 0,7-10 0 15,0 0 9-15,0 0 0 0,7-4 0 0,3-2 0 16,1-3 0-16,-1 2-12 0,12-2 12 0,-5 0-12 15,-3-4 12-15,7 4 0 0,-3-7 0 0,3 10 0 16,0-4 0-16,-3 1 0 0,0 0 0 0,-1-1 0 16,8 7 0-16,-7-3 9 0,-4 6-9 0,0 0 0 15,4-7 8-15,-1 14-8 0,-6-7 0 0,-1 0 0 16,-3 6 0-16,0 3 0 0,1 1 8 0,-5 2-8 16,-6 1 0-16,-1-1 0 0,4 7 0 0,-4 0 0 15,-3-3 0-15,-3 12 12 0,-1-6-3 0,1 0 0 0,-1 0-9 16,1 0 0-16,-8-3 9 0,4 3-9 0,7-4 8 15,-7-5-8-15,-1-1 10 0,1 4-10 0,4-3 8 0,-1-10-8 16,-3 6 0-16,4 1 0 0,-1-4 0 16,4-3 8-16,0 0-8 0,3-3 0 0,-3 6 0 0,7-6 0 15,0 0 0-15,0 0 0 0,0 0 0 0,0 0 0 16,0 0 0-16,7-6 0 0,4 6 0 0,-1 0 8 16,1-3-8-16,3-6 0 0,11-1 8 0,0 7-8 15,-4-3 0-15,3-1 9 0,8 1-9 0,0-3 0 16,0 6 0-16,-1-4 0 0,-2 7 8 0,-1-3-8 0,4 3 0 15,-1 0 8-15,-2 3-8 0,-1-3 0 0,-4 7 0 16,1-7 0-16,0 0 0 0,-4 0 0 0,0 0 0 0,4 0 0 16,-4 0 0-16,0 0 8 0,0-7-8 15,4 4 8-15,-4 3 0 0,0-9-8 0,1 9 12 16,-1-10-4-16,-4 10-8 0,1 0 0 0,3-3 0 0,-3 3 0 16,-4 0 0-16,4-6 0 0,-4 6 0 15,0-3 0 1,3 3-73-16,-2 0-20 0,-1 0-4 0,0-9-931 0,-4-1-187 0</inkml:trace>
  <inkml:trace contextRef="#ctx0" brushRef="#br0" timeOffset="31577.08">18602 4291 806 0,'0'0'72'0,"0"0"-58"16,0 0-14-16,0 0 0 0,0 0 332 0,0 0 63 0,0 0 13 15,0 0 2-15,0 0-249 0,0 0-49 0,4-3-11 0,3-6-1 16,3 9-47-16,1-3-9 0,-1-4-1 0,4 4-1 16,1 0-27-16,6-3-6 0,0 6-1 0,4-3 0 15,-1-4-8-15,1 7 0 0,3-9 0 0,0 9 0 16,4 0 0-16,0-3 0 0,0 0 8 0,-1-4-8 16,-2 7 0-16,2 0 8 0,-2 7-8 0,-5-7 8 15,-3 3-8-15,1-3 0 0,-1 3 9 0,-7-3-9 16,0 9 9-16,-3-9-9 0,-4 7 12 0,-7-7-12 15,3 3 23-15,-3 9-3 0,-3-5 0 0,-4 2 0 16,-4 4 2-16,0-1 0 0,-3 1 0 0,-3 2 0 16,-8 1-14-16,0 3-8 0,4 0 8 0,-4 3-8 15,-3 3 0-15,0-7 0 0,0 4 0 0,0 7 0 16,3-7 0-16,4 3 0 0,0 3 0 0,-1-6 0 16,1 6 0-16,0-3 0 0,0 7 0 0,0-4 0 15,0-3 0-15,6 6 0 0,-2-9 8 0,6 0-8 16,1-3 21-16,6 0 0 0,1-7 0 0,3 7 0 0,7-3-1 15,0-7 0-15,3 10 0 0,4-6 0 0,4-4-8 16,0 0-1-16,6 4-1 0,5-7 0 0,-5 0-10 16,8 1 10-16,0-4-10 0,3 3 10 0,4-6-10 0,3 0 0 15,-7-6 0-15,4 3 0 16,4-4-108-16,-5 7-13 0,-2-12-3 16,-12-1-1-16</inkml:trace>
  <inkml:trace contextRef="#ctx0" brushRef="#br0" timeOffset="33740.94">19502 4950 1958 0,'0'15'87'0,"0"1"17"0,-4 0-83 0,4 6-21 0,-3 9 0 0,-1 1 0 15,-3 8 192-15,3 1 33 0,4-6 7 0,0 5 2 16,0 1-311-16,4-6-63 0</inkml:trace>
  <inkml:trace contextRef="#ctx0" brushRef="#br0" timeOffset="35110.37">22733 4301 2426 0,'0'0'53'0,"0"0"11"0,-4-3 3 0,4 3 1 0,0 0-54 0,0-10-14 0,-7 7 0 0,4-3 0 15,3 6 0-15,-4-3 11 0,-6-7-11 0,3 1 10 16,-4 9 2-16,4 0 0 0,-7 0 0 0,3 0 0 16,-6 9-12-16,3 1-16 0,-4-1 4 0,0 4 1 15,-6-1 11-15,3 10 8 0,3-3-8 0,-7 3 11 16,0 6 1-16,1-3 1 0,-1 6 0 0,4-2 0 16,7-4 11-16,-4 3 1 0,1-3 1 0,6 3 0 15,4 4-26-15,3-10 0 0,1 3 0 0,-1 3 0 16,8-9 0-16,-1 3 0 0,4-10 0 0,0 7 0 15,1-3 0-15,6-7 8 0,7-3-8 0,-4-2 12 16,1 5-12-16,3-9 0 0,7 0-12 0,-3-3 12 16,3-7 0-16,-3-5 0 0,-4 2 12 0,4 1-4 0,3-7-8 15,-3 3 0-15,-7-3 0 0,3 1 0 0,-4-1-8 0,-3 3 8 16,-7-6 0-16,-3 3 0 0,-4 0 0 0,4-2 13 16,-4 2-1-16,-4 3-1 0,-7-12 19 0,4 6 4 15,0 3 1-15,4 6 0 0,-4 1-4 0,0-1-1 16,0 4 0-16,3 0 0 0,-3 2-14 0,4 4-4 15,-5 3 0-15,8 0 0 0,0 0-12 0,0 10 9 16,-3 2-9-16,-1 1 8 0,8 2-8 0,-4-2 0 16,3 6 0-16,-3 3 0 0,4-10 0 0,3 10 0 15,0 0 0-15,0 0 0 0,0-3-11 0,0 3-4 16,7 0-1-16,-3 0 0 0,0-3 16 0,3 2 0 16,3-2 0-16,4 3 0 15,1-3-27-15,-1-3-2 0,-7 3-1 0,7-1 0 16,4-5-160-16,-8-1-32 0,-2 7-6 0</inkml:trace>
  <inkml:trace contextRef="#ctx0" brushRef="#br0" timeOffset="35796.58">23245 4856 3121 0,'0'0'68'0,"0"0"15"0,0 0 2 0,0 0 3 0,0 0-70 0,3 9-18 15,1 4 0-15,-1-1 0 16,1 7-30-16,-1 3-10 0,4 0-1 0,-3 0-1 16,3 6-127-16,-4-3-26 0,-3-3-5 0</inkml:trace>
  <inkml:trace contextRef="#ctx0" brushRef="#br0" timeOffset="38963.61">22281 11306 460 0,'0'0'20'0,"0"0"5"0,-3 0-25 0,3 0 0 0,0 0 0 0,0 0 0 16,0 0 398-16,0 0 74 0,0 0 16 0,0 0 2 16,0-9-408-16,3 6-82 0,-3-7-16 0,4 7-3 15,-4 3 4-15,0 0 1 0,-4-6 0 0,4 6 0 16,8-3 44-16,-8 3 9 0,0 0 1 0,0 0 1 16,0 0-17-16,0 0-3 0,0 0-1 0,-11 3 0 15,-3-3 20-15,0 9 4 0,10 1 1 0,-6-1 0 16,-5-6-7-16,-2 6-2 0,6 4 0 0,-6-4 0 15,-1 1 13-15,0 2 3 0,-3 4 0 0,0-3 0 16,3-1 2-16,4-2 1 0,-10 2 0 0,6-2 0 0,4-1-2 16,0 3 0-16,0-5 0 0,-1-4 0 15,5 6-28-15,3-6-5 0,7-3-2 0,-7 10 0 0,0-10-18 0,7 0 0 16,0 0 8-16,0 0-8 0,3 0 0 0,8 0 0 16,-1 0-11-16,12 0 11 0,-5 0-10 0,8 0 10 15,0-10-8-15,10 10 8 0,4-3 0 0,3-6 0 16,-7 6 0-16,4-4-8 0,7 4 8 0,-4-3 0 15,-3 3 0-15,-4 0 0 0,-6-3 0 0,-1 6 0 16,-3 0 0-16,-8 0 0 0,-6 0 0 0,-4 6 0 16,0-3 0-16,-7-3 8 0,0 9 2 0,-11-6 1 15,1 13 0-15,-8-10 0 0,-7 13 4 0,-3-6 1 16,-14 2 0-16,-4 1 0 0,0 0-4 0,-3-1 0 0,-4 4 0 16,0-6 0-16,7 6 8 0,-3-7 0 0,6-2 1 15,-3 2 0-15,1-2-9 0,9 2-1 0,8-6-1 0,0-2 0 16,3 5-10-16,8-9 8 0,6 6-8 0,11-6 8 15,0 0-8-15,0 0 0 0,11-6 0 0,6 6 0 16,11 0-12-16,4-3 12 0,0-3-12 0,3 6 12 16,7 0 0-16,1-4 0 0,3-2 0 0,-4 6 0 15,4 0-8-15,0 0-1 0,-4 0 0 0,-3 0 0 16,-7 10 9-16,-4-10 0 0,0 6 0 0,-3-3 0 16,-15 3 0-16,1 0 0 0,-8 1 0 0,1-4 0 15,-8 6 8-15,-10 4 1 0,-10-4 0 0,-5 4 0 16,1-4 3-16,-7 1 0 0,-11 2 0 0,0 4 0 15,4-4-12-15,3-2 0 0,-7 2 0 0,4-2 0 16,0-7 28-16,6 6 3 0,8-2 1 0,3-4 0 0,-3 0-32 16,10-3 0-16,11 0 0 0,7 0 0 0,-7 0 0 0,7 0 0 15,7-3 0-15,11 3 0 16,7-3-20-16,-1-4-9 16,5 7-3-16,6-3 0 0,7-3 32 0,1 6 0 0,-1-3 0 0,7-7 0 0,8 10 0 0,-1-3 0 15,-6-3 0-15,-8 6 0 0,-7 0 0 0,-3 0 0 16,-4 0 0-16,-7 0 0 0,-10 0 0 0,-4 0 0 15,-7 0 0-15,0 0 0 0,-7 9 13 0,-7 1-4 16,-11-7-1-16,-3 6 0 0,-4 1 0 0,-3-1 0 16,-11-6 0-16,4 7 0 0,-1-1-8 0,5-6 10 15,-1-3-10-15,3 10 10 0,1-10-10 0,7 0 0 16,7-4 0-16,-4-2 0 16,0-6-113-16,8-1-22 0,6-15-4 0</inkml:trace>
  <inkml:trace contextRef="#ctx0" brushRef="#br0" timeOffset="40128.54">23622 11441 1324 0,'0'0'118'0,"0"0"-94"16,0 0-24-16,0 0 0 0,0 0 226 0,0 0 41 15,0 0 8-15,0 0 1 0,-4-3-202 0,-3 3-41 0,0 0-8 0,0 0-1 16,0 0 50-16,-3 0 10 0,-1 0 3 0,1 3 0 15,-5 0-47-15,1-3-10 0,0 9-2 0,-3-2 0 16,2-4-18-16,-6 9-10 0,0-2 10 0,3 6-10 16,1-4 0-16,-1 1 0 0,1 9 0 0,-1-10 0 15,0 7 0-15,4 3 0 0,0-3 0 0,0 3 0 16,0 0 0-16,0-4 0 0,3 4 0 0,4-9 0 16,4 9 0-16,-1-6 0 0,4-4 0 0,4 1 0 15,3-1 0-15,3-2 0 0,1-1 0 0,3 0 0 16,4-9 0-16,6 3 14 0,-3-3-4 0,4-3-1 15,0-6 3-15,3 6 0 0,-3-7 0 0,-1 1 0 16,1-4 6-16,-4-2 2 0,-3 2 0 0,-4 1 0 16,0-7-20-16,0 3 0 0,-3 1 0 0,-1-7 0 15,-3 3 25-15,0 3-1 0,-3-3-1 0,0 0 0 16,-4-3 3-16,0 10 1 0,0-7 0 0,0 7 0 0,0-7-11 16,-4 13-3-16,4-4 0 0,0 4 0 0,-4-4-1 15,4 10 0-15,0 0 0 0,0 0 0 0,0 0-12 0,0 0 0 16,0 0-9-16,0 0 9 0,4 10-8 0,3-1 8 15,-3 1 0-15,-1 2-9 0,1-2 9 16,-1 2 0-16,4 4 0 0,-3-1-8 0,-1 7 8 0,4-3 0 16,-3 3 0-16,3 0-8 0,0-3 8 0,0 0 0 15,-3-4 0-15,3 4 0 0,3 0 8 0,-3-3-8 0,4-7 10 16,-1 7-10-16,5-10 10 0,-5 4-10 16,-3-1 10-16,4 3-10 0,-1-5-9 0,4-4-8 15,1 3-2-15,-5-3 0 16,1 0-33-16,-1 4-6 0,4-4-2 0,-3-3 0 15,-11 0-177-15,0 0-36 0</inkml:trace>
  <inkml:trace contextRef="#ctx0" brushRef="#br0" timeOffset="40822.68">24253 11707 2304 0,'0'0'204'16,"0"0"-163"-16,0 10-33 0,0-1-8 0,0 4 215 0,0 3 41 15,0 5 8-15,0 1 1 0,-3 0-217 0,3 0-48 16,-4 10 0-16,1-10 0 16,-1 9-29-16,1-3 1 0,-1 4 1 0,1-1 0 0,-4-6 2 0,3 6 0 15,4 4 0-15,0-4-891 16,0 1-177-16</inkml:trace>
  <inkml:trace contextRef="#ctx0" brushRef="#br0" timeOffset="41740.04">24352 14332 2948 0,'-17'13'131'0,"6"-7"26"0,0-3-125 0,-6 3-32 16,-1 1 0-16,-3 2 0 0,0-3 28 0,0 4 0 15,-4-4 0-15,-3 3 0 0,-4-2-28 0,-3-4 0 0,-4 6 0 0,-3-6 0 16,-1 7 0-16,1-1 0 15,3-6 0-15,4 7 0 0,3-10 35 0,7 9 1 16,1-9 0-16,10 6 0 0,3-6-20 0,0 0-3 16,4 4-1-16,7-4 0 0,0 0-12 0,11-4 0 0,3-2 0 0,4 6 0 15,6 0-8-15,1 0 8 0,3 0-12 0,4 0 12 16,3-3 0-16,1 3 0 0,2 0 0 0,-2 3 0 16,-5-3 0-16,-2 0 0 0,2 0 0 0,-2 0 0 15,-5 6 0-15,1-2 0 0,-4-4 8 0,0 0-8 16,-3 3 16-16,-4-3-4 0,-3 0 0 0,-1 0 0 15,-10 0-1-15,0 0-1 0,0 0 0 0,0 0 0 16,-3 9 3-16,-11-3 1 0,0 4 0 0,-8-4 0 16,-6 3-14-16,0 1 0 0,-11 2 0 0,-3 7 0 15,-8-6 0-15,-3-4 0 0,4 10 0 0,3-7 0 16,0 1 10-16,8 6 6 0,2-10 0 0,5 4 1 16,6-4-17-16,7-6 8 0,1 7-8 0,10-10 0 15,-1 6 0-15,8-6 0 0,0 0 0 0,11 0 0 16,7 0 0-16,3 0 0 0,11 0 0 0,6-6-12 15,5 6 12-15,3-3 0 0,3 3 0 0,-3-7 10 0,3 7-10 16,-6-3-16-16,-1 3 4 0,-7 3 1 0,0-3 11 0,-6 7 14 16,-5-7-3-16,-6 0-1 0,-4 3-10 15,-3-3 0-15,-11 0 0 0,0 0 0 0,0 9 16 0,-4 1-1 16,-3 2-1-16,-3-2 0 0,-5 2 4 0,-2-3 1 16,-1 1 0-16,4 2 0 0,-4-2 11 0,1-1 2 15,3 1 1-15,0-7 0 0,-1 6-33 0,5-3 0 16,3 1 0-16,-4-1 0 0,4-6 0 0,7 0 0 15,-3 3 0-15,3-3 0 0,-4 10 0 0,4-4 0 0,0 0 0 16,0 3 0 0,7 1-19-16,-3 2-10 0,-1-2-3 0,1 2 0 0,3 4 32 15,0 0 0-15,-4-1 0 0,4 1 0 0,-3 0 0 0,3-1 0 0,-3-5 0 16,-1 9 0-16,4-7 0 0,-3 1 0 0,-1 2 0 16,1-5 0-16,-1-4 0 0,1 4 0 0,-4-10 0 0,0 0 0 31,0 0-59-31,10-10-5 0,1 7-2 0,3-16-938 0,4-3-188 0</inkml:trace>
  <inkml:trace contextRef="#ctx0" brushRef="#br0" timeOffset="42618.66">25135 14439 2336 0,'0'0'104'0,"0"0"20"0,-3-10-99 0,-1 4-25 0,-3-3 0 0,4-7 0 15,-4 10-40-15,3-4-12 0,-6 1-4 0,-1-4 0 16,0 4-20-16,1 3-5 0,-4-7-1 0,0 13 0 0,-8-3 117 0,1 3 23 16,0 3 5-16,-4 0 1 0,1 7-4 0,-1 5-1 15,0 1 0-15,1 3 0 0,3 0-19 0,-1-4-3 16,1 14-1-16,4-7 0 0,-5-1 2 0,8 1 0 16,-3-3 0-16,3 3 0 0,3-3-10 0,4-3-1 15,0 2-1-15,3-5 0 0,4 3-26 0,4-4 0 16,3 1 0-16,3-4 0 15,5 1-16-15,-5-7-9 0,8-3-2 0,-1 6 0 0,5-12 3 16,-1 6 0-16,0-10 0 0,4 7 0 0,-1-6 11 0,1-1 2 16,0-2 1-16,-1 2 0 0,-2 1 10 0,-1-4 0 15,-4 4 8-15,5-3-8 0,-8 2 24 0,0-2 0 0,-7 2 0 16,3-2 0-16,-6 2 14 0,-1 1 3 0,5 6 1 16,-5-4 0-16,-3 7 11 0,0 0 3 0,0 0 0 0,0 0 0 15,4-9-17-15,-4 9-3 0,0 0-1 16,0 0 0-16,0 0-16 0,0 0-3 0,0 0-1 0,0 0 0 15,0 0-15-15,0 0 0 0,0 0 8 0,0 9-8 16,-4 1 0-16,4 2 0 0,-3-2 0 0,-1 2 0 16,4 4 0-16,-4-3 12 0,1-1-3 0,3 7-1 15,0-7 9-15,3-2 2 0,1 2 0 0,0 7 0 16,-1-9-7-16,8 2-2 0,-4-2 0 0,3-1 0 16,4-6-21-16,0 7-4 0,1-4-1 0,-1-3 0 15,3-3-101-15,1 0-21 16,-4 0-4-16,4-3-701 0,-4-3-140 0</inkml:trace>
  <inkml:trace contextRef="#ctx0" brushRef="#br0" timeOffset="42851.25">25407 14777 3326 0,'0'10'148'0,"0"-1"29"0,-7 1-141 0,3-7-36 0,1 6 0 15,-1 4 0-15,4 6 9 0,4-1-9 0,-1 4 0 0,1 3 9 32,7 4-33-32,-1-1-6 0,-3-3-2 0,4 6 0 0,-1-2 16 0,1-4 4 0,7 6 0 0,-4-9-1408 15</inkml:trace>
  <inkml:trace contextRef="#ctx0" brushRef="#br0" timeOffset="47964.3">15529 10114 3063 0,'7'-21'136'0,"-7"17"28"0,4-8-132 0,-4-4-32 0,7 4 0 0,-4-7 0 31,5 6-22-31,-1 1-11 0,0-7-3 0,0 10 0 16,0-4-19-16,-4 0-4 0,-3-2-1 0,-3 2 0 15,-1 4-6-15,-3 3-2 0,-3-4 0 0,-5 4 0 0,-2-4 96 0,-4 10 20 0,-1 0 3 0,1-3 1 16,-3 3 45-16,2 0 10 0,1 3 1 0,0-3 1 15,0 0-49-15,7 0-9 0,0 7-3 0,7-4 0 16,-4-3-31-16,4 0-6 0,0-3-2 0,7 3 0 16,0 0-9-16,4-10 12 0,-1 1-12 0,1-1 12 15,10-2-12-15,0-1 10 0,7 4-10 0,0-4 10 16,0-2-2-16,4 2-8 0,0 4 12 0,-4-1-4 16,4-2 0-16,-8 9 0 0,1-4 0 0,-4 7 0 15,-3 0-8-15,-1 0 0 0,-6 10 0 0,-1 2 0 16,-3-2 8-16,-3 12 0 0,-8-3 0 0,0 3 0 15,-3 9 0-15,-7-9 0 0,-4 9 0 0,1-9 0 0,-1 6 10 16,0-6 2-16,1 0 0 0,-1-3 0 0,7-6-2 0,4-1 0 16,7-2 0-16,4-1 0 0,3-9-10 15,10 0-8-15,11-9 9 0,8-1-9 0,9-6 0 0,8-2-12 16,4-4 1-16,10 0 0 0,3 3 11 16,8-3 9-16,-4 3-1 0,0-3-8 0,-11 13 0 0,-6-1 0 15,-15 4 0-15,-7 0-9 0,-7 12-3 0,-10 0 0 16,-11 4 0-16,-11 12 0 0,-10-3 12 0,-11 9 0 15,-6-3 0-15,-12 6-8 0,-6 1 20 0,3-1 5 16,0-3 1-16,4-3 0 0,6-3 10 0,4 0 3 0,4-3 0 16,7-6 0-16,7-4-19 0,7 0-3 0,-1-5-1 0,12-4 0 15,3 0-5-15,0 0-3 0,11-4 0 0,3-5 0 16,3 0 0-16,4-1 0 0,11-2 0 0,-4 2 0 16,8-2 0-16,-1 2 0 0,0 1 0 0,-3 9 0 15,-4-3 0-15,-3 3 0 0,-4 3 0 0,-7-3 0 16,-3 9 0-16,-4 1 0 0,-4-1 0 0,-3 4 0 15,-7-1 0-15,0 4 0 0,0-4 0 0,-7 1 0 16,0 6 0-16,-4-7 0 0,1 1 0 0,-1 2 0 16,4-5 0-16,0-4 0 0,0 4 0 0,7-1 0 15,-4-3 0-15,4-3 0 0,7-3 0 0,0 0-10 16,-7 0-69-16,0 0-13 16,0-9-4-16,3 9-935 0,1-9-187 0</inkml:trace>
  <inkml:trace contextRef="#ctx0" brushRef="#br0" timeOffset="48683.93">15462 8804 2066 0,'0'0'45'0,"0"0"10"0,4-3 1 0,-4-7 3 0,0 4-47 0,3 0-12 0,1-1 0 0,3-2 0 16,-4 0 13-16,4 2 1 0,1 1 0 0,-1-3 0 15,0 5 3-15,0-2 1 0,0 0 0 0,0-3 0 16,-4 2 30-16,1-2 7 0,-1 6 1 0,-3 3 0 16,0-3 29-16,0 3 7 0,-3-7 0 0,3 7 1 15,-7-3-20-15,3 3-4 0,4 0-1 0,0 0 0 16,-7 0-32-16,7 0-6 0,0 0-2 0,0 0 0 15,0 0 4-15,0 0 0 0,0 0 0 0,0 0 0 0,0 0-32 0,7 3 0 16,4-3-11-16,3 0 11 0,0 0 0 0,7 0 0 16,-3 0 0-16,7 0 0 0,-4 0 0 15,7 0 0-15,0 0 0 0,0 0 0 0,-3 7 0 0,0-7 8 16,0 3-8-16,-1-3 8 0,-6 3-8 0,-1 6 0 16,-2-9 0-16,2 10 0 0,-3-10 0 15,-3 9 0-15,0-6 0 0,-4 3 0 0,0-2 8 0,-4 5 0 16,-3-9 0-16,4 6 0 0,-4 1-8 0,0-1 0 15,0-6 0-15,-4 9 0 0,-3 1 0 0,-3-4 0 16,-5 13 0-16,-2-7 0 0,-4 4 0 0,-4 0 0 16,0 2 0-16,-7 1 0 0,1-3 0 0,-1 6 0 15,0 6-10-15,4-6 10 0,3-3 0 0,1 0 0 16,-1-4 0-16,4 7 0 0,0-3 11 0,3-6-2 0,4 5 0 16,-4-5 0-16,8 3-9 0,3-4 0 0,-1-2 0 15,5 2 8-15,3-2-8 0,0-7 0 0,3 9 0 16,5-5 8-16,2-4-8 0,1 3 0 0,3-3 0 0,3-3 0 15,1 0 0-15,3 0 8 0,0 0-8 0,4-3 12 16,3 3-12-16,1 0 0 0,-1 0 0 0,0 0 0 16,4 3-16-16,0-3 0 0,-4 10 1 0,3-7 0 15,-6-3-178 1,0 0-36-16,-7 6-7 0,-1-3-2 0</inkml:trace>
  <inkml:trace contextRef="#ctx0" brushRef="#br0" timeOffset="51405.21">16341 8923 1796 0,'-11'6'40'0,"8"-6"8"0,3 0 1 0,-11 3 1 0,4-3-40 0,0 0-10 16,7 0 0-16,0 0 0 15,-7 0-30-15,0 7-8 0,0-4-2 0,3-3 0 0,1 6 40 0,-4-3 12 0,3 0 0 0,4-3 0 16,-3 10 63-16,3-10 13 0,0 0 2 0,0 0 1 15,0 9 30-15,0-3 7 0,0-6 0 0,0 7 1 16,3 2-37-16,1 0-8 0,-4-2-2 0,3-1 0 16,-3 3-29-16,4 1-5 0,-1-1-2 0,1-6 0 15,-1 7-33-15,1-1-13 0,-1 1 11 0,1-1-11 16,-4 0 26-16,0-2-1 0,0 2 0 0,0 0 0 16,3 4 7-16,-3-4 0 0,4 1 1 15,-8 2 0-15,4-2-33 0,-3 9 0 0,3-7 0 0,-4 1 0 16,1 2 8-16,3 1-8 0,0 0 0 0,0-1 0 15,-4 1 0-15,4-3 0 0,0-1 0 0,4 1 0 16,-1 5-134 0,1-8-21-16,3-1-4 0</inkml:trace>
  <inkml:trace contextRef="#ctx0" brushRef="#br0" timeOffset="68191.73">32212 13899 2383 0,'0'0'105'0,"0"0"23"0,0-9-103 0,0 9-25 0,0 0 0 0,0-9 0 0,0 9 48 0,0 0 4 15,0 0 0-15,0 0 1 16,0 0-71-16,-7 0-14 0,0 9-4 0,0-3 0 0,0 1 36 0,-7 2 12 16,-4 7 0-16,1-4 0 0,-5 1 26 0,-2 9 5 15,-12-4 1-15,5 4 0 0,-5 7-11 0,1-4-1 16,0 9-1-16,-4 7 0 0,0 0 1 0,0 3 1 16,-3 6 0-16,-4 0 0 0,-3-3-17 0,-4 6-3 15,-4 7-1-15,1-4 0 0,-4 4 6 0,0 3 1 16,4 3 0-16,-4-4 0 0,0 4-6 0,-7-3-1 0,-7 0 0 15,-1-1 0-15,1 10-12 0,4-6 9 16,-4 6-9-16,0-6 8 0,-4-3-8 0,4 0 10 0,7-4-10 16,-4-5 10-16,11-1 7 0,4-9 2 0,3 6 0 0,7-6 0 15,0-10 0-15,8 4 0 0,-1-4 0 0,7-5 0 16,0-4-19-16,8-3 0 0,2-4 0 0,8-5 0 16,7-4 12-16,0 1-12 0,0-7 12 0,7-3-12 15,0 0 17-15,0 0-3 0,0 0-1 0,4-6 0 16,-1-10 9-16,1 7 2 0,-1-7 0 0,4-3 0 15,-3 7-8-15,-1-7 0 0,1 0-1 0,-1 3 0 16,1-3-6-16,-4 1-1 0,3 2 0 0,-3-3 0 0,4 0-8 0,-1 7 12 16,-3-7-12-16,4 3 12 15,0 1-4-15,3 2-8 0,-4-6 12 0,1 7-4 16,3 2-8-16,0-2 12 0,0-7-12 0,0 10 12 0,-4-4-12 16,4 0 0-16,1 1 0 0,-1-4 0 0,0 4 0 15,-4-1 8-15,4 4-8 0,-3-4 0 0,-1-2 0 16,1 8 0-16,-4-2 0 0,0-1 0 0,0 1 0 0,0 9 0 15,0 0 0-15,0 0 0 0,-4 0 0 0,-6 3 0 16,-1 7-12-16,1-1 12 0,-5 4 0 16,1-4 0-16,-7 10 0 0,0 0 0 0,-4-4-9 0,4 7 9 15,-4 3 0-15,1-9 0 0,3 6 0 0,3-3 0 16,4 3 0-16,0 0 0 0,3-7 0 0,1 1 0 16,2 0 0-16,1-4 0 0,7 1 0 0,0-1 0 0,4-2 9 15,-1-1-9-15,5 4 8 0,6-4-8 0,0 0 0 16,7 1 8-16,4-7 1 0,6 6 0 0,1 4 0 0,3 3 0 15,1-4-9-15,2 1-11 0,1-4 3 16,0-6 0-16,7 7 8 0,0-1 0 16,7-9 0-16,3 0 0 15,4 0-48-15,0-9-8 0,0-1-2 0,-11-12-1450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4:58.68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13162 12463 345 0,'0'0'31'0,"0"0"-31"0,0 0 0 0,0 0 0 16,0 0 204-16,0 0 34 0,0 0 7 0,0 0 2 16,7-3-158-16,4-4-31 0,-4 7-6 0,-7 0-2 15,7-9 3-15,0 6 1 0,-4-3 0 0,5-1 0 16,-8 7-2-16,0 0 0 0,7-3 0 0,-7 3 0 15,0 0 10-15,0 0 2 0,0 0 0 0,0 0 0 16,0 0-20-16,0 3-4 0,0 10-1 0,-4-1 0 0,1-2 16 0,-5 5 3 16,-2-2 1-16,3 3 0 0,-4 2-11 0,1 1-1 15,-1 6-1-15,1-6 0 16,-8 6 2-16,0-6 0 0,4 6 0 0,-4-6 0 16,-3 9-23-16,0 4-4 0,-4-4-1 0,4 0 0 15,-3 0-6-15,2 4-2 0,1-1 0 0,0-6 0 16,0 3 12-16,3-3 3 0,4 0 0 0,-3-3 0 15,2 0-15-15,5-3-4 0,-1 0 0 0,1 0 0 0,-1-10-8 16,4 7 8-16,0-7-8 0,0 1 8 0,3-1-8 0,-3 0-9 16,4-2 9-16,-1-4-13 15,4-3-27-15,0 0-4 0,0 0-2 0,0 0 0 16,0 0-56-16,0 0-11 0,0 0-3 0,0 0-639 16,0 0-128-16</inkml:trace>
  <inkml:trace contextRef="#ctx0" brushRef="#br0" timeOffset="485.69">12704 12560 1094 0,'0'0'97'0,"0"0"-77"0,0 0-20 0,0 0 0 0,0 0 210 0,0 0 38 15,0 0 8-15,0 0 2 0,0 0-156 0,0 0-31 16,0 0-7-16,0 0 0 0,0 0-40 0,7 0-8 15,3 6-2-15,1-3 0 0,-1 4-6 0,1-4-8 16,0 6 11-16,-4 1-11 0,3 5 25 0,4 4-1 16,-3-3-1-16,-1-4 0 0,1 13 19 0,0-6 4 15,-1 0 1-15,1 6 0 0,-1 0-4 0,1 0-1 16,0-3 0-16,3-3 0 0,-4 6-7 16,1-6-2-16,3 6 0 0,0-6 0 0,0 0-19 0,0 3-4 15,0-4-1-15,4 1 0 0,0 0-9 0,-4-3 8 16,3 3-8-16,-3-1 8 0,4 1-8 0,-4 0 0 15,-7 3 0-15,0-3-11 0,0-10-4 0,-3 4-1 0,3-7 0 16,-3 3 0 0,-1 1-75-16,-3-10-15 0,0 0-3 0,0 0-1 15,0 0-48-15,0 0-10 0,0 0-1 0,0 0-1 0</inkml:trace>
  <inkml:trace contextRef="#ctx0" brushRef="#br0" timeOffset="1130.83">12735 12318 1094 0,'-10'0'48'0,"10"0"11"0,-7-6-47 0,3 3-12 15,-3-3 0-15,0 3 0 0,3-4 123 0,1 4 22 16,-4-3 5-16,3-3 1 0,1 9-109 0,-1-4-22 16,1-2-4-16,-1 6 0 0,4 0 20 0,0 0 4 15,-7-6 0-15,7 6 1 0,0 0 3 0,0 0 0 16,0 0 0-16,-3 6 0 0,-1 4 6 0,4-10 2 15,4 6 0-15,-4-6 0 0,3 3-2 0,4 6 0 16,0-9 0-16,4 7 0 0,-1-7 4 0,1 0 1 0,3 0 0 16,0 0 0-16,0-7-16 0,4 4-3 0,0-3-1 15,-1-3 0-15,1 5-15 0,3-8-2 0,0 9-1 16,0-3 0-16,4-4-6 0,0 7-2 0,0-3 0 16,-1-4 0-16,1 7-1 0,-4-3 0 0,4 0 0 0,-4 2 0 15,0-2-8-15,0 3 0 0,0-3 0 16,1 6 8-16,-1-3 1 0,-4-4 0 0,1-2 0 0,-4 9 0 15,0-9 15-15,0 9 2 0,-3-4 1 0,-4 4 0 16,4-6-27-16,-4 6-14 0,-7 0 2 0,0 0 0 16,0 0 25-16,0 0 6 0,0 0 1 0,0 0 0 15,0 0-2-15,0 0 0 0,0 0 0 0,0 0 0 16,-4-9-8-16,-3 2-2 0,4 4 0 0,-4-3 0 16,3 3 4-16,-3-3 0 0,3-4 0 0,-3 10 0 0,0-9-1 15,-3 3 0-15,3 2 0 0,0-5 0 0,-4 3 1 16,0 3 0-16,4-4 0 0,-3 4 0 0,-1-3-3 15,1 6 0-15,3-9 0 0,-4 9 0 0,-3-4 2 16,0-2 0-16,7 0 0 0,-4 3 0 0,1 3-11 16,-1-7 12-16,4 7-12 0,0 0 12 0,0-3-12 15,7 3 0-15,-7 0 0 0,0-6 0 16,7 6-64-16,-4-3-14 0,4-3-3 0</inkml:trace>
  <inkml:trace contextRef="#ctx0" brushRef="#br1" timeOffset="14522.14">19867 9751 864 0,'0'0'76'0,"0"0"-60"16,0 0-16-16,0 0 0 0,0-10 142 0,0 10 26 15,0 0 4-15,0-9 2 0,0 3-93 0,0 2-18 16,0-2-4-16,0 6-1 0,0 0-18 0,0-9-3 16,3 6-1-16,-3 3 0 0,0 0-4 0,0-7 0 15,0 7-1-15,0 0 0 0,0-9 9 0,0 9 3 16,0 0 0-16,0 0 0 0,0 0 9 0,0 0 1 15,0 0 1-15,4-3 0 0,-4 3-7 0,0 0-2 16,0 0 0-16,0 0 0 0,0 0-6 0,0 0-2 0,0 0 0 16,0 0 0-16,0 0-14 0,0 0-3 0,0 0-1 0,0 0 0 15,0 0-7-15,0 0 0 0,0 0-1 0,0 0 0 16,0 0 3-16,0 0 1 0,0 0 0 0,0 0 0 16,0 0 0-16,0 0 0 0,0 0 0 0,0 0 0 15,0 0-3-15,0 0-1 0,0 0 0 0,0 0 0 16,0 0 15-16,7 0 3 0,-7 0 1 0,0 0 0 15,7 3-30-15,-7-3 0 0,0 0-11 0,3 9 11 16,-3-9 0-16,7 7 8 0,-3-4 2 0,-4-3 0 16,3 9-10-16,1-3 8 0,0 4-8 0,3-1 8 15,-4 7-8-15,1-4 0 0,-1 4 0 0,1 0 8 16,-1 3-8-16,1-1 12 0,-1 11-12 0,4-4 12 16,0 0-4-16,-3 3-8 0,-4 0 12 0,7 0-4 15,-3-2-8-15,-1 2 0 0,4-3 0 0,-3 3 8 0,3-9-8 16,-4 3 0-16,4 0 0 0,0-3 8 0,-3-4-8 0,3 4 8 15,0 0-8-15,-4-10 8 0,1 7 0 0,0-7 0 16,-1 7 0-16,1-13 0 0,-4 7 14 0,0-10 2 16,0 0 1-16,7 6 0 0,-7-6-25 0,0 0 0 15,0 0 8-15,3-6-8 0,-3 6 9 0,7-3 0 16,-3-7 0-16,-1 1 0 0,4-7-9 0,-3 7 10 16,-1-7-10-16,1-3 10 0,-1 7-10 0,1-10 0 15,0 9 0-15,-1-6 0 0,1-6 0 0,-1 9 0 16,4-2 0-16,-3 5-11 0,3-3 11 0,-4 1 0 15,4 5 0-15,0 1 0 0,0 0 0 0,0-1-10 16,1 4 10-16,-1 3 0 0,3-4-8 0,-10 7 8 16,7 0 0-16,-7 0 0 0,14 7-11 0,-3-4 11 0,-11-3-10 15,7 9 10-15,4 4-9 0,-1-1 9 0,-3-2-8 16,0-1 8-16,0 7 0 0,0 0-8 0,4-4 8 0,0 4 0 16,-8-7 0-16,8 10 0 0,-4-3 0 0,0-4 0 15,0-2 0-15,-4 2 0 0,4 1 0 16,0-7 0-16,1 3 0 0,-5 1 0 0,4-7 0 0,-3 3 0 15,-4-6 0-15,3 10 0 0,-3-10 0 0,7 0 0 16,-7 0 12-16,11 0-3 0,-11 0 0 0,7 0 0 16,3 0 2-16,-3-7 0 0,4 4 0 0,-4-3 0 15,0-3 0-15,4 5 0 0,-4-2 0 0,0-3 0 16,3-1-1-16,-2 1 0 0,-1-1 0 0,0 1 0 16,0-7-2-16,0 7 0 0,0-10 0 0,3 3 0 15,-3-2 2-15,4-1 0 0,-7 3 0 0,3-12 0 16,0 9 1-16,0-6 0 0,-4-3 0 0,-3 9 0 15,4-6-11-15,-4-3 0 0,3 3 9 0,1-10-9 0,-4 7 0 16,0 3 0-16,-4-3 0 0,4-1 0 0,0 4 0 0,0-3-18 16,-3 9 3-16,3-6 1 15,-4 6-14-15,4 1-2 0,0 2-1 0,0 6 0 16,0 1-88-16,0 0-17 0,0 2-4 0,4 4-1 16,-4 3-144-16,3-6-29 0,11-3-6 0,-14 9 0 0</inkml:trace>
  <inkml:trace contextRef="#ctx0" brushRef="#br1" timeOffset="17027.68">19891 9359 748 0,'0'0'67'0,"0"0"-54"16,0 0-13-16,0 0 0 0,0 0 158 0,0 0 29 15,0 0 5-15,0 0 2 0,0 0-134 0,0 0-26 16,-3 6-6-16,3-6 0 0,-7 0-17 0,7 0-3 16,-7 3-8-16,7-3 12 0,0 0-12 0,0 0 11 15,0 0-11-15,0 0 10 0,-4 6 21 0,4-6 4 16,0 0 1-16,0 0 0 0,0 0 24 0,0 0 6 15,0 0 1-15,0 0 0 0,0 0-12 0,0 0-3 16,0 0 0-16,0 0 0 0,7-6-2 0,0 6-1 16,0 0 0-16,4-3 0 0,-4 3-17 0,0-6-4 15,4 6-1-15,-1-4 0 0,1-2-11 0,-1 6-3 16,1-3 0-16,0-3 0 0,6 6-13 0,-3 0 11 16,7-3-11-16,-3 3 10 0,-4-7-10 0,4 7 10 15,0-6-10-15,3 3 10 0,3-3-2 0,1 6-8 0,-4-10 12 16,0 7-4-16,4-3 4 0,0-3 0 15,-4 9 0-15,0-10 0 0,0 10 2 0,-3-6 1 16,3 3 0-16,-3 3 0 0,3-7 9 0,0 4 1 0,-3 3 1 16,-1-6 0-16,1 3-26 0,-4-3 0 15,4 6 0-15,-1-4 0 0,1 4 0 0,0-6 8 0,-4 6-8 0,0-3 8 16,0-3-8-16,-3 6 0 0,-1 0 9 0,-3 0-9 16,4-3 8-16,-1-4-8 0,-3 7 10 15,0 0-10-15,-7 0 20 0,0 0-3 0,4 0 0 0,-4 0 0 16,0 0-17-16,0 0 10 0,0 0-10 0,0 0 8 15,7 0 7-15,-7 0 1 0,0 0 0 0,0 0 0 16,0 0-1-16,0 0 0 0,0 0 0 0,0 0 0 16,0 0-15-16,0 0 0 0,0 0 0 0,0 0 0 15,0-9 0-15,0 9 0 0,0 0 0 0,0 0 0 16,0 0 12-16,0-6-4 0,0 6-8 0,0 0 12 16,0 0-12-16,4 0 0 0,-4-10 0 0,0 10 0 0,0 0 0 15,0 0 0-15,-4-3 0 0,4 3 0 0,0 0 0 0,0 0 0 16,0 0 0-16,0 0 0 0,0 0 0 0,0 0 0 15,0 0 0-15,0 0 0 0,0 0 0 0,0 0 0 16,0 0 0-16,0 0 0 0,0 0 0 0,4-6 0 16,-1 3 0-16,-3 3 0 0,0 0 9 0,0 0-9 15,0 0 8-15,0 0-8 0,0 0 8 0,4-7-8 16,-4 7 8-16,0 0-8 0,0 0 8 0,0 0-8 16,0 0 0-16,0 0 8 0,0 0-8 0,3-9 8 15,-3 9-8-15,0 0 8 0,0 0-8 0,0 0 12 16,0-6-12-16,0 6 12 0,-3-3-1 0,3 3 0 0,0-7 0 15,-4 4 0-15,1-3 5 0,-1 6 0 16,-3-9 1-16,0 5 0 0,3-2 0 0,-3 3 0 0,-3-3 0 16,3 3 0-16,-4-4-2 0,1-2-1 15,-1 3 0-15,-3 3 0 0,0-4-14 0,3-2 9 0,-3 6-9 0,0-7 8 16,0-2-8-16,0 2-16 0,-4 1 4 0,4 0-953 16,-7-1-191-16</inkml:trace>
  <inkml:trace contextRef="#ctx0" brushRef="#br1" timeOffset="22069.02">19039 6803 1119 0,'0'0'49'16,"0"0"11"-16,0 0-48 0,0 0-12 0,0 0 0 0,0 0 0 0,0 0 43 0,0 0 5 15,7-7 2-15,1 4 0 0,-5-3-29 0,-3 6-5 16,0 0-2-16,7 0 0 0,-7 0 8 0,0 0 2 15,0 0 0-15,0 0 0 0,7 0 10 0,-7 0 2 16,0 0 1-16,0 0 0 0,0 0 20 0,0 0 4 16,0 0 1-16,0 0 0 0,7 9 2 0,0 1 0 15,-3 5 0-15,-1 1 0 0,1-3-35 0,3 5-6 16,-4-2-2-16,1 3 0 0,3 0-1 0,0 3 0 16,0-3 0-16,0 2 0 0,-3 1 4 0,3 0 0 15,-4 3 0-15,4-6 0 0,-3 10-13 0,-1-4-3 16,1 3 0-16,-1-3 0 0,-3 0-8 0,4-3 0 0,0 3 0 15,-1 0 0-15,-3-6 0 0,4 6 0 0,-4-6 0 16,3 0 0-16,4-1 14 0,-3-2 1 0,-4 0 0 16,7-4 0-16,-4-2 9 0,1-1 1 0,-1 1 1 15,1-1 0-15,-4-3-2 0,0-6-1 0,0 0 0 0,0 0 0 16,0 0-8-16,0 0-2 0,0 0 0 0,0 0 0 16,0 0 10-16,0 0 1 0,0 0 1 0,0 0 0 15,0 0 2-15,3-9 0 0,1 3 0 0,-1-4 0 16,1 1-13-16,0-4-2 0,-4-2-1 0,3-1 0 15,-3 6-3-15,0-2-8 0,4-4 12 0,-4-3-4 16,3 1-8-16,-3-1 0 0,4 3 0 0,-1-3 8 16,1 4-8-16,-1-4 0 0,1 3 9 0,-1 7-9 15,4-4 0-15,0-2 0 0,0 5 0 0,0 4-8 0,1-4 8 16,2 7 0-16,1-6 0 0,-4 3 0 16,3-4 0-16,1 10 0 0,3-9 0 0,-3 3-8 15,-1 2 8-15,4-2 0 0,-3 3 0 0,-1 3 0 0,1-6 0 0,0 6 0 16,-1 0 0-16,-3 0 0 0,7 0 0 15,-3 0-8-15,0 0 8 0,-1 6 0 0,-3-6 0 0,4 3 0 16,-1-3 0-16,1 6 8 0,-4-2-8 0,0-4 0 16,-7 0 0-16,4 6 0 0,3-3 0 0,0 3 0 15,0 0 0-15,0-2 0 0,-4 5 0 0,4 0-12 16,-3-2 12-16,3 2-12 0,0 1 12 0,-3-4 0 16,-4 3 0-16,3 1 0 0,-3 2 0 0,4-2 0 15,-4-1 0-15,0 7 0 0,0-1 0 0,0-2 0 0,-4-7 0 16,1 10 0-16,-1-4 0 0,1-2 0 0,3-1 0 0,-4-3 0 15,-3 4 0-15,0-1 0 0,0-9 0 0,3 10 0 16,-3-1 0-16,4-3 8 0,-4-3-8 0,0 7 0 16,-4-4 8-16,0-3-8 0,-3 4 8 0,0-1-8 15,0-3 8-15,0 3-8 0,-4-3 8 0,1 4-8 16,-1-4 0-16,4-3 0 0,-7 6 0 0,7-3 0 16,-4-3 0-16,0 0 0 0,1 0 0 0,-1 0 0 15,4 0 0-15,-4-3 0 0,4 3 0 0,-3-6 0 16,-1 6 0-16,4-3-18 0,-4-4 3 0,4-2 1 15,0 6-122 1,0-3-24-16,0-4-4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4:45:22.5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31969 2933 2304 0,'-25'-19'102'0,"14"10"21"16,1-4-99-16,3 1-24 0,0 2 0 0,0 1 0 0,3 0 60 0,4-1 6 16,0 1 2-16,4 9 0 0,-1-7-47 0,-3 7-9 15,0 0-1-15,7 0-1 0,-7 0-10 0,7 7 0 16,4-1 0-16,-8 7 0 0,1 2 0 0,-4 4 15 16,0 0-4-16,-4 9-1 0,-3-3-1 0,-3 10 0 15,-1 2 0-15,1 4 0 0,-8 0-9 0,4 9 8 16,-4-3-8-16,1 6 8 0,-1 10-8 0,-7-3 0 15,4 5 9-15,-7-2-9 0,0 6 14 0,-4 0-2 16,-3-6 0-16,-1-7 0 0,1 7-3 0,0-13-1 16,0-3 0-16,-1 7 0 0,1-7 23 0,3 6 4 15,-3-9 1-15,7 0 0 0,0 6-15 0,3-9-2 16,0 3-1-16,4-10 0 0,-4 1-2 0,8-7 0 16,3 6 0-16,-4-15 0 0,4 6-8 0,0-3-8 15,3-6 9-15,0 3-9 0,1-4 10 0,-1-5-10 0,1 5 10 16,3-5-10-16,0-7 18 0,0 6-2 0,0-2-1 15,-1-4 0-15,1-3-2 0,0 6 0 16,0-6 0-16,0 3 0 0,4-3-1 0,-8 0 0 0,4 6 0 16,-4-6 0-16,4 10-12 0,-3-1 0 0,3 1-12 0,3-10 12 15,-6 6 0-15,-1 3 0 0,8-9 0 0,-4 3 0 16,-1 4 0-16,5-7 0 0,-4 9 0 0,3-9 0 16,4 0 0-16,-3 9 0 0,-4 1 0 0,3-4 0 15,-3-3 0-15,7-3 0 0,0 10 8 0,0-10-8 16,0 0 0-16,0 0 0 0,0 9 0 0,0-9 0 15,0 0 0-15,0 0 0 0,4 6 0 0,-4-6 0 16,0 0 0-16,3 10 14 0,1-1-4 0,-4-9-1 16,0 0-9-16,0 0 0 0,0 0 0 0,0 0 0 15,0 0 0-15,0 0 0 0,-7 0 0 0,7 0 0 16,-7 0 0-16,-4 0 15 0,0-9-4 0,-3 6-1 0,4-10 3 16,-4 4 1-16,0-10 0 0,3 0 0 0,-3 0-5 0,3-9-1 15,1-3 0-15,-1 2 0 0,4 1-8 16,0-6 0-16,3-1-12 0,4 4 12 0,4 0-12 15,0-13 12-15,-4 15-10 0,7 1 10 0,0 13 0 16,0-14 0-16,-4 14 0 0,4 5 0 0,0-2 0 0,0 5 0 16,0 4 11-16,-7 3-3 0,8 3-8 0,-1 4 8 15,0 2-8-15,3 4 8 0,-6 12-8 0,-4 3 0 16,3 3 0-16,1 1 0 0,-4 12 0 0,3-10 0 16,-3 13 0-16,0 3-8 0,-3-6 8 0,3 3 0 15,-7 3 0-15,7-3 0 0,-4-3 0 0,1-6 0 0,-4 6 0 16,3-10 0-16,-3 1 0 0,4-7 0 0,3 0 0 15,-4-3 8-15,0-9 8 0,4-3 1 0,0 5 1 16,0-11 0-16,4 2 1 0,0 0 0 0,3-9 0 16,7 0 0-16,0 0-3 0,3-6-1 0,5-3 0 15,6-10 0-15,11 0-6 0,6-9-1 0,1-7 0 0,11-2 0 16,6-13-8-16,15-4 0 0,14 7 0 0,3-12 8 16,0 12-8-16,4 3 0 0,3 6 0 15,-3 4 0 1,-4 9-62-16,-7 6-8 0,-13 9-2 0,-30 4-1425 0</inkml:trace>
  <inkml:trace contextRef="#ctx0" brushRef="#br0" timeOffset="23462.28">32688 8625 1785 0,'0'-19'79'0,"4"12"17"0,-1-2-77 0,5 0-19 0,-1-1 0 0,0 1 0 16,0-7 10-16,3 7-2 15,-3 6 0-15,0-7 0 0,4 4 40 0,-8-4 8 0,5 7 2 0,-5-3 0 16,-3 6-16-16,0 0-3 0,0 0-1 0,0 0 0 15,0 0 12-15,0 0 2 0,0 0 1 0,0 0 0 16,0 0-11-16,-7 6-2 0,0 4-1 0,-4-1 0 16,4 4-23-16,-3 2-5 0,-1 4-1 0,-3 0 0 15,0 0-10-15,0 6 10 0,-7 3-10 0,-1 4 10 16,1-4-10-16,0 6 8 0,-7-2-8 0,7 8 8 16,-4-5-8-16,4-4 0 0,-7 10 9 0,3-7-9 15,0-2 0-15,1 9 9 0,-1-13-9 0,4 6 0 0,0-5 13 0,3-1-4 16,0-9-1-16,1 6 0 0,3-7 12 15,-1 8 1-15,-2-11 1 0,6 4 0 0,-3-6-5 16,4 2-1-16,-1 1 0 0,0-4 0 0,1-2-16 0,3-1 0 16,-4 1 8-16,1 2-8 0,2-9 0 0,1 7 10 15,0-10-10-15,4 6 8 0,3-6-8 0,0 0 12 16,-4-6-12-16,4 6 12 0,0 0-12 0,0-10 8 16,0 1-8-16,4 0 8 0,-1 2-8 0,1-5 8 15,-1 2-8-15,1-5 8 0,3-1-8 0,-3 3 12 16,-1-2-12-16,4-4 12 0,-3 3-12 0,-1-3 0 15,1 1 0-15,-1-1 8 0,1 3-8 0,-1-3 0 16,-3 1 0-16,4 2-11 0,-4 3 11 0,3-2 0 0,-3 5 0 16,0 1 0-16,4-1 0 0,-4 4 0 0,0 6 0 15,0 0 0-15,0 0 0 0,0 0-13 0,7 10 5 0,-4-4 8 16,1 3-12-16,0 7 12 0,3-7-12 0,-4 4 12 16,1 3 0-16,-4-7 0 0,3 10 0 15,1-10 0-15,-4 7 0 0,3-7 0 0,-6 10 0 0,3-10 0 16,0 1 0-16,3 6 0 0,-3-7 8 0,0 0-8 15,4 7 0-15,-1-7 0 0,1 1 0 0,-1-7 0 16,4 10 0-16,0-10 0 0,0 6 0 0,4-3 0 16,0-3 0-16,3 7 0 0,0-10-14 0,0 6 5 15,4-3-83-15,-1-3-17 16,1 0-3-16,0 0-1011 0</inkml:trace>
  <inkml:trace contextRef="#ctx0" brushRef="#br0" timeOffset="24124.01">29457 10340 57 0,'11'0'0'0,"-11"0"0"0,7-3 0 0,0 3 0 0,0-7 0 0,0 4 0 16,0-3 48-16</inkml:trace>
  <inkml:trace contextRef="#ctx0" brushRef="#br0" timeOffset="25011.72">29686 9866 460 0,'0'-9'20'0,"0"6"5"0,0-4-25 0,0-2 0 16,4 9 0-16,-4 0 0 0,3-9 131 0,-3 9 21 15,7-7 4-15,-7 7 0 0,0 0-126 0,0 0-30 16,7 0 0-16,-7 0 0 0,0 0 10 0,7-3 1 0,-7 3 0 16,8 0 0-16,-8 0 24 0,0 0 5 0,0 0 0 0,0 0 1 15,0 0 4-15,0 0 1 0,0 0 0 0,0 0 0 16,0 0-10-16,-4 10-3 0,0-1 0 0,-3 0 0 16,4 1-1-16,-8 6-1 0,1-7 0 0,3 0 0 15,0 7-2-15,-4-3 0 0,0-4 0 0,1 7 0 16,3 3-13-16,-4-4-2 0,1-2-1 0,-1 2 0 15,0 4-13-15,1 0 9 0,-1 6-9 0,1 0 8 16,-1-6-8-16,-3 6 10 0,3-3-10 0,-3 3 10 16,0 0 8-16,0-6 2 0,-4 9 0 0,4-9 0 15,0 6 1-15,-3 0 1 0,-1-3 0 0,0 3 0 16,4-6-14-16,-3 6-8 0,2 0 10 0,-2-3-10 16,3 3 22-16,0 0-2 0,0-6 0 0,-1 6 0 15,-2-3-20-15,-1 3 0 0,0 0 0 0,1 1 0 16,-1-5 16-16,4 5-2 0,0 2 0 0,0-3 0 15,0-6 2-15,3 6 0 0,-3-6 0 0,3-1 0 0,1 7-7 16,-1-6-1-16,1 0 0 0,-1 0 0 0,1 6 0 16,-1-6-8-16,0 0 12 0,-3 6-4 0,4-6-8 15,-4 6 0-15,-4-7 9 0,0 1-9 0,-3-3 0 16,4 3 9-16,-5 0-9 0,-2-4 0 0,2 4 10 16,1 0-10-16,4-3 8 0,-1 2-8 0,-3-8 8 0,7 5-8 15,0-2 8-15,0 3-8 0,3-7 13 0,0 7-2 16,4-4-1-16,4-2 0 0,-4 2-10 0,3 1 0 15,1-4 0-15,3 1 8 0,-4-1-8 0,1 0 0 16,3 4 0-16,0-4 0 0,0-5 0 0,3 5 0 16,1-3 0-16,-1-3 0 0,-3-3 0 0,4 7 0 15,3-4 0-15,-4 3 0 0,4-6 0 0,-7 0 0 0,0 0 0 16,7-9 0-16,-3 2 0 0,3 4-12 0,0-6 2 16,0-7 1-16,0 7-8 0,-3-7-2 0,-1 3 0 15,4-12 0-15,0 7 9 0,0-8 2 0,4-2 0 16,3 0 0-16,4-6 8 0,-4-1-10 0,7-9 10 0,0 0-10 15,4-3 0-15,0 3 0 0,-1 0 0 0,1-3 0 32,0-3-17-32,3 3-3 0,0-6-1 0,4 0 0 15,7-10-12-15,-1 3-2 0,1 4-1 0,4-7 0 0,2 0-21 16,-2-6-4-16,3 7-1 0,-4-4 0 0,-7-3-28 16,1 6-7-16,-1 0-1 0,-7 10 0 15,0 6 56-15,0 3 12 0,1 0 1 0,-5 0 1 0,1 10 38 0,0-4 0 0,-4 4 0 0,-3 6 0 16,3 2-29-16,-4-2 1 15,1 9 1-15,-4-6 0 0</inkml:trace>
  <inkml:trace contextRef="#ctx0" brushRef="#br0" timeOffset="39631">2166 15514 115 0,'-35'6'10'0,"21"-3"-10"0,-7-3 0 15,3 0 0-15,-3 0 324 0,-4 7 64 0,4-7 12 0,7 0 2 16,0 0-270-16,-4-7-55 0,11 7-10 0,-4 0-3 16,4-9-23-16,4 9-5 0,3 0 0 0,0-10-1 15,10 4-3-15,1 3 0 0,3-3 0 0,0 3 0 16,0-7-16-16,7 4-3 0,4 3-1 0,7-3 0 16,-4-4 0-16,7 10 0 0,4-6 0 0,7 6 0 15,0 0-12-15,3 6 0 0,-3-6 0 0,7 0 0 16,-4 6 9-16,8-2-9 0,-1-4 8 0,-3 0-8 15,7 0 34-15,11 0 2 0,3 0 0 0,0 0 0 16,4 6 5-16,-4-6 2 0,10 0 0 0,1 0 0 16,7 0-24-16,-8 0-5 0,1-6-1 0,0 6 0 15,3 0-3-15,-3-10-1 0,6 10 0 0,-6-9 0 16,-7 9 18-16,-1-7 3 0,-6-2 1 0,3 0 0 16,0-1-19-16,0 7-3 0,-3-3-1 0,-4 6 0 15,0 0-8-15,-7 0-17 0,-4 6 4 0,0-3-764 16,4 4-153-16</inkml:trace>
  <inkml:trace contextRef="#ctx0" brushRef="#br0" timeOffset="108653.45">4480 11375 691 0,'0'0'30'0,"0"-4"7"0,7-2-29 0,-7 6-8 0,-3-3 0 0,-1-3 0 16,-3-4 236-16,-3 7 45 0,3-3 10 0,-11 0 1 15,4 3-172-15,0-4-36 0,-7 4-6 0,6-3-2 16,-6 3-37-16,4-4-8 0,-5-2-2 0,8 6 0 15,-10-3-19-15,3-4-10 0,-4 10 10 0,0-6-10 16,-10-3 16-16,0 5-4 0,-11-2 0 0,0 6 0 16,-7-3-12-16,4 6 0 0,-11-3-12 0,0 6 12 15,-11-2 0-15,-3-4 0 0,-18 9 0 0,4-3 0 16,3 4 19-16,-10-1 4 0,0 7 1 0,-7-7 0 16,3 1 7-16,0 5 1 0,7-2 1 0,4 6 0 15,-4-4-1-15,8 4-1 0,6-3 0 0,-3-4 0 16,10 10-20-16,8-3-11 0,-4 3 12 0,14 3-12 15,-7-6 0-15,4 6-11 0,3 3 0 0,-4 0 0 16,8 7 11-16,-1-1-13 0,5 4 5 0,-1-3 8 16,7 5-16-16,0-2 4 0,4 0 0 0,3 6 1 15,4-7 0-15,7 7 0 0,-1-3 0 0,8-4 0 16,11 7 11-16,3-6 0 0,0-4-9 0,10 1 9 0,5-1 9 16,9-5 7-16,15-1 0 0,7-3 1 0,10-3 6 0,8 3 1 15,6-6 0-15,8 6 0 0,3-6-9 0,11-4-2 16,7-5 0-16,-1 9 0 0,8-10-13 0,7 0 8 15,7 1-8-15,7-4 0 0,4 4 9 0,13-4-9 16,1-3 8-16,10-3-8 0,-10 6 0 0,14-3 0 16,6-3 0-16,-6 0 0 0,0 0 0 0,3 0 0 15,-7 0 0-15,1 0 0 0,2 0 0 0,-2-3 0 16,-19-3 0-16,4 3 0 0,4-3 0 0,-4-1 0 16,-18-2 0-16,4 6 0 0,-3-13 9 0,-8 7-9 15,1-1 10-15,-15-5-10 0,-7-4 10 0,-10 0-10 0,-4 0 10 16,0-6-10-16,0 0 14 0,-10-3-3 0,-4-10-1 15,-11 4 0-15,-3-4 7 0,-10-6 2 0,-1 0 0 0,-17 0 0 16,-4 0 1-16,-7 0 1 0,-7 7 0 0,-11-1 0 16,-6-3-8-16,-11-2-1 0,-11 2-1 0,-3-3 0 15,-22 0-11-15,-6-6 0 0,-11 9 0 0,-7-3 0 16,-4 3 0-16,-21 4 0 0,-10-1 0 0,-8 4 0 16,-6 9-18-16,-8-10 4 0,-14 13 1 0,4-3 0 15,-7 0 5-15,0 6 8 0,-8 0-13 0,1 4 5 16,-18 5 8-16,4-2-10 0,3-4 10 0,-7 16-10 15,4 0-71-15,-8 6-15 16,4 4-2-16,0-1-651 0,1 4-131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40:41.53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9818 15527 403 0,'-28'9'17'0,"13"-2"5"0,-2-4-22 0,-4 3 0 0,0 0 0 0,-4 4 0 16,0-4 375-16,-3-3 70 0,3 0 15 0,-3 7 2 15,3-10-258-15,4 9-51 0,7-9-10 0,0 0-3 0,3 0-20 0,8 0-5 16,3 0-1-16,7-3 0 0,3-3-43 0,12 2-9 15,6-5-2-15,11 0 0 0,6 6-38 0,19-4-8 16,17 1-2-16,7 0 0 0,4 6-12 0,10 0 0 16,11-3 0-16,7 3 0 0,-3 3 0 0,-1 3-15 15,0 0 5-15,8 1 1 0,6 2-6 0,-3-3-1 16,-3 4 0-16,3-1 0 0,10 4 16 0,5-4 0 16,-5 0 0-16,4 1 10 0,4-7 13 0,0 6 2 15,-4-2 1-15,0-4 0 0,0-3-2 0,-4 0 0 16,1 0 0-16,-4 0 0 0,-3 0-11 0,-4 0-2 15,-4 0-1-15,1-10 0 0,-4 10-10 0,-4-3 0 16,-3-3 0-16,-11 3 8 0,-3-7-8 0,-11 7 0 16,-7-3 0-16,-10 3-11 0,-11-7 11 0,-14 7 0 15,-8-3 0-15,-9-3-8 0,-12 5 8 0,-3-2 0 16,-14 6 0-16,-10-6 0 0,-8 0 0 0,-17-4 0 16,-14 4-8-16,-15 0 8 0,-3-4-17 0,-11 7 1 15,-6-3 1-15,-12 3 0 0,-6 0 2 0,-7-4 0 0,-4 7 0 0,-7 0 0 16,-14 0 13-16,-4 0 0 0,-3 0-10 0,-7 0 10 31,-11 7-31-31,-3-4-1 0,-7 0-1 0,-1 3 0 16,-2-3-26-16,-5 7-5 0,1-10 0 0,-4 0-1 15,-4 0-56-15,12 0-11 0,6 0-3 0</inkml:trace>
  <inkml:trace contextRef="#ctx0" brushRef="#br0" timeOffset="39289.96">15812 16402 633 0,'-36'-3'28'0,"19"-4"6"0,-8-5-34 0,-3 2 0 16,-8-2 0-16,5-10 0 0,-8 3 470 0,4-3 87 0,-4 0 18 0,3 3 3 31,1 7-513-31,0-1-102 0,7 7-21 0,-4 0-4 0,4-1 62 0,3 7 15 0,4 0 1 0,3 0 1 16,4 0 28-16,4 0 6 0,2 0 1 0,8 0 0 15,0 0-20-15,0 0-4 0,0 0-1 16,4 10 0-16,3-1 1 0,4 1 1 0,3-4 0 0,0 3 0 16,0 1-2-16,4-4-1 0,6 0 0 0,5 1 0 15,2-4 30-15,5 3 7 0,2-3 1 0,8 7 0 16,7-7-15-16,11 3-2 0,17-3-1 0,7-3 0 16,7 0-13-16,11 0-2 0,14 0-1 0,7-9 0 15,4 2-15-15,17-8-3 0,10 5-1 0,12-5 0 16,6-1-11-16,1 3 0 0,-5-2 0 0,8-1 0 15,4 4 0-15,3 2 0 0,3-2 0 0,1 2 0 16,-1 1 0-16,1-1-9 0,3 7 9 0,-4-6-13 16,-3 9-1-16,-3 0 0 0,-4 0 0 0,0 0 0 15,-8 0-13-15,1 0-2 16,-3 0-1-16,-8 6 0 0,-7-6-75 16,-3 3-15-16,3-3-4 0,-3-3-807 0,-15 3-161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4:47:50.32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20920 16069 1555 0,'0'0'138'0,"0"0"-110"0,0 0-28 0,-4-3 0 15,-3 3 203-15,7 0 35 0,-7 0 7 0,7 0 2 16,0 0-193-16,0 0-38 0,0 0-8 0,0 0-8 16,0 0 8-16,0 0-8 0,0 0 0 0,0 0 9 15,0 0-9-15,0 0 8 0,7 3-8 0,0-3 8 16,0 9 2-16,0 4 0 0,0-4 0 0,0 1 0 16,4 2 0-16,-4-2 0 0,4 5 0 0,-4 4 0 15,3-3 10-15,1 3 3 0,-1-1 0 0,1 1 0 16,0 0-4-16,-1 6-1 0,4-6 0 0,-3-3 0 15,3 2-18-15,0-2 0 0,0-6-13 0,0 2 5 16,0 4 8-16,4-7 11 0,-7 7-3 0,3-13 0 16,-4 6-51-16,1 4-10 15,3-1-3-15,-3-5 0 0,-1 5-207 0,1-5-41 16</inkml:trace>
  <inkml:trace contextRef="#ctx0" brushRef="#br0" timeOffset="352.68">21463 16103 2617 0,'-7'-9'116'0,"7"9"24"0,0 0-112 0,0 0-28 15,-4 0 0-15,4 0 0 0,-3 9-11 0,-1-2-7 0,4 2-2 0,0 0 0 16,0 1 0-16,-3 9-1 0,3-4 0 0,-4-2 0 16,1 12 21-16,-1-6 0 0,-3 9 8 0,0 3-8 15,0-2 21-15,0 5-1 0,-4-6 0 0,-3 10 0 16,0-4 20-16,0 1 3 0,-4-1 1 0,1 1 0 16,-1-4-31-16,-3 4-5 0,0-7-8 0,0 7 11 15,0-1-11-15,3 4 0 0,0-13 0 0,1 9 0 16,-1-9 0-16,4-3 0 0,0 3-12 0,3-6 12 15,1 6-50 1,3-12-2-16,3 2-1 0,-3-5 0 0,7-10-101 16,0 0-20-16,0 0-4 0,0 0-463 0,0 0-93 0</inkml:trace>
  <inkml:trace contextRef="#ctx0" brushRef="#br0" timeOffset="903.33">20913 15862 2516 0,'0'0'56'0,"-7"0"11"0,3-9 2 0,1 2 1 0,-1 4-56 0,4 3-14 0,0 0 0 0,0 0 0 15,7-6 0-15,-3 3-10 0,-1-4 2 0,4 4 0 16,4-3 8-16,-4-3 0 0,3 6 0 0,-3-4 0 16,4-2 0-16,-4 3 11 0,4-4-3 0,-1 1 0 15,1-1 13-15,-1 1 3 0,1-7 0 0,-4 7 0 16,4-4 6-16,3-2 2 0,-7 5 0 0,3-5 0 15,1 2-10-15,-4-3-2 0,4 4 0 0,-4-4 0 16,3 0-12-16,1 7-8 0,-4-10 8 0,4 10-8 16,-4 3 0-16,0-4 0 0,-4 1 0 0,4 6 0 15,-3-4 0-15,-4 7 0 0,0 0 0 0,0 0 0 16,0 0 8-16,0 0-8 0,3 10 10 0,4-1-10 16,-7 1 0-16,7-4 8 0,-3 3-8 0,-1 1 0 0,4-4 0 15,1-3 0-15,-1 6 8 0,-4-2-8 0,4-4 0 16,0 6 0-16,0-3 0 0,0 1 0 0,0 2 28 0,0-6 4 15,1 7 0-15,-1-4 0 0,0 3-22 16,-4-5-10-16,1 5 10 0,-1-3-10 0,1 4 8 16,-1-1-8-16,-3-9 0 0,0 6 9 0,7 4-9 15,-3-7 0-15,-4-3 0 0,7 6 0 16,0-3-30-16,4 4-8 0,-11-7-2 0,10 0 0 16,4 0-110-16,0 0-22 0,0 0-5 0,1 0-904 0</inkml:trace>
  <inkml:trace contextRef="#ctx0" brushRef="#br0" timeOffset="1414.14">22271 15994 2746 0,'0'0'60'0,"0"0"13"0,0 0 3 0,0 0 1 0,0 0-61 0,0 0-16 16,7 0 0-16,-7 0 0 15,7 3-40-15,7 3-10 0,0-3-2 0,7-3-1 0,1 0 37 0,2 6 7 16,-3-6 9-16,4 4-13 0,0-4 13 0,3-4 16 15,-7-2-3-15,7 6-1 0,1 0 23 0,-1-3 4 16,0-3 1-16,4 3 0 0,3 3-32 0,4-7-8 0,-4 7 0 0,0 0 0 31,-3-3-24-31,3 3-7 0,1 0-1 0,-4 3 0 16,-1-3-41-16,-3 0-9 0,1 0-2 0,-5 0 0 16,-2 0-70-16,-1 0-14 0,0-3-4 0,-7 3 0 15,4-6-67-15,-4 6-13 0,10-3-4 0,-9 3 0 0</inkml:trace>
  <inkml:trace contextRef="#ctx0" brushRef="#br0" timeOffset="1644.3">22454 16132 2988 0,'0'0'66'0,"0"0"14"16,-7 0 2-16,7 0 1 0,0 0-67 0,7-4-16 0,4 8 0 0,10-4 0 16,4 0-31-16,10-4-9 0,7-2-3 0,8 6 0 0,3-3 15 0,10-3 4 15,11 3 0-15,0-4 0 16,-3 7-32-16,7-9-7 0,-4 9-1 0,10-9-711 16,4 9-142-16</inkml:trace>
  <inkml:trace contextRef="#ctx0" brushRef="#br0" timeOffset="8900.7">5560 6357 1267 0,'0'0'112'0,"0"0"-89"16,0 10-23-16,0-10 0 0,0 0 122 0,0 9 20 16,0-9 4-16,0 0 1 0,0 0-48 0,0 0-10 15,0 0-1-15,0 0-1 0,14 0-8 0,-11 0-2 16,12 0 0-16,-5-9 0 0,4-1-21 0,-3 4-4 15,6-3 0-15,1-4-1 0,-4-3-18 0,4-2-3 16,-1 2-1-16,1-3 0 0,7 0-11 0,-8 0-2 16,1-6-1-16,7 7 0 0,-11-7-6 0,7 6-1 15,4-6 0-15,-8-4 0 0,8 1-8 0,0-6 0 16,-4-1 9-16,4-2-9 0,-1 2 9 0,-2 1-9 0,-1-4 12 16,3 3-12-16,-10-2 0 0,8-1 0 0,-5-3 0 15,1 7 0-15,-4 3 0 0,4-10 0 0,-1 9 0 16,-6-8 0-16,3 5 8 0,-3-2-8 0,-8 2 9 15,4 7-9-15,0 3 0 0,0-3 0 0,-3 2 0 16,-4 8 0-16,0-1 0 0,0 3 0 0,-4 7 0 16,4-1 0-16,-10 1 12 0,3-1-3 0,0 10-1 15,0 0 0-15,-4 0-8 0,4 0 0 0,-11 7 0 0,4-4 0 16,0 16 0-16,-7-10 0 0,3 7 0 0,1 3 0 16,-1 6 28-16,-7 3 3 0,4 6 1 0,-4 4 0 15,4 6-32-15,0 0-15 0,3 0 2 0,-3 3 0 16,4 3 13-16,6 3 0 0,0 1 0 0,-3-1 0 15,4 3 0-15,3-2 0 0,0-7 0 0,7 3 0 16,-4-3 13-16,8-3-4 0,-4-3-1 0,7-4 0 0,0 1-8 16,-4-4 10-16,8-5-10 0,3-11 10 0,0 7-22 15,7-9-5-15,0-3-1 0,1-7 0 16,2 3-68-16,5-9-14 0,2-9-2 0,8 3-694 16,-4-7-138-16</inkml:trace>
  <inkml:trace contextRef="#ctx0" brushRef="#br0" timeOffset="9460.93">7020 4786 979 0,'0'0'43'0,"4"0"9"15,3-6-41-15,0 3-11 0,0-3 0 0,0 6 0 0,4-10 148 0,-8 10 28 16,4 0 6-16,-7 0 1 0,0 0-60 0,0 0-12 16,0 0-3-16,0 0 0 0,0 0-27 0,0 0-5 15,-3 10-2-15,-4-1 0 0,-4-3-10 0,0 13-3 16,1-9 0-16,-4 8 0 0,0 1-4 0,-4 6-1 15,0 0 0-15,-3-6 0 0,0 9-13 0,-4-3-3 16,1 10-1-16,-5-7 0 0,5 7-11 0,-12 12-1 16,5-7-1-16,-1 7 0 0,11 7-26 0,-14-1-16 15,3 0 3-15,4 4 0 0,3 2 13 0,-7 4 16 16,7 6-3-16,1-3-1 0,3-6-12 0,3 2-15 0,4-5 3 16,3-4 1-16,1 7 11 0,3-7 0 15,3-6 0-15,1 0 0 0,6 3-10 0,1-6-6 16,3-6-2-16,3 6 0 15,-3-7-68-15,11-2-14 0,-4-7-2 0,7 6-1 16,4-8-62-16,0-8-13 0,3 1-2 0,0-3-740 0</inkml:trace>
  <inkml:trace contextRef="#ctx0" brushRef="#br0" timeOffset="10354.06">7140 5652 288 0,'0'0'25'0,"0"0"-25"0,-3-6 0 0,-1 2 0 16,1-2 287-16,-1-3 52 0,4 6 10 0,0 3 3 15,0 0-147-15,-3-7-29 0,-8 7-5 0,11 0-2 16,-4-3-45-16,4 3-8 0,0 0-3 0,0 0 0 16,0 0-49-16,0 0-9 0,-3 3-3 0,-1 7 0 15,4 5-31-15,4-5-6 0,-1 5-2 0,5 4 0 16,-1 0-2-16,0 0-1 0,3 0 0 0,8 6 0 16,-8 0-10-16,8-3 0 0,3 9 0 0,-7-3 0 15,11 1 0-15,-4-1 0 0,0-3 12 0,-3 0-4 16,3-6-8-16,-3 6 0 0,-1-6 0 0,1 0 0 15,-4-4-15-15,0-2-8 0,0 2-1 0,-3-5-1 16,3 6-77-16,-7-4-15 16,4-2-3-16,-4-4-629 0,-4-3-126 0</inkml:trace>
  <inkml:trace contextRef="#ctx0" brushRef="#br0" timeOffset="10661.79">7913 5511 1681 0,'0'0'36'0,"0"0"8"0,0 9 2 0,-4-3 2 0,-3-3-38 0,7 7-10 15,-7 6 0-15,-3-7 0 0,3 10 129 0,-4 6 24 0,-3-6 5 0,3 9 1 16,-10 3-59-16,7-3-12 0,-11 1-3 15,4 5 0-15,7 4-18 0,-7-4-4 16,3 4-1-16,-3 3 0 0,3-4-29 0,-3 1-5 0,4 6-2 0,-5-3 0 16,1-4-5-16,0 10-1 15,-4-6 0-15,8 3 0 0,-1-6-20 0,-7 9 0 0,8-7 0 0,3-2 0 32,-4-3-93-32,7-1-17 0,1-3-3 0,3-6-1 15,0 1-114-15,0-8-22 0,3 26-5 0,4-25-1 0</inkml:trace>
  <inkml:trace contextRef="#ctx0" brushRef="#br0" timeOffset="11193.37">8174 6320 864 0,'0'0'76'0,"0"0"-60"0,-4 3-16 0,4-3 0 16,0 9 184-16,0-9 33 0,0 0 7 0,0 10 2 16,0-4-98-16,4 3-19 0,-4 1-4 0,0-10-1 15,3 9-33-15,4 1-7 0,4-1-2 0,-4 0 0 16,4 1-2-16,-4 5-1 0,3-5 0 0,1-1 0 15,3 1-22-15,-3 5-4 0,3 1-1 0,-7-3 0 16,7 2 9-16,-4-5 2 0,1 8 0 0,-4-2 0 16,0-3-11-16,4 2-1 0,-11 4-1 0,0-3 0 15,3 3 0-15,-6 0 0 0,3-1 0 0,0 1 0 16,-11 3-20-16,4-3-10 0,-3 0 10 0,2 0-10 16,-2-4 12-16,-1-2-3 0,1 2-1 0,-1 1 0 0,4-6-8 15,0-7-11-15,-4 6 3 0,1-3 0 16,3-3-113-16,-7-3-23 0,3 7-4 0,-3-7-648 15,0-7-131-15</inkml:trace>
  <inkml:trace contextRef="#ctx0" brushRef="#br0" timeOffset="12252.74">8971 5768 57 0,'7'-6'0'0,"-3"6"0"15,3-4 0-15,0-2 0 0,0-3 200 0,0 9 34 16,0-10 7-16,-3 7 2 0,6-3-79 0,-10-4-15 16,0 4-3-16,4-3-1 0,-1-1-13 0,-3 7-4 15,0-3 0-15,0 6 0 0,0-9-30 0,0 9-6 16,-7-4-2-16,7-2 0 0,0 0-42 0,0 6-8 16,0 0-1-16,0 0-1 0,-10 0-24 0,10 0-5 15,-8-3-1-15,1 3 0 0,4 0 11 0,-4 0 1 16,7 0 1-16,-7 0 0 0,0 0-21 0,3 0 0 15,1 0 0-15,-1 0-8 0,4-6 32 0,-7 6 6 0,7 0 2 0,0 0 0 16,0 0 1-16,0 0 1 16,0 0 0-16,0 0 0 0,0 0-3 0,0 0-1 15,0 0 0-15,0 0 0 0,0 0 6 0,0 0 2 16,0 0 0-16,0 0 0 0,0 0-38 0,0 0 0 0,7 15 0 16,-7-5 0-16,7 8-8 0,4-2 8 0,-4 3-8 0,3 0 8 15,1 6 0-15,3-6 0 0,-3 9 0 0,-1-3 0 16,8 0 0-16,-4-6 0 0,-3 6 0 0,3-6 8 15,0 0 1-15,0-1 1 0,0 1 0 0,0-3 0 16,-3-7-10-16,3 7 0 0,-4-7-12 0,1 4 12 16,0-4-25-16,-1-2 2 0,4-4 1 0,-3 3 0 15,-1 0-120 1,-2-3-24-16,2-3-5 0,1 0-932 0</inkml:trace>
  <inkml:trace contextRef="#ctx0" brushRef="#br0" timeOffset="12550.53">9701 5583 1926 0,'0'0'42'0,"0"0"9"0,0 0 1 16,0 0 3-16,0 0-44 0,-3 6-11 0,-4-3 0 0,0 7 0 0,0 5 68 0,-4-5 12 15,1 9 3-15,2-4 0 0,-6 13-8 0,0 1-2 16,0 5 0-16,4 1 0 0,-12 2-33 0,5 7-6 16,-4-3-2-16,3-3 0 0,0 5 6 0,-3-5 1 15,0 0 0-15,0 6 0 0,0-4-23 0,-8-2-4 16,8 0 0-16,4 2-1 0,-5-8-11 0,-2 9 0 16,3-7 0-16,3-3 0 15,0 4-102-15,1-10-22 0,-4 3-5 0,6-3-1 16,1-6-98-16,4 0-20 0</inkml:trace>
  <inkml:trace contextRef="#ctx0" brushRef="#br0" timeOffset="13103.15">9151 5313 1382 0,'0'0'123'0,"-7"10"-99"16,0-1-24-16,0 0 0 0,0 1 79 0,0 5 10 15,0-5 3-15,3-1 0 0,-3 1-13 0,4-1-3 16,-1 0 0-16,4-2 0 0,0-7-3 0,0 0-1 16,0 0 0-16,0 0 0 0,7 0-38 0,4 0-8 15,-1-7-2-15,4-2 0 0,1 0 4 0,2-1 0 16,1-9 0-16,3 4 0 0,4-7-4 0,-4-3-1 0,-4 6 0 0,5-6 0 16,-5 0-23-16,4-4 0 0,1 4 0 0,-1-3 0 15,-4 3 0-15,-2 3 0 0,2-9 0 16,-3 12 0-16,-3-3 0 0,-1 6 0 0,-2 1 0 15,-1-4 0-15,0 3 0 0,-7 7 0 0,0-1 0 16,0 10-8-16,0 0 8 0,0 0-8 0,0 0 8 0,0 0-8 16,0 0-1-16,0 0 0 0,0 0 0 0,0 10 0 15,0-1 9-15,3 7 0 0,1-7 0 0,3 7 0 16,-4-4 19-16,1 4 2 0,3 0 1 0,0-4 0 16,0 4 7-16,0 3 2 0,4 0 0 0,-4-4 0 15,0 1-7-15,0-3 0 0,0 5-1 0,0-2 0 16,0 0-14-16,0-4-9 0,4 4 12 0,-11-7-12 0,7 10 0 15,-4-9-12-15,1-1 0 0,-1 7 0 16,1-7-40-16,-1 1-8 0,1-1-2 0,-1 0-704 16,4 1-141-16</inkml:trace>
  <inkml:trace contextRef="#ctx0" brushRef="#br0" timeOffset="13843.66">9641 4510 921 0,'0'0'82'0,"0"0"-66"15,0 0-16-15,0 0 0 0,0 0 181 0,0 0 33 16,0 0 6-16,0 0 2 0,7 10-142 0,1-1-28 0,-1 1-5 0,3 5-2 16,-3-5 13-16,4 8 2 0,3 1 1 0,-3 6 0 15,6 4-10-15,1 2-3 0,6 0 0 0,1 4 0 16,3 9-23-16,4 0-5 0,-4 3 0 0,4-7-1 15,0 7-11-15,-4-3-8 0,4 3 9 0,0-3-9 16,-4 10 8-16,-3-1-8 0,-1 0 0 16,-3 1 9-16,-3-7-1 0,0 3-8 0,-4-3 12 0,0 3-4 15,-7-6 7-15,0-3 1 0,0 9 0 0,-3-6 0 16,-4 0 18-16,0-1 4 0,-4-2 1 0,-3 3 0 16,3 0-4-16,-3-6-1 0,-7 2 0 0,4-2 0 15,3-3-34-15,-7-7-12 0,3 6 0 0,-3-5 0 16,0-1 12-16,0 3 16 0,-4-9-3 0,0 3-1 15,4-6-54-15,-3-3-11 0,-1 2-3 16,0-8-716-16,-3-1-143 0</inkml:trace>
  <inkml:trace contextRef="#ctx0" brushRef="#br0" timeOffset="14460.84">11081 5573 1364 0,'-43'10'60'0,"33"-10"13"0,3 0-58 0,0 0-15 16,-7 9 0-16,0-9 0 0,-1 6 82 0,5-6 14 15,3 4 2-15,-7 2 1 0,0-6 8 0,3 0 1 16,11 0 1-16,0 0 0 0,0 0-40 0,0 0-8 16,18 0-1-16,-1-10-1 0,8 10-25 0,-4-6-5 15,-7 3-1-15,7-3 0 0,8-4-3 0,-1 7-1 16,-7-3 0-16,4-3 0 0,3-1-16 0,-3 10-8 0,3-9 8 0,-3 2-8 16,-4 4 0-16,7-3 0 0,7 3 0 15,-10-3 0-15,-7 6 0 0,6-3 0 0,4 3 0 0,4 0-11 31,-11 3-82-31,1-3-17 0,-8 6-3 0,3-6-1 16,4 3-62-16,-6 3-13 0,-5-3-3 0,-3-3 0 0</inkml:trace>
  <inkml:trace contextRef="#ctx0" brushRef="#br0" timeOffset="14827.84">10954 5865 1094 0,'-25'0'48'0,"25"0"11"0,0-6-47 0,0 6-12 16,0 0 0-16,0 0 0 0,0-10 259 0,7 7 49 0,0-9 11 0,0 2 1 15,0 7-203-15,4-6-41 16,14-1-8-16,3 1-1 0,-4-7-33 0,5 7-6 0,2-1-2 16,1 1 0-16,-4 0-10 0,1 2-1 15,-5-2-1-15,8 3 0 0,3 6-14 0,-3-4 0 0,-7 4 0 0,3 4 0 31,11 2-37-31,-7-6-1 0,-8 0 0 0,5 9-716 0,6-2-143 16</inkml:trace>
  <inkml:trace contextRef="#ctx0" brushRef="#br0" timeOffset="19323.38">13360 5037 172 0,'0'0'8'0,"0"0"1"0,0 0-9 0,0 0 0 0,0 0 0 0,0 0 0 16,-4 0 174-16,1-3 33 0,3 3 6 0,0 0 2 15,-4-6-137-15,4-1-27 0,-3 4-6 0,3 3-1 16,0-6 26-16,0 6 5 0,0-9 1 0,0 9 0 16,-4-10 32-16,4 10 6 0,0 0 2 0,0-3 0 15,-3-3-5-15,-1 3-1 0,0-4 0 0,-3 7 0 16,0 0-29-16,4 0-5 0,-4 0-2 0,0 0 0 16,-4 0-29-16,4 10-5 0,-7-10-2 0,3 9 0 15,1 1-20-15,-4-4-4 0,0 3-1 0,-1 7 0 16,1-3-13-16,0 5 0 0,-3 7 0 0,3 4 0 15,3 2 0-15,-3 0-18 0,0 4 4 0,0-1 1 0,-4 13 13 16,4-3 15-16,0 0-3 0,-4 3-1 0,4 3 0 16,0-3 0-16,3-3 0 0,1 0 0 0,-1 0 6 15,1 3 2-15,6 3 0 0,0-3 0 0,1-3-19 0,-1 0 8 16,1-6-8-16,3 6 0 0,3-3 8 16,-3-10-8-16,4 10 0 0,-1-13 0 0,5 0 10 15,-1 7-10-15,3-7 8 0,1-3-8 0,-4 0 0 16,7-3-9-16,0-6 0 0,0 2 0 15,0-8-103-15,-3 6-21 0,-1-7-4 0</inkml:trace>
  <inkml:trace contextRef="#ctx0" brushRef="#br0" timeOffset="20039.86">13610 5592 864 0,'0'0'76'0,"0"0"-60"0,0 0-16 0,4 0 0 16,3-9 184-16,0 9 33 0,-4-10 7 0,4 10 2 16,0-9-140-16,4 6-28 0,0-3-6 0,3 2 0 15,-4-2 8-15,1 6 1 0,-1-6 1 0,1 6 0 16,-11 0-16-16,11 6-3 0,-11-6-1 0,10 6 0 15,-3 4-6-15,4 2 0 0,-4-2-1 0,-4 5 0 16,5 4-10-16,-1 0-1 0,0 6-1 0,-4 3 0 0,8 7-9 0,-4-7-2 16,0-3 0-16,0 10 0 0,3-7 6 15,1 0 1-15,0 4 0 0,-4-11 0 0,7 5-7 0,-4-8 0 16,1 1-1-16,0 0 0 0,-1-3-11 16,-3-7 0-16,4 7 0 0,-4-7 0 15,0-6-223-15,0 4-37 0</inkml:trace>
  <inkml:trace contextRef="#ctx0" brushRef="#br0" timeOffset="20317.04">14245 5482 1890 0,'0'0'41'0,"0"0"9"0,-3 10 2 0,-1-1 1 0,1 10-42 0,-4-10-11 0,-4 13 0 0,0-3 0 16,4 3 84-16,0 0 14 0,-3 6 3 0,3 1 1 16,-4 8-53-16,-3-2-10 0,0-1-3 0,0 10 0 15,-4-6 15-15,0 6 2 0,1 0 1 0,-1-7 0 16,4-2-13-16,-4 2-2 0,1-2-1 0,3-1 0 16,0 4-24-16,-1-4-5 0,-2 4-1 0,3-3 0 15,0-1-8-15,-1-6 0 0,1 7 0 0,0-10 0 16,0 3-111-1,4-3-24-15,2-6-5 0,1 0-940 0</inkml:trace>
  <inkml:trace contextRef="#ctx0" brushRef="#br0" timeOffset="20860.46">14718 5768 1324 0,'0'0'118'0,"0"0"-94"16,0 0-24-16,0 0 0 0,0 0 139 0,14 0 23 16,-3 0 5-16,3 0 1 0,-4 0-75 0,1 0-14 15,3 0-3-15,0 0-1 0,0 0-28 0,4 0-6 16,-1-6-1-16,-2 6 0 0,2 0-18 0,1 0-4 15,0 0-1-15,-1-4 0 0,1-2-9 0,3 3-8 16,0-3 9-16,0-4-9 0,0 10 0 0,-3-9-21 16,7 9 3-16,-4-10-690 15,4 10-137-15</inkml:trace>
  <inkml:trace contextRef="#ctx0" brushRef="#br0" timeOffset="21177.5">15716 5636 633 0,'0'0'28'0,"0"0"6"0,0 0-34 0,0 0 0 0,0 0 0 0,0 0 0 16,0 0 355-16,0 10 64 0,0-4 13 0,4 3 2 0,-4-3-326 0,3 4-66 16,1 2-13-16,3-2-2 15,-4-1-17-15,1 7-10 0,3 3 12 0,0-4-12 0,0-2 0 0,4 9 0 16,-4-3 0-16,0 0 0 0,-4-1 0 0,4-2 0 16,0-3 0-16,-3 2 0 0,3 4-8 0,0 0-6 15,0-10-1-15,0 7-661 16,4-7-132-16</inkml:trace>
  <inkml:trace contextRef="#ctx0" brushRef="#br0" timeOffset="21410.93">16316 5536 1728 0,'0'0'76'0,"-11"3"16"0,4 3-73 0,0 4-19 0,-7 8 0 0,4 1 0 15,-1 6 100-15,-3 4 17 0,-4 5 3 0,1 4 1 16,3 6-58-16,-4-1-12 0,0 1-3 0,-3 0 0 16,3 3-4-16,1 3 0 0,-4-6-1 0,3 3 0 15,-7-3-17-15,4 3-3 0,0-6-1 0,-4 3 0 16,8-13-14-16,-5 4-8 0,5-7 8 0,-1 3-8 31,8-2-75-31,-1-11-19 0,-3 1-4 0,3-3-952 0</inkml:trace>
  <inkml:trace contextRef="#ctx0" brushRef="#br0" timeOffset="21849.07">15748 5385 1094 0,'0'0'97'0,"0"0"-77"15,0 0-20-15,0 0 0 0,7-3 116 0,-3-9 20 16,3 2 4-16,0 1 1 0,0 9-39 0,3-13-8 16,1 4-2-16,0-4 0 0,6 10-36 0,-3-6-8 15,0-7-2-15,4 7 0 0,3-1-17 0,-3-5-3 16,-1 5-1-16,-2 1 0 0,2-10-9 0,-3 9-3 15,0-5 0-15,-3 5 0 0,0 1 3 0,-4 0 0 0,3-1 0 0,-3 7 0 16,-3-9-2-16,-1 8 0 0,-3 4 0 0,0 0 0 16,4-6-6-16,-4 6-8 0,0 0 11 0,0 0-11 15,0 0 0-15,0 0 0 0,0 0 0 0,0 0 0 16,0 0 0-16,7 6 0 0,0 4 0 0,0-1-12 16,0 1 12-16,0-1 0 0,-3 0-10 0,3 7 10 15,0 0 0-15,-4-4-9 0,4-2 9 0,0 5 0 16,0-5 0-16,1 5 0 0,-1-2 0 0,3-4 0 15,-3 1-9-15,0-1 9 0,0 4 0 0,0-4-9 16,0-6-123-16,1 7-25 16,-5-4-5-16,-3-6-702 0</inkml:trace>
  <inkml:trace contextRef="#ctx0" brushRef="#br0" timeOffset="22326.32">16320 4698 1324 0,'-18'10'59'0,"11"-10"12"0,-4 0-57 0,4 0-14 0,-3 0 0 0,3 6 0 15,-4-3 152-15,4 4 28 0,3-4 6 0,-3 6 1 16,4-3-115-16,-1 4-24 0,1-4-4 0,6-3 0 16,4 7-13-16,-3-1-3 0,6-3 0 0,5 4 0 15,2-1-9-15,1 7-3 0,-1-4 0 0,8 7 0 16,7 3-16-16,0 6 8 0,-1-9-8 0,5 9 0 15,-5-3 8-15,1 4-8 0,0 5 0 0,-4 1 0 16,0 2 0-16,4-2 0 0,0 2 0 0,0 4 0 16,-1 3 9-16,-2-3-1 0,-5 9-8 0,5-6 12 15,-8 3-4-15,0-3-8 0,0 0 11 0,-3 3-11 16,-1-3 32-16,-3 0 0 0,1-1 0 0,-5 5 0 16,-3-5-16-16,0 8-3 0,-3-14-1 0,-1 7 0 15,1-6 0-15,-4-4 0 0,-4 4 0 0,-3-7 0 16,-3 1-12-16,3-1 0 0,-4-3-9 0,0-3 9 15,-3-3-162-15,-7-6-26 0,-21 9-6 0,-1-22-1 16</inkml:trace>
  <inkml:trace contextRef="#ctx0" brushRef="#br0" timeOffset="22955.4">16969 4582 1872 0,'7'-9'83'0,"-4"0"17"0,-3 2-80 0,7 4-20 0,0-6 0 0,0 3 0 16,0-4 39-16,0 1 4 0,-3-7 1 0,3 7 0 16,0-1 14-16,0 1 3 0,0-1 1 0,0 1 0 15,4-7-41-15,-1 13-8 0,1-6-1 0,0 3-1 16,-1-4 0-16,4 1 0 0,0-1 0 0,-3 10 0 0,3-6-2 0,-3 6 0 16,3-3 0-16,0 3 0 0,4 3 1 15,-4-3 0-15,0 6 0 0,0-6 0 0,0 10 10 0,0-1 1 16,0 1 1-16,0-1 0 0,-3 0-22 0,0 7-10 15,-1 3 1-15,-3 0 0 0,0 6 21 0,-3-6 4 16,3 6 0-16,-4 3 1 0,-3 0-17 0,0-3 0 16,0 10 0-16,-3-7 0 0,-4 0 0 15,3-3 0-15,1 0 8 0,-4 4-8 0,0-1 0 0,0-6 0 16,-4 0 8-16,0-7-8 0,1 10 0 0,-1-12 0 16,-3 6 0-16,0-10 0 0,3 7 8 0,-3-7-8 15,0 1 0-15,4-1 0 0,-5-3 0 0,5-6 0 16,-8 3 0-16,8 4 0 0,-1-7 0 0,0 0-16 15,1-10 4-15,-1 10 0 16,4-9-20-16,0 3-4 0,-3-4-1 0,3-2 0 0,3-4 18 0,1 7 4 16,3-7 1-16,-4 7 0 0,8-1 14 0,-4 1 0 15,3-1 0-15,-3 10 0 0,0 0 16 0,11 0 8 0,3 3 3 16,-4 4 0-16,8 2 17 0,3 1 3 0,0-1 1 0,4 7 0 16,0-7-6-16,10 0-1 0,0 7 0 0,1-3 0 15,-1-4-18-15,0 0-4 0,-3 4-1 0,7 0 0 16,-8-7-18-16,5 3 0 0,-8 1 0 0,4-1-826 15,-4-6-162-15</inkml:trace>
  <inkml:trace contextRef="#ctx0" brushRef="#br0" timeOffset="32589.24">5877 7991 1188 0,'0'0'26'0,"0"0"6"0,0 0 0 0,0 0 1 0,0 0-33 0,4-9 0 0,-4-1 0 0,0 10 0 16,0 0 14-16,0 0-4 0,3 0-1 0,-3 0 0 31,0 0-28-31,0 0-5 0,0 0-2 0,4-6 0 0,-1-3 26 0,-3 9 0 0,0 0 0 0,0 0 0 16,0 0 56-16,7 0 17 0,-7 0 3 0,0 0 1 15,0 0 35-15,11 0 8 0,-11 0 0 0,4-4 1 16,3-2-13-16,-7 6-2 0,0 0-1 0,3 0 0 15,-3 0-13-15,4-9-2 0,-4 9-1 0,7-3 0 16,-7 3-34-16,0 0-7 0,0 0-2 0,0 0 0 16,0 0-28-16,0 0-6 0,0 0 0 0,0 0-1 0,0 12-11 0,3-2 0 15,-3 5 0-15,4 1 0 16,-4 3 0-16,3 3 0 0,1 3 0 0,6 0 0 16,-10-6 0-16,4 9 0 0,3-9-14 0,0 6 5 0,-3 3 9 15,3-3 0-15,0 0 8 0,0 0-8 0,-4 4 17 0,4-1-1 16,0 0 0-16,-7 6 0 0,4 1-8 0,3-1-8 15,-7 4 12-15,0 0-12 0,4 6 13 0,-1-10-4 16,-3 13-1-16,-3-6 0 0,3-3-8 0,0-1 0 16,-4 7 0-16,4-9 0 0,-7 2 0 0,3 4 0 15,-3-13 0-15,4 10 8 0,-4-7 0 0,0 1 0 16,-4-7 0-16,4 9 0 0,0-9 10 0,-4-3 2 16,4-3 0-16,0 6 0 0,0-9-20 0,4-4 0 15,-11 4 0-15,3-7 0 0,4 1 10 0,-4-1-2 16,4-3 0-16,0-2 0 0,-3 2 7 0,-1-6 1 15,4 3 0-15,-4-6 0 0,-3 3-8 0,4-6 0 0,-4 6-8 16,3-10 12-16,1 1 5 0,-8-1 1 16,4 1 0-16,0 0 0 0,3-7-10 0,-3 6-8 0,0 1 9 15,0-3-9-15,3-4 0 0,1 6 8 0,-5-5-8 0,-2 5 0 16,3-8 0-16,3 2 0 0,-3 6 0 16,0-2 0-16,-4-4 10 0,11 1-1 0,-10 5 0 0,2-2 0 15,1-4-18-15,0 0-4 0,4 7-1 0,3-4 0 16,0-2-2-16,-4-1 0 0,4 7 0 0,0-1 0 15,3 1-60 1,4 9-13-16,0 0-3 0,0 0-762 0,0 0-153 0</inkml:trace>
  <inkml:trace contextRef="#ctx0" brushRef="#br0" timeOffset="33871.08">6950 7759 748 0,'0'0'67'0,"0"0"-54"0,0 0-13 0,0 0 0 15,0 0 142-15,0 0 26 0,0 0 4 0,0 0 2 16,0 0-40-16,0 0-8 0,-4-3-2 0,1 3 0 16,-4 3-37-16,7-3-8 0,-7 0-2 0,3 9 0 15,-3-9-29-15,0 10-5 0,0-1-2 0,-4 1 0 16,4 5-21-16,-3 4-4 0,-4-3 0 0,3 3-1 15,-3 9 4-15,0-3 1 0,0 3 0 0,3-3 0 16,-14 10 16-16,15-1 3 0,-11-2 1 0,3 2 0 16,0 1-26-16,1-1-5 0,-1 4-1 0,4-4 0 15,0 4 0-15,7-4 0 0,0 10 0 0,3 0 0 16,-3 3 0-16,7-3-8 0,0 9 12 0,0-6-4 16,0 7-8-16,-7-1 0 0,4 0 0 0,3 1 0 0,3-4 0 15,-3-3 0-15,-3-3 0 0,-1 3 0 0,8-3 24 16,-1-4 8-16,4-2 3 0,-7 0 0 0,0-10-35 15,4 6 0-15,-1-8 0 0,4 2 0 0,4-3 0 16,-8-6 0-16,4-1 0 0,4 1 0 16,3-3-26-16,4 0-6 0,-1-7 0 0,-3 0-1 15,8-5-125-15,2 2-25 0</inkml:trace>
  <inkml:trace contextRef="#ctx0" brushRef="#br0" timeOffset="36710.91">24328 18104 864 0,'10'-9'38'0,"-6"6"8"0,6-4-37 0,1-2-9 15,3-4 0-15,4-2 0 0,-1-1 189 0,1 3 36 16,3-2 7-16,0 5 2 0,0-5-145 0,-3-4-29 15,0 6-5-15,-1-9-2 0,1 10 17 0,-4-7 3 16,-3-3 1-16,-1 9 0 0,-3-5-15 0,4-4-3 16,-4 3-1-16,-4 0 0 0,1 0-33 0,-1 0-6 0,1-6-2 15,-4 0 0-15,0 3-14 0,0-3 0 16,4 0 0-16,-4-9 0 0,0 2 22 0,3-2-2 16,-3-1 0-16,0 1 0 0,0 2-20 0,4-2 0 15,-4-1 0-15,3 10 0 0,1-3 9 0,-1 9 4 0,1-6 1 0,-1 6 0 16,1 4 4-16,-1-4 1 0,4 6 0 15,-3-2 0-15,3 5-10 0,-4-5-1 0,5 5-8 0,-5 1 12 16,1-1-12-16,-1 1 0 0,1 3 0 0,3 3 0 16,-7 3 0-16,0 0 0 0,0 0 0 0,0 0 0 15,0 0 0-15,0 0 0 0,0 0 0 0,0 0 0 16,0 0 0-16,0 0 0 0,0 0 8 0,0 0-8 16,0 0 0-16,-4 3 8 0,1 6-8 0,-1 1 0 15,1 2 12-15,-4 1-3 0,3-4-1 0,-3 0 0 16,3 1 4-16,1 6 1 0,-4-7 0 0,0 10 0 15,0-4 4-15,0 1 1 0,0-3 0 0,-4 2 0 16,0-2-18-16,1 3 0 0,-1-1 8 0,-3-2-8 16,0-4 0-16,0-3 0 0,0 4 0 0,3-1 0 15,1 1 0-15,-1-10 10 0,0 6-10 0,4-6 8 16,4-6 10-16,-1 6 2 0,4-3 0 0,0-4 0 0,4-2-1 0,3-1 0 16,0-5 0-16,4 2 0 0,-1-2-19 0,8-1 0 15,-4 3 0-15,4-2 0 0,-1-4 0 0,1 3 0 16,-4 4-8-16,0-4 8 0,0-3 0 0,0 3 0 15,-3 7 0-15,-1-4-9 0,-2-2 9 0,2-1 9 16,-3 7-1-16,0-4-8 0,0-2 24 0,-3-1-1 16,-1 3-1-16,1-2 0 0,-1 5-2 0,-3 1 0 15,4-7 0-15,-4 7 0 0,3 6-7 0,1-4-1 16,-4 7-1-16,3-9 0 0,5 9-3 0,-1-3-8 16,0 3 12-16,0 3-4 0,3 6-8 0,1-2 0 0,-1 2 0 15,1 0 8-15,0 7-8 0,3-3 0 0,0 5 0 16,-4-2 0-16,5 3 0 0,-1 0 0 0,-4 6 0 0,4-6 0 31,0 6-92-31,-6 3-13 0,-1 0-3 0,-4-12-1 0</inkml:trace>
  <inkml:trace contextRef="#ctx0" brushRef="#br0" timeOffset="38584.53">7176 8518 691 0,'0'0'61'0,"0"0"-49"16,0 0-12-16,0-10 0 0,0 1 242 0,0 9 46 16,0 0 8-16,7-9 3 0,-7 2-181 0,3 7-36 15,-3 0-7-15,4-3-2 0,-4 3-14 0,0 0-3 16,7 0-1-16,3 3 0 0,-10-3-5 0,4 7-1 16,3-4 0-16,0 9 0 0,0 1-8 0,4-4-1 15,-11 10-1-15,3-3 0 0,1-1-11 0,-1-2-3 16,1 6 0-16,-1 6 0 0,-3-6-5 0,7 6 0 15,-7-6-1-15,0 6 0 0,0-6-10 0,0 6-1 16,0-7-8-16,4 8 12 0,-4-5-12 0,0-5 11 16,7 3-11-16,-7 0 10 0,3-4-10 0,1-5 8 0,3 6-8 15,4-7 8-15,-8-6 3 0,-3-3 0 0,0 0 0 0,7 0 0 16,7 0 9-16,-3-9 3 0,-4-1 0 0,10 1 0 16,-9-7-4-16,2 4-1 0,4-7 0 0,-3-3 0 15,-4 3-18-15,3 0 8 0,-2 0-8 0,-5 4 0 16,11-4 0-16,-14 0 0 0,7 3 0 0,-3 4 0 15,3 3 0-15,0-1 0 0,-4 4-10 0,4 0 10 16,-7 6-9-16,4 0 9 0,-4 0-12 0,7 6 12 16,0 3-11-16,0 1 11 0,0 5-10 0,-3-5 10 15,6 9 0-15,-3-4 0 0,0-2 0 0,0 2 0 16,1 1 0-16,2-3 0 0,-3 2 0 0,0-5 0 16,4-1 0-16,-1 7 0 0,-3-7 0 0,4 1 0 0,-4-7 0 0,4 6 12 15,-4-9-3-15,3 6 0 0,1-6-9 0,-1 4 0 16,1-4 9-16,0-4-9 0,-4 4 14 0,3-6-2 15,1 3 0-15,-4-3 0 0,7-4 4 0,-7 1 0 16,4 0 0-16,6-7 0 0,-10 3 3 0,4-2 1 16,0-4 0-16,3 3 0 0,-4-3 4 0,1 1 0 15,-4-1 1-15,7 0 0 0,-7-6 3 0,4 0 1 16,-4-3 0-16,3 2 0 0,-6-2-10 0,-1 3-3 16,4-3 0-16,-3 3 0 0,3-3-16 0,-7 9 0 15,3-6 8-15,1 6-8 0,0 9 0 0,-4-5 0 16,0 5 0-16,0 1-9 15,0 9-47-15,0 0-10 0,0 0-2 0,0 0 0 16,0 0-138-16,0 0-28 0</inkml:trace>
  <inkml:trace contextRef="#ctx0" brushRef="#br0" timeOffset="42770">8199 7740 1821 0,'-11'-6'80'0,"7"3"18"0,1-3-78 0,-4-4-20 0,3 7 0 0,1-3 0 16,-4-4 62-16,3 4 9 0,1 3 1 0,-4-3 1 15,3 3 2-15,1-4 0 0,-1 4 0 0,4 3 0 16,-3-6-22-16,3 6-4 0,0 0-1 0,0 0 0 16,0 0-12-16,0 0-2 0,0 0-1 0,0 0 0 15,10 0-10-15,1 0-3 0,3 0 0 0,3 0 0 16,-2 6 4-16,6-3 0 0,-4 4 0 0,5 2 0 15,-1 0 12-15,-4 1 4 0,8 9 0 0,0-4 0 16,-1 4-23-16,-2 9-4 0,-1 4-1 0,0-1 0 16,-3 3-3-16,3 7-1 0,-4 0 0 0,-3 3 0 15,1-3-8-15,-1-4 0 0,3 1 0 0,-10 6 0 0,4-7 0 16,-4 7 0-16,0-3 9 0,0 3-9 16,-3-3 10-16,-1 3-2 0,4 6-8 0,-7-3 12 0,0-9-12 15,0 5 0-15,-3-2 0 0,-1 3 0 0,1-6 0 0,-4-1 8 16,0-2-8-16,0 2 0 0,-4-2 0 0,4-1 0 15,3 1 0-15,-10-7 0 0,4-3 0 0,-1-3 0 16,0 3 0-16,-3-6 0 0,4-3 0 0,-4-1 0 16,-4-2 0-16,4-4 0 0,-4-2 0 0,1 2 14 15,-1-6-1-15,0 4 0 0,1-7-27 0,-8 3-6 16,0 3 0-16,8-6-1 16,-1 0-154-16,7 6-30 0</inkml:trace>
  <inkml:trace contextRef="#ctx0" brushRef="#br0" timeOffset="52450.18">9708 8367 990 0,'0'0'44'0,"-7"0"8"0,-3-3-41 0,6-3-11 16,-3-3 0-16,4 9 0 0,-1-10 129 0,-3 7 24 15,4-3 5-15,3 6 1 0,-4-10-24 0,4 10-5 16,-3 0-1-16,3 0 0 0,0 0-1 0,-4-6 0 15,4 6 0-15,0 0 0 0,-4 0-35 0,4 0-7 16,0 0-2-16,0 0 0 0,0 0-25 0,0 0-6 16,0 0-1-16,0 0 0 0,0 0-40 0,8 0-12 15,2 0 0-15,4 0 8 0,4-3-8 0,0 3-10 16,3 0 10-16,0-6-13 0,7 6 1 0,4-3 0 16,-4 3 0-16,7-7 0 0,1 4-9 0,-1 3-2 15,-3-6 0-15,-1 6 0 0,1 0 8 0,-7 0 2 0,0-3 0 16,-1 3 0-1,1 3-101-15,-7-3-20 0,-1 0-4 0,-3 6-604 0,0-3-121 0</inkml:trace>
  <inkml:trace contextRef="#ctx0" brushRef="#br0" timeOffset="52765.14">9761 8518 2066 0,'-14'0'92'0,"14"0"18"0,0 0-88 0,-7 6-22 15,0-3 0-15,4-3 0 0,3 0 36 0,0 0 2 16,0 0 1-16,0 0 0 0,0 0 40 0,0 0 8 15,0 0 1-15,3 10 1 0,-3-10-13 0,7 0-2 16,4 6-1-16,3-3 0 0,4-3-34 0,-1 0-7 16,4 0-2-16,8-3 0 0,-1 3-13 0,4-6-2 15,3 6-1-15,0 0 0 16,0 0-62-16,4-3-13 0,0-4-3 0,7-2-771 16,3 6-154-16</inkml:trace>
  <inkml:trace contextRef="#ctx0" brushRef="#br0" timeOffset="58629.18">11211 8882 115 0,'0'0'10'0,"0"0"-10"0,-7 3 0 0,4 6 0 15,3-9 260-15,0 0 51 0,0 6 9 0,0-6 3 16,0 0-173-16,0 0-34 0,0 0-8 0,0 0 0 16,0 0-1-16,0 0 0 0,3-6 0 0,4-3 0 15,-3-1-30-15,3 1-5 0,7-10-2 0,0 3 0 16,0 4-3-16,4-13-1 0,-1 9 0 0,8-12 0 15,3 3-13-15,-3-3-2 0,-7-1-1 0,6-5 0 0,12-4-24 0,-5-6-5 16,-2 0-1-16,-1 7 0 0,4-13-12 16,-1 12-8-16,-2-6 8 0,-1 0-8 0,0 7 0 0,-3-7 0 15,-4 0 0-15,4 6 0 0,-1-12 0 0,-6 12 0 16,0 1 0-16,-1-4 8 0,-3 10-8 0,0-4 0 16,-3 1 0-16,0 9 0 0,-4-4 0 0,-4 4 9 15,4 6-9-15,-3 1 10 0,-4 2-10 0,0-3 8 16,0 10-8-16,-4-7 8 0,-3 4-8 0,0 5 0 15,0 4 0-15,-3-6 0 0,-1 2-10 0,0 7-1 16,1 0 0-16,-4 0 0 0,0 0 11 0,-4 7 0 16,0-4 0-16,1 3 0 0,-1-3 0 0,-3 4 0 15,0 2 0-15,3 0 0 0,4 7 0 0,-4-3 0 16,-3 2 0-16,0 4 0 0,7 9 0 0,0-3 0 0,-4 4 0 0,0 5 0 16,1 1 0-16,3 2 0 0,10-2 0 0,-3 9 0 15,-11-7 11-15,8 4-3 0,10-3 0 0,0-1 0 16,-4 4-8-16,1-3 8 0,-1-1-8 0,8-2 8 15,6-1 0-15,1 1 0 0,-15-7 0 0,8 0 0 16,10 0-8-16,-7-3-17 0,-3 1 4 16,3-8 1-16,0 1-4 0,0 0-1 0,3-3 0 0,1 3 0 31,-4-10-143-31,4 0-29 0,3 1-6 0,-4-10-841 0</inkml:trace>
  <inkml:trace contextRef="#ctx0" brushRef="#br0" timeOffset="59111.12">12619 7386 1407 0,'7'-19'62'0,"-4"10"14"0,5 6-61 0,-1-4-15 16,0-2 0-16,-4-7 0 0,8 7 89 0,-8 6 15 16,4-7 4-16,-3 4 0 0,-1-3-16 0,-3-1-2 0,0 10-1 0,4-6 0 15,-4 6-19-15,0 0-4 0,0 0-1 0,-7 0 0 16,3 0-5-16,-6 6 0 0,3 4-1 0,-7-1 0 15,-1 10-14-15,1 0-2 0,-3 6-1 0,-1 3 0 16,-3 6-24-16,0 1-5 0,0 9-1 0,-8 0 0 16,5 3 8-16,-1-3 0 0,0 9 1 15,4 10 0-15,0-1 9 0,0 1 2 0,0 0 0 0,-4 6 0 16,4-7-32-16,0 4 0 0,-1 3 0 16,1 3 0-16,0 1 14 0,0-1 0 0,7 0 0 0,3-3 0 15,4 0 3-15,0-3 1 0,4-4 0 0,6 1 0 16,4-3-10-16,0-7-8 0,4 0 9 0,3-6-9 15,4 3 0-15,-1-9 0 0,1-6-13 0,7-1 4 16,-1-6-19-16,1-2-3 0,3-8-1 16,7 1 0-16,1-3-102 0,2-7-21 15,5 1-4-15,-15-10-1 0</inkml:trace>
  <inkml:trace contextRef="#ctx0" brushRef="#br0" timeOffset="59603.48">12661 8383 1692 0,'0'0'75'0,"0"0"15"0,0 0-72 0,0 0-18 0,0 0 0 0,0 0 0 0,0 9 104 16,0-2 16-16,0-4 4 0,4 6 1 0,-4 1-13 15,3-1-4-15,1 1 0 0,-1 5 0 0,4 1-44 16,0-4-10-16,0 10-2 0,1 0 0 0,2 3-32 0,-3-6-6 16,4 9-2-16,-4-2 0 0,7-1-12 0,-3-3 0 15,-1 3 0 1,4-7 0-16,-3 8 0 0,3-11 8 0,-4 4-8 0,5-6 0 0,2 2 9 0,1-5-9 15,-4 5 8-15,4-5-8 0,-1-1 0 0,1-3 0 16,0-2-14-16,3-4 5 16,-4 0-175-16,5 0-36 0,-1-10-6 0</inkml:trace>
  <inkml:trace contextRef="#ctx0" brushRef="#br0" timeOffset="59869.27">13427 8349 2142 0,'0'0'95'0,"0"0"19"0,-7 6-91 15,0-3-23-15,-4 6 0 0,0 7 0 0,1 3 20 0,-4-3-1 0,3 2 0 0,-3 11 0 16,-4-4 25-16,1 3 6 0,-1 6 1 0,1 4 0 16,-5 6-5-16,1 0-1 0,0 3 0 0,0 6 0 15,3 0 9-15,1 7 2 0,-5-3 0 0,1 2 0 16,0-2-30-16,-4 2-6 0,8-6 0 0,-4 1-1 15,3-1-1-15,4-6 0 0,0 3 0 0,3-9 0 16,1 3-18-16,2-10 0 0,1 1 0 0,4-1 0 16,3-5-61-16,0-1-16 15,0-9-3-15,3-4-728 0,1 4-146 0</inkml:trace>
  <inkml:trace contextRef="#ctx0" brushRef="#br0" timeOffset="62923.34">15293 7706 345 0,'0'0'15'0,"0"0"4"0,-4-10-19 0,1 1 0 0,-1 0 0 0,1-1 0 16,3-6 284-16,0 7 54 0,0 0 10 0,3-1 3 15,-3 1-230-15,0 3-45 0,4-4-10 0,-4 1-2 16,0 9 1-16,0 0 0 0,0 0 0 0,0 0 0 16,0 0-1-16,0 0 0 0,0 0 0 0,0 15 0 15,0-5-17-15,0 2-4 0,0 10-1 0,0 0 0 16,3 3-18-16,1 4-3 0,-4 5-1 0,3 1 0 16,-3 8-8-16,0-5-3 0,0 6 0 0,0 3 0 15,4 3 0-15,-4-3 0 0,0-3 0 0,0 0 0 16,-4 3-9-16,4 3 0 0,-3-6 0 0,-1 0 8 0,-3-3-8 15,0 3 12-15,4 0-12 0,-4-1 12 0,3-5 2 16,-3-3 1-16,4-1 0 0,-1 1 0 0,-3-7-15 16,3 0-8-16,-3-9 8 0,0 6-13 0,4-6 41 0,-1-4 9 15,1-5 2-15,3-1 0 0,-4 1-20 0,4-10-4 16,0 0-1-16,0 0 0 0,0 0-3 0,0-10-1 16,0 1 0-16,0-1 0 0,4-5-10 0,-1 2 0 15,1-12 0-15,-1 9 0 0,1-5 16 16,3-5-1-16,-4 1-1 0,5-3 0 0,-5 9-14 0,1-6 0 15,-1 0 0-15,1 6 0 0,3 0 9 0,0 1-9 16,0 2 8-16,0-3-8 0,0 4 0 0,0 2 0 16,7-3 0-16,-3-3 0 0,3 10-9 0,0-7 9 15,0 7 0-15,0-4 0 0,0-2-8 0,4-1 8 16,-4 7 0-16,0-1 0 0,0 1 0 0,4-1 0 16,-8 1 0-16,5 3 0 0,-5 3 0 0,1 3 0 0,-4 0 0 15,3 0 0-15,1 3 9 0,-4 3-9 0,0 3 8 16,0 1-8-16,0 6 13 0,0-4-2 0,4 10-1 15,-8-3 0-15,4 0-10 0,0 6 8 0,0-6-8 0,1-1 8 16,-1 11-8-16,3-11 8 0,-6-2-8 0,6 9 8 16,1-12-8-16,-8 6 0 0,4-4 0 0,1 4 0 15,-1-10 0-15,0 7 0 0,-4 3 8 0,1-10-8 16,-1 7 0-16,1-7 0 0,3 10 0 0,-4-9 0 16,-3 5-29-16,4-2-8 15,-1-1-2-15,1-2 0 0,-1-1-31 0,1-6-6 16,-1 7-2-16,1-4-1124 0</inkml:trace>
  <inkml:trace contextRef="#ctx0" brushRef="#br0" timeOffset="63891.75">15907 8527 1497 0,'10'-3'32'0,"-6"-3"8"0,-1 6 0 0,1-10 4 0,3 10-36 0,0-3-8 0,-3-3 0 16,-1 6 0-16,1-6 111 0,-1 3 20 0,1 3 4 0,-4 0 1 15,0 0-13-15,0 0-3 0,0 0 0 0,0 0 0 16,0 0-44-16,0 0-10 16,0 9-2-16,0 7 0 0,0-4 0 0,0 7 0 0,0-3 0 0,0 3 0 15,0 6-51-15,3-6-13 0,-3 6 0 0,4-7 0 16,-4 8 0-16,3-8 0 0,1 1 0 0,-1 0 0 15,1-3 0-15,-1-4 0 0,4 4 0 0,0 0 0 16,1-7 0-16,-5 3 0 0,4-5 0 0,-3-4 0 16,3 3 0-16,0 0 0 0,0-6 0 0,0 0 0 15,0-6 0-15,0 6 0 0,0-6 0 0,0-4 0 16,0 7 0-16,0-3 0 0,0-3 0 16,-3-1 0-16,-1 1 0 0,4-1 0 0,0 4 0 0,-3-3 0 15,-1 6 20-15,1-4 2 0,3 7 0 0,-3 0 0 16,-4 0-35-16,7 7-7 0,0-4-2 0,0 6 0 15,0-3 22-15,0 4 0 0,0-1 0 0,0 1 0 16,0-1 0-16,4 0 0 0,-4-2 0 0,0-4 0 16,3 3 15-16,1 0 7 0,-4-2 2 0,4-4 0 0,3-4-39 15,-4-2-7-15,1 0-2 0,-1 3 0 0,-3-4 71 16,1-2 13-16,2 0 4 0,-3 6 0 0,0-7-52 0,-3-2-12 16,3 2 0-16,3 7 0 0,-3-6 18 0,0-1 1 15,1 1 0-15,-1-1 0 0,0 4-3 0,0-3-1 16,0-1 0-16,0 1 0 0,0 3 1 0,0-7 1 15,-4-3 0-15,8 10 0 0,-4-6-5 0,0-7 0 16,0-3-1-16,0 3 0 0,0 0-11 0,0 0 0 16,-3-6 0-16,-1 6 0 15,4-6-16-15,-3-3-8 0,0 3-1 0,-4-3-1 16,7-7-115-16,-4 7-23 0,1 3-5 0,-1-3-690 0,1 9-137 16</inkml:trace>
  <inkml:trace contextRef="#ctx0" brushRef="#br0" timeOffset="64288.27">17110 7411 1839 0,'0'0'81'0,"0"0"18"0,0 0-79 0,0 9-20 15,-4 7 0-15,1-7 0 0,-1 4 77 0,-3 9 12 16,0-3 3-16,0 0 0 0,0 6 0 0,-4-3 0 16,-3 3 0-16,-3 3 0 0,2 3-41 0,-6-2-8 15,4 8-2-15,-8-2 0 0,0 9 3 0,1-1 0 16,-1 4 0-16,0 7 0 0,-3-4-11 0,7-3-1 15,0 6-1-15,3-6 0 0,4-3-8 0,3 6-2 16,1-6 0-16,3-3 0 0,7 9-12 0,3-12-9 16,1-4 12-16,3 10-12 0,3-16 0 0,4 7 0 15,4-7-10-15,3 0 10 16,0-2-40-16,4-8 0 0,-4 1 0 0,4-3 0 16,0-7-23-16,-1 1-5 0,1-4 0 0,0-3-1 15,-1-3-165-15,1 0-33 0</inkml:trace>
  <inkml:trace contextRef="#ctx0" brushRef="#br0" timeOffset="64689.04">17833 7982 1670 0,'0'0'148'0,"-7"0"-118"16,0 0-30-16,0 0 0 0,0-7 151 0,-4 4 24 15,4 3 5-15,0 0 0 0,-4 0-65 0,1 0-14 16,-1 0-2-16,1 0-1 0,3 0-46 0,-4 0-10 15,-3 3-2-15,3 4 0 0,-3 2-12 0,4 7-4 16,-4-4 0-16,-1 4 0 0,5 12-5 0,-4-9-2 16,0 6 0-16,3 3 0 0,-3 4-9 0,0-1-8 15,0-6 12-15,3 10-12 0,-3-7 8 0,3 6-8 16,-3 1 0-16,4-7 0 0,-1-3 0 0,1-3 0 16,-1 3 0-16,0 0 0 0,4-6 0 0,0 0-17 15,0-3 3-15,0-4 1 16,-3 4-91-16,3-10-19 0,-1-3-3 0,1 3-670 0,0-6-135 15</inkml:trace>
  <inkml:trace contextRef="#ctx0" brushRef="#br0" timeOffset="64913.75">17339 8041 2073 0,'0'0'184'0,"0"0"-147"0,4 10-29 0,-1-1-8 16,4 0 125-16,0 4 24 0,4-7 5 0,-4 13 1 15,7-3-79-15,0-4-16 0,-3 4-4 0,3 3 0 16,0-3-8-16,0-4-3 0,4 10 0 0,-1-9 0 16,-3 5-29-16,8-2-5 0,-8 3-2 0,7-3 0 0,-4-4-9 15,1 4 0-15,-4-1 0 0,4-5 0 0,-4-1 0 0,0 1-19 16,0-7 3-16,0 3 1 16,0 0-133-16,-3-6-26 0,7 0-6 0,-4-6-593 15,0 0-119-15</inkml:trace>
  <inkml:trace contextRef="#ctx0" brushRef="#br0" timeOffset="65594.2">17724 7160 864 0,'0'0'38'0,"0"0"8"0,0 0-37 0,-7 0-9 16,7 0 0-16,0 0 0 0,0 0 138 0,0 0 26 16,0 0 4-16,0 0 2 0,0 0-60 0,0 0-12 15,-4 10-2-15,4-10-1 0,0 0 10 0,7 9 3 16,0 0 0-16,0-2 0 0,4-4-13 0,-1 6-3 16,8-3 0-16,0 4 0 0,3-1-27 0,0 1-5 15,4-1-2-15,3 7 0 0,0 3-2 0,0-1 0 0,4 1 0 16,0 6 0-16,0 3-36 0,3 4-8 15,-7-1-2-15,4 4 0 0,-4-1 8 0,0 4 2 16,-3-4 0-16,0 4 0 0,-1-4-2 0,5 4 0 16,-5 6 0-16,-3-3 0 0,4-4-3 0,-4 7-1 0,0 0 0 0,-3-6 0 15,0 6-5-15,-4 0-1 0,-7-1 0 0,-4-5 0 16,4-3 5-16,-3 2 1 0,-8-2 0 0,1 2 0 16,3-2-2-16,-4-1 0 0,1 4 0 0,-1-7 0 15,-3 1 1-15,0-7 0 0,-3 3 0 0,-4-3 0 16,3-6-30-16,-3 0-7 0,0-4 0 0,-4 1-1 15,4-3-99 1,-4-7-19-16,1-3-4 0,-1-3-1 0,0 0-131 0,4-9-26 16</inkml:trace>
  <inkml:trace contextRef="#ctx0" brushRef="#br0" timeOffset="66246.61">17709 6671 1555 0,'0'0'68'0,"0"0"16"0,-10 0-68 0,6 9-16 0,1-2 0 0,-1 2 0 0,4 0 111 16,4 1 18-16,-1 9 4 0,1 6 1 16,6-6-75-16,1 9-15 0,3 3-4 0,7 0 0 0,0 10 3 0,8-6 0 15,6 5 0-15,0 1 0 0,4-3 5 0,3 0 2 16,4-4 0-16,0 7 0 0,0 0-12 0,0-1-2 15,-4-2-1-15,8 0 0 0,2 5 5 0,1 1 0 16,-3 0 1-16,-1 0 0 0,4 0 3 0,-4 3 0 16,-3-3 0-16,0 3 0 0,-3 3-20 0,-8 4-3 15,0 2-1-15,-7-3 0 0,1 1 20 0,-1 5 3 16,-4-12 1-16,-2 7 0 0,-5-11-31 0,-3 11-5 16,0-1-8-16,-6 0 11 0,-1-6 2 0,-7 7 1 15,3-4 0-15,-6-3 0 0,-4-3-14 0,-1 0 11 16,-6 0-11-16,0-7 10 0,0-2-10 0,-3 2 0 15,-5-8 0-15,-2 2 0 16,-1-9-31-16,-7 3-11 0,0-6-2 0,-6-4-1 0,2 4 36 0,1-3 9 0,0-7 0 0,0-5 0 31,3-4-220-31,0-4-43 0,7-5-8 0,4-7-838 0</inkml:trace>
  <inkml:trace contextRef="#ctx0" brushRef="#br0" timeOffset="73463.88">5323 14084 1335 0,'0'0'59'0,"0"0"13"0,0 0-58 0,-3-6-14 0,-1-4 0 0,1 1 0 0,-1-1 60 0,4 4 10 16,0-3 2-16,0-1 0 0,0 1 20 0,4 0 5 15,-4-1 1-15,3 4 0 0,1-4 6 0,-1 1 2 16,1 6 0-16,3-3 0 0,-7-4-26 0,0 10-6 16,0 0-1-16,4-3 0 0,3-3-34 0,-7 6-7 15,7 0-2-15,-7 0 0 0,0 0-6 0,0 0-2 16,0 0 0-16,7 0 0 0,3 9-7 0,-6 1-2 16,-1-1 0-16,1 0 0 0,-1 7 0 0,1 3 0 15,3 6 0-15,-7 3 0 0,0 0 13 0,0 4 2 16,0-1 1-16,0 1 0 0,0-1-13 0,0 3-4 15,0 1 0-15,0-1 0 0,0-5 3 0,0-4 0 16,4-6 0-16,-4-1 0 0,7 1-1 0,-4-3 0 16,1-7 0-16,3 7 0 0,3-13 2 0,-6 6 0 0,-1-2 0 15,8-7 0-15,-4 0 4 0,4-7 0 0,-4 4 1 0,3-3 0 16,1-10-5-16,3 7 0 0,-7-4-1 16,4-2 0-16,3 5-15 0,-4-8 8 0,-3 8-8 15,0-6 0-15,4 7 0 0,-1 0 0 0,-6 2 0 0,7 4 0 16,-8 6 0-16,4 4-8 0,4 2 8 0,-4 0-13 15,3 7 4-15,-3-3 1 0,8 2 0 0,-12 1 0 16,8-3 8-16,-4 2 0 0,7 1 0 0,-11-4 0 16,8-2 0-16,0-1 0 0,-1 1 0 0,-6-4 0 15,3 3 0-15,7 1 0 0,-11-4 8 0,4-3-8 16,0 3 0-16,4-2 0 0,-4 2 0 0,4-3 0 16,-4 3 8-16,3-6-8 0,-3 7 8 0,7-4-8 15,-10-3 0-15,7 0 0 0,-1 6 0 0,1-6 0 16,-1 3 14-16,4-3-2 0,-3 0 0 0,-4-3 0 15,4 3-12-15,-1-6 0 0,1 6 8 0,-1-3-8 0,1-4 12 16,-4 1 0-16,11 3 0 0,-15-3 0 0,8-4 4 16,-1 1 0-16,1-1 0 0,3-8 0 0,-10 8-2 0,6-6 0 15,1-9 0-15,-1 7 0 0,1-11-5 0,-8 4-1 16,8-3 0-16,-7 0 0 0,3 0-8 0,0-4 0 16,-4 4 0-16,4 0 0 0,0 0 0 0,-3-4 0 15,3 10 0-15,-7-3 0 0,0 0 0 0,3 3 0 16,1 0 0-16,3 3 0 15,-7 1-46-15,0 2-11 0,0 3-3 0,0-2 0 16,0 5-103-16,0-5-21 0,0 5-4 0,11 7 0 0</inkml:trace>
  <inkml:trace contextRef="#ctx0" brushRef="#br0" timeOffset="74962.3">8354 14093 1900 0,'0'0'169'0,"0"0"-135"0,-7 0-34 0,7 0 0 16,0 0 88-16,0 0 12 0,0 0 1 0,0 0 1 15,0 0-84-15,0 0-18 0,0 0 0 0,3-6 0 16,4-3 0-16,0 9 0 0,0-10 0 0,0 7 0 16,1-3 0-16,-1 0 0 0,0 2 0 0,0-2 0 15,-7 6 12-15,0 0 5 0,0-9 2 0,0 6 0 16,-11-4 46-16,8-2 10 0,-8 6 1 0,0-3 1 16,-6-4-9-16,-1 10-1 0,-3-6-1 0,-4 3 0 15,1-4-29-15,-5 7-5 0,-2-3-2 0,-1 3 0 16,0 0-30-16,-3 0 0 0,7 3-11 0,-4-3 11 15,-3 10 0-15,3-10 0 0,-7 6 9 0,0-6-1 0,4 10 3 16,-4-10 1-16,4 6 0 0,0-3 0 0,-1-3 4 16,1 9 0-16,0-9 1 0,3 7 0 0,0-4 1 15,1 3 0-15,2-6 0 0,1 3 0 0,0-3-2 16,3 0 0-16,0 6 0 0,-3-6 0 0,4 0-5 16,-1 0-2-16,0 0 0 0,8 0 0 0,-8 0-9 0,7 0 8 15,1 0-8-15,-1-6 8 0,11 6 2 0,-4 0 0 16,4-3 0-16,0-3 0 0,4 6-2 0,-1-3 0 15,4 3 0-15,0 0 0 0,0 0-8 0,4-7 0 16,6 4 0-16,-3-3 0 0,4-3 8 0,-1 9-8 16,8-10 0-16,3 4 8 0,-3 3-8 0,0-4 0 15,6-2 0-15,-6 0 0 0,-1-1 0 0,1 1 0 16,0-1 0-16,-1 1 0 0,1-7 0 0,0 7 0 0,-1-7 0 16,-3 7 0-16,4-4 0 0,-4-2 0 0,0-4 0 15,4 3 0-15,-4 7 0 0,-3-4 0 0,3-2 0 0,3 5 0 16,-6-6 0-16,3 13 15 0,-3-3-3 0,-1-3 0 15,4 9-12-15,-10-10-12 0,6 10 3 0,1 0 0 16,-7-3 9-16,3 3 0 0,-4 0-9 0,-3 0 9 16,0 0-8-16,0 0 8 0,0 0-10 0,0 0 10 15,0 0-9-15,-3 9 9 0,3-9-8 0,-7 10 8 16,-4-1 0-16,0 1 0 0,4-1 0 0,-14 1 0 16,7 5 0-16,-11-2 0 0,1 2 0 0,3 4 11 15,-4-3-11-15,0-4 0 0,-7 4 0 0,4 3 0 16,-4-3 0-16,4-4 0 0,-7 4 0 0,10 0 0 15,-7-4 0-15,4 4 0 0,4-7 0 0,-1 1 0 16,7 5 0-16,1-5 0 0,-1-7 8 0,11 6-8 0,-4-3 0 16,4 4 8-16,7-10-8 0,-3 6 8 0,3-6-8 0,0 3 0 15,3 7 0-15,4-1 8 0,4-3-8 0,-4 4 0 16,4-1-10-16,3 1 10 0,3-1 0 0,-3 0 0 16,8 7 0-16,-5-3 0 0,4 2 0 0,4-5 0 15,0 9 0-15,-1-10 0 0,1 7 0 0,0-1 0 16,0-2 0-16,3 3 10 0,0-1-10 0,0-2-11 15,7-4 3-15,-3 1 0 16,3 5-154-16,4-5-30 0,0-1-7 0</inkml:trace>
  <inkml:trace contextRef="#ctx0" brushRef="#br0" timeOffset="76457.75">9596 13745 403 0,'0'0'36'0,"0"0"-36"0,0 0 0 0,0 0 0 15,0 0 156-15,0 0 24 0,0 0 4 0,0 0 2 16,0 0-62-16,0 0-12 0,0 0-2 0,0 0-1 16,0 0 54-16,-7-6 10 0,3 3 3 0,4 3 0 0,0 0-34 15,0 0-6-15,-4-6-2 0,4 6 0 0,4-4-58 0,-4 4-11 16,0 0-2-16,0 0-1 0,0 0-18 0,0 0-3 16,11 4-1-16,-4 5 0 0,-4 0-32 0,4 10-8 15,-3 6 0-15,-1 0 0 0,-3 13 0 16,-3 3-12-16,-1-4 2 0,1 7 1 0,-1 0 21 0,-3 0 4 15,4-3 0-15,-8 9 1 0,4-12-4 0,0-1-1 16,3 4 0-16,1-3 0 0,-1-10 13 0,4 3 3 16,0-9 0-16,4 0 0 0,-1-9-2 0,1 2 0 15,3-11 0-15,0 2 0 0,-7-6-6 0,11 0 0 16,-4 0-1-16,3-6 0 0,1-7-3 0,-1-3 0 16,1-2 0-16,0-8 0 0,-1 1-8 0,-3 3-8 15,4-3 12-15,-1 7-12 0,-3 2 0 0,0-3 0 0,1 10 0 16,-5-1 0-16,4 1 0 0,-3 3 0 0,3 6 0 15,-4 0 0-15,8 0-8 0,-4 0 8 0,3 6 0 16,1 3-9-16,0 1 9 0,3-1-8 0,-4 7 8 16,4-4-8-16,1 4 8 0,-5 3 0 0,4 0 0 0,0-4 0 15,-3 4 0-15,3 0 0 0,0-3 0 0,-3 2 0 16,-1 1 0-16,4-9 8 0,-3 5-8 0,3-5 0 16,-3-1 0-16,-1 0 0 0,1-2 0 0,-1-4 8 15,5-3 5-15,-5 6 2 0,1-6 0 0,3 0 0 16,-4-6 7-16,5 3 2 0,-5-4 0 0,4 4 0 15,-3-6-4-15,3-4 0 0,-4 4 0 0,5 0 0 16,-1-4-6-16,3-3-2 0,-3-2 0 0,1 2 0 16,-1 3-3-16,3-9-1 0,1 4 0 0,0 5 0 15,-8-3 0-15,8-2-8 0,3-1 12 0,-3-6-4 0,-1 0 2 16,-3 3 0-16,8-10 0 0,-5 4 0 0,8 0-7 16,-7 3-3-16,-11-10 0 0,7 7 0 0,7-7 0 15,-4 7-13-15,-6-6 4 0,0 6 1 16,3 2-47-16,-4 4-9 0,1-3-1 0,0 7-1 15,-4 2-52-15,3 0-10 0,4 7-3 0,-3-1-804 16,-1 10-161-16</inkml:trace>
  <inkml:trace contextRef="#ctx0" brushRef="#br0" timeOffset="76992.56">11240 14140 1670 0,'0'0'148'0,"0"0"-118"16,0-9-30-16,0 9 0 0,-4-3 313 0,4 3 57 16,7-6 11-16,7-1 3 0,0 4-323 0,4 3-61 0,3-6-18 0,7 6-1 15,8-3 19-15,2 3 0 0,-6 0 0 0,7 0 0 16,7-7 0-16,0 7 0 0,-8 0 0 0,5 7 0 15,-4-7 0-15,-1 0 0 0,1 0 0 0,0 3 0 32,-4-3-34-32,-3 0-3 0,3 6-1 0,-3-6 0 15,-7-6-170-15,3 6-33 0,-7-3-7 0,-3-4-2 0</inkml:trace>
  <inkml:trace contextRef="#ctx0" brushRef="#br0" timeOffset="77758.28">14132 13686 1324 0,'0'0'118'0,"-7"-3"-94"0,4-4-24 0,-4 4 0 16,3-3 292-16,-3-4 53 0,4 4 11 0,-5 3 3 15,5-3-265-15,3 6-53 0,-4-3-10 0,1-4-3 16,-4 7-28-16,7 0 0 0,-7-3 0 0,7 3 0 16,-7 3 0-16,0-3 0 0,0 10 0 0,-4-4 0 15,4 3 20-15,-4 1-1 0,1 9-1 0,-4-4 0 16,3 4 22-16,-7 0 5 0,1 0 1 0,-4 6 0 16,0 0-14-16,-8-6-4 0,-2 6 0 0,-1-3 0 15,0 3 7-15,-3 0 1 0,-1 0 0 0,1-3 0 16,0-3-25-16,0 6-11 0,-1 0 10 0,1-6-10 15,3 6 8-15,4-6-8 0,0 0 0 0,0-1 9 16,-1-2-9-16,1-7 0 0,4 10 0 0,-1-9 0 16,0-1 0-16,4-3 0 0,0-2 0 0,3-4 0 15,4 6 0-15,-4-12 0 0,4 6 0 0,-3-10 0 16,3 1 0-16,-1-1-14 0,1-5 5 16,4 5 1-16,-4-9 8 0,0 1 0 0,6 2 0 15,-2-3-8-15,3 0 8 0,-4 4-13 0,4 2 5 0,4-6 8 16,-1 4 0-16,4-1 0 0,-3-3 0 0,6 7 0 0,1-4 0 0,-1 0 0 15,8 7 9-15,-1-4-9 0,4-2 0 0,4 5 0 16,0-6 0-16,3 7 0 0,-3 0 0 0,3-1 0 16,0 1 0-16,0-1 0 0,-3 4 0 0,3 3 0 15,0 3 0-15,0 0 0 0,-3 3 11 0,-1 3 1 16,1 4 0-16,0-1 0 0,-1 1-2 0,1-1 0 16,0 0 0-16,3 7 0 0,4 0 4 0,-1-4 1 15,4 7 0-15,1-3 0 0,2 3 13 0,-2-1 4 16,-1-2 0-16,0 3 0 0,0-3-20 0,1 2-3 15,-1 1-1-15,-4-3 0 0,1-4-8 0,0 4-11 0,0-6 3 16,-1 8 0-16,-6-8 8 0,0 5 0 0,3-5 0 16,-4 6 0-1,1-7-54-15,0 0-9 0,-1 1-1 0,1-1-1 16,0-9-111-16,-1 10-21 0,4-4-5 0,-3-6-1 0</inkml:trace>
  <inkml:trace contextRef="#ctx0" brushRef="#br0" timeOffset="80539.39">14746 13353 2268 0,'-10'-6'50'0,"-5"6"10"0,1-3 3 0,0-3 0 0,4 6-51 0,-1-4-12 0,8-2 0 0,-5 6 0 16,8 0 0-16,0 0 8 0,0 0-8 0,0 0 0 15,8-3 0-15,-1-3 8 0,3 6-8 0,4-3 0 16,0-4 0-16,4 7 0 0,3 0 0 0,4 0 0 16,0 0 25-16,-1 0-1 0,8 0 0 0,0 0 0 15,-4 0 26-15,4 0 5 0,-1 0 1 0,-2 0 0 16,2 0-13-16,5 0-3 0,-1-6 0 0,0 6 0 15,1 0-22-15,2 6-5 0,-2-6-1 0,-1 0 0 16,-3 7 0-16,3-4 0 0,-3-3 0 0,-4 6 0 16,-3-3-3-16,3-3-1 0,-7 6 0 0,0-2 0 15,-3 2 4-15,-1-3 0 0,-6-3 0 0,3 6 0 16,-3-3 6-16,-4 4 2 0,0-7 0 0,-7 0 0 16,0 0-3-16,0 0 0 0,0 0 0 0,0 0 0 15,0 9 7-15,0-9 0 0,-4 10 1 0,1-1 0 16,-4-3-2-16,-4 4-1 0,4-7 0 0,-3 6 0 15,-8 4-10-15,4-1-1 0,0-2-1 0,-4-1 0 16,-3 7-10-16,-4-7 12 0,0 7-12 0,1-4 12 0,-1 4-12 16,0 3 0-16,4-3 0 0,0-4 0 0,0 4 0 0,3 3 0 15,-3-1 0-15,3 1 0 0,1 3 0 16,3-3 0-16,0 0 0 0,3 0 0 0,0-1 0 0,4 8 0 16,0-1 8-16,0 3-8 0,4-3 0 0,3-3 0 15,-4 9 0-15,4-9 0 0,0 10 0 0,4-11 0 16,-4 5 0-16,3-1 0 0,-3-3 0 0,7 3 0 15,-3-7 0-15,-1 1 0 0,1 3 0 0,-1-3 0 16,1-6 0-16,-4 2 0 0,7 1 0 0,-7-3 10 16,4-7-10-16,-1 3 10 0,-3-9 6 0,0 0 0 15,0 0 1-15,0 0 0 0,0 0 7 0,0 0 0 16,0 0 1-16,0 0 0 0,0-9-5 0,-3-1 0 0,3-5-1 16,-4-4 0-16,-3 0-7 0,3 0-2 15,-3-6 0-15,0 0 0 0,0-3-10 0,0 3 8 0,0-3-8 16,0 2 8-16,-4-2-8 0,1 0 0 0,-1 0 0 15,1-4 8-15,-4 4-8 0,0 3 0 0,-1-3 0 0,-2 0 8 16,-1-1-8-16,0-2 0 0,4 9 0 0,-7-3 0 16,4 0 0-16,-1 6 0 0,-3-6-12 0,3 6 12 15,-3 0 0-15,3 4 0 0,1-4 0 0,-1 10 8 16,0-4-16-16,4-3-4 0,4 7-1 0,-1-7 0 31,1 7-72-31,6-1-15 0,4 1-2 0,0 3-872 0,0-4-174 0</inkml:trace>
  <inkml:trace contextRef="#ctx0" brushRef="#br0" timeOffset="86577.87">16404 12880 1267 0,'0'0'112'0,"0"-6"-89"16,-7 6-23-16,4-4 0 0,-4 4 217 0,3 0 39 15,0 0 8-15,1 4 2 0,3-4-228 0,-7 6-38 16,7-6-23-16,-4 3 3 0,4-3 20 0,0 0-10 16,4 6 10-16,-4-6-8 0,0 10 38 0,0-10 8 15,3 9 2-15,-3-9 0 0,4 6 25 0,-4-6 6 0,3 3 1 16,1 7 0-16,3-4 1 0,0-3 1 0,0 7 0 16,-3-4 0-16,3 3-27 0,0 1-6 0,-4 5-1 0,1-2 0 15,-4 3-20-15,3 2-5 0,1 1-1 0,-4 6 0 16,0 4-14-16,0 2 8 0,0 0-8 0,0 4 0 15,-4 2 0-15,1 4 0 0,3-3 0 0,-4 6 0 16,4-7 0-16,-3 4 0 0,3-10 0 0,3 10 0 16,-3-6 8-16,4-4 8 0,-4 4 1 0,7-1 1 15,-4 1 2-15,1-7 0 0,0 6 0 0,-1-5 0 16,1 5-10-16,-1-6-2 0,4 0 0 0,-3 4 0 16,-4-1 3-16,3-6 0 0,-3 3 0 0,0-2 0 15,0 8-3-15,0-6-8 0,4 0 12 0,-4-2-4 16,0 2-8-16,0-3 0 0,0-6 0 0,-4 0 8 15,4-1-8-15,0 4 0 0,0-9 9 0,0 3-9 16,0-1 0-16,0-2 9 0,0-4-9 0,0 1 0 0,-3-4 13 16,3-6-4-16,-4 3-1 0,4-3 0 0,-3 6 24 15,3-6 5-15,0 0 1 0,-11-6 0 16,0-3-15-16,1 5-3 0,-1-2-1 0,1-3 0 0,-1-1-11 16,4 1-8-16,0 0 12 0,0-1-12 0,0 4 8 15,-4-4-8-15,-3 1 0 0,0 9 0 0,4-9 8 0,-5 9-8 16,1-10 0-16,0 10 0 0,-3-9 0 0,2 9 0 15,5-6 0-15,-4 2 0 0,3-2 0 0,1-3 0 16,-5 6 8-16,5-4-8 0,-1-2 11 0,1-1-11 16,-1 4 10-16,1-3-10 0,2-1 9 0,-2-2-9 15,-1-4 8-15,1 7-8 0,3-7 0 0,0 7 0 16,-4-4 0-16,4-3 0 0,0 1 0 0,3 2 0 16,-3-2 0-16,4-1-11 0,-4 3-1 0,3-2-1 0,1 2 0 15,-4 1 0 1,3 2-13-16,1 1-2 0,-1 6-1 0,1-4 0 15,3 7-78-15,0 0-15 0,-8-3-3 0,8 3-807 0,-3 10-162 0</inkml:trace>
  <inkml:trace contextRef="#ctx0" brushRef="#br0" timeOffset="87492.27">15392 14169 806 0,'0'0'72'0,"0"0"-58"0,0 0-14 0,0 0 0 16,3-4 170-16,-3 4 31 0,7-6 7 0,0 6 0 15,-7 0-156-15,0 0-32 0,0 0-7 0,7-3-1 16,-3-3 34-16,3 3 6 0,0-4 2 0,-7 7 0 16,0 0-2-16,7 0-1 0,-7 0 0 0,7-9 0 15,-3 9 22-15,3-9 5 0,-7 9 1 0,0 0 0 16,0 0-9-16,0 0-2 0,0 0 0 0,0 0 0 15,0 0-20-15,0 0-4 0,0 0 0 0,0 0-1 16,0 0 0-16,0 0 0 0,0 0 0 0,0 0 0 16,0 0-19-16,0 0-3 0,-7 6-1 0,7-6 0 0,-4 9-3 15,4-6-1-15,0 7 0 0,0-1 0 0,0 7-16 0,0-7 0 16,4 7 0-16,-1-3 0 0,1 5 12 0,-1 4 0 16,1-3-1-16,3-6 0 0,-4 9 0 15,1-4 0-15,-4 1 0 0,7 0 0 0,-4-3-1 16,1-4 0-16,0 4 0 0,-1 0 0 0,1-4-1 0,-1-2 0 15,4-4 0-15,-3-3 0 0,3 3 3 0,-7-6 0 16,7 3 0-16,-4 4 0 0,4-7-3 0,0-7 0 16,1 4 0-16,-1-3 0 0,0 3-9 0,0-7 0 15,0 1 0-15,0-7 0 0,-4 7 0 0,1-7 0 16,-1 4 0-16,1 2 0 0,-1-5 0 0,-3 8-11 16,4 4 11-16,-4 3-8 0,0 0 8 0,0 0-12 15,0 0 12-15,0 0-12 0,0 0 12 0,0 10-10 0,0-1 10 16,3 7-10-16,-3-4 10 0,0-2-8 0,4 2 8 15,0-2-8-15,-1-1 8 0,1 0 0 0,-1-5 0 16,4 2 0-16,-3 3 0 0,3-6 0 0,0 4 8 0,0-7-8 16,0 6 9-16,0-3-9 0,0-3 12 0,0 0-12 15,0 0 17-15,0 0-3 0,0-3-1 0,0 3 0 16,0-6 4-16,4 6 1 0,0-7 0 16,-4 4 0-16,0-3 2 0,3 3 0 0,1-3 0 0,-4-4 0 15,0 7-6-15,4-3-1 0,-8-4 0 0,8 1 0 16,-4 0 3-16,0-7 1 0,0 6 0 0,0-8 0 15,-4 2-7-15,1 3-2 0,-1-5 0 0,-3-4 0 16,0 3-8-16,0-9 0 0,0 9 0 0,0-6 0 16,0 0-61-16,0 6-15 0,0-3-2 15,0 0-1378-15</inkml:trace>
  <inkml:trace contextRef="#ctx0" brushRef="#br0" timeOffset="89904.04">8371 10722 1440 0,'-24'-9'64'0,"17"9"12"0,-11-3-60 0,7 3-16 15,-6-6 0-15,3 6 0 0,0 0 130 0,-1 6 23 16,1-3 5-16,4 3 1 0,-4-3-129 0,3-3-30 16,1 7 0-16,2-4 0 0,8-3 12 0,0 0 2 15,0 0 0-15,-10 0 0 0,10 0 33 0,0 0 6 16,0 0 2-16,0 0 0 0,0 0 19 0,0 0 4 15,0 0 1-15,7 6 0 0,0-3-3 0,4-3-1 16,-1 0 0-16,8 6 0 0,-11-6-26 0,10 4-5 0,-6 2 0 0,7-6-1 16,-1 9-26-16,8-9-5 15,0 7 0-15,-1-4-1 0,5-3-11 0,2 6 10 0,5-6-10 16,-8 0 10-16,7 0-10 0,4 0 0 0,3-6 0 16,1 6 0-16,-1-3 8 0,4-4-8 0,-4 7 0 0,1-3 8 15,-1-3-8-15,0 6 8 0,-10 0-8 0,0 0 8 16,-1 0-8-16,-6 0 12 0,-4 0-12 0,0 0 12 15,-3 6 5-15,0-6 2 0,-1 0 0 0,1 0 0 16,-4 0 1-16,0 0 0 0,0-6 0 0,0 6 0 16,1 0-6-16,-1 0-1 0,3 0 0 0,-3-6 0 15,1 6-2-15,-5-4-1 0,1 4 0 0,-1-6 0 16,1 6-2-16,-1-3 0 0,-2 3 0 0,-1 0 0 16,-7 0 4-16,7-6 0 0,-7 6 0 0,0 0 0 15,0 0-4-15,0 0-8 0,0 0 12 0,0 0-4 0,0 0 1 16,0 0 0-16,0 0 0 0,-11 0 0 0,0 0-9 15,4 6 0-15,0-6 9 0,-3 3-9 0,3-3 10 0,0 6-2 16,-7-6-8-16,3 10 12 0,4-4-4 0,-4-3-8 16,4 7 11-16,-3-1-11 0,3 0 10 0,-4 7-10 15,4-6 8-15,0 8-8 0,0-2 0 0,0-3 0 16,0 2 0-16,0 10 0 0,0-6 0 0,0 6 0 16,0-3 0-16,3 3 0 0,-3 4 0 0,0-4 12 15,0 3 0-15,0 6 0 0,0-5-20 0,0 2-4 16,3-3-1-16,-3 0 0 0,0 1 13 0,0-4 0 15,0 3 0-15,0-3 0 0,0 3 0 0,0-3 0 16,-4 10 0-16,4-13 0 0,0 9 0 0,-4-3 0 16,4 1 0-16,4-4 0 0,-8 3 0 0,8-9 0 15,-8 6 0-15,4 0 0 0,0-6 0 0,4-1 0 16,-4 1 0-16,-1-3 0 0,5-3 0 0,-1 2 0 0,-3-5 0 16,4-1 0-16,-1 0 0 0,1-2 8 0,-4-4-8 0,7-3 0 15,0 0 12-15,0 0-12 0,-4 0 12 0,-3 0-12 16,0-3 16-16,4 3-4 0,-5-7-1 0,5-2 0 15,-8-4 9-15,4-2 3 0,-3-1 0 0,-1 4 0 16,4-7-23-16,-3-6 0 0,-1 6 0 0,-3-6-8 16,3 0 8-16,-6 3 0 0,-1-10 0 0,0 10-8 15,1-3 8-15,-1 0 0 0,0-3 0 0,-3 3 8 16,4 3-8-16,-5-9 0 0,8 9 8 0,-10-10-8 16,6 4 0-16,0 0 8 0,-3-7-8 0,4 1 0 15,-5 6 0-15,5-7 0 0,-1 1 0 0,0 5 8 0,1-5-8 16,3 6 0-16,-4 0 0 0,0 2 0 0,4-2 0 0,4 9 0 15,-8-6 0-15,4 6 0 0,3 4 0 0,4-4 0 16,-3 3 0-16,3 7 0 0,-4-4 0 0,4 4-15 16,0-7 3-16,3 7 0 0,-3-1-7 0,0 4-1 15,4 3 0-15,-4-6 0 16,7 2-54-16,0 7-11 0,0 0-3 0,0 0 0 16,0 0-120-16,7 10-25 0,10-1-5 0</inkml:trace>
  <inkml:trace contextRef="#ctx0" brushRef="#br0" timeOffset="90852.6">9405 11666 1209 0,'0'0'108'0,"-3"-6"-87"15,-5 6-21-15,8 0 0 0,0 0 208 0,0 0 38 0,-7 0 7 0,7 0 2 16,0 0-167-16,0 0-32 0,0 0-8 0,4-9 0 16,-4 9 16-16,7-4 4 0,-3-2 1 0,-4 6 0 15,7-9-1-15,0 9 0 0,-4-10 0 0,1 4 0 16,-1 6-13-16,1-9-3 0,-1 6-1 0,-3 3 0 16,0-7-15-16,0 7-2 0,0 0-1 0,0 0 0 15,0 0-11-15,0 0-2 0,0 0-1 0,0 0 0 16,4 10-19-16,-1 5 8 0,-3-5-8 0,4 9 0 15,-1-1 8-15,1 7-8 0,-1-6 0 0,1 6 0 16,0-6 0-16,3 6 0 0,0-6 0 0,0 0 0 16,0 0 8-16,0-4-8 0,3 4 0 0,-3-3 0 15,0-4 8-15,8-2-8 0,-12 2 9 0,4 1-9 16,0-7 20-16,0-3-1 0,0 4-1 0,0-4 0 16,-7-3-3-16,0 0-1 0,7 0 0 0,-7 0 0 15,0 0-4-15,8 0-1 0,-1-10 0 0,-7 10 0 16,0-3 2-16,3-3 0 0,1-3 0 0,-1-1 0 15,1 1-11-15,-4 9 8 0,0-7-8 0,0 7 8 16,3-3-8-16,-3 3 0 0,0 0 0 0,0 0 0 0,0 0 0 16,4-6 0-16,-4 6 0 0,7 0-11 0,0 0 11 15,0 6 0-15,0-3 0 0,-7-3 0 0,7 0 0 0,4 7 0 16,-4-7 0-16,3 9-8 0,-3-9 8 0,-3 10 0 16,6-4 0-16,-3-3 0 0,1 6 0 0,-1-2 0 15,0-4 0-15,0 6 0 0,0-3 0 0,0 4 0 16,0-4 0-16,3-3 0 0,-3 7 0 0,4-10 8 15,-4 6-8-15,0-3 0 0,0-3 11 0,4 0-3 16,-1-3 0-16,-3 3 0 0,1-6 5 0,2 6 1 16,-3-3 0-16,4-4 0 0,-4-2 3 0,0-1 1 15,0 1 0-15,-4 0 0 0,1-7-2 0,3 7 0 0,-3-10 0 16,-1 3 0-16,-3-3-6 0,0 0-2 0,4-6 0 0,-4 3 0 16,0-3-8-16,3 0 0 0,-3-3 0 0,0 3 0 15,7 0 0-15,-7 6 0 0,4-9 0 0,-1 3-11 16,1 6 11-16,-1 0-8 0,1 3 8 0,-1-2-8 31,1 8-20-31,-1-6-3 0,4 7-1 0,-3 0 0 16,3 6-92-16,-3-4-20 0,3 4-3 0,-7 3-795 0,7-6-159 0</inkml:trace>
  <inkml:trace contextRef="#ctx0" brushRef="#br0" timeOffset="104428.73">6481 7364 864 0,'0'0'76'0,"0"0"-60"16,0 0-16-16,0 0 0 0,0 0 156 0,0 0 29 15,0 0 6-15,0 0 1 0,0 0-156 0,0 0-36 0,0 0 0 0,0 0 0 16,0 0 11-16,0 0-1 0,0 0 0 0,0 0 0 15,0 0-10-15,0 0 0 0,0 0 0 0,0 0 0 16,0 0 25-16,0 0 10 0,0 0 1 0,0 0 1 16,0 0 23-16,-8 3 5 0,8-3 1 0,-10 6 0 15,3 4-10-15,0-7-1 0,0 3-1 0,3-3 0 16,-6 10-36-16,3-4-7 0,0 1-2 0,-1-1 0 16,5 0-9-16,-4 1 0 0,0 9 0 0,0-10 0 15,3 10 0-15,-3-3 0 0,0-1 11 0,4-2-11 16,-4 2 21-16,7-2-1 0,-8 3-1 0,5-1 0 15,3-2-19-15,-7 3 0 0,7-7 0 0,-4 7 0 16,4-4 0-16,-3-2 18 0,3 5-2 0,0-5-1 16,0-1-15-16,0 1 0 0,7-1 0 0,0-3-10 15,-4-3 10-15,5 4-12 0,-8 2 12 0,7-9-12 16,0 6-6-16,3-3-2 0,-3-3 0 0,0 0 0 16,-7 0-22-16,11-3-5 15,0-3-1-15,-8 6 0 0,4-3-28 0,0-3-5 0,-7 6-2 0,7 0-465 16,-7 0-94-16</inkml:trace>
  <inkml:trace contextRef="#ctx0" brushRef="#br0" timeOffset="104678.21">6473 7141 403 0,'0'0'36'0,"0"-6"-36"0,-7-3 0 16,7-1 0-16,-3 4 454 0,3 3 84 0,0-3 17 0,0-4 3 15,0 7-434-15,0-3-86 0,0 6-18 0,0-3-3 16,0 3-17-16,0 0 10 0,0 0-10 0,0 0 8 31,0 0-27-31,0 0-5 0,0 0-2 0,0 0 0 16,-7 3-44-16,0 6-9 0,0 1-1 0,3 5-904 0</inkml:trace>
  <inkml:trace contextRef="#ctx0" brushRef="#br0" timeOffset="105939.25">13751 7715 864 0,'0'0'38'0,"11"-9"8"0,3 9-37 0,0-10-9 0,0 4 0 15,-3 3 0-15,3-3 126 0,-4 3 23 0,1-4 5 0,0 4 1 16,-4-3-115-16,0 3-24 0,-7 3-4 0,0 0 0 16,0 0 34-16,0 0 7 0,0 0 2 0,0 0 0 15,0 0 0-15,0-7 0 0,0 4 0 0,0 3 0 16,0 0-35-16,0 0-8 0,0 0 0 0,0 0-1 16,0 0-2-16,0 0 0 0,0 0 0 0,0 0 0 15,0 0 4-15,0 0 1 0,0 0 0 0,0 0 0 16,0 0-6-16,0 0 0 0,-4 10-8 0,4-1 12 15,-3 1 8-15,-4 2 2 0,-4 4 0 0,0-1 0 16,-3-2-9-16,0 3-1 0,0 9-1 0,-3-6 0 16,-1-1-11-16,4 1 0 0,0 0 9 0,3-3-9 15,4-1 0-15,3-2 9 0,-3-4-9 0,7-9 0 16,0 0 9-16,7 7-9 0,1 2 0 0,2 0 9 16,1-2-9-16,-1-4 0 0,8 6 0 0,-4-9-11 15,0 10-5-15,0-10 0 0,0 9-1 0,0-3 0 16,-3-6-103-16,3 3-21 0,0 4-4 15,-3-7-1-15</inkml:trace>
  <inkml:trace contextRef="#ctx0" brushRef="#br0" timeOffset="106161.55">13885 7267 1497 0,'0'0'133'0,"0"0"-106"0,-3-7-27 0,3 7 0 16,-4 0 192-16,4 0 32 0,-7 0 8 0,7 0 0 16,0 0-177-16,0 0-36 0,0 0-7 0,0 0-1060 15</inkml:trace>
  <inkml:trace contextRef="#ctx0" brushRef="#br0" timeOffset="107534.99">17889 7555 115 0,'0'0'10'0,"0"0"-10"0,0 0 0 0,0 0 0 16,0 0 293-16,-7 0 57 0,4-3 11 0,-4 3 3 15,7 0-228-15,0 0-44 0,-7-6-10 0,7 6-2 16,0 0-33-16,0 0-7 0,0 0-2 0,0 0 0 16,0 0-26-16,0 0-4 0,0 0-8 0,0 0 11 15,3-3-11-15,-3 3 10 0,0-7-10 0,0 7 10 16,0 0 6-16,0 0 0 0,0 0 1 0,0 0 0 15,0 0 8-15,4 7 2 0,-4 2 0 0,0 0 0 0,0 1-8 16,-4 6-2-16,4-4 0 0,-3-2 0 0,3 5-17 0,-4 1 0 16,1-4 0-16,3 4 0 0,-4-3 0 15,4 9 0-15,-3-4 0 0,3-5 0 0,0 3-11 0,0-1 1 16,0-2 0-16,3 3 0 16,1-1-46-16,-1-2-8 0,1-4-3 0,3-3-505 15,0-2-100-15</inkml:trace>
  <inkml:trace contextRef="#ctx0" brushRef="#br0" timeOffset="107798.82">17794 7430 1843 0,'0'0'164'0,"-7"0"-132"0,4-3-32 0,3 3 0 16,0 0 143-16,-4 3 21 0,4-3 5 0,0 0 1 15,0 0-143-15,0 0-27 0,0 0-9 0,7 6-1074 16</inkml:trace>
  <inkml:trace contextRef="#ctx0" brushRef="#br0" timeOffset="114165.52">11190 10428 1094 0,'0'0'48'0,"-3"0"11"0,-1 0-47 0,-3-4-12 0,3-2 0 0,1 6 0 15,-8 0 159-15,8 0 29 0,3 0 7 0,-7 0 1 16,0-3-148-16,3 3-30 0,4 0-6 0,0 0 0 16,0 0 32-16,0 0 6 0,0 0 2 0,0 0 0 15,0 0 8-15,0 0 3 0,0 0 0 0,0 0 0 16,0 0-10-16,0 0-1 0,0 0-1 0,0 0 0 15,0 0-11-15,0 0-1 0,11-6-1 0,-4 6 0 16,-7 0 2-16,0 0 0 0,10 0 0 0,1 6 0 0,-11-6-16 16,7 3-4-16,0 7 0 0,4-4 0 0,-4 3-3 15,-4 1-1-15,1-1 0 0,-1 7 0 0,4 3 10 0,-3-7 2 16,-4 13 0-16,3-6 0 0,1 0-16 0,0 6-4 16,-1-6 0-16,1 6 0 0,-1 0-8 0,1-3 0 15,3 3 0-15,0 0 8 0,0 0-8 0,0-3 0 16,0 3 0-16,3 0 8 0,-2-3-8 0,-1 10 0 15,-4-4 0-15,1 0 0 0,3 0 12 0,-4 7-2 16,1-7-1-16,-8-3 0 0,4 3 11 0,0 7 1 16,-3-7 1-16,-1-3 0 0,-3 3-2 0,4-3-1 15,-1 4 0-15,1-4 0 0,-5 3-2 0,1-3 0 16,4 3 0-16,-1-3 0 0,1 0-7 0,-4-3-2 16,0 3 0-16,3 1 0 0,1 2 0 0,-1-3 0 0,-3-6 0 15,4 6 0-15,-1-3-8 0,-3-7 0 0,0 4 0 16,3 0 0-16,1-3 0 0,-4-1 0 0,0-2 0 0,0 3 0 15,-4-7 0-15,1 0 0 0,2 1 0 16,1-1 0-16,-3-3 20 0,3-2 1 0,0 2 1 0,0-3 0 16,0-3-7-16,-4 6-2 0,0-3 0 15,8-3 0-15,3 0-3 0,0 0-1 0,-11 0 0 0,1 0 0 16,3 0-1-16,0 0 0 0,0 0 0 0,-4 0 0 16,-3 0-8-16,3 0 0 0,4 0 0 0,-3 0-11 15,-8 0 11-15,4 0 0 0,14 0 0 0,0 0 0 16,-11 0 0-16,-3 0 9 0,4 0-9 0,3-3 10 15,7 3-10-15,-7-6 10 0,-11 3-10 0,0-3 10 16,8 2-10-16,-4-2 8 0,-1-3-8 0,-2 9 8 0,3-10-8 16,0 10 0-16,-1-6 9 0,1 6-9 0,-3 0 0 15,6-3 0-15,1-3 0 0,-1 6 8 0,-3-3-8 16,3 3 8-16,1-7-8 0,3 7 8 0,-4-3-8 16,4-3 0-16,0 6 0 0,0-10 8 0,3 10-8 0,-3-9 0 15,0 9 0-15,0-9 8 0,0 9-8 0,4-7 8 16,-4-2-8-16,-4 0 8 0,4-1-8 15,0 1 9-15,0-1-9 0,0 1 10 0,-4-7-10 0,1 7 0 16,6-4 9-16,1-2-9 0,-5 5 0 0,5-5 8 16,-1 5-8-16,1-6 0 0,3 7 0 0,-4 0 0 15,-3-1 0-15,7 1 0 0,4-1 0 0,-4 10 0 16,-7-9-8-16,7 3 8 16,3 3-28-16,-3 3 0 0,0-10 0 0,-3 4 0 15,-1-3-89-15,4 9-19 0,7-10-3 0,-3 7-1 0</inkml:trace>
  <inkml:trace contextRef="#ctx0" brushRef="#br0" timeOffset="121475.62">11910 10139 1497 0,'0'0'32'0,"0"0"8"0,-4 0 0 0,-6 0 4 0,3 3-36 0,0-3-8 0,0 7 0 0,-4-7 0 16,4 0 15-16,0 0 1 0,3-7 0 0,4 7 0 0,-3 0 10 0,3 0 2 15,0-9 1-15,0 9 0 0,3-10-29 0,1 4 8 16,3 3-8-16,0-3 0 0,0 3 0 0,0-4 0 15,-7 7 8-15,0 0-8 0,7 0 0 0,-7 0 0 16,0 0 0-16,0 0 0 0,0 10 0 0,0-1 0 16,-3 4 0-16,-4-1 9 0,3-2 26 0,-7-1 5 15,4 7 0-15,0-1 1 0,-7-2 7 0,4-4 2 16,-1 7 0-16,-3 0 0 0,3-4-13 0,1-2-2 16,-1 5-1-16,1-5 0 0,-1 5-22 0,7-2-4 15,-3-4 0-15,4 1-8 0,-1-4 0 0,4 3 0 16,0 1 0-16,0-1 0 0,4 1 0 0,-1-1 0 15,4 1-10-15,4-4 10 16,-4 3-46-16,0 1-2 0,4-1 0 0,-1 0 0 16,1 1-145-16,-4-4-30 0</inkml:trace>
  <inkml:trace contextRef="#ctx0" brushRef="#br0" timeOffset="121733.79">12044 9785 1555 0,'-4'-3'138'0,"1"-4"-110"16,-1-2-28-16,4 3 0 0,-3-4 238 0,3 7 42 15,0 3 9-15,0 0 2 0,-4-6-235 0,4 6-48 16,0 0-8-16,0 0 0 16,0 0-159-16,0 0-29 0,7 0-5 0</inkml:trace>
  <inkml:trace contextRef="#ctx0" brushRef="#br0" timeOffset="123038.63">16916 12604 57 0,'7'0'0'0,"0"-6"0"0,-4 2 0 0,4-2 0 16,-7 6 346-16,4-9 64 0,-4 9 13 0,0 0 2 0,0 0-294 0,0 0-59 15,0 0-12-15,0 0-3 0,0 0-36 16,0 0-7-16,0 0-2 0,0 0 0 15,0 0-12-15,0 0 0 0,0 0 0 0,0 0 0 16,0-3 0-16,0 3 0 0,3-10 0 0,1 4 9 0,3-3 15 0,-7 9 4 16,7 0 0-16,-7 0 0 0,0 0 1 0,0 0 1 15,0 0 0-15,0 0 0 0,0 0-2 0,0 6-1 16,0 3 0-16,-3 4 0 0,-1-4 7 0,-7 7 2 16,4 0 0-16,-3-4 0 0,-1 4-36 0,1-4 0 15,3 4 0-15,0 0 0 0,-1-4 0 0,1 7 0 16,0 3 0-16,0-9 0 0,7 5 0 0,0-2 0 15,0 3 0-15,0-4 0 0,4-5 0 0,3 9 0 16,0-10 0-16,0 1 0 0,-3 5 0 0,6-5 0 16,-3-1 0-16,4 7 0 0,-4-7 0 0,3-6 0 0,1 7 0 15,-4-4 0 1,4-3-24-16,-1 3-12 0,1-6-3 0,-1 7 0 16,1-4-12-16,-4-3-2 0,4-3-1 0,-4-4 0 15,3 7-138-15,-3-9-27 0,7-7-5 0,1 4-2 0</inkml:trace>
  <inkml:trace contextRef="#ctx0" brushRef="#br0" timeOffset="123252.73">16993 12140 2602 0,'-3'0'57'0,"-8"-7"12"0,1-2 3 0,-1 6 1 0,4-3-58 0,0 6-15 0,7 0 0 0,0 0 0 0,-4-10 0 0,4 10-12 15,0 0 3-15,11 0 0 16,0 0-114-16,3 0-22 0,7 7-5 0</inkml:trace>
  <inkml:trace contextRef="#ctx0" brushRef="#br0" timeOffset="136632.81">14213 8982 1807 0,'-3'0'80'0,"-1"0"16"0,4 0-76 0,-3 0-20 0,3-3 0 0,-4-3 0 15,4 6 24-15,0-4 0 0,0-2 1 0,4 6 0 16,-1-6-17-16,-3 6-8 0,0 0 8 0,7 0-8 16,0 0 9-16,1 0-9 0,-8 0 10 0,7 6-10 15,0-6 13-15,0 6-3 0,-7-6-1 0,10 10 0 16,1-1 18-16,-4 1 3 0,0-1 1 0,0 0 0 16,0 7 14-16,-3-3 3 0,3-4 1 0,-4 1 0 15,4 5-25-15,-3 1-4 0,3-7-2 0,-4 4 0 16,1-4 7-16,-1 7 2 0,1 0 0 0,-4-4 0 15,3-2-7-15,1 5 0 0,0 1-1 0,-1 3 0 16,-3-7-19-16,4 4 0 0,-4 3 8 0,0 0-8 16,7-4 0-16,-7 4 0 0,0-3 0 0,-4 3 0 15,4-1 0-15,-3-2 0 0,-4-3 0 0,-4 2-734 16,-7-5-150-16</inkml:trace>
  <inkml:trace contextRef="#ctx0" brushRef="#br0" timeOffset="137930.6">19883 7938 864 0,'0'0'38'0,"-4"-3"8"0,-3 3-37 0,3-7-9 0,-3 7 0 0,4 7 0 0,3-7 195 0,-7 3 37 15,7-3 7-15,0 0 1 0,0 0-194 0,0 6-46 16,0-6 0-16,0 0 0 0,0 0 0 0,7 3 0 15,0-3 0-15,4 6 0 0,-1-6 29 0,4 0 1 16,7-6 0-16,1 3 0 0,2-3 10 0,1 6 3 16,7-10 0-16,-1 10 0 0,-2-9-9 0,2 9-2 15,1-6 0-15,-4 3 0 0,4-4-20 0,-4 7-4 16,-3-3 0-16,3 3-8 0,-7-6 0 0,1 6-12 16,-1 0 0-16,0 0 0 15,-3 0-54-15,3 0-10 0,0 0-3 0,-3 0 0 16,3 0-41-16,-4-3-8 0,1 3-1 0</inkml:trace>
  <inkml:trace contextRef="#ctx0" brushRef="#br0" timeOffset="138239.17">19981 8107 2016 0,'0'0'179'15,"-3"-3"-143"-15,3-3-36 0,0 6 0 16,0 0 115-16,0 0 16 0,10 0 3 0,1 0 1 0,3 0-114 0,4 0-21 16,3 0 0-16,4 0-12 0,-4 0 12 0,3 0 0 15,5 0 0-15,2 6 0 0,1-3 0 0,-4-3 0 16,1 0 0-16,2 0 0 15,-6 0-19-15,3 0-10 0,-3 0-3 0,0 0 0 16,-1-3 0-16,1-3 0 0,0 6 0 0,-1-10 0 16,5 10-30-16,-5-6-6 0,5 6-2 0,-1-3-557 15,-3-3-111-15</inkml:trace>
  <inkml:trace contextRef="#ctx0" brushRef="#br0" timeOffset="138879.51">22289 7088 288 0,'10'-6'25'0,"1"3"-25"0,-11-4 0 0,3-2 0 0,4 6 356 0,4-4 67 16,-4-2 13-16,0 3 2 0,-7 6-317 0,7 0-63 15,4-10-13-15,-11 10-2 0,0 0-17 0,0 0-3 16,0 0-1-16,0 0 0 0,0 0 18 0,0 0 3 16,-7 0 1-16,7 0 0 0,0 0-15 0,-8 7-2 15,-9-4-1-15,3 6 0 0,0 4 16 0,-8-1 3 16,1-2 1-16,-3 5 0 0,-1-2-24 0,0 9-5 15,-3-3-1-15,3 0 0 0,-3 6 20 0,3-3 3 16,1 9 1-16,3-3 0 0,-8 7-23 0,5-4-4 0,-5 3-1 16,5 1 0-16,-1 3-12 0,0 2 0 0,-3-2 0 15,7-4 0-15,7 4 0 0,-4 3 0 0,-7-3 0 16,8-1 0-16,-1 4 0 0,1 0 11 0,-5 3-3 0,5-1-8 16,3-2 8-16,0 0-8 0,3 3 0 0,4-3 0 15,-4-4 12-15,8-2-12 0,3 2 12 0,3-2-12 16,-3-7 12-16,4 7-12 0,3-7 12 0,3 0-12 15,5-3 0-15,-1 3 0 0,-4-3 0 0,8 1 0 16,3-8-9-16,-3 7-3 0,-8-6 0 0,8 0 0 16,3 0-20-1,0 0-5-15,0-4-1 0,1 4 0 0,-1-3-30 0,0-4-7 16,4 4-1-16,-4 0-662 0,-4-4-133 0</inkml:trace>
  <inkml:trace contextRef="#ctx0" brushRef="#br0" timeOffset="139447.4">22620 7894 1440 0,'0'-3'128'0,"-7"-4"-103"0,7 7-25 0,0 0 0 16,0 0 112-16,0 0 18 0,-3-9 3 0,3 6 1 16,0 3-78-16,0 0-16 0,-4-6-4 0,4 6 0 15,0 0 3-15,0 0 0 0,0 0 0 0,0 0 0 16,0 0 2-16,0 0 1 0,0 0 0 0,0 0 0 0,0 0 5 15,7 9 1-15,0 0 0 0,0 1 0 0,0 6-27 0,-3-1-5 16,3-2 0-16,0 12-1 0,3-6 21 0,1 6 4 16,-7-6 0-16,3 6 1 0,3-3-20 0,1 3-4 15,-1-6-1-15,-3 6 0 0,4-7-3 0,-4 1-1 16,7 6 0-16,-3-6 0 0,-8 0-12 0,4-3 0 16,4 2 0-16,0 1 0 0,-4-9 0 0,0 5-16 15,0 4 3-15,0-3 1 16,3-4-41-16,-3-2-8 0,-3 5-2 0,3-5 0 15,4-1-141-15,-4 1-29 0,-4-4-6 0,1-3-653 0</inkml:trace>
  <inkml:trace contextRef="#ctx0" brushRef="#br0" timeOffset="139780.31">23308 7856 172 0,'-11'0'16'0,"8"0"-16"0,-4 3 0 0,0-3 0 15,0 7 568-15,-4-1 112 0,4 3 21 0,0 1 5 16,4-1-565-16,-5 1-113 0,1-1-28 0,0 10 0 16,4 0 0-16,-4-1 0 0,-4 7-13 0,4-6 4 15,-3 6 9-15,-1 4 11 0,-3-4-3 0,0 3 0 16,-4 3-8-16,0 1 0 0,-3 2 0 0,-3 4 0 0,-1 6 0 0,-3-4 0 15,-8-2 0-15,5 6 0 0,2-6 0 0,1 5 8 16,4-5-8-16,-1-3 8 16,0-7 4-16,8 6 1 0,6-9 0 0,0 4 0 15,1-11-3-15,3 8-1 0,10-11 0 0,1 4 0 0,3-6-25 16,0 2-4-16,0-5-2 0,11-1 0 16,6-3-117-16,8-3-23 0,-7-3-5 0,6 0-879 15</inkml:trace>
  <inkml:trace contextRef="#ctx0" brushRef="#br0" timeOffset="140184.84">24007 7217 1922 0,'0'0'85'0,"0"0"18"0,0-10-83 0,0 10-20 0,0 0 0 0,0 0 0 0,0 0 8 0,0 0-8 16,0 0 8-16,0 0-8 15,0 0 0-15,0 0 0 0,-4 10 0 0,-3-10 0 0,0 6-13 0,-4 3 2 16,4 1 1-16,-3 5 0 0,3-2 38 0,-4 3 7 16,0-1 1-16,1-2 1 0,6 2 3 0,1 4 1 15,-1-3 0-15,1-4 0 0,-1 4-16 0,4 0-3 16,4-4-1-16,-4 7 0 0,0-9-13 0,0 5-8 16,0-5 10-16,3-1-10 0,-3 0-13 0,7 1-9 15,-7-10-2-15,7 6 0 16,-7-6-114-16,11 0-23 0,0 0-5 0,-4 0-1 15</inkml:trace>
  <inkml:trace contextRef="#ctx0" brushRef="#br0" timeOffset="140443.22">24116 6956 2383 0,'-4'-3'52'0,"-3"-3"12"0,0-4 1 0,4 10 2 0,-1-6-54 0,4 6-13 0,0 0 0 0,0 0 0 15,0 0 0-15,0 0-15 0,7-3 3 0,4 3 1 16,-1-6-214-16,5 6-43 0,13-10-9 0,-7-2-2 0</inkml:trace>
  <inkml:trace contextRef="#ctx0" brushRef="#br0" timeOffset="141070.76">24687 7850 518 0,'0'0'46'0,"-10"0"-37"16,3 0-9-16,0 0 0 0,-4 0 88 0,1-3 15 16,-1-3 3-16,0 6 1 0,1 0-35 0,-1-4-6 15,4 4-2-15,-3-6 0 0,3 6 13 0,-4 0 3 16,0 0 0-16,1 0 0 0,3-3 30 0,0-3 6 15,-4 6 2-15,4 0 0 0,7 0 2 0,0 0 1 16,0 0 0-16,0 0 0 0,0 0-51 0,14 9-10 16,7-9-3-16,0 0 0 0,4 0 6 0,0 0 1 15,0 0 0-15,6 6 0 0,-2-6-36 0,6-6-6 16,-3 6-2-16,6 0 0 0,1 0-20 0,0 0 0 16,-7 0 0-16,3-3 8 0,-3 3-8 0,-1 0 0 0,1-6 0 15,-7 6 0-15,0 6-18 0,-4-6-2 0,0 0 0 16,-3 0 0-1,-4 0-163-15,0 3-33 0,0-3-6 0,-3 0-762 0</inkml:trace>
  <inkml:trace contextRef="#ctx0" brushRef="#br0" timeOffset="142142.22">25957 7170 748 0,'-10'-7'33'0,"10"7"7"0,-4-3-32 0,4 3-8 0,0 0 0 0,0 0 0 15,0 0 200-15,0 0 37 0,0 0 8 0,0 0 2 16,0 0-146-16,0 0-29 0,4-6-5 0,-4 6-2 15,0 0-1-15,0 0-1 0,0 0 0 0,0 0 0 16,0 0 9-16,0 0 1 0,0 0 1 0,3 6 0 16,1 10-7-16,-8-4-2 0,1 4 0 0,-1 3 0 15,-3 6-22-15,4-3-5 0,-8 12-1 0,4 1 0 16,0 2-10-16,0 7-3 0,0 0 0 0,-4 0 0 16,4 3 10-16,-3-3 2 0,3 0 0 0,-4 3 0 15,4 3-36-15,-4-3 0 0,4 3 0 0,0-12 0 16,0 6 0-16,0-6 0 0,0-4 0 0,4-6 0 15,-4 4 24-15,3-10-1 0,0 3-1 0,1-6 0 16,-1-1-4-16,-3-2-1 0,4 3 0 0,-1-10 0 16,1 1 8-16,-1-1 2 0,1-3 0 0,-1 4 0 0,4-10-12 15,0 0-3-15,0 0 0 0,0 0 0 0,0 0-2 16,-3-10-1-16,-1 4 0 0,4-3 0 0,0-4 0 0,0-3 0 16,7-2 0-16,-3 2 0 0,3-3-9 15,0 0 12-15,0-6-12 0,3 3 12 0,5-3-12 16,-1 0-11-16,-4 6 3 0,4-6 0 0,1 6 8 15,-5-6 0-15,8 6 0 0,-8-6 0 0,1 7 0 0,-1 8 0 16,1-9 0-16,0 4 0 0,-1 2 0 16,4 4 0-16,-3-7 0 0,0 7 0 0,-1 9 0 0,1-10 0 15,3 10 0-15,-4 0 0 0,4 3 0 0,1 4 0 16,-1 2 0-16,0 7 0 0,-4-4 0 0,1 4-12 16,0 3 2-16,-4 0 0 0,3-1 10 0,-3 7 0 15,4-6 0-15,-8-3 0 0,4 3 0 0,-3 0 0 0,3-1 8 16,-7 4-8-16,4-9 8 0,-1 3-8 0,1 2 8 15,-1-8-8-15,-3-1 0 0,4 1 0 0,-4-1 0 0,3 0 0 16,1-2 0-16,-4-7 0 0,0 0 0 0,3 9 0 16,-3-9 0-16,0 0 8 0,0 0-8 0,0 0 0 15,0 0 0-15,0 0 0 0,0 0 0 0,0 0 0 16,0 0 16-16,0 0 0 0,0 0-1 0,0 0 0 16,0 0 0-16,0 0 0 0,0 0 0 0,0 0 0 15,0 0-15-15,0 0 0 0,0 0 0 0,7 10 0 16,-7-10 0-16,0 0 0 0,0 0 0 0,7 0 0 15,-7 0 0-15,7 6 0 0,-7-6 8 0,0 0-8 16,0 0 0-16,7 3 0 0,-7-3 0 0,0 0 0 16,0 0 0-16,8 6 0 0,-8-6 0 0,0 0 0 15,3 3 0-15,-3-3 0 0,4 7 0 0,-4-7 0 16,3 9 0-16,-3-9 0 0,4 6 0 0,-4-6 0 0,7 3 0 16,-7-3 9-16,0 0-1 0,0 0 0 0,0 0-8 0,0 0 0 15,0 0-12-15,0 0 12 0,0 0 0 0,0 0 0 16,0 0 9-16,0 0-1 0,3 10-8 0,-3-10 9 15,0 0-9-15,0 0 10 0,0 0-10 0,0 0 0 16,0 0 0-16,0 0-11 0,0 0-10 0,7 6-3 16,-7-6 0-16,4 3 0 15,-4-3-97-15,7 0-20 0,3 7-4 0,1-4-1 16,0-3-131-16,-1-3-27 0,15-13-4 0,-4 3-2 0</inkml:trace>
  <inkml:trace contextRef="#ctx0" brushRef="#br0" timeOffset="142782.04">26511 8019 288 0,'0'0'25'0,"-7"0"-25"0,7 0 0 0,0 0 0 16,-7 0 359-16,7 0 66 0,0 0 14 0,0 0 2 0,0 0-338 0,0 0-68 15,0 0-14-15,0 0-2 0,0 0 48 0,0 0 9 16,0 0 3-16,4 7 0 0,3 2 8 0,-4-3 1 16,4 4 1-16,-3-1 0 0,-1 0-25 0,1 1-6 15,-1-1-1-15,1 1 0 0,-8 5-18 0,8-2-4 16,-1 3-1-16,-3-1 0 0,0-2-14 0,0 3-4 15,4-4 0-15,0-6 0 0,-4 10-4 0,0-3 0 16,3-4-1-16,-3 0 0 0,4-2-3 0,-4 2 0 16,7 0 0-16,-4-2 0 0,4-4 1 0,0-3 0 15,0 0 0-15,0 0 0 0,0 0-1 0,1-3 0 16,-1-4 0-16,0-2 0 0,-4 3 0 0,4-4 0 16,4 1 0-16,-4 0 0 0,0-1-8 0,-4 1 10 15,4-1-10-15,-3 4 10 0,0-3-10 0,3 6 0 16,-4-4 0-16,-3 7 0 0,11 0 0 0,-11 0-11 0,0 0 11 15,0 0-12-15,7 7 12 0,3-4-10 0,-3 6 10 16,0-3-10-16,1 4 10 0,-1-1-10 0,0 7 10 16,0-4-10-16,0-2 10 0,-4 2 0 0,8 1 0 0,-4-4 0 15,0 1 0-15,4-4-8 0,-8-3 8 0,4 3-8 16,0 4 8-16,0-10 14 0,0 6-3 0,0-6-1 16,0 3 16-16,-7-3 3 0,0 0 1 0,7-3 0 15,1 3-18-15,2-6-3 0,-10 6-1 0,7 0 0 16,0-10 2-16,4 10 0 0,-8-6 0 0,8 3 0 15,-8-3-10-15,8 3 8 0,-4-7-8 0,4 4 8 16,-4-4 5-16,0 1 1 0,0 0 0 0,3-1 0 16,1 1-14-16,0-7 0 0,-1 7 0 0,1-7-10 15,-1 4 10-15,1-7-8 0,3-3 8 0,-3 3-8 16,3 0-69-16,-4-6-14 16,1 6-2-16,3-9-1 0,4 3-92 0,3 3-18 0,-4 0-4 15,1 0-891-15</inkml:trace>
  <inkml:trace contextRef="#ctx0" brushRef="#br0" timeOffset="143216.91">27951 6890 1843 0,'0'0'164'0,"0"-12"-132"0,0 12-32 0,0 0 0 15,0 0 98-15,0 0 13 0,0 0 2 0,0 0 1 16,0 0-105-16,0 0-21 0,0 0-4 0,-4 12 0 16,1-2 2-16,-5-1 1 0,-2 4 0 0,3 2 0 15,-7-5 21-15,3 9 4 0,-6-4 0 0,-1 4 1 16,-3 0 39-16,-4 6 8 0,0-6 2 0,1 6 0 15,-1 3-10-15,-3-3-3 0,-1 4 0 0,1 5 0 16,7 0-11-16,-4-2-2 0,4 12-1 0,4-3 0 16,-1-1-19-16,4 4-3 0,0 0-1 0,3 0 0 15,1-6 2-15,3 6 0 0,-1-4 0 0,5-2 0 16,-4 0-6-16,7-4-8 0,0 4 11 0,0-4-11 16,3 1 0-16,4-7 0 0,1-3 0 0,-1 3 0 0,3-3 0 15,1-6 0-15,3 6-12 0,0-12 3 0,4 2-6 16,3 4-1-16,0-3 0 0,0-7 0 15,0 7-36-15,4-3-7 16,0-4-1-16,-4 0-1 0,4-2-88 0,-4-4-18 0,0 9-3 0,0-9-782 16</inkml:trace>
  <inkml:trace contextRef="#ctx0" brushRef="#br0" timeOffset="143546.84">28568 7502 2134 0,'0'0'47'0,"0"0"9"0,7-3 3 0,-7 3 1 0,0 0-48 0,0 0-12 0,0 0 0 0,0 0 0 15,0 0 36-15,0 0 5 0,-7 3 1 0,-4 3 0 16,4 10 21-16,-3-4 4 0,-1 4 1 0,-3-3 0 15,3 9-13-15,-6-4-3 0,3 1 0 0,-4 6 0 16,0-3-29-16,4 3-7 0,-7 0 0 0,4-3-1 16,-5 10 1-16,-2-10 1 0,2 9 0 0,5-9 0 15,3 3-17-15,0 3 0 0,-4-3 0 0,4 0 0 16,-4-6 0-16,8 6 0 0,-4-6 0 0,3-6 0 16,0 2-22-16,4 1-8 0,0-7-2 15,4 1 0-15,-1-7-148 0,4-3-29 0,0 0-7 16,0 0 0-16</inkml:trace>
  <inkml:trace contextRef="#ctx0" brushRef="#br0" timeOffset="143776.47">28060 7590 2746 0,'0'0'60'0,"0"0"13"0,0 0 3 0,0 0 1 0,11 9-61 0,-1-3-16 15,1-2 0-15,-1 5 0 0,4-3 0 0,4 10 0 0,0-4 0 0,-1-2 0 16,4 6 8-16,-6 2 0 0,2 1-8 0,1 0 12 15,0 3-12-15,3 0 11 0,0-3-11 0,0 6 10 16,0 0-10-16,0 0 8 0,-3-3-8 0,0 3 8 16,-1-6-8-16,-3 0 0 0,0-4 0 0,-3 4-11 31,3-3-33-31,-3-4-6 0,-1-5-2 0,1 2 0 16,0 0-129-16,-1-2-27 0,1-4-4 0</inkml:trace>
  <inkml:trace contextRef="#ctx0" brushRef="#br0" timeOffset="144106.76">29129 7122 1670 0,'0'0'148'0,"0"0"-118"16,-4-6-30-16,4 6 0 0,0 0 148 0,0 0 24 16,0 0 5-16,0 0 1 0,0 0-153 0,-7 0-25 15,0 6-16-15,4-2 3 0,-8 5 13 0,4 0 0 16,0 1 0-16,0-1-9 0,0 7-2 0,0 0 0 16,-4-4 0-16,8 4 0 0,-4-1 11 0,3-2 0 15,1 3 0-15,-4-4 0 0,7 4 11 0,-4 0-3 16,4-4 0-16,0 4 0 0,4-7 4 0,-4 1 1 15,7-1 0-15,-4 0 0 16,4 1-45-16,-3-4-8 0,6-3-3 0,-3 4 0 16,0 2-136-16,0-9-27 0,1 6-6 0,-1-3 0 0</inkml:trace>
  <inkml:trace contextRef="#ctx0" brushRef="#br0" timeOffset="144348.44">29199 6944 576 0,'0'0'51'0,"0"-7"-41"0,-7-2-10 0,4 3 0 0,-1 3 451 0,4 3 88 16,0 0 17-16,0 0 4 0,0 0-464 0,0 0-96 15,11 0-12-15,3 0-7 16,0 0-90-16,0 0-19 0,0 3-3 0,0-3-537 16,4 0-108-16</inkml:trace>
  <inkml:trace contextRef="#ctx0" brushRef="#br0" timeOffset="144927.81">29305 6536 1152 0,'-3'-9'51'16,"3"9"10"-16,0-7-49 0,0 7-12 0,0 0 0 0,0 0 0 0,0 0 152 0,0 0 27 15,0 0 5-15,0 0 2 0,0 0-116 0,7 7-23 16,-4 2-5-16,4 0-1 0,0 1 31 0,4-1 7 16,0 1 1-16,3 5 0 0,0 4-29 0,3-3-6 15,1 3-1-15,3 0 0 0,0 6-8 0,-3 0-3 16,3 3 0-16,-3 0 0 0,3 7-8 0,0-7-1 16,0 9-1-16,-3 4 0 0,3-3 1 0,0-1 0 15,1-2 0-15,-1-1 0 0,7 4 0 0,-7-3 0 16,4 2 0-16,-1 4 0 0,-2-3 0 0,-5 6 0 15,1-10 0-15,-8 4 0 0,1-1-4 0,0 4-1 16,-1-3 0-16,-6-4 0 0,-1 4-11 0,-3-4-8 16,0 1 12-16,-3-1-12 0,-4-5 0 0,0 5 0 0,-4-6 0 15,-7 16 0-15,-3 3 0 0,-3 6 8 0,-1-9-8 16,0 0 10 0,4-6-40-16,3-4-8 0,1-5-2 0,-4 2 0 0,3-9 28 0,-3 3 12 15,3 0-12-15,-3-12 12 16,0 5-176-16,0-2-27 0,3-6-5 0</inkml:trace>
  <inkml:trace contextRef="#ctx0" brushRef="#br0" timeOffset="145603.62">29439 5994 1785 0,'-10'-19'79'0,"3"9"17"0,0-5-77 0,0 5-19 0,-4 1 0 16,7-4 0-16,-3 7 85 0,4-3 14 0,-1-1 2 0,1 10 1 16,3 0-50-16,0 0-9 0,-7-6-3 0,7 6 0 15,0 0-10-15,0 0-2 0,0 0-1 16,-7 0 0-16,3 6-4 0,4-6-1 0,-7 10 0 0,7-4 0 16,-3 3-1-16,3 1 0 0,3 2 0 0,1-5 0 15,-1 8 5-15,4-2 1 0,0 6 0 0,0-4 0 16,7 4 4-16,1 0 1 0,-1 6 0 0,0 0 0 15,3 3 0-15,5 1 0 0,-1-1 0 0,0 6 0 16,0 1-10-16,4-1-2 0,3 1 0 0,4 2 0 16,3 1-8-16,0-4-1 0,8 1-1 0,-1 3 0 15,0 2-2-15,-3-2 0 0,0 0 0 0,-4 2 0 16,0-2 7-16,-3 6 1 0,-4 0 0 0,1 0 0 16,-5 3 11-16,1-3 2 0,0 3 1 0,3-3 0 15,-3-1-30-15,-1 11 0 0,1-7 0 0,-4 6 0 16,-3 0 0-16,0 1 0 0,-1-1-13 0,-3 0 4 15,-7 1 9-15,4-1 8 0,-4 0-8 0,4-6 11 16,-8 7-3-16,4-1 0 0,0-9 0 0,0 9 0 16,0-3-8-16,-3-3 0 0,-1 7 0 0,1-7 8 0,3-3-8 0,0 0 0 15,-3-1 9-15,3-5-9 0,0 3 8 0,3-7-8 16,1 4 10-16,-4-4-10 0,0-2 8 0,-4-1-8 16,4-3 0-16,-3 7 9 0,-4-1-9 0,0-2 0 15,-4-1 0-15,1 0 0 0,-8 4-10 0,1-1-1 16,-1 1 0-16,-3-1 0 0,-4-2 11 0,-3 2-13 15,-3 1 5-15,-5-1 8 16,1-6-30-16,0 7 2 0,0-7 0 0,3 7 0 16,-3-7-135-16,-4 0-26 0,-3-3-6 0,3-6-1 0</inkml:trace>
  <inkml:trace contextRef="#ctx0" brushRef="#br0" timeOffset="154478.44">30187 5482 921 0,'-14'-6'82'0,"14"6"-66"16,-3-9-16-16,-1 9 0 0,4-10 279 0,0 1 52 16,0 0 10-16,0-1 3 0,4-6-252 0,-1 7-51 15,1 0-9-15,3-10-3 0,0 9-1 0,3-5-1 0,1 5 0 0,-1-8 0 16,8 2 1-16,0 6 1 0,-1 7 0 0,5-3 0 15,-1-3 11-15,0-1 1 0,0 7 1 0,-3-3 0 16,-1-4-5-16,1 4-1 0,-4 3 0 0,4-3 0 16,-1 6-17-16,1 0-4 0,-4 0-1 0,0 0 0 15,0 0 10-15,-3 0 1 0,-4 6 1 16,4 3 0-16,-4 1-2 0,0-1 0 0,-4 10 0 0,1-3 0 16,-1 3-9-16,-3-1-3 0,0 1 0 0,0 6 0 15,-3-6-12-15,-4 6 0 0,3 3 8 0,1-3-8 16,-8 1 0-16,4-5 0 0,-4 5 0 0,-3 2 0 15,4-3 11-15,-4 0-11 0,-1-3 12 0,1 9-12 16,-3-3 0-16,-1-2 0 0,0-4 0 0,-3 3 0 16,0 0 15-16,-4-6-4 0,1 9-1 0,-1-9 0 15,0-4-1-15,1 4 0 0,2 0 0 0,5-10 0 16,-1 1 11-16,4 2 1 0,-4-9 1 0,8 7 0 16,-4-10-22-16,3 6 8 0,4-12-8 0,-3 6 0 0,2-3 0 15,1-4 8-15,-3-2-8 0,3 0 0 0,-4-7 0 16,4 6 0-16,0-8 0 0,-3 8 8 0,2-5-8 15,-2 2 0-15,3-3 0 0,0 7 0 0,0 0 0 16,3 2 0-16,1 4 0 0,3 3 0 0,0 0 0 0,0 0 0 16,0 0 0-16,0 0-8 0,7 3 8 0,3-3 0 15,4 7 0-15,1 2 0 0,-1 0 0 0,3 1 16 16,4-1-4-16,1 1-1 0,2-1 5 0,8 4 0 16,-4-10 1-16,4 6 0 0,3 7-3 0,1-7-1 15,-5 1 0-15,1 5 0 0,0-2 1 0,-7 2 0 16,3-2 0-16,-4 3 0 0,1-1-14 0,-4-2 0 15,0 3 0-15,1-1 0 0,-1-2 0 0,0-4-13 16,4 1 2-16,6-4 1 16,5-3-174-16,10-3-36 0,59-9-6 0,-16-4-2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4:54:04.53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5584 2460 1324 0,'0'-4'118'0,"0"-2"-94"0,-7 6-24 0,4-9 0 0,3 9 107 0,0-3 17 0,-7-4 3 0,3 7 1 16,1-3-87-16,-1-3-17 0,4 6-3 0,0 0-1 15,-7 0-4-15,7 0 0 0,0 0-1 0,-10 9 0 16,3-2-15-16,7-7 0 0,-7 3 0 0,7 6 0 15,0 7 0-15,-8-13 0 0,8 6 0 0,8 4 0 16,-8-1 9-16,3 4-9 0,1-6 8 0,-4-1-8 16,7 10 11-16,-4-4-3 0,-3-2-8 0,7 3 12 15,-14-1 12-15,7 4 3 0,7-6 0 0,-7 2 0 16,-7 4-8-16,4 0-2 0,3 3 0 0,-7 0 0 16,0 3-5-16,-1-6 0 0,5 6-1 0,-11 0 0 15,7 3-3-15,3-9 0 0,-6 0 0 0,3 6 0 16,0-6 0-16,7-4-8 0,-8-2 12 0,5 3-4 15,3-7-8-15,0 0 12 0,0 1-12 0,0-1 12 16,0-9 1-16,0 0 1 0,3 0 0 0,-3 0 0 16,0 0-1-16,0 0 0 0,0 0 0 0,0 10 0 0,0-10-1 15,0 0-1-15,0 0 0 0,-3 6 0 0,3-6 5 16,-7 0 0-16,-4 3 1 0,8 3 0 0,-8-3 4 0,1-3 1 16,3 0 0-16,-4 0 0 0,4 0-3 15,-4 0-1-15,4-9 0 0,0 6 0 0,-3 3 2 0,3-9 0 16,0 2 0-16,3-12 0 0,-7 10-9 0,8 0-2 15,-4-7 0-15,3 7 0 0,4-4-1 0,-10 0-8 16,3 1 12-16,3-4-4 0,1-3 0 0,-4 4-8 16,3 5 12-16,-7 1-4 0,4-10 2 0,4 3 0 15,-1 4 0-15,-6 6 0 0,3-4 2 0,0 1 0 16,0 6 0-16,3-4 0 0,-7 7-1 0,8 0 0 16,3 0 0-16,0 0 0 0,0 7-11 0,0 5 0 0,0-2 0 15,7-1 0-15,0 7 0 0,4-7 0 16,-4 10-11-16,3-10 11 0,1 7 0 0,3 3 0 0,4-4 0 15,-4-2 0-15,-4 3 0 0,8 3 0 0,0-1 0 16,-4-2 0-16,0 0 0 0,7-4 0 0,-10 4 0 0,6 3 0 16,-3-10 0-16,4 1 0 0,-7-1 0 0,3 7 8 15,0-7-8-15,-4-3 0 0,4-3 0 0,1-3 8 16,2 0 15-16,-6 0 3 0,3-3 1 0,-4-3 0 16,8 0 5-16,-7-4 0 0,3 1 1 0,-4-4 0 15,1-2-8-15,3-4-1 0,0 3-1 0,-3-12 0 16,3 9-15-16,-4-6-8 0,8 0 10 0,-11 6-10 15,11-15-77 1,-8 6-22-16,5-1-4 0</inkml:trace>
  <inkml:trace contextRef="#ctx0" brushRef="#br0" timeOffset="30562.1">7997 2804 864 0,'0'0'76'0,"4"-6"-60"0,0-3-16 0,-1-1 0 0,1 1 43 16,3 3 5-16,-4 3 2 0,4-7 0 0,0-6-37 0,4 13-13 15,-11-6 9-15,7-4-9 0,4 10 20 0,-8-3 0 16,-3 6-1-16,0 0 0 15,0 0 7-15,0 0 2 0,7-3 0 0,-7 3 0 0,0 0 15 0,0 0 3 16,0 0 1-16,0 0 0 0,0 0-4 0,0 0-1 16,4 3 0-16,3 3 0 0,0-3-22 0,0 10-4 15,0-4 0-15,-4 4-1 0,4-4-4 0,-3 1-1 16,-4 2 0-16,3 1 0 0,-3 2 7 0,0-2 2 16,-3 3 0-16,-1-1 0 0,1 4 10 0,-4-6 3 15,0 9 0-15,0-4 0 0,-4 1-16 0,4 0-4 16,-3 0 0-16,2 0 0 0,-2 6 7 0,3 0 1 15,-4-6 0-15,1 9 0 0,3-12 3 0,0 2 1 16,-4 8 0-16,4-8 0 0,7 1-7 0,-7 0-1 16,3 0 0-16,1-4 0 0,-1 4-8 0,1-3-8 15,-1 3 9-15,1-4-9 0,3-2 8 0,0 3-8 0,-4-1 0 16,4-2 9-16,-3-4-9 0,3 7 10 0,-4-7-10 0,1 1 10 16,-1-1-1-16,1 1 0 0,-1-1 0 0,-3 0 0 15,7-2 13-15,-7-4 2 0,3 3 1 0,4-6 0 16,-3 0-17-16,3 0 0 0,0 0-8 15,0 0 18-15,0 0-2 0,0 0 0 0,0 0 0 16,0 0 1-16,0 0 0 0,-4 0 0 0,1-6 0 16,-1 6-5-16,-3-10 0 0,7 1-1 0,-7 6 0 15,4-7 3-15,-1 1 1 0,-3 0 0 0,3-4 0 16,1 4-15-16,-4-1 0 0,0-2 0 0,0 2 0 0,3-2 0 0,-6 2 8 16,3 1 0-16,-4-4 1 15,4-2 6-15,-4 5 1 16,4 1 0-16,0-7 0 0,0 4 1 15,0-4 1-15,0 10 0 0,4-7 0 0,-1 7-10 0,1-3-8 16,3-1 12-16,0 10-12 0,0 0 0 0,0 0 0 16,0 0 0-16,0 0 0 0,3-9-9 0,-3 9 1 0,0 0 0 0,0 0 0 15,0 0 8 1,0 0 0-16,4 9 8 0,3 10-8 0,-4-10 0 0,1 7 0 0,-1 0 0 16,-3 3 0-16,0-7 0 0,0 10 0 0,7 0 0 0,-7-6 0 0,0-1 0 0,4 7 0 15,-4-12 0-15,3 5 0 0,4-5 0 0,4 5 0 16,-7-2 0-16,3-4 0 0,0 1 0 0,-4-4 0 15,4 4 0-15,4-4 0 0,-4-3 8 0,7-3-8 16,-7 0 10-16,4 0-10 0,-1 0 20 0,1-9-1 16,-1 5-1-16,1-2 0 0,3-10-2 0,-3 7 0 0,-1-4 0 15,4-5 0-15,4-4-16 0,-4-6 0 0,4-1-8 16,3-5-1214-16</inkml:trace>
  <inkml:trace contextRef="#ctx0" brushRef="#br0" timeOffset="33866.65">9193 2732 172 0,'0'0'16'0,"0"0"-16"0,0 0 0 0,0 0 0 15,0 0 112-15,0 0 20 0,0 0 4 0,-3 13 1 16,-4-7-86-16,3-3-18 0,4-3-3 0,-3 7-1 16,-1-4-6-16,4-3-2 0,0 0 0 0,0 12 0 15,0-12 3-15,0 10 0 0,0 2 0 0,-3-6 0 16,3 4 5-16,0-7 2 0,0 6 0 0,-4 4 0 16,1-4 14-16,-1 4 3 0,1-4 1 0,-1 1 0 15,-3 5-17-15,3-5-4 0,-3-1-1 0,0 7 0 16,-3-4-7-16,-1 1-2 0,4 0 0 0,-3 2 0 15,-1-2 10-15,0 2 1 0,1 4 1 0,-4-3 0 16,7-4 14-16,-4 4 4 0,0 3 0 0,4-3 0 16,-3 2-9-16,-1 1-2 0,4-3 0 0,0-4 0 15,-3 4-25-15,-1 3-4 0,4 0-8 0,0-4 11 16,-4 4-3-16,4 0 0 0,0-3 0 0,-7 3 0 16,0-4-8-16,3 4 0 0,1-3 0 0,-1-4 0 0,4 4 8 15,-3 0-8-15,-1-7 8 0,-3 4-8 0,3-4 8 0,4 10-8 16,-10-13 8-16,6 10-8 0,4-4 12 15,-4-5-2-15,1 2-1 0,6 0 0 0,-6-2 19 0,6-4 3 16,-3 6 1-16,4-9 0 0,3 0-32 0,0 0 0 16,0 0 0-16,-4 10 0 0,4-10 16 0,0 0-4 15,0 0 0-15,0 0 0 0,0 0 0 0,0 0 0 16,0 0 0-16,0 0 0 0,0 0 0 0,0 0 0 16,0 0 0-16,-11-3 0 0,8-4 13 0,3 7 3 15,-4-9 0-15,1 6 0 0,-1-13-28 0,4 10 0 16,0-4 0-16,0 1 0 0,-3 0 0 0,3-1 13 0,-4 4-3 15,4-4-1-15,0 1-9 0,0 0 0 0,0-1 0 16,0 1 0-16,0 6 0 0,0-13 0 0,4 16 0 0,-1-16 0 16,-3 7 0-16,0 0 0 0,4 5 0 15,-4-2 0-15,0 0 0 0,0-4 0 0,0 7 0 0,0 3 0 16,0 0 0-16,0 0 0 0,0 0 0 0,0 0 0 16,0 0 0-16,0 0 0 0,0 0 0 0,0 0 0 15,0 0 0-15,-4 3 0 0,-3 7 0 0,7 2 0 16,-7-8 0-16,4 5 0 0,-1 7 0 0,1-7 0 15,3 0 0-15,-4 1 0 0,1-1 0 0,3 1 0 16,0-1 0-16,0 0 0 0,0 7 0 0,0-6 0 16,-4 8 0-16,4-11 0 0,4 2 0 0,-1 0 0 15,1 1 0-15,-1-4 0 0,4-3 0 0,0 7 0 0,0-10 8 16,4 6-8-16,-4-3 12 0,4-3-4 0,-1 0 8 16,4-3 0-16,-3-3 1 0,6-4 0 0,5 7 13 15,-5-3 2-15,4-10 1 0,4 13 0 0,0-13-33 0,3-2 0 16,0 2 0-16,1-6-1099 15</inkml:trace>
  <inkml:trace contextRef="#ctx0" brushRef="#br0" timeOffset="37136.89">8700 2798 230 0,'0'0'10'0,"0"-9"2"0,0-1-12 0,-4 1 0 16,0 3 0-16,4-4 0 0,0 7 234 0,-3-3 44 15,3 6 9-15,-7-10 1 0,3 1-197 0,-3 6-40 16,7-3-8-16,-7 6-2 0,0-7-5 0,0 7 0 16,0 0-1-16,4 0 0 0,-5 0-27 0,8 0-8 15,-3 0 0-15,3 0 0 0,0 0 14 0,0 0-1 16,0 0 0-16,0 0 0 0,0 0-1 0,0 0 0 15,0 0 0-15,0 0 0 0,0 0 4 0,0 0 0 16,0 0 0-16,3 7 0 0,-3-7 15 0,4 9 3 16,0 0 1-16,-8 7 0 0,0-6 0 0,1-1 0 15,-4 0 0-15,3 10 0 0,-3-3-4 0,0-4-1 16,0 1 0-16,0 0 0 0,0 2-14 0,-3-2-4 0,-1 2 0 16,0 4 0-16,4-3-4 0,-3-4 0 0,3 4-8 0,0 3 12 15,-4-3-12-15,4-1 0 0,0 7 0 0,3-6 0 16,-3-4 9-16,0 14-9 0,0-8 8 15,4-2-8-15,-4 3 0 0,0 6 0 0,3-13 8 0,-3 4-8 16,0 3 8-16,3-10 0 0,-3 7 0 16,-3-7 0-16,3 10 19 0,0-9 3 0,-4-1 1 0,4 4 0 15,-4-4-3-15,4 0 0 0,-3-5 0 0,3 5 0 16,-4-3-2-16,4-3-1 0,7-3 0 0,0 0 0 16,-3 0-25-16,3 0 0 0,0 0-14 0,0 0 5 15,0 0 22-15,0 0 5 0,0 0 1 0,10 0 0 16,1-3-19-16,-4-3 0 0,0 6 0 0,3-9 0 0,-6 5 0 15,-1-2 10-15,-3-3-10 0,0 6 8 16,0-13-8-16,-3 16 0 0,-1-16 0 0,4 16 0 0,-10-12 0 16,3 5 10-16,0-2-10 0,-4 0 10 0,4-1-10 15,-3 4 12-15,2-3-12 0,8-1 12 0,-10 1-12 0,6-1 0 16,1 1 0-16,3 3 0 0,3-4 0 0,1-2 0 16,6 2 0-16,-6-2 0 0,3 9 0 0,4-4 0 15,3-2 0-15,-7 9 0 0,3-9-13 0,1 9 5 16,-4-10 8-16,4 10-13 0,3-3 13 0,-11-3 0 15,4 6 0-15,-7 0 0 0,0 0 0 0,0 0 0 16,0 0 0-16,0 0 0 0,0 0 0 0,0 0 0 16,0 0 0-16,0 0-9 0,0 0 9 0,7 6 0 15,-7-6-9-15,7 9 9 0,-3-5 0 0,-4 5 0 16,3 0 0-16,-3 7 8 0,0-7-8 0,0 1 0 16,0-1 0-16,0 7-11 0,-3-13 11 0,3 6 0 0,0 4 0 15,0-4 0-15,0 4 0 0,-4-13 0 0,4 9 0 0,0 1 0 16,0 2-8-16,4-9 0 0,-4-3 0 0,3 10 0 31,1-1-148-31,-4-9-28 0,4 7-7 0</inkml:trace>
  <inkml:trace contextRef="#ctx0" brushRef="#br0" timeOffset="38755.48">7098 5642 1321 0,'0'0'58'0,"-7"0"13"0,7 0-57 0,-7 4-14 0,-4-4 0 0,4 0 0 15,7 0 8-15,0 0-8 0,0 0 11 0,0 0-11 16,0 0 0-16,-3 6 0 0,3-6 0 0,-7 3-12 16,3 3-5-16,-3 0-1 0,3-2 0 0,1 5 0 15,3-3 5-15,-7 4 1 0,0-7 0 0,3 6 0 16,-3 7 12-16,4 0 0 0,-4-4 0 0,-7 4 0 16,3 3 29-16,-3-1 3 0,0 8 0 0,0-1 0 15,-4-3 0-15,4 3 1 0,-4-7 0 0,-3 8 0 16,3-8 2-16,1 1 0 0,-1 0 0 0,4 3 0 15,-4-3-7-15,4-7 0 0,11 4-1 0,-11 0 0 16,7-4-3-16,3-2-1 16,-7 5 0-16,8 1 0 0,3-7-15 0,0 4-8 0,0 3 10 0,0-7-10 15,0 10 9-15,0-10-9 0,0 7 8 0,0-7-8 16,0 7 0-16,-4-3 0 0,4-4 8 0,-3 0-8 0,-1 1 0 16,4-4 0-16,-7 3 0 0,4 1 0 0,3-10 0 15,0 0 0-15,-11 0 0 0,11 0 0 0,0 0 0 0,0 0 0 16,-7 0 0-16,4-10 0 0,3 1 20 0,-4 0 6 15,4 2 1-15,0-2 0 0,4-4 15 0,-4-2 3 16,3 5 1-16,1-5 0 0,-1-4-30 0,1 6-7 16,3-2-1-16,-4-1 0 0,4 3-8 0,-7-2 0 15,7-1 0-15,-7 7 0 0,0-1 0 0,0 1 0 16,0-1 0-16,-3 1 0 0,3 3 0 0,-4 3 0 16,4 3-12-16,0 0 12 0,0 0-16 0,0 0 4 15,0 0 0-15,0 0 1 0,0 0-3 0,0 0-1 0,0 0 0 16,0 0 0-16,0 0 15 0,0 9-9 0,0 0 9 15,-7 1-8-15,4-4 8 0,3 3 0 0,0 1 0 0,0-1 0 16,0 7 0-16,-7-3 0 0,3-4 8 0,1 7-8 16,3-1 17-16,-4-2-1 0,1 6 0 0,3-4 0 15,-4 1-16-15,4-3 0 0,0-4 0 0,0 0 0 16,-7 1 0-16,14 2 0 0,-7-9 0 0,0-3 0 16,0 0-11-16,4 10-2 0,-1-1-1 0,4-9 0 15,4 0 2-15,-1 0 0 0,-3 0 0 0,4 0 0 16,3 0-21-1,-3-3-4-15,6-3-1 0,-6 6 0 0,3-10-9 0,-3 7-1 16,3-3-1-16,-4 0-453 0,1 3-90 0</inkml:trace>
  <inkml:trace contextRef="#ctx0" brushRef="#br0" timeOffset="39385.11">7394 5655 403 0,'0'0'36'0,"-3"-3"-36"0,-1 3 0 16,-6-6 0-16,3 12 300 0,-1-6 54 0,8 3 10 0,-14 3 3 15,7-6-313-15,-3 10-62 0,-1-1-13 0,1 0-3 16,-5 7 13-16,1-3 3 0,0 9 0 0,0-10 0 15,4 7-5-15,-5-3-1 0,5 9 0 0,-8-6 0 16,8-1 14-16,3 7 0 0,-8-6 0 0,5 0 0 16,-1 0 0-16,-3 6 0 0,4 0 0 0,-5-6 0 15,5 6 0-15,-8-3 0 0,8-3 0 0,-4 6 0 16,3-6-13-16,4-4 3 0,-11 10 1 0,11-6 0 16,-3 0 9-16,-1 0 12 0,4-4-2 0,0-5-1 15,0 6 0-15,0-4 0 0,0-6 0 0,3 4 0 16,1-7-1-16,-1 6 0 0,4-9 0 0,0 0 0 15,0 0-8-15,0 0 12 0,0 0-12 0,0 0 12 16,0 0-12-16,0 0 8 0,0 0-8 0,4-9 8 16,-4 0-8-16,3-1 0 0,-3 1-12 0,4-7 12 15,-1 7 0-15,-3-1 0 0,0 1 0 0,0-1 0 0,0 1 0 16,0 0 0-16,0-1 0 0,0 4 0 0,-3-3 12 16,3 5-2-16,-4-2-1 0,4 6 0 0,0 0 14 0,0 0 2 15,0 0 1-15,0 0 0 0,0 0-26 0,0 0 8 16,0 0-8-16,0 0 0 0,0 0 0 0,0 0-20 15,0 0 3-15,0 0 1 0,0 0 0 0,0 0 0 16,0 0 0-16,0 0 0 0,0 0 7 0,0 0 9 16,0 0-13-16,7 10 5 0,-7-4 8 0,4 3 0 15,-4-6 0-15,3 7-8 0,-3 2 8 0,0-2 12 16,4-1-2-16,3-6-1 0,-7 7 4 0,0-4 1 16,3 3 0-16,1 1 0 0,0-1-14 0,-1-3 0 15,1-2 8-15,3 5-8 0,-4-9 0 0,-3 0 0 0,0 0 0 16,4 9 0-16,-4-9-12 0,0 0-6 0,0 0-1 15,3 0 0 1,-3 0-32-16,0 0-6 0,0 0-2 0</inkml:trace>
  <inkml:trace contextRef="#ctx0" brushRef="#br0" timeOffset="39969.49">7507 5699 115 0,'0'0'0'0,"0"0"10"16,0 0-10-16,0 0 0 0,0 0 0 0,0 0 0 0,0 0 306 0,0 0 59 16,0 0 12-16,0 0 3 0,0 0-304 0,0 0-61 15,0 0-15-15,0 9 0 0,-10-3 0 0,6 4 0 16,-3-1 8-16,3 1-8 0,-3 9 0 0,0-10 0 15,0 7 0-15,0 2 0 0,0 1 0 0,0-3 0 16,0 3-8-16,-4 6 8 0,-3 0 0 0,4-3 12 16,3 3-1-16,-7 3-1 0,-1-3 2 0,1 0 0 15,4-3 0-15,-8 3 0 0,1-6-1 0,-1 6 0 16,0-6 0-16,4 0 0 0,4 0 4 0,-5-4 1 16,5 1 0-16,-1-3 0 0,1-4 8 0,3 7 1 15,3-7 1-15,1-3 0 0,-4 4-10 0,7-10-3 16,0 0 0-16,-4 3 0 0,0 6-5 0,1 1-8 15,3-10 11-15,-7 12-11 0,0-2 0 0,3-1 0 16,-3-6 0-16,0 7 0 0,0-4 0 0,7-6 0 0,-3 3 0 16,-8 3-12-16,4 4 12 0,0-4 0 0,-4-3 0 0,11-3-9 15,-7 0 9-15,7 0 11 0,0 0-3 0,0 0 0 16,-7 0 0-16,7 0-8 0,0-9 12 0,0-1-4 16,0 1 5-16,4 3 1 0,3-7 0 0,0 4 0 15,0-7-14-15,0 0 0 0,0 7 0 0,4-4 0 16,-4-2 0-16,0 5 0 0,3 1 0 0,-6 3 0 15,3-4 0-15,-4 7 0 0,-3 3 0 0,0 0 0 16,0 0 0-16,0 0 0 0,0 0 0 0,0 0 0 16,0 0 0-16,0 0 0 0,11 3 8 0,0 3-8 15,-4-2 0-15,3 2 0 0,-3-3 0 0,4 3 0 16,-4 1 0-16,3-4 0 0,1 6 0 0,-4-3 0 16,0-2 0-16,4 5 0 0,-4-3 0 0,3-3 0 15,-3 4-36-15,4 2-3 0,0-9-1 0,3 6-760 16</inkml:trace>
  <inkml:trace contextRef="#ctx0" brushRef="#br0" timeOffset="48810.62">23830 754 230 0,'0'0'20'0,"0"0"-20"0,0 0 0 0,0 0 0 15,0 0 244-15,0 0 44 0,0 0 8 0,0 0 3 16,0 0-172-16,0 0-35 0,-3 0-6 0,3 0-2 16,0 0-10-16,0 0-2 0,-7 0-1 0,7 0 0 15,0 0-8-15,0 0-2 0,-7 9 0 0,7-9 0 16,-8 0 5-16,5 9 1 0,-4-2 0 0,3-4 0 16,-3 3-14-16,4-3-2 0,-4 7-1 0,0-4 0 15,-4 3-36-15,0 10-14 0,1-9 11 0,-1 5-11 16,-3 4 9-16,0 0-9 0,0 0 8 0,-4 6-8 15,1-6 0-15,-1 6 8 0,0 0-8 0,-3-3 0 16,0 3 0-16,-4 3 0 0,1-3 0 0,-5 0 0 16,1-6-17-16,4 6-9 15,-5-6-2-15,8 0 0 0,0 0-38 0,0-4-8 0,3-12-2 0,4 10 0 16,0-10-156-16,3-3-31 0,-13 0-6 0,6-3-2 16</inkml:trace>
  <inkml:trace contextRef="#ctx0" brushRef="#br0" timeOffset="49063.94">23319 816 2052 0,'0'0'91'0,"0"0"18"0,0 0-87 0,0 0-22 16,0 0 0-16,0 0 0 0,0 0 0 0,0 10 0 0,0-1 0 0,7-3 8 16,3-2 9-16,1 11 3 0,-1-5 0 0,1-1 0 15,3 7-7-15,4-4-1 0,-4 4 0 0,0 3 0 16,0 0 16-16,4-4 4 0,-4 4 0 0,0 6 0 15,4-6-17-15,-4 0-3 0,3 0-1 0,-3 3 0 16,4 0-11-16,-4-4 10 0,0-5-10 0,4-1 10 16,-4 7-10-16,4-9 0 0,-4 5 0 0,3-5 0 31,1-4-36-31,0-3-8 0,-1 7-3 0,1-4 0 16,0-6-171-16,-1 3-34 0</inkml:trace>
  <inkml:trace contextRef="#ctx0" brushRef="#br0" timeOffset="49309.23">24024 1067 2286 0,'0'0'50'0,"0"0"10"0,0 0 3 0,4 7 1 0,-4 2-51 0,0 0-13 15,3 1 0-15,1 9 0 0,-4-4 0 0,3 1 9 16,1 6-9-16,-4-6 8 0,0 2-8 0,0 1 0 16,3-3 0-16,-3 3 0 0,0-1-11 0,0-2-1 15,4-3 0-15,-4 2 0 16,3 4-120-16,-3-3-25 0,4-7-5 0,-1 7-677 0</inkml:trace>
  <inkml:trace contextRef="#ctx0" brushRef="#br0" timeOffset="49824.25">23887 2014 864 0,'0'0'38'0,"0"0"8"0,-4 0-37 0,-3 0-9 16,3 0 0-16,-3 0 0 0,0 0 184 0,-3 0 34 0,3 7 7 0,0-1 2 15,0-3-106-15,0 3-21 0,-4-3-4 0,0 7 0 16,1-1-26-16,-4 1-5 0,3 2-1 0,-3 1 0 15,-4 2-40-15,4-2-9 0,-3 3-2 0,-1 2 0 16,0 7 9-16,1-9 2 0,3 6 0 0,-4-6 0 16,-3-4-24-16,3 4 0 0,-3 3-10 0,3-4 10 15,-3-5-12-15,0 9 12 0,0-10-12 0,3 7 12 32,1-13-128-32,-1 13-20 0,-3-10-3 0,0 3-738 0</inkml:trace>
  <inkml:trace contextRef="#ctx0" brushRef="#br0" timeOffset="50063.95">23407 2039 2386 0,'0'0'52'0,"0"0"12"0,0 0 1 0,0 0 3 15,0 0-55-15,0 16-13 0,3-13 0 0,1 7 0 0,3 2 14 0,0-2 0 16,4 2 0-16,-4-3 0 0,3 1 4 0,1 12 1 15,-1-10 0-15,1 13 0 0,3-9-19 0,-3 6-9 16,3-6 1-16,-4 3 0 0,1-1-1 0,3 7 0 16,-3-9 0-16,-1 6 0 15,4-6-35-15,-3-4-8 0,-1 4 0 0,1 3-1 16,0-10-134-16,-1 1-26 0,1 5-6 0,-1-5-317 16,5-1-63-16</inkml:trace>
  <inkml:trace contextRef="#ctx0" brushRef="#br0" timeOffset="50526.48">23982 2431 288 0,'0'0'25'0,"0"0"-25"0,0 0 0 0,-4-3 0 0,4 3 368 0,0 0 69 15,-7-6 14-15,7 0 2 0,0 2-315 0,7-2-63 16,-3 3-13-16,3-3-2 16,3-4-7-16,-2 1-1 0,2 6 0 0,4-3 0 0,0-1-14 0,0 4-3 15,-3-3-1-15,3 3 0 0,0 3-11 0,-3-10-3 16,3 4 0-16,-3 6 0 0,3 0-12 0,-4-9-8 15,1 9 10-15,-1 0-10 0,-3 0 0 0,4 0 8 16,-11 0-8-16,0 0 0 0,0 0 0 0,4 9 0 16,-4-9 0-16,3 6 0 0,-6 4-12 0,-1-1 12 15,1 1-12-15,-5-1 12 0,1 0 0 0,-3 7 0 16,-4-3 0-16,3-1 0 0,1 1 0 0,-5 2 0 16,1-2 0-16,0-4 0 15,4 7 8-15,-4 3 8 16,6-10 1-16,1 1 1 0,4 5-1 0,-1 4 0 15,1-9 0-15,3-1 0 0,3 7-17 16,1-1 0-16,6-2 0 0,-2 3 0 0,2-13 0 0,1 9 0 0,3-2 0 0,0 2-9 16,-4-6-65-16,8 4-13 0,0-7-2 0,3 3-984 0</inkml:trace>
  <inkml:trace contextRef="#ctx0" brushRef="#br0" timeOffset="51889.31">24945 1074 345 0,'0'0'31'0,"0"0"-31"16,0 0 0-16,0 0 0 0,0 0 200 0,0 0 35 15,0 0 6-15,0 0 2 0,0 0-110 0,0 0-21 16,0 0-5-16,0 0-1 0,0 0-32 0,0 0-6 16,0 0-2-16,0 0 0 0,0 0-24 0,0 0-5 15,0 0-1-15,0 0 0 0,0 0-12 0,0 0-4 16,0 0 0-16,0 0 0 0,3 3 7 0,-3-3 1 0,8-3 0 15,-1 6 0-15,-4-3 9 0,4 0 3 0,-3 0 0 16,6 0 0-16,1 0-7 0,-1 0-1 0,-3 0 0 0,8 0 0 16,-1-3 5-16,0 3 1 0,-4 0 0 0,5 3 0 15,-5-3-7-15,4 6-2 16,0-6 0-16,0 3 0 0,1-3-6 0,-1 0-2 0,0 6 0 16,3-6 0-16,1 0-21 0,0-6-8 0,6 6 0 0,1-9 0 15,3 6 8-15,4 3 0 0,10-7 0 0,1-2 8 16,3-4 3-16,-1 1 1 0,1 2 0 0,-3 7 0 15,2-6-12-15,-2-7 10 0,-4 7-10 0,-1-1 10 16,5 1 5-16,3-1 1 0,-4-5 0 0,4 5 0 16,-4 1-4-16,-3 3 0 0,0-7 0 0,0 4 0 15,-4 2-12-15,0-11-10 0,-7 15 2 0,4-10 0 16,-4 4 18-16,-3 5 4 0,0-2 1 0,3-3 0 16,-3-4-15-16,3 1 0 0,-3 2 0 0,3 1 0 15,0 6 0-15,-3-13 0 0,-1 7 0 0,1 6 0 16,-4-4 0-16,-3 1 0 0,3 3 0 0,-3-3 0 0,-4 2-25 15,0 4 1-15,-4 0 1 0,-2 4 0 16,-1-4-101-16,-7 0-20 16,0 0-4-16,0 0-944 0</inkml:trace>
  <inkml:trace contextRef="#ctx0" brushRef="#br0" timeOffset="52581.61">25139 1973 403 0,'0'0'36'0,"0"0"-36"0,0 0 0 0,0 0 0 0,0 0 233 0,0 0 40 16,0 0 8-16,0 0 2 0,0 0-195 0,0 0-38 15,0 0-8-15,0 0-2 0,0 0-12 0,0 0-4 16,0 0 0-16,7-6 0 0,0 6 20 0,0-3 3 16,0 3 1-16,4-12 0 0,-4 8-7 0,0-2-1 15,3 3 0-15,5-3 0 0,-1-7 4 0,0 4 0 16,0-4 0-16,4 1 0 0,3-4 1 0,3 3 1 16,5-8 0-16,6 8 0 0,0-12 13 0,0 0 2 15,4 6 1-15,-3-16 0 0,6 7-30 0,-3 3-7 16,3-3-1-16,-3 0 0 0,3 3-24 0,0-10 0 15,4 7 0-15,0 6 0 0,0-9 14 0,0 9-2 16,0-3-1-16,-4-1 0 0,4 8-11 0,-7-1-16 16,-4 0 4-16,0 3 1 0,-3-2 11 0,-4 2 16 15,4-3-4-15,-7 0-1 0,-1-6-11 0,5 6-16 16,-5 1 4-16,5-8 1 0,-1 1 35 0,0 7 6 0,0-1 2 16,-3 0 0-16,-7 3-20 0,3-12-3 0,0 12-1 0,0-2 0 15,-3-1-8-15,-1 0 8 0,1 3-8 0,-4-3 8 16,4 10 0-16,-8-7 0 0,-3 7 0 0,4-1 0 15,0 1-8-15,-8 0 0 0,4 6 0 0,-3-4 0 16,-1 7 0-16,-3 0 0 0,0 0 0 0,0 0 0 16,0 0-14-16,0 0-5 0,-7-6-1 0,7 6 0 15,-7 0-25 1,4 6-6-16,3-6-1 0,-11 0 0 0,4 7-30 16,-4-4-6-16,4-3-2 0,7 0 0 0,0 0-166 0,-10 0-34 15,-8 9-6-15,18-9-2 0</inkml:trace>
  <inkml:trace contextRef="#ctx0" brushRef="#br0" timeOffset="54426.48">27115 431 1440 0,'0'0'64'0,"0"0"12"0,-4 0-60 0,0-7-16 15,1 7 0-15,3 0 0 0,-4-9 92 0,-3 9 15 16,0 0 3-16,7 0 1 0,-7 0-30 0,4 0-5 0,-4-9-2 0,3 9 0 16,1 9-40-16,-4-9-8 0,-4 0-2 0,4 9 0 15,0-9-13-15,3 7-3 0,1-4-8 0,-1 3 12 16,4-6 8-16,-3 3 0 0,-4 7 1 0,7-4 0 16,-4 3 15-16,4-9 4 0,-3 10 0 0,3-1 0 15,-4-3 8-15,4-6 1 0,0 0 1 0,0 0 0 16,-3 4 6-16,3-4 2 0,0 0 0 0,-4 6 0 15,4-6-20-15,-3 3-4 0,-1 3-1 0,4-6 0 16,0 0-16-16,0 0-3 0,-4 0-1 0,4 0 0 16,-7 6-13-16,7-2 0 0,-3 5 0 0,3-9 0 15,0 0 0-15,0 0 0 0,-4 0 0 0,1 9 0 16,-1-2 0-16,4-7 0 0,0 0 0 0,0 3 0 16,-3 6 13-16,3-2-3 0,0-7-1 0,0 3 0 15,-4 3 0-15,1 0 0 0,6-3 0 0,-6 7 0 16,3-1-9-16,0-3 10 0,0 7-10 0,0-1 10 15,3 1-10-15,-3 3 0 0,0 3 0 0,0-1 0 0,0 7 0 16,0 1 0-16,-3 2 0 0,3-6 0 0,-4 12 0 16,4 1 0-16,-3-1 0 0,3-6 0 0,-4 1 0 15,4-4 0-15,-3 9 0 0,3-15 0 0,-4 9 0 16,4-3 10-16,0-6-1 0,0 6 0 0,-3-9 6 0,3 6 1 16,-4-6 0-16,4-4 0 0,-4 4-4 0,4 3-1 15,-3-10 0-15,-1 0 0 0,4 4-11 0,0-4 12 16,-3-6-12-16,3 7 12 0,0-10-12 0,0 9 8 15,0-9-8-15,0 0 8 0,0 0-8 0,0 0 8 16,0 0-8-16,0 0 8 0,0 0-8 0,0 0 12 16,0 0-12-16,0 0 12 0,0 0-12 0,0 0 10 15,0 0-10-15,0 0 10 0,0 0-10 0,0 0 8 16,-7 7-8-16,3-7 8 0,4 0-8 0,0 0 0 16,0 0 9-16,0 0-9 0,0 0 8 0,0 0-8 0,0 0 10 15,0 0-10-15,0 0 0 0,0 0 8 0,0 0-8 0,0 0 0 16,7-10 0-16,0 4 0 0,0 6 0 15,4-10 0-15,3 10 0 0,0-9 0 0,7 9 0 16,1-3 0-16,-1 3 0 0,7 0 0 0,-3-6 0 0,3 6 0 16,7-7 0-16,4 7 0 0,3 0 0 0,-3-3 0 15,0 3 0-15,0 0 0 0,0-9 0 0,-4 9 0 16,4-6 0-16,-1-4 0 0,8 1 0 0,4 6 0 16,-8-10 0-16,0 13 0 0,4-9 0 0,-7 9 0 15,-4 0 0-15,-6-3 0 0,-1 3 0 0,-4-7 0 16,1 7 0-16,0-3 0 0,-8-3 0 0,5 6 0 15,-1 0 0-15,0-10 0 0,0 7 0 0,4-3 0 16,0 3 0-16,-1-3 8 0,1-1-8 0,-4 4 0 0,0-3 0 16,-3 3 0-16,-4-3 8 0,0 6-8 0,4-10 0 0,-4 7 0 15,-4-3 8-15,5 6-8 0,-1-3 0 16,0-4 0-16,-4 1 0 0,4 6 0 0,-3-3 0 0,0 3 0 16,-1-6 8-16,1 6-8 0,-4-3 0 0,3 3 0 15,-10 0 0-15,8 0 0 0,2-7 0 0,-10 7 0 16,7 0 0-16,-7 0 0 0,7-9 0 0,-7 9 0 15,0 0 0-15,0 0 0 0,4-10 0 0,-4 10 12 16,3-3-3-16,1-3-1 0,-4 0-8 0,0-4 0 16,0 1 0-16,0 6 0 0,-4-13 12 0,1 7-4 15,-1-7 0-15,1 7 0 0,-4-10-8 0,3 0 0 16,-3 3 0-16,0 4 0 0,0-13 8 0,3 0 0 16,-3 6 0-16,4-6 0 0,-1 3-8 0,1-3 0 0,-4-4-12 15,3 4 12-15,4-3 0 0,0-6 0 0,-3 9 0 0,3-4 12 16,-4 11-12-16,4-1 0 0,0-6 0 0,-3 0 0 15,-1 6 0-15,1-6-11 0,3 12 3 0,0-3 0 16,0-6 8-16,0 10 0 0,-4-1 0 0,4-2 0 16,-4 2 0-16,4 1 0 0,0 2 0 0,-3 7 0 15,3-6 0-15,0 2 0 0,0-2 0 0,0 9 0 16,3-9-8-16,-3 9 0 0,0-4 0 0,0 4 0 16,0 0 8-16,0 0 0 0,0-6 0 0,0 0 8 15,4 6-8-15,-4-3 0 0,4-4 0 0,-4 4-8 16,0 3 8-16,0-6-13 0,0 6 5 0,0 0 8 15,0 0 0-15,0 0 0 0,0-9 0 0,0 9 12 16,0 0-12-16,-8 0 8 0,8 0-8 0,-3 0 8 0,-4 0-8 16,0 0 0-16,0 0 0 0,0 0 0 15,-4 9-11-15,4-9-1 0,-3 0 0 0,2 6 0 0,-2-6 12 16,3 0-8-16,7 0 8 0,0 0-8 0,0 0 8 0,0 0 0 16,-14 3 0-16,-4 4 0 0,4-7 0 0,0 0 0 15,0 0 0-15,3 3 0 0,-6-3 0 0,2 0 0 16,1 0 0-16,0 0 8 0,-3 6-8 0,2-6 0 15,-2 0 0-15,3 6 0 0,-4-2 0 0,0-4 0 16,4 0 0-16,-3 9 8 0,-1-9-8 0,-3 0 0 16,0 9 0-16,-8-9 0 0,-2 0 11 0,-5 0-3 15,1 7 0-15,-4-7 0 0,1 0-8 0,-1 3 0 16,0 3-10-16,4-6 10 0,3 0 0 0,4 3 0 16,-1-3 0-16,5 6 0 0,-1-2 0 0,0-4 0 15,4 0 0-15,0 6 0 0,0-6 0 0,0 6 0 0,3-3 0 0,4-3 10 16,-4 0-10-16,8 0-11 0,-4 0 3 0,3 10 0 15,0-10-13-15,1 0-3 0,-1 0 0 16,4 0 0 0,0 0-26-16,0 0-6 0,0 0 0 0,0 0-1 15,0 0-70-15,0 0-13 0,3 0-4 0,-3 0 0 16,4 0-76-16,3 0-16 0</inkml:trace>
  <inkml:trace contextRef="#ctx0" brushRef="#br0" timeOffset="56521.37">28494 308 1209 0,'0'0'108'0,"0"0"-87"0,0 0-21 0,0 0 0 15,0 0 87-15,0-9 13 0,0 9 2 0,0 0 1 16,0 0-41-16,0 0-8 0,0 0-2 0,0 0 0 16,0 0-16-16,0 0-3 0,0 0-1 0,0 0 0 0,0 0 5 15,0 0 1-15,0 0 0 0,0 0 0 16,0 0 12-16,0 0 2 0,0 0 1 0,3 9 0 0,1-2-1 16,-4 5 0-16,0-2 0 0,0 5 0 0,3 4-6 0,-3-3-2 15,0-7 0-15,0 19 0 0,0-9-16 0,0 6-3 16,0 10-1-16,0-7 0 0,0 7-8 15,0 2-3-15,4-12 0 0,-4 13 0 0,0-4-1 0,0-5-1 16,4 5 0-16,-4-6 0 0,-4 7-3 0,8-7 0 16,-4 6 0-16,0-8 0 0,0 2-8 0,0-3 12 15,0 3-12-15,0-3 12 0,3-6 1 0,-3 9 1 16,0-9 0-16,0-3 0 0,0 9 0 0,0-13 0 16,-3 4 0-16,3 3 0 0,0-13 2 0,0 4 1 15,0-7 0-15,-4 6 0 0,4-3-1 0,0-6 0 16,0 0 0-16,0 0 0 0,0 10-5 0,0-10-2 0,0 0 0 15,0 0 0-15,0 0-9 0,-4 9 10 0,4-9-10 0,0 0 10 16,0 0-10-16,-7 0 0 0,7 0 0 16,0 0 8-16,0 0 1 0,0 0 0 0,0 0 0 0,0 0 0 15,0 0 0-15,0 0 0 0,0 0 0 0,0 0 0 16,0 0 0-16,0 0 0 0,11 10 0 0,0-10 0 16,-1 0-9-16,1 0 12 0,3 0-12 0,0-10 12 15,7 10-12-15,0-9 0 0,4 9 0 0,3-10 0 16,0 4 0-16,4 3 0 0,-4-3 0 0,4 3 0 15,3-7 0-15,-3 4 0 0,0 6 0 0,0-10 0 16,3 1 0-16,-3 6 0 0,-1-3 0 0,8-1 0 16,-3 4 0-16,6-6 0 0,4 3 0 0,-7-4 0 15,-4 10 0-15,0 0 0 0,-3 0 0 0,-4 0 0 0,0-3 0 16,-3 3 0-16,-4 0 0 0,-3-6 0 16,3 6 0-16,-7-10 0 0,0 10 0 0,-3 0 8 0,-1-6-8 15,1-3 0-15,0 6 9 0,-4-4-9 0,0 7 0 0,0-9 9 16,-4-1-9-16,4 7 0 0,-3-3 9 0,3 0-9 15,0-4 0-15,0-2 9 0,0 6-9 0,0-13 8 16,-3 9-8-16,3 4 8 0,0-7 0 0,0-2 0 16,-4 2 0-16,4-2 0 0,-3-1 3 0,-4-3 0 15,3 0 0-15,1 4 0 0,-4-4-2 0,0-6 0 16,0 3 0-16,-4-6 0 0,1-4-9 0,3-2 8 16,0-4-8-16,-4 4 8 0,4-4-8 0,0 3 0 15,0-8 0-15,0 5 0 0,0 3 0 0,0 1 0 16,0 6 0-16,0-1 0 0,0 4 0 0,0-3 0 0,0 9 0 15,0 4 0-15,4-10 0 0,-4 12 0 0,0-3 0 16,0 7 0-16,-4-4 0 0,4 1 0 0,0 9 0 0,0-7 0 16,-3 10 0-16,3 0-11 0,0 0 11 0,0 0-8 15,0 0 8-15,0 0-8 0,0 0 8 0,0 0-8 16,-7 0 8-16,7 0 0 0,-7 3 0 0,0 4 0 16,0-4 0-16,3-3 0 0,-3 6 0 0,0-6 0 15,0 6 0-15,3-2 0 0,-3-4 0 0,0 9 0 16,-3-9 0-16,3 0 0 0,-4 0 0 0,-3 9 0 15,3-9 0-15,-6 0 0 0,-1 7 0 0,-3-7 0 16,-4 0 0-16,1 9 11 0,-8-9-3 0,4 3 0 16,-1 3-8-16,-6-2 0 0,3 2 0 0,1 0 0 15,-1-3 0-15,0 7 0 0,0-10 11 0,4 9-11 16,0-9 17-16,3 6-2 0,0-6-1 0,-6 0 0 16,-1 0-2-16,0 0 0 0,-3-6 0 0,0 6 0 0,3 0-1 15,-3-9-1-15,-1 9 0 0,5 0 0 0,-1 0-10 16,0 0 0-16,7-10 0 0,1 10 0 0,-1 0 0 15,7 10-9-15,1-10 9 0,-1 0-13 16,4 0-79-16,0 0-16 0,3 0-4 0,4 9-844 16,0-9-170-16</inkml:trace>
  <inkml:trace contextRef="#ctx0" brushRef="#br0" timeOffset="58381.21">24991 1255 172 0,'0'0'16'0,"0"0"-16"0,0 0 0 0,0 0 0 15,0 0 300-15,0 0 58 0,0 0 11 0,0 0 3 0,0 0-243 0,0 0-48 16,0 0-9-16,0 0-3 0,0 0 17 0,0 0 3 15,0 0 1-15,0 0 0 16,-11 0-34-16,11 0-6 0,0 0-2 0,0 0 0 0,-3-3-28 0,3 3-5 16,0-9-2-16,0 3 0 0,0 6 10 0,3-10 1 15,1 1 1-15,3 9 0 0,3-3-5 0,-3-4-2 16,0 7 0-16,4-6 0 0,3 6 1 0,-3 0 0 16,-1 0 0-16,4 6 0 0,-3-6 0 0,3 0 0 15,0 7 0-15,0-4 0 0,0 6-4 0,-3-9-1 16,3 10 0-16,0-4 0 0,0 3-5 0,1-6-1 15,-5 10 0-15,8-10 0 0,-1 6 0 0,8 1-8 16,3 6 12-16,1-13-4 0,6 6 0 16,0-3-8-16,4 10 12 15,-4-3-4-15,4 2-8 0,-4 1 0 0,1-4 0 16,-1 7 0-16,-3 0 0 0,-1-3 12 0,1 9-12 0,0 0 12 0,-4-3-12 0,4 3 0 0,-4 0 0 16,7 3 0-16,-7 1 0 0,8-4 0 0,3 3 0 0,-8-3 8 15,1 3 1-15,-7 7 0 0,7-10 0 0,-4 3 0 16,0-3-9-16,0-3 10 0,0 3-10 0,-3-6 10 15,0 9 0-15,-1-6 0 0,5 0 0 0,-5-3 0 16,-2 3 16-16,9 0 3 0,-2-7 1 0,2 1 0 16,1-3-30-16,0-4 0 0,0 7 0 0,-4-4 0 15,0 1 0-15,-3-1 0 0,3 4 0 0,-3-3 0 16,-4 2 8-16,0 4-8 0,-3-3 0 0,-1-4 9 16,-6 4-9-16,3-7 0 0,-7 7 0 15,4-3 8-15,-8-1-8 0,4 1 0 0,-7-4 0 0,0 1 0 16,0-1-32-16,0-3-4 15,0-6-2-15,0 0 0 0,-3 3-127 0,3-3-26 16,0 0-5-16,0 0-523 0,0 0-105 0</inkml:trace>
  <inkml:trace contextRef="#ctx0" brushRef="#br0" timeOffset="59378.64">25125 2080 1839 0,'0'0'40'0,"0"0"9"0,-4 0 2 0,-3 3 1 0,7-3-42 0,0 0-10 0,-10 0 0 0,10 0 0 16,0 0 53-16,-11 0 9 0,1 0 2 0,10 0 0 15,0 0-20-15,0 0-3 0,0 0-1 0,0 0 0 16,0 0-19-16,0 0-4 0,0 0-1 0,0 0 0 16,0 0 4-16,10 0 0 0,-3 0 0 0,4 0 0 15,-1 7 16-15,1-7 3 0,3 3 1 0,0-3 0 16,-3 0-26-16,3 9-5 0,0-9-1 0,4 0 0 16,-1 6 7-16,4 4 1 0,4-10 0 0,3 3 0 15,4 3 16-15,0-3 4 0,3 4 1 0,4-1 0 16,0-3-17-16,-1 6-4 0,1 1-1 0,0-4 0 15,-4 3-6-15,1-5-1 0,-1 8 0 0,-3-2 0 16,6-7-8-16,-2 6 0 0,-1-3 0 0,4 4 0 0,0-10 10 16,-1 3 0-16,5 3 0 0,-4-3 0 0,-4 4-10 15,4 2 0-15,-8-3 0 0,5-3 8 0,-8 7 20 16,4-4 3-16,-4-3 1 0,4 3 0 0,-4-2-32 0,0 2 0 16,0 0 0-16,1-3 0 0,-5 4 0 0,8-4 0 15,-4 6 0-15,-3-3 0 0,-4 4 0 0,0-7 0 16,-3 6 0-16,3-2 0 0,-3-7 0 0,-1 9 11 15,-3-3-2-15,4-3 0 0,-4 7-9 0,4-10 0 16,-8 6 0-16,5-6 0 0,-1 3 0 0,0 3 8 16,-4-6-8-16,4 0 8 0,1 0-8 0,-5 0 0 15,4 0 0-15,-3 0 0 0,-1 0 0 0,-3 4 0 16,4-4 0-16,0 0 8 0,-1 0 0 0,1 0-8 0,-4 0 12 16,0 0-4-16,3 0-8 0,-6 6-9 0,-4-6 9 15,7 0-13-15,-7 0-6 0,0 0-1 0,0 0 0 0,4 9 0 31,3-2-102-31,-7-7-21 0,0 3-4 0,-4 6-629 0,4-9-125 0</inkml:trace>
  <inkml:trace contextRef="#ctx0" brushRef="#br0" timeOffset="60612.09">26949 1898 1969 0,'0'0'43'0,"0"0"9"0,0-3 1 0,0 3 3 0,0 0-44 0,0 0-12 15,0 0 0-15,0 0 0 0,0 0 51 0,0 0 8 16,0 0 1-16,0 0 1 0,0 0-3 0,0 0-1 16,0 0 0-16,0 0 0 0,0 0-19 0,0 0-4 15,0 0-1-15,0 9 0 0,7 7-8 0,-4 3-1 16,-3-6-1-16,7 2 0 0,-3 10-15 0,-1-3-8 16,4 13 8-16,1-4-8 0,-1-9 0 0,0 6 8 0,0 7-8 0,0-1 0 15,0 1 0-15,0 2 0 0,-4-8 0 0,4 11 8 16,-3-2 2-16,-1-4 1 0,5 4 0 0,-5-3 0 15,4 2 10-15,-3-2 3 0,-1-7 0 0,1 6 0 16,-1 1-13-16,-3-7-3 0,0 7 0 0,0-1 0 16,0-9 0-16,-3 3 0 0,-1-6 0 0,-3 4 0 15,4-8 8-15,-1 7 0 0,-3-6 1 0,0-3 0 16,0-4 4-16,0 4 1 0,3 3 0 0,-3-13 0 16,4 4-10-16,-1-7-3 0,1 3 0 0,3-6 0 15,-7 0 4-15,7 0 1 0,-7 0 0 0,7 0 0 16,-4-6 21-16,-3-4 4 0,3 1 1 0,4 0 0 15,0 5-40-15,0 4-10 0,0-9-1 0,0-4 0 16,4 13 11-16,-4 0 0 0,4-9 0 0,-4 9 0 16,7-3 0-16,-7 3 0 0,7-6 0 0,0 2 0 0,3-2 0 0,1 6-8 15,-1 0 8-15,5 0 0 0,2 0 0 16,1 0-8-16,-4 0 8 0,7 0 0 0,4 0-16 16,-1 0 1-16,1 0 1 0,0 0 0 0,7-9 14 0,-4 9 0 15,-3 0 0-15,3-3 0 0,0-4 0 16,0 7 0-16,0-3 0 0,1-3 0 0,2 6 0 0,8-6 0 15,4 6 0-15,-1 0-9 0,0 0 9 0,1-3 16 16,-1 3-4-16,0 3-1 0,-7-3-11 0,1 6 0 16,-8-6 0-16,4 6 0 0,-1-3 0 0,1 4 0 15,-4-4 0-15,4-3 0 0,0 9-10 0,3-9-1 16,-3 0 0-16,-4 0 0 0,-7 6 11 0,-3-2 0 16,3-4 0-16,-7 0 0 0,0 0 0 0,-3 0 0 0,0 0 0 15,-1 0 8-15,-3-4 16 0,-7 4 4 0,7 0 1 16,-3-6 0-16,3 6-21 0,-7 0-8 0,0 0 0 0,0 0 9 15,3-9-9-15,1-1 12 0,-4 7-12 16,0-3 12-16,0 0-12 0,0-4 0 0,0 7 0 16,0-3 8-16,3-3 0 0,-3-1 0 0,0 1 0 0,4 2 0 15,-4-5 2-15,3 2 0 0,1-5 0 0,0 2 0 16,-1 1-10-16,1-1 12 0,-1-12-12 0,1 9 12 16,-1 4-12-16,4-13 0 0,-3 6 0 0,3-6 0 15,0-3 28-15,0 3 3 0,-4-4 1 0,5 1 0 16,-1-6-32-16,0-1 0 0,-4 1 0 0,4 2 0 15,0-2 0-15,-3-4 0 0,-1 7 0 0,1-7 0 16,-1 4 0-16,1 5-16 0,-4 4 1 0,3-3 1 16,-3 3 22-16,0 3 5 0,0 0 1 0,0 3 0 0,0 1-14 15,4 2 0-15,-8 3 0 0,4-2 0 16,0 5-23-16,0-5-7 16,0 11-2-16,0-5 0 0,0-7 32 0,-3 7 0 0,3-1 0 15,0 4 0-15,0 6 0 0,-4-9 0 0,4 6 0 0,0-4 0 0,0 7 0 0,0-3 0 16,0 3 0-16,-3-6 0 0,-1 6 0 0,4 0 0 15,-3-9-8-15,3 9 8 0,-4 0 0 0,-3 0 0 16,0 0 0-16,0 0 0 0,-3 0 0 0,2 0 0 16,-2 0 8-16,-1 0-8 0,1 0 0 0,-1 9 0 15,-3-9 0-15,0 0-12 0,-4 0 12 0,4 0 0 16,0 0 0-16,0 0 0 0,0 0 0 0,-4 0 0 16,-3-9 0-16,0 9 0 0,-4 0 0 0,4 0 8 15,-4-4-8-15,1 4 0 0,2-6 10 0,1 6-10 0,0 0 8 16,0 0-8-16,3 0 0 0,-3 0 0 0,-4 0-12 0,1 0 12 15,-4 0 18-15,-4 0 11 0,-4 0 3 0,1 0 0 16,-7 0-32-16,0 0 0 0,6 0 0 16,-3 0 0-16,4 0-8 0,3 0-2 0,4-3 0 0,4 3 0 15,-1 0 10-15,0 0 14 0,4 0-3 0,0 0-1 16,0 0-10-16,3 0 0 0,0 0 0 0,1 0 8 31,3 0-52-31,-1 3-12 0,5 3-1 0,-1-2-1 0,1-4-10 16,-1 9-1-16,4-9-1 0,4 9 0 0,-1-2-122 0,1-4-24 0,6 6-4 15,1-3-2-15</inkml:trace>
  <inkml:trace contextRef="#ctx0" brushRef="#br0" timeOffset="62290.13">28660 1986 997 0,'0'0'44'0,"0"0"9"0,0 0-42 0,-4-9-11 0,4 9 0 0,4-4 0 15,-1-2 76-15,1-3 14 0,3 3 2 0,3-4 1 16,1 1-19-16,-4-1-4 0,7 1-1 0,-3-1 0 15,-1 4 19-15,-3-6 4 0,4 2 1 0,0 4 0 16,-4-7-27-16,3 7-6 0,1-3 0 0,-4 3-1 16,-4 2-20-16,-3 4-4 0,4-6-1 0,-4 6 0 15,0 0-11-15,0 0-3 0,0 0 0 0,0 0 0 16,0 0 3-16,0 0 0 0,-4 6 0 0,-3-2 0 16,0-4-12-16,4 12-3 0,-4-12 0 0,0 3 0 15,3 7 10-15,1 5 2 0,-5-5 0 0,5 2 0 16,-4 1-2-16,7-1 0 0,0 7 0 0,3 3 0 15,-6 0 18-15,3-3 4 0,0 6 1 0,0 0 0 16,0 0-33-16,-4-3-8 0,-3 6 0 0,4 7 0 16,-1-4 10-16,-3-3 0 0,4 1 0 0,-4 5 0 15,0-6-1-15,-1 7 0 0,5-7 0 0,-1 6 0 16,-3-5 1-16,4-1 0 0,-4 6 0 0,0-5 0 16,0 5 14-16,0-15 2 0,0 12 1 0,3-2 0 0,1-4-7 15,-5 3 0-15,5-9-1 0,-1 9 0 0,1-12 2 16,-1 2 1-16,1 1 0 0,3-3 0 0,-4-7-2 0,4 1-1 15,-3 5 0-15,-1-2 0 0,4-7-8 0,-3-3-2 16,3-3 0-16,0 10 0 0,-4-4 0 0,4-6 0 16,0 0 0-16,0 0 0 0,-7 0-9 0,7 0 8 15,-3 6-8-15,3-6 8 0,-4 3-8 0,4-3 0 16,-3 0 9-16,3 0-9 0,0 0 0 0,0 0 0 16,0 0 0-16,0 0 8 0,0 0-8 0,0 0 0 15,0 0 0-15,0 0 0 0,0 0 8 0,0 0-8 16,0 0 10-16,0 0-10 0,7 0 11 0,3 0-11 0,1-3 12 15,3-3-12-15,4 0 10 0,-4 3-10 0,7-4 8 16,-4 4-8-16,1-3 0 0,0-3 0 0,3 5 8 0,0-2-8 16,0 3 0-16,0-3 0 0,4 6 0 0,-4 0 0 15,0 0 0-15,4 0 0 0,-7 0 0 0,3 6 0 16,0-3-9-16,0-3 9 0,4 0 0 0,-4 0 0 16,4 6 0-16,3-6-8 0,7 0 8 0,4 0 0 15,-7 0 0-15,3 0 0 0,0 4 0 0,-3-4 0 16,3 0 0-16,-3 9 0 0,-4-3 0 0,1-6 0 15,-5 3 0-15,-3 7 0 0,-3-10 0 0,0 6 0 16,-1 0 0-16,1-3 0 0,-4 7 0 0,-3-10 0 16,3 9 0-16,0-9 0 0,0 0 0 0,0 0 0 15,-3 6 0-15,3-6 0 0,0 0 0 0,4 0 0 16,-4 0 0-16,-4 0 8 0,4 0-8 0,1-6 0 0,-1 6 0 16,-4 0 8-16,1-9-8 0,-4 9 0 0,3-10 11 15,-2 10-11-15,-1-9 12 0,-4 3-12 0,1-4 18 0,-1 1-3 16,1-4-1-16,-4-2 0 0,0-1-1 0,0 3 0 15,3-12 0-15,-6 7 0 0,3-8-5 0,-4 1-8 16,1-3 11-16,3 0-11 0,-4-7 9 0,4 7-9 16,-3-6 0-16,3 6 9 0,0-7-9 0,0 7 0 15,-4-7 0-15,1 7 0 0,3-13 0 0,0 4 0 16,0 2 0-16,0-2 0 0,3 2 0 0,-3 7 0 16,0-7 0-16,0 1 0 0,-3 6 0 0,3-1 0 15,0-5 0-15,0 9 0 0,-4-3 0 0,4 3 0 16,-4 6 0-16,1-3 0 0,6 0-9 0,-3 3 9 15,0 0 0-15,0 4 0 0,-3 5-8 0,3 1 8 0,0-10 0 16,-4 9 0-16,4 4-10 0,-3-3 10 0,-1-1-8 16,1 1 8-16,-1 9 0 0,4-9-10 0,-3-1 10 0,3 10 0 15,-4 0-8-15,4 0 8 0,0-3 0 0,0 3 0 16,0 0 0-16,0 0 0 0,-3-6 0 0,3 6 0 16,0 0-9-16,0 0 9 0,0 0-13 0,0 0 5 15,0 0 8-15,0 0 0 0,0 0-9 0,-7 6 9 16,7-6 0-16,-4 0 0 0,-3 0 0 0,0 3 0 15,0-3 0-15,0 6 0 0,0-2 0 0,0 5 0 16,-7-9 0-16,7 6 0 0,-4-3 0 0,4 4 0 16,-4-4 0-16,4-3 0 0,-7 6 0 0,4-3 0 15,-1-3 0-15,0 6 0 0,1-6 9 0,-4 0-9 16,-7 0 8-16,3 0-8 0,-3 0 10 0,-7 0-10 16,-4 0 13-16,0 7-3 0,0-7-1 0,-6 3 0 15,-5-3-9-15,1 9 0 0,0-9 0 0,3 10 0 16,3-10 0-16,1 6 8 0,3-3-8 0,4 3 0 0,0-6 0 0,-4 4 0 15,4-4 0-15,-4 6 0 0,4 0 0 0,3-6 0 16,-3 0 0-16,7 0 0 0,3-6 0 0,1 0-9 16,6 6 0-16,4-4 0 15,-4-5-187-15,11-7-38 0</inkml:trace>
  <inkml:trace contextRef="#ctx0" brushRef="#br0" timeOffset="64799.25">29143 647 115 0,'0'0'10'0,"0"0"-10"15,0 0 0-15,0 0 0 0,0 0 196 0,0 0 38 16,0 0 7-16,0 0 2 0,0 0-151 0,-4 0-29 15,4-9-7-15,0 9 0 0,0 0-12 0,0 0-3 16,0 0 0-16,0 0 0 0,-7-4-9 0,7 4-3 16,-7-6 0-16,7 6 0 0,0 0 15 0,-7 0 2 15,7 0 1-15,0 0 0 0,0 0-11 0,0 0-1 16,0 0-1-16,0 0 0 0,0 0 4 0,0 0 1 16,-7-6 0-16,7 6 0 0,-3 0 8 0,3 0 1 0,0 0 1 0,0 0 0 15,-4-3-5-15,4 3-2 0,-7-6 0 0,7 6 0 16,0-4-19-16,0 4-4 0,-7-6-1 0,4 6 0 15,3 0-10-15,0 0-8 0,-8-9 12 0,1 18-12 16,0-9 0-16,0 6 0 0,0-6 0 0,4 10 0 16,-8-1-11-16,1 10 1 0,3-10 0 0,-4 7 0 15,0-3-1-15,1 2 0 0,-1-5 0 0,4 5 0 16,0-11 11-16,0 5 0 0,0 4 0 0,3-10-8 16,4-3 8-16,-3 9 0 0,-1 0 0 0,4-9 0 15,0 0 0-15,0 0 0 0,0 0 0 0,0 0 0 16,0 0 0-16,0 0 0 0,11 7 10 0,-4-7-10 15,-7 0 10-15,11 0-10 0,-1-7 10 0,1-2-10 16,-4 9 8-16,3-9-8 0,1-1 0 0,0 4 0 16,-1-3 0-16,-3-1 8 0,0 1-8 0,4-1 0 15,-4 1 0-15,0 0 11 0,-4-1-11 0,5 1 10 0,-5 2-2 16,1-2 0-16,-4 9 0 0,0 0 0 0,3 0 0 0,-3 0-8 16,7-9 12-16,-7 9-4 0,0 0-8 0,0 0 0 15,0 0 0-15,0 0-11 0,7 9 11 0,-3-9-8 16,-1 9 8-16,1 1-8 0,3-1 8 0,-7 1-10 15,3-4 10-15,-3 3-10 0,4 10 10 0,-1-13 0 16,-3 4 0-16,4-1 0 0,-4 1 0 0,0-1 0 16,4 7 0-16,-4-7 0 0,0-6 0 0,0 7 0 15,0 5 0-15,0-5 8 0,-4 5-8 0,4-2 0 16,0 3 0-16,0-7 0 0,0 7 0 0,0-4 0 16,0 4 0-16,0 3 0 0,-4-10 0 0,4 1 0 0,-7 5 0 15,7 4 0-15,-3-9 0 0,-1-4 0 0,-3 6 8 16,0-2-8-16,4 2 15 0,-8 1-2 0,4-4 0 15,0 1 0-15,0-1 4 0,-4-3 1 0,-3 4 0 0,7-1 0 16,-3 1-4-16,-4-10-1 0,3 6 0 0,-3-6 0 16,0 0-13-16,0 0 0 0,-1 0 0 0,1-6 0 31,-3-4-135-31,-1 1-23 0,4 6-5 0</inkml:trace>
  <inkml:trace contextRef="#ctx0" brushRef="#br0" timeOffset="65692.47">29316 2325 1166 0,'0'0'52'0,"0"0"10"0,0 0-50 0,0 0-12 0,0 0 0 0,3-10 0 15,-3 10 45-15,0 0 7 0,0-3 0 0,0 3 1 0,0 0 10 0,0 0 1 16,-7-6 1-16,7 6 0 0,-3-6-25 0,3 6-4 16,0 0-2-16,-7 0 0 15,-4 0 10-15,1 0 3 0,3 0 0 0,-8-4 0 16,5 4 13-16,-8 0 4 0,4 0 0 0,-4 0 0 0,1 0-13 0,-1 0-3 16,1 0 0-16,-1 4 0 0,4-4-27 0,0 6-5 15,0-6-2-15,3 9 0 0,-3-2-14 0,7-4 0 16,0 6 0-16,-4 1 0 0,8-1 0 0,-1 0-8 15,1 4 8-15,-1-4-10 0,4 4 10 0,0-4-10 16,0 1 10-16,0-4-10 0,4 3 10 0,-1 1 0 16,4-1 0-16,0-3 0 0,-3 4 0 0,6-10 0 15,1 3 0-15,-1-6 0 0,5 3 0 0,-5-6 0 16,4 2 0-16,4-2 0 0,0-3 0 0,-1-1 0 16,1 1 8-16,-1-1-8 0,5 1 0 0,-8-7 0 0,-7 7 0 0,3 0 8 15,-3-7-8-15,4 13 0 16,-4-13 8-16,-3 7-8 0,-1-4 0 0,1 7 9 0,-1 0-9 15,-3 6 0-15,0 0 0 0,0 0 0 0,0 0 0 0,0 0 0 16,0 0 0-16,0 0 0 0,0 0-8 0,-3 6 8 16,-1 3-15-16,4 1 3 0,-3-1 1 0,3 7 0 15,-7-7 11-15,3 1 0 0,1-4 0 0,3 3 0 16,-4 4 0-16,4-7 8 0,-4 3-8 0,4-5 0 16,0 8 0-16,0-2 0 0,-3 2 0 0,3-2 0 15,0-1 0-15,0 7 0 0,-4-1 0 0,1 4 0 16,-1-6 0-16,1 12 0 0,-4-6 0 0,0-1 0 15,0 4 11-15,0-3 1 0,-4 0 0 0,0 0 0 16,1 0-12-16,-1-1 0 0,-3 4 0 0,4-3 0 16,-5 0 0-16,1 0 0 0,0-4 8 0,0-5-8 0,0 9 0 15,-4-10 0-15,1 1 0 0,3 5-11 16,-8-12-16-16,1 4-3 0,-3-4-1 16,-1-6-970-16</inkml:trace>
  <inkml:trace contextRef="#ctx0" brushRef="#br0" timeOffset="68511.33">27979 540 1490 0,'-4'-22'66'0,"4"16"14"0,0 0-64 0,4 3-16 0,-8-7 0 0,4 10 0 16,0-6 8-16,0-3-8 0,-3-1 11 0,3 10-11 15,-4-9 15-15,1 9-4 0,-1-6-1 0,1 6 0 16,-1 0 12-16,1 0 2 0,-4 0 1 0,3 0 0 0,-3 0-11 0,0 6-2 16,0-6-1-16,0 0 0 15,0 6 13-15,-4-3 4 0,1 7 0 0,-1-10 0 0,-3 9 2 0,0-3 1 16,-7 4 0-16,-1-7 0 0,5-3 9 0,-8 6 1 15,0 4 1-15,-3-1 0 0,0 0 12 16,0 1 2-16,0-1 1 0,-1 1 0 0,1 2-39 0,3 1-8 16,1 2-2-16,3-11 0 0,-4 11-8 0,4-5 0 15,-1 8 9-15,1-11-9 0,4 2 0 0,-1-6 0 16,4 7 0-16,0-4 0 0,0 3 12 0,7 1-1 16,-4-10-1-16,11 0 0 0,0 0 1 0,0 0 0 15,0 0 0-15,0 0 0 0,7 9 3 0,0-3 1 16,0-6 0-16,7 4 0 0,0 2-5 0,1-3-1 15,2-3 0-15,4 0 0 0,1 0-9 0,2 0 0 16,4 0 0-16,4 0 8 0,-4 0 0 0,1 0-8 0,2 0 12 16,1 0-4-16,0 0-8 0,-4-3 0 0,-3 3 0 15,0-6 0-15,-1 6 0 0,1-4 0 0,-4 4 0 0,-3-6 0 16,-1 6 0-16,-3-9 0 0,-3 9 0 0,3 0 8 16,-3-10-8-16,-1 10 0 0,-10 0 0 0,0 0 0 15,0 0 8-15,0 0-8 0,0 0 8 0,0 0-8 16,0 0 9-16,0 0-9 0,0 0 10 0,0 0-10 15,0 0 8-15,0 0-8 0,0 0 0 0,0 0 9 16,-7 0-9-16,0 10 0 0,0-10 0 0,-3 0 0 16,-1 9 0-16,0-3 0 0,-3-2 0 0,4 2 0 15,-4-3 0-15,-1 10 0 0,1-10 0 0,-3 6 0 16,-1 7 0-16,-3-13 0 0,3 6 0 0,-3-2 0 16,0-4 0-16,0 9 0 0,3-9 0 0,-3 7 0 15,0-1 0-15,3-3 0 0,-3-2 0 0,3 5 0 0,1-3 0 16,3 4 0-16,-8-1 0 0,8 7 0 15,0-4-16-15,-3-2 5 0,2 2 1 0,5 1 0 16,-1-4 10-16,1-3-10 0,-1-2 10 0,4 5-10 0,0-3 10 0,4 4 0 16,3-10 0-16,-4 9 0 0,4-9 0 0,0 0 0 15,0 0 10-15,0 10-10 0,0-10 10 0,4 6-10 16,3 6 10-16,0-2-10 0,0-4 10 0,0 3-10 16,0 1 10-16,7-1-10 0,-4-2 8 0,8-4-8 15,-4 3 0-15,7-3 9 0,4 3-9 0,0-6 0 16,7 0 0-16,3 0 0 15,0 0-40-15,4 0-1 0,0 0 0 0,-8 0 0 16,5 0-179-16,-5 0-35 0</inkml:trace>
  <inkml:trace contextRef="#ctx0" brushRef="#br0" timeOffset="69501.7">28071 2068 1389 0,'0'0'30'0,"0"0"6"0,0 0 2 0,7-4 2 0,-4-5-32 0,1 3-8 0,-4-7 0 0,3 4 0 16,-3-4 72-16,0 4 13 0,0 6 3 0,-3-13 0 16,3 16-48-16,-7-9-10 0,3-1-2 0,4 10 0 15,-3 0-5-15,-8-3-2 0,4 3 0 0,-4 0 0 16,4 0 14-16,-3 3 2 0,-4-3 1 0,-1 10 0 16,1-1-14-16,0-3-4 0,0 4 0 0,0-7 0 15,-7 6 10-15,3-2 2 0,-3 2 0 0,0 0 0 16,-4 1 11-16,0-1 2 0,-3-3 1 0,0-2 0 15,0 8 4-15,-4-12 1 0,7 3 0 0,1-3 0 16,-5 10-33-16,5-10-6 0,-1 9-2 0,4-9 0 16,3 6-10-16,1-3 0 0,3 4 9 0,-11-4-9 15,14-3 0-15,1 9 0 0,3-9 0 16,0 7 0-16,7-7 0 0,0 0 0 0,0 0 0 16,0 0 0-16,0 0 0 0,0 0 0 0,0 0 0 15,0 0 0-15,10 6 0 0,1-3 0 0,3-3 0 16,0 9 30-16,4-9 2 0,-1 0 0 0,8 10 0 0,0-10-32 15,-1 6 0-15,-3-6 0 0,8 3 0 16,-5 3 0-16,-2-6 0 0,-1 4 0 0,0-4 0 16,-3 6 0-16,3 0 0 0,-4-6 0 0,-3 3 0 0,4-3 0 0,0 0 0 15,-4 0 0-15,0 7 0 0,-3-4 0 0,-1-3 0 16,1 0 0-16,-4 9 0 0,3-9 0 0,-10 0 0 16,11 0 0-16,-4 0 0 0,0 6 0 0,-7-6 0 15,0 0 0-15,0 0 0 0,0 0 0 0,0 0 0 16,0 0 0-16,0 0 0 0,0 0 12 0,0 10-3 15,0-7-1-15,-7 6 0 0,3-2-8 0,-6-1-11 16,3-3 3-16,-4 3 0 0,1-3 8 0,-8 7 0 16,0-1 0-16,1-3 0 0,-1 4 0 0,-3-4 0 0,-4-3 0 15,1 7 0-15,2-1 0 0,-2 7 0 0,-1-13 0 16,-3 13 0-16,3-7 0 0,-3 10-8 0,3-10 8 0,0 7-8 16,1-7 8-16,6 10 0 0,-3-3 8 0,3-4-8 15,1 4 0-15,3-7 0 0,-1 7 0 0,5-6 0 16,-1-1 0-16,1 0 0 0,3 10 0 0,0-9 0 15,3-1 0-15,1 0 0 0,-1-2 0 0,0 2 0 16,4-9 0-16,0 0 0 0,0 0 0 0,4 9 0 16,-4 7 0-16,0-16 0 0,4 10 0 0,3-7 0 15,0 3 0-15,0 3 0 0,7 1 0 0,-4-1 0 16,4-9 11-16,4 10-3 0,3-4 0 0,8-6 0 16,-1 3-8-16,7-3 8 0,4 0-8 0,0 0 8 15,6-3-8-15,-2 3 0 0,-1 0 0 0,0-6-11 16,-3 2-90-16,-3-2-19 0,2-3-3 15,5-1-616-15,-1 1-123 0</inkml:trace>
  <inkml:trace contextRef="#ctx0" brushRef="#br0" timeOffset="73524.73">29774 459 864 0,'0'0'38'0,"0"0"8"0,0 0-37 0,0 0-9 0,0 0 0 0,0 0 0 15,-3 0 111-15,3 0 20 0,0 0 4 0,-11-6 1 16,4 6-78-16,-3 0-15 0,10 0-3 0,-7 6-1 16,0-6-18-16,7 0-3 0,0 0-1 0,0 0 0 15,-11 0 18-15,11 0 3 0,0 0 1 0,0 0 0 16,0 0 17-16,0 0 3 0,0 0 1 0,0 0 0 16,0 0-14-16,0 0-2 0,0 0-1 0,0 0 0 15,0-6 13-15,0 6 4 0,0 0 0 0,0 0 0 0,-7-10-13 0,7 10-3 16,0 0 0-16,0 0 0 0,-7 0-12 0,7 0-2 15,0 0-1-15,0 0 0 0,-11 0-10 0,11 0-3 16,0 0 0-16,0 0 0 0,0 0-16 0,0 0 0 16,0 0 0-16,0 0 0 0,0 0 10 0,0 0 8 15,0 0 2-15,0 0 0 0,0 0 2 0,0 0 1 16,0 0 0-16,0 0 0 0,0 0-2 0,0 0 0 16,-10-3 0-16,10 3 0 0,0 0-3 0,0 0-1 15,0 0 0-15,0 0 0 0,-11 0-1 0,11 0-1 16,0 0 0-16,0 0 0 0,0 0-5 0,0 0-1 15,0 0 0-15,0 0 0 0,0 0-9 0,0 0 12 0,0 0-12 16,0 0 12-16,0 0-12 0,0 0 0 0,0 0 0 16,0 0 8-16,0 0-8 0,0 0 0 0,0 0 0 0,0 0 0 15,0 0 0-15,0 0 0 0,0 0 0 0,0 0 0 16,0 0 9-16,-3 3-9 0,3-3 10 0,3 6-10 16,1-2 0-16,3-4 0 0,3 6 0 0,-3 3 0 15,4-9 0-15,0 10 0 0,3-1 0 0,0-3 0 16,0 4 8-16,0-1-8 0,4 1 0 0,-1 8 0 15,-3-8 9-15,8-1-9 0,-8 7 8 0,7-7-8 16,0 10 12-16,0-9-4 0,4 5 0 0,-4 4 0 16,0-3-8-16,0-4 12 0,1 4-12 0,2 3 12 15,4-4-12-15,-3-2 0 0,3 3 0 0,1 2 8 16,2-8-8-16,1-1 0 0,3 13 0 0,-3-9 0 16,-4 6 8-16,1-4-8 0,-5 4 0 0,1-3 8 15,0-4 2-15,-1 4 0 0,1 3 0 0,0-4 0 0,-4 4 4 16,4 0 1-16,-4-3 0 0,3-4 0 0,1 10-4 15,3-9-1-15,4 3 0 0,0-4 0 0,7 1-2 16,-4-1-8-16,0-2 12 0,0 5-4 0,4-12 0 0,0 10 0 16,-4-1 0-16,1-2 0 0,-1-1-8 0,-7 1 0 15,4-1 0-15,-7 4 0 0,-1-4 0 0,1-6 0 16,0 13 0-16,-4-7 0 0,0-6 12 0,-3 10 0 16,-1-10 0-16,1 6 0 0,0 1 4 0,-4-1 2 15,0-2 0-15,-4-4 0 0,4 6-18 0,-6-3 0 16,2-6 8-16,-3 10-8 0,0-10-16 0,-3 6-8 0,-4-6 0 15,0 0-1 1,0 0-17-16,0 0-3 0,0 0-1 0,0 0 0 16,0 0-113-16,3-6-22 0,-3-4-5 0,0 4-1029 0</inkml:trace>
  <inkml:trace contextRef="#ctx0" brushRef="#br0" timeOffset="74482.97">29926 2369 172 0,'0'0'8'0,"0"0"1"0,0 0-9 0,-3 0 0 15,-4 0 0-15,7 0 0 0,0 0 334 0,-4 0 65 16,4 0 13-16,0 0 2 0,0 0-309 0,0 0-61 16,0 0-13-16,0 0-3 0,0 0-6 0,0 0-2 15,0 0 0-15,11 0 0 0,-1-7 12 0,1 7 1 16,3-3 1-16,-4-3 0 0,5 3 0 0,-1-7 0 15,0 4 0-15,3-6 0 0,1-4-2 0,3 6 0 16,-3-5 0-16,7-4 0 0,-1 3-4 0,5-6-2 0,9 4 0 16,-2-4 0-16,2 3 6 0,5 0 2 0,-4-6 0 15,3-3 0-15,-3 9-9 0,3-6-1 0,-3 3-1 0,0 0 0 16,-1-6-3-16,1 9 0 0,0-6 0 0,3 3 0 16,1-3-11-16,-4 0-9 0,-4 0 12 15,0 6-12-15,4-10 25 0,-7 11-1 0,-4-7-1 0,-3 12 0 16,-4-12-11-16,0 0-1 0,-3 9-1 0,-1 4 0 15,-3-4-10-15,0 3 10 0,-3-2-10 0,0 5 10 16,-1 1-10-16,1-7 0 0,-1 7 0 0,-3-1 0 16,7 1 0-16,-3 0 0 0,-4-1 0 0,4 4 0 15,-1-7 0-15,1 7 0 0,-1 3 0 0,1-10 0 16,-4 10 0-16,4-6 0 0,-1 3 0 0,1 6 0 16,-4-10 10-16,0 10-10 0,4-9 12 0,-8 9-12 15,-3 0 0-15,4 0 0 0,-1 0-10 0,-3 0 10 16,0 0-95-16,0 0-11 0,0 0-2 15,0 0-996-15</inkml:trace>
  <inkml:trace contextRef="#ctx0" brushRef="#br0" timeOffset="85537.34">31337 1440 1209 0,'-17'0'108'0,"17"0"-87"15,-4-6-21-15,-3 6 0 0,0 0 122 0,0-3 20 16,0-3 4-16,0 6 1 0,0 0-55 0,0 0-10 16,0 0-2-16,0 0-1 0,0-3-20 0,7 3-4 15,-4 3-1-15,4-3 0 0,0 0-32 0,0 0-6 16,0 0-2-16,0 0 0 0,0 0 8 0,0 0 2 15,0 0 0-15,0 0 0 0,0 0 0 0,7-3 1 16,0-7 0-16,4 4 0 0,-1 6-4 0,4-10-1 16,1 10 0-16,-1-3 0 0,7-3-11 0,-4 6-9 0,1-3 12 0,7 3-12 15,-1-6 12-15,8-1-12 0,-4 7 12 16,1 0-12-16,2-3 10 0,5 3-10 0,-8 0 8 0,4 0-8 16,-4-6 0-16,0 3 0 0,-3 3 0 15,-1-6 0-15,1 6 0 0,3-10 0 0,1 7 0 0,-5-3 0 16,1 6 8-16,0 0-8 0,-4-3 12 0,0-4-4 15,0 7 4-15,-3 0 1 0,-4 0 0 0,0 0 0 16,0 0 7-16,0 0 0 0,-3 0 1 0,3 7 0 16,-3-4-30-16,-1-3-7 0,4 6 0 0,-3-3-1 15,3-3 17-15,-3 0 0 0,3 0 0 0,-4 10 0 16,4-10 12-16,0 6 4 0,-3-6 0 0,0 0 0 16,-1 0-16-16,4 0 0 0,-3 0 0 0,-4 0 0 15,4-6 0-15,-1 6 0 0,-3 0 0 0,0-10 0 16,0 10 0-16,4-9 0 0,-4 9 8 0,-4-3-8 15,-3 3 25-15,8-7 3 0,-1 1 0 0,0 6 0 16,0-3-19-16,0-3-9 0,-7 6 10 0,0 0-10 0,0 0 0 0,3 0 8 16,4-3-8-16,-3 3 0 0,-4 0 0 0,0 0 0 15,0 0 0-15,0 0 0 0,0 0 0 0,0 0 0 16,0 0 0-16,0 0 0 0,0 0 0 16,0 0 8-16,0 0-8 0,0 0 0 0,0 0 0 0,0 0 8 15,3-10-8-15,-3 10 0 0,4-6 0 0,-4 6 0 16,7 0 0-16,-4-10 0 0,5 10 0 0,-1-3 0 15,-7 3 0-15,3-6 0 0,4 6 0 0,0 0 0 16,0 0 0-16,-7 0-10 0,0 0 10 0,7-3 0 16,4 3 0-16,-11 0-8 0,0 0 8 0,3 0 0 15,5 0 0-15,-8 0-8 0,0 0 8 0,0 0 0 0,7 0 0 0,-7 0 0 16,0 0 0-16,3 0 0 0,4 0 0 16,-7 0 0-16,4 0 0 0,-4 0 0 0,10 0 0 0,-10 0-8 15,0 0-5-15,0 0-1 0,4 3 0 0,-4-3 0 16,0 0-6-16,0 0-2 0,0 0 0 0,7 6 0 15,-7-6 4-15,0 0 1 0,0 0 0 0,0 3 0 32,0-3-8-32,0 0-2 0,0 0 0 0,0 0 0 15,3 10-161-15,1-4-33 0,3 4-7 0</inkml:trace>
  <inkml:trace contextRef="#ctx0" brushRef="#br0" timeOffset="86438.93">32526 1174 115 0,'0'0'10'0,"0"0"-10"15,0 0 0-15,0 0 0 0,0 0 135 16,0 0 25-16,0 0 4 0,0 0 2 0,7 0-91 0,-7 0-19 16,0 0-3-16,0 0-1 0,0 0-5 0,0 0-2 15,0 0 0-15,0 0 0 0,0 0 9 0,0 0 2 16,0 0 0-16,0 0 0 0,0 0 0 0,0 0 0 16,0 0 0-16,0 0 0 0,0 0-16 0,0 0-4 15,0 0 0-15,-7 6 0 0,0-6 0 0,7 0 0 16,0 0 0-16,0 0 0 0,0 0-8 0,0 0-3 15,-7 0 0-15,-4-6 0 0,4 6 2 0,0 0 0 16,-3 0 0-16,3 0 0 0,0-10 6 0,0 10 2 16,-4-3 0-16,0-3 0 0,-3 6-5 0,4-3-1 15,-1-3 0-15,1-1 0 0,-1 7-8 0,0-3-1 16,1 3-1-16,3-6 0 0,-4 6-7 0,1 0-2 0,3 0 0 16,-4 0 0-16,4 6-10 0,3-6 0 0,-3 3 0 15,7-3 0-15,0 0 0 0,0 0-9 0,0 7 9 0,0-7 0 16,0 0-12-16,0 0 12 0,0 0-12 0,0 0 12 15,7 6-15-15,4-3 4 0,3-3 1 0,-3 0 0 16,3 6 10-16,-4-3-10 0,8-3 10 0,0 0-10 16,-1 10 10-16,1-10 0 0,0 0-9 0,-4 6 9 15,0 4 0-15,-4-7 0 0,1-3 0 0,3 6 0 16,0-3 0-16,-3 3-11 0,-1 1 11 0,1-4-8 16,-1 3 8-16,-2-3 0 0,2 7 0 0,-6-1 0 15,-1-3 0-15,1-3 0 0,-4 10 0 0,0-4 0 16,-4 4 0-16,1-7 0 0,-4 4 10 0,0-7-10 15,-1 12 12-15,-2-5-4 0,-4-1-8 0,3 1 12 16,4-4 10-16,-3 6 2 0,-1 1 0 0,-3-10 0 0,-4 16-24 16,4-10 0-16,-7 1 0 0,3 5 0 0,1 1 0 0,3 3 0 15,-4-7-10-15,4 4-656 16,0 3-131-16</inkml:trace>
  <inkml:trace contextRef="#ctx0" brushRef="#br0" timeOffset="166539.29">31718 6216 1324 0,'0'0'118'0,"0"-3"-94"0,4-3-24 0,-4 6 0 16,0 0 0-16,0 0 8 0,0-3-8 0,0 3 0 16,0 0 66-16,0 0 9 0,3-7 1 0,-3 7 1 15,0 0-45-15,0 0-10 0,0 0-2 0,0 0 0 16,7 0 10-16,-7 0 2 0,7 0 0 0,-7 0 0 0,7 10-16 16,-3-1-4-16,0 1 0 0,3-1 0 15,-7 7 8-15,3-1 0 0,1 4 1 0,-4 0 0 0,-4 9 15 0,4-3 2 16,0 10 1-16,0-7 0 0,-3 7-25 15,-1-7-5-15,1 6-1 0,3-6 0 0,-4 7 1 0,0-7 0 16,4 7 0-16,-3-7 0 0,3 0-9 0,-4 3 0 16,4-9 9-16,0 4-9 0,0-8 15 0,4-2-2 15,-4 3 0-15,3-10 0 0,-3 7 15 0,0-7 2 16,0-9 1-16,0 0 0 0,0 0 3 0,0 0 1 16,0 0 0-16,0 0 0 0,0 0 1 0,0 0 1 15,0 0 0-15,0 0 0 0,4-9-17 0,-4 0-3 16,4-7-1-16,-4 0 0 0,3 4 13 0,1-7 3 15,-1-6 0-15,1 9 0 0,-1-3-32 0,1 0 0 0,3 4 0 16,0 5 0 0,-4-2-20-16,1-4-9 0,3 7-3 0,-4 2 0 0,5 4 32 0,-1-3 0 0,0 3 0 15,0-3 0-15,3 2 0 0,1 4 0 0,-1-6-9 0,1 6 9 16,3 0-10-16,-3 0 10 0,-1 0-12 0,4 0 12 16,1 0 0-16,-1 6-8 0,-4-2 8 15,1 2 0-15,-1-3-8 0,1 6 8 0,0 1-12 0,-1 6 12 16,-3-1-11-16,0 4 11 0,0 0-10 0,0 0 10 15,-3 6-9-15,-4 3 9 0,3-9-8 0,-3 6 8 16,0 3-20-16,0-3 0 0,-3 3 1 0,3-9 0 16,-4 6-139-1,4-6-28-15,0-3-6 0,0-1 0 0</inkml:trace>
  <inkml:trace contextRef="#ctx0" brushRef="#br0" timeOffset="168756.58">30565 7311 900 0,'0'0'40'0,"0"0"8"0,7-7-39 0,-7 7-9 0,10 0 0 0,-3-9 0 0,0 9 48 0,-7 0 7 15,0 0 1-15,4-9 1 0,-4 9 19 0,3-7 3 16,-3 7 1-16,-3-3 0 0,-1-3-12 0,-3 3-1 16,-3-4-1-16,-1 4 0 0,-3-3-10 0,-4 3-3 15,-6-3 0-15,3 2 0 0,-4-2-24 0,-7 6-5 16,-7-6 0-16,1 6-1 0,-1 0-11 0,-4 6-3 16,1-6 0-16,3 0 0 0,0 6 13 0,1-6 2 15,-5 4 1-15,5-4 0 0,-1 0-1 0,0 9-1 16,4-9 0-16,3 6 0 0,-3-3 0 0,10-3 0 15,0 7 0-15,8-4 0 0,-5 3-4 0,12-6-1 16,-1 3 0-16,11-3 0 0,0 0-10 0,0 0-8 16,11 7 12-16,-1-7-12 0,5 0 8 0,2 6-8 15,8-3 0-15,0-3 0 0,3 0 17 0,4 0-3 16,-1 0-1-16,1 0 0 0,3 0-4 0,-3 0-1 0,0 0 0 16,0 0 0-16,3 0-8 0,0 0 0 0,4-3 0 0,0 3 0 15,0 0 0-15,-8 0 12 0,-3-6-12 0,-3 6 12 16,0 0-12-16,-4 0 0 0,-3 6 0 15,3-6 0 1,-4 0-152-16,1 0-32 0,17-6-6 0,-3-4-2 0</inkml:trace>
  <inkml:trace contextRef="#ctx0" brushRef="#br0" timeOffset="175990.39">26659 6266 1612 0,'0'0'144'0,"-7"-6"-116"16,0 3-28-16,-3-3 0 0,3 6 103 0,7 0 14 15,-7 0 3-15,0 0 1 0,7 0-93 0,0 0-18 16,0 0-10-16,0 0 10 0,0 0-10 0,0 0 0 16,3-10 0-16,-3 10 0 0,7-6 0 0,0 3 0 15,-3 3 0-15,-4 0 0 0,7-6 0 0,-7 6 20 16,0 0-3-16,0 0 0 0,0 0 24 0,0 0 5 0,0 0 1 0,0 0 0 16,0 0-4-16,0 0-1 0,-7 9 0 0,3 4 0 15,-6-1-18-15,-1 4-4 0,-3-4-1 0,0 4 0 16,7 3-6-16,-7-3-1 0,-4-4 0 15,0 10 0-15,4 0-4 0,0-6 0 0,-3 9-8 0,-1-3 12 16,0-7-4-16,4 10 0 0,0-6-8 0,0 0 12 16,3 0 8-16,-3 0 0 0,4 6 1 0,-4-6 0 15,3-1-4-15,-3 8-1 0,0-8 0 0,-4 7 0 16,4 0 12-16,-4 4 1 0,1-1 1 0,-4-3 0 16,-1 3-17-16,5-3-3 0,-1 4-1 0,0-1 0 15,1 6 10-15,3-6 1 0,0-2 1 0,3 2 0 16,0-3-33-16,4 0-6 0,0-3-2 0,0 3 0 15,0 0 20-15,0 3 0 0,7 1 0 0,0-4 0 16,0 3 8-16,0 3 1 0,-3-3 1 0,3 7 0 16,0-7 3-16,0 10 1 0,0-4 0 0,0 4 0 15,0-4-1-15,0 1 0 0,0 3 0 0,-4-4 0 16,1 1-13-16,3 2 11 0,0-9-11 0,0 13 10 0,0-6-10 0,0-4 0 16,3 3 0-16,1 1 0 0,-4-1 8 15,0 1-8-15,3-4 0 0,-3 1 8 0,4-4 0 16,-1 0 0-16,1-3 0 0,3 3 0 0,0-2 3 0,0-5 0 15,-4 5 0-15,8 2 0 0,-4-3-1 0,-3 3 0 16,3-3 0-16,0 0 0 0,0 3-2 0,0-2-8 16,0-4 12-16,3 3-4 0,1 3-8 0,-4 3 0 15,4-9 0-15,3 3 0 0,-7 0 0 0,3 0 8 16,1-3-8-16,-4 3 0 0,0-6 0 0,0 0 8 16,0 0-8-16,0 6 0 0,-3-6 0 0,-1 0 0 15,4 3 0-15,0-4-11 16,-3 1-88-16,-1 0-17 0,1-3-4 0,0-4-748 0,3 10-150 15</inkml:trace>
  <inkml:trace contextRef="#ctx0" brushRef="#br0" timeOffset="189781.16">22673 4959 1728 0,'4'-22'76'0,"-8"6"16"16,1-3-73-16,-1 4-19 0,0-14 0 0,4 4 0 0,0 7 75 0,-3-11 11 16,3 14 2-16,-4-14 1 0,4 4-67 0,0 3-14 15,-7-3-8-15,7 10 10 0,0-14-10 0,0 14 0 16,4-7 0-16,-4 3 8 0,-4-3-8 0,4 3 0 16,0 0 0-16,0 1 0 0,-7-1 0 0,4 3 0 15,3-3 0-15,-4 4 0 0,1-7 0 0,-4 0 0 16,-4 9 0-16,4-12 12 0,0 9 32 0,-4-2 8 15,-3-1 0-15,0 3 1 0,-3-3-11 0,-8 10-2 16,-3-10-1-16,-4 16 0 0,0-13-15 0,-3 16-4 0,3-9 0 16,-7 9 0-16,-7 0-7 0,1 0-1 15,6 9-1-15,-4-6 0 0,-2 10-11 0,2-1 0 16,1 4 9-16,-4 3-9 0,-3 0 0 0,-4 0 0 0,0 12 0 16,-4-9 0-16,4 12 0 0,-3-5 0 0,3 5 0 15,-3 1 0-15,3 2 9 0,-4-2-9 0,-3 2 12 0,4-2-12 16,-1 2 15-16,4 4-4 0,8-3-1 0,2-4 0 15,12 4 2-15,2-4 1 0,1 4 0 0,10-3 0 16,1-1 7-16,6 4 0 0,1-4 1 0,6 1 0 16,1 2-21-16,6 7 0 0,4-6 0 0,4 6 0 15,3-4 0-15,7-2 0 0,7 0 0 0,4 6 0 16,7-10 0-16,0 10 0 0,6-6 0 0,5 2 0 16,-4-2 0-16,3 0 0 0,1-10 0 0,-1 6 0 15,0-5-11-15,8 2-6 0,6-9-2 0,-3 3 0 16,0-6 19-16,0 0 0 0,-3-4 0 0,3 1 0 0,-4-7 12 15,4-5 5-15,0-4 2 0,7 0 0 16,0-4-19-16,0-5-9 0,-3-7 1 0,-4-2 0 0,-1 2 22 16,-2-12 5-16,3-1 1 0,0-5 0 0,0-1 8 15,3-8 1-15,1-5 1 0,-1 5 0 0,-3-11-5 16,-7 1-1-16,-7-3 0 0,-7-4 0 0,0 7 13 0,-4-4 3 16,-7-2 0-16,0 5 0 0,-3 1-6 0,-7 0-1 15,-4-10 0-15,-7 10 0 0,-7-1-5 0,-4 7 0 16,-6-12-1-16,-4 5 0 0,-7 7-12 0,-4 3-3 15,-7 1 0-15,-7-4 0 0,-7-4-12 0,-14 4 0 16,-3 3 8-16,-11 7-8 0,0 2-17 0,-7 1-7 16,0-1 0-16,-8 7-959 0,-6 3-191 15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42:29.16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20835 6988 2304 0,'42'-28'204'0,"-17"15"-163"0,3-5-33 0,15-4-8 15,6 0 68-15,11 0 12 0,7 3 3 0,0 3 0 0,-7 0-41 16,-7 4-8-16,-11 9-2 0,-6-3 0 0,-12-4 0 0,-6 7 0 16,-8 0 0-16,-10 3 0 15,0 0 3-15,-14 0 0 0,-14 0 0 0,-18 0 0 0,-14 0-35 16,-14 3 0-16,-7-3 0 0,-11 0 0 0,-10 3 0 0,-11 3 0 16,-7-2 0-16,-3-4 0 0,-11 0 0 0,3 6 0 15,1-6 0-15,-4 3 10 0,0-3 14 0,3 6 4 16,8-6 0-16,-1 0 0 0,8-6 3 0,-1 6 1 15,4 0 0-15,8-3 0 0,9-3-21 0,8 6-11 16,3-4 12-16,11 4-12 0,4-6 0 0,10 12 0 16,7-6 0-16,11 4 0 0,10-4 0 0,7 0 0 15,11 0 0-15,14 0 0 0,0 0 0 0,18 9 0 16,13 0-12-16,12-6 3 0,13 7-12 0,11-1-3 16,14 1 0-16,18-7 0 0,14 3 1 0,7-3 0 0,3-3 0 15,8 7 0-15,14-14 23 0,3 7-9 0,3-9 9 16,5 6 0-16,-1-7-8 0,4 1 8 0,6 6 0 0,-9-4 0 15,-8 1 0-15,-7 0 20 0,4 3-2 16,-15 3-1-16,-17-6-17 0,-11 12 10 0,-10-3-10 0,-14 3 8 16,-11-3 24-16,-18 7 5 0,-17-7 1 0,-11 6 0 15,-7 1-18-15,-14-10-4 0,-21 9-1 0,-14 1 0 16,-15-7 15-16,-13 3 3 0,-18-3 1 0,-11-3 0 16,-17-3-10-16,-11-3-1 0,-11 3-1 0,-10-4 0 15,-4-2-8-15,-6-4-2 0,-15 4 0 0,7-1 0 16,4-2-3-16,0 3-1 0,-4-4 0 0,7 4 0 15,8-1-8-15,6-2 0 0,4 2 0 0,14 7 0 16,11-3 0-16,6 0 0 0,4-1 0 0,11 4 0 16,11-3-83-16,3 6-21 15,14-3-5-15,7 3-1349 0</inkml:trace>
  <inkml:trace contextRef="#ctx0" brushRef="#br0" timeOffset="31262.29">29566 8026 1890 0,'7'-13'84'0,"-3"4"16"0,6 9-80 0,8-3-20 0,3-6 0 0,11 9 0 31,10 6-35-31,11 0-11 0,11 3-2 0</inkml:trace>
  <inkml:trace contextRef="#ctx0" brushRef="#br0" timeOffset="37397.42">31764 3975 1569 0,'0'0'69'0,"0"0"15"0,0 0-67 0,0 0-17 0,0 0 0 0,0 0 0 15,0 6 102-15,4 3 17 0,-1 4 3 0,1-4 1 16,-1 4-44-16,1-1-9 0,-1-2-2 0,1 9 0 16,3-7-39-16,-7 1-8 0,3 5-1 0,1-5-1 15,-4 12 1-15,0-9 0 0,-4 12 0 0,4-12 0 16,-3 2 13-16,-1 4 3 0,1-6 1 0,-1 0 0 15,1-4-13-15,-1 4-4 0,1 0 0 0,3-7 0 16,-4 0 10-16,1 4 2 0,-1-4 0 0,4-9 0 16,0 10-20-16,0-10-3 0,0 0-1 0,0 0 0 0,0 0-8 15,0 0 0-15,0 0 0 0,0 0 0 16,7 0 12-16,4 0 0 0,-4-10 0 0,3 1 0 0,1-4 8 0,0 1 3 16,6-7 0-16,-3-3 0 0,4 3-2 0,-4-6 0 15,7 3 0-15,-3-9 0 0,3 3-21 16,0 3 0-16,0-4 0 0,1 11 0 15,-1-14 0-15,-4 17 0 0,1-7 0 0,3 6-8 0,-3 0-14 0,-1 1-2 16,-2 2-1-16,-5 4 0 0,4-4 1 0,-3 4 1 16,-1-1 0-16,1-2 0 15,0 2-17-15,-1 7-3 0,1-3-1 16,-4-7 0-16,0 10-88 0,0-3-17 0,0-3-4 0,-7 9-850 0</inkml:trace>
  <inkml:trace contextRef="#ctx0" brushRef="#br0" timeOffset="49431.86">29020 8180 345 0,'0'0'31'0,"0"0"-31"0,0 0 0 0,0 0 0 16</inkml:trace>
  <inkml:trace contextRef="#ctx0" brushRef="#br0" timeOffset="49861.61">28889 8340 115 0,'0'0'10'0,"0"0"-10"0,0 0 0 0,0 0 0 16,4 0 551-16,3-10 108 0,0 7 21 0,3-3 5 15,1 3-556-15,3 0-111 0,-4-4-18 0,1 7-12 16,0 0 12-16,-1-3-11 0,-3 3 11 0,4-6-10 16,-1 6-126-16,1 0-24 0</inkml:trace>
  <inkml:trace contextRef="#ctx0" brushRef="#br0" timeOffset="50926.4">5849 15082 2804 0,'0'0'62'0,"0"0"13"0,-11 0 2 0,4 0 1 0,0-4-62 0,0-2-16 0,4 6 0 0,-11 0 0 16,3-3 35-16,-7 3 4 0,4-6 1 0,-3 6 0 15,-4 0-26-15,-4 0-5 0,0-3-1 0,-10 3 0 16,0-3-8-16,-4 3-12 0,4-7 2 0,-1 7 1 16,-6 0 9-16,7 0 0 0,-4 0 0 0,4 7 0 15,-1-7 8-15,-3 3 0 0,4 0 0 0,0-3 0 16,0 6 10-16,6-3 2 0,-2 3 1 0,6-2 0 0,0 5-11 16,1-6-2-16,9 3-8 0,-2-2 12 15,3 5-12-15,10-9 8 0,4 0-8 0,0 0 0 16,4 12-17-16,10-2-10 0,3-4-1 15,12 0-1-15,2 1-7 0,8-4-2 16,0 3 0-16,3-3 0 0,1-3 14 0,3 0 4 0,-1-3 0 0,8 3 0 0,0 0 20 0,7 0-11 16,-7 0 11-16,4 0-8 0,-4 3 8 0,-8-3 9 15,-2 7-1-15,-1-4-8 0,-7 0 16 0,-3 6-3 16,0 1-1-16,-4 2 0 0,-10-2 17 0,-4 2 3 16,3-2 1-16,-6 5 0 0,-4-2 0 0,-3-1 0 15,-1-2 0-15,-6 2 0 0,-4-2 13 0,3-1 2 16,-7 0 1-16,-10 1 0 0,4-7-15 0,-5 6-3 15,-2-5-1-15,-12-4 0 0,-2 0-8 0,-1 0-2 16,-3 0 0-16,-8 0 0 0,1 0-20 0,3 0 9 0,-3 0-9 0,3-4 0 16,3 4 11-16,5-6-11 0,-8 6 10 0,7 0-10 15,0-3 0-15,-3 3-8 0,3 9-1 0,11-5 0 32,-8-4-59-32,12 9-12 0,-1 0-3 0,4 1 0 15,7-1-123-15,-4 4-25 0,15-1-5 0</inkml:trace>
  <inkml:trace contextRef="#ctx0" brushRef="#br0" timeOffset="52560.99">26966 5163 1440 0,'0'0'64'15,"0"0"12"-15,0 0-60 0,0 0-16 0,0 0 0 0,0 0 0 16,7 0 317-16,4 0 61 0,7 3 12 0,-1 3 2 0,8-2-321 0,0 5-71 16,3 4 0-16,4 8-10 0,6-5 10 0,1 6 0 15,4 3 0-15,-1 13-8 0,0-4 8 0,4 10 0 16,0 3 0-16,3 0 0 0,15 13 0 0,-4-4-16 16,0 20 2-16,-4-7 1 0,-6 9 5 0,-1 0 8 15,-3-2-13-15,-7 2 5 0,-4 7 8 0,-3 6 0 16,3-7 8-16,-7 4-8 0,-3-3 14 0,0 6-2 15,-4-3 0-15,0 12 0 0,-7-3 22 0,0-3 4 16,0-6 1-16,-7 12 0 0,4-3-25 0,-8 1-5 16,4-4-1-16,-3 3 0 0,-4-3 7 0,-4 0 1 15,1 3 0-15,-4-3 0 0,-4-3-7 0,1-3-1 0,-4-3 0 16,0 9 0-16,-4-9 18 0,0-1 3 0,-3 1 1 0,3 0 0 16,-3-10-22-16,-3 6-8 0,2 10 0 0,-2-12 9 15,3-4-9-15,-4 3 12 0,0-9-12 0,0-6 12 16,1 6 20-16,-1-13 5 0,4 4 1 0,0-7 0 15,0-6-16-15,3 4-3 0,-3-8-1 0,0-2 0 16,6 0-8-16,-2-6-2 0,6-4 0 0,-3-3 0 16,4-3 2-16,-1-3 0 0,4 0 0 0,0-3 0 15,0 0-2-15,0-7 0 0,3 7 0 0,1-6 0 16,-1-1 4-16,-3-2 0 0,4-1 0 0,-1 0 0 16,1 1-12-16,-1-7 0 0,4 6 0 0,-4 1 0 15,4-10 0-15,0 0 0 0,0 0 0 0,0 0-11 16,0 0 19-16,0 0 3 0,0 0 1 0,0 0 0 0,0 0-12 15,0 0-17-15,0 0 4 0,0 0 1 16,0 0 12-16,0 0 0 0,0 0 0 0,0 0 10 0,0 0-10 0,0 0 0 16,0 0 0-16,-7 3 0 0,7-3 0 15,0 0 0-15,-7-3 9 0,7 3-9 0,0 0 8 16,0 0-8-16,0 0 10 0,0 0-10 0,0 0 0 0,0 0 0 16,0 0 0-16,0 0 0 0,0 0 0 0,-7 0-13 15,7 0 1-15,0 0 0 0,0 0 12 0,0 0 16 16,0 0-3-16,0 0-1 0,0 0-12 0,0 0 0 15,0 0 0-15,0 0 0 0,0 0 0 0,0 0 0 16,0 0 0-16,0 0 0 0,0 0 0 0,0 0 0 0,0 0 0 16,0 0 0-16,0 0 0 0,0 0 0 15,0 0 0-15,0 0 0 0,0 0 0 0,0 0 0 0,0 0 0 0,0 0 0 16,0 0 0-16,0 0 0 0,0 0 0 0,0 0 0 16,0 0 0-16,0 0 0 0,0 0 0 0,0 0 0 15,0 0-9-15,0 0-2 0,0 0 0 0,0 9 0 16,-3-6 19-16,3-3 3 0,0 0 1 0,0 13 0 15,-4-7-12-15,4-6-17 0,0 0 4 0,0 0 1 16,0 0 20-16,0 0 5 0,0 0 1 0,0 0 0 16,0 0-14-16,0 0 0 0,0 0 0 0,0 0 0 15,-3 3 0-15,3-3 0 0,0 0 0 0,0 0 0 16,0 0 0-16,0 0 0 0,0 0 0 0,0 0 0 16,0 10 0-16,0-10 0 0,0 0 0 0,-7 9 0 15,3-6-77-15,-3-3-12 16,0 6-3-16,-4-12-909 0,-6-3-183 0</inkml:trace>
  <inkml:trace contextRef="#ctx0" brushRef="#br0" timeOffset="66875.67">14316 17631 3337 0,'-7'-6'73'0,"0"6"15"0,-4 0 4 0,4-3 2 0,3-4-75 0,4 7-19 16,0 0 0-16,15 7 0 0,2-4-9 0,8-3-6 0,7 6-1 0,3-3 0 15,7 7 7-15,8-7 1 0,17 3 0 0,7-3 0 16,17 3-8-16,5-3-2 0,6 1 0 0,11-4 0 15,17 0-1-15,8 0 0 0,7 0 0 0,6 6 0 16,12-12 3-16,10 2 1 0,13 1 0 16,12-3 0-16,3-3 15 0,11 9-11 0,7-10 11 0,-1 10-10 15,8 0 10-15,3 0 0 0,8 7 0 0,6-4 0 16,4 6 0-16,4 4 0 0,3-4 0 0,7 7 0 16,0-10 0-16,3 13 8 0,11-7 0 0,1 4 0 15,-5-3 17-15,4-1 4 0,8 7 1 16,-5-7 0-16,8 7-30 0,0-6 0 0,-4 6 0 0,11-4 0 15,3 4 0-15,8 3 0 0,-1-3 0 0,0 3 0 16,1 0 0-16,3 6 0 0,0-3 0 0,-1 6 0 16,1 1 0-16,-7-1 0 0,-3-3 0 0,-5-3 0 15,-6 7 0-15,-4-4 0 0,4-3 0 0,-7-3 0 16,-4 9-13-16,-7-9 1 0,-3 4 0 0,-4-11 0 16,-11 7 12-16,-6-6 12 0,-5-4-3 0,-2-2 0 15,-1-1 13-15,-7-3 2 0,-6 4 1 0,-12-10 0 0,-2 6-10 0,-5-3-3 16,1-6 0-16,3-3 0 0,0 6-12 0,-3-3 0 15,-4-4 0-15,-11 1 0 0,-10 0 0 0,-3-4 0 16,2-2 0-16,-9 3 0 0,-11 5 0 0,-50-2 8 16,4 0-8-16,7 0 0 0,3-4-14 0,1 1-6 15,-4-4 0-15,-11 4-1 0,-17 6 6 0,218-26 15 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2:18:12.35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4580 6114 24591 0,'0'0'1088'0,"-9"1"224"0,0-1-1056 0,9 0-256 0,0 0 0 0,0 0 0 16,-8 4 1088-16,8-4 176 0,0 0 16 0,0 0 16 16,0 0-320-16,0 0-64 0,0 0-16 0,0 0 0 15,0 0-336-15,0 0-80 0,0 0-16 0,0 0 0 16,13-3-224-16,-1 2-48 0,-2 0-16 0,2-1 0 15,0-1 64-15,-1 0 16 0,1-1 0 0,0 0 0 16,-1 0 48-16,5-1 16 0,0-2 0 0,1-2 0 16,-2 0 80-16,1-1 32 0,0-3 0 0,-3-4 0 15,-7-4-64-15,5-1-16 0,2 5 0 0,1 1 0 16,0-1 32-16,3 3 16 0,-2-3 0 0,-1-3 0 16,0-1-32-16,1-1-16 0,0-2 0 0,2-1 0 15,0-4-96-15,1 2 0 0,3-1-16 0,-4-2 0 0,0-1-240 0,0 0 0 16,0 3 0-16,0 1 0 0,-1 0 0 0,-2-2 0 15,-1 2 0-15,-1 1 0 0,0 2 128 0,-1-1-128 16,-2 2 0-16,1-1 144 0,-3-2-144 0,-1 2 0 16,-1-1 0-16,0 0 128 0,0 1 64 0,-1 4 0 15,-1-3 0-15,-2 5 0 0,-1-1-64 0,-1 2 0 16,-2 0 0-16,-1 2 0 0,-1 1-128 0,0 2 192 16,-2 1-192-16,-1 4 192 0,-1 1-192 0,0 0 0 15,-1 4 0-15,-2 2 128 0,-1 4-128 0,-1 2 128 16,-2 5-128-16,-1 2 128 0,-2 1-128 0,-1 6 0 15,-2 3-192-15,0 3 192 0,-1 7-160 0,1 4 160 16,-1 3 0-16,-2 0-144 0,-1 0 144 0,0 2 0 0,0 0 0 16,2 0 0-16,4-1 0 0,-1 0 0 0,1-1 0 0,2 2 0 15,0 0 256-15,2 2 0 0,0 2-16 0,3-2 0 16,3 1-64-16,-1-1-16 0,1-4 0 0,1-2 0 16,2-3-160-16,2-1 0 0,3-2 0 0,-1-4 0 15,3-1 0-15,3-2 0 0,0-2 144 0,3 0-144 16,0-5 0-16,2-3 0 0,2 0-192 0,2-2 64 31,2-3-1248-31,3-3-240 0,3-2-48 0,3-2-11040 0,4-3-2208 0</inkml:trace>
  <inkml:trace contextRef="#ctx0" brushRef="#br0" timeOffset="1">6117 4773 26143 0,'0'0'1152'0,"0"0"256"0,-12 3-1136 0,1 2-272 0,11-5 0 0,-13 8 0 15,0-3 1056-15,1 3 160 0,1 0 16 0,0 0 16 16,-2 1-512-16,1 1-96 0,-3 2-32 0,0 1 0 16,-3 1-192-16,-1 1-32 0,-4 2-16 0,1 1 0 15,0 3-112-15,-1 2 0 0,1 2-16 0,-1 1 0 16,-1 2 16-16,2 3 16 0,0 1 0 0,1 8 0 0,0 3 48 0,-1 4 0 15,0 2 0-15,1 5 0 0,0-1-16 0,0 2 0 16,0-4 0-16,3 2 0 0,3 2 80 0,3 0 0 16,3-1 16-16,5-3 0 0,1-4-16 0,3-3-16 15,2-3 0-15,1-2 0 0,3-3-160 0,0-3-16 16,2-4-16-16,1 1 0 0,2-2-176 0,-1 0 0 16,-1-3 0-16,2-1 128 0,-1 1-128 0,0 0 0 15,1 0-192-15,-1-3 192 16,-1-1-1104-16,2-1-112 0,-1 0 0 0,1-2-16 15,-1-2-1872-15,1-3-368 0,-2 0-80 0,0-5-9312 0</inkml:trace>
  <inkml:trace contextRef="#ctx0" brushRef="#br0" timeOffset="2">6107 5687 9215 0,'0'0'816'0,"0"0"-656"0,-3-7-160 0,3 7 0 16,0 0 6128-16,0 0 1184 0,0 0 240 0,0 0 64 16,0 0-5408-16,0 0-1072 0,1 11-224 0,2 2-32 15,-2 4-496-15,2 4-112 0,-1 4-16 0,1 2 0 16,-2-1-256-16,3 2 128 0,0-2-128 0,4-1 0 15,-1-1 128-15,2 2-128 0,1-2 0 0,0-1 0 16,2-4 0-16,3 1 0 0,-2-1 128 0,1-2-128 0,-1 0 0 0,1 1 0 16,2-4-128-16,1 1 128 15,-1-1-656-15,-1-1-48 16,3-3 0-16,-1 1 0 0,-1-2-1792 0,0-3-384 0,-1 1-64 0,0-3-11072 16</inkml:trace>
  <inkml:trace contextRef="#ctx0" brushRef="#br0" timeOffset="3">6762 5643 11055 0,'0'0'480'0,"0"0"112"0,0 0-464 0,-7 5-128 0,-3-1 0 0,1 5 0 16,0 2 5904-16,0 4 1168 0,0 2 224 0,-2 4 64 15,0 3-5904-15,-4 3-1184 0,0 4-272 0,-2 3 0 16,-3 0 0-16,2 4 0 0,0 0 0 0,0 1 0 15,-1 1 352-15,1 6-16 0,0-3 0 0,1 0 0 16,-1-3 32-16,1 5 0 0,0 0 0 0,1 1 0 16,-1-3-176-16,-1 0-16 0,-3 0-16 0,3 0 0 15,2-5-160-15,2-2 0 0,2 0 0 0,3-5 0 16,1 3-272-16,3 0-96 0,0-4-16 0,2 0 0 16,2-4-2496-1,2 1-496-15</inkml:trace>
  <inkml:trace contextRef="#ctx0" brushRef="#br0" timeOffset="4">7211 6170 13823 0,'0'0'608'0,"0"0"128"0,0 0-592 0,5 10-144 16,0-1 0-16,2 2 0 0,1-1 4752 0,1 2 928 15,1 1 176-15,1 3 32 0,0 4-4528 0,0-1-912 16,-1 2-176-16,-1 1-32 0,-2 3-240 0,-1-2 176 15,1-2-176-15,-2 1 160 0,-2 0-160 0,-2 2 0 16,-1-2 0-16,-3 1 0 0,-1-1 128 0,-1 1-128 16,-3 0 0-16,-1-2 128 0,0 1 0 0,-3-4 0 15,1 2 0-15,-1-3 0 0,-1-2-128 0,0 1 0 0,0 1 0 16,0-4 128 0,-1-1-624-16,0 0-128 0,1-2-16 0,0-1-16 15,0-2-2848-15,0-2-560 0</inkml:trace>
  <inkml:trace contextRef="#ctx0" brushRef="#br0" timeOffset="5">7727 5768 18431 0,'0'0'1632'0,"0"0"-1312"0,0 0-320 0,-9 5 0 0,9-5 3632 0,0 0 656 16,-5 11 128-16,5-11 16 0,0 10-3152 0,0-10-624 16,5 13-128-16,2-1-16 0,-1 0-320 0,2-3-48 15,4 1-16-15,-1 2 0 0,1 0-128 0,2 1 192 16,2-3-192-16,1 5 192 0,0-1-192 0,1 2 0 15,2 2 0-15,-1-2 0 0,1 0 0 0,-1 3 0 16,1 3-128-16,-4-5 128 0,-3 2 0 0,-2-3 0 16,2 1 0-16,-2 0 0 0,-3 0 0 0,0 0-144 15,-2-2 144-15,-1 0 0 0,0-3-384 0,2-1 16 16,-1-2 16-16,1-1-10288 16,-7-8-2064-16</inkml:trace>
  <inkml:trace contextRef="#ctx0" brushRef="#br0" timeOffset="6">8409 5698 27647 0,'-13'4'1216'0,"3"2"256"0,-5 2-1168 0,0 6-304 0,0 7 0 0,3 3 0 16,2 3 2992-16,0 3 528 0,-1 3 128 0,1 1 0 15,-5 2-2944-15,1 2-576 0,-2 0-128 0,1 3 0 16,-2 6 0-16,0 3 0 0,0-1 0 0,0 2 0 16,0 3 0-16,0-3 0 0,0-3 0 0,0-1 128 0,0-4-128 15,2-5 0-15,-1-3 0 0,2-3 0 16,1-3-336-16,2-2-48 0,2-3 0 0,1-5 0 16,0-3-1920-16,3-4-384 0,0-3-64 0,5-9-12000 15</inkml:trace>
  <inkml:trace contextRef="#ctx0" brushRef="#br0" timeOffset="7">7691 5478 6447 0,'0'0'272'0,"0"0"80"0,0 0-352 0,0 0 0 0,0 0 0 0,0 0 0 16,0 0 6464-16,0 0 1216 0,0 0 240 0,10 0 48 16,3-2-5968-16,1-2-1184 0,1-2-240 0,2-1-64 15,1 1-304-15,0-1-64 0,0-5-16 0,1 2 0 16,-1 0-128-16,-1-1-272 0,0-4 64 0,-1 3 16 15,-3 0-160-15,0 2-32 0,-2-1 0 0,0-1 0 16,-2 1 96-16,-1-1 16 0,-3 2 0 0,1 0 0 16,0 3 272-16,-2-1 0 0,-4 8 0 0,6-7 0 15,2-1 144-15,-2 3 96 0,-6 5 16 0,10-5 0 16,-10 5 80-16,10-3 32 0,-10 3 0 0,0 0 0 0,13 6-64 0,-1 0-16 16,-4 1 0-16,-2 3 0 0,-1 3-32 0,1 0-16 15,0 2 0-15,-1 0 0 0,0 0-48 0,1 0 0 16,-1-2 0-16,0 2 0 0,-1 0-192 0,0 0 128 15,0-4-128-15,0 2 0 0,1-2 0 0,-1-2 128 16,0-1-128-16,0 1 0 0,-2-1 0 0,2 1 0 16,-4-9 0-16,4 9 0 0,0-1-208 0,-4-8-48 15,0 0 0-15,8 6 0 16,-8-6-592-16,12 2-128 0,-1-1-32 0,4-2 0 16,-2-1-2304-16,1-2-464 0,2-2-80 0,-2-5-32 0</inkml:trace>
  <inkml:trace contextRef="#ctx0" brushRef="#br0" timeOffset="8">8281 4811 24879 0,'0'0'2208'0,"0"0"-1760"0,0 0-448 0,0 0 0 15,0 0 2416-15,0 0 400 0,8 7 64 0,4 1 32 0,2 1-2336 0,2 0-448 16,2 0-128-16,3 0 0 0,1 4 0 0,4 2 0 16,3-2 0-16,1 2 0 0,1 6 128 0,0-1-128 15,-1-1 128-15,-1 1-128 0,-2 1 0 0,-1 2 0 16,-2 2 0-16,-3 2 0 0,0 1 0 0,-3 4 0 15,0 5 0-15,-1 2 0 0,0 1 192 0,0 2-48 16,0 0 0-16,-1 1 0 0,-1 0 176 0,-2 0 48 16,-1 0 0-16,-2 0 0 0,0 0 0 0,-4 1 0 15,-2 0 0-15,-1 1 0 0,-3-2 16 0,-2-4 16 16,-2-4 0-16,-1-1 0 0,-1-1-128 0,-1-1-16 16,-1-3-16-16,-1-3 0 0,-1-1-240 0,-1-3 176 15,2-1-176-15,-1 1 160 0,-1-3-288 0,1 0-64 0,-1-1-16 16,1-4 0-1,1-2-2672-15,0-2-512 0</inkml:trace>
  <inkml:trace contextRef="#ctx0" brushRef="#br0" timeOffset="9">9559 5637 30399 0,'0'0'1344'0,"0"0"288"0,-4-8-1312 0,4 8-320 15,4-8 0-15,5 3 0 0,4 3 2528 0,3 1 432 16,2 0 96-16,1 1 16 0,2 0-2480 0,4-3-592 16,-3 2 0-16,0 1 0 0,1 1 0 0,0 2 0 15,2-2 0-15,2 2-176 0,4-1-144 0,3 1-16 16,3-2-16-16,1-1 0 16,1 0-304-16,3 0-64 0,1 0-16 0,1-1 0 15,-1-2-416-15,-3-2-96 0,-2-1-16 0,-1-1 0 16,-2-1-32-16,-1 0-16 0,-2 4 0 0,0-1 0 15,-5 1 208-15,-4 2 32 0,-3-1 16 0,-4 2 0 16,-3 0-1312-16,-13 1-256 0</inkml:trace>
  <inkml:trace contextRef="#ctx0" brushRef="#br0" timeOffset="10">9719 5893 19343 0,'-13'4'1728'0,"13"-4"-1392"0,0 0-336 0,0 0 0 15,0 0 2880-15,0 0 496 0,0 0 96 0,5 9 32 16,-5-9-2336-16,12 6-464 0,1-4-80 0,3 1-32 16,1-2 448-16,4-1 96 0,2 0 16 0,6-1 0 0,3 1-592 0,6-4-112 15,1 1-32-15,4 1 0 0,3-2-416 0,0 1 128 16,-2-1-128-16,-1 2 0 15,-1-2-1264-15,-5 0-336 16,0 0-64-16,-3 1-9136 0,-3-3-1824 0</inkml:trace>
  <inkml:trace contextRef="#ctx0" brushRef="#br0" timeOffset="11">11887 5028 35871 0,'0'0'1600'0,"0"0"320"0,-6-9-1536 0,6 9-384 0,-7-7 0 0,7 7 0 15,0 0 656-15,0 0 64 0,0 0 16 0,-8 1 0 16,-1-1-576-16,0 6-160 0,-1 0 0 0,-2 2 0 16,-2-2 0-16,-2 6 0 0,-2 1-192 0,0 3 64 0,-3 2-96 0,0-1-16 15,-3 0 0-15,2 5 0 0,0 4 240 0,0 4-176 16,0 4 176-16,1-1-160 0,0 2 160 0,0 1 0 15,0 1 160-15,2 1-160 0,-1-2 512 0,3 3 0 16,0 2 0-16,3 3 0 0,0 0 48 0,2 2 16 16,3 4 0-16,1-2 0 0,3 0-224 0,2-4-32 15,3-3-16-15,3-2 0 0,2-1-304 0,1-6 160 16,2-3-160-16,1 0 128 0,2-3-304 0,2-3-64 16,1-1-16-16,4-2 0 15,5-4-2208-15,0-2-448 0,2-4-96 0,2 1-7504 16,2-2-1520-16</inkml:trace>
  <inkml:trace contextRef="#ctx0" brushRef="#br0" timeOffset="12">12179 5613 11967 0,'0'0'1072'0,"0"0"-864"16,-5-6-208-16,5 6 0 0,0 0 4224 0,0 0 784 0,-5-7 176 0,5 7 16 16,0 0-3408-16,0 0-704 0,0 0-128 0,0 0-16 15,0 0-48-15,0 0 0 0,0 0 0 0,0 0 0 16,3 12-336-16,-1 0-80 0,1-1-16 0,1 2 0 16,1-2-224-16,0 2-48 0,0 0-16 0,2 0 0 15,-1-4-176-15,1 3 0 0,1 1 0 0,-1 0 128 16,0 0-128-16,1 0 0 0,-2 0 0 0,2 1 128 15,0-1 176-15,0 0 16 0,-2 0 16 0,1-2 0 16,-2-1 80-16,0 1 16 0,-5-11 0 0,7 11 0 16,-7-11-80-16,6 11-16 0,-2-1 0 0,3-1 0 15,-3 0-144-15,0 3-48 0,-2-1 0 0,2 0 0 16,1-3-144-16,-1 1 0 0,0 0 0 0,0 3 128 16,0 0-128-16,1-3 0 0,-1 0 0 0,1 0 0 0,3-2 0 15,-1-1 0-15,-7-6 0 0,7 6 0 16,-7-6 0-16,8 5-272 0,-8-5 64 0,0 0 16 15,0 0-368-15,8 5-64 0,-8-5-16 16,0 0 0-16,0 0-1232 0,0 0-256 0,0 0-48 0,0 0-16 16,0 0-976-16,0 0-192 0,8-14-32 0,-2-1-16 0</inkml:trace>
  <inkml:trace contextRef="#ctx0" brushRef="#br0" timeOffset="13">12650 5577 6447 0,'0'0'576'0,"0"0"-576"0,0 0 0 0,0 0 0 15,0 0 6352-15,0 0 1168 0,0 0 224 0,0 0 64 16,8 9-5792-16,-8-9-1152 0,8 9-224 0,-2 1-64 16,-6-10-224-16,5 13-48 0,-1 0-16 0,-2 0 0 15,-2 2-112-15,-2 0-32 0,0 0 0 0,-2 4 0 16,-3 6-16-16,-2 2 0 0,-1 2 0 0,-2 2 0 15,-1 1 0-15,-3 0 0 0,-1 1 0 0,0-2 0 16,0 3 0-16,2-1-128 0,-1-1 192 0,0 3-64 16,1-2 0-16,0 1-128 0,4-4 192 0,0 0-64 15,1-1 16-15,2-1 0 0,2 1 0 0,0-2 0 16,1-2-144-16,3-3 0 0,-1-2 0 0,0-2 0 16,1-1-384-16,0-4 64 0,0 0 0 0,0 1 0 15,2-3-1920-15,3-2-368 16,-3-9-80-16,5 8-7264 0,-5-8-1456 0</inkml:trace>
  <inkml:trace contextRef="#ctx0" brushRef="#br0" timeOffset="14">13104 5753 33519 0,'0'0'1472'0,"0"0"320"0,0 0-1424 0,0 0-368 15,0 0 0-15,9 6 0 0,3-3 576 0,2-1 64 16,2-4 0-16,2-1 0 0,0-2-512 0,3 0-128 15,1-1 0-15,2 1 0 0,0 0 0 0,2 0 0 16,2-2 128-16,-1 2-128 0,-1 0 0 0,0 0 0 16,0 1 0-16,-1 0-192 15,-3 0-448-15,-1 1-112 0,-3-2-16 0,-1 4 0 16,-2-2-1584-16,-2 3-320 0,0 0-64 0</inkml:trace>
  <inkml:trace contextRef="#ctx0" brushRef="#br0" timeOffset="15">13912 3913 18431 0</inkml:trace>
  <inkml:trace contextRef="#ctx0" brushRef="#br0" timeOffset="16">14482 5536 11967 0,'9'-9'528'0,"-9"9"112"0,0 0-512 0,0 0-128 0,0 0 0 0,0 0 0 16,8 8 3904-16,-3 1 736 0,-3 3 160 0,-3 1 16 15,-1 0-2960-15,-4 4-608 0,0 1-112 0,-3 2-32 16,-2-1-208-16,-2 3-64 0,-4 2 0 0,-2 3 0 15,-3 8-256-15,-3 2-48 0,-3-1-16 0,2 2 0 16,-2 0-272-16,0 0-64 0,1-2-16 0,0 3 0 16,-1-2-32-16,5 2-128 0,1-3 192 0,3-2-64 15,1-2-128-15,4-1 0 0,2-1 0 0,3-3 0 16,-2-3-192-16,4-2-64 0,-1 0 0 0,4-4-16 16,3-5-1392-16,2-1-288 15,-1-12-48-15,4 11-8112 0,-4-11-1600 0</inkml:trace>
  <inkml:trace contextRef="#ctx0" brushRef="#br0" timeOffset="17">14046 5480 22911 0,'0'0'1024'0,"0"0"192"0,0 0-960 0,0 0-256 0,0-6 0 0,0 6 0 0,0 0 640 0,0 0 96 16,0 0 16-16,0 0 0 0,0 0 352 0,0 0 80 15,0 0 16-15,0 0 0 0,0 0 32 0,0 0 16 16,0 11 0-16,0 2 0 0,-1 0-352 0,1 2-80 16,0-1-16-16,1 2 0 0,1 1-160 0,0 2-16 15,1 1-16-15,-1 1 0 0,1-2-224 0,1 1-32 16,1-1-16-16,0-2 0 0,1 4-192 0,-1 1-144 15,1-2 192-15,1 1-192 0,-2 0 144 0,2-2-144 16,-2-1 0-16,1-1 144 0,-1-1-144 0,2-2 0 16,0-1 0-16,-1-2 0 0,2-3-224 0,1-1-80 15,1 1-16-15,2-3 0 16,1-1-2416-16,2-1-480 0,1-4-112 0,1-3 0 0</inkml:trace>
  <inkml:trace contextRef="#ctx0" brushRef="#br0" timeOffset="18">14135 5178 15663 0,'0'0'1392'0,"0"0"-1120"16,0 0-272-16,0 0 0 0,0 0 3840 0,0 0 704 16,0 0 128-16,0 0 48 0,0 0-3184 0,0 0-624 15,0 0-128-15,0 0-16 0,0 0 48 0,0 0 16 16,13 0 0-16,-1-6 0 0,-1 0-368 0,2-2-64 15,0 0-16-15,1-1 0 0,-1-1-192 0,0 1-32 16,0-2-16-16,0 1 0 0,0-2-144 0,0 0 0 16,-2-1 0-16,0 4 0 0,-1-1 0 0,-2 2 0 15,0 0 0-15,-8 8 0 0,6-8 0 0,-6 8 0 16,0 0 0-16,0 0 0 0,0 0 0 0,0 0 0 16,0 0 0-16,0 0 0 0,8 8 256 0,-1 1-48 0,-2 2 0 0,-1-1 0 15,-1 0-64-15,-1 1-16 0,1 1 0 0,-1-2 0 16,-2-10-128-16,3 12 128 0,-3-12-128 0,3 14 128 15,-3-14-128-15,2 11 0 0,-2-11 0 0,0 0 0 16,0 0 0-16,0 0 0 0,7 10 0 0,-7-10 128 16,0 0-128-16,11 6-144 0,-11-6 144 0,11 4-208 31,-1-2-368-31,1-2-64 0,-1 0 0 0,2-2-16 16,0 2-752-16,1-1-160 0,1 1-32 0,0-3 0 15,3-2-1872-15,0 0-384 0,0 1-80 0</inkml:trace>
  <inkml:trace contextRef="#ctx0" brushRef="#br0" timeOffset="19">14641 4592 6447 0,'-11'-6'576'0,"5"4"-576"15,-3-1 0-15,9 3 0 0,-11-3 5888 0,2 3 1088 16,9 0 192-16,0 0 64 0,-8 6-5376 0,8-6-1088 16,0 0-192-16,-2 13-64 0,2 1 80 0,2-3 16 15,4 4 0-15,1 3 0 0,4 1 208 0,2 5 32 16,1 3 16-16,4 3 0 0,2 3-224 0,3 2-64 0,3-1 0 0,2 2 0 15,1 1-320-15,2-1-80 0,-2 4-16 0,-1 0 0 16,1 2-160-16,-2 2 0 0,-2 2 0 0,-3 2 128 16,-2 1-128-16,-3 2 0 0,-3 0 0 0,-4-1 0 15,-2-1 0-15,-2-4 0 0,-3-4 0 0,-3-3 0 16,-2 0 0-16,-2-2 0 0,-1 2 0 0,-3 1 128 16,-1-2-128-16,-2-3 0 0,0-4 0 0,-2-4 0 15,-2-4 144-15,1-1-144 0,-3-4 160 0,0-4-160 16,1-2 176-16,-1-1-176 0,-1-1 192 0,-1-3-192 15,-2-1-1440 1,1-1-400-16,-1-4-80 0,0-2-9712 0,1-2-1936 0</inkml:trace>
  <inkml:trace contextRef="#ctx0" brushRef="#br0" timeOffset="20">15278 4634 35247 0,'-4'-13'1552'0,"3"4"336"0,1 9-1504 0,0-12-384 16,3 3 0-16,1-1 0 0,2 0 928 0,2 3 112 15,1-1 32-15,0 3 0 0,0-1-688 0,2 2-144 0,-2-2-32 0,1 2 0 16,2-1-16-16,0 1-16 0,-1 1 0 0,1 1 0 16,0-1-48-16,0 2-128 0,-1-1 192 0,1 2-64 15,1 0-128-15,-1 0 0 0,-12 0 0 0,12 0 128 16,-2 3-128-16,-10-3 0 0,12 5 0 0,-2 0 128 16,-10-5-128-16,11 11 160 0,-4-1-160 0,1 2 160 15,-1 0-160-15,-1 1 0 0,1 0 0 0,-2 0 0 16,-2 0 0-16,-1 0 0 0,0 0 0 0,-2 4 0 15,-3-3 0-15,-1 3 0 0,-2 0 0 0,-4 3 128 16,0-1-128-16,-6 1 0 0,-2-1 144 0,-1 1-144 16,-4 1 0-16,-1 1 0 0,-5 0 0 0,-1 0 0 15,0-1-256-15,1 0-64 0,3-4 0 0,4-4-16 16,4-3 144-16,3-2 48 0,2-2 0 0,3-1 0 0,2-1 144 0,8-4 128 16,0 0-128-16,0 0 176 0,0 0-176 0,0 0 192 15,0 0-192-15,0 0 192 0,0 0-192 0,0 0 160 16,0 0-160-16,0 0 160 0,0 0 96 0,12-2 32 15,0 1 0-15,1 2 0 0,0-1 176 0,2 0 48 16,4 0 0-16,1 0 0 0,3-1-128 0,3 2 0 16,0-1-16-16,2 0 0 0,4-1-240 0,0 1-128 15,2-1 128-15,0-1-128 16,0 2-1472-16,3-3-352 0,0-5-80 0,0-1-16320 0</inkml:trace>
  <inkml:trace contextRef="#ctx0" brushRef="#br0" timeOffset="21">5785 7797 35183 0,'0'0'1552'0,"0"0"336"0,0 0-1504 0,0 0-384 0,6-8 0 0,-6 8 0 0,9-7 736 0,-9 7 80 16,0 0 16-16,11 0 0 0,-11 0-464 0,9 6-96 15,-9-6-16-15,8 13 0 0,-2 0-256 0,-1 2 0 16,-1 5 0-16,0 3 0 0,0 2-128 0,1 3 128 16,3 0 0-16,0 2-144 0,1 0 144 0,1 2 128 15,1-1-128-15,1 1 176 0,-1 1 32 0,1 1 16 16,1 2 0-16,-1 1 0 0,0 1-16 0,-2 5 0 16,-2 5 0-16,-2 4 0 0,0 2-32 0,0 2-16 15,-2 0 0-15,-3-8 0 0,-1-6 32 0,-2-6 0 16,-2-1 0-16,0-2 0 0,-1-2 64 0,-1 1 32 15,0 0 0-15,-1 1 0 0,1 1-96 0,-2-3 0 16,2-2-16-16,-1-3 0 0,-1-2 48 0,2-1 16 16,-2-3 0-16,1-4 0 0,0-2-112 0,-1-2 0 0,-1-3-128 15,-1 0 192-15,1-3-32 0,-1-1-16 0,-2-4 0 0,-1-1 0 16,-1-1 288-16,-1-3 48 0,1 1 16 0,-3-3 0 16,-1-5-304-16,0 2-48 0,-2-1-16 0,1-2 0 15,-1 0-128-15,2 1 0 0,0-1 0 0,-1 1 0 16,2 2 0-16,3 0-192 0,1 0 64 0,0 0 128 15,0-1-352-15,2 2 48 0,1-1 16 0,2 1 0 32,0-3-128-32,3 2-32 0,0 0 0 0,2 1 0 0,1-2-448 15,0-1-112-15,2 4-16 0,0 7 0 16,3-8-1568-16,0-1-320 0,-3 9-64 0</inkml:trace>
  <inkml:trace contextRef="#ctx0" brushRef="#br0" timeOffset="22">6582 7531 6447 0,'0'0'576'0,"0"0"-576"15,0 0 0-15,0 0 0 0,0 0 2448 0,0 0 384 16,-5-7 80-16,1 1 16 0,-1-3-1472 0,1 3-304 15,4 6-48-15,-4-6-16 0,0-1-448 0,0 2-112 16,4 5-16-16,-3-6 0 0,-3-2-512 0,2 3 0 16,4 5 0-16,-6-4 0 0,-1 0 0 0,0 3 0 0,7 1 0 0,-10 1 0 15,1 0 0-15,0 3 192 0,-1 0-16 0,-1 1 0 16,1 4 1104-16,1 2 208 0,0 0 48 0,-2 4 16 16,1-2-336-16,-2 1-80 0,-1 2-16 0,0-1 0 15,1 6-240-15,2-4-48 0,-2 0-16 0,2-1 0 16,-1-2-464-16,2 2-96 0,0-2 0 0,0 2-16 15,-2 1-240-15,2 1 144 0,-1 3-144 0,3-2 128 16,1 5-128-16,1-1 0 0,1 2-160 0,1 4 160 16,1 1 0-16,0-1-144 0,2-1 144 0,3 0 0 15,-1-1-272-15,2-5 16 0,2-1 16 0,0-4 0 16,2-1-208-16,1-2-64 0,1-1 0 0,2 0 0 31,0-4-384-31,1-1-64 0,0-2-32 0,1 2-8400 0,-1-1-1680 0</inkml:trace>
  <inkml:trace contextRef="#ctx0" brushRef="#br0" timeOffset="23">6769 7737 24879 0,'0'0'1088'0,"0"0"256"0,0 0-1088 0,-4 9-256 0,4-9 0 0,-3 12 0 16,2-1 1680-16,0 2 288 0,-1-1 48 0,1 1 16 16,-1 2-1632-16,-2 0-400 0,0 3 0 0,1 2 0 15,-1 1 0-15,2 0 0 0,-2-3 0 0,1 0 0 16,0-1 0-16,1-1 0 0,-1-1 0 0,1-1 0 15,-1-3-176-15,3 1-112 0,-1-3-32 0,1-9 0 32,-2 11-480-32,2-11-96 0,0 0-32 0,0 0-11936 0</inkml:trace>
  <inkml:trace contextRef="#ctx0" brushRef="#br0" timeOffset="24">6826 7582 13823 0,'0'0'1216'0,"0"0"-960"15,0 0-256-15,0 0 0 0,0 0 2432 0,0 0 448 16,0 0 96-16,0 0 16 0,8 1-2080 0,-8-1-400 15,0 0-96-15,0 0-16 0,0 0-400 0,9 0 128 16,-9 0-128-16,9-1 0 16,-1-1-1712-16,-8 2-416 0,0 0-96 0,15-6-16 0</inkml:trace>
  <inkml:trace contextRef="#ctx0" brushRef="#br0" timeOffset="25">7041 7420 24815 0,'0'0'1088'0,"0"0"256"0,0 0-1088 0,0 0-256 0,0 0 0 0,0 0 0 16,0 0 704-16,0 0 64 0,0 0 32 0,0 0 0 16,0 0 144-16,0 0 16 0,0 0 16 0,0 0 0 15,0 0 80-15,11 3 16 0,-11-3 0 0,0 0 0 16,10 2-304-16,-1 1-64 0,-9-3-16 0,11 5 0 16,-11-5-368-16,10 8-80 0,-2 0-16 0,-1 2 0 15,-2 2-224-15,0 5 128 0,0-3-128 0,0 6 0 16,1-1 128-16,-1 2-128 0,0 1 0 0,3-1 144 15,-2 0-16-15,2 0-128 0,0-2 192 0,1 1-64 16,-1 1 80-16,1 0 16 0,0 1 0 0,0 1 0 16,2-3-48-16,-2 1-16 0,0 1 0 0,0 0 0 0,-1 0 32 0,0 0 16 15,-2-1 0-15,1-2 0 0,-2-3-48 0,-1 0-16 16,-1-2 0-16,-3-1 0 0,-2-1-144 0,-2 0 0 16,-1-3 144-16,-1 2-144 0,-3-2 176 0,-2 0-48 15,1-1 0-15,-2 2 0 0,-1-5-288 0,-1 3-64 16,-3-3-16-16,0 0 0 15,0-2-608-15,0-2-128 0,0-1-32 0,1-1 0 16,2-2-1792-16,1-3-352 0,1-1-80 0,3 0-16 0</inkml:trace>
  <inkml:trace contextRef="#ctx0" brushRef="#br0" timeOffset="26">7914 7642 28095 0,'0'0'1248'0,"0"0"256"0,0 0-1200 0,0 0-304 0,0 0 0 0,0 0 0 16,0 0 496-16,0 0 32 0,0 0 16 0,-10 5 0 16,1 0-48-16,0 0-16 0,0 1 0 0,-1 1 0 15,-2 2-192-15,-1 3-32 0,-3 0-16 0,-2 1 0 16,-2 1 192-16,0 6 32 0,-3-1 16 0,1 5 0 15,-1 2 128-15,-1 5 32 0,2 8 0 0,0 4 0 16,1 4 176-16,2 3 32 0,-1 2 16 0,2-5 0 16,1-3-352-16,0 1-80 0,1-6-16 0,1 5 0 15,-1-1 32-15,3 7 16 0,1 8 0 0,3 2 0 0,1 4-208 0,2-8-32 16,2-8-16-16,1-3 0 0,-1-5-208 0,3-3 0 16,1-2 0-16,1 0 0 0,1 3 0 0,1 0 0 15,1 0-144-15,3-1 144 16,2 0-448-16,0-5 16 0,2 0 0 0,0-1 0 15,4-2-16-15,2-1 0 0,1 2 0 0,3 0 0 16,-2 0-3072-16,2-2-608 0,1-9-128 0,2-3-32 0,-1-3 3216 0,1-1 640 16,-1-3 128-16,-1 0 32 15,-2-3-912-15,-1-3-176 0,6-2-48 0,-4-1 0 0</inkml:trace>
  <inkml:trace contextRef="#ctx0" brushRef="#br0" timeOffset="27">8023 8477 8287 0,'0'0'736'0,"0"0"-592"15,-6-7-144-15,6 7 0 0,0 0 6080 0,0 0 1200 16,0 0 224-16,0 0 48 0,0 0-5760 0,0 0-1152 16,0 0-224-16,0 0-48 0,0 0-96 0,0 0-16 15,5-10 0-15,-5 10 0 0,0 0 144 0,0 0 32 0,0 0 0 0,10-4 0 16,-10 4 96-16,0 0 32 0,11 3 0 0,-11-3 0 15,0 0 144-15,9 7 16 16,-3-1 16-16,-6-6 0 0,5 8 128 0,-5-8 32 0,4 10 0 0,-1 2 0 16,-2-4-608-16,1 1-112 0,-1 2-32 0,-1-1 0 15,-1 2 160-15,1-3 16 0,-2 0 16 0,1 4 0 16,-2 0-128-16,2 4-16 0,1 1-16 0,0 0 0 16,0 1-176-16,0-1 160 0,1 2-160 0,2-2 160 15,0-1-160-15,-1 0 0 0,1 0 144 0,1 0-144 16,0-2 192-16,0 1-48 0,-1-3 0 0,1 1 0 15,0-1-144-15,-1-1 160 0,-3-12-160 0,4 14 160 16,0-2-160-16,-4-12 192 0,5 12-192 0,-5-12 192 16,6 9-192-16,-6-9-144 0,0 0 144 0,12 3-208 15,-12-3 400-15,13-4 64 0,-1-4 32 0,0 1 0 0,-2-4-288 0,1 0 128 16,-2-1-128-16,0 1 0 0,-1-2 128 0,-1 1-128 16,0-2 0-16,-2 0 0 0,0 3 0 0,-1 2 0 15,0-2 0-15,-4 11 0 0,7-10 0 0,-7 10 0 16,6-7 0-16,-6 7 0 0,0 0 0 0,11 3 0 15,-1 2 0-15,1 2-144 0,-2-1 144 0,1 5-160 16,2-1 160-16,0 2-160 0,-1-4 160 0,1 2 0 16,0 0 0-16,0 1-128 0,-1-1 128 0,0-2 0 15,-11-8 0-15,13 11 0 0,-2 0 0 0,1-3 0 16,-1 0 0-16,-1-2 0 0,-10-6 0 0,12 4 0 16,0-1 0-16,-1 0 0 0,-11-3 0 0,13 1 192 15,-2-2-64-15,-1-2 0 0,-1-1 64 0,0 0 32 16,1-2 0-16,-1-2 0 0,-2 3-224 0,1-3 0 15,0-1 128-15,0-1-128 0,0-1 240 0,1-1 0 0,3 0 0 16,-3-1 0-16,-1 1-48 0,-1-2 0 0,1-3 0 0,1 0 0 16,0-2-192-16,1-5 176 0,-1-1-176 0,0-2 160 15,1-7-160-15,1 2 0 0,-1-1 0 0,1 0 0 16,-1-2 0-16,0 3 0 0,1 2 0 0,-1 2 0 16,1 6-384-16,-2 3-16 0,-1 2 0 0,-2 4 0 31,1 0-1472-31,-2 3-304 0,0 3-48 0,-5 7-19104 0</inkml:trace>
  <inkml:trace contextRef="#ctx0" brushRef="#br0" timeOffset="28">8305 8155 11055 0,'0'0'976'0,"0"0"-784"15,-11-1-192-15,2 1 0 0,0 0 2224 0,0 0 400 0,0 0 64 0,0-3 32 16,9 3-1024-16,-11-1-208 0,1 0-32 0,1 1-16 16,0-1-96-16,9 1 0 15,-11 0-16-15,2 0 0 0,9 0 128 0,-10 1 16 0,0 1 16 0,10-2 0 16,-9 3-144-16,9-3-16 0,0 0-16 0,0 0 0 16,0 0-288-16,0 0-48 0,0 0-16 0,0 0 0 15,0 0-240-15,0 0-48 0,0 0-16 0,0 0 0 16,0 0-272-16,0 0-48 0,0 0-16 0,9-3 0 15,2 2-160-15,-1 1-32 0,2-1-128 0,1 1 192 16,1 1-64-16,1-1 0 0,0 0-128 0,2 1 192 16,2-1-64-16,-1 3 0 0,-1-2-128 0,0 2 192 15,0 1-192-15,0 0 144 0,0 2-144 0,1-2 128 16,-1 0-128-16,1-3 192 0,-1 2-192 0,0 0 192 16,-1 1-192-16,0-1 160 0,1 0-160 0,0 0 160 15,-2-2-160-15,-1 0 160 0,0 1-160 0,1-2 160 16,-1-2-32-16,0 1-128 0,-1-2 192 0,1 2-64 0,-3-3 0 0,2 2-128 15,0-1 192-15,-1 2-64 0,0-1-128 0,-2 1 128 16,1 1-128-16,-11 0 128 0,11-4-128 0,0 2 0 16,-2-1 0-16,-9 3 128 0,10-3-128 0,-10 3 0 15,11-4 144-15,-11 4-144 0,0 0 0 0,9-5 128 16,-9 5-128-16,8-8 0 0,-2 1 128 0,1 0-128 16,-7 7 160-16,5-9-160 0,-1 1 192 0,0 2-64 15,-4 6-128-15,2-12 192 0,0 3-32 0,-2 0-16 16,0 2 0-16,0 7 0 0,-2-10-16 0,0 0 0 15,2 10 0-15,-4-7 0 0,-1 0-128 0,-1 2 128 16,0 1-128-16,-2-1 128 0,-1 0-128 0,0 2 0 16,-2-4 0-16,1 4 0 0,0-3 0 0,-1 0 128 0,1 1-128 15,-1-2 0-15,1 1 128 0,-1-2-128 0,-2 0 0 0,3 0 128 16,0 0 16-16,-1 0 0 0,-1-1 0 0,1 3 0 16,-1-1 16-16,0 1 0 0,0-2 0 0,2 1 0 15,0 1-160-15,0 1 160 0,1 1-160 0,0-1 160 16,1 2-160-16,2-2 0 0,6 5 0 0,0 0 128 15,-5-4-128-15,5 4 0 0,-4-4 0 0,4 4 0 32,0 0-1504-32,0 0-224 0,10-7-64 0</inkml:trace>
  <inkml:trace contextRef="#ctx0" brushRef="#br0" timeOffset="32">9000 7699 23839 0,'0'0'1056'0,"0"0"224"0,0 0-1024 0,0 0-256 16,-2-9 0-16,2 9 0 0,0 0 1376 0,0 0 224 15,0 0 64-15,11-3 0 0,0 9-576 0,0-1-128 16,-3-3 0-16,-8-2-16 0,-4-9-208 0,1 3-32 15,3 6-16-15,0 0 0 0,0 0-304 0,0 0-64 16,0 0-16-16,7 9 0 0,-1 0-80 0,1 1-16 16,-2-2 0-16,1 3 0 0,2 0 160 0,3 2 16 0,0-3 16 0,5 1 0 15,4 1 176-15,-1 1 48 0,-1 0 0 0,1 1 0 16,-1 3-144-16,1 3-32 0,2 3 0 0,2 3 0 16,1 4-144-16,2 0-48 0,0 3 0 0,2 2 0 15,-1-1-112-15,1 0-16 0,-4-4-128 0,0-1 192 16,-3-2-192-16,-2 0 0 0,-3-2 128 0,-2 3-128 15,-2-5 128-15,1 7-128 0,0 8 176 0,-1 2-176 16,-3 3 208-16,-1-4-64 0,-3-2-16 0,-1-2 0 16,-3-5-128-16,0-1 128 0,-1-1-128 0,-1 0 128 15,-1-6 64-15,-1-2 16 0,-2-4 0 0,-2 4 0 16,-1-2 32-16,-1-1 0 0,-3-2 0 0,-1 0 0 16,0 2-240-16,-2 3-160 0,-1-5 32 0,-2 9 0 15,-3 5 128-15,-2 1 192 0,-2 0-32 0,0 1-16 16,-1-5-144-16,0 1 0 0,1 1 144 0,2 0-144 15,0-4 0-15,4-2 144 0,2-3-144 0,1-2 0 0,2-2 0 0,1-2 0 16,1 0 0-16,2-7 0 0,-3-6-320 0,2 0-64 16,2 0 0-16,9 0-16 15,0 0-2336-15,0 0-464 0</inkml:trace>
  <inkml:trace contextRef="#ctx0" brushRef="#br0" timeOffset="33">10213 8510 37887 0,'0'0'1680'0,"0"0"352"0,0 0-1632 0,0 0-400 0,0 0 0 0,0 0 0 16,11-7 448-16,2 1 0 0,1-1 0 0,-1 2 0 15,-1 0-320-15,1 0-128 0,1 2 0 0,2-2 128 16,0 1-128-16,2 0 0 0,0 0 0 0,0 2 0 16,2-1-272-16,1 2 64 0,0-1 16 0,-1 2 0 15,1 0 16-15,1 2 16 0,-1-1 0 0,0 2 0 16,0-1-32-16,-1 2-16 0,-1-3 0 0,-1 2 0 16,-1 0 64-16,0 1 16 0,0-1 0 0,-1 1 0 15,-2-1 128-15,1 1-128 0,-2-2 128 0,-2 2-128 16,0 2-320-1,-1-4-64-15,-10-2-16 0,12 4 0 0,-3 0-2032 0,-9-4-384 0,9 5-96 0</inkml:trace>
  <inkml:trace contextRef="#ctx0" brushRef="#br0" timeOffset="34">10284 8741 33519 0,'0'0'736'0,"0"0"160"0,0 0 16 0,0 0 32 0,0 0-752 15,0 0-192-15,0 0 0 0,13 1 0 0,0-2 448 0,2 1 64 0,1-4 16 0,2 1 0 16,2-3-144-16,1 0-16 0,1 1-16 0,3 0 0 16,2 1-176-16,0 0-48 0,2 0 0 0,0 2 0 15,-2-1-128-15,1 2 0 0,-4-2 0 0,2 3 0 16,0 0-224-16,-1 3 32 0,3 1 0 0,-4-4 0 31,-4 0-480-31,2 0-96 0,0 0 0 0,-1 2-16 16,0 0-368-16,0 0-80 0,0-2-16 0,-2 0-12400 0</inkml:trace>
  <inkml:trace contextRef="#ctx0" brushRef="#br0" timeOffset="35">11713 8854 13071 0,'0'0'576'0,"0"0"128"0,0 0-576 0,0 0-128 0,0 0 0 0,0 0 0 15,0 0 912-15,0 0 160 0,0 0 16 0,9-4 16 16,-9 4-336-16,10-5-80 0,-2 0-16 0,-8 5 0 16,9-3 64-16,0-1 16 0,0 0 0 0,-9 4 0 15,11-5 144-15,-2 1 16 0,-9 4 16 0,12-4 0 16,-2-2 32-16,1 1 16 0,0 1 0 0,0-2 0 16,0 0-416-16,1 1-96 0,0-4-16 0,1 1 0 15,1 0-112-15,2-2-16 0,2-2-16 0,2-3 0 16,1-3-80-16,2 0-16 0,0-3 0 0,4-1 0 15,0-3-80-15,3 0-128 0,-1-2 176 0,-2 1-176 16,-1 0 160-16,-1-2-160 0,-3-2 128 0,0 3-128 16,-2 0 128-16,-1 1-128 0,0 0 0 0,-3 1 128 15,-1 0-128-15,-2 2 0 0,-1-2 0 0,-1 0 128 16,1-8-128-16,-2 2 0 0,-2-1 0 0,0 0 0 16,0-2 0-16,-2 4 0 0,1 2 144 0,-2 0-144 15,0-2 176-15,1 4-48 0,-2 2 0 0,-2 1 0 0,-1 5 48 16,1 2 0-16,-2 1 0 0,0 2 0 0,-2 1 128 0,1 3 16 15,-1-2 16-15,-2 6 0 0,-2 0-80 0,6 5 0 16,-10 0-16-16,-2 3 0 0,1 1-240 0,-3 2 0 16,0 2 0-16,0 2 0 0,-2 5 0 0,2 4 0 15,-2 5 0-15,1 4 0 0,-1 6 0 0,0 3 0 16,2 2 0-16,0 3 144 0,2 1 176 0,-1-3 16 16,-2-2 16-16,2-3 0 0,2-1 160 0,-1-1 16 15,-1 3 16-15,0 4 0 0,0 6-128 0,1-2-32 16,0 2 0-16,3-2 0 0,1-1-192 0,3-3-64 15,1-4 0-15,3-5 0 0,4-6-128 0,2 0 128 0,1-3-128 0,5-1 128 16,2-4-128-16,2 0 128 0,4-4-128 0,-1 0 128 16,0-1-368-16,2-2-80 0,1-1 0 0,1-2-16 31,0-1-1648-31,1-2-320 0,1-1-64 0,-2-3-13520 0</inkml:trace>
  <inkml:trace contextRef="#ctx0" brushRef="#br0" timeOffset="36">13298 7433 19055 0,'8'-14'832'0,"-3"5"192"0,0-3-816 0,2 3-208 0,1-2 0 0,-1 2 0 15,2 0 1216-15,-1 0 208 0,-1 2 48 0,-7 7 0 16,0 0-208-16,0 0-48 0,0 0 0 0,0 0 0 16,0 0-576-16,-9 6-112 15,-2 3-16-15,0 0-16 0,-5 3-128 0,-1 3-32 0,-1 1 0 0,-2 3 0 16,-2 6-32-16,1 1-16 0,-4 3 0 0,1 1 0 16,-1-1 224-16,0 2 32 0,2-2 16 0,-1 2 0 15,1-1 112-15,2 3 32 0,1 3 0 0,2 7 0 16,-2 7-32-16,3 7 0 0,2 3 0 0,-1 2 0 15,2-2-192-15,-1-2-32 0,2-9-16 0,2 2 0 16,2 3-176-16,3 2-48 0,1 5 0 0,4-1 0 16,3-1-208-16,4-5 0 0,1-5 0 0,4-5 0 15,-1-8 128-15,1-2-128 0,-1-1 0 0,1-2 144 16,0-3-336-16,2-1-80 0,0 0-16 0,0 1 0 16,-1-2-416-16,3-1-64 0,1-3-32 0,3-1 0 15,0-3-1136-15,3-1-240 0,-1-7-32 16,1-2-16-16,-1-3-1392 0,0-3-288 0,8-4-48 0,-6-6-16 0</inkml:trace>
  <inkml:trace contextRef="#ctx0" brushRef="#br0" timeOffset="37">13495 8241 36623 0,'0'0'800'0,"0"0"160"0,0 0 48 0,0 0 32 0,0 0-832 0,12 3-208 0,-1 1 0 0,0 2 0 15,-11-6 352-15,13 7 32 0,0 2 0 0,-2-1 0 16,1 2-384-16,0 2 144 0,-2 1-144 0,2 1 0 16,1 2 0-16,0 1 0 0,0 3 0 0,3-1 0 15,1 2 0-15,0 1 0 0,0 2 0 0,0-1 0 16,0 1-304-16,0-1-16 0,0-1 0 0,-2 2 0 16,-2-6-112-16,0 0-16 0,0-2-16 0,-1-1 0 15,1 0-240 1,-1-2-32-16,-2-3-16 0,1-3 0 0,-2-3-224 0,1-4-48 0,1 0-16 0,-1 0-7968 15,2-7-1584-15</inkml:trace>
  <inkml:trace contextRef="#ctx0" brushRef="#br0" timeOffset="38">14094 8184 39503 0,'-11'7'1744'0,"3"-1"368"0,-2 3-1680 0,-1 6-432 16,-1-2 0-16,2 1 0 0,-1 4 512 0,1 2 0 0,0-2 16 0,-2 7 0 16,-1 2-528-16,-3 3 0 0,1 7 0 0,-1 0 0 15,2 5 0-15,-1 1 0 0,0 0 0 0,-1 0 0 16,0-1 0-16,1-3 0 0,-1-4 0 0,2 4 0 16,-2 2 0-16,0 0-144 0,2 6 144 15,1 4-128 1,0-1-528-16,0-5-112 0,-1 0 0 0,2-5-16 15,3-1-1264-15,2-6-256 0,2-3-64 0,1-5 0 16,1-6-1200-16,2-2-240 0,-1 3-48 0,2-6-16 0</inkml:trace>
  <inkml:trace contextRef="#ctx0" brushRef="#br0" timeOffset="39">14552 8672 19343 0,'0'0'1728'0,"0"0"-1392"15,0 9-336-15,1 1 0 0,2-2 4096 0,2 4 768 16,3-1 128-16,1 1 48 0,-1-1-3904 0,2 2-784 16,2 0-160-16,2-3-16 0,0 3-176 0,-1 0 192 0,0 0-192 0,0 0 192 15,0 6-192-15,0 1 0 0,-2 1 0 0,1 1 0 16,-1 6 0-16,-4-2 0 0,-1 3 0 0,-2 2 0 16,-4 0 0-16,-2-2 0 0,-2-2 0 0,-1 2 0 15,-4 1 0-15,-3 2-144 0,-1 4 144 0,-2-4-160 31,-2-4-704-31,0-4-144 0,1-5-16 0,2-1-16 0,1-5 848 0,0-1 192 0,2-1 0 0,-1-3 0 16,2 0-256-16,-2-1-80 0,1-2-32 0</inkml:trace>
  <inkml:trace contextRef="#ctx0" brushRef="#br0" timeOffset="40">15612 7737 911 0,'0'0'0'16,"0"0"0"-16,0 0 0 0,0 0 0 0,0 0 0 0,0 0 0 0,0 0 7744 0,0 0 1456 15,0 0 288-15,5 13 64 0,-5-13-7600 0,4 17-1520 16,-1 2-304-16,-1 2-128 0,-2 5 0 0,0 7 128 16,0 7-128-16,0 6 0 0,0 3 224 0,0 2-64 15,2 1-16-15,-2-6 0 0,0-4 112 0,0-4 0 16,0-4 16-16,0-2 0 0,-2 2 48 0,1 0 0 15,0 0 0-15,-1-2 0 0,0 0 16 0,-1-4 16 16,-1 0 0-16,2-3 0 0,-1-5-32 0,2-1-16 16,-1-5 0-16,1 2 0 0,-1-7-96 0,2-9-16 0,-2 10 0 0,2-10 0 15,0 0-32-15,0 0-16 0,0 0 0 0,0 0 0 16,4-13-16-16,0-5 0 16,0 0 0-16,1-8 0 0,0 0-128 0,2-4 128 0,-1-4-128 0,2 0 128 15,0-1-128-15,0 2 0 0,1 2 0 0,-1 5 0 16,0 3 0-16,0 4 0 0,-1 3 0 0,1 4 0 15,-1 2 240-15,2 4 16 0,-1-1 0 0,1 3 0 16,1-1 96-16,1 2 32 0,0 2 0 0,2 0 0 16,2-1-384-16,0 2 144 0,2 3-144 0,2 1 0 15,0 2 0-15,1 4 0 0,-2-3 0 0,0 5 0 16,-1 4 0-16,0-1 0 0,-1 2-192 0,-2 2 48 16,-2-2 144-16,0 2 0 0,-2 2 128 0,0 1-128 15,-2 2 128-15,0 2-128 0,-1-3 160 0,-1 1-160 16,-1-4 0-16,1 0 128 0,-1 2-128 0,0-2 0 15,-1-2-224-15,0-2-96 0,0-2 0 0,0-2-16 16,0-2-1792-16,-4-10-368 0,0 0-64 0,0 0-14416 16</inkml:trace>
  <inkml:trace contextRef="#ctx0" brushRef="#br0" timeOffset="41">16287 8485 15663 0,'0'0'1392'0,"0"0"-1120"0,0 0-272 0,0 0 0 15,0 0 6400-15,0 0 1232 0,0 12 240 0,2 0 64 16,0-2-6400-16,1 3-1280 0,-1 0-256 0,2 1 0 16,0 2 0-16,0 1 0 0,1 3 0 0,1-5 0 15,-1 1 0-15,1 0 0 0,1-1-176 0,-1 0 176 16,0-2 0-16,0 0 0 0,-1 1 0 0,1-2 0 16,-1-3 0-16,1-1 0 0,-6-8 0 0,8 7 0 15,0-1 192-15,0 0 0 0,-8-6 0 0,10 3 0 16,1-3 128-16,-2 0 16 0,-9 0 16 0,11-3 0 15,0-1-160-15,-2 2-48 0,1-5 0 0,-2 2 0 16,0-3-144-16,1 2 128 0,-1 2-128 0,1-3 128 16,-1 1-128-16,-8 6 0 0,10-2 0 0,-10 2 0 0,11-1 0 0,-11 1 0 15,10 3 0-15,-10-3 0 0,9 6 0 0,-2 2 0 16,-2 0 0-16,-5-8 0 0,7 8 0 0,-2-1 0 16,-5-7 0-16,6 10 0 0,-6-10 0 0,10 9 0 15,-4-1 0-15,1-2 0 0,-7-6 0 0,9 5 0 16,-9-5 0-16,11 5 0 0,-11-5 128 0,12 7-128 15,-1-2 128-15,-4 2-128 0,-7-7 272 0,8 5-16 16,-8-5-16-16,0 0 0 0,9 6 32 0,-9-6 16 16,8 8 0-16,-8-8 0 0,8 7 192 0,-8-7 32 15,9 5 16-15,-9-5 0 0,0 0-528 0,12 0 0 16,-2-1 0-16,1-4 0 0,-3-3 0 0,1 0 0 16,1 0 0-16,1 0 0 0,-1-4 384 0,2 1 112 0,-2-2 16 0,1 0 16 15,-1-7-272-15,-1-1-48 0,0-2-16 0,-2-3 0 16,-1-3-192-16,-1-2 144 0,1-4-144 0,-1 2 128 31,0 0-432-31,-1 3-80 0,-1 3-32 0,-1 4 0 16,0 3-288-16,-2 4-48 0,0 5-16 0,-2-1 0 15,2 12-1664-15,0 0-352 0,0 0-64 0</inkml:trace>
  <inkml:trace contextRef="#ctx0" brushRef="#br0" timeOffset="42">16263 8296 19119 0,'0'0'832'0,"0"0"192"0,0 0-816 0,0 0-208 16,0 0 0-16,0 0 0 0,0 0 1328 0,0 0 208 15,10 0 64-15,0 0 0 0,-10 0-784 0,13 0-160 16,-1 0-16-16,1 0-16 0,-1 0-432 0,-4 1-192 0,1 2 160 0,1-3-160 15,2 1 0-15,1 1 0 0,0-1 0 0,3-1 0 16,-1 0 128-16,15 0-128 0,-2 0 0 0,-5-1 0 16,-2-1 0-16,0 1 0 0,1 1 0 0,-1-3 0 15,0 1 0-15,-2-1 0 0,-2 1 144 0,0-1-144 16,-1-1 416-16,-2 1 0 0,1 1 0 0,-5 1 0 16,-10 1 96-16,11-3 32 0,-11 3 0 0,0 0 0 15,0 0-160-15,0 0-48 0,9-3 0 0,-9 3 0 16,0 0-144-16,0 0-48 0,0 0 0 0,0 0 0 15,0 0-144-15,0 0 0 0,0 0 0 0,0 0 128 16,0 0-128-16,0 0 0 0,0 0 0 0,0 0 128 16,5-7 48-16,-5 7 0 0,0 0 0 0,0 0 0 15,0-12 160-15,0 12 48 0,0 0 0 0,0 0 0 16,-4-11-112-16,4 11-16 0,0 0 0 0,-7-6 0 16,7 6-128-16,-11-7-128 0,-1 3 144 0,3 1-144 0,0 0 176 0,9 3-176 15,-12-1 192-15,2-2-192 0,-1 0 160 0,1 2-160 16,-2 0 128-16,-1-1-128 0,0 0 192 0,1 1-64 15,0-1 0-15,2 0 0 0,1 2-128 0,9 0 0 16,0 0-160-16,-11 1 160 16,11-1-1632-16,-9 4-224 0,9-4-64 0,0 0-12608 0</inkml:trace>
  <inkml:trace contextRef="#ctx0" brushRef="#br0" timeOffset="43">17921 7252 18079 0,'0'0'800'0,"0"0"160"0,0 0-768 0,0 0-192 0,0 0 0 0,0 0 0 0,0 0 1216 0,0 0 208 16,0 0 48-16,0 0 0 0,0 0-704 0,-8 6-144 15,0 1-32-15,-1 1 0 0,0 0-368 0,0-2-80 16,0 3-16-16,0 3 0 0,-1 2-128 0,1-1 0 16,-1 3 0-16,-2 2 0 0,0 3 224 0,1 4-32 15,-2-2-16-15,-2 3 0 0,0 4 368 0,-1 0 80 16,-3 0 16-16,-1 2 0 0,-2-1 112 0,-2-1 16 16,0 0 16-16,-1-4 0 0,-1 1-16 0,0 6 0 15,1 3 0-15,3 5 0 0,1 6-112 0,3 1-16 16,1 5-16-16,2-3 0 0,4 0-32 0,1-4 0 15,1-4 0-15,3 0 0 0,-2 0-192 0,3 5-32 0,-2 2-16 16,3 7 0-16,0 4-352 0,2 0 128 0,1 1-128 0,2-6 0 16,-1-4 0-16,1-3 128 0,0-3-128 0,3-2 0 15,2 0 0-15,0-2-240 0,2 0 48 0,2-3 0 16,2-5-160-16,1 0-32 0,0-2 0 0,3-3 0 31,2 0-288-31,0-4-64 0,2-5-16 0,1-2 0 16,2-6-272-16,3-2-48 0,-2-1-16 0,0-3-8816 0,3 0-1760 0</inkml:trace>
  <inkml:trace contextRef="#ctx0" brushRef="#br0" timeOffset="44">18543 8167 16575 0,'0'0'736'0,"0"0"160"0,0 0-720 0,0 0-176 16,0 0 0-16,0 0 0 0,0 0 1088 0,0 0 192 16,9-4 48-16,-9 4 0 0,0 0-176 0,0 0-48 0,0 0 0 0,0 0 0 15,0 0-240-15,0 0-48 0,0 0-16 0,0 0 0 16,0 0-64-16,0 0-16 0,0 0 0 0,0 0 0 16,-11 4 240-16,2 0 32 0,2 0 16 0,-3-1 0 15,1 0 64-15,0 0 16 0,0 1 0 0,0 1 0 16,-2 2-320-16,1-1-64 0,0 2-16 0,-2 1 0 15,0 2-320-15,0 0-64 0,-1 1-16 0,0 4 0 16,0-1-160-16,-2 4-128 0,-4 1 144 0,1 5-144 16,-1 0 240-16,-5 4-48 0,1 3-16 0,0 2 0 15,3-3-48-15,-1 2 0 0,-3 0 0 0,2-5 0 16,3 0 0-16,0-6 0 0,2-1 0 0,2-4 0 16,2-2-128-16,1 0 0 0,2-2 0 0,0 0 128 15,3-7-384-15,7-6-96 0,-7 5-16 0,7-5 0 16,0 0-1728-16,0 0-336 0,0 0-80 0,0 0-8560 15,0 0-1728-15</inkml:trace>
  <inkml:trace contextRef="#ctx0" brushRef="#br0" timeOffset="45">17967 8240 29247 0,'0'0'1296'0,"0"0"272"0,0 0-1248 15,0 0-320-15,0 0 0 0,0 0 0 0,0 0 1776 0,0 0 288 16,7-6 64-16,4 3 16 0,-1 6-736 0,2-2-128 16,0 4-48-16,1 0 0 0,2 3-304 0,4 3-64 15,0 2-16-15,3-3 0 0,2 3-432 0,-1 0-96 0,1 4 0 0,-1 3-16 16,1-2-144-16,-1 3-32 0,-2 2 0 0,0 2 0 16,-2 1-128-16,0 0 0 0,-4 0 144 0,0 0-144 15,-1-1 0-15,-1 0 0 0,-3-2 0 0,1 1 0 16,1-3-192-16,-3-3-16 0,-1-4 0 0,-1 2 0 31,1-3-304-31,-1-1-48 0,-1-3-16 0,2-1 0 16,-1-2-1280-16,-1 1-256 0,-6-7-48 0,7 6-9344 0,-7-6-1872 0</inkml:trace>
  <inkml:trace contextRef="#ctx0" brushRef="#br0" timeOffset="46">18060 7943 15135 0,'0'0'672'0,"0"0"144"0,-7 4-656 0,7-4-160 0,-8 5 0 0,8-5 0 0,-8 3 992 0,8-3 160 16,0 0 48-16,0 0 0 0,0 0-288 0,0 0-48 15,0 0-16-15,0 0 0 0,0 0-128 0,0 0-16 16,0 0-16-16,0 0 0 0,0 0-64 0,0 0-16 16,0 0 0-16,0 0 0 0,0 0-256 0,0 0-48 15,8 1-16-15,1-1 0 0,1 0-160 0,2 0-128 16,1-1 192-16,1-1-192 0,2 1 304 0,1 1-48 16,12-4-16-16,-3 1 0 0,0 1-48 0,-3 2-16 0,-2-1 0 15,-1-1 0-15,-1 1-176 0,0 0 0 0,-1-2 144 16,0 0-144-16,0 1 0 0,-2-2 128 0,-2 0-128 0,2 0 0 15,0 1 0-15,-1-2 0 0,0 0 0 0,-1 1 0 16,0 0 128-16,1 0-128 0,-1 2 128 0,-1-1-128 16,0 0 0-16,0 0 144 0,-1 0-144 0,-1-2 0 15,0 3 272-15,-11 2-48 0,10-5-16 0,-1 1 0 16,-9 4 64-16,0 0 16 0,10-5 0 0,-10 5 0 16,0 0 128-16,0 0 32 0,0 0 0 0,0 0 0 15,0 0 48-15,0 0 16 0,0 0 0 0,-6-8 0 16,6 8-304-16,-7-6-48 0,7 6-16 0,-10-5 0 15,3-1-144-15,0 2 0 0,1 0 0 0,6 4 128 16,-10-3-128-16,10 3 0 0,-10-6 0 0,1 1 0 16,1 0 0-16,8 5 128 0,-9-7-128 0,0 1 0 15,0 1 160-15,2 2-160 0,-2-1 192 0,9 4-192 0,-12-4 224 0,2 2-64 16,1-1-16-16,0 2 0 0,9 1-144 0,-11 0 0 16,11 0 0-16,-9 0 0 0,9 0 0 0,-8 0 0 15,8 0-160-15,0 0 160 16,0 0-752-16,0 0-48 0,-6 6-16 0,6-6 0 15,0 0-2288-15,0 0-464 0</inkml:trace>
  <inkml:trace contextRef="#ctx0" brushRef="#br0" timeOffset="47">14274 7438 8287 0,'0'0'368'0,"0"0"80"0,0 0-448 0,0 0 0 0,0 0 0 0,0 0 0 15,0 0 2416-15,0 0 400 0,0 0 64 0,-6-5 32 16,6 5-1632-16,-5-6-320 0,5 6-64 0,0 0 0 16,0 0-320-16,-9-2-64 0,-1 1-16 0,10 1 0 15,-11 3-176-15,2 0-16 0,1 5-16 0,0-4 0 16,8-4-128-16,-9 5-32 0,0 1 0 0,2 0 0 15,7-6-128-15,-9 9 0 0,1 0 0 0,2 2 128 16,-1-1 16-16,2 3 0 0,0 0 0 0,0-1 0 16,1 2 32-16,-2 3 0 0,1 3 0 0,0-2 0 15,1-1-176-15,1 1 0 0,1-3 144 0,2 0-144 16,-1 2 0-16,-1 0 0 0,2-1 0 0,2 0 0 0,-1-1 0 0,0 1 0 16,2-1 0-16,-1 0 0 0,2-3 0 0,0 1 0 15,0 1 0-15,1-4 0 0,-5-10 0 0,8 13 0 16,1-2 0-16,2-2 0 15,-2-5-464-15,3 1-176 0,-1-1-16 0,4-1-16 16,-1-2-2064-16,2-1-400 0,4-4-96 0,0-1-16 0</inkml:trace>
  <inkml:trace contextRef="#ctx0" brushRef="#br0" timeOffset="48">14596 7706 19343 0,'0'0'1728'0,"0"0"-1392"0,-6 7-336 0,-1 1 0 15,2 0 2624-15,5-8 448 0,-5 10 80 0,1 1 32 16,4-11-2176-16,0 0-432 0,-4 10-96 0,2 1-16 15,2-11-304-15,0 0-160 0,-2 13 160 0,2-13-160 16,-2 10 0-16,2-10-288 0,0 0 32 0,0 0 16 16,-2 12-512-16,2-12-96 0,-1 12-32 0,1-12 0 15,0 0-752-15,0 11-160 0,0-11-16 0,0 0-16 16,0 0-608-16,0 0-128 0</inkml:trace>
  <inkml:trace contextRef="#ctx0" brushRef="#br0" timeOffset="49">14630 7531 35183 0,'0'0'768'0,"0"0"176"0,-9-7 16 0,9 7 32 0,0 0-800 15,0 0-192-15,0 0 0 0,0 0 0 0,0 0 320 0,0 0 0 16,0 0 16-16,0 0 0 0,0 0-528 0,0 0-128 15,0 0 0-15,0 0-16 16,0 0-2304-16,0 0-464 0,5-9-96 0</inkml:trace>
  <inkml:trace contextRef="#ctx0" brushRef="#br0" timeOffset="50">14701 7387 12895 0,'0'0'1152'16,"0"0"-928"-16,0 0-224 0,5-6 0 16,0 1 2848-16,2 1 528 0,-1-3 96 0,-6 7 32 0,8-6-2336 0,-8 6-464 15,8-7-80-15,-8 7-32 16,0 0-144-16,0 0-16 0,0 0-16 0,0 0 0 0,0 0-32 0,0 0-16 15,0 0 0-15,0 0 0 0,5 13-48 0,-1-1 0 16,0 1 0-16,0 1 0 0,0-1-192 0,2 2-128 16,2-1 160-16,1 3-160 0,2 1 160 0,2-2-160 15,2 1 160-15,2 1-160 0,1-1 256 0,1 1-32 16,2 1-16-16,-1 0 0 0,1 1-80 0,-1-2 0 16,-1 0-128-16,0-1 192 0,-2-1-192 0,-3 1 0 15,-1-2 0-15,-1 2 0 0,-3 0 0 0,-3 2 0 16,1-2 0-16,-3 1 0 0,-3 1 0 0,-1 1 0 0,-3 2-208 15,0 0 64 1,-4 0-240-16,-2-1-32 0,-1-1-16 0,-1-2 0 16,-1 0 0-16,-1-1 0 0,0 1 0 0,-1-3-8608 0,0-3-1728 0</inkml:trace>
  <inkml:trace contextRef="#ctx0" brushRef="#br0" timeOffset="51">19159 7569 8287 0,'0'0'736'0,"0"0"-592"0,0 0-144 0,0 0 0 16,0 0 2928-16,0 0 544 15,0 0 112-15,0 0 32 0,0 0-2208 0,0 0-448 16,0 0-96-16,0 0-16 0,0 0-368 0,0 0-80 0,0 0-16 0,0 0 0 15,0 0 64-15,0 0 16 0,0 0 0 0,0 0 0 16,0 0 224-16,-7 7 32 16,-3 0 16-16,1 1 0 0,-1 1 48 0,-1 1 16 15,0-2 0-15,0 3 0 0,1 0-352 0,1 2-64 0,-3 0 0 0,0 0-16 16,1 1-192-16,-1-1-48 0,1 1 0 0,1 0 0 16,0 2-128-16,-1 0 0 0,2-1 0 0,1 1 0 15,2 1 0-15,0 1 0 0,1 0 0 0,1 2 0 16,0-1 128-16,2 1 0 0,2-2 0 0,1 2 0 0,0-1-128 15,2-2 128-15,1-1-128 0,1-3 128 16,2 0-336-16,0-4-80 0,4 3-16 0,-1-4 0 16,2-3-720-16,1 0-160 0,1-1-32 0,1 0-8224 15,-1 1-1648-15</inkml:trace>
  <inkml:trace contextRef="#ctx0" brushRef="#br0" timeOffset="52">19330 7819 4607 0,'0'0'400'0,"0"0"-400"15,0 0 0-15,-9 5 0 0,-1 0 5232 0,10-5 960 16,-8 7 192-16,1 1 32 0,1 0-4048 0,-1 1-800 0,2-1-160 0,0 2-48 15,1 0-656-15,3 1-144 16,-3-1-32-16,1 2 0 0,2-3-400 0,1 2-128 0,0-1 0 0,0 3 0 16,0-13 0-16,0 10-176 0,0 0 32 0,0 0 0 31,0-10-560-31,-1 8-128 0,1-8 0 0,0 0-16 16,0 0-1904-16,0 0-368 0,0 0-80 0</inkml:trace>
  <inkml:trace contextRef="#ctx0" brushRef="#br0" timeOffset="53">19448 7698 35999 0,'0'0'1600'0,"0"0"320"0,0 0-1536 16,0 0-384-16,-4-4 0 0,4 4 0 0,0 0 640 0,0 0 64 15,0 0 16-15,0 0 0 16,0 0-1152-16,0 0-224 0,0 0-48 0,0 0-16 15,0 0-1904-15,0 0-384 0,-6 10-80 0</inkml:trace>
  <inkml:trace contextRef="#ctx0" brushRef="#br0" timeOffset="54">19553 7673 23727 0,'0'0'512'0,"0"0"128"0,0 0 0 0,0 0 32 0,0 0-544 0,0 0-128 0,0 0 0 0,0 0 0 15,0 0 544-15,0 0 80 0,0 0 16 0,0 0 0 0,0 0-464 0,0 0-176 16,0 0 128-16,0 0-128 0,0 0 512 0,0 0 32 16,0 0 0-16,0 0 0 0,0 0 592 0,0 0 112 15,8-3 32-15,-8 3 0 0,0 0-144 0,0 0-32 16,0 0 0-16,0 0 0 0,0 0-464 0,0 0-80 15,0 0-32-15,0 0 0 0,0 0-112 0,0 0-32 16,0 0 0-16,0 0 0 0,6 7-208 0,-6-7-48 16,0 0-128-16,7 9 192 0,-7-9-192 0,5 10 0 15,0 2 0-15,1-4 0 0,-6-8 0 0,0 0 0 16,9 12 0-16,-1-3 0 0,-8-9 0 0,10 10 144 16,0 2-144-16,-2 0 128 0,0-1-128 0,-1 0 0 15,-7-11 144-15,7 13-144 0,0 0 0 0,-2-1 144 16,-2 2-144-16,-1-1 0 0,0 3 192 0,-2-1-192 15,0 1 192-15,-2 1-192 0,0-5 0 0,-1 2 0 16,-2 0 0-16,0 1-144 0,-2-2 144 0,1-2 0 16,-2 0 0-16,0-1 0 0,0 1 0 0,0-2 0 0,-1-1 0 15,0 0-128-15,-1-1-192 0,-1 3-48 0,1-4 0 0,1-1 0 32,0 0-1168-32,0-1-256 0,-1-1-32 0,10-3-8832 0,-9-1-1760 15</inkml:trace>
  <inkml:trace contextRef="#ctx0" brushRef="#br0" timeOffset="55">19578 7210 12895 0,'0'0'576'0,"0"0"112"0,0 0-560 0,0 0-128 15,0 0 0-15,0 0 0 0,0 0 4256 0,0 0 816 16,0 0 176-16,10 5 16 0,-10-5-3728 0,12 12-768 16,-1 1-128-16,2 3-48 0,0 2-384 0,1 7-80 15,2 2 0-15,2 7-128 0,1 5 128 0,4 3-128 0,1 2 0 0,0 2 0 16,1-3 160-16,-1-3-160 0,0-1 128 0,-2-5-128 16,-1-1 176-16,-2-3-48 0,1 2-128 0,-2 5 192 15,-1 3 368-15,0 3 64 0,0 4 16 0,-3-1 0 16,-1-2 192-16,-1-2 64 0,-3-5 0 0,-2-1 0 15,-2-2-304-15,-2 0-48 0,-3 0-16 0,-4 5 0 16,-3-1-272-16,-1 6-48 0,-1 4-16 0,-1 7 0 16,-3 8 48-16,0-5 0 0,-3-3 0 0,0-9 0 15,2-7-240-15,0-9 0 0,-2-3 0 0,0-1-160 0,2 0-176 0,1-1-48 16,0 0 0-16,0-2 0 0,1-2 832 16,1-1 144-16,0-3 48 0,1-2 0 0,-1 1-768 0,2-3-160 15,0-3-32-15,0-2 0 16,1-1-400-16,0-3-96 0,0-2-16 0,-1 1 0 15,-1-2-2560-15,1-1-512 0</inkml:trace>
  <inkml:trace contextRef="#ctx0" brushRef="#br0" timeOffset="56">19608 6876 7359 0,'0'0'320'0,"0"0"80"0,0 0-400 0,0 0 0 16,4-9 0-16,-4 9 0 0,6-6 4928 0,2 1 896 16,-1 1 176-16,-7 4 32 0,0 0-4320 0,10-7-880 15,-2 3-160-15,-8 4-32 0,10-2 16 0,-10 2 16 16,11 0 0-16,1 2 0 0,-12-2-256 0,13 5-48 15,1 1-16-15,2 1 0 0,0 1 160 0,4 4 16 16,0 1 16-16,0 3 0 0,3 2-32 0,-1 3-16 16,1 2 0-16,1 6 0 0,-1 2 48 0,1 2 16 15,0-3 0-15,3-2 0 0,0-1 48 0,2 1 16 16,2 2 0-16,1 7 0 0,2 3-288 0,3 12-48 0,1 6-16 16,1 3 0-16,0 3-80 0,-1-6-32 0,-2-4 0 0,-3-7 0 15,-3-1 64-15,-3 2 16 0,-3 4 0 16,-4 10 0-16,-4 6-48 0,-4 4-16 0,-3-6 0 0,-4-3 0 15,-4-7-176-15,-4 4 160 0,-5 1-160 0,-3 8 160 16,-3 10-16-16,0-1 0 0,-1-4 0 0,0-14 0 16,-1-8-144-16,2-6 0 0,1-6 0 0,-2 6 0 15,0 2 192-15,0 3 144 0,0 1 48 0,-2 0 0 0,-2 2-256 0,3-11-128 16,-3-4 128-16,2-5-128 0,2-2 0 0,-4 0 0 16,0-2-160-16,-2 1 160 15,0 3-704-15,0-1-48 0,0 4 0 0,-1 4 0 16,-1 3-3408-16,-6 3-672 0,-6-1-144 0,-9-3-10160 15</inkml:trace>
  <inkml:trace contextRef="#ctx0" brushRef="#br0" timeOffset="57">6671 11107 35359 0,'0'0'1568'0,"0"0"320"0,-9 0-1504 0,9 0-384 16,0 0 0-16,0 0 0 0,0 0 320 0,0 0 0 16,0 0 0-16,0 0 0 0,0 0-320 0,0 0 128 15,0 0-128-15,0 0 0 0,0 0 0 0,0 0 0 16,0 0 0-16,7 0 128 0,0 0-128 0,0 0 0 16,-1 1 0-16,1-1 0 0,-1-2 128 0,1 2 16 15,1 0 0-15,5-2 0 0,-3 2 320 0,2 2 64 16,-2 0 16-16,2 1 0 0,0 1-64 0,2 0-16 15,1 1 0-15,1-2 0 0,4 0-128 0,0 1-16 0,0 0-16 0,3 0 0 16,1 0-304-16,1-1 160 0,-1-1-160 0,-2 0 128 16,0-1-128-16,0 0 0 0,0 2 0 0,3-1 0 15,0 0 0-15,1-1 0 0,-3 0 144 0,2 2-144 16,0-3 176-16,-2 1-48 0,0 1 0 0,-1-2 0 16,-1 0 112-16,-2 1 16 0,1 1 0 0,-2 1 0 15,-2 1 0-15,-1-3 0 0,0 1 0 0,-1 0 0 16,0 1-256-16,1-1 0 0,-1 0 0 0,0-1 0 15,2 0 0-15,-2 1 0 0,-1-2 0 0,-1 0 0 16,0 0 0-16,-1 0 0 0,-1-2 0 0,-1 1 144 16,-9 1-144-16,10-1 0 0,-10 1 144 0,11-2-144 15,-11 2 256-15,0 0-32 0,10-1 0 0,-10 1 0 16,0 0 32-16,10 0 16 0,-10 0 0 0,0 0 0 16,0 0-80-16,0 0 0 0,0 0-16 0,0 0 0 0,0 0 96 0,0 0 32 15,0 0 0-15,0 0 0 0,0 0 16 0,0 0 0 16,0 0 0-16,-1-8 0 0,-3 2-192 0,2 1-128 15,2 5 192-15,0 0-192 0,-7-7 208 0,7 7-64 16,-5-5-16-16,5 5 0 0,0 0-128 0,-9-3 160 16,9 3-160-16,-11 1 160 0,2 3-160 0,0 3 0 15,-1 2 0-15,-1 3 0 0,1 3 0 0,1 1 0 16,-2 5 0-16,2-2 0 0,-4 5 0 0,1-4 0 16,1-1-144-16,-1 2 144 0,-1-4 0 0,2 0 0 15,0 0 0-15,-2 1 144 0,0 0-144 0,0 1 0 16,-3 1 0-16,2 3 0 0,-1-4 0 0,1 7 0 15,0 3 0-15,-1 1 0 0,2 1 0 0,1-2 0 16,1-3 0-16,0 0 0 0,2-1 0 0,0-3 0 0,1-3 0 16,2 1 0-16,-1-3 0 0,1 0 0 0,-2-3 0 0,0-2 0 15,0 0 0-15,2-2 0 0,-2-3 128 16,1 0-128-16,7-7 0 0,-8 8 0 0,8-8 144 0,-7 8-144 16,7-8 0-16,-7 7 144 0,7-7-144 0,0 0 0 15,0 0 176-15,0 0-176 0,0 0 160 0,0 0-160 16,0 0 192-16,0 0-64 0,0 0-128 0,0 0 192 15,0 0-64-15,0 0-128 0,-9-4 176 0,9 4-176 16,-6-5 192-16,6 5-64 0,0 0 0 0,-7-10-128 16,2 3 128-16,1-3-128 0,0 0 0 0,0 0 0 15,0-1 336-15,2-2-32 0,-2-5-16 0,-2 0 0 16,0-3-96-16,-1-1 0 0,0-4-16 0,0-1 0 16,1 1-48-16,-1-1 0 0,-1 1 0 0,-2 2 0 0,1 1-128 15,-1 3 128-15,0 2-128 0,1 3 128 0,-2-4 0 16,2 5-128-16,-1 0 192 0,1 1-64 15,-2 0-128-15,2-1 192 0,-1 1-192 0,2 3 192 0,-1-3-192 0,0-1 0 16,0 5 144-16,0-5-144 0,-1 3 0 0,1-1 128 16,-1-1-128-16,-1 0 0 0,1-1 128 0,1-1-128 15,0 0 160-15,2 0-160 16,1 1-256-16,0-3-128 0,1-1-48 0,3 3 0 16,0 1-2224-16,5-2-448 0,2 2-96 0,3-5 0 0</inkml:trace>
  <inkml:trace contextRef="#ctx0" brushRef="#br0" timeOffset="58">7721 11992 24767 0,'0'0'1088'0,"0"0"240"0,0 0-1072 0,0 0-256 0,-6-6 0 0,6 6 0 16,0 0 832-16,0 0 96 0,0-11 32 0,0 11 0 16,3-10-512-16,1 2-112 0,-4 8-16 0,8-8 0 15,-4-2-320-15,-2 6 144 0,1 0-144 0,1-1 0 16,-2-1 496-16,1 5-16 0,0-5 0 0,-2 0 0 16,-1 6 464-16,0 0 80 0,0 0 32 0,0 0 0 15,0 0-32-15,0 0-16 0,0 0 0 0,0 0 0 16,0 0-512-16,-5 12-112 0,-1 0 0 0,4 0-16 15,1 2-112-15,-1-1-32 0,2 3 0 0,0-3 0 16,2 2 160-16,0 2 48 0,1 0 0 0,-1 3 0 0,1-1 16 0,-2 2 0 16,1 1 0-16,-1 1 0 0,0 0-176 0,-1-1-16 15,0-1-16-15,0-3 0 0,0-1-240 0,2-2 128 16,-2-4-128-16,2 0 0 0,-2-11 192 0,5 8-64 16,-5-8-128-16,0 0 192 0,0 0-64 0,0 0-128 15,11-2 176-15,-2 0-176 0,-1-6 224 0,0-1-64 16,-1-2-16-16,0 0 0 0,-1-1-16 0,1 0-128 15,-2 2 192-15,2 2-64 0,-1 0-128 0,-6 8 0 16,0 0 0-16,0 0 0 0,0 0 0 0,13 3 0 16,-2 2 0-16,-1 3 0 0,-1 1 0 0,0 0 0 15,-2 1 0-15,1 1 0 0,1-1 0 0,-1 1 0 16,-1-1 0-16,1 2 0 0,0-6 0 0,0 1 128 0,0-1-128 0,-2 0 128 16,1 0-128-16,1-1 0 0,-8-5 0 0,11 3-176 15,-2 1 176-15,-1-2 176 0,-8-2-48 0,12 0 0 16,-12 0 16-16,12 0 0 0,-12 0 0 0,11 0 0 15,-1 2 48-15,-3-2 0 0,-7 0 0 0,10-2 0 16,-3 1 64-16,-7 1 0 0,8-5 16 0,0 0 0 16,0-2-16-16,-2-2 0 0,1-1 0 0,-1-2 0 15,1-1 128-15,1 0 0 0,-2-5 16 0,2-1 0 16,0 1-160-16,0 0-48 0,0-2 0 0,-1-1 0 16,1 0-192-16,-1 2 0 0,-1-2 128 0,1 0-128 15,-2 0 0-15,0 2 0 0,-1-1 0 0,1 2 0 16,-2-2-352-16,-1 3-16 0,1 3 0 0,0 0 0 15,-1 1-368-15,0 4-80 0,-2-2-16 16,0 11 0-16,0-9-1408 0,0 9-272 0,0-9-64 0,0 1-10112 16,0 8-2032-16</inkml:trace>
  <inkml:trace contextRef="#ctx0" brushRef="#br0" timeOffset="59">7940 11767 26367 0,'0'0'576'0,"0"0"128"0,0 0 32 0,-6-4 0 0,-3 4-592 0,3-2-144 0,6 2 0 0,0 0 0 15,-7-1 448-15,7 1 64 0,0 0 16 0,0 0 0 16,0 0-96-16,0 0-32 0,0 0 0 0,0 0 0 16,0 0 112-16,0 0 0 0,0 0 16 0,0 0 0 15,12-6 384-15,-2 3 80 0,1 2 16 0,-1 1 0 16,-10 0-192-16,13 4-48 0,0-3 0 0,0 4 0 15,-1-2-400-15,-1 1-96 0,-1-2-16 0,2 1 0 16,-1-1-64-16,2 2 0 0,1-2-16 0,0-2 0 0,-4-2 16 16,3 0 0-16,0-2 0 0,0 0 0 0,2-1 0 0,-2-2 0 15,1 1 0-15,2-2 0 0,-1-1-192 0,0 1 192 16,-1 0-192-16,-1 2 192 0,-1 0-192 0,-2 2 160 16,-1-1-160-16,-9 5 160 0,10-4-160 0,-10 4 0 15,9-5 0-15,-9 5 0 0,8-4 0 0,-8 4 0 16,0 0 128-16,0 0-128 0,7-6 176 0,-7 6-48 15,6-7-128-15,-6 7 192 0,0 0 176 0,2-9 16 16,-2 1 16-16,-1 0 0 0,-3 2-16 0,0-1 0 16,0 0 0-16,-2 0 0 0,-1-1-64 0,1 2-32 15,-4-1 0-15,3 2 0 0,-1 1-288 0,-1 0 0 16,-2 0 128-16,1 2-128 0,-1 0 0 0,1 1 128 16,0-2-128-16,-1 3 0 0,-1 2 0 0,2 0 0 0,-1 1 0 0,1 1 0 15,1-2 0-15,0 2-192 0,0 2 192 0,9-6-192 16,-11 3 64-16,3 1 128 0,8-4-208 15,0 0 80 1,0 0-1296-16,0 0-256 0,0 0-48 0,0 0-16704 0</inkml:trace>
  <inkml:trace contextRef="#ctx0" brushRef="#br0" timeOffset="60">9624 10645 13823 0,'0'0'608'0,"0"0"128"0,-9 2-592 0,9-2-144 0,0 0 0 0,0 0 0 16,-8 1 2912-16,8-1 544 0,0 0 128 0,0 0 0 15,0 0-2464-15,0 0-496 0,0 0-112 0,-3 12 0 16,5-3 144-16,0 1 48 0,1 1 0 0,0-2 0 16,-1 1 112-16,1 3 16 0,-2 0 16 0,0 3 0 15,1 2-208-15,-1 2-64 0,2-2 0 0,-1 0 0 16,-2 2-128-16,0 1-48 0,-1 1 0 0,1 1 0 15,1 1-160-15,2-1-48 0,2 2 0 0,-1 4 0 16,-3 3 112-16,1 1 16 0,-1 6 0 0,2 1 0 16,-1 5-16-16,1-3 0 0,-1-2 0 0,1-2 0 15,1-7-160-15,0-1-16 0,-2-5-128 0,1 0 192 16,-2-5-192-16,-1 1 176 0,0-1-176 0,-2 2 160 0,-2-1 48 0,0 1 16 16,0-2 0-16,0 0 0 0,-1 0 80 0,-2 0 16 15,1-3 0-15,-2-1 0 0,0 1 48 0,0-1 16 16,0-2 0-16,2-1 0 0,-2 0-144 0,0-1-32 15,-1-1 0-15,1-4 0 0,2 0-80 0,-2-1 0 16,0 1-128-16,-1-2 192 0,-1-1-48 0,-1 0-16 16,1 0 0-16,-1-3 0 0,1-1 128 0,0-1 0 15,-2-2 16-15,0 1 0 0,0-1 48 0,1-2 16 16,-1-3 0-16,0 0 0 0,-1-5 32 0,1 0 0 16,1-4 0-16,-1 2 0 0,0-4-80 0,0 2-16 15,-1-1 0-15,3 0 0 0,0 0-64 0,-1 1-16 16,2 1 0-16,0 0 0 0,0 3-192 0,1 6 0 15,1-6 128-15,1 3-128 0,1 3 0 0,5 7 0 16,-7-10-144-16,2 7 144 16,5 3-592-16,0 0-32 0,0 0 0 0,0 0 0 15,0 0-1440-15,0 0-304 0,0 0-48 0</inkml:trace>
  <inkml:trace contextRef="#ctx0" brushRef="#br0" timeOffset="61">24793 2488 24351 0,'0'0'528'0,"0"0"112"0,0 0 32 0,0 0 32 0,14 1-576 0,-14-1-128 0,0 0 0 0,0 0 0 15,0 0 1344-15,0 0 224 0,0 0 48 0,0 0 16 16,0 0-368-16,0 0-80 0,0 0-16 0,0 0 0 16,0 0-96-16,0 0-32 0,0 0 0 0,0 0 0 15,0 0-288-15,0 0-64 0,0 0-16 0,0 0 0 16,13 4-208-16,0-1-32 0,2-3-16 0,0 0 0 0,1 0-160 0,3 0-48 15,4 0 0-15,1-1 0 0,2-1 32 16,4 2 0-16,3 2 0 0,2 0 0 0,2 1-80 0,-1-1-16 16,-2 2 0-16,-1-2 0 0,-3 0-144 0,-2 1 128 15,1-2-128-15,-2 0 128 0,-2 1-128 0,-3-2 0 16,-1 0 144-16,0 0-144 0,-1 1 160 0,-1 0-32 16,-2 1-128-16,-1-2 192 0,-2 0-192 0,-2 0 128 15,-12 0-128-15,12 0 0 0,-12 0 224 0,0 0-48 16,0 0-16-16,0 0 0 0,0 0 16 0,0 0 0 15,0 0 0-15,0 0 0 0,0 0-48 0,0 0 0 16,0 0 0-16,0 0 0 0,0 0 0 0,0 0 0 16,-10 7 0-16,3 1 0 0,0-1-128 0,-1-1 160 15,2 1-160-15,-1 3 160 0,-1 1-160 0,1-1 160 0,-3 1-160 16,1 0 160-16,-1 2-160 0,-1-2 192 0,0 1-192 0,-1 2 192 16,-1-1-192-16,-3 0 192 0,1 1-192 0,-2 1 192 15,0-1-192-15,0 3 0 0,0-3-160 0,-1 6 160 16,-1-2 224-16,0 3 144 0,-1-4 16 0,1 0 16 15,-3-2-272-15,2 0-128 0,-1-2 128 0,2 2-128 16,0-1 0-16,2-1 128 0,3 0-128 0,1 0 0 16,0 1 128-16,1-4-128 0,2 2 0 0,1 0 128 15,2-2-128-15,1 1 128 0,-2-2-128 0,1 0 128 16,1-1 0-16,-1-2-128 0,1 2 192 0,1 1-64 16,-2-1-128-16,7-8 128 0,-5 12-128 0,1-2 128 15,4-10-128-15,-4 12 0 0,0-2 0 0,1 1 128 0,3-11-128 0,-2 12 0 16,2-12 0-16,-3 11 0 15,3-11 0-15,0 0 0 0,-1 12 0 0,1-12 128 0,0 0 16 0,0 0 0 16,0 0 0-16,0 0 0 0,0 0 48 0,0 0 0 16,0 0 0-16,0 0 0 0,0 0-48 0,-4-10 0 15,-1-1 0-15,1 2 0 0,1-3-144 0,1 2 192 16,-2-3-192-16,0 0 192 0,0 0-64 0,0 0-128 16,0-2 192-16,0 1-64 0,0-3-128 0,0 1 160 15,-1-2-160-15,0 3 160 0,0-4-160 0,0 2 0 16,-2 0 144-16,3-1-144 0,-2 0 0 0,0-6 0 15,0-2 0-15,1 0 0 0,-2-1 0 0,1 0 0 16,0-1 0-16,2 1 0 0,2 2 0 0,-1 4 0 16,-1 4 0-16,3 3 0 0,0 2 0 0,1 4-256 15,0 8 64-15,0 0 0 16,0 0-576-16,0 0-128 0,0 0-32 0,11 0 0 16,1 4-1360-16,0 5-272 0,0-1-48 0,-1 7-10704 0,1 1-2160 0</inkml:trace>
  <inkml:trace contextRef="#ctx0" brushRef="#br0" timeOffset="62">26197 1984 21183 0,'0'0'1888'0,"0"0"-1504"15,0 0-384-15,0 0 0 0,0 0 2336 0,5-8 400 16,-5 8 80-16,8-7 0 0,-8 7-1360 0,9-5-288 0,-9 5-48 0,9-4-16 16,-9 4-368-16,0 0-80 0,11 0-16 0,-11 0 0 15,0 0-128-15,0 0-48 0,7 7 0 0,-7-7 0 16,6 11-32-16,-2 4-16 0,-3-2 0 0,-1 2 0 15,0 2-48-15,1 4-16 0,-1 5 0 0,1 0 0 16,-1 3-32-16,2 4 0 0,-2 3 0 0,1-1 0 16,2-1 48-16,-2 0 0 0,2-5 0 0,-2-1 0 15,0 2 16-15,2 0 16 0,-2 0 0 0,0 3 0 16,-1 1-144-16,2 5-48 0,-2 5 0 0,2 2 0 16,-2 1-16-16,0-4-16 0,0-3 0 0,2-3 0 15,-2-3 48-15,0-6 16 0,-2 0 0 0,0-2 0 16,0-3-64-16,-1-1-16 0,-1-5 0 0,0-1 0 15,-2-3 192-15,1-1 32 0,-1-3 16 0,-1 0 0 16,-2-1-96-16,0-2-32 0,-1 1 0 0,-2 1 0 0,-3 0-112 0,-1-1-32 16,-3 1 0-16,0 0 0 0,-2-1-128 0,0-1 192 15,0-1-192-15,0 1 192 0,0-1-192 0,2 0 128 16,-1-1-128-16,2 0 128 0,1-2-128 0,3 1 128 16,-1-3-128-16,1 0 128 0,0-5-128 0,1 1-192 15,0-3 32-15,1 1 16 0,0-2 144 0,2-1 0 16,-1-2 0-16,2 1 0 0,0 0 128 0,1 0 48 15,2-1 16-15,2 0 0 16,1 1-576-16,5 1-128 0,0 0 0 0,5 1-16 16,4 3-2544-16,4-2-496 0,2 1-96 0</inkml:trace>
  <inkml:trace contextRef="#ctx0" brushRef="#br0" timeOffset="63">26855 2602 30399 0,'-14'2'2704'0,"5"2"-2160"0,-2 1-544 0,4 2 0 15,7-7 1728-15,-6 9 224 0,6-9 48 0,0 0 16 16,4 8-1696-16,3-2-320 0,1 1 0 0,3-5-160 15,2-2-32-15,3-2 0 0,4-2 0 0,0-1 0 16,1-2 0-16,-6 3-16 0,2 0 0 0,3 0 0 16,4-2 16-16,1 1 0 0,1-1 0 0,1 1 0 31,2 1-512-31,20 0-112 0,-8 0-16 0,-9 3-9088 0,-6 0-1840 0</inkml:trace>
  <inkml:trace contextRef="#ctx0" brushRef="#br0" timeOffset="64">26787 2955 44223 0,'-15'-3'1968'0,"8"3"400"0,7 0-1904 0,0 0-464 16,0 0 0-16,0 0 0 0,19 8 256 0,0-3-64 16,2-2 0-16,1 1 0 0,3-2-192 0,2 1 0 15,1-6 0-15,2 1 0 0,0-3-144 0,5-2-80 16,4-1-16-16,4 0 0 16,4 1-2400-16,4-3-496 0,2-1-80 0</inkml:trace>
  <inkml:trace contextRef="#ctx0" brushRef="#br0" timeOffset="65">28426 388 6447 0,'0'0'576'0,"-10"-3"-576"0,-2-2 0 0,0 1 0 15,-1 0 5856-15,2 0 1056 0,-2 0 224 0,0 0 32 16,-2 1-5392-16,0 1-1088 0,-2-3-224 0,0 4-32 16,-2-3-80-16,2 2-16 0,0 1 0 0,2 1 0 15,-1-2-336-15,8 2 0 0,-1-2 0 0,0 1 128 16,-1 1-128-16,-2-1 0 0,2-1 0 0,-2 1 0 16,-1 0 0-16,-11-1 0 0,2 0 128 0,3-1-128 0,-1-1 256 0,2 2-32 15,0-4 0-15,-2 5 0 0,-1-3 96 0,2 2 32 16,-1-2 0-16,2 0 0 0,-1 0 32 0,1 1 0 15,-1 1 0-15,2-1 0 0,0 2-96 0,2-1-16 16,4 1 0-16,2 1 0 0,2 0-48 0,7 0-16 16,0 0 0-16,0 0 0 0,0 0-64 0,0 0-16 15,0 0 0-15,0 0 0 0,9 9-128 0,-1 0 0 16,-8-9 144-16,13 12-144 0,0-3 0 0,-1 0 0 16,-2-1 0-16,-1 3 0 0,-1-1 0 0,0 1 0 15,-1-2 0-15,-1 1 0 0,1 1 0 0,-1 2 0 16,1 0 0-16,-2 1 0 0,-1 0 0 0,0 3 0 15,-2 1 0-15,2 2 0 0,-1 1 0 0,-1 0 0 0,1 1 0 16,0 1 0-16,-2 2 256 0,0 0-32 0,2-3 0 0,-1 3 0 16,1 1-80-16,0-1-16 0,-2 1 0 0,2-1 0 15,-2-3-128-15,1 1 0 0,1-1 0 0,0 2 0 16,1-2 0-16,-1 5 0 0,1-2 0 0,2 3 0 16,-1-1 0-16,1 4 0 0,1 2 0 0,-1-1 0 15,1 1 0-15,-1 0 128 0,1 0-128 0,-1 1 128 16,1-2-128-16,-1-4 0 0,1-2 0 0,-2 2-176 15,-1-1 176-15,0 1 176 0,-1-1-48 0,1 4 0 16,-1 0-128-16,0 3 0 0,-3 3-160 0,0 2 160 16,-1 1 0-16,1 3 0 0,0 0 0 0,0-2 160 15,0-3-160-15,1-3 0 0,-2-3 0 0,1 1 0 16,0-3 0-16,0 1 0 0,0 1 0 0,0 3 0 0,0 1 176 16,0 5-48-16,2 0-128 0,1 4 192 15,-2-4 64-15,2 0 0 0,-2-2 0 0,1-1 0 0,-2-3-64 0,0-1 0 16,0 0 0-16,0 2 0 0,0 1-192 0,0 1 0 15,-2 5 0-15,2 2 0 0,0 2 144 0,0 0-16 16,-1-1 0-16,1-3 0 0,-3-4-128 0,2-5-176 16,0 0 48-16,-1 0 0 0,0 0 128 0,0-1 0 15,1 3 128-15,0 1-128 0,0 4 0 0,1 1 128 16,0 1-128-16,0-2 0 0,0 2 0 0,0-2 0 16,-2-3 0-16,1-3 0 0,-2-1 0 0,2 2 0 15,-2-2 160-15,2 5-160 0,-1 4 160 0,0 3-160 16,0 2 160-16,-1 0-160 0,-1 1 128 0,0-4-128 15,0 1 0-15,3-5 0 0,-3-3 128 0,0 0-128 16,2-1 0-16,-1 0 0 0,0 4 0 0,2 2 128 0,-2 1-128 0,3 3 0 16,0 1 0-16,0-2 0 0,0 1 0 0,0-4 0 15,0-5 0-15,0 0 0 0,2-2 0 0,-2 4 0 16,-2 4 0-16,0 1 0 0,1 6 0 0,1 1 0 16,1-1 0-16,-1-1 0 0,0-1 0 0,-1-6 0 15,-1-3 0-15,1 0 0 0,-2-3 0 0,2 3 0 16,1 0 0-16,0 3 0 0,1 3 0 0,1 2 0 15,-1 0 0-15,0-1 0 0,1-1 0 0,-2-6 0 16,0-3 0-16,0-2 0 0,0 1 0 0,0 1 0 16,-2-1 0-16,2 5 0 0,0 2 0 0,0 2 0 15,-1 5 0-15,0-3-240 0,-1-2 48 0,1-2 16 16,0-2 176-16,1-5 0 0,1 0 0 0,-1-3 128 16,0 0 0-16,0 1 16 0,1-1 0 0,1 3 0 0,0 2-144 0,1 1 0 15,-2-1 0-15,2 0 0 16,-2-3 0-16,2-1 0 0,-1 0-160 0,1-2 160 0,-1-4 0 0,0-1 0 15,-1-1 0-15,0 1 160 0,2 3-160 0,-3 0 0 16,-1 3 0-16,1 2 0 0,0-2 0 0,0 3 0 16,0 2 0-16,0 1 0 0,0-2 0 15,0-1 0-15,1 1 0 0,-1-7 0 0,-1-3 320 0,1-1 0 16,0-1-16-16,-2 0 0 0,0 1-480 0,0-1-80 16,1 1-32-16,0 2 0 0,0-2 288 0,-1 3 0 15,1 2 0-15,1-1 0 0,0 4 0 0,-1-1 0 16,-2-2 0-16,2 0 0 0,-2-1 128 0,2-2 0 15,1-2-128-15,0 0 192 0,-1-4-192 0,-1 3 0 0,2-3 0 16,-1 1 0-16,0 1 0 0,1 1-192 0,1 1 48 16,-1 0 0-16,-1 1 144 0,1 3 0 0,1 3 0 0,0-1 0 15,-1 1 160-15,0 0-32 0,2-1-128 0,0 1 192 16,-1-2-192-16,-1-4 0 0,0-1 0 0,2 1 0 16,0-3 0-16,1 1 0 0,0 0-208 0,-1 1 64 15,-1 1 144-15,2 2 0 0,1 0 0 0,0 2-128 16,0 0 128-16,0 2 0 0,0 1 0 0,0 0 0 15,-2 0 176-15,2-2-48 0,0-1 0 0,0 1 0 16,-2-6-128-16,1 2-224 0,-2-1 48 0,2 1 16 16,1-2 160-16,-1 4 192 0,-2 2-32 0,3 0-16 15,-2 1-144-15,0 3-192 0,-4 1 32 0,4-1 16 16,-1-2 144-16,0 1 0 0,1-1 0 0,-2-1 0 16,-2-2 0-16,1 0 0 0,0-1 0 0,-2 2 0 15,0-1 0-15,0 3 0 0,-1 2 0 0,0 4 0 0,-2 0 0 16,3 0 0-16,-3 3 0 0,1-1 0 0,0-1 0 0,1-4 0 15,0-1 0-15,0-5 128 0,0-4-128 0,0 1 192 16,0-2-64-16,2 1 0 0,1 2-128 0,-2-1 0 16,0 1-176-16,1 1 176 0,0 4 0 0,2 1 0 15,2-1 0-15,-1 0 0 0,2 1 0 0,-2-4 240 16,0 2-32-16,2-3 0 0,-2-1-208 0,-1-2 0 16,0-1 0-16,0 0 0 0,0 0-128 0,0 0-80 15,-1 2-16-15,0-1 0 0,-1 0 224 0,1 3 0 16,0 2 0-16,-1 2 0 0,0-2 0 0,0-2 0 15,1-1 0-15,0 0 0 0,0 1 0 0,-1-3 0 16,1-2 0-16,0 1 0 0,-2-5 0 0,2 1 0 0,-2 0 0 16,0 0 0-16,1 0 0 0,1 3 0 0,-2 0 0 15,0 1 0-15,1-1 0 0,-1 3 0 0,1 1 0 0,-1 2 0 16,-2-1 0-16,-1 0 0 0,4-1 0 0,-1 0 0 16,1-2 0-16,-1 0 0 0,0-4 0 0,1-1 0 15,-1-1 0-15,2 0 0 0,0-3 0 0,-2 0 0 16,0 0 0-16,1 2 0 0,-1-1 0 0,1 1 0 15,-1 1 0-15,0-2 0 0,1 1 0 0,-1 2 0 16,1-2 0-16,0 3 0 0,2-2 0 0,0 1 0 16,-1 2 0-16,0-4 0 0,-1 0 0 0,0 0 0 15,0-1 0-15,1-1 0 0,0 1 0 0,0-2 0 16,-1-2 0-16,1 2 0 0,0-3 0 0,-1 2 0 16,0-2 0-16,-1 1 0 0,0-1 0 0,2 0 0 15,0 1 0-15,0-1 128 0,-1-1-128 0,2 2 0 0,0 0 0 0,0-2 0 16,0 2 0-16,3 2 0 15,-1-2 0-15,1 0 0 0,0-4-160 0,-1 1 160 0,1 1 0 0,1 0 0 16,0 0 0-16,1 3 0 0,1-5-144 0,2 3 144 16,0-1 0-16,0 0 0 0,0-2 0 0,3 2 0 15,0-2 0-15,1-2 0 0,-1-1 0 0,1 0 0 16,1-2 0-16,1 1 0 0,1-1 0 0,0-2 0 16,2-1 0-16,4-2 144 0,0 0-144 0,3-1 0 15,0-1 0-15,2-2 0 0,2 1 0 0,2-2-144 16,2-3 0-16,0 1 0 15,2-1-1072-15,-1-3-192 0,-5-2-64 0,-1-2-17472 0</inkml:trace>
  <inkml:trace contextRef="#ctx0" brushRef="#br0" timeOffset="66">29042 870 23199 0,'0'0'1024'0,"0"0"224"0,0 0-992 0,0 0-256 0,0 0 0 0,0 0 0 16,0 0 1008-16,0 0 144 0,-4-8 48 0,4 8 0 15,-2-10-432-15,0 2-64 0,2 8-32 0,-4-9 0 16,-1 1-288-16,2 4-48 0,-1 0-16 0,-1-2 0 16,-2-2 256-16,0 1 32 0,-3 2 16 0,3 1 0 15,-2 0 160-15,-7-1 48 0,3 3 0 0,-2 0 0 16,0 0-208-16,-2 4-48 0,1 1 0 0,-1 2 0 15,0 2-336-15,-1 0-80 0,-1 1-16 0,0 3 0 16,1-2-144-16,0 4 0 0,-2 0 0 0,1 4 0 16,0-3 0-16,1 4 0 0,1 1 0 0,2 0 0 0,2 1 0 0,1 1 0 15,3 0 0-15,3-1 0 0,1-1 0 0,1 0 0 16,2 3 0-16,0-2 0 0,2-2-128 0,3 0 128 16,0 1 0-16,2-1 0 0,1-4 0 0,2-1-144 15,1-2 144-15,4-5 0 0,3-1-128 0,2-2 128 16,2-3 0-16,1-1 0 0,1-1 0 0,3-4 0 15,2-3 0-15,2-2 0 0,1 0 0 0,0-1 0 16,-2-2 0-16,1-1 0 0,-3 1 0 0,-1-3 0 16,-2 1 0-16,-1 1 144 0,-3-2 160 0,-1-3 16 15,0 2 16-15,-2 0 0 0,-3-2 144 0,-1 2 32 16,-3 0 0-16,-1-1 0 0,-2 0-192 0,-1-1-48 16,-2 1 0-16,1-2 0 0,-3-1-272 0,-1-3 160 0,-2-1-160 0,-4 1 128 15,1 0-128-15,0-2 0 0,-2-2 0 0,0 2 0 16,-3 1 128-16,1-3-128 0,0 3 0 0,0 1 128 15,0 2-128-15,0 3 0 0,0-1 0 0,1 6 0 16,1-2-256-16,1 4 64 0,1 0 0 0,-1 1 16 16,2 2-144-16,1 2-16 0,-1 1-16 0,4 7 0 31,-4-8-416-31,4 8-64 0,0 0-32 0,0 0 0 16,0 0-2592-16,0 0-512 0</inkml:trace>
  <inkml:trace contextRef="#ctx0" brushRef="#br0" timeOffset="67">29485 350 11967 0,'0'0'528'0,"0"0"112"0,-12-1-512 0,3-2-128 16,9 3 0-16,-9 0 0 0,9 0 4720 0,0 0 912 16,0 0 176-16,0 0 32 0,0 0-4560 0,-7 7-896 0,7-7-192 15,-6 7-48-15,6-7 176 0,-5 12 48 16,5-12 0-16,-3 11 0 0,2 2-96 0,2 0-16 0,2 0 0 0,1 1 0 15,1 0-256-15,1 2 0 0,2 1 0 0,1 1 0 16,2 0 0-16,0 1 0 0,2 0 0 0,2 2 0 16,-2 1 0-16,0 2 0 0,1-3 144 0,-1 1-144 15,0 0 384-15,-1 0 0 0,-2 0-16 0,1-1 0 16,-1-1-96-16,-1-1-16 0,-1 2 0 0,-1-4 0 16,-1-3-128-16,-1 1-128 0,-1 0 192 0,0 2-192 15,-4-2 192-15,0-2-192 0,0 0 192 0,-1 0-192 16,0-1 192-16,-3-1-64 0,-1 1 0 0,-1 0-128 15,0-2 224-15,1-1-64 0,-2 0-16 0,2-2 0 16,5-7-144-16,-9 8 192 0,9-8-192 0,-8 6 192 16,8-6-192-16,-9 4 0 0,0-1 0 0,9-3 0 0,-11 0 0 0,1 0 0 15,1-2-144-15,0 1 144 16,-1-1-800-16,10 2-48 0,-11-3-16 0,-1 3-10448 16,0 0-2080-16</inkml:trace>
  <inkml:trace contextRef="#ctx0" brushRef="#br0" timeOffset="68">28561 1501 2751 0,'-13'0'256'0,"3"0"-256"0,-3 0 0 0,-1 0 0 16,1-1 5472-16,0 1 1056 0,-1-1 192 0,-1 1 64 16,0-2-5264-16,2 2-1056 0,0 0-208 0,-1 3-32 15,0-1-224-15,2 0 128 0,2-1-128 0,1 0 0 16,2-1 624-16,7 0 16 0,0 0 16 0,0 0 0 0,0 0 176 0,0 0 16 16,19-1 16-16,1 0 0 0,3-1 0 0,3 0 0 15,2-2 0-15,5 0 0 0,2-2 48 0,4-1 16 16,3-3 0-16,8 0 0 0,6 0-592 0,7 1-112 15,9 0-32-15,1 0 0 0,-1-3-192 0,-2 1 128 16,-3-4-128-16,2 2 0 0,4 1 0 0,0 3 0 16,0 2 0-16,-5 4 0 0,-7-7 0 0,-5 3 0 15,-4-3 0-15,-2 4-160 16,-3 2-400-16,-2 1-80 0,1 1 0 0,-4 0-11008 16,-3 2-2176-16</inkml:trace>
  <inkml:trace contextRef="#ctx0" brushRef="#br0" timeOffset="69">30066 334 28623 0,'-6'0'624'0,"-2"-1"128"0,1 0 16 0,7 1 64 0,-5-2-672 0,5 2-160 0,0 0 0 0,0 0 0 16,0 0 896-16,0 0 128 0,0 0 48 0,0 0 0 15,0 0-208-15,15 3-32 0,-1-2-16 0,0-1 0 16,2 0-176-16,-7 0-48 0,0 0 0 0,2 0 0 15,-1-1-32-15,2 0-16 0,1-1 0 0,0 1 0 16,0-3-176-16,12 0-48 0,-6 2 0 0,1-4 0 16,-2 3-160-16,0-1-32 0,-2 0-128 0,1 0 192 15,-1 0-192-15,-2 0 128 0,-2 1-128 0,-1 1 0 16,1 0 0-16,0 1 128 0,-12 1-128 0,13 0 0 16,-13 0 0-16,13 0 0 0,-3 0 128 0,-10 0-128 15,0 0 0-15,0 0 176 0,13 1-176 0,-13-1 160 16,12 3 112-16,-12-3 32 0,0 0 0 0,0 0 0 0,0 0-48 0,9 11 0 15,-9-11 0-15,4 11 0 0,-4-11-128 0,3 15-128 16,-3-4 192-16,0 4-192 0,0-2 192 0,0 1-64 16,0 2 0-16,0-1-128 0,0 4 144 0,1 1-144 15,2 3 0-15,-1 0 144 0,-2-1-144 0,3 2 0 16,1 0 0-16,0 3 128 0,0-1-128 0,-1 0 0 16,3 0 0-16,-1 0 0 0,-1 0 144 0,-2 1-144 15,1-3 160-15,0 1-160 0,-1-1 256 0,1 6-64 16,-2-2 0-16,3 3 0 0,-1 3-192 0,-2 0 0 15,0 5-144-15,1-1 144 0,-1 3 0 0,0 2 0 16,0 0 0-16,1-2 160 0,-1-1-160 0,0 1 0 16,1 0-160-16,-2 2 160 0,0 0 0 0,-2 3 0 15,1 2 208-15,0 3-64 0,-2 3-144 0,1-1 0 0,-1-3 0 0,0-3 0 16,1-1 128-16,-1 1-128 0,2-1 128 0,0 2-128 16,-1 3 128-16,1 3-128 0,0-1 128 0,2 2-128 15,2 1 192-15,-2-3-64 0,-1-4 0 0,1-1 0 16,-1 1-128-16,1 1 0 0,-2 3 0 0,1 3 0 15,-1 4 0-15,0-2 0 0,-1-1 128 0,1-2-128 16,-2-4 128-16,2 0-128 0,1-1 192 0,-1 4-64 16,-2 2-128-16,3 3 0 0,1 1 0 0,1-2-176 15,-1-3 176-15,2-3 128 0,-1-2-128 0,1-3 176 16,-2 1-176-16,0 3 128 0,2 1-128 0,-2 5 128 16,1-1-128-16,-2 0-256 0,0-2 64 0,-2-3 16 15,1-4 336-15,0-1 64 0,-2 0 16 0,-1 4 0 0,-1 0-240 16,-1 3 0-16,-1-1 0 0,-1 1 0 0,0-1 0 15,1-2 0-15,1-3 0 0,1-2 0 0,0 0 0 0,0 0 0 16,-2 1 0-16,2 2 0 0,0 3 0 0,-2 0 0 16,3 1 0-16,0-1 0 0,2-1 0 0,-1-4 0 15,1-3 0-15,0 0 0 0,1 1 0 0,1 1 0 16,1 1 0-16,1 2 0 0,0 5 0 0,1 2 0 16,-2-5 0-16,3-1 0 0,-1-2 192 0,0-2-48 15,0-2-16-15,0 2 0 0,-2 5-128 0,0 1-176 16,-1 2 48-16,0 2 0 0,0-2 128 0,-1 1 0 15,0-5 0-15,-2-1 0 0,-1-1 0 0,0 0 0 16,-1 3 0-16,0 1 0 0,1 2 0 0,0 2 0 16,-2 1 0-16,2-4 0 0,1-1 0 0,2-1 0 15,-2-7 0-15,0 2 128 0,1 3-128 0,-2 5 0 0,0-3 0 0,0 6 0 16,-2 3 0-16,2-1 0 0,0-4 0 0,0-3 0 16,-1-4 0-16,-2 3 0 0,-1-2 0 0,2 3 0 15,-2 2 0-15,1 3 0 0,1 4 0 0,-1-4 0 16,1-4 0-16,-1-2 0 0,0-2 0 0,3 0 0 15,-2-1 0-15,1 3 0 0,-1-1 0 0,2 1 0 16,0 3 0-16,0 0 0 0,1 0 0 0,1-5 0 16,-1-1 0-16,1-2 0 0,2-2 0 0,-2-3 0 15,1 2 0-15,0 2 0 0,-1-1 0 0,4 3 0 16,-2-2 0-16,1 0 0 0,0-2 0 0,1 0 128 16,-1-2-128-16,0-1 0 0,0-4 0 0,-1 1 0 15,0-2 0-15,2 1 0 0,-2 3 0 0,0-1 0 16,0 1 0-16,1 1 0 0,-1 2 0 0,1-2 0 15,-1-1 0-15,0-3 0 0,0-1 0 0,0-2 0 0,0 1 0 0,0-2 0 16,-1-2 0-16,1 2 128 0,-3-1-128 0,1 1 0 16,-1 1 0-16,2-1 0 0,-2 0 0 0,3 2 0 15,-1-1 0-15,0 1 128 0,-2 1-128 0,2-4 0 16,1-4 0-16,0 1 0 0,0-1 0 0,-1 1 0 16,1-1 0-16,0-2 128 0,0 1-128 0,0-1 0 15,0-2 0-15,1 3 0 0,-1-1 0 0,1 5 0 16,-1-2 0-16,0 2 0 0,0 1 0 0,1-3 0 15,1 3 0-15,-1 3 0 0,-1-3 0 0,1-1 0 16,-1-2 0-16,2 0 0 0,-2 0 0 0,1-3 0 16,0 1 0-16,-1-1 0 0,0-1 0 0,2 0 0 15,-1 0 0-15,0 3 0 0,0-3 0 0,1 5 0 16,-1 0 0-16,0 0 0 0,-1-2 0 0,3 2 0 0,-2 1 0 0,2 1 0 16,-2 1 0-16,2-1 0 0,-2-5 0 0,-1 2 0 15,0 0 0-15,0-3 0 0,0 1 0 0,0 0 128 16,-1-2-128-16,1 2 0 0,-2 0 0 0,1-2 0 15,0 3 0-15,1 4 0 0,-3 0 0 0,2-2 0 16,-2-2 0-16,2 1 0 0,0 2 0 0,-1 0 0 16,1-2 0-16,-1-1 0 0,2-1 0 0,-2-2 0 15,2 1 0-15,0-2 0 0,-1 1 0 0,1 0 0 16,-1-3 0-16,1 0 0 0,1-1 0 0,0 1 0 16,1 1 0-16,-1 0 0 0,0 0 0 0,0 1 0 15,1 3 0-15,0-3 0 0,0-1 0 0,0 2 0 16,1 1 0-16,-1-1 0 0,0-1 0 0,0 2 0 15,1-1 0-15,0-3 0 0,-2-2 0 0,0 0 0 0,-1-1 0 16,3-1 0-16,-2-2 0 0,0 0 0 0,1 1 0 0,0-1 0 16,0-1 0-16,-1-2 0 0,0 0 0 0,2 0 0 15,-3-11 0-15,1 13 128 0,0-2-128 0,1 1 0 16,-1 0 0-16,0 0 0 0,-1-12 0 0,2 13 0 16,-2-2 0-16,0 1 0 0,0 0 0 0,0-2 0 15,-2 1 0-15,2-1 0 0,0-10 0 0,-1 13 0 16,1-1 0-16,-1 0 0 0,1-12 0 0,-2 10 0 15,0 1 0-15,2-11 0 0,0 0 0 0,-4 9 0 16,0-1 0-16,0-1 128 0,4-7-128 0,-5 9 0 16,5-9 0-16,-7 10 128 0,1-1-128 0,6-9 0 15,-7 6 128-15,7-6-128 0,-9 8 128 0,3-1-128 0,6-7 128 16,-9 6-128-16,9-6 224 0,-11 7-32 0,3 2 0 16,-1-5 0-16,0 1 64 0,0 0 0 0,0-1 0 0,0 0 0 15,0 0-16-15,1 0 0 0,-3 2 0 0,0-2 0 16,-4 1-32-16,0 1 0 0,-4-1 0 0,1 0 0 15,-1 0 16-15,-2-2 0 0,-1 1 0 0,-2 0 0 16,2 0-32-16,-2 1-16 0,-2-4 0 0,6 2 0 16,0-2-176-16,0-1 0 0,2 0 0 0,1 0 128 15,0 1-128-15,3-1 0 0,0-1 0 0,1-2 0 16,-1 1-304-16,3-5-32 0,0 1-16 0,5-5 0 31,-1-3-3280-31,5-7-656 0</inkml:trace>
  <inkml:trace contextRef="#ctx0" brushRef="#br0" timeOffset="70">29018 3607 10703 0,'0'0'464'0,"0"0"112"0,0 0-448 0,0 0-128 0,0 0 0 0,0 0 0 16,0 0 704-16,0 0 128 0,0 0 32 0,0 0 0 16,0 0-672-16,0 0-192 0,0 0 0 0,0 0 128 15,0 0-128-15,0 0 0 0,0 0 0 0,0 0 0 16,0 0 384-16,-4-3 64 0,-1 3 16 0,0-1 0 0,0-1 1136 0,-1 1 240 16,1-1 32-16,0 0 16 15,-2 1-128-15,-4 0-32 0,0-3 0 0,1 1 0 16,-2 1-768-16,0-1-144 0,1 2-48 0,-1-1 0 0,-1 0-432 0,0 0-80 15,-2 1-32-15,1 0 0 16,0-1-224-16,-2 2 128 0,-1 2-128 0,2 0 0 0,-1 1 160 0,2 1-160 16,-2 1 160-16,2 3-160 0,-1-2 416 0,1 6-16 15,0-1 0-15,1 2 0 0,1 0 64 0,1 2 16 16,1 4 0-16,0 0 0 0,0 1-112 0,1 1-32 16,0 1 0-16,1 1 0 0,3 2-336 0,0 0 144 15,1-6-144-15,1 2 0 0,1 1 0 0,2-3 0 16,4-2 0-16,0-3 0 0,1-4 128 0,1-2-128 15,2-1 0-15,3-1 0 0,-1-2 128 0,0-1-128 0,2-1 0 0,1-4 0 16,3-2 128-16,-1-1-128 0,2-1 144 16,2 1-144-16,-1 0 224 0,-1-2-48 0,-1 1-16 0,0-2 0 15,3-1 80-15,-1 0 16 0,2 0 0 0,-1-2 0 16,1-2-128-16,-1-1-128 0,1 0 176 0,-1-1-176 16,-2 1 128-16,0-1-128 0,-1 1 0 0,-2 0 0 15,-2-2 128-15,0-1-128 0,-2 0 0 0,-2 0 0 16,-2 0 144-16,0-1-16 0,-5-3-128 0,2 3 192 15,-3 0-16-15,-2-1-16 0,0 1 0 0,-2 0 0 16,-1 0-160-16,-2-1 128 0,-1 1-128 0,-2 0 128 16,-1 1-128-16,1-1 0 0,-1-3 144 0,1 0-144 15,-2-2 0-15,1-2 0 0,-2-1 0 0,-2 1 0 16,0 0 0-16,0 3 0 0,1 1 0 0,0 3 0 0,0 0-224 16,4 2-64-16,0 0-16 0,0 3 0 15,4 2-368-15,1 1-80 16,-2 1-16-16,5 3 0 0,0 1-384 15,2 5-64-15,0 0-32 0,0 0-9008 0,0 0-1808 0</inkml:trace>
  <inkml:trace contextRef="#ctx0" brushRef="#br0" timeOffset="71">29481 3242 11967 0,'0'0'1072'0,"-9"-6"-864"0,2 1-208 0,7 5 0 15,-6-5 3008-15,6 5 576 0,-5-4 96 0,5 4 32 16,0 0-2176-16,0 0-416 0,-10 0-96 0,3 0 0 16,7 0-304-16,-11 5-48 0,2-1-16 0,9-4 0 0,-6 7-80 0,0 1 0 15,6-8-16-15,-2 10 0 0,2-10-176 0,0 13-16 16,1 0-16-16,2 0 0 0,1-1-96 0,1 1-32 15,0 0 0-15,2 0 0 0,-1-1 0 0,3 2 0 16,0 3 0-16,2-1 0 0,-1-1 64 0,1 2 16 16,-1-2 0-16,0 0 0 0,1 2-112 0,-3-3-32 15,-2 2 0-15,1 1 0 0,-1 0-32 0,-1 1 0 16,-2 1 0-16,0-3 0 0,-2 3-128 0,0 0 192 16,1 1-192-16,-2 1 192 0,-2-2-192 0,4-1 128 15,-1 1-128-15,0-2 128 0,-1-3-128 0,0 0 128 16,1 2-128-16,-1-2 128 0,0-1-128 0,0-1 160 15,0-1-160-15,-1-2 160 0,0-1 0 0,-2 1 0 16,-2-3 0-16,0 3 0 0,1-4 16 0,-3 1 0 16,-2-1 0-16,-1-1 0 0,-2 0-16 0,-1 2 0 0,-1-4 0 15,-2 0 0-15,-1 1 16 0,0-2 0 0,0 0 0 0,2 1 0 16,-1-4-176-16,2 1 0 0,1 0-192 0,2-2 192 31,1 1-608-31,2 0 0 0,8 2 0 0,-8-6 0 16,2-5-1760-16,0 3-336 0,6 8-80 0,-2-9-11904 0</inkml:trace>
  <inkml:trace contextRef="#ctx0" brushRef="#br0" timeOffset="72">28246 4312 20271 0,'-13'0'896'0,"13"0"192"0,0 0-880 0,0 0-208 0,0 0 0 0,0 0 0 16,0 0 1920-16,0 0 352 0,0 0 64 0,11 4 16 15,0-2-1008-15,4-2-208 0,2-1-48 0,4 0 0 16,5-3-256-16,4 1-48 0,2-2-16 0,5 0 0 0,2-2 128 0,1 0 32 15,3-3 0-15,6 1 0 0,3-1-352 0,6 1-80 16,8-2-16-16,1 2 0 0,2 1-288 0,-2 1-64 16,-3-3-128-16,-2 1 192 0,1 0-192 0,2 1 0 15,3 2 128-15,0-1-128 0,-3 2 0 0,-4 1 0 16,-5 0 0-16,-2-2 0 0,-5-1 0 0,-2 1 0 16,-1 1 0-16,-2-1 0 0,-2 1 0 0,-2 1 128 15,-2 2-128-15,-3 0 0 16,-3 2-448-16,-2-2-128 0,-4 0-16 0,-3 1-11232 15,-2 0-2240-15</inkml:trace>
  <inkml:trace contextRef="#ctx0" brushRef="#br0" timeOffset="73">28992 1963 30639 0,'0'0'1344'0,"0"0"304"0,0 0-1328 0,0 0-320 0,0 0 0 0,0 0 0 15,0 0 160-15,0 0-32 0,0 0-128 0,0 0 192 16,0 0 128-16,-8 0 32 0,8 0 0 0,0 0 0 15,0 0 256-15,-4-4 48 0,-1 1 16 0,-1 1 0 16,0-1-80-16,1 2-16 0,0-3 0 0,-2 1 0 16,1 1-64-16,-8-1-32 0,-1 0 0 0,2 1 0 15,-1 2-160-15,0 2-48 0,0 1 0 0,0 0 0 0,0 0-144 0,-1 3-128 16,0 0 192-16,-1 1-192 16,2 1 304-16,-1 1-48 0,0 1-16 0,-1 2 0 0,2 1-16 15,0 1 0-15,-2-1 0 0,3 4 0 0,1 3-96 0,3-3-128 16,1 2 176-16,2-2-176 0,0-1 0 0,4-1 0 15,1 1 0-15,1 2 0 0,1 1 0 0,1-2 0 16,1-1 0-16,1 0 0 0,2 0 0 0,1-3 0 16,-1-1 0-16,2-1 0 0,1-3 0 0,2-1 0 15,1-2-192-15,-2 0 192 0,2-2-128 0,0-3 128 16,1-2 0-16,0 1-144 0,0 0 144 0,1-4 0 16,2-2 0-16,1 1 0 0,-1-4 0 0,3 1 0 15,-1-2 0-15,2-1 0 0,0-1 128 0,-3-3-128 16,-1 2 160-16,0-3-160 0,-2 0 288 0,-1 1-32 15,-1-5-16-15,-2 2 0 0,-1-3 240 0,-2-1 48 0,-2 0 16 16,2 2 0-16,-2-2-224 0,-1 2-32 0,0 0-16 0,-2 0 0 16,0 4-272-16,-1-4 0 0,-1 2 128 0,-1-1-128 15,-1-2 0-15,-2-1 0 0,-1-2 0 0,-1 3 0 16,-2-3 0-16,0 3 0 0,-1 0 0 0,0 1 0 16,-2 1 0-16,0 2 0 0,-1-2 0 0,0 5 0 15,-2 0-176-15,1 4 176 0,-2-2-192 0,4 1 192 16,-1 4-336-16,1 1 32 0,2 4 16 0,1 0 0 31,1 2-2016-31,1 1-384 0,6 0-96 0</inkml:trace>
  <inkml:trace contextRef="#ctx0" brushRef="#br0" timeOffset="74">29175 1930 19343 0,'0'0'1728'0,"0"0"-1392"16,0 0-336-16,0 0 0 0,0 0 3008 0,0 0 512 15,0 0 128-15,0 0 0 0,-2-6-2208 0,2 6-448 0,0 0-96 0,0 0 0 16,0 0-624-16,7-7-112 0,-7 7-32 16,0 0 0-16,9-4-128 0,-9 4 0 0,0 0 0 0,10 0 0 15,-10 0 0-15,11 0 0 0,-11 0 0 0,0 0 0 16,10 11 144-16,-2 0 0 0,-3 0 0 0,-1 0 0 16,0 1 112-16,0 0 0 0,-4-12 16 0,5 16 0 15,0 1 64-15,-1-2 16 0,2 1 0 0,0-2 0 16,2-1-160-16,0-2-48 0,1-1 0 0,-9-10 0 15,12 10-144-15,-1-3 160 0,1-2-160 0,-2-2 160 16,2-3-160-16,0-1 192 0,0-1-192 0,-1-4 192 16,2 0-64-16,0 1-128 0,-1 0 192 0,-1-1-64 15,-2-1 368-15,1 2 64 0,1-2 16 0,-2 2 0 16,-9 5-944 0,9-5-176-16,-9 5-32 0,9-4-16 0,-9 4 416 0,0 0 176 0,0 0-128 0,0 0 128 15,12 6 0-15,-12-6 0 0,10 8 0 0,-1-1 176 0,0-1-176 0,-9-6 128 16,11 7-128-16,-1-2 128 0,-10-5-128 0,13 3 0 15,-2-2-160-15,-11-1 160 0,11 0 0 0,0-1 0 16,-11 1 0-16,10-3 0 0,-10 3 0 0,0 0 0 16,11-4 0-16,-11 4 0 0,9-4 144 0,-9 4-144 15,9-6 0-15,-9 6 144 0,9-7 16 0,-9 7 0 16,0 0 0-16,9-5 0 0,-9 5 80 0,9-7 16 16,-1 2 0-16,-8 5 0 0,8-6 96 0,0-1 32 15,1 1 0-15,0-1 0 0,-1-1-64 0,0 1 0 16,1-1 0-16,0-4 0 0,0 0-112 0,-1 1-16 15,0-1-16-15,-2 0 0 0,1-2-176 0,-2 1 128 16,0 0-128-16,-1 0 128 0,0-3-128 0,-1-1-224 0,-1 0 48 16,1 0 16-1,-2 0-624-15,0-1-128 0,-1 4-32 0,0 1 0 16,0 2-2000-16,-2 1-384 0,2 10-96 0</inkml:trace>
  <inkml:trace contextRef="#ctx0" brushRef="#br0" timeOffset="75">30057 1994 22111 0,'0'0'1968'0,"0"0"-1584"0,-9-1-384 0,9 1 0 0,0 0 3536 0,0 0 624 16,0 0 128-16,0 0 32 0,-4 10-3104 0,2 2-608 15,0-2-128-15,2 3-32 0,0 2-256 0,2 0-48 16,-2 0-16-16,2 2 0 0,1 1-128 0,-1 0 0 16,0 0 0-16,0 2 0 0,0 1 0 0,0-3 0 15,1 0 0-15,-1 2 0 16,1-2-384-16,0-1-64 0,-1 1-16 0,1-1 0 15,-2 3-1696-15,0-3-336 0,-1 1-64 0,2 0-11760 0</inkml:trace>
  <inkml:trace contextRef="#ctx0" brushRef="#br0" timeOffset="76">28864 5101 17503 0,'0'0'1552'0,"0"0"-1232"0,0 0-320 0,0 0 0 16,8-8 2560-16,1 1 448 0,2 2 80 0,-1-1 32 16,1-2-1712-16,-2 0-320 0,1 0-80 0,-1 0-16 15,0 1-96-15,0-1-32 0,-1-1 0 0,1-2 0 16,-1-1-112-16,0 1-32 0,-1-2 0 0,-1 1 0 16,-1 1 16-16,-1 1 0 0,-1-3 0 0,-2 3 0 15,-1-2-176-15,-1 1-48 0,-2 0 0 0,-1 0 0 0,-2 2-176 0,-1 0-32 16,1 0-16-16,-3 4 0 0,-2-1-112 0,-1 4-32 15,-2 1 0-15,0 3 0 0,-4 1-144 0,-1 5 0 16,-2 2 144-16,1 3-144 0,-3 4 0 0,3 3 0 16,-1-5 0-16,2 2-128 0,0 0 128 0,1 0 0 15,1 1-144-15,2 1 144 0,2-4 0 0,4 1 0 16,0-1 0-16,3 0 0 0,-1-2 0 0,3 0 0 16,1-1 160-16,2-2-160 0,1-10 0 0,1 10 0 15,5 0-160-15,-1-4 160 0,-5-6-160 0,10 5 160 16,1-1 0-16,1 0-144 0,1-5 144 0,1-2 0 15,2-1 0-15,2-1-128 0,4 0 128 0,1 0 0 16,2-2-144-16,1-1 144 0,2-2 0 0,-1 0 0 16,-2-1 0-16,0-2 0 0,-1 0 176 0,0 0 0 0,-3 0 0 0,1-5 0 15,-5-4 208-15,-2-1 32 0,0 1 16 0,-2 0 0 16,-1-5-64-16,-2-1-16 0,-1-3 0 0,-1 1 0 16,-2-4-176-16,0 2-48 0,-2-1 0 0,-2 3 0 15,-2 1-128-15,-2 2 0 0,-1 1 144 0,-2 2-144 16,0 1 0-16,-3 2 128 0,-1 1-128 0,-2-2 0 15,-1 1 0-15,-1 2 0 0,0-1 0 0,0 5 0 16,0 0-144-16,-1 6-112 0,0 4 0 0,-1 2-16 31,3 1-1264-31,1 4-240 0,-1 2-48 0,2 3-16 16,2 1-1488-16,3 2-320 0,1 4-48 0</inkml:trace>
  <inkml:trace contextRef="#ctx0" brushRef="#br0" timeOffset="77">29261 4918 5519 0,'0'0'496'0,"0"0"-496"0,0 0 0 0,0 0 0 16,6-10 5824-16,-1-1 1088 0,-1 1 192 0,3 2 64 15,-1 2-4752-15,-6 6-944 0,8-7-192 0,-8 7-48 16,7-6-304-16,-7 6-64 0,5-7-16 0,-5 7 0 16,0 0-48-16,0 0-16 0,0 0 0 0,0 0 0 15,0 0-112-15,0 0-32 0,0 0 0 0,6 10 0 16,0 3-256-16,-4 3-48 0,0 0-16 0,-1 2 0 15,-1-1-192-15,0 1-128 0,1 0 160 0,-1 1-160 16,1-4 176-16,2 2-176 0,1-2 192 0,1-2-192 0,0-3 128 0,2 1-128 16,-1-2 0-16,2 1 0 0,0-2 128 0,0-2-128 15,1-2 192-15,-1 2-192 0,0-4 192 0,-8-2-192 16,0 0 192-16,13 0-192 0,-3-1 0 0,-10 1 0 16,11-1 0-16,-11 1 0 0,0 0 192 0,9-7-192 15,-9 7 192-15,7-8-192 0,0-1 0 0,-7 9 0 16,8-6-160-16,-8 6 160 0,0 0-208 0,0 0 80 15,9-7 128-15,-9 7-208 0,10-5 208 0,-10 5-144 16,0 0 144-16,12 2-128 0,-3 4 128 0,-1-1 0 16,-8-5 0-16,11 8-128 0,-11-8 128 0,11 9 0 15,-2-1 0-15,-9-8 0 0,11 11 0 0,-3-1 0 0,-8-10 0 0,10 7 0 16,-10-7 0-16,9 7 0 0,-9-7 0 16,11 5-128-16,-11-5 128 0,9 7 128 0,-1-5-128 0,-8-2 176 15,0 0-176-15,0 0 0 0,0 0 0 0,10 0 128 16,-10 0 48-16,0 0 0 0,12-1 0 0,-3-3 0 15,-9 4 96-15,9-7 32 0,-9 7 0 0,8-7 0 16,0 0-80-16,-2-2-16 0,-1 1 0 0,-1-1 0 16,0-3 48-16,-1 2 0 0,-1-2 0 0,1-1 0 15,0-3-256-15,-1-2 176 0,1-1-176 0,-2-2 160 16,0-3-160-16,1 1-224 0,0-2 48 0,1 2 16 31,-2-1-1184-31,1 5-224 0,0 2-48 0,1 2-16 0,1 5-1184 0,0 3-256 0,-4 7-32 16</inkml:trace>
  <inkml:trace contextRef="#ctx0" brushRef="#br0" timeOffset="78">29843 5128 10127 0,'0'0'896'0,"0"0"-704"16,0 0-192-16,0 0 0 0,0 0 5392 0,0 0 1056 15,0 0 208-15,0 0 32 0,0 0-5008 0,0 0-992 16,0 0-208-16,0 0-32 0,0 0 80 0,11-3 32 0,-1 1 0 0,2-2 0 16,1-4-48-16,0 2 0 0,1-1 0 0,1 1 0 15,-2 0-192-15,1 2-32 0,-1-1-16 0,0 0 0 16,0 1-272-16,-2 3 160 0,-11 1-160 0,10-3 128 15,-10 3-128-15,0 0 0 0,0 0 144 0,0 0-144 16,0 0 0-16,0 0 144 0,0 0-144 0,0 0 0 16,0 0 0-16,0 0 0 0,0 0-240 0,-10 3 80 31,-1-1-272-31,0 0-48 0,-1 2-16 0,0 1 0 0,-1 0 208 0,0 3 32 0,-1 2 16 0,-2-1 0 16,-1 1 240-16,3-1 0 0,-1 4 0 0,1 0 0 15,0 1 0-15,1 0 0 0,0 3 128 0,2-1-128 16,1 0 384-16,1 1-16 0,1-3-16 0,1-1 0 15,2 3-128-15,2-3-32 0,2 1 0 0,1-1 0 0,1 0-192 0,-1-13 128 16,7 13-128-16,-1 0 0 0,2-4 0 0,3-1 0 16,0-1 0-16,2-3 0 0,2-2 0 0,3-1 0 15,3-2 0-15,2-1 0 16,3-2-448-16,3 0-64 0,1-1-32 0,3-3-11104 16,1-1-2208-16</inkml:trace>
  <inkml:trace contextRef="#ctx0" brushRef="#br0" timeOffset="79">29236 6076 30751 0,'-8'-9'1360'0,"8"9"288"0,0 0-1328 0,0 0-320 15,-3-9 0-15,3 9 0 0,3-11 1280 0,1 3 176 16,-4 8 32-16,0 0 16 0,8-5-224 0,-8 5-32 15,0 0-16-15,10 0 0 0,-10 0-688 0,5 5-144 16,1-2-16-16,-6-3-16 0,5 7-368 0,-1-1-160 16,0 2 16-16,0-2-12208 15,-1 2-2432-15</inkml:trace>
  <inkml:trace contextRef="#ctx0" brushRef="#br0" timeOffset="80">29249 6653 45327 0,'-18'6'2000'0,"9"-2"432"0,1-2-1952 0,8-2-480 0,0 0 0 0,0 0 0 16,0 0 128-16,0 0-128 0,0 0 0 0,0 0 0 16,0 0 0-16,0 0-320 0,8 11 64 0,1-5 0 31,-9-6-2336-31,17 1-464 0,0-2-80 0,1 0-8160 0,0-3-1632 0</inkml:trace>
  <inkml:trace contextRef="#ctx0" brushRef="#br0" timeOffset="81">29514 6840 6447 0,'-15'12'576'0,"3"-3"-576"0,-1 0 0 0,-1 0 0 0,-2 0 3328 0,2-1 576 15,2 0 96-15,2-3-8336 16,0-1-1664-16</inkml:trace>
  <inkml:trace contextRef="#ctx0" brushRef="#br0" timeOffset="82">29328 7127 19343 0,'-9'2'1728'0,"0"2"-1392"16,0-1-336-16,9-3 0 0,0 0 3232 0,-4 9 576 15,4-9 112-15,0 0-12032 0,0 0-2400 0</inkml:trace>
  <inkml:trace contextRef="#ctx0" brushRef="#br0" timeOffset="83">29266 7424 11055 0,'0'0'976'0,"0"0"-784"0,-11 4-192 0,11-4 0 16,0 0 5728-16,0 0 1104 0,0 0 208 0,0 0 64 15,0 0-5904-15,0 0-1200 0,0 0-192 0,11-3-15808 16</inkml:trace>
  <inkml:trace contextRef="#ctx0" brushRef="#br0" timeOffset="84">5596 14339 9215 0,'0'0'816'0,"0"0"-656"0,-2-7-160 0,2 1 0 16,0 6 5296-16,4-11 1024 0,0 2 208 0,1 3 32 16,-5 6-4400-16,7-7-880 0,-7 7-192 0,0 0-16 15,0 0-160-15,0 0-16 0,0 0-16 0,0 0 0 16,10 9-496-16,-5-1-80 0,-1 3-32 0,0 2 0 16,-1 5-112-16,-1-1-32 0,2 4 0 0,0 1 0 15,0 3-128-15,5 18 0 0,-2-8 0 0,1-3 0 16,-2-2 320-16,1-3 64 0,-2 0 32 0,0 3 0 15,-1-1 64-15,0 1 16 0,0 0 0 0,-2 0 0 16,1-3-192-16,0 0-48 0,-1-2 0 0,2-4 0 16,0-3-80-16,1-3-32 0,2-5 0 0,-1-1 0 15,2-5-16-15,-8-4-128 0,12-1 192 0,1-6-64 0,0-3-128 16,0-5 192-16,1-2-192 0,1-2 192 0,-1-1-192 16,0 1-272-16,-1-2 64 0,0 4 16 0,1 4 0 0,-1 2 16 15,-2 4 0-15,1 3 0 0,-2 1 176 0,1 6 0 16,-1 1 0-16,-1 3 0 0,-1 1 256 0,1 4-32 15,1 0 0-15,0 0 0 0,0 1-64 0,1-3-16 16,-1 0 0-16,1 1 0 0,0-3-144 0,1-2 0 16,0-1 0-16,0-1 128 0,-1-1-128 0,1-3 0 15,0-1 0-15,0-1 0 0,-1 0 0 0,1 0 0 16,-2 0 128-16,0 2-128 0,-1 0 0 0,0 0 0 16,-9 0 0-16,13-2 128 0,-1 0 144 0,-2-1 32 15,0-1 0-15,0 0 0 0,-1-2 48 0,0-1 16 0,1 1 0 16,-1-2 0-16,-1-1-80 0,0-1-16 15,-1-5 0-15,-1 2 0 0,1 0-64 0,-1 0-16 0,-1 0 0 0,2-4 0 16,-1 0 128-16,1 1 32 0,-3 0 0 0,2-3 0 16,1 1-352-16,-2-2 144 0,0 1-144 0,-1-2 0 15,-1-5 0-15,-1-1 0 0,-2-5 0 0,2 2 0 32,-1 0-912-32,-1 4-144 0,-1 0-32 0,1 5 0 15,-2 4-704-15,1 2-128 0,-2 2-48 0,1 2 0 16,1 2-1616-16,-2-1-336 0,0-2-64 0</inkml:trace>
  <inkml:trace contextRef="#ctx0" brushRef="#br0" timeOffset="85">5978 13993 10127 0,'-16'0'448'0,"4"-1"96"0,-1-3-544 0,-3 0 0 15,2 0 0-15,1 2 0 0,0 0 5680 0,0 0 1024 16,1-1 208-16,2 2 32 0,-1 0-5120 0,2-1-1024 16,1 1-208-16,8 1-32 0,0 0 32 0,0 0 16 15,0 0 0-15,0 0 0 0,0 0-32 0,0 0 0 16,11 8 0-16,-1-2 0 0,1-2-48 0,2 3-16 16,0-1 0-16,1 0 0 0,1-5 0 0,-1 1 0 15,0 2 0-15,2-1 0 0,0 0-208 0,-1-3-48 16,2 0-16-16,1 0 0 0,1 1-16 0,-1 3 0 0,1-4 0 15,1 0 0-15,-2 0-96 0,3-3-128 0,1 2 176 16,0 0-176-16,1-1 160 0,-1 1-160 0,-1 0 128 0,-1-1-128 16,0 0 0-16,-2 0 0 0,-2 1 128 0,0-1-128 15,-2-1 0-15,0 0 0 0,-1 1 0 0,-1-1 0 16,-2-3 192-16,1 0-32 0,-2 1-16 0,-9 5 0 16,0 0 16-16,10-5 0 0,-2-4 0 0,-1 2 0 15,-7 7-16-15,0 0 0 0,4-6 0 0,-4 6 0 16,2-11 64-16,-2 5 16 0,0 6 0 0,0-9 0 15,0 1-64-15,0-1-16 0,-2 0 0 0,2-2 0 16,0 2-144-16,-2 1 128 0,2 8-128 0,-2-12 128 16,-2 1-128-16,-1-1 0 0,-2 4 0 0,2 2 0 15,-2-3 0-15,0 2 128 0,-1 2-128 0,-1-2 0 16,-2 2 0-16,1 0 128 0,1 1-128 0,-1 0 0 16,-1-1 128-16,-1 2-128 0,0-1 0 0,2 2 128 0,-1-2-128 0,2 1 0 15,0-3 0-15,9 6 128 0,-9-7-128 0,3 1 0 16,0-1 0-16,2 1 0 0,1 2 0 0,3 4 0 15,0 0 0-15,0 0 0 0,-3-9 0 0,3 9 0 16,-1-7 0-16,1 7 0 0,0 0-288 0,0 0 64 16,0 0 16-16,0 0 0 15,0 0-1200-15,0 0-224 0,0 0-48 0,13 3-16 16,1 3-2224-16,-1-2-448 0</inkml:trace>
  <inkml:trace contextRef="#ctx0" brushRef="#br0" timeOffset="86">7440 14352 26719 0,'0'0'1184'0,"0"0"240"0,0 0-1136 0,0 0-288 0,0 0 0 0,0 0 0 15,0 0 2560-15,15-3 464 0,0-1 96 0,2 0 16 16,2 2-2336-16,1-3-464 0,3-1-80 0,1 3-32 16,2 0 96-16,2-1 0 0,3 1 16 0,2 1 0 15,-1 0-336-15,2 2 144 0,1 2-144 0,-1 0 0 16,0-2 0-16,-1 0 0 0,-2 0 0 0,-1 0 0 15,-1 0 128-15,-2 0-128 0,-2 0 0 0,-3 0 0 32,-1 0-320-32,-2-4-112 0,0 2-16 0,-2 2-16 0,-2-4-336 15,0 3-64-15,-2-1-16 0,-3 4 0 0,-10-2-2656 0,0 0-544 16</inkml:trace>
  <inkml:trace contextRef="#ctx0" brushRef="#br0" timeOffset="87">7576 14652 43071 0,'0'0'960'0,"17"-2"192"0,8 2 32 0,5-3 16 0,4 0-960 15,5-1-240-15,2 0 0 0,2 0 0 0,0 0 0 0,-1 3 144 16,-3-6-144-16,-1 4 128 16,-1 0-576-16,-2-2-128 0,-1 1-32 0,-2 1 0 15,1-1-400-15,-2 2-80 0,-2 0 0 0,-2 1-16 16,-1 0-1056-16,-1 1-208 0,0 0-32 0,-3 0-16 0</inkml:trace>
  <inkml:trace contextRef="#ctx0" brushRef="#br0" timeOffset="88">9026 14288 22111 0,'0'0'1968'0,"0"0"-1584"0,0 0-384 0,-8-4 0 0,1 0 5536 0,7 4 1024 16,0 0 208-16,0 0 32 15,0 0-5424-15,0 0-1088 0,0 0-288 0,0 0 0 16,0 0 0-16,0 0 0 0,-5 16 0 0,2 1-176 0,2 4-48 0,2 5-16 16,2 4 0-16,1 1 0 0,-3 3 240 0,2-3 0 15,1-1 0-15,0-1 160 0,-2-3-160 0,2 0 0 16,0-3 0-16,0 0-176 0,1-3 368 0,0 0 80 16,-1-2 16-16,2-1 0 0,-1-1-32 0,1-3-16 15,1-3 0-15,-7-10 0 0,9 7 16 0,1-5 16 16,1-4 0-16,-1-5 0 0,1-3-272 0,0-3-176 15,1-3 32-15,1-1 0 0,0 3 144 0,0-6 256 16,-1 1-64-16,-2 1-16 0,0-1-176 0,-1 2 0 16,0 2 0-16,0 2 0 0,1 2 0 0,0 5-272 15,-3-1 64-15,-7 7 16 0,11-4 192 0,-11 4 0 0,10 3 0 0,-2 1 0 16,-8-4 0-16,10 8 160 0,0-2-32 0,0 1 0 16,0-2 32-16,2 1 0 0,-1-3 0 0,0 1 0 15,1 0-160-15,1-2 192 0,0 0-192 0,0-2 192 16,0 0-192-16,0 2 0 0,-1 1 0 0,-2 2 128 15,1 0-128-15,-2 2 0 0,-9-7 0 0,10 13 0 16,-2-1 0-16,-1-1-176 0,-2 2 48 0,0 1 0 16,-1-1 128-16,0 0 0 0,0 0 0 0,1 1 0 15,0-1 320-15,2-1-16 0,-1-3 0 0,2 0 0 16,-8-9-64-16,13 3-16 0,0-2 0 0,2-1 0 16,-2-4 112-16,0-1 32 0,0-4 0 0,0 1 0 15,2-3-144-15,0 1-32 0,-2-3 0 0,-1 0 0 16,-2-1-64-16,0-1 0 0,0 1-128 0,-3-3 192 15,1-3-32-15,1 1-16 0,2-5 0 0,-1-3 0 0,1-6-144 0,0-4 128 16,1-8-128-16,0 2 128 0,-1 2-128 0,0 3-192 16,-1 3 32-16,-1 3 16 15,1 5-256-15,-4 1-48 0,-2 5-16 0,0 3 0 16,-1 3-1200-16,-2 2-256 0,-1 0-32 0,-3 4-16 16,3 9-2240-16,-9-8-448 0</inkml:trace>
  <inkml:trace contextRef="#ctx0" brushRef="#br0" timeOffset="89">9250 13984 15663 0,'-26'8'1392'0,"9"-3"-1120"0,-1 1-272 0,-1-1 0 15,1 0 4160-15,4-1 768 0,2 0 144 0,3-2 48 16,9-2-3312-16,0 0-656 0,-8 0-128 0,8 0-16 15,0 0-224-15,0 0-32 0,0 0-16 0,0 0 0 16,0 0 32-16,11-5 0 0,-1 3 0 0,2 2 0 16,1 1-96-16,0 0-16 0,1 2 0 0,2-3 0 15,1 0-288-15,2 0-64 0,2 0-16 0,4-3 0 16,1 2-288-16,3 0 0 0,2 1 0 0,1 0 0 16,2-3 0-16,0 2 160 0,0-1-160 0,-1 0 128 15,-3-3-128-15,-2-1 0 0,0 1-160 0,-2-3 160 16,-1-1-176-16,-1-1 176 0,-1 1-192 0,-1 1 192 0,-3-1-176 0,1 2 176 15,-2 1-160-15,-2-2 160 0,-3-1 0 0,-1 1 0 16,-2 1-128-16,-1 1 128 0,-2 1 0 0,-2-1 192 16,-5 6-48-16,4-7 0 15,-2 0 128-15,-2 7 32 0,2-8 0 0,-2 8 0 0,0-8 16 0,0 8 16 16,0 0 0-16,0 0 0 0,-2-9-32 0,2 9-16 16,-2-10 0-16,2 10 0 0,-3-8-80 0,-1 1-16 15,0 1 0-15,0 1 0 0,-2-4 32 0,-1 2 0 16,0-1 0-16,-3 0 0 0,0-2-16 0,0 2 0 15,-2-4 0-15,0 3 0 0,0 2-64 0,1-1-16 16,-2-4 0-16,1 0 0 0,0 6 144 0,0-5 32 16,-1 3 0-16,2 2 0 0,-2-1-304 0,1 2-256 15,0 1 64-15,0 2 0 0,2-4 192 0,0 5 0 16,0-3 0-16,1 2-144 0,0-1 144 0,9 3 0 0,-9-3 0 0,9 3 0 16,0 0 0-16,0 0-160 0,-9-1 160 0,9 1-160 31,0 0-1376-31,0 0-256 0,6 8-64 0,7 0-12528 0,6 0-2496 0</inkml:trace>
  <inkml:trace contextRef="#ctx0" brushRef="#br0" timeOffset="90">10805 14339 19343 0,'0'0'848'0,"-9"4"192"0,-1 0-832 0,10-4-208 0,-9 5 0 0,9-5 0 15,-10 4 4048-15,10-4 768 0,0 0 160 0,0 0 16 16,0 0-3488-16,0 0-704 0,0 0-144 0,0 0-16 15,7 9 144-15,3-1 48 0,2-3 0 0,4-1 0 16,3 0-192-16,5-2-48 0,3 1 0 0,6-2 0 0,2-1-288 16,5 0-64-16,5-2-16 0,0 0 0 15,1-4-224-15,1 1 144 0,0-2-144 0,2-1 128 0,2-1-128 16,1 1 0-16,2-2 0 0,1 2-176 16,-6 0-192-16,1-1-32 0,-5 1-16 0,-2-2-12832 15,-2 1-2576-15</inkml:trace>
  <inkml:trace contextRef="#ctx0" brushRef="#br0" timeOffset="91">13276 14034 25055 0,'0'0'1104'0,"0"0"240"0,0 0-1088 0,0 0-256 15,0 0 0-15,0 0 0 0,10 0 464 0,1-3 48 16,-2-3 0-16,1 2 0 0,1-4 384 0,-1 0 64 16,-1 0 32-16,0-2 0 0,-1 1-112 0,0 0-32 15,-2 2 0-15,1 2 0 0,-7 5 128 0,0 0 32 16,0 0 0-16,0 0 0 0,0 0-64 0,0 0-16 16,0 0 0-16,-5 10 0 0,-3 5-480 0,-1 0-80 15,0 1-32-15,-3 0 0 0,-2 1-64 0,-2 1-16 0,-1 0 0 0,-1 2 0 16,-2-1-64-16,-2 5 0 0,-1 0-16 0,-2 2 0 15,-1 4 144-15,-3 0 16 0,0 2 16 0,-1 0 0 16,0 1 32-16,-1-3 0 0,0-4 0 0,0 1 0 16,-1-1-48-16,1-2 0 0,1-5 0 0,1-4 0 15,1-3-144-15,2-2-16 0,1-4-16 0,4-2 0 16,0 0 48-16,3-2 16 0,1-4 0 0,2 0 0 16,1-4-96-16,2 0-128 0,2-3 176 0,1-3-176 15,1-1 0-15,2-3 0 0,0-4 0 0,1-4-144 16,1-2-16-16,0-1 0 0,2-3 0 0,0 0 0 15,1 0 160-15,1-2 0 0,0 6-144 0,3 0 144 16,-1 1 0-16,2 7 0 0,0 3 0 0,1 0 128 16,2 2 0-16,1 3 0 0,-1 2 0 0,4 1 0 15,1 2 0-15,2 1-128 0,2 4 192 0,-1 0-64 0,2 2 48 0,1 3 0 16,1-3 0-16,0 5 0 0,2 1 80 0,1 1 32 16,0 1 0-16,1 3 0 0,-1 2 336 0,0 2 64 15,1 2 16-15,1 5 0 0,-1 0-432 0,1 3-80 16,-1 0 0-16,2 3-16 0,0-1 48 0,0-1 16 15,-2-3 0-15,2-2 0 0,1-2-240 0,-1 1 0 16,-2-3 0-16,1-2 0 16,-4 1-256-16,1-5-128 0,0 0-48 0,1 0 0 15,-2-4-1776-15,3-2-352 0,3-1-80 0,7-4-16 16,6-5-1008-16,7-5-208 0</inkml:trace>
  <inkml:trace contextRef="#ctx0" brushRef="#br0" timeOffset="92">14068 13849 11967 0,'-13'2'1072'0,"4"0"-864"0,-1-2-208 0,1-2 0 15,1 0 6320-15,3-1 1216 0,5 3 240 0,0 0 48 16,-3-6-6320-16,3-2-1264 0,0 8-240 0,4-9 0 16,1-3 0-16,2 3 272 0,2 0-32 0,3 2-16 15,1-2-32-15,-3 5 0 0,4 0 0 0,5 0 0 16,1 0 16-16,5 2 0 0,4-1 0 0,2 2 0 15,3 0-16-15,30-1-16 0,-8 2 0 0,-5-2 0 16,-3 0-176-16,-4 1 0 0,-1 0 0 0,-1 1 0 16,-3-3 0-16,2 2 0 0,-2-1 0 0,-1 1 0 15,-1 0 256-15,-1 0 80 0,-5-1 16 0,-1 0 0 16,-3 0 96-16,-2 0 0 0,-3-1 16 0,-2 1 0 0,-2 0-80 16,-2 0-32-16,-2 0 0 0,0 2 0 15,-3 0-176-15,-11 0-48 0,10-1 0 0,-10 1 0 0,12 1-128 0,-12-1 160 16,0 0-160-16,0 0 160 0,0 0 32 0,0 0 0 15,0 0 0-15,6 8 0 0,-6-8-192 0,2 12 0 16,-2-12 0-16,-4 14-176 0,-1-1 176 0,-2 2 128 16,-1 0-128-16,1 0 176 0,-3 0-176 0,0 2 0 15,0 1 0-15,-1 3 0 0,2-1 0 0,0 2 0 16,0 3 0-16,-3-6 0 0,-1 2 0 0,-1-1 0 16,-2-1 0-16,-1 3 0 0,0-1 0 0,-1 1 0 15,-2 3 0-15,-1 1 0 0,1 0 0 0,0 3 0 16,0 0 0-16,1 1 0 0,-1 0 0 0,2 0 0 15,0-2 0-15,1-3 0 0,3-1 128 0,-1 0-128 0,2-5 192 0,1-1-64 16,3-4 48-16,1 1 0 0,1-1 0 0,1-1 0 16,4-4-32-16,-2-1 0 0,4-8 0 0,-4 13 0 15,1-5-144-15,2 1 128 0,1-9-128 0,-3 10 128 16,0-1-128-16,0-1 0 0,2 0 0 0,1-8 0 16,-4 9 0-16,4-9 0 0,-5 8 0 0,5-8 0 15,-6 8 176-15,6-8-48 0,0 0-128 0,-6 6 192 16,6-6 0-16,0 0-16 0,0 0 0 0,0 0 0 15,0 0 144-15,0 0 48 0,0 0 0 0,-7-9 0 16,2-1-112-16,1 1 0 0,0-3-16 0,0-4 0 16,0-1 16-16,1-3 0 0,-3-7 0 0,-2 0 0 15,-2-4-128-15,1-2-128 0,0-1 176 0,-2 0-176 16,0-2 128-16,-2-1-128 0,-2 2 0 0,0 3 0 16,-2 0 0-16,-2 4 0 0,1-2 0 0,0 2 0 15,0 6 192-15,-1-1-64 0,1-2 0 0,0 3-128 0,1 0 208 0,1 1-64 16,1-1-16-16,-2 1 0 0,2-2-128 0,2 5 0 15,2-1 0-15,0 3 0 0,-2 0 0 0,3 5 0 16,1-2 0-16,-1 2 0 0,0 1 0 0,2-1-176 16,-1 2 176-16,3 0-128 0,-1 1-48 0,2 2 0 15,5 6 0-15,0 0 0 16,-8-9-272-16,4 1-64 0,3 0-16 0,1 3 0 16,0 5-1600-16,0 0-320 0,12-5-64 0,2 5-11648 15,4 3-2336-15</inkml:trace>
  <inkml:trace contextRef="#ctx0" brushRef="#br0" timeOffset="93">15220 14602 24879 0,'0'0'2208'0,"-10"-2"-1760"0,3-1-448 0,7 3 0 16,-7-4 2144-16,7 4 352 0,0 0 64 0,0 0 0 16,0 0-2080-16,0 0-480 0,0 0 0 0,0 0 0 15,0 0 400-15,0 0 112 0,0 0 0 0,0 0 16 16,0 0 304-16,0 0 64 0,0 0 16 0,0 0 0 15,0 0 32-15,-2 12 0 0,0 0 0 0,4-1 0 16,-1 0-256-16,3 2-48 0,0 2-16 0,1 5 0 16,0 0-240-16,0-1-64 0,2 3 0 0,1-2 0 15,-1-1-64-15,3 0 0 0,-1-1-16 0,0-1 0 16,-1-3-80-16,-1-2-16 0,0-2 0 0,0-2 0 16,-7-8-16-16,9 7 0 0,-9-7 0 0,10 0 0 0,-10 0 16 15,12-6 0-15,-3 0 0 0,0-3 0 0,-1-2-144 0,0-2 192 16,0-1-192-16,-1 0 192 0,0-1-48 15,-1 1 0-15,1 1 0 0,-2 2 0 0,-1 0-144 16,-4 11 0-16,0 0 0 0,0 0 0 0,0 0 0 0,0 0 0 16,0 0 0-16,0 0 0 0,9 11 0 0,-2 3-144 15,-2-1 144-15,0 1 0 0,-1-1 0 0,0 0-128 16,0 0 128-16,0 0 0 0,1-5 0 0,-5-8 0 16,5 9 0-16,2-2 0 0,-7-7 0 0,0 0 0 15,13 3 0-15,-3 1 0 0,-10-4 0 0,13 3 0 16,-1-3 0-16,0 0 0 0,-1 0 128 0,1 3 128 15,-1-2 16-15,-1 1 16 0,0 1-288 0,0 1 128 0,-10-4-128 16,11 4 0-16,-11-4 192 0,13 4-192 0,-1-3 192 16,-2-1-192-16,-10 0 0 0,12-4 0 0,-3-1-240 0,-1-3 80 15,0-1 432-15,0-1 96 0,0-2 16 0,1-2 0 16,0-2-384-16,0 2 128 0,1-3-128 0,1 0 0 16,-2-3 128-16,0-1-128 0,0-1 160 0,-1 3-160 15,0-6 0-15,0 1 0 0,0-2 0 0,-2 1 0 31,1-2-448-31,-2 2-48 0,-1-1 0 0,-2 3 0 16,-2 1-1328-16,0 3-272 0,-2 4-48 0,-2 3-16 16,-3 3-1600-16,-2 2-320 0,-8 1-64 0,3 3-16 0</inkml:trace>
  <inkml:trace contextRef="#ctx0" brushRef="#br0" timeOffset="94">15308 14323 24879 0,'-6'7'2208'0,"-3"-2"-1760"16,-2 0-448-16,2 0 0 0,9-5 4352 0,-8 4 768 15,8-4 176-15,0 0 16 0,0 0-4480 0,0 0-832 16,0 0-320-16,0 0 0 0,0 0 320 0,0 0 0 16,0 0-128-16,11 7 128 0,-1-3 0 0,2 0 128 0,1-2-128 0,1 1 192 15,2-1 16-15,1 0 0 0,1-2 0 0,2 0 0 16,-1 0-16-16,2 0-16 0,0 0 0 0,0 0 0 16,0-2 80-16,-1 1 32 0,0 0 0 0,0-2 0 15,-2 1-288-15,0-2 160 0,-1 1-160 0,-1 1 128 16,-1-1-128-16,0-1 0 0,-4 1 0 0,1 1 0 15,0-1 0-15,1-1 0 0,-1 0 0 0,-1 0 0 16,0 1 0-16,-2-1 0 0,-9 4 128 0,10-4-128 16,-10 4 0-16,11-2 0 0,-11 2 0 0,8-5 128 15,-8 5-128-15,0 0 128 0,0 0-128 0,0 0 128 16,7-5-128-16,-7 5 160 0,0 0-160 0,8-5 160 16,-8 5-160-16,0 0 160 0,8-7-160 0,-8 7 160 15,0 0-32-15,5-9-128 0,-5 9 192 0,3-8-64 16,-3 8-128-16,0 0 0 0,-5-10 144 0,-1 3-144 0,0-3 192 0,-1 2-48 15,-2 0 0-15,0 2 0 16,-1-2 32-16,1 1 0 0,-3 1 0 0,0-1 0 0,0 1-48 0,2 1 0 16,0-1 0-16,0 1 0 0,1 1-128 0,1 0 0 15,8 4 144-15,-9-4-144 0,3 1 0 0,6 3 0 16,-8-4-192-16,8 4 64 0,0 0 128 0,0 0 128 16,0 0-128-16,0 0 176 15,-1-8-1264-15,1 8-240 0,0 0-48 0,6-11-12384 16,3 5-2464-16</inkml:trace>
  <inkml:trace contextRef="#ctx0" brushRef="#br0" timeOffset="95">16742 13309 4607 0,'-9'1'400'0,"0"1"-400"0,-1-1 0 0,1 1 0 15,-1 1 7808-15,3-2 1472 0,7-1 288 0,-8 6 64 16,8-6-7408-16,0 0-1488 0,0 0-288 0,-5 6-64 16,5-6-240-16,-4 11-144 0,4-11 192 0,-3 13-192 0,2 0 0 0,1-7 0 15,0 1 0-15,0 2 0 0,-2 2 192 0,2 3-64 16,0 1 0-16,0 2-128 0,-1 1 464 0,0 18-16 16,0-4 0-16,1-1 0 0,1 1-448 0,1-1 0 15,-2 0 0-15,3 2 0 0,2 1 192 0,3 0-48 16,1-4-16-16,2 1 0 0,-2-2 256 0,1-2 64 15,2 2 0-15,0-6 0 0,1 3-256 0,-2-2-32 16,1-2-16-16,-1-1 0 0,-1 0-144 0,0 1 160 16,-3-3-160-16,-2 2 160 0,-1 0-160 0,-3 1 128 15,-2 2-128-15,0-2 128 0,-3-1-128 0,-1 1 0 16,-2-1 144-16,-1 0-144 0,0-2 208 0,1 1-16 16,-1-3-16-16,1-2 0 0,0 0 304 0,0-2 64 0,-1-2 16 15,0-4 0-15,1-2-48 0,7-5-16 0,-10 4 0 0,10-4 0 16,-11 0-16-16,0-3 0 0,2-2 0 0,0-3 0 15,0-3-480-15,-2-4 0 0,0-2 0 0,-1-1 0 16,0-3 304-16,0 0-48 0,1-1 0 0,-1 0 0 16,-1 4-432-16,1-3-80 0,1 5-32 0,0 2 0 31,1 2-224-31,1 3-64 0,-1 3 0 0,10 6 0 16,-10-6-464-16,1 2-112 0,9 4 0 0,0 0-16 15,0 0-2256-15,-7 8-448 0</inkml:trace>
  <inkml:trace contextRef="#ctx0" brushRef="#br0" timeOffset="96">17446 13206 4607 0,'0'0'400'0,"0"0"-400"0,0 0 0 0,-1-9 0 16,1 9 5584-16,3-11 1040 0,-1 0 208 0,2-1 32 15,1 0-5040-15,2 2-1008 0,1 1-208 0,0 0-32 16,-1 1 48-16,0 1 16 0,-7 7 0 0,0 0 0 16,9-5-48-16,-9 5 0 0,0 0 0 0,0 0 0 0,0 0 64 0,0 0 16 15,0 0 0-15,0 14 0 0,-3 5-96 0,-4-1-32 16,-4 4 0-16,-2 4 0 0,-1 7-96 0,-3 1 0 16,-1 3-16-16,-3 2 0 0,0 2-16 0,-1 1 0 15,0 1 0-15,-1-3 0 0,0 0 96 0,1 3 0 16,1 0 16-16,1 6 0 0,2 2-144 0,1 2-48 15,-1-1 0-15,2-1 0 0,3 1-192 0,0-6-144 16,1-3 192-16,3-3-192 0,1-1 0 0,3 0 0 16,3 2 0-16,2-3 0 0,1 1 0 0,3-3 0 15,1-2 0-15,4-3 0 0,2-3-176 0,4-2-32 16,2-4-16-16,3-1 0 16,2-2-288-16,4-2-48 0,0-1-16 0,4-4 0 15,-1-3-288-15,2-3-64 0,2-2-16 0,-1-1 0 16,1-2-192-16,-2 1-32 0,0-4-16 0,-2 0 0 15,0-2-224-15,-4-3-64 0,-2-1 0 0,-2-2-8320 0,-4-2-1680 0</inkml:trace>
  <inkml:trace contextRef="#ctx0" brushRef="#br0" timeOffset="97">17643 13853 40831 0,'0'0'896'0,"0"0"192"0,0 0 48 0,0 0 0 16,0 0-912-16,0 0-224 0,-1 10 0 0,1-10 0 15,6 9 480-15,-6-9 48 0,7 9 16 0,1-4 0 16,-8-5 0-16,10 8 0 0,-1-1 0 0,-1 1 0 0,-1 1-160 0,-2 1-16 16,0 5-16-16,2-1 0 0,-3 2-176 0,1-1-48 15,0 5 0-15,0-1 0 0,-2-4-128 0,1 0 0 16,0 1 0-16,0 0 0 0,-1-2 0 0,3-2 0 15,0-2 144-15,-1-1-144 0,-5-9 0 0,8 9 144 16,0-2-144-16,0-1 0 0,-8-6 288 0,10 0-48 16,-1-4-16-16,-9 4 0 0,10-6 0 0,-1-1 0 15,0 0 0-15,0-1 0 0,-1 0-80 0,-2-1-16 16,1-3 0-16,-1 2 0 0,-1 2-128 0,2-3 0 16,-2 2 0-16,2 3 128 0,-7 6-128 0,9-5 0 15,-1 1 0-15,-8 4 0 0,11-2 0 0,0 2 0 16,-11 0-176-16,13 4 176 0,-1 3 0 0,-2 1-128 0,-2-1 128 0,1 4 0 15,0 1 0-15,0-1 0 0,-1-3 0 16,1 1 0-16,0-1 0 0,0 0 0 0,1 0 160 0,-1 1-160 16,-1-3 128-16,2 1-128 0,-2-1 0 0,0 1 144 15,-1-1-144-15,1 1 128 0,-8-7-128 0,11 8 128 16,-2-2 0-16,0-1-128 0,-9-5 192 0,12 6-64 16,-2-1 32-16,1-1 0 0,-11-4 0 0,11 0 0 15,-11 0 64-15,12-3 16 0,-2 1 0 0,0-2 0 16,-10 4 240-16,10-6 48 0,-1 0 16 0,0-1 0 15,-1 1-416-15,0-1-128 0,0 0 0 0,0-3 0 16,-2 1 192-16,2-1-64 0,1-3 0 0,1 0-128 16,1 0 272-16,-1-5-48 0,-1-1-16 0,1-3 0 15,-1-3-80-15,0-1-128 0,-3-6 176 0,2-3-176 0,0-5 0 16,1-1 0-16,0-1-160 0,-1 3 160 16,-1 2-416-16,-2 3 32 0,-1 7 16 0,-2 4 0 15,0 6-336-15,-2 1-80 0,-3 4-16 0,0 3 0 16,-1 1-1808-16,4 8-352 0,-6-4-80 0,-1 3-16208 15</inkml:trace>
  <inkml:trace contextRef="#ctx0" brushRef="#br0" timeOffset="98">17957 13537 27647 0,'0'0'2448'0,"0"0"-1952"0,-10 3-496 0,2-1 0 16,8-2 3440-16,0 0 592 0,0 0 112 0,0 0 16 16,0 0-3408-16,0 0-752 0,0 0 0 0,0 0 0 15,3 9 0-15,-3-9 0 0,6 8 0 0,2-4 0 16,-8-4 0-16,12 3 0 0,-2-2 0 0,2-1 0 15,0-1 128-15,1-1 112 0,0 1 16 0,0-3 0 16,1 2 64-16,1-4 32 0,0 3 0 0,1 0 0 16,-2 0-160-16,2 2-16 0,-1 0-16 0,1-1 0 15,-2 0-160-15,2-1 0 0,-2 1 0 0,2 0 0 16,0 1 0-16,-1 0 0 0,0-2 0 0,-1-1 0 16,-1 4 0-16,0-2 0 0,-2-1 0 0,-11 3 0 0,11 0 0 0,-11 0 0 15,12-1 0-15,-12 1 0 0,10 0 0 0,-10 0 0 16,11-4 0-16,-11 4 128 0,0 0-128 0,10-3 0 15,-10 3 144-15,0 0-144 0,0 0 0 0,0 0 0 16,0 0 0-16,9-4 0 0,-9 4 128 0,0 0-128 16,0 0 128-16,0 0-128 0,0 0 320 0,0 0-16 15,0 0 0-15,-2-6 0 0,2 6-304 0,-4-6 160 16,0 0-160-16,4 6 128 0,-7-5 32 0,7 5 0 16,-6-7 0-16,6 7 0 0,-7-6 96 0,2 0 0 15,0 0 16-15,-2 1 0 0,4 0-144 0,3 5-128 16,-6-8 192-16,1 1-192 0,1 1 0 0,0-1 0 0,4 7 0 0,-6-5 0 15,1 0 320-15,5 5-32 0,-6-7-16 0,6 7 0 16,-6-6-16-16,1 0 0 0,-1 1 0 0,3 1 0 16,3 4-256-16,0 0-224 0,0 0 32 0,0 0 16 15,-7-5 176-15,7 5-192 0,0 0 192 0,0 0-192 16,0 0-128-16,0 0-16 0,0 0-16 0,0 0 0 16,0 0 96-16,0 0 0 0,0 0 16 0,0 0 0 31,5-6-1344-31,-5 6-272 0,8-6-48 0,0 1-16 15,0 0-912-15,2 0-192 0,2 2-48 0</inkml:trace>
  <inkml:trace contextRef="#ctx0" brushRef="#br0" timeOffset="99">18488 13013 25855 0,'-18'-4'1152'0,"6"4"224"0,-1 0-1104 0,0 1-272 16,0-1 0-16,1 3 0 0,12-3 1424 0,0 0 240 0,0 0 32 0,0 0 16 16,0 0-256-16,0 0-48 0,0 0-16 0,0 0 0 15,5 12-352-15,2 1-64 0,1-2-16 0,2 3 0 16,1-1-144-16,0 5-48 0,4 1 0 0,0 4 0 16,2 1-64-16,3 4-32 0,1 3 0 0,1 3 0 15,-1 2-224-15,2 1-32 0,2-1-16 0,1 1 0 16,0-2-208-16,-1 2-32 0,0-6-16 0,-1 3 0 15,1 1 112-15,-1 3 32 0,-1 2 0 0,-1 3 0 16,-1 2-32-16,-1-1 0 0,-3 0 0 0,-3-3 0 16,-1-1-80-16,-4-2-32 0,-2-6 0 0,-3 4 0 15,-4-1-16-15,-2 3 0 0,-2 1 0 0,-2-3 0 16,-3-1-128-16,0-1 0 0,-1-2 0 0,0-1 0 16,-3-1 0-16,1-4 0 0,1-1 128 0,0-4-128 15,1-2-320-15,-1-3-128 0,2-1-48 0,0 0 0 16,0-3-2752-16,1-1-544 0,0-2-112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28:57.75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977 6053 1324 0,'-28'-9'118'0,"17"2"-94"0,-6 4-24 0,3 3 0 16,3-6 191-16,8 6 33 0,-8 6 8 0,11-6 0 16,11 3-181-16,-1-3-37 0,15 10-14 0,0-10 11 15,13 9-24-15,12-9-5 0,17 7-1 0,3-7 0 32,4 0-49-32,11-7-9 0,0 7-3 0,6-9 0 15,1 6-23-15,3-7-5 0,1 4 0 0,-5-3-1 0,-6-7 88 0,3 7 21 0,-3-4 0 0,7-3 0 16,-8 7 61-16,-3 0 15 0,-3-1 2 0,3 1 1 15,0-7 1-15,-7 4 1 0,0-1 0 0,-3 4 0 16,0-1-10-16,-11 1-3 0,0-1 0 0,-11 1 0 0,0 0-41 16,-3 2-9-16,-3-2-2 0,-1 6 0 15,-14-13 26-15,4 7 5 0,3-1 1 0,-10 1 0 0,-1-1-31 0,-6 1-5 16,0-7-2-16,-4 7 0 0,0-1 3 0,-3 4 1 16,-1-6 0-16,-6 2 0 0,3 1 2 0,-7-1 0 15,-7-2 0-15,3 3 0 0,-6-4-16 16,-1 4 9-16,-7-7-9 0,1 6 8 15,-8-5-18-15,0 5-4 0,-3 1-1 0,-4 0 0 0,-3-1 15 0,-4 1 0 16,0 2 0-16,-3-2 0 0,3 0 0 0,-10-1 0 16,0 1 0-16,-4 3 0 0,10-4 14 0,1 7-4 15,7-3-1-15,6-4 0 0,5 10 11 0,3-9 3 16,10 6 0-16,4-3 0 0,0-4-23 0,14 4 0 16,-4-4 0-16,12 7 0 15,6-6-20-15,7 0-9 0,4-1-2 0,7 4 0 0,3-4 11 0,-3 4 3 0,-1 6 0 0,5-9 0 16,-4 9 17-16,-4 0 0 0,0 0-8 0,0 0 8 15,1 0 0-15,-8 0 0 0,4 6 0 0,-8-3 0 16,1 3 0-16,0 10 0 0,-1-6 0 0,1 2 0 16,-4-3 0-16,-3 1 0 0,3 6 11 0,-7-7-11 15,0 0 13-15,-3 1-4 0,0-1-1 0,-1 7 0 16,-10-7 7-16,0 1 1 0,0 5 0 0,-7-2 0 16,4 3-7-16,-8 12-1 0,-7-13 0 0,1 14 0 15,-8-1 4-15,-3 13 0 0,-8-7 0 0,-9 7 0 16,-1 3-12-16,-4 9 0 0,-3-3 0 0,-7 4 0 15,-7-1-85-15,-7 3-19 0,0 7-4 16,-10 6-992-16</inkml:trace>
  <inkml:trace contextRef="#ctx0" brushRef="#br0" timeOffset="8844.94">1538 14793 1728 0,'-35'-10'76'0,"17"10"16"0,1-3-73 0,-8-3-19 0,7 3 0 0,4-4 0 16,0-2 105-16,3 0 18 0,8-1 3 0,-4-5 1 15,14 5-87-15,-4-2-18 0,8-1-3 0,3 4-1 16,0 5-34-16,7-5-8 0,1 3 0 0,2 6-1 16,4-10 14-16,4 10 11 0,4 0-13 0,2-3 5 15,8 3 8-15,0-6 0 0,-4 6 0 0,8 0-8 16,3 0 8-16,-4 0 0 0,0-6 0 0,-3 6 0 15,4-3 0-15,10 3 0 0,0-7 0 0,10-2 0 16,-3-1 32-16,4 1 1 0,-1 0 1 0,1-1 0 16,3 1-14-16,0-1-4 0,7 1 0 0,0-7 0 15,-3 7 9-15,0 0 2 0,-4 2 0 0,7-5 0 16,-4 2-3-16,5 1 0 0,-8-4 0 0,-4 4 0 16,-6 0-2-16,-4-1-1 0,-4 1 0 0,-7-1 0 15,1-5-7-15,-4 5-2 0,0 1 0 0,-8-1 0 16,-2 1-3-16,-1-7-1 0,0 7 0 0,-7 0 0 15,4-1-8-15,-7-2 0 0,3-10 0 0,-3 9-11 16,0-6 11-16,-4-6 0 0,0 6 8 0,-4-6-8 16,1 6 0-16,-7 1-15 0,3-1 3 0,-4-3 0 15,5 9 12-15,-12-2 0 0,-3 2 0 0,0-3 0 0,0 7 32 0,-3-7 10 16,-8 7 2-16,-3-7 0 0,0 7-21 0,-15-1-4 16,-2-2-1-16,-5 6 0 0,-9-4-18 0,-1 7 0 15,-7-3 0-15,7 6 0 0,-3 0 0 16,13 0 0-16,-6-6 8 0,10 2-8 0,4 4 29 0,0-6 3 15,7 6 0-15,3-3 0 0,-3-3-32 0,7 3 0 16,3-4 0-16,-3 7 0 0,7-9 0 0,3 9 0 16,-3 0-13-16,7 0 4 0,0 0 9 0,0 0-12 15,11 0 12-15,0 0-12 0,10 0-8 0,-7 9-1 16,7-9-1-16,4 10 0 0,3-4 4 0,-3-3 1 16,6 3 0-16,-2 4 0 0,2-1 1 0,5 1 1 0,-1-1 0 15,-7 0 0-15,7 7 15 0,4-6 0 0,-4 8 0 0,8-8 0 16,-11 5 0-16,3 1 0 0,0-3 11 0,-3 5-3 15,3-2 1-15,0 3 1 0,1 6 0 0,-5 0 0 16,12-3-10-16,-19 3 0 0,1 3 0 0,-4-2 0 16,-3 2 8-16,0 6 0 0,-4-6 0 0,-11 1 0 15,-3 5 6-15,0-6 1 0,-3 7 0 0,-11-1 0 16,-4-5 11-16,-7 11 2 0,-3-2 1 0,-14 0 0 31,-1 6-68-31,-17-1-13 0,-21 1-4 0</inkml:trace>
  <inkml:trace contextRef="#ctx0" brushRef="#br0" timeOffset="54657.84">28967 17790 3409 0,'0'0'75'0,"0"0"15"0,0 0 3 0,10 0 3 0,1-3-76 0,-1-3-20 16,8 6 0-16,0 0 0 0,6 0 0 0,8 0 0 15,7 0 0-15,7 0 0 16,7 0-28-16,7 0-2 0,3 0-1 0,-3 0 0 16,4 6-93-16,3-6-18 0,10 0-4 0,-13-6-1 15</inkml:trace>
  <inkml:trace contextRef="#ctx0" brushRef="#br0" timeOffset="147137.43">19205 15031 2732 0,'-10'-9'121'0,"6"2"25"0,-3 4-117 0,-4-3-29 0,1 3 0 0,6-4 0 0,4 7 53 16,-3-9 5-16,-1 3 1 0,1 3 0 0,6-4-40 0,4-2-8 15,-3 0-2-15,-1 5 0 0,4-2 3 0,1-3 1 16,-1-1 0-16,-4 10 0 0,-3 0 23 0,0 0 5 16,7 0 1-16,0 10 0 0,-3-1-20 0,-4 7-4 15,3-4-1-15,-3 13 0 0,0 10 3 0,-3-1 0 16,-1 4 0-16,-3 9 0 15,4 6-8-15,-1 1 0 0,1-1-1 0,-1 7 0 0,1-4 6 0,-1-3 2 16,4 1 0-16,-4-1 0 0,4-3-7 0,4-3-2 16,0 0 0-16,-1-3 0 0,1-9-2 0,3-1 0 15,0-6 0-15,0 1 0 0,0-14-8 0,0 4 12 16,0-10-12-16,0-2 12 0,0-4-12 0,0-3 12 16,4-3-12-16,-4-7 12 0,0-5 1 0,0-4 1 15,0-6 0-15,-4-3 0 0,4-7-14 0,1 1 9 0,-1 2-9 16,3-2 8-16,-3-1-8 0,4 1 0 0,3 5 0 15,0 1 0-15,0-3 0 0,4 12 0 0,-1 0 0 16,5 7 0-16,-5-1-12 0,4 10 12 0,-3-3-10 0,3 12 10 16,4 3-9-16,-7 1 9 0,3 6-8 0,0-4 8 15,-3 7-10-15,3 3 10 0,-7-3-12 16,0-1 12-16,0 1 0 0,0 6 0 0,0-6 0 0,-3 0 0 16,-1 0 0-16,1 3 0 0,0-10 0 0,-1 4 0 15,4-3 0-15,-3 2 0 0,3-5 0 0,0-1 0 16,0-9 0-16,-3 0 12 0,3 0 0 0,0 0 0 15,-3-3-1-15,3-3-1 0,-4-4 0 0,1 4 0 16,-1-3 0-16,-3-1 0 0,4-2 0 0,-4-7 0 16,4-3-10-16,-4 3 10 0,3-9-10 0,1 3 10 15,0-4-2-15,-1-5 0 0,4 0 0 0,0-7 0 0,0-3-5 16,4 0-3-16,-4 0 0 0,0 0 0 0,0-3 0 16,1 3 0-16,-1 3 0 0,0 4 0 0,0-1 0 15,-4 4 0-15,1-1 0 0,-4 7 0 0,4 0 0 16,-4-4 0-16,0 4 0 0,-4 9 0 15,1-6 0-15,-4 6 0 0,0 1 0 0,0 2 0 16,-4 7-84-16,-3-1-17 0,4 1-3 0,-4-1-925 16,3 10-185-16</inkml:trace>
  <inkml:trace contextRef="#ctx0" brushRef="#br0" timeOffset="147721.51">20362 15595 2977 0,'0'0'65'0,"-7"0"14"0,0-3 2 0,0 3 3 0,7 0-67 0,0 0-17 0,0-6 0 0,0-3 0 15,4-1-48-15,3 1-12 0,0 3-4 0,0-7 0 16,0 4 55-16,4-7 9 0,-1 6 0 0,4-5 8 16,4-4 49-16,3 6 11 0,4-9 1 0,-1 4 1 0,8-1-6 0,0 0 0 15,0 0-1-15,3 4 0 16,0-4-14-16,0 9-2 0,1-5-1 0,-4 5 0 16,-4 1-36-16,0 6-10 0,-3-4 0 0,-8 7 0 15,1 0 0-15,-7 10 0 0,-1-1 0 0,-3 1 0 16,-7-1-17-16,0 7-2 0,-3 3 0 0,-8-1 0 0,0 7 19 15,-6-6 0-15,-1 0 0 0,-3 0 0 0,0 3-11 16,0-3-1-16,-4-7-1 0,4 4 0 0,-4 0 13 0,4-4 0 16,0-2 0-16,3 5 0 0,4-5 0 0,0-1 0 15,7-3 0-15,0-3 0 0,0 7 0 0,7-10 0 16,0 0 0-16,0 6 0 0,3 3 0 0,4 1 0 16,-3-1-8-16,6 1 8 0,5-1 0 0,-1 7 0 15,0-7 0-15,0 1 0 0,4-1 0 0,3 7 10 16,0-7-10-16,-3 7 8 0,3-4-8 0,0-2 0 15,-7 5 0-15,0-5 0 0,0 9 8 0,-3-10 0 0,-1 7 0 0,1-7 0 16,-4 7 9-16,0-4 2 0,0 4 0 0,-3-3 0 16,-1-7-7-16,-3 10-2 0,0-4 0 0,0-3 0 15,-3 7 2-15,-4-6 0 0,0 8 0 0,-4-8 0 16,-3 9-12-16,0-4 0 0,-11 1 0 0,4 3 0 16,-4 0 0-16,-7-1 0 0,1-2 0 0,-5-3 0 15,-2 2 0-15,2-5 0 0,1-1 0 0,3 1-1550 16</inkml:trace>
  <inkml:trace contextRef="#ctx0" brushRef="#br0" timeOffset="150168.94">23968 14971 2084 0,'0'0'92'0,"0"0"20"0,0 0-90 0,0 0-22 0,0 0 0 0,0-9 0 15,0 9 58-15,-4-9 7 0,4 5 2 0,0 4 0 16,0 0-47-16,0 0-10 0,0-6-2 0,0 6 0 16,0 0 43-16,0 0 8 0,0 0 1 0,0 0 1 15,0 0 9-15,0 0 2 0,0 0 0 0,0 0 0 16,0 0-14-16,-3 10-2 0,3-1-1 0,0 0 0 15,0-9-39-15,7 16-7 0,-4-7-1 0,4 10-8 0,0 0 12 0,0 6-12 16,0 0 12-16,-3 3-12 0,3 7 8 16,-3-1-8-16,3 4 0 0,-4 0 0 15,1 3 10-15,-1 2-10 0,1-5 8 0,-1-3-8 0,1-4 21 0,-1 3-1 16,1-9 0-16,-4 4 0 0,3-10-12 0,-3-4-8 16,7 4 10-16,-3-3-10 0,0-13 25 0,3 6-1 15,-7-9 0-15,7 0 0 0,0 6-14 0,3-12-10 16,1 3 12-16,-1-3-12 0,1-4 0 0,0-2 0 15,-1-4 0-15,1 1 0 0,-1 2 12 0,-3-3 0 16,4 4-1-16,-4-4 0 0,4 0-11 0,-4 7 0 16,-4 0 0-16,8-1 0 0,-8 4 0 0,4 3 0 15,-7 3 0-15,7 3 0 0,4 3-12 0,-4 4 12 16,0-1-10-16,0 0 10 0,0 7 0 0,0-7-9 0,0 10 9 16,0-9 0-16,-3 9 0 0,3-10 0 0,0 7 0 15,-3-7 0-15,3 0 0 0,-4 1 0 0,4-4 0 0,4 3 0 16,-4-9 15-16,3 10-2 0,-3-10 0 0,4 6 0 15,0-6 5-15,3 0 1 0,-4-6 0 0,4 6 0 16,-3-3-1-16,0-4 0 0,-1 1 0 0,-3 3 0 16,4-6 3-16,-4-1 1 0,3 1 0 0,1-7 0 15,0 1-6-15,-4 2 0 0,0-12-1 0,3 0 0 16,1 3-4-16,3-10-1 0,0 1 0 0,0-3 0 16,0-7-10-16,4 3 10 0,-4 1-10 0,0-7 10 15,4 9-10-15,-4-2 0 0,0 2 9 0,0 7-3 16,-3 0-6-16,3 3 0 0,-4-1-10 0,1 8 10 0,-4-1-12 15,4 0 2-15,-4 3 1 0,-4 7 0 16,1 0-51-16,-1 2-9 0,1-2-3 0,-1 6 0 16,-3 3-72-16,0 0-16 0,0 0-2 0,4-7-1 15,3 4-85-15,-7 3-18 0</inkml:trace>
  <inkml:trace contextRef="#ctx0" brushRef="#br0" timeOffset="150655.09">24825 15693 3243 0,'4'-10'144'0,"-4"1"29"0,0 3-138 0,3-7-35 0,1-3 0 0,3 7 0 15,7-10 0-15,0 3-14 0,3-2 1 0,5-1 0 16,2 3 4-16,1-3 1 0,3 7 0 0,0-4 0 16,-3 7 8-16,3-1 0 0,-3 4 0 0,-4 3 0 15,0-3 0-15,1 12 0 0,-8-3 0 0,3 3 0 16,-3 4 0-16,-3-1 0 0,-4 0 0 0,4 7 0 15,-4-3 0-15,-7 6 0 0,0-4 0 0,-4 4 8 0,-3 6-8 16,-3 0 0-16,-5-3 0 0,-2 13-8 16,-4-7 8-16,-4-3 0 0,-3 9 0 0,3-5 0 15,0-1 9-15,4-3-9 0,0 3 12 0,3-3-12 0,1 0 20 16,6-6-2-16,4 0-1 0,4 0 0 0,-1 0-3 0,8 3-1 16,-1-4 0-16,11-5 0 0,0 3-1 0,7 2-1 15,1 1 0-15,2-3 0 0,5 3 2 0,-1-4 1 16,0-2 0-16,0-4 0 0,0 7-2 0,4-7 0 15,3 1 0-15,8-4 0 0,3-3-25 0,3 4-6 16,11-7-1-16,4-7 0 16,-1 4-128-16,8-6-25 0</inkml:trace>
  <inkml:trace contextRef="#ctx0" brushRef="#br0" timeOffset="152624.41">28522 14871 1958 0,'-7'0'174'0,"0"-6"-139"16,-4 3-35-16,4 3 0 0,0-7 144 0,4 7 21 16,-4-3 5-16,7 3 1 0,0 0-115 0,0 0-22 0,0 0-5 0,0 0-1 15,0-6 8-15,0 6 0 0,0 0 1 0,0 0 0 16,0 0 18-16,0 0 3 0,0 0 1 0,7 0 0 15,0 9-19-15,0 7-3 0,-4 9-1 0,4 3 0 16,1 7-17-16,-1 2-4 0,3 14-1 0,-6-4 0 16,3 15-6-16,0-8-8 0,0 8 11 15,3 1-11-15,-3-10 0 0,1 1 0 0,2-7 0 16,-3 3 0-16,4-12 0 0,-1-4 0 0,-3 4 0 16,4-13 0-16,0 3 0 0,-4-9 0 0,3-3 0 0,-3-7 0 15,0 0 13-15,0-2-4 0,4-7-1 0,-4-7 0 16,4 4-8-16,3-12 8 0,0-1-8 0,-4-3 8 15,1-9-8-15,0 3 12 0,-1-4-12 0,1 1 12 16,3-6-12-16,-4 6 0 0,-3-7 0 0,4 7 0 16,-4 3-12-16,4 0 3 0,-4 6 0 0,0 3 0 0,0 7-3 0,0 9 0 15,-7 0 0-15,11 6 0 0,-1 3 2 0,1 7 0 16,-1 6 0-16,4-3 0 16,-3 6 10-16,0 0 0 0,3 3 0 0,-4-9-8 0,1 6 16 0,3 0 4 15,0-6 1-15,-3 0 0 0,3-3-13 16,-4-4 0-16,-3-2 8 0,4 5-8 0,-4-5 12 15,4-4 0-15,-4-3 0 0,0-3 0 0,3 0-1 0,1 0-1 16,-1-9 0-16,1 5 0 0,3-8 18 0,-3 3 4 16,3-4 1-16,3-6 0 0,1-3-11 0,-4 3-2 15,4-9-1-15,-4 0 0 0,4-7-7 0,-4 1-2 16,3-10 0-16,1 6 0 0,0-5-10 0,-1-4 0 16,-3-4 0-16,1 4 0 0,-5-3 0 0,1 3 0 15,-4 3 0-15,0-3 0 0,0 3 0 0,-4 0-14 0,1 0 3 16,-1 1 1-1,1 5-82-15,3 0-16 0,-3 4-3 0,-1 6-853 0,4 6-170 0</inkml:trace>
  <inkml:trace contextRef="#ctx0" brushRef="#br0" timeOffset="153255.43">29771 15558 403 0,'0'0'36'0,"0"0"-36"0,-7 0 0 0,-4 0 0 16,4 0 496-16,0 3 92 0,7-3 18 0,0 0 4 0,0 0-426 0,0 0-84 15,0 6-18-15,0 4-3 16,0-1 2-16,0 7 1 0,0-4 0 0,0 10 0 16,-3 0-33-16,3 3-6 0,-4 10-2 0,4-1 0 0,-3 4-16 15,-1-1-3-15,1 7-1 0,-1 0 0 0,0-6-21 0,1 3 0 16,-4-4 0-16,3 1-8 15,1-7-88 1,3-9-18-16,0 3-3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4:58:38.026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92D050"/>
    </inkml:brush>
    <inkml:brush xml:id="br4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3933 15442 2671 0,'-17'-7'118'0,"6"7"25"0,4 0-115 0,7 0-28 16,0 0 0-16,0 0 0 0,7 0 23 0,7 0-2 15,0 0 0-15,8 0 0 0,6 0-21 0,7-3 0 16,11-3 0-16,3 6-8 0,1-9 8 0,17-1 0 16,7-2 8-16,11-1-8 0,10 4 8 0,4-4-8 15,3-2 8-15,7 5-8 0,4-6 17 0,7-2-1 16,-11 8 0-16,11-9 0 0,7 10 6 0,-3 0 1 16,-4-7 0-16,7 7 0 0,-4-1-3 0,-3 4 0 15,-3 3 0-15,-4-4 0 0,3 4-20 0,-7 3 0 16,4 0 0-16,0 3 0 15,-18-3-104-15,1 7-24 0,80 2-6 0,-45-9-1 0</inkml:trace>
  <inkml:trace contextRef="#ctx0" brushRef="#br0" timeOffset="2732.46">4939 4423 1555 0,'10'-35'138'0,"-6"23"-110"0,3-7-28 0,-7 0 0 15,0-6 167-15,4 0 28 0,-8 0 5 0,4 3 2 16,-7 3-150-16,3-13-31 0,-6 11-5 0,-4-1-2 15,3-7 21-15,-10 11 4 0,7-8 1 0,0-2 0 16,-7 0-29-16,7 0-11 0,-4-4 8 0,0-11-8 16,4 5 0-16,-7-6 0 0,7-3 0 0,-4-3 0 15,1-4 0-15,-1 7 0 0,0-6 0 0,-3 0 0 16,0 0 11-16,-4-1-3 0,1 1-8 0,-1 0 12 16,0 6 13-16,1-4 3 0,-1-2 0 0,-3 6 0 15,-1 9 8-15,1 4 1 0,3-10 1 0,-6 19 0 16,2-13-3-16,5 4-1 0,-11 6 0 15,3-7 0-15,4 7-11 0,-8-10-3 0,5 7 0 0,-1-4 0 16,-4 7-20-16,1-6 0 0,11 5 0 0,-8 1-8 16,4 3-1-16,3-9 0 0,4 15 0 0,-4-3 0 0,0 0 1 15,4 9 0-15,0-2 0 0,3 5 0 0,4-5-1 0,-3 11 0 16,-1 4 0-16,7-6 0 0,-3 12-9 16,-3-6-2-16,-1 10 0 0,7-1 0 15,-10 10-3-15,7 0-1 0,0 6 0 0,-7 10 0 0,7-7 7 16,-7 6 1-16,-1 4 0 15,5-7 0-15,-4 10-2 0,-1 3 0 0,5 0 0 0,-1 0 0 0,0 3-2 0,-6 6 0 16,10 7 0-16,-7-4 0 0,6 7 20 0,-6-1 0 16,-3-2-8-16,9 12 8 0,-6-9 0 0,0 9-10 15,3 0 10-15,1 7-8 0,-1-1 8 0,8-3 0 16,-12 4 0-16,8-7 8 0,0 6-8 0,4-6 0 16,-4 10 0-16,3-4 0 0,0 4 0 0,1-4 0 0,6-3 0 15,-6 4 0-15,-4 9 0 0,6-1 0 0,-2 4 0 0,6-3 0 16,-10 3 0-16,7 0 8 0,-3 6 0 0,3 0 0 15,0 4 2-15,-4-7 1 0,4 6 0 0,-4 1 0 16,4 5-11-16,4 1 10 0,-8-1-10 0,8 1 10 16,-8 0-10-16,4 9 0 0,3-7 0 0,1-2 0 15,-4 6 0-15,3-3 0 0,-3 3 0 0,4 3 0 16,3 0-14-16,-11 0 5 0,8 0 1 0,3 3 0 16,-7-3 8-16,3 6 0 0,-3 4 0 0,0-1 0 15,-4 0 0-15,1 7 0 0,6-3 0 0,-6 2 0 16,-1-5 0-16,11 6 0 0,-7-7 12 0,3 0-4 15,4-9 0-15,0 4 1 0,11-4 0 0,-7 0 0 16,3 0-9-16,-4-3 12 0,8-4-12 0,-8-2 12 16,8 9-12-16,-1-9 0 0,1 5 0 0,-7-5 8 0,6-3-8 15,1 2 0-15,-8-2 0 0,8-4 0 0,-4 7 0 0,0-7 0 16,0-3 9-16,4 0-9 0,-8-6 9 16,8-3-9-16,-8 0 12 0,8 0-12 0,-1-7 16 0,1-9-3 15,3 0-1-15,-3-9 0 0,3-3-1 16,0-7-1-16,4-6 0 0,-4 6 0 0,7-9-10 0,-7-6 0 15,4 6 0-15,10-7 0 0,-11-5 0 0,8-4 0 16,7 7 0-16,-7-13 0 0,3 9 0 0,7-9 0 16,-3 0 0-16,3 0 8 0,0-3-8 0,-3-4 0 15,10 4 0-15,-6-3 0 0,-1-4 0 0,-7 4 0 16,8 0 0-16,-1-7 0 0,0 0 0 0,4 1 0 16,3-10 0-16,-3 3 0 0,0 3 0 0,7-12 10 15,0 3-2-15,-4-13-8 0,4 7 0 0,-7-4-9 0,3-9-1 0,-7 3 0 16,-7-3 10-16,8-9 0 0,-5 0 0 15,-2-4 0-15,2-5 8 0,-2 2-8 0,2-9 10 0,-6 3-10 16,-7-6 24-16,3 3 0 0,0 3-1 0,4-9 0 16,-8-1-14-16,1 1-9 0,0 0 12 0,-1-1-12 15,8-8 39-15,-7 5 1 0,-1-2 0 0,8 2 0 16,-7-2-32-16,3-7-8 0,3-3 0 0,1-10 0 16,0 7 0-16,0-3 8 0,-1-3-8 0,4-1 0 15,1-2 0-15,-1-7 0 0,7-3 0 0,-3 0 8 16,-4-3-8-16,4-7 8 0,-11 4-8 0,7-9 8 15,-3 5-8-15,0-5 0 0,-4-1 0 0,-7-9 0 16,7 9 8-16,-10-9-8 0,-4 7 8 0,3-4-8 16,-3-3 0-16,-3-3 8 0,-1 3-8 0,1-7 0 0,-4-2 10 15,7 9-2-15,0 0-8 0,-7 0 12 0,0-7-12 16,4 4 0-16,3-3 8 0,-4 6-8 16,1-9 0-16,3-1 0 0,-4 7 0 0,4-6 0 0,0-7 0 0,-3 10 0 15,-1-4 0-15,1 7 0 0,3-3 28 0,-7 6 2 16,0-10 1-16,0 10 0 0,0 0-31 0,0 0 8 15,-7-9-8-15,0 9 0 0,-4 0 9 0,1 6-1 16,-1-6 0-16,-3 3 0 0,0-3-8 0,3 0 0 16,-13 0 0-16,13 0 0 0,-10-10 0 0,7 10 0 15,-11 0 0-15,11 0 0 0,-7 0 0 0,0 10 0 16,3-1 0-16,-3 7 0 0,7-7 0 0,-11 7 0 16,7-4 0-16,4 13 0 15,0 4-32-15,0 5 0 0,7-9 1 0,4-3 0 16,-8 9-160-16,11-9-32 0</inkml:trace>
  <inkml:trace contextRef="#ctx0" brushRef="#br1" timeOffset="15416.92">13388 13880 2257 0,'14'-6'49'0,"-7"-4"11"0,-3 10 1 0,3-9 3 0,-4 6-51 0,1-3-13 0,3 6 0 0,-7 0 0 16,0 0 17-16,0 0 1 0,3-10 0 0,-6 7 0 0,-1-3 22 15,-3 0 5-15,0 2 1 0,-7-2 0 0,-4 3-37 0,-3-3-9 16,-7 3 0-16,-7-4 0 16,-4 4-23-16,-10 3-6 0,-8 3-2 0,-3-3 0 0,-7 10 9 15,0-1 2-15,-7 1 0 0,-7 5 0 16,-7 1 9-16,-4 3 3 0,4 0 0 0,-4 6 0 0,-7-7 8 0,0 8 9 15,1-5-1-15,2 5-8 0,8 2 20 16,-3-3-2-16,-5 3-1 0,8 0 0 0,7 4 23 0,3 2 4 16,11-2 0-16,4 2 1 0,3-6-27 0,7 7-6 15,7-1 0-15,0-6-1 0,4 7-11 0,10-7 0 16,11-3 0-16,0 10 8 0,3-7-8 0,11 0 10 16,4 4-10-16,10-1 10 0,7 0-10 0,3 1 0 15,5 2 0-15,6 1 0 0,3-1 0 0,5-6-9 0,6 7 9 16,7-7-13-16,11-3 13 0,11 3 0 15,7-3 0-15,6-3-9 0,1 0 9 0,7-3 0 16,14 0 0-16,-1 0-8 0,1 0 8 0,0-4 0 16,7-2 0-16,7 2 8 0,3-5 3 0,4-1 1 0,0 1 0 0,7-4 0 15,-3-3 25-15,6 3 6 0,1-6 1 0,3 7 0 16,4-4-20-16,3 3-3 0,4-3-1 0,3 3 0 16,-3-2-9-16,-1 5-3 0,8 0 0 0,-4-2 0 15,-3 2-8-15,0 7-11 0,-1-4 3 0,1-2 0 16,-4 5 8-16,-3-5 0 0,-4-1 0 0,0 1 0 15,-3-4-9-15,-1-3-7 0,-3 6 0 0,-7-2-1 16,-10-7 17-16,3 0-12 0,-4 3 12 0,-3-6-10 16,-7-4 10-16,-4 4 0 0,4-6 0 0,-7-7 8 15,-1-3 8-15,-9 4 3 0,-12-4 0 0,-3-6 0 16,-7 3-19-16,-3-3 0 0,-8-3 0 0,-3-1 0 16,-3-2 21-16,-4 0 7 0,-11-4 2 0,-3-6 0 0,-11 4-17 15,0-1-3-15,-7-3-1 0,-10 4 0 0,-1-1-9 16,-10-3 0-16,-4 4 0 0,-6-1 0 0,-8-3 0 15,-3 4 0-15,0 2-9 0,-8-2 9 0,1 8 0 0,-4-5 0 16,0-1 0-16,-3-2 9 0,0 2-9 0,-8 1-9 16,-3-1 9-16,-6 4-13 0,2 0 13 0,-3 2 0 15,-7 1 0-15,4 3 0 0,-1-3 0 0,-10 3 0 16,-4 6 0-16,-6 0-9 0,-8 0 9 0,4 4 9 16,0-1-1-16,-11 3-8 0,-11-2 0 0,-2 5 0 15,-1-5-10-15,-11 5 10 0,-6 1-8 0,-8-1 8 16,4 1 0-16,-14 0 0 0,-14-1 0 0,-1 4 0 15,-2-4 0-15,-5-2 0 0,1 6 0 0,-4-4 0 0,-3-5-14 16,10 5 5-16,7-9 9 0,4 7-8 0,3-4 8 16,4 7-8-1,7-10-114-15,0 3-22 0,-4-9-5 0</inkml:trace>
  <inkml:trace contextRef="#ctx0" brushRef="#br1" timeOffset="19894.05">6809 3181 748 0,'-7'-10'33'0,"7"10"7"16,-4-9-32-16,-3 9-8 0,0-9 0 0,3 2 0 0,-3-2 210 0,0-1 40 15,4 10 8-15,-4-9 2 0,3 3-168 0,1-4-34 16,-1 7-6-16,1-3-2 0,-8-3-4 0,4-1-1 16,-4 1 0-16,4 2 0 0,-3 4-15 0,-4-6-3 15,0 9-1-15,-1-6 0 0,5 3-13 0,-11-4-2 16,-1 7-1-16,-2 0 0 0,-1 0-10 0,-3 0 0 15,3 0 0-15,-10 0 0 0,10 0 0 0,-10 0 0 16,3 0 8-16,-3 0-8 0,0 0 23 0,-4 0 2 16,0 0 1-16,0 0 0 0,4 0-10 0,0 0-3 15,-8 0 0-15,5 0 0 0,2 0 16 0,1-9 3 16,0 9 1-16,6 0 0 0,-2 0-2 0,2-3-1 16,-2-4 0-16,3 7 0 0,3 0-14 0,-7 0-4 15,4 0 0-15,3 0 0 0,0 0-4 0,-3 0 0 16,11 0-8-16,-8 7 12 0,4-4-2 0,0-3-1 0,3 9 0 15,0-9 0-15,4 0-1 0,-3 7-8 0,6 2 12 0,-3-9-4 16,3 3 8-16,1 6 0 0,-4-9 1 0,3 7 0 16,-3-1-17-16,3-3 8 0,1-3-8 0,-4 6 0 15,3-2 20-15,0-4-2 0,1 9-1 0,-1-9 0 16,1 0-4-16,3-9-1 0,-4 9 0 0,0 0 0 16,1 0 16-16,6 0 4 0,-6 0 0 0,10 0 0 15,-7 0-20-15,0 0-3 0,7 0-1 0,0 0 0 16,0 0-8-16,0 0 8 0,-11 0-8 0,4 0 8 15,7 0-8-15,-4 0 0 0,-6 0 0 0,6 0 0 16,-6 0 0-16,-1 0 10 0,1 0-1 0,-1 0 0 16,-3 0 2-16,3 0 0 0,-3 0 0 0,0 0 0 0,0 0 0 15,3 0 0-15,-6 0 0 0,10 0 0 16,-4 9-3-16,-3-9-8 0,3 0 12 0,1 0-4 0,-4 0-8 0,3 6 0 16,-3-3 0-16,3-3 8 0,-6 7-8 0,10-4 0 15,-11 3 0-15,11-6 0 0,-3 6 8 0,-5-3-8 16,8 4 0-16,-3-4 8 0,6 6 0 0,-6-9 0 15,6 7 0-15,-3 2 0 0,4-6-8 0,-5 6 8 16,5 4-8-16,-1 0 8 0,-3 5-8 0,4-2 0 16,3 3 0-16,-7 6 0 0,3 0 0 0,-3-3 0 15,7 3 0-15,-7 3 0 0,7 4-8 0,-7-10 8 16,4 12 0-16,3 1 0 0,-11-7 0 0,7 9 0 16,1 7 0-16,-1 0 0 0,1 0 0 0,3 3 0 0,-7 7 0 15,3-4 0-15,-3-3 0 0,0 6 0 0,0 0 0 16,4 7 0-16,-8-4 0 0,4 7 0 0,3 0 0 15,1 0 0-15,-4-1 0 0,3 1 0 0,-3 0 0 16,0-4 0-16,7 7 8 0,-7 3 0 0,4 0 0 0,-4-3 0 16,7 6-8-16,0-9 0 0,-4 6 0 0,4 3 0 15,4-3 0-15,-4 3 0 0,0-6 0 0,7 3 0 16,-7 3 0-16,3 0 0 0,-3 0 0 0,7 3 0 16,-7 1 0-16,4-4 0 0,-1 0 0 0,-3 3 0 15,0-3 0-15,0 4 0 0,0-7 0 0,0 3 0 16,-3 6-11-16,3-3 11 0,-4 1-8 0,4-4 8 15,0 3 0-15,0-3 0 0,-7 7 0 0,7-7 0 16,-3 0 0-16,3-3 0 0,0 3 0 0,0 0 0 16,0 0 0-16,3-3 0 0,4 3 10 0,-7 0-10 0,7-3 0 15,0-3 0-15,-3-3 0 0,3 6 0 0,-4-6 0 16,1 9 9-16,3-3-1 0,-3-3 0 0,3-4-8 16,-7 7 0-16,0-6 0 0,3 0 0 0,-3 9 0 0,0-9 0 15,0 9 0-15,-3-10 0 0,3 7 0 0,-7-6 0 16,-1 0 0-16,5 6 0 0,-4-13 8 0,0 7-8 15,3 0 12-15,-10-10-4 0,7 7-8 16,4-7 0-16,-4-6 0 0,-4 6 0 0,4-6 9 0,0 7 0 16,-4-4 0-16,4-3 0 0,0-3-9 0,4 3 12 15,-8 3-12-15,4-3 12 0,3 6-12 0,1-3 0 16,-8-3 0-16,4 7-11 0,0-7 20 0,0 3 4 16,4-3 1-16,-4 6 0 0,0 1-14 0,7-1 0 15,-11 0 0-15,0 1 0 0,1-4 0 0,6-3 0 0,-3 6 0 16,-3-6 0-16,3-3 8 0,-4 0-8 0,4 0 0 15,-4 0 9-15,4-7-9 0,0 4 0 0,-3-3 0 0,3-1 8 16,7-8-8-16,-11 5 0 0,4 1 9 0,3-1-9 16,-6 1 8-16,6-4-8 0,-3 10 8 0,4-7-8 15,-4-2 0-15,0 8 8 0,7-2-8 0,-11 0 0 16,11-4 0-16,-7 1 9 0,3 2-9 0,4-2 0 16,-7-7 8-16,4 6-8 0,-1-5 0 0,4 5 0 15,-7-6 8-15,4 4-8 0,3-4 0 0,-7 0 0 16,7-9 8-16,-4 6-8 0,1-6 0 0,3 0 0 15,0-4 9-15,0 4-9 0,0-9 0 0,0 5 9 16,3-5-9-16,-3-1 0 0,4 0 0 0,-4 1 0 16,0-10 0-16,0 9 0 0,0-9 0 0,7 10 0 15,-7-10 0-15,0 9 0 0,0-9 0 0,3 6 0 16,-3-6 0-16,7 10 0 0,-7-10 0 0,0 0 0 16,0 0 0-16,0 9 0 0,0-9 0 0,0 0 0 0,7 6-14 15,-7-6-2-15,0 0 0 0,0 0 0 16,0 0-18-16,7 4-4 0,4-4-1 0,-7-4 0 15,3-2-10-15,0 3-3 0,0-9 0 0,3 2 0 16,-3 1-98-16,4-1-20 0,7-2-4 0,-4-4-1005 0</inkml:trace>
  <inkml:trace contextRef="#ctx0" brushRef="#br1" timeOffset="23216.96">4180 11506 2019 0,'0'0'44'0,"0"0"10"0,0 0 2 0,0 0 0 0,0 0-44 0,0 0-12 16,0 0 0-16,0 0 0 0,0 0 32 0,0 0 5 15,0 0 1-15,0 0 0 0,0 0 1 0,0 10 0 16,0-10 0-16,7 6 0 0,4 3 9 0,-4-5 3 16,4 5 0-16,3-3 0 0,-4-3-27 0,8 4-4 15,0-7-2-15,-1 9 0 0,4-9 2 0,1 9 1 16,2-9 0-16,5 10 0 0,-8-10 3 0,3 6 0 0,-2-3 0 0,2 4 0 15,1-4-24-15,3-3 9 0,-3 0-9 0,0 6 0 16,-1-3 0-16,1-3 0 0,3 0 0 16,-3 0 0-16,-7 6 20 0,-1-12-4 0,8 6 0 0,-11 6 0 15,7-6-3-15,4 0-1 0,-8 3 0 0,8-3 0 16,3 7-12-16,1-7 11 0,-1 0-11 0,0 6 10 16,4-3-10-16,3 3 0 0,0-2 9 0,1-4-9 15,-1 6 0-15,0-3 0 0,-3 3 0 0,0-6 0 16,-4 3 0-16,4-3 0 0,-8 0 0 0,5 0 0 15,-1 0 0-15,4 0 11 0,-8 0-11 0,4 0 12 16,4 0 5-16,-7 0 2 0,0 0 0 0,-1 0 0 16,1 7-2-16,0-7 0 0,-4 0 0 0,-3 3 0 15,-1 3-5-15,1-6 0 0,-1 6-1 0,1-3 0 16,-4 4-11-16,4-4 10 0,-8-3-10 0,8 6 10 16,-4-3-10-16,-3-3 0 0,3 0 0 0,-4 0 8 15,1-3-8-15,0-3 10 0,-1 6-10 0,1 0 10 0,-4-3 5 16,3-4 1-16,-3 4 0 0,-3-3 0 0,3 0 3 0,-7 3 1 15,0 3 0-15,7-7 0 0,-3 4-4 0,3-3-1 16,0 3 0-16,-7 3 0 0,0 0-6 0,3-6-1 16,-3 6 0-16,0 0 0 0,4 0-8 0,-4 0 0 15,0 0 0-15,0 0 8 0,7-10-8 0,-7 10 0 16,0 0 0-16,0 0 8 0,3 0-8 0,-3 0 0 16,7 0 0-16,-7 0 0 0,0 0 8 0,11-3-8 15,-7-3 0-15,-4 6 8 0,7 0-8 0,0 0 0 16,0-7 0-16,-4 7 0 0,-3 0 0 0,7-3 8 15,0 3-8-15,0-6 0 0,4 6 8 0,-11 0-8 0,0 0 0 16,14-3 8-16,-10-3-8 0,3 6 8 0,-7 0-8 16,7 0 8-16,0-3-8 0,3-4 8 0,1 4-8 15,-11 3 8-15,0 0-8 0,0-6 0 0,14 3 9 0,-10-4-9 16,3 4 0-16,0-3 0 0,0-3 0 0,3 2 8 16,1 4-8-16,-4-3 0 0,0-3 8 0,4 5-8 15,-1-2 0-15,-3-3 0 0,0-1 0 0,4 4 0 16,-4-3 0-16,0-1 0 0,4 1 8 0,-8-1-8 15,4 1 10-15,7 0-2 0,-10-1-8 0,3 1 12 16,0-1-4-16,4-5-8 0,-4 5 11 0,7 4-11 16,-4-7 8-16,1-2-8 0,3 5 0 0,-3-5 0 15,3 5 0-15,0-2 0 0,0-4 0 0,4 7 0 16,-8-7 0-16,8 3 0 0,-4-2 0 0,3-4 0 16,-2 3 0-16,2 4 0 0,1-7 0 0,-4 3 0 0,0 1 8 15,4-4-8-15,-4 0 0 0,0 3 0 0,-3-3 8 0,6-6-8 16,1 7 12-16,-4-4-12 0,0-3 10 0,4 6-10 15,-1-6 8-15,4 0-8 0,-3 3 12 16,3-4-2-16,-3 8-1 0,0-7 0 0,3-1-9 0,0-2 0 16,0 3 0-16,0 6 0 0,0-9 0 0,1 3 0 15,-1-3 0-15,7 3 0 0,-10 3 0 0,6-3 0 16,5 0 0-16,-8 0 0 0,7 3 0 0,-3-3 0 16,-1-1 0-16,-3 4 0 0,4-3 0 0,0 0 0 15,0 0 0-15,-8 3 0 0,1-3 0 0,7 0 0 16,-8-3 0-16,1 3 0 0,6-3 0 0,-13-1 0 15,7 4 0-15,-1-9 0 0,-3 12 8 0,4-10-8 16,0 4 8-16,-1 0-8 0,-3 3 0 0,8-3 0 0,-5 3-12 16,1-4 12-16,3 4 0 0,-3 6 0 0,6-9 14 15,-2 9-4-15,-1-6-10 0,0 0-11 0,0-3 3 0,-3 3 0 16,-1 3 8-16,5-3 11 0,-5-3-3 0,1 3 0 16,3 0-8-16,-3 6-11 0,-1-6 3 0,-6 3 0 15,6-3 8-15,-2 0 0 0,-5 6 0 0,4-6-8 16,-3 6 17-16,3 0 4 0,-7-6 1 0,4 6 0 15,-1-6-14-15,1 6 8 0,3 0-8 0,-7 1 0 16,4-8 0-16,-1-2 8 0,-3 9-8 0,4-6 0 16,3 7 0-16,-4-8 0 0,5 4 0 0,-1 1 0 15,0 2 0-15,3-6 0 0,-2 6 0 0,2-3 0 16,1-3 8-16,-4 0-8 0,4 6 0 0,-4-6 9 16,0 6-9-16,3 0 0 0,-2-6 0 0,2 6 0 15,-3-6 0-15,7 6 0 0,-10 1 0 0,3-8 0 0,4 5 0 16,-1-5 0-16,1-2 0 0,0 3 0 0,-8-9 0 0,8 5 0 15,-4 4 0-15,4-9 0 0,-8 6 0 0,8-7 0 16,-4 4 0-16,4-1 0 0,-4 1 0 0,0 0 0 16,4 2 0-16,-1-5 0 0,4 6 0 0,-3 0 0 15,3-7 8-15,0 1-8 0,0-1 0 0,4 7 0 16,-4-7 0-16,8 7 8 0,-5-6-8 0,4 5 8 16,4-5-8-16,-7 6 8 0,10-7-8 0,-7 1 0 15,-3 5-12-15,3-5 12 0,-3 6 0 0,3-7 0 16,0 4 0-16,-3-10 0 0,3 3 0 0,-3 1 0 15,7-4 0-15,-4 3 0 0,0-5 0 0,4 5 0 16,-4-3 8-16,0-3-8 0,1 7 0 0,2 2 0 0,-2-2 0 16,-1-1 0-16,4-3-8 0,-4 3 8 0,4-5 0 15,-11 5 0-15,7-3 0 0,-3 4 0 0,-1-7 0 16,5 6 0-16,-1 0 0 0,0-2 0 0,0 2 0 0,0 4 0 16,-3-10 0-16,3 6 0 0,-6-6 0 0,-1 0 0 15,3 0 0-15,-2 7 0 0,2-7 8 0,-3 6-8 16,-3-6 0-16,3 0 0 0,-7 7 0 0,4-4 0 15,0 3 0-15,-4 4 0 0,-4-10 0 0,1 6 0 16,0 4 0-16,-1-4 0 0,1 4 0 0,-1-4 0 16,1 4 0-16,-1 5 0 0,1-5 0 0,0 9 0 15,-1-4 0-15,1 4 0 0,-1-3 0 0,4 9 0 16,1-6 0-16,-1 6 0 0,0-6 0 0,0 7 0 16,4-8 0-16,-4 8 0 0,3-7 0 0,-6 6 0 15,-4 0 0-15,7-6 0 0,4 6 0 0,-4 0 0 0,-7 0 0 16,0 4 0-16,3 5 0 0,5-2 0 0,-5-4 0 0,1 10 0 15,-4-4 0-15,0 1 0 0,11 0 0 0,-8-1 0 16,-3 1 0-16,0-1 0 0,4 4 0 16,-1-3 0-16,1-1 0 0,-4 1 0 0,7-1 0 0,-3 1 0 15,-1 3 0-15,1 3 0 0,-4-4 0 0,4-2 0 16,-1 6 0-16,1-3 0 0,-1-4 0 0,1 7 0 16,-1-3 0-16,1 0 0 0,0 2-8 0,-1-2 8 15,1 6 0-15,-1-3 0 0,4 3 0 0,1-6 0 16,-5 6 0-16,1 0 0 0,6 0 0 0,-3-10 0 15,4 10 0-15,0 0 0 0,-1 0 0 0,1 0 0 16,7-3 0-16,-4 3 0 0,-3-6 0 0,3 6 0 0,10 0 0 16,1 0 12-16,-4-3-12 0,1 3-9 0,-1 0 9 15,0 0-13-15,0 0 13 0,1 3 0 0,-5-3 0 0,1 0 0 16,3 0 0-16,0 0 0 0,4 0 0 0,7 0 0 16,-4-3 0-16,4 3 0 0,0-7 0 15,3 7 0-15,-3 0 0 0,3 0 0 0,-3 0 0 0,0 0 0 16,0 0 0-16,-4-6 0 0,-3 3 0 0,-1 3 0 15,5 0 0-15,-1 0 0 0,0-6 0 0,-3 6 0 16,-4 0 0-16,4 6 0 0,3-6 0 0,-3 0 0 16,-4 0 0-16,4 0 0 0,0 3 0 0,-4-3 0 15,0 0 0-15,0 0 0 0,-3 0 0 0,0 0 0 16,0 0 0-16,3 0 0 0,0-3 0 0,4 3 0 16,-1 0 0-16,5 0 0 0,-8 0 0 0,0-6 0 15,-3 6 0-15,0-3 10 0,-1 3-10 0,-3 0 12 16,1-7-12-16,-8 7 0 0,3 0 0 0,-6 0 0 0,3 0 0 0,-3 0 0 15,-1-3 0-15,1 3 0 0,-1 0 0 0,-3 0 8 16,-7 0-8-16,11-6 8 0,0 6-8 0,-1 0-12 16,-3-3 2-16,4 3 1 0,-1-6 9 0,1 6 0 15,-4-10 0-15,4 10 0 0,-1-9 0 0,1 9 0 16,-1-7 0-16,1 4 0 0,3 3 0 0,-3-9 0 16,-1 9 0-16,1-6 0 0,-1 6 0 0,5-10 0 15,-5 10 0-15,1-3 0 0,-1-3 0 0,1 6 0 16,-4-3 0-16,0-4 0 0,4 7 0 0,-4 0 0 15,0 0 0-15,3 0 0 0,-3 0 0 0,0-6 0 16,0 6 10-16,-3-3-10 0,-4 3 0 0,11 0 0 0,-4-6 0 16,3 6 0-16,-3-10 0 0,-3 10 0 15,6-3 0-15,-3-3 0 0,0-3 0 0,4-1 0 0,0 7 0 16,-4-10 0-16,3 10 0 0,1-6 0 0,-4 3 0 0,0-4 0 16,4-2 9-16,-4-4-9 0,-4 7 8 0,8-7-8 15,-8 7 0-15,4-1 0 0,-3 1 0 0,3-1 0 16,-4-5 0-16,4-4 0 0,-3 3 0 0,3-3 0 15,-3 7 0-15,-1-4 0 0,4-3 0 0,-3-6 0 16,-1 6 0-16,1-6 0 0,-1 6 12 0,1-9-4 16,3 3-8-16,-7 0 8 0,3-6-8 0,1-1 8 15,-1-5-8-15,1 2-11 0,-1 4 3 0,1-10 0 16,0 7 8-16,-1-4 0 0,4 3 0 0,-3-8 0 16,-4 14 0-16,3-5 0 0,1 3 0 0,-1-4 0 15,-3 7 0-15,0-4 0 0,0-2 0 0,0 3 0 0,0-4 0 16,0 1 0-16,-3-1 0 0,3 7 0 15,-7-7 0-15,7 7 0 0,-4 0 0 0,1 0 0 0,-1-4 9 16,1 10-9-16,-1-9 12 0,0 12-12 0,1-6 0 16,-1 6 0-16,4-3 0 0,0 0 0 0,-3 4 0 15,-1-1 0-15,4 0 0 0,0 3 0 0,0-2 0 0,0 2 0 16,0 3-12-16,0-2 3 0,0 2 9 0,-3 4 0 16,3-7 0-16,-4 0 0 0,4 7 0 0,-3-1 0 15,3 1 0-15,-4 3-8 0,1-4 8 0,3 1 0 16,-4 9 0-16,1 0-8 0,-1-9 8 0,4 9 0 15,-3-4 0-15,-1-2-8 0,1 6 8 0,-4-9 0 16,3 9 0-16,4 0 0 0,-7 0 0 0,7 0 0 0,0 0 0 16,-7-7-8-16,7 7 8 0,-7 0 0 0,3 0 0 15,-3 0 0-15,0 7 0 0,0-7 0 0,-3 0 0 16,-1 0 0-16,0 0 0 0,1 0 0 0,-4-7 0 0,0 7 0 16,-1 0 0-16,1 0 0 0,0 0 0 0,-7 0 0 15,0 0 0-15,-4 0 0 0,1 0 0 0,-5 7 0 16,1-7 0-16,-4 9 0 0,4-9 0 0,0 10 0 15,-4-10 0-15,0 9 0 0,-3-9 0 0,-4 0 0 16,-7 6 0-16,1-3 0 0,-5 7 0 0,1-4 0 16,-1 0 0-16,5-3 12 0,-1 7-4 0,0-1 0 15,-4-9-8-15,-2 0 0 0,-1 0 0 0,0 0 0 16,-4 0 0-16,4 7 0 0,0-4 0 0,4-3 0 16,3-3 0-16,-3 3-8 0,-4-7 8 0,-4 7-12 15,-6-9 12-15,3 6 0 0,3-4 0 0,5 4 0 16,-1-3 0-16,0 6 0 0,3-6 0 0,1 6 0 0,-7-3 0 15,-4-4 0-15,-4 7 0 0,1-3 0 16,3 3 0-16,-4 0 0 0,4 3 0 0,-3-3 0 0,-1 0 0 16,4 0 0-16,0 7 0 0,-7-4 0 0,-7 3 0 0,7 3 0 15,0 1 0-15,3-1 0 0,5-9 0 0,-5 7 0 16,1 2 0-16,-8-9 0 0,7 9 0 16,-3-2 0-16,4-4 0 0,-1 6 0 0,4-9 0 0,0 6 0 15,-7-6 0-15,0 0 0 0,0 0 0 0,4 4 0 16,-4-4 0-16,7 0 0 0,0 0 0 0,3 0 0 15,-2-4 0-15,-1-2 0 0,3 3 0 0,4-3 0 16,-7 6 0-16,0-3 0 0,7 3 0 0,4-7 0 16,0 1 0-16,3 3 8 0,-4-3-8 0,1-4 0 15,-4 10 0-15,0-9 0 0,4-1 0 0,-1 7 0 16,4-3 8-16,1 0-8 0,2 6 0 0,1-10 0 0,0 7 0 16,-4-3 0-16,-4-3 0 0,1-1 0 0,-4 7 12 0,4-3-4 15,-4-1-8-15,3-5 0 0,1 12 0 0,3-16 0 16,-7 7 0-16,7-1 0 0,0 1-11 0,-3 3 11 15,3-4 0-15,-3 1 0 0,3 9 0 0,0-9 10 16,0-1-10-16,4 1 0 0,-8 2-10 0,8-2 10 16,-4 6 0-16,4-3 0 0,0-4 0 0,-4 10 0 15,3-9 0-15,-2-1 0 0,-1 7 0 0,3-3 10 16,1 6-10-16,0-6 0 0,6 6 0 0,1-10-11 16,0 10-35-16,-4 0-7 15,4-3-2-15,0 3-990 0,-1-6-199 0</inkml:trace>
  <inkml:trace contextRef="#ctx0" brushRef="#br1" timeOffset="29457.36">19124 14059 864 0,'0'0'76'0,"0"0"-60"16,4-6-16-16,3 2 0 0,0-2 258 0,0 3 49 16,-4-6 9-16,8 2 3 0,-8-2-243 0,8 9-48 15,-4-9-9-15,-7 9-3 0,0 0-2 0,0 0-1 0,0 0 0 0,4 0 0 16,-4 0 4-16,0 0 1 0,0 0 0 0,0 0 0 16,0 0 18-16,0 0 4 15,0 0 1-15,-7 0 0 0,7 0 12 0,-4 0 3 0,-3 0 0 0,3 0 0 16,4 0-4-16,-3 6 0 0,3-6 0 0,-4 3 0 15,-3 6-25-15,0 1-6 0,0-1-1 0,4-3 0 16,-4 4-20-16,0 6 9 0,0-4-9 0,-4 4 0 16,0-7 14-16,1 10-4 0,-4 0-1 0,3-4 0 15,-3 4 19-15,-4 6 3 0,1-6 1 0,-1 6 0 16,0-3-32-16,1 13 0 0,-1-7 0 0,4 6 0 16,-4-5 0-16,4 5 14 0,0 1-1 0,4-7 0 15,-5 6-1-15,5 1-1 0,-1-7 0 0,4 7 0 16,-3 2-11-16,3-2 0 0,-4-1 0 0,4-6 0 15,0 7 0-15,0-7 0 0,0 0 0 0,3-3 0 16,1 1 0-16,3-8 0 0,0 1 0 0,3 0 0 16,1-3 0-16,3-1 0 0,0-2 0 0,3 3 0 0,1-7 0 15,3 0-17-15,0 1 4 0,4-1 1 16,0-3-29-16,3-2-6 0,0 5-1 16,4 0 0-16,-4-2-110 0,3-4-22 0,-6 9-5 0,3-9-875 15</inkml:trace>
  <inkml:trace contextRef="#ctx0" brushRef="#br1" timeOffset="30117.4">19318 14238 1728 0,'0'0'76'0,"0"0"16"0,-7 0-73 0,4 0-19 0,-5 0 0 0,-2-7 0 15,3 7 179-15,-4 7 32 0,4-7 6 0,0 0 2 16,0 6-175-16,0-3-36 0,0-3-8 0,0 9 0 15,0-2 0-15,0 2 0 0,0 1 0 0,0-1 0 16,3 7 0-16,-3-4 10 0,4 4-10 0,3 3 10 0,-4 6-10 0,1-6 0 16,-1 6 9-16,0-3-9 0,4 3 8 15,0 3-8-15,-3-3 8 0,-1 0-8 16,1 3 12-16,-1 0-1 0,1 1-1 0,-1 2 0 0,1-3 2 16,-1 1 1-16,4-11 0 0,0 7 0 0,4-6 12 0,-1 0 3 15,4 6 0-15,4-6 0 0,-4-3-19 16,7 2-9-16,0-2 10 0,4-6-10 0,0-1 12 0,-1 0-3 15,1 1-1-15,-1-10 0 0,1 6-8 0,3-6-11 16,-7-6 3-16,8 6 0 0,-5 0-4 0,1-10 0 16,-4 4 0-16,4-3 0 0,-4 6 12 0,0-13 0 15,3 6 0-15,-2 1 0 0,-1 0 0 0,0-7 0 16,0 7 0-16,0-1 0 0,0-2 12 0,-7-4 7 16,0 7 1-16,0-7 1 0,-3 3-12 0,-1-2-9 15,-3-1 12-15,0 7-12 0,4-4 13 0,-8 4-4 0,1-4-1 16,-8 4 0-16,4 5-8 0,-7-2 0 0,-4 3 0 15,-3-3 8-15,0 6-8 0,-4 0 0 0,4 0 0 0,0 0 0 16,-4 6 0-16,1-3 0 0,-1 3 0 16,0-2 0-16,1 2 0 0,-5 3 12 0,1-2-2 0,3 2 0 15,4-6-2-15,0 7 0 0,-4-1 0 0,8 7 0 16,6-13-8-16,1 3-17 0,-5 3 4 0,8 1 1 31,4-4-39-31,-1-3-7 0,4-3-2 0,0 0 0 0,0 0-184 16,0 0-36-16,29-9-8 0,2-10-2 0</inkml:trace>
  <inkml:trace contextRef="#ctx0" brushRef="#br1" timeOffset="30619.17">19657 13933 288 0,'0'0'25'0,"-11"-6"-25"0,-3 3 0 0,-4-3 0 16,4 3 336-16,0-4 63 0,0 7 12 0,0-9 2 15,0 9-334-15,0-3-67 0,7-3-12 0,-4 6 0 16,1-7 20-16,-1 4 11 0,11 3 1 0,0 0 1 15,0 0 24-15,0 0 5 0,0 0 1 0,11 0 0 16,-1 0-11-16,4 0-3 0,0 0 0 0,0 0 0 16,1 3 3-16,-1 4 0 0,0-7 0 0,0 9 0 15,4 0-19-15,-4 1-3 0,0-1-1 0,3 1 0 16,-2 5-5-16,2 4 0 0,1-3-1 0,-4-4 0 16,0 13-12-16,0-6-3 0,0 3 0 0,0 0 0 15,0 6 0-15,1 4 0 0,-5-4 0 0,4 6 0 16,4-5 14-16,-4 5 2 0,0-6 1 0,4 1 0 15,-1-4 11-15,1 3 3 0,0-3 0 0,-4 3 0 16,3-3-19-16,-2 3-3 0,-1-9-1 0,0 6 0 16,-7 4-8-16,0-4-8 0,0 3 12 0,-4 6-12 15,-6 4 0-15,-1-3 0 0,-3-10 0 0,-3 9 0 0,-4-6 0 16,-4 10 0-16,0-7 12 0,-3 1-12 0,4-7 16 16,-1 3-3-16,-3-3-1 0,3 0 0 0,-3-6-12 0,0 0 0 15,3-10-12-15,-3 7 12 16,3-7-73-16,1-6-8 0,-1 4-2 15,4-7 0-15</inkml:trace>
  <inkml:trace contextRef="#ctx0" brushRef="#br2" timeOffset="47104.9">12806 15382 1652 0,'0'0'73'0,"0"0"15"0,0 0-70 0,0 0-18 16,0 0 0-16,0 0 0 0,-7 6 19 0,7-6 0 15,-4 7 0-15,-3-4 0 0,0-3 1 0,0 9 0 16,0-9 0-16,0 7 0 0,-4-4 0 0,-3-3 0 16,0 6 0-16,-3-6 0 0,-8 3 19 0,0-3 4 15,-7 0 1-15,-3 6 0 0,-4-3-9 0,1-3-2 16,-5 7 0-16,1-7 0 0,0 0 12 0,-8 0 3 16,-3 0 0-16,-3 0 0 0,-8 0 4 0,4 0 0 15,-3 0 1-15,-1 3 0 0,4 3-20 0,-3-6-4 0,-1 0-1 16,-3 0 0-16,4 0-16 0,3 0-4 0,0 0-8 0,0 6 12 15,7-6-12-15,4 4 0 0,10-4 0 0,0 0 0 16,0-4 8-16,0 4-8 0,4-6 0 0,3 6 9 16,1 0-9-16,2 0 0 0,-2 0 9 0,9 6-9 15,8-2 8-15,0-4-8 0,-3 9 8 0,2-3-8 16,1-3 20-16,4 7-1 0,-4-1 0 0,3 7 0 16,8-7-19-16,-1 10 0 0,0-3 8 0,1 3-8 15,-1-1 9-15,8 7-1 0,7-6-8 0,-1 10 12 16,-6 2-12-16,3-3 11 0,10 7-11 0,1-4 10 15,-4 10-10-15,4-4 0 0,-4-2 0 0,3 9-11 16,1-7 11-16,0-2 0 0,-11 3 0 0,0-4 0 16,3 4 0-16,-6 2 0 0,-4-5 8 0,0-4-8 15,-4 4 0-15,4-1 0 0,0-6 0 0,-3-2 0 16,-4 2 12-16,0-3 2 0,7-6 0 0,-4 6 0 0,-3-6 10 0,4-1 3 16,-1-2 0-16,4-3 0 0,0 2-15 15,0-5-2-15,-3 5-1 0,3-2 0 0,3-4-9 0,1 1 8 16,-8-4-8-16,4 3 8 0,7 1 2 0,0-1 0 15,0-9 0-15,4 10 0 0,-8-10 6 0,12 9 0 16,2-3 1-16,1-6 0 0,-1 3-6 0,5 4-2 16,6-7 0-16,0 0 0 0,7 6 1 0,8-3 0 15,-1-3 0-15,14 0 0 0,8 0-10 0,7 0 12 16,-4 0-12-16,0 0 12 0,7 0-12 0,3-3 0 16,4 3 0-16,1 0 0 0,2 0 0 0,1 0 0 15,-4 0 0-15,7 3 0 0,7-3 0 0,1 10 0 16,-8-4 0-16,4-3 0 0,3 6 0 0,0-2 0 0,4 2 0 15,-4 0 0-15,-3 1 0 0,3-1 0 0,0-2 0 0,4-4 0 16,7 6 0-16,-7-3 0 0,0-3 0 0,3 4 0 16,4-7 18-16,3 0-2 0,4 6 0 0,3-6 0 15,1 0-6-15,3 0-2 0,7 0 0 0,3 0 0 16,-3 0 5-16,4 3 1 0,-4-3 0 0,-4 0 0 16,-3 0-14-16,0 0 0 0,0 0-12 0,-11 0 12 15,-10 0 0-15,0 0 0 0,0 0 0 0,-4-3 0 16,-3 3 0-16,-8-6 0 0,-6 6 0 0,-4-10-10 15,-10 10 10-15,-1-6 0 0,1-3 0 0,-1 6 8 16,-3-7-8-16,-3 4 8 0,-8-4-8 0,-3 1 8 16,-7 0 0-16,-4-1 0 0,-3 1 0 0,-1-1 0 0,-2 1-8 15,-5-4 12-15,1 4-4 0,0 0 0 16,-4-1 0-16,0 1 0 0,0-1 0 0,-3-5 0 0,-4 5-8 16,0 1 0-16,0 0 0 0,-3-10 0 0,-1 3 0 15,-6 3 0-15,3-2 0 0,-4-4 0 0,1 3 0 0,-1-3 0 16,-3-6 0-16,-3 3 0 0,3-3 11 0,-4-3-3 15,1-6 0-15,-1 5 0 0,-3-2-8 0,4 3 0 16,-1 0 0-16,1-1 0 0,3-2 0 0,0 3 0 16,0 0 0-16,3-1 0 0,1-2 8 0,-4 3 0 15,7 0 0-15,-4-1 0 0,1 4-8 0,-1 0-11 16,-3 3 3-16,4-3 0 0,-1 0 8 0,-3 6 0 16,4-6 0-16,-4 6 0 0,0-6 0 0,0 6 0 15,4 1 0-15,-4-1-8 0,0 0 8 0,0 3 0 0,0-3 0 0,-4 4 0 16,0 2 0-16,1-2 0 0,-1 5 0 0,1 1 0 15,-4 3 0-15,0-4 0 0,-4 7 0 0,4-3 0 16,-7 6 0-16,3-3-8 0,-3 3 0 0,0 0 0 16,-3 0 8-16,-1 0-8 0,0 3 8 0,1-3-8 15,-4 0 8-15,-1 0 11 0,-2 0-3 0,-5 0 0 16,1-3-8-16,-11-4 0 0,1 7-10 0,-5 0 10 16,-6-3 0-16,-1 3 0 0,5-6 0 0,-1 6 0 15,-4 0 0-15,-3-3 0 0,-7-4 0 0,-7 1 0 16,-3 3 0-16,-1 3 0 0,-3-6 0 0,0 6 0 15,-7-3 0-15,-11-4 0 0,-6 4 0 0,-1 3 0 16,0-6 0-16,-7 6 0 0,-7-9 0 0,-3 5 0 16,-4-2 0-16,-4 0 0 0,-3-4 0 0,4 7 0 15,3-3 8-15,4 3-8 0,-1-3 12 0,4-4-12 0,4 7 0 16,3-3 0-16,11-4 0 0,0 4 0 0,3-3 0 16,4 6 0-16,3-13-8 0,0 7 8 15,4-1-50-15,7-6-7 0,0 4-2 0,3-4 0 16,-3-3-146-16,-3 1-30 0</inkml:trace>
  <inkml:trace contextRef="#ctx0" brushRef="#br2" timeOffset="50816.71">5602 12024 1152 0,'0'0'51'0,"0"0"10"0,0 0-49 0,0 0-12 0,0 0 0 0,0 0 0 15,0 0 144-15,0 0 27 16,0 0 5-16,0 0 0 0,0 0-109 0,0 0-23 15,0 0-4-15,0 0 0 0,0 0 47 0,0 0 9 0,-3-7 3 0,-4 4 0 16,-1-3-28-16,1 6-6 0,-7 0-1 0,4 0 0 16,-4 0-53-16,3 0-11 0,0-3 0 0,1 3 0 15,-1 0 0-15,8-6 0 0,3 6 0 0,0 0 0 16,0 0 8-16,0 0 1 0,0 0 0 0,0 0 0 16,0 0-1-16,7-10 0 0,0 10 0 0,3-3 0 15,-2 3 2-15,6 0 0 0,-4 3 0 0,4-3 0 16,0 7 14-16,1-4 4 0,2-3 0 0,-10 6 0 15,11-3 0-15,-4 6 0 0,7-9 0 0,-7 7 0 16,4 2 4-16,0-3 2 0,3-2 0 0,3-4 0 16,1 9-21-16,0-9-4 0,3 0-1 0,7 6 0 0,1-3 1 15,9-3 0-15,-2 0 0 0,3 7 0 0,10-4 5 0,-3-3 1 16,0 0 0-16,3 0 0 0,4 6-3 0,4-6 0 16,3 3 0-16,10-3 0 0,1 0-4 0,3 0 0 15,4 6-8-15,3-6 12 0,4 0-12 0,7 4 8 16,-4-4-8-16,4 6 0 0,3-6 0 0,4 0 0 15,7 6 0-15,-8-3 0 0,1-3 0 0,0 0 0 16,3 7 0-16,4-4 0 0,4-3 0 0,3 0 0 16,0 6 0-16,0-6 0 0,3 0 16 0,1 0-2 15,-4 3-1-15,-1-3 0 0,8 6-13 0,-3-3-10 16,-8 4 2-16,8-7 0 0,-4 9 8 0,-4 1 0 16,1-1 0-16,-1 7 0 0,4-4 0 0,-7 4 11 15,0 3-3-15,-7 0 0 0,-8-4-8 0,5 4-17 16,6-3 4-16,-7 2 1 0,-3-2 12 0,0-3 0 15,0 2 0-15,-1-5 0 0,1 5 0 0,-4-2 13 0,1-4-2 0,-1-2-1 16,4-4-10-16,0 3 0 0,-4-3-10 0,-7-3 10 16,0 7 0-16,-3-7 0 0,3 0 0 0,4 0 0 15,-1 0 19-15,-2 0-3 0,-12 0-1 0,4 0 0 16,4 0 1-16,-4 0 0 0,-3 0 0 0,-4 6 0 16,0-3-16-16,-11-3 0 0,-3 9 0 0,-7-9 0 15,-3 10 0-15,3-10 0 0,-7 6 0 0,-1-3 0 16,-2-3 0-16,-1 0 0 0,-3 6 0 0,3-2 0 15,-3-4 12-15,-4 0-3 0,1 0-1 0,-5 0 0 16,1 0-8-16,-4 0 0 0,1 0 0 0,-5-4 0 16,1-2 0-16,0 6 0 0,-4 0 0 0,0-3 12 15,-3-3 2-15,-1 3 1 0,-3-4 0 0,-3 7 0 16,-1 0 0-16,1-3 0 0,-4-3 0 0,-3 6 0 16,-4 0-7-16,0 0 0 0,7-3-8 0,-7 3 12 0,0 0-3 15,0 0-1-15,-4-6 0 0,4-1 0 0,0 4-8 0,0-3 0 16,-3-4 0-16,3 1 0 0,0 0 0 0,3-1 0 15,-3 1 0-15,0-7 0 0,4 7 0 16,3-10 0-16,-4 3 0 0,1-3 0 0,-1 1 0 0,4-1 8 16,0 0-8-16,-3 3 8 0,-4-3 0 0,4 1-8 15,-1-1 12-15,1-6-4 0,-4 9-8 0,0-3 10 16,0 0-10-16,0 1 10 0,0 2-10 0,0-3 0 16,0 3 0-16,3 4 0 0,-3-4 0 0,0 1 0 15,4 2 0-15,-1-3 0 0,-3 7 0 0,4-10-9 16,-1 10 9-16,1-7 0 0,-4 3-9 0,3-2 9 15,-3-1 0-15,4 4-9 0,-1-4 9 0,1 3 0 0,-4-2 0 0,0-1 0 16,0-3 0-16,0 4 0 0,0 5 0 0,0-9 8 16,0 7-8-16,3-4 12 0,-3 0-4 0,0 7 0 15,4-4-8-15,-1-2-12 0,-6-4 4 0,3 3 0 16,3-3 8-16,4 1 0 0,1 2 0 0,2-6 0 16,1 0 0-16,3 3 0 0,0 0 0 0,-3 4 0 15,3-4 0-15,-4 0 0 0,1 0 0 0,3 4 0 16,-4-4 14-16,1 0-2 0,-4 3 0 0,0-3 0 15,-3 1-12-15,3-1 0 0,-4 0 8 0,1-6-8 16,-1 6 0-16,-3 0 0 0,0-6 8 0,-3 6-8 16,-1 1 0-16,4-7 0 0,0 6 0 0,0-6 0 15,0 0 0-15,-3 3 8 0,3-3-8 0,0-1 0 16,0-2 0-16,0 3 8 0,0 3-8 0,0-3 0 16,-4-3 10-16,1-4-10 0,3 1 10 0,-4 0-10 15,4-7 11-15,0 4-11 0,-3 5 12 0,-4-5-12 0,3-4 10 0,-3 4-10 16,3-1 8-16,-3-2-8 0,0 2 0 0,0 1 0 15,4-4 0-15,-8 4 0 0,4-4 0 0,-3-3 0 16,3 4 0-16,-4 2 0 0,0-3 0 0,4 4 0 16,-3-4 0-16,3 1 0 0,-4-4 0 0,8 3 0 15,-5 4 0-15,5-4 0 0,-4-3 0 0,0 4 0 16,7-7 0-16,0 0 0 0,0 0 0 0,3 6 0 16,-6-5 0-16,6-1 0 0,1 0 0 0,-1 6 0 15,1-6 0-15,-1 0 0 0,1 4 0 0,0-1 0 16,-4-3 0-16,3-3 0 0,-3 3 0 0,0 0 0 15,0-3 0-15,0-3 0 0,0 6 12 0,4-3-2 16,-4-6-1-16,3 6 0 0,-3-4-6 0,0-2-3 16,0 0 0-16,4-1 0 0,-4 1 0 0,7-3 0 15,-4 2 0-15,1 1 0 0,3 0 0 0,-4-1 0 0,1 1 0 16,3 0 0-16,-4-4 0 0,1-2 0 0,0 2 0 0,-1-2 0 16,4 5 0-16,-7-2 0 0,4-4 0 0,-4 7 0 15,0-3 0-15,-4 2 0 0,1-5 0 0,-1 5 0 16,1-2 0-16,-5-4 0 0,1 7 0 0,-3 0 0 15,3 0 0-15,-4-1 0 0,-3-2 0 0,7 2 0 16,-4 1 0-16,4 0-8 0,0-4 8 0,0-2-10 16,-3 6 10-16,-1 5 0 0,4-2 0 0,0-3 0 15,0 0 0-15,0-1 0 0,0 1 0 0,3-3 0 16,1 2 0-16,-1 1 0 0,1 0 0 0,-1-1 0 16,1 7 0-16,3-6 0 0,-4 0 0 0,4-1 0 0,-3 1 0 15,3 0 0-15,0 0 0 0,-4-1 0 0,4 7 0 16,-3-3 0-16,-1 3 0 0,0-3 8 0,4 3-8 0,-3-7 0 15,3 4 0-15,-4 3 0 0,4 0 0 16,0-3 0-16,0 6 0 0,0-3 8 0,4 0-8 16,-1 3 0-16,-3-6 0 0,4 3 0 0,0-3 0 0,-1-4 0 15,1 7 0-15,-1 4 2 0,-3-11-2 0,4 10-8 16,-1-3 8-16,-3 3-10 0,4 0 10 0,-4 1 0 16,0-1 0-16,0-3 0 0,3 3 0 0,1 0 0 15,-4 0 0-15,0 0 0 0,0 6 0 0,0-6 0 16,-4 1 0-16,1 5 0 0,3 3 0 0,0-8 0 15,-4 5 0-15,4 3 0 0,0-12 0 0,0 10 0 16,-3-13 0-16,3 12 0 0,-4-6 0 0,4 6 0 16,-3-2 0-16,3 2 0 0,0 4 0 0,0-1 0 0,0 4 0 15,0-1-8-15,0 4 8 0,0 0 0 0,0 0 0 16,0-4 0-16,0 4 0 0,0 9 0 0,-4-6 0 0,4 6 8 16,0-6-8-16,0 6 0 0,-3 4-11 0,3-4 11 15,0 6 0-15,0-2-9 0,0-1 9 0,0 4 0 16,3-4 0-16,-3-3 0 0,0 3 0 0,4 7 0 15,-1-4 0-15,-3-2 0 0,4-1-8 0,-1 4 8 16,1-4 0-16,-4 6 0 0,3-5 0 0,1 2 8 16,-1-2-8-16,1 5 0 0,-4 1 0 0,0-7 0 15,3 13 0-15,-3-7 0 0,-3 4-8 0,3-3 8 16,-4-1 0-16,4 7 0 0,-3-3 0 0,3 6 8 16,-4-6-8-16,1 6 0 0,-1-3 0 0,-3-4 0 15,0 7 0-15,0 0-12 0,0 0 4 0,0 0 0 16,-4-3 8-16,4 3 0 0,-7 0 0 0,7 0-8 0,-3-6 8 0,-5 6 0 15,5 0 0-15,-8-9 0 0,4 9 0 0,0-4 0 16,-4-2 0-16,-3-3 0 0,-4 2 0 16,-3 4 0-16,0-6 0 0,-4 9 0 0,1-16 0 0,-5 16 0 15,1-9 0-15,-4 6 0 0,0-4 0 0,1 4 0 16,-1-3 0-16,0 0-8 0,4 3 8 0,-8-4 0 16,1 4 0-16,-4-3 0 0,-3-4 0 0,-4 1 0 15,-7 9 0-15,0 0 11 0,-4 0-11 0,4 0-9 16,0-3 9-16,0-3-13 0,-7 6 13 0,0 0 0 15,-7 0 0-15,7 0 0 0,0 0 0 0,4 6 0 16,-1-12-8-16,1 6 8 0,-11 0 0 0,3-7 0 16,1 7 0-16,-1-3 0 0,4 3 0 0,0-6 0 15,-7 3 0-15,-4 3 0 0,-3-10 0 0,0 4 0 0,3 6 0 16,4 0 0-16,4-9 0 0,-8 9 0 0,-10-3 0 0,0-4-9 16,3 7 9-16,0 7 0 0,4-7 0 0,-3 3 0 15,-5-3 0-15,-2 0 0 0,-1 0 0 0,0 9 0 16,8-9 8-16,-1 6 6 0,0-6 2 0,-3 4 0 15,0-4-26-15,0 6-5 0,7-3-1 0,-4-3 0 16,4 0 16-16,-7 0 0 0,3 0 0 0,-3 9 0 16,3-9 0-16,0 7 0 0,1-1 0 0,-5-3 0 15,-2-3 0-15,-1 9 0 0,4 1 0 0,0-4 0 16,3 4 0-16,-3-7 0 0,-4 3 0 0,7 3-9 16,1 1 9-16,3-1 0 0,3-3 0 0,4 4 0 15,-4-10 0-15,1 3 0 0,-1 6 0 0,4-9 0 16,7 7 0-16,0-1 0 0,3-3 0 0,4-3 0 0,-7 0 0 15,7 0 0-15,8 0 0 0,-8 0 0 0,7 0 0 16,0 0 0-16,7 0 0 0,0 0 0 0,7-3 0 16,-3-3 0-16,3 6 0 0,0-7 0 0,4 7 0 15,-4-3 0-15,0-3 0 0,4 6 0 0,0-3 0 16,-4 3 0-16,7 0 0 0,0 0 0 0,4 0 0 0,0 0 0 16,7 0 0-16,-4-6 0 0,0 6 0 0,1-4 0 15,6 4 0-15,1 0 0 0,-1-6 0 0,4 6 0 16,-4 0 0-16,8 0 0 0,-8 0 0 0,4 0-8 15,3 0 8-15,1 0 0 0,3 0 0 0,0 0-8 16,-4 0 8-16,4 6 0 0,3-2 0 0,1 2-8 16,3-3 8-16,0 6 0 0,-4-2-9 0,4 8 9 15,0-2-10-15,0-4 10 0,0 7-9 0,4 3 9 0,-4-4-8 16,0 7 8-16,0 0 0 0,0 0-8 0,0 3 8 16,0 10 0-16,0-7-8 0,0 0 8 0,-4 4-8 0,4-1 8 15,-7 4 0-15,4 5 0 0,-1-2 9 0,1 0-9 16,-1 2 8-16,1-2-8 0,3 0 0 0,0 6 0 15,-7 6 0-15,3-10 0 0,4 4 0 0,0 7 0 16,0 5 0-16,0-3 0 0,4 1 0 0,3-1 0 16,-7 0 0-16,0 10 0 0,3 0 0 0,1-1 0 15,-4 10 0-15,3-9 0 0,-3 6 0 0,4 3 0 16,-4 0 0-16,-4 1 0 0,1 5 0 0,-1 3 0 16,1 1 0-16,-4-4 0 0,-4 4 0 0,4-4 0 15,0 4 0-15,3-1 0 0,-6 7 0 0,3-6 0 16,3-4 0-16,1 4 0 0,3 5 0 0,-7-5 0 15,7 6 0-15,0 0 0 0,0-4 0 0,0 4 0 0,7 0 0 16,-7 3 0-16,3-10 0 0,1 7 0 0,-1 0 0 0,1 3 0 16,6 0 0-16,-10 6 0 0,0 7 10 0,0-4-10 15,-7 6 8-15,0-5-8 0,4 5 0 0,-4-2 0 16,-4-4 0-16,-3 1 0 0,3 2 8 0,-6-6-8 16,3 4 0-16,-4-1 8 0,7-3-8 0,-6-3 0 15,3 0 0-15,0 4 0 0,3-1 0 0,0-6 0 16,1 3 0-16,3-3 0 0,0-3 0 0,3-4-9 15,1 10 9-15,3-9-13 0,0 3 13 0,7-7 12 16,0 4-3-16,-4-4 0 0,4 1-9 0,7 0 0 16,-3-4 0-16,-4 3 0 0,4-2 0 0,-1-4 0 15,1 10 0-15,3-10 0 0,-4 3 0 0,1 4 8 0,0-4-8 16,-4-6 0-16,0 7 0 0,3-4-17 0,-6-3 2 0,3 7 1 16,0-7 14-16,0 0 0 0,-3 6 0 0,3-6 0 15,-14-3 8-15,14-3 4 0,-7 3 0 0,0-6 1 16,0 6-13-16,0-6-15 0,0-1 3 0,-7-5 1 15,7-4 20-15,0 0 4 0,0 1 1 0,0-7 0 16,0 6-6-16,0-9-8 0,0-10 11 0,0 4-11 16,0 3 0-16,0-13 0 0,0 7 0 0,0-7 0 15,0-3-14-15,0-6-3 0,7 9-1 0,-7-9 0 16,3-4-85 0,4 4-17-16,0-9-3 0</inkml:trace>
  <inkml:trace contextRef="#ctx0" brushRef="#br2" timeOffset="57119.07">21519 3482 1785 0,'0'0'159'0,"0"0"-127"16,0 0-32-16,0 0 0 0,0 0 175 0,0 0 29 15,0 0 5-15,8-6 2 0,-1 6-183 0,0-10-37 16,-4 4-7-16,4 3-2 0,4-4 18 0,-4-2-8 16,0 0 8-16,0-1 0 0,0-2-24 0,-3-4 3 15,-4 7 0-15,-4 2 0 0,0-11 4 0,-3 2 1 16,-3 6 0-16,-4 1 0 0,-7 0 16 0,-4-1 0 15,0-2 0-15,-10-4 0 0,-7 0 0 0,-4 7 14 16,-11-4-2-16,-3 1-1 0,-3 2 20 0,-1 1 4 16,1 9 1-16,-11-9 0 0,-11-1-7 0,4 1-1 0,0 9 0 15,-4 0 0-15,4-7 3 0,-4 7 0 0,-3 0 0 16,0-9 0-16,-4 6-31 0,4 3 0 0,7-9 0 0,-4 2 0 16,-7-2 0-16,1 6 0 0,-5-4 0 15,5 4 0-15,3-3 0 0,-1 6 0 0,-9-6 0 0,-5 6 0 16,-3 0 0-16,4-3 0 0,-4-4 0 0,-3 7 0 15,-4 0 0-15,0 0 0 0,4 0 0 0,-1 7 0 16,-6-4 12-16,7-3-3 0,-1 6-1 0,4 0 0 16,-3-3-8-16,3-3 8 0,-3 10-8 0,3-10 8 15,7 9 10-15,-3-9 2 0,3 0 0 0,0 0 0 16,4 7-2-16,7-4 0 0,10-3 0 0,1 0 0 16,-1 0-6-16,1 0-2 0,-1-3 0 0,4 3 0 15,3 0-2-15,4-7 0 0,4 7 0 0,-1 0 0 16,-3 0-8-16,0 0 12 0,4 0-12 0,-4 0 12 15,3 7-3-15,1-7 0 0,6 3 0 0,8 3 0 0,3-6 3 16,-3 3 0-16,-4-3 0 0,0 6 0 0,7-12 16 16,0 12 4-16,-3-3 1 0,6-3 0 0,1 7-21 0,3-1-4 15,4-3 0-15,3 7-8 0,4-1 0 0,3-9 0 16,4 0 0-16,3 9 0 0,1-9 0 0,3 7 0 16,0-4 0-16,3-3 0 0,0 0 0 0,1 6 10 15,-1-6-10-15,4 0 8 0,-3 0 1 0,-1 0 0 16,4 6 0-16,0-3 0 0,0-3-1 0,0 7 0 15,0-4 0-15,0 6 0 0,3-9-8 0,-3 10 0 16,4-4 0-16,-1-3 0 0,1 10 0 0,-5-4 0 16,5 0 0-16,-1 4 0 0,4-7 8 0,0 7-8 0,-7 3 0 15,7 2 8-15,0-2-8 0,0 0 10 16,0-4-10-16,0 7 10 0,0 6-10 0,0 3 0 0,7 4 0 0,-3-1 0 16,-4 4 8-16,3 8 0 0,-3-5 0 15,8 6 0-15,-5 9-8 0,4-3 0 0,-3 4 0 0,-1 2 0 16,4 7 0-16,-3 0 0 0,-1 9 0 0,4 6 0 15,0-6 0-15,-3 10-11 0,-1-1 3 0,1 7 0 16,3 9 8-16,-3-6 0 0,3 7 0 0,-4-1 0 16,1 3 0-16,-1 7 0 0,4-10 0 0,-3 10 0 15,3-1 0-15,0 1 0 0,-4 9 0 0,4 0 0 16,-3-6 0-16,3 2 11 0,0 4-3 0,0-6 0 16,4 6-8-16,-4-3 0 0,3 3 0 0,1 0 0 15,3 0 0-15,0 0 0 0,0-6 0 0,4 6 0 16,3-3 0-16,0-3 0 0,0 3 0 0,4-4 0 15,-4-2 0-15,0 3 0 0,1 3 0 0,-1-4 0 0,0 7 0 16,0 0 0-16,0-3 0 0,-3-3 0 0,3 3 8 16,-3-3 0-16,-4 6 0 0,0-10 0 0,0 7-8 15,-3-9 0-15,-8 2 0 0,8-2 0 0,-4-4 0 0,-4 4 0 16,1-10 0-16,-1 3 0 0,-3 0 0 0,4 0 0 16,-4 0 0-16,0-6 0 0,-4 0 0 0,4 7 0 15,-3-11 0-15,3 4 0 0,-4-9 0 0,4 6 0 16,-3-10 0-16,3-3 0 0,0 4 8 0,-4 2 0 15,1-2 0-15,3-7 0 0,0-3-8 0,0-3 0 16,0-4 0-16,0-2 0 0,0 3 0 0,0-7 8 16,0-3-8-16,0 1 8 0,-4-4 0 0,4-3-8 15,-3-3 12-15,-1 0-4 0,-3 3 2 0,0-7 0 0,0-2 0 16,0 0 0-16,0 3-10 0,0-10 10 0,-4 10-10 16,4-13 10-16,-3 0 0 0,-1 7 0 0,0-7 0 0,4-3 0 15,-3 3-10-15,3-9 0 0,0 6 0 0,-4-6 8 16,8 3-8-16,-4-10 0 0,0 4 0 0,3-3 8 15,-3-4-8-15,3 7 0 0,1-7 0 0,-1-3 8 16,1 4-8-16,-1-7 0 0,4-3 0 0,0 0 8 16,0 0-8-16,0 0 8 0,0 0-8 0,0 0 8 15,0 0 0-15,0 0 0 0,0 0 0 0,0 0 0 16,0 0 0-16,0 0 0 0,11 0 0 0,-1 6 0 16,5-6-8-16,2-6 0 0,4 6 0 0,1 0 0 15,2 0 0-15,1 0 0 0,0-3 0 0,3-4 0 16,0 7 0-16,4-9 0 0,0 9 0 0,6-9 0 0,12-1 0 15,-1 4 0-15,8-3 0 0,3-1 0 0,3 7 0 16,1-3 0-16,-1-4 0 0,8-2 0 0,3-1 0 16,7 4 0-16,14-1 0 0,-10 1 0 0,-4-4 0 0,11-2 0 15,6 9 0-15,1-7 0 0,0 7 0 16,0-4 0-16,3 1 0 0,4-1 0 0,3 4 0 0,-6 3 0 16,-8-3 0-16,4 3 0 0,3-4 0 0,4 4 0 15,3-3 0-15,0-3 0 0,1 9 0 0,6-10 0 16,4 10 0-16,0-9 0 0,4 2 0 0,3 4 0 15,0-6 0-15,0 3 0 0,-15-4 0 0,15 7 0 16,4-3 0-16,-8-4 0 0,-3 10 0 0,0-6 0 16,0 3 0-16,0 3 0 0,-3-6 0 0,-4 6 0 0,-8 0 0 15,5-3 0-15,-4 3 0 0,-4 0 0 16,-7-7 0-16,-3 7 0 0,0 0 0 0,-1 0 0 16,-3 0 0-16,-3-3 0 0,-4 3 0 0,-3 0 0 0,-8 0 0 0,5-6 0 15,-1 6 0-15,-4 0 0 0,-10 0 0 0,-7 0 0 16,4 0 0-16,-8 0 0 0,-7 0 0 0,-3-3 0 15,-7 3 0-15,-4 0 0 0,-3 0 0 0,-4 0 0 16,-3 0 0-16,-4 0 0 0,3 3 0 0,-10-3 0 16,4 0 0-16,-4 0 0 0,-7 0 0 0,7 0 0 15,0 0 0-15,-7 0 0 0,0 0 0 0,0 0 0 16,7 0 0-16,-7 0 0 0,0 0 0 0,0 0 0 16,0 0 0-16,4-9 0 0,-1 9 0 0,-3 0 0 15,0 0 0-15,-3-10 0 0,3 1 0 0,0 2 0 16,-7-2 0-16,3 0 0 0,4-1 9 0,-3-5-9 0,-1 5 8 15,0 1-8-15,-3-4 10 0,4-2-10 0,-1-4 12 16,1 9-3-16,-1-9-1 0,1-6 0 0,-1 7-8 0,4-8 0 16,-3-2 0-16,-1-6 0 0,1 6 0 0,-1-7 0 15,4-3 0-15,-3-2 7 0,3 2-7 16,-4-6 0-16,4 7 0 0,0-7 0 0,0-7 0 0,-3 4 0 16,3 0 0-16,0-6 0 0,0 0 0 0,-4-7 0 15,4 7 0-15,-3 0 0 0,3-1 0 0,0 1 0 16,-4 0 0-16,0-4 0 0,4 4 0 0,-3-10 0 15,-1 0 0-15,1 4 0 0,-1-4 0 0,4 0 0 16,-3 1 0-16,3-4 0 0,-7-3 0 0,3-3 0 16,1-7 0-16,3 13 0 0,-7-2 0 0,3-5 0 15,-3 1 0-15,0 0 0 0,0 0 0 0,-4-6 0 16,1 5 0-16,-1 1 0 0,4-6 0 0,-7 0 0 0,-7 2 0 16,7-8 0-16,0 8 0 0,0-11 0 0,-1 8 0 0,-2-5 0 15,-1-4 0-15,4 0 0 0,11 6 0 0,-5 1 0 16,-6-7 0-16,4 7 0 0,6-7 0 0,1 6 0 15,-8-6 0-15,4 7 0 0,4-7 0 0,-5 7 0 16,5-7 0-16,-4 0 0 0,0-3 0 0,-4 3 0 16,4 7 0-16,-3-7 0 0,-1-3 0 0,0 3 0 15,1-3 0-15,-1 0 0 0,1 3 0 0,3 1 0 16,0-11 0-16,0 7 0 0,-1 4 0 0,5-4 0 16,-1 0 0-16,1-3 0 0,3 3 0 0,0-6 0 15,0 3 0-15,3-1 0 0,-3 4 0 0,7 4 0 16,-7-11 0-16,4 8 0 0,0 2 0 0,-1-3 0 15,1 3 0-15,-1-3 0 0,-3 0 0 0,0 3 0 16,0-9 0-16,-3 0 0 0,3 9 0 0,-7-6 0 16,3 0 0-16,0 3 0 0,-3 3 0 0,-3 4 0 0,3 5 0 15,0-2 0-15,-7 2 0 0,3 1 0 0,0 3 0 16,4 2-8-16,-3 4 8 0,-1 0-10 0,-3 13 10 0,4-7 0 16,-5 1 10-16,8 2-2 0,-3 7-8 0,-1-1 0 15,4 7 0-15,0 0 0 16,4 3-48-16,-1 1-8 0,4-1-3 0,11 0-997 15,6-10-200-15</inkml:trace>
  <inkml:trace contextRef="#ctx0" brushRef="#br3" timeOffset="62453.6">13427 16815 403 0,'0'0'36'0,"0"0"-36"16,0 0 0-16,0 0 0 0,0 0 377 0,0 0 69 15,0 3 14-15,-4 7 2 0,1-4-373 0,-4 3-74 16,3-2-15-16,-6-4 0 0,-5 6 0 0,1-9 12 15,-3 7-1-15,-5-4-1 0,-2-3 12 0,-8 6 2 16,0-3 1-16,-10 3 0 0,-4-6-4 0,-7 3-1 16,4 4 0-16,-4-1 0 0,-4-3 4 0,1-3 1 15,-4 0 0-15,-3 6 0 0,-1-2 28 0,-3-4 6 16,3 0 1-16,-3 0 0 0,7 0-4 0,-3 0 0 0,-8-4 0 16,-3-2 0-16,4 6-28 0,-1-9-7 0,4 2-1 15,0 4 0-15,4-3-20 0,-8-3 0 0,4 6 0 16,0-4 0-16,7-2 0 0,0 9 0 0,14-3 0 0,0 3 0 15,1-7 14-15,6 14-2 0,11-7 0 0,3 3 0 16,-3 3-12-16,10-3 0 0,-3 4 0 0,10-4 0 16,1 6 0-16,-1-3 0 0,4 4 0 0,0 5 0 15,3-5-9-15,4 2 9 0,-3 4 0 0,3 0-9 16,-4 3 9-16,4-1-12 0,4 1 12 0,-4 6-12 16,-4-6 12-16,4 9 9 0,0-3-1 0,0 4-8 15,-3-1 0-15,3 6 0 0,-4 1-10 0,1 2 10 16,-4 7 18-16,-4 0 11 0,1 0 3 0,-1 3 0 15,0-3-32-15,-3 0 0 0,-3-6 0 0,-5 6 0 16,8-1 0-16,-7 1 0 0,-4-6 0 0,4 3 0 16,0-4 10-16,4-2-10 0,2-1 10 0,-6-5-10 15,0 5 20-15,3-6-3 0,4-9 0 0,0 6 0 0,-3-6 5 16,6 0 1-16,0-3 0 0,4-4 0 0,0 4-3 0,0-1-1 16,0-2 0-16,4-4 0 0,6-2-10 0,-3 2-1 15,-3 0-8-15,6 1 12 0,1-1-12 0,3-2 0 16,0 2 0-16,0 0 0 0,3-2 0 0,5-4 0 15,9 6 0-15,-3-3 0 0,-3 4 0 0,10-7 0 16,15-3 0-16,-1 9 0 0,-3-9 9 0,7 7-9 16,-4-7 8-16,7 0-8 0,4 0 8 0,4 0-8 15,-1 0 8-15,11-7-8 0,7 7 12 0,-3-9-2 16,-1 9-1-16,4 0 0 0,4-9-9 0,7 5 0 16,6 4 9-16,-6-6-9 0,0 6 0 0,-1-9 0 15,8 9 0-15,3-3 0 0,4 3 0 0,0-7 0 0,-7 7 0 0,3 0 0 16,4 0 0-16,3 0 0 0,0 0 0 0,-3 0 0 15,-4 0 11-15,11 0-3 0,4 0 0 16,-1-6 0-16,0 3-8 0,4 3 0 0,4-6 0 0,3 6 0 16,-4-10 0-16,4 7 12 0,0-3-4 0,0-4 0 15,-4 10-8-15,1-9 0 0,-4 0 0 0,3 2 0 16,4-2 0-16,-11 0 0 0,-10-1 0 0,7 1 8 16,-4-7-8-16,4 7 0 0,0 6 0 0,-11-4 8 15,-7-2-8-15,4-1 10 0,-4 1-10 0,4 0 10 16,0 2-10-16,-8-2 0 0,-13 9 0 0,-1 0-11 15,-3-3 11-15,4-3 0 0,-4 6 0 0,4 0 0 16,-4 0 0-16,-4 0 0 0,-10 0 0 0,3 0 11 16,-6 0-11-16,-1 0 0 0,1-4-12 0,-1 4 12 0,-3-6 0 15,0 3 0-15,-4-3 0 0,-3 6 0 0,-4-10 0 0,0 4 0 16,-6 3 0-16,-5-7 0 0,1 1 0 0,-4 0 10 16,-7-7-10-16,0 7 10 0,1-7-1 0,-5 6 0 15,1-8 0-15,-4 2 0 0,3 3 0 0,-3-5 0 16,-3-7 0-16,3 6 0 0,0 0-9 0,-3-6 0 15,-1 6 0-15,1-6 8 0,-1 0-8 0,1 6 0 16,-4 0 0-16,0 0 0 0,0-6 0 0,3 0 0 16,-6 6-9-16,3-3 9 0,-4 1 0 0,4-1 0 15,-3-4-8-15,-4 11 8 0,3-7 0 0,-7 0-8 16,4 0 8-16,0 3 0 0,-3-3-8 0,-4 0 8 16,0 3 0-16,-4-3 0 0,-3 4-9 0,0-1 9 0,-1 3 0 0,-2-3-9 15,3 1 9-15,-4 2 0 0,-3 3 0 16,-1-2 0-16,-2 2 0 0,-1-3 0 0,0 7 0 0,0 0 0 15,1-7 0-15,-1 7 0 0,0-1 0 0,-3 1-8 16,0-1 8-16,-8 1 0 0,1-1 0 0,-7 1 0 16,-4 3 0-16,0-4 0 0,0 10 0 0,0-6-8 15,3 6 8-15,-2-3 0 0,-5-3 0 0,-10 3 0 16,-3-4 0-16,-5 7 0 0,5-3 0 0,-4 3 11 16,0-6-11-16,-4 6 0 0,-7-3 0 0,-3-4 0 15,-3 7 0-15,2-3 0 0,1-3 0 0,-7 0 0 16,-7 3 0-16,3-4 0 0,-3 7-10 0,-4 0 10 15,0 0 0-15,-4-3 0 0,1 3 0 0,3 0 0 16,4 0 0-16,0 0 8 0,-1 0-8 0,5 0 10 16,2 3-10-16,8-3 0 0,3 0 0 0,4 7 0 0,-3-7 8 15,6 0 0-15,4 0 0 0,3 0 0 16,4 3-54-16,7-3-11 0,4-3-3 0,3-4 0 16,4 4-136-16,-1-6-28 0</inkml:trace>
  <inkml:trace contextRef="#ctx0" brushRef="#br3" timeOffset="65293.4">29863 3485 2509 0,'0'0'111'0,"0"0"23"0,-11 9-107 0,-3-9-27 0,0 7 0 0,-4 2 0 15,-6-9 12-15,-1 16-4 0,0-13 0 0,0 6 0 16,1 1 8-16,3-4 2 0,-4-3 0 0,4 6 0 16,-4 1 11-16,4-10 3 0,0 6 0 0,-4 0 0 15,0-2-32-15,1-4 0 0,-5 0 0 0,1 0 0 16,3 0 15-16,-3-4-3 0,-4 4-1 0,-3-6 0 15,-4 6-2-15,4-6 0 0,-4 6 0 0,1-10 0 16,2 10-9-16,-6-3 8 0,-4-3-8 0,-3 3 8 16,-11-3-8-16,0 6 12 0,-11-3-12 0,4-4 12 0,0 7-12 15,-3 0 0-15,-5 0 0 0,-9 0 8 16,-1 0-8-16,-3 0 0 0,3 0 0 0,1 0 0 0,-5 0 0 16,-2 0 0-16,-5 0 0 0,1-3 0 0,3-3 0 15,-3 6 0-15,-4 0 0 0,-3-3 0 0,3 3 28 0,1-13 3 16,6 10 1-16,-3 3 0 0,-4 0-20 0,4-9-3 15,-4 2-1-15,4 7 0 0,-1 0-8 0,-6-9 0 16,0 9 0-16,-1 0 0 0,5-3 0 0,-1-3 8 16,-3 6-8-16,-1-4 8 0,-3 4 2 0,8-6 0 15,6 6 0-15,0-6 0 0,-3 6 25 0,0 0 5 16,-1-3 0-16,5-4 1 0,6 7-29 0,4 0-12 16,-4-3 8-16,1 3-8 0,-1-6 16 0,4 6-3 15,7 0 0-15,3 0 0 0,8 0-13 0,3 0 11 16,-4-3-11-16,4 3 10 0,7 0-10 0,-3-6 0 0,3 6 0 15,0 0 0-15,7 0 0 0,4 0 0 0,3 0 0 0,7-4 0 16,-3-2 0-16,3 6 0 0,4-3 0 0,-4-3 0 16,0 6 0-16,1-3 0 0,-1 3 0 0,0 0 0 15,0-7 0-15,1 1 0 0,-1 6 0 0,0 0 0 16,0 0 0-16,4 0 0 0,0 6 0 0,0 1 0 16,3-7 0-16,-3 3 0 0,3-3 0 0,0 0 8 15,1 0-8-15,3 0 0 0,-4 6 0 0,4-3 8 16,3-3-8-16,0 0 12 0,-3 0-12 0,7 0 12 15,4 6-12-15,3-6 8 0,-8 4-8 0,1-4 8 16,4 0 0-16,3 0 0 0,0 0 0 0,0 0 0 16,-8 0-8-16,8 0 8 0,7 0-8 0,-10 0 8 15,-4 0-8-15,7 0 8 0,7 0-8 0,0 0 8 16,-11 0-8-16,1 0 0 0,-1 6 0 0,11-6 0 0,0 0 9 16,0 0 0-16,-11 3 0 0,4 3 0 0,7-6-1 15,-7 3 0-15,0 7 0 0,0-4 0 0,0 0-8 0,0 4 0 16,7 2 0-16,0-5 0 15,-11 2 0-15,8 7 0 0,6-4 0 0,-3 4 0 0,-3-4 0 16,3 14 0-16,0-8 0 0,0 7 0 0,0 1 0 16,0 2 0-16,0 0 0 0,-4 13 0 0,4-10 0 15,0 4 0-15,-7 9 0 0,4-7 0 0,-1 7 0 0,1 9 8 16,-1-2-8-16,1 5 8 0,-1-3-8 0,4 10 10 16,4 0-10-16,-4 6 10 0,0-3-10 0,3 3 8 15,8 3-8-15,-4 9 8 0,3-2-8 0,-3 2 0 0,4 1 0 16,0-4 8-16,10 10-8 0,-7-3 0 0,-7 2 0 15,4 4 0-15,10 3 0 0,-7-3 0 0,-4 6 0 0,5 4 0 16,-1 2 0-16,0-2 0 0,-4-1 0 16,1 7 0-16,0-1 0 0,3 1 0 0,-4-10 0 15,4 10 0-15,-3-7 0 0,3 7 0 0,-3-4 0 0,-1-3 0 16,4 1 12-16,-3 2 1 0,-1 4 0 0,5-7 0 16,-8 1-13-16,3 2-18 0,-3-3 4 0,4 7 1 15,-4-10 13-15,3 10 0 0,-6-7 0 0,3-3 0 16,0 10 0-16,-3 0 0 0,-1-7 0 0,1 7 0 15,-4-4 0-15,3-3 0 0,-3 7 0 0,0-7 0 16,0 4 0-16,-3-4 0 0,3-3 0 0,0 1 0 16,0-4 0-16,0 3 0 0,3-9 0 0,1 3 0 15,-4 3 0-15,3-3 0 0,4 0 0 0,0-10 0 16,0 7 0-16,4-10 0 0,0 1 0 0,-1-4 0 0,1-3 8 16,-1-3-8-16,4 3 0 0,-3-9 0 0,3-3 0 15,0-4 0-15,-3 7 0 0,-1-10 0 0,-2 7 0 0,-1-7 0 16,-4 0 0-16,1-3 0 0,-8 1 0 15,4 2 8-15,-3-6 0 0,-1-3-8 0,1 6 9 16,-5-9-9-16,5 9 0 0,-4-6 9 0,0-7-9 0,0 1 0 16,3 6 0-16,-3-10 8 0,0 4-8 0,4-3 0 15,-4-10 0-15,7 3 0 0,-4-3 0 0,4 0 8 16,-4-6-8-16,1 0 0 0,3 0 8 0,0-4-8 16,0-2 0-16,0-4 8 0,-4 7-8 0,4-7 8 15,4-2-8-15,-4-4 8 0,0-3 0 0,0 0-8 16,0 0 12-16,0 0-4 0,0 0 0 0,0 0-8 15,0 0 12-15,3 6-4 0,8-3 0 0,-4-3-8 0,0 0 12 0,4-3-4 16,3 3-8-16,0-6 8 0,7 6-8 0,0-10 8 16,8 1 1-16,2 3 0 0,5-4 0 0,2 1 0 15,1-1-9-15,4 1-12 0,-1 0 2 0,7-1 1 16,8-6 9-16,6 7 0 0,4-10 0 0,4 10 0 16,-1-1 0-16,1-5-8 0,-1 5 8 0,8 1 0 15,7-4 0-15,3 1 0 0,-3 9 0 0,-1-4-8 16,1-2 8-16,3 6 0 0,11-3 0 0,-4 6 0 15,0-4 0-15,1 4-10 0,2-6 10 0,8 6 0 16,4 0 0-16,-1 6 0 0,0-6 0 0,4 4 0 16,4-4-10-16,-1 0 10 0,0 0-8 0,-3 0 8 15,4 0 0-15,-1 0-8 0,1 0 8 0,-5 0 0 16,1 0 0-16,4-4 0 0,6 4 0 0,-3 0 0 16,-10 0 0-16,2-6 0 0,5 6 0 0,-11 0 0 15,-8 0 0-15,-6 0 0 0,0 0 0 0,0 0 0 0,-1 0 0 0,-2 0 0 16,-5 6 0-16,-6-6 0 0,-11 4 0 0,0-4 0 15,3 0 0-15,1 0 0 0,-4 0 0 0,4 0 8 16,-4 0-8-16,-7 6 8 0,-4-6-8 0,-3 0 0 16,-4-6-11-16,8 6 11 0,6-10-8 0,-3 1 8 15,4 3 0-15,-8 2-9 0,4-5 9 0,-7 3-8 16,-7-4 8-16,0 1-8 0,-7 6 8 0,3-7 0 16,0 4 0-16,-3-3 0 0,3 2 0 0,-3 4 0 15,-3-6 0-15,-1 3 11 0,-3 2-11 0,-8-2 0 16,1-3 0-16,-4-1 0 0,0 4 0 0,-3-3 0 15,-4-1 0-15,-3 1 0 0,-1-10 8 0,-3 3 0 0,4 4 0 16,-4-4 0-16,-4-3 0 0,4 1 0 0,-3-8 0 0,0 1 0 16,-1 3-8-16,1-3 0 0,-4-3 0 15,3-6 0-15,-3-1 0 0,0 1 0 0,0-10-10 16,0 6 10-16,0-15 0 0,-3 9 0 0,-1-3 0 0,-3-6 10 16,3-1-10-16,-3 7 0 0,-3-12 0 0,-1 5 0 15,1-2 0-15,-4-7 10 0,3-3 1 0,-3 0 0 16,0 4-11-16,0-7 0 0,0-3 0 0,-1-1 7 15,5-5-7-15,-4 6 0 0,0-3 0 0,-1-4 0 16,5 1 0-16,3-4 0 16,-4 1 0-16,8-7 0 0,-4 6 0 0,0-5 0 15,7-1 0-15,-4-3 0 0,1 0 0 16,-1-6 0-16,1 0 0 0,3-1 0 0,-8-2 0 0,5-3 0 0,-4 8 0 0,0-2 0 16,0 0 0-16,0 0 0 0,0-3 0 0,0-4 0 0,-4 4 0 15,0 2 0-15,1 1 0 0,-1 0 0 0,1-3 0 16,3-1 0-16,-4 4 0 0,0 0 0 0,1-3 0 0,3-4 0 15,0 4 0-15,0 3 0 0,3-1 0 16,1-2 0-16,3-7 0 0,-4 7 0 0,4-3 0 0,4 2 0 16,-4 4 0-16,3-3 0 0,1 2 0 0,-1 1 0 15,1 0 0-15,3 6 0 0,-4 0 0 0,4-3 0 16,-3 3 0-16,-1 3 0 0,1 7 0 0,0-1 0 16,-1 4 0-16,-3-4 0 0,-3 1 0 0,3 2 0 15,-4 1 0-15,0 6 0 0,-6 0 0 0,3 6 0 16,0 0 0-16,-4 0 0 0,-3 4 0 0,3 2 0 15,-3-3 0-15,-3 16 0 0,-1-3 0 0,0 3 0 0,1 12 0 16,-4 1 0 0,-1-4-32-16,1 10-7 0,0 3-1 0,4 6 0 15,-1-6-69-15,4 13-15 0,0-7-2 0,3 3-1322 0</inkml:trace>
  <inkml:trace contextRef="#ctx0" brushRef="#br4" timeOffset="89212.25">28469 12855 2376 0,'0'0'105'0,"0"0"22"0,0 0-102 0,0 0-25 15,-7 0 0-15,7 0 0 0,-7 0 84 0,7 0 11 16,-7 0 2-16,7 0 1 0,0 0-21 0,-7 0-4 16,7 0-1-16,0 0 0 0,-4 6-15 0,4-6-3 15,0 0-1-15,-7 3 0 0,4 3-34 0,3-6-7 0,0 0-2 16,-4 10 0-16,4-10 2 0,0 9 1 0,0-6 0 0,-3 10 0 16,3-10 4-16,0 6 1 0,0 1 0 0,0-1 0 15,0 1-7-15,3 5-2 0,1 1 0 0,-1 3 0 16,1 0-9-16,3-1 0 0,-4 11 9 15,5-4-9-15,-5 0 0 0,4 3 0 0,0-3 0 0,0-3 0 16,0 9 0-16,-3-12 0 0,3 6 0 0,0-6 0 16,0 0 0-16,0 0 0 0,-3-4 0 0,3-2 0 15,-4 3 0-15,1-7-13 0,3 1 1 0,-4-1 1 32,1-3-67-32,-4-6-14 0,0 0-2 0,0 0-1 0,0 0-131 15,7 0-26-15</inkml:trace>
  <inkml:trace contextRef="#ctx0" brushRef="#br4" timeOffset="89520.67">29012 12830 2188 0,'0'0'195'0,"0"0"-156"16,0 0-31-16,0 0-8 0,0 0 84 0,0 0 16 15,0 0 4-15,0 0 0 0,-3 6-73 0,-1 3-15 16,-3 1-2-16,0 5-1 0,4-2 17 0,-8 3 3 16,1 2 1-16,-5 8 0 0,1-1 18 0,-3 3 4 0,-4 0 1 0,-1 7 0 15,-2-1-12-15,-1 4-2 16,0-4-1-16,1 1 0 0,-5 2-22 0,1-2-4 0,3 2 0 16,1-2-1-16,-1-1-15 0,0-2 8 0,4 2-8 0,-3-6 0 15,2 7 0-15,5-7 0 0,-8 7 0 16,4-1 0-16,-4 1 0 0,4-7-12 0,-7 0 1 15,3 3 0 1,-3-2-94-16,7-1-19 0,0-3-4 0,-1-6-1128 0</inkml:trace>
  <inkml:trace contextRef="#ctx0" brushRef="#br4" timeOffset="91401.58">29326 13005 1785 0,'0'0'159'0,"0"0"-127"15,0 0-32-15,-7 0 0 0,-3 0 185 0,10 0 31 16,0 0 7-16,0 0 1 0,-7 0-152 0,7 0-29 16,0 0-7-16,7 0 0 0,3 3-23 0,4 4-4 15,4-7-1-15,3 9 0 0,4-9 28 0,3 6 6 16,0-3 1-16,1 4 0 0,2-7-8 0,5 3-2 15,-1 3 0-15,7-6 0 0,4 0-24 0,4 0-9 16,-1 3 0-16,0-3 9 0,4 0-1 0,-7 0-8 16,-4 0 12-16,-3 0-4 0,4 0-8 0,-8 0 0 15,4 7 0-15,-1-7 8 0,1 0-8 0,0 0 0 16,0 0 0-16,-4 0 0 0,-3 0 0 0,-4-7 0 16,0 7 8-16,-3 0-8 0,3 0 0 0,-7 0 0 15,1 0 0-15,-5-3 0 0,-3-3 0 0,4 3 0 16,0 3 0-16,-4-7 0 0,0 4 0 0,-4-3 0 0,1 3 0 15,0-3 0 1,-4-4-80-16,0 4-9 0,0 3-2 0,0-7-761 0,-7 4-152 0</inkml:trace>
  <inkml:trace contextRef="#ctx0" brushRef="#br4" timeOffset="92646.9">31090 7671 1555 0,'-7'-3'68'0,"7"3"16"0,-3 0-68 0,-1-6-16 0,-3 6 0 0,4-3 0 15,-1 3 105-15,4 0 18 0,0 0 3 0,0 0 1 16,0 0-105-16,0 0-22 0,0 0 0 0,0 0 0 15,0 0 12-15,0 0 7 0,0 0 1 0,0 0 1 16,0-7 28-16,0 7 6 0,0 0 1 0,7-3 0 16,0-3 15-16,-7 6 3 0,4-3 1 0,-4 3 0 15,7-6-6-15,-7 6-1 0,0 0 0 0,0 0 0 16,0 0-6-16,0 0-2 0,10-7 0 0,-10 7 0 16,0 0-28-16,0 0-5 0,0 0-2 0,7 7 0 15,0 2-9-15,1-3-3 0,-5 4 0 0,4 2 0 0,-3-2-13 0,3 5 9 16,-4 4-9-16,4 0 8 0,0 6-8 0,0 3 0 15,-3-3 0-15,3 13 0 0,-3-4 0 0,3 1 0 16,-4 12 0-16,1-3 0 0,-1 0 0 0,1 0 0 16,3 9 12-16,-4-6-4 0,1 13-8 0,-4-4 0 15,0 7 0-15,0-4 0 0,3 4 0 0,-3 6 8 16,0-6-8-16,0-7 0 0,0 7 16 0,0 0-1 16,-3-1-1-16,3 1 0 0,-4 0-4 0,4 0-1 15,-3-4 0-15,-1-2 0 0,1-4-1 0,-1 0-8 16,-3 7 12-16,4-7-4 0,-4 4 2 0,-1-4 0 15,-2 0 0-15,3-3 0 0,-4-3 0 0,-3-3 0 0,4 0 0 16,-5 0 0-16,5-6-10 0,-4-1 0 16,0-2 0-16,3-1 8 0,0-5 5 0,1-1 1 0,-1-3 0 15,1-6 0-15,3-1-5 0,-4 4-1 0,4-9 0 16,0-4 0-16,3 7 0 0,1-7 0 0,-1-2 0 0,1-4 0 16,-1 3-8-16,4-6 8 0,0 0-8 0,0 0 8 15,0 0-8-15,0 0 10 0,0 0-10 0,0 0 10 16,0 0-10-16,0 0-12 0,0 0 2 0,4-6 1 31,3-4-102-31,0 1-20 0,0 3-4 0,0-7-814 0,0 4-163 0</inkml:trace>
  <inkml:trace contextRef="#ctx0" brushRef="#br4" timeOffset="92880.32">31210 10108 572 0,'0'0'25'0,"0"0"6"0,-7 0-31 0,0 0 0 0</inkml:trace>
  <inkml:trace contextRef="#ctx0" brushRef="#br4" timeOffset="93187.34">31016 10114 1188 0,'-21'0'52'0,"14"0"12"0,0 0-52 0,-4 0-12 0,1 0 0 0,-1 3 0 16,1 3 132-16,3-6 23 0,0 0 5 0,-1 0 0 15,-2 7-23-15,3-7-5 0,0 0 0 0,-4 0-1 16,4 0-15-16,-3 3-2 0,10-3-1 0,-4 0 0 15,-3 0-31-15,7 0-6 0,0 0-2 0,0 0 0 16,0 0-25-16,0 0-5 0,0 0 0 0,0 0-1 16,0 0-15-16,0 0-4 0,7 6 0 0,0-3 0 15,4-3 2-15,-1 7 0 0,1-7 0 0,3 0 0 16,4 0-6-16,6 0 0 0,4 0-1 0,4 0 0 16,7 0-7-16,0 0 0 0,3 0-1 0,8-7 0 15,6 7-11-15,8-3 0 0,10-3 9 0,-4 6-9 0,4 6 0 16,-3-3 0-16,-8-3 0 0,1 0 8 0,3 0-8 15,0 0 0-15,-4 7 0 0,1-4 0 0,-11 6 0 16,-4-3 0-16,-10-3 0 0,-4 4 0 0,-3-7 0 16,-7 0 0-16,-8 6 0 0,1-6-8 15,-7-6-78-15,-4 6-15 0,0-7-3 0,-7 4-828 16,0-3-166-16</inkml:trace>
  <inkml:trace contextRef="#ctx0" brushRef="#br4" timeOffset="94320.22">30505 13102 2134 0,'0'0'47'0,"0"0"9"0,0 0 3 0,0-6 1 0,7 3-48 0,-4-3-12 0,4-4 0 0,0 1 0 16,0 3 51-16,1-4 7 0,-1 1 2 0,0-1 0 16,0 1 4-16,0 0 0 0,0-1 1 0,0 1 0 15,0-7-13-15,-4 4-4 0,4-4 0 0,1 0 0 16,-5-3 3-16,1 1 0 0,3-1 0 0,-4-6 0 0,1 0-7 15,-1 3 0-15,4-13-1 0,-3 1 0 16,-4-1-2-16,3-2 0 0,1 2 0 0,-1 1 0 0,-3-13-8 16,4 9-1-16,-4-6-1 0,0 0 0 0,0-9-8 0,0-1-2 15,0-5 0-15,3 2 0 0,1-5-8 0,0-1-1 16,3 0-1-16,-4-6 0 0,1-3-3 0,3 0-8 16,3 0 12-16,-3 0-4 0,4 0-8 0,-1-4 8 15,1 11-8-15,0-4 8 0,3-4-8 0,0 8 0 16,0-4 0-16,4 0 0 0,-4 6 0 0,0 7 0 15,0 2 0-15,0 1 0 0,-3 9 0 0,-4-3-11 16,3 3 11-16,-6 3-8 0,-1 10 8 16,1 0 0-16,3-1 0 0,0 1-8 0,-3 3 8 15,-1-1 0-15,4 4 0 0,0-3-8 0,0 9 8 0,0 0 0 0,0-2 0 16,-3 8 0-16,-1-3 0 0,4-3 0 0,-7 10 0 16,0-7 0-16,4 7 0 0,-8 0 0 0,1-1 0 0,-1 1 0 15,1 9 0-15,-4-10 0 0,0 4 0 0,-4 6 0 16,4 0 0-16,0 0 0 0,-4 0 0 0,1 0 0 15,-1 0 0-15,4 6-10 0,0-6 10 0,-3 3 0 16,3-3 0-16,7 0-8 0,0 0 8 0,-8 0 0 16,8 0 0-16,0 0 0 0,0 0 0 0,0 0 0 15,0 0 0-15,0 0 0 0,0 0 0 0,0 0 0 16,0 0 0-16,0 0 0 0,0 0 0 0,0 0 0 16,0 0 0-16,0 0 0 0,0 0 0 0,0 0 0 15,0 0 0-15,0 0 0 0,0 0 0 0,0 0 0 16,0 0 0-16,8 0 8 0,-8 0-8 0,7 0 0 15,0 0 0-15,0-3 0 0,0 3 0 0,0 0 0 16,-7 0 0-16,10 0 0 0,1 0 0 0,0 0 0 0,-1 0 0 16,1 0 0-16,6 0 0 0,-3 3 0 0,1-3 0 0,-1 7 0 15,3-7-10-15,1 6 10 16,0-3-155-16,-4-3-25 0,-4 0-6 16</inkml:trace>
  <inkml:trace contextRef="#ctx0" brushRef="#br4" timeOffset="95040.22">32276 10722 2516 0,'0'0'112'0,"0"0"22"0,0 0-107 0,0 0-27 15,0 0 0-15,0 0 0 0,0 0 9 0,0 0-9 16,0 0 10-16,0 0-10 0,0 0 26 0,10-3-1 16,-3-3 0-16,7 3 0 0,1-3 10 0,2-4 1 15,8-6 1-15,0 7 0 0,6-3 12 0,1-4 3 16,-4 0 0-16,4 4 0 0,3-7-16 0,1-3-2 15,-1 0-1-15,-3-3 0 0,-4-3 6 0,4-7 1 16,-8 7 0-16,1-7 0 16,3 1-24-16,-3-4-5 0,0-6-1 0,-1 0 0 0,-3 1 0 0,8-4 0 15,-5-4 0-15,-2 4 0 0,2 3-2 0,-10 16 0 16,-3-6 0-16,-4-1 0 0,4 1-8 0,-1 5 0 0,-3 1-12 0,0 0 12 16,-3-3 0-16,3 2 0 0,-7 1 0 15,3 9 0-15,-3-6 0 0,0 10 0 0,0 2 0 0,0-3 0 16,-3 1 0-16,-1 5 0 0,1 1 0 0,-1 6 0 15,4 3 0-15,0 0 0 0,0 0 0 0,-3 0 0 16,3 0 0-16,-7 3 0 0,0 3 0 0,0 4 0 16,-4-1 0-16,4 10 0 0,0-3 0 0,0 2 0 15,0 7 0-15,-4-3 0 16,4 3 0 0,-3 4 0-16,-5 5 18 0,5 1 11 15,-4 2 3-15,0 7 0 0,3 0-32 0,-3 3 0 0,0 6 0 0,3 1 0 0,1-4 0 0,-1-3 8 0,0-3-8 16,4 0 0-16,-3-7 0 0,3 7 0 0,3-3 0 0,1-3 0 15,-1-1 0-15,4-8 0 0,0 5 0 0,4 1 0 16,-1-10 0-16,4 3 0 16,0-3 0-16,4-6 0 0,0 0-46 0,-1-4-15 0,8-2-3 0</inkml:trace>
  <inkml:trace contextRef="#ctx0" brushRef="#br4" timeOffset="97917.61">32484 11616 1800 0,'-11'0'80'0,"8"0"16"0,3-3-77 0,-4-3-19 0,4 3 0 0,7-4 0 32,0-2-28-32,4-1-8 0,-8 1-3 0,4 0 0 0,4-1 27 0,0 1 12 0,-4 3-12 0,-4-4 12 15,4 1 33-15,-3 9 15 0,-4 0 2 0,0 0 1 16,0 0 56-16,0 0 11 0,0 0 2 0,0 0 1 15,0 0-39-15,0 0-8 0,0 0-2 0,-7 0 0 16,0 6-10-16,7-6-2 0,-4 3-1 0,4-3 0 16,-3 10-34-16,3-1-6 0,-4 0-2 0,4-2 0 15,4 8-17-15,-1-2 10 0,-3-4-10 0,4 10 8 16,-1 3-8-16,4 0 12 0,-3 3-12 0,-1 3 12 16,1 1-12-16,-1 5 0 0,1-9 0 0,-1 10 0 0,-3-7 9 15,0 9 0-15,0-2 0 0,0-1 0 0,-3 4 19 16,-1-3 4-16,4-1 1 0,-3 4 0 0,-4-10-7 15,0 13-2-15,0-7 0 0,3-2 0 0,4 2 1 0,-7-6 0 16,4 7 0-16,-5-10 0 0,5 3-15 0,-1-3-10 16,1 3 12-16,-4 1-12 0,0 5 0 0,3-6 0 15,1 7 0-15,-1-10 0 0,1 3 8 0,-4-9-8 16,3 6 0-16,-3-6 0 0,0 0 12 0,0-4-2 16,-4 1 0-16,1-7 0 0,-1 4 6 0,-3-7 0 15,0 4 1-15,0-10 0 0,-4 9-4 0,1-9-1 16,-1-3 0-16,0-3 0 0,-3-1-3 0,0-2-1 15,-4-4 0-15,1-2 0 0,-1-4-8 0,0 3 0 0,0-3 9 16,1-6-9-16,3 3-8 0,-1-3-7 0,8 0-1 16,4-3 0-1,-1 0-184-15,11 3-36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5:01:13.64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14256 10732 864 0,'7'-10'76'0,"0"1"-60"0,-4 6-16 0,4-10 0 16,4 4 284-16,-4-4 53 0,4-2 11 0,-1 2 3 0,1-3-278 0,-1 1-55 16,-3-4-18-16,4 0 10 0,-7 3-10 0,-1 4 0 15,-3-4 9-15,0-3-9 0,-3 4 0 0,-4 5 9 16,-4 1-9-16,-3 0 0 0,0-1 8 0,-4 10-8 16,-7-6 0-16,4 12 0 0,-3-3 26 0,-1 10-2 15,-3-1 0-15,-1 4 0 0,-2 3 12 0,-1 6 3 16,0-3 0-16,0 9 0 0,1-3-5 0,2 1-1 15,1-1 0-15,0 6 0 0,7-9-19 0,0 4-4 16,3-4-1-16,4 3 0 0,3-3-9 0,1-6 0 16,6 6 9-16,4-3-9 0,0-6 0 0,7 2-8 15,4 1 0-15,-1-3 0 0,5-7 8 0,-1 7 0 16,3-7 0-16,1-5 0 0,0 2 0 0,3-3 9 16,-4-3-1-16,5 0-8 0,2 0 15 0,-3-3-4 0,-3-3-1 15,7-4 0-15,-4 1 18 0,-3-1 3 16,-4 1 1-16,3 0 0 0,-3-7-1 0,1 3 0 0,-5-2 0 0,-3-4 0 15,4 0 1-15,-4-6 0 0,0 6 0 16,0-6 0-16,0 0-13 0,4-6-3 0,-4-4 0 0,3-9 0 16,1 10 5-16,3-10 1 0,0-3 0 0,0-3 0 15,-3 3-22-15,3 3 8 0,-4 0-8 0,1 6 0 16,0 0 0-16,-1 4 0 0,-6 6 0 0,3-4 0 16,-4 10-20-16,1-3-1 0,-4 7-1 0,3 2 0 15,-6 0-34 1,3 7-6-16,0-4-2 0,0 4 0 0,0-7-29 0,-4 7-7 15,4 2 0-15,-3-2-658 0,3 6-131 0</inkml:trace>
  <inkml:trace contextRef="#ctx0" brushRef="#br0" timeOffset="502.84">15155 10365 2073 0,'0'0'184'0,"-3"-10"-147"0,3-5-29 0,0 5-8 16,0-8 117-16,3-1 23 0,1-6 4 0,-1 3 0 15,1-10-128-15,3 4-25 0,-3 0-6 0,-4-7-1 16,3 7 16-16,-3-6-9 0,0 9 9 0,-3-4-8 16,-1 4 8-16,0-3-10 0,-3 9 10 0,-3 0-10 15,3 4 19-15,-4-4 4 0,1 10 1 0,-1-1 0 16,0 1 6-16,1 2 2 0,-1-2 0 0,1 9 0 16,-1 0 0-16,1 9 0 0,-5-2 0 0,1 5 0 15,0 4-7-15,4 3-2 0,-8 9 0 0,7 3 0 16,-3 1-4-16,0 8-1 0,4-2 0 0,-1 6 0 15,0 3-8-15,4 3 0 0,-3-3 0 0,-1 7 0 16,1-1 0-16,3 0 0 0,-1 1 0 0,5-7 0 0,-8 6 0 16,8 0-11-16,-1-9 3 0,1-3 0 15,-1-10-5-15,4 4-1 0,-3-7 0 0,3-3 0 16,0 0-27-16,3-6-6 0,-3 0-1 16,0 0 0-16,4-10-24 0,-4 7-4 0,0-7-2 0,0-9 0 15,0 0-114 1,0 0-22-16,-14-9-5 0,3-1-1 0</inkml:trace>
  <inkml:trace contextRef="#ctx0" brushRef="#br0" timeOffset="662.99">14517 10606 2448 0,'-11'7'108'0,"8"-4"23"0,-4 3-105 0,7-6-26 0,-4 3 0 0,4 3 0 16,0 4 65-16,4-4 8 0,3-3 2 0,3 7 0 15,4-4-48-15,4-3-10 0,3-3-1 0,4 0-1 16,3 0 3-16,4 0 1 0,7-3 0 0,-1-3 0 15,5 3-19-15,-1-4 0 0,-3-2 0 0,3 3 0 32,-3-4-122-32,-4 7-22 0,-3-6-4 0,0 2-601 0,-4-2-121 0</inkml:trace>
  <inkml:trace contextRef="#ctx0" brushRef="#br0" timeOffset="1060.33">13522 11365 2073 0,'-7'0'184'0,"-4"0"-147"16,1 0-29-16,-1 0-8 0,4 6 99 0,0-2 18 15,0-4 4-15,3 9 1 0,4-9-110 0,0 0-23 16,0 0-4-16,0 0-1 0,0 0 33 0,11 6 7 16,7-6 0-16,6 10 1 0,8-10-9 0,10 0-1 15,4 0-1-15,7 0 0 0,7 0 28 0,0-7 6 16,4 4 0-16,10-3 1 0,7 3-25 0,4-3-6 0,6-4-1 0,-2 1 0 15,-1-1-6-15,0 1-2 16,11 0 0-16,-8 2 0 0,1-2-9 0,-4-1-12 0,-7 1 2 16,4 6 1-16,0-10 9 0,-4 4 0 0,0 6 8 15,-7-3-8 1,-7 2-120-16,-3-2-29 0,-4 3-6 0</inkml:trace>
  <inkml:trace contextRef="#ctx0" brushRef="#br0" timeOffset="2193.08">14291 12353 1220 0,'0'0'54'0,"0"0"11"0,0 0-52 0,0 0-13 0,0 0 0 0,0 0 0 16,0 0 89-16,0-6 15 0,4 3 4 0,-4-4 0 15,0-2-36-15,0-1-6 0,3 1-2 0,-6 0 0 16,-1-7-16-16,1 7-3 0,-1-10-1 0,-3 3 0 16,0 7-4-16,0-10-2 0,-4 9 0 0,-3-5 0 15,4 2-3-15,-5-2-1 0,5-4 0 0,-4 0 0 0,-4 3-22 16,0-3-12-16,-3 10 12 0,4 0-12 0,-5-1 16 16,1 4-3-16,0 6-1 0,4 0 0 15,-8 9 4-15,4 1 1 0,-4 5 0 0,0 4 0 16,1 6-2-16,-1 4-1 0,0-1 0 0,0 6 0 0,1 1-14 0,-1 2 8 15,4-2-8-15,0-1 0 0,7 1 12 0,3-7-4 16,8 10-8-16,-1-13 12 0,4 3 1 0,7-3 0 16,0-6 0-16,7 0 0 0,0 0-13 0,4-13-15 15,3 3 3-15,0-9 1 0,0 0 11 0,1-6 0 16,-1 3 0-16,4-7 0 0,-1-5 12 0,-3-4 0 16,8 0 1-16,-5 0 0 0,1-6 7 0,0-3 0 15,-1 0 1-15,-2-7 0 0,-1 1-1 0,-4-10-1 16,1 0 0-16,0 0 0 0,-1-9 9 0,4 6 3 15,-3-7 0-15,3 1 0 0,-7 0-14 0,4 0-2 16,-4 5-1-16,0-2 0 0,0-3 20 0,-3 6 4 0,3-3 1 16,-3 9 0-16,-1-3-23 0,1 10-4 15,-1 9 0-15,-3-4-1 0,0 11-11 0,-3 2-11 0,0 6 3 0,-1 1 0 32,-3 3-136-32,0 6-28 0,0 0-4 0</inkml:trace>
  <inkml:trace contextRef="#ctx0" brushRef="#br0" timeOffset="2884.41">14993 11980 2563 0,'0'0'113'0,"0"0"24"0,0 0-109 0,-7 6-28 16,0-3 0-16,0 4 0 0,3-4 68 0,-3 6 8 15,4 0 1-15,-1 7 1 0,-3 3-68 0,4 6-10 16,-4 0-9-16,-4 3 9 0,0 1-20 0,1 5 3 16,-8 1 1-16,4-4 0 15,-7 3-29-15,0 1-6 0,-4-7-1 0,0 3 0 16,4-9-3-16,-3 4-1 0,-1-8 0 0,4 1 0 0,3-3 35 0,-3 0 6 0,3-7 2 15,4-6-683 1,0-3-136-16</inkml:trace>
  <inkml:trace contextRef="#ctx0" brushRef="#br0" timeOffset="3043.73">14584 12080 1324 0,'0'0'118'0,"3"6"-94"0,1 4-24 0,6-1 0 16,5 7 308-16,2-4 56 0,4-2 12 0,8 6 3 15,-1 2-287-15,7 1-58 0,0 3-11 0,1 0-3 16,-1-3-20-16,4 3 0 0,-7-3 0 0,-1-1 0 16,1-8-80-1,3 9-20-15,-3-10-4 0,3-3-1018 0</inkml:trace>
  <inkml:trace contextRef="#ctx0" brushRef="#br0" timeOffset="3333.62">16037 11105 2833 0,'0'0'125'0,"0"0"27"0,0 0-122 0,0 0-30 0,0 0 0 0,0 0 0 15,7 9-13-15,4 1-9 0,3-4-2 0,0-3 0 32,0 7-22-32,4-1-5 0,3-3-1 0,0-3 0 15,7 4-19-15,4 2-4 0,0-9-1 0,0 0 0 16,3 6-25-16,-3-6-6 0,3-6-1 0,0 6 0 16,-3 6-20-16,-4-12-5 0,-3 6-1 0,0 0-348 0,-4 0-70 0</inkml:trace>
  <inkml:trace contextRef="#ctx0" brushRef="#br0" timeOffset="3505.97">15935 11478 1612 0,'0'0'144'16,"0"0"-116"-16,-4 10-28 0,4-7 0 0,4 6 216 0,3-3 38 15,0 4 7-15,7-1 2 16,0-9-271-16,4 10-55 0,3-10-10 0,-3 6-3 15,3-6-48-15,4 0-9 0,-1 0-3 0</inkml:trace>
  <inkml:trace contextRef="#ctx0" brushRef="#br0" timeOffset="4153.88">17455 10826 1652 0,'15'-6'73'0,"-8"-1"15"0,0 4-70 0,3-3-18 0,1 6 0 0,3-10 0 16,0 7 9-16,4-6-1 0,-4 3-8 0,0-4 12 16,0 1-24-16,4-1-6 0,-8 4-1 0,4-3 0 15,-3-1 19-15,0 7-12 0,-1-6 12 0,-3 3-10 16,-3-4 54-16,3 4 10 0,-4-4 2 0,1 1 1 16,-1 6 35-16,-3-3 8 0,-3-4 0 0,-1 1 1 15,1-1-1-15,-1 1-1 0,-3 3 0 0,-3-4 0 16,-1 1-35-16,-3 0-6 0,0 2-2 0,0 4 0 0,-4-3-38 15,-3 6-8-15,0 0-2 0,0 6 0 16,-1-3-8-16,1 4-11 0,4 8 3 0,-1-2 0 0,-3 2-4 16,0 1 0-16,-1 3 0 0,5 0 0 0,-4 0-6 15,3-1-2-15,0 1 0 0,4-3 0 0,0 3 20 16,4-1 9-16,-1-2-1 0,0 0 0 0,8-4-8 16,-4 7-11-16,3-3 3 0,4-7 0 0,0 7 8 0,4-3 0 15,3-4 0-15,0-3 0 0,0 4 0 0,4-1 0 16,6-3 0-16,1-3 0 0,-1-3 0 0,5 0 0 15,2 0 0-15,1-9 0 0,0 6 0 0,-1-10 0 16,1 4 0-16,3-4 0 0,1-2 0 0,-5 2 0 16,1-9 0-16,0 3 0 0,-4 1 24 0,0-8 6 15,-3 8 2-15,-1-11 0 0,1-5-32 0,-4 6 0 0,4-7 0 16,-4 1 0-16,-4-4 16 0,1 4-4 0,-1-4 0 16,1 4 0-16,-4-1 10 0,0 1 2 0,0 5 0 15,-3 1 0-15,-1 0 7 0,-3-4 1 0,0 11 1 0,-3-5 0 16,-4 1-15-16,3 7-3 0,-3-1-1 0,0 9 0 15,-4 4-14-15,1-3-15 0,-1-1 3 0,-3 10 1 32,4-3-132-32,-4 3-26 0,-1 3-6 0,5-3-972 0</inkml:trace>
  <inkml:trace contextRef="#ctx0" brushRef="#br0" timeOffset="5182.01">18750 10130 1519 0,'4'-16'67'0,"-1"10"14"0,-3-4-65 0,0 1-16 0,-3 0 0 0,3-1 0 16,-4-6 51-16,1 7 6 0,3 0 2 0,-4-4 0 16,1-3 25-16,-4 1 4 0,3 5 2 0,-3-8 0 15,0 8-19-15,0-9-4 0,3 4-1 0,1 2 0 16,-1-3-30-16,1 1-5 0,-1 2-2 0,1-3 0 15,3 1-5-15,0 5-2 0,-4 1 0 0,4 0 0 16,0-1-14-16,0 1-8 0,0 9 8 0,0 0-8 0,-7 0 17 0,0 0-1 16,-4 0 0-16,1 9 0 0,-1 1-3 0,-3 5-1 15,-3 4 0-15,2 6 0 0,1-3-12 0,-3 13 0 16,-1-1 0-16,4 4 0 0,0 2 32 16,-4 4 0-16,4-3 0 0,0 3 0 0,0 0-24 0,3 0-8 15,1-7 0-15,-1 7 0 0,0 0 9 0,4-9-9 16,-7 9 8-16,4-7-8 0,3 4 0 0,-4-10 8 15,1 4-8-15,-1-1 0 16,4-5-29-16,0-4-11 0,0-6-3 16,3-1 0-16,4-8-129 0,-3-1-25 15,3 1-6-15</inkml:trace>
  <inkml:trace contextRef="#ctx0" brushRef="#br0" timeOffset="5361.23">18112 10497 2977 0,'0'0'65'0,"0"0"14"0,0 0 2 0,0 0 3 0,10 0-67 0,4 0-17 0,4-7 0 0,0 7 0 15,3-3 0-15,0-3-9 0,4 3 1 0,-1-3 0 16,8-4 8-16,0 4 0 0,3-4 0 0,7 1 0 16,-3 0-28-1,7-4-3-15,-4-3-1 0,4 7 0 0,-3-7-98 0,-1 7-20 16,0-1-4-16,-6 4-592 0,-5 3-118 0</inkml:trace>
  <inkml:trace contextRef="#ctx0" brushRef="#br0" timeOffset="5711.76">17085 11356 1900 0,'-21'6'84'0,"14"-3"18"0,-4-3-82 0,1 6-20 0,3-2 0 0,7-4 0 15,0 0 176-15,0 0 30 0,10 0 6 0,1 6 2 31,3-3-195-31,4-3-39 0,6-3-8 0,8-3-2 0,3 2 40 0,8-5 8 0,13 3 2 0,8-7 0 16,6 1 1-16,4 2 1 0,0-2 0 0,4-4 0 16,7-3-22-16,3 4 9 0,7 2-9 0,-7-3 0 15,0 1 0-15,-7 2 0 0,4-3 0 0,0 7 0 32,-4 0-41-32,-7-1-9 0,-3 10-2 0,-11 0 0 0,-4-6-116 15,-7 12-24-15,-3-6-5 0</inkml:trace>
  <inkml:trace contextRef="#ctx0" brushRef="#br0" timeOffset="6453.9">17745 12293 403 0,'0'0'36'0,"-4"-3"-36"0,-3-3 0 0,4-3 0 0,-4-1 486 16,0 1 90-16,-1-1 19 0,1 1 3 16,0 0-520-16,4-7-104 0,-4 6-21 0,0 1-4 0,3 3 28 0,-6-4 6 15,3 1 1-15,-8 9 0 0,5-3 0 0,-4-3 0 16,-4 6 0-16,0 0 0 0,-6 6 16 16,3-3-8-16,-1 13 8 0,1-4 0 0,4 4 15 0,-1 3 9 15,0 0 3-15,1-4 0 0,3 4 10 0,-1-3 3 16,5 2 0-16,-1-2 0 0,4-3-40 0,4 6 0 15,-1-10 0-15,8 7 0 0,-1-7 0 16,4 7 0-16,0-7 0 0,7 1 8 16,1-1-35-16,-1 0-6 0,-4-9-2 0,8 10 0 15,0-10 11-15,3 0 3 0,-4 0 0 0,8-3 0 0,-4-4 12 0,0-2 9 16,4 0-12-16,-7-1 12 0,-1 1 8 0,1-7 9 16,0-3 2-16,-4 4 0 0,0-4 25 0,0 0 6 15,-3-6 1-15,-1-3 0 0,1 3 4 0,-1-7 1 0,1 1 0 16,-1-1 0-16,-2 1-20 0,2-7-3 0,-3 4-1 15,0-1 0-15,-3 4 0 0,3-3 0 0,-4-1 0 16,1 7 0-16,-1-7-32 0,1 7 0 0,-1-6 0 16,-3 9 0-16,0-4 0 0,0 11 0 0,-3-8 0 15,-1 8 0-15,1-1 0 0,-4 0 0 0,0-3 0 0,0 13 0 32,-4-4-35-32,1 4-13 0,-1 2-4 0,0 4-790 0,4 3-158 0</inkml:trace>
  <inkml:trace contextRef="#ctx0" brushRef="#br0" timeOffset="7066.51">18503 12096 1785 0,'0'0'159'0,"-7"-10"-127"16,0 4-32-16,0-3 0 0,0-1 185 0,0 1 31 16,3 6 7-16,1-7 1 15,3-2-224-15,-4 2-48 0,1 7-8 0,3-6-2 0,0 0 40 0,0 2 8 16,-4-2 2-16,1-1 0 0,3 10-3 0,-7-6 0 16,0 6 0-16,-4 0 0 0,-3 0 11 0,0 6 8 15,0 4-8-15,-4-1 11 0,0 10-11 0,-3-3 10 16,0 3-10-16,3 6 10 0,-3-3 22 0,-3 3 4 0,6 0 0 0,0 3 1 15,-3-3-20-15,7 3-4 0,3-9-1 16,1 6 0-16,3 0-12 0,7-6 0 0,0 0 0 0,3 0 0 16,1-4 0-16,6-5 0 0,5 5 0 0,2-11-10 15,1 5 2-15,3-3 0 0,4-6 0 0,3-6 0 16,4 3 8-16,3-3 11 0,-3-4-3 0,3 1 0 16,-3 3-8-16,-4-7 0 0,0-3 9 0,-7 4-9 15,1-4 0-15,-5 0 0 0,-3-2 0 0,-7-1 8 16,0 3 0-16,-3-3 0 0,-4 0 0 0,0 4 0 15,0-4 4-15,-4 6 2 0,-3-2 0 0,4-1 0 16,-1 13-14-16,-3-3 0 0,0-4 0 0,4 10 0 16,3 0 0-16,-7 0 0 0,0 10 0 0,-1-10 0 15,5 9-10-15,3 0 2 0,0 1 0 0,0 6 0 16,0-1-2-16,0-2 0 0,3 6 0 0,1 6 0 16,0-6 10-16,-1 6-12 0,1 0 12 0,3 0-12 0,-4 3 12 15,1-6 0-15,-4 9 0 0,3-2 0 0,1 5 0 0,-8-6 0 16,1 10 0-16,-1-4 0 0,4 1 0 0,-7 2 0 15,-3-2 0-15,-1 3 0 0,0-4 0 0,-3-6 8 16,0 4-8-16,0-4 11 0,-4 0 15 0,1-9 3 16,-4 6 1-16,-1-6 0 0,1 0-8 0,0-4-2 15,0-5 0-15,0-1 0 16,-4-3-67-16,0-6-13 0,-3-6-4 0,0-3-1080 16</inkml:trace>
  <inkml:trace contextRef="#ctx0" brushRef="#br0" timeOffset="7791.68">20175 10650 2142 0,'-7'0'47'0,"0"-3"9"0,4-9 3 0,-4 8 1 0,3-2-48 0,1 3-12 0,-1-3 0 0,1-4 0 31,3 10-47-31,-4-3-12 0,-3-3-2 0,3-3-1 16,-6 9 22-16,-1-10 4 0,1 10 0 0,-1-6 1 0,-3 3 35 0,0-4 0 0,0 7 0 0,-4 0 0 15,1 0 48-15,-5 7 17 0,5-4 3 0,-1 3 1 16,0 4 3-16,1 8 0 0,-1 1 0 0,1-3 0 16,-1 12-16-16,-3-3-4 0,3 0 0 0,0-3 0 15,1 3-41-15,-1 0-11 0,4-3 0 0,3 3 0 31,-3 0-28-31,7 4-7 0,0-10-1 0,0 6-1 16,4-7 4-16,3-2 1 0,0-3 0 0,7 2 0 0,3-5 32 0,1-1 0 0,7-9 0 0,-1 0 0 16,-3-3 16-16,7-6-2 0,4-7-1 0,0 0 0 15,3 4-1-15,0-13 0 0,0 6 0 0,4-6 0 16,0-4-12-16,0 1 0 0,-8-3 0 0,1-7 0 16,0 1 0-16,0-4 0 0,-4 0 0 0,0-3 9 15,-7 0 7-15,7-6 0 0,-3 3 1 0,-1 3 0 16,-2 0 11-16,-1 0 3 0,0-3 0 0,0-3 0 0,-4 13-7 0,1-7-2 15,-4 6 0-15,-3 4 0 0,3-1 11 0,-7 7 3 16,0 3 0-16,0 3 0 16,-4 0-64-16,1 9-13 0,-1 7-3 0,-3-3-739 15,0 5-148-15</inkml:trace>
  <inkml:trace contextRef="#ctx0" brushRef="#br0" timeOffset="8422.93">20913 10428 403 0,'0'0'36'0,"0"-10"-36"0,-4 1 0 0,1 3 0 16,-1-4 505-16,-3 1 95 0,4 6 18 0,-1-4 4 31,-3 4-558-31,0-3-112 0,-7 6-23 0,3 6-4 0,-6-3 44 0,-1-3 9 0,-3 10 2 0,-4-1 0 16,0 1-25-16,-3 5-5 15,3 1-1-15,-3 3 0 0,0 0 37 0,0 6 14 0,0-3-11 0,3 3 11 16,4 3 36-16,3-3 12 0,4 0 4 0,0-6 0 16,3 9-22-16,8-9-4 0,-4 3-1 0,7-3 0 0,0-7-25 15,7 4 0-15,-4-7 0 0,8 7 0 0,-1-13 11 16,5 6 0-16,-1-2 0 0,3-4 0 0,4-3-11 15,1-3 0-15,2-4 0 0,-3-2 0 0,4 0 0 16,3-1-12-16,-3-5 4 0,0 2 8 0,-4-3-10 16,0-2 10-16,0-8 0 0,-3 5-9 0,-4-5 9 0,0 1 0 15,0 0 0-15,-7 3 0 0,4-3 24 0,-1 0 6 16,-2 6 2-16,-5 1 0 0,4 8-20 0,-3-6-3 16,-1 7-1-16,1 0 0 0,-4 5 16 0,3-2 4 15,-3 6 0-15,0 0 0 0,0 0-28 0,0 0 0 16,0 0 0-16,0 0 0 0,0 0 0 0,0 0 12 15,0 0 0-15,0 0 0 0,0 0 6 0,-7 10 2 16,4-1 0-16,3 0 0 0,-4 7-10 16,-3 0-2-16,7 3 0 0,-3-1 0 0,3 1-8 0,0 9 0 15,0-9 0-15,0 6 0 0,3 0 0 0,1 4 0 16,-1-4 0-16,1 0 0 0,-1-3 0 0,4 3 0 0,-3-6 0 16,3-1 0-16,-4 1 0 0,4 6 0 0,0-6 0 0,-3-3 0 15,-1 3 0-15,1 0 0 0,0-4 0 0,-4 4 0 16,-4 0 0-16,4 0 8 0,0 3-8 0,-4-10 8 15,-3 7-8-15,0-3 0 0,0-1 0 0,-3-5-11 32,-4 2-49-32,-4-5-9 0,-7 2-3 0,-3 0 0 15,-7 1-90-15,-4-10-18 0,0 9-4 0,-3-3-737 0</inkml:trace>
  <inkml:trace contextRef="#ctx0" brushRef="#br0" timeOffset="8808.65">19166 11447 2300 0,'0'0'102'0,"0"0"21"0,0 0-99 0,11 0-24 0,3 0 0 0,4 0 0 16,3 0 30-16,7 0 1 0,-3-3 0 0,10 3 0 16,4-7-2-16,10 7 0 0,4-3 0 0,7-3 0 15,4 6-9-15,3-3-1 0,0-3-1 0,0-4 0 16,7 10 16-16,3-9 3 0,5 9 1 0,-1-10 0 15,-4 4-21-15,-3 3-4 0,-3-7-1 0,3 4 0 16,-3-3-12-16,-1 6-16 0,8-4 3 0,-11-2 1 31,-4 3-42-31,-6 6-8 0,-8-3-2 0,-3 3 0 0,0 0-144 0,-11 0-28 16,-3 0-7-16,-4 3-1 0</inkml:trace>
  <inkml:trace contextRef="#ctx0" brushRef="#br0" timeOffset="9382.64">19974 12155 1324 0,'0'0'59'0,"0"0"12"0,0 0-57 0,0-6-14 0,0-3 0 0,0-7 0 16,4 7 216-16,3-1 41 0,0-9 8 0,0 4 2 15,-3 2-220-15,3-2-47 0,-4-4 0 0,1 0-10 16,-4 3 10-16,0-3 0 0,-4 10 0 0,-3-7 0 15,0 7 0-15,0 0 0 0,-7 5 0 0,-4-2 0 16,4 6 12-16,-4 10 7 0,-3-1 1 0,-3 7 1 16,-1-4 3-16,0 13 0 0,-3 3 0 0,-4 4 0 15,-3-4-4-15,7 10 0 0,-1-4 0 0,1 4 0 16,4-4-20-16,6 1 0 0,0-1 0 0,8-6 0 16,-1 1-16-16,8-4-4 0,-1 0 0 0,8-6-1 15,3-10-8 1,0 7-2-16,3-7 0 0,4 1 0 0,4-7 15 0,3-3 4 0,4-3 0 15,-4-4 0-15,4-2 20 0,-1 0 4 0,1-7 0 0,-4-3 1 16,0 0 31-16,1-6 7 0,-5 3 1 0,-3-9 0 16,1 3-23-16,-5-7-4 0,1 1-1 0,-4 2 0 0,0-9 23 15,-4 4 4-15,1 2 1 0,-4-2 0 16,3 2-32-16,-3-2-7 0,-3 2-1 0,3 1 0 0,0-4-3 16,0 3-1-16,-4 7 0 0,4-6 0 0,-3 9-8 0,3 6-11 15,-4 0 3-15,4 0 0 0,-7 4 8 0,7 2-8 16,-3 0 8-16,-1 4-8 15,-3 6-45-15,0-3-9 0,0 12-2 0,0-3-724 0,3-3-144 16</inkml:trace>
  <inkml:trace contextRef="#ctx0" brushRef="#br0" timeOffset="9692.04">20902 11767 3178 0,'0'0'70'0,"-10"0"14"0,-1 6 4 0,-3-3 1 0,0 6-71 0,-7-2-18 0,-1 8 0 0,1-2 0 15,0 3-40-15,3 2-11 0,1 1-2 0,-4 0-1 0,3 0 38 0,0 6 7 16,-3 0 9-16,4 3-13 0,-1 0-3 0,0-2 0 15,1 8 0-15,2-6 0 0,-2 0 16 0,-1 7 16 16,1-7-3-16,-1 7-1 0,0-10-12 16,1 3 0-16,-1-9 0 0,4 6 0 15,-4 0-33-15,1-12-13 0,3 2-2 0,3 1-1 16,0-7-114-16,1-6-22 0,-1 4-5 0</inkml:trace>
  <inkml:trace contextRef="#ctx0" brushRef="#br0" timeOffset="9857.1">20242 11999 3056 0,'0'0'136'0,"4"6"27"0,3 3-131 0,0 1-32 0,7 9 0 0,4-1 0 15,3 1 39-15,4 6 1 0,-1-6 0 0,8 6 0 16,7-6-13-16,3 6-3 0,8-6 0 0,6 6 0 16,4-3-24-16,0 3-12 0,0-6 0 0,0-4 1 31,3 1-160-31,-3-3-32 0,7-4-6 0</inkml:trace>
  <inkml:trace contextRef="#ctx0" brushRef="#br0" timeOffset="15785.74">22631 4090 2278 0,'0'0'101'0,"-4"0"21"0,-6-6-98 0,3 6-24 0,-4 6 0 0,7-6 0 16,-3 0 27-16,-3 3 0 0,3 10 0 0,0-10 0 16,3 3 1-16,4 4 0 0,-7-7 0 0,7 6 0 15,0 10-28-15,7-6 0 0,0 8 0 0,0-5 0 16,-3 0 25-16,6-4 10 0,8 13 1 0,-4-6 1 16,0 10 3-16,0-4 1 0,4-7 0 0,0 8 0 15,-1-8-23-15,1 11-5 0,-4-14-1 0,4 4 0 16,-1 0-12-16,-3 0 8 0,-3-4-8 0,0 4 0 15,3-3 0-15,-4-7 0 0,-3 7-8 0,-3-4 8 16,-1-5-43-16,-3 2-1 0,0-9-1 16,0 0 0-16,0 0-147 0,0 0-30 0,0 0-6 0,0 0 0 15</inkml:trace>
  <inkml:trace contextRef="#ctx0" brushRef="#br0" timeOffset="16102.54">23269 3977 1094 0,'0'0'97'0,"0"0"-77"0,0-3-20 0,0 3 0 16,0 0 208-16,0 0 39 0,0 0 7 15,0 0 2-15,0 0-185 0,-3 3-37 0,-1 10-7 0,-3-4-2 16,-3 4 28-16,-5 2 6 0,-2 4 1 0,3 9 0 15,-7 4-12-15,-1-1-1 0,-6 13-1 0,3 0 0 16,-6 3-26-16,-1 3-6 0,-3-3-1 0,-1 7 0 16,-2-11 31-16,6 11 5 0,4-1 2 0,-1-6 0 15,1 6-41-15,3 1-10 0,8-4 0 0,3-3 0 16,-4 3 0-16,0-6 0 0,4-3 0 0,0 3 0 16,4 0-13-16,-1-10-5 0,-3 4-1 0,3-4 0 15,1 1-110 1,3-7-23-16,-4 0-4 0</inkml:trace>
  <inkml:trace contextRef="#ctx0" brushRef="#br0" timeOffset="16492.4">23576 4272 2127 0,'0'0'94'0,"0"0"20"0,0 0-91 0,0 0-23 0,0 0 0 0,0 0 0 16,0 0 48-16,0 0 4 0,0 0 2 0,0 0 0 15,0 0 18-15,7 0 3 0,-7 0 1 0,11 0 0 16,-4-3-34-16,3-3-6 0,-3 6-2 0,8 0 0 16,-5 0-18-16,8-4-3 0,-1 4-1 0,5-6 0 15,-1 6 4-15,7 0 0 0,0-3 0 0,4 3 0 16,0-6-16-16,-1 3 0 0,1-4 0 0,0 7 0 16,0-3 0-16,-1-3 0 0,-2 6 0 0,-1-3 0 31,-7 3-82-31,4-13-10 0,-4 10-1 0,4 3-1 0,-8-9-80 0,4 2-16 15,1-2-3-15</inkml:trace>
  <inkml:trace contextRef="#ctx0" brushRef="#br0" timeOffset="16829.91">23587 4476 1922 0,'0'0'85'0,"0"0"18"0,0 0-83 0,0 0-20 0,0 0 0 0,0 0 0 15,0 0 72-15,7 0 11 0,0-3 1 0,0 3 1 16,3 0-2-16,1 3-1 0,0-3 0 0,3 6 0 16,0-6-54-16,4 3-12 0,-1-3-1 0,4 0-1 15,-3 0-14-15,7 7 0 0,-1-7 0 0,1 0 0 32,-4 0-21-32,0 0-7 0,1 0-2 0,-1-7-714 0,0 7-144 0</inkml:trace>
  <inkml:trace contextRef="#ctx0" brushRef="#br0" timeOffset="17391.79">25347 3485 2073 0,'4'0'184'0,"-4"-9"-147"0,0 9-29 0,3-10-8 16,1 4 66-16,-4 3 12 0,3-7 2 0,1 4 1 16,-1-3-21-16,-3-1-5 0,0 1-1 0,0 6 0 15,-3-13-36-15,-1 10-7 0,1-4-2 0,-4 1 0 16,3 0-9-16,-3-1 0 0,-4 1-10 0,4-1 10 16,-3 4-9-16,-1-13 9 0,-3 10-8 0,4 6 8 15,-1-13 0-15,0 16 0 0,1-9 0 0,-1 2 0 16,-3 7 0-16,0 0 16 0,0 7-4 0,0-4-1 15,-4 3-3-15,4 3 0 0,-4 1 0 0,-3-1 0 16,0 10-8-16,0-3 0 0,3 3 0 0,-6 6 0 16,-1 0 0-16,0 3 0 0,-3 6 9 0,3 4-9 15,-3-3 0-15,3 2 0 0,1 7-12 0,2 3 4 16,1 6 8-16,4-9 0 0,-1 10 0 0,4-4 0 0,0-9 0 0,3 9 0 16,1-6 0-16,6 3 0 0,-6 3 0 15,6-13 0-15,0 10 0 0,1-12 0 0,-1 3 0 0,4-4 0 16,-3 1 0-16,3-7-8 15,0 0-20-15,3-3-4 0,-3 0-1 16,4-9 0-16,-1-4-170 0,1 7-33 0</inkml:trace>
  <inkml:trace contextRef="#ctx0" brushRef="#br0" timeOffset="17668.5">24483 4090 2412 0,'-7'-9'107'0,"7"9"21"0,0 0-102 0,0 0-26 0,0 0 0 0,0 0 0 16,0 0 28-16,14-7 1 0,0 7 0 0,0 0 0 16,4 0 6-16,-1-9 1 0,1 9 0 0,0 0 0 15,3 0-13-15,0 0-3 0,0 0 0 0,0 0 0 16,4 0-32-16,0 0-6 0,-4 0-2 0,7 0 0 15,0 0 5-15,4-3 1 0,0-3 0 0,0-4 0 16,3 4-30-16,-3 6-5 16,3-9-2-16,-3-1 0 15,-1 7-182-15,1-3-37 0,21-13-7 0,-14 0-2 0</inkml:trace>
  <inkml:trace contextRef="#ctx0" brushRef="#br0" timeOffset="18129.84">26233 3011 1987 0,'0'0'88'0,"0"0"18"0,0 0-85 0,0 0-21 0,3-3 0 0,-3 3 0 15,0 0 48-15,0 0 6 0,0 0 1 0,0 0 0 16,0 0-5-16,0 0-1 0,0 0 0 0,0 0 0 16,-7 3-11-16,0 7-2 0,-7 6-1 0,0-4 0 15,-4 13-19-15,-3 0-3 0,3 3-1 0,-6 7 0 16,-5-7 13-16,-2 16 3 0,-1 0 0 0,-3 3 0 15,-4-3-4-15,4 9 0 0,-4-3 0 0,0 4 0 16,0 2-24-16,4 4 0 0,-4-4 0 0,4 7 0 16,-1-10 15-16,8 7-3 0,0-4 0 0,3 4 0 15,1-10-12-15,-1 3 9 0,11 1-9 0,-4 5 8 16,8-12-8-16,-1 7 0 0,4-4 0 0,3-3 0 0,4-10 0 16,0 7 0-16,4-3-12 0,3-3 12 15,4-4-44-15,-4 1 0 0,7-4-1 16,0-6 0-16,0 3-32 0,0-9-7 15,4 6 0-15,3-6-1 0,0-10-119 0,0 4-24 0,0-4-5 16,1-5-1-16</inkml:trace>
  <inkml:trace contextRef="#ctx0" brushRef="#br0" timeOffset="18776.08">26561 3974 1555 0,'0'0'138'0,"0"-9"-110"0,0 2-28 0,0-2 0 15,-4 0 94-15,1 5 14 0,3-2 2 0,-7 0 1 16,-1-3-22-16,-2 9-4 0,-1-4-1 0,-3-2 0 16,-3 6-34-16,-1 6-7 0,0-2-2 0,-3 5 0 15,0-3-23-15,-4 0-5 0,1 4-1 0,-5 2 0 16,-2-2 0-16,2-1-1 0,-2 13 0 0,-1-9 0 15,0 6-11-15,0-4 12 0,4 4-12 0,0 6 12 16,3-9 14-16,4 3 3 0,3-1 1 0,4-5 0 16,4 9-3-16,6-10-1 0,1 4 0 0,6-6 0 15,1-1-17-15,6 0-9 0,1 1 10 0,3-4-10 16,4-3 8-16,3-3-8 0,0 0 0 0,4 0 9 16,3 0-9-16,0-9-11 0,4 6 3 0,-4-4 0 0,0-2 8 15,1-7 14-15,-1 7-3 0,0-10-1 0,-3 10-10 0,-4-7 0 16,4 7 0-16,-8-4 0 0,1-3 0 0,-4 7 8 15,4-7-8-15,-8 13 8 0,-3-13-8 0,0 7 0 16,-3 0 0-16,3 6 0 0,-7 3 8 0,0 0 0 16,0 0 0-16,0 0 0 0,0 0-8 0,-11-7 10 15,4 7-10-15,-3 0 10 0,3 7-10 0,0-4 0 16,-4 6 9-16,4 0-9 0,0-2 0 0,3 2 0 16,-3 1 0-16,4-1-8 0,-4 0 8 0,0 7 11 15,3-3-3-15,1 2 0 0,-1 1-8 0,0 3-11 16,4 0 3-16,0 6 0 0,0-3 8 0,4 3 0 0,0 3 0 15,-1-3 0-15,4 10 0 0,4-7 0 0,-4 0 0 16,3 3 0-16,-3 1 0 0,4-1 0 0,0-3 0 16,-1 7 0-16,-3-4 0 0,0 4 0 0,4-10 0 0,-4 3 0 15,3 0 0-15,1 7 0 0,-7-10-8 16,3 3 8-16,-4-3 13 0,1 3 8 0,-8-3 2 0,1-6 0 16,-1 6-3-16,-3-12 0 0,-4 9 0 0,-3 0 0 15,0-7-20-15,-3 4-8 0,-8 0 0 0,4 0 0 16,-4 3-8-16,-3 0-2 0,-7-7 0 0,-1 10 0 31,-6-3-51-31,3-6-11 0,0 0-1 0,1-7-1 0,2-6-74 16,5-3-16-16,-1-3-2 0</inkml:trace>
  <inkml:trace contextRef="#ctx0" brushRef="#br0" timeOffset="19142.05">27414 3476 1962 0,'0'0'87'0,"-7"0"17"0,0 0-83 0,7 0-21 16,0 0 0-16,-3 0 0 0,-4 0 41 0,0 0 4 15,0 0 1-15,0 0 0 0,-4 6 18 0,4-3 3 0,-4 6 1 0,1-9 0 16,-1 16-23-16,-3 0-4 0,-7 3-1 0,3 2 0 16,-3 5-22-16,0 8-5 0,0-6-1 0,-4 10 0 15,7 3 2-15,-6 3 0 0,-1-1 0 0,0-2 0 16,1 9-14-16,2-3 9 0,1-3-9 0,4 0 8 16,-1 0-8-16,7-6 0 0,1 6-12 15,3-7 12-15,0 4 0 0,3-6 0 0,1 2 0 0,6-12 0 16,-3 4 0-16,4-4-20 0,3-3 3 0,3-4 1 31,1 4-37-31,3-9-7 0,4 3-2 0,3-4-659 0,4-6-132 0</inkml:trace>
  <inkml:trace contextRef="#ctx0" brushRef="#br0" timeOffset="19411.36">27771 3893 1879 0,'0'0'41'0,"-7"3"9"0,-7 6 2 0,-4 1 0 0,0-1-41 0,-6 7-11 16,-1-7 0-16,-3 7 0 0,-1-4 75 0,1 4 13 16,3 3 2-16,-3 0 1 0,4 6-55 0,-1-7-12 15,0 14-1-15,0-10-1 0,8 6-22 0,-8-3 0 16,0 0 0-16,4 0 0 0,0-3-9 0,0 3-7 15,3-6 0-15,1 0-1 16,-1 3-34-16,0-10-6 0,1-2-2 0,3-1 0 16,3 1-103-16,0-1-21 0,-10-9-4 0,4 0-1 0</inkml:trace>
  <inkml:trace contextRef="#ctx0" brushRef="#br0" timeOffset="19601.18">27280 3984 1555 0,'0'0'68'0,"0"0"16"0,0 0-68 0,11 6-16 0,-1-3 0 0,1 13 0 16,3-7 172-16,-3 4 30 0,3 2 6 0,0 1 2 16,0-4-141-16,4 7-28 0,-4 6-5 0,3-6-2 15,1 6-15-15,-4 3-3 0,0-12-1 0,4 12 0 16,0-9-23-16,-4 6-5 0,-4-6-1 0,4 6 0 16,1-9-12-16,-5-4-2 0,8 4-1 0,-8-3 0 15,-3-4-141-15,4-3-28 0,-4 4-6 16</inkml:trace>
  <inkml:trace contextRef="#ctx0" brushRef="#br0" timeOffset="19946.5">27795 3563 2127 0,'0'0'94'0,"0"0"20"0,0 0-91 0,0 10-23 0,0-1 0 0,4 1 0 16,-1-1 16-16,4 0-2 0,-3 7 0 0,7 0 0 16,-4-4 19-16,3 7 4 0,1 0 1 0,-1 6 0 15,1 0-18-15,3 3-3 0,0-3-1 0,4 4 0 16,-4 5-4-16,4-9 0 0,3 3-1 0,0 1 0 15,0-4-11-15,0 3 0 0,0 0 0 0,1-3 0 16,-5 3 20-16,1-2-2 0,-8 2 0 0,1 0 0 16,-4-3-18-16,0 0 0 0,-7 3 0 0,0 1 0 31,-3-4-20-31,-4 9-12 0,0-15-1 0,-4 9-1 0,-3-3-19 0,-4 4-4 16,4-14-1-16,-4 4-934 0</inkml:trace>
  <inkml:trace contextRef="#ctx0" brushRef="#br0" timeOffset="20397.25">27771 3065 2091 0,'0'0'46'0,"0"0"10"0,0 0 1 0,0 0 2 0,0 0-47 0,0 0-12 0,7 0 0 0,0 6 0 16,3-3 90-16,-3 7 16 0,4-10 3 0,0 9 1 15,-1-3-62-15,4-3-13 0,-3 13-3 0,3-7 0 16,4 10 7-16,-1-3 1 0,4 3 0 0,4 0 0 15,3 9-23-15,8-3-4 0,9 9-1 0,1 4 0 16,-3-3-12-16,-1-1 0 0,7 10 0 0,-3 3 0 16,-3 3 0-16,-5-3 0 0,-2 0 0 0,-1 6 0 15,0-2 38-15,-3-4 5 0,0-3 1 0,-1 0 0 16,1-7-21-16,-4 7-4 0,-3-3-1 0,-4 0 0 16,-7 2-6-16,-3-2 0 0,-4 0-1 0,-3 9 0 15,-4-12-11-15,-4 6 0 0,-3-7 0 0,-4 4 8 16,-6-3-8-16,-1-4 10 0,-3 1-10 0,-4 2 10 15,-3-2-27-15,0-1-6 0,0 4-1 0,-8 0 0 16,-2-4-137-16,-8 4-28 16,-7-4-6-16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3T18:45:53.25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25404 10735 979 0,'-4'0'87'0,"-3"0"-70"0,3 0-17 0,4 0 0 15,-7-3 248-15,4-3 47 0,-1 3 9 0,4-7 1 16,0 1-219-16,0 6-44 0,0-7-9 0,4 1-1 16,-1 0 15-16,1-4 3 0,-1 4 1 0,1-4 0 15,-4 1-19-15,3-4-3 0,-3 3-1 0,-3-5 0 0,3 5 9 16,-4 4 2-16,1-4 0 0,-4 4 0 0,-4-1-3 0,1 1 0 16,-4 6 0-16,-4 3 0 0,0 0-28 0,-6 12-8 15,-5-2 0-15,1 2 0 0,-4 7 0 0,-3 3-12 16,0 0 4-16,0 0 0 0,3 6-4 0,0 0-1 15,0-3 0-15,8 4 0 0,2-4 13 0,5 3 0 16,-1-3 0-16,8-3 0 0,-5 0-9 0,8 3 1 16,4-9 0-16,-1 6 0 0,4-7-2 15,4 1 0-15,3-7 0 0,4 1 0 0,-1-7 10 0,1 3 0 16,6-6 0-16,1-6-8 0,0 3 8 0,3-7 9 16,0 1-1-16,4-7-8 0,-1-2 24 0,1-1-1 15,0-3-1-15,-1 0 0 0,1 0 10 0,-4-6 3 16,0 3 0-16,4-7 0 0,-4-5 3 0,4 2 1 15,-4-6 0-15,0 4 0 0,1-10-17 0,-1 3-3 0,3 0-1 0,-2-6 0 16,-1 9-5-16,0-6-1 0,-7 0 0 0,4 3 0 16,-1-9-2-16,-6 12-1 0,-1-3 0 0,-3 3 0 15,-3-3-1-15,0 13 0 0,3-4 0 0,-7 4 0 16,0 3-8-16,0-4 0 0,0 7 0 0,0 3 0 16,0-6 0-16,-4 9-14 0,1-3 5 0,3 10 1 31,-4-7-22-31,-3 7-4 0,3-1-1 0,-6 7 0 15,3 3-168-15,-4 3-33 0,1 0-8 0</inkml:trace>
  <inkml:trace contextRef="#ctx0" brushRef="#br0" timeOffset="428.63">26331 10008 1724 0,'0'0'76'0,"0"-10"16"0,0-2-73 0,0-1-19 16,4-5 0-16,-1 5 0 0,-3-6 32 0,4-3 4 15,-1 3 0-15,1-3 0 0,-4 7 60 0,0-10 12 0,0 3 2 0,0 9 1 16,-4-6-31-16,1-3-5 0,-1 10-2 15,1-7 0-15,-4 10-13 0,0 2-4 0,0-8 0 16,0 15 0-16,-4-3-32 0,0 3-6 0,1 3-2 0,-4 6 0 16,-4 1-16-16,1 2 0 0,-5 7 0 0,-2 3-9 15,-5 0 9-15,5 9 8 0,-1 1-8 16,-3 5 11-16,0 1 5 0,3 3 2 16,0 9 0-16,4-6 0 0,0 9 8 0,3-3 2 0,1-3 0 0,2 3 0 15,1 4-28-15,4-1 0 0,3 0 0 0,0 1 0 16,-4 5 0-16,8-6 0 0,-1-2 0 0,1-4 0 15,-1-7-9-15,0 1-7 0,4-6-2 16,0 2 0-16,0-5-2 0,4-7 0 0,0 3 0 0,-1-6 0 16,4-6-27-1,-3 2-5-15,-1 1-2 0,1-9 0 0,3-7-168 16,-4 6-34-16,-3-9-6 0,0 0-2 0</inkml:trace>
  <inkml:trace contextRef="#ctx0" brushRef="#br0" timeOffset="670.75">25718 10491 3052 0,'0'0'68'0,"-8"0"13"0,-2 0 3 0,6-3 1 0,4 3-68 0,0 0-17 16,0 0 0-16,0 0 0 0,0 0 0 0,0 0 0 15,7 0 8-15,8-7-8 0,2 7 15 0,4 0-1 16,4-3 0-16,3-3 0 0,4 6 2 0,7-9 1 15,7 9 0-15,0-7 0 0,3 1-17 0,0-3 0 16,1 5 0-16,-8-2 0 16,-3 3-46-16,-4-6-13 0,0 6-2 0,-6-4-1 15,-5 7-137-15,1 0-27 0,-4-3-6 0</inkml:trace>
  <inkml:trace contextRef="#ctx0" brushRef="#br0" timeOffset="1069.83">24253 11369 3099 0,'11'-3'68'0,"0"-4"15"0,3 7 2 0,14-6 2 0,7 0-70 0,18-4-17 15,7 1 0-15,7 3 0 0,4-4 0 0,10-5-9 16,4 2 1-16,10 4 0 0,0-4 8 0,0 1 0 15,1-1 0-15,2-3 0 0,5 4-13 0,-5 2-1 16,1-2 0-16,-4 3 0 0,-3-4 14 0,-4 4 0 0,1-1 0 16,-5 1-9-1,-6 6-30-15,-8-4-5 0,-3 7-2 0,-7-3 0 16,-7 3-116-16,0-3-23 0,-7-3-5 0,-4 6-539 16,-3 0-108-16</inkml:trace>
  <inkml:trace contextRef="#ctx0" brushRef="#br0" timeOffset="1843.02">25407 12319 2163 0,'0'0'48'0,"0"0"9"0,0 0 3 0,0-3 0 0,-7-3-48 0,7 2-12 0,-4 1 0 0,4-3 0 16,0-3 38-16,0 2 5 0,0-8 1 0,0 5 0 16,4-2-27-16,-4 2-5 0,4-2 0 0,-1 2-1 15,1-2-11-15,-4-1 0 0,3-2 0 0,-3 8 0 16,-3-8 23-16,-1 5 12 0,1 7 2 0,-1-6 1 15,-3-1-5-15,-4 7-1 0,1-6 0 0,-1-1 0 16,-3 7 10-16,0-6 2 0,0-1 0 0,-4 7 0 16,-3-3-34-16,0-3-10 0,0 9 0 0,-4 0 0 15,-7-4 12-15,8 8-12 0,-5 2 12 0,1-3-12 16,3 6 16-16,1 4-3 0,3 6-1 0,-1 0 0 16,1-4-12-16,4 13-10 0,3-6 2 0,-1 10 0 15,-2-1-7-15,6 0-1 0,1 1 0 0,3-1 0 16,-1-6-14-16,1 3-3 15,4-2-1-15,-1 2 0 0,4-6 24 0,4 0 10 0,-4 0-8 0,3-4 8 0,4 1 0 16,1-6 0-16,2-1 12 0,1-2-4 0,-4-1 7 16,7-6 1-16,4-3 1 0,-1 0 0 0,1-3 7 15,-1-6 2-15,1-1 0 0,3 1 0 0,4-4 14 16,-4-5 4-16,0-4 0 0,0 6 0 0,-3-6-26 0,0-6-5 16,3-4-1-16,-7 1 0 0,4-3 7 0,-1-4 1 15,-3-9 0-15,4 0 0 0,-4 0 3 0,0-3 1 16,4 6 0-16,-4-6 0 0,0 9-3 0,0-3 0 15,-3 3 0-15,-4-3 0 0,0 3-2 0,0 7-1 16,-4-7 0-16,1 7 0 0,-8-4-8 0,4 4-2 16,-3 2 0-16,-4 1 0 0,7 6-8 0,-4-3 0 15,1 9 0-15,-1-3 0 0,1 0-24 0,-1 3 2 0,4 3 1 16,-3-2 0 0,-1 8-22-16,1-2-4 0,3-1-1 0,0-3 0 15,0 4-107-15,3 2-21 0,1 1-5 0,3 3-616 0,-4-1-123 0</inkml:trace>
  <inkml:trace contextRef="#ctx0" brushRef="#br0" timeOffset="2473.21">26420 11874 2948 0,'-8'12'65'0,"5"-6"14"0,-4-2 2 0,0 5 1 0,-4-6-66 0,-3 7-16 0,4 5 0 0,-5 1 0 15,5-4-22-15,-4 7-8 0,-7 3-2 0,3 6 0 0,0-2 32 0,-3-5 0 16,-4 8 0-16,1-1 0 0,-4-3 0 0,-1 3 12 16,-2-3-1-16,-5 7 0 0,1-1 8 0,-4 0 1 15,4 1 1-15,0-4 0 0,3-3-21 0,0 3 0 16,0-3 0-16,4-3 0 16,0 0-21-16,3-3-9 0,1-6-2 0,6 2 0 15,4-8-155-15,0 2-31 0,3-9-6 0</inkml:trace>
  <inkml:trace contextRef="#ctx0" brushRef="#br0" timeOffset="2675.46">25760 11958 1785 0,'0'0'159'0,"3"13"-127"0,1-4-32 0,-4 1 0 15,3-1 393-15,1 4 73 0,7 9 14 0,3 6 4 16,3 3-388-16,1 4-78 0,3 2-18 0,7 1 0 15,1 3-14-15,2-4-5 0,5-2-1 0,2-1 0 16,1 4 5-16,0-4 1 0,0 1 0 0,-4-4 0 31,0 1-73-31,-3-1-14 0,-4 0-3 0,1-2-841 0,-5 2-168 16</inkml:trace>
  <inkml:trace contextRef="#ctx0" brushRef="#br0" timeOffset="8572.92">27386 11049 518 0,'0'0'46'0,"-7"3"-37"0,4-3-9 0,3 0 0 16,0 0 461-16,0 0 91 0,0 0 17 0,0 0 4 15,10-3-429-15,1-3-85 0,3 3-18 0,0-1-3 16,4-2-25-16,-1-3-5 0,8 9 0 0,-4-10-8 15,4 10 21-15,3-3-2 0,7 0-1 0,-3-3 0 0,0 6-1 16,0 0 0-16,-1 0 0 0,-2 0 0 0,-1 6-17 0,-4-3 0 16,1-3-11-16,-4 3 11 0,0-3-26 0,-6 0 2 15,2 7 0-15,-3-4 0 16,4-3-41-16,-4 0-8 0,0 0-2 0,0 0 0 16,0 0-128-16,1 0-25 0,-1 0-6 0</inkml:trace>
  <inkml:trace contextRef="#ctx0" brushRef="#br0" timeOffset="8889.27">27333 11359 1209 0,'0'0'53'0,"0"0"12"0,0 0-52 0,0 0-13 0,0 0 0 0,0 0 0 16,7-3 338-16,0 0 65 0,4-3 13 0,3 6 2 16,-3-3-322-16,6-4-65 0,1 7-13 0,0 0-2 15,3-3-1-15,3 3 0 0,5 0 0 0,-1-6 0 16,11 6-5-16,-1 0-1 0,1 0 0 0,0 0 0 15,3 0-19-15,-6 0-4 0,-1 6-1 0,-3-6 0 16,-4 0-112-16,-3 3-22 0,-8-3-5 0,1 0-584 16,0 0-117-16</inkml:trace>
  <inkml:trace contextRef="#ctx0" brushRef="#br0" timeOffset="11459.8">31895 10547 230 0,'0'0'20'0,"0"0"-20"0,0 0 0 0,0 0 0 16,0 0 415-16,0 0 78 0,7-6 16 0,-4 0 3 15,-3-4-400-15,0 7-81 0,0-6-16 0,-3-1-3 16,3 1 3-16,0-4 1 0,-4 4 0 0,1 0 0 16,-1 2 29-16,-3-8 7 0,-4 5 0 0,4 4 1 15,0-10 11-15,-3 7 1 0,3-4 1 0,-4 4 0 16,1-4-11-16,-1 4-3 0,0 6 0 0,1-3 0 16,-1-1-32-16,-3 1-6 0,4 6-2 0,-5 0 0 15,-2 6-12-15,-4 1 0 0,-4 2 0 0,0 10 0 0,-7-7-13 16,4 10-6-16,-7 0-1 0,0 6 0 0,3 1 20 0,0-4-12 15,4-3 12-15,3 9-10 0,4-9 10 0,3 6 0 16,4-3 10-16,4-3-10 0,3 3 0 0,0-9 0 16,0 6 0-16,7-13 0 0,7 10 0 0,0-16 0 15,3 7 0-15,4-4-10 0,1-3 10 0,6-3 9 16,3-3-1-16,5-3-8 0,6-4 18 0,-7 1-3 16,4-4-1-16,-4 4 0 0,4-4 18 0,-4-5 3 15,-3-4 1-15,-1 0 0 0,-2 3-23 0,-1-6-4 16,-7-3-1-16,4-4 0 0,-4 7 12 0,-4-6 3 0,1-4 0 15,-1-2 0-15,-3 2 8 0,1-2 1 0,-1-7 1 16,-4 3 0-16,-3-3-33 0,0-6 0 0,0 3 0 16,-3-3 0-16,3 6 0 0,-7 0 10 0,3 3 0 0,0 0 0 15,1 0-10-15,-1 10-9 0,1-3 9 0,-1 5-13 32,1 4-16-32,-1 3-3 0,1 0-1 0,3 4 0 15,-4-1-103-15,4 9-20 0,0-2-4 0,4 2-648 0,-4 10-131 0</inkml:trace>
  <inkml:trace contextRef="#ctx0" brushRef="#br0" timeOffset="11891.12">32625 9923 2811 0,'0'-15'62'0,"0"5"13"0,-4-6 2 0,4 4 2 0,4 2-63 0,-1-5-16 0,1-1 0 0,-1-6 0 16,1 6 0-16,0-9-8 0,-4 3 8 0,0 7-13 0,-4-10 13 0,4 3 0 16,-4 0 9-16,1 0-9 0,-1 3 0 0,1 3 0 15,-4-2 0-15,3 8 0 0,-3 1 12 0,0-4-3 16,0 4-1-16,0 9 0 0,0-3 18 0,4-4 3 15,-8 7 1-15,4 10 0 0,-4-1-17 0,1 1-3 16,-1 2-1-16,-3 7 0 0,0 0 4 0,3 6 1 0,-3-3 0 16,4 0 0-16,-1 9-4 0,-3 0-1 0,3 1 0 0,1-1 0 15,-4 10-9-15,0 3 12 0,3 6-12 0,-3-6 12 16,3 9-12-16,1-3 0 0,-4 1 0 0,3-4 0 16,4-3 0-16,-4 3 0 0,1 0 0 0,3-7 0 15,0 4-11-15,0 3-1 0,0-3 0 0,-1 0 0 31,5-9-40-31,-4 2-9 0,3-5-2 0,1-7 0 0,-1 6-13 16,4-9-4-16,-3-3 0 0,3-7 0 0,0 7-88 16,0-6-17-16,0-7-4 0</inkml:trace>
  <inkml:trace contextRef="#ctx0" brushRef="#br0" timeOffset="12134.5">32064 10281 3168 0,'-14'0'140'0,"10"0"29"0,4 0-135 0,0 0-34 16,0 0 0-16,0 0 0 0,11-3 0 0,3 3 0 15,4-7 0-15,3 7 0 0,0 0 8 0,0 0-8 16,4 0 0-16,3 0 0 0,0 0 12 0,4 0-2 16,-4 0 0-16,8 0 0 0,6-3-10 0,-3 3-9 15,3-6 9-15,0 6-13 16,1 0-23-16,-4 0-5 0,-1-3-1 0,-2 3 0 15,-8 0-94-15,0 0-20 0,-3 3-3 0,-8-3-1 16,5 0-111-16,-8 9-22 0,3 1-5 0,-10 2-1 0</inkml:trace>
  <inkml:trace contextRef="#ctx0" brushRef="#br0" timeOffset="12637.98">31309 10883 403 0,'-28'9'36'0,"17"-6"-36"16,-6-3 0-16,-1 0 0 0,0 7 476 0,1-4 89 15,3 6 18-15,-1-3 3 0,1 1-450 0,4 2-91 16,-1 0-17-16,8 1-4 0,-1-7 21 0,4 6 5 16,4 4 1-16,3-4 0 0,3 1-14 0,4-1-2 0,4 1-1 0,7-7 0 15,3 6 34-15,11-3 6 0,7-2 2 0,10-4 0 16,8 0-13-16,6-4-3 0,4-2 0 0,4 3 0 16,10-3-20-16,4-4-4 0,7 4 0 0,-4 0-1 15,-4-4-35-15,1 1-16 0,7 6 2 0,-4-7 0 16,-3 10 1-16,-4-9 0 0,-14 9 0 0,-17-3 0 31,-8 3-71-31,4-6-13 0,0 2-3 0,-4 4-1 0,-3-3-172 16,-7-3-35-16</inkml:trace>
  <inkml:trace contextRef="#ctx0" brushRef="#br0" timeOffset="13490.1">31771 12325 1954 0,'0'0'87'0,"0"0"17"16,0 0-83-16,0 0-21 0,0 0 0 0,4-6 0 15,-1-3 67-15,4 2 9 0,-3-2 1 0,3-1 1 0,-4 1-70 16,1 0-8-16,-1-1-15 0,1 4 4 0,0-10-9 0,3 7-3 15,-4 6 0-15,1-7 0 0,-1 1 31 0,-3 9 7 16,4-9 1-16,-4 9 0 0,3-4 40 0,-3 4 8 16,7-9 1-16,-7 9 1 0,4-3 5 0,-4 3 1 15,3-6 0-15,1 2 0 0,-4-5-22 0,0 9-4 16,0-3-1-16,0-3 0 0,-4-4 9 0,1 10 2 16,-4-6 0-16,0 0 0 0,-4-4-32 0,1 10-5 15,-1-3-2-15,-3-3 0 0,-4 6-17 0,1 0-11 16,-1 6 2-16,-7-3 0 0,1 7 9 0,-1 2-12 15,-3-2 12-15,3 5-12 0,-7 1 12 0,4 3 0 16,3 0 0-16,1-4-8 0,2 14 8 0,1-8 0 16,0 1 0-16,3 7 0 0,4-4 0 0,4-3-10 15,-1 0 10-15,4 6-10 0,0-6 10 0,3-3-12 0,4-4 12 0,0 4-12 16,8 0 12-16,2-7 0 0,-3 1-9 0,7-4 9 16,4 4 0-16,0-7 0 0,3-3 0 0,3-3 0 15,1 0 0-15,3 0 0 0,-3-9 0 16,3 3 0-16,-3-10 12 0,0 3 4 0,-1 4 1 0,-2-13 0 15,-5 3 15-15,1-3 2 0,-1 0 1 0,-2 0 0 16,-1-9-27-16,-4 0-8 0,1-10 0 0,-4-3 0 16,0 0 8-16,-4-6-8 0,1-3 9 0,-4-1-9 15,0 4 14-15,0 3-3 0,-4-6-1 0,4 0 0 16,-3-7-1-16,-1 7 0 0,4-1 0 0,-3 1 0 16,3 3-9-16,0 9 0 0,-4 3 0 0,4 1 0 15,0 5-12-15,0 7-4 0,-3 3 0 0,3 0-1 16,3 4-114-16,1 5-22 0,-1-3-5 15,-3 13-696-15,4-3-139 0</inkml:trace>
  <inkml:trace contextRef="#ctx0" brushRef="#br0" timeOffset="14143.21">32565 12065 403 0,'-7'-9'17'0,"7"9"5"0,-4-4-22 0,4-5 0 0,-3 0 0 0,-1-1 0 15,-3 4 519-15,0 0 99 0,4-4 20 0,-4 1 4 16,-4 6-494-16,0 0-100 0,-3-4-19 0,0 7-4 16,-7 0-25-16,0 0 0 0,0 10 0 0,0-1 0 15,-4 1 0-15,4 5 0 0,-4 1 0 0,7 6 0 16,-3 0 0-16,0 3 12 0,0 3 0 0,0-6 0 16,3 9 16-16,4 1 3 0,0-10 1 0,3 9 0 15,-3-9-52 1,11 0-9-16,-4-3-3 0,7 0 0 0,3-7 32 0,4 1 0 0,0-4 0 0,7 4 0 0,0-7 0 15,1-3 0-15,2-3 0 0,1 0 0 0,3-3 0 16,4-3 0-16,-4-7 0 0,4 4 0 16,-1-1 20-16,1-2 9 0,-4 2 3 0,0-12 0 0,0 10-17 15,-3-10-3-15,0 3-1 0,-8-3 0 0,1 0 14 16,-4 0 3-16,0-6 1 0,-4 6 0 0,1 3-8 16,-4-3-1-16,0 13-1 0,-4-4 0 0,4 4 0 0,-3 6 0 15,-1-4 0-15,-3 4 0 0,0 3-3 0,0 10-1 16,0-7 0-16,0 6 0 0,0 4-15 0,4 3 0 15,-1-1 0-15,1 4 0 0,-1 3-11 0,4 0 11 16,4 9-10-16,-4-2 10 0,3-4-8 0,1 12 8 16,3-5 0-16,0 2-9 0,0 7 9 0,0 0 0 15,3 6 0-15,-3 0-8 0,0 0 8 0,1 6 0 16,-8 0 0-16,0-2 0 0,0 2 0 0,-8 0 0 0,5 0 0 0,-4 1 0 16,-4-1-17-16,1-3-5 0,-1-6-1 0,-3-3 0 15,0 3 37-15,-4-13 7 0,1 1 2 0,-1-1 0 16,0-9-13-16,-3 0-2 0,-3-7-8 0,-5-2 12 15,1-10-22-15,-11 3-5 0,-7-12-1 0,-10-6 0 32,-11-10-114-32,0-10-23 0,-7-12-5 0</inkml:trace>
  <inkml:trace contextRef="#ctx0" brushRef="#br0" timeOffset="15339.63">29563 10409 2048 0,'0'0'91'0,"0"0"18"0,0-3-87 0,-4-6-22 0,1-1 0 0,3 1 0 16,-4 3 63-16,4-4 8 0,-3-5 1 0,-1 11 1 15,1-8-45-15,3 2-8 0,-7 1-3 0,0 0 0 16,3-4-5-16,-3 4 0 0,-4-1-1 0,1 1 0 16,-1 3 16-16,-3-4 3 0,-4 4 1 0,1 3 0 0,-8-3 2 15,0 6 1-15,-3 0 0 0,-4 6 0 0,-3-3-2 0,-4 6-1 16,4 4 0-16,0-4 0 0,0 10 8 16,3 0 1-16,0 3 1 0,4 3 0 0,0-3-14 0,3 9-3 15,0 1-1-15,0-1 0 0,11 0-23 0,0 1 0 16,0-1 0-16,7 7 8 0,7-10-16 0,0 0-4 15,4-6 0-15,6 6 0 16,1-6-13-16,3-6-3 0,0 3-1 0,4-7 0 0,-4-2 17 0,7-4 3 16,-3-3 1-16,6-3 0 0,-3 0 8 0,8-3 9 15,-5-3-1-15,5-4-8 0,2-2 37 0,1-1 1 0,-7-6 0 16,7-3 0-16,-4-3-10 0,3 0-1 16,-2-6-1-16,-5-4 0 0,1 4-3 0,0-10-1 15,-8-3 0-15,5 4 0 0,-5-1-6 0,-6-3 0 16,3 0-1-16,-3-6 0 0,-1-3-6 0,1-1-1 0,-8 1 0 0,4 0 0 15,0 2 1-15,-3 8 0 0,-1 2 0 16,1-3 0-16,-4 9-1 0,3-2 0 0,-6 5 0 0,3 7 0 16,0-3-8-16,-4 6 0 0,-3 0 0 0,7 3 0 15,-7 7 0-15,0-1-16 0,4 1 4 0,-4-4 1 32,0 13-30-32,0-6-7 0,-4-1 0 0,0 10-1 15,4-9-86-15,-3 9-17 0,-4-3-3 0,3 3-663 0,0 3-133 0</inkml:trace>
  <inkml:trace contextRef="#ctx0" brushRef="#br0" timeOffset="16109.55">30106 10331 2163 0,'4'-16'96'0,"-1"13"20"0,1-6-93 0,-1-1-23 0,4-2 0 0,-3 2 0 16,3 1 37-16,0-4 3 0,-4 4 1 0,1 0 0 15,-1 2 7-15,5 1 2 0,-8-3 0 0,0 5 0 16,0 4 3-16,0 0 1 0,0-9 0 0,0 9 0 16,-8-3-3-16,8 3-1 0,-7 0 0 0,0 3 0 15,-3 0-23-15,-1 7-5 0,-3-1-1 0,0 4 0 16,0-4-13-16,-7 13-8 0,0-3 8 0,-4 3-8 16,4 6 0-16,-1-3 0 0,-2 6 0 0,3-2 0 15,3-4 0-15,0 3 0 0,8-3 0 0,-1-6 0 16,8 3-9-16,3-4 0 0,7-5 0 0,3 0 0 15,1 2 9-15,7-12 12 0,-1 7-2 0,4-7-1 16,4-6-9-16,0 0 0 0,-4-7 0 0,0-5 0 16,0 2 0-16,0-6 0 0,1 4 0 0,-5-4 0 15,1-3 0-15,-4 3 0 0,-3-3 0 0,3 0 0 16,-4 0 11-16,1 0 0 0,-1-6 0 0,-6 6 0 16,-1 0-2-16,4 0 0 0,-3 0 0 0,3 3 0 0,-7 1 2 15,0 2 0-15,0 0 0 0,0 10 0 0,-3 0 2 16,3-4 1-16,-4 7 0 0,4 3 0 0,0 0-14 15,0 0 0-15,0 0 0 0,0 0 0 0,0 0 0 0,0 9 0 16,0 1 0-16,4 2 0 0,-4 1 0 0,3 0-8 16,4 2 8-16,4 1 0 0,-1 3 0 0,1-7 0 15,-1 10 0-15,5-3 0 0,-1 3 0 0,3 0 0 16,-3 9 0-16,1-9 0 0,2 10 0 0,-3-4 0 16,-3-6 0-16,3 9 0 0,-3-3 0 0,-1-3 0 15,-3 4 0-15,0-4-10 0,-3 3 10 0,-4-3 0 0,0 3 0 16,-4-3 0-16,-3-3 0 0,0 3-12 0,0-3 2 15,-3 0 0-15,-5 0 20 0,5 0 4 0,-8 0 1 16,4 0 0-16,-4-3-15 0,4 3 9 16,-3-10-9-16,3 7 8 0,-1-6 0 0,1 2 0 0,-3-2 0 0,3-4 0 15,-4-2 0-15,4 2 0 0,0-9 0 0,0 6 0 16,0-12-8-16,-1 6 0 0,-2-9 9 0,3-4-9 16,-4 4-13-16,0-4-7 0,1-6-2 15,-1 4 0 1,-3-1-97-16,0 0-19 0,0 1-4 0,-1 2-1 15,-2 4-120-15,-1 6-24 0</inkml:trace>
  <inkml:trace contextRef="#ctx0" brushRef="#br0" timeOffset="16601.7">28420 11337 2790 0,'-11'0'61'0,"4"0"13"0,0 0 2 0,4 0 3 0,3 0-63 0,0 0-16 0,0 0 0 0,10-3 0 15,8-3 38-15,3 3 5 0,4-7 1 0,6 1 0 16,12-3-23-16,6-1-4 0,15-6-1 0,3 0 0 15,7 7 9-15,3-1 2 0,4-6 0 0,8 1 0 16,9 5-8-16,-2-3-2 0,2 1 0 0,1-1 0 16,7 0-8-16,0 4-1 0,0-7-8 0,-4 10 12 15,-3-4-12-15,0 4 9 0,3 2-9 0,-3 1 8 16,-4-3-8-16,-7 9 0 0,-10-10 0 0,-4 10 8 16,0 0-23-16,-7 0-5 0,-4 0 0 0,-6 0-1 15,-8 0-76-15,-6 0-15 16,-5 0-4-16,-9 0-743 0,-8 0-149 0</inkml:trace>
  <inkml:trace contextRef="#ctx0" brushRef="#br0" timeOffset="17330.23">29669 12056 2948 0,'0'0'65'0,"0"0"14"0,0 0 2 0,-7-4 1 0,3-5-66 0,4 6-16 16,-3-3 0-16,-1-4 0 0,0 4 0 0,1 0 0 16,-1-4 0-16,-3-2 0 0,0 2 0 0,0-2 0 15,0 2 0-15,-3-2 0 16,-5 2-22-16,1 1-8 0,-3 6-2 0,-1-3 0 0,-7 6 32 0,1 6 0 16,-8-3 0-16,0 10 0 0,-7 2 17 0,4 1 10 15,-4 6 1-15,1 6 1 0,2-6-21 0,1 9-8 16,7 4 0-16,3-4 9 0,4 1-9 0,3 5 0 15,4-5 0-15,7-7 0 16,0 6-24-16,3-9-6 0,4 0-2 0,0-3 0 0,8-7 20 0,2 7 3 16,1-10 1-16,6 1 0 0,5-1 8 0,2-6 9 0,4-3-1 15,8 0-8-15,-1 0 33 0,4-9 0 0,0 0 0 16,-1-4 0-16,1 1-17 0,0-7-4 0,-7 0-1 16,0-3 0-16,-4-9 6 0,0-1 2 0,-3 1 0 0,-1-4 0 15,-2-5 12-15,-5 5 2 0,-3-9 1 16,-3 3 0-16,-1 1-10 0,-6-4-1 0,-4 3-1 0,0 0 0 15,-4-3 16-15,-3 4 3 0,-3-4 1 0,-1 3 0 16,-3 0-30-16,4 7-12 0,-5-1 8 0,1 4-8 16,-3 3 0-16,6 9-11 0,-3-3 1 0,0 9 0 15,0-6-27 1,0 10-6-16,3-3-1 0,0 2 0 0,4 1-78 16,0 6-16-16,0-1-3 0,7 4-1 0,0 0-117 0,0 0-23 15,11 4-5-15,3 5-1 0</inkml:trace>
  <inkml:trace contextRef="#ctx0" brushRef="#br0" timeOffset="17645.73">30554 11855 2761 0,'0'0'60'0,"0"0"13"0,0 0 3 0,0 0 2 0,0 0-62 0,0 0-16 0,0 0 0 0,0 0 0 16,-7 6 35-16,0-3 4 0,0 7 1 0,0-1 0 15,-4 4 28-15,1-1 7 0,-4 7 1 0,-1-6 0 16,5 5-56-16,-4 4-10 0,0 7-2 0,-4-4-8 16,-3-3 16-16,0 9-3 0,0-9-1 0,-8 9 0 15,5-3-12-15,-5-6 0 0,5 10 0 0,-1-10 0 31,-3 9-61-31,0-9-19 0,-1-3-3 0,5 0-1 16,-1-7-234-16,4 1-47 0,-14-4-10 0,13-18-1 0</inkml:trace>
  <inkml:trace contextRef="#ctx0" brushRef="#br0" timeOffset="17796.12">30208 11918 3402 0,'-7'31'151'0,"7"-19"30"0,0 17-145 0,0 2-28 0,4 4-8 0,3 5 0 0,3 4 28 0,1-3 5 16,7 3 1-16,-4-13 0 0,3 10-42 0,1-10-9 16,3-2-2-16,0-4 0 15,4-3-62-15,3 0-13 0,4-4-2 0,3-5-870 16,4-4-174-16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36:18.8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25682 4893 1494 0,'0'0'66'0,"0"0"14"0,0 0-64 0,0 0-16 0,0 0 0 0,0 0 0 15,0 0 70-15,0 9 11 0,0 1 3 0,0-1 0 16,0 7-10-16,-3-4-2 0,3 4 0 0,0 3 0 16,0 6-16-16,3 3-4 0,-3 0-1 0,4 4 0 15,-4-1-13-15,3 13-2 0,1-3-1 0,-4 0 0 16,3 2-1-16,-3 1 0 0,0 0 0 0,-3-6 0 15,3 6-34-15,-7-10 0 0,3 4 0 0,-3 6 0 16,4-19 0-16,-4 13 0 0,3-4 0 0,-3-6 0 16,0-3-35-16,0 0-13 15,0-6-4-15,0 6 0 0,0-12-123 0,0 3-25 16,3-7-4-16,-3 0-2 0</inkml:trace>
  <inkml:trace contextRef="#ctx0" brushRef="#br0" timeOffset="716.47">26141 5021 1209 0,'0'0'108'0,"0"0"-87"15,-4-3-21-15,-3 3 0 0,7 0 142 0,-3-9 24 16,-1 3 5-16,-3 6 1 0,0 0-88 0,0 0-18 15,0 6-3-15,-4-3-1 0,-3 3-3 0,4 4-1 16,-4 5 0-16,-1-2 0 0,5 3-23 0,-1 2-5 16,-3 1-1-16,4 6 0 0,-1 4-16 0,0-4-3 15,4 3-1-15,0 0 0 0,0 7-9 0,0-7 0 16,4 6 0-16,3 1 8 0,0-1-8 0,0-5 0 0,7-1 0 16,0 3 0-16,3-3 0 0,5-9 0 15,2 6 0-15,4-12 0 0,0 2 0 0,4 4-14 16,0-9 3-16,7-4 1 0,-1-3 10 0,1-3-10 0,0-3 10 15,3-3-10-15,0-4 10 0,1 1 0 0,-1-7 0 16,4-3 8-16,-4 1-8 0,0-1 0 0,4 0 0 0,-11-6 0 16,-3 6 0-16,-4-6 0 0,-3-3 0 15,0 3 0-15,-8-4 13 0,-3-5 2 0,-3-1 0 0,-4 7 0 16,-4-6 9-16,-3 5 3 0,-3-5 0 0,-8 6 0 16,0 3-10-16,-6-4-1 0,-5 4-1 0,1 7 0 15,0-1-3-15,-4 9-1 0,-3 1 0 0,3 3 0 16,-7 6-11-16,4 0 0 0,0 0-12 0,-1 6 12 15,1-3-28-15,3 3 3 0,4-3 0 0,0 4 0 16,7 2-34-16,3-3-6 0,4-2-2 16,7 2-632-16,0-6-126 0</inkml:trace>
  <inkml:trace contextRef="#ctx0" brushRef="#br0" timeOffset="1657.95">27640 5250 1526 0,'11'-6'68'0,"-11"6"13"0,-4-3-65 0,4-3-16 0,0 6 0 0,4-10 0 15,-1 1 42-15,-3 6 5 0,0 3 1 0,0-13 0 16,0 10 5-16,0-6 2 0,-3 2 0 0,-4-2 0 15,3 0-23-15,-3 5-4 0,4-2 0 0,-8 3-1 16,7-3-9-16,-6 0-2 0,3 2 0 0,-4 4 0 16,1-6-2-16,-1 6-1 0,0 6 0 0,1-6 0 15,-1 0-13-15,4 4 0 0,-3 2 8 0,3-6-8 16,-4 6 14-16,0-3 0 0,4 7 0 0,-3-1 0 0,3-3 6 0,-4 4 2 16,1 2 0-16,-1 4 0 0,0 3-3 0,1 0-1 15,-1 12 0-15,-3-9 0 0,4 12 3 16,-5-5 1-16,8 5 0 0,0-6 0 0,0 7-11 15,7-16-3-15,0 6 0 0,4 0 0 0,3-6 2 0,3-1 0 16,5 1 0-16,-1-3 0 0,3-7-22 16,1 1-4-16,3-1 0 0,4-3-1 15,0-2-33-15,-1-4-6 0,4 0-2 0,4 0 0 16,-4-4-34-16,4-2-6 0,-7 3-2 0,3-3 0 16,-7-4-4-16,0 1-2 0,-3-1 0 0,0 1-368 15,-4 3-74-15</inkml:trace>
  <inkml:trace contextRef="#ctx0" brushRef="#br0" timeOffset="1970.8">28032 4526 1728 0,'0'0'153'0,"0"3"-122"0,3 13-31 0,-3-4 0 0,4 4 88 0,-1 3 11 16,1 9 2-16,3-3 1 0,0 0-68 0,-4 10-14 15,5 2-2-15,-5 7-1 0,1-6 6 0,-4 3 1 16,7-1 0-16,-7 4 0 0,0 10-24 16,0-10 8-16,-4 9-8 0,1-3 0 0,-1-3 0 15,1 0-13-15,-5 3 1 0,5-6 1 16,3-6-21-16,-4-1-4 15,4-2 0-15,4-7-1 0,-1-3 14 0,1 0 3 0,0-12 1 0,3 3 0 16,0 2-25-16,0-8-4 0,0-1-2 0,0-3-515 16,0-2-103-16</inkml:trace>
  <inkml:trace contextRef="#ctx0" brushRef="#br0" timeOffset="2499.01">28589 5097 1324 0,'-7'3'118'0,"0"-3"-94"0,-4 9-24 0,1 1 0 16,-1-4 132-16,-3 3 21 0,0 1 5 0,-4 9 1 15,4-4-98-15,-3-2-19 0,-1 2-4 0,-3 4-1 16,3 0-1-16,-3 3-1 0,0 0 0 0,0 3 0 16,0 0-16-16,3-3-3 0,0 3-1 0,4 3 0 15,0-2 5-15,7 2 0 0,0-13 1 0,3 11 0 0,4-5-10 0,0-5-3 16,0 3 0-16,4 0 0 0,3-10-8 0,7 7 0 16,0-7-10-16,4 1 10 15,-1-4-29-15,5-3 0 0,2-3 0 0,1 0 0 16,0-3-6-16,-1-3-1 0,1-4 0 0,-4 1 0 15,4-1-5-15,-4-5-2 0,-3 5 0 0,3-2 0 0,-7-4 15 0,4 0 4 16,-4-2 0-16,-4-1 0 0,1 3 32 0,0-3 6 16,-4-6 2-16,0 6 0 0,-4-2 0 0,1-5 1 15,-4 11 0-15,-4-4 0 0,4 10 7 0,-3-1 0 16,-4 1 1-16,0 2 0 0,0 4-1 0,3 3 0 16,-7 3 0-16,4-3 0 0,4 7-3 0,-4-4-1 0,3 3 0 15,1 4 0-15,-1-1 8 0,1 0 2 16,3 7 0-16,0-7 0 0,0 10-5 0,3-3-1 0,1-4 0 15,-4 14 0-15,0-8-14 0,3 1-10 0,-3-3 12 0,4 3-12 16,-1-1 0-16,1-2-22 0,-1 3 3 0,1-10 1 31,3 7-34-31,0-7-8 0,-3 1 0 0,3-4-1 16,0-3-61-16,3 7-12 0,1-10-2 0,-1 0-670 0</inkml:trace>
  <inkml:trace contextRef="#ctx0" brushRef="#br0" timeOffset="2974.74">29302 4927 1782 0,'0'0'79'0,"0"0"16"0,0 0-76 0,0 0-19 16,-4 10 0-16,-3-1 0 0,0-6 74 0,-7 7 11 15,3-4 3-15,-6 3 0 0,-1 1-28 0,-3 9-6 16,3-10-1-16,-3 7 0 0,-4-1-25 0,1-2-4 16,-1 6-2-16,0-4 0 0,1 4-13 0,-1-3-9 15,-3 3 12-15,3 0-12 0,-3-4 0 0,3-2 0 16,0 2-10-16,4 4 10 0,4-9-14 0,3-4 5 16,3-3 1-16,4 3 0 0,7-6-6 0,0 0-1 15,0 0 0-15,0 0 0 0,0 0-5 0,10 0-2 0,5 0 0 16,2 0 0-16,-3 0 2 0,8-6 1 0,-1 3 0 0,3-3 0 15,-2 6 19-15,2 0 16 0,1-10-4 0,-4 10 0 16,4 0-12-16,-1 0 0 0,-2 0 0 0,-1 0 0 16,4 10 0-16,-8-10 0 0,4 9 0 0,-7-3-10 15,1 4 10-15,-5-1 0 0,4 10 0 0,-7-3-8 16,0 3 8-16,-7-1 0 0,4 1 0 0,-4 6-8 16,-7-6 8-16,0-3 0 0,0 3 10 0,-4-1-10 15,1 1 25-15,-5-3-1 0,1 3 0 0,0-1 0 16,0-8-12-16,0 6-4 0,-4 2 0 0,1-8 0 15,-4 5-28 1,3 1-5-16,-3-3-2 0,0-4 0 0,-1 7-161 0,1-7-32 16,-25 7-6-16,18-13-2 0</inkml:trace>
  <inkml:trace contextRef="#ctx0" brushRef="#br0" timeOffset="3454.28">29961 4796 1382 0,'0'0'123'0,"0"0"-99"15,-7 0-24-15,4 0 0 0,-4 6 212 0,0-3 38 16,-4 3 7-16,-3 4 2 0,3-1-222 0,-6 1-37 0,-4-1-21 0,-8 7 2 15,1-4-1-15,-7 13-1 0,3-15 0 0,-3 15 0 16,3-6 21-16,0-1 0 0,1 1-9 0,-1-3 9 16,4-4 16-16,-1 4 8 0,1 0 0 0,7-7 1 15,3 1-4-15,1-1-1 0,-1 0 0 0,8-2 0 16,-1-4-8-16,4 6-3 0,7-9 0 0,0 0 0 16,0 0-9-16,0 0 0 0,0 0 0 0,7 10 0 15,0-10 0-15,7 6 8 0,0-3-8 0,0 3 0 16,4-2 0-16,3 2 0 0,0 3 0 0,1 1-11 15,2-4-4-15,1 3-1 0,0-6 0 0,-1 7 0 16,5-1 2-16,-5 4 0 0,1-1 0 0,3-2 0 16,-3 5 14-16,-4-5 0 0,-3 5 0 0,-4-2-9 15,0 3 9-15,-7 3 0 0,3-1 0 0,-10 1 8 16,0-3 4-16,-3 3 2 0,-4-10 0 0,0 7 0 16,-4 3 9-16,-3-1 1 0,0-8 1 0,0 5 0 15,-4 1-25-15,1-3 8 0,-5 2-8 0,1-2 0 16,0 3-20-16,0-7-8 15,0 10-3-15,0-10 0 0,-1-3-113 0,5 4-22 16,-1-4-5-16,4-3-403 0,0-6-81 0</inkml:trace>
  <inkml:trace contextRef="#ctx0" brushRef="#br0" timeOffset="3885.51">29891 5341 230 0,'32'-9'10'0,"-22"9"2"0,1 0-12 0,3-3 0 0,4-3 0 0,-1-1 0 16,1 4 351-16,3-3 67 0,0 3 14 0,-3-4 2 16,-1 4-267-16,1-3-54 0,-4 3-10 0,4-3-3 15,-1-4-43-15,1 1-9 0,-4 3-1 0,4 2-1 16,-8-5-20-16,8 3-4 0,-4-7-1 0,4 4 0 16,-4-7-21-16,0 7-8 0,0-1 0 0,0-5 0 15,0 5-3-15,-3-9 0 0,0 10 0 0,-1-7 0 16,-3 7-1-16,0-10 0 0,-3 10 0 0,-1-7 0 15,-3 3 12-15,-3-2 0 0,-1 5 10 0,1-5-10 16,-8 5 25-16,4 1-1 0,0 6 0 0,-7-4 0 16,0 7 8-16,0 0 0 0,-4 7 1 0,4-4 0 15,-7 6-6-15,3 7-2 0,-3-7 0 0,0 10 0 16,-4-3-25-16,4 3 0 0,0 6 8 0,0-3-8 16,3 3 0-16,4 0 0 0,0-3 0 0,3 3 0 15,4-6 28-15,0 6 3 0,4-6 1 0,-1 6 0 16,4 0-20-16,4-3-3 0,-1-7-1 0,4 4 0 0,0 0-8 15,4 0 8-15,3 3-8 0,-4-10 8 0,5 7-8 16,-1-3-17-16,7 0 4 0,-4-4 1 16,1-3-42-16,3 1-8 0,4-4-2 15,3 4 0-15,0-4-16 0,4-3-3 16,-4-3-1-16,4-3 0 0,-4-3-12 0,4 6-4 0,-4-4 0 0,-3-2-771 16</inkml:trace>
  <inkml:trace contextRef="#ctx0" brushRef="#br0" timeOffset="4393.6">31221 4786 2340 0,'-4'0'52'0,"-3"0"10"0,-3 0 2 0,-1 10 1 0,-3-10-52 0,0 6-13 0,0-3 0 0,-7 7 0 16,-4-1 33-16,-3 0 4 0,-1 1 1 0,-2 5 0 16,-1-5-6-16,-3 9 0 0,-1-10-1 0,5 0 0 15,-1 7-19-15,4-6-4 0,-1 5-8 0,8-12 12 16,4 7-4-16,-1-4-8 0,4 3 11 0,3-9-11 0,4 7 0 0,0-4-14 16,7-3 1-16,0 0 0 15,0 0-12-15,11-10-3 0,3 10 0 0,4-9 0 0,-1 3 15 0,8 3 2 16,0-4 1-16,3 4 0 0,0-3 10 15,0 6 11-15,4 0-3 0,0 0 0 0,-1 6 1 0,-2-3 0 16,-1 4 0-16,-3-4 0 0,-1 6 5 0,1-3 1 16,-4 10 0-16,0-3 0 0,4-4-15 0,-7 0 0 15,-4 7 8-15,0 0-8 0,0-4 0 0,0 4 11 16,0 3-11-16,-3 0 10 0,-1-4-10 0,1 4 0 16,0 0 0-16,-4 0 0 0,0 6 0 0,-4-6 0 15,4-4 0-15,-3 4 8 0,-4 6-8 0,0-6 8 16,0 0-8-16,-4 6 8 0,-3-6 13 0,0 0 3 15,0-4 0-15,-3-2 0 0,-1 3 0 0,-3 2 1 16,0-8 0-16,-4 5 0 0,4 1-10 0,-4-3-3 16,-3-4 0-16,0 0 0 0,-4-2-12 0,1 2 0 15,-1 1 0-15,-7-10 0 16,-3 9-29-16,-4-9-9 0,4 0-2 0,-4 0 0 16,-7 0-175-16,4 0-35 0</inkml:trace>
  <inkml:trace contextRef="#ctx0" brushRef="#br0" timeOffset="4953.53">25615 6163 2480 0,'-17'-3'55'0,"-5"-3"11"0,1 6 2 0,-3-4 1 0,2-2-55 0,5 6-14 0,3-3 0 0,0 3 0 16,3-6 0-16,0 6 0 0,4 0 8 0,7 0-8 15,0 0 19-15,0 0 1 0,11 0 0 0,3 0 0 16,11 0-20-16,-1 0 0 0,1-3 0 0,3 3-9 16,4-7 9-16,10 7-8 0,4 0 8 0,4 0-8 15,3 0 8-15,10-6-8 0,8 3 8 0,6-3-8 16,4 6 0-16,8-10 0 0,2 1 0 15,8-1 0-15,3 1-9 0,4 0-2 0,4-7 0 16,6 6 0-16,14-8 19 0,1 8 0 0,3-5 0 0,11 2 0 16,6-3-17-16,5 1 3 0,2 2 1 0,1-3 0 15,0 7 37-15,7 0 7 0,7-1 1 0,-1-5 1 16,-2 2-33-16,3-3 0 0,3 7 0 0,4-7 0 16,3 4 13-16,1-4-4 0,-1-3-1 0,-6 4 0 15,-1-4-8-15,0 9-11 0,-3-9 3 0,-7 10 0 16,-7-7-22-16,0 7-4 15,-1-4-1-15,-6 1 0 0,-4 3-64 0,-3 5-13 16,-4-2-2-16</inkml:trace>
  <inkml:trace contextRef="#ctx0" brushRef="#br0" timeOffset="9741.2">25146 10678 345 0,'0'0'15'0,"0"0"4"0,0 0-19 0,0 0 0 0,0 0 0 0,0 0 0 0,0-3 188 15,0 3 35-15,7-6 6 0,-7 6 2 0,4-9-182 16,-4 9-36-16,3 0-13 0,-3 0 9 0,0 0-1 0,0 0 0 16,0 0 0-16,0 0 0 0,0 0 34 0,0 0 6 15,0 0 2-15,0 0 0 0,0 0 18 0,4 6 4 16,-1 3 1-16,1 1 0 0,-4-1-21 0,0 7-5 15,0-4-1-15,0 7 0 0,0-3-26 0,0 3-4 16,0 6-2-16,0 0 0 0,0-3 2 16,0 9 1-16,0-3 0 0,0 7 0 0,0-4 5 0,0 4 1 15,0 9 0-15,-4-7 0 0,4-2-23 0,-7 2 0 16,4 4 0-16,-1-3 8 0,-3-4-8 0,0 4 0 16,-4-4 0-16,4 1 0 0,-3 3 0 15,-1-4 11-15,-3 4-1 0,3-4 0 0,-3 1-10 0,0-1 0 16,0-6 9-16,4 7-9 0,2-7 12 0,1-3-3 15,0-3 0-15,0 0 0 0,0-9 13 0,0 5 2 16,4-2 1-16,-4-7 0 0,0 1-5 0,0-1 0 0,7 1-1 16,0-10 0-16,-4 6-7 0,4-6 0 0,0 0-1 15,0 0 0-15,0 0-3 0,0 0 0 0,0 0 0 0,0 0 0 16,0 0 0-16,7-6 0 0,-7 6 0 0,7 0 0 16,0-3-8-16,0-4 0 0,0 4 9 0,-3-3-9 15,6 6 0-15,1-10 0 0,0 7 0 16,3-3 0-16,3-3 0 0,1 9 8 0,0-7-8 0,-1 4 0 15,4-3 0-15,-3 6 0 0,3-3 0 0,0-3 0 16,4 6 0-16,-4 0 0 0,0 0 0 0,4 0 0 16,3-4 0-16,-3 8 0 0,3-4 0 0,4 0 0 15,-4 0 0-15,7 0-8 0,-3 0 8 0,3 0 0 16,1 6 0-16,3-6 0 0,-1 0 0 0,1 0-8 16,-4 0 8-16,4 0 0 0,4 0-9 0,-5 0 9 0,5 0-11 15,-4 0 3-15,-1 0 0 0,5 0 0 0,-1 0 8 16,-3 0 0-16,-4 3 0 0,-3-3-8 15,0 6 8-15,-4-6 0 0,0 3 0 0,-3-3 0 0,-1 7 0 16,-2-4 9-16,-5 3-9 0,1-6 0 0,-4 9 8 0,4-9-8 16,-4 7 0-16,3-4 0 0,-3-3 0 0,1 0 0 15,2 6 0-15,-3-6 0 0,4 0 0 0,-4 0 0 16,0 0 0-16,4-6 0 0,3 6 9 0,-7 0-9 16,-7 0 0-16,4-3 9 0,-4-4-9 0,0 7 0 15,-7 0 9-15,0 0-9 0,0 0 24 0,7 0 1 16,0-9 0-16,-7 9 0 0,0 0 15 0,0-6 2 15,4-4 1-15,-4 7 0 0,3-6-11 0,-3-1-3 16,0-5 0-16,0 5 0 0,4-5-17 0,-1 5-3 0,-6-9-1 16,-1 4 0-16,4 2-8 0,0-2 12 0,-3-4-12 15,-1 0 12-15,0-6-12 0,1 6 0 0,-4-6 9 16,3-3-9-16,-3 3 0 0,0 3 0 0,7-10 0 16,-3 4 0-16,-1 3 0 0,1-3 0 0,-1-7 0 15,4 7 0-15,-3-6 0 0,3 2 0 0,0-9 0 0,0 7 0 16,3-4 0-16,1 4 0 0,-4-4 0 0,3 4-8 15,1-4 8-15,-1 4 0 0,1-1 0 0,-4 1 0 16,0 5 0-16,0-5-8 0,7 3 8 0,-7-1-12 16,0 4 12-16,3 0 0 0,1 3 0 0,-4-4 0 15,0 11 0-15,0-7 0 0,0 9 0 0,0-3-8 16,3 0 8-16,1 0-10 0,-1 1 10 0,1 2-10 16,3-3 10-16,-3 3 0 0,-4 4 0 0,3-4 8 15,1 7-23-15,-1-7-4 0,-3 7-1 0,0-1 0 0,4 1 5 16,-4 6 1-16,3-4 0 0,-3-2 0 0,0 9 14 15,-3-6 0-15,3 6 0 0,0 0 0 0,-4-3 0 0,4 3 0 16,-3-7 0-16,3 7 0 0,0 0 0 0,0 0 0 16,-7 0 0-16,3-3 0 0,4 3 0 0,0 0 0 15,-7-6 0-15,3 6 0 0,1-3 0 0,3 3 0 16,-4-6 0-16,1 6 0 0,-4-4 0 0,3 4 0 16,4 0 0-16,-3-6 0 0,-8 6 0 0,4 0 0 15,7 0 0-15,-7 0 0 0,0 0 0 0,-4 0 0 16,4 0 0-16,0 0 0 0,0 0 0 0,0 6 0 15,-3-2 0-15,3-4 0 0,0 0 0 0,-4-4 0 16,4 4 0-16,-4-6 10 0,4 6 0 0,-3 0 0 16,3 0 0-16,-4 0 0 0,-3-3 9 0,-4 3 1 0,4-6 1 15,0 6 0-15,-7 0-21 0,3 0 0 16,1 0 0-16,-5 0 0 0,1 0 0 0,-7 6 0 0,3-3 0 16,-3-3 0-16,3 6 0 0,-3-2-15 0,-7-4 3 0,3 9 0 15,-3-9 12-15,0 6 12 0,3-3-3 16,-3-3 0-16,-1 7-9 0,1-4 0 0,0-3 9 0,-4 6-9 15,0-3 0-15,4 3 0 0,0-6 0 0,-1 7 0 16,-2-4 0-16,6-3 0 0,0 9 0 0,4-9 0 16,-4 0-12-16,7 7 4 0,1-4 0 0,-1-3 0 15,0 6 8-15,4-6 16 0,0 3-4 0,3-3-1 16,1 0-11-16,-1 6 0 0,0-6 0 0,4 4 0 16,-3-4 0-16,-1 6 0 0,4-6 0 0,0 0 0 15,3 0 0-15,-3 6-9 0,0-3 9 0,3-3-13 16,4 0 13-16,-3 0 8 0,6 6 0 0,4-6-8 15,0 0 0-15,0 0 0 0,0 0 0 0,0 0 0 16,0 0 0-16,0 0 0 0,0 0 0 0,0 0 0 0,0 0 0 0,0 0 0 16,0 0 0-16,0 0 0 0,0 0 0 0,0 0 0 15,0 0 0-15,0 0 0 0,0 0 0 0,0 0 0 16,0 0 0-16,0 0 0 0,0 0 0 0,0 0 0 16,0 0 0-16,0 0 0 0,0 0 0 0,0 0 0 15,0 0 0-15,0 0 0 0,0 0-9 0,0 0-9 16,0 4-2-16,0 5 0 0,0 0 6 0,0-9 1 15,0 10 0-15,0-10 0 0,0 0 13 0,4 6 13 16,-1 4-2-16,1-1-1 0,-4 0-10 0,0-9-12 16,0 10 2-16,3-1 1 15,-3-9-75-15,0 0-14 0,0 0-3 0,7 6-954 0</inkml:trace>
  <inkml:trace contextRef="#ctx0" brushRef="#br0" timeOffset="10764.57">26374 10559 2026 0,'-7'-9'90'0,"7"9"18"0,-4 0-86 0,1-6-22 16,-1 6 0-16,4 0 0 0,-3-4 14 0,-5 4-2 15,5 0 0-15,-8 4 0 0,1-4-12 0,-1 0 0 16,1 6 0-16,-1-3 0 0,-3 3 0 0,0-3 0 15,-4 7 0-15,1-10 0 0,-5 6-10 0,1 4-2 16,0-10 0-16,-4 9 0 0,-3 0 24 0,0-2 4 16,0-4 0-16,-1 6 1 0,-2-3 28 0,-1 4 6 15,4-4 1-15,-1-3 0 0,5 7 6 0,-1-10 2 16,-7 9 0-16,4-9 0 0,3 9-42 0,1-2-8 16,-4-4-2-16,3 3 0 0,-7 4-8 0,7-1 0 0,4 0 0 15,-3-2 0-15,-1 2 0 0,0-6 0 0,4 3 0 16,0 4 0-16,3-4 0 0,4-3 0 0,3 4 0 0,1-4 0 15,-1 3 0-15,1-3 0 0,3 3 0 0,0-3 0 16,7-3 0-16,0 0 0 0,0 0 0 16,0 0 0-16,0 0 0 0,0 0 0 0,0 0 0 0,0 0 0 15,7 7 0-15,0-4 0 0,3 3 0 0,1-3 0 16,-1 4 9-16,5-1 0 0,2-3 0 0,1 3 0 16,3-6 2-16,0 3 0 0,4 4 0 0,0-4 0 15,-1-3-11-15,1 6 8 0,0-3-8 0,-1 3 8 16,1-6-8-16,0 4 0 0,-1 2 0 0,-2-6 8 15,2 6-8-15,1-3 0 0,-4 4 0 0,4-4 8 16,-8-3-8-16,8 6 0 0,-4-3 0 0,4 3 0 16,-7-2 0-16,3 2 0 0,-4-3 0 0,1 3 0 0,3 4 0 15,-7-4 0-15,4-3 0 0,-4 6 0 0,-3 1 0 16,-1-4 0-16,1-3 0 0,-4 4 0 0,0 2 8 16,0 0 0-16,-7 1 0 0,0-4 0 0,0-6-8 0,0 9 0 15,-3 1 0-15,-1-1 0 0,-3-6 0 0,0 10 0 16,0-10 0-16,-4 6 0 0,1-2 18 15,-4 2 2-15,3 1 0 0,-3-7 0 0,3 9-20 0,-6-2 0 16,-1-7 0-16,0 6 0 0,1 1 0 0,-1 5 0 16,-3-5 0-16,0-1 0 0,0 7 0 0,-1-4 0 15,-2-2 0-15,-1 5 0 0,0 1 0 0,-3-3 0 16,3-4 0-16,-3 7 0 0,-4 2 0 0,1-8 0 0,-1 6 0 0,0-7 0 16,4 0 0-16,3 7 0 0,-3-7 0 0,3-5 0 15,8 5 0-15,-4-3 0 0,3 4 0 0,0-1 0 16,4-3 0-16,4-2 0 0,-1 2 0 15,0-3 0-15,4 3 0 0,-3-3 0 0,6 4 0 16,-3-4 0-16,-3 3 0 0,6 3 0 0,4-9 0 0,-3 7 0 16,3-7 0-16,0 0 0 0,0 0 0 0,3 3 0 15,1 3 0-15,6-3 0 0,-3 4 0 0,7-7 0 16,4 3 9-16,0-3-1 0,6 0-8 0,-2 0 12 16,2-3-12-16,1 3 9 0,3 0-9 0,0-7 8 15,1 7-8-15,-1 0 0 0,4 0 0 0,-4 0 0 16,0 0 0-16,4 0-14 0,-4 0 2 0,0 0 0 15,0 0-14-15,4 0-2 16,0-3-1-16,3 3 0 0,-3 0 29 0,3-6 0 0,-3 6 0 0,0 0 0 16,3 0-9-16,-3 0 1 0,-4 0 0 0,0 0 0 0,-3 0-10 15,0 0-2-15,-8 6 0 0,1-6 0 16,-1 0-184-16,-6 0-38 16,10 0-7-16,-21 0-2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34:04.58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29951 8803 2383 0,'-39'0'105'0,"21"7"23"15,-3-4-103-15,0-3-25 0,0 0 0 0,3 0 0 16,4 6 0-16,4-6 0 0,-1 0 8 0,4-6-8 0,3 6-9 15,4 0-4-15,0-3-1 0,4-7 0 0,3-2 14 0,4 2 13 16,3-2-2-16,7-4-1 0,0-3 2 0,4 0 0 16,-4 1 0-16,4-4 0 15,-1 3 21-15,4-3 5 0,-3-3 1 0,-4 0 0 0,1-4 11 0,2 1 2 16,-3-6 1-16,4-1 0 0,-7 1-21 0,3-4-5 16,4 4-1-16,-1-1 0 0,4 4 3 0,1-10 1 15,6 3 0-15,0 10 0 0,1-6-30 16,6 5-13-16,0-2 1 0,1 3 0 0,-1 3 12 0,4 3 0 15,0-3 0-15,-1 9 0 0,8 3 0 0,4-2 0 16,3 5 0-16,0 7 0 0,-4-3-8 0,1 6 8 16,-8 6 0-16,0-3-9 0,-3 7 9 0,-3-1 0 15,2 7-9-15,-2-4 9 0,3 4 0 0,-8 9 0 0,1 0 0 0,0-3 0 16,0 3-17-16,-4 4 4 0,-3-4 1 0,0 3 0 16,-4 0 12-16,4-3 0 0,-8 3 0 0,1-3 0 15,-4 4 0-15,4-4 16 0,-4 9-3 0,0-6-1 16,0 1-12-16,4-4-16 0,-4 3 3 0,4-3 1 15,0 3 23-15,-1-3 5 0,1-6 0 0,-4 6 1 16,4-6-6-16,-4 0-2 0,-7 0 0 0,4-4 0 16,-4-5 3-16,0 6 1 0,-3-7 0 0,-1 0 0 15,-3-6 3-15,0 4 1 0,0-4 0 0,-7-3 0 16,0 0 2-16,0 0 0 0,0 0 0 0,7 0 0 16,-3-3 9-16,3-4 3 0,-3-5 0 0,-4-4 0 15,3-3-4-15,-3 4-1 0,0-7 0 0,-3-3 0 16,3 0-18-16,0-4-8 0,-4 11 0 0,4-8 8 15,-4 1-8-15,1 7 10 0,-1-7-10 0,4 6 10 16,-3-3-10-16,3 0 0 0,0 3 0 0,0 0 0 16,0 3 0-16,3 4 0 0,1-4 0 0,-4 4 0 0,0-4 0 0,3 7 0 15,1-1 0-15,0-5 0 0,-4 11 0 0,3-2 0 16,-3-3 0-16,0 9 0 0,0 0 0 0,0 0-11 16,-3-10 3-16,3 10 0 0,0 0 8 0,0 0 0 15,0 0-9-15,0 0 9 0,-4 0 0 0,4 0-11 16,0 0 11-16,0 0-8 0,-11 3 8 0,8 4 0 15,-4 2-9-15,3 1 9 0,1-1 0 0,3 0-9 16,0 1 9-16,3 2 0 0,-3-2-8 0,4-1 8 16,-1 1 0-16,4 2 0 0,-3-6-8 0,3 10 8 15,-3-3 0-15,3-4 0 0,-4 7-8 0,4 2 8 16,0-2 0-16,0-3 0 0,0 2 0 0,0 4-8 0,0-3 8 0,-3-4 0 16,0 4 0-16,-1 3 0 0,4 0 0 0,-3-4 0 15,-4-5 0-15,3 9 0 0,-3-10 0 0,0 7 0 16,0-7 0-16,0 1 0 0,0-1 0 15,-3-3 0-15,3-6 0 0,0 10 0 0,0-7 0 0,-4 6 0 16,4-3 0-16,0 4 0 0,0-10 0 0,-3 9 0 16,3 1 0-16,0-10 0 0,-4 9 0 0,1-3 0 15,-1 4 0-15,0-7 0 0,1 3 0 0,-4 4 0 16,0-4 11-16,3-3-11 0,-6-3 12 0,3 6-12 16,0-3 8-16,0-3-8 0,-4 0 0 0,0 0 0 15,1 0 14-15,-4 0-1 0,0 0 0 0,-1 0 0 16,-2-3-3-16,-1-3-1 0,4 6 0 0,-4-3 0 15,1-3 3-15,-4 2 0 0,-1-2 0 0,5 0 0 16,-4 3-4-16,-1-4-8 0,5 7 12 0,-1-3-4 0,1-3-8 0,-1 6 0 16,0-3-10-16,4 3 10 0,-3-6 0 0,2 6-9 15,1 0 9-15,0 0 0 16,0-3-32-16,0 3 0 0,-4-7-1 16,4 7 0-16,-3 0-79 0,-1 0-15 0,0 0-3 0,-3 0-762 15,0 0-152-15</inkml:trace>
  <inkml:trace contextRef="#ctx0" brushRef="#br0" timeOffset="661.98">30064 8904 2718 0,'0'0'60'0,"0"0"12"0,-4-4 2 0,1-2 2 0,3 6-60 0,0-3-16 0,-4-6 0 0,1 2 0 15,-1-2-29-15,4 0-9 0,-3-7-2 0,-1 3 0 16,-3-2 40-16,3-4 0 0,1 3 12 0,-1 4-4 15,1-7 32-15,-4-3 5 0,3 3 2 0,1 0 0 16,-4-6 7-16,3 3 2 0,-3-3 0 0,0 0 0 0,0-3-11 16,0 3-1-16,-7 6-1 0,3-9 0 0,1 3-21 0,-4-4-4 15,-1 4-1-15,1 3 0 0,-3 0-17 0,-1 4 0 16,4-1 0-16,0 3 0 0,0-3 0 0,0 10 0 16,3-4 0-16,0 1 0 0,1 2 0 0,6 1 0 15,-3 6 0-15,7-3 0 0,0 6 0 0,0 0 0 16,0 0 0-16,0 0 0 0,0 0 0 0,-3 9-9 15,3 7 9-15,0 2-8 0,0-2 8 0,0 6 0 16,0 9 0-16,0-2 0 0,0-1 0 0,0 6 0 16,3-5 0-16,-3 5 0 0,0 1-12 0,0-7-1 15,0 0 0-15,0 3 0 0,0-2 13 0,0-7 0 16,4 3 0-16,-4 0 0 0,0-6 10 0,3-1 5 16,-3 1 1-16,4-3 0 0,-1 3-16 0,1-10-18 15,3 0 4-15,-3 1 1 0,-1-4 13 0,-3-6 16 16,0 0-3-16,7 10-1 0,-7-10-3 0,0 0-1 0,0 0 0 0,7 0 0 15,0-4 7-15,0-2 1 0,4 0 0 0,-4-4 0 16,3 7 1-16,1-12 1 0,3 5 0 0,4-9 0 16,-4 10-6-16,0-7 0 0,4-2-1 0,3-1 0 15,0 3 2-15,0-3 1 0,0 0 0 0,1 1 0 16,2-7-3-16,4 6-1 0,-3 0 0 0,3 0 0 16,4-3-2-16,0 3 0 0,0 0 0 0,3 4 0 15,-3 5-8-15,-1-2 0 0,5 2 0 0,-1 4 8 16,-3-3-33-16,-8-1-7 0,1 4-2 15,-11-3-1482-15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5:02:12.15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16464 1422 1432 0,'-3'-16'64'0,"3"16"12"0,-7-10-60 0,0 7-16 0,-1-3 0 16,-2 3 0-16,6-3 0 0,-3-1 8 15,0 4-8-15,0-3 0 0,4 3 16 0,-4-3-4 0,0-4 0 0,-1 1 0 16,5 6 29-16,-1-4 6 0,1 1 1 16,3 6 0-16,0 0 16 0,0 0 3 0,0 0 1 0,0 0 0 15,0 0-12-15,0 0-1 0,0 0-1 0,0 0 0 16,0 0-14-16,0 0-4 0,0 0 0 0,-4 6 0 16,-3 4-10-16,4-1-2 0,-4 7-1 0,3-4 0 15,4 1-11-15,-3 9-1 0,-4-6-1 0,0 2 0 16,0 11 0-16,7-4 0 0,-4 3 0 15,4-3 0-15,0 13-10 0,4-4 0 0,3 1 0 0,0 2 0 16,-4 4 18-16,4-3 11 0,0-10 3 0,4 6 0 16,-1 4-20-16,1-10-3 0,-4-3-1 0,0 10 0 15,-3-7 4-15,-1 0 0 0,1-3 0 0,-1 0 0 16,-3-6 0-16,-3 6 1 0,-1-3 0 0,1-6 0 16,-4 9 4-16,3-6 1 0,1 0 0 0,-5-1 0 15,5-2-18-15,-1 0 10 0,-3-4-10 0,4 4 8 16,3-7 0-16,0 1 0 0,-7-1 0 0,3 1 0 0,-3-1 0 15,0-9-8-15,0 6 12 0,-3 4-4 0,2-10 12 16,-2 0 3-16,-1 0 0 0,-3 0 0 0,4-6 5 16,-5 2 0-16,1-2 1 0,0 6 0 0,0-9-7 0,0-1-2 15,0 1 0-15,0-1 0 0,3 1-8 0,-3 3-3 16,0-13 0-16,0 10 0 0,3-7-9 0,-3 13 0 16,4-13 0-16,-1 7 0 0,0-1-24 0,4 1 4 15,-7 3 0-15,7 2 0 16,-3-2-84-16,3 3-17 0,0-3-3 0,-4 6-1 15,4 0-71-15,0-10-13 0,0 10-3 0,0 0-686 0</inkml:trace>
  <inkml:trace contextRef="#ctx0" brushRef="#br0" timeOffset="651.8">17050 1164 864 0,'0'0'38'0,"0"-9"8"0,3 6-37 0,-3-10-9 0,0 10 0 0,0-6 0 15,4 3 209-15,-4-4 40 0,0 10 8 0,3-9 2 16,-3 6-188-16,0 3-38 0,0 0-7 0,0-13-2 16,0 10 13-16,0 3 3 0,0 0 0 0,0 0 0 15,-7-6-26-15,0 12-5 0,-3-3-1 0,3 3 0 16,-8 13-8-16,5-3 0 0,-4 9 0 0,0-3-11 15,-4 6 11-15,0 7 11 0,-3-1-3 0,4 4 0 16,-1 6 8-16,-3-10 2 0,0 13 0 0,3 3 0 16,0-3 17-16,1-3 3 0,-1 10 1 0,0-4 0 15,4-3-21-15,4 0-4 0,-1-3-1 0,4 0 0 16,0-1-1-16,4 1-1 0,-1-6 0 0,0 3 0 16,4-4 2-16,0 1 1 0,0-3 0 0,4 2 0 15,0-5-6-15,-1-1-8 0,4-6 11 0,0 9-11 16,0-15 8-16,4 0-8 0,-4 0 0 0,3-3 0 0,1-1-11 15,3-2-5-15,-3-4-2 0,-1 1 0 16,1-4-30-16,-1 3-7 0,5-2-1 16,-1-4-942-16</inkml:trace>
  <inkml:trace contextRef="#ctx0" brushRef="#br0" timeOffset="1460.93">17092 1807 2055 0,'0'0'45'0,"0"0"10"16,0 0 1-16,0-3 2 0,0-3-46 0,0 6-12 0,0 0 0 0,0 0 0 0,0 0 46 0,0 0 7 15,0 0 2-15,0 0 0 0,0 0-45 0,0 0-10 16,0 0 0-16,0 0 0 0,4 9 0 0,-1 7 0 15,4-7 0-15,-3 1 0 0,-1-1 12 0,1 10-3 16,-4-3-1-16,0-4 0 0,3 4 2 0,-3 3 0 16,0-4 0-16,4 1 0 0,-4-3 6 0,3-4 2 15,1 7 0-15,-1-7 0 0,1 1 8 0,3-1 2 0,-7 0 0 16,4 1 0-16,3-4-13 0,-4-3-3 0,1 3 0 0,3-2 0 16,0-4-12-16,0 0 0 0,-7 0 0 15,7 0 0-15,0-4 11 0,4-2-11 0,-4 3 12 16,0-3-12-16,0-4 11 0,0 10-11 0,0-9 10 15,0 9-10-15,-7 0 0 0,7 0 0 0,-7 0 0 16,7 0 0-16,-7 0 0 0,3 9 0 0,5 1 8 0,2-4-8 16,-3-3 12-16,0 7-3 0,0-4-1 0,0 0 0 15,4-3-8-15,0-3 0 0,-1 7 0 0,1-4-11 16,-1-3 11-16,4 0 8 0,-3 0-8 0,0-3 11 16,-1-4 13-16,1 4 4 0,-1-3 0 0,1 0 0 15,-1-4-15-15,1 1-2 0,0-1-1 0,3-2 0 16,-4-1 35-16,4 1 7 0,1-4 2 0,-1 3 0 15,0-8-24-15,3 8-5 0,-2-12-1 0,-1 0 0 16,0 6 23-16,-4-9 4 0,4 3 1 0,-3-10 0 16,0 7-36-16,-4 6-8 0,3-3 0 0,-3-3-8 15,0 6 0-15,-3 3 0 0,-1 0-12 0,4 3 3 16,-3 13-32-16,-4-6-7 0,4 3 0 16,-4 6-1-16,0 0-135 0,0 0-28 0,0 0-4 15,0 0-918-15</inkml:trace>
  <inkml:trace contextRef="#ctx0" brushRef="#br0" timeOffset="1778.24">17794 2111 2624 0,'0'0'58'0,"0"0"12"0,0 0 2 0,-7 10 1 0,4-1-58 0,-1 4-15 0,-3-1 0 0,7 4 0 15,-4-3-16-15,1 2-7 0,3 4-1 0,-4-3 0 16,4-4-106-16,0 4-22 0,0 3-4 0,4-4-501 16,-4-11-101-16</inkml:trace>
  <inkml:trace contextRef="#ctx0" brushRef="#br0" timeOffset="2448.46">18284 1735 1958 0,'0'0'174'0,"-7"0"-139"0,4 0-35 0,3 0 0 16,0 0 88-16,0 0 12 0,-7 6 1 0,7-6 1 16,0 4-102-16,3 5 0 0,-3 7-20 0,4-13 2 15,-4 12 18-15,3-5-8 0,1 9 8 0,-1-10 0 16,1 7-10-16,-4-7 10 0,4 10-8 0,-1-3 8 15,1-13 0-15,-4 12 0 0,3-5 0 0,4-1 0 16,-3 1 0-16,-1-1 16 0,1-3-3 0,-1-2 0 16,-3-4 5-16,4 6 1 0,3 0 0 0,-7-6 0 15,7-6 21-15,0 6 4 0,0-6 0 0,0 2 1 0,-7 4-27 0,11 0-6 16,-4-9 0-16,3 3-1 0,-3 6-11 0,7-10 0 16,-3 10 0-16,0 0 0 0,-1 0 0 0,1 0 0 15,-1 0 0-15,-3 0 0 0,4 10-9 16,0-4 9-16,-1-3 0 0,1 3 0 0,-1-2 0 15,1-4 0-15,0 6 10 0,-1 0-2 0,4-6-8 0,0 3 0 16,-3-3 8-16,0 6-8 0,-1-6 12 0,1 0-1 16,-1 0-1-16,1 0 0 0,-1 0 22 0,1 4 5 15,3-8 1-15,-3-2 0 0,-1 6-11 0,1 0-3 16,-1-3 0-16,5 3 0 0,-5-6 16 0,1 0 2 16,-1 2 1-16,4-5 0 0,-3 3-16 0,0-4-3 15,-1 1-1-15,1-1 0 0,-1 4-5 0,1-6-1 0,0 2 0 16,-4-5 0-16,3 2 2 0,1-3 0 0,-4 1 0 15,3-7 0-15,-3 0-19 0,4 3 0 0,-4-3-8 0,4-9 8 16,-1 2-10-16,1 11 10 0,3-7-10 0,-3 6 10 31,-4 0-36-31,3-6-2 0,-3 0 0 0,4 6 0 16,-4 0-84-16,3 3-17 0,-6 4-3 0,3-4-1 16,0 4-88-16,0-1-17 0,0 1-4 0,0 2-1 0</inkml:trace>
  <inkml:trace contextRef="#ctx0" brushRef="#br0" timeOffset="3063.77">19121 1914 2383 0,'0'0'52'0,"0"0"12"0,0 0 1 0,0 0 2 0,0 0-54 0,7-10-13 0,-4 4 0 0,8-3 0 16,-1 6 30-16,4-4 3 0,-3-2 1 0,3 9 0 15,0-9-34-15,-3 5 0 0,3-2 0 0,0 6 0 16,0 0 0-16,-3 0-12 0,-4 0 1 0,0 0 1 16,0 6-10-16,-7-6-3 0,3 4 0 0,1 5 0 15,-1 0-7-15,1 1-2 16,-8-1 0-16,1 4 0 0,-1-4 19 0,1 4 3 0,-4-4 1 0,3 1 0 16,-3 2 9-16,4-3 12 0,-4 4-2 0,-4 3-1 0,4-4 7 15,0 1 0-15,0-1 1 0,-4 4 0 0,4-3-4 16,-3 2-1-16,-1 4 0 0,4-10 0 0,0 7 4 15,0 0 1-15,3-4 0 0,1 7 0 0,3-3-17 0,0-7 8 16,0 10-8-16,3-10 0 0,4 1 0 0,4-1 0 16,-4-2 0-16,4-1-12 15,-1-3-26-15,4 3-5 0,-3-6-1 0,3 0 0 16,0 0-171-16,-3-6-34 0,17-3-7 0,-3-7-2 0</inkml:trace>
  <inkml:trace contextRef="#ctx0" brushRef="#br0" timeOffset="3705.71">19777 1585 288 0,'-4'-10'12'0,"1"1"4"16,-1 9-16-16,1-10 0 0,-1 4 0 0,1 3 0 0,-1-3 296 0,1 6 57 16,3-3 11-16,-4-4 3 0,4 7-252 0,0 0-51 15,0 0-9-15,4-3-3 0,-4 3 10 0,0 0 2 16,0 0 0-16,0 0 0 0,0 0-30 0,3 10-6 15,4 2 0-15,-3 4-1 0,-1 3-11 0,-3 6-1 16,4 3-1-16,-4-3 0 0,-4 3 6 0,4 0 2 16,0-2 0-16,0-1 0 0,0 0-2 0,0-3-1 15,4-7 0-15,-1 4 0 0,1 0 1 0,-1-10 1 16,4 1 0-16,-3-1 0 0,3-3 10 0,0 4 1 16,0-1 1-16,0-9 0 0,4 0-19 0,-1 0-4 15,1 0-1-15,-1-3 0 0,1-3-9 0,0-4 8 16,-1 4-8-16,-3-3 8 0,4 6-8 0,-4-7 12 15,0 4-12-15,0-7 12 0,4 4-12 0,-8 9 8 0,4-6-8 16,-3 0 8-16,3 6 7 0,-7 0 1 0,7 12 0 0,0-9 0 16,0 7-4-16,0-1-1 0,0 7 0 0,4-13 0 15,-1 6-11-15,1 4 0 0,-1-4 0 0,4-6 8 16,-3 13 3-16,3-13 0 0,0 3 0 0,-3-2 0 16,-1-4-11-16,5 6 8 0,-5-6-8 0,4 0 8 15,0-6 17-15,0 2 3 0,-3-2 1 0,3 3 0 16,-3-3 12-16,3-4 3 0,-7-2 0 0,0-1 0 15,4 1-9-15,-1-4-2 0,-6-3 0 0,3 0 0 16,0-6-2-16,-4 6-1 0,4-9 0 0,-3 3 0 16,-1-3-30-16,4 0-8 0,-3 3-1 0,3-4 0 15,-3 7-23-15,-1 10-5 0,1-4-1 16,-4-3 0-16,3 10-75 0,-3 0-15 16,4-1-4-16,-4 4 0 0,0-3-64 0,0 9-12 15</inkml:trace>
  <inkml:trace contextRef="#ctx0" brushRef="#br0" timeOffset="4166.01">20528 1942 2361 0,'0'0'210'0,"0"0"-168"0,0 0-34 0,0 0-8 15,0 0 81-15,0 0 15 0,0 0 2 0,0 0 1 16,0 0-79-16,7 0-20 0,4 0 0 0,-1-3 0 31,-3 3-27-31,4 0-9 0,0-6-1 0,-1 6-1 16,-3-10-18-16,-3 10-3 0,3 0-1 0,-7 0 0 16,0 0 24-16,0 0 4 0,0 0 0 0,0 0 1 15,-7 10-6-15,-7-4-2 0,3 3 0 0,-3-5 0 0,0 8 61 0,-4-9 12 0,4 7 2 0,0-1 1 16,0 7-9-16,0-13-3 0,7 6 0 0,-4-9 0 15,8 7 14-15,3-7 2 0,0 0 1 0,-4 9 0 16,4-9-24-16,0 0-5 0,4 9-1 0,3-9 0 16,3 10-12-16,-3-4 0 0,4 3 0 0,-1-5-10 15,5 2-2-15,-1 0-1 0,0-3 0 0,0 7 0 16,0-1 13-16,0 0 0 0,0-2-10 0,0 2 10 16,0-6 0-16,-3 10 0 0,0-4 0 0,-1 4 0 15,-3-4 0-15,0 1 0 0,0 5 12 0,0-5-4 0,-3-1 2 16,-1 7 0-16,-3-4 0 0,0 1 0 0,0-1-10 15,0-2 8-15,-7 5-8 0,4-11 8 0,-1 2-8 16,-3 3 0-16,4 1-12 0,-8-1 12 16,1-3-47-16,-4-2-1 0,-1 2-1 15,-2-6-667-15,-4 0-132 0</inkml:trace>
  <inkml:trace contextRef="#ctx0" brushRef="#br0" timeOffset="4712.76">20380 807 1267 0,'0'0'112'0,"0"0"-89"0,0 0-23 0,0 0 0 0,0 0 141 0,4 9 24 16,-1 1 5-16,4 5 1 0,4-11-134 0,-1 11-26 15,1 4-11-15,10-3 8 0,0-4-8 0,11 13 12 16,0 0-12-16,6 1 12 0,8 2-12 0,0-6 0 16,4 12 0-16,-5 1 0 0,1-1 0 0,0-6 0 15,0 1 0-15,-4 5 8 0,1-6-8 0,-1 7 0 16,-3-1 0-16,0 1 8 0,-8 2 53 0,-2 1 11 15,-8 12 1-15,0-12 1 16,-7 15-85-16,-3-3-17 0,-1-3-3 0,-6 0-1 0,-1 4 48 16,-6-4 8-16,-1-7 3 0,-3-2 0 0,4 6-10 0,-8-16-1 0,0 10-1 15,1-4 0-15,-1-5-5 0,-3 5-1 0,0-9 0 16,-4 3 0-16,1-3-9 0,-4 1 0 0,3-8 0 16,0 1 0-1,1-3-152-15,3-7-35 0</inkml:trace>
  <inkml:trace contextRef="#ctx0" brushRef="#br0" timeOffset="5064.52">21340 1616 1670 0,'0'0'148'0,"0"-13"-118"16,0 10-30-16,0 3 0 0,0 0 204 0,0 0 34 15,7-9 7-15,3 9 2 0,1-6-187 0,-1 6-36 16,4 0-8-16,1 0-2 0,-1 0-14 0,3-10 8 15,1 10-8-15,3 0 0 0,0 0 0 0,4 10 0 16,3-10 0-16,4 0 0 16,3 6-27-16,-3-6-1 0,-7-6-1 0,6 6 0 15,5 6-33-15,-5-6-6 0,-2-6-2 0,-5 6 0 16,1 0-94-16,-4-10-20 0,-3 7-3 0,0-3-626 0</inkml:trace>
  <inkml:trace contextRef="#ctx0" brushRef="#br0" timeOffset="5314.7">21442 1760 2761 0,'-11'-6'122'0,"8"-3"26"0,-1 9-119 0,4 0-29 16,-3 9 0-16,3-9 0 0,0 0 22 0,0 0-2 15,0 0 0-15,0 0 0 0,0 0 10 0,0 0 2 16,0 0 0-16,7 0 0 16,3 6-52-16,1 4-9 0,3-10-3 0,0 0 0 15,4 0-25-15,3 3-6 0,4-6-1 0,3 3 0 16,4 0-112-16,-1-7-24 0,5-2-4 0</inkml:trace>
  <inkml:trace contextRef="#ctx0" brushRef="#br0" timeOffset="5901.85">22931 1074 1904 0,'0'0'42'0,"0"0"9"15,0 0 1-15,0 0 1 0,3 0-42 0,4-7-11 0,0-2 0 0,0-1 0 0,4 1 8 0,-4 3-8 16,0-4 12-16,0 1-4 0,0 0 16 0,0-1 2 16,0 1 1-16,-3-1 0 0,-1-5-15 0,1 5-4 15,3 1 0-15,-4-10 0 0,-6 10 5 0,3-7 1 16,0 6 0-16,0-8 0 0,0 2 11 0,-4 3 3 16,-3-2 0-16,4 2 0 0,-4 1-3 0,-4-1 0 15,0 4 0-15,-3-7 0 0,0 7 0 0,-3-1 0 16,-5 4 0-16,1-3 0 0,0 5 3 0,0 4 0 15,3 0 0-15,-3 0 0 0,-4 0-12 0,8 4-1 16,-1 2-1-16,4 3 0 0,-4 1-14 0,4 8 0 16,4-8 0-16,-1 9 0 0,1-4 0 0,-1 10 0 0,0 1 0 15,4 2 0-15,0 6 0 0,0 4 0 0,-3 6-8 16,-1 3 8-16,4-3 0 0,0 6-12 0,0-9 12 0,0 9-10 16,-4-3 10-16,8-6 0 0,-4-1 0 0,0 11 0 15,-4-4 0-15,4-3 9 0,0-1-1 0,0 1-8 16,-4-6 0-16,1-4 0 0,3 1 0 0,0-7 0 15,0 7-12-15,-4-10 3 0,0-3 1 0,4-3 0 32,4 2-118-32,-4-8-23 0,-4 3-5 0,1-4-1 0</inkml:trace>
  <inkml:trace contextRef="#ctx0" brushRef="#br0" timeOffset="6084.48">22204 1541 3207 0,'10'-3'142'0,"-10"3"30"0,0 0-138 0,7-7-34 16,11 7 0-16,3 0 0 0,0-3 0 0,8-3 0 15,-1 6-15-15,4-9 5 0,6 9 10 0,1-10 0 16,-3 7 0-16,6-10 0 16,7 13-132-16,1-9-20 0,3 0-5 0,7-10-1095 0</inkml:trace>
  <inkml:trace contextRef="#ctx0" brushRef="#br0" timeOffset="7934.28">22687 1817 1314 0,'0'0'28'0,"0"0"7"0,0 0 1 0,7-10 1 0,-3 7-29 0,3-3-8 0,-4-4 0 0,-3 4 0 0,-3-3 58 0,6 6 10 15,4-4 3-15,-3-2 0 0,-1 9 3 0,4-9 1 16,4-1 0-16,0 7 0 0,-4-10-19 0,3 13-3 16,1-3-1-16,7-3 0 0,3 3-32 0,0 3-8 15,-7-6 0-15,4 6-1 0,-1 0 6 0,1 0 2 16,0 0 0-16,-4 0 0 0,3 6 1 0,-6-6 0 15,3 0 0-15,-3 0 0 0,-4 3-6 0,0 3-1 16,0-6 0-16,-7 0 0 0,0 0 7 0,0 0 2 16,0 10 0-16,0-1 0 0,-4 1-6 0,1-1 0 15,-4-3-1-15,0 4 0 0,-4-7-3 0,0 6-1 16,1-3 0-16,-4 4 0 0,3-1-11 0,1 1 10 16,-1-4-10-16,-3 3 10 0,-4-5-10 0,4 2 0 15,3 0 0-15,-3-3 0 0,0 7 0 0,4-1 0 0,10-9 0 16,0 0 0-16,-7 0 0 0,0 6 0 0,7-6 0 0,3 3 0 15,4 4 0-15,-7-7 0 0,0 0 0 0,0 0 0 16,7 3-8-16,-3 6-1 0,-4-9 0 0,0 6 0 16,3 4 0-16,4-4 0 0,-3 7 0 0,-4-7 0 15,-4 3 9-15,4-5 0 0,7 8 0 0,-3-3 8 16,-1 4-8-16,1-13-10 0,3 9 10 0,-3-2-13 16,3-4 13-16,-4 6 0 0,4-2 0 0,0-1 0 15,0-3 0-15,-7-3 0 0,0 0 0 0,7 9 0 16,0 1 0-16,-7-10 0 0,-3 6 0 0,3-3 0 15,3 7 8-15,-6-4-8 0,-4 3 0 16,0 1 0-16,-4-1 0 0,1-3 0 16,3-3 0-16,-4 4 0 0,-7 2-23 15,8-6-5-15,-1 4 0 0,1 2-1 0,-5-3-31 0,5-3-7 16,-4 7-1-16,3-4-563 0,1 3-113 0</inkml:trace>
  <inkml:trace contextRef="#ctx0" brushRef="#br0" timeOffset="8588.62">24070 406 1324 0,'0'0'118'0,"7"-10"-94"0,-3 4-24 0,-1 3 0 0,-3-4 58 0,4 4 7 15,-8-3 2-15,4 6 0 0,0-9-3 0,-7-1-1 16,4 10 0-16,-4 0 0 0,-4 0-16 0,0 10-3 15,-3-10-1-15,0 9 0 0,0-3-17 0,0 7-3 16,-4-7-1-16,4 13 0 0,-3-3-12 0,-1-4-2 16,4 4-8-16,-4 3 12 0,-3 9-12 0,3-3 11 15,-3 10-11-15,4-7 10 0,-5 6 2 0,5 4 0 16,-4-4 0-16,3 4 0 0,0 6 32 0,1 0 6 16,3 0 2-16,-1 9 0 0,-2 0 6 0,6 4 2 15,-3-4 0-15,3 0 0 0,1 1-41 0,3-4-8 16,0-13-2-16,0 14 0 0,3-11-1 0,1 11-8 15,-1-4 12-15,1-3-4 0,-1-1-8 0,4 4 0 0,-3 4 0 0,-1-4-11 16,4-7 11-16,0 1 0 0,0 0 0 16,0-7 0-16,4-2 0 0,-1 2 0 0,1 7 0 0,3-13 0 15,0 1-8-15,3 5 0 0,4-9 0 0,1-3 0 32,2-3-29-32,4 6-6 0,4-6-1 0,3-4 0 15,11 1-108-15,0-6-23 0,35 2-4 0,-11 4-1 0</inkml:trace>
  <inkml:trace contextRef="#ctx0" brushRef="#br0" timeOffset="10243.75">24148 1343 1879 0,'0'0'83'0,"-4"0"17"0,-3 0-80 0,4-3-20 0,-5-3 0 0,5 6 0 0,3 0 0 0,0 0 0 16,-7 0 0-16,0-3-8 0,7 3 8 0,0 0 0 15,0 0 10-15,0 0-10 0,0 0 11 0,0 0-11 16,0 0 12-16,0 0-12 0,0 0 31 0,0 0-1 16,0 0 0-16,0 0 0 0,3 12 14 0,-3-2 2 15,4 5 1-15,-1 1 0 0,-3 6-15 0,4-6-2 16,-4 2-1-16,0 11 0 0,3-11 6 0,-3 8 1 16,0-1 0-16,4-7 0 0,0 1-4 0,-1 0 0 15,-3-3 0-15,7-1 0 0,-3-2-13 0,-1 3-3 16,4-7-1-16,0-6 0 0,0 3 4 0,0 1 1 15,0-7 0-15,1-7 0 0,-1 7-4 0,3-6-1 16,1-3 0-16,-1 6 0 0,-3-13-4 0,4 7-1 16,0-1 0-16,-1-6 0 0,-3 13-10 0,4-3 0 0,-4 3 0 0,-4-3 0 15,4-4 0-15,-7 10 0 0,0 0-12 0,4 10 12 16,3-4-10-16,0-3 10 0,-3 6 0 0,-1 7-9 16,4 3 9-16,-3-3-8 0,3-7 8 0,0 7-8 15,3-4 8-15,1 4 0 0,0-7 10 16,3-6-10-16,-4 10 0 0,4-13 0 0,0 3 0 0,1-6 0 15,-1 3 22-15,3-13-2 0,1 10 0 0,-4-6 0 16,4-7 20-16,-1 7 3 0,-3-10 1 0,4 0 0 16,-4 4-21-16,0-4-4 0,-3-6-1 0,3 3 0 15,-3-3 2-15,-4 0 1 0,0-1 0 0,3 8 0 16,-6-17-8-16,3 13-1 0,0-3-1 0,0 6 0 16,0-9-11-16,0 6 0 0,-3 3 0 0,-1 0-11 15,4 7-7-15,-3-4-2 0,-1 1 0 0,1 5 0 16,-1 1-86-16,1-1-18 15,-1 4-3-15,-3 6-697 0,0 0-140 0</inkml:trace>
  <inkml:trace contextRef="#ctx0" brushRef="#br0" timeOffset="11170.24">24892 1638 2005 0,'0'0'44'0,"0"0"8"0,-7 0 3 0,3 6 2 0,-3-6-45 0,7 0-12 16,0 0 0-16,0 0 0 0,0 0 25 0,0 0 3 15,0 0 1-15,0 0 0 0,0 0-11 0,0 0-2 16,7 10-1-16,-3-7 0 0,3 6-15 0,-7-9 0 15,7 0 0-15,4 6 0 0,-4 1 0 0,3-4 8 16,1-3-8-16,3-3 0 0,-3-4 22 0,3 7-2 16,-4 0 0-16,4 0 0 0,0-6 10 0,4 6 2 15,-4 0 0-15,0 0 0 0,-3 0 2 0,0 6 1 0,-1-6 0 16,-10 0 0-16,7 10-35 0,0-1 0 0,-7-9 0 16,4 10 0-16,-1 5 0 0,1-12 0 0,-4 10 0 15,3-10 0-15,-3-3 0 0,0 10-17 0,0-10 1 0,0 0 1 16,0 0 15-16,4 9 0 0,-4-9 0 15,0 0 0-15,7 9 0 0,-7-9 0 0,0 0 0 0,0 0 0 16,3 10 16-16,-3-10-3 0,7 9-1 0,-3-3 0 16,-4 4-12-16,4-1 0 0,-4-9 0 0,3 16 0 15,-3-7 0-15,0 7 0 0,4-13 0 0,-4-3 0 16,3 10 0-16,-3-1 0 0,0-9 0 0,0 0 0 16,7 9 0-16,-7-9 0 0,7 7 0 0,-7-7 0 15,0 0-14-15,7 3-6 0,-7-3 0 0,7 0-1 16,-7 0 10-16,7 6 3 0,-7-6 0 0,0 0 0 15,0 0 8-15,0 0 0 0,0 0-9 0,0 0 9 16,0 0 0-16,0 0 0 0,11 3 0 0,-11-3 0 0,0 0 0 0,0 0 0 16,0 0 0-16,7 6 8 0,-3-6-8 0,-4 0 0 15,7 10 0-15,-7-10 0 0,0 0-8 0,7 9 8 16,-4 1 0-16,1-4 0 0,-4-6 0 0,0 0 0 16,3 9 0-16,-3-9 0 0,0 0 0 0,4 4 0 15,-4-4 0-15,3 6 0 0,-6 3 28 0,3-3 1 16,-4-2 0-16,4 5 0 0,0-9-17 0,-7 9-3 15,0 1-1-15,0-1 0 0,4-2 1 0,-8 2 0 16,4 0 0-16,0 1 0 0,-7-4-9 0,3 3 0 16,1-5 0-16,-5 2 0 15,5 0-96-15,-1-6-17 0,-3 3-4 0,7-6-1 0</inkml:trace>
  <inkml:trace contextRef="#ctx0" brushRef="#br0" timeOffset="16021.77">26201 772 460 0,'0'0'41'0,"0"0"-33"16,3-9-8-16,1 9 0 0,-4 0 208 0,3-9 40 0,1-1 8 0,3 4 2 16,-7-3-145-16,4 5-29 0,-1-2-5 0,4-3-2 15,-3-1-26-15,-4 1-6 0,3 0-1 0,-3-1 0 16,4 1-23-16,-4-7-5 0,-4 7 0 0,1-1-1 16,3 1 6-16,-4-1 2 0,-3-5 0 0,4 5 0 15,-5 1 14-15,5 3 3 0,-8-4 1 0,4 7 0 16,-3-6 3-16,-1 9 0 0,-3-7 0 0,3 7 0 15,-3 0-29-15,-3 7-6 0,-1-7-1 0,0 9 0 16,4-6-8-16,-3 13 0 0,-1-7 0 0,0 10 0 16,4 0 0-16,0-3 0 0,0 9-8 0,3-3 8 15,-3 3 0-15,4 0 0 0,-1 3 0 0,1 0 0 16,-1 7 0-16,4-1 0 0,-4 1 0 0,4 2 0 16,0 14 0-16,0-1 0 0,0-6 0 0,0 9 0 15,0-3 0-15,0-6 0 0,0-6 8 0,0-4-8 16,0-6 0-16,3 7 0 0,1-7 0 0,-1-3 0 0,1-3 0 15,-1-6 0-15,1 9 0 0,-1-13 0 16,1 1-78-16,-1-4-18 0,4-9-3 16,0 0-821-16</inkml:trace>
  <inkml:trace contextRef="#ctx0" brushRef="#br0" timeOffset="16251.74">25513 1193 2718 0,'0'0'120'0,"0"0"25"0,0 0-116 0,0 0-29 0,0 0 0 0,7-3 0 15,11-7 12-15,-4 4-3 0,7 6-1 0,-3-10 0 16,6 10 13-16,1-9 3 0,3 6 0 0,0-3 0 16,1-1-24-16,2 4 0 0,-2-6 0 0,2 9 0 31,-2-6-22-31,-1 6-9 0,0-10-1 0,0 10-1 15,-3 0-120-15,0 0-24 0,-1 10-5 0,-6-10-842 0</inkml:trace>
  <inkml:trace contextRef="#ctx0" brushRef="#br0" timeOffset="16854.59">26388 1550 1382 0,'0'0'61'0,"0"0"13"0,0 0-59 0,3-9-15 0,1 6 0 0,-4 3 0 16,0 0 120-16,7 0 22 0,0-10 4 0,0 4 1 16,-7 6-78-16,7 0-15 0,-7 0-3 0,7 0-1 15,0 0-38-15,-7 0-12 0,0 0 0 0,0 0 0 16,0 0 0-16,0 0 0 0,4 6 0 0,-4 4 0 16,0-7-12-16,-4 6 3 0,-3 4 1 0,0-4 0 15,0 4-18-15,-4 2-3 16,1-5-1-16,-1-1 0 0,-3 10 30 0,4 0 0 0,-5-10 0 0,1 7 0 0,0 3 9 15,0-4 8-15,0 1 2 0,3-7 0 0,1 4-5 16,-1-4-1-16,4 1 0 0,0-1 0 0,0 7 7 0,4-7 2 16,-1 1 0-16,4-1 0 0,0-9-1 0,4 10 0 15,-4-10 0-15,7 12 0 0,0-9-9 0,3 3-1 16,1-2-1-16,-1-4 0 0,1 9-10 0,3-9-11 16,0 0 3-16,0 0 0 15,0 0-84-15,-3 0-16 0,3 0-3 16</inkml:trace>
  <inkml:trace contextRef="#ctx0" brushRef="#br0" timeOffset="17296.82">25442 1760 1324 0,'0'0'118'0,"0"0"-94"0,0 0-24 0,-3 3 0 0,-4 4 91 0,7-7 13 16,0 0 4-16,0 0 0 0,0 0-50 0,0 0-10 15,0 0-1-15,0 0-1 0,0 3-13 0,3 6-2 16,4 4-1-16,0-4 0 0,4 4-9 0,0-4-1 16,-1 1-1-16,1 5 0 0,3-5-1 0,-4 5 0 15,1-2 0-15,0 2 0 0,-4 4-1 0,3 0 0 16,-3 3 0-16,-3 0 0 0,3 3-8 0,-7 0-1 15,0 3-8-15,0-9 12 0,0 6 1 0,-7-3 0 16,0 3 0-16,0 0 0 0,0-6-13 0,0 0 0 16,-4 0 0-16,0 6 0 15,1-6-35-15,-1-4-9 0,1 1-3 0,-1-3 0 0</inkml:trace>
  <inkml:trace contextRef="#ctx0" brushRef="#br0" timeOffset="18511.86">27234 371 882 0,'0'0'39'0,"0"0"8"0,0 0-38 0,0 0-9 0,0 0 0 0,0 0 0 0,0 0 55 0,0 0 9 16,4-9 1-16,-4-1 1 0,0 10 4 0,0 0 1 15,4-9 0-15,-4 9 0 0,0 0-2 0,-4 0 0 16,4 0 0-16,0 0 0 0,0-6-5 0,0 6 0 16,-4-4-1-16,-3 4 0 0,0 0 1 0,0 4 0 15,4 2 0-15,-8 0 0 0,4 7-12 0,-7-4-3 16,3 7 0-16,-3-7 0 0,4 10-35 0,-8 6-14 15,0-6 11-15,1 9-11 0,-8 3 15 0,7 7-3 16,-3 0-1-16,0-4 0 0,0 10 0 0,0 3 0 16,3-3 0-16,-3 0 0 0,3 9-11 0,1-6 12 15,3 7-12-15,0 5 12 0,3-5-12 0,0-1 0 16,1-6 0-16,3 3 8 0,0-6-8 0,3-3 8 16,4-7-8-16,0 7 8 0,0 0-8 0,4-7 0 15,3 7 0-15,-4-10 8 0,4 1-8 0,0 5 0 16,4-8 0-16,0-1 0 0,3-3-15 0,-4 3 5 15,1-3 1-15,3 0 0 16,0-3-95-16,4 0-18 0,-4-3-4 0,3 6-797 0</inkml:trace>
  <inkml:trace contextRef="#ctx0" brushRef="#br0" timeOffset="21439.23">27323 1020 1911 0,'0'0'84'0,"0"0"19"0,0 0-83 15,0 0-20-15,0 0 0 0,0 0 0 0,0 0 52 0,0 0 7 16,0 0 1-16,0 0 0 0,0 0-7 0,0 0-1 16,0 0 0-16,0 0 0 0,0 0-41 0,0 0-11 15,0 0 0-15,0 0 0 0,0 0 12 0,0 0 1 16,0 0 0-16,0 0 0 0,0 0 18 0,3 3 3 16,1 7 1-16,-1-4 0 0,1 3-9 0,-1 10-2 15,1-12 0-15,-1 5 0 0,1 4 13 0,-4 3 3 16,3-4 0-16,-3 1 0 0,0 6-32 0,4-6-8 15,-4 2 0-15,3 1 0 0,1-3 14 0,0-4 2 0,3 4 0 16,-4 3 0-16,4-10-5 0,-3 1-1 0,6-1 0 16,-3 4 0-16,0-4-2 0,4-6 0 0,0 7 0 15,-1-10 0-15,1 6 0 0,-1-6-8 0,1-6 12 16,-1 6-4-16,5-10 12 0,-5 1 3 0,4-1 0 0,0 4 0 16,0-3-23-16,1-1-20 0,-1 1 4 0,0-10 1 15,-4 3 24-15,5 7 5 0,-8 0 1 0,0-4 0 31,-4 4-38-31,1-4-7 0,3 10-2 0,-7 3 0 0,0 0 32 0,0 0 0 0,7 3 0 0,-4 3 0 16,1 10-11-16,-1-3 11 0,-3 2-12 0,4 1 12 16,-1-4 0-16,1 7 0 0,3-9 0 0,0 5 0 15,0 1 0-15,0-3 0 0,4-4 0 0,-1 0 0 16,1-2 0-16,0-1 0 0,-1-3 0 0,4 6 0 16,-3-9 0-16,-1 0 0 0,1 0 12 0,0 0-3 15,-1 0-9-15,1 0 12 0,-4-9-12 0,-7 9 12 16,10-3 7-16,-3 3 1 0,0-13 1 0,-3 4 0 15,3 0-5-15,0-1-2 0,-3-2 0 0,-1-1 0 0,1 1-6 0,-1-4-8 16,1-6 11-16,-1 6-11 0,1-9 8 0,-1 6-8 16,-3 4 0-16,4-4 0 0,-4 6-11 0,3-2-5 15,-3 5-2-15,0 1 0 16,0-7-93-16,0 16-18 0,0-9-4 0,0 9-1043 16</inkml:trace>
  <inkml:trace contextRef="#ctx0" brushRef="#br0" timeOffset="21926.55">28018 1509 1152 0,'0'0'102'0,"7"-6"-82"0,3 3-20 0,-3-3 0 16,0-1 131-16,4 4 21 0,0-3 5 0,3 3 1 0,-4-3-36 0,8-4-7 16,-4 1-2-16,4 6 0 15,-1-4-61-15,1 1-13 0,0 3-3 0,-1-3 0 0,1 6-28 16,-1-3-8-16,-2 3 0 0,-5 0 0 0,4 0 0 0,-3 0 0 15,-4 0 0-15,-7 0 0 0,7 3 0 0,-7-3-12 16,0 0 4-16,0 0 0 0,0 9 19 0,0-3 4 16,-4 1 1-16,-3 2 0 0,-3 4-4 0,-1-7 0 15,-3 3 0-15,0 7 0 0,3-7 0 0,-3 4-1 16,0 3 0-16,0-4 0 0,-4 4-11 0,1 3 10 16,3-4-10-16,0 1 10 0,3-3-10 0,0 12 0 15,-3-13 0-15,7 10 0 0,-3-3 0 0,6-7 0 16,1 4 0-16,3 3 0 0,-4 0 0 0,1-4 0 15,3 4 0-15,3-3 0 16,1 3-20-16,-1-4-7 0,1-2-1 0,3 6 0 16,0-4-23-16,3 1-5 0,1-3 0 0,0 2-1 15,3-11-91-15,0 2-17 0,-4 0-4 0,4-6-1 0</inkml:trace>
  <inkml:trace contextRef="#ctx0" brushRef="#br0" timeOffset="23826.01">29496 835 403 0,'0'0'36'0,"0"0"-36"0,0 0 0 0,0 0 0 16,0 0 239-16,0 0 41 0,0-9 8 0,0 9 1 15,0-10-137-15,-4 7-28 0,4 3-6 0,0-6-1 16,0 0-49-16,-3-4-9 0,3 1-3 0,0 6 0 16,0-13-32-16,0 7-8 0,3-1 0 0,-6 4-1 15,3-3-5-15,0 5-1 0,0-11 0 0,0 5 0 16,0 1-9-16,-4 3 0 0,1-4-10 0,-1 7 10 15,-3-6 20-15,4 9 9 0,-5-7 3 0,1 7 0 16,-3 0-19-16,-1 0-3 0,-3 0-1 0,4 0 0 0,-5 0-9 0,5 7 0 16,-4-4 0-16,-4 3 0 15,4 4 0-15,0-1 0 0,3 0 0 0,4 1 8 0,-3 5 1 16,-1-5 0-16,1 6 0 0,-1-4 0 0,0 7 2 0,1-3 0 16,3 2 0-16,0 7 0 0,0-6-11 0,0 9 12 15,-1-2-12-15,1 2 12 0,0 6-12 0,0 4 0 16,0 6 0-16,0-3 8 0,4-1-8 0,-1-5 8 15,1-1-8-15,3 10 8 0,0-16-8 0,0 1 0 16,3-4 0-16,-3 3 0 0,4-3 0 0,-1 3 0 16,4-9-8-16,-3 3 8 0,3-3-17 0,0-7 1 15,-4 4 0-15,1 3 0 16,-1-13-18-16,5 4-3 0,-5-1-1 0,-3-9 0 16,0 0-90-16,0 0-17 0,0 0-4 0,0 0-1 0</inkml:trace>
  <inkml:trace contextRef="#ctx0" brushRef="#br0" timeOffset="24470.98">28949 1215 1094 0,'0'0'48'0,"0"0"11"0,0 0-47 0,0 0-12 0,0 0 0 0,0 0 0 16,0 0 241-16,0 0 47 0,0 0 8 0,0 0 3 15,0 0-156-15,0 0-31 0,0 0-7 0,0 0-1 16,0 0-80-16,7-7-24 0,0 1 9 0,0-3-9 0,4 9 0 16,3-3 8-16,0-4-8 0,0 4 0 15,4-3 12-15,3 6-3 0,4 0 0 0,3-10 0 0,4 7-9 0,-1-3 0 16,-3 6 0-16,1 0 8 16,-1 0-19-16,4-3-4 0,-8 3-1 0,1-6 0 15,0-1-108-15,-4 7-23 0,-3 0-4 0,-4 0-828 16</inkml:trace>
  <inkml:trace contextRef="#ctx0" brushRef="#br0" timeOffset="27295.47">28660 1619 1440 0,'0'0'128'0,"0"0"-103"16,-11 6-25-16,4-2 0 0,4-4 84 0,3 0 12 15,-4 0 3-15,4 0 0 0,0 0-64 0,0 0-13 16,0 0-2-16,0 0-1 0,0 0-11 0,0 0-8 16,0 0 9-16,0 0-9 0,4 9 28 0,6-3-1 15,-3-3 0-15,4 4 0 0,-1-4 1 0,1 6 1 16,3-3 0-16,0 4 0 0,4-4-2 0,-4 7-1 16,-4-7 0-16,5 6 0 0,-1 1-26 0,3 0 0 15,-6-4 8-15,-1 7-8 0,1-4 0 0,0 4 0 16,-4 3 9-16,-4-4-9 0,1 1 0 0,-8 6 0 15,1-6 0-15,-4 2 0 0,0 1 0 0,-4 6 0 16,0-9-8-16,1 6 8 0,-4-6-12 0,0 3 2 16,0-1 1-16,-4 1 0 15,4-9-103-15,-7 5-21 0,3 4-4 0</inkml:trace>
  <inkml:trace contextRef="#ctx0" brushRef="#br0" timeOffset="27863.19">29489 1572 2026 0,'0'0'44'0,"0"0"10"0,0 0 2 0,0 0 1 0,7-6-45 0,-7 6-12 16,0 0 0-16,0 0 0 0,3-10 34 0,1 4 5 15,-4 6 1-15,0 0 0 0,3 0-7 0,-3 0-1 0,7-9 0 0,-7 9 0 16,7 0-14-16,1 0-3 16,-5-3-1-16,8 3 0 0,-4 0 2 0,0-7 0 0,0 4 0 15,0 3 0-15,0 0-16 0,3 0 0 0,-2 3 0 0,-1 4 0 16,0-7 0-16,0 3 0 0,-4 3 0 0,-3-6 0 16,0 0 9-16,4 3-9 0,-1 10 8 0,-3-4-8 15,0-6 22-15,0 13-1 0,-3-7 0 0,-1 1 0 16,-3-1-21-16,4 10 0 0,-4-3 0 15,3-7 0-15,-7 0 0 0,4 10 0 16,0-3 0-16,-3-4 0 0,-1 4 0 16,1 3 0-16,-1-3 0 0,0-7 0 0,1 0 0 0,-1 7 0 0,1-3 0 0,-1 2 0 15,4-11 0-15,0 11 0 0,-4-5 0 0,4-1 0 16,4 7-19 0,-4-13-8-16,3 6-1 0,1-3-1 0,3 4 19 0,0-1 10 0,0 1-10 0,3-4 10 15,-3-6-22-15,4 9 2 0,-4-9 0 0,7 4 0 16,0 8-112-1,0-12-21-15,0 3-5 0</inkml:trace>
  <inkml:trace contextRef="#ctx0" brushRef="#br0" timeOffset="28473.39">30360 406 1209 0,'7'-16'53'0,"-7"16"12"0,7-3-52 0,-7 3-13 0,0 0 0 0,0 0 0 0,0 0 92 0,0 0 15 16,0 0 3-16,0 0 1 0,0 0-60 0,0 0-12 15,-7 0-3-15,0 0 0 0,0 0-18 16,-4 0-4-16,1 3-1 0,3-3 0 0,-4 6 31 0,4-6 5 16,-3 6 2-16,3-2 0 0,-1 5 23 0,-2-9 5 15,3 9 1-15,0-2 0 0,-4-4-29 0,4 3-6 16,-3 7-1-16,2-1 0 0,-2 1-8 0,3 6-1 16,-4-4-1-16,4 13 0 0,-3 1 0 15,-1-4 0-15,0 3 0 0,4 6 0 0,-7-5-8 0,4 11-2 16,-1-11 0-16,1 15 0 0,-5-7-24 0,5 7 0 15,-1 9 0-15,-3 1 0 0,7-7 0 0,0 6 0 16,0-3 0-16,0-12 0 0,3-4 0 0,4 10 0 16,-3-6 0-16,3-10 0 0,0 7 0 0,3-4 0 15,-3-3 0-15,7 0 0 0,-3 7 0 0,3-7 0 16,0 0-14-16,0-9 5 16,-3 16-25-16,3-20-5 0,0 4-1 0,0 0 0 15,3 0-100-15,-3-4-20 0,1 4-4 0,2-3-499 0,1-7-100 0</inkml:trace>
  <inkml:trace contextRef="#ctx0" brushRef="#br0" timeOffset="29217.34">30448 976 2026 0,'0'0'44'0,"0"0"10"0,0 0 2 0,-7 10 1 0,4-1-45 0,-4 7-12 0,3-7 0 0,4 1 0 16,-7-1 32-16,7 10 5 0,-3-3 1 0,3 2 0 15,0 1-4-15,3-3-1 0,-3 3 0 0,4-1 0 16,-1-2-17-16,4-3-3 0,-3 2-1 0,-1 1 0 16,4-3 4-16,0-7 1 0,0 3 0 0,-3 1 0 15,-4-10 9-15,10 6 2 0,1-3 0 0,-4 3 0 16,0-3-13-16,0-6-3 0,0-3 0 0,0 6 0 16,0 0 0-16,0-3 0 0,1-10 0 0,-1 10 0 15,-4-6-12-15,4 3 0 0,-3-7 8 0,-1 4-8 16,1-4 0-16,-1 10 8 0,-3 3-8 0,0 0 0 15,4-6 0-15,-4 6 0 0,0 0-13 0,0 0 4 0,3 6 1 16,1 3 0-16,-1 1 0 0,1-1 0 16,-1 7 8-16,1-7-10 0,-1 1 10 0,1-1-10 0,0 0 10 15,3 1 0-15,0-1 0 0,-4-2 0 0,4-4 0 0,-3 6 0 16,-4-9 10-16,3 6-10 16,-3-6 20-16,11 7-1 0,-8-4-1 0,4 3 0 0,1-3 12 0,-1-3 2 15,-7 0 1-15,7 0 0 0,3 0-14 16,-3 0-3-16,4 0-1 0,-4 0 0 0,0 0 1 0,4-3 1 15,-4-3 0-15,3-4 0 0,-3 4 12 0,4-3 3 16,-4 6 0-16,0-13 0 0,4 3-20 0,-1 4-4 16,-3-7-8-16,4-9 12 0,-4 6 0 0,0 1-1 15,0-8 0-15,3 1 0 0,-6 7-11 0,3-4 0 16,0-3 0-16,0-1-11 0,-3 11-2 0,3-4-1 0,-4 0 0 16,1 7 0-1,3-1-171-15,-7 4-35 0,3-1-6 0,-3 1-2 0</inkml:trace>
  <inkml:trace contextRef="#ctx0" brushRef="#br0" timeOffset="29597.29">31076 1208 1954 0,'0'0'87'0,"0"0"17"0,0 0-83 0,0 0-21 16,0 0 0-16,0 0 0 0,0 0 88 0,0 10 14 15,0-1 2-15,0 1 1 0,0-1 7 0,4 0 2 16,-4 4 0-16,0-1 0 0,0 4-76 0,0-3-15 16,3 2-3-16,1 4-1 0,-1-3-11 0,1-4-8 15,-1 4 12-15,1 3-12 0,-4-3 0 0,3-4 0 16,1 4 0-16,-1 3 0 16,-3-4-28-16,0 1 0 0,0-3 0 0,0-4 0 15,0 7-169-15,0-7-34 0,-3 0-6 0,3 7-732 0</inkml:trace>
  <inkml:trace contextRef="#ctx0" brushRef="#br0" timeOffset="30597.97">32022 932 288 0,'0'0'25'0,"0"0"-25"0,0 0 0 0,0 0 0 16,0 0 288-16,0 0 53 0,0 0 11 0,0 0 1 16,0 0-182-16,0 0-37 0,0 0-7 0,0 0-2 15,0 0-33-15,0 0-6 0,0 0-2 0,0 0 0 16,-7 0-19-16,-4 0-4 0,0 0-1 0,1 10 0 15,-4-1-6-15,3-3-2 0,-3-2 0 0,0 11 0 16,0 4-22-16,-7-3-5 0,7 3-1 0,-4-1 0 16,0 8 13-16,-3-1 3 0,7 3 0 0,-4-3 0 15,1-3-40-15,3-3 0 0,-1 6-9 0,5 0 9 16,-4-13-10-16,3 4 10 0,1 3 0 0,3 0-9 16,0-10-67-16,-1 7-12 0,5-7-4 15,-1 1 0-15,1-4-98 0,3-6-20 0,0 0-4 16</inkml:trace>
  <inkml:trace contextRef="#ctx0" brushRef="#br0" timeOffset="30888.48">31662 932 2084 0,'0'0'92'0,"0"0"20"0,0 0-90 0,0 10-22 0,-4-1 0 0,1-3 0 16,3-2 94-16,0 5 14 0,0-3 4 0,3 4 0 16,1-1-39-16,3 7-7 0,0 3-2 0,4-1 0 15,-4 1-64-15,3 0 0 0,1 6-16 0,3 3 4 16,-4-6 12-16,1 0 0 0,3-3 12 0,-3 6-12 16,3-6 0-16,0 3 0 0,0-10 0 15,0 7 0-15,0-3 0 0,0-7-9 0,-3 7-1 0,3-3 0 31,-3 2-44-31,-1-5-9 0,-3-1-1 0,0 0-1 0,0 1-169 0,-3-4-34 0,-4 13-6 16,0-19-2-16</inkml:trace>
  <inkml:trace contextRef="#ctx0" brushRef="#br0" timeOffset="31172.2">31341 1406 1324 0,'0'0'59'0,"0"0"12"0,0 6-57 0,0 4-14 15,0-1 0-15,0 0 0 0,3 7 216 0,1-3 41 16,-1 2 8-16,4 1 2 0,-3 6-169 0,3-3-34 0,0-4-6 0,0 4-2 15,0 6-44-15,0-6-12 0,0 0 0 0,0 0 0 32,-3-4-23-32,3 4-6 0,-4-3-2 0,5-4 0 15,-1 1-61-15,0 0-12 0,-4-4-2 0,1-3-534 0,-4-6-106 0</inkml:trace>
  <inkml:trace contextRef="#ctx0" brushRef="#br0" timeOffset="31752.97">32018 478 633 0,'0'0'56'0,"0"0"-44"0,0 0-12 0,0 0 0 16,-3 0 172-16,3 0 32 0,0 0 6 0,0 0 2 16,0 0-76-16,0 0-14 0,0 0-3 0,0 0-1 15,0 0-33-15,0 0-6 0,0 9-2 0,7-3 0 16,0 4-3-16,0-1-1 0,0 1 0 0,3 8 0 16,1-2-20-16,0-3-4 0,3 12-1 0,3-6 0 15,-3 2-23-15,1 8-5 0,2-10 0 0,1-1-1 16,-4 7-7-16,4-6 0 0,-4 9-1 0,3-9 0 15,-6 6 8-15,3 0 1 0,4-6 1 0,-4 9 0 16,3-9-7-16,-2 16-2 0,-5-10 0 0,4 3 0 16,0-3 0-16,-3 0 0 0,-4 4 0 0,0-1 0 15,0 0-3-15,-3-3-1 0,-1 10 0 0,-3-7 0 16,0-3-8-16,-3 3 0 0,3-3 0 0,-7-3 0 16,-1 3 0-16,1 3 0 0,-3-6 0 0,-1 7 0 0,-3-4-12 15,0 3-5-15,0-3-1 0,-4-3 0 16,4 6-38-16,-7 7-8 15,3-10-2-15,-3 3 0 0,0 0-206 0,0-3-42 0,-21 16-8 0,20-19-2 16</inkml:trace>
  <inkml:trace contextRef="#ctx0" brushRef="#br0" timeOffset="32872.1">32085 227 1465 0,'0'0'64'0,"0"0"15"0,0 0-63 0,0 0-16 15,0 0 0-15,0 0 0 0,0 0 104 0,0 0 19 16,0 0 3-16,0 0 1 0,0 0-1 0,0 0 0 15,0 0 0-15,0 0 0 0,0 0-70 0,0 0-13 16,11 9-3-16,-1-9-1 0,1 10-19 0,3-1-4 0,0 0-1 16,0 1 0-16,0 2-3 0,8 1-1 0,-8 3 0 15,7-7 0-15,0 4-3 0,4 2-8 0,-4 10 12 0,7-12-4 16,-3 12 5-16,3-6 1 0,7 6 0 16,-10 3 0-16,3 3 12 0,-3 7 2 0,0 0 1 15,-4-4 0-15,0 10 6 0,0-6 1 0,-7-4 0 0,4 4 0 16,-4-4-11-16,-4 4-1 0,1 3-1 0,-4-4 0 15,4 1-10-15,-1 3-1 0,-3-4-1 0,0 7 0 16,0 0-11-16,1-6 0 0,-5-4 9 16,1 4-9-16,-4-4 0 0,3 1 9 15,-6 3-9-15,3-4 0 0,-4 1 9 0,1 2-9 16,-5 4 0-16,1-3 9 0,0-10-9 0,0 6 0 0,0-5 0 0,0 5 0 16,0-6 0-16,0-3 0 0,-4 0 0 0,1-6 0 15,6 3-11-15,-3-6-4 0,0 3-1 0,4-13 0 16,-1 3-133-16,-3-5-27 0,7-4-6 15</inkml:trace>
  <inkml:trace contextRef="#ctx0" brushRef="#br0" timeOffset="33601.04">32501 105 115 0,'0'0'0'0,"0"0"10"15,0 0-10-15,0 0 0 0,-3 6 0 0,3-6 0 0,0 0 457 0,-4 9 90 16,4 1 17-16,0-1 4 0,4 0-382 0,-1 1-77 15,4 2-15-15,1 1-3 0,2 3-63 0,8-4-12 16,-4 4-2-16,7 3-1 0,4-1 12 0,-1-2 3 16,1 3 0-16,-4 6 0 0,4-6 5 0,0 9 2 15,-1-9 0-15,1 15 0 0,0-15 1 0,-1 16 1 0,1-10 0 0,3 3 0 16,1 0 3-16,-5-3 1 0,5 10 0 16,-12-7 0-16,1-3 3 0,-1-6 1 0,1 9 0 15,0-3 0-15,3 10-6 0,-3-13-2 0,-1 12 0 16,4 1 0-16,0 2-13 0,-3 7-2 0,-4-9-1 0,0 2 0 15,-3-2-5-15,0 6 0 0,-4-4-1 0,0-9 0 16,-4 10-7-16,1-3 0 0,-4-4-8 0,-4 7 12 16,1-10-12-16,-1 6 0 0,-3 4 0 0,-7-10 0 15,0 13 12-15,-4-3-3 0,-3-1-1 0,3-2 0 16,-3-1-8-16,0 1 0 0,0 2 0 0,0-2 0 16,-4-1-35-1,4-6-5-15,0 7-2 0,-4-1 0 0,4-5-96 0,0-11-19 16,7 1-4-16,3-19-1 0</inkml:trace>
  <inkml:trace contextRef="#ctx0" brushRef="#br1" timeOffset="41273.65">16715 3830 1562 0,'0'0'69'0,"0"0"15"0,-4 0-68 0,1 0-16 0,-4 0 0 0,7 0 0 16,0 0 30-16,-4 3 2 0,0-3 1 0,4 0 0 15,-7 9 9-15,4-9 2 0,-1 7 0 0,1 2 0 16,-4-9-10-16,0 10-2 0,0-1 0 0,3 0 0 16,-6-2-1-16,2 5-1 0,-2-2 0 0,3-1 0 15,-7 7 19-15,3-7 4 0,-6 7 1 0,-1-4 0 16,-3 4-18-16,0 3-3 0,-8 0-1 0,5 3 0 16,-1-1 16-16,0-5 4 0,-3 9 0 0,0-3 0 15,0-3-33-15,-1 6-7 0,5 0 0 0,-1-6-1 16,0 9-11-16,8-9 0 0,-1 3 9 0,4-3-9 15,0 0-12-15,3-4-6 0,1-2-2 0,3-4 0 16,-1 1-144-16,5-1-28 16,-4-3-7-16,7-6-729 0</inkml:trace>
  <inkml:trace contextRef="#ctx0" brushRef="#br1" timeOffset="41617.35">16062 3940 1724 0,'0'0'76'0,"0"0"16"0,0 0-73 0,0 0-19 15,0 0 0-15,0 0 0 0,0 0 60 0,0 0 9 16,7-4 2-16,-7 4 0 0,7-6-16 0,-7 6-3 16,0 0-1-16,7 0 0 0,0 0-20 0,4 0-4 15,-11 0-1-15,7 10 0 0,0-1 6 0,3 0 0 0,-6 1 1 0,3-1 0 16,0 7-5-16,0-7-2 15,4 10 0-15,-4-9 0 0,0 5-8 0,3 4-2 0,1-3 0 0,3 3 0 16,0-4 9-16,4 4 2 0,-4 0 0 0,7 0 0 16,4-1-6-16,-7-2-1 0,-1 0 0 0,4-4 0 15,0 7-12-15,4 0-8 0,0-3 8 0,-4 3-8 16,4-1 0-16,-4-2 0 0,-3 3 0 0,3 0 0 16,-4-4-13-16,-3-5-7 0,1 9-2 0,-5-13 0 31,4 3-109-31,-3 1-21 0,-1-4-5 0,-3-3-528 0,4-3-106 0</inkml:trace>
  <inkml:trace contextRef="#ctx0" brushRef="#br1" timeOffset="42967.94">17159 4197 1670 0,'0'0'148'0,"0"0"-118"0,0 0-30 0,-3-7 0 0,3 7 140 0,0 0 23 15,0 0 4-15,0 0 1 0,3-9-133 0,-3 9-27 16,0 0-8-16,0 0 0 0,0 0 0 0,4-9 0 16,-1-1 0-16,-3 10 0 0,4-6-8 0,-1 3 8 15,4-3 0-15,0 2 0 0,0-2 0 0,0 6 0 16,1-3 0-16,-1-3 0 0,0 3 22 0,0 3 6 15,3-7 0-15,-3 7 1 0,0-3 18 0,4-3 3 16,-4 6 1-16,0 0 0 0,7 0-18 0,-3 0-3 16,-1 0-1-16,1 0 0 0,0-3-5 0,-1 3-2 15,4 0 0-15,0 0 0 0,4-6-10 0,-4 6-1 16,0-7-1-16,0 7 0 0,0 0-1 0,4-3 0 16,0 3 0-16,-1 0 0 0,1 0-9 0,3 0 0 15,-3 0 9-15,3 0-9 0,0 0 0 0,-3 0 0 16,-1 0 0-16,-3 0-8 0,4 0 8 0,-4 0 0 15,0 0 8-15,0 0-8 0,1 0 8 0,-1 0-8 0,0 3 8 16,0-3-8-16,0 0 30 0,0 0 2 0,0 0 0 0,0 7 0 16,4-7-32-16,-4 0 0 0,4 0 0 15,-1-7 0-15,1 7 0 0,-4 0 0 0,4 7 0 16,-1-7 0-16,1 6 0 0,3-6 0 0,-7 0 0 16,7 0 0-16,-6 3 0 0,2-3 0 0,1 0 0 15,-4 6 0-15,0-3 0 0,0-3 0 0,4 0 0 0,-4 0 0 16,0 7 0-16,-3-7 0 0,3 0 0 0,-4 0 0 15,1 0 10-15,3 0-1 0,-3 0 0 0,3 0 0 16,-4 0-9-16,4 0 0 0,1 0 0 0,-1 0 0 16,0 0 0-16,0-7 0 0,4 7 0 0,-1 0 0 15,1 0 0-15,-4 0-11 0,4-3 3 0,-4-3 0 16,3 6 8-16,1 0 0 0,-4-3 8 0,4 3-8 16,-1-13 0-16,-3 13 0 0,4-3 0 0,0 3 0 15,-1 0 0-15,-3-6 0 0,4 3 0 0,-4 3 0 0,0-7 0 16,-3 7 0-16,3 0 0 0,-3-9 0 0,3 9 0 0,-4-3 0 15,-3-3 0-15,4 6 0 0,-4-3 8 0,0-4 1 16,0 1 0-16,-7 6 0 0,4 0-9 0,3-9 0 16,-4 5 0-16,1-2 0 0,-4 3 8 0,0 3 4 15,0-9 0-15,0 2 0 0,-4-2 4 0,1 6 2 16,-1-3 0-16,1-4 0 0,-4 10-6 0,0-9-2 16,-1 2 0-16,1 7 0 0,-3-9-10 0,-1 0 0 15,-3 5 9-15,4-2-9 0,-5 0 0 0,1 3 0 16,0-3 0-16,-3-4 8 0,-1 10-8 0,0-9 0 15,4 6 0-15,-3-4 0 0,2 7 0 0,1-3 0 16,4-3 0-16,-4 6 0 0,3 0 0 0,4 0 0 0,-4 0 0 16,4 0-8-16,0 0 8 0,7 0 0 0,0 0-9 0,0 0 9 15,0 0-15-15,0 0 2 0,4 9 0 0,-1 1 0 32,4-4-15-32,-3 3-4 0,7-5 0 0,-1 5 0 15,1-3 7-15,-1 4 1 0,1-1 0 0,3 0 0 0,4-9 12 16,-4 10 4-16,0-4 0 0,0-3 0 0,0 4 8 0,0-1 0 0,-3-3 0 0,-1 3 0 15,1-3 0-15,-4 4 0 0,4-4 0 0,-4 3-8 16,-7-6 8-16,7 3 0 0,-4 7-9 16,-3-10 9-16,7 6 0 0,-3-3 10 0,-4-3-1 0,0 13 0 15,0-10 2-15,3 6 0 0,-3 0 0 0,0-9 0 16,0 0-3-16,0 7 0 0,0 2 0 0,-3-9 0 16,-1 10-8-16,4-4 8 0,-3-3-8 0,-1 6 8 15,1 1 2-15,-1-1 0 0,-3 1 0 0,0 5 0 0,0-5 2 16,0 8 1-16,-4-11 0 0,1 2 0 0,3 7 3 15,-4-4 0-15,1-2 0 0,-1-1 0 0,0 1 8 16,1-1 1-16,-1 4 1 0,8-4 0 0,-4-6-26 16,0 7 0-16,-1-10 0 0,1 9-11 0,7-9 11 0,-3 6 0 15,-4-6 0-15,7 0-8 0,0 0-9 0,-7 0-2 16,0 0 0-16,0 0 0 16,7 0-31-16,-7 0-6 0,0 0-2 0,0 0 0 15,-4-6-130-15,4 3-25 0,0-3-6 0,0 6-1 0</inkml:trace>
  <inkml:trace contextRef="#ctx0" brushRef="#br1" timeOffset="44486.83">20207 3626 1324 0,'0'0'118'0,"0"0"-94"0,0 0-24 0,0 0 0 16,0 0 109-16,0 0 18 0,0 0 3 0,0 0 1 15,0-9-105-15,-3 2-26 0,3-2 0 0,0 6 0 16,0 3 0-16,-4-10 0 0,4-2 0 0,0 9 0 15,-3-13 19-15,-1 13 1 0,0-13 1 0,1 7 0 16,3 6 25-16,-4-13 5 0,-3 10 1 0,0-4 0 16,4-2-3-16,-4 2 0 0,-4-2 0 0,1 2 0 15,-1 7-8-15,0-3-1 0,-3-3-1 0,0 9 0 16,-7 0-20-16,3 0-4 0,1 0-1 0,-4 6 0 16,-1-3-14-16,5 6 0 0,-1 1 0 0,0-4 0 15,4 10-8-15,4-4 8 0,-1-5 0 0,4 2 0 16,0 10-8-16,0-10 8 0,0 7 0 0,3-4 0 15,1 10-12-15,-1 0 4 0,1-6 8 0,-1 12-13 0,1 0 13 16,-1 7 0-16,1 6 0 0,-1-10 10 0,-3 10-10 16,0 3 0-16,0-7 0 0,0 1 8 0,0 6-8 15,0 3 0-15,-4-3 0 0,4-3 0 0,-3-4 8 0,-1 7-8 16,4-6 8-16,-4-4-8 0,1 4 0 0,3-7 0 16,-4-2 0-16,4-1 0 0,-3-9 0 0,3 6 0 15,-4-7 0-15,-3-2-11 16,7-3-80-16,-4-4-16 0,4 4-3 0,-3-10-843 15</inkml:trace>
  <inkml:trace contextRef="#ctx0" brushRef="#br1" timeOffset="44724.28">19463 4118 2131 0,'0'0'94'0,"3"-3"20"0,8-3-91 0,-1 3-23 0,5 3 0 0,2-6 0 16,1-1 84-16,3 4 12 0,4 3 2 0,-1 0 1 15,5 0-70-15,-1 0-13 0,0 0-4 0,0 0 0 16,1 0-12-16,-5 3 0 0,1 4 0 0,0-1-10 16,-1-6-101-16,-3 3-20 0,1 6-4 15,-1-9-1-15,-4 7-85 0,1-4-18 0</inkml:trace>
  <inkml:trace contextRef="#ctx0" brushRef="#br1" timeOffset="44997.68">20218 4369 2282 0,'0'0'101'0,"0"10"21"0,0-1-98 0,0-3-24 15,0 4 0-15,0 9 0 0,0-13 28 0,-4 3 0 16,4 7 0-16,0-4 0 0,0-2 0 0,0 6 1 0,0-4 0 16,4 4 0-16,-4 3-29 0,3-10 0 0,-3 0 0 0,4 7 0 31,-1-7-90-31,1 1-24 0,-1-1-5 0,1 1-1 15,3-1-54-15,0-9-11 0,-7 0-3 0,21 0 0 0</inkml:trace>
  <inkml:trace contextRef="#ctx0" brushRef="#br1" timeOffset="45932.99">20465 3127 1324 0,'0'-9'118'0,"-4"9"-94"0,4 0-24 0,-10-6 0 16,2 6 77-16,-2 0 11 0,3-3 3 0,-4 3 0 15,1 0-73-15,3 0-18 0,-7 3 0 0,-1-3 0 16,1 0 0-16,0 6 0 0,-3-6 0 0,-1 0 0 16,-3 0 36-16,0 0 3 0,-1 6 1 0,-2-6 0 15,-1 0 1-15,0 0 1 0,-3 0 0 0,0 3 0 16,-4-3 18-16,4 7 4 0,-4-4 1 0,0 6 0 16,1-9-14-16,-1 10-3 0,-3-4-1 0,-1 6 0 15,-2 4-12-15,-1 3-3 0,-11-10 0 0,4 16 0 16,4 1-18-16,0-1-4 0,-1 6-1 0,5-6 0 15,-1 13-9-15,7-7 0 0,4 0 0 0,0 4 0 16,7 9 0-16,-4-7 0 0,4 7 0 0,3 0 0 16,-3 0-8-16,7 3 8 0,-4 3 0 0,0-3 0 0,4-3-10 15,-3 0 10-15,3 0-13 0,-1 3 5 16,1 6 8-16,0-2 11 0,0-4-3 0,4 3 0 0,3 0-8 16,-1 0-12-16,1-3 2 0,7-3 1 0,0 0 9 15,4-6 12-15,7 6-2 0,-1-4-1 0,4-2-9 0,4 0 0 16,-1-4 0-16,1 4 0 0,3-4 0 0,4-9 0 15,-4 10 0-15,4-7 0 0,-4-3 0 0,7-3 0 16,0-6 0-16,8-1 0 0,3-2 0 0,-1-4 0 16,5-9 0-16,3 10 0 0,3-10 0 0,-3 0 0 15,3 0 11-15,-3-3-11 0,-4-4 8 0,4-5-8 16,4-4 0-16,-1 7 9 0,0-7 3 0,1-3 0 16,-1-6 0-16,1 6 0 0,-1-3 0 0,-3-3 1 0,-4 0 0 15,0 0 0-15,1-6 15 0,-1-1 4 0,4 4 0 16,0-6 0-16,0-4-20 0,0 4-3 0,-4-4-1 0,0-6 0 15,-3 10-8-15,0-10 8 0,-4 3-8 0,-7-9 8 16,-3 6 4-16,0 6 0 0,-4-12 0 0,-7 9 0 16,0 0 8-16,-3-2 1 0,-1 2 1 15,-3-3 0-15,-3-6-3 0,-4 12-1 0,-4-12 0 0,-3 3 0 16,4 3-18-16,-8-3 0 0,-3 3 0 0,-4 0 0 16,1 0 8-16,-8 0-8 0,-3 0 12 0,0 4-12 15,-4-10 0-15,0 6 0 0,-7 0 0 0,1 0 0 16,-1 3 0-16,0 0 0 0,4 7-8 0,-4-4 8 15,4 10 0-15,-1-7 0 0,1 7 0 0,-4 3 0 16,0 0-21-16,1 6 1 0,6 0 1 0,-3 4 0 16,-1 2-94-1,-2-2-19-15,6 5-4 0,0 7-1008 16</inkml:trace>
  <inkml:trace contextRef="#ctx0" brushRef="#br1" timeOffset="47684.39">21036 3993 518 0,'0'0'23'0,"0"0"5"0,0 0-28 0,0 0 0 0,0 0 0 0,0 0 0 16,0 0 269-16,0 0 49 0,0 0 10 0,0 0 1 15,0 0-237-15,0 0-48 0,0 0-10 0,0 0-2 16,0 0-20-16,0 0-4 0,0 0 0 0,0 0-8 15,0 0 24-15,0 0-3 0,7 0 0 0,0-3 0 16,4 3 9-16,-4 0 2 0,3 0 0 0,1-6 0 16,7 6 0-16,-4-7 1 0,3 7 0 0,1 0 0 15,-4 0-5-15,4 0 0 0,3 7-1 0,0-7 0 16,0 6-5-16,4-6-1 0,0 3 0 0,-1-3 0 16,1 6-5-16,0-3 0 0,3-3-1 0,0 7 0 0,0-7-5 15,4 3-1-15,0 3 0 0,3-6 0 0,4 3-9 16,0-3 0-16,3 0 9 0,-7 0-9 0,1 0 0 0,-1 0 9 15,7 0-9-15,-3 0 0 0,-4-3 13 0,-3 3-4 16,0 0-1-16,0 0 0 0,-1 0-8 0,-2 0 12 16,-1 0-12-16,7 0 12 0,0 0-12 0,1 0 8 15,-12 0-8-15,5-6 8 0,6 6-8 0,0 0 10 16,-3 0-10-16,-4-3 10 0,4 3-10 0,-4-7 0 16,4 7 9-16,-7 0-9 0,-4 0 0 0,3-3 0 15,-2-3 0-15,-5 6 0 0,4-3 8 0,-6 3-8 16,2 0 8-16,1 0-8 0,-4-6 27 0,0-1 1 0,-7 4 0 15,-3 3 0-15,-4 0 12 0,7 0 2 0,-4-6 1 0,-3 6 0 16,4-10-2-16,-4 10 0 0,-4 0 0 16,4-9 0-16,-7 0-25 0,4-1-4 0,3 4-2 0,-4-3 0 15,-3-4-10-15,4 4 0 0,3-1 0 16,3 1 0-16,-3-7 0 0,-3 10 0 0,3-4 0 16,0-8 0-16,-4 8 0 0,0-5 0 0,-3 5 8 0,0 1-8 15,4-1 0-15,-4 1 0 0,-7-7 0 0,3 13 0 16,-3-13 0-16,3 7 0 0,-3 0 0 0,-3-1 0 15,-5 4 0-15,5 3 0 0,-1-4 0 0,1-2 0 16,-8 6 0-16,7-3 0 0,1-4 0 0,2 7 8 16,5-3-8-16,-8 3 8 0,1-10-8 0,2 10 8 15,8 3-8-15,0-6 0 0,-7 3 0 0,7-4 0 16,7 7 0-16,0 0 0 0,0 0 0 0,0 0 0 0,0 0 0 16,0 0-11-16,0 0 11 0,0 0-12 0,-7 7 0 15,7-7 0-15,0 0 0 0,0 0 0 16,4 9-21-16,6-9-5 0,4 16-1 15,0-13 0-15,4 6 22 0,-4 1 4 0,-3-1 1 0,6 0 0 0,1 1 12 16,0-4-9-16,-8 4 9 0,4-1-8 0,4 0 0 0,-7-9 0 16,-1 10 0-16,1-4 0 0,-4-3 8 0,3 10 0 15,-2-10 0-15,-1 6 0 0,-4-2 0 0,-3-7 0 16,4 9 0-16,-1-6 0 0,-3 7 0 0,0-1 0 16,0 3 0-16,0-2-8 0,0 2 19 0,0-2 4 15,-7-1 1-15,4 7 0 0,3-7-2 0,-4 7 0 16,-7-3 0-16,4 2 0 0,-3 1-6 0,3-4 0 15,-4 4-8-15,1 0 12 0,-5-4-12 0,5 7 0 0,-1 0 0 16,1-3 0-16,-8 2 0 0,4-2 0 0,7 3 0 16,-4-3 0-16,4-4-20 0,-3 4 4 0,-1 0 0 0,8-4 0 31,3-3-132-31,-4 7-25 0,-3-16-6 0,7 10-535 0,4-4-107 0</inkml:trace>
  <inkml:trace contextRef="#ctx0" brushRef="#br1" timeOffset="48808.95">24095 3485 748 0,'0'0'33'0,"0"0"7"0,-4-9-32 0,4 5-8 0,-3-2 0 0,-1 0 0 16,4-4 129-16,-3 1 24 0,3 6 5 0,0-7 1 16,0 1-83-16,0 0-16 0,0-7-3 0,0 7-1 15,3-7-14-15,-3 3-3 0,-3-2-1 0,-1-1 0 0,4-6 0 16,-3 0 0-16,-1 3 0 0,-3 0 0 0,-4 4-24 0,1 2-5 15,-1-2-1-15,-3 2 0 0,-4 0 14 0,1 1 2 16,-1 6 1-16,-3 3 0 0,0-4 4 0,0 7 1 16,0 7 0-16,-4 2 0 0,0-9-30 0,4 12 0 15,3-5 0-15,1 12 0 0,-1-4 13 0,4 4-3 16,0 9-1-16,0-9 0 0,3 6 11 0,-3 0 1 16,3 0 1-16,1 4 0 0,-1-4 8 0,1 3 2 15,3 0 0-15,-4 0 0 0,4 7-32 0,0-1-8 16,0 4-1-16,0 3 0 0,3-1 9 0,1 4 0 15,-4-9 0-15,3 3 0 0,1-4 0 0,-1 7 9 16,1-10-9-16,-1 4 0 0,-3-1 0 0,4-6-17 16,3 1 1-16,-4 2 1 15,-3-3-57-15,3-3-11 0,4-3-2 0,-7 3-1 16,0-6-102-16,0 6-20 0,-7-6-4 0,11 0 0 0</inkml:trace>
  <inkml:trace contextRef="#ctx0" brushRef="#br1" timeOffset="49040">23185 3949 2188 0,'-4'-19'195'0,"4"13"-156"0,4-3-31 0,-4-1-8 0,3 7 155 0,8-6 29 15,-1 2 7-15,4-2 1 0,8 0-163 0,2-1-29 16,4-6-12-16,4 7 1 0,3 0 3 0,1 5 0 15,-4-2 0-15,3 0 0 16,4 3-48-16,-1-3-8 0,-2 6-3 0,-1 0 0 16,0 0-110-16,4 0-23 0,3 0-4 0,-3 6 0 0</inkml:trace>
  <inkml:trace contextRef="#ctx0" brushRef="#br1" timeOffset="49445.9">24028 4074 1670 0,'0'0'74'0,"0"0"15"0,-4 0-71 0,4 0-18 0,-7-9 0 0,7 9 0 16,0 0 153-16,0 0 27 0,0-3 6 0,0 3 1 15,0 0-146-15,7-6-29 0,0 3-12 0,0-4 11 16,7 1-11-16,-3 6-11 0,0-9 3 0,3 9 0 15,0 0 8-15,-4-4-12 0,4-2 12 0,-3 6-12 16,0 0 12-16,-4 6-10 0,-7-6 10 0,7 4-10 16,-7-4 10-16,3 9 0 0,1-3 0 0,-8 4-8 15,1-1 8-15,-1 0 0 0,-3 7 0 0,0-6 8 16,-3-1-8-16,-1 10 8 0,0 0-8 0,-3-4 8 16,0 4-8-16,0 0 0 0,0 3 0 0,3-10 0 15,1 7 8-15,-1 0-8 0,1-3 8 0,3 9-8 16,3-6 0-16,0-1 8 0,8-2-8 0,-4 3 0 15,4 0 16-15,-1 0-2 0,1-4 0 0,-1 4 0 0,4-3-5 16,0-4-1-16,0 7 0 0,4-3 0 0,-1 3 10 16,1-4 2-16,0-5 0 0,-1-1 0 15,4 7-40-15,-3-7-7 0,3-6-1 0,0 7-1 16,0-1-28-16,0-3-6 0,0 1-1 0,1-4-604 16,2-3-120-16</inkml:trace>
  <inkml:trace contextRef="#ctx0" brushRef="#br1" timeOffset="50248.83">24289 2761 1220 0,'-14'-10'54'0,"3"4"11"0,0 6-52 0,-3 0-13 0,-3 0 0 0,-1 0 0 16,0 0 28-16,-6 0 2 0,-1 0 1 0,-3 0 0 15,-4 6 25-15,4-6 4 0,-7 3 2 0,3 4 0 0,0-7 8 0,0 0 2 16,1 3 0-16,2-3 0 0,-2 6 2 15,6-6 1-15,-3 6 0 0,7-3 0 0,-4 4-14 0,4-4-2 16,0 6-1-16,3 1 0 0,-3-1-29 0,-4 7-5 16,4-7-2-16,-4 10 0 0,0 0-22 0,-3 6 0 15,-4 0 0-15,1 3 0 0,-1 10 0 16,-3 3 0-16,-1-4 0 0,5 13 0 0,-1 0 28 0,4 4 4 16,-1 5 0-16,8-2 1 0,0-7-33 0,0 6 0 15,3 7 0-15,4 0 0 0,0 3 0 0,0-4 0 16,0-5 0-16,3 6 0 0,1-10 0 0,-1 0 0 15,1 7 0-15,-1-10 0 0,0 3 13 0,4 1-4 16,-3-1-1-16,-1-3 0 0,1-3-8 0,3 3-9 16,-4-3 9-16,0-3-13 0,4 0 13 0,0 0 8 15,-3-6 0-15,3 6-8 0,7-7 10 0,0-2-10 0,-4-1 8 16,8-6-8-16,3 10 15 0,3-13-3 0,4 3 0 0,0 7 0 16,4-10 4-16,3-6 1 0,4 0 0 15,0-1 0-15,6-2-8 0,5 3-1 0,3-10-8 0,6 7 12 16,5-7 1-16,6-6 0 0,4 10 0 15,-3-10 0-15,-1 7-23 0,-3-10-5 0,7 0-1 0,0 0 0 16,3-4 1-16,1-2 0 0,-1 3 0 0,-3-3 0 16,-3-4 15-16,-4 1 0 0,0 3 0 0,-4-13 0 15,0 0 0-15,8 0 0 0,-4-6 8 0,0 6-8 16,0-15 9-16,-4 6-1 0,0-7-8 0,-3 1 12 16,-3-1 9-16,-8-6 2 0,0 1 0 0,0-4 0 15,-3-3-23-15,-4 0 0 0,1-7 0 0,-5-5-12 16,1 5 12-16,0-8 0 0,-4-1 8 0,-3 0-8 15,3 7 0-15,-11-13 9 0,4 0-9 0,-7 3 0 0,4-3 0 16,-7 6 0-16,-8-3 0 0,1 4 0 16,-5 2 15-16,-2 4-4 0,-4-4-1 0,-4 7 0 0,-3 6 2 15,0-3 1-15,-4 3 0 0,-3 6 0 0,3-6-1 16,-3 12-1-16,-4 1 0 0,-3 6 0 0,-4-1-11 0,-3 4-9 16,-4 3 9-16,0 0-13 0,-3 4-2 0,3-1 0 15,0 9 0-15,4 1 0 16,3-7-33-16,4 7-8 0,3-1 0 0,4 1-1 15,3 3-111-15,4-4-23 0,3 7-4 0</inkml:trace>
  <inkml:trace contextRef="#ctx0" brushRef="#br1" timeOffset="51345.89">24836 3965 1036 0,'0'0'92'0,"0"0"-73"0,0 0-19 0,0 0 0 16,0 0 182-16,0 0 33 0,0 0 6 0,10 0 2 15,4-7-137-15,7 7-27 0,4 0-6 0,3 0-1 16,4 0-41-16,3-9-11 0,4 9 0 0,0 0 0 15,0 0 0-15,-4 0-11 0,0 0 3 0,1-3 0 16,2 3 8-16,-2-6 0 0,6 6 0 0,-3 0 0 16,3 0 18-16,-3 0-1 0,3-4 0 0,-3 4 0 15,0 0 19-15,3 0 3 0,-3 0 1 0,0 0 0 16,0 0-4-16,-1-6-1 0,1 6 0 0,7 0 0 16,-4-6-3-16,8 3-1 0,-4-3 0 0,0 2 0 15,-1-2-2-15,-2 3 0 0,-1-3 0 0,0 6 0 16,-3-3-21-16,0-4-8 0,-7 4 0 0,0-3 0 15,3 3 0-15,-3 3 8 0,-4-13-8 0,4 13 0 16,-8-3 12-16,4 3 0 0,-3 0 0 0,-4-6 0 16,4 6-1-16,-4 0-1 0,0-3 0 0,1 3 0 15,-1 0-10-15,-4 0 0 0,1 3-10 0,0 3 10 16,-1-6 0-16,-3 0 0 0,0 0 0 0,4 0 0 0,-7 0 0 0,-4 0 0 16,3 0 0-16,-3 0 0 0,-7 0 22 0,4-6 1 15,3 3 0-15,-7 3 0 0,4-7-15 0,-4 7-8 16,3-9 8-16,-3 6-8 0,-3-3 21 0,3-4 0 15,-8-5 0-15,5 5 0 0,-1-2-11 0,1 2-2 16,-4 1-8-16,0-7 12 0,0 7-12 0,0 2 0 16,-4-5 0-16,4 2 0 0,-4-2 0 0,1 2 0 15,-1 1 0-15,1 6 0 0,-4-3 0 0,-1 3 0 16,1-4 0-16,0 7 0 0,0-3 0 0,-4-3 0 16,4 6 0-16,-3 0 0 0,3 0 9 0,-4 0 3 0,-3 6 0 15,3-6 0-15,4 0-12 0,-4 0-16 0,4 0 4 16,0-6 1-16,4 6 35 0,3 0 6 0,0 0 2 0,7 0 0 15,0 0-32-15,0 0 0 0,0 0 0 0,0 0 0 32,3-3-16-32,8 3-10 0,-1 0-2 0,8-7 0 0,3 7 13 0,0-6 3 0,-3 6 0 0,3 0 0 15,0 0 0-15,0 0 0 0,0 0 0 0,-3 6 0 16,3-6 12-16,-3 7-9 0,3-7 9 0,-3 3-8 16,-1-3 8-16,-3 9 0 0,1-9 0 0,-1 7 0 15,-4-4 0-15,1 3 0 0,-4-3 0 0,0 6 0 16,0-2 0-16,-3-4 0 0,-4-3 8 0,3 16-8 15,-3-7 14-15,-3 7-2 0,-1-4 0 0,1 4 0 16,-1 0-3-16,-3 2-1 0,0-5 0 0,0 9 0 16,-4-10-8-16,-3 7 0 0,0-3 0 0,-4 3 0 15,1 0 25-15,-4-4 7 0,-1 4 0 0,5 0 1 16,-4-3-33-16,3 2 0 0,0-2 0 0,-3-3 0 0,4 2 0 0,-1 4 0 16,0-10 0-16,4 7 0 15,7 0-92-15,-4-13-21 0,8 6-5 0,3-9-1072 16</inkml:trace>
  <inkml:trace contextRef="#ctx0" brushRef="#br1" timeOffset="52785.14">28067 3325 864 0,'0'0'76'0,"0"0"-60"15,0 0-16-15,0 0 0 0,0 0 116 0,0 0 21 16,7 0 4-16,0-9 1 0,-3 5-110 0,3-2-23 16,-4 3-9-16,-3 3 8 0,4-6-8 0,-1 3 0 15,4-10 0-15,-3 10-11 0,3-3 11 0,-7 6 0 16,3-10 0-16,1 1 0 0,0-1 18 0,3 1 6 15,-4 3 0-15,1-4 1 0,-4 1 24 0,3-4 5 16,-3 4 1-16,0-4 0 0,-3 1 4 0,-1-4 1 16,1-3 0-16,-1 4 0 0,-3 2-8 0,0-2 0 15,0-4-1-15,-4 3 0 0,1 4-12 0,-4-4-3 16,3 6 0-16,0-5 0 0,-3 5-12 0,4 7-2 16,-4-3-1-16,3 6 0 0,-3 0-4 0,0-9-1 0,3 9 0 15,-3 0 0-15,4 9-16 0,-5-9 8 0,5 9-8 16,-1-2 0-16,1 2 0 0,-4 0 0 15,3 1 0-15,0 6 0 0,-3-4 0 0,0 13 0 0,0-6-10 16,0 6 10-16,-4 3 0 0,4-9 0 0,0 16 0 16,-4-7 0-16,4 6 0 0,4 1 0 0,-4-1 10 0,0 4-10 15,3-4 17-15,0 1-3 0,1 3-1 0,3-1 0 16,-4 4 4-16,4-3 1 0,4-4 0 0,-4 1 0 16,3 2-10-16,4 7-8 0,-4-9 12 15,4 2-12-15,-3-2 8 0,-1-1-8 0,4-2 0 0,-3-1 0 16,3-3 11-16,-4 0-11 0,1 1 10 0,-1-4-10 15,1 0 0-15,-1 0 0 0,1-6-13 0,-1-1 4 16,-3 1-18 0,4-3-3-16,-1-4-1 0,1-2 0 0,-1-4-116 0,0 4-23 15,4-10-5-15</inkml:trace>
  <inkml:trace contextRef="#ctx0" brushRef="#br1" timeOffset="53088.98">27266 3905 864 0,'0'0'76'16,"0"0"-60"-16,0 0-16 0,0 0 0 0,14-3 308 0,0 3 58 15,1-6 12-15,2 6 2 0,-3 0-297 0,4 0-60 0,0 0-12 0,-4 0-3 16,3-3 7-16,-3-4 1 0,4 7 0 0,3-9 0 15,-7 6-4-15,8-3 0 0,-1-4 0 0,0 4 0 16,4-4 13-16,-1 1 3 0,-3 0 0 0,4-1 0 16,3-5-14-16,1 5-2 0,-5 7-1 0,1-6 0 15,0 2-11-15,-1-2 0 0,-3 9 0 0,1-3 0 16,-5 3-9-16,1 3-4 0,0-3-1 0,-4 0 0 31,-4 9-102-31,1-2-21 0,-4 2-4 0,0-6-808 0</inkml:trace>
  <inkml:trace contextRef="#ctx0" brushRef="#br1" timeOffset="83524.17">27912 4197 1213 0,'0'0'53'0,"0"0"12"0,0 0-52 0,3-7-13 16,-3 7 0-16,7 0 0 0,-3 0 34 0,3 0 4 15,0 0 1-15,0 0 0 0,0-9 21 0,4 9 4 16,3-3 0-16,0-3 1 0,4 6-6 0,-1-10-2 16,4 10 0-16,4-6 0 0,0 6-22 0,-4-3-5 15,-3-3-1-15,3 6 0 0,-4 0 6 0,-3-4 1 16,4 4 0-16,-4 0 0 0,-3 0-36 0,-4 4 0 15,3-4 0-15,-2 0 0 0,-1 6 12 0,-7-6-4 16,0 3 0-16,0-3-8 0,0 6 8 0,0-6-8 16,-4 10 0-16,-3-1 0 0,0 0 13 0,0 1-1 15,-4-4 0-15,1-3 0 0,-1 10-4 0,-7-10 0 16,1 6-8-16,3-2 12 0,-4-4-12 0,0 6 8 0,1 1-8 16,-1-1 0-16,4-3 0 0,3 4 0 0,1-4 0 0,-1-3 0 15,8 7-9-15,-4-10 9 0,7 0-13 0,-4 6 5 16,1 3-2-16,3-9 0 0,0 0 0 0,7 0 0 15,0 10 10-15,0-4-10 0,3-3 10 0,1-3-10 16,0 6 10-16,3-3 0 0,-4 4 0 0,8-4-8 16,-4 3 8-16,0-3-8 0,0 7 8 0,-3-10-8 15,-1 9 8-15,1-3 11 0,-4-6-3 0,0 10 0 16,-7-10-8-16,11 0 0 0,-8 9 0 0,-3-9 0 16,0 0 0-16,0 0 0 0,0 0 0 0,0 0 0 15,0 10 8-15,0-4 10 0,0-6 2 0,-7 9 0 16,0-6-4-16,-3 10 0 0,-1-13 0 0,-3 3 0 15,0 3-8-15,0-3-8 0,-4-3 12 0,0 7-12 16,1-4-18-16,-1 3-10 16,4-3-3-16,-4-3-600 0,1 0-120 0</inkml:trace>
  <inkml:trace contextRef="#ctx0" brushRef="#br1" timeOffset="84862.73">28582 2635 1400 0,'-3'-6'62'0,"-1"6"13"0,0-10-60 0,1 7-15 0,-1-3 0 0,1 3 0 16,-1-3 78-16,4-1 13 0,-3-2 2 0,-4 6 1 15,3-3-37-15,1-4-7 0,3 10-2 0,-4-9 0 16,1-1-12-16,-1 1-4 0,-3 3 0 0,4 3 0 15,-1 3-23-15,1-7-9 0,-5 4 0 0,5-3 9 16,-4 6 9-16,0-10 2 0,0 10 0 0,0 0 0 16,-7 0-4-16,3 0-1 0,-7 0 0 0,1 0 0 0,-1 10 4 0,-3-10 1 15,-4 0 0-15,-3 6 0 16,0-6 6-16,0 0 2 0,3 3 0 0,-3 4 0 0,-4-7-5 0,-3 3-1 16,3 3 0-16,4 0 0 0,-4-3-11 0,7 7-3 15,1-1 0-15,-5-3 0 0,8 4 3 16,-4-1 0-16,1 1 0 0,-1-1 0 0,-3-3-2 0,0 7 0 15,3-7 0-15,-3 4 0 0,3-7-9 0,0 9 10 16,-3 1-10-16,0-4 10 0,0 7 0 0,-1-4 0 16,5 4 0-16,-1 3 0 0,4-3-2 0,0-7 0 15,0 7 0-15,3-4 0 0,-3 7-8 0,3 3 12 16,-3-9-12-16,3 5 12 0,-3 4-12 0,0 0 0 16,3-6 0-16,-3 3 0 0,3 0 0 0,1-1 0 0,-1 4-11 15,1 0 11-15,-1-3 20 0,4 6 10 0,0-6 2 0,0 0 0 16,3 6-32-16,-3 0 0 0,0-6 0 15,3 0 0-15,1 6 8 0,-4-7-8 0,3 11 0 0,-3-7 0 16,0 0 20-16,0 6-1 0,-1-3-1 0,1 0 0 16,0 0-8-16,4-3-2 0,-4 3 0 0,3 3 0 15,0-12 2-15,1 12 0 0,-1-3 0 0,1 0 0 16,3-3 3-16,3 10 1 0,-3-10 0 0,3 6 0 16,4-3-5-16,-3 3-1 0,3 4 0 0,0-4 0 15,0 0-8-15,0-3 12 0,0 0-12 0,0-3 12 16,3 3-12-16,-3 3 0 0,0-2 9 0,0-1-9 15,0-3 0-15,0 0 8 0,0-1-8 0,-3 5 0 16,3-1 8-16,-4-3-8 0,4 3 10 0,0 3-10 16,-3-3 12-16,-1 3-4 0,4-3-8 0,-3 4 12 15,-1-11-12-15,4 7 11 0,0-6-11 0,0 6 10 16,0-6 3-16,4 6 1 0,-1-9 0 0,1 3 0 0,-1-7-5 16,4 7-1-16,1 3 0 0,-1-9 0 0,0 2-8 0,0 4 10 15,3-3-10-15,1-4 10 0,3 7-10 0,-3-3 10 16,3 3-10-16,0-4 10 0,3 1-10 0,1-4 0 15,-4 4 0-15,4-3 8 0,3 2-8 0,0 1 0 16,0-3 9-16,4 2-9 0,3-5 12 0,-3 9-3 16,0-10 0-16,-1 7 0 0,1-7-9 0,-4 7 0 15,0-4 0-15,1-2 0 0,-1-1 0 0,-4-3 0 16,4 4-9-16,-3-1 9 0,7 1 0 0,-4-4 0 16,0-3 0-16,4 3 0 0,3-3 0 0,0 4 0 15,-3-4 0-15,7 3 0 0,-8-6 0 0,5 0 0 0,-1 3 8 16,0-3-8-16,0 6 0 0,1-6 8 0,-5-6-8 15,4 3 0-15,-6 3 10 0,6-6-10 0,-3 3 10 0,6-4-10 16,-2-2 9-16,6-4-9 0,0-2 8 16,0 5-8-16,-3-5 9 0,0-4-9 0,0 9 10 0,3-5-10 15,-7 2 12-15,4-2-4 0,-7-4-8 0,3 9 12 16,-7-5 1-16,4-4 0 0,-4 3 0 0,-4-3 0 16,5 0-4-16,-1 1-1 0,-4-1 0 0,5-6 0 15,-1 6-8-15,3-6 0 0,-2 3 9 0,2-3-9 16,5-3 0-16,-1-4 9 0,-4 1-9 0,1 0 0 15,3-13 8-15,-3 6-8 0,0 4 0 0,-1-10 0 16,1 6 14-16,0-6-4 0,-4 0-1 0,-3 7 0 16,3-7-9-16,-4 0 0 0,-2 6-10 0,-1-12 10 15,-4 3 0-15,1 0 0 0,-1-3 0 0,-3 6 0 0,4-3 10 16,-4 3-2-16,0 0 0 0,0 0 0 0,-3 13-8 0,-1-10 8 16,1 3-8-16,-1 1 8 0,-3-4-8 0,0-3 0 15,0 0 0-15,-3 6 8 0,-4-9-8 0,3 4 0 16,1 2 0-16,-4 0 0 0,0 0 0 0,3-3 0 15,-7 7 0-15,4-7 0 0,-3 6-10 0,-1-6 10 16,1 0 0-16,-1 10-9 0,0-10 9 0,-3 6 0 16,-3 4 0-16,-1-1 0 0,-3 7 0 0,3 0 0 15,-3 3 0-15,0-3 0 0,-4 12 0 0,1-3 0 16,-1 0-10-16,-3 10 10 0,-4-1-11 0,4 1 11 16,3 9-10-16,-3-6 10 0,3 6-18 0,4 0 2 15,-4 0 1-15,8 0 0 16,-1 0-56-16,0 6-11 0,4-3-2 0,4 3-860 0,-1-2-172 15</inkml:trace>
  <inkml:trace contextRef="#ctx0" brushRef="#br1" timeOffset="88369.78">29108 3588 1659 0,'0'0'73'16,"0"0"16"-16,0 0-71 0,0 0-18 0,0 0 0 0,0 0 0 0,0 0 12 0,0 0-2 15,0 0 0-15,0 0 0 0,0 0 14 0,0 0 4 16,0 0 0-16,0 0 0 0,0 0-16 0,0 0-4 16,0 0 0-16,7 0 0 0,-7 0 51 15,7 0 9-15,0 0 3 0,-7 0 0 0,7 0-12 0,0 4-3 16,4-4 0-16,-1 0 0 0,1 0-33 0,3 0-7 16,0 0-2-16,4-4 0 0,3 4 23 0,0-6 5 15,0 6 1-15,4 0 0 0,3 0-28 0,0 0-6 16,4 0-1-16,0 6 0 0,-1-2-8 0,1-4 8 15,0 0-8-15,0 6 8 0,3-3-8 0,0-3 0 16,8 0 0-16,-1 0 0 0,-3 0 8 0,3 0 0 16,-3 9 0-16,3-9 0 0,-3 0-8 0,-4 0 0 15,1 0-12-15,-8 0 12 0,4 0 0 0,-1 0 0 16,1 0 0-16,-4-9 12 0,4 9-12 0,0 0 0 0,3 0 0 0,0 0 0 16,-3-3 0-16,-4-3 0 0,1 6 0 0,-5 0 0 15,1 0 0-15,-4 0 0 0,4 0 11 0,-8 0-11 16,1-4 20-16,-4 4-1 0,0-6-1 0,-3 6 0 15,-4 0-2-15,4-6 0 0,-11 6 0 0,0 0 0 16,7 0 8-16,-7 0 2 0,0 0 0 0,3-10 0 16,-3 10-8-16,4-3-2 0,-1-6 0 0,-3 3 0 15,-3-4 0-15,3 1 0 0,0 6 0 0,-4-10 0 16,4 10-4-16,-3-13 0 0,-1 7-1 0,1 0 0 16,-1-1-2-16,0 4 0 0,-3-7 0 0,0 4 0 15,-3-1-9-15,-1-5 0 0,1 12 0 0,-5-10 0 16,1 10 0-16,0-6 8 0,-3 2-8 0,-1-2 8 0,0 0-8 15,1 5 0-15,-1-2 0 0,4 6 0 0,-4 0 0 16,4-6 8-16,0 6-8 0,7 0 0 16,0 0 0-16,7 0 0 0,0 0 0 0,0 0 0 0,0 0 0 15,0 0-12-15,0 0 4 0,11 6 8 0,3 4-14 16,3-10 5-16,4 0 1 0,-3 6 0 0,3-3-2 0,0-3 0 16,4 9 0-16,-4-9 0 0,4 7 18 0,-4 2 3 15,0-6 1-15,-3 10 0 0,0-10-28 0,-4 6-4 16,0 1-2-16,0-4 0 0,-3 6 22 0,-4-2 0 15,0 2 0-15,0 1 0 0,-4-4 0 0,-3 7 0 16,0-7 0-16,0 1 0 0,-3 9 0 0,3-10 8 16,-7 7-8-16,3-7 8 0,1 7 7 0,-1-4 1 15,1-2 0-15,-5-1 0 0,1 7-16 0,0-7-12 0,4 1 3 16,-4-1 0-16,0 0 9 0,0 1 0 0,0 6 0 16,0 2 8-16,0-2-8 0,-1-7 0 0,5 7 0 0,-8 3 0 15,4-6-16-15,-3 8-2 0,3-8 0 16,0 6 0-1,0-10-186-15,-1 4-38 0</inkml:trace>
  <inkml:trace contextRef="#ctx0" brushRef="#br1" timeOffset="89857.9">29506 2582 1483 0,'0'0'65'0,"0"0"15"0,0 0-64 0,0 0-16 0,0 0 0 0,0 0 0 16,0 0 28-16,0 0 2 0,0 0 1 0,7 0 0 16,-7 0-8-16,11 0-2 0,-11 0 0 0,7 0 0 15,0 0-12-15,4 0-9 0,-4 0 12 0,0 0-12 16,-7 0 17-16,10 0-3 0,1 0-1 0,-4 0 0 16,0 0 19-16,4 0 4 0,-4 0 1 0,3 0 0 15,1 0-8-15,-4-6-1 0,4 6-1 0,-4-4 0 16,7 4-4-16,-7 0-1 0,3 0 0 0,1 0 0 15,-4 0-1-15,0 0 0 0,-3 0 0 0,-4 0 0 16,0 0 0-16,0 0 0 0,7 4 0 0,-7-4 0 16,0 0-1-16,0 0-1 0,0 0 0 0,0 9 0 0,-4 0-19 15,-3-2 10-15,0 2-10 0,3 0 8 16,-6 1-8-16,3-4 0 0,0 4 0 0,-4-7 0 0,4 9 0 0,-3 1 0 16,-1-4 0-16,0 7 0 0,4-7 0 0,-3 1 0 15,-1 8 0-15,1-2 0 0,-5-3 0 0,1 2 0 16,0 4 0-16,0-3 0 0,0 3 0 0,0-4 10 15,0-2-10-15,0 3 10 0,3-7-10 0,0 7 0 16,1-4 0-16,3 4 0 0,3-7 0 0,1 1 0 16,-1-1 0-16,4 1 0 0,4-1 0 0,3-3 0 15,-4 4 0-15,1-1 0 0,3-3 0 0,4 4 0 16,-4-7 0-16,3 6 0 0,-3-2-8 0,4 2-4 0,-1-9-1 16,1 9 0-1,0-6-32-15,-1 4-7 0,1-7 0 0,-1 6-1 16,1-3-47-16,3-3-8 0,-3 6-3 0,3-6-695 0</inkml:trace>
  <inkml:trace contextRef="#ctx0" brushRef="#br1" timeOffset="90448.9">29873 2968 1980 0,'0'0'88'0,"0"0"17"0,4-10-84 0,3 7-21 16,0-3 0-16,3-1 0 0,5 4 10 0,-1-3-2 15,0 3-8-15,3 3 12 0,-2-6-12 0,2 2 11 16,-3-2-11-16,0 6 10 0,1 0-10 0,-1 0 0 15,0 0 0-15,0 0 0 0,0 0 0 0,0 0 0 16,0 0 0-16,-3 0 0 0,-1 0 0 0,1 6 0 16,0-6 0-16,-11 0 0 0,0 0 0 0,7 10 0 15,-7-10 0-15,0 0 0 0,-4 3 12 0,-3 6 4 16,0 4 1-16,-4-4 0 0,1 4-5 0,-4-4-2 16,0 1 0-16,-1-4 0 0,5 3-10 0,-4 1 0 0,3-1 9 0,1 1-9 15,3-4 11-15,-1-3-3 0,1 6 0 16,4-9 0-16,3 0-8 0,0 0 0 0,0 0 0 15,0 0 0-15,0 0 0 0,0 0 0 0,0 0 0 0,0 0 0 16,7 7 0-16,-7-7 0 0,11 0 0 0,-11 0 0 16,0 0 0-16,7 6 0 0,-7-6 0 0,10 3 0 15,-3-3 0-15,0 10 0 0,0-10 0 0,0 9 0 16,0-3-8-16,-3-3 8 0,3 7 0 16,0-4 0-16,0 3 0 0,4-2 0 0,-4-4 0 0,3 6 0 15,1-2 0-15,0 2 0 0,3-6 0 0,-4 6 0 16,4-2 8-16,-3-1-8 0,-1-3 0 0,1 7 8 15,-4-1 4-15,0-9 0 0,0 9 0 0,-3-2 0 16,-4-7 10-16,0 9 2 0,0-9 1 0,-4 9 0 16,1 1-8-16,-4-1-1 0,0-2-1 0,0 2 0 15,-4 0-15-15,0 1 9 0,1-4-9 0,-4 3 8 16,0-5-20-16,-1 5-4 0,1-3 0 0,-3-3-675 16,-4 4-134-16</inkml:trace>
  <inkml:trace contextRef="#ctx0" brushRef="#br1" timeOffset="91434.17">21452 3021 1094 0,'0'0'97'0,"0"0"-77"0,0 0-20 0,0 0 0 15,0 0 152-15,0 0 26 0,0 0 6 0,0 0 0 16,7-3-112-16,1-4-24 0,2-2-4 0,1 9 0 16,3-6-21-16,0-4-4 0,7 7-1 0,4-3 0 0,-8 6-5 0,8-9-1 15,10-1 0-15,1 10 0 16,-5-9-2-16,-2 2-1 0,2 7 0 0,1-3 0 0,0 3-9 16,-7-6 8-16,-4 6-8 0,-4 6 8 0,1-6-8 0,-4 3 0 15,-7-3 0-15,-7 0 0 0,0 0 0 0,0 0 13 16,0 0-3-16,0 7-1 0,-7 2 10 0,4 1 1 15,-4-1 1-15,-4-3 0 0,-7 7 2 0,4-7 0 16,0 10 0-16,0-4 0 0,-4 4-23 0,1-13 0 16,-1 13 0-16,4-7 0 0,3 10 0 0,1-10 12 15,-8 1 0-15,4 2-1 0,0 1-11 0,3-4 0 16,-10 7 0-16,4-4 0 0,-5 4 0 0,5 3 0 16,-4 0 0-16,3-4 0 0,0 4 0 0,1-3 0 15,3 3 0-15,3-4 0 0,0-2 0 0,4-4 0 16,0 7 0-16,0-6 0 0,7-1 0 0,-3 0 0 15,6-2 0-15,-3 2 8 0,4-6-8 0,3 10 10 16,-4-10-10-16,4 3 10 0,4-3-10 0,-4 7 12 0,4-4-12 16,-1-3 12-16,4 3-12 0,-3-3-11 0,3-3 3 0,0 10 0 31,-3-10-152-31,3 6-29 0,7-6-7 0,-7 6 0 0</inkml:trace>
  <inkml:trace contextRef="#ctx0" brushRef="#br1" timeOffset="91664.56">22049 3369 1497 0,'-7'0'133'0,"7"0"-106"15,-7 0-27-15,3 9 0 0,-3-2 188 0,0 2 33 16,3 7 7-16,4-7 0 0,-3 4-182 0,3 5-37 15,0-2-9-15,0 3 0 0,3 0 0 0,-3 3 0 16,0-3 0-16,0-1 0 16,4 1-22-16,-1 0-6 0,-3 6-2 0,4-9-640 15,3-4-128-15</inkml:trace>
  <inkml:trace contextRef="#ctx0" brushRef="#br1" timeOffset="92391.8">25580 2895 1267 0,'-18'-9'112'0,"11"9"-89"0,-7 0-23 0,4 0 0 0,-1 6 116 0,4-3 20 16,-4-3 3-16,4 0 1 0,-3 7-97 0,3-4-19 16,-4-3-4-16,0 0-1 0,4 9 5 0,-3-9 2 15,-1 0 0-15,1 6 0 0,3-2-13 0,0 2-2 16,-4-6-1-16,11 0 0 0,0 0 19 0,0 0 4 16,0 0 1-16,0 0 0 0,0 0-2 0,7 3 0 15,4 3 0-15,3-3 0 0,3-3 5 0,1 0 1 16,3 0 0-16,0 0 0 0,4 0 2 0,0-3 0 15,-1-3 0-15,1 6 0 0,0-3-23 0,-4 3-4 16,-3 0-1-16,3 0 0 0,-4 0-12 0,1 0 0 0,-4 0 0 16,-3 0 0-16,-1-6 0 0,1 6 0 0,-1 0 0 15,-2 6 0-15,-8-6 0 0,0 0 0 0,10 0 0 0,-10 0-10 16,0 0 2-16,4 3 0 0,-4-3 0 0,3 9 0 16,-6 4 8-16,-1-4 0 0,1-5 0 0,-1 5 0 15,-3-3 0-15,3-3 0 0,-6 7 0 0,-1-4 0 16,1 3 0-16,-1-2 0 0,-6-4 0 0,-1 6 0 15,0-2 0-15,-3 2 0 0,0 0 0 0,-4 1 0 16,1-1 0-16,-1 10 0 0,-3-10 0 0,-4 7 0 16,4-7 0-16,-1 10 0 0,5-9 0 0,-1-1 0 15,7 0 0-15,1 7 0 0,3-6 0 0,3-1 0 16,0 7 0-16,1-7 0 0,3 0 0 0,0 10 0 16,3-12 0-16,4 2 0 0,0 7 0 0,0-13 0 15,0 12-28 1,7-2-3-16,-3-13-1 0,3 9 0 0,0-2 0 0,0-4 0 0,4 3 0 15,3 0 0-15,0-2-25 0,3-4-6 0,1 0-1 0,3 0-566 16,0 0-114-16</inkml:trace>
  <inkml:trace contextRef="#ctx0" brushRef="#br1" timeOffset="92828.99">25802 3316 2329 0,'-10'-10'51'0,"10"10"10"0,0 0 3 0,0 0 2 0,0 0-53 0,3-9-13 0,1 6 0 0,-1-4 0 15,4-2 0-15,0 3 0 0,4-4 0 0,-1 10 0 16,-2-12 0-16,2 2 0 0,4 4 0 0,-3 0-10 15,3-4 10-15,0 7 0 0,0-3-9 0,0 6 9 16,4-9 0-16,-4 9 0 0,0-4 0 0,-3-2 0 16,-4 6 0-16,3 0 0 0,-3 0 0 0,-7 0 0 15,0 0 0-15,0 0 0 0,-3 10 12 0,-4-1-4 16,-4 10 6-16,1-4 1 0,-4 4 0 0,-4-3 0 16,0 3 11-16,1 0 2 0,-1-1 1 0,0 4 0 15,4 0-29-15,0-6 0 0,4 0 0 0,2-7 0 16,1 4 0-16,0-4 0 0,4 7 0 0,-1-7 0 0,1 1 0 15,3 8 19-15,0-2-3 0,0-7 0 0,3 1-8 0,1 9-8 16,3-10 12-16,0 10-12 16,4-3 0-16,3 2 0 0,0-2 0 0,7 3 0 15,4-3-11-15,3-4 11 0,4 7-12 0,6-3 12 16,8-7-116-16,7 0-16 16,0-2-3-16,7-4-1 0</inkml:trace>
  <inkml:trace contextRef="#ctx0" brushRef="#br1" timeOffset="94552.95">31538 2814 979 0,'0'0'43'0,"-3"0"9"0,-4-10-41 0,7 10-11 0,0 0 0 0,0 0 0 0,0 0 217 0,0 0 42 16,0 0 8-16,3 10 1 0,4-1-215 0,-3 1-43 15,-1-1-10-15,-3 1 0 0,7-1 28 0,-3 0 6 16,-8 7 1-16,4-7 0 0,4 10 13 16,-4-3 4-16,4 3 0 0,-4 9 0 0,0-9-32 0,0 6-7 15,0 0-1-15,0 3 0 0,3 0-2 0,-3 7-1 16,7-7 0-16,-3 7 0 0,-1-1 5 0,4 1 1 16,-3-1 0-16,-1-3 0 0,4 1 16 0,0-4 3 15,-3 6 1-15,3-2 0 0,-4-7-8 0,5 16-2 16,-8-13 0-16,0 6 0 0,0 4-2 0,-4-3-1 15,0-4 0-15,-3 3 0 0,4 1-4 0,-4 3-1 16,3-7 0-16,-3-3 0 0,4 0 0 0,-1-3 0 16,-3 0 0-16,4-3 0 0,-4-3 7 0,3 3 2 15,-3-3 0-15,0-6 0 0,3 2-3 0,-3 1-1 16,0-4 0-16,-3 4 0 0,-1-13 5 0,1 10 1 0,-5-10 0 16,5-3 0-16,-4 9 5 0,0-9 2 0,0 0 0 15,-4 0 0-15,-3-9-5 0,0 9-1 0,3-9 0 16,-3-1 0-16,3 1-9 0,-3 2-1 0,3-11-1 0,1 8 0 15,3-5-18-15,3 5 0 0,-3-2 8 0,0-4-8 16,3 0 0-16,1 4-11 0,-1-4 2 0,0 7 0 31,4-7-20-31,0 3-4 0,0-2-1 0,4 2 0 16,3-2-175-16,0-4-35 0</inkml:trace>
  <inkml:trace contextRef="#ctx0" brushRef="#br1" timeOffset="96205.23">27577 6520 288 0,'0'0'25'0,"0"0"-25"0,0 0 0 0,0 0 0 16,0 0 297-16,0 0 55 0,3-3 10 0,1-3 2 16,-1 3-254-16,1-7-51 0,-1 4-11 0,1-3-1 15,-4-1 17-15,3 1 3 0,1 0 1 0,-1-7 0 16,4 6-3-16,-7-5 0 0,4 2 0 0,0-2 0 16,-1-4-3-16,-3 3-1 0,-3-3 0 0,3-3 0 15,-4 0 5-15,4-6 1 0,-4 0 0 0,-3 3 0 16,4-10-36-16,-4 7-7 0,7 0-2 0,0-7 0 15,-4 1-6 1,4-4 0-16,4 4-1 0,-4-1 0 0,0-2-6 0,0 2-1 0,0 7 0 16,0 0 0-16,-4-7-8 0,4 10 8 0,-3 3-8 0,3-3 8 15,-7 0 3-15,3 0 0 0,-3 6 0 0,4 0 0 0,-1-6 0 16,-3 6 0-16,3 1 0 0,-3-8 0 16,0 14-3-16,4-13 0 0,-4 9 0 0,3-3 0 15,-3-6-8-15,4 13 0 0,-1-4 9 0,4 4-9 0,-3-4 0 0,-1 6 8 16,4-5-8-16,-3 15 0 0,-1-10 0 0,4 1 0 15,-3 9 0-15,3 0 0 0,0 0 0 0,-4 0 0 16,-3 9 0-16,3 1 0 0,-3-4 0 0,0 7 0 16,-3 2 0-16,-1 4-8 0,1 0 8 0,-1 6 0 15,0-6 0-15,-3 6-8 0,0-6 8 0,-3-1 0 16,2 8 0-16,1 2 0 0,-3-13 0 0,3 14 0 16,-4-10 0-16,0-4 0 0,8 4 0 0,-1 0 0 15,1-4 0-15,2-5 0 0,5-1 0 0,-4 1 8 16,0-1-8-16,7-9 8 0,0 0-8 0,0 0 8 0,0 0-8 15,3-9 8-15,1-1-8 0,3 1 12 0,4-1-4 16,3-5 0-16,-4 2-8 0,1-2 0 0,3-4 8 16,-4 3-8-16,1-3 0 0,3 0 0 0,-7 4 0 15,4 2 0-15,-4-6 0 0,0 4-8 0,4-1 8 16,-4-3-8-16,0 4 8 0,0-4 0 0,0 6 8 0,0-2-8 16,3-4 0-16,1 3 0 0,0-3 0 0,-1 0-8 15,4 4 8-15,-3-4 0 0,6 3 0 0,-2 4 0 16,2-4 0-16,-3 7 0 0,7-4 0 0,-3 7 0 15,-4-4 0-15,4 10 0 0,-4-6 0 0,4 6 0 16,-18 0 0-16,0 0 0 0,0 0 0 0,21 6 0 16,-4 4 0-16,-17-10 0 0,15 9 0 0,-1 7 0 15,-4-4-10-15,1 4 10 0,-1 3-12 0,-3 0 12 16,1-10-46-16,-5 13-2 0,1-3-1 0,-4-7 0 16,0 14-138-16,0-8-27 0,0-2-6 0</inkml:trace>
  <inkml:trace contextRef="#ctx0" brushRef="#br1" timeOffset="97675.36">27280 6840 1652 0,'0'-3'36'0,"0"-3"8"0,0 3 2 0,0-4 0 0,4 1-37 0,-4 3-9 0,3-3 0 0,-6 3 0 16,3-4 102-16,0 4 18 0,-4-3 4 0,4 6 1 16,0 0-30-16,-7-9-7 0,4 9 0 0,-1 0-1 15,1-10-35-15,-4 10-6 0,7 0-2 0,0 0 0 16,-4 0-28-16,4 0-7 0,0 0-1 0,0 0 0 15,0 0 29-15,0 0 6 0,0 0 1 0,0 0 0 16,0 0-29-16,4 10-6 0,-1-1-1 0,1 0 0 16,3 7 4-16,-4 3 0 0,4-3 0 0,-3 2 0 15,3 1-12-15,0 9 0 0,0-3 9 0,0 1-9 16,0-5 0-16,0 5 0 0,-3-1 0 0,-1-7 8 16,4 1-8-16,-3 0 0 0,3-3 8 0,-4-1-8 0,1-2 9 15,-4-4-9-15,3 1 12 0,1-4-12 0,0 4 22 16,-4-4-2-16,0-6-1 0,0 0 0 0,0 0-5 15,0 0-1-15,0 0 0 0,0 0 0 0,0 0-3 0,0 0-1 16,3-6 0-16,1-4 0 0,-1 1-9 0,1 2 0 16,-4-2 0-16,3-4 0 0,-3 1 0 0,0 3 0 15,0-1 0-15,0 10 8 0,0-3-8 0,0 3 0 16,0 0 9-16,0 0-9 0,0 0 0 0,0 0-15 16,0 0 3-16,0 3 0 0,0 7 12 0,4-1-12 15,-4 3 12-15,3 1-12 0,1-4 12 0,3 1 0 16,-4-1-10-16,4 4 10 0,0-4 0 0,0-6 0 15,4 4 10-15,0-4-10 0,-4 6 0 0,0-9 0 16,3 0 0-16,1 0 0 0,-4 0 18 0,0 0-3 0,4 0-1 0,-1 0 0 16,-3 0 4-16,0-3 1 0,0-3 0 0,0 6 0 15,0-10 0-15,1 10 0 0,-1-9 0 0,0 0 0 16,-4 2-6-16,8 4-1 0,-1-6 0 0,4-1 0 16,-3-5-3-16,-4 5-1 0,7-5 0 0,-3-4 0 15,-1 0-8-15,4-6 0 0,-3 6 0 0,0-6 0 16,-1 3 0-16,1-3 0 0,-1 0 8 0,1 3-8 15,-4-3 0-15,4 0-14 0,-4-4 3 0,-4 4 1 16,1 7-18-16,3-8-3 16,-7 14-1-16,0-4 0 0,0 4-54 0,-4-1-11 0,1 4-3 0,-1 6 0 15,1 3-131-15,-4 0-26 0</inkml:trace>
  <inkml:trace contextRef="#ctx0" brushRef="#br1" timeOffset="98227.43">27869 7135 1555 0,'0'0'138'0,"0"0"-110"0,0 0-28 0,4-9 0 15,0 5 108-15,3-2 17 0,0-3 3 0,-4 3 1 16,4-4-46-16,0 10-10 0,4-9-1 0,-1 9-1 16,1-3-30-16,3-4-5 0,-3 7-2 0,3 0 0 15,0 0-14-15,0-3-4 0,0 3 0 0,4-6 0 16,-4 6 0-16,-4 6 0 0,1-6 0 0,0 3 0 16,-1-3-1-16,-6 7-1 0,-4-7 0 0,0 0 0 15,0 0 2-15,0 0 1 0,-4 3 0 0,-3 6 0 16,-3 1 3-16,-5-4 1 0,1 3 0 0,0 1 0 15,-3-1-11-15,3 0-2 0,-4-2-8 0,0-4 12 16,4 6-12-16,4-2 0 0,-1-1 0 0,0-3 0 16,4-3 0-16,0 9 0 0,0-9 0 0,4 7 0 15,3-7 0-15,0 0-10 0,0 0 10 0,-4 9-8 16,4-9-4-16,0 0 0 0,0 0 0 0,4 3 0 0,3 7 4 16,-4-4 0-16,-3-6 0 0,7 3 0 0,4 3 8 15,-1 0 0-15,1-2-9 0,0 2 9 0,3-3 0 0,3 3 0 16,-2-3 0-16,2 4 0 0,1-4 0 0,3 3 0 15,0 4 0-15,-3-4 0 0,3 3 0 0,0 1 0 16,-3-1 12-16,-4 0-4 0,-7 1 8 0,0-1 2 16,0 1 0-16,0-1 0 0,-3 0-3 0,-1 1-1 15,-3-4 0-15,0 10 0 0,0-4 6 0,-3-2 2 16,-1 5 0-16,-7-5 0 0,-3 9-10 0,-3-4-1 16,-4-2-1-16,-4 9 0 0,-3-3-10 0,-4-7-16 15,0 7 4-15,-3 3 1 16,-4-3-141-16,-7 0-28 0,-10-1-5 0</inkml:trace>
  <inkml:trace contextRef="#ctx0" brushRef="#br1" timeOffset="99359.42">23943 6536 345 0,'0'0'15'0,"-7"0"4"0,0 0-19 0,0 0 0 0,7 0 0 0,0 0 0 16,0 0 291-16,0 0 54 0,0 0 11 0,0 0 3 16,0 0-233-16,0 0-46 0,-4 0-10 0,4 0-2 15,-7-6 5-15,7 6 1 0,-3-3 0 0,3 3 0 16,-4 0-8-16,-3-7-2 0,4 7 0 0,-4 0 0 16,3 0-16-16,4 0-3 0,0 0-1 0,0 0 0 15,-3-9 12-15,3 6 1 0,0-7 1 0,0 4 0 16,0-6-28-16,0-4-6 0,0 0 0 0,0-3-1 0,0 1 14 0,3-7 3 15,1-4 1-15,3 1 0 0,3-6-29 0,1-1-12 16,-1 1 8-16,1-4-8 0,0 0 8 0,-1-6-8 16,1 1 0-16,-1-4 8 0,1-4-8 15,-4 4 8-15,0-3-8 0,0 3 8 0,-3 3-8 0,-1 0 8 16,1 0-8-16,-1 7 8 0,-3-1-8 0,0-3 0 16,-3 7 0-16,-1 6 0 0,1-1 0 0,-1 1 0 15,1 3 0-15,-5 0 0 0,1 6 0 0,0 0-11 16,0 4 11-16,4 5-8 0,-4 1 8 0,3 0 0 15,-3 2 0-15,4 4-8 0,-4-6 8 0,3 9 0 16,1-7 0-16,-5 7-8 0,5 0 8 0,-4 0-8 16,-4 0 8-16,4 7-8 0,0-4 8 0,0 3 0 0,0 4 0 0,-4 8 0 15,1-8 0-15,-4 9-10 0,-4 6 10 0,1-7-10 16,-1 8 10-16,0 2 0 0,1-9 0 0,-5 6 0 16,8-7 0-16,-3 8 0 0,3-8 0 0,3-2-8 15,4 3 8-15,-4-10 0 0,1 7 0 0,3-3 0 16,3-7 0-16,1 3 8 0,3-9-8 0,0 0 8 15,0 0-8-15,0 0 0 0,0 0 0 0,0 0 8 16,10-6-8-16,1-3 0 0,3-1 0 0,-3 1 0 16,3-1 0-16,0-9-8 0,3 10 8 0,1-7-8 15,0 4 8-15,-1-4 0 0,1 0 8 0,0-2-8 16,-4 8 0-16,-4-5 0 0,-3 5 0 0,4 1 0 16,-1-4 0-16,-2-2 0 0,-1 5 0 0,3 1 0 15,-3 2 0-15,-3-2 0 0,-1 0 0 0,4 6 0 16,-3-4 0-16,3-2 9 0,-7-1-9 0,3 4 0 15,-3 6 16-15,8-3-4 0,-8-3-1 0,0 6 0 0,0 0-2 0,0 0 0 16,7-10 0-16,-7 10 0 0,0 0-9 0,10 10 8 16,1-10-8-16,-4 9 8 0,3 1-8 0,1 5 0 15,0 1 0-15,-1-4 0 0,4 7 0 0,-3 3 0 16,-1-3 0-16,5 0 0 0,-5 0 0 0,1-4-11 16,-1 4 3-16,1 0 0 15,-4 0-35-15,0 0-6 0,0 6-2 0,0-6 0 16,0 12-138-16,-3-9-28 0,-4 12-6 0</inkml:trace>
  <inkml:trace contextRef="#ctx0" brushRef="#br1" timeOffset="100077.42">23432 7126 2487 0,'0'0'110'0,"0"0"23"0,0 0-106 0,0 0-27 16,0 0 0-16,0 0 0 0,0 0 15 0,0 0-3 16,3 9 0-16,1-3 0 0,3 4 0 0,-4-1-1 15,8 10 0-15,-8-3 0 0,4 2-11 0,0 1 8 16,0 6-8-16,-3-6 8 0,3 9-8 0,-3-3 10 15,-1-6-10-15,1 6 10 0,3-6 18 0,-4 0 3 16,1-3 1-16,-1-4 0 0,1 4-10 0,3-7-2 0,-4 1 0 16,1-1 0-16,-4-9-6 0,7 6-2 15,0-6 0-15,0-6 0 0,0 6 16 0,0-9 4 16,0-1 0-16,4-5 0 0,-4 5-21 0,0-2-11 0,0-4 12 0,4 0-12 16,-4 4 8-16,3-4-8 0,-3-3 0 0,0 10 0 15,-3-7 0-15,3 13-9 0,0-3-1 0,0-4 0 16,0 10 10-16,-3-3 0 0,3-3 0 0,0 12 0 15,0-3 0-15,-4 4 0 0,4-4 0 0,0 6 0 16,0-3 0-16,0-2 0 0,4 2 0 0,0 3 0 16,-1 1 0-16,4-1 9 0,0-3-1 0,1-3-8 15,2 4 8-15,-6-4-8 0,3-3 0 0,-4 6 0 16,1-3 0-16,0 4 10 0,-1-7-10 0,1 9 8 16,-4-9 5-16,0 0 1 0,4 0 0 0,-8 0 0 15,-3 0-6-15,0 0-8 0,0 0 11 0,11 6-11 16,-11-6 32-16,0 0-1 0,3-6 0 0,-3 6 0 15,7 0-13-15,0-9-2 0,0-1-1 0,-3 4 0 16,6-4 1-16,-3-8 0 0,1 2 0 0,2-3 0 0,1 0-16 0,-1 1 0 16,4-8 0-16,-3-2 0 0,3 3-21 0,0-3-1 15,-3 0 0-15,3-7 0 16,-4 10-130-16,1-3-27 0,3 3-5 0,-3 6-651 16,-1 0-130-16</inkml:trace>
  <inkml:trace contextRef="#ctx0" brushRef="#br1" timeOffset="100393.25">24282 7286 1562 0,'-18'9'69'0,"11"-9"15"0,-4 0-68 0,4 9-16 0,0-9 0 0,-3 10 0 15,6-10 37-15,1 6 4 0,3-6 1 0,0 0 0 16,0 0 10-16,0 0 3 0,0 0 0 0,0 0 0 15,0 0-15-15,10 3-4 0,4-3 0 0,4 0 0 16,0-3 15-16,3-3 2 0,4 6 1 0,-1-3 0 16,-3-4-3-16,8-2-1 0,-5 9 0 0,1-9 0 15,3 2-14-15,-3 4-4 0,0 3 0 0,-4-6 0 16,0 6 16-16,-3 0 4 0,-4 0 0 0,0 0 0 16,-4 6-28-16,1-6-4 0,-4 10-2 0,4-4 0 15,-8 3-8-15,4 1-2 0,-3-1 0 0,-1 0 0 16,-3 1-8-16,4 6 0 0,-4-4 0 0,0-3 0 15,0 1-24-15,0 6 0 0,0-7 0 0,-4 0 0 16,4 7-185-16,-3-7-38 0</inkml:trace>
  <inkml:trace contextRef="#ctx0" brushRef="#br1" timeOffset="101415.07">19032 6972 2016 0,'0'0'89'0,"0"-9"19"0,0 9-87 0,0 0-21 0,0 0 0 0,0 0 0 16,0 0 116-16,0 0 18 0,4 12 4 0,-1-3 1 16,-3 13-114-16,0 0-25 0,4 3 0 0,-4 4 0 15,0-4 0-15,3 3 0 0,5-3 0 0,-1 3 0 16,0 1 0-16,0-4 9 0,3-7-1 0,1 1-8 15,-1 6 0-15,5-9 0 0,-5-7 0 0,1 1 0 16,3-1 8-16,-4 1-8 0,1-10 0 0,-4 6 0 16,-7-6 20-16,11-6-4 0,-4-4 0 0,0 1 0 0,0-7 15 0,-4 7 2 15,4-10 1-15,-7 3 0 16,7 4-34-16,-7-4 0 0,0 3 0 0,0-2 0 0,0 9 13 0,0-4-4 16,4 7-1-16,-4 3 0 0,0 0-8 0,0 0 0 15,0 0 9-15,0 0-9 0,0 0 0 0,7 3 0 16,0 7 0-16,0-4 8 0,0 3-8 0,0-3 9 15,4-2-9-15,-4 2 10 0,0-3-10 0,0 3 12 16,4-3-12-16,-1-3 12 0,-3 7 0 0,0-4 1 16,0 3 0-16,4-6 0 0,0 10 9 0,-4-1 2 15,3 0 0-15,-3 7 0 0,4-7-12 0,-1 1-3 16,1-7 0-16,0 10 0 0,3-4-9 0,-4 0 12 16,4-6-12-16,-3 4 12 0,3-4-12 0,-3 3 0 15,3-12 0-15,0 6 8 0,-4-3 0 0,1-7-8 0,3 1 12 16,4-7-4-16,-1 1-8 0,1 2 0 0,0-3 9 15,3-2-9-15,-4-1 0 0,1-6 0 0,0 6 0 0,-1-6 0 32,1-3-46-32,-4 2-4 0,-3-2-1 0,3 3 0 15,0 6-122-15,-3 0-25 0,-1 1-5 0</inkml:trace>
  <inkml:trace contextRef="#ctx0" brushRef="#br1" timeOffset="101669.69">20077 7276 2790 0,'-15'16'124'0,"5"-7"24"0,-4 4-118 0,3 6-30 16,1 6 0-16,3 0 0 0,-4-6 0 0,4 9-21 15,0-3 3-15,3 0 1 0,4-3 17 0,0 3 0 16,0-6 8-16,0 0-8 16,7-4-36-16,-3 1-14 0,3-3-2 0,0-4-1 15,0-3-46-15,0-3-9 0,4 4-1 0</inkml:trace>
  <inkml:trace contextRef="#ctx0" brushRef="#br1" timeOffset="102393.86">19741 6555 2311 0,'0'0'102'0,"0"0"22"0,0 0-100 0,0 0-24 0,0 0 0 0,0 0 0 0,0 0 20 0,0 0 0 15,0 0-1-15,0 0 0 0,8-10 9 0,-5 1 1 16,1-7 1-16,3 4 0 16,-4-4-18-16,4-3-3 0,0 1-1 0,0-8 0 0,0 1-8 0,0-3 0 15,0 0 0-15,1-7 8 0,2 7-8 0,-3-6 12 16,0-4-12-16,4-3 12 0,-4 4 6 0,0-1 2 15,4-3 0-15,-1-6 0 0,1-6-10 0,-4 0-2 16,0-1 0-16,3 10 0 0,1-3-8 16,0-3-17-16,-4 13 4 0,0-7 1 0,-4 9 35 0,1 7 7 15,-1-7 2-15,1 14 0 0,-4-5-20 0,0 11-4 16,0-4-8-16,0 3 12 0,0 4-12 0,0 2 0 16,0-5 0-16,-4 5 0 0,4 7 0 0,0-3 0 15,-7-4 0-15,7 10 0 0,-3 0 0 0,-1-6-8 16,-3 6-1-16,7 0 0 0,-11 0 9 0,4 6 0 0,0-6 0 15,-3 4 0-15,-1 2 0 0,4 3 11 0,-3-2-11 16,3 2 12-16,-8 0-1 0,5 1 0 0,-1-1 0 16,-3 7 0-16,0-4-2 0,0-2 0 0,-7 5 0 15,0 4 0-15,-1 0-9 0,1-3 8 0,0 3-8 16,0-4 8-16,3-2-8 0,1 2 12 0,3-5-12 0,-1-1 12 16,8 1-12-16,0-4 0 0,7-6 0 0,0 0 0 15,0 0 0-15,0 0 0 0,11 0 0 0,3-6-11 16,0 6-1-16,4-10-1 0,-1 1 0 0,5-7 0 15,-5 7-5-15,4-1-1 0,-7-8 0 0,4 8 0 16,0-6-7 0,-4 7-2-16,-4-3 0 0,5-4 0 0,-5 6 28 0,4-5 0 0,-3 15 0 0,-4-13 0 15,3-2 17-15,-2 8 9 0,-1 4 2 0,0-3 0 0,0 3 0 16,0 3 0-16,3 0 0 0,1 0 0 0,-1 3 6 16,1-3 2-16,3 6 0 0,0-6 0 0,4 3-36 15,-4 4 0-15,0 2 0 0,0-9 0 0,4 9 0 16,-8 1 0-16,5-10 0 0,-5 6 0 15,4-3-25-15,4 3-12 0,-4-6-3 16,4 10 0-16,3-10-185 0,0 9-38 0,25-9-7 0,-7 0-2 0</inkml:trace>
  <inkml:trace contextRef="#ctx0" brushRef="#br1" timeOffset="129397.52">2409 10374 1670 0,'0'0'74'0,"0"0"15"0,0 0-71 0,0 0-18 0,-3 10 0 16,3-10 0-16,-4 9 108 0,4-9 19 0,0 0 3 0,-7 6 1 16,7-6-102-16,0 0-20 15,0 0-9-15,0 0 8 0,0 0 16 0,0 0 4 16,0 0 0-16,11-6 0 0,0 6 3 0,-1-3 1 0,-3-6 0 0,4 2 0 15,6-2-32-15,-10-1 0 0,1-5 0 0,2 5 0 16,-10 1 32-16,4 0 1 0,-4-4 0 0,-4-3 0 16,-3 7 6-16,4-7 1 0,-8 7 0 0,-3-1 0 15,-4 1 0-15,1 0 1 0,-5-1 0 0,-2 4 0 16,-1 3-26-16,0-3-6 0,1 6-1 0,-8 6 0 16,4-3 2-16,3 6 0 0,-7 1 0 0,7-4 0 15,8 3-10-15,-4 10 0 0,-4-3 0 0,14-4 8 16,-3 4-8-16,-3 3 0 0,10 6-12 0,-4-6 12 15,0 6 0-15,8-6 0 0,-4 9 0 0,7-3 0 16,-4 3 0-16,4-9 0 0,4 6 0 0,6-6 0 16,-6 6 0-16,7-6 0 0,-1-3 0 0,4-4-11 15,-3 4 11-15,10-7 0 0,-7-2 8 0,7-4-8 16,4-3 8-16,0 6-8 0,-1-12 10 0,1 6-10 0,0-3 9 16,-1-4-9-16,1 4 8 0,0-3-8 0,0 0 21 0,-1-4-1 15,4 1 0-15,-10-1 0 0,3 1-20 0,0-10 0 16,-3 10 0-16,3-10 0 0,-10 3 10 15,6-9 1-15,1 6 0 0,-11-6 0 0,11 3 2 0,-8-3 1 16,-3 0 0-16,4-3 0 0,0-7 5 0,-1 7 1 16,-6-6 0-16,3-1 0 0,-4-2-3 0,4 2 0 15,-3-9 0-15,-4 7 0 0,0-1 0 0,-4-6 0 16,4 10 0-16,-7-1 0 0,4-3-7 0,-8 10-2 16,4-6 0-16,0 5 0 0,-4-2-8 0,1 3 0 15,-4 0 0-15,3 3 8 0,-3-4-8 0,-4 11-14 16,4-8 3-16,0 8 1 15,0 2-59-15,4 7-12 0,-1-1-3 0,0 1 0 16,8-1-107-16,-8 10-21 0,11 0-5 0,0 0-519 16,0 0-104-16</inkml:trace>
  <inkml:trace contextRef="#ctx0" brushRef="#br1" timeOffset="130062.45">3200 9590 806 0,'0'-3'72'0,"-4"-6"-58"16,4-1-14-16,-7 1 0 0,4 3 275 0,-4-4 52 15,3 1 10-15,0 3 3 0,4 2-252 0,0 4-49 16,0 0-11-16,-7-6-1 0,4-3 31 0,3 6 6 0,0 3 2 15,-7-7 0-15,7 7-9 0,0 0-1 0,-4-3-1 0,4 3 0 16,0 0-23-16,0 0-4 0,0 0 0 0,-3 3-1 16,-4 7-8-16,7-1-2 0,-4 1 0 0,4 5 0 15,4 1-17-15,-4-3 0 0,7 2 0 0,-4 4 0 16,-3 0 0-16,11 6 8 0,-8-6-8 16,4 6 0-16,1-6 14 0,2 6-4 0,-3-3-1 15,4 3 0-15,-4 9-9 0,0-6 0 0,3 7 0 0,-2-1 0 16,2-2 0-16,-3 2 0 0,4 1 0 0,-8-1 0 15,8 1 0-15,-8-7 0 0,4 0 0 0,-7 0 0 16,0-2 0-16,4 2 0 0,-4-6 0 0,0 0 0 16,0 3 0-16,-4-6 0 0,4-1 0 0,-7-2 8 15,4 3-8-15,-4 0 12 0,3-4-12 0,-6-5 12 16,6 5 0-16,-3-5 0 0,4-1 0 0,-4-6 0 16,-1 7 25-16,1-4 6 0,4-6 1 0,-4 3 0 0,3-3-18 15,-6 0-3-15,6-3-1 0,-6-3 0 0,3 6-10 16,-1-10-3-16,1 10 0 0,-3-3 0 0,3-6-9 15,-4 3 10-15,1-4-10 0,-4 1 10 0,3 3-10 0,-10 2 0 16,7-2-10-16,0 6 10 16,3-3-32-16,-10 6 0 0,7-3 0 15,-7 0 0-15,3 6-85 0,-3-2-18 0,7 2-3 0,-8 3-1 16,8 7-89-16,-7-7-19 0,11 4-3 0</inkml:trace>
  <inkml:trace contextRef="#ctx0" brushRef="#br1" timeOffset="130582.01">1492 11096 806 0,'-24'-7'36'0,"13"4"7"0,0-6-35 0,1 2-8 15,6-2 0-15,-6 6 0 0,6-3 436 0,4 6 84 16,0 0 18-16,4-10 3 16,10 4-467-16,3-3-94 0,-2-1-18 0,9 1-4 0,1-1 59 0,10 1 12 15,1 0 3-15,13 2 0 0,7-2-32 0,-3-1 0 16,18 7 0-16,-8-3 0 0,4 6 0 0,7-9 0 16,1 9 0-16,6-7 0 0,0 4 0 0,-4 3 0 15,5 0 0-15,-12 0 0 0,8 0 0 0,3 0 0 16,-7-6 0-16,7 6 0 0,-3-3 0 0,-1-3 0 15,1-4 0-15,0 7 0 0,-4-6 15 0,7-7-3 16,-4 10-1-16,-3-4 0 0,-7 1-2 0,-3-1 0 16,-8 1 0-16,4 0 0 0,-10-1-27 0,-1-6-6 0,1 7 0 15,-5 0-1 1,-6-4-32-16,4 1-7 0,-8 2 0 0,-3-2-1 16,-1 2-41-16,-6 1-8 0,0-4-2 0,-4 4-544 0,-7 9-110 15</inkml:trace>
  <inkml:trace contextRef="#ctx0" brushRef="#br1" timeOffset="131316.01">2551 11522 691 0,'0'0'61'0,"0"0"-49"0,0 0-12 0,0 0 0 16,3-6 172-16,-3 6 31 0,0 0 6 0,7-10 2 15,-7 4-123-15,0 6-24 0,0 0-4 0,0 0-2 16,0-9-8-16,0 6-2 0,0-4 0 0,0-2 0 16,0 6-20-16,0-7-5 0,0 4-1 0,0-3 0 15,0 9 14-15,0-7 4 0,0 4 0 0,0 3 0 16,-7-6 12-16,4-3 4 0,-1 9 0 0,-3-4 0 15,3 4-36-15,-6-6-8 0,6 6 0 0,-6 0-1 16,-8 0 8-16,4 6 1 0,0-2 1 0,-11 2 0 16,1 3 7-16,-1 1 2 0,0-1 0 0,0 10 0 15,-6 0-18-15,6 6-4 0,-3 0-8 0,-4 3 12 16,7-3-12-16,1 3-10 0,2 1 2 0,8-4 0 16,0 3 8-16,-3 0 0 0,10-3 0 0,-4-6 0 15,4 6 0-15,3-6 11 0,4 0-11 0,0 0 12 16,4 2-12-16,3-8 0 0,4 3 9 0,-4-7-9 15,10 1 0-15,-3-1 0 0,8-9 0 0,-5 6 0 16,15-6 0-16,-7-6 0 0,3 6 0 0,4-9 0 0,3-1 0 0,0 1 0 16,-7-1 10-16,8-5-10 0,-5 2 17 0,-6-3-2 15,3 1-1-15,-7-4 0 0,4 0 20 0,-11 3 4 16,7-6 1-16,-10-3 0 0,3 0 1 0,-3-3 0 16,-1 3 0-16,-6-3 0 0,6 0-6 0,-10-7-1 15,0 10 0-15,4-10 0 0,-4 7-17 0,0 0-4 16,-4 3-1-16,4-3 0 0,0-1 1 0,-10 4 1 15,10 0 0-15,-11-3 0 0,1 3-2 0,6-3-1 16,-6 0 0-16,-1 2 0 0,0 8-10 0,4-7 0 16,-3 6 0-16,-1 6 0 15,-3-2-28-15,3-1 0 0,1 6-1 0,-1-2 0 16,1 6-88-16,-1-4-18 0,4 10-3 0,-3 0-664 0,-1 0-133 0</inkml:trace>
  <inkml:trace contextRef="#ctx0" brushRef="#br1" timeOffset="132008.13">2910 11428 2826 0,'-10'-13'125'0,"6"7"26"0,4-3-121 0,0 2-30 15,0 7 0-15,0 0 0 0,0 0-8 0,0 0-8 16,0 0-2-16,0 0 0 0,0 0 5 0,0 0 1 16,0 16 0-16,4-6 0 0,3 8-7 0,-4-2-1 15,8 3 0-15,-7-3 0 0,3 2 7 0,0 7 1 16,0-3 0-16,3-6 0 0,-6 3 35 0,6 0 7 15,-6-4 2-15,3 4 0 0,-3-3-16 0,3-4-4 16,-4-2 0-16,8 5 0 0,-11-5 7 0,3-4 1 0,4 4 0 16,-7-10 0-16,4 3 16 0,-4-3 3 0,7 9 1 15,-7-9 0-15,0 0-32 0,0 0-8 0,3 6 0 0,-3-6 0 16,0 0 0-16,11 10 0 0,-11-10 8 0,11 0-8 16,-11 0 0-16,0 0 0 0,3 9 0 0,8-9 0 15,-11 0 0-15,10 6 0 0,1-2 0 0,-4-4 0 16,0 0-12-16,4 6 4 0,-4-3 0 0,0-3 0 15,3 0 8-15,1 0 0 0,-4 0 0 0,0 0 0 16,3 0 0-16,-2-3 11 0,-1-3-3 0,3 6 0 16,1-10-8-16,-8 1 0 0,8 3 0 0,-8 2 0 15,4-2 11-15,-3-3 0 0,7 6 0 0,-11-4 0 16,0 7-11-16,0 0 10 0,0 0-10 0,0 0 10 16,10 0-10-16,-6 0 0 0,-4 0 0 0,10 7 0 15,-6-4 0-15,3-3 0 0,3 0 0 0,-3 0 0 16,1 0 0-16,2 0 0 0,1 0 0 0,-4-3 0 15,10-4 19-15,-10-2 1 0,11-1 1 0,-4 1 0 16,7 0 5-16,-7-1 1 0,-3-5 0 0,3 5 0 16,0-9-11-16,0 10-1 0,-3-7-1 0,3-3 0 0,4 1 0 0,-8 2 0 15,-3-3 0-15,0-6 0 0,4 13-14 0,-7-14 9 16,-1 8-9-16,4-1 8 0,-3-6-8 0,3 9-17 16,-7-3 4-16,3 0 1 15,-3 4-21-15,0 5-4 0,-3 1-1 16,3-1 0-16,0 1-102 0,-7 0-21 0,3 9-4 0,4 0-1 15,0 0-129-15,0 0-25 16</inkml:trace>
  <inkml:trace contextRef="#ctx0" brushRef="#br1" timeOffset="132572.93">3743 11641 2876 0,'7'-19'128'0,"-7"19"25"16,0-15-122-16,0 12-31 0,0 3 0 0,4-10 0 0,3 4-13 15,3-4-9-15,-3 1-2 0,4 3 0 0,3 3 13 0,4 3 3 16,-4-7 0-16,7 7 0 0,-7 0 8 0,7 7-8 16,-7-7 8-16,4 3-8 0,0 9 8 0,-8-2 0 15,-6-1 0-15,6-6-8 0,-6 7 0 0,-4-1 0 16,0 7 0-16,-4-7 0 0,-6 10 8 0,-1-10-13 16,-3 7 5-16,0 3 8 0,-7-3 0 0,7-4 18 15,-11 4-2-15,7-1 0 0,1-2 0 0,-1-4 0 16,0-2 0-16,4 2 0 0,7 0-8 0,-3-2-8 15,6-4 9-15,4-3-9 0,0 0 0 0,0 0-16 16,0 0 1-16,0 0 1 0,0 0-5 0,11 0-1 16,-1 6 0-16,4-6 0 0,-3 0 20 0,-4 0 0 15,0 0 11-15,4 0-11 0,-1 0 0 0,-3 0 0 16,4 3-15-16,-4-3 5 0,0 0 18 0,4 7 3 0,-1-4 1 16,1-3 0-16,-8 6 3 0,4-3 1 0,4 3 0 0,-4 4 0 15,0-1 5-15,-4-3 2 0,5-2 0 0,2 5 0 16,-10 0-9-16,0-2-2 0,0 2 0 0,0-3 0 15,4 4 3-15,-8-1 0 0,-6 1 0 0,-1-1 0 16,4 0-15-16,-7 1 9 0,0 6-9 0,-11-4 8 16,4 4-8-16,-4 3-16 0,-3 6 4 0,-4-7 1 31,-3 11-82-31,-4-11-17 0,0 8-3 0,-7-1-1 16,-3-7-86-16,-4 11-18 0,11-10-3 0</inkml:trace>
  <inkml:trace contextRef="#ctx0" brushRef="#br1" timeOffset="133371.84">2575 13284 1324 0,'0'0'118'0,"-3"0"-94"0,3 0-24 0,-7-3 0 16,3 3 180-16,4 0 32 0,0 0 7 0,0 0 1 15,0-6-182-15,0-3-38 0,0-1 0 0,0 7-9 0,0-10 25 0,4 4 6 16,-4 0 1-16,7-1 0 0,-4-9 4 0,-3 4 1 16,7 2 0-16,-7-3 0 0,4-2-5 0,-4-1-1 15,-4 3 0-15,-3-3 0 0,4 1 22 0,-4 2 4 16,-4 3 0-16,4-2 1 0,-4 5-7 0,-10 1-2 16,7 3 0-16,-10-4 0 0,-1 10-13 0,-7 0-3 15,4 0-1-15,-7 10 0 0,-1-1-23 0,1 0 0 16,0 7 0-16,-1 3 0 0,8 6 0 0,-7 0 0 15,10-3 0-15,1 3 0 0,2 3 0 0,1 4 0 16,7-4 0-16,4 0 0 0,-1 0 0 0,4 7 0 16,0-7 0-16,3-3 0 0,4 3-12 0,0-3 2 15,4-6 1-15,6 6 0 0,-6-6 9 0,3-3 0 16,4-4 0-16,-4 4 0 0,10 0 0 0,-3-4 0 0,11-5 0 16,-4 2 0-16,4-6 0 0,10-3 0 15,-7 0 0-15,8 0 0 0,-1-3 0 0,0-3 8 16,1-4-8-16,-1 1 8 0,-7-7 0 0,4 7 0 0,-4-4 0 15,4-2 0-15,-15-4 9 0,5 0 3 0,-1-6 0 0,-4 0 0 16,1-3 0-16,-4-1 0 0,-3-5 0 0,-1-1 0 16,-3-2 0-16,0-1 0 0,4-3 0 15,-11 4 0-15,7-7-5 0,0 9-1 0,-7 4 0 16,0-4 0-16,4 1 8 0,-4 6 2 0,-4-4 0 0,4 4 0 16,0 3-15-16,-7 3-9 0,4-3 12 0,-1 6-12 15,-3 4-10-15,3 2-9 0,-6-3-1 0,6 7-1 31,-6 3-97-31,3-4-19 0,3 7-4 0,4 3-680 0,0 0-136 0</inkml:trace>
  <inkml:trace contextRef="#ctx0" brushRef="#br1" timeOffset="133831.12">3351 12685 2718 0,'-17'-3'120'0,"13"-3"25"0,-6 6-116 0,6-3-29 0,4 3 0 0,0 0 0 31,0 0-34-31,0 0-13 0,0 0-2 0,0 0-1 0,0 0 29 0,0 0 5 0,4 3 2 0,6 3 0 16,1-3-2-16,-8 13-1 0,8-3 0 0,0 2 0 16,-1 4 26-16,4 0 6 0,-3 6 1 0,3 0 0 31,0-3-38-31,7 9-7 0,-10-9-2 0,-1 10 0 0,4-10 31 0,-3 9 0 0,-4-3 0 0,0 0 0 16,4 1 20-16,-11 2 9 0,0-3 3 0,-7 0 0 15,3 1-10-15,-3-4-2 0,0 3 0 0,-4-3 0 16,-3 3-8-16,-7-3-3 0,7 4 0 0,-4-4 0 15,1-6 21-15,3-1 4 0,-4-2 1 0,0 3 0 16,-3-3-22-16,0-7-4 0,3 0-1 0,-3 1 0 16,-3-4 8-16,2-3 2 0,5-3 0 0,-4 0 0 0,-1 0-10 15,5-3-8-15,-4-3 12 0,-4-4-12 16,4 1-52-16,7-7-16 16,-8-3-4-16,8 4-1 0,0 2-114 0,4-2-22 0,-15-14-5 15,11 14-1-15</inkml:trace>
  <inkml:trace contextRef="#ctx0" brushRef="#br1" timeOffset="134253.63">1926 13861 3027 0,'-25'-15'134'0,"15"11"28"0,-1-2-130 0,8 6-32 0,3 0 0 0,0 0 0 16,0 0-88-16,10 0-24 0,4 0-4 0,1 0-2 15,6 0 85-15,3 0 17 0,5 0 3 0,2 0 1 16,5 0 12-16,3-3 0 0,6-3 0 0,15-4 10 16,0 10-2-16,4-6 0 0,6 3 0 0,1-6 0 15,-1-1 20-15,5 1 3 0,-1-7 1 0,7 7 0 0,3-7-16 0,-2 7-4 16,-8-10 0-16,0 3 0 0,0 7-3 16,3-10-1-16,1 9 0 0,3-5 0 0,-10-4-8 15,-8 10 0-15,4-4 0 0,-7-3 0 16,0 7-95-16,0-7-21 0,-7 7-4 0,4-1 0 15,-5 1-105-15,-2 0-21 0,-4-1-4 16,-7 1-1-16</inkml:trace>
  <inkml:trace contextRef="#ctx0" brushRef="#br1" timeOffset="134860.28">2660 14391 633 0,'0'0'56'0,"0"0"-44"0,0 0-12 0,0 0 0 16,0 0 312-16,0 0 60 0,0 0 12 0,0 0 2 0,7 0-258 0,-3-9-51 16,6 6-10-16,-6-4-3 0,3-2 0 0,3 0 0 15,-6-1 0-15,-1 1 0 0,4-1-44 0,4 1-10 16,-11-7-2-16,4 7 0 16,-1 0-8-16,-3-1 8 0,0-6-8 0,0 7 8 0,-3 0 4 0,-1-1 0 15,4 1 0-15,-11 3 0 0,1-4-4 0,-1 10 0 16,-3 0 0-16,0 6 0 0,-4 4-8 0,1-1 0 15,-8 7 0-15,0 3 0 0,-6 0 0 0,2 6 0 16,-6-3 0-16,3 12 0 0,4-6 0 0,3 4-14 16,-6-4 3-16,6 0 1 0,4 0 10 0,3-3 0 15,-3 4 0-15,7-4 0 0,3 3 0 0,8-9 12 16,-8 6-4-16,11-6 0 0,4-4-8 0,3 4 0 16,0-3 0-16,10-7 0 0,-2-6 0 0,-1 4-20 15,7-7 4-15,4 0 1 0,-1-7 15 0,4 4-9 16,4-6 9-16,-7-7-8 0,0 7 8 0,-1-10 11 0,1 0-3 15,-4-6 0-15,0 6 4 0,-3-6 0 16,-4 0 0-16,4 3 0 0,-4-9 22 0,0 2 5 0,-3-5 1 16,-1 6 0-16,-6-10-23 0,3-3-4 15,-4 4-1-15,-3 2 0 0,0-2 0 0,0 2 0 0,0 1 0 16,0 5 0-16,-3 1-12 0,-4 0 0 0,3 3 0 0,-3 0 0 16,4 6 0-16,-1 0 0 0,-7 3 0 0,4 4 0 31,4-4-74-31,-8 7-18 0,8-7-3 0,-8 13-686 0,11-3-138 0</inkml:trace>
  <inkml:trace contextRef="#ctx0" brushRef="#br1" timeOffset="135426.99">3020 14175 1324 0,'0'-16'118'0,"7"7"-94"16,-7 6-24-16,0-7 0 0,0 4 314 0,0 6 58 15,0 0 12-15,3-3 3 16,8-3-351-16,-8 6-71 0,5 6-13 0,-1-3-4 0,0 6 52 0,-4 1 0 16,4 5 9-16,-7 4-1 0,4 0-8 0,-4 6 8 15,0 0-8-15,0-3 8 0,7 3 5 0,-7 0 1 16,3-6 0-16,-3 6 0 0,0-6 14 0,4-6 4 15,-4 2 0-15,7 1 0 0,-7-3 1 0,0-7 1 0,3 3 0 0,-3-9 0 16,8 10-11-16,-8-10-3 0,0 6 0 0,0-6 0 16,0 0-20-16,0 0 0 0,7 3 0 0,3-3 8 15,1-3-8-15,-1 3 0 0,-10 0 8 0,4-6-8 16,3 6-14-16,3 0-7 0,-10 0-2 0,0 0 0 16,4 0 23-16,-4 0 0 0,0 0 0 0,11 6 0 15,-11-3 21-15,10 6-1 0,-10-2 0 0,11-4 0 16,-11-3-20-16,3 9-8 0,8-2 0 0,-8-7 0 15,4 3 8-15,-3 3 0 0,7-6 0 0,-1 0 0 16,-6 0 8-16,6-6-8 0,1 3 10 0,-1 3-10 16,5-7 19-16,-5 4-3 0,1-3 0 0,-8 3 0 15,8-4 12-15,-8-2 1 0,4 6 1 0,-3-3 0 16,-4 6 10-16,3-10 1 0,5 4 1 0,-5 3 0 16,4-3-14-16,4 2-2 0,-8-2-1 0,8-3 0 15,-1 6-16-15,-3-7-9 0,4-5 10 0,0 8-10 16,3-5 12-16,-4-4-4 0,4-3-8 0,4 4 12 0,-11-4-12 0,4 0 9 15,6 3-9-15,-10-6 8 0,4-9-8 0,-4 9-12 16,7-3 2-16,-10 0 1 16,3 3-24-16,3-3-5 0,-10 6-1 0,7 3 0 15,-7-3-135-15,7 10-27 0,-7 0-6 0,0 2-1023 0</inkml:trace>
  <inkml:trace contextRef="#ctx0" brushRef="#br1" timeOffset="135829.04">3630 14451 403 0,'0'0'17'0,"0"0"5"0,0-6-22 0,0 2 0 0,0 4 0 0,11-6 0 16,-8-3 468-16,4 6 88 0,0-4 19 0,4 4 3 31,3-3-485-31,-3 0-93 0,6 3-26 0,-10-4-2 0,11 7 45 0,-4 0 9 0,0-9 2 0,0 9 0 15,4-3-28-15,-4 3-14 0,0-7 2 0,0 7 0 16,-3 0 12-16,-4 0 0 0,7 0 0 0,-10 0 0 16,-4 0 20-16,0 0 8 0,0 0 0 0,0 0 1 15,0 0 15-15,0 0 2 0,-4 7 1 0,-7 2 0 16,8-6-38-16,-8 7-9 0,1 2 0 0,-4-2 0 16,3 2 0-16,-3 4 0 0,-4-4 0 0,4 10 0 15,0-3-8-15,0 0-4 0,3 0-1 0,-3 0 0 0,4-4 13 16,-1 4 12-16,4-3-3 0,0 3 0 0,7-1 6 15,-7-2 1-15,7-3 0 0,0 2 0 0,7 4-16 16,-4-3 0-16,1-4 0 0,7 4 0 0,-1 0 0 16,1-4-16-16,3-2 3 0,7 5 1 15,-10-5-68-15,6 5-12 0,1-5-4 0,7 2 0 16,-8 4-96-16,1 0-20 0,0-4-4 0</inkml:trace>
  <inkml:trace contextRef="#ctx0" brushRef="#br1" timeOffset="136563.37">2685 15693 864 0,'0'0'38'0,"0"0"8"0,-4 0-37 0,4 0-9 15,-7 0 0-15,7 0 0 0,0 0 352 0,0 0 68 16,0 0 13-16,0 0 3 0,-3 0-352 0,-1-10-70 16,4 4-14-16,0 3 0 0,0-7 0 0,4 4 0 15,-4-3 0-15,0-1 0 0,0 1 0 0,0-1 0 16,0 1 0-16,-4 3 0 0,4-4 14 0,-7 1-3 15,3 6-1-15,-6-3 0 0,-1-4-10 0,1 10 0 16,-4-6 9-16,-1 12-9 0,-6-6 0 0,0 10 0 0,-4-4 0 0,-3 6-8 16,4-2 8-16,-12 12 0 15,4-3 0-15,4 3 8 0,4 3-8 0,-1 3 0 16,0 6 0-16,4-5 0 0,-4-4 0 0,11 3 0 0,-3 3-10 16,2 1 10-16,1-7 0 0,4 3 0 0,6-3 0 0,-3 3 0 15,4-9-10-15,3 6 10 0,0-6-8 0,0-3 8 16,0-1-9-16,3-2 9 0,4-4-10 0,-3 1 10 15,6-10 8-15,1 6 7 0,3-6 1 0,0 0 1 16,7-6 7-16,4 2 2 0,-4-2 0 0,4-6 0 16,0 2 14-16,3-5 4 0,4-1 0 0,-8-3 0 15,1 0-21-15,0 4-4 0,-1-7-1 0,-3-3 0 16,4-1-8-16,-11 5-2 0,7-11 0 0,-10 10 0 16,3-9-8-16,-3 3 0 0,3-7 0 0,-4 7 0 15,1 0 21-15,-7-1 3 0,6-2 0 0,-6 3 0 0,3 3 2 16,3-3 1-16,-6 3 0 0,-1-4 0 0,4 1-12 15,-3 3-3-15,3-3 0 0,-7 9 0 0,4-6 0 16,-4 9-1-16,3-3 0 0,4 7 0 16,-7-4-33-16,0 0-6 0,-7 7-2 15,7 6 0-15,0-3-80 0,0 6-16 0,-3-3-3 0,3 3-1 16,-11 0-104-16,7 3-21 0</inkml:trace>
  <inkml:trace contextRef="#ctx0" brushRef="#br1" timeOffset="137040.84">3150 15257 2862 0,'-3'-3'63'0,"3"3"13"0,-7-7 2 0,7 7 2 0,0 0-64 0,0 0-16 0,0 0 0 0,0 0 0 16,0 0-28-16,0 0-10 0,0 0-2 0,7 7 0 16,-4-4 40-16,8 6 0 0,-8 4 0 0,8-1 0 15,0-2-33-15,-1-1 1 0,4 7 0 0,-3 3 0 16,-1-1 32-16,5 7 0 0,-5-6 0 0,4 6 0 0,-3 0 0 15,-8 4 0-15,4-4 0 0,-7 3 0 0,4 0 25 0,-8 7 12 16,4-7 3-16,-7 6 0 0,-3 4-29 0,3-3-11 16,-4 2 8-16,1-2-8 0,-5-7 0 15,5 6 0-15,-4-5 0 0,3-4 0 0,1 0 12 0,-5-6-4 16,8-1 0-16,-3-2 0 0,3-3 4 0,-4-4 0 16,1 7 0-16,3-10 0 0,0-3 24 0,-4 3 4 15,0-6 2-15,1 0 0 0,-1-6-18 0,-3 6-4 16,3-9-1-16,-3 6 0 0,0-13-27 0,4 10-6 15,-4-7-1-15,3-3 0 16,0 4-85-16,-3-4-16 0,7 7-4 0,-3-1-1 16,3 4-26-16,0-3-5 0,3 9 0 0,-3-3-516 15,3 6-102-15</inkml:trace>
  <inkml:trace contextRef="#ctx0" brushRef="#br1" timeOffset="137410.87">1961 16495 2548 0,'-14'-6'56'0,"-7"3"12"0,7-3 3 0,-7 3 0 0,7 3-57 0,0-7-14 16,3 4 0-16,1-3 0 0,6 6-11 0,4 0-5 16,0-10 0-16,4 7-1 0,-4-3 17 0,10 3 17 15,4-3-3-15,7-4-1 0,8 4-1 0,2-3-1 16,8 5 0-16,0-5 0 0,14 0 29 0,7-7 7 16,0 10 1-16,7-4 0 0,14 7-26 0,-10-6-5 15,3 2-1-15,-4 4 0 0,11-3-6 0,-7 3-2 16,0-3 0-16,1 6 0 0,-1-7-8 0,-7 7 0 15,-4 0 0-15,-3 0 0 0,0 0 0 0,-3 7 0 16,3-7 0-16,-8 6 0 16,1-3-68-16,-3 3-16 0,-15-3-4 0,4-3-698 15,-4 7-140-15</inkml:trace>
  <inkml:trace contextRef="#ctx0" brushRef="#br1" timeOffset="138097.09">2582 17135 2304 0,'0'0'51'0,"4"-6"10"0,-4 0 3 0,0 6 0 0,3-4-52 0,-3 4-12 0,0-6 0 16,0-3 0 0,0 6-20-16,0-4-8 0,-3-2 0 0,3 0-1 0,-4 5 29 0,-3-2 15 0,4-3-2 0,-4 2 0 15,3-2-13-15,-3 0 0 16,0-1 0-16,0-5 0 0,-4 5 0 0,-3 1 0 16,4-1 8-16,-4 7-8 0,0-3 12 0,-8 6-4 0,1 0-8 0,4 0 12 15,-8 9-3-15,0 1-1 0,-7 5 0 0,4 4 0 16,3 6-8-16,-6-6 0 0,6 0 0 15,0 0 0-15,1 6 24 0,-1-6 4 0,11-1 0 0,-4-2 0 16,4 9 4-16,4-6 2 0,6 0 0 0,-7 0 0 16,11-1-25-16,0-2-9 0,0 3 0 0,0 0 9 15,4-4-9-15,3-5-17 0,4 9 4 0,-4-10 1 16,3 0-6-16,11 1-1 0,-10-10 0 0,7 0 0 16,3 0 11-16,0-3 8 0,4-4-12 0,-1-2 12 15,-3-3 14-15,-3-4 10 0,3 0 1 0,4-3 1 16,-11 1 16-16,7-8 3 0,-10 8 1 0,3-1 0 15,-3-6-8-15,-1 6-2 0,-3 0 0 0,0-6 0 16,-3-3-21-16,-4 3-5 0,7-3-1 0,-7-1 0 16,0 1-9-16,3-3 0 0,-3-1 0 0,0 1 0 15,7 3 28-15,-7 0 3 0,4-7 1 0,-1 10 0 16,5 3-32-16,-5 0 0 0,4 3 0 0,-7 0 0 16,4 1-16-16,-1 2-10 0,4 7-2 0,-7-1 0 15,0 1-99-15,4-1-20 0,-4 10-4 0,0 0-962 16</inkml:trace>
  <inkml:trace contextRef="#ctx0" brushRef="#br1" timeOffset="138785.2">2932 16985 979 0,'0'-7'87'15,"0"4"-70"-15,0-3-17 0,0-4 0 0,0 1 217 16,0 9 40-16,0 0 8 0,3 0 2 0,1-9-180 0,-4 9-36 16,0 0-7-16,0 0-2 0,0 0 19 0,0 0 4 15,0 0 1-15,0 9 0 0,0 10-18 0,0-3-3 16,0 2-1-16,-4 1 0 0,4 6-19 0,0-6-4 16,-3 6-1-16,3-3 0 0,0-6 26 0,0 9 5 15,0-6 1-15,0-4 0 0,3 4-23 0,1-6-4 16,3 2-1-16,-4-5 0 0,4-1-24 0,-3 1 0 15,6-1 0-15,-6-3 0 0,7-3 0 0,-4-3 0 16,7 0 0-16,-11 0 0 0,8-3 0 0,-1-3 0 16,1-3-14-16,-8 6 5 0,5-4 9 0,-1-2 0 15,0 3 0-15,-4 2 0 0,-3 4 0 0,0 0 11 16,0 0-3-16,0 0 0 0,0 0-8 0,0 0 0 16,11 0 0-16,-1 10 0 0,-10-10 0 0,4 6 0 15,6 4 0-15,-2-7 0 0,-1 6 0 0,0-3 0 0,-4-3 0 0,4-3 0 16,-7 0 0-16,11 7 0 0,-8-7 0 0,8 0 0 15,-8 0 33-15,-3 0 5 0,11-7 1 0,0 7 0 16,-8-3-19-16,4-3-3 0,-3-3-1 0,6 6 0 16,-6-4-7-16,3-2-1 0,3 3-8 0,-6 2 12 15,7-5 18-15,-8 3 3 0,8-4 1 0,-1 1 0 16,-6 0-22-16,6-1-12 0,1-6 12 0,0 7-12 16,-1-4 18-16,-6-2-3 0,6-1-1 0,1 4 0 15,-1-7-14-15,5-3 0 0,-5 3 0 0,4 0 0 16,-3-6 0-16,-1 6-8 0,4-3-1 0,-3 0 0 15,-4 0-4-15,4 0-1 0,-1 4 0 0,-3 8 0 16,7-2-80 0,-14 2-16-16,4-2-3 0,-4 12-1 0,0 0-123 0,0 0-25 0,0 0-5 15,0 0-1-15</inkml:trace>
  <inkml:trace contextRef="#ctx0" brushRef="#br1" timeOffset="139418.93">3718 17166 3178 0,'0'0'70'0,"0"0"14"0,0 0 4 0,0 0 1 0,0 10-71 0,0-4-18 0,0 4 0 0,7 8 0 31,-3 1-19-31,-4 3-7 0,7 6-2 0,-7 10 0 0,3-4 16 0,-3 10 4 0,0 0 0 0,4-6 0 31,-4 6-16-31,0-7-4 0,7-2 0 0,-3-1 0 0</inkml:trace>
  <inkml:trace contextRef="#ctx0" brushRef="#br1" timeOffset="143238.66">4925 10544 1670 0,'-11'-4'74'0,"11"4"15"0,0 0-71 0,0 0-18 15,-7-6 0-15,7 6 0 0,0 0 112 0,0 0 18 16,0 0 4-16,0 0 1 0,0 0-111 0,7 10-24 15,4-10 0-15,3 0 0 0,-4 6 0 0,8-6 0 0,0-6 0 0,-1 6 0 16,5 0 0-16,-1 0 0 0,3-4 0 0,1 4 0 16,3-6-10-16,-3 6 10 0,0 6-12 0,-1-6 12 31,5 0-37-31,-5 0-1 0,-6-6 0 0,7 6 0 16,-4-3 2-16,0-3 1 0,4 6 0 0,-4 0 0 0,4-6 15 0,-8 2 2 0,8 4 1 0,-4-6 0 31,4 6-39-31,-4 0-8 0,4 0-2 0,-11 0-666 0</inkml:trace>
  <inkml:trace contextRef="#ctx0" brushRef="#br1" timeOffset="143534.43">5038 10863 1728 0,'-4'0'153'0,"-3"-6"-122"16,0 6-31-16,7 0 0 0,0 0 124 0,0 0 18 15,0 0 4-15,0 0 1 16,0 0-139-16,0 0-27 0,0 0-5 0,7 0-2 0,4 0 26 0,-1 0-8 16,1 0 8-16,10 0 0 0,-7 0 0 0,11 0 8 15,-8-3 0-15,12 3 0 0,-5 0-8 0,1 0 12 16,0 0-4-16,-8 0 0 0,12 3-8 0,-12-3 0 15,8 0 0-15,0 6 0 16,-4-6-31-16,4 4-10 0,-1 2-3 0,8 0 0 16,-7-3-158-16,10 4-32 0,25-4-6 0,-14-6-2 0</inkml:trace>
  <inkml:trace contextRef="#ctx0" brushRef="#br1" timeOffset="147433.94">6706 9857 403 0,'0'0'36'0,"0"0"-36"15,0 0 0-15,-10 0 0 0,3 0 61 0,0 0 6 0,-4 0 1 0,11 0 0 16,0 0-49-16,-7 0-10 15,0-3-1-15,7 3-8 0,0 0 117 0,0 0 17 0,-4-7 3 16,4-2 1-16,0 9-8 0,0-6-2 0,4 3 0 0,-1-7 0 16,-3 10-47-16,4-6-9 0,3 3-3 0,0-3 0 15,-3 2-24-15,-1-2-5 0,1-3 0 0,-4 9-1 16,0 0-6-16,0-10-1 0,0 4 0 0,0 6 0 16,0-3 6-16,-4-3 1 0,1 3 0 0,-8-4 0 15,4 7-15-15,-4-3-2 0,1 3-1 0,-4 0 0 16,-4 3-9-16,0-3-3 0,1 10 0 0,-1-4 0 15,-7 3-9-15,8 1 0 0,-1-1 0 16,-7 1 0-16,8-1 0 0,-1 7 0 0,1-7 0 0,-1 10 0 16,0-3-10-16,4-4 10 0,4 4 0 0,3 3-9 15,-4-4 9-15,4 4 0 0,0 0 0 0,7 0 0 16,-4 3 0-16,8-4 0 0,-4 1 0 0,7 0-8 16,0 0 8-16,4 0-10 0,-8 6 10 0,4-9-10 15,7 2 10-15,-7-2-13 0,4-3 5 0,-1 2 8 0,1-5-10 16,3-7 10-16,-3 3 0 0,-1 3-9 0,11-9 9 15,-6-6 0-15,-1 3 0 0,-4-3 15 0,4-7 5 16,1-2 0-16,-5 2 1 0,4-9 27 0,4 3 4 16,-1-6 2-16,1 3 0 0,-7-3-4 0,6 0-1 15,1-6 0-15,3-1 0 0,-3-5-29 0,-8 8-7 16,8-5-1-16,-4 6 0 0,-3-7-12 0,-1 1 0 16,-3 6 0-16,0-7 0 0,4-3 0 0,-4 4 0 15,-7-1 0-15,0 1 0 0,4 6 0 0,-4-7 0 16,-4-2 0-16,4 8 0 0,-7-2 0 0,-4 9-12 15,4-3 3-15,-3 0 0 0,-8-3 9 0,4 9 0 16,-4-6-9-16,1 6 9 16,-1 0-27-16,0 3-1 0,4-2 0 0,-3 8 0 15,6-5-33-15,-7 5-7 0,4 1-2 0,4-1 0 16,3 1-134-16,3 9-26 0</inkml:trace>
  <inkml:trace contextRef="#ctx0" brushRef="#br1" timeOffset="149311.07">7161 9189 1785 0,'-3'-9'79'0,"3"9"17"0,0-10-77 0,0 1-19 16,0-1 0-16,-7 7 0 0,3-3 56 0,-3-3 7 0,4 2 1 0,3 7 1 16,-4 0-29-16,1-3-7 0,-1-3-1 0,4 6 0 15,0 0 7-15,0 0 1 0,0 0 0 0,0 0 0 16,0 0-36-16,0 0-16 0,0 9 2 0,0-2 0 16,4 2 14-16,3 0 0 0,-4 1 0 0,4 5 0 15,4-5 0-15,-1 9 15 0,5-10-3 0,-8 10-1 16,3-3 9-16,1-1 3 0,-1 4 0 0,-3 0 0 15,0 6-7-15,1-3-2 0,-5 3 0 16,1 3 0-16,3-3 14 0,-4 4 4 0,4-4 0 0,-3 3 0 16,3 6-22-16,-4-5-10 0,4 5 10 0,0-6-10 15,1 4 12-15,-1-4-3 0,3 0-1 0,1-3 0 16,-4 3-8-16,3-3 8 0,4-6-8 0,-3 6 8 16,3-3 6-16,-7-6 1 0,4 12 0 0,-1-9 0 15,-3-3-15-15,1 3 0 0,-1 6 0 0,3-7 0 16,-6 1 28-16,-1 0 4 0,-3-3 0 0,4 3 0 15,-4-1-32-15,-4-2 0 0,1-7 0 0,-1 10 0 0,-3-9 12 16,-3 5-3-16,2 1-1 0,-6-3 0 0,0-4 0 16,-3 7 0-16,2-7 0 0,-6 0 0 0,7 1 7 15,-10-1 1-15,6 1 0 0,4-4 0 0,0-3 12 0,3-3 4 16,-3 0 0-16,3 0 0 0,8 0-20 0,-8 0-4 16,4-3-8-16,-3-6 12 0,3 2-2 0,0-2-1 15,3-7 0-15,0 4 0 0,-3-4-9 16,4-3 0-16,-4 3 0 0,3-2 0 0,-6-1 0 0,3 3 0 15,0 4-12-15,0-4 12 0,-1-3-21 0,-2 10 3 16,-1-1 1-16,1 1 0 16,-1-1-20-16,1 4-4 0,3-3-1 0,-1 9 0 15,5-3-73-15,3 3-14 0,0-7-3 0,0 7-610 16,0 0-122-16</inkml:trace>
  <inkml:trace contextRef="#ctx0" brushRef="#br1" timeOffset="149798.81">6431 10399 1094 0,'-10'0'97'0,"3"-6"-77"15,-11 6-20-15,4 0 0 0,-4 0 220 0,0 6 41 16,4-2 8-16,0 2 2 0,-3 3-220 0,-1-3-51 15,4-2 0-15,3 2 0 0,4-3 0 0,0 3 0 16,7-6 0-16,0 0 0 0,0 0 0 0,14 0 0 16,-3 0 8-16,14-6-8 0,-8 6 35 0,8-3 3 15,3-3 1-15,11 2 0 0,-4-2 31 0,4-3 6 16,10 9 2-16,8-10 0 0,-8 4-59 0,8 6-19 16,-1-3 10-16,1 3-10 0,-1-6 12 0,4 12-4 0,-11-6 0 15,8 3 0-15,3 3-8 0,3-2 0 0,-10 2 0 0,0 0-11 16,4-3 11-16,-5-3 0 0,1 10 0 15,-3-10 0-15,6 0 0 0,-3 0 0 0,0 0 0 16,-4 0 8-16,1 0-8 0,-1 0 9 0,-6-4-9 16,-1 4 10-1,0 0-72-15,-10 0-14 0,0 4-4 0,-1-4-626 0,-2 0-126 0</inkml:trace>
  <inkml:trace contextRef="#ctx0" brushRef="#br1" timeOffset="150569.41">6876 11230 403 0,'0'0'36'0,"-7"-3"-36"0,3-3 0 0,1 0 0 16,-1 3 433-16,-3-4 80 0,3 7 16 0,1-3 3 16,-1-3-455-16,1 3-91 0,-1-4-18 15,1-2-4-15,-4 0 44 0,7-1 8 0,-14 4 3 0,7-3 0 16,3 5-9-16,-7-5-2 0,4 3 0 0,0-4 0 15,-3 7-8-15,-1-3 0 0,1-3 0 0,-8 2 0 16,7 7 12-16,-6-3 0 0,3-3 0 0,0 6 0 16,-8 6 24-16,1-3 4 0,0 4 2 0,0 2 0 15,-4 10-34-15,0 0-8 0,-3-1 0 0,4 7 0 0,-1 4 0 16,0 2 0-16,8-3 0 0,-8 0 0 0,7-2 0 0,8 2 0 16,-5 0 0-16,12-3-11 0,-8-6 11 0,8 6 0 15,3 0 10-15,3-3-10 0,1 0 13 0,3-3-3 16,-4-7-1-16,8 4 0 0,-4-7-9 0,7 1 0 15,-3-4-10-15,3-3 10 0,-3-3 0 0,-1 0 0 16,4-3 13-16,0-3-4 0,0-4 11 0,1 1 1 16,2-7 1-16,-6 7 0 0,6-10 4 0,-2 0 1 15,2 4 0-15,-10-7 0 0,11-3 9 0,-8 0 3 16,8-4 0-16,-4 4 0 0,4-3-12 0,-8-7-3 16,8 7 0-16,-4-6 0 0,4-4-9 0,-8 4-3 0,4-10 0 15,1 9 0-15,-1-2-12 0,-4 2 0 0,-3 1 0 16,0 5 0-16,0 1 0 0,-3 0 0 15,3-3 0-15,-14 9 0 0,3-3 0 0,1-1 0 0,-8 5 0 16,4-5 0-16,-7 8 0 0,4-1 0 0,-5-3 0 0,1 9 0 31,-7-5-31-31,7 2-12 0,-4 6-2 0,4 4-1 16,-3-3-60-16,6 9-12 0,-7-3-2 0,11 6-1 16,-3 3-84-16,-1 3-17 0</inkml:trace>
  <inkml:trace contextRef="#ctx0" brushRef="#br1" timeOffset="151399.14">7080 11086 756 0,'0'0'33'0,"0"0"7"0,0 0-32 0,0 0-8 0,0-9 0 0,0 2 0 15,4-2 89-15,-4 9 16 0,0-9 3 0,0 9 1 16,0-10-21-16,3 4-5 0,-3 3-1 0,0 3 0 16,0 0 5-16,4-6 1 0,-4 6 0 0,7-10 0 15,-7 10-3-15,0-3 0 0,3-3 0 0,-3 6 0 16,7 0-30-16,8-10-7 0,-8 10 0 0,10-3-1 15,-3-3-17-15,8 6-3 0,-8-6-1 0,7 3 0 16,-4 3-12-16,8-7-2 0,-7 7-1 0,7 0 0 16,-8 0-11-16,1-3 0 0,6 3 0 0,-9 0 0 15,-1 0 15-15,0 0-3 0,3 0 0 0,-9 0 0 16,2 0 7-16,1 3 1 0,-11-3 0 0,0 0 0 0,7 0-20 16,-7 0 0-16,0 0 0 0,3 10 0 15,-3-4-22-15,0 3-8 0,-3 1-2 0,-4 5 0 16,3-5 52-16,-6-1 9 0,3 7 3 0,-1-4 0 0,-6-2-32 0,4 6 0 15,-1-7 0-15,-3 0 0 0,3 7 0 0,-3-3 0 16,4-4 0-16,-8 7 0 0,1-7 0 0,2 0 0 16,5 1 0-16,-8-1 0 0,1 7 0 0,-1-7 0 15,0 1 0-15,1-1 0 0,-1 1 11 0,4 5-11 16,-4-5 12-16,4-1-12 0,0 7 0 0,0-4 0 16,3 4 0-16,1-7 0 0,-1 7 0 0,8-3 0 15,-8-4 9-15,4 7-9 0,0-7 0 0,0 7 0 16,0-7-13-16,3 1 4 0,1-1 0 0,-4 0 0 0,3-2 0 15,1-4 0-15,3-3 9 0,0 6 12 0,-7-3-2 16,7-3-1-16,0 0-1 0,0 0 0 0,0 0 0 16,0 0 0-16,0 0 4 0,0 0 0 0,0 0 0 0,7 10 0 15,0-10-12-15,3 9 0 0,1-9 0 0,3 6 0 16,4 4 0-16,-4-10 0 0,7 6-12 0,4-3 12 16,-8 3 0-16,8-6 0 0,-4 4 0 0,0-4 0 15,4 0 0-15,0 0 0 0,-4 6 0 0,4-6 0 16,-1 0 0-16,-6 0 0 0,-1 0 8 0,1 0-8 15,0 0 0-15,-1 0 0 0,-2 0-14 0,2-6 5 16,-6 6-85 0,-1 0-17-16,4 0-3 0,-7 0-896 0</inkml:trace>
  <inkml:trace contextRef="#ctx0" brushRef="#br1" timeOffset="153726.31">7549 11384 1267 0,'0'0'56'0,"0"0"12"0,0 0-55 0,0 0-13 0,0 0 0 0,0 0 0 16,0 0 184-16,0 0 35 0,0 0 6 0,0 0 2 16,11 0-172-16,0 0-35 0,-1 0-6 0,4 0-2 15,4 0-1-15,3 0-1 0,0 0 0 0,0 0 0 0,8 0-10 16,-5 0 0-16,-2 0 0 0,2 6 8 0,-3-6-8 0,1 0 0 15,2 0 0-15,-10 0 0 0,4 3 8 0,-4 4 8 16,0-7 3-16,-7 0 0 0,-7 0 15 0,0 0 3 16,4 6 1-16,-4-6 0 0,0 0-10 0,3 3-3 15,-3 7 0-15,0-10 0 0,0 9-6 0,-3-3-2 16,-1 4 0-16,1-1 0 0,-1 0-17 0,4-2 0 16,-7 2 0-16,0 1 0 0,4-1 0 0,-4 0 0 15,3 1 0-15,-3-1 0 0,0 7 0 0,0-7-12 16,-4 1 1-16,4-1 1 15,0 0-18-15,-3 1-3 0,3-1-1 0,3-2 0 0,-3-4 23 0,0-3 9 16,0 9-8-16,7-9 8 0,0 0 0 0,0 0 0 16,0 0 0-16,0 0 0 0,0 0 0 0,0 0 0 0,0 0 0 15,7 0 0-15,7 6 0 0,-7-6 0 0,7 0 0 16,0 0 0-16,4 3 0 0,-4-3 0 0,0 0 0 16,0 0 0-16,4 0 0 0,-4 0-8 0,0 7 8 0,0-7 0 15,-3 0 0-15,3 6 0 0,-7-3 0 16,0-3 0-16,-3 10 0 0,-1-4 0 0,-3-6 0 15,0 9 0-15,0-6 0 0,-3 13 0 0,-1-7 0 0,0 1 0 16,-3 6 13-16,4-7 8 0,-8 0 2 0,1 1 0 16,3 5 1-16,-4-5 0 0,1-1 0 0,-1 1 0 15,-3-1-14-15,3 7-2 0,-3-7-8 0,0 1 12 16,0-7-12-16,0 6 8 0,-4-3-8 0,4-2 0 16,-4 2 0-16,4 0-8 0,-10-6-1 0,2 0 0 15,1-6-138-15,4-4-27 16,-1 1-6-16</inkml:trace>
  <inkml:trace contextRef="#ctx0" brushRef="#br1" timeOffset="154675.04">8915 9847 979 0,'0'0'87'0,"0"0"-70"16,0 0-17-16,0 0 0 0,-4-9 162 0,4 3 29 15,0 3 5-15,0-4 2 16,0 4-184-16,4-3-37 0,-1-3-7 0,-3 9-2 0,4-4 32 0,-4 4 0 0,3-6 11 16,-3 6-3-16,7-3-8 0,-3-3 0 15,-1-4 0-15,-3 10 8 0,4-6 5 0,-4 3 2 0,0-3 0 16,0 3 0-16,-4-4 29 0,1 4 7 0,-4-3 1 0,0 6 0 16,-4-3 8-16,-6 3 1 0,2 0 1 0,-2 0 0 15,-4 3-2-15,-1-3-1 0,-2 9 0 0,-1-2 0 16,4 2-39-16,-4 0-7 0,4 1-1 0,0 5-1 15,0-2-11-15,3 3 10 0,0 2-10 16,4 1 10-16,0-3-10 0,0 9 0 0,4-6 0 0,-1 0 0 16,4 6 0-16,3-3 0 0,-10-7 0 0,7 4 0 15,4 0 0-15,-1-3 0 0,1 3 0 0,-1-4 0 16,4-2 0-16,4-4 10 0,-4 7-10 0,3-7 10 16,4 1-10-16,0-4 12 0,7-3-12 0,-7 3 12 15,8-6-3-15,-1 3 0 0,0-3 0 0,3-3 0 16,5 3-9-16,-1-6 0 0,0-3 0 0,4-1 8 15,-1 7-8-15,1-6 0 0,-4-7 0 0,4 10 0 0,-4-7 19 16,0-2-2-16,-3 5 0 0,-1-6 0 0,1 7 12 16,-4-4 3-16,0-2 0 0,0-4 0 0,-3 0 6 15,3 0 2-15,-7-3 0 0,4 0 0 0,-1-3-24 16,-3 0-4-16,-3-3 0 0,3 3-1 0,-4-3-1 16,-3 0 0-16,0-13 0 0,0 9 0 0,0-8 7 0,-3 2 2 15,-1-6 0-15,4 6 0 0,-3-5 6 0,-1 5 2 16,1-3 0-16,-1 4 0 0,4 2-27 0,-3 1 0 15,3 5 8-15,-4-5-8 0,1 6 0 0,3 3 0 16,0 3 0-16,0-3 0 0,0 6-20 0,0 0-2 16,0-3-1-16,3 9 0 15,1-2-113-15,-4 5-22 0,3-5-5 0,4 5-599 16,-3 1-120-16</inkml:trace>
  <inkml:trace contextRef="#ctx0" brushRef="#br1" timeOffset="159668.78">9387 9644 1497 0,'0'0'133'0,"0"0"-106"0,0 0-27 0,0 0 0 16,0 0 147-16,0 0 24 0,7 6 5 0,4-6 0 15,0 3-147-15,-4 3-29 0,0-6 0 0,3 0-13 16,1 7 13-16,0-4 0 0,3-3 0 0,-7-3 10 16,3 3-10-16,4-7 0 0,0 7 0 0,1-6 0 15,-1 3 16-15,3 3 0 0,-3-6 1 0,1 6 0 16,2 0 10-16,-3 0 1 0,4-3 1 0,-4 3 0 15,0 0-17-15,0 3-3 0,0-3-1 0,1 6 0 16,-5-6-8-16,1 9 12 0,-4-9-12 0,3 10 12 16,-3-10-12-16,-7 0 8 0,0 0-8 0,4 9 8 15,-4-9-8-15,3 10 0 0,-3-10 9 0,0 0-9 16,0 0 0-16,0 0 0 0,0 6 0 0,-7-3 8 16,4 3-8-16,-4-3 0 0,0 4 8 0,-4 2-8 15,1-3 12-15,-1-3-1 0,0 7-1 0,-3-1 0 16,-3 1 9-16,3-4 1 0,-4 10 1 0,0-4 0 15,1-2-21-15,3 5 0 0,-8-5 0 0,8 8 0 0,-3-8 0 16,2-1 0-16,-2 7 0 0,3-7 0 0,0 10 0 16,-8-9 0-16,8 5 0 0,0-5 0 0,-3-1 0 0,6 1 0 15,0-1 0-15,4-3 0 0,0-3 11 0,0 7-3 16,0-4 0-16,7-6 0 0,0 0 9 0,0 0 2 16,4 3 0-16,6 3 0 0,-3 4-19 0,4-10 0 15,0 0 0-15,3 9 0 0,-4-9 0 0,8 6 0 16,-4-2 0-16,4 2 0 0,-4-3-10 0,3 3 10 15,-3-3-10-15,1 4 10 16,-1 2-30-16,0-3 0 0,0-2 0 0,4 5 0 16,-8-3-19-16,4-3-4 0,0-3-1 0,0 7 0 15,1-7-146-15,-1 0-28 0</inkml:trace>
  <inkml:trace contextRef="#ctx0" brushRef="#br1" timeOffset="160194.72">10040 9882 2361 0,'0'0'210'0,"-7"-6"-168"0,3 6-34 0,4 0-8 16,0 0 81-16,0 0 15 0,0 0 2 0,0 0 1 15,0 0-138-15,0 0-27 0,0 0-6 0,8 0 0 0,2 6 51 0,1-6 10 16,3 0 3-16,-4 3 0 0,5 3-3 0,-1-6 0 15,0 10 0-15,0-10 0 0,0 0-9 16,0 6-3-16,0-3 0 0,0-3 0 0,-3 0 8 0,-1 6 2 16,-2-2 0-16,-8-4 0 0,0 0 13 0,3 6 0 15,-3-6 0-15,0 3 0 0,-3 6-17 16,-5 7-1-16,1-6 0 0,-3-1 0 0,-4 10 18 0,3-4 0 16,-3 1 0-16,0-3 0 0,3-4 0 15,-3 0 0-15,4 7 0 0,3-6 0 0,0-1 11 0,3-3 5 16,4-6 2-16,0 0 0 0,0 0-4 0,7 3-1 15,0 7 0-15,4-4 0 0,-4-6-13 0,3 3 8 16,-3 3-8-16,4-6 0 0,-4 0 8 0,4 0-8 16,-1 0 0-16,-3 0 9 0,-7 0-9 0,0 0 0 15,7 7 0-15,4-4 8 0,-1-3-8 0,-2 0 0 0,-8 0 0 16,10 0 0-16,1 0 0 0,-1 0 0 0,1 0 0 16,-1-3 0-16,1-4 14 0,0 7-2 0,3 0-1 0,-4 0 0 15,-3-6 21-15,4 6 5 0,3 0 1 0,-3 0 0 16,-11 0-20-16,7 6-4 0,3 4-1 0,-3-1 0 15,0-2-13-15,-3 2 0 0,-8 0 0 16,4 1 0-16,4 5-15 0,-4-2 4 0,-7 3 1 0,0-7 0 16,0 7 0-16,-4-4 0 0,-3-2 0 0,0 5 0 31,-4-5-17-31,4-1-3 0,0 1-1 0,-4-1 0 16,1 0-90-16,-1-2-19 0,-3-4-3 0</inkml:trace>
  <inkml:trace contextRef="#ctx0" brushRef="#br1" timeOffset="160684.73">8456 10472 1324 0,'0'0'59'0,"-7"-7"12"0,0 4-57 0,3 3-14 0,-3-6 0 0,7 6 0 16,0 0 243-16,0 0 45 0,0 0 10 0,0 0 2 16,0 0-245-16,0 0-55 0,0 0 0 0,0 0 0 15,0 0 0-15,11 6 0 0,-4-6 0 0,11 0 0 16,-11 0 19-16,3 3 7 0,4 4 2 0,1-7 0 15,-1 9-5-15,3-9-1 0,4 6 0 0,8-3 0 16,-1-3 23-16,7 7 5 0,8-4 1 0,2-3 0 16,8 0-22-16,0-3-4 0,0 3-1 0,4-7 0 15,3 7 12-15,3-3 3 0,8 3 0 0,-1-6 0 16,4 6-22-16,-3-3-4 0,-1 3-1 0,-3 0 0 16,0 0-12-16,4 3 0 0,0-3 0 0,-1 0 0 15,1 0 0-15,-8 6 0 0,-3-3 0 0,-3 4-10 16,-8-4 10-16,4 3-8 0,3-3 8 0,-6-3-8 15,-8 6-11-15,0-2-1 0,8-4-1 0,-8 0 0 16,-3-4-11 0,0 4-1-16,-4-6-1 0,0 3 0 0,1-6-27 0,-8 2-6 15,-4-2-1-15,1 0 0 0,3-1-92 0,-3 4-20 0,-11-4-3 16,4 1-461-16,-4 0-92 0</inkml:trace>
  <inkml:trace contextRef="#ctx0" brushRef="#br1" timeOffset="161479.46">9169 11362 1094 0,'0'0'48'0,"0"0"11"0,0 0-47 0,0-6-12 15,-4-4 0-15,4 10 0 0,-3-9 158 0,3 3 30 16,0-4 5-16,0 10 2 0,0-3-150 0,0-6-29 16,0 2-7-16,-4-2-1 0,4 6 20 0,0-10 3 15,0 10 1-15,0-6 0 0,0 3 0 0,-3-4 0 16,3 1 0-16,-4 6 0 0,4-4-6 0,-3-2-1 15,-1 3 0-15,-3 3 0 0,0-4 11 0,0 7 3 16,-4-3 0-16,4-3 0 0,-3 6-25 0,-1 6-5 16,-7-3-1-16,4-3 0 0,-3 7-8 0,-1 2 0 15,0 0 9-15,-3 1-9 0,0-1 0 0,3 1 0 16,-3 5 0-16,4-5 8 0,-5 8-8 0,5-2 0 16,6 3-8-16,-6 0 8 0,2-4 0 0,5-2 0 0,-1 3 0 15,4 3 0-15,7-1 0 0,-7-2 0 0,7 0 0 16,0-4 11-16,7-2-11 0,-7 5 8 0,7-12-8 15,0 4 8-15,-7-7-8 0,7 9 0 0,4-9 0 0,-4 0-11 16,4 0 11-16,-1 0 8 0,4-9-8 0,0-1 11 16,4 4 3-16,-4-3 1 0,7-4 0 0,-3-3 0 15,3 7 6-15,0-7 2 0,0-2 0 0,-3 5 0 16,3-9 1-16,0 9 1 0,-3-5 0 0,0-4 0 16,-1 9-8-16,1-12-1 0,0 6-1 0,-4 0 0 15,-4-6 6-15,1 7 2 0,0-1 0 0,-4-6 0 16,0 6-13-16,-4-6-2 0,1 6-8 0,-1-6 12 15,-3-3-1-15,-3 3-1 0,-1-4 0 0,1 1 0 16,-1-6 6-16,-3 9 2 0,0-4 0 0,-4 4 0 16,4-3-6-16,0 3 0 0,-3-3-1 0,3 3 0 15,-4-4 5-15,0 4 2 0,1 3 0 0,3-3 0 16,-4 6-40-16,4 4-8 0,0-4-2 16,0 10 0-16,0-1-27 0,0 4-5 0,-4-4-2 0,8 7 0 15,-1-3-125-15,4 6-25 0,0 0-4 0</inkml:trace>
  <inkml:trace contextRef="#ctx0" brushRef="#br1" timeOffset="162326.47">9476 11124 1854 0,'0'0'82'0,"0"0"17"0,-7-10-79 0,0 7-20 0,3-3 0 0,4 6 0 16,-4-6 16-16,4 6 0 0,4-3 0 0,-4-4 0 0,0-2 20 0,0 9 3 15,4-3 1-15,-4-4 0 0,0 7-16 0,7-9-4 16,-7 9 0-16,7-3 0 0,-7 3 13 0,0 0 3 16,0 0 0-16,0 0 0 0,0 0-12 0,7 3-1 15,0 6-1-15,0 1 0 0,0-1 16 0,-7 1 3 16,3 5 1-16,1-5 0 0,-4 9-18 0,0-4-4 15,0-5-1-15,0 8 0 0,0-8-5 0,-4 6-1 16,4-7 0-16,-3 0 0 0,3 1 22 0,0-10 4 16,0 9 1-16,0-9 0 0,0 0-13 0,-4 10-3 15,4-10 0-15,0 0 0 0,0 0 7 0,4 6 1 16,-4 3 0-16,3-6 0 0,-3 10-21 0,4-4-11 16,-1 1 12-16,1-1-12 0,-4 1 11 0,3-1-11 15,5 0 10-15,-1 1-10 0,-7-4 0 0,3 3 0 16,1 1 0-16,3-1 0 0,0-9 8 0,0 10-8 0,-4-4 0 15,4-3 0-15,-7-3 10 0,7 0-10 0,8-3 10 0,-12-3-10 16,4-1 14-16,0 4-3 0,0-6-1 16,0-1 0-16,0-5 5 0,0 5 1 0,0-5 0 15,4 2 0-15,-4-3-8 0,0 4-8 0,-3-4 11 0,3 7-11 16,0-1 11-16,0 1-11 0,-4 0 10 0,-3 2-10 16,0 7 13-16,0 0-3 0,0 0-1 0,0 0 0 15,0 0-9-15,0 0 0 0,0 0 0 0,7 0 0 16,-3 10 0-16,3-4 0 0,-7-6 0 0,4 3 0 15,-4-3-10-15,3 10-4 0,8-10-1 0,-8 9 0 16,4-9 15-16,0 6 0 0,0-6 0 0,4 3 0 16,0 4 0-16,-1-1 0 0,1-3 0 0,-1 3 0 15,4-3 0-15,-3 4 0 0,3 2 0 0,-3-6 0 16,-1 4 0-16,1-4 0 0,-1 3 0 0,1 0 0 0,0-3 8 16,-1-3-8-16,-3 7 0 0,4-7 0 0,-4 0 20 0,-7 0-2 15,10-7-1-15,1 7 0 0,-4-3 9 16,4-9 2-16,-1 9 0 0,1-7 0 0,-1 1-9 0,1-7-2 15,-4 7 0-15,4-7 0 0,-1-3-8 0,1 0-1 16,-4-6-8-16,0 6 12 0,0-9-12 0,0 3 8 16,0 3-8-16,0-3 0 0,0-3 0 0,0 6-10 15,-3 0 0-15,3 6 0 16,0-2-60-16,-4 8-12 0,4-6-2 0,1 7-1 16,-5 0-98-16,4 9-19 0,4-10-4 0</inkml:trace>
  <inkml:trace contextRef="#ctx0" brushRef="#br1" timeOffset="162888.74">10343 11212 1440 0,'0'0'64'0,"-7"0"12"0,7 0-60 0,-10 3-16 0,-4 3 0 0,3 0 0 16,1-3 164-16,2 4 29 0,1-4 7 0,0 3 0 15,-3-3-153-15,10-3-31 0,0 0-7 0,0 0-1 16,0 0 17-16,14 0 3 0,0-3 1 0,0 3 0 16,4-6 6-16,-1 3 1 0,5-4 0 0,2 4 0 15,1-3-3-15,0 6 0 0,-8-6 0 0,4 6 0 0,4 0-13 16,-7 0-2-16,-4 0-1 0,-4 0 0 0,-2 6 11 16,-1 0 3-16,3-3 0 0,-10-3 0 0,-3 10-31 0,3 5 0 15,0-5 0-15,-4-1 0 0,-6 1 0 0,2-1 0 16,5 7 0-16,-1-7 0 0,-6 1 8 0,-1-1-8 15,1-3 0-15,3 4 9 0,7-10 5 0,-7 3 1 16,-4 6 0-16,0-3 0 0,8-6-4 0,3 0-1 16,0 0 0-16,0 0 0 0,-7 0-10 0,7 0 8 15,0 0-8-15,0 0 8 0,-11 0-8 0,11 0-11 16,11 0 3-16,-11 0 0 0,0 0-4 0,0 0-1 16,7 4 0-16,7 2 0 0,-3-3 13 0,-4-3-11 15,0 6 11-15,3-3-10 0,4 4 10 0,-3 2 0 16,-4-3-9-16,0-2 9 0,7 5 0 0,-3 0 0 15,-4 1 0-15,0-4 0 0,0 3 0 0,4 1 0 16,-1-1 0-16,1 1 0 0,-8-1 0 0,4-3 10 16,4 4-1-16,-8-1 0 0,4 1-9 0,-7-1 12 0,4 0-12 0,-1 7 12 15,8-7 1-15,-7 7 1 0,-8-6 0 0,1-1 0 16,-1 0 14-16,0 1 4 0,-3 5 0 0,-3-2 0 16,3-4-20-16,-4 1-3 0,-3 5-1 0,-4-5 0 15,1-1-8-15,-1 1 0 0,1 5 0 0,-1-5 0 16,-7-1 0-16,1 1 0 0,6-4 8 0,0-3-8 15,-6 3 0-15,-1-6-14 0,4 0 2 0,-4 0-867 16,7-6-173-16</inkml:trace>
  <inkml:trace contextRef="#ctx0" brushRef="#br1" timeOffset="169420.53">4928 13488 1267 0,'-14'-3'112'0,"7"-3"-89"0,0 6-23 0,0-7 0 15,4 7 133-15,-12-3 23 0,12 6 4 0,3-3 0 16,0 0-120-16,0 0-24 0,0 0-4 0,0 0-2 16,0 0 42-16,10 7 8 0,8-7 1 0,0 0 1 15,3 0-3-15,4 0-1 0,10 0 0 0,0 0 0 16,4-7-34-16,0 4-8 0,3 3 0 0,-3-6-1 16,0 3 1-16,3-3 0 0,-7 3 0 0,1-4 0 15,-5 4-16-15,1-3 0 0,0 6 0 0,-4 0 0 16,0 0-9-16,1 0-5 0,-5 0-1 0,1 6 0 31,-11-3-25-31,7-3-4 0,-3 7-2 0,-1-4 0 16,1 3-3-16,-4-3-1 0,7-3 0 0,-7 6 0 0,4-3-118 15,-4-3-23-15,11 7-5 0,-4 2 0 0</inkml:trace>
  <inkml:trace contextRef="#ctx0" brushRef="#br1" timeOffset="169744.56">5119 13802 2149 0,'-21'0'95'0,"17"-3"20"0,-10 3-92 0,14 0-23 15,-11 0 0-15,11 0 0 16,0 0-24-16,0 0-8 0,0 0-3 0,0 0 0 0,0 0 17 0,4-7 3 0,7-2 1 0,3 9 0 16,0-9 22-16,7 2 5 0,0 4 1 0,4-3 0 15,-1 3 18-15,5-4 3 0,-5 7 1 0,5-3 0 16,2 3-23-16,-2-6-4 0,-1 6-1 0,4-3 0 16,3 3-8-16,-3 3 0 0,-4-3 0 15,4 6 8-15,-1-3-8 0,-2-3 0 0,-1 10 0 0,4-4-11 31,-8-3-79-31,1 4-16 0,3 2-3 0</inkml:trace>
  <inkml:trace contextRef="#ctx0" brushRef="#br1" timeOffset="170462.59">7063 13203 2070 0,'0'0'92'0,"0"-3"18"0,-7-4-88 0,0-2-22 0,3 3 0 0,-3 3 0 15,7-4 17-15,-7 7-1 0,0-9 0 0,0 9 0 16,0-3-8-16,0-4-8 0,0 4 12 0,-4-3-12 15,4 6 0-15,-11 0 0 0,8 0 0 0,3 0 0 16,-11 6 0-16,4-3-9 0,3 4 9 0,-3-4 0 16,0 6 0-16,0 1 9 0,0-1 0 0,0 7 0 15,-4-1 3-15,4-2 1 0,-7 9 0 0,7-3 0 16,-7 3-4-16,3 3-1 0,0-6 0 0,-3 6 0 16,7-6-8-16,0 6-9 0,0-7 9 0,-4 1-13 15,11 0 13-15,-7-3 0 0,10-7 0 0,1 7 0 0,-1-7 8 16,8-6-8-16,-1 7 12 0,-3-10-12 15,8 6 33-15,2-6 0 0,1 0 0 0,3-6 0 0,3 6-4 0,1-10-1 16,0 7 0-16,3-3 0 0,0-3-6 0,4-1-2 16,-8-6 0-16,5 7 0 0,2 0-20 0,-3-4 0 15,1-3 0-15,-1 7 8 0,-4-7-8 16,1-2 0-16,0 8 0 0,-1-9 0 0,1 4 8 0,-7-4-8 16,3 0 10-16,-4 0-10 0,1 4 16 0,3-11-2 15,-11 8-1-15,5-1 0 0,-1-6 22 0,0-4 4 16,-7 4 1-16,3 3 0 0,-3-9-20 0,-3 3-3 15,3 0-1-15,0 3 0 0,0-4 5 0,-7 1 1 16,3-6 0-16,1 9 0 0,-1-10-3 0,0 7-1 16,1 0 0-16,3-1 0 0,0 4-18 0,-7 0 0 15,3 6 0-15,1 1 0 16,-1-1-22-16,1 3-8 0,-1 4-2 0,1-4 0 16,-1 6-76-16,1 4-16 0,3-3-4 0,0 9-634 0,0 0-127 0</inkml:trace>
  <inkml:trace contextRef="#ctx0" brushRef="#br1" timeOffset="170984.65">7295 12598 1094 0,'0'-22'97'0,"0"12"-77"0,0-5-20 0,8 8 0 0,-8-2 210 0,0 6 38 16,3-4 8-16,4-2 2 0,-7 9-222 0,7 0-36 15,0-9-23-15,4 9 3 0,-8 0 32 0,4 0 5 16,-7 0 2-16,14 6 0 0,-10-3 8 0,7 3 1 16,-1 4 1-16,-6-7 0 0,3 13 15 0,0-7 4 15,0 0 0-15,3 10 0 0,-2-3-13 0,-1 3-3 16,3-4 0-16,-3 4 0 0,4 0-5 0,-1 0-2 15,-3 0 0-15,8-4 0 0,-1 10-9 0,0-6-1 16,3 0-1-16,-6 9 0 0,7-9-14 0,-1 6 0 16,-3 0 0-16,4-6 0 0,-4 9 0 0,0-3 0 15,0 0 0-15,-10-3 0 0,-1 10 0 0,1-10 0 16,-1 9 0-16,-6-3 0 0,-1-3 0 0,-3-3 0 16,0 3 8-16,0-6-8 0,-3 6 8 0,3-6-8 15,-4 0 11-15,0 0-11 0,4-4 20 0,0 4-4 0,-3-3 0 16,3-7 0-16,0 7 1 0,3-7 0 0,-10 1 0 0,7-1 0 15,3 1-8-15,-6-7-1 0,3 3-8 0,0 3 12 16,0-2-4-16,-4-4 0 0,4 3-8 0,0-3 12 16,-4-3-1-16,4 0-1 0,-3 0 0 0,3 0 0 15,-4 0 1-15,1 0 0 0,2-3 0 0,-6-3 0 16,4 6-11-16,-1-3 8 0,-6-4-8 0,9-2 8 16,-2 3-24-16,3 3-6 0,0-4-1 0,-4 4 0 15,4-3-114 1,-3 6-23-16,6-3-5 0,4 3-554 0,0 0-110 0</inkml:trace>
  <inkml:trace contextRef="#ctx0" brushRef="#br1" timeOffset="171432.43">6092 13836 2386 0,'0'0'52'0,"-3"-3"12"0,-8-3 1 0,11 6 3 0,0 0-55 0,0 0-13 0,0 0 0 0,4 0 0 16,6-6-15-16,1 2-5 0,7 4-2 0,-1 0 0 15,8 0 9-15,3 0 1 0,4 4 1 0,3 2 0 16,-6-6 11-16,6 6 12 0,4-6-2 0,3 3-1 16,0-3 7-16,11 0 0 0,-3-3 1 0,6 3 0 15,4 0 24-15,0 0 5 0,0 0 1 0,0-6 0 16,3-4-22-16,8 4-4 0,-8-3-1 0,8-1 0 15,3 1 10-15,-7 0 2 0,0-1 0 0,0-6 0 16,0 7-20-16,0 0-3 0,-3 5-1 0,-1-5 0 16,-3 3-38-16,-3-4-8 15,-1 4-2-15,-7-3 0 0,-3 6-112 0,-7-4-22 0,0 4-5 16,-7-3-484-16,-4 3-97 0</inkml:trace>
  <inkml:trace contextRef="#ctx0" brushRef="#br1" timeOffset="172194.01">7063 14532 2498 0,'0'0'111'0,"0"0"22"0,0 0-106 0,-7-9-27 16,0 3 0-16,3 3 0 16,4-4-16-16,-4-2-8 0,4-1-1 0,0 1-1 15,0 0-4-15,0-1-1 0,-3 1 0 0,3 3 0 16,0-4-21-16,0 1-5 0,-7-1-1 0,7 7 0 15,-7-3 12-15,0-3 2 0,0 9 1 0,0 0 0 0,-7 0 31 0,3 0 12 16,-3 9-8-16,-4-9 8 0,1 9 15 0,-1 1 8 16,-3-1 1-16,0 1 1 0,-4 5 11 0,4 1 3 15,-4-4 0-15,-7 7 0 0,8 3 2 0,-5 0 1 16,5 3 0-16,3 0 0 0,-1-3-42 0,1 3 0 0,7 4 0 16,0-4 0-16,3 3-14 0,8-9-2 15,3 3 0-15,0-3 0 16,0-7-13-16,10 4-3 0,-6 3-1 0,7-10 0 0,-1 7 8 0,4-7 1 15,0-3 1-15,0-3 0 0,4 7 23 0,-4-10 0 0,7 0 0 16,-10 0 0-16,7 0 22 0,3-10 6 0,-4 10 0 0,1-9 1 16,7 0 14-16,-11-1 2 0,7-5 1 0,-3 5 0 15,-1-9 5-15,1 4 1 0,3-4 0 0,-3 0 0 16,-4 0-32-16,3 0-7 0,-2-6-1 0,-1 0 0 16,0 3-3-16,0-3-1 0,-3-3 0 0,3-3 0 15,-7 2 0-15,0-5-8 0,-4-1 12 0,1 4-4 16,-1-3 0-16,1-1-8 0,-4 1 12 0,0-4-4 15,-7 10 18-15,3-4 3 0,1 4 1 0,-1 0 0 16,-3 9-18-16,4-6-3 0,-8 0-1 0,4 6 0 16,0 7-8-16,-4-4-11 0,4 6 3 0,0 1 0 15,0 0-39-15,4 2-7 16,-4-2-2-16,0 9 0 0,7 0-135 0,0 0-27 0,0 0-6 16,-4 6 0-16</inkml:trace>
  <inkml:trace contextRef="#ctx0" brushRef="#br1" timeOffset="172911.55">7355 14369 2026 0,'0'0'44'0,"0"0"10"0,0 0 2 0,0 0 1 0,0 0-45 16,0 0-12-16,7 3 0 0,4-3 0 0,3 0 14 0,-7 7 1 15,7-7 0-15,4-7 0 0,3 7 23 0,-7-3 5 16,7-3 1-16,4 3 0 0,0-10-4 0,3 10 0 16,0-12 0-16,4 11 0 0,-4-2-8 0,4-3-3 15,-7 9 0-15,3-10 0 0,-3 10-29 0,-1 7 0 16,-6-4 0-16,0-3 0 0,-1 6 0 0,-6-3 0 16,-1 3 0-16,1-2 0 0,-8 2 0 0,5-3 0 15,-8-3 0-15,0 0 0 0,-4 16 0 16,4-7 0-16,-4 0 0 0,1 1 0 0,-8-1 0 0,1-2 0 15,-1 2 0-15,-3 0 0 0,4-2 0 0,-8 2 0 0,0 0 0 16,-3 1 0-16,0-1 0 0,-4 1-16 0,4-1 1 16,-11 7 1-16,8-4 22 0,-1-2 5 0,0 5 1 0,1 4 0 15,-1-3-14-15,4 3 0 0,-4-4 0 16,7 4 0-16,1-6 0 0,-1 2 0 0,7 4 0 0,-3-3 0 16,7-7 0-16,0 7 0 0,7-3 0 0,0-4 0 15,0 0 9-15,4-2-1 0,3 2 0 0,0 0 0 16,3 1-8-16,-6-1 8 0,7-2-8 0,-1-4 8 15,1 3-8-15,3-3 0 0,-4-3 0 0,5 6 0 16,-5-6-26-16,4 7-7 16,0-4-2-16,0-3 0 0,4 0-142 0,-7-3-29 15,6 3-6-15,-3-7-644 0</inkml:trace>
  <inkml:trace contextRef="#ctx0" brushRef="#br1" timeOffset="173360.39">7955 14639 2602 0,'0'0'116'0,"0"0"23"0,0 0-111 0,0 0-28 16,0 0 0-16,7-6 0 0,4 3-11 0,3 3-7 16,-4-7-2-16,5 7 0 0,2-3 7 0,1 3 1 0,0 0 0 0,3 3 0 31,3-3-36-31,-2 0-8 0,2 7 0 0,1-7-1 15,-4 3-8-15,-3 3-2 0,-1 3 0 0,-3-2 0 16,-3-4 25-16,-4 6 5 0,-7-9 1 0,-3 10 0 0,-1-1 57 0,-3-3 12 0,-4 4 3 0,1 5 0 16,-8-5 36-16,1 2 7 0,2-5 1 0,-2 2 1 15,3 7-30-15,0-7-7 0,-1 4 0 0,5-4-1 16,3-3-35-16,-4 4-8 0,4-1 0 0,7-9 0 31,0 0-34-31,0 0-9 0,0 0-1 0,0 0-1 0,7 6 20 0,4-2 4 0,-4 2 1 0,0-6 0 16,0 3 20-16,4-3 0 0,-1 0 0 0,1 0 0 15,-4 0-11-15,0 6 11 0,0-3-8 0,0 4 8 16,0-7 8-16,-7 0 6 0,7 9 2 0,-3 0 0 16,3 1 8-16,-4-1 1 0,1 1 1 0,3-1 0 15,-7 4 4-15,0-1 1 0,0-2 0 0,0-1 0 16,0 7-19-16,0-7-4 0,0 0-8 0,-7 1 12 16,3-1-12-16,1 1-8 0,-1-4 8 0,-3 3-13 15,0 1-16-15,0-10-3 0,3 9-1 0,-6-9 0 16,3 0-97-16,0 0-19 0,-4 0-4 0</inkml:trace>
  <inkml:trace contextRef="#ctx0" brushRef="#br1" timeOffset="174070.39">9324 13218 518 0,'0'0'23'0,"0"0"5"0,0 0-28 0,-7-6 0 16,0 3 0-16,0-3 0 0,0 6 373 0,7-10 70 15,-11 10 13-15,8-9 4 16,3 9-401-16,-4-6-80 0,-3 3-16 0,3-4-3 0,4-2 25 0,0 6 6 15,-3-4 1-15,3-2 0 0,0 6 8 0,-4-3 0 16,1-1 0-16,-1 4 0 0,-3-3 14 0,0 6 5 16,-3 0 1-16,-1 0 0 0,1 6 0 0,-5 4 1 15,-2-4 0-15,-1 3 0 0,0 4-21 0,-3 3 0 16,0-4 0-16,-4 4 0 16,1 3 0-16,6-1 0 0,-10 4 8 0,3-3-8 0,-3 0 0 15,3 0 0-15,11 0 0 0,-11-1 8 0,8-2-8 0,3 3 0 16,3 0 0-16,4-10 0 0,4 7 0 0,6 0 11 15,-3-7-3-15,7 0 0 0,7 1 0 0,0-1 0 0,0-3 0 16,4-2 0-16,3 2-8 0,-3-6 0 0,3 0-10 0,-3 0 10 16,3-6-8-16,0 6 8 0,-3-10 0 0,-4 10-9 15,3-9 24-15,-2 2 5 0,2-2 0 0,-3 0 1 16,0-1-1-16,1 1-1 0,-1-7 0 0,-4 7 0 16,4-4 30-16,0-6 7 0,-3-3 0 0,3 4 1 15,-3-4-36-15,-1-3-7 0,1 0-2 0,-1-10 0 16,-2 7-3-16,-1-7-1 0,-4-2 0 0,1 2 0 15,3 1-8-15,-7-4 0 0,3 4 0 0,1-4 0 16,-4 3 0-16,0 1 0 0,0 3 0 0,0-1 0 16,-4-5 0-16,1 12 0 0,-4 3 0 0,0 0 0 15,3 3-46-15,-7 6-11 16,1-2-3-16,3 5 0 0,0 4-166 16,-4 3-34-16,-3-7-6 0,0 10-2 0</inkml:trace>
  <inkml:trace contextRef="#ctx0" brushRef="#br1" timeOffset="174698.51">9624 13087 2325 0,'0'0'51'0,"0"0"10"0,0 0 3 0,3-3 2 0,4-4-53 0,0-2-13 0,0 9 0 0,4-6 0 16,0-4 0-16,3 10-8 0,0 0 8 0,4 0-13 16,-1-3 13-16,1 3 0 0,3 0 0 0,0 0 0 15,4 3 0-15,-4-3-11 0,0 0 11 0,-3 7-10 16,3-7 10-16,-7 0 0 0,0 3 0 0,-3-3 0 15,-11 0 0-15,0 0 8 0,0 0-8 0,0 0 8 16,0 0 12-16,-11 6 2 0,-3 3 1 0,-4 1 0 16,1-4-13-16,-4 3-2 0,-1 1-8 0,-2-1 12 15,3 1-12-15,-1 5 0 0,1-2 0 0,0-4 0 16,3 7 0-16,1-7 0 0,3 10-12 0,0-9 12 16,3-1 0-16,0 0-8 0,1-2 8 0,3 2 0 15,0 1 0-15,3-1-8 0,-3 0 8 0,7 1 0 0,-3-4 0 16,3-6 0-16,0 3 0 0,0-3 0 0,3 13 0 15,-3-13 0-15,7 3 0 0,0 6 0 0,4-9 0 16,3 6 0-16,0-6 8 0,4 0-8 0,-4 0 0 16,3 4 0-16,1-4 0 0,3 0 0 0,0-4-16 15,-3 4 0-15,3 0 0 0,-3-6 0 0,3 6 5 0,-3 0 2 16,-1 0 0-16,1 0 0 0,-4 0 9 0,0 0 0 16,0 0-9-16,-3 0 9 0,-4 6 0 0,0-6 16 15,4 0-2-15,-11 0-1 0,3 4-13 0,-3-4 0 16,7 9 0-16,-3-3 0 0,-4-6-13 0,3 10-6 15,-3-1-1-15,0 1 0 16,0-4-12-16,-3 3-4 0,-1-6 0 0,1 7 0 0,-1-4 16 0,4-6 4 16,-7 3 0-16,0 3 0 0,0 4 16 0,7-10 0 0,0 0 0 0,-7 0 0 15,-4 6-14-15,11-6 1 0,0 0 0 0,0 0 0 32,0 0-184-32,0 0-37 0,0 0-7 0,0 0-2 0</inkml:trace>
  <inkml:trace contextRef="#ctx0" brushRef="#br1" timeOffset="175443.55">10209 13291 1832 0,'0'0'81'0,"0"0"17"0,0 0-78 0,0 0-20 0,0 0 0 0,0 0 0 16,0 0 58-16,0 0 8 0,4-7 2 0,3 4 0 15,-3-3-22-15,3-3-4 0,3 9-1 0,1-10 0 16,-4 10-17-16,3-3-4 0,1-3-1 0,7-4 0 15,-4 4-11-15,0 6-8 0,0-3 9 0,4-3-9 16,-1 6 0-16,-3 0 8 0,-7 0-8 0,0 0 0 16,0 0 8-16,4 6-8 0,-7-3 11 0,-4-3-11 15,0 0 16-15,0 9-4 0,10-2-1 0,-10 2 0 16,-10 1 1-16,6-1 1 0,4 0 0 0,0 1 0 16,-11 5-13-16,4-5 9 0,-3-1-9 0,-1 7 8 15,8-7-8-15,-8 1 0 0,1-1 9 0,-1 7-9 16,0-13 0-16,1 6 8 0,-1-2-8 0,4-4 0 0,0 3 8 15,0-6-8-15,7 0 8 0,-7 9-8 0,3-9 0 16,4 0 0-16,0 0 0 0,0 0 0 16,0 0-16-16,0 0-8 0,11 7-2 15,0-4 0-15,-1-3 6 0,4 6 2 0,-3-3 0 0,3-3 0 0,7 0 18 0,-3 7-12 16,-8-4 12-16,5-3-10 0,2 6 10 0,4-3 0 16,-7 3 0-16,1-6-8 0,2 3 8 0,1-3 0 15,3 7 0-15,-3-7 0 0,-11 6 0 0,3-3 0 16,4 7 8-16,-3-10-8 0,-11 0 0 0,4 9 0 15,-1 0 0-15,1 1-12 0,-4-4 12 0,-7 10 0 16,-1-4 10-16,1 4-10 0,7-7 0 0,-10 7 0 0,-8-3 0 16,-3 5 0-16,7-2 0 0,0 0 0 0,-11 3 0 15,0-7 0 1,-3 4-137-16,0 3-27 0,-4-1-6 0,4-2-1 0</inkml:trace>
  <inkml:trace contextRef="#ctx0" brushRef="#br1" timeOffset="175885.31">8583 13792 2458 0,'0'0'109'0,"0"0"23"0,0 0-106 0,0 0-26 16,0 0 0-16,0 0 0 0,4-9 18 0,3 9-2 16,0-3 0-16,3-3 0 0,4 6-28 0,4-7-5 15,0 4-2-15,3 3 0 0,4 0 19 0,6 0 14 16,1 0-2-16,7 0-1 0,-4 3 7 0,4 4 2 15,7-1 0-15,-4-3 0 0,4 6-4 0,3-9 0 16,8 10 0-16,3-10 0 0,3 6 10 0,8-3 2 16,-1 3 0-16,1-2 0 0,0 2-4 0,6-6 0 15,1-6 0-15,6 2 0 0,-2 4-12 0,-5 0-4 16,-3-6 0-16,0 3 0 0,4-3-8 0,-7 3 0 0,-1-4 0 16,1 4 0-16,-1-3 0 0,-3 6 0 0,-14 0 0 15,0 0 0 1,-4-3-24-16,-3-3-6 0,0 6-2 0,-7 0 0 15,-7 0-45-15,7 0-10 0,-1 0-1 0,-9 0-1 16,-5 6-95-16,1-3-18 0,3 6-4 0,-7-2-1 0</inkml:trace>
  <inkml:trace contextRef="#ctx0" brushRef="#br1" timeOffset="177236.81">9458 14586 1879 0,'0'0'83'0,"0"0"17"0,0 0-80 0,0 0-20 15,-4 0 0-15,4 0 0 0,-3-10 0 0,3 10-20 16,-4-6 4-16,4-3 1 0,-3 5 15 0,-1-5 0 15,4 3 0-15,0-4 0 0,-3 1 0 0,-1 0 0 16,8 2 12-16,-4-2-12 0,-4 6 16 0,4-7-3 16,-7 4-1-16,7-3 0 0,-3-1 21 0,-1 4 4 15,1-3 1-15,-8 9 0 0,4-10-11 0,-4 7-3 16,1-3 0-16,-4 3 0 0,-4-4 4 0,0 7 1 0,-3 0 0 0,0 0 0 16,-4 7-5-16,1-4-2 15,-1 6 0-15,0 1 0 0,-3-1-22 0,3 7 0 0,1-1 0 16,-1-2 8-16,4 3-8 0,-4-1 0 0,4 4-8 15,3-6 8-15,1 12-9 0,6-7 9 0,-6 1-10 16,6 3 10-16,4 0-12 0,0-3 3 0,3 6 1 16,1-6 0-16,3 0 8 0,3 6 0 15,4-6 0-15,0-4 0 16,4 4-21-16,3 0-6 0,-3-3-1 0,6-1 0 0,-3-2 16 0,4 3 2 0,0-13 1 16,3 3 0-16,0 3 9 0,4-9 0 0,-4 0 0 0,4-6-8 15,-1 3 34-15,1-3 7 0,0-4 2 0,-4 1 0 16,-4-10 25-16,1 10 6 0,0-7 1 0,-4-3 0 15,-7 0-2-15,0 4 0 0,4-7 0 0,3-3 0 16,-11 0-23-16,4-4-5 0,0-5-1 0,-3-1 0 16,6 4-25-16,-6-10-11 0,3 4 8 0,0-7-8 0,4 0 0 15,-4-3-20-15,0-3 3 0,0 3 1 0,-4 3 3 16,4 6 1-16,-3 3 0 0,-1 1 0 0,-3-1 3 16,-3 14 1-16,3-5 0 0,-4 1 0 15,1 7-16-15,-4 8-4 0,3-6 0 16,1 7 0-16,-4 6-104 0,0-3-20 0,-7 6-5 0,14 0-848 0</inkml:trace>
  <inkml:trace contextRef="#ctx0" brushRef="#br1" timeOffset="181685.24">9719 14407 1911 0,'0'0'42'0,"0"0"9"0,0 0 1 0,0 0 2 0,0 0-43 0,0 0-11 0,0 0 0 0,0 0 0 15,0 0-17-15,0 0-6 0,0 0-1 0,0 0 0 16,0 0 24-16,0 0 0 0,7 9 0 0,-7-9 0 15,0 0 15-15,7 0 7 0,4 0 2 0,-1 0 0 16,1 0 36-16,3-3 7 0,0-3 1 0,4 0 1 16,-1 3-27-16,8-4-6 0,-4 7 0 0,4-3-1 15,0-3-7-15,3 6 0 0,-3 0-1 0,3 0 0 16,0 6-15-16,-3-3-2 0,-1-3-1 0,1 7 0 16,0-7-9-16,-1 0 0 0,-2 3 0 0,-1 3 8 15,0-6-8-15,0 0 0 0,0 0 0 0,-7 6 0 16,-3-6 17-16,0 3-1 0,3-3-1 0,-4 0 0 15,-10 0-4-15,0 0-1 0,7 0 0 0,-7 0 0 16,0 0 21-16,0 0 4 0,0 0 1 0,0 0 0 0,0 0-13 16,0 0-3-16,-7 0 0 0,-3 7 0 0,3-4-20 0,0 3 0 15,-8-3 0-15,1 7 0 0,0-4-12 0,0-3-6 16,0 6-2-16,-4 4 0 0,1-4 8 0,-4 1 0 16,3 2 1-16,-3-5 0 0,-4 8 11 0,0-2-13 15,4-4 5-15,-3 7 8 0,-5-7 0 0,5 7 0 16,2-4 0-16,-2-2 0 0,3-1 0 0,-1-2 0 15,5 2 0-15,-4 0 0 0,3-2 0 0,4-4 0 16,0 6 0-16,0 1 0 0,0-4 0 0,3-3 0 16,0 10 0-16,1-10 0 0,3 6 0 0,3 1 0 0,4-10-11 15,-3 6 11-15,3-3 0 0,0-3 0 16,0 9 0-16,3-2 0 0,4 2 0 0,-3-9 0 16,6 9 0-16,-3-9 0 0,4 7 0 0,0-4-10 0,-1 3 10 15,1-6 0-15,-1 3-10 0,4-3 10 0,-3 0-8 0,7 7 8 16,-4-4 0-16,0-3 0 0,4 0 0 0,-1 0 0 15,-3 0 0-15,0 0 0 0,8 0 0 0,-1-3 0 16,-4 3 8-16,5 0-8 0,-5 0 8 0,1 0-8 16,3 3 0-16,-7-3 0 0,0 6 0 0,4-6-8 31,-4 3-96-31,0 3-20 0,-3-6-3 0,-4 7-554 0,0-4-111 0</inkml:trace>
  <inkml:trace contextRef="#ctx0" brushRef="#br1" timeOffset="182352.63">10470 14761 576 0,'-14'-6'25'0,"14"6"6"0,0 0-31 0,0 0 0 0,0-6 0 0,0 6 0 16,11-3 224-16,3-7 40 0,0 4 7 0,4-3 1 31,-1-1-252-31,1 7-52 0,10-6-9 0,-3 2-3 0,0-2 36 0,-8 3 8 0,-3 2 0 0,1-2 0 15,-1 3 34-15,0-3 9 0,-4 6 1 0,1-3 1 16,3 3 16-16,-7 0 3 0,-7 0 1 0,7 0 0 16,4 0-28-16,-4 0-5 0,-7 0-2 0,0 0 0 15,0 0 10-15,10 3 1 0,1-3 1 0,-4 6 0 16,-7-6-10-16,7 3-3 0,4 7 0 0,-4-4 0 16,0-3-8-16,0 3-1 0,0 4-1 0,7 5 0 15,-3-5-11-15,-1 2-8 0,-6 4 12 0,3-7-12 16,0 7 8-16,-4-3-8 0,-6 2 0 0,-1 4 0 15,1-3 0-15,-4 3-17 0,-4-4 3 0,-3 4 1 16,-7 0 3-16,3-3 1 0,4-4 0 0,-4 4 0 0,1-4 9 16,-4 4 0-16,-1-7 0 0,5 7 0 0,-4-6 0 0,-1-1 0 15,1 0 0-15,4 7 8 0,-1-7-8 16,0 1 12-16,-6-7-4 0,6 6 0 0,11-2-8 0,-4-4 9 16,-3 3-9-16,4 0 10 0,3-3 6 0,7-3 2 15,0 0 0-15,0 0 0 0,-14 0 5 0,7 0 1 16,7 0 0-16,0 0 0 0,0 0-24 0,0 0 0 15,0 0 0-15,0 0 0 0,0 0 0 0,0 0 0 16,0 0 0-16,0 0-12 0,10 0 22 0,-3 7 4 16,-7-7 1-16,4 3 0 0,6 6 3 0,1 1 1 15,3-4 0-15,0 3 0 0,0-2-8 0,4-4-2 0,3 3 0 16,0-3 0-16,-3-3-9 0,6 6-11 16,5-6 3-16,-5 0 0 15,1 0-44-15,0 0-8 0,7-6-1 0,-1 6-639 16,5-9-127-16</inkml:trace>
  <inkml:trace contextRef="#ctx0" brushRef="#br1" timeOffset="183420.29">12217 13168 1324 0,'0'0'59'0,"0"0"12"15,0 0-57-15,0 0-14 0,0-9 0 0,0 9 0 0,0 0 140 0,0-3 26 16,-4-4 5-16,4-2 1 0,-3 6-138 0,3-3-34 16,0-4 0-16,-4 4 0 0,4-3 9 0,0 5-9 15,-3-2 0-15,-1-3 9 0,4-1 9 0,0 1 2 16,-3 3 0-16,-1-4 0 0,0 7 2 0,1-6 1 15,-1 2 0-15,1-2 0 0,-1 6 33 0,-3-3 8 16,-3-1 0-16,3 4 1 0,-4 3-22 0,-3-6-5 16,3 6-1-16,1 0 0 0,-1 0-21 0,1 0-5 15,-4 6-1-15,-1-6 0 0,1 3-10 0,0 4 0 16,-3 2 0-16,-1-3 0 0,0 4 0 0,4-1-11 16,-3-6 11-16,-1 13-8 0,4-7 8 0,0 1 9 0,0 5-1 15,3-2-8-15,0 3 0 0,4-1 0 0,-3-2 0 16,3 3 0-16,0-4 0 0,3 4 0 0,-3-1 0 15,4-2 0-15,-1 3 0 0,-3 3-14 0,3-1 1 0,4 1 0 16,-3 6 13-16,-1-6 0 0,-3 3 0 0,4 0 0 16,-1-3 0-16,1-4 0 0,-4 4 8 0,3 0-8 15,4-3 0-15,-3-1 0 0,6-2 0 0,-3-4 0 16,4 1 0-16,-1-4 0 0,4 3 0 0,0-2 0 16,0-4 0-16,7-3 0 0,1 0 0 0,-1 0 0 15,0 0 12-15,7-10-4 0,-3 10 0 0,6-9-8 16,-3 3 23-16,4-4-3 0,0 1 0 0,0 0 0 15,-1-1-3-15,1 1-1 0,3-7 0 0,-7 7 0 16,4-1-2-16,-4-2-1 0,0-4 0 0,1 0 0 16,-8 4 7-16,3-4 2 0,-6 0 0 0,-1-2 0 0,1-1-3 15,-4 0-1-15,0 0 0 0,0-6 0 16,-3 0 2-16,3-3 0 0,-4-7 0 0,4 7 0 16,-3-6-20-16,-1 5 10 0,4-5-10 0,-3-4 8 0,0 4 0 15,-1-1-8-15,1-2 12 0,-1-1-4 0,1-3 1 16,-1 4 0-16,1 2 0 0,-4 1 0 0,0 5-9 0,0 1-11 15,3 3 3-15,-6 0 0 16,3 6-36-16,-4 10-6 0,4-10-2 0,-3 10 0 16,-1-1-12-16,4 4-4 0,-7-4 0 0,4 7 0 15,-1-3-105-15,4 6-22 0,0 0-4 0</inkml:trace>
  <inkml:trace contextRef="#ctx0" brushRef="#br1" timeOffset="184074.81">12615 13024 1497 0,'0'0'66'0,"0"0"14"0,0 0-64 0,-7 0-16 16,-3-9 0-16,10 9 0 0,0 0 220 0,0 0 40 15,0 0 8-15,0 0 1 16,7 0-252-16,-4-7-50 0,8 7-11 0,3-3-1 0,-3 3 33 0,6-6 12 15,1 6 0-15,-1 0-9 0,1 0 9 0,3 0 0 16,-3-3 0-16,3-3-8 0,-3 6-4 0,-1-4-1 16,1 4 0-16,0-6 0 0,-1 6 13 0,4 0 8 15,-3-9 0-15,0 9-8 0,-4-3 31 0,3-4-1 16,-2 7 0-16,-5-6 0 0,1 3 5 0,-4 3 1 16,0-6 0-16,-7 6 0 0,0 0-12 0,0 0-1 15,7 0-1-15,-7 0 0 0,0 0-22 0,0 0 0 0,0 0 0 16,0 0 0-16,3 6 0 0,-3-6-18 0,0 9 3 15,-3 1 1-15,-1-1-6 0,-3 1 0 0,-3-1-1 0,-1 7 0 16,-6-7 21-16,2 7 10 0,-6-4-1 16,4 4 0-16,-8 3-9 0,0 0 0 0,-3-1 0 0,0 7 0 15,-7-6 0-15,3 0 0 0,0 6 0 0,4-6 0 16,0 3-12-16,6-3-5 0,5-7-1 0,3 4 0 16,7 3 18-16,0-4 0 0,-1-5 11 0,8-1-11 15,0 1 0-15,0-1 0 0,4 1 0 0,0-4 0 16,-1 3 0-16,1-6 0 0,3 7 0 0,3-4 0 15,-3-6 0-15,4 9 0 0,3-9 0 0,-3 7 0 16,-1-4 0-16,4-3 0 0,0 0 8 0,4 6-8 16,-4-3 0-16,0-3 0 0,4-3 8 0,0 3-8 0,-1 0 0 15,1 0 0-15,-4 0 0 0,4-6 0 0,-1 6-9 0,4-10-9 16,-3 10-2-16,3-9-696 16,0 9-140-16</inkml:trace>
  <inkml:trace contextRef="#ctx0" brushRef="#br1" timeOffset="184969.94">13204 13284 633 0,'15'0'28'0,"-15"0"6"0,7-3-34 0,0 3 0 0,0-6 0 0,0 6 0 15,0-3 282-15,3-3 50 0,1 6 9 0,-4 0 3 16,4-4-272-16,-4 4-53 0,3 0-11 0,1 0-8 16,-4 0 10-16,0 4-10 0,0-4 12 0,0 0-12 15,-7 0 0-15,7 9 0 0,0-9 0 0,4 6 0 16,-4-3 22-16,0-3-2 0,0 10-1 0,0-10 0 15,0 6 17-15,0-6 4 0,0 3 1 0,-3 3 0 16,-4-6-13-16,7 10-2 0,-7-1-1 0,0 1 0 16,0-1-25-16,0 0 8 0,-7 4-8 0,3 0 0 15,-3 2 0-15,0-2 0 0,-3 2 0 0,-1 1 0 16,-3-3 8-16,3 2 2 0,-3 4 1 0,0-9 0 16,0 5-11-16,0-5 0 0,3-1 0 0,-3 0 0 15,7 1 0-15,-4-1 0 0,4-2 0 0,0-4 0 0,0 6 0 0,4-9 10 16,-1 6 1-16,4-6 0 0,-3 10-11 0,-1-4-11 15,4-6 3-15,4 3 0 0,-4-3-12 0,3 10-1 16,1-1-1-16,-1-3 0 16,4-3-10-16,4 4-1 0,-4-4-1 0,4 3 0 15,-1-6-6-15,1 3-2 0,-1 3 0 0,1-6 0 16,-1 0-32-16,1 7-6 0,0-4-2 0,-1-3-433 16,-3 6-86-16</inkml:trace>
  <inkml:trace contextRef="#ctx0" brushRef="#br1" timeOffset="185361.27">11776 13817 2559 0,'-14'0'56'0,"7"0"12"0,-4 0 3 0,-3-6 1 0,-4 6-58 0,1 0-14 0,2-3 0 0,1 3 0 15,-3 0-39-15,3 0-10 0,10-6-3 0,4 6 0 16,0 0 12-16,0 0 3 0,0 0 0 0,0 0 0 0,14 6 37 0,0-3 13 16,0-3 0-16,8 0 0 0,-1 6-13 0,3-6 9 15,5 4-9-15,2-4 8 0,5 6 0 0,3-6-8 16,6 0 12-16,1 0-4 0,7 0 29 15,-3 0 6-15,2 6 1 0,-2-6 0 0,3 0-8 16,0 0 0-16,0 0-1 0,10 0 0 0,4 0-6 16,0 0-1-16,4 3 0 0,3-3 0 0,-4 0-20 15,8 6-8-15,7-6 0 0,-4 0 0 0,0 4 0 0,0-4 0 16,-10 6 0-16,3-3 0 0,-4 3-11 0,-3-6-8 16,0 3-1-16,0-3-1 15,-3 7-34-15,-4-4-6 0,-4-3-2 0,-6 6 0 16,-5-6-103-16,-6 3-21 0,0-3-4 0,-7-3-690 0</inkml:trace>
  <inkml:trace contextRef="#ctx0" brushRef="#br1" timeOffset="186017.8">12340 14517 403 0,'11'-10'17'0,"-8"10"5"0,1-3-22 0,-1-3 0 15,1-4 0-15,-4 7 0 0,0-3 468 0,0-3 90 16,0 2 18-16,0 4 3 16,0-3-509-16,0 3-102 0,-4-7-20 0,1 4-4 0,3-3 35 0,-4-1 6 15,1 1 2-15,-1 0 0 0,-3-1-3 0,0 1 0 16,0-1 0-16,0 1 0 0,-4 3 16 0,1-4 0 15,-4 4 9-15,0 3-9 0,-4 6 23 0,-3 3-2 16,-4-3 0-16,0 10 0 0,1-1 3 0,-4-2 1 16,-4 6 0-16,0 2 0 15,0 1-15-15,4 0-10 0,-4 6 12 0,4-6-12 0,3 6 0 0,1 0 0 0,3-6 0 16,3 9 0-16,0-9 8 0,8 6-8 0,-1-6 0 0,4 0 0 16,3 6 0-16,1-6 0 0,6-1 0 0,5 4 0 15,-1-9 0-15,0 3 0 0,3-7 0 0,8 0-9 16,0 1 9-16,3-10 0 0,3 6 0 0,1-6 8 15,7-6-8-15,-4 3-10 0,0-4 10 0,-3-2-13 16,3 0 13-16,0-7 8 0,4 6 0 0,-11-5-8 16,0-4 39-16,1 6 1 0,-5-2 0 0,-3-4 0 15,1 0-7-15,-1 0-1 0,-7-3 0 0,0 3 0 16,3-2 0-16,-6-5 0 0,-1 1 0 0,1 0 0 16,-4-3-12-16,3 0-4 0,-3-7 0 0,0 1 0 15,0-4-16-15,0 4 0 0,0-1 0 0,0-2-9 0,0 2-10 16,0 7-1-16,0 0-1 0,0-4 0 15,-3 10-20-15,3 4-4 0,0-4-1 16,-4 9 0-16,4-3-90 0,-3 7-17 0,-1 0-4 16,1-1-824-16</inkml:trace>
  <inkml:trace contextRef="#ctx0" brushRef="#br1" timeOffset="186576.06">12488 14329 2761 0,'0'0'60'0,"0"0"13"0,0 0 3 0,0 0 2 0,0 0-62 0,0 0-16 0,0 9 0 0,4 0 0 16,-1 7 0-16,1 0-16 0,-1-4 3 0,5 4 1 31,-1-7-17-31,0 10-3 0,-4-3-1 0,4-4 0 0,-3 4 33 0,6 3 0 0,-3-3 0 0,0 2 0 16,-3-2 0-16,3-3-8 0,0 2 8 0,0 4 0 15,-3-10 0-15,-4 7 0 0,3-6 0 0,4-1 0 16,0 0 28-16,-3 1 4 0,-4-10 0 0,0 0 0 16,0 0 25-16,7 0 6 0,3 0 1 0,5 0 0 15,-5 0-41-15,4-10-8 0,4 1-2 0,0 0 0 16,-1-1-13-16,1-6 0 0,-1 7 0 0,1-3 0 16,-4-4-8-16,4 6 8 0,-4 1 0 0,0 3 0 15,-3-4-13-15,-1 7 4 0,1-3 1 0,-11 6 0 0,10 0 8 16,-3 6 0-16,4-3 0 0,-7 7 0 0,3-4 0 15,-4 3 0-15,1-5 0 0,-1 5 0 0,1-3 0 16,-1 4 0-16,4-1 0 0,-3 0 0 0,3-2 0 16,-4-4 11-16,4 6-3 0,1-2 0 0,-5-4 1 0,4 3 0 15,0 0 0-15,0-3 0 0,-3 4 3 0,3-4 1 16,0-3 0-16,0 9 0 0,0-9-13 0,0 6 0 16,0-6 8-16,4 0-8 0,-1 0 28 0,1 0 4 15,-4 0 0-15,3-6 0 0,5 6-4 0,-5-9-1 16,1 6 0-16,-1-4 0 0,1-2 7 0,0 0 2 15,-1 2 0-15,1-5 0 0,-4-4-22 0,3 4-4 16,-3-4-1-16,0 0 0 0,4-3-9 0,-4-6 0 16,0 6 0-16,0-9 0 0,4 3-9 0,-4-3 9 15,0 3-12-15,0-3 12 16,4 3-59-16,-4 3-5 0,3-3 0 0,1 9-1 16,-4-3-127-16,0 3-24 0,3 7-6 0,-3 0-1 0</inkml:trace>
  <inkml:trace contextRef="#ctx0" brushRef="#br1" timeOffset="187003.34">13363 14517 2505 0,'0'0'55'0,"0"0"11"0,0 0 2 0,0 0 4 0,0 0-58 0,0 0-14 0,0 0 0 0,11-3 0 16,-4 3-35-16,7-7-9 0,-3 4-3 0,3-3 0 0,0 3 33 0,3-4 14 15,1-2-12-15,0 9 12 0,-1-3-12 0,-3-3 12 16,8 6-10-16,-8-7 10 0,0 7 0 0,0 0 0 16,-3 0 0-16,-4 0 0 0,-7 0 0 0,0 0 12 15,0 0-1-15,0 13 0 0,0-4 1 0,-4 1 1 16,-3 2 0-16,3-2 0 0,-3 5 3 0,0 1 1 16,0-3 0-16,0 2 0 0,4 4-17 0,-1-3 10 15,1-4-10-15,-1 4 8 0,1 3-8 0,-1-4 0 16,1-2 0-16,-1 3 0 0,1 3-11 0,-1-10 11 15,0 7-8-15,1 2 8 0,-4-2 0 0,0-3 0 16,0 2 0-16,-4 4 0 0,1-3 16 0,3-4 4 16,-1 4 2-16,-2 3 0 0,6-10 27 0,-3 7 6 15,4-7 1-15,-1 1 0 0,4-1-29 0,4-3-6 0,-1 4-1 16,8-7 0-16,-1 6-20 0,1-2 0 0,7-7 0 16,3 3 0-16,0 3 0 0,4-6-10 15,3 0 1-15,4-6 0 0,3 6 9 0,4-3 0 16,0-4-9-16,3 7 9 15,-3-9-180-15,7 0-32 0</inkml:trace>
  <inkml:trace contextRef="#ctx0" brushRef="#br1" timeOffset="188107.84">4720 16263 2581 0,'0'0'56'0,"0"0"12"0,0 0 3 0,0 0 2 0,-7-6-58 0,7 6-15 16,0 0 0-16,7-3 0 0,0-3 0 0,4 3 0 15,-1-4-12-15,1 7 12 0,10 0-13 0,-7 0 4 16,7 0 1-16,4 7 0 0,7 2 8 0,-4-6-8 16,11 10 8-16,-4-4-8 0,-7 0 8 0,8 1 0 15,-1-7 0-15,0 6 0 16,-3-2-40-16,7 2-7 0,-4 0-1 0,-7-9 0 16,4 7 3-16,-7-4 0 0,3-3 0 0,4 0 0 15,-4-3-16-15,4 3-3 0,-11-7-1 0,11 7 0 16,-4-3-73-16,4-3-14 0,-4 6-4 0,-4-3 0 0</inkml:trace>
  <inkml:trace contextRef="#ctx0" brushRef="#br1" timeOffset="188415.56">4879 16618 2502 0,'-4'-7'55'0,"4"7"11"16,0 0 2-16,0 0 3 0,0 0-57 0,15 0-14 0,-5 0 0 0,8 0 0 15,3 0-28-15,0 0-9 0,4 0-2 0,-1 0 0 0,1 7 25 0,3-4 5 16,4-3 1-16,3 9 0 15,-6-9-25-15,6 6-5 0,-3-2-1 0,-1-4 0 16,5 9 9-16,-1-9 2 0,0 6 0 0,8-6 0 16,-8 10-23-16,7-10-4 0,4 6-1 0,3-3-530 15,-3-3-106-15</inkml:trace>
  <inkml:trace contextRef="#ctx0" brushRef="#br1" timeOffset="189199.64">7116 15925 1872 0,'-8'0'41'0,"1"-3"9"0,4 3 2 0,-11 0 0 0,3 0-42 0,4 0-10 15,-7 0 0-15,3-7 0 0,1 7-8 0,3 0-4 0,-4 0-1 0,4-6 0 16,4 3 21-16,-4-3 4 0,0 6 0 0,3-10 1 16,0 7 31-16,1-3 5 0,3 3 2 15,-7-4 0-15,0-2 4 0,3 6 1 0,-3-3 0 0,0-4 0 16,-3 4-17-16,3 3-3 15,-4-4-1-15,-3 7 0 0,-4-3-8 16,1 6-2-16,-1-3 0 0,-3 10 0 0,-4-4-10 0,0 4-3 16,1-1 0-16,-1 7 0 0,0-4-12 0,4 4-18 0,-4 3 4 0,8-1 1 15,-1-2 13-15,11 3 0 0,-7 0 0 0,3-4 0 16,4-2 0-16,4 3 0 0,3 3 0 0,0-10 0 16,0 7 0-16,3-1 0 0,4-2 0 0,-3-4 0 15,7 7 0-15,-1-7 0 0,-3 7 0 0,4-7 0 16,6 1 0-16,-6-7 0 0,7 3 8 0,-4-3-8 15,3 4 9-15,-3-7-1 0,4 0-8 0,3 0 12 16,-3-7-4-16,0 4-8 0,3-3 11 0,-4 3-11 16,1-3 20-16,0-4-2 0,-1 1-1 0,1-1 0 15,-4 1 10-15,4-7 1 0,-1 7 1 0,1-10 0 0,-7 3 7 0,6 4 0 16,-3-7 1-16,4-6 0 0,-7 6 3 16,3-6 0-16,-4-3 0 0,1 3 0 0,3-10-25 0,-7 7-5 15,0-7-1-15,4 7 0 0,-8-6-9 0,1-1 0 16,-1 7 9-16,1-6-9 0,-4 5 0 0,-4 1 0 15,1 3 0-15,-1-3 0 0,1 3-10 0,3-4 0 16,-15 4 0-16,8 7 0 0,-3-8 10 0,3 8-13 16,-4-1 5-16,4 3 8 15,-3 7-43-15,3-4-1 0,-1-2 0 0,5 5 0 16,-4 1-68-16,3 2-15 0,1 4-2 0,3-3-1 16,3-3-106-16,8 6-20 0</inkml:trace>
  <inkml:trace contextRef="#ctx0" brushRef="#br1" timeOffset="189850.16">7532 15335 2055 0,'0'0'45'0,"0"0"10"0,0 0 1 0,0 0 2 15,0 0-46-15,0 0-12 0,0 0 0 0,0 0 0 0,0 0 0 0,0 0-9 16,0 0 9-16,0 0-13 0,0 0 13 0,0 0 0 15,0 0 0-15,3 6 0 0,-3 4 20 0,0-7-2 16,0-3-1-16,7 9 0 0,-3 1 4 0,3-1 1 16,0 4 0-16,0-4 0 0,0 1 7 0,4 2 2 15,-4 4 0-15,3-1 0 0,-3 4-7 0,0 0 0 16,4 0-1-16,-4 0 0 0,-3 6-11 0,-1 3-1 16,1-9-1-16,-1 6 0 0,1 3-10 0,-4-3 0 15,0 3 9-15,0-2-9 0,-4 2 18 0,1-3-1 16,3-6 0-16,-4 6 0 0,1-6-17 0,3-1-12 0,0 1 1 15,0 0 1-15,-4-3 26 0,1 2 4 0,3-8 2 16,0 6 0-16,-4 2-3 0,4-8-1 0,0 5 0 0,0-5 0 16,0-1-18-16,-7 1 0 0,3 5 8 0,1-5-8 15,-1-1 0-15,1 1 8 0,-1-1-8 0,4-3 0 16,-7 4 12-16,0-7-12 0,4 6 12 0,-1 1-12 16,-3-10 29-16,0 6-1 0,-3 3 0 0,2-9 0 15,1 7 0-15,-7-4 0 0,4-3 0 0,-1 0 0 16,4 0-1-16,-4 0-1 0,4-3 0 0,-7-4 0 15,7 7-16-15,-3-9-10 0,6 3 12 16,-10 2-12-16,3-2 0 0,4-3 0 0,-3-1 0 16,-1 1 0-16,4 0-28 15,-7-1 0-15,3 1 0 0,4-7 0 0,-7 7 2 0,4-1 1 0,-1-5 0 0,4 5 0 16,0-2-24-16,4 2-5 16,-12-5-1-16,8 5 0 0,4 1-12 0,3-7-2 0,-11 13-1 0,11-6 0 15,0 2-99-15,0 7-20 0,0 0-4 0,0 0-1 16</inkml:trace>
  <inkml:trace contextRef="#ctx0" brushRef="#br1" timeOffset="190284.94">6092 16477 2282 0,'0'0'101'0,"-3"-7"21"0,-8 7-98 0,11 0-24 0,0 0 0 0,11 0 0 16,3 0 16-16,4 0-1 0,10 0-1 0,0 0 0 16,11 0-14-16,3 0 0 0,-6 0-9 0,13 0 9 15,-7 0 0-15,11 0 0 0,0-3-8 0,7-3 8 0,7 3 0 0,-3-4 0 16,-1 7 0-16,1-9-9 0,3 0 9 16,0 2 16-16,3-2-4 0,4 6-1 0,0-3 33 0,0 2 6 15,1 4 2-15,2-6 0 16,-6 3 0-16,6-3 0 0,1 3 0 0,0-4 0 0,-4 7-42 15,3 0-10-15,-13-6 0 0,-1 3 0 16,4 3-24-16,-3 0-6 0,-4-6-2 16,-4 6 0-16,-3 0-102 0,-3 0-21 0,-5 6-4 0,-2-6-837 0</inkml:trace>
  <inkml:trace contextRef="#ctx0" brushRef="#br1" timeOffset="191064.92">6964 17298 288 0,'0'0'12'0,"3"-9"4"0,1 2-16 0,3-2 0 15,-7 0 0-15,0-1 0 0,7 7 405 0,-3-9 79 16,3 2 15-16,0 1 3 16,3 6-424-16,-3-7-78 0,4 4-29 0,-4-3 1 0,0-1 10 0,0 1 2 15,-3 2 1-15,3-2 0 0,-4 6 15 0,-3-3-12 16,0-4 12-16,0 10-12 0,-3-9 26 0,-8 3 6 15,0 2 0-15,1-2 1 0,-4 3 14 0,0-3 2 16,-4 6 1-16,0-3 0 0,1 3-3 0,-4 0-1 16,3 3 0-16,-3-3 0 0,0 9-21 0,3-3-4 0,-3 4-1 0,0-1 0 15,-1 1-8-15,1 8 10 0,4-2-10 0,-5 3 10 16,1 6-10-16,4 0 0 0,-1-3 0 0,4 3 0 16,0 3 0-16,0-3-11 0,3 4 11 0,-3-1-8 31,7-3-15-31,3 0-2 0,-3-6-1 0,7 0 0 0,0 0 14 0,7-10 4 0,-7 7 0 0,7-7 0 15,1 7 8-15,6-7 0 0,-4-6 8 0,4 4-8 16,0-7 16-16,8 3-2 0,-1-3 0 0,-7 0 0 16,7-3 2-16,4-4 1 0,-4-2 0 0,0 6 0 15,0-13-17-15,0 3 0 0,1-2 8 0,-5-1-8 16,1-12 17-16,0 3 0 0,3 6 0 0,-14-9 0 16,7 3 16-16,-7-4 3 0,0 1 1 0,0-3 0 15,-3 3 22-15,3-1 4 0,0-5 1 0,-7 6 0 16,3-7-36-16,-3 1-6 0,0 6-2 0,4-7 0 0,-4-3-20 15,0 10 0-15,0-6 0 0,-4-1 0 0,4 10 0 16,0-3-8-16,-3 3 0 0,3 6 0 16,0 0-28-16,0 0-4 0,0 4-2 0,0 2 0 15,0-3-10-15,0 7-1 0,0 0-1 0,3 2 0 16,-3-2-121-16,4 0-24 0,-1 5-5 0</inkml:trace>
  <inkml:trace contextRef="#ctx0" brushRef="#br1" timeOffset="192221.65">7278 17135 1209 0,'0'0'108'0,"0"-6"-87"15,3 0-21-15,4 2 0 0,0-2 245 0,4 3 45 0,0-3 9 0,3 6 1 32,3-3-275-32,5-4-55 0,-1 7-11 0,3-9-3 0,-2 9 32 0,2-3 12 0,4-3-11 0,1 6 11 15,-1-10-12-15,4 10 12 0,-1-6-13 0,1 6 5 16,-4-3 8-16,1 3 0 0,-5 0 0 0,5 0 0 16,-5 3 20-16,-6 3 0 0,0-6 0 0,-4 6 0 15,3-2 9-15,-13-4 2 0,6 9 0 0,1-9 0 16,-8 9-19-16,1-2-3 0,-4-7-1 0,4 3 0 15,-4 6-8-15,0-3 0 0,-4 4 0 0,0-1-11 16,1 1 11-16,-8-1 0 0,4 0-9 0,-7 7 9 16,-3-6-11-16,-1 8 3 0,-7 1 0 0,1-3 0 15,-5 3-10-15,-2-1-2 0,2-2 0 0,1 3 0 16,-4 0 20-16,4 6 0 0,0-6 0 0,0-1 0 16,7-2 11-16,-1 0 2 0,1-7 1 0,0 4 0 15,10-4 8-15,-6-3 2 0,6 10 0 0,4-13 0 16,-3 7-4-16,3-4-1 0,7-6 0 0,0 3 0 15,0-3-19-15,0 0 8 0,3 10-8 0,4-4 0 0,0 3 0 16,-3-3 0-16,3 4 0 0,0-1-12 0,0 1 12 0,3-7 0 16,-2 6 0-16,-1-2 0 0,3 2 0 15,-3 0-9-15,0-9 9 0,0 10-8 0,7-4 8 16,-10-3 0-16,3-3 10 0,7 6-10 0,-7-6 0 0,4 0 0 16,-1 4-11-16,4-4 11 15,4-4-128-15,-4 4-17 0,7-6-4 0</inkml:trace>
  <inkml:trace contextRef="#ctx0" brushRef="#br1" timeOffset="192708.23">7987 17345 2833 0,'0'0'125'0,"0"0"27"0,0 0-122 0,0 0-30 0,0 0 0 0,0 0 0 32,10 0-156-32,-2 0-38 0,2 0-7 0,1 0-2 0,-1 0 136 0,4 6 27 0,1-6 6 0,-1 4 1 15,3 2-6-15,1 0-1 0,0-3 0 0,-4-3 0 16,0 10 29-16,0-4 11 0,0-3-8 0,-7 3 8 16,0-3 30-16,-7-3 11 0,0 0 3 0,0 0 0 15,0 0 11-15,-3 7 2 0,-4 2 1 0,-1 7 0 16,-2-7-22-16,3 4-5 0,-7 2-1 0,3 1 0 15,-3-3-30-15,3 6 0 0,1-10 0 0,3 3 0 16,0-2 0-16,0-1 0 0,7-9 0 0,0 3 0 0,0-3 0 0,3 10 0 16,-3-10 0-16,7 0 0 0,4 0 9 0,-4 0-9 15,7 0 8-15,-3 0-8 0,3 0 10 0,0 0-10 16,-7 6 12-16,3-3-12 0,1-3 0 0,-7 7 0 16,-4-7 0-16,10 0 0 0,-6 9 16 0,3 0-4 15,0 1-1-15,-4-4 0 0,1 3-3 0,-1 1 0 16,1-1 0-16,-4 1 0 0,0-1 8 0,-4 0 0 15,4 1 1-15,0-1 0 0,-3-2 7 0,-1 2 0 16,1 0 1-16,-4 1 0 0,0-1-3 0,0-3-1 16,-4 4 0-16,0-1 0 0,1 1 3 0,3-1 0 15,-11 0 0-15,4 1 0 16,0 6-43-16,0-7-8 0,-4 10-1 0,1-10-1 16,-1 7-77-16,0 3-15 0,1-10-3 0,-5 0-576 0,5 1-114 15</inkml:trace>
  <inkml:trace contextRef="#ctx0" brushRef="#br1" timeOffset="193669.11">9620 15743 2084 0,'0'0'92'0,"0"0"20"0,-3-6-90 0,-1 6-22 0,-3-10 0 0,4 10 0 0,-1-6 12 0,4 6-3 16,-3-3 0-16,-4-4 0 0,-4 4-17 0,4-3-4 15,0 3-1-15,0-3 0 0,-4 6 13 0,1 0 0 16,3 0 0-16,-4 0 0 0,-3 6 0 0,0-3-9 16,3 3 9-16,-3-3-8 0,0 4 8 0,0 2 0 15,-4 1 0-15,1-1 0 0,-1 0 0 0,0 1 0 16,8 5 0-16,-11-5 0 0,3 6 0 0,-3-4 9 15,3 4-1-15,-3-7-8 0,7 10 21 0,0-3-2 16,0-4-1-16,-1 4 0 0,5 9-6 0,-1-6-2 16,4 0 0-16,4-1 0 0,-4-2-10 0,3 3 10 15,4 0-10-15,4-4 10 0,3-2-10 0,0 3 0 16,3-1 0-16,-3-2 0 0,4-4 0 0,3 1 0 16,0-1-10-16,0-3 10 0,-3 4-8 0,3-4 8 15,0-3 0-15,-3-3-9 0,3 6 9 0,-4-6 0 16,1 0 10-16,-4 0-10 0,-7 0 30 0,7-6 0 0,4-3 0 0,-1-1 0 15,1 1 28-15,-1 3 6 0,1-7 0 0,7-3 1 16,-11 4-36-16,7-4-7 0,0 1-2 0,-3 2 0 16,3-12 20-16,0 9 3 0,0-3 1 0,-4-6 0 15,1 6-20-15,0 1-3 0,-1-7-1 0,1 6 0 16,-1 0-20-16,-6 0 0 0,3 0 0 0,-4-6 0 16,1 10 0-16,-4-4 0 0,0-3 0 0,-4 0 0 15,1 3 0-15,-4 0 0 0,-4-6 0 0,4 6 0 16,-3 0 0-16,-4-6 0 0,-1 7 0 0,5-7 0 15,-4 3 0-15,0-4 0 0,3 1 0 0,-3-3 0 16,7 9-12-16,0-6-6 0,0 6-2 0,0 4 0 16,3 5-88-16,4-2-17 15,0-4-4-15,4 7-611 0,3-1-123 0</inkml:trace>
  <inkml:trace contextRef="#ctx0" brushRef="#br1" timeOffset="195289.41">9966 15655 2142 0,'0'0'95'0,"-14"0"19"0,3 0-91 0,1 0-23 15,-4 3 0-15,3-3 0 0,-3 0 0 0,3 0-8 16,11 0 0-16,0 0 0 0,0 0-13 0,0 0-3 16,0 0 0-16,7 0 0 0,0 0 24 0,4-3 0 15,3-3 0-15,0 6 0 0,4 0 0 0,3 0 12 16,0-3 0-16,0 3 0 0,1 0 14 0,-1 0 3 16,0 0 1-16,-3 3 0 0,3-3-6 0,-7 6-2 15,3-6 0-15,-2 3 0 0,-1-3-6 0,-4 0-2 0,4 6 0 16,-3-2 0-16,0-4-14 15,-4 0 11-15,3 0-11 0,4 0 10 0,-3 0 3 16,3 0 1-16,0 0 0 0,0-4 0 0,4-2 16 0,3 3 3 16,-7-3 1-16,4 6 0 0,-4 0-22 0,0-3-12 0,0 3 12 15,-3 0-12-15,-11 0 0 0,0 0 0 0,7 9-15 0,-7-9 5 32,-7 3-23-32,0 7-5 0,0 5-1 0,-4-5 0 0,-3 5 25 0,-7-2 5 15,-4-4 1-15,4 7 0 0,-4-7 8 0,0 7 0 0,4-3 0 0,-3-4 0 16,-1 7 0-16,4-1 0 0,-4-2 0 0,7 3 8 15,-3-7-8-15,0 0 9 0,3 7-9 0,-3-7 10 16,0 1-10-16,3 6 0 0,4-4 0 0,0-3 0 16,0 1 0-16,7-1 10 0,0-2-10 0,3 2 10 15,4 0 6-15,-3-2 0 0,3 2 1 0,0-6 0 16,3 7-9-16,1-1-8 0,0-3 12 0,3 4-12 0,-4-4 9 16,4-3-9-16,4 7 0 0,-4-4 9 15,0-3-9-15,3 3 0 0,-3-3 0 0,4 4 0 0,-4-7-19 16,4 6 4-16,-1-3 1 0,-3-3 0 0,4 0 2 0,0 0 1 15,-1 0 0-15,1-3 0 0,3-3 11 16,-4-1-10-16,4 4 10 0,1-3-10 0,-1 3-10 0,3-3-1 16,1 2-1-16,-4-2-657 15,4 3-131-15</inkml:trace>
  <inkml:trace contextRef="#ctx0" brushRef="#br1" timeOffset="196153.98">10396 15896 2325 0,'0'0'51'0,"0"0"10"0,0 4 3 0,0-4 2 0,0 0-53 0,0 0-13 0,-7 0 0 0,7 0 0 16,0 0 15-16,0 0 0 0,0 0 0 0,0 0 0 16,0 0-15-16,0 0 0 0,14 0-9 0,1 0 9 15,-15 0 0-15,10 0 0 0,15-4 0 0,-4-2 0 16,4 6 0-16,-4 0 0 0,-4-3 0 0,1 3 0 15,7-6 17-15,-8 6-3 0,-2 6-1 0,-1-3 0 16,0-3 11-16,-4 10 1 0,-3-4 1 0,-7-6 0 16,0 9-14-16,4 1-2 0,-4-1-1 0,-4 7 0 15,-3-7-9-15,0 1 8 0,4 5-8 0,-4-2 8 0,0-4-8 16,-4 7 0-16,1-7 0 0,2 1 0 16,1-1 0-16,-3 1 0 0,-1-1 9 0,4-3-9 15,7-6 0-15,-7 0 0 0,0 10 0 0,0-10 0 0,7 0 0 16,0 0 0-16,0 0 0 0,0 0 0 15,-4 6-24-15,4-6-2 0,0 0-1 0,0 0 0 0,0 0 10 0,0 0 1 16,0 0 1-16,0 0 0 0,0 3 15 0,4 6-12 16,-4 1 12-16,4-4-12 0,6-3 12 0,-3 7 0 15,-7-10 0-15,11 6 0 0,3 3 0 0,0 1 0 16,-3-4 0-16,3-3-9 0,3 7 9 0,1-4 0 16,0-3 0-16,-1-3 0 0,-3 6 0 0,0-3 0 15,4 4-9-15,-7-1 9 0,-4-3 0 0,0 3 0 16,3-3 0-16,-3 4 0 0,-7-7 0 0,0 9 0 15,-3 1 0-15,-1-1 0 0,-3 10-18 0,-3 0 1 16,-8-4 0-16,0 13 0 16,-3-9-102-16,0 13-20 0,-7-10-4 0,-4 3-741 0</inkml:trace>
  <inkml:trace contextRef="#ctx0" brushRef="#br1" timeOffset="196565.52">9035 16423 1324 0,'0'0'118'0,"0"0"-94"16,14-6-24-16,-4 3 0 0,4-3 272 0,4 6 51 16,3 0 9-16,4-4 3 0,7 4-268 0,3 0-54 15,4 0-13-15,3 0 0 0,0 0 0 0,4 4 0 16,-3-4 0-16,3 6 0 0,-1-3 0 0,5-3 0 16,-1 6 0-16,4-6 0 0,11 0 0 0,3 0 0 15,3 0 0-15,4 0-10 0,-3 0 21 0,-1 0 4 16,1 0 1-16,3 0 0 0,7 0-7 0,-3 0-1 15,-4 3 0-15,-11 4 0 0,-3-7 20 0,4 0 3 16,-4 0 1-16,-4 6 0 0,-6-6-32 0,-1 3 0 16,11-3 0-16,-4 9 0 0,-6-9 0 0,-4 10 0 15,0-10 0-15,-4 6 0 16,0-3-113-16,-3-3-29 0,-4 0-6 0,4-3-568 0,7-3-113 16</inkml:trace>
  <inkml:trace contextRef="#ctx0" brushRef="#br1" timeOffset="197465.51">9716 17414 172 0,'0'0'16'0,"-8"0"-16"0,1 0 0 0,0 10 0 16,0-4 261-16,4-3 50 0,3-3 9 0,0 0 3 15,-7 6-259-15,7-6-51 0,0 0-13 0,0 0 0 16,3-6 105-16,1-3 19 0,-1 5 3 0,1-8 1 16,3 2-75-16,3 7-14 0,-2-12-3 0,-1 5-1 0,3 1 12 0,-3-1 2 15,0 4 1-15,-3-6 0 16,3-4 18-16,-7 7 3 0,3-1 1 0,-3-6 0 15,-3 7-13-15,-4 0-3 0,0-1 0 0,-4 1 0 0,1-1-28 0,-5 4-7 16,-2 3-1-16,3-3 0 0,0 3-20 0,-4-4 0 16,0 7 0-16,1 7 0 0,3-7 0 15,-8 3 0-15,5 6 9 0,-1-3-9 0,-3 4 0 0,3-1-12 16,1 7 0-16,-4-4 0 0,3 10 12 16,0-3 0-16,-3 3 0 0,0 3-9 0,0 0-4 0,0-6-1 15,3 6 0-15,-3-6 0 0,3 0 14 0,4 0 0 16,0 0 0-16,0-4-9 0,3-5 9 0,8 5 0 15,-4-2 0-15,7-4 8 0,0 1-8 0,3 2 0 16,1-2 0-16,6-1 0 0,1 0 0 0,3-5 0 0,0 5 0 16,4-3 0-16,6 4 0 0,-2-4-10 15,-1-3 10-15,7-3-10 0,4 6 10 0,-4-12 0 0,0 6 0 16,0-9 0-16,1 5 0 0,-5-8 0 16,1 3 0-16,-4-10 8 0,0 0 3 0,0 3 1 0,1-6 0 15,-5-9 0-15,-3 3 20 0,4-1 5 0,-4-5 1 16,0-1 0-16,-3-2-26 0,-1-1-4 0,-3 4-8 0,1-1 11 15,2-2 15-15,-6 2 3 0,3-3 1 0,0-2 0 16,0 2-22-16,-4 4-8 0,4-4 0 0,-3 3 9 16,-4 1-22-16,3-4-5 0,-3 13-1 0,0-9 0 15,0 12-28 1,-3-3-5-16,-1 0-2 0,1 6 0 0,-4 0 17 16,0 3 3-16,0-2 1 0,0 8 0 0,0-6-67 0,0 7-14 15,-1 0-2-15,1 5-548 0,0-2-108 0</inkml:trace>
  <inkml:trace contextRef="#ctx0" brushRef="#br1" timeOffset="198198.18">10089 17113 2790 0,'0'0'61'0,"-3"0"13"0,-4 0 2 0,0 0 3 0,3 0-63 0,-3-3-16 0,4 3 0 0,-4-6 0 16,7 6-45-16,0 0-12 0,0 0-3 0,0 0 0 16,0 0 39-16,7 0 7 0,3 0 2 0,1 0 0 15,-1-3 12-15,5 3-9 0,-1 0 9 0,0 0-8 16,3 0 8-16,1 0 0 0,-4 0 8 0,4 0-8 15,3 3 10-15,-3-3-2 0,-1 6-8 0,4-3 12 0,-6-3 8 0,2 6 0 16,-3-6 1-16,-3 10 0 0,-11-10 2 0,10 0 0 16,5 9 0-16,-5-9 0 0,-10 0-15 0,7 10-8 15,7-4 10-15,-3-3-10 0,-1 3 12 0,-2-3-4 16,-1 4-8-16,3-4 12 0,4 3-12 0,-7 0 0 16,-7-6 0-16,0 0 0 0,7 4 0 0,-3 5 0 15,-8-3 0-15,-3 4 0 0,0-7 0 0,0 6 0 16,0-9 0-16,-3 6 0 0,-12 4 8 0,5-1-8 15,3-2 0-15,-4 2 9 0,-7 0-9 0,1 1 10 16,-1 5-10-16,4-2 10 0,0 3-10 0,-4-4-11 16,4 4 3-16,0 0 0 0,3-4 8 0,4-3 0 15,3 7 0-15,-3-6 0 0,4-1 0 0,-1 0 11 16,0 1-3-16,4-1 0 0,0-3-8 0,4-2 0 0,-4 2 0 16,7 3 0-16,-7-2 0 0,7-7 0 0,0 0 0 15,0 0 0-15,0 9 0 0,0-6 8 0,0-3-8 16,3 10 8-16,1-4-8 0,-1 3 0 0,4 1 0 0,-3-1-11 15,-4-9 19-15,10 9 3 0,5 1 1 0,-5-4 0 16,1 4 15-16,3-7 3 0,0 3 1 0,-4 0 0 16,5-3-31-16,2 4 8 0,1-4-8 0,-4-3 0 31,4 0-32-31,-4 0-10 0,7 0-2 0,-3 0 0 0,-1 0-137 16,1 0-28-16,3 0-6 0,4-3-809 0</inkml:trace>
  <inkml:trace contextRef="#ctx0" brushRef="#br1" timeOffset="200161.31">10693 17621 1094 0,'0'0'48'0,"0"0"11"0,0 0-47 0,0 0-12 16,0 0 0-16,0 0 0 0,0 0 140 0,0 0 25 16,0 0 6-16,0 0 1 15,0 0-203-15,0 0-40 0,0 0-8 0,-4-9-1 0,8 6 130 0,-1-7 26 16,4 4 6-16,0-3 1 0,0 2 1 0,0-2 1 16,11-1 0-16,-4 1 0 0,0 0-45 0,0-1-10 15,11 1-2-15,-4 3 0 0,-7-4-12 0,8 7-4 0,-1-3 0 16,-4 6 0-16,5-3-12 0,-8 3 0 0,-14 0 8 0,14 3-8 15,0 6 0-15,-7 1 0 0,-11 5-12 16,4-5 12-16,-3 8-13 0,-1-2 4 0,-6-3 1 16,-4 9 0-16,-4-4 8 0,0-5 0 0,1 9 8 15,-4-3-8-15,-4-7 16 0,4 10-2 0,7-3 0 0,-1-6 0 16,-6 9 13-16,7-10 2 0,4 4 1 0,3-4 0 16,3 4-12-16,-3-7-2 0,0 7-1 0,3-3 0 15,1-7-3-15,-1 10 0 0,-3-4 0 0,4 4 0 16,3 3-12-16,-4-4 0 0,4 4 0 0,0 0 0 15,-3 0-20-15,6-4 2 0,1-2 1 0,6 3 0 16,-3-7-82 0,0 0-16-16,11 1-3 0,0-4-499 0,-1-3-100 0</inkml:trace>
  <inkml:trace contextRef="#ctx0" brushRef="#br1" timeOffset="202534.37">12287 15962 1839 0,'0'0'40'0,"0"0"9"0,4-3 2 0,-4 3 1 0,0 0-42 0,0 0-10 16,-7 0 0-16,-4-6 0 15,4 6-60-15,-3 0-15 0,-8 6-2 0,4-6-1 0,-4-6 78 0,0 6 0 16,4 0 8-16,-3 0 2 0,3 0 78 0,0-3 15 16,-1-4 3-16,1 7 1 0,7 0-1 0,-3-3 0 15,-1 3 0-15,-3 0 0 0,3 0-48 0,-3 3-10 16,0-3-1-16,-3 7-1 0,-5-4-27 0,5 3-6 15,-4 4-1-15,3-4 0 0,0 3-12 0,-3 1 0 16,0 2 0-16,3-2 0 0,1-4 0 0,-1 10 0 16,4-4 0-16,3-2 0 0,-3-1-13 0,7-3 4 15,0 10 1-15,0-7 0 0,7-6 8 0,-3 7 0 0,3-1 0 16,3 1 0-16,1-4 0 0,3 3-8 0,0-2 8 0,3 2-8 16,1 0 8-16,-1 1 0 0,5-7 0 0,2 6 0 15,1 4-12-15,3-10-1 0,4 6 0 0,-4-9 0 16,4 7 13-16,-1-4 0 0,4-6 0 0,-6 3 10 15,2-7-2-15,1 4 0 0,0-3 0 0,-1-3 0 16,-2-1 16-16,-5 1 4 0,1-1 0 0,-1-5 0 16,-6 5 2-16,3-5 1 0,0 2 0 0,-7-6 0 15,0-6-8-15,0 10-2 0,-3-14 0 0,0 4 0 16,-1 3-9-16,1-9-3 0,-4 0 0 0,3-1 0 16,-3 1-9-16,-3-1 0 0,3-2 0 0,-4 12 0 15,1-6 0-15,-5 3 12 0,5 0-12 0,-4 6 12 16,0 0-12-16,-4 0 0 0,4 3 0 0,0 1 0 15,-3-4-16-15,2 6 2 0,-2-2 0 0,3 5 0 0,0-5-6 16,3 5-2-16,-3-9 0 0,0 10 0 16,4-7-126-16,-1 7-26 0,1-10-5 0,3 10-849 15</inkml:trace>
  <inkml:trace contextRef="#ctx0" brushRef="#br1" timeOffset="203224.66">12580 15818 1094 0,'0'0'97'0,"0"0"-77"0,0 0-20 0,0 0 0 0,0 0 175 0,0-3 31 15,7-3 6-15,-3-4 2 0,-4 4-170 0,0 6-35 16,7-3-9-16,0-3 0 0,3 6 32 0,1-4 4 16,3-2 0-16,0 6 0 0,0-3 26 0,7 3 6 15,-6-6 0-15,6 6 1 0,0 0-27 0,0 0-6 16,0 0 0-16,-7 6-1 0,7-6-3 0,-6 3 0 16,2-3 0-16,-3 10 0 0,-3-4-32 0,0-3 0 15,-1 3 0-15,-3 4 0 0,-3-1 0 0,-1 0 0 16,-3-2 0-16,0 2 0 0,-3-6 0 0,3-3 0 15,-4 7 0-15,4-7 0 0,0 0 0 0,0 0 0 16,0 0 0-16,0 0 0 0,0 0 13 0,0 0-4 0,-3 9-1 16,3 0 0-16,-7-2-8 0,3 2 0 15,-3 0 0-15,0 1 0 0,0-1 0 0,-4 1 0 0,-3 5 0 16,0-2 0-16,-4 3 0 0,-3-1-11 0,0-2 3 16,-7 6 0-16,0-4 0 0,-1 4 0 0,1 0 0 0,0-3 0 15,3 2 8-15,4-2 0 0,-4-3 0 0,8-4 0 16,-1 7 11-16,8-7 4 0,-1 1 1 0,4-1 0 15,3-3 5-15,-3-3 2 0,7-3 0 0,4 7 0 16,-4 2-23-16,3 0 9 0,1-2-9 0,-1-4 0 16,5 6 0-16,-5-2 0 0,8 2 0 0,-1 0 0 15,1-2 0-15,3 2 0 0,-4 0-13 0,5 1 5 16,-1-1-31 0,7-6-5-16,-3 4-2 0,6-1 0 0,4-3-19 0,1-3-4 15,2 0-1-15,1 0 0 0,0 0-58 0,0-3-11 0,6-3-2 16</inkml:trace>
  <inkml:trace contextRef="#ctx0" brushRef="#br1" timeOffset="204790.92">13377 16191 2268 0,'0'0'50'0,"0"0"10"0,0 0 3 0,0 0 0 0,-3 3-51 0,3-3-12 15,-7 7 0-15,7-7 0 0,0 0 0 0,0 0-12 16,0 0 3-16,0 0 0 0,0 0 9 0,0 0 0 16,0 0-9-16,10-7 9 0,1 4 0 0,3-3 0 15,0 3 10-15,4-7-10 0,-1 4 18 0,1-3-3 16,7 6-1-16,-4-4 0 0,4-2-2 0,-1 9-1 16,-3-6 0-16,1 2 0 0,-5-2-11 0,-3 6 10 0,1 0-10 0,-5 6 10 15,1-2-10-15,-4 2 0 0,-4-3 0 0,1 10 8 16,-8-4-8-16,1 4 0 0,-4-4 0 0,-4 7 0 15,4 2-14-15,-4-2 5 0,-3-3 1 0,0 2 0 16,4 1 8-16,-4-3 0 0,3-4 0 0,0 0-8 16,1 7 8-16,-1-7 8 0,1 1-8 0,3-1 11 15,-4-2-3-15,4 2 0 0,0 7 0 16,3-4 0-16,-3-2-8 0,0 5 0 0,4 1 0 0,-4-4 0 16,3 4 0-16,1-3 0 0,-1 2 0 0,1 1 0 15,-1-3 0-15,0-4 0 0,4 7 0 0,4-7 0 16,-4 1-17-16,4-1 4 0,3-3 1 0,0-3 0 15,0 4-7-15,3-7-1 0,1 3 0 0,3 3 0 32,4-12-18-32,-1 6-4 0,4-3-1 0,4-4-594 15,0 4-119-15</inkml:trace>
  <inkml:trace contextRef="#ctx0" brushRef="#br1" timeOffset="205348.39">11705 16630 2365 0,'0'0'52'0,"0"0"10"0,7-3 2 0,4-3 4 0,-1 3-55 0,1-4-13 0,7 7 0 0,-4-6 0 16,3 3 0-16,1 3-16 0,0 0 3 0,3 0 1 0,-4 0 12 0,1 3 0 16,3 3 0-16,-3-6-9 0,3 10 9 0,-3-1 0 15,-1-3 0-15,1-2 0 0,-7 5 0 0,6-3 0 16,1-3 0-16,-4 4 0 0,4 2 25 0,-1-3 7 16,4-2 2-16,1 2 0 0,2-3 35 0,4 3 7 15,4-3 2-15,4-3 0 0,-1 7-21 0,11-7-4 16,7 0-1-16,10 0 0 0,8 3-16 0,3-3-3 15,3 6-1-15,1-6 0 0,10 9-23 0,4-9-9 16,0 10 0-16,-1-1 9 0,-6-2-9 0,3 2 0 16,0-6 0-16,4 6-11 0,-7 4-7 0,-8-4-2 15,4-5 0-15,-6 5 0 16,-5-3-32-16,-3-3-8 0,0-3 0 0,7 0-1 16,0-3-27-16,-3-6-6 0,-4 3-1 0,0-7 0 15,-4-3-99-15,1 7-20 0,-4-7-4 0,0-3-1 0</inkml:trace>
  <inkml:trace contextRef="#ctx0" brushRef="#br1" timeOffset="206138.57">12442 17646 1562 0,'0'0'69'0,"0"0"15"0,-7-6-68 0,7 6-16 0,0 0 0 15,0 0 0-15,-3-3 0 0,3-3-12 0,0-4 1 0,3 7 1 16,1-13 33-16,3 7 6 0,-3 0 2 0,3 2 0 15,-4-5 15-15,4 2 3 0,-3-5 1 0,-4 5 0 16,3-5 4-16,-3 5 1 0,-3 1 0 0,3-4 0 16,-7-3-7-16,3 1 0 0,-3 5-1 0,-4-8 0 15,4 2 9-15,-3 6 1 0,-1-2 1 0,1-4 0 16,-4-3-7-16,-1 10-2 0,1 0 0 0,4-7 0 16,-8 7-17-16,4-1-3 0,0 4-1 15,0 3 0-15,-4-4-10 16,4 4-2-16,-4-3-1 0,1 6 0 0,-1 0-15 0,4 6 11 15,-4-6-11-15,1 3 10 0,-4 7-10 0,-1 6-17 0,8-7 4 0,-7 7 1 16,3 2 12-16,-3 1 0 0,0 6 0 0,0 0 10 16,3-3-30-16,-3 3-5 15,4 1-2-15,2-4 0 0,1 3 27 0,4 0 0 0,3-6 0 0,0-1 0 16,3 7 0-16,1-6 0 0,3 0 0 0,3 0 0 0,8-3-9 16,-4-7 9-16,3 10-10 0,4-10 10 15,1 1 0-15,6-1 0 0,0 4 0 0,4-10 0 0,-4 3 0 16,3-3 0-16,5-3 0 0,-1 0 0 0,-3 0 0 15,-1-9 0-15,1 9 0 0,0-10 0 0,-4 4 23 16,-4-3 7-16,1 5 2 0,-4-11 0 0,-3 5-7 0,-1-5-1 16,-3-4 0-16,0 6 0 0,4-12 13 0,-7 6 3 15,-1-9 0-15,1-3 0 0,-4-7-32 0,3 4-8 16,-6-4 0-16,3-6 0 0,0 0 0 0,0 7-12 16,-4-7 4-16,4 0 0 0,0 6 8 0,-3-3 11 15,3-2-3-15,0 5 0 16,-4 3-38-16,4-2-8 0,-3 2-2 0,-1 7 0 15,0 3-12-15,1 3-4 0,-1 0 0 0,4 10 0 16,-3-4-56-16,-1 6-12 0,4 1-3 0,0 9-903 0</inkml:trace>
  <inkml:trace contextRef="#ctx0" brushRef="#br1" timeOffset="206623.15">12873 17292 1670 0,'0'0'148'0,"0"0"-118"0,0 0-30 0,0 0 0 0,0 0 129 0,0 0 20 15,0 0 4-15,0 0 1 16,0 0-205-16,0 0-41 0,10-3-8 0,1-4-1 0,0 7 71 0,3-9 14 15,0 6 4-15,3-3 0 0,1-4 39 0,3 7 8 16,4-9 1-16,-4 8 1 0,-3-5-9 0,3 3-1 16,4-4-1-16,-4 10 0 0,-4-9-11 0,1 9-3 15,-4 0 0-15,-3 0 0 0,-4 0 14 0,0 0 2 16,-7 0 1-16,0 0 0 0,3 6-14 0,-3-6-3 16,0 10-1-16,-3 2 0 0,-8-6-11 0,1 4 0 15,-1 9-10-15,-6-10 10 0,-5 7-20 0,-2 3 3 16,-1-4 0-16,0-2 0 0,-6 2 6 0,-1 4 2 15,0-3 0-15,4-4 0 0,0 4 29 0,3 3 7 16,-3-3 1-16,3-4 0 0,4 4 8 0,-4-7 1 0,7 7 1 16,1-3 0-16,3-4-1 0,0 7 0 0,3-7 0 0,4 0 0 15,3 1-29-15,1-1-8 0,3 1 0 0,3 5 0 16,1-5 0-16,3-1 0 0,0 1 0 0,0-1-8 16,4 7-12-16,3-7-1 0,-4 0-1 0,5 1 0 15,2-4 1-15,-3-3 0 0,4 4 0 0,0 2 0 31,-1-3-88-31,1-3-18 0,-1-3-3 0,5 7-479 0,-5-4-96 0</inkml:trace>
  <inkml:trace contextRef="#ctx0" brushRef="#br1" timeOffset="207055.56">13427 17718 2804 0,'-7'16'62'0,"3"-13"13"0,-3 7 2 0,0 5 1 0,0-5-62 0,0 8-16 0,0-2 0 0,0-3 0 15,0 9 0-15,3-4 0 0,1 1 0 0,3 0-10 16,-4 0 2-16,4-3 0 0,0 9 0 0,0-7 0 16,4-5-4-16,-1 3 0 0,1-1 0 0,3-2 0 15,-4-4-125-15,8-2-26 0,-4-7-5 0,7-7-871 16</inkml:trace>
  <inkml:trace contextRef="#ctx0" brushRef="#br1" timeOffset="207984.84">15663 16103 1670 0,'0'0'74'0,"0"0"15"0,4-9-71 0,-4 6-18 16,0-3 0-16,3-4 0 0,1 4 81 0,-1 3 13 15,-3-7 2-15,0 4 1 16,0-3-165-16,0-1-34 0,0 1-6 0,0 3-2 0,-7-4 71 0,4 1 15 0,-4-1 2 15,-4 1 1-15,4 0 21 0,-3-1 0 16,-5 4 0-16,5 6 0 0,-8-3 28 0,4 3 1 0,-3-7 0 0,-1 14 0 16,0-7 75-16,-3 3 14 0,0 3 3 0,0-3 1 15,0 4-38-15,-4 2-7 0,0 7-1 0,0-4-1 16,4 7-53-16,0 3-10 0,0 0-3 16,3 3 0-16,-3-6-9 0,0 6 0 0,3 3-10 15,1 0 10-15,3 4-12 0,0-4 12 0,3 0-13 0,0 0 5 16,4 4-2-16,4-10 0 0,-1 3 0 0,1-6 0 15,3-4 10-15,3 4 0 0,1-10 0 0,3 7 0 16,3-6 9-16,5-1-9 0,2-6 12 0,4 3-12 16,-3-6 20-16,7 0-2 0,3-6-1 0,0 3 0 15,4-3 0-15,0 3 0 0,-1-4 0 0,-2-2 0 16,-1-1-17-16,-4-2 8 0,-2-4-8 0,-1 7 0 16,0-7 16-16,-3 4-3 0,-4-10-1 0,0 3 0 15,3 0 16-15,-6-6 2 0,3 3 1 0,0-3 0 0,0 0 1 16,-3-3 1-16,3-1 0 0,-3-5 0 0,-4 6-16 15,3-7-3-15,-3 1-1 0,4-4 0 0,-4-3-13 16,0 4 11-16,0 2-11 0,0-2 10 0,-3 2-10 0,-1 1 0 16,1-4 0-16,-1 3 0 0,1-2 31 0,-4 9 1 15,-4-4 0-15,1 4 0 0,-1-6-32 0,-3 2 0 16,0-2 0-16,0-1 0 16,-4 7-19-16,4 3-9 0,0 0-3 0,-3-3 0 15,-1 2-27-15,1 8-6 0,-1-1 0 0,0 9-1 16,-3-5-117-16,4 5-23 0,-4 10-5 0</inkml:trace>
  <inkml:trace contextRef="#ctx0" brushRef="#br1" timeOffset="208842.96">16069 15887 1555 0,'0'0'138'0,"0"0"-110"0,0 0-28 0,0 0 0 15,0 0 124-15,0 0 20 0,7 3 4 0,-7-3 1 16,11 0-121-16,-1 0-28 0,-3 6 0 0,4-6 0 16,-1 4 0-16,5-4 0 0,-1 0 0 0,3-4 0 15,-3 4 14-15,8-6 2 0,2 3 0 0,5-3 0 0,2 3 12 0,-6-4 2 16,0 4 1-16,-1-3 0 0,5 3-15 0,-5-3-2 15,1 6-1-15,-4 0 0 0,0 0-13 0,-7 6 0 16,1-3 0-16,-1-3-10 0,-4 6 2 0,-3-3 0 16,0 4 0-16,0 2 0 0,-7-9 0 0,0 3 0 15,0 7 0-15,-3-1 0 0,-1 4 8 0,-3-4 0 16,-3 0 0-16,-4 1 0 0,-1-1 0 0,-2 1 0 16,-1-1 0-16,-6 0 0 0,2 7 0 0,-2-3 0 15,-8 2 0-15,4 4 0 0,-4 0 0 0,0-3 0 16,-3 2 0-16,3 1 8 0,4 0-8 0,0 6 0 15,-1-9 0-15,8 3 0 0,-3-1 11 0,6 1 1 16,-3-3 0-16,3 3 0 0,4 0 5 0,3-10 2 16,4 7 0-16,0-7 0 0,4 7 14 15,3-7 3-15,0-9 1 0,7 10 0 0,0-7-37 16,4 3 0-16,3 3 0 0,0-9 0 16,0 10-21-16,4-4-9 0,-4-3-2 0,3-3 0 15,1 0-116-15,3 6-24 0,0-2-5 0</inkml:trace>
  <inkml:trace contextRef="#ctx0" brushRef="#br1" timeOffset="209474.57">16651 16191 1785 0,'0'0'159'15,"0"0"-127"-15,-3 10-32 0,-1-1 0 0,1 7 100 0,-1-4 15 16,0 13 2-16,1 0 1 0,-4 4-101 0,3 5-17 16,1-6-9-16,-4 7 1 0,3-1 8 0,4-5-12 15,-3-1 12-15,3 0-12 0,0-3-9 0,0 0-3 16,3-6 0-16,1 6 0 16,-1-12-37-16,-3 5-8 0,4 4-2 0,-4-9 0 15,0 3-140-15,0 2-28 0,-7 8-5 0,0-8-2 0</inkml:trace>
  <inkml:trace contextRef="#ctx0" brushRef="#br1" timeOffset="209867.33">14887 16862 2127 0,'-10'0'47'0,"-1"-3"9"0,-3 3 3 0,3-6 1 0,1 6-48 0,6-3-12 0,4 3 0 0,0 0 0 16,7-7-17-16,7-2-6 0,4 3-1 0,3-4 0 15,4 10 56-15,3-3 12 0,4-3 1 0,0 6 1 16,6 0 16-16,8 0 3 0,4 0 1 0,3 6 0 15,7-3-24-15,-4-3-5 0,4 7-1 0,0-7 0 16,-4 3 4-16,8 3 0 0,6 3 0 0,-2-2 0 0,-1-4-13 16,-4 6-3-16,4 1 0 0,-7-1 0 15,0 0 13-15,-4 4 3 0,4-10 0 0,0 7 0 16,4-4-40-16,-4-3 0 0,3-3 0 0,-3 6 0 16,0-6-23-16,-3-6-5 0,-8 6-2 15,11-9 0-15,0 5-86 0,4-11-18 0,-4 5-3 16,0-5-1-16,-4 2-90 0,-3-3-17 15,42-18-4-15,-28 15-1 0</inkml:trace>
  <inkml:trace contextRef="#ctx0" brushRef="#br1" timeOffset="210491.63">15579 17662 403 0,'0'0'36'0,"0"0"-36"16,0 0 0-16,0 0 0 0,0 0 368 0,-4-10 68 16,1-2 12-16,3 9 4 0,-4-3-340 0,1-4-68 15,-1 1-14-15,1-1-2 0,-1 1 15 0,0-7 3 16,1 7 1-16,-4-4 0 0,3-2-36 16,1 5-11-16,-4-5 0 0,0 5 0 0,0 1 0 0,0-1 0 15,-4 1 0-15,-3 9-9 0,0-6 9 0,-7 6 0 16,-1 6 0-16,-6 3 0 0,4 7 0 0,-8-3 0 15,-7 8 0-15,4 1 0 0,-1 4-11 0,5 2 0 16,-1-3 0-16,4 3 0 0,3 0 21 0,0-3 4 16,8-6 1-16,3 6 0 0,-1-6 0 0,5 6 0 15,6-6 0-15,1 0 0 0,-1-10-15 0,8 7 0 16,3-7 8-16,-4 1-8 0,8-1 0 0,0-9 0 16,3 0 0-16,0 0 0 0,3-3 13 0,1-3-3 0,0-10-1 15,6 7 0-15,1-10 27 0,0 0 4 0,-8 3 2 16,5-6 0-16,-1-3 10 0,3 6 3 0,-2-6 0 0,-1-3 0 15,0 3-25-15,-3-9-5 0,3 5-1 0,-4 1 0 16,-2-6 12-16,-1-1 3 0,0-3 0 16,-4 4 0-16,-3-1-27 0,0 7-12 0,0 0 10 15,-3 3-10-15,0 0 0 0,-4 6-8 0,0 0-1 0,0 0 0 16,0 4-11-16,-4 2-3 0,0-2 0 0,-3 5 0 31,0 1-17-31,4-1-3 0,-4 1-1 0,0 3 0 0,-4-4-36 16,4 1-8-16,4 3-2 0,-4 2 0 0,3-2-114 0,-3-3-22 15,7 9-5-15,0 0-601 0</inkml:trace>
  <inkml:trace contextRef="#ctx0" brushRef="#br1" timeOffset="211033.03">15709 17398 2512 0,'0'0'56'0,"0"0"11"0,0 0 2 0,11 7 1 0,-1 2-56 0,1-3-14 16,7 4 0-16,-1-7 0 16,-3 6-19-16,0 1-6 0,4 5-2 0,-4 1 0 0,-3-3 11 0,-1 2 1 15,-3-2 1-15,0 12 0 0,-7-6 6 0,0 6 8 0,-7 3-13 0,4-3 5 16,-4 10 39-16,-4-7 8 16,-6 0 1-16,3 4 1 0,-4-11 19 0,0 5 3 15,1 2 1-15,2-9 0 0,1-4 0 0,4 4 0 0,3-10 0 16,7 7 0-16,0-16-36 0,0 0-8 0,0 0 0 0,7 3-1 15,3-6-19-15,8-3 0 0,3-7 8 0,4-2-8 16,3-1 0-16,0 3-12 0,1-12 1 16,2 7 1-16,1 2-1 0,-4-3 0 15,-3 0 0-15,0 4 0 16,-4-4-17-16,-4 9-3 0,-2 1-1 0,-1 0 0 0,-4 2 32 0,-3 7 0 0,4 0 0 0,-11 0 0 16,3 7 0-16,4-4 0 0,-3 9 0 0,3 1 0 15,0-4 20-15,0 1 9 0,4-1 3 0,-4 4 0 16,3-1-15-16,1-3-2 0,3 1-1 0,0-1 0 15,4-2-4-15,-4-4-1 0,0 3 0 0,0-6 0 16,-3 9-1-16,3-9-8 0,-4 0 12 0,1 0-4 16,0 0 20-16,-4 0 4 0,3 0 1 0,-3-3 0 15,-7 3-17-15,0 0-3 0,4-6-1 0,3 6 0 16,0-6 10-16,4 3 2 0,-4 3 0 0,0-7 0 16,3 7 4-16,4-3 0 0,-3-3 1 0,3-4 0 0,0 1-18 15,0 6-11-15,0-13 12 0,0 7-12 0,1-1 12 0,-1-8-12 16,0-4 12-16,-4 3-12 0,5-9 0 0,-1-7 0 15,0 7 0-15,0-10-12 16,-4-2-80-16,1-8-16 0,3 5-4 0,-3-1 0 16,-4 0-72-16,0 6-16 0,0 10-2 0,-4 3-941 0</inkml:trace>
  <inkml:trace contextRef="#ctx0" brushRef="#br1" timeOffset="211331.77">16997 17853 2329 0,'-11'16'103'16,"1"-7"21"-16,-1 1-99 0,-3-1-25 0,-7 10 0 0,3 0 0 0,1 6 73 0,-1 0 10 16,0 0 1-16,1 6 1 0,6-6 2 0,-3 4 0 15,3 2 0-15,1-9 0 0,3 9-55 0,0-2-10 16,7-4-2-16,-4-3-1 16,8-4-56-16,3-2-11 0,7 0-3 0</inkml:trace>
  <inkml:trace contextRef="#ctx0" brushRef="#br2" timeOffset="-196958.33">10633 12303 1324 0,'-7'-3'118'16,"3"-4"-94"-16,1-2-24 0,-1 9 0 16,1-9 157-16,-1-1 27 0,1 4 6 0,3-3 1 15,7-1-164-15,-11 1-27 0,-3-1-17 0,3 1 2 0,4-1 3 16,-7 1 1-16,-3 3 0 0,-1-4 0 0,-6 7 11 15,6-3 0-15,0 3 0 0,-6-3 0 0,-11 6 0 0,3 0 0 16,7 0 8-16,-3 0-8 0,-11 0 18 0,1 0-1 16,2 0 0-16,-2 0 0 0,-1 0 19 0,-3 0 3 15,3 0 1-15,0-4 0 0,-3-2 8 0,0 0 1 16,-4 3 1-16,-4 3 0 0,5-7-23 0,-5 7-5 16,1-9-1-16,0 6 0 0,-1-3-21 0,-3 6 8 15,4-3-8-15,-4-4 0 0,-7 7 0 0,0 0 0 16,-7 0 0-16,-3 7 0 0,-4-4 0 0,-4 3 0 15,-3-3-9-15,0 3 9 0,-3-3 0 0,-5 4 0 16,1 2 0-16,0 1 0 0,3-1 0 0,1 0 0 0,6 1 0 16,-3-4 0-16,4-3 19 0,-4 3 1 15,14-2 1-15,0 2 0 0,7 0 8 0,3-3 2 0,1-3 0 16,3 0 0-16,4-3 5 0,-4 3 2 0,-3-6 0 16,6 6 0-16,-3 0-38 0,4 0 0 0,-11 0 0 15,7 0-12-15,0 6 12 0,0-3 0 0,4-3 0 0,-4 10 0 16,4-10 8-16,-4 0-8 0,0 0 8 15,4 0-8-15,-4 0 0 0,7 0 0 0,-10 0 0 16,7 0-12-16,-1 0 12 0,8 0 0 0,0 0 0 0,-8-3 8 16,8-4-8-16,0 4 11 0,3-3-11 0,-3 0 12 15,-4 2 9-15,4-2 3 0,-1 3 0 0,5-3 0 16,2 6-6-16,-2-3-1 0,2 3 0 0,5 0 0 16,-1 0-5-16,4 0 0 0,-4 3-1 0,0-3 0 15,1 6-11-15,3-3 0 0,-1 3 0 0,5 4 0 16,-1-10 0-16,1 9 0 0,-1-2 0 0,0-4 0 0,-3 3 0 15,7-3 0-15,-7-3 0 0,3 0 0 0,1 0 8 16,-1 0-8-16,0 0 0 0,1-3 8 0,-1-3 0 16,4 6 0-16,-4-3 0 0,8-4 0 0,-1 4 14 15,-3-3 2-15,3 0 1 0,-3 2 0 0,4 4-9 0,3-6-1 16,3 6-1-16,-10 0 0 0,7 0-14 0,3 6 0 16,-6-2 8-16,3 2-8 0,0 3 0 0,0 7 0 15,3-13 0-15,-3 13 0 0,0-1 0 16,7-2-8-16,-7 3 8 0,3-4 0 0,4 4 0 0,-7 3 0 15,0 0 0-15,7-4 0 0,-3 1 0 0,3-4-8 16,0 7 8-16,0 3 0 0,0-3 0 0,0 0 0 16,3 6 0-16,-3-3 0 0,4 12 0 0,-4-5 0 15,3 11 0-15,-3-2 0 0,0 6-8 0,0 0 8 16,0 3 0-16,0 3 0 0,0-3 0 0,0 6 0 0,0 1 0 16,7-1 0-16,-7-6 0 0,4 6 0 0,-4 1 0 15,7-1 0-15,-7 0 0 0,4-9 0 0,-1 0 0 0,4 0 0 16,-7 0 0-16,4-7 0 0,3 7 0 0,-7-6 0 15,0-4 0-15,0 4 0 0,3-7 0 0,1 1 0 16,-4 2 0-16,3-9 0 0,1 4 0 0,-1-1 0 16,4 3 0-16,-7-9 0 0,0 3 0 0,4 0 0 15,-4-3 0-15,7 3 0 0,-14 0 0 0,7 1 0 16,7-5 0-16,-7 11 8 0,0-10-8 0,-7 3 0 16,3 0 0-16,4-3 0 0,0 3 0 0,0-6 0 15,0 6 0-15,0-6 0 0,0 0 0 0,4 6 0 16,-4-7 0-16,7 1 0 0,-7 6 0 0,3-6 0 15,8-3 0-15,-11 3 8 0,0-4-8 0,4-2 0 0,3 3 0 16,-4 2 0-16,-3-2 0 0,0-3 0 16,0 2 0-16,0 4 0 0,0 0 0 0,0 0 0 15,-3 3 0-15,-4 0 0 0,7-7 0 0,0 10 0 0,-4-6 0 16,4 0 0-16,-7 0 0 0,3 0 0 0,1 3 0 16,3-10 0-16,-7 7 0 0,7-3 0 0,0-1 8 0,0-2-8 15,0-4 0-15,0 7 0 0,0-7 0 0,0 1 8 16,7-1-8-16,-7 1 0 0,0-1 0 0,3-3 0 15,1 4 8-15,3-1-8 0,-7 0 0 0,4 1 0 16,3-1 0-16,-4 1 0 0,1-1 0 0,-4 7 0 16,0-7 0-16,0 7 0 0,3-4 0 0,-3 4 0 15,4-7 0-15,-4 7 0 0,3-3 0 0,-3-4 0 0,0-3 0 16,-3 4 0-16,3-1 0 0,0 1 8 0,0-10-8 16,0 6 0-16,0-6 8 0,-4 3-8 0,4-3 0 15,0 0 9-15,0 0-9 0,4 9 8 0,-4-9-8 0,0 0 8 16,0 0-8-16,10 7 0 0,-10-4 0 0,0-3 8 15,0 0-8-15,11 6 0 0,-11-6 0 0,0 10 0 16,0-10 0-16,3 9 0 0,-3 0 0 0,0-9 0 16,4 7 0-16,3 2 0 0,-7-9 0 0,0 3 0 15,0-3 0-15,0 0 0 0,11 6 0 0,-11-6 0 16,7 7 8-16,3-4-8 0,8-3 8 0,-4 0-8 16,-3 0 8-16,6 0-8 0,1 0 8 0,7 0-8 15,-8-3 0-15,4 3 8 0,1-7-8 0,2 7 0 16,-6 0 0-16,7 0 8 0,-4 0-8 0,3 0 0 15,1 0 0-15,0 0 0 0,3 0 0 0,0 0 0 0,0 0 0 16,1 0 0-16,2 0 0 0,5 0 0 0,-5-6 0 16,5 6 0-16,-1-3 0 0,-3 3 0 0,0 0 0 15,3 0 0-15,0 0 0 0,4 3 0 0,0 3-8 0,7-6 8 16,-4 7 0-16,7-4 0 0,-3 3 0 0,4-3 0 16,-1 4 0-16,0-4 0 0,1-3 0 0,-1 6 0 15,4-6 0-15,3-6 0 0,-3 6 0 16,0 0 0-16,4-10 0 0,-1 7 0 0,1-6 0 0,-1-4 0 15,-3 1 0-15,0-4 0 0,7 7 0 0,-7-7 0 16,0 6 0-16,7-2 0 0,0 2 0 0,0-5 0 16,-7 5 0-16,-1 4 0 0,1 3 0 0,-7-3 0 15,4 6 0-15,-1-3 0 0,0 3 0 0,4 3 0 16,0-3 0-16,0 0 0 0,-3 6 0 0,-5 3 0 16,5-9 0-16,-8 10 0 0,0-10-8 0,1 9 8 15,3-9 0-15,0 0 0 0,3 0 0 0,0 0 0 0,1-3 0 0,-4-3 0 16,3 6 0-16,-3-3 0 0,0-4 0 0,0-2 8 15,3 3-8-15,0 3 0 0,1-4 0 0,3 4 0 16,0 3 0-16,-4-6 0 0,0 6 0 0,-3 0 0 16,-4 6 0-16,1-6 0 0,-4 3 0 0,-4 4 8 15,4 2-8-15,0 0 0 0,-1 1-12 0,1-1 12 16,-11 7-9-16,8-4 9 0,9-5 0 0,-2 8 0 16,-8-2 0-16,4-4 0 0,0 1 0 0,-4-4 0 15,0 3 0-15,-7-2 0 0,4-4 0 0,0-3 0 16,3 9 0-16,-3-9 0 0,-7 0 0 0,3 0 0 0,4 0 0 15,-4 0 0-15,-7 0 0 0,0 0 0 0,0 0 8 16,-3-3-8-16,10 3 0 0,-7 0 0 0,-3 0 0 0,0 0 8 16,3 3-8-16,0-3 0 15,-3 7 0-15,-1-4 0 0,1-3 0 0,0 0 0 0,-1 0 0 16,-3 0 0-16,0 0 0 0,4 0 9 0,-4 0-9 16,4 0 0-16,-4 0 0 0,0 0 0 0,4-3 0 0,-1 3 0 15,-3-7 0-15,1 4 0 0,-5-6 0 0,1 2 0 16,6 1 0-16,-6 3 0 0,-4-6 0 0,0-1 10 15,7 1-10-15,-7-1 10 0,0-2-2 0,0 2-8 16,-3-2 12-16,-1-4-4 0,8 4 5 0,-7-10 1 16,-4 3 0-16,3 0 0 0,8-6-14 0,-8 3 11 15,-3-9-11-15,-3-1 10 0,-1-8-10 0,8 2 0 16,-1-6 0-16,-3 0 8 0,-7-3-8 0,4-3 0 0,6-3 0 16,-3 6 0-16,-3-7 0 0,3 1 0 0,3 0 0 15,1-1 0-15,-1 1 16 0,-3 0 2 0,0-1 0 16,4 1 0-16,3 0-18 0,-4 6-17 0,-6-3 3 15,3 3 1-15,3-7 13 0,-3 10 0 0,-7-9 0 0,0 6 0 16,0-3-8-16,4-7 8 0,-4 4 0 0,-1 0-9 16,-9-1-2-16,10 1 0 0,0 0 0 0,0-4 0 15,-4-2 2-15,0 6 0 0,4-4 0 0,0 4 0 16,0-1 9-16,0 4 0 0,-3-3 8 0,3 6-8 16,3 0 12-16,1-3-3 0,-4 6 0 0,-1 0 0 15,5 6-1-15,-1-6 0 0,-3 10 0 0,0-4 0 16,4 10 9-16,-1 0 2 0,1-4 0 0,-1 11 0 15,-6-5-19-15,6 1-19 0,4 7 4 0,0-1 1 16,-3 3 14-16,-5-3 0 0,5 4 0 0,3-4-9 0,0 0 9 16,-7 3 0-16,3 4-9 0,-3-4 9 0,4-3 0 15,-4 4 0-15,-4-4-9 0,4 0 9 0,-3 3 0 16,-5 4-8-16,5-4 8 0,-4 7 0 0,-7-7-13 16,6 6 4-16,1-2 1 0,-3 6 0 0,-8-4 8 15,7 1 11-15,1 3-3 0,-1 2 0 0,0 4-8 16,-3 4 0-16,7 2 0 0,0-6 0 0,0 9 0 0,-4-2 0 15,-6-4 0-15,2 6 0 0,1-3 0 0,-3 4 0 16,-8-7-9-16,4 9 9 0,-1-2 0 0,-6-1-8 16,3 4 8-16,-14-4 0 15,-6 7-176-15,-8 3-29 0</inkml:trace>
  <inkml:trace contextRef="#ctx0" brushRef="#br2" timeOffset="-193709.16">6152 15486 846 0,'22'-16'37'0,"-12"7"8"0,4-1-36 0,0 1-9 16,1-7 0-16,-1 7 0 0,-4-1 105 0,1-2 19 15,-1-1 4-15,1 4 1 0,-7-1-11 0,3 7-2 16,-4-3-1-16,-3 6 0 0,0 0-17 0,0 0-3 16,0 0-1-16,0 0 0 0,-3-3-32 0,3 3-6 15,0 0-2-15,0 0 0 0,0 0-29 0,0 0-5 16,0 0-2-16,0 0 0 0,0 0 22 0,0 0 5 16,0 0 1-16,0 0 0 0,0 0-18 0,0 0-3 15,0 0-1-15,0 0 0 0,0 0 16 0,0 0 2 16,0 0 1-16,0 0 0 0,0 0-4 0,0 0-1 15,0 0 0-15,0 0 0 0,-7 3-22 0,3 3-5 16,-3 7-1-16,3 2 0 0,-3 4-10 0,4 6 0 0,-1 4 0 0,4 5 0 16,-7 4 0-16,7 6 0 0,-3-1 0 0,3 11-11 15,0 2 11-15,3 4-8 0,-3 3 8 0,7-1-8 16,-3-2 8-16,-1-4 0 0,4 7 0 0,4 0 0 16,-7-1 0-16,3-2 0 0,-7 3-9 0,7-7 9 15,-4 7 0-15,1-4 0 0,-4-5 0 0,0 2 0 16,0 4-11-16,0-4 3 0,-4-2 0 0,4 5 0 15,0-6 20-15,-3 4 5 0,3-4 1 0,0 1 0 16,-4-1-2-16,4 0 0 0,0 4 0 0,0 2 0 16,4-6-16-16,-1 1 0 0,-3 2 0 0,4-2 0 15,-1-4 0-15,4-3 0 0,-7-3 0 0,0-7 0 16,4 4 12-16,-1-3-2 0,1-10 0 0,-4 6 0 16,3 1-2-16,-3-7 0 0,0-9 0 0,-3 6 0 15,3-6-8-15,0 0 0 0,0-10 0 0,-4 7 0 16,1-1 0-16,-1-2 13 0,4-4-3 0,0 7-1 0,-7-7 3 15,4 1 0-15,3-1 0 0,-4 1 0 0,4-1-3 16,-3-3 0-16,3 4 0 0,-4-1 0 0,4 1-9 0,0-4 0 16,0-6 0-16,4 9 8 0,-1-6-8 0,-3-3 0 15,0 0 9-15,0 0-9 0,0 0 10 0,4 7-2 16,-4-7-8-16,0 0 12 0,0 0 7 0,0 0 1 16,0 0 0-16,0 0 0 0,0 0-20 0,10 9 8 15,-10-3-8-15,7-3 0 0,-3 7 0 0,3-10 0 16,0 9 0-16,-4-2 0 0,5-4 0 0,-8 3 0 15,7 3 0-15,-4-2 0 0,4-4 0 0,0 3 0 0,-7-6 0 16,11 3 0-16,-4-3 0 0,3 6 0 0,-2-2 0 16,2-4 0-16,4 0 0 0,-7 0 0 0,4 0 0 15,6 0 0-15,-6-4 8 0,3 4-8 0,4 0 0 16,7 0 0-16,-1 0 0 0,4 0 0 0,8 0 0 16,-1 0 0-16,7-6 0 0,1 6 0 0,-1-3 0 15,4-3 0-15,0 6 12 0,0 0-12 0,3-3 12 0,11 3-12 16,-11 0 0-16,11 0 0 0,0-7 0 0,-7 14-12 15,0-4 12-15,4-3 0 0,-1 6 12 0,4-3-12 16,0-3 0-16,3 0 0 0,4 0 0 0,-3 0-12 16,3 0 12-16,-7 0 0 0,0-9 9 0,3 9-9 15,4-10 0-15,4 4 0 0,0 3 0 0,-1-3-10 16,-3 3 10-16,4-4 8 0,-11-2-8 0,7 6 11 16,-4-4-11-16,11 4 0 0,-3-3-12 0,-4 6 12 15,0 0 0-15,-7 0 0 0,-4 0 0 0,4 6 8 0,-3-3-8 16,-1 4-11-16,1-4 3 0,-1 6 0 0,4 1 8 15,-7-4 0-15,-4 3 0 0,-3-2 0 0,4 5 0 16,-8-6 0-16,0-2 0 0,4 5 0 0,4-3 0 16,2-3 0-16,1-3 0 0,4 7 0 0,-8-7 0 15,1 0 0-15,-5 0 0 0,5 0 0 0,-4 0 0 16,0-7 0-16,-1 7 0 0,-2 0 0 0,-1-9 0 0,4 9 0 16,0-3 0-16,-7-3 0 0,-8 6 0 0,1 0 12 15,3 0-4-15,-3 0 0 0,-4 0-8 0,-3 6 0 16,0-3 0-16,-1-3 0 0,1 6 0 0,-4-3-10 15,-3 4 10-15,3-7-13 0,-3 3 13 0,3 3 0 16,-7-6 0-16,0 6 0 0,0-3 0 0,4-3 0 16,-8 0 9-16,-2 7-9 0,-8-7 0 0,10-7 0 0,4 7 0 15,-3-3 0-15,-11-3 0 0,7-3 0 0,3-1 0 16,1-5 9-16,-4 5 3 0,0-9 0 0,4 1 0 0,3-8 0 16,3 1 0-16,-2 3 1 0,-8-12 0 0,3 9 0 15,8-10-3-15,-1 7-1 0,-6 0 0 0,3 0 0 16,0-7-9-16,4 1 0 0,-4 9 0 0,0-4 0 15,0-5 0-15,0 6 0 0,4 3 0 0,-4-4 0 16,-3 4 0-16,-1-3 0 0,4-6 0 0,1 2 0 16,-1-2 0-16,-4-1 0 0,1 1 0 0,-1-10 0 15,1 6 0-15,-4 1 0 0,0-4 0 0,-3-3 0 16,3 6 0-16,0-6 0 0,-4 0 8 0,1-9-8 16,3 6 0-16,0-6 0 0,0-4 0 0,4 4 8 15,-8-7-8-15,8 7 0 0,6 0 0 0,1 0 0 16,-8-4 0-16,5 4 8 0,2-7-8 0,4 13 8 0,1-3-8 15,-1 3-11-15,-7 3 3 0,3 0 0 0,5 7 8 16,-8 2 0-16,0 1 0 0,-4-1 0 0,-2 7 0 0,-1-7 0 16,-4 13 0-16,-3-9 0 0,0 3 0 0,0 0 0 15,0 2 0-15,-7-2 0 0,4 3 0 0,-5-3-8 16,8 3 8-16,-3-3-8 0,-4-1 8 0,3 4 9 16,4-3-1-16,0 3-8 0,-3-3 0 0,3 9 0 15,0-6-15-15,3 0 5 0,4 3 10 0,-3-3 0 16,-4 9 0-16,0-3 0 0,3 0 0 0,1 10 0 15,-4-7-9-15,0 7 9 0,-4 6 0 0,4 3 0 16,4-6 0-16,-4 6 0 0,-7 0-13 0,7 0 1 0,0 0 1 16,0 0 0-16,-4 0 11 0,-3 9-10 0,4-3 10 0,3-6-10 15,0 0 10-15,-4 3 0 0,-6 4 0 0,3-4-8 16,7-3 8-16,0 0 0 0,-11 0 0 16,4 0 8-16,0-3-8 0,3 3 0 0,1-7 8 15,-4 7-8-15,-4 0 0 0,4-3 8 0,7 3-8 0,-7-6 0 16,-3 6 0-16,3 0 0 0,7 0 0 0,0 0 8 15,0 0-8-15,-8 0 0 0,-2-3 0 0,10 3 0 16,0 0 0-16,0 0 0 0,-14-6 0 0,0 6 0 16,3-4 0-16,0-2 0 0,-6 6 0 0,-1 0 0 15,1-6 0-15,-1 3-15 0,-3 3 4 0,0-7 1 16,-4 7 10-16,0-3 12 0,1-3-2 0,-5 3-1 16,-2-3-9-16,-5-4 0 0,1 1 0 0,7 6 0 15,3-4 0-15,-7 1 0 0,-6 3 0 0,6-3 0 16,4 3 0-16,-4-4-14 0,0 4 5 0,0-3 1 0,1 6 8 0,-1-3 9 15,0-3-1-15,-3 2-8 0,-4-2 0 16,0 0 0-16,0 3 0 0,-3-4 0 0,-7 7-8 16,-1-3 8-16,4 3 0 0,1-6-9 0,-1 6 9 0,0 0 0 15,0 0 0-15,4 0 0 0,-4-3 0 0,-4 3-13 16,4-6 3-16,-3 6 1 0,-4 0 9 0,7-3-12 16,0-4 12-16,4 7-12 0,-4-9 12 0,7-1-12 15,-3 4 12-15,3 3-12 0,-3-3 12 0,0-4-8 16,-1 7 8-16,-3-3-8 0,1-3 8 0,-1-1 0 15,-4 4 0-15,4 3 0 0,1-4 0 0,-1 7 0 16,-4-3 0-16,1-3 0 0,-4 6 0 0,0 0 0 16,0 6 0-16,-3-3 0 0,-1-3 0 0,1 7 0 15,7-7-9-15,-4 3 9 0,0 3-11 0,3 0 3 0,-3-2 0 0,-3 2 0 32,-4-3-19-32,4-3-3 0,-1 6-1 0,4-3 0 0,0 4 31 15,4-7 0-15,-11 3 0 0,0 3 0 0,0-6-11 0,-7 3 11 0,3-3-12 0,-3 6 12 16,0-6 0-16,0 10 0 0,0-10 0 0,0 6 0 15,0-3 0-15,0-3-8 0,-3 0 8 0,3 7 0 16,3-4 0-16,1 3-8 0,-4-6 8 0,3 3 0 31,1-3-152-31,-4 9-24 0,-4-2-5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2:33:30.49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15821 4028 24767 0,'0'0'1088'0,"0"0"240"0,0 0-1072 0,0 0-256 0,0 0 0 0,0 0 0 16,0 0 704-16,0 0 64 0,0 0 32 0,0 0 0 0,0 0-624 0,0 0-176 15,0 0 0-15,0 0 0 0,0 0 0 0,0 0 128 16,0 0-128-16,0 0 0 15,0 0 128-15,0 0-128 0,0 0 128 0,0 0-128 0,0 0 224 0,0 0-32 16,-6 1 0-16,1 2 0 0,-1 1 448 0,-1 1 64 16,1 1 32-16,-2 2 0 0,-1 1 224 0,0-2 32 15,-10 12 16-15,2 2 0 0,0 0-176 0,0 4-48 16,1 0 0-16,-3 5 0 0,-2 1-224 0,1 1-48 16,-3 2-16-16,1 3 0 0,-1-6-208 0,1-1-32 15,-1-5-16-15,0-2 0 0,-1-3-112 0,1-2 0 16,0 0-128-16,2 1 192 0,0-1-192 0,0-1 128 15,4-1-128-15,0-2 0 0,0 0 0 0,3-1 128 16,1 0-128-16,1 0 0 0,2-4-160 0,0 1-80 16,3-4-16-16,7-6 0 15,0 0-640-15,0 0-144 0,-7-1-32 0,7 1-10192 0,-4-8-2048 0</inkml:trace>
  <inkml:trace contextRef="#ctx0" brushRef="#br0" timeOffset="1">15260 4092 29663 0,'0'0'1312'0,"0"0"272"0,0 0-1264 0,0 0-320 0,0 0 0 0,10 6 0 0,2 3 768 0,-3 0 80 15,-1 1 32-15,-1 0 0 0,0 0-32 0,0 3 0 16,0 0 0-16,0 2 0 0,0 3-272 0,1 0-48 16,-1 1-16-16,4-1 0 0,-1 3-96 0,1 1-32 15,2-1 0-15,0 1 0 0,1 0-192 0,1 2-32 16,-1-1-16-16,3 0 0 0,-2-2-144 0,0 0 0 16,-2-3 0-16,0-1 128 0,0 3-128 0,-1-4 0 15,-3-2 144-15,0 2-144 0,0-1 0 0,0 1 144 16,-1-1-144-16,1 0 0 0,-2-2 128 0,-1 0-128 15,2 0 0-15,0 1 0 16,0-2-320-16,-8-12-192 0,10 9-16 0,0-1-16 16,1-2-3168-16,-11-6-624 0,16-6-128 0,-2 2-16 0</inkml:trace>
  <inkml:trace contextRef="#ctx0" brushRef="#br0" timeOffset="2">16083 4471 28847 0,'0'0'1280'0,"-6"-3"256"0,6 3-1216 0,0 0-320 15,0 0 0-15,0 0 0 0,0 0 608 0,8-6 64 0,0-1 16 0,-8 7 0 16,9-5-288-16,0 1-48 0,0 2-16 0,1-1 0 16,-1-1-48-16,1 2-16 0,1-1 0 0,0 0 0 15,2 1-32-15,0 0-16 0,2-2 0 0,0 2 0 16,1-1-32-16,2 1 0 0,2-1 0 0,2 0 0 15,1 0-64-15,4 0-128 0,1-2 176 0,5 3-176 16,2-3 256-16,0 4-64 0,0-3-16 0,1 3 0 16,-3-1 128-16,0 2 16 0,-3 0 16 0,-1 0 0 15,-2-2 96-15,-1 0 16 0,0 1 0 0,2 0 0 16,-1 0-16-16,2-1 0 0,1 1 0 0,1 2 0 16,2 1-432-16,-2 0 0 0,1-1 0 0,2 3 0 15,-4-4 0-15,-1 3 0 0,-2 1 128 0,-2-4-128 16,-1 0 0-16,-2 0 0 0,-3 0 0 0,0 0 0 15,-1 0 0-15,-2 0 0 0,-3 0 0 0,-2 1 0 0,1-1 128 0,0 2-128 16,-2-2 0-16,3 0 128 0,-1-2-128 0,-2 1 0 16,1 1 144-16,-1-4-144 0,-10 4 0 0,12-3 144 15,-3-3-144-15,-9 6 0 0,9-7 192 0,-2 1-64 16,-2-1 0-16,-1-1-128 0,-2-1 256 0,0 2-48 16,-2-1-16-16,0 0 0 0,-2-1 16 0,0-2 0 15,-1 2 0-15,-1 1 0 0,0-2-16 0,-1 1-16 16,0-3 0-16,-1 3 0 0,-1 0-176 0,-1-2 192 15,-1 1-192-15,0 1 192 0,0 0-192 0,1 2 0 16,-1 2 144-16,1-2-144 0,-1 4 0 0,1-1 144 16,0 2-144-16,0 0 0 0,1 0 128 0,7 2-128 15,-11 0 0-15,11 0 0 0,-9 0 0 0,9 0 0 16,0 0 0-16,0 0 0 0,-9 2 0 0,9-2 0 0,0 0 0 0,0 0 0 16,0 0 0-16,0 0 0 0,0 0 0 0,0 0 0 15,0 0 0-15,0 0-144 0,0 0 144 0,0 0 0 16,0 0-256-16,12 6 48 0,-2-1 0 0,1 2 0 15,-1-2-16-15,0 2 0 0,1-2 0 0,1 1 0 16,-1 1 224-16,2 1-192 0,-1-2 192 0,1 2-192 16,0 0 192-16,1 0 0 0,-1 1 0 0,1-1-144 15,-1 1 144-15,-2-3 0 0,0 2 0 0,-2 1 0 16,-1-2 0-16,-1 1 0 0,-1-1 0 0,-2 3 0 16,-2-1 0-16,0 2 144 0,-2 0-16 0,0-1-128 15,0 3 0-15,-3-2 0 0,-1-1 0 0,-1 2 0 16,0 1 0-16,-2-1 0 0,1-2 128 0,-2 2-128 0,0-3 192 15,-1 1-192-15,0 1 192 0,-2-2-192 0,1-1 192 0,-1 2-64 16,1 1 0-16,0 0-128 0,-1-1 176 0,2 0-176 16,-1 0 160-16,2 1-160 0,0-1 0 0,1 1 0 15,1 0 0-15,1-3-160 16,5-8-480-16,-6 12-80 0,2-3-32 0,4-9 0 16,0 0-2768-16,0 0-544 0</inkml:trace>
  <inkml:trace contextRef="#ctx0" brushRef="#br0" timeOffset="3">19072 3957 22623 0,'0'0'1008'0,"0"0"208"0,0 0-976 0,7-5-240 16,-7 5 0-16,0 0 0 0,6-6 1136 0,-6 6 176 15,4-9 32-15,-4 9 16 0,3-10-640 0,-2 3-128 16,-1 7-16-16,-1-8-16 0,-1-3-336 0,1 2-64 16,0-1-16-16,-2-2 0 0,1 0 112 0,-1 2 32 0,-1-2 0 0,0 0 0 15,0 1 96-15,-1 0 0 0,-2-1 16 0,1 3 0 16,-3-1 64-16,0 2 16 0,-3 0 0 0,2 0 0 15,-4 2-32-15,1 1 0 0,0 0 0 0,0 3 0 16,-1 2-240-16,0 0-48 0,-2 3-16 0,-1-1 0 16,0 1-144-16,0 1 0 0,0 0 0 0,0 1 0 15,2 2 0-15,-1 2 0 0,0 1 0 0,2 3 128 16,1 0 48-16,0-1 0 0,1 2 0 0,0 3 0 16,-1 2 80-16,2 1 32 0,-2 0 0 0,0 1 0 15,0-4-32-15,0 2 0 0,0 2 0 0,-1 3 0 16,1 2 0-16,2 1 0 0,-1 2 0 0,2 5 0 15,0 7-64-15,4-2-32 0,1 6 0 0,1-2 0 0,1-1-160 16,1-3 160-16,2-4-160 0,-2-4 160 0,1-5-160 16,0-1 0-16,1-2 144 0,-2 2-144 0,1-3 0 0,0-1 0 15,-1-1 0-15,1-2 0 0,0-4-224 0,0 2-112 16,-1-2-32-16,1 1 0 16,0-2-1552-16,-1-2-320 0,0 0-64 0,2-11-8080 15,0 0-1616-15</inkml:trace>
  <inkml:trace contextRef="#ctx0" brushRef="#br0" timeOffset="4">18312 4416 13823 0,'0'0'1216'0,"0"0"-960"0,0 0-256 0,0 0 0 15,0 0 4352-15,0 0 832 0,0 0 176 0,0 0 16 16,0 0-3760-16,9-5-752 0,2 1-160 0,0 2-16 15,2 0 16-15,2 0 0 0,0-1 0 0,4 0 0 16,1 0-320-16,4 0-48 0,2-1-16 0,0 1 0 16,1-2-320-16,1 3 0 0,0-1 0 0,0 0 0 31,-1 2-480-31,-1 1-16 0,-1 0 0 0,-1 3 0 16,-2-1-2352-16,-1 1-480 0,-1-2-80 0,-3 0-32 0</inkml:trace>
  <inkml:trace contextRef="#ctx0" brushRef="#br0" timeOffset="5">19094 4569 32255 0,'0'0'2864'0,"0"0"-2288"16,0 0-576-16,0 0 0 0,2 15 2560 0,1-3 384 16,3 0 96-16,-1 1 16 0,0 0-2432 0,0 1-496 15,-1 3-128-15,-1 3 0 0,-1-1 0 0,1 5 0 16,0 1 0-16,-2 2 0 16,-1-2-320-16,0 2-80 0,-1 1-16 0,-1-2 0 15,0-2-1392-15,-2-1-288 0,0-3-48 0,1 0-16 16,2-4-1232-16,1-2-256 0,0 2-64 0,0-16 0 0</inkml:trace>
  <inkml:trace contextRef="#ctx0" brushRef="#br0" timeOffset="6">19454 3485 10127 0,'0'0'448'0,"-6"-6"96"0,-2-1-544 0,-1 1 0 0,-1-1 0 0,0 2 0 15,0-1 4096-15,-1-1 720 0,-1-1 144 0,-2 2 32 16,-4-1-3392-16,0 1-688 0,-2-1-128 0,-2 2-16 16,-3 1-384-16,-2-2-64 0,-2 3 0 0,-1-1-16 15,0 1-176-15,-3 1-128 0,2 2 144 0,0 2-144 16,0 2 128-16,1 2-128 0,0 0 0 0,-2 1 144 15,0-1-144-15,-2 1 160 0,-3-2-160 0,0 0 160 16,-1 0-32-16,0 0 0 0,-1 1 0 0,1-1 0 16,2 1 256-16,-1 4 64 0,2 0 0 0,1 0 0 0,1 3-256 0,2 3-32 15,0-2-16-15,1 3 0 16,0-1-16-16,0 1-128 0,0 3 192 0,1 3-64 0,0 3 128 0,3 7 32 16,0-2 0-16,0 4 0 0,5 4-96 0,1 0 0 15,1 2-16-15,2-2 0 0,2-4-176 0,2 3 128 16,1 2-128-16,3 7 128 0,2 7-128 0,3 4 0 15,2 11 144-15,2-3-144 0,2-6 0 0,2-4 0 16,1-5 0-16,2-2 0 0,-1 2 0 0,2 0-192 16,0 9 64-16,0 1 0 0,0-4 128 0,0-2 0 15,1-4-144-15,2-7 144 0,3-5 0 0,1-1 0 16,3-4 128-16,3-1-128 0,3-2 352 0,2 2-16 16,2-1 0-16,2 1 0 0,0-1-16 0,0 0 0 0,0-9 0 15,3-1 0-15,1-1-64 0,4-5-32 0,2-3 0 0,4-3 0 16,3 1-32-16,2-3-16 0,-2-3 0 0,-2-1 0 15,1-4-48-15,-2-3-128 0,0-3 192 0,2-2-64 16,0 1-128-16,2-5 0 0,2 2 0 0,0-3 128 16,1-1-128-16,-1-2 0 0,-5-1 0 0,0-2 0 15,-2-2 0-15,-2-3 0 0,-1 1 0 0,-1-1 0 16,0 1 0-16,3-2 0 0,2 2 0 0,0-4 0 16,0 1 128-16,1 2-128 0,-2-5 128 0,-1-2-128 15,-5-8 128-15,0-6-128 0,-5-4 0 0,0-2 128 16,-4-1-128-16,-1 2 160 0,-3 5-160 0,-2 3 160 15,-3 0 0-15,-2 3 0 0,-4 0 0 0,-2-5 0 16,-3-6 96-16,-3-5 32 0,-3-2 0 0,-4 2 0 16,-1 0-64-16,-5 6-16 0,-3 3 0 0,-2 3 0 15,-4 8-208-15,0-5 0 0,-1-3 0 0,-3-3 0 0,-2 0 0 16,-3-3-192-16,-2 2 192 0,-2 2-160 0,0 8 160 0,-1 3 0 16,-3 4 0-16,-1 6-128 0,-3 3 0 0,2 4 0 15,-1 3 0-15,2 4 0 0,1 1-176 0,1 1-16 16,3 1-16-16,0 5 0 15,2-2-240-15,2 2-64 0,2 2 0 0,3-1 0 16,2 1-528-16,1-4-112 0,1 4-32 0,5 0-15264 0</inkml:trace>
  <inkml:trace contextRef="#ctx0" brushRef="#br0" timeOffset="7">20205 4468 32831 0,'-9'-5'1456'0,"9"5"288"0,0 0-1392 0,0 0-352 15,0 0 0-15,0 0 0 0,0 0 384 0,0 0 16 16,10 0 0-16,-10 0 0 0,13-1-400 0,-1 1 0 15,-1 0 0-15,-1 0-176 0,-10 0 176 0,14 1 0 0,1 2 0 0,-1-1 0 16,2 0 0-16,1 0 0 0,0 1 0 0,2-2 0 16,1 1 0-16,0 0 0 0,3-1 0 0,0-1 128 15,3-2-128-15,0-1 192 0,2-1-64 0,3 0 0 16,3 1 64-16,4-3 32 0,2 2 0 0,4 2 0 16,3 0 80-16,2 2 16 0,-1 2 0 0,-3 0 0 15,0-2-80-15,-2 0-16 0,-2 2 0 0,3-2 0 16,-1 0-64-16,1 0-16 0,1 2 0 0,2 2 0 15,0 1-144-15,0 2 0 0,-2-3 0 0,-1-2 0 16,-5-2 0-16,-1-1 128 0,-2-3-128 0,1 0 0 16,-2 0 0-16,3-2 0 0,0-1 128 0,-1 2-128 15,1 0 0-15,0 1 0 0,-1 0 0 0,-2 2 0 16,-1-1 0-16,-3 3 0 0,-2-3 0 0,-3 2 0 0,-3 0 0 0,-2-1 0 16,-3-2 0-16,-2 3 0 0,-4 0 0 0,-2 1 0 15,-10 0 0-15,11 0 128 0,-11 0-128 0,0 0 0 16,0 0 144-16,0 0-144 0,5-7 272 0,-5 7-16 15,4-7 0-15,-4-1 0 0,-3 0 0 0,-1-4 0 16,0-1 0-16,-1 1 0 0,-1 1-16 0,-1-1-16 16,0 0 0-16,0-1 0 0,-1-2-32 0,-1 0 0 15,-2 1 0-15,0-2 0 0,0 3-64 0,1-1 0 16,-1 1-128-16,0 2 192 0,-1-2-192 0,-1 4 128 16,0 1-128-16,0 2 0 0,0-1 0 0,0 1 128 15,-2 2-128-15,1 1 0 0,0 1 0 0,-1 2 0 16,1 0 0-16,1 1 0 0,0 0 0 0,0 1 0 15,1-1 0-15,2 3 0 0,1-3 0 0,9-1 0 0,-11 5 0 16,11-5 0-16,0 0 192 0,0 0-64 0,0 0-128 16,0 0 192-16,0 0-192 0,0 0 0 0,0 0 0 0,0 0 0 15,12 7 0-15,0-1 0 0,1-2 0 0,0 1 0 16,1-1-384-16,0 2 48 0,2 0 0 0,0 2 0 16,-1 0 160-16,2 1 48 0,1 1 0 0,-1-1 0 15,-1 2-64-15,1-1 0 0,1-1 0 0,2 2 0 16,-3-5 192-16,-2 2 0 0,0-1 0 0,-1-1 0 15,-1 1 0-15,0 2 0 0,-1-4 0 0,-2 2 0 16,-2 2 192-16,0 0 0 0,-2-3 16 0,2 2 0 16,-3 0 48-16,1 1 16 0,-2-1 0 0,0 0 0 15,-4-8-64-15,1 10-16 0,-1-1 0 0,0 2 0 16,-1-1 64-16,-1 2 16 0,1-2 0 0,-3 0 0 16,-1 0 48-16,0 0 0 0,-1 1 0 0,0-1 0 0,-3 1-64 15,0 0 0-15,-1 2 0 0,0 0 0 0,0-6-256 0,-1 3 0 16,-1 1-128-16,2 1 128 0,-2-1 0 0,2 0 0 15,-1-2 0-15,2 1 0 0,1-2 0 0,2 0 0 16,-1 0 0-16,7-8 0 16,0 0-384-16,-3 12-128 0,3-12-16 0,0 0-16 15,0 0-2528-15,0 0-512 0,0 0-112 0</inkml:trace>
  <inkml:trace contextRef="#ctx0" brushRef="#br0" timeOffset="8">23531 3978 4607 0,'0'0'400'0,"0"0"-400"16,0 0 0-16,0 0 0 0,0 0 4416 0,0 0 816 16,0 0 144-16,0 0 48 0,8-6-2896 0,-2 0-576 15,-6 6-112-15,7-5-32 0,-7 5-720 0,5-10-160 16,-1-1-32-16,-2 0 0 0,1 0-544 0,-3 1-112 15,0-2-32-15,-1-2 0 0,-1 1-208 0,0-4 0 16,-2-1 128-16,-1 1-128 0,-1 0 0 0,0 0 128 0,-3 0-128 0,-2 1 0 16,-2 2 272-16,-1 2-32 0,-2-1-16 0,-1 5 0 15,-2 2 0-15,-2 3 0 0,0 2 0 0,2 3 0 16,-1 4 32-16,2 3 16 0,0 1 0 0,1 6 0 16,0 2 16-16,1 4 0 0,2 4 0 0,-1 2 0 15,1 0 16-15,1 2 0 0,1 0 0 0,-1-4 0 16,1-1 16-16,-1 0 16 0,0 0 0 0,-2 1 0 15,-1 0-32-15,-1 6-16 0,-1 5 0 0,1 5 0 16,0 6-144-16,3 1-16 0,-2 1-128 0,3-4 192 16,1-7-192-16,2-4 0 0,2-4 128 0,3 0-128 15,1-3 224-15,1-1 0 0,1 1 0 0,0-1 0 16,1 0-224-16,0 1 0 0,-1 3 0 0,1-4 0 16,0 1 0-16,1-2-128 0,-2-4 128 0,2-2-208 15,0-1-256-15,0-2-48 0,0-5-16 0,0 0 0 16,0-5-1616-16,0-7-320 0,0 0-64 0</inkml:trace>
  <inkml:trace contextRef="#ctx0" brushRef="#br0" timeOffset="9">22816 4427 37375 0,'0'0'1664'0,"0"0"320"0,8-8-1584 0,3 0-400 16,2 3 0-16,4 2 0 0,2-2 448 0,3 2 0 16,3 1 0-16,0-1 0 0,1-1-192 0,0 0-16 0,0-1-16 0,0 1 0 15,0 0-224-15,-1 0 0 0,0-1 0 0,0 1 0 32,-2 0-496-32,-1 0-80 0,-2-1-32 0,-1 1-10800 15,1 0-2160-15</inkml:trace>
  <inkml:trace contextRef="#ctx0" brushRef="#br0" timeOffset="10">23445 4599 36623 0,'0'0'1616'0,"8"-8"352"0,2 1-1584 0,4 1-384 15,5 1 0-15,-1 0 0 0,0-1 128 0,0 2-128 16,1-2 0-16,-4 2 128 0,0 1-128 0,-1 2 0 16,-2 0 0-16,-1 1 0 0,-1 1-208 0,-3 3 80 15,-7-4 128-15,0 0-208 0,0 0 208 0,9 6 0 16,-9-6 0-16,0 0 0 0,0 0 0 0,0 0-224 15,0 12 32-15,-2-3 16 0,-3 2 176 0,-2-2 0 16,-1-1-144-16,-2 0 144 0,-2-1 0 0,-1 2 0 16,-1-2 0-16,-2 2 0 0,-1 2 0 0,-1 2 0 15,1 1 0-15,-1 2 0 0,-1 1 0 0,3 2 0 0,-1 2 0 0,1 2 0 16,0 2 144-16,3 3 0 0,3 2 0 0,1-3 0 16,1 0 256-16,4-1 48 0,1-2 16 0,5-3 0 15,2 0 16-15,3-2 0 0,3-3 0 0,3 1 0 16,2-2-192-16,5 0-32 0,2-2-16 0,4 0 0 15,3-3-240-15,-1 1 128 0,1-2-128 0,1-3 0 32,0-2-512-32,0-1-208 0,-1-2-48 0,-1-1 0 15,0-3-2640-15,0-2-544 0</inkml:trace>
  <inkml:trace contextRef="#ctx0" brushRef="#br0" timeOffset="11">23742 3497 4607 0,'-17'-6'400'0,"5"0"-400"16,-1 3 0-16,0-1 0 0,-2-3 4160 0,0 2 768 15,1-2 128-15,-2 3 48 0,1 1-3888 0,-2-1-768 16,0-2-144-16,-2 2-48 0,1 1 512 0,-1-1 112 16,-2 0 16-16,-3 1 0 0,0-1 32 0,-1 3 16 15,0 1 0-15,0 1 0 0,0 2-304 0,1-1-64 0,-2 1-16 0,0 0 0 16,-1 1-224-16,-1-1-32 0,-3 3-16 0,-2-2 0 16,-2-3-144-16,-2 2-16 0,-2-1-128 15,0-1 192-15,1 3 160 0,3 3 32 0,1-1 0 0,3 6 0 16,1 1-64-16,2-1 0 0,2 6 0 0,3-1 0 15,1 3-128-15,2 2-48 0,1 5 0 0,-2 3 0 16,-3 7-144-16,2 2 0 0,1 4 0 0,2 1 128 16,-1 0-128-16,2 1 0 0,0-9 0 0,1-1 0 15,0-1 0-15,1 3 0 0,2-2 144 0,2 8-144 16,2 7 0-16,0 2 144 0,1 1-144 0,3-1 0 16,1-2 128-16,1-3-128 0,1-11 0 0,1 0 0 15,-1-3 128-15,-1 1-128 0,0-1 192 0,-1 3-192 16,-2 8 256-16,0 1-64 0,-1 6-16 0,0 0 0 15,0 0-176-15,3-8 0 0,1-6 144 0,3-3-144 0,2-2 288 0,4-4-16 16,2 1 0-16,2-3 0 0,3 0 48 0,2 0 0 16,2 2 0-16,2 2 0 0,1 1-64 0,2 2-16 15,1 0 0-15,1 3 0 0,-3 1-48 0,1 1 0 16,-1-1 0-16,3-1 0 0,1-3 48 0,0-6 0 16,1-2 0-16,3-5 0 0,2-2-240 0,4-3 144 15,5 1-144-15,5-3 128 0,7 3 0 0,4-6 0 16,1 2 0-16,-2-2 0 0,0-2 48 0,-2-3 0 15,-2-1 0-15,3-4 0 0,3-4 0 0,3 2 0 16,2-6 0-16,-1 3 0 0,-3-4-176 0,-3-2 0 16,-3-2 144-16,-4-2-144 0,-3-2 0 0,0-3 144 15,2-2-144-15,1 0 0 0,2-4 128 0,0-4-128 0,-3-8 0 16,0-5 0-16,-2-5 0 0,-2-3 0 0,0-1 0 0,-4-1 0 16,-3 4-240-16,1-2 48 0,1 0 16 0,-1-4 0 15,0-5 16-15,-3-2 0 0,0-1 0 0,-3 6 0 16,-3 5 160-16,-4 5 0 0,-6 8 0 0,-4 2 0 15,-3 3 0-15,-3 0 304 0,-4-2-48 0,-3-3-16 16,-1-4-48-16,-4-2-16 0,-3-3 0 0,-2 0 0 16,-3-2-176-16,-3 6 0 0,-2 2 0 0,-3 3 0 15,-1 0-128-15,-3 3-16 0,-4 2 0 0,-1-5 0 32,-2-2-240-32,-1-4-32 0,0 0-16 0,-2 1 0 0,-4 1 128 0,-4 5 32 0,-6 4 0 0,-2 8 0 15,-3 1 128-15,2 5 144 0,1 4-208 0,3 4 80 16,4 6 128-16,5-1 0 0,2-1 0 0,2 3-128 15,1 0 128-15,3 1 0 0,1 0-144 0,2 1 144 16,1 2-1376 0,2 1-208-16,3 0-32 0,3 1-15360 0</inkml:trace>
  <inkml:trace contextRef="#ctx0" brushRef="#br0" timeOffset="12">24679 4532 20271 0,'-17'3'1792'0,"7"-3"-1424"0,-3 0-368 0,1 0 0 16,3 1 1424-16,9-1 224 0,-9 3 32 0,9-3 16 15,0 0-1104-15,0 0-208 0,-9-1-64 0,9 1 0 16,0 0 176-16,0 0 16 0,0 0 16 0,0 0 0 15,0 0 48-15,0 0 0 0,0 0 0 0,0 0 0 16,0 0 176-16,15 3 32 0,1 0 16 0,2 1 0 0,1 0-192 0,1-2-32 16,3 0-16-16,0 0 0 0,1 1-192 0,3-3-48 15,0-1 0-15,1-2 0 0,-2 0-96 0,2-2-32 16,5 1 0-16,1 0 0 0,2 2 16 0,4 1 0 16,1 1 0-16,1 1 0 0,-2 1 64 0,1-2 16 15,-2 2 0-15,-3-2 0 0,0-2-288 0,-2 2 0 16,-1-3 0-16,3 0 0 0,1 0 0 0,4 2 128 15,2 0 0-15,3 2-128 0,0 3 144 0,1-3-144 16,-1 4 0-16,-2-3 144 0,-1-2-144 0,-3-2 0 16,-7 0 0-16,0-1-176 0,-2 2 176 0,-1-3 0 15,-1 1 0-15,0 1 128 0,-2-1-128 0,2 1 0 16,-2 2 0-16,-1-2 0 0,0 2 208 0,-1 0 32 16,-3 0 0-16,0-1 0 0,-1 0 144 0,-1-1 16 0,-2 1 16 0,-1 0 0 15,-3-1-32-15,1-1 0 0,-1 0 0 0,0-1 0 16,-2-3-192-16,1 1-64 0,-1-3 0 0,-2 0 0 15,1 1-128-15,-2-3 0 0,-1 2 0 0,-2-1 0 16,-2-1 0-16,-1 1 0 0,-1-2 0 0,-2 3 0 16,-1 1 0-16,-2-2 0 0,1 1 0 0,-2 0 0 15,-1 1 0-15,-1-1 0 0,0 2 0 0,-1 1 192 16,0-2-16-16,0 1 0 0,-1 1 0 0,2-1 0 16,-1-2-48-16,1 1 0 0,-1 2 0 0,1-5 0 15,-1 4-128-15,-1-1 0 0,0 1 144 0,1 3-144 16,-3-2 0-16,1 2 0 0,-1 1 0 0,-1-3 0 15,1 2 0-15,-2 1 0 0,1 2 0 0,-1 1 0 16,0-1 0-16,2 1 0 0,-1 0 0 0,11 0 0 0,-10 1 0 0,10-1 0 16,0 0 0-16,0 0 0 0,0 0-256 0,0 0 16 15,0 0 16-15,0 0 0 16,0 0-160-16,14 9-16 0,-1-4-16 16,2 2 0-16,0-3-80 0,1 1-16 0,1 1 0 0,1 1 0 0,0 1 208 0,1-2 48 15,-2 1 0-15,-1-1 0 0,3 0 128 0,-1 0 128 16,-1 1-192-16,-1 0 192 0,-1 1 0 0,0 0-128 15,-4 0 128-15,0 2 0 0,-2-1 0 0,-1 2 0 16,-1 1-128-16,0 1 128 0,-3-2 0 0,-1-1 0 16,-1 0 0-16,-2 0 0 0,-1 1 256 0,-2-1 16 15,-1 2 0-15,-1-2 0 0,0-3-16 0,-3 2-16 16,0 0 0-16,-1 0 0 0,0 2 128 0,0-1 16 16,0 2 16-16,-2-3 0 0,1 1-272 0,-2 1-128 0,0-2 128 15,2 1-128-15,0 1 0 0,-1-1 128 0,-1-1-128 0,2-1 0 16,1 0 0-16,2 0 0 0,7-8-224 0,-6 10 80 31,6-10-576-31,0 0-112 0,0 0-32 0,0 0 0 16,0 0-2560-16,8 9-512 0</inkml:trace>
  <inkml:trace contextRef="#ctx0" brushRef="#br0" timeOffset="13">27962 3948 13823 0,'0'0'1216'0,"0"0"-960"15,0 0-256-15,0 0 0 0,0 0 4800 0,0 0 896 16,0 0 192-16,0 0 48 0,-1-10-4640 0,-2 1-912 16,-1-2-192-16,0 1-48 0,-1-1-144 0,-1-2 192 15,-1 0-192-15,-2-1 192 0,-1-3-192 0,-1-1 160 16,-1 0-160-16,-2-1 160 0,-2 0-160 0,-1 0 0 16,-1-1 0-16,0 0 0 0,-2-1 0 0,1 4 0 15,-1-1 0-15,2 5 0 0,0 0 0 0,1 2 0 0,0 4 0 0,1 0 0 16,-1 2 256-16,3 4 0 0,0-2 16 15,1 3 0-15,0 0-128 0,0 3-16 0,-1 1-128 0,3 1 192 16,-1 0-64-16,0 0-128 0,1 4 176 0,0 2-176 16,-1 0 256-16,2 5-64 0,0 4-16 0,-1-1 0 15,1 5-176-15,1 3 128 0,-1 4-128 0,1 3 128 16,-1 4 16-16,2-1 0 0,0-2 0 0,2 1 0 16,-1-6 32-16,1 4 0 0,-2 3 0 0,1 6 0 15,2 6-176-15,0 3 0 0,1 8 144 0,1-5-144 16,1 1 128-16,0-8-128 0,1-7 128 0,1-6-128 15,0-1 240-15,1-3-32 0,2-3 0 0,0-1 0 16,-1-1-208-16,2 0 0 0,-1 1 0 0,-2-2 0 16,0 1 0-16,-1-2 128 0,-1-2-128 0,0-1 0 0,0-3 0 15,-2 0-320-15,-2-2 64 0,-1-2 0 16,3-1-1408-16,-4-2-288 0,-1-3-48 0,0-2-13984 16</inkml:trace>
  <inkml:trace contextRef="#ctx0" brushRef="#br0" timeOffset="14">27113 4536 19343 0,'0'0'1728'0,"0"0"-1392"15,0 0-336-15,13-1 0 0,3-2 5584 0,4 2 1056 16,3 1 208-16,4 0 32 0,5 0-5472 0,2 0-1104 0,1 1-304 0,0-1 0 15,-1 0 144-15,-1-1-144 0,-1-2 0 0,-1-2 144 32,-2-3-592-32,0-1-128 0,-1 1-32 0,0-1 0 15,-2-1-1792-15,-1 1-352 0,-3 1-80 0</inkml:trace>
  <inkml:trace contextRef="#ctx0" brushRef="#br0" timeOffset="15">27790 4638 6447 0,'0'0'272'0,"0"0"80"0,0 0-352 0,0 0 0 0,0 0 0 0,0 0 0 0,0 0 7584 0,0 0 1440 15,0 0 304-15,0 0 48 0,10 3-7504 0,1-2-1488 16,-1-1-384-16,1 2 0 0,0 1 0 0,1 0 0 15,0-1 0-15,2 1 128 0,1-1-128 0,-1 0 0 16,2 0-128-16,-2 1 128 0,0-2-128 0,1 2 128 16,-2 0-128-16,-2-1 128 0,1-1 0 0,-1 2 0 15,-11-3 0-15,10 4 0 0,-10-4 0 0,0 0-128 16,5 8 128-16,-5-8 0 0,-1 11 0 0,-4 0 0 16,-4-2 0-16,-3 1-128 0,-4 1 128 0,-1-1-192 15,0 1 192-15,-1 0-192 0,0-3-48 0,1-1-16 0,1-1 0 16,3 0 0-16,3-3 256 0,2 4-192 0,8-7 192 0,0 0-192 15,0 0-80-15,0 0-16 0,0 0 0 0,0 0 0 32,0 0-96-32,0 0-32 0,9 7 0 0,1-1 0 0,1 1 224 0,-1-2 64 0,1 4 0 0,-2 4 0 15,-3 0 128-15,2 4 176 0,1 5-48 0,0 2 0 16,-1-1 80-16,1 3 16 0,1-2 0 0,-1-1 0 16,0 0 32-16,-1 1 16 0,-2-2 0 0,1-2 0 15,-1 1-80-15,-1-2-32 0,-1 1 0 0,-1-2 0 16,-3 0-32-16,0-1 0 0,-1-3 0 0,-1 1 0 15,1-2-128-15,1-3 0 0,0-10 0 0,0 0 0 16,-7 8-1456-16,0-3-160 0,-2-5-48 16,-2-2-8640-16,-1-5-1744 0</inkml:trace>
  <inkml:trace contextRef="#ctx0" brushRef="#br0" timeOffset="16">28012 3365 16575 0,'-11'-13'1472'0,"5"4"-1168"0,-3-2-304 0,-1 0 0 16,0 1 3984-16,1-1 752 0,0 1 128 0,0 3 48 16,0 0-3824-16,-1 1-768 0,-1 0-160 0,-2 1-32 15,-3-5-128-15,-1 4 128 0,0-1-128 0,-2 1 128 16,-2-2-128-16,-1 3 0 0,-2 0 0 0,1-1 0 16,-2 4 0-16,0 1 208 0,-1-2 0 0,0 3 0 15,1 4 80-15,0 1 16 0,-1 2 0 0,-1 0 0 16,0 3-80-16,-2 3-16 0,0 0 0 0,-1 1 0 15,-1 4-16-15,0 3-16 0,-1 1 0 0,2 2 0 16,0-1 32-16,2 1 16 0,0-5 0 0,2 5 0 16,-1 0-32-16,1 4-16 0,1 2 0 0,2 4 0 15,-1 0-176-15,1 5 0 0,-1 5 144 0,3 6-144 16,2-2 0-16,-1 0 0 0,-1 0 0 0,3-5 128 0,2-6-128 0,2-1 192 16,0-4-64-16,1 0 0 15,1 1 64-15,0 3 0 0,0 5 16 0,2 2 0 0,0 0-32 0,-2 0-16 16,-1 2 0-16,0-7 0 0,-2 0-160 0,5-5 192 15,-2-5-192-15,1 1 192 0,0 1 16 0,2 0 16 16,0-1 0-16,2 1 0 0,1 1 32 0,2 3 0 16,1 2 0-16,3 2 0 0,2-1-64 0,0-1 0 15,1 1 0-15,1-4 0 0,1 0 0 0,3-3 0 16,0-4 0-16,1-2 0 0,0-1 64 0,1-1 0 16,1-1 0-16,2 0 0 0,1-2-256 0,3 1 0 15,1 0 0-15,3 0 0 0,0 3 320 0,2-3 0 16,2 3 16-16,-1 0 0 0,-1-1-144 0,1-1-48 15,-1 0 0-15,2 1 0 0,-2 0-144 0,3 0 192 0,3 1-192 0,2-2 192 16,2-5-192-16,2 3 0 0,2-6 0 0,2-2 0 16,0 4 0-16,1-2 256 0,1-4 0 0,-2 0-16 15,-1 2-240-15,-1-6-128 0,0-1 128 0,1 0-208 16,0-3 416-16,2 0 96 0,3 0 16 0,0 1 0 16,3-1-320-16,-3 3 0 0,-2-3 0 0,0 1 0 15,-2-2 0-15,-3-2 0 0,-3 0-192 0,0-2 48 16,-2-1 304-16,0-3 64 0,2 1 16 0,-1-3 0 15,1-1-240-15,1 2 176 0,0-2-176 0,0-1 160 16,0-1 32-16,-1-4 0 0,0-3 0 0,-2-2 0 16,-2-1-192-16,0-3 0 0,-2-4 0 0,2-2-176 15,-3 0 176-15,0-4 0 0,-1 1 160 0,1 1-160 16,0 3 128-16,0-2-128 0,-1 0 0 0,-2-4 144 0,-1-6-144 0,-1-5 192 16,0-6-192-16,-3-2 192 0,-1-4-64 0,0 6-128 15,-1 1 192-15,-3 5-64 16,-1 5-128-16,-1-1 0 0,-2-3 0 0,-1-8 128 0,-1-6-128 0,-3 0 0 15,-2-1 0-15,1 5 0 0,-2 6 0 0,-1 4 0 16,0 3 0-16,-1 0 0 0,-3-2 0 0,-1-2 0 16,-2-6 0-16,1-1 0 0,-2 1 0 0,-1 4 0 15,-3 2 0-15,-1 6 0 0,-1 4-128 0,-2 2 128 16,-1 5 0-16,-1 2 0 0,-2 0 0 0,-2 3-144 16,-1 0 144-16,-2 0 0 0,-1 0-208 0,-2 0 64 15,0 2 16-15,-2 4 0 0,-1-3-64 0,-3 4-16 16,-3-1 0-16,-2 2 0 0,-3 0 16 0,1 1 16 0,-2 4 0 15,1 4 0-15,3 0 176 0,1 3-160 0,3 0 160 16,2 5-160-16,3-3 0 0,1 1 0 0,1 3 0 0,0 0 0 31,2-4-224-31,0 3-64 0,0-1 0 0,1-1 0 16,1 0-848-16,0 0-176 0,1-1-48 0,2 3 0 16,0 0-1840-16,1 0-368 0</inkml:trace>
  <inkml:trace contextRef="#ctx0" brushRef="#br0" timeOffset="17">29141 4403 26207 0,'0'0'1152'0,"0"0"256"0,0 0-1136 0,0 0-272 0,0 0 0 0,0 0 0 0,0 0 1040 0,0 0 160 16,0 0 16-16,0 0 16 0,0 0-336 0,0 0-64 15,0 0 0-15,0 0-16 0,0 0-528 0,0 0-96 16,0 0-32-16,0 0 0 0,0 0 0 0,8-1 0 16,2-2 0-16,-1 1 0 0,0 0 96 0,3 0 0 15,2 1 16-15,2-1 0 0,2 1 32 0,17-4 0 16,-1 1 0-16,1 1 0 0,3 1-80 0,1 0-16 16,2 1 0-16,1-2 0 0,-1 1-48 0,0-1-16 15,-2 1 0-15,0-1 0 0,-3-2-144 0,3 1 160 16,2-3-160-16,2 3 160 0,1 2-160 0,1 0 0 15,-1 1 0-15,-2 0 0 0,-3 0 0 0,-5 1 128 16,-4 0-128-16,-4 0 0 0,-4 1 0 0,-3 1 0 16,0 0 0-16,-5 0 0 0,-1 0 0 0,-1-2 0 0,-2 0 0 0,-10 0 0 15,12-2 0-15,-2 2 0 0,-10 0 128 0,11 0-128 16,-11 0 0-16,12-5 0 0,-2 1 0 0,-2-1 128 16,-8 5-128-16,9-4 0 0,-9 4 0 0,8-5 0 15,-8 5 0-15,0 0 0 0,8-7 128 0,-8 7-128 16,5-5 0-16,-5 5 160 0,0 0-160 0,0 0 160 15,0 0-160-15,0 0 0 0,0 0 144 0,0 0-144 16,0 0 0-16,0 0 144 0,0 0-144 0,0 0 0 16,0 0 0-16,0 0 0 0,0 0 0 0,0 0 0 15,8-5 0-15,-8 5 0 0,10-4 0 0,-10 4 0 16,10-4 0-16,0 0 0 0,-10 4 0 0,10-4 0 16,-10 4 0-16,12-4 0 0,-1-1 0 0,0 1 0 15,-1 0 0-15,-1-1 0 0,1 0 0 0,0 1 0 16,-1 0 128-16,0 0-128 0,-9 4 0 0,12-4 0 0,0 2 0 0,-2 0 0 15,-10 2 0-15,11 0 0 0,-11 0 0 16,11 2 0-16,-11-2 0 0,13 2 0 0,-2 0-128 0,-11-2 128 16,0 0 0-16,0 0-144 0,10 2 144 0,-10-2 144 15,0 0-16-15,0 0-128 0,0 0 0 0,0 0 0 16,0 0 0-16,0 0-144 0,0 0 144 0,0 0 256 16,0 0-64-16,0 0-16 0,0 0 80 0,3-6 0 15,-3 6 16-15,-3-8 0 0,-1-1 0 0,-1 2 0 16,-1 1 0-16,-2-2 0 0,-1 3 32 0,0-1 0 15,-5 1 0-15,4-1 0 0,-2 2-176 0,2 0-128 16,-1 0 144-16,0 1-144 0,-1-2 0 0,0 0 0 16,2 2 0-16,1-1 0 0,0 2 0 0,-1-1-208 0,10 3 16 0,-10-1 0 15,0 1 48-15,0 0 16 0,3 0 0 0,-2 1 0 16,9-1 0-16,-11 3 0 0,1-1 0 0,10-2 0 16,-11 4 128-16,11-4-128 0,-9 0 128 0,9 0-128 15,-9 0 128-15,9 0 0 0,0 0 0 0,0 0 0 16,0 0 0-16,0 0 0 0,0 0-144 0,0 0 144 15,0 0-336-15,0 0 0 0,0 0 0 0,0 0 0 32,0 0-64-32,0 0-16 0,0 0 0 0,0 0 0 0,6-6 176 0,-6 6 48 0,11-4 0 0,-1 3 0 15,-10 1 48-15,15 1 16 0,-2 3 0 0,0-3 0 16,0 2 128-16,1 1-208 0,2 1 80 0,-1-3 128 16,1 4-256-16,1-1 80 0,0-1 16 0,0 0 0 15,-1 0 160-15,-1 1-192 0,-2-3 192 0,0 4-192 16,0 0 192-16,-2 1 0 0,-3 1 0 0,-2-1 0 15,-1 2 0-15,-1 3 0 0,0 1 0 0,-1 0 0 0,-3 3 0 16,1 1 0-16,-2 1 0 0,-2 3 128 0,1-1-128 0,-2 0 0 16,-2 3 0-16,2-3 128 0,-1-1-128 0,-1-4 0 15,-3 1 0-15,-1 0 0 0,0-2-160 0,-3-2 160 16,-1-2-192-16,-3 1 192 0,0-1-320 0,0-1 64 16,-1 0 0-16,2-2 0 15,2-2-912-15,1 1-176 0,1-4-48 0</inkml:trace>
  <inkml:trace contextRef="#ctx0" brushRef="#br0" timeOffset="18">31734 3665 2751 0,'0'0'128'0,"0"0"16"0,0 0-144 0,-4-9 0 0,0 0 0 0,0 1 0 16,0 2 3744-16,0-1 720 0,4 7 144 0,-5-5 16 15,5 5-3120-15,0 0-624 0,-9-7-128 0,2 2-32 16,7 5-112-16,0 0-32 0,-6-6 0 0,6 6 0 15,0 0 320-15,0 0 64 0,0 0 16 0,0 0 0 16,0 0-48-16,0 0-16 0,0 0 0 0,0 0 0 16,0 0-304-16,0 0-64 0,0 0-16 0,0 0 0 0,0 0-208 0,0 0-32 15,6 10-16-15,0-1 0 0,-1 3 128 0,0 4 32 16,2-2 0-16,-1 3 0 0,1 1-32 0,-1 3 0 16,1 0 0-16,-1 5 0 0,3 3-160 0,-1 1-48 15,1 2 0-15,0 1 0 0,2-4-192 0,-1-1 144 16,1-3-144-16,-1 1 128 0,0-2-128 0,0 0 0 15,-1 2 144-15,-3 2-144 0,-2 2 0 0,1 6 128 16,1 7-128-16,-3 2 0 0,-1-2 0 0,-2-4 0 16,1-3 0-16,-2-3-192 0,-1-3 192 0,0-4 0 15,-1-1 0-15,-1-3 128 0,0-3 32 0,1 1 16 16,-1-3 0-16,0 0 0 0,-1 0 32 0,1 0 16 16,-2-3 0-16,1 0 0 0,0-1-96 0,0 1 0 15,1-4-128-15,0 0 192 0,0 1 0 0,0-1 0 16,0-1 0-16,2 0 0 0,2-9 224 0,-6 11 32 0,0-2 16 0,1-2 0 15,5-7-320-15,-7 7-144 0,7-7 128 0,-9 9-128 16,0-2 176-16,9-7-48 0,-12 4-128 0,2 1 192 16,-1-1-32-16,0-1-16 0,-1-2 0 0,-1-1 0 15,0 0 96-15,0 0 16 0,-2-1 0 0,2-2 0 16,0-1-112-16,0-1-16 0,0-2 0 0,1 0 0 16,1-3-128-16,-1 1 160 0,2 2-160 0,-1-4 160 15,1 2-160-15,-1-1 0 0,2 0 0 0,1 3 128 16,2-1-384-16,6 8-96 0,-7-9-16 0,3 0 0 15,4 9-2064-15,0-11-400 16,0 11-96-16,6-12-16 0</inkml:trace>
  <inkml:trace contextRef="#ctx0" brushRef="#br0" timeOffset="19">20770 3578 8287 0,'0'0'368'0,"0"0"80"0,0 0-448 0,0 0 0 15,0 0 0-15,0 0 0 0,0 0 4224 0,0 0 752 16,0 0 144-16,0 0 48 0,0 0-3312 0,9-5-640 16,-9 5-144-16,10-3-32 0,-10 3-640 0,7 0-128 15,-1-2-16-15,2 0-16 0,0 2-240 0,1 0 0 16,0-1 128-16,1 1-128 0,2-1 0 0,10-2 0 16,-1 2 128-16,-1-1-128 0,-2 1 0 0,0 1 0 15,-2-2 0-15,2 0 0 0,0 0 0 0,-2 0 144 16,-2 1-144-16,1 0 128 0,-4-1-128 0,-11 2 0 15,12 0 0-15,-12 0 0 0,11 6 128 0,-11-6-128 0,0 0 0 0,5 10 128 16,-3 0-128-16,-2 2-144 0,-1 0 144 0,-3 1-208 31,-2 0-208-31,-1 3-32 0,-1-3-16 0,-2 4 0 16,-2 0 16-16,-1 2 16 0,-1 1 0 0,-2 1 0 0,-1-2 64 0,-1 1 16 0,-2 2 0 0,1-3 0 16,1 0 192-16,-1 0 160 0,1 1-208 0,2 2 80 15,0-4 128-15,0 0 0 0,0-1 0 0,2-1-128 16,1-2 128-16,1-1 0 0,3 0 0 0,4-2-128 15,0-3 128-15,5-8 128 0,-4 10-128 0,2-2 176 16,2-8 80-16,0 0 32 0,4 14 0 0,1-1 0 16,-5-13-112-16,11 11-32 0,-2 0 0 0,3 1 0 15,0-1-144-15,2-2 0 0,1-1 0 0,1-1 0 16,0 0 0-16,2-1 0 0,0-2 0 0,2 0 0 16,-1 0-192-16,1-1 48 0,0-2 0 0,-1 0 0 15,-1 1-1872-15,-2-2-368 0</inkml:trace>
  <inkml:trace contextRef="#ctx0" brushRef="#br0" timeOffset="20">21271 4023 31215 0,'0'0'1376'0,"0"0"288"0,-9 7-1328 0,0 4-336 0,0 1 0 0,1 1 0 16,2 1 816-16,-2 0 80 0,-1 3 32 0,1 1 0 16,-2-1-736-16,2 3-192 0,-1 1 0 0,1-2 0 15,1 1-160-15,2-1-112 0,1 0-32 0,3-2 0 31,1-6-2544-31,2 1-512 0</inkml:trace>
  <inkml:trace contextRef="#ctx0" brushRef="#br0" timeOffset="21">25117 3613 21183 0,'0'0'944'0,"0"0"192"0,0 0-912 0,0 0-224 16,12 3 0-16,-1-2 0 0,-11-1 1056 0,13 0 160 16,-2 0 48-16,1 0 0 0,-12 0-624 0,14-1-112 15,-1-1-16-15,2 1-16 0,-2 1-240 0,0-5-64 16,0 4 0-16,1-3 0 0,2 2 80 0,-3 1 16 15,-1 1 0-15,1-2 0 0,0-1-32 0,-2 2-16 16,-1 1 0-16,0 0 0 0,-10 0-240 0,13 0 144 16,-1 0-144-16,0 1 128 0,-1 0-128 0,0 3 0 15,-2-4 0-15,-9 0 0 0,10 3 0 0,-10-3 0 0,11 4 0 0,-11-4 0 16,0 0 0-16,0 0 0 0,0 0 0 0,1 10 0 16,-1-10 0-16,-7 13 0 0,-2 0 0 0,-1-1 0 15,-2 0-160-15,-1 2 160 0,-1 2-208 0,-3 3 80 31,-3-2-304-31,1 3-48 0,-1-3-16 0,1 2 0 16,0-2 64-16,4 0 16 0,2-1 0 0,0-3 0 0,1-1 416 0,2-1 256 0,-1 2-48 0,1 2 0 16,-1-2 96-16,2-2 16 0,1 0 0 0,2-1 0 15,1-2-320-15,1 1 128 0,1 0-128 0,3 0 0 16,0-9 272-16,1 11-48 0,3-1-16 0,1-1 0 16,2 2-208-16,2-1 0 0,2-3 0 0,0-1 0 15,1 0 0-15,2-1 0 0,2 1 0 0,2 1 0 16,2-5-1712-16,1 2-272 0</inkml:trace>
  <inkml:trace contextRef="#ctx0" brushRef="#br0" timeOffset="22">25576 4004 10127 0,'0'0'896'0,"0"0"-704"0,3-9-192 0,-3 9 0 16,9-4 4624-16,1 0 896 0,2 2 176 0,1-1 48 16,-1 1-4656-16,0-1-912 0,-1 2-176 0,1-1 0 15,-1 0-240-15,0 0 32 0,1 0 0 0,0 0 0 31,-12 2-256-31,12 0-48 0,-2 2-16 0,-10-2 0 16,0 0-16-16,0 0 0 0,0 0 0 0,0 0 0 16,0 0 80-16,0 0 16 0,-5 12 0 0,-3-1 0 0,-2-3 448 0,-2 1 0 0,-3 0 208 0,2 2-64 15,-2-5 96-15,-1 2 16 0,0 1 0 0,1 2 0 16,-2-1 0-16,3 2 0 0,-1 1 0 0,2 1 0 16,0-1 48-16,1 2 16 0,2-2 0 0,2 1 0 15,0 0 96-15,4-1 32 0,3 2 0 0,1 0 0 16,1-2 0-16,3-1 16 0,2 0 0 0,1-2 0 0,2 1-128 0,2-2-16 15,1 0-16-15,2-1 0 16,2 1-304-16,3-3 0 0,2 1 0 0,3-2 0 16,2-2-1792-16,2-3-400 0,1-2-96 0</inkml:trace>
  <inkml:trace contextRef="#ctx0" brushRef="#br0" timeOffset="23">29551 3487 18831 0,'0'0'832'0,"-7"4"176"0,0-2-816 16,7-2-192-16,0 0 0 0,0 0 0 0,0 0 640 0,0 0 64 0,0 0 32 0,0 0 0 16,0 0-160-16,0 0-16 0,0 0-16 0,0 0 0 15,0 0 480-15,0 0 80 0,0 0 32 0,0 0 0 16,0 0-432-16,0 0-64 0,0 0-32 0,0 0 0 15,0 0-176-15,0 0-48 0,10 4 0 0,1-3 0 16,-11-1 0-16,14 0 0 0,-1 2 0 0,2-1 0 16,-1-1 0-16,2 0-16 0,-1-1 0 0,2 1 0 15,-1-2-128-15,1 1-32 0,-2 1 0 0,1-2 0 16,-2 0-208-16,-1 2 128 0,-1 0-128 0,-1 0 0 16,-11 0 0-16,11 0 0 0,-11 0 0 0,11 2 0 15,-11-2 0-15,10 2 0 0,-10-2 0 0,0 0 0 16,0 0 0-16,0 0-160 0,0 0 0 0,0 0 0 15,5 9-48-15,-5-9-16 0,-2 11 0 0,-3-1 0 0,-3-3 32 16,-1 0 0-16,-3 1 0 0,0 1 0 0,-1 1-48 0,0 0 0 16,-1 0 0-16,-2 2 0 0,-1 1 0 0,-1-1 0 15,0 1 0-15,-1 1 0 0,1 2 96 0,0 2 16 16,0-2 0-16,1 2 0 0,0 2 128 0,2-1-128 16,2-4 128-16,2 0-128 0,-1-2 128 0,1 2 0 15,4 0 0-15,0-2 0 0,2 0 192 0,0-1-16 16,1 0-16-16,2-2 0 0,2-10 0 0,3 9 0 15,-3-9 0-15,8 8 0 0,1-1 0 0,3-2 0 16,1-1 0-16,2-2 0 0,4 1-160 0,2-2 128 16,1 1-128-16,1-1 128 0,2-1-128 0,1 3 0 15,-1-1 0-15,1-1-176 16,-1 1-208-16,-1-1-32 0,-1 2-16 0,-1-1 0 16,-3-2-2160-16,-2 0-432 0</inkml:trace>
  <inkml:trace contextRef="#ctx0" brushRef="#br0" timeOffset="24">29876 3830 27695 0,'0'0'1216'0,"0"0"272"0,0 0-1184 0,0 0-304 0,0 0 0 0,13 0 0 0,-1-3 1040 0,-1 0 160 16,1 1 16-16,0-1 16 0,-2-1-528 0,2 0-128 16,-1 2 0-16,-1-2-16 0,2 1-304 0,-2 1-48 15,-10 2-16-15,12-3 0 0,0 2-192 0,-12 1 0 16,11-3 0-16,-11 3 0 0,12 0 0 0,-1 3-128 15,-11-3 128-15,0 0-160 0,0 0-176 0,10 4-48 16,-10-4 0-16,9 5 0 0,-9-5 160 0,0 0 32 16,0 0 0-16,0 0 0 0,0 0 192 0,0 0 0 15,8 8 192-15,-8-8-192 0,6 9 448 0,-6-9 0 16,0 0-16-16,0 0 0 0,3 10-160 0,-3-10-16 16,0 11-16-16,0-11 0 0,3 9-240 0,-3-9 0 0,0 0 0 0,0 0 0 15,6 10 0-15,-6-10 0 0,7 9 0 0,-2-2 0 16,-5-7 0-16,6 10 0 0,-6-10 0 0,8 9 0 15,-3 3 0-15,-1-1 0 0,0-2 0 0,-1 1 0 16,-1 1 0-16,1 0 0 0,1-4 0 0,0 1 0 16,0-1 0-16,0 4 0 0,0-3 0 0,0 0 0 15,-4-8 0-15,3 10 0 0,0 0 0 0,0-2 0 16,-3-8 0-16,0 0 0 0,-3 11 0 0,0-1 0 16,1 2 0-16,-3-4 0 0,-2 2 0 0,-2-2 0 15,-3-2 0-15,-1 1 144 0,-1-1-144 0,-2 2 128 16,-1 0 64-16,-1 0 16 0,0 0 0 0,-2-2 0 15,-1-1-208-15,1-1 144 0,0 0-144 0,0-1 128 16,1-2-592-16,2-2-128 0,1 1-32 0,3-3-14928 16</inkml:trace>
  <inkml:trace contextRef="#ctx0" brushRef="#br0" timeOffset="25">30186 4029 7359 0,'0'0'656'0,"0"0"-528"0,0 0-128 0,0 0 0 0,0 0 3248 0,0 0 608 16,0 0 128-16,0 0 32 0,0 0-2256 0,0 0-448 16,0 0-96-16,0 0 0 0,0 0-672 0,0 0-128 15,0 0-32-15,0 0 0 0,0 0-128 0,-4-1-48 16,-1 1 0-16,0-3 0 0,0 2 0 0,1 0 0 16,4 1 0-16,0 0 0 0,-5-2 288 0,-5-2 48 15,3 0 16-15,7 4 0 0,-7-2-32 0,-1 1 0 16,-1 1 0-16,1 0 0 0,8 0-80 0,-10-2-32 15,-2 1 0-15,2-2 0 0,-1 3-48 0,1 0-16 16,-2 0 0-16,0 0 0 0,-1 0-96 0,0 0-32 16,-2 0 0-16,-1 0 0 0,-1 0-224 0,3-2 128 0,1 4-128 0,2-2 0 15,1 0-160-15,10 0-128 0,0 0-32 0</inkml:trace>
  <inkml:trace contextRef="#ctx0" brushRef="#br1" timeOffset="29">8199 6665 8287 0,'0'0'736'0,"0"0"-592"0,0 0-144 0,0 0 0 15,0 0 2624-15,0 0 480 0,0 0 96 0,0 0 32 16,0 0-1712-16,0 0-352 0,0 0-64 0,0 0-16 16,0 0 288-16,0 0 48 0,0 0 16 0,0 0 0 15,0 0-176-15,0 0-48 0,0 0 0 0,5-2 0 16,1-4-704-16,0 2-128 0,2-1-48 0,1 1 0 16,0 0-336-16,3 2 128 0,1 2-128 0,12-3 0 0,-3 1 0 0,-1 2 0 15,-2-3 0-15,1 6 0 0,-3-3 0 0,0 2 0 16,0 1 0-16,-2-1 0 0,-2 0 0 0,-1-1 0 15,-2 0 0-15,1-1 0 0,-1 0 0 0,2 2 0 16,0-1 0-16,0 0 0 16,-1-2-368-16,2 1-32 0,0 0-16 0,-1 0 0 15,-2 0-2848-15,2-3-576 0,-12 3-128 0,16-5 0 0</inkml:trace>
  <inkml:trace contextRef="#ctx0" brushRef="#br1" timeOffset="30">8250 6810 20271 0,'0'0'1792'0,"0"0"-1424"0,0 0-368 0,0 0 0 16,0 0 2560-16,0 0 448 0,0 0 96 0,0 0 16 0,0 0-1808 0,8-1-352 16,-8 1-80-16,0 0-16 0,11-3-544 0,0 2-128 15,-1-1 0-15,2 1-16 0,0 0-176 0,0-1 160 16,1 1-160-16,1 0 160 0,0 0-160 0,2 1 0 15,-2-2 0-15,2 4 128 0,-2 0-128 0,2 1 0 16,1-1 0-16,0 0-176 16,-2 2-384-16,4-3-80 0,-1 0 0 0,1 3-16 15,1-4-2576-15,-2 0-512 0,7 0-96 0,-3 0-32 0</inkml:trace>
  <inkml:trace contextRef="#ctx0" brushRef="#br1" timeOffset="31">9010 6715 5519 0,'0'0'496'0,"0"0"-496"16,-1-8 0-16,-2 3 0 0,3 5 2688 0,-1-6 448 0,1 6 96 0,0 0 16 15,0 0-2096-15,0 0-400 0,2-10-96 0,-2 10-16 16,4-9-64-16,-4 9-32 0,0 0 0 0,0 0 0 16,6-8 96-16,-6 8 32 0,0 0 0 0,0 0 0 15,0 0 64-15,0 0 16 0,0 0 0 0,0 0 0 16,0 0-48-16,0 0 0 0,0 0 0 0,0 0 0 15,0 0 0-15,0 0-16 0,2 5 0 0,2 3 0 16,0 0-32-16,0 1 0 0,0 2 0 0,0-1 0 16,0-1-16-16,-1 4-16 0,4 8 0 0,-2 1 0 15,-1-1-176-15,0 1-48 0,0-2 0 0,0 1 0 16,0-2-192-16,0 1-32 0,0-2-16 0,0 0 0 16,1-3-160-16,-1 0 192 0,0-4-192 0,-1 0 192 15,0 1-192-15,2-3 192 0,-5-9-192 0,0 0 192 16,7 7-64-16,-7-7-128 0,0 0 192 0,10-3-64 15,1 0 64-15,-2-2 0 0,-1-3 0 0,-1-1 0 16,1-1-192-16,0-1 128 0,-3 1-128 0,1 0 128 16,-1-1-128-16,0-2 128 0,0 0-128 0,0 1 128 0,1 2-128 0,0 2 0 15,1-1 0-15,-1 2 0 0,-6 7 0 0,0 0 0 16,11 0 0-16,-11 0 0 0,10 10-192 0,-1 3 192 16,-1 0-160-16,0 1 160 0,0 2-128 0,-1 1 128 15,4 0 0-15,-1 0-144 0,1-2 144 0,-1-2 0 16,1-2 0-16,0-1 0 0,2-1 0 0,0-2 0 15,0-1 0-15,0-3 0 0,0-1 0 0,1 1 192 16,-1-3-64-16,0 0 0 0,-2-1-128 0,2-1 192 16,0-1-64-16,-1-1 0 0,-1 0 352 0,-4 0 80 0,-7 4 16 15,11-5 0-15,-3-1-160 0,-8 6-32 16,0 0 0-16,7-6 0 0,1-2-192 0,-1 1-64 0,-2 1 0 0,2-2 0 16,-2-1-128-16,0-1 128 0,-1-1-128 0,0-2 128 15,0 1-128-15,0-3 192 0,-2-1-192 0,1-1 192 16,-2 0-192-16,0 0 0 0,1-2 144 0,-2 2-144 15,0 1 0-15,0-1 0 0,1 2-160 0,0 0 160 32,1 2-656-32,-1 3-32 0,-1 10 0 0,3-9 0 15,-3-1-1616-15,0 10-336 0,0 0-64 0</inkml:trace>
  <inkml:trace contextRef="#ctx0" brushRef="#br1" timeOffset="32">10054 6217 6447 0,'0'0'576'0,"0"0"-576"0,5-7 0 0,-5 7 0 0,7-6 3776 0,-7 6 656 16,5-9 128-16,-5 9 32 0,0 0-3232 0,7-7-640 15,-7 7-128-15,0 0-16 0,0 0-576 0,0 0 0 16,0 0 0-16,0 0 0 0,0 0 0 0,0 0 0 15,0 0 0-15,0 0 0 0,0 0 0 0,0 0 0 16,0 0 0-16,0 0 0 0,0 0 0 0,0 0 0 16,-4 5 160-16,0 0-160 0,-1 3 416 0,-3 1 0 15,-1 2 0-15,-2-1 0 0,1 3 288 0,-2 3 64 16,-9 10 16-16,4-3 0 0,4-2-272 0,2-2-48 16,1-2-16-16,4-3 0 0,1-1-96 0,1 0-32 15,1-3 0-15,2 1 0 0,1-11-144 0,0 12-48 16,0-2 0-16,0-10 0 0,0 0-128 0,1 9 0 0,-1-9 0 0,0 0 0 15,3 8 0-15,-3-8 0 16,0 0 0-16,0 0-176 0,8 4-64 0,1-2-16 0,0-2 0 0,3 0 0 16,-1 0 0-16,4-2-16 0,2 1 0 0,1-3 0 15,0 1 272-15,0 3-192 0,2-4 192 0,0 4-160 16,0 1 160-16,-1 2 0 0,-4 1 0 0,-2 2-128 16,0 1 128-16,-4 2 0 0,-2 2 0 0,-3 0 0 15,-1 0 0-15,-2 0-128 0,-4 1 128 0,-1 0 0 16,0 0 0-16,-1-2 0 0,-3-1 0 0,-1 0 0 15,0 0 0-15,1 1 0 0,-1-4 0 0,-1 1 0 16,-2-2 0-16,2-1 0 0,0 0 0 0,1 0 0 16,-1-2-384-1,-2-1-128-15,-2-1-48 0,-1 3 0 0,0 0-2704 0,-2-3-528 0</inkml:trace>
  <inkml:trace contextRef="#ctx0" brushRef="#br1" timeOffset="33">9993 6155 31615 0,'10'-6'1408'0,"-2"-1"272"0,3 2-1344 0,3 1-336 16,0-1 0-16,2 1 0 0,1-1 912 0,1-2 112 15,2 4 32-15,-2 1 0 0,-1 1-624 0,-1-3-128 0,-1 1-32 0,0 2 0 16,-2 1-272-16,0 1 0 0,1-1 0 0,0-1 0 31,1 0-384-31,-1-2-96 0,2 1-16 0,-1 0 0 16,1 0-624-16,-2 0-128 0,-1 4-32 0,0-2-8192 0,-1-3-1632 0</inkml:trace>
  <inkml:trace contextRef="#ctx0" brushRef="#br1" timeOffset="34">10631 6702 7359 0,'0'0'656'0,"0"0"-528"16,0 0-128-16,0 0 0 0,0 0 2304 0,0 0 448 0,0 0 64 0,0 0 32 16,0 0-1056-16,0 0-192 0,0 0-64 0,0 0 0 15,0 0-416-15,0 0-96 0,0 0 0 0,0 0-16 16,0 0-224-16,0 0-32 0,0 0-16 0,0 0 0 16,0 0-32-16,0 0-16 0,0 0 0 0,0 0 0 15,0 0-320-15,0 0-64 0,0 0-16 0,0 0 0 16,13 1 80-16,-3-1 16 0,0 0 0 0,1 0 0 15,1-1-48-15,-1 1 0 0,1-2 0 0,1 1 0 16,-1-2 16-16,1 2 0 0,1 0 0 0,1 0 0 16,-1 1-96-16,0-4 0 0,1 1-16 0,-1 0 0 15,2 2-112-15,-3 1-128 0,-2-1 176 0,1 0-176 16,0 1 128-16,-2 0-128 0,-10 0 0 0,9 1 0 16,-9-1 0-16,0 0 0 0,0 0 0 0,0 0 0 15,9 2 0-15,-9-2 0 0,0 0 0 0,0 0 0 16,0 0 0-16,0 0 0 0,0 0 0 0,0 0 0 0,0 0 0 0,0 0 0 15,0 0 0-15,0 0 0 0,0 0 0 0,0 0 0 16,0 0 0-16,0 0 0 0,0 0 0 0,-2 10 0 16,-5-1 0-16,0 0 0 0,-1-4 0 0,-1 3 0 15,-3 0 0-15,-1 0 0 0,2 1 0 0,0 0 0 16,-1-1 0-16,-1 1 0 0,-4 1 0 0,1-1 0 16,1 2 0-16,0 0 0 0,0 1 0 0,-1-1 0 15,-2 2 0-15,1-3 0 0,1 0 0 0,2 2 0 16,1 0 0-16,-2 0 0 0,1-1 0 0,0 1 0 15,-1 1 0-15,1-2 0 0,0 2 0 0,1-3 0 0,0 1 0 0,1-1 0 16,3 2 0-16,-2-3 0 16,2 3 0-16,3-5 0 0,6-7 0 0,0 0 0 0,-6 8 0 0,6-8 0 15,0 0 0-15,0 0 0 0,8 7 128 0,4-1-128 16,1-6 144-16,4 0-16 0,1 0-128 0,1 0 192 16,-1 0 16-16,1 0 0 0,2 0 0 0,0 0 0 15,1-4-208-15,0 3 0 0,-1 0 0 0,3 1 0 16,-1-3-208-16,-1 0-96 0,-1 2-16 0,1-3 0 31,-1 0-496-31,0 0-96 0,-3 1-32 0,-1 0 0 16,-1-1-1616-16,-2 0-320 0,-2 0-64 0</inkml:trace>
  <inkml:trace contextRef="#ctx0" brushRef="#br1" timeOffset="35">11143 7073 20271 0,'0'0'896'0,"0"0"192"15,0 0-880-15,0 0-208 0,0 0 0 0,1 11 0 0,-1-11 3632 0,0 0 672 0,7 10 144 0,-1 1 32 16,-1 0-3552-16,1 0-704 0,-2-1-224 0,-2 1 128 16,1-1-128-16,-1 2 0 0,1-3 0 0,0 3-128 15,-3-12 128-15,4 13 0 0,-2 0 0 0,1 1 0 16,1 2 0-16,-2-1-128 0,1 0 128 0,-1 0 0 15,1-2-192-15,0 2 64 0,-2-4 0 0,-1-11 0 32,4 13-672-32,-4-13-128 0,0 0-32 0,9 10-9056 0,-9-10-1824 0</inkml:trace>
  <inkml:trace contextRef="#ctx0" brushRef="#br1" timeOffset="36">11391 6060 20271 0,'0'0'1792'0,"0"0"-1424"0,0 0-368 0,0 0 0 15,0 0 1952-15,0 0 320 0,0 0 64 0,0 0 16 16,13 3-1328-16,-2-3-256 0,1 0-48 0,0-4-16 16,1 0-320-16,1 0-64 0,1-1 0 0,-1 0-16 15,2-3-48-15,-6 4-16 0,2-1 0 0,-1 1 0 16,1 0-96-16,0-1-16 0,0 1 0 0,-1 0 0 16,0 1-128-16,7 1 128 0,-5 2-128 0,-4 1 128 15,-9-1-128-15,11 4 0 0,-11-4 0 0,0 0 0 16,9 6 0-16,-9-6 0 0,8 7 0 0,-8-7 0 0,6 10 0 0,-6-10 0 15,9 7 0-15,-9-7 0 0,0 0 0 0,0 0 0 16,9 6 176-16,-9-6-176 0,0 0 512 0,0 0 0 16,0 0 0-16,0 0 0 0,0 0-32 0,0 0 0 15,8 6 0-15,-8-6 0 0,0 0-160 0,0 0-48 16,0 0 0-16,-1 11 0 0,-3 0-272 0,0-2 160 16,4-9-160-16,-9 6 128 0,-2 1-128 0,2-1 0 15,-1 1 144-15,0 0-144 0,-1 3 240 0,1 0-32 16,-1-1 0-16,2 2 0 0,0 2 16 0,0-1 0 15,0 1 0-15,-2 0 0 0,2-2-224 0,1 0 128 16,-2 2-128-16,2-1 0 0,0 1 272 0,-1 2-32 0,1 0-16 16,2 0 0-16,1 1-224 0,-1 1-208 15,2-1 32-15,1 1 16 0,-1-1-96 0,0 4-32 0,0-3 0 16,1 1 0 0,1 2-1664-16,0-2-336 0,2 0-64 0</inkml:trace>
  <inkml:trace contextRef="#ctx0" brushRef="#br1" timeOffset="37">21157 6510 8287 0,'0'0'736'0,"0"0"-592"0,-9-1-144 0,9 1 0 16,-9-4 3712-16,9 4 704 0,0 0 128 0,0 0 48 16,0 0-2720-16,0 0-528 0,0 0-128 0,0 0 0 15,0 0-272-15,0 0-48 0,0 0-16 0,0 0 0 16,-5 8-256-16,5-8-48 0,0 0-16 0,-1 5 0 15,1-5-48-15,-3 6 0 0,2 1 0 0,-1 1 0 16,1-1-208-16,0 3-48 0,0-1-16 0,-1 10 0 16,1-6-16-16,0 4 0 0,-1-2 0 0,1 4 0 15,-2 3 32-15,2 6 0 0,0 4 0 0,0 7 0 16,-2 4 0-16,2 4 16 0,-2 2 0 0,3-5 0 16,-3-4-16-16,2 1 0 0,0-3 0 0,-1 1 0 15,1-4 0-15,1 5-16 0,0 3 0 0,1 3 0 0,1 1 80 16,-1 1 32-16,2 2 0 0,-1-7 0 0,1-6-160 0,0 0-48 15,-2-3 0-15,1-2 0 0,0 1-16 0,-2 4 0 16,0-1 0-16,0 7 0 0,-2 4-128 0,0 3 128 16,-1 0-128-16,1 0 128 0,-2-6-128 0,0-3 0 15,-1-7 144-15,1-1-144 0,-2-4 0 0,1 0 128 16,1-2-128-16,0 1 0 0,-2-4 192 0,2 4-48 16,0-3 0-16,0 1 0 0,2 0 144 0,-1 0 32 15,0-3 0-15,1 1 0 0,0-2-144 0,1-1-32 16,0-3 0-16,1 0 0 0,1 0 32 0,-1 1 0 15,0-4 0-15,0 0 0 0,0 0 16 0,0-3 0 16,0-1 0-16,0-1 0 0,0 2-192 0,0-3-144 0,0-1 144 16,0 1-208-16,0-9 208 0,0 10 0 0,0-10 0 0,1 11 0 15,1-4 0-15,-2-7 0 0,0 0 0 0,0 0 0 16,2 12 0-16,1-3 128 0,-3-9-128 0,0 0 0 16,0 0 208-16,0 0-64 0,3 11-16 0,-3-11 0 15,0 0-128-15,0 0 0 0,0 0 0 0,0 0 0 16,0 0 0-16,0 0 128 0,0 0-128 0,0 0 192 15,0 0-192-15,0 0 160 0,0 0-160 0,0 0 160 16,0 0-160-16,0 0 0 0,0 0 0 0,0 0 128 16,0 0-128-16,13-3 0 0,-3 3 0 0,-10 0 0 15,13-1 0-15,-1 1 0 0,0-1 0 0,-2-1 0 16,0 1 0-16,2 1 0 0,1 0 0 0,1 0 128 16,1 0-128-16,3 0 0 0,2-3 0 0,2 3 128 15,1-1-128-15,3 1 0 0,0 1 0 0,2 2 128 16,0-2-128-16,2 1 0 0,2-1 0 0,0 0 128 0,1-2-304 0,1-2-64 15,1 2-16-15,4-3 0 0,4 1 432 0,1-1 80 16,2 2 0-16,2-2 16 0,2 3-272 0,-1-1 0 16,-3 2 0-16,0-1 0 0,-1-3-144 0,1 0-96 15,-2 0-16-15,2 3 0 0,0-2 416 0,2 3 80 16,0 0 16-16,0 0 0 0,1 7-256 0,-3-3 0 16,-1-2 0-16,0 0 0 0,2-4-144 0,3 1-80 15,1-3-16-15,2 2 0 0,3-1 448 0,2 3 96 16,-1 0 16-16,-1 0 0 0,-1 0-320 0,-2-1 0 15,-2-3 0-15,0 0 0 0,0-3 0 0,1 2 0 16,1 1 0-16,1 3 0 0,-2 1 128 0,-1 0-128 16,0 1 0-16,-6 2 0 0,-2-3 0 0,-2-3 0 0,-3 1 0 0,-1 0 0 15,2 1 0-15,2 1 0 0,1 0 0 0,1 1 0 16,1 1 0-16,0 0 0 0,1 1 0 0,-2-1 0 16,1-2 0-16,-1-1 0 0,-1-3 0 0,1 0 0 15,-2 0 0-15,2 2 0 0,0-1 0 0,0 1 0 16,1-1 128-16,-4 4-128 0,-2 1 0 0,-3-1 0 15,0-1 0-15,-2 0 0 0,-3-1 0 0,0 1 0 16,-3-2 256-16,-1 2 0 0,-4-1 0 0,0 0 0 16,-2-1-256-16,1-2-304 0,0 2 64 0,0-2 16 15,-2 1 224-15,2 3 0 0,0-2 0 0,0 0 0 16,-2 0 144-16,2 1-144 0,-1 1 0 0,1 0 144 16,-2-2-144-16,-1 2 0 0,-1 0 0 0,-1 0 0 15,0-1 0-15,-1 0 0 0,0-1 128 0,-2 1-128 16,-3 0 0-16,0-1 192 0,2 0-192 0,-12 2 192 0,12-3-384 15,-3 2-80-15,-9 1-16 0,12-4 0 0,-2 3 288 0,-10 1 0 16,9-2 0-16,-9 2 0 0,12-2 0 16,-1-1 128-16,-2 2-128 0,-9 1 0 0,9-5 0 0,-1 3 0 15,-8 2 0-15,10-5 0 0,-1 0 0 0,0 0 0 16,-9 5 0-16,0 0 0 0,8-7 336 0,-8 7-16 16,7-8-16-16,-2 3 0 0,-5 5-304 0,5-6 0 15,0-2-128-15,-5 8 128 0,5-8 0 0,-1-1 288 16,-1 0-32-16,0 0-16 0,-1-2-48 0,1 1 0 15,-1-3 0-15,0 0 0 0,-2-2-192 0,0-3 0 16,0 0 128-16,0-6-128 0,0-2 272 0,0 3 16 0,-2-5 0 0,1 2 0 16,-1 0-112-16,-1-4-32 0,0 0 0 15,1-1 0-15,-1-3-144 0,0-6 0 0,0-7 144 0,0-4-144 16,-1-4 0-16,1 0 0 0,0 3 0 0,-1 3 128 16,0 3-128-16,0 0 0 0,1 5 0 0,-1-6 0 15,-1-5 0-15,0-4 0 0,-2-3 0 0,1 0 0 16,2 3 0-16,0 4 0 0,-1 6 0 0,1 5 0 15,1 0 0-15,2-2-128 0,0-4 128 0,1-4 0 16,1-5 0-16,0 2 0 0,3-1 0 0,0 4-128 16,0 7 128-16,0 5 0 0,1 5 0 0,0 4-128 15,1 2 128-15,0 2 0 0,1 0 0 0,-1-1-128 16,-2-3 256-16,0 1 64 0,-1 0 16 0,-2 2 0 16,-1 4-208-16,1 3-256 0,0 2 48 0,-1 3 16 15,-1 1 32-15,0 4 16 0,-2 2 0 0,1 1 0 0,2 7 144 16,-4-4 0-16,4 4-144 0,0 0 144 0,-8 0 0 0,8 0-176 15,0 0 176-15,0 0-128 16,0 0 128-16,-9 7 0 0,9-7-144 0,-8 9 144 0,1-1 0 0,7-8 0 16,0 0 0-16,-6 12 0 0,1-5 0 0,-1 1 0 15,0 3 0-15,-1-1 0 0,0-1 0 0,-2 0 0 16,-2 4 0-16,1-1 0 0,-2 0-192 0,0 0-32 16,-2-2 0-16,-2-1 0 0,-1 0 224 0,0 0 256 15,-1-3-48-15,-3 0-16 0,-1-2-192 0,-3 0 0 16,-1 1 0-16,-3-5 0 0,0 2 0 0,-4 0 0 15,-1 3 0-15,0 1 0 0,-1-1 0 0,-2 0 0 16,0 0 0-16,-4-2 0 0,-3-4-144 0,-2-1-32 16,-2 0 0-16,-2-1 0 0,-2 2 320 0,0 1 64 0,0 1 16 0,2 2 0 15,2-1-352-15,0 1-80 0,-3-4-16 0,-2-1 0 16,-5-4 384-16,-2 2 80 0,-4 1 16 0,2 3 0 16,1 1-256-16,1 1 0 0,0 2 0 0,-2-4 0 15,-1-4 0-15,-3 0 0 0,-1 0 0 0,0 3 0 16,3 3 0-16,4 2 0 0,5 0 0 0,1-1 0 15,-4-3 0-15,0 0 0 0,-1-4 0 0,-1 2 0 16,-1 4 0-16,2 2 0 0,4 2 0 0,2-2 0 16,2 1 0-16,1-3 0 0,2-2 0 0,-1-2 0 15,-1 1 0-15,-1 1 0 0,-1-1 0 0,0 2 0 16,1 3 0-16,3 1 0 0,1-1 0 0,3-1 0 16,2-1 0-16,2-2 0 0,0-2 0 0,1-1 0 15,2-1 0-15,-1 2 0 0,1-1 0 0,2 2 0 16,1-2 0-16,2 2 0 0,0 1 0 0,4 1 0 15,1 0 0-15,3 2 0 0,-1 0 0 0,3 0 0 16,1 0 0-16,1 0 0 0,1-1 0 0,-1 2 0 0,2-4 0 0,2 3 0 16,1-2 0-16,0 2-160 0,2-3 160 0,2 0 0 15,-1 1 0-15,1 0 0 0,2-1 0 0,9 0 0 16,-9 2 0-16,9-2-128 0,-8 2-32 0,8-2 0 16,0 0 0-16,0 0 0 0,-7 0-160 0,7 0-48 15,0 0 0-15,0 0 0 0,-7-5 96 0,7 5 16 16,0 0 0-16,0 0 0 15,0 0-2064-15,0 0-416 0,0 0-80 0,0 0-16464 0</inkml:trace>
  <inkml:trace contextRef="#ctx0" brushRef="#br1" timeOffset="38">21848 7622 14735 0,'0'0'1312'0,"-5"-4"-1056"16,5 4-256-16,-6-5 0 0,6 5 3472 0,0 0 640 0,-4-7 128 15,4 7 32-15,0 0-2800 0,0 0-576 0,0-6-96 0,0 6-32 16,0 0-448-16,0 0-112 0,5-7-16 0,-5 7 0 15,7-6-192-15,-7 6 0 0,5-1 128 0,0-3-128 16,0 1 352-16,0 2 32 0,1-1 0 0,-6 2 0 16,6 0 352-16,-6 0 80 0,11 3 16 0,-11-3 0 15,0 0 0-15,11 7 16 0,-11-7 0 0,9 9 0 16,-2 1-272-16,-2 2-48 0,-5-12-16 0,3 18 0 16,-1-4-240-16,1 2-48 0,0-2-16 0,-1 3 0 15,1 2-80-15,-1 0-128 0,-2 1 176 0,3 2-176 16,0 0 160-16,-1-1-160 0,1 0 128 0,1 0-128 15,0-4 192-15,1 0-32 0,0-2-16 0,0-2 0 16,0-2 16-16,1-1 0 0,-1-1 0 0,0-4 0 16,-5-5-32-16,0 0-128 0,0 0 192 0,13 3-64 15,-2-4 112-15,-2-2 16 0,-1-1 0 0,1-5 0 16,0 0-128-16,-1-2 0 0,-1 1-128 0,1 0 192 0,-1-5-192 16,1 4 144-16,1-4-144 0,-1 3 128 0,-2 2-128 0,1 1 0 15,-2 2 0-15,-5 7 0 0,6-6 0 0,-6 6 0 16,0 0 0-16,0 0 0 0,0 0 0 0,0 0 0 15,8 13-160-15,-1-1 160 0,-2-1 0 0,-1 1-144 16,0 0 144-16,1 0 0 0,0 1 0 0,0-3-128 16,1 2 128-16,0 0 0 0,1-1 0 0,-1 1 0 15,1 0 0-15,0-2 0 0,1-3 0 0,0-1 0 16,0 1 0-16,0-2 0 0,0 0 0 0,-1-1 0 16,1-1 0-16,0 1 0 0,-8-4 176 0,10 2 16 15,1 1 0-15,-2-2 0 0,-9-1-16 0,12-3 0 16,-2 2 0-16,1 1 0 0,-11 0-48 0,11-2-128 0,0-2 192 0,-1-2-64 15,1 0 0-15,-2-1-128 0,-1-2 192 0,1 0-64 16,-1-5 0-16,-1-1 0 0,1 1 0 0,-1-4 0 16,-1 0 0-16,1-2-128 0,-1-2 192 0,-1 0-64 15,-1-3-128-15,0 2 160 0,0-1-160 0,-1 3 160 16,-2 2-160-16,0 2 0 0,1 0 0 0,-2 1 0 16,0 0 0-16,0 2 0 0,0 1 0 0,0 4 0 31,0 9-736-31,0 0-32 0,2-13 0 0,-2 13 0 0,0 0-2016 0,0 0-416 0,6-12-64 0,-6 12-14464 15</inkml:trace>
  <inkml:trace contextRef="#ctx0" brushRef="#br1" timeOffset="39">22620 8087 1839 0,'0'0'160'0,"0"0"-160"0,0 0 0 0,0 0 0 15,-5-10 6624-15,2 2 1296 0,2-1 256 0,1 9 48 16,0-9-6448-16,0 9-1296 0,1-9-256 0,-1 9-48 16,3-9-176-16,1 0 0 0,-1 1 0 0,-3 8 0 15,2-9 0-15,1 5 0 0,1-2 0 0,0 1 0 16,-1 0 0-16,3 1 128 0,-1-2-128 0,0 2 192 15,0 0 32-15,7-4 16 0,-2 1 0 0,4 2 0 16,-3 0 16-16,2 1 0 0,0 0 0 0,0 3 0 16,-1 0-112-16,0 1-16 0,-2 2 0 0,1 5 0 15,-11-7-128-15,9 10 0 0,-4 3 0 0,0 4 128 16,-5-3-128-16,-1 2 0 0,-3 0 0 0,-2 1 0 16,-4 0-144-16,0-2 144 0,0 1 0 0,-2 0 0 0,-3 1-272 15,0 0 48-15,-1-2 16 0,1-1 0 0,0 1-64 0,2-1-16 16,1-1 0-16,1 0 0 0,0-5 288 15,1 4 0-15,-1-2 0 0,1 3 0 0,0-4 288 0,0 1-32 16,4 1-16-16,1-3 0 0,-2-1-96 0,7-7-16 16,-5 9 0-16,5-9 0 0,-4 9-128 0,4-9 0 15,0 0 0-15,0 0 128 0,0 0-128 0,0 0 0 16,10 5 0-16,-10-5 0 0,14 1-128 0,-3-2-64 16,2 0-16-16,-1-2 0 0,0-1-80 0,-1 0-16 15,3-1 0-15,-1 1 0 16,0-1-1440-16,1 0-304 0,2-2-48 0,-1 1-10192 0</inkml:trace>
  <inkml:trace contextRef="#ctx0" brushRef="#br1" timeOffset="40">22940 7033 4607 0,'0'0'192'0,"0"0"64"0,0 0-256 0,0 0 0 0,7-5 0 0,-7 5 0 15,7-10 2800-15,-2 4 512 0,0-3 96 0,-5 9 32 16,0 0-2208-16,0 0-432 0,0 0-96 0,0 0 0 0,4-9 256 0,-4 9 64 15,0 0 16-15,0 0 0 16,0 0-160-16,0 0-48 0,0 0 0 0,0 0 0 0,0 0 112 0,0 0 16 16,-9-3 0-16,9 3 0 0,-9 3-320 0,9-3-48 15,-8 5-16-15,8-5 0 0,-8 8-192 0,3-1-32 16,5-7-16-16,-4 10 0 0,-1-1-96 0,0 0-32 16,5-9 0-16,-7 9 0 0,1 0-80 0,-1 0 0 15,1 2-128-15,-1 0 192 0,1-3-192 0,-1 1 128 16,2 0-128-16,5-9 0 0,-5 11 128 0,5-11-128 15,0 0 0-15,-4 10 144 0,4-10-144 0,0 0 160 16,0 0-160-16,0 0 160 0,0 0-160 0,6 11 0 16,-6-11 144-16,0 0-144 0,12 5 128 0,0-4-128 15,0 2 160-15,-1-3-160 0,-11 0 0 0,15 1 0 16,-1-1 0-16,-1 2 0 0,0-1 0 0,-1-1 0 0,0 2 0 0,1 0 0 16,0 0 0-16,0 1 0 15,-2-2 0-15,1 2 0 0,0-1 0 0,-12-2 0 0,13 6 0 0,-3-1 0 16,-10-5 0-16,11 8 0 0,-11-8 0 0,8 11 0 15,-3 0 0-15,-5-11-160 0,4 14 160 0,-3-1-128 16,0-1 128-16,-1 0 0 0,-1-1 0 0,-3 1 0 16,-1-1 0-16,-2 0 0 0,2 2 0 0,-3 0 0 15,-1 0 0-15,0 0-160 0,-1 1 160 0,-2 2 0 16,-1-2-240-16,-1 0 64 0,-2 2 16 0,2-3 0 16,-1-2-64-16,1 1-16 0,-2 0 0 0,2-3 0 31,1-3-224-31,2 0-48 0,2-2-16 0,9-4-8976 0,-9-3-1792 0</inkml:trace>
  <inkml:trace contextRef="#ctx0" brushRef="#br1" timeOffset="41">22899 6986 24879 0,'0'0'2208'0,"8"-8"-1760"16,0 0-448-16,2 3 0 0,2 2 1616 0,1-1 240 15,0 1 64-15,1 0 0 0,2 2-880 0,0-1-160 0,-1 1-48 0,2-2 0 16,2 1-448-16,-1-1-112 0,0-1-16 16,2 0 0-16,-1 2-256 0,1-2 0 0,-1-3 128 15,1 2-128-15,-1 0 0 0,1 1 0 0,1-1-128 0,0 1 128 31,-2 0-880-31,1-1-80 0,-1 1 0 0,1 0-16 16,-2 0-2272-16,0 0-448 0,-2 0-80 0,0-1-32 0</inkml:trace>
  <inkml:trace contextRef="#ctx0" brushRef="#br1" timeOffset="42">23928 7563 18303 0,'0'0'816'0,"0"0"160"0,0 0-784 0,0 0-192 0,0 0 0 0,0 0 0 15,0 0 1648-15,0 0 272 0,0 0 64 0,0 0 16 16,0 0-784-16,0 0-176 0,0 0-16 0,0 0-16 16,0 0-96-16,0 0-16 0,0 0 0 0,0 0 0 15,0 0 16-15,0 0 0 0,9-5 0 0,-9 5 0 0,10-2-512 0,1-2-96 16,-1 1-32-16,1 3 0 0,0 0-48 0,4-3-16 16,-1 2 0-16,2 1 0 0,1-2 64 0,1-4 16 15,2 2 0-15,-1 0 0 0,1 2 80 0,-1-2 16 16,1 0 0-16,-2 0 0 0,-2-1-384 0,-1 1 0 15,1 1 0-15,-2 1 0 0,-5-1 0 0,-9 3-208 16,12-1 16-16,-12 1 16 0,12 1 176 0,-12-1 0 16,0 0 0-16,0 0 128 0,0 0-128 0,0 0 0 15,0 0 0-15,1 12 128 0,-3 0-128 0,-4-3 0 16,0 0 0-16,-2 0 0 0,0-1 0 0,-2 0 0 16,-3-1 0-16,0 3-128 0,-2 0-192 0,-2 0-16 15,-1 0-16-15,0 0 0 0,0 0 96 0,-1 0 0 0,1-3 16 0,0 3 0 16,0-1 240-16,-1 1 0 0,1-1 0 0,1 2 0 15,0 0 0-15,2 1 160 0,0-1-160 0,1 2 128 16,1 0 128-16,2-2 32 0,4 1 0 0,1 1 0 16,1-4-64-16,3 2-16 0,0-1 0 0,2-10 0 15,0 0-64-15,3 13-16 0,-1-1 0 0,-2-12 0 16,0 0-128-16,12 12 0 0,-1-6 0 0,0 2 128 16,1-4-128-16,1 0 0 0,0 0 0 0,2-3 0 15,0-1 0-15,2 1 0 0,0 1 0 0,3-1 0 16,-1-1-512-16,2 0-48 15,0-1 0-15,0-1 0 0,0 0-2016 0,-1 0-416 0,0 0-80 16</inkml:trace>
  <inkml:trace contextRef="#ctx0" brushRef="#br1" timeOffset="43">24400 7932 36687 0,'0'0'1616'0,"0"0"352"0,0 0-1584 0,-7 8-384 16,3 1 0-16,4-9 0 0,0 11 720 0,2-1 64 0,-1 3 16 0,-1-2 0 15,1 2-624-15,-1 1-176 0,0 0 0 0,0 3 0 16,0-2 0-16,0 2 0 0,0-2 0 0,0-2 0 16,0 3 0-16,0-2-128 0,-1 1 128 0,1-2-128 31,0 2-336-31,0-4-64 0,0 0-16 0,3 0 0 16,-1-1-576-16,2-3-112 0,-4-7-32 0,0 0 0 15,9 8-1968-15,-9-8-400 0,16 2-80 0,-16-2 0 0</inkml:trace>
  <inkml:trace contextRef="#ctx0" brushRef="#br1" timeOffset="44">24448 6910 21183 0,'0'0'1888'0,"0"0"-1504"15,0 0-384-15,0 0 0 0,10-8 1952 0,1 2 320 16,-1 1 64-16,1 1 16 0,0 1-1824 0,0-1-352 15,-11 4-176-15,12-4 160 0,-1 0-160 0,-1 0 0 16,0 2 0-16,0 1 0 0,1 1 0 0,1-2 0 16,-1 0 0-16,2 0 0 0,0 2 0 0,0-4 0 15,0 2 0-15,2-1 0 0,0 1 0 0,1 0 0 16,0 0 0-16,-2-1 0 0,0 2 224 0,-1-3 16 16,0 1 0-16,0 2 0 0,1 0 16 0,-3-1 0 15,-11 2 0-15,11 0 0 0,-11 0-256 0,0 0 128 16,10 2-128-16,-10-2 0 0,0 0 128 0,0 0-128 0,0 0 0 15,0 0 0-15,5 10 0 0,-5-10 0 0,0 0 0 0,2 14 0 16,-1-1 0-16,-1-1 0 16,-1 0 0-16,-1 1 0 0,0 3 128 0,-1-2-128 0,-1 0 0 0,0 6 144 15,0-1 256-15,0 1 48 0,1 0 16 0,-1-2 0 16,-2-4-16-16,1 2-16 0,-1 1 0 0,0 0 0 16,0 1-208-16,-1-1-32 0,0 2-16 0,-1 1 0 15,1-2-176-15,-1 2 160 0,1 2-160 0,0-2 160 16,1-2-160-16,0 1 0 0,0 0 0 0,2-1 0 15,0-3 128-15,0-2-128 0,0-3 128 0,3 0-128 32,1 2-1088-32,0-4-320 0,0-8-48 0,0 0-16 0</inkml:trace>
  <inkml:trace contextRef="#ctx0" brushRef="#br1" timeOffset="45">19833 7687 8287 0,'0'0'736'0,"0"0"-592"16,-9-1-144-16,2 0 0 0,7 1 3008 0,0 0 576 16,-9-4 128-16,9 4 0 0,-6-3-2512 0,0 0-512 15,6 3-112-15,0 0 0 0,-7-2-304 0,7 2-48 16,0 0-16-16,0 0 0 0,0 0 256 0,0 0 48 15,-10-5 16-15,10 5 0 0,0 0 416 0,0 0 80 16,-7-7 0-16,7 7 16 0,0 0 0 0,0 0 0 0,0 0 0 0,0 0 0 16,0 0-464-16,0 0-80 0,0 0-32 0,0 0 0 15,0 0-112-15,9-4-32 0,0 2 0 0,3 2 0 16,-2 0-64-16,0 1-32 0,1-1 0 0,1 3 0 16,-1-3-96-16,4 0-128 0,-4 0 176 0,2 0-176 15,2 0 144-15,-1 0-144 0,0 0 0 0,1 0 144 16,-2-2-144-16,1 2 0 0,2 2 144 0,2-4-144 15,0 1 160-15,3 0-32 0,1-1-128 0,2 1 192 16,1 0-32-16,1-1-16 0,0 1 0 0,1 0 0 16,-1 1-144-16,2 0 128 0,-2 1-128 0,-2-1 128 15,-1 0 0-15,-3 0-128 0,1 0 192 0,-1 0-64 16,-2 0 112-16,-1 0 16 0,-1-1 0 0,-2-1 0 16,0 1-48-16,1-1 0 0,-2-1 0 0,-1 2 0 15,-1-2-48-15,2 0-16 0,0 2 0 0,0-1 0 0,0-2-16 16,0 1-128-16,0 0 192 0,1 2-64 0,0-1-128 0,0 0 160 15,1 1-160-15,-2 1 160 0,0-1-160 0,-2 1 0 16,2 1 0-16,0-1 128 0,-1 0-128 0,1 1 0 16,-2 1 0-16,-1-2 0 0,-10 0 192 0,0 0-64 15,10-2 0-15,-10 2 0 0,12-1 32 0,-12 1 0 16,9-3 0-16,-9 3 0 0,0 0-32 0,11-1 0 16,-11 1 0-16,10 0 0 0,-10 0-128 0,0 0 160 15,11-3-160-15,-11 3 160 0,9-1-160 0,-9 1 0 16,8-5 144-16,-8 5-144 0,0 0 128 0,0 0-128 15,7-1 160-15,-7 1-160 0,0 0 256 0,0 0-64 16,11-4 0-16,-11 4 0 0,0 0 0 0,0 0 0 16,0 0 0-16,0 0 0 0,0 0-192 0,0 0 144 0,0 0-144 0,0 0 128 15,0 0-128-15,0 0 160 0,5-7-160 0,-5 7 160 16,0 0-160-16,0 0 128 0,0 0-128 0,3-10 128 16,-3 10 0-16,0-9-128 0,0 9 192 0,0 0-64 15,-2-12-128-15,1 4-176 0,1 8 48 0,-4-13 0 16,0 3 512-16,0 0 96 0,-1 0 32 0,0 1 0 15,-2 0-384-15,1 0-128 0,-1 1 0 0,2-1 144 16,-1 0-144-16,-1 2 128 0,1-2-128 0,-1 2 128 16,-1 0-128-16,0-3 0 0,-1 4 0 0,1-1 0 15,1 1 0-15,-1 2 0 0,0-3 0 0,1 4 0 16,1-3 0-16,-1 4 0 0,7 2 0 0,-6-3 0 16,6 3 0-16,0 0 0 0,-9 0 0 0,9 0 0 15,0 0-144-15,0 0 144 0,-9 1 0 0,9-1 0 0,0 0 0 0,0 0 0 16,0 0 0-16,-7 7 0 0,7-7 0 15,0 0-128-15,0 0 128 0,-2 10 0 16,2-10 0-16,0 0 0 0,0 0 0 0,1 12 0 0,0-3 0 0,-1-9 0 16,4 9 0-16,0 0 0 0,-4-9 0 0,0 0 0 15,8 10 0-15,1-3 0 0,-3 0 0 0,2-1-128 16,0 1 128-16,1-1 0 0,0 1 0 0,2 0 0 16,-1-1 0-16,2 1 0 0,0 0 0 0,2 3 0 15,-2-4 0-15,-1 3 0 0,1-2 0 0,0 1 0 16,-3-2 0-16,-1 1 0 0,0-1-320 0,-8-6 64 15,9 9 0-15,-1-1 0 0,-1-1 432 0,0-4 80 16,-7-3 32-16,0 0 0 0,10 6-288 0,-10-6 128 16,0 0-128-16,11 5 0 0,-11-5 0 0,0 0 0 0,9 5 0 0,-9-5-144 15,0 0 144-15,0 0 0 0,9 8 0 0,-9-8 0 16,0 0 0-16,7 9 0 0,-7-9 0 0,0 0 0 16,0 0 0-16,2 13 0 0,-2-13 0 0,0 0 0 15,-2 10 0-15,2-10 0 0,-7 12 0 0,1-1 0 16,-1-1 0-16,-1-3-192 0,-1 0 32 0,0 0 0 15,0-2 448-15,0 0 96 0,-2 1 0 0,1 0 16 16,-2-1-208-16,0 2-64 0,1-3 0 0,0 4 0 16,1-2-128-16,-1 1 0 0,0-3 144 0,0 2-144 15,-1 1 0-15,2-1 0 0,0 1 0 0,0-1 128 16,1 1-368-16,3-1-64 0,-1-1-16 0,7-5 0 16,0 0-2624-1,0 0-512-15,0 0-128 0</inkml:trace>
  <inkml:trace contextRef="#ctx0" brushRef="#br1" timeOffset="46">18838 7274 24879 0,'0'0'1088'0,"0"0"256"0,0 0-1088 0,0 0-256 0,0 0 0 0,0 0 0 16,0 0-160-16,0 0-96 0,0 0 0 0,0 0-16 16,0 0 880-16,0 0 176 0,0 0 48 0,0 0 0 15,0 0-496-15,0 0-80 0,0 0-32 0,7-3 0 16,0 3-96-16,1 0-128 0,1 0 176 0,1-1-176 15,0 0 416-15,0-1-32 0,2 0 0 0,10-1 0 16,-2 1 96-16,-1 0 16 0,1 1 0 0,0 0 0 16,-1-1-112-16,1 2-32 0,-1-1 0 0,2 0 0 15,-1-1-96-15,-1 2 0 0,-1 0-16 0,1-2 0 16,-4 4 80-16,0-2 0 0,-2 0 16 0,-2 2 0 16,-11-2-80-16,12 2-32 0,-12-2 0 0,0 0 0 0,12 3 0 15,-12-3 0-15,0 0 0 0,0 0 0 0,0 0-32 16,0 0-16-16,0 0 0 0,0 0 0 0,0 0-32 0,0 0 0 15,0 0 0-15,0 0 0 0,0 0 16 0,0 0 0 16,0 0 0-16,0 0 0 0,0 0-160 0,0 0 192 16,0 0-192-16,0 0 192 0,0 0-192 0,0 0 0 15,0 0 0-15,-8 10 128 0,0-2 16 0,0-1 0 16,-1 2 0-16,0 0 0 0,0 1-144 0,0-2-176 16,-1 1 48-16,-1 1 0 0,-1-1 128 0,1 1 0 15,-2 0 0-15,-2 2 0 0,1 0 0 0,0-2 0 16,-1 2 0-16,1 2 0 0,0-3 0 0,0 2 0 15,0-3 0-15,0 2 0 0,-1 2 0 0,2-1-128 16,0 1 128-16,0-1 0 0,2-2 0 0,0 2 0 0,-1 2 0 0,1-2 0 16,-1-2 0-16,0 0 0 0,1-2 0 15,-1 0-128-15,0 2 128 0,0-4 0 0,1 1 0 0,1 0 0 16,3-3 0-16,0 3 0 0,1-1 0 0,6-7 0 16,0 0 0-16,-7 6 0 0,7-6 0 0,0 0 0 15,0 0 0-15,0 0 144 0,0 0-144 0,0 0 160 16,0 0-32-16,0 11 0 0,0-11 0 0,0 0 0 15,0 0 64-15,7 13 16 0,-7-13 0 0,11 7 0 16,-11-7 0-16,16 7 0 0,-2-1 0 0,1 1 0 16,-1-3-208-16,2 0 0 0,-2 0-144 0,0 0 144 15,1-3-160-15,-1 1 160 0,0 1-160 0,2-3 160 16,-2 0-448 0,2 0 16-16,-2 0 0 0,1-3 0 0,-1 3-320 0,0-1-64 0,1-1-16 15,-1 2 0-15,-1-3-560 0,0 2-112 0,-1-1-32 0,0 1-8016 16,-2 1-1616-16</inkml:trace>
  <inkml:trace contextRef="#ctx0" brushRef="#br1" timeOffset="47">19400 7674 33855 0,'0'0'1504'0,"0"0"304"0,0 0-1440 0,0 0-368 0,0 0 0 0,0 0 0 16,0 0 384-16,0 0 0 0,1 13 0 0,-1-13 0 15,-2 16-384-15,-1-3 144 0,1 3-144 0,-1-1 0 16,0 2 0-16,1 1 0 0,-1 2 0 0,0 2 0 16,2-2 128-16,0 3-128 0,1 1 0 0,-1 2 0 15,-1-5 0-15,2-1 0 0,0 1 0 0,2 0 0 16,-1 0-2416-16,1-5-432 0</inkml:trace>
  <inkml:trace contextRef="#ctx0" brushRef="#br1" timeOffset="48">25481 7596 18079 0,'0'0'800'0,"0"0"160"0,0 0-768 0,0 0-192 0,0 0 0 0,0 0 0 16,0 0 832-16,0 0 112 0,0 0 16 0,0 0 16 15,0 0 0-15,0 0 0 0,0 0 0 0,0 0 0 16,0 0-32-16,0 0-16 0,0 0 0 0,0 0 0 15,0 0 32-15,0 0 0 0,0 0 0 0,0 0 0 16,0 0-80-16,0 0-16 0,0 0 0 0,0 0 0 16,0 0-480-16,0 0-80 0,0 0-32 0,0 0 0 0,-3-7-32 0,3 7-16 15,-4-6 0-15,4 6 0 0,0 0 96 0,0 0 0 16,0 0 16-16,0 0 0 0,0 0-16 0,0 0-16 16,9-5 0-16,-9 5 0 0,9-4-112 0,-9 4-32 15,12-4 0-15,0 1 0 0,0 2-160 0,1 0 0 16,1 1 0-16,2 1 0 0,2-1 144 0,3 0-144 15,0 1 160-15,2 1-160 0,2-1 192 0,1 0-48 16,1 0-16-16,1 1 0 0,-2-2-128 0,1-2 0 16,0 0 0-16,1-2 0 0,-2 0 0 0,1 0 0 15,2 2 0-15,2-4 0 0,2 1 0 0,1 1 0 16,1 2 0-16,3-1 0 0,0 2 0 0,-3 1 0 16,-3 0 0-16,0 0 0 0,-4 1 0 0,-2 2 0 0,-3-2 0 0,-3 0 0 15,0-1 0-15,-2 0 0 0,-3-1 0 0,-2 1 0 16,-3 1 0-16,0-1 0 0,1 0 0 15,-11 0 128-15,12 2-128 0,-2 0 0 0,0-1 0 0,1 2 0 16,-11-3 0-16,12-4 0 0,-2 4 0 0,0 0 0 16,-10 0 0-16,12-1 0 0,-12 1 128 0,13 0-128 15,-2-1 0-15,-11 1 0 0,10-3 0 0,-10 3 128 16,0 0-128-16,9-4 0 0,-9 4 0 0,0 0 0 16,0 0 128-16,7-7-128 0,-7 7 128 0,4-7-128 15,-4 7 144-15,0 0-144 0,1-9 160 0,-1 9-160 16,0 0 128-16,-1-10-128 0,-1 1 0 0,1 3 0 15,1 6 144-15,-3-9-144 0,1-1 128 0,-2 4-128 16,-1-2 256-16,-1 2-48 0,1-1 0 0,-1 1 0 0,-1-2 0 16,-1 1 0-16,-1-1 0 0,0 2 0 0,0-1 16 15,1 0 0-15,-1 0 0 0,1 2 0 0,0 1-224 0,1-1 0 16,-1 1 128-16,0 2-128 0,1-1 0 0,1 0 0 16,-1-1 0-16,7 4 0 0,-10-1 176 0,10 1-176 15,-10-2 192-15,10 2-192 0,-10 0 224 0,10 0-64 16,0 0-16-16,0 0 0 0,0 0-144 0,0 0 0 15,0 0 0-15,0 0 0 0,0 0 0 0,0 0 0 16,0 0 0-16,0 0 0 0,0 0 0 0,12 2 0 16,-12-2 0-16,13 5 0 0,-1-2 0 0,0 0-176 15,-1 3 48-15,2-1 0 0,0 0 128 0,1-1 0 16,0 0 0-16,2 0 0 0,-1 1 0 0,-1 0-160 16,1-1 160-16,-2 1-160 0,0 2 160 0,0-1 0 15,-3 2 0-15,-1-1 0 0,-1-1 0 0,-1 2 0 0,-2 0 0 0,-2 1 0 16,-1-1 0-16,0 2 0 0,-1 1 0 0,-2 1 0 15,1-12 0-15,-4 9 128 0,4-9-128 0,-7 11 128 16,1 0-128-16,-1 1 0 0,1-6 0 0,-1 3 0 16,-1-1 0-16,3 0 0 0,-1 0 0 0,-1-1 0 15,0 3 0-15,1-3 0 0,-1 0-176 0,1 2 176 32,-2-2-480-32,2-1 0 0,-1 1 0 0,7-7 0 15,-9 6-480-15,9-6-112 0,-8 8-16 0,8-8 0 16,0 0-1792-16,0 0-384 0,0 0-64 0</inkml:trace>
  <inkml:trace contextRef="#ctx0" brushRef="#br1" timeOffset="49">27009 7204 18767 0,'0'0'832'0,"0"0"176"0,0 0-816 0,0 0-192 0,0 0 0 0,0 0 0 15,0 0 672-15,0 0 96 0,0 0 0 0,0 0 16 16,-2-8 48-16,2 8 0 0,0 0 0 0,0 0 0 16,0 0 128-16,0 0 48 0,0 0 0 0,0 0 0 15,5-9-48-15,-5 9-16 0,0 0 0 0,0 0 0 16,8-6-320-16,-8 6-64 0,0 0-16 0,11-4 0 15,-11 4-160-15,11-2-48 0,-11 2 0 0,12-4 0 16,-1 0 0-16,-1 1 0 0,0 1 0 0,2-1 0 16,1-1 0-16,2 3 0 0,-1-2 0 0,2 1 0 15,2-2-144-15,1 1-48 0,0 2 0 0,0 0 0 16,1-1-144-16,-2 4 160 0,0 0-160 0,0 0 160 16,-1-2-160-16,-1 1 0 0,-2 0 144 0,-1 0-144 0,-1 1 0 0,0-1 0 15,0 0 0-15,-1-1 128 0,0-1-128 0,-11 1 0 16,0 0 128-16,12 0-128 0,-12 0 128 0,10 0-128 15,-10 0 160-15,0 0-160 0,0 0 192 0,0 0-64 16,0 0-128-16,0 0 192 0,0 0-64 0,0 0-128 16,-1 12 176-16,-3-2-176 0,-1-1 176 0,-3 4-176 15,-3-2 160-15,0 3-160 0,-2 1 128 0,-3 1-128 16,0 3 0-16,-2 2 0 0,-3-1 0 0,-1 1 0 16,0 1 0-16,-2 1 0 0,1-1 0 0,1-1 128 15,1 0-128-15,1-3 0 0,1-3 0 0,0 1 0 16,3 1 0-16,0-4 0 0,3 1 0 0,1-2 0 0,0-1 0 15,2-4 0-15,2 1 0 0,3-1 0 0,0 1 0 16,-1-2 0-16,1-2 0 0,5-4 0 0,-5 6 0 0,5-6 0 16,0 0 0-16,0 0 0 0,-4 10 128 0,4-10-128 15,0 0 128-15,0 0 0 0,0 0-128 0,0 0 192 16,7 9-192-16,-7-9 176 0,10 5-176 0,2-1 160 16,-2-4-160-16,5 0 0 0,-1 0 0 0,3 0 128 15,1 0-128-15,3 0 0 0,1 0 0 0,2 0 0 16,0 0 0-16,0 1-176 0,-2 3 176 0,0-3-128 15,-1 1-192-15,-3-1-48 0,-3 2 0 0,-2-2 0 16,-3-2-1680-16,-10 1-352 16,12 2-64-16</inkml:trace>
  <inkml:trace contextRef="#ctx0" brushRef="#br1" timeOffset="50">27587 7616 2751 0,'0'0'256'0,"0"0"-256"0,0 0 0 0,0 0 0 16,0 0 5664-16,0 0 1088 0,-2-11 224 0,2 11 32 16,0 0-4736-16,6-6-944 0,0-5-192 0,0 5-48 15,1-2-672-15,-7 8-144 0,10-8-16 0,0 1-16 16,0 4-240-16,0-1 128 0,0 1-128 0,1-2 0 15,-2 0 448-15,1-1-16 0,1 1 0 0,-1 3 0 16,1 2 208-16,-1-3 32 0,-1-1 16 0,-9 4 0 16,12 0-128-16,-2-3-32 0,0 3 0 0,-10 0 0 15,10 3-208-15,-10-3-64 0,0 0 0 0,9 7 0 16,-9-7-256-16,7 6 160 0,-7-6-160 0,0 0 128 0,4 9-128 0,-4-9 0 16,0 11 0-16,0-1 128 0,0-10-128 0,-4 12 0 15,0-3 0-15,-2 0 0 0,0-2 0 0,-2-1 0 16,-1 3 0-16,-1 0 0 0,-2-1-160 0,0 3 160 15,0-4-208-15,2 1 80 0,0 0 128 0,0-1-208 16,3-1 80-16,0-1 128 0,1 1 0 0,6-6 0 16,-8 5 0-16,8-5 0 0,-9 8 0 0,1-2 0 15,8-6 0-15,-8 8 0 0,8-8 0 0,0 0 0 16,-7 9 0-16,7-9 0 0,0 0 0 0,0 0 0 16,0 0 0-16,4 12 0 0,-4-12 0 0,9 10 0 15,2-3 144-15,-1 1-16 0,3-2 112 0,3 1 16 16,1-1 16-16,2-2 0 0,2 1-80 0,2 0 0 15,1 1-16-15,1-1 0 0,0-1-176 0,0-2 0 16,-2 1 144-16,1-2-144 0,-2 1 0 0,-1-2-320 0,-1-2 64 0,0 1 16 31,-2-2-560-31,-1 1-112 0,-1-2-32 0,-2-1-10512 0,0-1-2112 0</inkml:trace>
  <inkml:trace contextRef="#ctx0" brushRef="#br1" timeOffset="51">23219 9825 22399 0,'0'0'496'0,"0"0"96"0,0 0 32 0,0 0 0 0,0 0-496 0,0 0-128 16,0 0 0-16,0 0 0 0,0 0 896 0,0 0 176 15,0 0 16-15,0 0 16 0,0 0-496 0,0 0-96 0,0 0-32 0,0 0 0 16,0-8-32-16,2 5 0 16,2-1 0-16,-1-2 0 0,-1 1 368 0,1 0 64 0,0 0 16 0,-1 0 0 15,-2 5 128-15,5-11 48 0,-1 1 0 0,0-1 0 16,-1 0-144-16,-1 0-32 0,1 1 0 0,0-3 0 16,-2 1-432-16,2-4-80 0,-2 1-32 0,0-4 0 15,0-1-352-15,-1-1 0 0,0-3 0 0,-1-1 0 16,1-1 0-16,0-1 128 0,-1 1-128 0,1 0 0 15,-1 1 0-15,1 2 0 0,-2-2 0 0,2 3 128 16,2 1-128-16,-2 3 144 0,0-2-144 0,1 3 160 16,0 0 16-16,0 0 0 0,1 2 0 0,-1-2 0 0,-1 4-176 15,0-3 0-15,0 3 144 0,0 0-144 0,0 0 0 0,-3-2 0 16,1 2 0-16,-1 2 0 0,1-1 0 0,-1 1 0 16,0-3 0-16,1 1 128 0,-1 0-128 0,2 0 0 15,-2-1 0-15,2 2 0 0,-2-2 0 0,1 2 144 16,0 1-16-16,0 1-128 0,2 0 128 0,0 0-128 15,0 1 0-15,0 9 0 0,1-9 0 0,2 3 0 16,-2-1 0-16,-1 7 0 0,3-8 0 0,-2 1 128 16,-1 7-128-16,1-7 160 0,-1 7-160 0,0 0 0 15,-1-8-160-15,1 8 160 0,0 0 0 0,0 0 0 16,0 0 0-16,0 0 0 0,0 0 144 0,0 0 32 16,-3-6 0-16,3 6 0 0,-2-6-48 0,2 6 0 15,0 0 0-15,0 0 0 0,0 0 0 0,0 0-128 16,0 0 192-16,0 0-64 0,0 0-128 0,0 0 0 15,0 0 144-15,0 0-144 0,0 0 0 0,0 0 128 16,0 0-128-16,0 0 0 0,-9 8 0 0,2 1 0 0,7-9 0 0,-6 13 0 16,-1 0 0-16,1 2 0 0,-1-2 0 15,1 1 0-15,-2 2 0 0,1 0 144 16,1-2-144-16,-2 1 160 0,-1-1-160 0,0 2 0 0,-1-2 0 16,1-3 0-16,0 2 0 0,3 2 256 0,-3-4 0 0,2 0-16 15,1-5-240-15,-1 1 0 0,7-7 0 0,-8 5 0 16,8-5 0-16,0 0 0 0,0 0 128 0,0 0-128 15,0 0 128-15,0 0-128 0,0 0 0 0,0 0 0 16,0 0 0-16,0 0 128 0,8-13-128 0,0 1 0 16,0 1 160-16,2-1-16 0,-2-3 0 0,1 1 0 15,0-2-144-15,0 2 0 0,-2 0 0 0,1-1 0 16,1-3 0-16,-1 1-192 0,-2 3 32 0,1 0 16 0,-2-1 144 0,1 1 0 16,0 1 0-16,-1 2 128 0,0 0-128 0,0 2 0 15,-1-1 0-15,0 4 0 0,0-1 0 0,-4 7 0 16,5-7-128-16,-1 0 128 0,-4 7 0 0,0 0 0 15,5-6 0-15,1 0 0 0,-6 6 0 0,0 0 0 16,9-4 0-16,-9 4 0 0,11 0 0 0,-11 0 0 16,12 2 0-16,0 3 0 0,-2 0 0 0,-1 2 224 15,-1 0-48-15,0 4-16 0,-1-2-160 0,-1 4 0 16,-1 1 0-16,1 1 0 0,-3-1 0 0,1 2 0 16,2-2 0-16,-3 3 0 0,1 0 0 0,2 0 128 15,-2-1-128-15,1-2 128 0,0 0-128 0,0-2 0 16,-1-3 0-16,1 0 0 0,2 3-304 0,-2-6 64 15,0 2 16-15,2 0 0 16,-1-1-1648-16,1 0-336 0,2 0-64 0,-1-3-15872 0</inkml:trace>
  <inkml:trace contextRef="#ctx0" brushRef="#br1" timeOffset="52">22884 10126 5519 0,'0'0'496'0,"0"0"-496"15,0 0 0-15,2-9 0 0,-2-1 3616 0,0 2 624 16,0 0 128-16,0 8 32 0,0 0-2864 0,-1-8-560 0,1 8-112 0,0 0-32 15,0 0 0-15,0 0-16 0,-4-9 0 0,4 9 0 16,0 0 144-16,0 0 48 0,0 0 0 0,0 0 0 16,-1-9 48-16,1 9 16 0,0 0 0 0,0 0 0 15,0 0-240-15,0 0-32 0,6-6-16 0,-6 6 0 16,0 0-176-16,0 0-32 0,12 0-16 0,-3 4 0 16,-1 1-176-16,0 1-16 0,0 0-16 0,-1 1 0 0,0 4-96 0,-1-1 0 15,2 1-16-15,-1 2 0 0,-2 2-112 0,0 0-128 16,0 0 176-16,1 1-176 0,1-3 160 0,-1 1-160 15,-2-1 128-15,1 0-128 0,0 0 192 0,0-1-64 16,0 0 0-16,1 0 0 0,-6-12-128 0,4 11 0 16,-4-11 0-16,5 11 0 0,-5-11 208 0,0 0 16 15,8 9 0-15,-8-9 0 0,6 6-32 0,-6-6 0 16,0 0 0-16,10 0 0 0,-10 0-48 0,12-2-16 16,0-5 0-16,-3 1 0 0,-2-2-128 0,-1-1 0 15,1 0 0-15,-1-2 128 0,1 1-128 0,0-1 0 16,-3 0-160-16,0 0 160 0,0 2-224 0,-4 9 48 15,4-10 16-15,-4 10 0 0,0 0 160 0,0 0-160 16,0 0 160-16,0 0-160 0,0 0 160 0,0 0 0 16,9 9 0-16,-2-1 0 0,-2 0-128 0,0 1 0 15,0 0 0-15,-1 1 0 0,0 1 128 0,0 0 0 16,0-3-144-16,0 3 144 0,-4-11 0 0,7 10 0 16,-1-1 0-16,1-1 0 0,-7-8 0 0,7 8 0 15,-7-8 0-15,11 8 0 0,-2-3 0 0,-9-5 0 0,0 0 0 16,12 2 0-16,-3 0 0 0,-9-2 0 0,0 0 0 15,12-3 128-15,-3-1 48 0,-2-1 0 0,1-2 0 0,-1 1 0 16,-1-3-16-16,0-2 0 0,-1 1 0 0,0-2 0 16,1-2-16-16,0 1 0 0,-1-3 0 0,0 1 0 15,0-2 0-15,1-2 0 0,-1 0 0 0,0-5 0 16,0 1-144-16,0-1 0 0,-1 0 0 0,2 0 0 16,-1 2 0-16,-1 4-176 0,-2 0 48 0,1 2 0 15,-2 3-640-15,2 2-128 0,-2 5-32 0,0-1 0 16,-1 7-1792-16,0 0-352 0,0 0-80 0,0 0-12240 15</inkml:trace>
  <inkml:trace contextRef="#ctx0" brushRef="#br1" timeOffset="53">23608 10310 23903 0,'0'0'1056'0,"0"0"224"0,0 0-1024 0,0 0-256 0,0 0 0 0,0 0 0 16,0 0 1088-16,0 0 192 0,0 0 16 0,7-6 16 15,-7 6-496-15,8-4-112 0,-2-3 0 0,2 1-16 16,-8 6-48-16,11-5-16 0,-1-1 0 0,0 2 0 0,1 2 16 0,-1-5 16 15,1 2 0-15,2 0 0 0,-3 2-32 0,2-3-16 16,-3-1 0-16,3 2 0 0,1 0-64 0,0 0-16 16,0-1 0-16,-1 4 0 0,-1-2-528 0,-11 4 0 15,12 0 0-15,-12 0 0 0,11 4 0 0,-11-4 0 16,0 0 0-16,9 9 0 0,-9-9 0 0,5 10 0 16,-1 1 0-16,-3 2 0 0,-1 0 0 0,0-4 128 15,-1 1-128-15,-1 1 160 0,2-11-160 0,-3 13 0 16,-1-3 0-16,0 1 0 0,-1-1 0 0,-1 1 0 15,0-2 160-15,-1 0-160 0,-1 4-208 0,2-1-160 16,-3 1-16-16,0-2-16 0,0 0 32 0,-2-1 16 16,2 1 0-16,1-2 0 0,0-1 352 0,1-1-144 15,-1 1 144-15,0-1 0 0,-1-3 0 0,1 1 0 16,8-5 0-16,-9 6 0 0,-2-2 0 0,4 0 0 16,7-4 0-16,-10 5 0 0,10-5 0 0,-9 7 0 15,9-7 0-15,0 0 0 0,0 0 336 0,-5 10 32 0,5-10 0 16,0 10 0-16,3-1 16 0,-3-9 0 15,6 9 0-15,2 0 0 0,1-5-96 0,2 0-16 0,0-2 0 0,1 1 0 16,1 0-272-16,1-2 0 0,1 0 0 0,-1-1 0 16,2 0 0-16,1-1 0 0,1 1 0 0,0 1 0 15,2-2 0-15,-1 0 0 0,1-1 0 0,-1 1 0 16,1 0-304-16,0-1-16 0,-2 1 0 0,0 0 0 16,-2-1-1120-16,-1 0-224 0,-3-1-64 0,0-1-14272 15</inkml:trace>
  <inkml:trace contextRef="#ctx0" brushRef="#br1" timeOffset="82">9810 7058 5519 0,'0'0'496'0,"0"0"-496"0,0 0 0 0,0 0 0 16,6-7 3584-16,-6 7 608 0,0 0 128 0,8-6 32 15,-8 6-1984-15,0 0-400 0,6-10-80 0,-6 10-16 16,0 0-720-16,8-5-160 0,-8 5-32 0,8-5 0 16,-8 5-624-16,5-4-128 0,1 0-16 0,1-1-16 15,-1 0-176-15,1 0 0 0,-1-2 0 0,1 2 0 16,0-2 0-16,6-1 0 0,-3 2 0 0,0-1 0 16,1 2 0-16,-2 0 128 0,0 2-128 0,0 1 0 0,-9 2 224 0,12 0-32 15,-12 0-16-15,12 5 0 0,-3 0-32 0,-3 3 0 16,-6-8 0-16,7 16 0 0,-3 1-144 0,-2-2 0 15,0 1 0-15,-2 2 0 0,0-1 0 0,-2 0 0 16,1 0 0-16,1-3 0 0,-3 1 0 0,1-2 0 16,-1-2 0-16,-1 3 0 0,-1-1 0 0,0-2 128 15,-3 0-128-15,2 2 0 0,-1-3 0 0,1 2 0 16,-4-2 128-16,3 2-128 0,-3 0 0 0,1 0 0 16,0-1 0-16,0 1 0 0,0-2 0 0,-1 2 0 15,-1-1 0-15,1-1 128 0,-1 2-128 0,1-3 0 16,-1-1 0-16,2 0 128 0,0-5-128 0,1 1 0 15,8-4 0-15,-9 0 0 0,1 0 128 0,8 0-128 16,-7-4 128-16,-1 1-128 0,8 3 128 0,-7-10-128 0,2 1 0 0,1 3 128 16,0-2-128-16,4 8 0 0,-2-10 0 0,2 0 0 15,0 10 128-15,1-9-128 0,-1 9 128 0,6-9-128 16,-2 1 272-16,3 4-16 0,-7 4-16 0,12-2 0 16,-1-2 144-16,2 3 48 0,2-1 0 0,0 2 0 15,4 0-224-15,0 0-32 0,2 0-16 0,0 2 0 16,1 0-160-16,0 1 0 0,-1-1 0 0,0 1 128 15,-2 0-128-15,1-1 0 0,-2 0 0 0,-1 1 0 16,-1 1-496-16,-1 2-16 16,0-1-16-16,0-1-10288 0,0 1-2048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4T12:35:06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5:07:05.50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23132 5975 1429 0,'-7'-3'31'0,"-8"3"6"0,-6-7 2 0,-7 7 2 0,-4-3-33 0,1-3-8 0,-8 6 0 0,0 0 0 16,-3 0 62-16,-1 0 10 0,-3 9 3 0,8-9 0 15,-5 10-25-15,1-4-5 0,0-3-1 0,-1 3 0 16,5-2-23-16,-12-4-5 0,-3 6 0 0,0-6-1 0,4 9 26 16,0-9 6-16,-1 7 1 0,4-4 0 0,7-3 9 15,4 6 3-15,3-6 0 0,8 0 0 0,10 0-32 16,0 0-7-16,3 0-1 0,7 0 0 0,4 0 16 16,0 0 4-16,11 3 0 0,7-3 0 0,6 0-26 0,8 0-5 15,17 0-1-15,4 6 0 0,0-3-8 16,11 4 0-16,6-4 0 0,4-3 0 0,11 6 0 15,3-6 0-15,11-6 0 0,0 6 0 0,0 0 0 0,6 0 0 16,8-3 0-16,0-7 0 0,-7 4 0 0,0-3 8 16,-4-1-8-16,4 1 8 0,-4-1-8 0,-6 1 0 15,-12 3 0-15,-6-4 0 0,-8 1 0 0,-3 0 0 16,-7 2 0-16,-3 4 0 0,-11-3 0 0,-11-4 0 16,-7 7 0-16,-3-3 0 0,-11 6 0 0,-7-3 12 15,-7 3-12-15,-7-6 12 0,-14 6-12 0,-4-3 8 0,-10-4-8 16,-4 7 8-16,-3 0-8 0,-8-6 0 0,-10-3 0 15,-10 5 8-15,-4-2-8 0,-4 6 0 0,-3 0 0 16,0-3 0-16,-4-3 36 0,-3 3 6 0,-7-4 1 0,0 7 0 16,6-3-18-16,1-3-3 0,-7-3-1 0,3 9 0 15,0-7 15-15,11 7 4 0,7-3 0 0,11-3 0 16,6 6-23-16,11-3-4 0,1-4-1 0,6 7 0 16,7-3-12-16,7-3 0 0,4 6 0 0,3 0-10 15,8 0-6-15,10 0-2 0,0 0 0 0,10 6-862 16,12 4-172-16</inkml:trace>
  <inkml:trace contextRef="#ctx0" brushRef="#br1" timeOffset="23993.43">20867 11067 1692 0,'0'0'75'0,"0"-6"15"0,-4-3-72 0,4 2-18 16,0 7 0-16,0 0 0 0,0-3 33 0,0-3 3 15,4-3 1-15,-4-1 0 0,3 7-37 0,1-3 0 16,-1-4-12-16,1 7 4 0,3-3-10 0,-3-3-2 16,-1 2 0-16,1 4 0 0,-4 3 32 0,3-6 7 15,-3 6 1-15,4-10 0 0,-4 10-10 0,0 0-2 16,-4-3 0-16,4-3 0 0,-7 3 27 0,4-3 5 16,-1-4 0-16,0 10 1 0,-3-6 14 0,0-3 2 15,-3 9 1-15,3-4 0 0,-4-5-9 0,1 3-1 16,-1 6-1-16,0-3 0 0,1 3-28 0,-1 3-6 15,-3-3-1-15,4 6 0 0,-1-6-12 0,-3 9 0 16,0-5 0-16,3 11 0 0,-3-5-11 0,3-1 11 0,4 7-10 16,-3-4 10-16,-1 4 0 0,-3 9 0 0,0-6 0 15,0 0 0-15,-4-1-8 0,4 1 8 0,4-3 0 16,-5 9-9-16,5-3 9 0,-1 0 12 0,1 0-2 0,3-3-1 16,3-4 6-16,-3 4 1 0,4 0 0 0,-1-3 0 15,4-7-6-15,0 7-1 0,0-7 0 0,0 1 0 16,4-1-1-16,-4-9-8 0,3 6 12 0,1-3-4 15,-4-3 1-15,7 10 0 0,0-10 0 0,-4 0 0 16,-3 0-1-16,14 0 0 0,-3 0 0 0,7-10 0 16,-4 7 1-16,0-3 0 0,3-3 0 0,5-1 0 15,-8-6-1-15,7 7-8 0,0-7 12 0,0 7-4 16,0-4-8-16,1-2 0 0,-1-4 0 0,-4 10 0 16,1-7 8-16,0 3-8 0,-4-2 0 0,0-1 8 15,-4 3 8-15,-3-2 0 0,4 2 1 0,-4-2 0 0,-3 5 11 16,-1-9 1-16,1-3 1 0,-4 4 0 0,0-1 8 15,-4 0 2-15,1-6 0 0,-1 3 0 0,-3-9-28 0,0 2-4 16,-4 1-8-16,1-6 11 0,-1 5-11 0,1-5 12 16,-1-1-12-16,-3 1 12 0,3 3-12 0,-3-1 0 15,0 1 0-15,4-1 0 0,-1 14 0 0,0-1 0 16,4 0-8-16,0 3 8 16,-3 7-34-16,3 0-2 0,3 2-1 0,4 7 0 15,-7 7-95-15,4-1-20 0,-1 3-3 0,4 4-593 16,0 2-120-16</inkml:trace>
  <inkml:trace contextRef="#ctx0" brushRef="#br1" timeOffset="24662.77">21033 10945 1335 0,'0'0'59'0,"0"0"13"16,0 0-58-16,-4-3-14 0,4-3 0 0,0-4 0 0,0 4 115 0,7 3 20 15,-3-7 4-15,3 4 1 0,0-3-63 0,0 6-12 16,3-4-2-16,1-2-1 0,0 3-25 0,3 2-5 16,0-2 0-16,0 3-1 0,0-3-19 0,4 3-4 15,-4-4-8-15,0 7 12 0,0-3-12 0,4 3 0 16,-4-6 0-16,0 6 0 0,-4 0 0 0,5 0 0 16,-5 0 8-16,1 0-8 0,-11 0 9 0,14 0-1 15,-4 0 0-15,1 0 0 0,-11 0 8 0,0 0 2 16,0 0 0-16,0 0 0 0,7 0-18 0,-7 0 0 15,0 0 0-15,7 9 0 0,-7-9 12 0,7 10-12 16,-3-4 12-16,-4-6-12 0,0 0 11 0,3 9-11 16,1 1 10-16,-1-1-10 0,-3-2 0 0,0 2 0 0,0 0 0 15,-7-5 0-15,4 5 0 0,-1-3 0 0,-6 4 0 16,-1-1 0-16,-3 0 0 0,0 7 0 0,-4-6 0 0,-3-1 0 16,0 7 0-16,0-4 0 0,-1-2 8 15,1 5-8-15,-3-5 14 0,2 5-3 0,1-2-1 0,4-4 0 16,-5 7-10-16,5-7 0 0,3 7 9 0,3-3-9 15,1-4 0-15,3 7 0 0,-1-7 0 0,5 0 0 16,3 1 0-16,0-1 8 0,0 7-8 0,3-7 0 16,1-2 0-16,3-4 0 0,0 6 0 0,0-3 0 15,0-2 0-15,0 2 9 0,4-3-9 0,-1 3 0 16,5 4 9-16,-5-10-9 0,4 9 0 0,0-3 9 16,4-3 4-16,-4 7 1 0,4-4 0 0,-4-3 0 15,0-3-14-15,0 7-13 0,0-4 2 0,0-3 1 0,4 6-9 16,0-6-1-16,-4 0-1 0,3 0 0 15,-3-6-30-15,1 6-5 0,-5-3-2 16,4-4 0-16,0 7-145 0,-3-3-29 0,7-13-5 0,-18 16-2 16</inkml:trace>
  <inkml:trace contextRef="#ctx0" brushRef="#br1" timeOffset="25533.99">21594 11168 921 0,'0'0'40'0,"0"0"10"0,0 0-40 0,0 0-10 0,7-7 0 0,-7 7 0 16,10-3 150-16,-3 3 28 0,0 0 6 0,7-6 0 15,-3 6-149-15,3-3-35 0,-7 3 0 0,4-6 0 16,3 6 0-16,0 0 0 0,-7 0 0 0,0 0 0 15,4 0 14-15,-1 0 0 0,-6 0 0 0,-4 0 0 16,0 0 26-16,14 0 6 0,4 0 1 0,-8 0 0 16,1 0 2-16,-1 0 1 0,4 0 0 0,0 0 0 15,1 0-27-15,-5 0-6 0,-3 6-1 0,0-3 0 16,7 3-16-16,-7-3 0 0,-7-3 0 0,0 13 0 16,4-1 8-16,-8-2-8 0,1-1 9 0,-8 1-9 15,1 5 9-15,-4-5-9 0,3 9 8 0,-7-10-8 16,-6 7 8-16,10 2-8 0,0-8 8 0,-1 6-8 15,-2-7 18-15,-1 10-2 0,4-10 0 0,3 1 0 0,1 5-6 16,-1-5-2-16,1-1 0 0,-1 7 0 0,4-4-8 16,0-2 0-16,-4 5 0 0,1-5 0 0,6-1 0 15,-3 1 0-15,0-1 0 0,4 0 0 0,-1 7 24 0,4-6-1 16,0-4 0-16,0-3 0 0,0-3-23 16,4 9 0-16,3-2 0 0,0-7-12 0,0 3 20 0,3-3 3 15,1 0 1-15,7-3 0 0,-1 3-12 0,1 0 0 16,-4-7 0-16,4 4 0 0,6-3 0 0,-2-3-12 15,-1 5 2-15,-4-5 1 16,8-4-139-16,0 4-27 0,-4 0-5 0,0 9-2 0</inkml:trace>
  <inkml:trace contextRef="#ctx0" brushRef="#br1" timeOffset="26981.2">20098 11742 460 0,'-4'-13'20'0,"-3"7"5"0,-3-4-25 0,-1 1 0 0,0 9 0 0,-3-10 0 16,4 10 296-16,-4-3 55 0,3 3 10 0,0 0 3 15,1 3-292-15,10-3-57 0,0 0-15 0,-11 0 0 16,11 0 11-16,0 0-1 0,0 0 0 0,0 0 0 16,0 0 25-16,0 0 5 0,0 0 0 0,7 0 1 15,4 0 14-15,3 0 2 0,4 0 1 0,3 7 0 16,4-4-6-16,6 3-2 0,1-3 0 0,7 4 0 16,0-4-13-16,3 3-2 0,0-3-1 0,1 3 0 15,3 4-17-15,3-10-3 0,4 9-1 0,3-9 0 16,1 10-13-16,3-4 8 0,-4-3-8 0,1 3 0 15,-5-3 0-15,5 4 8 0,-1-14-8 0,4 7 0 16,4 0 0-16,-1 0 8 0,1-3-8 0,-1-3 0 16,-3 3 10-16,-3-3-10 0,-1-4 10 0,1 7-10 15,-8-3 0-15,7-4 8 0,4 4-8 0,-7 6 0 16,-10-3 0-16,-4-3 0 0,-1 6 0 0,-2 0 0 16,-5 0-90-16,-2 6-18 0,-12-3-3 15,1-3-579-15,-1 0-116 0</inkml:trace>
  <inkml:trace contextRef="#ctx0" brushRef="#br1" timeOffset="27799.94">20860 12391 2235 0,'0'0'99'0,"-4"0"21"0,1 0-96 0,-1-4-24 15,4 4 0-15,0 0 0 0,0 0 9 0,0 0-9 16,0 0 12-16,4-6-12 16,-1-3-15-16,-3 3-9 0,4-4-3 0,-1 7 0 0,1-3 18 0,-1-4 9 15,1 7-10-15,-4-3 10 0,3-4 0 0,-3 4 0 16,-3 3 0-16,3-3 0 0,-4 3 20 0,-3-4 1 16,-3-2 0-16,-1 9 0 0,1-9 7 0,-5 9 0 15,-6-4 1-15,0 4 0 0,-7-6 9 0,3 12 2 0,0-6 0 16,1 4 0-16,-4 5-11 0,-1-3-1 0,5 4-1 15,-1-1 0-15,0 0-27 0,4 1 0 0,0 6 0 0,3-4 0 16,1 4 0-16,-1-1 0 0,7 4 0 0,1-6-11 16,-1 9 11-16,4-3 0 0,0-7 0 0,4 13-8 15,-1-6 8-15,4-3-10 0,0 3 10 0,4-1-10 16,-1 1 10-16,4-3 0 0,0 3 0 0,4-4 0 16,-4-2 0-16,7-4 0 0,-3 4 0 0,6-4 0 15,1-6 0-15,0-3 0 0,-1 0 0 0,4 0 0 16,4-9 10-16,-4 9-2 0,0-3-8 0,1-3 12 15,-5-4-2-15,1 1-1 0,-4-7 0 0,0 7 0 16,0-7-9-16,0 7 0 0,0-4 0 0,-3-3 8 16,0-2 16-16,-1 2 4 0,1-3 0 0,-4 0 0 15,0 4-4-15,0-4 0 0,0-3 0 0,0-3 0 16,-4 0-16-16,1 0-8 0,0-4 8 0,-4 1-8 16,0 3 8-16,0-3-8 0,0 0 8 0,-4-4-8 15,0 4 8-15,4 0-8 0,-3 3 8 0,-1-4-8 0,1 11 0 16,-1-7 0-16,4 6 0 0,0 9 0 0,-3-5 0 0,3 5 0 15,3 1-10-15,-3-1 10 16,0 10-87-16,0 0-11 0,0 0-2 0,0 0-1 16,0 0-99-16,0 0-20 0,4 19-4 0,-1-9-1 0</inkml:trace>
  <inkml:trace contextRef="#ctx0" brushRef="#br1" timeOffset="31778.73">21170 12309 691 0,'-24'0'30'0,"13"3"7"0,-3-3-29 0,0 6-8 16,0-6 0-16,3 0 0 0,-3 0 116 0,3 0 21 16,4-6 5-16,4 3 1 0,3-3-74 0,3 3-14 0,4-7-3 0,4 1-1 15,-1-1 20-15,1-2 4 0,7 3 1 0,-4-1 0 16,3 1-9-16,1 6-2 0,-4-7 0 0,-3 4 0 16,-4 6-4-16,-7 0-1 0,7 0 0 0,-7 0 0 15,0 0-14-15,3 6-3 0,-3-6-1 0,4 13 0 16,-1-4-10-16,-3 1-1 0,-3-4-1 0,3 9 0 15,-4-2 4-15,1-4 1 0,-1 1 0 0,4-1 0 16,0 4 1-16,4-1 1 0,3-2 0 0,-4-1 0 16,5 7-17-16,-1-1-3 0,-4-2-1 0,4 6 0 15,0-3-16-15,0 2 10 0,4 1-10 0,-1 6 8 16,-2-6 4-16,-1 0 0 0,0-3 0 0,0 2 0 16,0 1-12-16,-4-3 0 0,1-7 0 0,-1 1 0 15,1-1 0-15,-4-9 0 0,0 0 0 0,0 0-11 16,0 0 22-16,0 0 4 0,0 0 1 0,7-3 0 15,0-6-16-15,0-7 9 0,0 6-9 0,0-5 8 16,-3-4 0-16,-1 10 0 0,1-7 0 0,3 3 0 0,-4-2-8 16,1 5 0-16,3 1 0 0,-7 9 0 0,0 0 0 15,0 0-16-15,0 0 4 0,7 9 1 0,-7-9 11 16,7 7 0-16,-3-4 0 0,3 6 0 0,0 7-12 0,-4-13 4 16,4 3 0-16,-3 4 0 0,-1-1 8 0,-3-9 0 15,11 0 0-15,-4 6 0 0,0-3 0 0,-7-3 11 16,7 7-3-16,-7-7 0 0,7 0 5 0,4 3 1 15,-4-3 0-15,0 0 0 0,-7 0 13 0,7 0 2 16,-7 0 1-16,7-3 0 0,3-4-30 0,-2 7 0 16,-5 0 0-16,4-3 0 0,0-3 8 0,0 6-8 15,0-9 0-15,0 2 9 0,0 4 2 0,0-6 0 16,0-7 0-16,1 7 0 0,-1-7 1 0,0 3 0 16,0-5 0-16,0-1 0 0,-4-6-12 0,4 0 0 0,4-4 0 15,-4-5 8 1,-3 6-36-16,3-1-7 0,-4-2-1 0,8 9-1 15,-4-9-41-15,-4 12-8 0,1 0-2 0,3 3 0 16,-4 7-84-16,1 0-16 0,-8 6-4 0,4 3-771 0</inkml:trace>
  <inkml:trace contextRef="#ctx0" brushRef="#br1" timeOffset="32605.36">21918 12532 403 0,'0'0'36'0,"0"0"-36"0,4-7 0 0,3-2 0 15,0 9 316-15,0-9 57 0,0 9 11 0,-4-10 3 16,8 10-316-16,0-6-63 0,-8 3-8 0,-3 3-12 15,7-6 42-15,0 2 8 0,0-5 2 0,0 3 0 16,-3-4-10-16,3 7-2 0,3-3 0 0,1-3 0 16,-4 2 8-16,4-2 0 0,-1 6 1 0,1-4 0 0,3 4-9 0,-3-3-1 15,-4 6-1-15,7-3 0 0,0-3-17 0,0 6-9 16,-3 6 10-16,-1-3-10 0,4-3 0 0,-7 6 0 16,0-3 0-16,-3 7 0 0,3-4 0 0,-4-3 0 15,4 10-8-15,-3-1 8 0,-11-2 0 16,7-1-8-16,0 7 8 0,-4-7 0 0,1 10 0 0,-4-10 0 15,0 7 0-15,3 0 0 0,-3-4 13 0,0 4 3 16,-7-3 1-16,3 2 0 0,1 4-17 0,-1-3 0 16,1-4 0-16,-1 4 0 0,-3 0-12 0,3-4-2 15,-3-2-1-15,0 5 0 0,0-5 6 0,4-1 1 16,-1 1 0-16,-3-1 0 0,-4-3 8 0,4-3 0 16,3 4 0-16,-3-1 0 0,4-6 0 0,-1 0 0 0,4 0 8 15,-3 0-8-15,10 0 0 0,-4 0 0 0,-7 0 0 16,11 0 8-16,0 0-8 0,0 0-8 0,0 0 8 0,0 0-12 15,4 12 12-15,0-2-13 0,3-1 5 16,0 7 8-16,-4-7 0 0,8 1 0 0,6 5 0 0,-3-2 8 16,-3-7 0-16,3 4-8 0,0-1 12 0,0 0-4 15,1-2 1-15,-5-4 0 0,1 6 0 0,-1-2 0 16,4-4-9-16,-3-3-11 0,-11 0 3 0,3 6 0 31,8-6-33-31,-4 3-7 0,-7-3 0 0,0 0-894 0</inkml:trace>
  <inkml:trace contextRef="#ctx0" brushRef="#br1" timeOffset="33081.96">22747 11613 1954 0,'0'0'43'0,"0"0"9"0,0 0 1 0,0 0 3 0,-7 3-45 0,7-3-11 0,0 0 0 0,0 0 0 15,0 0 31-15,0 0 4 0,0 0 1 0,7 0 0 16,4 6 24-16,3-6 4 0,-4 3 2 0,12-3 0 15,2-3-38-15,8 3-8 0,3 0-2 0,1-6 0 16,2 6-18-16,-2-3 0 0,-5-3 0 0,1 6 0 16,-4 0 0-16,1 0-11 0,-8 0 2 0,0 0 0 15,-3 9-38-15,-4-3-7 0,-4 4-2 0,1-1 0 16,-8 1-169-16,-3 5-35 0</inkml:trace>
  <inkml:trace contextRef="#ctx0" brushRef="#br1" timeOffset="33338.65">22871 11848 2761 0,'0'0'60'0,"-7"-3"13"0,-1 3 3 0,8 0 2 0,0 0-62 0,11 3-16 0,-4 3 0 0,7-6 0 32,7 10-36-32,4-10-9 0,3 0-3 0,-3 6 0 0,7-6 29 0,0-6 6 0,-1 6 1 0,5-6 0 15,2 2-4-15,5-2 0 0,-1 3 0 0,4-3 0 32,3 3-134-32,-3-7-27 0</inkml:trace>
  <inkml:trace contextRef="#ctx0" brushRef="#br1" timeOffset="37710.11">24426 11205 1220 0,'0'0'27'16,"0"0"5"-16,0 0 2 0,0 0 0 0,0 0-34 0,0 0 0 0,0-3 0 0,4-3 0 0,-4-4 39 0,0 10 1 16,-4-9 0-16,4 0 0 0,0 9 33 0,-3-7 7 15,-1 4 2-15,-3-3 0 0,4-3-14 0,-8-1-4 16,4 7 0-16,0-3 0 0,0-4-36 0,0 10-8 16,0-9-2-16,0 9 0 0,0 0 2 0,0 0 0 15,-4-6 0-15,1 6 0 0,-1 6-29 0,-3-6-6 16,0 9-1-16,0-2 0 0,-1 2 16 0,-2-6 0 15,3 7 0-15,0-1 0 0,-4-3 0 0,4 10 10 16,-4-4-10-16,1-2 12 0,-1-1 5 0,0-2 2 16,1 2 0-16,3 0 0 0,-1 1-3 0,1-1-1 15,7 1 0-15,-3-1 0 0,3 7-15 0,3-7 8 16,1 0-8-16,3 1 0 0,0-1 9 0,3 7-9 0,-3-7 8 16,7 1-8-16,0-1 0 0,0 1 0 0,4-1 0 15,-4 7 0-15,4-7 0 0,-1 1 0 0,1-1 0 16,3 0 0-16,-4-2 0 0,1-4 0 0,0 3 0 0,-1-6 0 15,1 0 0-15,-1-6 0 0,-3 3 0 16,4-4 8-16,0 4 16 0,-4-6 4 0,3-1 0 16,1-5 0-16,-1 5 15 0,4-5 3 0,1-4 1 0,-1 0 0 15,0 3-19-15,3-6-3 0,1-3-1 0,-4 0 0 16,4 3-8-16,-1-3-3 0,-2 0 0 0,-5 0 0 16,4-3-2-16,-3 9-1 0,-1-9 0 0,-6 3 0 15,3 0-10-15,-3 6 8 0,-1-6-8 0,1 6 8 16,-11-3-8-16,3 0 0 0,-3 9 9 0,3-5-9 15,-6 2 0-15,3-3 0 0,-4 3 0 0,1-2 0 16,-1 2 0-16,0-3 0 0,1 0 0 0,-4 0 0 16,3 1-12-16,1 2 4 0,-1-9 0 0,4 12 0 15,0-5-19-15,0 2-3 0,3 0-1 0,4 7 0 16,0-1-116-16,4 1-23 0,-1 6-5 0,4-3-741 16</inkml:trace>
  <inkml:trace contextRef="#ctx0" brushRef="#br1" timeOffset="38210.75">25015 10722 1494 0,'11'-18'66'0,"-11"11"14"0,4-2-64 0,-1-1-16 0,-3 1 0 0,0-3 0 16,-3-4 120-16,-1 6 22 0,1-5 4 0,-1 5 1 15,0-2-50-15,1-4-9 0,-1 7-3 0,-3-1 0 16,7-5-58-16,-3 5-12 0,3-5-3 0,0 5 0 15,0-2-12-15,0 2 0 0,-7 1 0 0,3-4 0 16,-3 10 0-16,0-3-8 0,0 3 8 0,0-4 0 0,-4 7-11 16,-6 0 11-16,3 10-10 0,-4-10 10 0,0 9-8 15,-3 4 8-15,7-1 0 0,-3 7-9 16,-1-3 9-16,0 9 0 0,4-3-9 0,4 9 9 0,-5-3-8 16,5 1 8-16,3-1-10 0,0-3 10 0,3 3 0 15,1 4 0-15,-1-11 0 0,4 14 0 0,0-7 8 0,4-3-8 16,-4 4 0-16,3 2 0 0,1-3 0 0,-1 0 0 15,-3 1 8-15,4-4-8 0,-4 0 0 0,3-3 0 16,-3 3 0-16,0-6 0 0,0 6 0 0,0-7 0 16,0 1-8-16,-3-3 8 15,3 0-45-15,-4-7-3 0,4 0-1 0,0 1 0 16,0-10-120-16,0 0-24 0,0 0-5 0,0 0-1 0</inkml:trace>
  <inkml:trace contextRef="#ctx0" brushRef="#br1" timeOffset="38492.06">24388 11168 2282 0,'0'-10'50'0,"-4"4"10"0,-3 6 3 0,7 0 1 0,0-9-51 0,3 5-13 0,5-2 0 0,6-3 0 15,7-1 0-15,4 1-8 0,3 0 8 0,7-1-13 16,0-6 13-16,-3 7 10 0,3-10-2 0,-6 13 0 16,-1-7-8-16,0 4-11 0,-3 3 3 0,-1-4 0 0,-6 7 8 0,0-3 0 15,-1 6-9-15,-3-6 9 16,1 3-47-16,-8 3-5 0,0-7 0 0,-7 7-1 16,7 0 1-16,-7 0 1 0,7 0 0 0,-7 0 0 15,0 0-6-15,7-3-2 0,-7 3 0 0,7-6-714 16</inkml:trace>
  <inkml:trace contextRef="#ctx0" brushRef="#br1" timeOffset="39094.61">25100 11221 1969 0,'0'0'43'0,"0"0"9"0,-7 0 1 0,0-9 3 0,0 9-44 0,0-7-12 0,0 4 0 0,0-3 0 16,3 3 49-16,1-4 8 0,3 4 2 0,-4-3 0 16,4-3-21-16,4 2-4 0,3 4-1 0,3-3 0 0,-3-3-33 0,4 5 0 15,3-2 0-15,-3 3 0 0,3-3 0 16,0 6 0-16,0-3 0 0,-3-4 0 0,3 7 0 16,-4 0 0-16,4-3 0 0,-3 3 0 0,-4 0 0 15,4 3 0-15,-1-3 0 0,-3 0 0 0,-7 0 0 0,0 0 0 16,7 10 0-16,-3-4 0 0,-1-3 0 0,-3-3 0 15,0 10 0-15,0-1 0 0,-3 0 0 0,-1 7 0 16,1-7 0-16,-1 1 0 0,1-1 0 0,-4 1 0 16,3 5 0-16,1-5 0 0,-4-4 0 0,3 3 0 15,-3 1 0-15,0-1 0 0,0-6 0 0,0 10 0 16,0-4 0-16,-4 1 0 0,1-1-8 0,-1-6 8 16,-3 7 0-16,0 2-9 0,0 1 9 0,-4-4 0 15,0 1 0-15,4 5-8 0,0-5 8 0,4-1 0 16,-1 1 0-16,0-1 0 0,4-3 0 0,7 4 0 0,0-10 0 15,0 3 0-15,4 9 0 0,-1-9 0 0,5 7 0 0,2-4 0 16,4-3 0-16,4 4 0 16,0-4 9-16,-1 3-9 0,4-3 0 0,0-3 0 0,-3 0-12 15,3 6 3 1,-7-6-23-16,4 0-4 0,0 0 0 0,-1 0-1 16,1 0-95-16,-4 0-18 0,4 3-4 0,-8-3-635 0</inkml:trace>
  <inkml:trace contextRef="#ctx0" brushRef="#br1" timeOffset="39562.35">23703 11767 2282 0,'-10'-10'50'0,"3"10"10"0,-1-9 3 0,5 9 1 0,-1-6-51 0,4 6-13 0,0 0 0 0,0 0 0 16,0 0 0-16,7-4 0 0,8-2 0 0,6 3 0 15,7-3 0-15,4-4 0 0,7 7 0 0,3-3 0 16,7-4 8-16,4 10-8 0,0-3 11 0,-4 3-11 16,1-6 13-16,-1 6-4 0,1 0-1 0,-1-6 0 15,0 6 10-15,1 6 2 0,-1-6 0 0,-3 0 0 16,-4 6 3-16,1-3 1 0,-4-3 0 0,-1 0 0 16,-2 0 3-16,-1 0 1 0,7-3 0 0,4-3 0 15,3 6-4-15,8-6-1 0,-4 3 0 0,3-4 0 16,1 7-9-16,-1-3-2 0,-6 3 0 0,2-6 0 15,1 3-31 1,4-3-6-16,3 6-2 0,-4-10 0 0,1 10-88 16,-4 0-17-16,-8-3-4 0,-2 3-1 0,-4 0-99 15,-4 0-19-15,25-6-4 0,-21 6-1 0</inkml:trace>
  <inkml:trace contextRef="#ctx0" brushRef="#br1" timeOffset="40372.33">24349 12482 1454 0,'0'0'64'0,"-7"0"14"0,-4 6-62 0,4-6-16 15,0-6 0-15,0 6 0 0,7 0 32 0,-4 0 4 16,-3-4 1-16,4-2 0 0,3 6-1 0,-7-3-1 15,3-3 0-15,1-4 0 0,-1 1 33 0,-3 6 6 16,4-10 2-16,-4 10 0 0,-1-6-2 0,5 2 0 16,-4-2 0-16,0 0 0 0,0-1-53 0,0 1-10 15,0 3-3-15,0 2 0 0,-4-2 0 0,0 3 0 16,1 3 0-16,-1-6 0 0,-3 6-8 0,-3 6 0 16,-1-3 0-16,0 3 0 0,1-2 0 0,-1 5 0 15,-3 3 0-15,7 1 0 0,-4 3 0 0,0-4-9 16,1 4 9-16,3 3 0 0,3 0 0 0,4-4 0 15,0 1 0-15,3 3 0 0,1-7 0 0,-1 10 0 0,1-3 0 16,3 0 0-16,3 0 0 0,-3-1 0 0,-3-2 0 16,3 0 0-16,0-4 0 0,3 4 0 0,1-3 0 15,-1-4 0-15,5 4 0 0,-1-4 0 0,3-6 0 0,1 7 0 16,3-4 12-16,3-6-1 0,-2 0 0 0,2-6 0 16,4 2 3-16,1-2 1 0,-5-3 0 0,4-7 0 15,1 7 8-15,-1-10 1 0,-4 0 1 0,5 0 0 16,-5 0-25-16,-3 1 0 0,0-4-14 0,0 0 5 15,-3-3 20-15,-4-1 4 0,0 5 1 0,0-5 0 16,0 1 10-16,-3-3 2 0,3 3 1 0,-4-3 0 16,-3 0-12-16,0-4-2 0,4 4-1 0,-4-6 0 15,-4 5-5-15,4-5-1 0,-3 6 0 0,-1-1 0 16,1 1 0-16,-1 3 0 0,-3 0 0 0,0-3 0 16,4 12-8-16,-4-3 0 0,0-6 0 0,3 13 0 15,-3-4-36-15,3 7 1 0,1-10 0 0,-1 12 0 16,1-2-104-16,-1 0-21 0,1-1-4 0</inkml:trace>
  <inkml:trace contextRef="#ctx0" brushRef="#br1" timeOffset="41942.21">24705 12265 1562 0,'0'0'34'0,"0"0"7"0,0 0 2 0,7-9 1 0,0 9-35 0,0-6-9 0,4 2 0 0,-4-2 0 0,3 3 0 0,-3-3 0 16,4 6 0-16,-4-3 0 0,0-4 0 0,-7 7 0 15,0 0 0-15,0 0 0 0,0 0 37 0,0 0 6 16,0 0 1-16,0 0 0 0,0 0 16 0,4 10 4 16,-1-1 1-16,-3 1 0 0,0-4-5 0,0 13-2 15,-3-10 0-15,3 10 0 0,-4-10-26 0,4 7-4 16,0 3-2-16,0 0 0 0,-3-4-14 0,3 4-4 16,0 0 0-16,-4-3 0 0,4 2-8 0,-3 1 0 15,3-3 0-15,0 0 0 0,0-4 0 0,0-3 8 16,0 1-8-16,0-1 8 0,0-9-8 0,0 0 0 15,0 0 0-15,0 0 0 0,0 7 13 0,0-7 1 16,0 0 0-16,0 0 0 0,0 0 2 0,7-7 1 16,3 4 0-16,-3-3 0 0,0 3-17 0,-7 3 0 15,7-7 0-15,-7 7 0 0,7 0 0 0,1 0 0 0,-1 7-12 16,0-4 3-16,0 3 0 0,0-3 0 0,-4 4 0 0,4 2 0 16,0 0 9-16,0 1 0 0,0-4 0 15,-3-3 0-15,7 3 0 0,-8-2 0 0,4 2 12 16,0-6-4-16,0 0 17 0,0 0 4 0,0 0 1 0,0 0 0 15,-7 0-12-15,4-6-2 0,7 2-1 0,-4-2 0 16,-4-3 12-16,4 6 2 0,4-4 1 0,-8-2 0 16,4 6 1-16,-7-3 0 0,7-4 0 0,-3 4 0 15,-1 6-11-15,-3 0-3 0,0 0 0 0,8-3 0 16,-8 3-7-16,3-7-2 0,-3 7 0 0,7-3 0 16,-7 3-8-16,7-6 0 0,0 6 0 0,4-3 0 15,-8-3 0-15,8 6 0 0,0-10 0 0,-1 10-11 16,-3-9 11-16,0 3 0 0,0-4 8 0,0 7-8 15,0-6 0-15,0-1 0 0,0-5 0 0,-3 5 0 0,0 1 0 16,-1-7 0-16,1-3 0 0,-1 4-8 0,1 2-13 16,-1-3-3-16,-3-3 0 0,-3 4 0 15,3-4-108-15,-4 6-23 0,1-2-4 0,3-1-901 16</inkml:trace>
  <inkml:trace contextRef="#ctx0" brushRef="#br1" timeOffset="42587.42">25213 12604 403 0,'0'0'36'15,"0"0"-36"-15,0 0 0 0,0 0 0 0,0 0 378 0,0-6 69 16,0 2 13-16,4-2 4 0,3-3-369 0,0 6-74 16,3-4-21-16,1-2 9 0,-1 0-9 0,5 2 0 15,-1 4 0-15,3-3 0 0,-3 3 0 0,4-4 0 16,-4 7 0-16,4 0 0 0,-4 0 0 0,0 0 0 15,0 0 0-15,-3 0 0 0,-1 0 0 0,1 7 8 16,-4-4-8-16,0-3 8 0,0 6 5 0,-7-6 1 16,0 0 0-16,0 10 0 0,0-10 12 0,0 9 2 15,0-9 1-15,-3 9 0 0,3-9-29 0,-4 10 0 0,4 5 0 16,-4-5 0-16,-3-1 0 0,4 7 0 0,-4-4 0 16,0-2 0-16,0 6 0 0,-4-1 0 15,4-2 0-15,-4 2 0 0,1 4 0 0,-1-3-12 0,-3-3 3 16,4 5 0-16,-1-2 9 0,-3 3-10 0,7-10 10 15,-4 7-10-15,1 3 10 0,-1-10 0 0,4 1 0 0,0-1 0 16,0 0 0-16,7-2 0 0,-4 2 0 0,4-9 8 16,4 9 4-16,-4-9 0 0,7 10 1 0,4-4 0 15,3-3-13-15,0 7 0 0,0-10-9 0,4 6 9 16,6-6-34 0,-3 0-1-16,4 0 0 0,0 0-925 0</inkml:trace>
  <inkml:trace contextRef="#ctx0" brushRef="#br1" timeOffset="45033.1">26536 11535 1447 0,'0'0'64'0,"0"0"13"0,0 0-61 0,0-10-16 0,0 1 0 0,0 9 0 15,3-7 28-15,-3 7 4 0,-3-9 0 0,3 9 0 16,-4 0 20-16,4 0 5 0,-7-9 1 0,0 9 0 15,-3 0-2-15,3 0 0 0,-4 0 0 0,1 6 0 16,-1-3-4-16,4-3-2 0,0 6 0 0,3-6 0 16,1 10-2-16,3-10-1 0,0 0 0 0,0 0 0 15,7 0-3-15,3 9-1 0,1-9 0 0,7 0 0 16,3 0-26-16,0 0-5 0,0 0 0 0,4-3-1 16,3-3-11-16,0-4 8 0,4 10-8 0,0-6 8 0,-4-3-8 15,0 6 0-15,0-4-10 0,-3 4 10 16,0-3-28-16,0 6 1 0,-4-3 0 0,0 3 0 15,0 0-58-15,-3 0-12 0,-4 0-3 16,0 3 0-16,0-3-158 0,4 6-32 0</inkml:trace>
  <inkml:trace contextRef="#ctx0" brushRef="#br1" timeOffset="45342.37">26585 11829 1785 0,'0'0'159'0,"0"0"-127"0,14-3-32 0,1 3 0 15,6-6 144-15,-4 6 22 0,5-3 5 0,6-4 1 16,-4 7-121-16,5-9-24 0,-5 9-5 0,1-6-1 16,3 3-21-16,-3 3 9 0,0-7-9 0,-1 4 0 15,1-3 0-15,3 3-12 0,-3 3 0 0,3-6 0 16,-3 6-80 0,3 0-15-16,-3-4-3 0,0 4-1 0</inkml:trace>
  <inkml:trace contextRef="#ctx0" brushRef="#br1" timeOffset="47759.97">27965 11124 1720 0,'0'0'38'0,"0"0"8"0,-7 0 2 0,7 0 0 0,0 0-39 0,-4 0-9 15,-3 0 0-15,7 0 0 0,-3-3 70 0,3 3 12 16,-4-7 2-16,4 7 1 0,0 0-17 0,0 0-3 15,0 0-1-15,0 0 0 0,0 0-44 0,0 0-10 16,0 0-2-16,0 0 0 0,0 0 2 0,0 0 0 0,7 7 0 0,0-4 0 16,-3 6-10-16,-1 1 8 15,-3-1-8-15,0 0 8 0,-3 7 0 0,-1 3 0 0,1-3 0 0,-4-1 0 16,-1-2 4-16,1 2 1 0,-3-2 0 16,3-4 0-16,0 7 4 0,-4-7 1 0,4 7 0 0,0-6 0 15,0-7 2-15,0 9 0 0,3-2 0 0,1-1 0 16,-1 0-20-16,4-5 10 0,0 5-10 0,0 0 8 15,4 7-8-15,-4-6 0 0,3-1 0 0,-3 0 0 16,4-2-10-16,-1 2 10 0,1 0-13 0,3 1 5 16,-7-10 8-16,4 6-8 0,3-3 8 15,-4 7-8-15,-3-10 8 0,7 6 0 0,-7-6 0 0,7 3 0 16,0 3 0-16,0 4 0 0,0-10 0 0,4 0 0 16,-4 9 0-16,4-9 0 0,-4 10 0 0,3-10 0 15,4 9 0-15,-3-3 0 0,3-3 0 0,-3 4 0 16,3 2 0-16,0-3 0 0,0-3 0 0,0 7 0 15,0-10 0-15,-3 9 0 0,-1-2 0 0,1-4 0 16,-4 6 0-16,-3-3 0 0,-1 4 0 0,1 5 0 0,-4-5 0 16,-4 2-10-16,-3-5 10 0,4 11 0 0,-5-8-10 0,1 6 10 15,0-4-8-15,-3 4 8 0,3-7-9 0,-4 7 9 16,1-4-10-16,-1-5 10 0,0 2 0 0,1 0 0 16,-1 1-8-16,1-1 8 0,-4-2-15 0,3-4 0 15,4 3 0-15,-4-6 0 16,4 3-35-16,-3-3-7 0,3-3-2 0,0 3-620 15,-4-6-124-15</inkml:trace>
  <inkml:trace contextRef="#ctx0" brushRef="#br1" timeOffset="48199.85">27862 11168 288 0,'0'0'12'0,"-3"0"4"0,-4-7-16 0,0 4 0 16,3 3 0-16,4 0 0 0,0 0 440 0,0 0 86 16,0 0 17-16,0 0 3 0,0 0-414 0,7-6-82 15,4 3-17-15,-1-3-3 0,5 2 14 0,-1-5 2 16,3 3 1-16,1-4 0 0,3 7-17 0,4-3-3 15,0-3-1-15,6 2 0 0,1-2-26 0,0 6-9 16,0-4 0-16,-4-2 0 0,3 6 0 0,-2-3 0 16,-1-4 0-16,-3 10 0 15,-4-6-35-15,0 6-6 0,-3 0-2 0,-4 0 0 16,0 0-76-16,0 0-16 0,-3 6-4 0</inkml:trace>
  <inkml:trace contextRef="#ctx0" brushRef="#br1" timeOffset="49541.47">28698 11553 1267 0,'0'0'112'0,"0"0"-89"0,0-9-23 0,0 6 0 15,0-7 190-15,4 4 34 0,0-3 6 0,-1-1 2 16,-3 4-179-16,4 3-35 0,3-6-7 0,-7 2-2 15,0 7 19-15,3-9 3 0,-3 9 1 0,4 0 0 16,-4 0-9-16,0 0-2 0,0 0 0 0,0 0 0 0,0 0 19 16,0 0 4-16,0 0 1 0,7 0 0 0,-4 9-37 15,1 1-8-15,-4-1 0 0,3 7 0 0,1-7 0 0,-4 7 14 16,3-4-4-16,1 4-1 0,-1-7-9 0,1 1 0 16,-4-10 0-16,0 9-11 0,4-2 11 15,-1-4 0-15,-3-3 0 0,0 0 0 0,0 0 16 0,7 9-2 16,0-9 0-16,-7 0 0 0,7 0-2 0,-7 0 0 15,7 6 0-15,-7-6 0 0,11 0-12 0,-11 0 0 16,0 0 0-16,0 0 0 0,0 0 0 0,0 0 0 16,3 3 0-16,-3-3 0 0,0 0 0 0,4 7-16 15,-1 2 3-15,-3-3 1 0,0 4 12 0,0-7 0 16,0-3 0-16,0 0-9 0,7 6 9 0,-7-6 0 16,0 0 0-16,11 3 0 0,0-3 0 0,-1 0 0 15,-10 0 0-15,11-3 0 0,3-3 8 0,0 3-8 0,-3-3 8 16,-1-4-8-16,-3 7 11 0,0-3-3 0,0-4 0 15,-3 4 0-15,-4 6 26 0,7-9 5 0,-4 6 1 0,-3 3 0 16,0 0-29-16,4-7-11 0,0 4 8 0,-4 3-8 16,0 0 0-16,0 0 0 0,7-6 0 0,-7 6 0 15,7 0 0-15,-7 0 0 0,10 0 0 0,-3 0 0 16,0 0 0-16,0 0 0 0,-7 0 0 0,7-3 0 16,4-4 0-16,-7 7 12 0,3-3 0 0,0-3 0 15,-7 6 0-15,7 0 0 0,0-9 0 0,-4 2 0 16,1 7-12-16,-4 0 0 0,7-9 0 0,-4 6 0 15,1-3 28-15,-1-4 3 0,-3 10 1 0,4-9 0 16,0 2-32-16,-4-2 0 0,3 6 0 0,1-3 0 16,-4-4 0-16,3 1 0 0,1 6 0 0,-1-7 0 15,-3 4 0-15,4-3 0 0,-4 2 0 0,3-2 0 0,-3 6 0 0,4-3 0 16,-1-4-13-16,1 1 4 0,-4 9 9 16,0 0 0-16,3-10 0 0,1 10 0 0,-4 0 0 0,3-6-10 15,-3 6 10-15,0 0 0 0,0 0-12 0,0 0 12 16,0 0-12-16,0 0 12 0,0 0-12 0,0 0 4 15,0 0 8-15,0 0-13 0,0 0 13 0,0 0 0 16,0 0 0-16,0 0 0 0,0 0 0 0,0 0 0 16,0 0 0-16,0 0 0 0,0 0 9 0,0 0-1 15,0 0-8-15,0 0 12 0,4 6-12 0,-4-6 0 16,7 10 8-16,-3-1-8 0,3-3 0 0,-4 4 0 16,4-7 0-16,-3 6 0 0,-1-2 0 0,1 2 0 15,-1 7 0-15,1-4 0 0,-1-2 0 0,1 5 0 16,-1-5 8-16,1-1-8 0,-4 1 0 0,3-1 0 15,1 0 0-15,-1 1 0 0,-3-10 0 0,0 0 0 0,0 12 8 0,0-12-8 16,0 0 10-16,0 0-1 0,0 0 0 0,0 0 0 16,0 0 3-16,0 0 0 0,8 3 0 0,-8-3 0 15,0 0-12-15,0 0 12 0,0 0-12 0,10 0 12 16,-10 0-12-16,0 0 0 0,4 0 0 0,-4 0 8 16,0 0-8-16,0 0 0 0,0-9 0 0,0 9 0 15,0 0 0-15,-4-6-9 0,1 3 9 0,3 3-13 16,-7-7-15-1,3 7-2-15,-3-3-1 0,0 3 0 0,7 0-30 16,-7-6-7-16,0 6 0 0,7 0-1 0,0 0-161 0,0 0-32 16,-4 0-6-16,-3 6-2 0</inkml:trace>
  <inkml:trace contextRef="#ctx0" brushRef="#br1" timeOffset="50231.37">29238 11578 518 0,'0'0'23'0,"0"0"5"0,0 0-28 0,0 0 0 16,0 0 0-16,0 0 0 0,-7 7 288 0,7-7 53 16,0 0 11-16,-7 3 1 0,0 3-221 0,7-6-45 15,0 0-9-15,0 0-2 0,0 0-39 0,0 0-8 16,0 0-1-16,7 0-1 0,0-6 5 0,4 6 0 16,-1-10 1-16,1 7 0 0,0-3-8 0,-1-3-1 15,-6 2-1-15,-1-2 0 0,4 6 15 0,-3-3 3 0,-4-4 1 16,3 1 0-16,1-1-14 0,-1 4-4 15,1-3 0-15,-1-1 0 0,-3 1-24 0,7-1 0 0,0 1 0 0,1-7 0 16,-5 7 18-16,4-4 2 0,0-2 0 16,0-1 0-16,0 7-20 0,4-4 0 0,-4-3 0 0,0 7 0 15,0-7 0-15,0 7 0 0,-3 6 0 0,-1-4 0 32,-3 7-42-32,0 0-6 0,0 0 0 0,0 0-1 15,0 0-181-15,0 0-36 0,0 0-7 0,-10 19-558 0</inkml:trace>
  <inkml:trace contextRef="#ctx0" brushRef="#br1" timeOffset="50628.06">29393 11632 1792 0,'0'0'80'0,"0"0"16"0,0 0-77 0,0 0-19 15,4-10 0-15,3 4 0 0,-7 6 56 0,7-9 7 16,0-1 1-16,0 1 1 0,0 6-17 0,0-4-3 16,0-2-1-16,4 0 0 0,-4 9 0 0,0-7 0 15,0 4 0-15,0-3 0 0,-7 6-20 0,7 0-4 16,-7 0 0-16,0 0-1 0,0 0 1 0,11 6 1 16,-11-6 0-16,3 3 0 15,1 7-42-15,-4 2-9 0,-4 1-2 0,4-4 0 0,-3 1 32 0,-1-1 0 16,-3 0 0-16,0 7 0 0,-3-6-16 0,-1 5 2 0,0-5 1 15,1 8 0-15,-4-8 13 0,3 6 0 0,-3-4 0 16,0-2 0-16,0 5 0 0,3-5 0 0,-3-1 0 16,4 7 0-16,2-7 0 0,1 7 10 0,0-7-2 15,0 1 0-15,7-7 8 0,0-3 0 0,0 9 1 16,4 1 0-16,-1-4 3 0,-3-6 0 0,7 9 0 0,0 1 0 16,4-10-35-16,0 6-6 0,3-3-2 0,0-3 0 31,4 0-14-31,-1 0-3 0,-3-3-1 0,4 3-647 0,0-6-130 0</inkml:trace>
  <inkml:trace contextRef="#ctx0" brushRef="#br1" timeOffset="51079.17">29877 10534 518 0,'0'0'46'0,"0"0"-37"16,0 0-9-16,-11 0 0 0,-3 0 353 0,3 6 69 0,1-2 14 0,3 2 2 16,-4 3-357-16,1 1-71 0,3-1-10 0,0 7-11 15,0-4 2-15,3 4 0 0,-3-3 0 0,3 2 0 16,1 1 9-16,-1-4 0 0,1 7 10 0,-1-3-10 16,4 0 36-16,-3-4 0 0,-1-2 1 0,1 2 0 15,3 1-9-15,0-4-1 0,0 0-1 0,-4 1 0 16,4-1-18-16,0-2-8 0,0 2 8 0,0-9-8 15,0 0 0-15,4 9 0 0,-4-9 0 0,7 0 0 16,0 7-14-16,0-4-8 0,0-3-2 0,4 0 0 16,-1 0-20-16,4 0-5 0,-3 0-1 15,3 0 0-15,4-3-25 0,-4 3-5 16,0 0 0-16,0-7-473 0,4 7-95 0</inkml:trace>
  <inkml:trace contextRef="#ctx0" brushRef="#br1" timeOffset="51347.67">30043 10472 1882 0,'0'0'41'0,"0"0"9"0,0 0 2 0,0 0 1 0,0 0-42 0,-4 9-11 16,1 0 0-16,-1 1 0 0,0-1 12 0,4 1 0 0,0 5 0 0,-3 1 0 15,3 3-4-15,-4 0 0 0,4-1 0 0,0 7 0 16,-3 1 16-16,3-5 4 0,-4 5 0 0,1 2 0 16,-1-3-20-16,-3 3-8 0,4-9 8 0,-1 6-8 15,-3 3 0-15,4-6 0 0,-4 0 0 0,-1-3 0 32,-2 6-46-32,-1-6-14 0,1-3-4 0,-1 2-511 15,1 1-102-15</inkml:trace>
  <inkml:trace contextRef="#ctx0" brushRef="#br1" timeOffset="53108.28">30459 11249 345 0,'0'0'31'0,"0"0"-31"16,-7 0 0-16,-4 0 0 0,1 0 433 0,3 0 81 15,-4 0 16-15,4 0 3 0,7 0-384 0,0 0-77 16,0 0-15-16,0 0-3 0,-11 0-39 0,11 0-15 0,0 0 11 16,0 0-11-16,-7 0 0 0,7 0 8 15,0 0-8-15,0 0 0 0,0 0 23 0,11 0 1 0,3 0 1 0,0-3 0 16,0-3-9-16,4 6-1 0,-1 0-1 0,-2 0 0 16,6-3-14-16,0-4 0 0,-3 7 0 15,-1-3 0-15,1-3 0 0,3 6 0 0,-3 0 0 16,-4 0 0-16,0-6 8 0,0 6-8 0,0-3 0 15,0 3 0-15,-3 0 0 0,-4 3 0 0,0-3-8 0,3 6 8 16,-10-6-19-16,0 0 3 0,0 0 1 0,0 0 0 16,4 6-1-16,-4-6 0 0,0 0 0 0,-4 10 0 15,1-1-3-15,-4 0-1 0,-4-5 0 0,1 5 0 16,-1 0 3-16,-3 7 0 0,0-7 0 0,3 1 0 16,-6-1 1-16,-1 7 1 0,0-7 0 0,-3 7 0 15,0-3-9 1,0 2-1-16,0 1-1 0,3-3 0 0,0 2 26 0,1-2 12 0,-1 2 0 0,4 1-1 15,4-3 13-15,-1-4 4 0,0 7 0 0,-3-1 0 0,4-2 4 16,3-4 2-16,0 7 0 0,3-7 0 0,-3 1-34 16,3-1-9-16,4-9-1 0,4 10 0 0,-1-1 10 0,1-3 16 15,3-3-4-15,0 4-1 16,4 2-36-16,-1-9-7 0,1 10-2 16,3-10 0-16,4 0-79 0,-1 6-16 0,1-6-3 0,0 0-488 15,-1 0-98-15</inkml:trace>
  <inkml:trace contextRef="#ctx0" brushRef="#br1" timeOffset="53415.36">30893 11669 2563 0,'-4'7'56'0,"-3"-7"12"0,0 9 3 0,4 0 1 0,-1 1-58 0,1-1-14 0,-1 1 0 0,4 5 0 15,0-5-17-15,0 5-7 0,0-2 0 0,0-4-1 16,0 7 7-16,4-7 2 0,-1 1 0 0,1 6 0 15,-1-7-2-15,1 0 0 0,3 1 0 0,-4-1 0 16,1-3-37-16,-4-6-7 0,7 4-2 0,-7-4-916 16</inkml:trace>
  <inkml:trace contextRef="#ctx0" brushRef="#br1" timeOffset="53925.11">31020 10635 1904 0,'0'-4'42'0,"-4"-2"9"0,4-3 1 0,-3 6 1 0,3 3-42 0,3-7-11 0,1 4 0 0,3-3 0 16,-7 6 12-16,7 0 0 0,-7 0 0 0,10-3 0 16,1 3 14-16,0-6 3 0,-4 6 1 0,3 0 0 15,1 0 21-15,-1 0 4 0,1 6 1 0,0-3 0 16,-1 3-26-16,4-3-5 0,-3-3-1 0,3 7 0 16,-3-4-12-16,3 3-4 0,0-6 0 0,0 0 0 15,0 3-8-15,0-3 0 0,0-3 9 0,0 3-9 16,4 0 0-16,-4-6 9 0,-3 6-9 0,3 0 0 15,-4-3 8-15,1 3-8 0,3 0 0 0,-3 0 0 16,-1 3 0-16,-3-3 0 0,-7 0 8 0,7 6-8 0,0-3 0 16,0 3 0-16,-7-6 8 0,4 4-8 0,-4 8 10 15,0-2-2-15,0-7 0 0,-4 6 0 0,4 0 10 16,-3 1 2-16,-1-1 0 0,-3-2 0 0,0 2-5 16,4 0-1-16,-4 1 0 0,0-1 0 0,0 1-14 15,3-4 11-15,-3 10-11 0,0-7 10 0,0 0-10 0,3-6 0 16,-6 7 0-16,6-1 0 0,-3 4-13 0,0-1 5 15,4-2 8-15,-4-1-13 16,3 7-16-16,1-7-3 0,-1 10-1 0,0-3 0 16,1-4-90-16,-1 4-17 0,-3 3-4 0,7-3-790 0</inkml:trace>
  <inkml:trace contextRef="#ctx0" brushRef="#br1" timeOffset="80498.89">9063 12221 633 0,'-11'-9'56'0,"8"9"-44"0,-8 0-12 0,4 0 0 15,-3 0 244-15,-5 0 48 0,1 6 8 0,0-6 3 16,0 3-238-16,-4-3-47 0,1 0-10 0,-1 0-8 16,1 0 0-16,-1 0 0 0,0 0 0 0,-3 0 0 15,3-3-8-15,-3-3 8 0,7 0 0 0,-7 2-9 16,0-2 9-16,0 3 12 0,3-3-2 0,-3 3-1 15,0-4 31-15,0 7 5 0,-4-9 2 0,4 9 0 16,-4 0 11-16,0-3 2 0,-3 3 1 0,3 0 0 16,-6 0-13-16,2 0-2 0,-9-6-1 0,2 6 0 15,5 0-9-15,-1 0-1 0,-3 0-1 0,3-4 0 16,0-2-5-16,4 6-1 0,0-6 0 0,-1 3 0 16,5-4 0-16,3 7-1 0,-4-9 0 0,4 9 0 15,-1-3-11-15,-2-3-1 0,-1-4-1 0,4 7 0 16,-4-3-2-16,1 0 0 0,-5 2 0 0,5 4 0 0,-1 0-12 15,7 0 9-15,-10 0-9 0,3 0 8 0,1 0-8 16,-1 0 0-16,0 10 0 0,1-10 0 0,2 6 0 16,1-3 0-16,0 7 11 0,0-10-11 0,0 6 0 0,3-3 0 15,-3-3 0-15,3 6 0 0,4-6 0 0,-3 3 19 16,2-3-3-16,-2 0 0 0,3 0 7 0,0 0 1 16,-1 0 0-16,1 0 0 0,4 0-4 15,-8 0 0-15,4 7 0 0,3-7 0 0,-3-7-12 0,4 7-8 16,-1 7 8-16,-3-7-8 0,3 0 0 0,-3 3 8 15,11 3-8-15,-8-6 0 0,-3 6 0 0,7-2 0 16,4 2 0-16,-4-3 0 0,3 3 0 0,0 4 0 16,1-7 0-16,-1 6 8 0,1-3-8 0,3 4 0 15,0-1 0-15,0 1 8 0,0 5-8 0,0-5 0 0,0-1 8 16,0 1-8-16,0 5 9 0,0-2-9 0,0-4 12 0,0 7-12 16,0 3 11-16,0-4-11 0,3-2 10 0,-3 12-10 15,0-6 12-15,-3 3-4 0,3 0-8 0,0 3 12 16,0 3-12-16,0 0 9 0,-7 7-9 0,7-1 8 15,-4-6-8-15,4 7 10 0,0-7-10 0,-7 7 10 16,4-7-10-16,3 6 8 0,3-5-8 0,-3-4 8 16,-3 3-8-16,3 6 0 0,0-5 0 0,0 2 8 15,0-3-8-15,0 10 12 0,3-10-12 0,-3 7 12 16,0-4-12-16,0-3 10 0,0 0-10 0,0 7 10 16,0-7 0-16,0 10 0 0,0-7 0 0,0-3 0 15,7 1-10-15,-7-1 12 0,0 3-12 0,4-3 12 0,-4 1-12 16,7-4 0-16,-7 3 0 0,0 0 8 0,0-3-8 15,0 0 0-15,0-3 0 0,0 3 0 0,0-6 8 16,0-3-8-16,0 9 0 0,0-6 8 0,0 0 0 16,0 6 0-16,0-7 0 0,-7 1 0 0,14-3 2 0,-7 3 0 15,0-7 0-15,0 4 0 0,0 3-10 0,0-10 12 16,0 7-12-16,0 0 12 0,0-4-12 0,0-3 0 16,0 7 9-16,0 0-9 0,0-4 0 0,0 4 0 15,0-7 0-15,3 10 8 0,1-9-8 0,-4 5 0 16,0-5 0-16,3 2 0 0,-3 4 0 0,4-7 0 15,0 1 0-15,-4-1 8 0,0 1-8 0,0 5 0 0,0-5 0 16,0-4 0-16,0-6 0 0,0 9 8 0,0-9-8 0,0 10 0 16,0-7 16-16,0 6-2 0,0-2 0 15,0 2 0-15,0-9-14 0,0 9-13 0,0 1 2 0,0-1 1 16,-4-2 10-16,4 2 0 0,-4 0 0 0,4 1 0 16,0-1 0-16,0-3 0 0,0 4 0 0,-3-7 8 15,3-3-8-15,0 6 0 0,0-6 0 0,0 0 0 16,0 0 0-16,0 10 9 0,0-10-9 0,0 0 0 15,0 0 10-15,0 0-10 0,0 0 8 0,0 0-8 16,0 0 9-16,0 0-9 0,0 0 10 0,0 0-10 16,0 0 13-16,0 0-3 0,0 0-1 0,0 0 0 15,0 0-9-15,7 6 0 0,4-3 9 0,-11-3-9 16,7 0 0-16,0 0 0 0,-7 0 0 0,10 0 8 16,1 0-8-16,-1 0 0 0,5 6 0 0,-5-6 0 15,8 0 0-15,-4 0 0 0,4 3 0 0,6-3 0 16,-10 0 0-16,7 0 0 0,4 0 0 0,-7-3 0 15,3 3 0-15,0-6 0 0,4 6 0 0,0 0 0 0,-1 0 0 16,1-3 0-16,3-3 0 0,0 6 0 0,1-7 0 0,2 7 0 16,-2-3 0-16,2 3 0 0,1 0 0 0,-4 0 0 15,4 3 0-15,0 4 0 0,-4-1 0 0,0-3 0 16,0-3 0-16,1 6 0 0,-1-6 0 0,-3 0 0 16,3-6 0-16,0 6 0 0,4-3 0 0,0-3 0 15,3-1 0-15,-3 4 0 0,3 3 0 0,-3-6 0 16,-4 3 0-16,0-3 0 0,4 6 0 0,-8-4 0 15,5-2 0-15,-5 6 0 0,-6 0 0 0,0-3 0 16,-4 6 0-16,0-3 0 0,0 6 0 0,0-6 0 16,-3 4 0-16,-1-4 0 0,-3 6 0 0,4-3 0 15,-4-3 0-15,0 6 0 0,0-6 0 0,4 3 0 16,-4-3 0-16,3 0 0 0,-3 0 0 0,4 0 0 0,-4-3 0 0,4 3 8 16,3-6-8-16,-4 3 0 0,8-3 0 0,-4 6 8 15,0-10-8-15,0 10 0 0,4-9 0 0,-4 9 0 16,-3-10 0-16,6 10 0 0,-17 0 0 0,11-3 0 15,-1-3 0-15,-10 6 0 0,11 0 0 0,-11 0 0 16,14 0 0-16,-14 0 0 0,14-6 0 0,-14 6 0 16,0 0 0-16,4-3 8 0,3-4-8 0,-7 7 0 15,0 0 9-15,7-9-9 0,0-1 12 0,0 1-12 16,-4 0 8-16,1-7-8 0,3 3 0 0,0-5 0 16,0-4 21-16,0 3 1 0,0 0 0 0,0-6 0 15,4 6-22-15,-4-3 0 0,0 0 0 0,0-6 8 16,0 3-8-16,0-3 0 0,-3-1 8 0,-1 4-8 0,1-3 0 15,-1 0 8-15,1 3-8 0,-1-3 0 16,1 3 0-16,-1-1 8 0,1-2-8 0,-1 0 0 0,1 3 0 16,-4-3 0-16,4-1 0 0,-1-2 8 0,-3 3-8 15,7-7 0-15,-7 7 0 0,0-6 0 0,4-1 0 16,-4-2 0-16,-4-7 0 0,4 0 8 0,0-3-8 0,0 3 0 16,0 0 0-16,0 0 0 0,-7-3 0 0,4 3 0 15,-1 6 0-15,0-5 8 0,-3-1-8 0,4 0 8 16,-1 6-8-16,-3-6 8 0,4 7-8 0,-4-4 0 15,3 3 8-15,-3 4-8 0,7 5 0 0,-7-5 0 16,0 9 0-16,4-3 8 0,-5 3-8 0,1-4 8 16,4 11-8-16,-4-8 8 0,3 4-8 0,1-3 0 0,-1 0-11 15,-3-3 11-15,7 3 0 0,-7 0 0 0,4 3 0 16,-1-3 0-16,4 0 0 0,-3-3 0 0,3 2 0 16,0 8 0-16,0-11-11 0,3 14 11 0,4-7-12 15,0 0 12 1,4 3-124-16,3 7-17 0,7-10-4 0</inkml:trace>
  <inkml:trace contextRef="#ctx0" brushRef="#br2" timeOffset="93106.69">6967 12202 403 0,'0'0'36'0,"0"0"-36"0,0 0 0 0,0 0 0 0,0 0 179 0,0 0 29 15,0 0 5-15,0 0 2 0,0 0-106 0,0 0-21 16,4 10-4-16,-4-10 0 15,0 0 24-15,7 9 6 0,-7-9 1 0,0 10 0 0,0-10-18 16,0 6-3-16,0-6-1 0,0 0 0 0,0 9-25 0,0-9-6 16,0 0-1-16,0 4 0 0,0 5-38 0,0-9-8 15,0 0-2-15,3 6 0 0,-3-6-13 0,4 10 0 16,-4-10 0-16,0 0 0 0,0 0 0 0,0 0 0 16,0 0 0-16,0 0-10 0,0 0 10 0,0 0 8 15,0 0-8-15,0 0 11 0,0 0 13 0,-7 0 2 16,7 0 1-16,-11 0 0 0,8 0 10 0,-4-4 3 15,0-2 0-15,0 6 0 0,0 6-6 0,0-6-1 16,3 0 0-16,-3 0 0 0,7 4-11 0,0-4-2 16,-11 0-1-16,8 0 0 0,-4 6-9 0,3-6-2 0,4 0 0 15,-7 3 0-15,4-3-8 0,-8 0 0 16,4 0 9-16,0 0-9 0,-4 0 8 0,1 0-8 0,-1-3 10 16,-3-3-10-16,0 6 0 0,0-4 8 15,-4-2-8-15,1 6 0 0,-8 0 0 0,7-6 0 0,-3 6 0 0,4 0 0 16,-5 0 0-16,1 6 0 0,-4-6 0 0,8 0 0 15,-8 6 0-15,0-2 0 0,-3-4 0 0,7 0 0 16,0 0 0-16,-4 0 0 0,4 0 0 0,0-4 0 16,-4-2 11-16,0 0-11 0,1 3 12 0,-1 3-12 15,0-6 11-15,1 2-11 0,-1-2 10 0,-7 6-10 16,4-3 0-16,-4 3 8 0,4 0-8 0,3 3 0 16,-10-3 0-16,3 0 0 0,4 6 0 0,-4-2 0 15,8-4 0-15,-5 6 0 0,5-6 0 0,-8 0 0 16,4 0 0-16,3 0 0 0,-10 0 0 0,0 0 0 15,-1 0 0-15,5 0 0 0,-5 0 0 0,4 0 0 0,1 0 0 16,3 0 0-16,-8 0 0 0,12-6 0 16,-8 6 0-16,7 0 0 0,0-4 0 0,1 4 0 0,-1-6 0 15,0 6 0-15,1 0 0 0,-1-3 0 0,-7 3 0 16,0 3 0-16,1-3 0 0,-1 0 0 0,4 10 0 16,-4-4 0-16,4-3 0 0,-8 9 0 0,5-8-8 0,2 5 8 15,-2-3 0-15,3-3 0 0,3 7 0 0,0-10 0 16,-3 6 0-16,3-3 0 0,1-3 0 0,-1 6 0 15,7-6 0-15,-10-6 0 0,3 6 0 0,8 0 0 16,-8-3 8-16,4 3-8 0,7 0 8 0,-8-6-8 16,8 6 11-16,0 0-11 0,4-3 11 0,-1-4-11 15,1 4 10-15,-1-3-10 0,7 3 14 0,-6-3-3 16,6 2-1-16,-3-2 0 0,4 6-10 0,3 0 10 16,-7-6-10-16,0 3 10 0,7 3-10 0,0 0 0 0,-7 0 0 0,7 0 0 15,-11 0 0-15,11 0 0 0,-4 3 0 0,4-3 0 16,0 0 0-16,-7 6 0 0,7-6 0 0,-7 6 0 15,0-2 0-15,7-4 8 0,-3 9-8 0,3-9 0 16,-7 9 8-16,3-2-8 0,1 2 8 0,3-9-8 16,0 9 8-16,0 1-8 0,0-1 0 0,-7 1 8 15,7-1-8-15,0 1 0 0,0-1 0 0,0 7 8 16,0-7-8-16,0 7 0 0,0 3 0 0,0-1 0 16,-4 1 0-16,4 6 0 0,0 3 0 0,-7-2 0 15,7 2 0-15,-4 6 0 0,4-6 0 0,0 7 0 16,-7 3 0-16,4-4 0 0,-1-6 0 0,-3 7 0 15,4-1 0-15,-4 4 0 0,0-7 0 0,0 1 0 16,3 2 8-16,-3-6-8 0,3 7 8 0,-3-1-8 0,0-5 12 16,0 5-4-16,4-6 0 0,-4 7 0 0,0-1 0 15,0 1 0-15,3-7 0 0,-3 6 0 0,4-5 0 0,-5 5 0 16,5-6 0-16,-1 1 0 0,-6 2-8 0,10-9 0 16,-11 6 0-16,8-3 0 0,3 3 0 0,-7-2 0 15,3 2 0-15,-3-3 0 0,4 0 0 0,3-6 0 16,-8 0 0-16,8 6 0 0,0-6 12 0,-3-1-4 15,3 1 0-15,0 3 0 0,0-9-8 0,0 5 0 16,0-2 0-16,0-6 0 0,3 8 0 0,-3-8 0 16,0 5 0-16,0-5 0 0,8 6 0 0,-8-7 0 15,0 3 0-15,0-2 0 0,0-1 0 0,0 4 0 16,3-4 8-16,-3 1-8 0,0 2 0 0,0-6 0 16,7 4 0-16,-7-1 0 0,0 1 0 0,4-1 0 0,-4 0-12 15,7-2 12-15,-7-4 0 0,0 3 8 0,0 4 2 16,0-1 0-16,0-9-10 0,3 6-14 0,1-3 3 0,3 7 1 15,-7-4 18-15,0-3 3 0,0 3 1 0,3 4 0 16,-3-10-12-16,7 6 0 0,-7-6 0 0,0 3 0 16,0-3 0-16,0 10 0 0,0-10 0 0,4 6 0 15,-4-6 0-15,3 9 0 0,-3-5 0 0,8 2 0 16,-8-6 11-16,0 9-3 0,10-6-8 0,-10-3 12 16,0 7-12-16,0-7-8 0,4 9 8 0,3 0-13 15,-7-9 13-15,0 7 0 0,0-7 0 0,7 3 0 16,-7-3 0-16,0 0 0 0,7 9 0 0,-7-9 0 15,3 7 0-15,-3-7 0 0,7 0 0 0,-7 0 0 16,7 9 0-16,0-3 8 0,4-3-8 0,-11-3 0 16,4 0 10-16,3 10-10 0,0-10 8 0,0 6-8 15,3-6 0-15,-3 0 0 0,4 3 8 0,7-3-8 0,-4 0 0 0,0-3 8 16,7-3-8-16,-3 6 8 0,3-3-8 16,4-4 0-16,-1 7 9 0,8-9-9 0,-7 9 9 0,-1-6-9 15,5 3 12-15,2 3-12 0,-10 0 0 0,8-7 0 16,-5 7 0-16,8 0 0 0,-7 0 0 0,0-3 0 15,3 3 0-15,7-6-12 0,-3 6 12 0,3 0 0 16,-3-3 0-16,3 3 0 0,7 0 0 0,-6 0 0 16,-1 0 0-16,4 0 0 0,-4-7 0 0,0 7 0 15,1 0 0-15,-8-3 0 0,4-3 0 0,-1 6 0 16,5 0 0-16,-5 0 0 0,5 0 0 0,-1 0 0 0,0 6 0 16,0-3 0-16,-6-3 0 0,2 7 0 0,1-4 12 0,-4 3-12 15,-3-3 0-15,3 4 0 0,-3 2 0 0,0 0 0 16,-1-2 0-16,-2-4 0 0,2-3 0 15,1 6 0-15,-4-3 0 0,7-3 0 0,-3 6 0 0,0-6-12 16,3 0 12-16,-3 0 0 0,3 0 0 0,-3 0 0 16,6-6 0-16,-6 6 0 0,0 0 0 0,3 0 0 15,-3 0 0-15,-1 0 8 0,5 0-8 0,-12 0 10 16,4 6-10-16,1-6 0 0,-5 0-10 0,1 0 10 16,7 4 0-16,-11-4 0 0,3 0 0 0,4 0 0 15,-6 0 0-15,6 0 0 0,0 0 0 0,-7 0 0 16,7 6 0-16,-10-6 0 0,13 0 0 0,-13 0 0 15,7 3 0-15,3 3 0 0,-7-6 0 0,7 0 0 16,-7 0 0-16,7 10 0 0,-10-10 0 0,3 6 0 16,0-3 0-16,0-3 0 0,-3 6 0 0,-1-3 0 0,1-3 0 15,0 7 0-15,-11-7 0 0,14 3 0 0,-11-3 0 16,8 6 0-16,-11-6 0 0,7 3 10 0,-7-3-10 0,14 0 0 16,-10 7 0-16,3-7 0 0,-7 0 0 0,0 0 0 15,14 3 0-15,-11 3 0 0,-3-6 0 0,7 0 0 16,-7 0 0-16,7 0 0 0,4 0 0 0,-4 0 0 15,-7 0 0-15,0 0 0 0,7-6 0 0,0 6 0 16,-7 0 11-16,11-3-11 0,-11 3 9 0,3 0-9 16,4-7 8-16,-3 7-8 0,-1-3 0 0,1-3 0 15,3 3 0-15,0-4 0 0,-7-2 0 0,0 6 13 16,0-3-1-16,7-1-1 0,-7 7-11 0,4-3 0 16,-4-6 9-16,3 3-9 0,-3 2 8 0,4-5-8 15,-4 0 8-15,7 2-8 0,-7-2 0 0,0 0 0 0,7 2 0 16,-7-2 8-16,3-1-8 0,1 1 0 0,-1 0 0 0,-3-1 0 15,4 1 0-15,-1-1 8 0,1 1-8 0,3 0 8 16,-7-1-8-16,0-6 0 0,0 10 0 0,0-3 0 16,3-1 0-16,1-2 0 0,-4-4 0 0,0 0 0 15,4 7 0-15,-1 0 0 0,-3-4 0 0,4-3 0 16,3 7 0-16,-7-7 8 0,3 4-8 0,-3-4 8 16,4 0-8-16,-4-2 0 0,3 5 0 0,1-9 0 15,-4 10 0-15,0-7 11 0,0-3-1 0,-4 3 0 16,4-3-10-16,-3 0 0 0,-1 3 0 0,1 1-11 15,3-8 3-15,0 8 0 0,-7-11 0 0,7 4 0 16,-4 0 16-16,4 3 3 0,0-3 1 0,0 0 0 16,0-3-12-16,4 3 0 0,3 3 0 0,-7-10 8 15,3 11-8-15,4-11 0 0,-3 4 0 0,3 0 0 16,0-1 0-16,0 4 0 0,-4-3 8 0,4 3-8 16,1-3 0-16,-1 0 8 0,-4-4-8 0,1 4 8 0,-1 3-8 15,-3-3 0-15,0 0 0 0,-3 2-11 0,3-2 11 0,0 3 0 16,-4-3 8-16,1 3-8 0,3 3 0 0,-11-9 0 15,4 2 0-15,0 1 0 0,0-6 0 0,0-1 0 16,-4 7 0-16,8-7 0 0,-4 1 0 0,-4 6 0 16,4-7 0-16,0 7 0 0,0-7 0 0,3 7 0 15,-3 0 0-15,4 0 0 0,-1-4 0 0,4 4 0 16,-3 3 0-16,3 3-8 0,-4-3 0 0,4 6 0 16,0 0 0-16,4 4 0 15,-1-1-80-15,4 4-15 0,0-4-3 0,7 10-1366 0</inkml:trace>
  <inkml:trace contextRef="#ctx0" brushRef="#br2" timeOffset="113933.33">26490 14253 633 0,'0'0'56'0,"0"0"-44"0,0 0-12 0,0 0 0 15,0 0 115-15,0 0 21 0,0 0 4 0,0-6 0 16,0 6-68-16,0-3-15 0,0-3-2 0,4 6-1 16,-4 0 14-16,0-10 4 0,0 10 0 0,0-6 0 15,3 3-1-15,-3-3 0 0,0 2 0 0,-3-2 0 16,3-3-3-16,0 9-1 0,0-10 0 0,0 7 0 15,-4-3-11-15,4-4-3 0,0 4 0 0,0 6 0 16,-3-9-11-16,3 6-2 0,0-4-1 0,-4-2 0 16,1 6-14-16,3-3-2 0,-4-4-1 0,-3 4 0 15,3 3-8-15,1-4-2 0,-4 4 0 0,0-3 0 16,0 6-3-16,0-3-1 0,-4 3 0 0,4 0 0 16,-4 0-8-16,1 3 0 0,-1-3 0 0,1 9 0 0,-4-2 0 15,3-4 0-15,-3 6-11 0,3 7 11 16,-3-7 0-16,0 1-10 0,0 5 10 0,0-5 0 15,0 9-8-15,3-4 8 0,-3-5 0 0,3-1 0 16,4 10 0-16,-3-3-8 0,3-4 8 0,3 4 0 0,-3 3 0 16,4-4-8-16,3-2 8 0,0 3 0 0,0-1-8 15,0-2 8-15,7 3 0 0,-4-7 0 0,4 7 0 16,0-7 0-16,4 0 0 0,0 1 0 0,-4-1 0 16,7-9 0-16,-4 3 8 0,1 4-8 0,-1-7 12 15,1 0-4-15,3 0-8 0,0-7 12 0,-3 4 4 0,3-3 0 16,-3 3 0-16,3-3 0 0,-4-4 4 0,4 1 2 15,-3-4 0-15,3-2 0 0,-3-1 2 0,3 3 1 16,0-9 0-16,-4 4 0 0,1 5-9 0,3-6-1 16,-7-3-1-16,4 3 0 0,3 1-6 0,-7-7-8 15,3 6 11-15,-2-6-11 0,2 6 10 0,-3-3-10 16,0-3 8-16,-3 6-8 0,-1-6 21 0,1 0-1 0,3 6 0 16,-4-6 0-16,-6 3-30 0,3-3-6 0,0 6-2 0,0-6 0 15,-4 6 18-15,1 0 0 0,3 4 0 0,-4-4 0 16,1 0 0-16,3 3 0 0,-4 4-8 0,4-4 8 15,0 7-12-15,0-1 0 0,-3-5 1 0,3 5 0 32,3 1-40-32,-3 9-8 0,0 0-1 0,0 0-1 15,0 0-175-15,0 0-36 0,0 0-6 0,0 0-2 0</inkml:trace>
  <inkml:trace contextRef="#ctx0" brushRef="#br2" timeOffset="114500.72">27093 13516 1944 0,'-14'-9'86'0,"11"6"18"0,-4-3-84 0,3 6-20 16,-3 0 0-16,7 0 0 0,0 0 22 0,0 0 0 15,0 0 0-15,0 0 0 0,-3 0-22 0,3 0 0 0,0 0 0 0,0 0 0 16,0 0 11-16,0 0-3 0,0 0 0 0,0 0 0 16,0 9 14-16,3-3 2 0,-3 4 1 0,4-7 0 15,-1 12 6-15,1-5 1 0,-4-1 0 0,0 1 0 16,3 5-20-16,1 1-4 0,3-3-8 0,-4 5 12 15,4-2 8-15,0 3 2 0,0-3 0 0,1-4 0 16,-5 4-14-16,4 3-8 0,-3-1 8 0,3 1-8 16,3 3 0-16,4 0 8 0,-3-6-8 0,0 9 0 15,3-3 0-15,-4 3 0 0,4-6 0 0,-3 0 8 16,-4 6-8-16,4-7 0 0,-4-2 0 0,-4 9 0 16,1-6 0-16,-1 0 0 0,-3 0 0 0,0-1 0 15,-3-2 0-15,-1 9 0 0,1-12-9 0,-4 6 9 16,3-4 0-16,-7 4 15 0,1-3-3 0,-1-7 0 15,4 10 7-15,-7-3 1 0,0-4 0 0,3-2 0 16,4 5-11-16,-7 1-1 0,-3-3-8 0,3-4 12 16,-4 7 1-16,0-7 0 0,1 0 0 0,-1 1 0 0,4-4-3 15,0-3-1-15,-4 4 0 0,4-7 0 0,0 0-9 16,0 0 8-16,0 0-8 0,3-7 8 16,0 7-28-16,1-9-7 0,-1 6-1 15,1-4 0-15,3-2-40 0,-4 0-8 0,1 2-1 16,2 4-1-16,5-3-156 0,-4 3-31 0</inkml:trace>
  <inkml:trace contextRef="#ctx0" brushRef="#br2" timeOffset="115177.54">26194 14702 288 0,'0'0'25'0,"-4"9"-25"0,4-9 0 0,-7 6 0 16,4-2 273-16,-4 2 50 0,0-3 9 0,3-3 3 15,4 0-182-15,-7 6-36 0,7-6-7 0,0 0-2 16,0 0-41-16,0 0-9 0,0 0-2 0,0 0 0 15,0 0 4-15,0 0 1 0,0 0 0 0,0 0 0 16,0 0-24-16,0 0-5 0,11 0 0 0,-1 0-1 16,1 0-9-16,3 0-2 0,0-6 0 0,0 6 0 15,4 0-6-15,3 0-2 0,0 0 0 0,4 0 0 16,3 0-4-16,0-3 0 0,7-3-8 0,8 2 12 16,3-2-12-16,3-3 9 0,-3-1-9 0,7 4 8 15,-4-3-8-15,1-1 0 0,-5 1 0 0,1-4 0 16,4 1 0-16,3 2 8 0,-4 1-8 0,7-1 0 15,-6 1 0-15,3 0 0 0,-4 6-9 0,-7-4 9 16,-3 7-44 0,-3-6-1-16,-5 3-1 0,-2 3 0 0,-5 0-169 0,-3 0-33 15</inkml:trace>
  <inkml:trace contextRef="#ctx0" brushRef="#br2" timeOffset="116006.29">26783 15112 1094 0,'0'0'97'0,"0"0"-77"16,-4-3-20-16,4 3 0 0,0-6 54 0,-3 0 7 15,3 3 2-15,0-4 0 0,0-2-63 0,0 6-16 16,3-3-2-16,-3-4 0 0,0 7 42 0,4-6 8 15,-1-4 1-15,-3 4 1 0,0 6 34 0,0-7 6 16,0 1 2-16,0 2 0 0,-3-2 4 0,3 9 2 16,-4-9 0-16,1 2 0 0,-1 7 5 0,1-3 1 15,-4-3 0-15,0 6 0 0,-4 6-44 0,1-6-8 16,-5 3-1-16,1 4-1 0,-3-4-34 0,3 9 0 16,-4-2 0-16,0-1 0 0,-6 4 0 0,-1 2 0 15,4 1 0-15,0-3 0 0,-1 5 0 0,1-2 0 16,4 3-9-16,-1 0 9 0,4 6 0 0,0-6 0 15,0 6 0-15,7-6-8 0,-8 6 8 0,8-7 0 0,4 8-9 16,-1-8 9-16,1 1 0 0,3 0 0 0,3-3 0 16,1-4 0-16,-1 4 0 0,4 0 15 0,0-7-3 0,4-6 0 15,0 6 2-15,3-2 0 0,0 2 0 0,0-9 0 16,4 0 2-16,3 0 1 0,0 0 0 0,0 0 0 16,-3-9 2-16,-1 9 0 0,1-10 0 0,3 1 0 15,-3 0 1-15,-1-1 0 0,1-6 0 0,0 1 0 16,-4 2 6-16,0-6 2 0,0-3 0 0,-3 4 0 15,-1-4-8-15,1-3-2 0,-4 0 0 0,0-4 0 16,-4 1-8-16,5-3-2 0,-5 2 0 0,1 4 0 16,-4-3 7-16,0 0 1 0,0 3 0 0,-4-3 0 15,4-1 4-15,-3-2 0 0,-5 9 1 0,5-3 0 16,-1 0-21-16,1 6 0 0,-1 0 0 0,-3 4 8 0,4 5-8 16,-1-2-12-16,1-4 4 0,-1 7 0 15,1 2-39-15,-1-2-7 16,1 9-2-16,-1-3 0 0,4 3-125 0,0 0-26 0,0 0-5 0,0 0-473 15,0 0-95-15</inkml:trace>
  <inkml:trace contextRef="#ctx0" brushRef="#br2" timeOffset="117207.83">27093 14934 1483 0,'-14'0'65'0,"14"0"15"0,-3 0-64 0,-4 0-16 0,0 0 0 0,0 0 0 16,3 0 20-16,4 0 2 0,-7 0 0 0,7 0 0 15,-4 0 46-15,1-3 10 0,-1-4 2 0,1 1 0 16,-1 3 17-16,4 3 4 0,0-6 1 0,0 6 0 16,0-10-31-16,4 1-7 0,-1 6 0 0,4-4-1 15,0-2-24-15,4 3-5 0,-4 3-1 0,7-4 0 16,0 4-18-16,4-3-4 0,-7 3-1 0,3-3 0 16,3 2-10-16,4-2 0 0,1 3 0 0,2-3 8 15,1 3-8-15,-4-4 0 0,4 7 0 0,-7-6 0 16,3 3 0-16,-4-3 0 0,1 6 0 0,-4 0 0 15,-3 0 0-15,-1-3 0 0,-3 3 11 0,-7 0-11 16,7 0 0-16,-7 0 0 0,0 0 0 0,0 0 0 16,0 0-14-16,7 3 1 0,-7-3 0 0,4 15 0 15,-4-5-8-15,-4 5-2 0,1-2 0 0,-4 3 0 16,-4 2 2-16,4-2 0 0,-3 3 0 0,-4 0 0 16,-1-4 5-16,1 7 0 0,-3-6 1 0,-5 3 0 15,5 0 1-15,-4 3 0 0,3-4 0 0,-3 1 0 0,7 0 14 16,0-3-9-16,0-4 9 0,3-2-8 0,4 5 8 15,0-5 0-15,3 5 0 0,4-5 0 0,0-1 0 16,-3 1 0-16,-1-1 0 0,4 1 0 0,0-10-8 16,0 6 0-16,4 3 0 0,-4-9 0 15,7 3-32-15,0 4-7 0,3-4-1 16,1-3 0-16,3 0-153 0,-3 0-31 0,13 0-7 0,-6-3-1 0</inkml:trace>
  <inkml:trace contextRef="#ctx0" brushRef="#br2" timeOffset="117716.65">27485 15103 1555 0,'0'0'68'0,"0"0"16"0,0 0-68 0,0 0-16 0,0 0 0 0,0 0 0 16,7-6 164-16,0 3 28 0,4-4 7 0,3 7 1 15,0-9-173-15,0 9-27 0,0-3-20 0,0-3 3 16,4 2 17-16,3-2-8 0,-7 6 8 0,7-3 0 16,-7 3 0-16,0-6 12 0,1 6 0 0,-1 6 0 15,-7-6-12-15,0 3 0 0,-7-3 8 0,0 0-8 16,0 0 0-16,3 6 0 0,-3-6 0 0,0 10 0 16,0-7 0-16,-7 6 0 0,-3 1 0 0,-1 2 0 15,1-2 0-15,-5-1 0 0,5 1 0 0,-4-1 0 0,3 0 0 0,1-2 0 16,-1-4 0-16,4 6 0 0,0-3-16 15,0-2-2-15,3 5-1 0,4-9 0 16,-7 6-14-16,4-3-3 0,3-3-1 0,-4 7 0 16,4-7 11-16,0 0 2 0,0 0 1 0,7 9 0 0,0 1 31 15,-3-1 5-15,-4-9 2 0,10 6 0 0,1-3-15 0,0 7 0 16,-1-10 0-16,1 6 0 0,-11-6 0 0,7 3 0 16,3 3 0-16,-3 1 0 0,-7-7 0 0,7 3 0 15,1 6 0-15,-8-9 0 0,0 0 0 0,0 0 0 16,3 10 0-16,4-1 0 0,-7-3 12 0,4 4-3 15,-4-1-1-15,0 1 0 0,0-1 7 0,0-3 1 16,-4 7 0-16,4-4 0 0,-3 4-2 0,-1-4 0 16,1 1 0-16,-5-1 0 0,1 0-14 0,0 1 8 0,0-7-8 15,4 3 0-15,-8 4 0 0,4-4 0 16,0-3-13-16,-3 3 4 16,-1-3-35-16,-3-3-8 0,7 0 0 0,-4 0-849 0</inkml:trace>
  <inkml:trace contextRef="#ctx0" brushRef="#br2" timeOffset="118502.14">28508 13745 1594 0,'0'0'71'0,"0"0"14"0,0 0-68 0,0 0-17 0,0-6 0 0,0 3 0 15,0 3 13-15,0-6-1 0,-4 2 0 0,4 4 0 16,0-6 8-16,-3 3 0 0,-1-3 1 0,1 0 0 16,-1 2 26-16,-3-2 5 0,4 6 0 0,-8 0 1 15,4-3 7-15,-3-3 0 0,-5 12 1 0,5-6 0 16,-8 3-9-16,4-3-3 0,-7 0 0 0,3 6 0 16,-6 4-18-16,-1-4-4 0,4 7-1 0,-4-4 0 15,-3 7-17-15,0 3-9 0,-1-1 10 0,1 1-10 16,7 6 0-16,-4 0 0 0,8-6 0 0,-5 0 0 0,8 0-9 15,0 6 9-15,0-6 0 0,4-1-9 16,-1 8 9-16,4-8 0 0,3 1 0 0,1-3 0 0,-1 3 0 0,4-4 0 16,0 4 0-16,7-9 0 0,-3 8 0 0,-1-8 0 15,8-4 0-15,0-3 0 0,6 3 0 0,4-6 0 16,1 0 9-16,2 0-9 0,1 0 18 0,-4-6-3 16,4 3-1-16,-4-6 0 0,0-1 6 15,0-5 2-15,1-1 0 0,-5 6 0 0,1-8 7 0,-4-1 2 16,0 3 0-16,0-3 0 0,-3-6-7 0,-1 3 0 15,1-3-1-15,-4-3 0 0,0-6-2 0,0 5 0 16,0-5 0-16,-3-1 0 0,-4-2 15 0,3-1 4 16,-3 4 0-16,-3-7 0 0,3 13-26 0,-4-7-5 15,1 7-1-15,-4 0 0 0,-1 3-23 0,1-1-5 16,0 8 0-16,-3-1-1 16,-1 3-19-16,1 7-4 0,-5-1-1 0,5 10 0 15,-1-3-103-15,-3 3-21 0,4 3-4 0,3 4-1 16,0-4-58-16,3 3-11 0,4-6-2 0,0 0-1 0</inkml:trace>
  <inkml:trace contextRef="#ctx0" brushRef="#br2" timeOffset="118933.42">28670 13642 1497 0,'0'0'133'0,"0"0"-106"16,0 0-27-16,0 0 0 0,0 0 116 0,0 0 19 16,0 0 3-16,7 0 1 0,4 0-106 0,-1 0-21 15,1 0-4-15,0 0 0 0,-1 0 0 0,4-3 0 16,-3-4 0-16,-4 7 0 0,4-3 23 0,3-3 5 16,-4 6 0-16,4-3 1 0,-3 3-9 0,3-6-1 15,0 6-1-15,-3 0 0 0,-1 0-26 0,1 0 8 16,0 0-8-16,-11 0 0 0,10 0 0 0,-10 0 0 15,7 0 0-15,0 6 0 0,-3 3 0 0,-1-6 0 16,-3 7 0-16,-3-4 0 0,-1 3 0 0,-3 1 0 16,0 6-14-16,-3-4 5 15,-1-6-14-15,-3 4-2 0,0-1-1 0,0 10 0 0,-4-10 26 0,-3 7 0 16,3 3 0-16,1-3 0 0,-1 2 0 0,-3 1 0 0,3 0 0 16,-3-3 0-16,7 3 0 0,3-4 0 0,-3-2 0 0,7 2 0 15,0 1 0-15,0-3 0 0,3-4 0 16,1 0-8-16,3 1 8 0,3-1 0 0,1 4 0 15,3-10 0-15,4 6 0 0,-1-9 0 0,4 7 8 0,4-7-8 16,-4 0 0-16,4 0 0 0,-1-7 0 0,1 7-12 31,3-3-144-31,0-3-28 0,0 3-7 0,1-3-1 0</inkml:trace>
  <inkml:trace contextRef="#ctx0" brushRef="#br2" timeOffset="119406.72">29072 13899 2286 0,'0'0'101'0,"0"0"21"0,0 0-98 0,0 0-24 16,4-3 0-16,-1-3 0 15,5-4-42-15,2 10-14 0,1-6-2 0,-1-4-1 16,1 7 25-16,3-3 5 0,-3 6 1 0,3-3 0 0,-4-3 28 0,4 6 0 15,0 0 8-15,1 0-8 0,-5 0 17 0,1 0-3 16,-1 0-1-16,-3 6 0 0,0-3-1 0,1-3-1 16,-8 0 0-16,0 0 0 0,3 6 1 0,-3-6 1 15,0 10 0-15,-3-7 0 0,-5 6-13 0,1 4 9 16,-3-4-9-16,-1 1 8 0,1-1-20 0,-4-6-4 0,-1 7 0 16,-2-4-1-16,6 3 17 0,-3-2-12 0,4-4 12 0,-1 6-10 15,0-9 10-15,4 6 0 0,0-3 0 16,7-3 0-16,-3 0 0 0,3 0 0 0,0 0 0 0,0 0 0 15,0 10 0-15,0-10 8 0,3 6-8 0,8 4 8 16,-4-10-8-16,3 6 9 0,1-3-9 0,0-3 10 16,3 6-10-16,0-3 0 0,0-3 0 0,0 7 0 15,0-4 0-15,4 3 0 0,-4-3 0 0,-3 3 0 16,-8 4 0-16,4-1 0 0,0-2 0 0,4-4-11 16,-8 6 11-16,1 0 0 0,-4 1 8 0,3-4-8 15,-3 4 0-15,0-1 0 0,0 0 0 0,-7 7 0 16,-3-7 0-16,-1 1 0 0,1-1 0 0,-5 7-8 15,-2-7-27 1,-1 1-5-16,-3 2 0 0,0 4-553 0,-4 0-111 0</inkml:trace>
  <inkml:trace contextRef="#ctx0" brushRef="#br2" timeOffset="119780.66">28018 14514 576 0,'0'0'51'0,"0"0"-41"0,-7-7-10 0,7 7 0 15,0 0 440-15,0 0 87 0,0 0 17 0,0 0 3 16,7 0-441-16,3-9-88 0,4 6-18 0,4-4 0 16,7 4 0-16,3-3 0 0,7 3 0 0,4-3 0 15,3-1 9-15,4 4 5 0,0 3 1 0,0-6 0 16,0 3-15-16,3-3 0 0,8 2 8 0,-1-2-8 16,8-3 0-16,-1 6 0 0,-3-4 0 0,0-2 0 15,-4 3 0-15,-3 3 0 0,0-13 0 0,0 6 0 16,4 1 0-16,-8-10 0 0,0 10 0 0,-3-7 0 15,4 7-18 1,-8-1-10-16,-3-5-1 0,-4 5-723 0,-3-2-145 0</inkml:trace>
  <inkml:trace contextRef="#ctx0" brushRef="#br2" timeOffset="120569.14">28504 15015 403 0,'0'0'36'0,"0"0"-36"0,0 0 0 0,0 0 0 0,0 0 169 0,0 0 27 15,0 0 6-15,0 0 1 0,0 0-169 0,0 0-34 16,0 0 0-16,0 0-12 0,0 0 60 0,0 0 13 16,0-3 3-16,0 3 0 0,0-6 51 0,4-4 10 15,-4 1 3-15,4 0 0 0,-4 2-42 0,3-2-8 16,-6 0-2-16,3-1 0 0,0 1-19 0,0 6-4 15,0-10-1-15,0 4 0 0,0-1-35 0,-4 1-7 16,4-1-2-16,-4 1 0 0,1 0 7 0,-1 2 1 16,1 7 0-16,-4-3 0 0,0-3 19 0,-4 6 4 15,1 0 1-15,-1 9 0 0,-3-9-32 0,0 10-8 16,-4-4 0-16,4 3 0 0,0 7 0 0,-4-6 0 16,4 2 0-16,-3 4 0 0,2-1 0 0,1-2 0 0,0 3 0 15,4-7 0-15,3 10-12 0,-4-3-1 0,4-4 0 16,0 4 0-16,0 3 13 0,3-4-12 0,1-2 12 15,-1 2-12-15,4 1 12 0,0-3-11 0,4 2 11 16,-1 1-10-16,1-7 10 0,3 4 0 0,3-4-9 0,1-2 9 16,7-4 0-16,-4 3-11 0,7-6 11 0,-3 0-8 15,3 0 8-15,-4 0 0 0,1 0 0 0,3-9 0 16,-7 2 30-16,4-2 8 0,-4-4 2 0,0-2 0 16,0 5-20-16,-3-5-3 0,-1-4-1 0,1 6 0 15,-4-9 20-15,0 0 3 0,-3-3 1 0,3 0 0 16,-4-3-26-16,1-6-5 0,-4-1-1 0,3 7 0 15,-3-7-8-15,0 4 0 0,-3-3 0 0,3-1 0 16,0 7-27-16,-4 0-7 16,4 2-2-16,0 1 0 0,-3 7-32 0,3 2-6 0,-4 3-2 15,4 4 0-15,0 0-168 0,-3 2-35 0,3 7-6 16,0 0-2-16</inkml:trace>
  <inkml:trace contextRef="#ctx0" brushRef="#br2" timeOffset="121186.14">28847 14793 1036 0,'0'0'92'0,"0"0"-73"0,0 0-19 0,0 0 0 16,0 0 233-16,0 0 43 0,0 0 9 0,0 0 2 0,0 0-212 0,0 0-43 16,10 0-8-16,1 0-1 0,-4-3-12 0,7 3-3 15,-3-7 0-15,-1 7 0 0,4-3 11 0,-3-3 1 16,3 3 1-16,0-4 0 0,-3 4-9 0,3-3-3 16,-4 6 0-16,4-9 0 0,1 9-9 0,-5 0 0 15,1-7 0-15,-1 7 0 0,1 0 0 0,-4 7 0 16,0-7 0-16,4 0 0 0,-11 0-8 0,0 0-4 15,0 0-1-15,3 9 0 0,-3-9-5 0,0 9-1 16,0 1 0-16,0-1 0 16,-3 1-20-16,-4-1-4 0,-1 4-1 0,1-4 0 0,-3 0 23 0,-1 4 4 15,1-4 1-15,-4 7 0 0,-1-7 16 0,1 7-8 16,-3-3 8-16,-1 2 0 0,4-5-12 0,-4 5 12 16,1-2-12-16,3 3 12 0,-4-7-8 0,4 7 8 15,3-7 0-15,1 4 0 0,3-7 0 0,0 3 0 16,3 1 8-16,0-1-8 0,4-9 26 0,0 10-1 15,0-10 0-15,8 9 0 0,-1 0-14 0,3-2-3 16,-3-4-8-16,4 3 12 0,3-6-12 0,4 6-8 16,-4-3 8-16,0-3-13 15,0 0-87-15,4 0-18 0,-4-3-3 0</inkml:trace>
  <inkml:trace contextRef="#ctx0" brushRef="#br2" timeOffset="121631.42">29245 15025 1760 0,'0'0'78'0,"0"0"16"0,0 0-75 0,0 0-19 15,4-3 0-15,-1-4 0 0,-3-2 52 0,7 6 8 16,-3-7 0-16,7 4 1 0,-4-3-13 0,0 2-2 15,0-2-1-15,0 0 0 0,0-1 3 0,0 7 0 16,3-3 0-16,-3 3 0 0,1-4-9 0,-1 1-2 16,0 6 0-16,0-3 0 0,3 3-29 0,-10 0-8 15,0 0 0-15,7 0 0 0,-7 0 0 0,0 0 0 16,0 0 0-16,0 0 0 0,0 0-13 0,-3 9-1 16,-1 1 0-16,-6-1 0 15,-4 7-11-15,-1-4-3 0,5-5 0 0,-4 11 0 0,-4-8 10 0,4-1 2 16,-4 7 0-16,4-7 0 0,0 1 16 0,0-1 0 15,3 7 11-15,4-7-11 0,-3 1 16 0,6-1-4 0,1 0-1 16,-1 1 0-16,4-1 11 0,4 1 2 0,-4-4 1 16,7 3 0-16,-4 7 0 0,8-7 0 0,-4-5 0 0,4 5 0 15,-1 0-17-15,4-2-8 0,0-4 8 16,4 3-8-16,-4-6 20 0,4 6 0 0,-1-6-1 0,5 0 0 16,2 0-6-16,5-6-1 0,-5 6 0 0,4-6 0 15,1 3-24-15,-5-4-4 0,5-2-2 0,-1 6 0 31,-4-13-101-31,8 7-20 0</inkml:trace>
  <inkml:trace contextRef="#ctx0" brushRef="#br2" timeOffset="125224.42">27647 13121 115 0,'-7'-6'10'0,"7"6"-10"0,-7-3 0 0,0 3 0 0,-4-6 109 0,1 2 20 16,-1-2 4-16,-3 6 1 0,0-3-86 0,-4-3-18 15,1 6-3-15,-4-3-1 0,-1-4 8 0,-2 7 2 16,-1 7 0-16,-3-4 0 0,-4-3-16 0,-3 0-4 16,0 0 0-16,-4 9 0 0,-4-3-2 0,1-2-1 15,0 5 0-15,-1-3 0 0,5 4 11 0,-5-1 1 16,4 7 1-16,1-4 0 0,-1-2-9 0,0-1-1 15,-3 7-1-15,3-1 0 0,0-2-15 0,0-4 8 16,-7 7-8-16,4 0 0 0,0-4 0 0,3 4 0 16,-3 0 0-16,3-4 0 0,4-2 0 0,-1 5 12 0,5-5-3 15,-1-1-1-15,0 1-8 0,4-1 0 0,0 0 0 16,-1 1 0-16,5-1 0 0,-1 7 0 16,0-7 0-16,4-2 0 0,0 2 0 0,3 0 8 0,-3-6-8 0,7 4 8 15,-4 2 6-15,1 1 1 0,3-4 0 0,3-3 0 16,-3 6 21-16,3-9 4 0,4 10 0 0,0-4 1 15,-3-6 22-15,3 9 4 0,0-9 1 0,-1 10 0 16,1-10-20-16,4 0-4 0,3 0-1 0,-7 6 0 16,7-6-4-16,-4 3-1 0,4-3 0 0,-3 0 0 15,-1 10-25-15,4-10-5 0,-3 6 0 0,3-3-8 16,0-3 8-16,-4 6-8 0,4 4 0 0,0-4 0 16,0 3 8-16,0-5-8 0,4 5 0 0,-4 0 0 15,0-2 18-15,3 2-3 0,-3 0-1 0,0 1 0 16,0-1 2-16,4 1 0 0,-4-1 0 0,3 7 0 0,-3-7 4 15,0 7 2-15,4-4 0 0,-4 4 0 0,3 3-1 0,1 0 0 16,-1-4 0-16,-3 4 0 0,4 6-5 0,-1-6-2 16,1 6 0-16,0-3 0 0,-1 3-14 15,4 3 11-15,-3-2-11 0,3 2 10 0,-4 3-2 16,4 0 0-16,-3 4 0 0,3-1 0 0,0 10-8 0,-4-6-11 16,8 0 3-16,-4 6 0 0,0-10 8 0,0 4 11 15,4 2-3-15,-1-2 0 0,-3-3 7 0,4 2 1 16,0 4 0-16,-1-10 0 0,-6 10-5 0,3-3-1 15,0-4 0-15,-4 1 0 0,1 2-10 0,-4-2 8 16,3-1-8-16,-3-2 8 0,-3-1 26 0,3 0 5 16,3-6 1-16,-3 4 0 0,0 2-21 0,0-9-4 15,0 3-1-15,-3 3 0 0,3-3-4 0,0 4-1 0,-4-4 0 16,4 3 0-16,-3-9 0 0,3 3 0 0,-4-3 0 16,1 2 0-16,3-5 7 0,0 9 2 0,3-6 0 0,-3 0 0 15,-3 6-18-15,3-6 8 0,0 0-8 0,0 6 0 16,-4-7 10-16,4 8-10 0,0-8 8 0,0 1-8 15,0 0 0-15,-3 0 0 0,-1 3 0 0,4-3 0 16,-3-7 0-16,3 4 0 0,-4-1 9 0,4-2-1 16,-3-4-8-16,3 1 0 0,-4-1 0 0,4-2 0 15,-3 2 8-15,3-9 1 0,0 0 0 0,0 0 0 16,0 0 9-16,0 0 2 0,3 9 0 0,-3-2 0 16,0-7-6-16,4 3-1 0,-4-3 0 0,3 9 0 15,1-9-13-15,-4 0 0 0,0 0 0 0,3 10 0 16,-3-10 0-16,7 6 0 0,-7-6 0 0,7 0 0 15,-7 0 0-15,7 3 9 0,0 3-9 0,-7-6 8 16,11 0 6-16,-4 0 1 0,4 0 0 0,-4 0 0 0,3 0-15 0,1-6 11 16,-1 3-11-16,5 3 10 0,-1-6-2 0,3 6 0 15,1-4 0-15,0-2 0 0,-1-3 0 0,4 6 0 16,-3-4 0-16,3 4 0 0,0-3-8 16,1 3 0-16,2-3 0 0,-3 6 0 0,4 0 0 0,3 0 0 15,4-7 0-15,0 7 0 0,-4 0 0 0,4 0-11 16,3-3 3-16,0 3 0 0,1 0 8 0,-1 0 0 15,0-6 0-15,0 6 0 0,1 0 0 0,-5-3 0 16,5-4 0-16,-1 4 0 0,7-3 0 0,1 3 0 16,-5-3 0-16,5-4 0 0,3 4 0 0,0 3 0 0,-1-3 0 15,-2-4 0-15,-4 10 0 0,-4-3 0 0,7-3 0 16,-3 3 0-16,0-4 0 0,3 4 8 0,4-3-8 16,3 6 0-16,1-10 0 0,-1 10 0 0,1-6 0 15,-1 3 0-15,-3 3 0 0,-4-6 0 0,0 3 0 16,4-4 0-16,4-2 0 0,-1 0 0 0,0-1 0 0,1 1 0 15,3 3 0-15,0-4 0 0,-7 1 0 0,-4-1 0 16,-3 7 0-16,-1-6 0 0,1-4 0 0,0 4 0 16,3-1 0-16,1 1 0 0,3 0 0 0,-1-7 8 15,-2 6-8-15,-1 7 0 0,4-3 0 0,-7-3 0 16,0 6 0-16,-4-4 0 0,0 4 0 0,0-3 0 16,1 6 0-16,-1-3 0 0,7-4 0 0,-3 7 0 15,3-6 0-15,-3 6-8 0,0 6 8 0,0-6 0 16,0 0-8-16,-4 7 8 0,0-4-8 0,-3-3 8 15,-4 0 0-15,-3 6-8 0,0-3 8 0,-1-3 0 0,-3 0 0 16,-3 0 0-16,0 0 0 0,3 0 0 0,0 0 0 16,-3 0 0-16,3 0 0 0,0 0 0 0,-3 0 0 0,3-3 0 15,4-3 0-15,-4 6 0 0,0 0 0 16,4 0 0-16,-4 0 0 0,0-3 8 0,-3 3-8 16,3 0 0-16,0 3 0 0,0-3 0 0,0 0 0 0,-3 0 0 15,0 6 0-15,-1-6 0 0,-3 0 0 0,4 0 0 16,-4-6 0-16,0 6 0 0,-3 0 0 0,3 0 0 15,-4 0 0-15,-3-3 0 0,4-4 0 0,-4 7 0 16,0-6 0-16,-7 6 0 0,7-3 0 0,0-3 0 16,-7 6 8-16,4-3-8 0,-1-7 15 0,-3 1-2 15,4-1 0-15,-4-5 0 0,3 5 0 0,-3-5 0 16,0-4 0-16,4 0 0 0,-4 0-5 0,0-6-8 0,0 6 11 16,0-6-11-16,0-3 9 0,0 0-9 0,-4-4 0 15,4 4 9-15,-7 0-9 0,4 0 0 0,-4-4 9 0,3-5-9 16,-6 2 12-16,-1 1-3 0,4 2 0 0,-4-2 0 15,1-1 3-15,-1 7 1 0,-3 0 0 0,4-3 0 16,-5-1-5-16,-2 1 0 0,-1 3-8 0,1-7 12 16,-1 1-12-16,0 2 0 0,-3-8 0 0,3 8 0 15,-3-2 0-15,4-7 8 0,-1 3-8 0,-3 1 0 16,0-4 0-16,3 3 0 0,4-6 0 0,-4 7 0 16,1 2 0-16,3 1-10 0,-4-4 10 0,4 4-8 15,0-1 8-15,0 7 0 0,-1-7 0 0,1-2-8 16,4 12 8-16,-4-3 0 0,3-1 0 0,0-5 0 15,4 9 0-15,0-4 0 0,-3 4 0 0,3-3 0 16,3 9 0-16,-3-6 0 0,0 6 0 0,0 1 0 0,3-1 0 16,1-6 0-16,-1 9 0 0,1 4-8 0,-1-4 8 0,1-3-8 15,-1 3 8-15,1 4-8 0,-1-4 8 0,1 7 0 16,-1-7-9-16,1 3 9 0,-1-2 0 16,1 5 0-16,-1 1-9 0,-3 0 9 0,4-7 0 0,-1 7 0 15,4 5 0-15,-4-2 0 0,1-3 0 0,-1-1-8 16,1 4 8-16,-1-3 0 0,1 5 0 0,3-2 0 15,0 6 0-15,-4 0 0 0,1-9 0 0,3 9 0 16,0 0 0-16,0 0 0 0,0 0 0 0,0 0 0 16,0 0 0-16,-4-10 0 0,4 4 0 0,0 3 0 15,-3-3 0-15,3 6 0 0,0-3 0 0,-7-4 0 16,3 4 0-16,1-3 0 0,-1 3 0 0,1-4 0 16,-1-2 0-16,0 9 0 0,1-9 0 0,-4 9 0 15,3-7 0-15,-3 4 0 0,4 3 0 0,-4-6 8 0,0 6-8 16,3-3 12-16,-6-3-12 0,3 2-10 0,-1-2 2 15,1 6 0-15,-3 0 8 0,3-3 12 0,-4-3-2 0,1 6-1 16,-1 0-9-16,4-3-12 0,-4 3 2 0,-3 0 1 16,0 0 9-16,0-7 0 0,0 7 0 0,-4 0 0 15,1 0 0-15,-5 0 0 0,5 0 0 0,-4 0 0 16,0 0 0-16,-1 0 0 0,1 0 0 0,-4 7 0 16,4-7 0-16,-7 3 0 0,-4-3 0 0,-3 0 0 15,-4 0 0-15,-7 0 0 0,-3 0 0 0,0 0 0 16,-4 0 0-16,0 0 0 0,3 6 0 0,1-3 0 15,-4-3 0-15,0-3 0 0,-3-3 0 0,-1 6 0 16,-3 0 0-16,4-3 11 0,-4-4-3 0,11 7 0 16,3-6-8-16,0 3 0 0,3 3 0 0,1 0 8 0,0 0-8 15,-1-6 0-15,-2 12 0 0,-1-6 0 16,3 0-55-16,1 3-6 0,3 3-2 16,4 4 0-16,-4-1-149 0,4 1-31 0,-39 15-5 0,21-10-2 0</inkml:trace>
  <inkml:trace contextRef="#ctx0" brushRef="#br2" timeOffset="126897.88">26945 16486 972 0,'0'0'43'0,"0"0"9"0,0 0-42 0,0 0-10 15,0 0 0-15,0 0 0 16,0 0-96-16,0 0-22 0,11 0-4 0,-8 0-1 0,8 0 81 0,-4 0 16 16,4 0 3-16,-1-6 1 0,4 6 128 0,0-3 26 15,-3 3 4-15,3 0 2 0,0-7-59 0,-3 7-12 16,-1-3-3-16,1 3 0 0,-4-6-6 0,4 6-2 16,-4-3 0-16,-7 3 0 0,0 0 18 0,0 0 3 15,0 0 1-15,0 0 0 0,0 0-1 0,0 0 0 0,0 0 0 0,0 0 0 16,0 0-21-16,0 0-5 0,-11 0-1 0,4-7 0 15,0 7-19-15,0 0-4 0,-4 0-1 0,4 7 0 16,0-7 6-16,-3 3 2 0,-1-3 0 0,0 0 0 16,4 0-7-16,-7 0-2 0,4 0 0 0,-8 6 0 15,4-6-8-15,0 0-1 0,0 0-1 0,-8 0 0 16,1 0-3-16,-3 0-1 0,-1-6 0 0,0 6 0 16,-7-3 3-16,1 3 1 0,-5-7 0 0,1 7 0 15,-4 0-5-15,1 0-1 0,-1 0 0 0,0 0 0 16,0 0 11-16,0 0 1 0,1 7 1 0,2-7 0 15,-3 0-7-15,1 3-2 0,-5-3 0 0,1 0 0 16,0 0-3-16,3 6-1 0,0-3 0 0,-3-3 0 16,6 7-9-16,-2-4 8 0,6 3-8 0,0-6 8 15,4 9-8-15,0-9 10 0,-1 0-10 0,5 0 10 0,-1 7-10 16,4-7 8-16,-4 0-8 0,1 0 8 0,-1 0 0 16,4 0-8-16,-4-7 12 0,0 7-4 0,4 0-8 15,0 0 0-15,0-6 0 0,0 3 0 0,-1 3 25 16,1 0 7-16,0 0 0 0,3-6 1 0,1 6-33 15,-1-3 0-15,4 3 0 0,0 0 0 0,3-7 0 16,1 7 0-16,-1 0 0 0,8 0 0 0,-4 0 8 0,7 0-8 16,0 0 0-16,0 0 0 0,0 0 9 0,-7 0-9 15,7 0 0-15,0 0 9 0,0 0-1 0,0 0-8 16,-7 0 12-16,7 0-4 0,0 0-8 0,0 0 12 16,0 0-12-16,0 0 12 0,0 0-12 0,0 0 10 15,0 0-10-15,0 0 10 0,-4-3-2 0,4 3-8 16,0 0 12-16,0 0-4 0,0 0-8 0,0 0 0 0,0 0 0 0,0 0 0 15,0 0 0-15,0 0 0 0,0 0 8 0,0 0-8 16,4-6 0-16,-4 6 0 0,3-10 0 0,-3 10 0 16,0 0 12-16,4-3 0 0,-4 3 0 0,3-9 0 15,-3 3-3-15,4-4 0 0,-1 4 0 0,1-3 0 16,-4 9-1-16,3-10 0 0,1 1 0 0,3-1 0 16,0 4 3-16,0 3 0 0,3-13 0 0,1 7 0 15,0-1-11-15,3-2 0 0,-4-1 0 0,1 4 0 16,-4 0 0-16,4-1 0 0,-1 1 0 0,1-1 0 15,-4 1 0-15,0 3 0 0,-4 3 0 0,4-4 0 16,-3 7 0-16,3-3 0 0,-7 3 0 0,0 0 0 16,0 0 0-16,0 0 0 0,0 0 0 0,0 0 0 15,0 0 0-15,0 0-9 0,0 0 9 0,0 0-10 16,-7 0 10-16,0 3 0 0,7-3 10 0,-7 7-10 16,-4-4 0-16,4 3 0 0,-3 3 0 0,3 1 0 15,-4-1 0-15,0 7-12 0,1-7 12 0,-4 1-13 0,0 8 13 16,-1-8 0-16,1 6 0 0,0 2 0 0,0 1-15 0,0 0 3 15,0-3 1-15,0 9 0 0,0-13 11 0,3 7 0 16,1-3 0-16,-1-1 0 0,-3-2 0 0,7 3 0 16,0-7 0-16,0 1 0 0,3 5 0 0,1-5 0 15,-1 2 0-15,4 4 8 0,4-1-8 0,-1-2 8 16,1 3-8-16,-1 3 8 0,4-1-8 0,0-2 0 16,0 3 0-16,4 0 0 0,3 6 0 0,-3-6 0 15,3-1 0-15,3-2 8 0,1-7-8 0,3 1 8 16,0 6-8-16,1-7 8 0,-1-6-19 0,0 6-3 0,0 4-1 15,-3-10-917-15,-1 7-183 16</inkml:trace>
  <inkml:trace contextRef="#ctx0" brushRef="#br2" timeOffset="128289.8">23509 16075 864 0,'0'0'76'0,"0"0"-60"0,7 0-16 0,0-6 0 15,-7 6 123-15,7 0 21 0,0-3 5 16,0-3 1-16,0 2-119 0,1-2-31 0,-1-3 8 0,0 6-8 16,-4-4 15-16,1-2 1 0,-1-1 0 0,1 1 0 15,-4 0 70-15,3-1 14 0,-3-5 4 0,0 5 0 16,0-6-12-16,0 4-3 0,0-10 0 0,-3 9 0 16,3-2-8-16,-4-4-1 0,1 0-1 0,-4 3 0 15,3 4-28-15,-3-4-6 0,0 1-1 0,0 2 0 16,-4 4-26-16,1-7-6 0,-4 7 0 0,0 2-1 15,-1 4-11-15,1 3-16 0,-3 3 4 0,-1 4 1 16,-3 2 19-16,0 0 3 0,0 10 1 0,-4-3 0 16,7 3-12-16,-3 6-9 0,3 0 9 0,1 6-13 15,3 1 13-15,-4-1 0 0,4 10 0 0,0-4 0 16,7 1 0-16,-4 6 0 0,1 0 0 0,3 9 0 16,-4-9 0-16,7 3 0 0,1 3 0 0,-4-3 0 15,7-3 0-15,-4-6 0 0,4 2 0 0,0-2 0 16,0-3 0-16,4-1 0 0,-1-6 0 0,1 1 0 0,-4-4-13 15,0 3 0-15,3-9 0 0,1 6 0 16,-4-6-107-16,0-1-20 0,0-2-5 0,-4-7-530 16,4 7-105-16</inkml:trace>
  <inkml:trace contextRef="#ctx0" brushRef="#br2" timeOffset="128524.02">22673 16665 1267 0,'0'0'56'0,"0"-10"12"0,4 10-55 0,-4 0-13 0,0 0 0 0,3-6 0 15,11 3 354-15,4-3 68 0,3 6 14 0,4-4 2 16,3-2-360-16,4 6-78 0,10-9 0 0,0 6-13 16,1-4 13-16,3-2 0 0,-4 0 0 0,0 2 0 15,1-5-11-15,2 2 1 0,1 1 0 0,0-4 0 31,-4 4-106-31,-3 6-20 0,0-3-5 0,-7 6-1 16,0 0-66-16,-4 0-12 0</inkml:trace>
  <inkml:trace contextRef="#ctx0" brushRef="#br2" timeOffset="128973.84">23573 16862 2361 0,'-29'-9'104'0,"19"6"23"0,-11-4-102 0,3 7-25 15,4-3 0-15,0 3 0 0,3 0 43 0,4 0 3 16,7 0 1-16,0 0 0 16,0 0-83-16,11-6-16 0,6 6-3 0,1-6-1 15,3 3 23-15,0-4 4 0,4 4 1 0,-4-3 0 0,4-3 28 0,3 5 0 16,0-2 11-16,1-3-3 0,2-1 0 0,-2 4 0 15,2-3 0-15,-6 6 0 0,0-4 38 0,-8-2 8 16,1 6 2-16,0-4 0 0,-4 7-20 0,-4 0-4 0,1 0-1 0,-4 0 0 16,-7 0-17-16,0 0-3 0,7 7-1 15,-7-7 0-15,0 9-10 0,0 1 0 0,-4 2 0 16,1-6 0-16,-1 10 0 0,1-3 0 0,-8-4 0 0,1 7-11 16,-4-1 11-16,-1-2 0 0,1-4-9 15,-3 10 9-15,-1-3 0 0,-3 3 0 0,3 6 0 0,-3-7 0 16,0 1 0-16,3 6 0 0,1-6 0 0,3 0 0 15,-1 6 0-15,1-6 8 0,0-3-8 0,4-4 12 16,3 10 4-16,0-9 2 0,3 2 0 0,0-2 0 16,4 3-18-16,0 2 0 0,4-8 0 0,3 5 0 15,-3-5 0-15,6 6 0 0,1-7 0 0,-1 0 0 32,8-6-24-32,0 4-9 0,3-7-2 0,3 0 0 0,5-7-93 0,-1 4-18 15,7-6-4-15</inkml:trace>
  <inkml:trace contextRef="#ctx0" brushRef="#br2" timeOffset="130209.71">23925 15423 1792 0,'0'0'40'0,"-3"-9"8"0,-1 2 1 0,-3-2 1 0,4-1-40 0,-1 1-10 0,-3 0 0 0,4-1 0 16,3 1 0-16,-4-1 12 0,1-2-12 0,-1 9 12 16,-3-4-12-16,0 4 0 0,-4-3 0 0,1 6 8 15,-4-3-8-15,3-3-11 0,-3 6 3 0,-4-3 0 16,1 3 35-16,-1 0 7 0,-3 0 2 0,0 0 0 15,0 3 10-15,-4-3 2 0,-3 6 1 0,-4-6 0 0,0 3 2 0,-3-3 0 16,-4 0 0-16,0 9 0 16,-3-9-2-16,0 7 0 0,-1 2 0 0,4 1 0 0,1-1-21 15,-1 7-5-15,4-7-1 0,-1 7 0 0,-3-4-10 16,1-2-1-16,-5 5-1 0,1-5 0 0,7 9 2 0,-4-4 0 16,-3 4 0-16,3 0 0 0,0 6-12 0,4-6 0 15,-4 9 0-15,4-3 0 0,-1 3 0 0,8 1 0 16,0 2 12-16,0 0-4 0,-1 4 12 0,5-1 3 15,3 4 0-15,-1-4 0 0,1 10-23 0,0-6 0 16,0 6 0-16,7 0-12 0,7 0 12 0,-4 3 0 16,-6-3 0-16,9 6 0 0,5-3 0 0,3 6 16 15,-7-6-4-15,7 3-1 0,0-3-11 0,3 3 0 0,4-12-12 16,1 6 12-16,-5 0 0 0,8 0 8 0,3-7 2 16,0 7 0-16,-4 0 0 0,5-6 0 0,-1 6 0 0,0-7 0 15,-4 7 5-15,4-3 1 0,-3-3 0 16,0-1 0-16,3-2-4 0,-4 2 0 0,-3-2 0 0,4-1 0 15,0 1 0-15,-1-7 0 0,1 10 0 16,-4-4 0-16,3-6 0 0,4 4 0 0,1-10 0 0,-1 9 0 16,0-9 6-16,7 3 1 0,4-6 0 0,3 0 0 15,-3 6 0-15,6-6 0 0,1 0 0 0,3-4 0 16,1 10-5-16,2-6-1 0,-2 0 0 0,-5 0 0 16,5-4-5-16,-4 4-8 0,-1-3 11 0,1 3-11 15,-4-7 12-15,4 4-12 0,7-7 12 0,0 7-12 16,3-3 16-16,0-4-3 0,1-3-1 0,-1 4 0 15,0-4 4-15,-3-3 1 0,0-3 0 0,-4 0 0 16,0 0-8-16,1 0-1 0,3-9-8 0,3 6 12 0,0-4-3 16,1-2-1-16,-5 3 0 0,5 2 0 0,-1-11 1 15,0 5 0-15,-3 1 0 0,0 0 0 0,-4-7-9 0,0 3 0 16,1-2 0-16,3-1 8 0,-1 7-8 0,5-10 12 16,3 0-12-16,-1 3 12 0,1-3-12 0,0 1 0 15,-4-7 0-15,-3 6 8 0,0 0-8 0,-7-6 0 16,0 6 0-16,-4-9 8 0,4 3-8 0,-8-4 0 15,1 1 9-15,0-3-9 0,-1 3 8 0,1-7-8 16,0 7 8-16,-1-7-8 0,-2 7 9 0,-1-6-9 16,-4 2 12-16,-2-2-12 0,2-7 8 0,-6 4-8 15,-1-1 0-15,1-3 0 0,-4 0 0 0,4 1 0 16,-8-4 8-16,4-3-8 0,-3 3 0 0,-1 0 0 0,1 0 0 16,-4 6 0-16,3-6 0 0,-3 1 0 0,0-1 0 0,0 0 0 15,0 6 0-15,-3 0 0 0,-4-5 0 0,3 5 0 16,-3-3 0-16,0 4 0 0,0 2 0 0,-7-3 0 15,3-2 0-15,-3 8 0 0,-7-2 0 0,0-7 0 16,3 10 0-16,-7-10 0 0,4 13 0 0,0-7 0 16,4-2 0-16,-5 2 10 0,1 1-2 0,4 5 0 15,-5-5-8-15,5 6 0 0,-1-1 0 0,0 1 8 16,1-3-8-16,-1 3-11 0,1 3 3 0,-1-4 0 16,-3 1 8-16,3 3 0 0,-3-3 0 0,0 3 0 15,0 6 0-15,3 0 0 0,-10 3 0 0,3-2 8 16,-3 2-8-16,-4 3 0 0,4-2 0 0,-4 2 0 15,0-3 0-15,1 7 0 0,-5 3 0 0,1-4 0 16,-4 7 0-16,-7-3 0 0,-3 6 0 0,0-3 0 16,-8-3 0-16,4 12 0 0,-3-3 0 0,3 3-12 15,7-3 12-15,-3 4 0 0,-1-4-9 0,4 6 9 16,-3-3-104-16,3 4-17 0,0-4-3 16</inkml:trace>
  <inkml:trace contextRef="#ctx0" brushRef="#br3" timeOffset="136086.79">3094 12347 979 0,'0'-10'87'0,"-4"7"-70"0,4-6-17 0,0-4 0 16,0 10 192-16,0-6 34 0,-3-7 7 0,3 3 2 15,0-2-141-15,0 5-28 0,0-5-6 0,0 5 0 0,-7-5-8 0,7 2-2 16,0 4 0-16,0-7 0 15,0 7-18-15,0-1-4 0,0 1-1 0,-4-1 0 0,4 1-11 16,0 3-3-16,-7-4 0 0,4 7 0 0,3-3 6 0,-11-4 1 16,8 4 0-16,-8 6 0 0,0-3 5 0,-10 3 2 15,4 0 0-15,-5 0 0 0,1 0-10 0,-3 3-1 16,-1-3-1-16,-3 6 0 0,3-2 7 0,-7 2 2 16,4 0 0-16,-4-3 0 0,4-3 0 0,-4 0 1 15,4 10 0-15,-4-10 0 0,4 0-10 0,-7 0-3 16,-8 0 0-16,8 0 0 0,3 0 0 0,-10 0 0 15,7 0 0-15,-4 0 0 0,0-3-12 0,4-4 0 16,0 4 0-16,-1-3 0 0,1-4 0 0,0 10 0 16,0-9 0-16,-1 3 0 0,1 6 0 0,0-3 0 0,3-4 8 15,-3 4-8-15,-1-3 24 0,1 6 1 0,0 0 1 16,3 0 0-16,4 0-26 0,3 0-16 16,0 0 3-16,1 0 0 0,3 6 13 0,-1-6 0 0,5 3 0 15,6-3 0-15,-3 7 0 0,-4-7 0 0,11 3 0 0,-3-3 0 16,3 0 0-16,3 0 0 0,-6 6 0 0,6-6 0 15,-3 0 0-15,7 0 0 0,0 0 0 0,-3 3 0 16,-5-3 0-16,5 6 0 0,3 4 0 0,-4-4 0 16,-3-3 0-16,7 7 0 0,-3-4 0 0,3-3 0 15,0 6 0-15,-7 7-9 0,7-6 9 0,-4 8 0 16,4-2 0-16,0 3-10 0,0 0 10 0,0 6 0 16,0 3 0-16,0-3-8 0,0 3 8 0,0 1 0 15,0 5 0-15,0 7 0 0,4 0 0 0,-4-1 0 16,0 7-8-16,7 7 8 0,-7-4 0 0,0 0 0 15,3 3 0-15,-3 1 0 0,7-1 0 0,-7-3 0 0,0 3 0 16,0 1 0-16,0-1 0 0,0-6 0 16,0 6 0-16,0 1 0 0,0-1 0 0,0-6 0 0,-7 6 0 15,4-9 0-15,-4 10 0 0,3-11 0 0,-3 4 0 16,4-3 0-16,-1 10 0 0,-3-10 0 0,4 0 0 16,-8-1 0-16,7 1 8 0,-6-6-8 0,3-4 8 15,3 4-8-15,-6-3 11 0,6-1-11 0,-6-6 16 0,3 0-3 16,3-2-1-16,-7 2 0 0,8-3 0 0,-4-6-1 15,3 0 0-15,4-4 0 0,-7 1-2 0,7-4 0 16,-3-2 0-16,3-1 0 0,0-2 1 0,0 2 0 16,-4 0 0-16,4 1 0 0,0-1 2 0,0-9 0 15,0 10 0-15,0-4 0 0,4 3-12 0,-4-9 12 0,0 10-12 16,0-1 12-16,3 0 3 0,4-2 1 0,-7-7 0 16,11 9 0-16,-8-6-16 0,8 7 0 0,0 2 0 0,-1-9 0 15,-3 7-11-15,4-1 11 0,6-3-10 0,-2-2 10 16,-1-4 0-16,-4 6 0 0,4-6 8 0,8 0-8 15,-5 0 0-15,4 0 0 0,1 0 0 0,6 0 0 16,3 0 8-16,-2 0-8 0,2 0 0 0,5-6 0 16,-1 6 8-16,-3 0-8 0,3 0 0 0,0 0 0 15,1 0 0-15,-1 6 0 0,0-6 0 0,0 3 0 16,1 3 0-16,-1-6 0 0,0 0 0 0,4 0 0 16,0 0 0-16,3 0 0 0,1-6 0 0,-1 6 0 15,7 0 0-15,-3 0 0 0,-7 0 8 0,7-3-8 16,-7 3 0-16,-1 0 0 0,5 0 8 0,-1 0-8 15,4 0 0-15,0 3 0 0,-11-3 0 0,11 6 0 16,-7-6 0-16,-4 3 0 0,0 4 0 0,1-7 0 0,-12 9 0 16,4-9 0-16,-3 6 0 0,0-3 0 0,-4-3 9 0,0 0-9 15,-3 0 0-15,3 7 9 0,-7-7-9 0,7-7 8 16,0 7-8-16,-3 0 8 0,7-3-8 0,-1-3 10 16,-2-3-10-16,2 9 10 0,1-10-10 0,0 4 0 15,6 3 9-15,-13 3-9 0,10-6 0 0,-10 6 0 16,3-4 0-16,0 4 8 0,-7-6-8 0,4 6 11 15,-7 0-11-15,6 0 12 0,-10 0-12 0,0 0 0 16,-7 0 0-16,11 0 0 0,-11 0 0 0,0 0 0 0,7 0 0 16,0-3 0-16,-7 3 14 0,4-6 1 0,3-4 0 15,-4-5 0-15,-3 2 7 0,7-3 2 0,-7-9 0 16,0 7 0-16,4-11-8 0,-1 4 0 0,4-3-1 16,-7-6 0-16,0-4-5 0,0 3-1 0,0-2 0 15,0-1 0-15,0-3-9 0,0-3 8 16,-7-3-8-16,4 4 8 0,-1-1-8 0,4-10 0 0,-7 7 0 0,4-3 8 15,-8-3-8-15,4 6 0 0,0-7 0 0,0 7 0 16,-4-6 0-16,4 3 8 0,-3-3-8 0,3 6 0 16,-7-7 9-16,10 4-9 0,-7 3 10 0,1 3-10 15,6 0 0-15,-6 0-8 0,-1 7-1 0,4-7 0 16,4 0 9-16,-1 6 16 0,-3-6-4 0,7 7-1 16,-4-7-11-16,4 0 0 0,0 9 0 0,4-2 0 15,3-1 0-15,-3 4 0 0,6-1 0 0,-10 7 0 16,4 0 0-16,3 3 0 0,-4-4 0 0,4 8 0 15,-7-1-8-15,0-4 8 0,0 8 0 0,0-1 0 16,0-6 0-16,0 9 0 0,0 4 0 0,0-4 0 16,0-3 0-16,-7 10 0 0,4-7 8 0,3 7-8 0,-7-1 0 15,3-6 0-15,4 4 0 0,-7-4 0 0,4 7 0 16,-1-7 0-16,-3 7 0 0,3-4 0 0,-3 4 0 16,0-7-14-16,0 7 2 0,-3-1 0 0,6 1 12 15,-6 3 16-15,6-4-3 0,-7 1-1 0,-3 3-12 0,4 2-10 16,-4-5 2-16,-4 3 0 0,4 6 8 0,-7-3 0 15,3-4 0-15,0 7 0 0,1 0 0 0,-4-3 0 16,7 3 0-16,-8 0-8 0,5 0 8 0,-4 0 0 16,-1 0 0-16,5 0 0 0,-11 0 0 0,3 3 0 15,0-3 0-15,0 7 0 16,-3-4-18-16,4 6-8 0,-12-3-2 0,12 10-1004 16,-12 3-200-16</inkml:trace>
  <inkml:trace contextRef="#ctx0" brushRef="#br2" timeOffset="143165.4">28423 15730 864 0,'0'0'38'0,"0"0"8"0,0 0-37 0,0 0-9 0,4-3 0 0,-4 3 0 16,0 0 62-16,0 0 10 0,-4-6 3 0,4 6 0 15,-3-10-99-15,-1 7-19 0,1-3-4 0,-1 3-1 16,-3-3 64-16,7 6 13 0,0-4 3 0,-3-2 0 16,3-3 57-16,0 3 12 0,0-4 3 0,0 10 0 15,0-3 16-15,3-3 3 0,4-4 1 0,-3 7 0 16,3-6-41-16,-4 2-8 0,1-2-2 0,-4 9 0 0,0-6-27 0,0 3-6 16,0 3 0-16,0 0-1 0,0-7-17 0,0 7-3 15,-7 0-1-15,-4 0 0 0,1 0-7 0,-1 0-2 16,-7 7 0-16,1-4 0 0,-4 3-1 0,-1-3-8 15,5 10 12-15,-8-1-4 0,-3-5 0 0,0 5-8 16,3 4 12-16,-3-1-4 0,0-2 3 0,3 6 0 16,4-3 0-16,-4 9 0 0,0-3-3 0,4 3 0 15,3 3 0-15,-3 3 0 0,4 1-8 0,-1 2 12 16,-3-6-12-16,0 7 12 0,-4-1-12 0,4 4 12 16,-4 3-12-16,0-4 12 0,1 7-12 0,-1 0 0 15,0-6 0-15,1 6 0 0,-1-7 12 0,4 7 1 0,3 0 0 16,-3-6 0-16,3 2 4 0,4-2 1 0,0 0 0 15,4 6 0-15,-5 0 2 0,8-7 1 0,0 7 0 16,4 6 0-16,-4-3-13 0,7-3-8 0,3 0 8 0,4 0-8 16,-3 0 19-16,6-6-1 0,8-1 0 0,-4 7 0 15,7-9-6-15,4 8-2 0,0-5 0 0,3 3 0 16,0-10 2-16,0 10 0 0,1-7 0 0,-1-2 0 16,0 2 0-16,-3-5 0 0,3 2 0 0,-3-9 0 15,-1 3-12-15,1-6 0 0,0 0 0 0,7 2 0 16,-1-2 0-16,5-6 0 0,2 3 0 0,5-7 0 15,-5 10 0-15,1-10 16 0,4 1-2 0,-1-4-1 16,-3 3 0-16,3 1 0 0,-3-10 0 0,0 9 0 16,0-9-2-16,3 0-1 0,4 0 0 0,3-3 0 15,-3-3-2-15,3-4-8 0,4 10 12 0,-7-9-4 16,0-1-8-16,-4 1 8 0,-3-7-8 0,0 7 8 16,0-7-8-16,3-3 10 0,4 1-10 0,-4-1 10 0,1 0 0 15,-1-6 0-15,-3 0 0 0,3-3 0 0,0-1 5 0,-6-5 1 16,-1 6 0-16,-3-13 0 0,-4 3-4 0,0 4 0 15,0-4 0-15,-3 1 0 0,0-4-3 0,-4 3-1 16,4 0 0-16,-4-2 0 0,0 2 0 0,-3 0 0 16,-1-2 0-16,1 2 0 0,0-6-8 0,-8 0 10 15,1 7-10-15,-1-7 10 0,-6 9-10 0,6-9 8 16,-6 7-8-16,3-7 8 0,-7 6-8 0,0-6 0 16,-4 0 0-16,1 0 0 0,-4 7 0 0,0-7-9 15,-4 0 9-15,4 6 0 0,-7-5-10 0,0 8 10 16,-4 1-8-16,1 5 8 0,-1-5 0 0,0 6 0 0,-6-1 0 15,3-5 8-15,-1 9-8 0,-2-3-12 16,-5-1 4-16,1-2 0 0,-7 9 8 0,0-3 0 0,-4 0 0 16,0 6 0-16,-3-9 0 0,3 12-13 0,-3-6 5 0,-1 0 8 15,4 3 0-15,1 1 0 0,2-1 0 0,5 3 0 16,-5-3 0-16,1 0 0 0,-4 4-8 0,0 2 8 16,1-2 0-16,-5 5 0 0,1 1 0 0,3 3 0 15,-3-4 0-15,-1 7-9 0,5 3 9 0,2-6 0 16,5 6-17-16,2 0 3 0,-2 0 1 0,2 6 0 15,5-6-73 1,-1 3-14-16,-3-3-4 0,7 0 0 0,-4 6-91 16,4-2-18-16,0-4-4 0,10 6-1 0</inkml:trace>
  <inkml:trace contextRef="#ctx0" brushRef="#br2" timeOffset="143845.73">28780 16006 1094 0,'-11'-9'48'0,"8"6"11"0,-1-4-47 0,0-2-12 0,1-7 0 0,-1 7 0 0,1-1 339 0,3-2 65 15,0-4 14-15,0 1 2 0,0 2-340 0,3-3-68 16,1 7-12-16,-4-7 0 0,0 4 0 0,-4-4 0 15,1 4 0-15,3-4 0 0,-4 10-10 0,1-7 0 16,-1 4 0-16,-3 2 0 0,0 4-4 0,-3-3-1 16,-1 6 0-16,-7 6 0 0,1-3 15 0,-1 4-11 15,-3 2 11-15,0 4-10 0,3 2 10 0,-3 1 0 16,0-4 0-16,3 7 0 0,4 3 0 0,-7 0 11 16,7-3-3-16,-4 6 0 0,4 0 7 0,0 3 1 15,0-3 0-15,-4 4 0 0,8-1-16 0,-5 6 0 16,5 1 0-16,-1 3 0 0,1 12 0 0,-1-3 0 15,1 3 0-15,2-3 0 0,5 9 0 0,-4-2 0 0,3-1 0 16,1-3 0-16,3-3-8 0,3-3 8 16,-3 0 0-16,4-6 0 0,-4 6 0 0,7-10 0 0,-4-6 0 15,1 7 0-15,0-7-13 0,-1-9 1 0,4 6 0 16,-3-6 0 0,3-4-151-16,0-5-29 0,0 5-7 0</inkml:trace>
  <inkml:trace contextRef="#ctx0" brushRef="#br2" timeOffset="144155.54">28032 16649 1843 0,'0'0'164'0,"-4"0"-132"15,-3-9-32-15,4 9 0 0,-1-4 247 0,4 4 42 16,0 0 9-16,0 0 2 16,4-6-289-16,3 6-58 0,0-3-11 0,3 3-2 0,4-6 41 0,4 6 9 15,3 0 2-15,4-3 0 0,0-4 8 0,3 7 9 16,4-6-1-16,-1 3-8 0,1 3 0 0,0 0 0 16,-4-6 0-16,0 3 0 0,1 3 0 0,-5 0 0 15,-6 0 0-15,3 0 0 0,0-7-11 0,-3 7-9 16,-1 0-1-16,1-3-1 15,0 3-127-15,-1 0-26 0,5 0-5 0,2 0 0 16,1 3-80-16,3-3-15 0</inkml:trace>
  <inkml:trace contextRef="#ctx0" brushRef="#br2" timeOffset="144715.97">28857 16753 1980 0,'-17'-7'88'0,"10"7"17"0,3 0-84 0,-3-3-21 0,0 3 0 0,0-6 0 0,7 6 15 16,0 0-2-16,0 0 0 0,0 0 0 0,7 0-4 0,3-3-1 15,5-4 0-15,2 7 0 0,1-6 10 0,3 3 2 16,0 3 0-16,0 0 0 0,1-6-20 0,-5 6 10 15,1 0-10-15,-1 0 8 0,1 0-8 0,0 0 0 16,-8 6 0-16,4-6 0 0,-3 0 0 0,-11 0 0 16,7 3 0-16,-7-3 0 0,0 0 8 0,0 0-8 15,-3 13 8-15,3-4-8 0,-4 1 18 0,0-1-2 16,-3 0 0-16,0 1 0 0,0-1 2 0,0 1 0 16,-3-1 0-16,3 7 0 0,-4-7-18 0,4 7 10 15,0-4-10-15,-4-2 8 0,4-1-8 0,4-3 0 16,-4 4 0-16,3-4 8 0,4-6-8 0,0 0 0 15,-3 3 0-15,3-3 0 0,-4 10 0 0,4-10 0 16,0 9 0-16,4-3 0 0,-4-6 0 0,0 10-11 16,0-1 11-16,3-3-8 0,-3-6 8 0,7 3 0 15,-3 7 0-15,-1-1 0 0,4 1 0 0,0-1 16 0,0-3-4 16,1 4-1-16,-5-1-11 0,4 1 12 0,0-1-12 0,4 0 12 16,-4-2-12-16,0 2 0 0,0 1 0 0,-4-1 8 15,4 0-8-15,-3-2 0 0,0 2 0 0,-4 0 0 16,7 1 0-16,-7-1 0 0,0 1 0 0,0-1 0 15,-4 0 0-15,1 1 8 0,-5 6 0 0,1-7 0 16,0 0 13-16,0 7 3 0,-3-7 0 0,-1 10 0 16,-3-3-7-16,0-4-1 0,0 4 0 0,-4 3 0 15,1-10-16-15,-1 7 0 0,0-7 0 0,1 1 0 16,3-1 0-16,-1-9-9 0,5 0 1 0,-1-3-1103 16</inkml:trace>
  <inkml:trace contextRef="#ctx0" brushRef="#br2" timeOffset="148912.1">31450 16555 345 0,'0'0'31'0,"-3"-6"-31"0,-15-4 0 16,0 4 0-16</inkml:trace>
  <inkml:trace contextRef="#ctx0" brushRef="#br2" timeOffset="149695.56">31164 16386 1785 0,'0'0'159'0,"7"-7"-127"16,1 7-32-16,-5-6 0 0,-3 6 44 0,4-3 2 15,3-3 1-15,0 6 0 0,-7 0-39 0,7-3-8 16,0 3 0-16,0-7 0 0,-4 7 0 0,4 0 0 16,-7 0 0-16,11-3 0 0,-4-3 25 0,0 6 3 15,0-3 0-15,0 3 0 0,4-7-11 0,-1 7-1 16,1 0-1-16,-4 0 0 0,4 0-15 0,-1 0 11 16,-3 7-11-16,0-4 10 0,-3 3-2 0,-1-3-8 15,1 4 12-15,-4 2-4 0,-4 0 16 0,1 1 4 16,-1-1 0-16,-3 1 0 0,0-1-1 0,-3 0 0 15,-4 4 0-15,-1-4 0 0,1 1 13 0,-7-7 2 0,3 3 1 16,-3-3 0-16,0-3 9 0,-7 7 1 16,0-14 1-16,-4 7 0 0,0-3-4 0,-3 3-1 0,0-6 0 15,-4 6 0-15,-3-3-30 0,3 3-7 0,0 0 0 0,4 0-1 16,-1 0-2-16,1 3 0 0,0-3 0 0,0 0 0 16,3 6-9-16,-4-6 0 0,-2 3 0 0,6 4 0 15,0-4 0-15,0 3 0 0,1-6 0 0,-1 9 0 16,4-2 0-16,3-4 0 0,0 6 0 0,1-9 0 15,2 10 0-15,1-4 0 0,0-6 0 0,7 3 0 16,-4-3 0-16,1 0-11 0,3 0 3 0,0 6 0 16,3-12 8-16,0 6 14 0,1 0-3 0,3 0-1 15,0-3 3-15,-4 3 1 0,4 0 0 0,0-6 0 16,3 6-14-16,-3-4 0 0,4-2 0 0,3 6 0 16,0 0 8-16,0 0-8 0,-4-3 0 0,4-3 9 0,0 6-9 15,4-10 0-15,-4 1 0 0,3 3 0 0,-3 3 0 16,7-7 0-16,-3 4 0 0,-1-4 0 0,5 1 0 15,-5 0 0-15,4 2 0 0,0-2 0 0,0 6 0 16,-3-7 0-16,3 4 0 0,0-3 0 0,0-1 0 0,0 1 0 16,0 0 0-16,4-1 0 0,-1 1 8 0,4-7 0 15,0 7 0-15,4-1 0 0,3-5-8 0,0 5 0 16,4-2-12-16,0-4 12 0,-4 7-9 0,4-1 9 16,-4-6 0-16,0 7 0 0,0 0 0 0,0-1 0 15,-3 4 0-15,0 3 0 0,-8-3 0 0,4 2 0 16,-3 4 0-16,-4-6 0 0,0 6 0 0,-7 0 0 15,0 0 0-15,0 0 0 0,0 0-8 0,0 0 8 0,0 0 0 16,0 0 0-16,-4 10-8 0,-3-1 8 0,0-3 0 16,-3 4 0-16,-1 5 0 0,-3-2 0 0,-4-4 0 0,1 7 0 15,-1 0-8-15,1 2 8 0,-5-5 0 0,-2 9 0 16,-1-10 0-16,0 4 0 0,1-3 0 0,2 2 0 16,1 4 0-16,4 0 0 0,-5-3 0 15,5-1 0-15,-1 4 0 0,4-6 0 0,3 2 0 0,1 1 0 16,-1-3 0-16,4-4 0 0,4 7 0 0,-1-7 0 15,4 1 8-15,0 5 0 0,0-5-8 0,7-1 12 16,-3 7-12-16,6-4 0 0,-3-2 0 0,8-1 0 16,-1 7 0-16,3-7 0 0,4 1 0 0,8-1 0 15,6 0-56-15,7 1-5 16,4 5-1-16,-7-15 0 0</inkml:trace>
  <inkml:trace contextRef="#ctx0" brushRef="#br2" timeOffset="151334.76">21953 16674 1094 0,'-14'-3'97'0,"0"-3"-77"16,4 6-20-16,-1 0 0 0,-3-7 288 0,3 7 53 15,1-3 11-15,10 3 3 0,0 0-291 0,0 0-64 16,-4-6 0-16,4 6 0 0,4 0-17 0,-4 0 2 16,0-9 1-16,0 9 0 0,0 0 14 0,0 0 0 15,0 0-10-15,0 0 10 0,0 0 0 0,0 0 0 16,0 0 0-16,0 0 0 0,-7 9 0 0,-4-9 15 15,4 6-1-15,3-3 0 0,4-3 45 0,-7 7 9 16,-7-7 1-16,14 0 1 0,0 0-6 0,0 0 0 0,-10 9-1 0,6-9 0 16,4 0-36-16,0 0-7 0,-10 6-2 0,3-2 0 15,3-4 2-15,4 0 1 0,0 0 0 0,0 0 0 16,-14 0-29-16,7 6-7 0,0-3-1 0,-4 3 0 16,-6-3 16-16,-5 4-9 0,1-4 9 0,-3 3-8 15,-8 3-4-15,0-2 0 0,-3 2 0 0,-4 1 0 16,-3-7 20-16,-8 6 3 0,-10-3 1 0,0 4 0 15,0-4 6-15,-3-3 2 0,6 3 0 0,1-2 0 16,0-4 0-16,3 6 0 0,-7-3 0 0,7-3 0 16,-4 6-20-16,8-6 10 0,-4 0-10 0,4 0 8 15,3 0-8-15,3-6 8 0,5 6-8 0,2 0 8 16,5-3-8-16,-5-3 0 0,1 2 0 0,0-2-11 16,-4 3 11-16,0-3 0 0,4-1 8 0,0 4-8 15,-4 3 0-15,0-6 0 0,4 6 0 0,-1 0 8 16,5 0-8-16,6 0 0 0,-3 0 0 0,7 0 0 15,-1 0 0-15,1 0 0 0,7-3 0 0,0 3 0 16,3-6 0-16,4 6 11 0,4 0-3 0,3 0 0 0,0 0-8 16,0 0 12-16,0-10-12 0,7 7 12 0,-4-3-12 0,8-4-14 15,0 1 3-15,-1 3 1 0,4 3 10 0,0-4 16 16,0-2-4-16,4 6-1 0,0-3-11 0,-1 2 0 16,-2-2 0-16,-1 3 0 0,3-3 0 0,1 6 0 15,0-7 0-15,-1 4 0 0,-3 3-9 0,4-6-1 16,0 6 0-16,-1-9 0 0,-3 9 10 0,4-4 12 15,0-2-2-15,-1 6-1 0,1-3-9 0,-4-3 0 16,0 3 9-16,0-4-9 0,-3 7 0 0,-1-9-16 16,1 9 2-16,0-6 1 0,-4 3 13 0,0 3 0 0,-7 0 0 15,0 0 0-15,7-7 0 0,-7 7 0 0,0 0 0 16,0 0 0-16,0 0 8 0,0 0 0 0,0 0 1 0,0 0 0 16,0 0-9-16,0-3 0 0,0-3 0 0,0 6 0 15,0 0 0-15,-4-3 0 0,1-3 0 0,-4 6 0 16,0 0-9-16,-1 0 9 0,1 0 0 15,0 0 0-15,-7 6-8 0,4-6 8 0,-8 3 0 0,0 3 0 16,-3-3-8-16,0 4 8 0,0-4 0 0,-7 3 0 16,-1 3-11-16,1 1 11 0,0-1-10 0,0-3 10 15,-4 4 0-15,4-1 0 0,3-6 0 0,0 10 0 16,1-10 0-16,3 7 0 0,-4-1 0 0,0 0 0 16,0 7 0-16,-3-7 0 0,4 1 0 0,-1 6 0 15,0-4 0-15,0-3 0 0,1 7 0 0,3 0 0 16,3-7 0-16,0 1 0 0,4-1 0 0,4 0 0 15,-1-2 0-15,4 2 0 0,0-6 0 0,7-3 10 0,0 0-10 16,0 0 0-16,7 10 9 0,-3-1-9 0,6-3 0 0,4 4 0 16,4-1-12-16,0 1 4 15,6-1-17-15,4 0-3 0,1 7-1 16,2-7 0-16,-2 10-140 0,2-3-28 0,1-7-6 16</inkml:trace>
  <inkml:trace contextRef="#ctx0" brushRef="#br2" timeOffset="152688.07">17604 15727 288 0,'0'0'25'0,"0"0"-25"16,-7-6 0-16,3 3 0 0,-3-4 401 0,3 4 75 16,-3-3 16-16,7 6 2 0,0 0-395 15,-3-9-79-15,3 9-20 0,-4-10 0 0,4 1 0 0,0 3 0 16,-3-4 0-16,3 1 0 0,0-1 0 0,3-2 0 16,-3-4 0-16,0 7 0 0,-3-7 0 0,-1 7 0 15,1-10 0-15,-1 3 0 0,-3 7 19 0,0-10-3 16,-3 9-1-16,-1-5 0 0,-3 5 10 0,0 7 3 15,0-3 0-15,-4-3 0 0,-3 15 0 0,-7-3 1 16,3 6 0-16,-3 1 0 0,-1 5-13 0,1 4-4 16,4 0 0-16,2 6 0 0,1 3-12 0,4-3 0 15,-1 13 0-15,4-3 0 0,3 9 0 0,1 3 0 16,3 3 0-16,0 3 0 0,3 0 0 0,-3 4 0 0,3-4 0 16,-3 10 0-16,4 0 0 0,-1-1 0 15,-3 7 0-15,4-6 0 0,-4-10 0 0,3 4 0 16,-3-4 8-16,4-3-8 0,-1-6 0 0,-3 0 8 0,0-6-8 0,3-1 0 15,-3 4 0-15,4-10 0 0,-1 1 0 0,-3-4 0 16,4-3-15-16,-1-3-2 0,1-3-1 0,-4-4 0 31,3 1-35-31,-3-6-7 0,-4-7-2 0,4 6-908 0</inkml:trace>
  <inkml:trace contextRef="#ctx0" brushRef="#br2" timeOffset="152922.68">16457 16718 403 0,'-18'-6'17'0,"11"3"5"0,0-4-22 0,-3 7 0 16,3-3 0-16,0-3 0 0,7 6 423 0,0 0 80 16,0-3 16-16,7-3 3 0,0-4-407 0,3 10-82 15,8-9-16-15,0 9-3 0,3-7 7 0,0 4 2 16,4 3 0-16,-1-6 0 0,5 6-7 0,-1-9-2 16,4 5 0-16,-1-2 0 0,8-3-14 0,3 6 8 15,-3-10-8-15,4 10 0 0,2-6 8 0,-2-1-8 16,-4 4 0-16,-1-3 0 0,-2-1 0 0,-5 1-12 15,1 2 1-15,-4 4 0 16,1-3-24-16,-1 3-5 0,-3-3 0 0,3 2-1 16,-4-2-161-16,1 6-32 0</inkml:trace>
  <inkml:trace contextRef="#ctx0" brushRef="#br2" timeOffset="154305.6">17611 16815 1555 0,'-7'-6'138'0,"0"6"-110"0,0-3-28 0,-1-3 0 15,5 6 132-15,-1 0 20 0,4 0 5 0,0 0 1 16,0 0-124-16,0 0-25 0,0 0-9 0,0 0 0 16,0 0 0-16,7 9 0 0,1 0 0 0,-1 7 0 15,0 0-8-15,0 3 8 0,-4-1-13 0,1 11 5 16,-1-4 8-16,1 3-8 0,-4 0 8 0,0 7-8 15,-4-7 8-15,4-3 0 0,0 3 0 0,0-3 0 16,0 0 0-16,0-6 0 0,0-3 0 0,4-4 0 16,-1 4-27-1,-3-7-3-15,0-9-1 0,0 0-865 0</inkml:trace>
  <inkml:trace contextRef="#ctx0" brushRef="#br2" timeOffset="155055.94">17921 14962 2383 0,'0'0'52'0,"-7"-3"12"0,-4-7 1 0,1 4 2 0,3-3-54 0,0-1-13 0,-4-5 0 0,1 5 0 16,3-2-8-16,-4-4-5 0,0 7-1 0,-3-7 0 15,4 7 5-15,-4-1 1 0,-4 1 0 0,4-1 0 16,-4 1 8-16,-3 3 0 0,3 3 0 0,-6-4 0 16,-1 4 17-16,-3-3-1 0,-4 6 0 0,-3 0 0 15,-4 0 27-15,0 0 5 0,-7 0 0 0,-3 0 1 16,0 6-19-16,3-3-4 0,-4 4-1 0,-3 2 0 15,0 0-1-15,-7 10-1 0,4-3 0 0,-4 3 0 16,-3 9-23-16,6 0-16 0,4 3 2 0,4-2 1 16,-1 5 13-16,1 1 0 0,0 2 0 0,-1 1 0 15,4 6 9-15,1 9 2 0,-8 0 0 0,3 4 0 16,4 9-11-16,4-4 0 0,3 1 0 0,4 3 0 16,0 6 0-16,3 7 12 0,7 2 0 0,1 1 0 15,-1 2-12-15,4 1 0 0,7 3 0 0,3 0 0 0,4 2 0 0,7-2 0 16,3-6 9-16,8 6-9 0,0-7 12 0,6 10-3 15,4-3 0-15,1-7 0 0,2-2-9 16,8-1 0-16,3-3 0 0,8-6 0 0,-1 4 8 0,7-11 0 16,4 1 0-16,0 0 0 0,0-10-8 0,-4 0 0 15,1 1 0-15,3-7 0 0,0-3 15 0,7-1-3 16,3-2 0-16,8-3 0 0,-8-4 16 0,4-5 2 16,-3-4 1-16,6-7 0 0,8-5-16 0,0-7-3 15,6 1-1-15,-6-7 0 0,3-7 5 0,-3-8 0 16,-1-7 1-16,8-10 0 0,0-5-1 0,-1-1-1 0,1-12 0 15,0-3 0-15,-8-1-5 0,8-12-1 16,-4-3 0-16,0-3 0 0,-3-9-9 0,-4 2 10 0,-11-2-10 16,1 2 10-16,-8-11-10 0,-3 2 8 0,-3 6-8 15,-12-6 8-15,1 7 0 0,-7-1 0 0,-11 1 0 0,-3-7 0 16,-1 6 1-16,-6 1 0 0,-8-4 0 0,-6 4 0 16,-4-1-9-16,-4 4 0 0,-3-4 9 0,-3 4-9 15,-8 6 0-15,-3-4 0 0,-1 1 0 0,-2 3 0 16,-8 0-17-16,-4 6 1 0,-6 3 1 0,-7 4 0 15,-4 6 0-15,-4 9 0 0,-6 0 0 0,-1 12 0 16,1 1-8-16,-8 3-1 0,-3 9-1 0,0 0 0 16,-1 10-107-1,5-1-20-15,3 4-5 0</inkml:trace>
  <inkml:trace contextRef="#ctx0" brushRef="#br2" timeOffset="167606.74">31877 8408 288 0,'0'0'12'0,"0"0"4"0,0 0-16 0,0 0 0 0,-4 0 0 0,-3-6 0 15,0 6 216-15,7 0 41 0,-3 0 8 0,3 0 2 16,-7 0-171-16,7 0-35 0,-7 0-6 0,0 6-2 16,0-6-15-16,0 3-3 0,0-3-1 0,-1 7 0 15,1-4-5-15,4 6-1 0,-8-9 0 0,4 6 0 16,0 4 12-16,0-1 3 0,-3 1 0 0,-1-1 0 16,0 0 0-16,1 1 0 0,-4 5 0 0,3-5 0 15,-3 6-14-15,0-4-2 0,0-2-1 0,-4 5 0 16,4 1-6-16,-4-4 0 0,-3 4-1 0,4 0 0 15,-5-4-7-15,1 7 0 0,0 3-1 0,0 0 0 16,-4-3 9-16,4 6 3 0,-4-6 0 0,1 6 0 16,-1 3-23-16,4-3 0 0,0 10 0 0,3-13 0 15,-3 3 0-15,3 3 0 0,4 6 0 0,-4-9 0 16,4 10 0-16,0-7 0 0,-3-3 0 0,2 4-12 16,1-1 12-16,0-3 0 0,-3-6 0 0,-1 9 0 15,0-9 0-15,1 6 0 0,-1-6 0 0,0 6 0 0,-3-7 9 16,7 1-9-16,-7 6 12 0,7-6-12 0,-4 0 33 15,4 3 0-15,4-9 0 0,-5 5 0 0,5-2-16 0,-4 3-3 16,3-4-1-16,-3 4 0 0,3-3 0 16,1-3 0-16,-4 12 0 0,3-7 0 0,1 1-13 0,-5-3-16 15,5 3 3-15,-1 0 1 0,-3-1 12 0,4 4 0 16,-1-9 0-16,0 6 0 0,1 3 9 0,-1-10-9 16,1 7 0-16,-1-3 9 0,1 2-9 0,-1-2 0 15,7-3 9-15,-3 2-9 0,4-5 0 0,-1-1 8 16,-3 7-8-16,4-13 0 0,-1 6 8 0,1-2-8 15,-1 2 8-15,1-3-8 0,3-6 8 0,0 4-8 16,0-4 8-16,0 0-8 0,0 0 14 0,-7 6-2 16,7-6 0-16,0 3 0 0,-8-3 2 0,8 0 0 15,0 0 0-15,0 0 0 0,-3 6-14 0,3-6 11 16,-4 3-11-16,4-3 10 0,-3 0-10 0,-4 0 0 0,7 0 0 0,0 0 8 16,-4 0 3-16,-3-3 0 0,4-3 0 0,-1 6 0 15,1-9 12-15,-1-1 2 0,4 1 1 0,-3-1 0 16,3 1-11-16,0-7-3 0,3 4 0 0,-3-4 0 15,4-3-12-15,-4 0 0 0,7-3 0 0,-7 4 0 16,3-1 0-16,1 0 0 0,-4 0 0 0,3 3 0 16,-3-9 8-16,0 13-8 0,0-7 0 0,0 3 0 15,4 1 8-15,-4 2-8 0,-4 4 0 0,4-1 0 16,0-2 8-16,0 9-8 0,4-13 0 0,-4 13 0 16,7-3 0-16,-4 2 0 0,1-2 0 0,3 3 0 15,-3-6-11-15,3 2 11 0,3 1-10 0,-3 3 10 16,-7 3 0-16,0 0 0 0,7 0-8 0,0 0 8 15,-7 0 0-15,0 0 0 0,0 0 0 0,4 9 0 16,3 1 0-16,-7 9 8 0,0-4-8 0,0 4 10 16,0 0 2-16,-4 0 1 0,4 6 0 0,-3 0 0 0,-4-3-5 15,3 3 0-15,1-6-8 0,-1 6 12 0,4-6-12 0,-3-1 9 16,3 7-9-16,3-6 8 0,-3-3 4 0,4 9 1 16,-1-6 0-16,-3-7 0 0,4 4-13 0,3 3 0 15,0-10-9-15,-4 1 9 0,5-4 8 0,-1 3 7 16,0 1 1-16,0-1 1 0,0-3-1 0,3-6-1 15,-3 0 0-15,4 0 0 0,-4-6-7 0,0 6-8 16,4-9 11-16,-1 6-11 0,4-13 12 0,0 10-12 16,1-7 12-16,2-2-12 0,1-4 0 0,-1 3 0 0,-2-3 0 15,-1 7 0-15,3-4-16 0,5 0-3 0,-5-3-1 0,1 10 0 32,-1-7-24-32,1 7-4 0,0 0-2 0,-4-1 0 15,3 7-161-15,-2-6-32 0</inkml:trace>
  <inkml:trace contextRef="#ctx0" brushRef="#br2" timeOffset="168823.86">30769 8214 1152 0,'0'0'102'0,"4"-7"-82"15,-8 4-20-15,8-3 0 0,-4 3 126 0,0 3 21 16,0-6 4-16,0 6 1 0,-4-3-88 0,1-4-16 16,-1 4-4-16,-3-3-1 0,0 6-12 0,0 0-3 15,7 0 0-15,-11 0 0 0,1 6 0 0,-1-3-1 16,-3 4 0-16,0-4 0 0,4 6-6 0,-5 0-1 15,-2 7 0-15,3-6 0 0,-4 8 4 0,0 4 0 16,-3 0 0-16,0 3 0 0,-4 10 0 0,1-1 1 16,-1-2 0-16,0 12 0 0,-3-4-14 0,3 1-3 15,1 3-8-15,-5 0 12 0,-2 0-4 0,2 3-8 0,1-3 11 16,0 6-11-16,3-3 0 0,1 3 0 0,-1-3 0 16,4 0 0-16,0-3 0 0,-1 0 0 0,5-9 0 15,-4 8 0-15,-1-5 0 0,5-3 13 16,-8-1-2-16,4 4-1 0,-4-4 18 0,4 1 3 0,-4-7 1 0,4 6 0 15,-7-5-22-15,0 5-10 0,3 1 10 0,0-4-10 16,1 3 11-16,3-5-11 0,3 2 12 0,-3-9-12 16,7 3 11-16,-4 0-11 0,4-6 10 0,0 0-10 15,3 0 14-15,1-1-3 0,-1-2-1 0,4 3 0 16,-4 0 3-16,4-4 1 0,-3 1 0 0,3-3 0 16,0 2-14-16,0 4 9 0,0-3-9 0,-1-4 8 15,1 4 10-15,0-7 2 0,0 10 0 0,4-3 0 16,-4-7-20-16,3 7 0 0,-3-7 0 0,4 4 0 15,-1-4 0-15,1 1 0 0,-1-1 0 0,0 4 0 16,1-10 0-16,3 6-17 0,0-9 3 0,0 0 1 0,0 0 21 16,-4 0 4-16,-3 0 0 0,0 0 1 0,0-3-5 0,4-3 0 15,-4-4-8-15,3 1 12 0,-6 3 5 0,3-7 1 16,-1-2 0-16,1 5 0 0,0-9-6 0,0 4 0 16,-3-4-1-16,6-6 0 0,-3 6-11 15,0 0 0-15,0 0 9 0,3 4-9 0,4-4 0 16,-3 0 0-16,-1 3 0 0,4 4 0 0,0-4 0 0,4 0 0 15,-1 7 0-15,5-4-8 0,-5-2 8 0,1 5-10 16,3-5 10-16,0 5-10 0,-4 1 10 0,4-1 0 16,0 1 0-16,0 0 0 0,0-1 0 0,1 4 0 15,-1 3 0-15,-7 3-8 0,3-6 8 0,1 6 0 16,-4 0 0-16,7 9 0 0,-7-3 0 0,3 13 9 0,-3-3-1 16,0 3-8-16,0 6 8 0,-3-3-8 0,3 6 0 15,-4 6 0-15,1-2 0 0,3-4 0 0,-4 0 0 0,8 0 0 16,-1-3 0-16,1 4 0 0,-1 2 0 0,4-9 0 15,4 3 0-15,-4-6 0 0,3 6 0 0,1-13 0 16,0 4 0-16,3-6 0 0,-4-4 0 0,4-3 0 16,1-3-12-16,2-3 1 0,-3-13 0 0,7-3 0 31,1-6-94-31,2-9-19 0,12-4-4 0,2-6-988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37:50.812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21731 2601 2170 0,'0'0'96'0,"0"0"20"0,0 0-92 0,0 0-24 0,0 0 0 0,7-7 0 16,0 7 38-16,4 0 3 0,-11 0 1 0,0 0 0 16,3 7-15-16,4-7-3 0,4 9-1 0,-7 0 0 15,-4 1 13-15,3-4 2 0,1 4 1 0,-1-1 0 0,-6 0 9 0,-1 1 1 16,1 5 1-16,3-2 0 0,-4 3-6 0,0 2-2 16,1-2 0-16,-1-3 0 0,8 2-15 0,-1 4-3 15,-6-3-1-15,6 3 0 0,1-4-2 0,3 4 0 16,0 0 0-16,0 0 0 15,0 6 15-15,4-6 2 0,3 9 1 0,-4-3 0 0,1 3-24 0,-4 0-5 16,4 7-1-16,-4-1 0 0,-4 1-9 16,-3 3 8-16,0-4-8 0,0 10 8 0,0-6-8 0,-3-4 12 15,-4-6-12-15,0 7 12 0,3-7-12 0,1 7 12 16,-8-1-12-16,0-6 12 0,8 7 0 0,3 2 0 16,-4-5 0-16,-3-1 0 0,-7 4-12 0,11-1 8 15,3 1-8-15,0 2 8 0,-7-2 0 0,7-1-8 0,3-2 12 16,1 11-4-16,-4-8 4 0,0 3 1 15,0-4 0-15,0 7 0 0,7-10-13 0,-4 13 0 0,-6-3 0 16,-1-10 0-16,4 13 0 0,0-3 0 16,-7-10 0-16,-3 4 0 0,3-1 8 0,-1 1-8 0,5-7 11 15,-4 0-11-15,-7 7 8 0,7-7-8 0,3 0 0 0,1 7 0 16,-8-10 0-16,0 9 0 0,11-12 8 0,-3 13-8 16,-4-4 0-16,3 0 0 0,-3 1 8 0,4-4-8 15,6 0 0-15,-6 0 10 0,-1-3-10 0,4 4 8 16,0-4-8-16,4 3 8 0,-4-3-8 15,-4 3 8-15,1-3-8 0,3 4 10 0,3-11-10 0,-6 7 10 16,-1 4-10-16,1-10 8 0,3 6-8 0,0-7 8 16,-4 1-8-16,4 6 0 0,0-6 0 0,0 6 0 15,4-6 0-15,-4 0 0 0,0 6 0 0,0-6 0 16,7-4 0-16,-7 4 0 0,0 0 0 0,0-3 0 16,0 3 0-16,0-1 0 0,0-2 0 0,-4-3 0 15,1 9 0-15,-1-10 0 0,1 7 0 0,-4-3 8 0,0 2-8 0,3 1 12 16,0 3-12-16,-3-3 12 0,0 0-12 0,0 0 0 15,-3-4 0-15,3 4 0 0,0 0 0 0,0 0 0 16,3-4 0-16,0-2 0 0,-3 9 12 0,4-10 0 16,-4 7 0-16,3-3 0 0,1 0-12 0,3-4-17 15,-4 4 4-15,1 0 1 0,-1-4 12 0,1 4 12 16,3-7-3-16,-4 1 0 0,1 5-9 0,3-2 0 16,-4-4 0-16,1 1 0 0,3-1 0 0,-4 4 0 15,1-1 0-15,3-2 0 0,-4 5 0 0,0-2 0 16,-3 2 0-16,4 4 0 0,-4 0 0 0,3 6-11 15,-3 0 1-15,4-6 0 0,-4 6 10 0,3-6 0 16,1 0 0-16,-1 0 0 0,4-4 0 0,-3-5 0 0,-1 8 0 16,0-8 0-16,1 6 0 0,3-13 0 0,-7 6 0 0,7-3 0 15,0-6 11-15,0 0 4 0,0 0 1 0,0 0 0 16,0 0-16-16,0 0 0 0,0 0 8 0,0 0-8 16,0 0 8-16,0 0 0 0,0 0-8 0,0 0 12 15,0 0-12-15,0 0 9 0,0 0-9 0,0 0 8 16,0 0-8-16,0 0 0 0,0 0 0 0,0 0 0 15,0 0 0-15,0 0 0 0,0 0 0 0,0 0 0 16,0 0 0-16,0 0 0 0,0 0 0 0,0 0 0 16,3 0 0-16,-3 0 0 0,7-9 0 0,1 9 0 15,-5-6 0-15,4 3 0 0,-3-7 0 0,3 4 0 16,-4 3 0-16,4-4 8 0,0-2-8 0,4 3 0 0,-4 3 0 16,4-4 0-16,-1-2 0 0,4 6 0 15,-3-3 0-15,6 2 0 0,1-2 0 0,3-3 0 16,4 9 8-16,-4-10-8 0,-3 4 8 0,10 3-8 0,0-3 8 15,0 3-8-15,1-4 8 0,-5-2-8 0,5-1 0 0,-5 1 0 16,1 3 0-16,0-4 0 0,-4 7 0 0,4-3 0 16,-4-3-12-16,3 5 12 0,-6-2 0 15,3 6 0-15,4-3 0 0,0-3 0 0,-1 3 0 0,1-4 0 16,7 7 0-16,-4 0 0 0,4 0 0 0,-1 0 0 16,-2-6 0-16,-1 3 0 0,7 3 0 0,0-6 0 15,-3 6 0-15,0-4 0 0,-4-2-8 0,0 6 8 16,1-9 0-16,-1 9 0 0,-3-3 0 0,6-4 8 15,8 4 0-15,-7-3 0 0,-4 6-8 0,0 0 0 0,8 0 0 16,-1 0 0-16,0 0 0 0,0 0 0 0,-3 0 0 16,0 6 0-16,-4-3 0 0,0-3 0 15,1 0-10-15,-1 7 10 0,-4-7 0 0,5 0 0 0,-1 0 0 16,0 0 0-16,4 0 0 0,3-7 0 16,-3 7 0-16,7 0 0 0,-4 0 0 0,4-3 0 0,-4-3 0 0,0 6 0 15,1-6 0-15,-5 3 0 0,-2 3 0 0,-1 0 0 16,0-7 0-16,0 7 0 0,-3 0 0 0,3 0 0 15,0-3 0-15,1 3 0 0,6 3 0 0,-3-3 0 16,-4 0 0-16,4 7 10 0,-1-7-10 0,1 3 8 16,0 3-8-16,0-6 0 0,-1 9 0 0,-2-9 8 15,-1 10-8-15,-3-10 0 0,3 6 0 0,4-3-11 16,-4-3 11-16,3 6 0 0,5-6 0 0,3 0 0 16,-4 0 0-16,4 0 0 0,-1 0 9 0,1 0 0 0,0 0-9 15,-4-6-8-15,-3 6 8 0,-4 0-10 0,1 0 10 0,-5 0 0 16,-3-3 0-16,1 3 0 0,-5 0 0 15,4 0 0-15,-3 0 0 0,0 0 0 0,-1 0 0 16,1 0 9-16,0 0-9 0,3 0 9 0,-7 0-9 16,7 0 0-16,-3 0 0 0,-1-6 0 15,-3 6 0-15,-3 0 0 0,3 0 0 0,0-3 0 0,4-4 0 0,-4 7 0 16,-3-3 0-16,3-3 0 0,-4 6 0 0,1-9 0 16,-4 9 0-16,3-7 0 0,-2 4 0 0,2-3 0 15,-6 3 0-15,-4 3 0 0,7-6 0 0,0 2 0 16,-7 4 0-16,3-6 0 0,-3 6 0 0,7 0 0 15,0-9 0-15,-7 9 0 0,0 0 0 0,7-3 0 16,-3-4 0-16,-1 1 0 0,1 3 0 0,3-3 0 0,-3 2 0 16,-1-2 0-16,1-3 0 0,-1 6 0 15,-3-7 0-15,4 4 0 0,3-3 0 0,-7-1 0 0,3 1 0 16,-3-7 0-16,0 7 0 0,4-10 0 0,-4 0 0 0,0-6 0 16,-4 0 0-16,4-3 0 0,0-1 0 0,0-5 0 15,-3-1 0-15,-1-2 0 0,1-1 0 0,-1-3 0 16,1-2 0-16,-1 5 0 0,1-6 0 0,-1-3 0 15,1-3 0-15,-1 6 0 0,0 3 0 0,1-3 0 16,-1-6 0-16,4 6 0 0,-3-3 0 0,-1 9 0 16,1-2 0-16,-4-7 0 0,3 3 0 0,-3 0 0 15,4-9 0-15,-4 9 0 0,0-3 0 0,0-4 0 16,-1 4 0-16,1-6 0 0,0 9 0 0,-3-9 0 0,6 0 0 16,-3-1 0-16,0 7 0 0,0-6 0 0,0 0 0 15,0-1 0-15,0 7 0 0,0-3 0 16,7 3 0-16,-7 3 0 0,3 0 0 0,4 0 0 15,0 7 0-15,0-4 0 0,0 0 0 0,4 0 0 0,-4 7 0 16,3 3 0-16,4-4 0 0,-3-3 0 0,-4 7 0 16,0 0 0-16,0-1 0 0,3 4 0 0,1 0 0 0,-1 0 0 15,-3 3 0-15,4 0 0 0,0-1 0 0,-4 8 0 16,0-4 0-16,0-3 0 0,-4 0 0 0,0-1 0 16,4-2 0-16,-3 9 0 0,3-6 0 0,-4 6 0 15,4-6 0-15,-3 7 0 0,-1-8 0 0,4 8 0 16,-3-4 0-16,3 0 0 0,0 3 0 0,0-9 0 15,0 12 0-15,0-3 0 0,0 7 0 0,3-4 0 0,-3 0 0 16,0 7 0-16,4-4 0 0,-1-2 0 0,-3 5 0 16,4 1 0-16,-1-1 0 0,-3-5 0 15,4 5 0-15,0 1 0 0,-1 3 0 0,-3-4 0 16,7 7 0-16,-7 3 0 0,0-6 0 0,4-3 0 16,-1-1 0-16,1 7 0 0,-1-3 0 0,1-1 0 0,-1 7 0 0,1-9 0 15,3 6 0-15,-4 3 0 0,1-6 0 0,-1-4 0 16,1 10 0-16,-4 0 0 0,0-9 0 0,0 9 0 15,0 0 0-15,4-3 0 0,-4-4 0 0,0 7 0 16,0-3 0-16,0 3 0 0,0-6 0 0,0 6 0 16,-4-6 0-16,4 6 0 0,-4 0 0 0,4 0 0 15,-3 0 0-15,-1 0 0 0,-3-3 0 0,0 3 0 16,7 0 0-16,-7 0 0 0,-3 0 0 0,-1 0 0 16,4 0 0-16,-4 0 0 0,-3 0 0 0,-3 0 0 15,-1 0 0-15,-3 0 0 0,0 0 0 0,0 0 0 16,-4 3 0-16,4-3 0 0,0 0 0 0,-1 0 0 0,1 0 0 15,4 0 0-15,-5 0 0 0,1 0 0 0,0 0 0 0,-4-3 0 16,1 3 0-16,-5 0 0 0,-2-7 0 0,2 4 0 16,-2 3 0-16,-5 0 0 0,-2-6 0 15,2 12 0-15,-2-6 0 0,-1 0 0 16,3 3 0-16,1 4 0 0,0-7 0 0,-4 0 0 0,4 0 0 0,-4-7 0 16,-3 4 0-16,-1 3 0 0,1 0 0 0,3 0 0 15,-7 0 0-15,8 0 0 0,-5 0 0 0,4 0 0 16,4 3 0-16,0-3 0 0,0 0 0 0,3 0 0 15,-3 0 0-15,-1 0 0 0,-6 7 0 0,3-7 0 0,-7 0 0 16,4 3 0-16,0-3 0 0,-1 6 0 16,4 0 0-16,1-3 0 0,2 4 0 0,1-4 0 15,0-3 0-15,0 0 0 0,-4 0 0 0,-4-3 0 0,1-4 0 16,-4 7 0-16,0 0 0 0,8 0 0 0,-1 0 0 16,0 0 0-16,-3 0 0 0,6 0 0 0,1 0 0 0,7 0 0 15,-4 0 0-15,0 0 0 0,4-3 0 0,3-3 0 16,-3 6 0-16,-4 0 0 0,1-6 0 0,2 6 0 15,5 0 0-15,-4 0 0 0,-4-3 0 0,4 3 0 16,-1 0 0-16,1 0 0 0,3 0 0 0,-3 0 0 16,0 0 0-16,7 0 0 0,3 0 0 0,-3 0 0 15,3-7 0-15,1 7 0 0,3-3 0 0,0 3 0 16,-1 0 0-16,1 0 0 0,4-6 0 0,3 6 0 16,-4 0 0-16,4 0 0 0,-7-10 0 0,3 10 0 15,8-3 0-15,-4-3 0 0,-4 6 0 0,4-3 0 16,0-3 0-16,0 6 0 0,-4-7 0 0,4 7 0 15,-7-3 0-15,7-3 0 0,0 6 0 0,0 0 0 16,-4-3 0-16,4 3 0 0,4 0 0 0,3 0 0 0,-11 0 0 0,8 0 0 16,-4 0 0-16,7 0 0 15,0 0-61-15,-7 0-12 0,-4 3-3 16,1 3-970-16,-1 4-194 0</inkml:trace>
  <inkml:trace contextRef="#ctx0" brushRef="#br0" timeOffset="6726.61">20627 2833 1303 0,'0'0'57'0,"0"0"13"0,-7 0-56 0,7 0-14 0,0 0 0 0,0 0 0 16,0 0 76-16,3-7 12 0,1-2 2 0,-1 6 1 16,5-7-68-16,-1 4-14 0,0 6-9 0,0-9 12 15,0 9-12-15,-7 0 10 0,7-3-10 0,-7 3 10 16,0 0 26-16,0 0 4 0,0 0 2 0,0 0 0 15,0 0-17-15,7 0-3 0,0 0-1 0,3 0 0 16,-2 0 19-16,2 0 3 0,1-7 1 0,-1 7 0 16,4 0-10-16,1 0-2 0,2-3 0 0,-3-3 0 0,4 6-6 0,0-6-2 15,-4 6 0-15,3 0 0 0,-3-3-12 16,4 3-4-16,-4 0 0 0,4 3 0 0,-4-3-8 16,0 0 0-16,7 6 0 0,-7-6 8 0,4 6-8 0,0-3 0 15,-1 4 0-15,1-4 0 0,-1-3 0 0,1 9 0 16,-4-9 0-16,4 6 0 0,0-6 0 15,-1 4 0-15,1-4 0 0,-4 6 0 0,4-6 9 0,-1 0-9 16,1 0 10-16,-1-6-10 0,-2 2 17 0,2 4-2 16,1-6-1-16,-4 6 0 0,-3 0-6 0,3-9-8 0,-4 9 11 15,1 0-11-15,-1-3 9 0,-10 3-9 0,0 0 0 0,0 0 9 16,7 0-9-16,-7 0 0 16,0 0 0-16,0 0 8 0,0 0 3 0,0 0 0 15,0 0 0-15,0 0 0 0,0 0 12 0,0 0 2 16,0 0 1-16,0 0 0 0,0 0 0 0,0 0 0 0,4-7 0 15,-4-2 0-15,0 3-11 0,0 3-3 0,0-4 0 0,4-2 0 16,-4-1-12-16,0 1 9 0,0 0-9 0,0 2 8 16,0-2 0-16,-4 6 0 0,4-7 0 0,-4 4 0 15,1-3-8-15,-1 6 0 0,-3-7 0 0,4 4 0 16,-4 0 10-16,0 3 0 0,0-7 0 0,0 4 0 16,3-4-10-16,-3 7 12 0,0-3-12 0,3-3 12 15,-3 2-12-15,0-2 0 0,0 6 0 0,0-3 0 16,0-4 8-16,0 10-8 0,0-9 0 0,-4 6 8 15,4-4-8-15,4 4 12 0,3 3-12 0,-7-6 12 0,3 6-2 16,4 0 0-16,0 0 0 0,0 0 0 0,0 0-10 0,0 0 0 16,0 0 0-16,0 0 0 0,0 0 0 0,0 0 0 15,7 6 0-15,4-3 0 0,-4 4-9 0,7-4 9 16,-3-3 0-16,3 9 0 0,0-9 0 0,4 0-8 16,-1 6 8-16,-3 4 0 0,4-10 0 0,-4 0-12 15,0 3 12-15,-3-3-10 0,3 9 10 0,-7-9 0 16,3 7 0-16,1-7 0 0,-4 9 0 0,0-9 0 15,-7 0 0-15,4 9 0 0,-1 1 0 0,1-4 0 16,-4-6 0-16,0 0 0 0,0 0 0 0,0 0 0 16,3 10 0-16,1-7 0 0,-4-3 0 0,-4 12 0 15,4-2 0-15,-3 2 0 0,3-6 0 0,-4 4 0 16,1-7 0-16,-1 6 0 0,-3 7 0 0,0-7 0 16,-4 1 0-16,1 6 0 0,3-7 0 0,-7 0 0 15,0 10 0-15,-4-3 0 0,-3-4 0 0,0 4 8 0,-4 3-8 16,0-10 8-16,1 7 1 0,-1 3 1 0,0-4 0 0,4-5 0 15,3 2 5-15,-3 1 1 0,7-4 0 0,4 4 0 16,-1-13-8-16,0 6-8 0,11-6 11 0,-7 0-11 31,7 0-80-31,-7-6-24 0</inkml:trace>
  <inkml:trace contextRef="#ctx0" brushRef="#br0" timeOffset="8169.38">19696 2522 633 0,'0'0'56'0,"-7"7"-44"16,-4-4-12-16,4 3 0 0,3 0 294 0,-3 4 57 16,4 2 11-16,-1-2 2 0,4-1-276 0,4 0-56 15,-1 7-12-15,1-7-1 0,-1 10-19 0,4-3 8 0,0-7-8 16,1 10 0-16,-1 0 0 0,3-3 0 16,-3 2 0-16,4 1 0 0,-4-3-12 0,0 0-10 15,-4-4-2-15,1 4 0 16,0-4-121-16,-8 4-25 0,0 3-5 0,1-13-1 0</inkml:trace>
  <inkml:trace contextRef="#ctx0" brushRef="#br0" timeOffset="8388.34">19773 2296 2124 0,'0'0'94'0,"0"0"19"0,0 0-90 0,0 0-23 0,0 0 0 0,0 0 0 16,0 0-14-16,0 0-7 0,0 0-2 0,0 0 0 16,0 0-132-16,0 0-26 0,0 0-6 0</inkml:trace>
  <inkml:trace contextRef="#ctx0" brushRef="#br0" timeOffset="8917.84">19957 2544 2437 0,'0'0'53'0,"0"0"11"0,-4 3 3 0,4-3 2 0,-3 7-55 0,3-4-14 0,-4 6 0 15,8 7 0-15,-1-13-16 0,-3 6-5 0,0-9-2 0,0 13 0 16,4-1 11-16,-4-2 3 0,0 6 0 0,3-13 0 16,-3 12 9-16,7-5 0 0,-7-1-9 0,4 7 9 15,-4-7 0-15,7 1 0 0,-4-1 0 0,1 0 0 16,-1 1 0-16,-3-4 0 0,0-6 0 0,0 0 0 15,0 0 12-15,0 0 3 0,0 0 1 0,7 10 0 16,-7-10 0-16,0 0 1 0,8 0 0 0,-5 0 0 16,4-10-8-16,0 4-1 0,0-4-8 0,0 1 12 15,0-7-4-15,0 4-8 0,0-4 11 0,0 4-11 16,-3-10 11-16,3 9-11 0,0-12 10 0,0 0-10 16,-3 6 9-16,3-3-9 0,0 7 8 0,0-11-8 15,0 14 10-15,0-1-10 0,-3 1 12 0,3 2-12 0,3 4 12 16,-6 6-12-16,-4 0 12 0,10 0-12 0,1 0 0 0,-1 6 0 15,5 4-10-15,-1-7 10 0,-4 13-12 0,1-7 12 16,3 10-10-16,4-10 10 0,-4 7 0 0,0 0 0 16,0-4 0-16,0 4 0 0,-3-4 12 0,3 4 0 15,-4 3-1-15,1-3 0 0,-1-7-3 0,-2 7 0 16,2 2 0-16,-3-5 0 0,-3 3-8 0,3 2 0 16,0 1 0-16,-4-3 0 0,4 3 0 0,0-4-12 15,-3-5 0-15,-1 9 1 16,1-4-153-16,0 4-32 0</inkml:trace>
  <inkml:trace contextRef="#ctx0" brushRef="#br0" timeOffset="10126.84">25142 2892 403 0,'0'0'36'0,"0"0"-36"0,0 0 0 0,0 0 0 0,0 0 419 15,0 0 77-15,0 0 15 0,8 0 3 0,-1 0-405 0,0 0-81 16,-7 0-16-16,7 0-3 0,0 0-24 0,3-6-5 15,-3 6 0-15,0 0-1 0,4-6 8 0,0 6 1 16,-1-3 1-16,4-4 0 0,0 7 11 0,1-3 0 16,2 3-9-16,1 0 9 0,3 0 0 0,4-6 13 15,-4 6-1-15,7 0-1 0,-3 0 9 0,-1 0 3 16,5 0 0-16,-1 6 0 0,0-6-10 0,0 0-1 16,1 0-1-16,-1 3 0 0,0-3-11 0,0 7 0 15,0-4 9-15,-3-3-9 0,3 0 0 0,1 0 0 16,-1 0 0-16,4 0 8 0,-1-3-8 0,1-4 12 15,3 4-4-15,-3 3 0 0,-4-6-8 0,1 6 0 0,-1-9 8 16,-4 5-8-16,-6-2 8 0,0 6-8 0,-1 0 8 0,-6 0-8 16,3 0 22-16,-7-3 0 0,-7 3 0 0,0 0 0 15,0 0 17-15,0 0 3 0,0 0 1 16,0 0 0-16,0 0-13 0,0 0-2 0,0 0-1 16,0 0 0-16,0-6-19 0,-3-1-8 0,-1-2 8 15,1 6-8-15,-1 3 10 0,-3-10-10 0,3 4 12 0,-3-3-12 16,4-1 0-16,-8 1 0 0,4 3 0 0,-3-4-12 15,-1 1 12-15,0-1 0 0,-6 1 0 0,-1 0 0 16,1-1 0-16,-1 4 0 0,0 3 0 0,1-7 0 16,3 4 13-16,-1 6-4 0,1-9-1 0,4 9 0 15,-1-3 7-15,1-4 1 0,2 7 0 0,5-3 0 16,3 3-16-16,-7-6 11 0,3 0-11 0,4 6 10 16,-7 0-10-16,7 0 0 0,0 0 0 0,0 0 0 15,-7-3 0-15,7 3 0 0,0 0 0 0,0 0 0 16,0 0 0-16,0 0 0 0,0 0 0 0,0 0 0 0,0 0-18 0,0 0 4 15,11 3 1-15,-4-3 0 0,3 6-9 0,5-6-2 16,-1 6 0-16,3-3 0 0,-3 7 4 0,8-1 1 16,-5 1 0-16,1-1 0 0,0 0 19 15,-1-2-12-15,-6 8 12 0,3-2-10 0,-7-7 10 16,0 7 0-16,0-7 0 0,-3 3 0 0,-4 1 0 0,3-1 9 16,-3-9-1-16,-3 6-8 0,-1 4 28 0,-3-1 0 15,7-6-1-15,-7 10 0 0,0-4-11 0,-4 4-1 16,8-7-1-16,-8-3 0 0,4 7-14 0,0-4 9 15,-4 3-9-15,4-2 8 0,0 5-8 0,-3-12 8 16,-1 10-8-16,1-4 8 0,-1-6-8 0,0 9 0 16,1-6 0-16,-1 4-11 0,4-1-4 0,-3 3-1 0,-1-5 0 15,0 5 0 1,4-9-112-16,4 6-24 0,3-6-4 0,0 0-563 0,0 0-113 0</inkml:trace>
  <inkml:trace contextRef="#ctx0" brushRef="#br0" timeOffset="11069.84">26472 2532 403 0,'0'0'36'0,"0"0"-36"0,0 0 0 0,0 0 0 0,0 0 328 0,0 0 58 16,0 0 12-16,0 0 2 0,0 0-301 0,8-3-61 16,-8 3-12-16,0 0-2 0,0 0-24 0,0 0 0 15,0 0 0-15,0 0-8 0,0 0 8 0,0 0 11 16,0 0-3-16,0 0 0 0,0 0 19 0,-8 3 3 16,-2 3 1-16,3 3 0 0,-4 1 11 0,4-1 2 15,-3 7 1-15,-1-7 0 0,4 1-12 0,-4 8-2 16,4-8-1-16,-3 6 0 0,-1-7-18 0,4 10-3 15,0-4-1-15,4-2 0 0,-5 9-8 0,8-10 10 16,-3 4-10-16,3-3 10 0,0 2 1 0,0-5 0 16,0 5 0-16,3-5 0 0,-3-1 8 0,4 1 1 15,3-1 1-15,-3-3 0 0,3-2-7 0,3 5-2 0,-3-3 0 16,4-6 0-16,-1 0 0 0,5 0 0 0,-5 0 0 0,4 0 0 16,4-6-1-16,0-3-1 0,-1 5 0 0,1-2 0 15,-4-3-10-15,4 2 0 0,-1-5 0 0,4 6 0 16,-7-4 20-16,1-9 9 0,-1 4 2 0,0 2 0 15,0-3-11-15,-4 4-1 0,1-1-1 16,-4 1 0-16,4-4 3 0,-8-3 1 0,1 4 0 0,-4 2 0 16,0-3 0-16,-4 4 0 0,1-1 0 0,-4 1 0 15,0 2-6-15,-4 4-2 0,0-6 0 0,1 5 0 16,-4-2-14-16,3 9 0 0,-3-6 0 0,0 6-10 16,-4-3 10-16,4 3 0 0,-3 0-9 0,2 0 9 15,5 0 0-15,-4 0-11 0,3 0 11 0,4 0-8 16,0 0-36-16,7 0-6 15,-7 3-2-15,7-3 0 0,0 0-150 0,0 0-30 0,0 0-7 16,0 0-748-16</inkml:trace>
  <inkml:trace contextRef="#ctx0" brushRef="#br0" timeOffset="11566.84">26811 2547 748 0,'0'0'33'0,"0"0"7"0,0 0-32 0,0 0-8 0,0 0 0 16,0 10 0-16,-3-1 404 0,-1 1 80 0,4-1 15 0,0 0 3 15,0-2-411-15,-3 2-83 0,3 10-8 0,0-13-17 16,-4 7 17-16,4-1 0 16,0 1 0-16,0-4 0 0,0 7 0 0,0-4 0 0,4 1 0 15,-1-1 0-15,1 4 0 0,-1-6 0 0,1-1 0 0,3 0 0 16,-4 1 8-16,8-1 6 0,-8-3 1 0,8 4 0 15,-4-10-2-15,4 3 0 0,-4 3 0 0,3-3 0 16,1-3-13-16,3 0 11 0,-4-3-11 0,1-6 10 16,3 9-10-16,-3-10 0 0,3 4 0 0,0-3 0 15,-3-1 0-15,-1-5 8 0,4 2-8 0,-3-3 8 16,-1 4-8-16,1-1 12 0,-4 1-12 0,0-4 12 16,-3 4-1-16,3-4 0 0,-4 7 0 0,1-1 0 15,-1-6 1-15,1 7 0 0,-1 0 0 0,1 2 0 16,-4-2-12-16,0 9 0 0,0 0 0 0,0 0 8 15,0 0-8-15,0 0 8 0,0 0-8 0,0 0 8 16,0 0 4-16,3 9 0 0,-3-9 0 0,4 13 0 16,3-4 2-16,-3 4 1 0,-1-4 0 0,1 1 0 15,-1 5-6-15,4 4-1 0,0-9 0 0,-3-1 0 16,-1 7-8-16,1-1 0 0,-4-2 0 0,7-4 0 0,-4 1 0 0,4 2 0 16,0 1 9-16,-3-4-9 0,3-3 0 0,-3 4 0 15,3-7 0-15,-4 6 0 16,4-2-16-16,-3-7-8 0,3 6-2 0,3-6 0 15,-3 3-175-15,4-3-35 0,-4-3-8 0,4-3 0 16</inkml:trace>
  <inkml:trace contextRef="#ctx0" brushRef="#br0" timeOffset="11867.84">27552 2253 2304 0,'0'0'102'0,"0"0"21"0,0 0-99 0,0 0-24 0,0 0 0 0,7 9 0 15,-3 0 35-15,3 1 1 0,-4-4 1 0,4 3 0 16,-3 1-37-16,3-1 0 0,-4 1 0 0,1 5 0 16,-4-2 0-16,3 9 0 0,1 0 10 0,-1-7-10 15,-3 11 25-15,-3 2-1 0,3-3 0 0,0 6 0 16,-4 1 23-16,1-4 4 0,3-3 1 0,-4 3 0 15,4-9-32-15,-3 9-7 0,3-9-1 0,0 3 0 16,0 0-12-16,3-6 0 0,-3-1 0 0,-3-2 0 16,3 2 0-16,0-5-16 0,0-7 3 0,-4 6 1 15,1-2-108-15,3-7-20 16,0 0-5-16,-4 0-573 0,-3 0-114 0</inkml:trace>
  <inkml:trace contextRef="#ctx0" brushRef="#br0" timeOffset="12070.84">27136 2566 2602 0,'-4'0'57'0,"1"-9"12"0,3-1 3 0,0 10 1 0,3-3-58 0,1-9-15 0,6 9 0 0,4-4 0 15,4 4 35-15,7-3 4 0,3 6 1 0,7-10 0 16,-7 10-13-16,8-3-3 0,-5-3 0 0,5 6 0 16,3 0 22-16,-1-3 4 0,8 3 1 0,0-6 0 15,0 6-7-15,3-7-2 0,1 7 0 0,-1-9 0 31,-7 9-59-31,-3-3-12 0,0-7-3 0,0 4-887 0,-4 6-177 16</inkml:trace>
  <inkml:trace contextRef="#ctx0" brushRef="#br0" timeOffset="41062.21">27802 12419 1335 0,'-21'0'59'0,"14"0"13"0,-3 0-58 0,3 0-14 0,0 0 0 0,7 0 0 15,-8 6 28-15,8-6 4 0,0 0 0 0,0 0 0 16,0 0 34-16,0 0 7 0,0 0 2 0,0 0 0 16,0 0 24-16,11-6 5 0,0 6 0 0,3 0 1 15,3 0-16-15,1-3-3 0,3-4-1 0,0 7 0 16,1-3-33-16,6 3-8 0,0-6 0 0,11 6-1 15,7 0-31-15,7 0-12 0,7 0 8 0,3 0-8 16,4 0 0-16,7 0 0 0,-3 0 0 0,10 0 0 16,7-3 8-16,4-3-8 0,-1 6 8 0,5-10-8 15,-1 1 0-15,7 3 0 0,11-7 0 0,0 4 0 0,0-7 18 16,10 6 2-16,11-5 0 0,-3 5 0 16,0 7-8-16,-4-3 0 0,7 12-1 0,-7-6 0 15,-11 3-11-15,-7 7 0 0,4-4-12 0,-7 3 12 16,-4 7-96-16,-10-3-12 15,-7-4-3-15</inkml:trace>
  <inkml:trace contextRef="#ctx0" brushRef="#br1" timeOffset="58559.6">19579 11143 1785 0,'4'-4'159'0,"3"-2"-127"16,0 3-32-16,3-3 0 0,-6-4 131 0,3 10 20 15,0-9 4-15,4 3 1 0,6 3-139 0,-6-4-27 16,-1-2-6-16,-3-1 0 0,4 1 4 0,-4 0 0 15,-7-1 1-15,4 1 0 0,-4-1 11 0,-4-5-10 16,1 5 10-16,-4-5-10 0,-4 5 10 0,0-2 9 16,1-4-1-16,-1 0-8 0,-6 4 12 0,-5-4-12 15,1 4 12-15,0-10-12 0,-7 9 15 0,3-3-4 16,-3-2-1-16,0-1 0 0,-4 0-10 0,0-6 12 16,0 6-12-16,-6-6 12 0,-1 0-12 0,-7-3 0 15,-7 3 9-15,0 6-9 0,-7-9 0 0,0 2 0 0,-3 4 0 16,-4-3 0-16,0 0 0 0,-7 7 0 0,-8-8 0 0,5 8 0 15,-4-1 0-15,-4 3-8 0,0-3 8 0,-3 7 0 16,-4-4 0-16,1 0 0 0,-1 7 0 0,0 0-8 16,-3-1 8-16,-7-6 0 0,-8 7 0 0,5 6-8 15,-1-6 8-15,-7 2 0 0,-7-2 0 0,7 6 0 16,0-4 0-16,0 1 0 0,-7-3 0 16,0 9 0-16,0-3 0 0,-3-4 0 0,-1 4 0 15,1-3 0-15,-4 6 0 0,7 0 0 0,0-3 0 0,0-3 0 16,-3 6 0-16,6 0 8 0,4 6-8 0,-7-3 0 15,-3-3 11-15,3 0-3 0,7 9 0 0,-3-9 0 16,-4 10-8-16,3-10 0 0,4 6 0 0,4 3 0 16,-4-9 0-16,4 10 0 0,-4-4 8 0,7-3-8 15,0 7 0-15,4-4 0 0,0-3 0 0,-1 6 0 16,1-2 0-16,3 2 0 0,4 1 0 0,-4 5 8 16,0-5-8-16,4-1 0 0,0 10 0 0,7-3 0 15,0-4 0-15,-1 4 0 0,-2 3 0 0,2-1 0 0,1-2 0 0,0 3 0 16,3 6 0-16,4-6 0 0,0 0 0 0,-4-1 0 15,-6 8 0-15,6-1 0 0,11-3 0 16,0 3 0-16,-7-7 0 0,0-2 0 0,3 9 0 0,7-6 0 16,8 0 0-16,-1 6 0 0,-3-6 0 0,11 0 8 15,3 6 0-15,0-7 0 0,-7 11-8 0,4-10 10 16,3 6-10-16,3 3 10 0,1 3-10 0,3-3 12 16,0 1-12-16,4 5 12 0,0-6-12 0,3 1 0 15,0-4 0-15,4 3 0 0,-1-3 0 0,1 0 0 0,0-3 0 16,3-6 0-16,-3 9 0 0,3-6 0 0,4-1 0 0,-4 1 0 15,4 0 16-15,0-3-1 0,-1 3-1 0,5-1 0 16,-1-2-14-16,7 3 0 0,-3 0 0 0,4-4 0 16,-1 4 0-16,0 0 0 0,4-3 0 15,4-1 0-15,-4-2 0 0,7 3 12 0,-4-4-1 0,0-6-1 16,1 10-1-16,3-7 0 0,0 1 0 0,0-1 0 16,0 1-1-16,-1-7-8 0,5 3 12 0,-4 3-4 15,7-9 13-15,-4 0 3 0,1 7 0 0,3-7 0 16,0 0 6-16,0 0 2 0,0 0 0 0,-4-7 0 15,4-2-4-15,4 0 0 0,-4 2 0 0,3 4 0 16,-3-6-13-16,4-7-3 0,3 7-1 0,-4-7 0 16,5 7-11-16,-1-4 0 0,-7-3 0 0,3 1 8 15,4 2 0-15,-3-2-8 0,-1-4 12 0,1 3-4 16,3 4-8-16,-4-4 0 0,4-3 0 0,-3 3-11 16,-1 4 11-16,5-4 0 0,-1-3 0 0,-7 4 8 0,7 2-8 0,-4 4 12 15,1-7-4-15,-1 7 0 0,-3 2-8 0,0 4 0 16,0 3 0-16,0 0 0 0,0 0 0 0,0 0 0 15,0 0-8-15,0 0 8 0,-3 10 0 0,-1-1-10 16,-3 0 10-16,4 1 0 0,-8 5-19 0,4-2 3 16,-4 3 1-16,4 3 0 0,-3-4 7 0,3-5 8 15,0 5-13-15,0-2 5 0,-4-4-1 0,4 7 0 16,0-4 0-16,0 4 0 0,-4 0 9 0,4-4 16 16,4 10-4-16,-11-9-1 0,6 3-11 0,1-4 0 15,-3-3 0-15,3 7 0 0,3-6 0 0,4-4 0 16,-7 3 0-16,4 1 0 0,3-10 21 0,0 3-1 0,-7 9 0 15,3-9 0-15,-3 7-20 0,7-1 0 16,-4 1 0-16,1-1 0 0,-1-3-10 0,4 4-3 0,0-1-1 0,0-3 0 16,0-6 14-16,0 10 0 0,0-10 9 0,4 3-9 15,3 6 14-15,-7-9-3 0,7 0-1 0,4 7 0 16,-1-7 1-16,4 3 0 0,0-3 0 0,8 6 0 16,-12-6-2-16,11 0 0 0,1 0 0 0,2-6 0 15,1 6-9-15,0-3 0 0,3 3 0 0,4-7 8 16,3 7-8-16,4-3 0 0,-4 3-10 0,7-6 10 31,4 6-160-31,0 0-27 0,3 0-5 0</inkml:trace>
  <inkml:trace contextRef="#ctx0" brushRef="#br2" timeOffset="94284.14">30208 5909 1407 0,'14'-16'62'0,"-6"10"14"0,-1-3-61 0,3 5-15 0,4-5 0 0,0 3 0 15,4-4 38-15,0 7 5 0,6-3 1 0,-2-3-488 16,-1 2-96-16</inkml:trace>
  <inkml:trace contextRef="#ctx0" brushRef="#br2" timeOffset="95561.16">30836 5865 1933 0,'0'0'42'0,"0"0"9"0,0 0 1 0,0 0 4 0,0 0-45 0,0 0-11 0,0 0 0 0,-3 3 0 16,-4 3 0-16,0-2 12 0,0 2-12 0,0-6 12 16,0 3 5-16,-1 3 2 0,1 1 0 0,0-4 0 15,4-3-19-15,-8 0 0 0,4 0 0 0,0 6 0 16,-3-3 16-16,-1-3-3 0,0 6-1 0,-3-3 0 15,0 7 7-15,0-10 1 0,0 9 0 0,-4-9 0 16,-3 7 16-16,-4-7 3 0,1 3 1 0,-4 3 0 16,-4-6-16-16,0 9-2 0,-3-9-1 0,-4 10 0 15,0-4 11-15,-3-3 3 0,-1 7 0 0,5-4 0 0,2-6-22 0,-2 3-4 16,-1 3-1-16,0-6 0 0,-3 0 4 0,3 10 0 16,0-10 0-16,-3 0 0 0,-1 6-12 0,1-3 0 15,3-3 9-15,0 0-9 0,1 9 21 0,-1-9 0 16,4 7 0-16,-1-4 0 0,-3 3-21 0,1-3-15 15,-8-3 3-15,0 7 0 0,0-4 35 0,-3 3 7 16,-4 0 2-16,0-3 0 0,7-3-32 0,-3 7 0 16,3-4 0-16,-4-3 0 0,1 0 0 15,-4 6 0-15,0-6 0 0,-3 0 0 0,-4 3 0 0,7-3 0 16,3 6 0-16,1-6 0 0,7 4 0 0,-4-4 0 16,3 0 0-16,-2 6 0 0,-1-6 12 0,-4 3-3 0,4 3-1 0,1 1 0 15,-5-4-8-15,4 6 0 16,4-9 0-16,3 6 0 0,-3-2 0 0,7 5 0 0,-1-9 0 15,-2 9 0-15,-5-9 0 0,1 7 0 0,-4 2 0 0,-3 0 0 16,-1-9 0-16,-3 10 0 0,4-10 0 0,3 6 0 16,4-3 0-16,-4 3 0 0,4-6 0 0,-4 4 0 15,-4-4 0-15,4 6 0 0,-3-6 0 0,3 0 0 16,0 0 0-16,4 0 8 0,0 0-8 0,3-6 8 16,7 6-8-16,-3 0 0 0,3 0 0 15,-3 0 0-15,3 0 0 0,4-4 0 0,-4 4 0 0,0-6 0 16,1 6 0-16,-5 0 0 0,5 0 0 15,-1-3 0-15,0 3 0 0,4-6 0 0,-4 6 0 0,7-3 0 16,1-4 0-16,3 7 0 0,-1 0 0 0,5-9 0 0,3 9 8 16,-1-6 0-16,5 3 0 0,-1 3 0 0,1-7-8 15,-1 4 8-15,1-3-8 0,3 3 8 0,-1-3 0 16,5-4 0-16,-4 10 0 0,3-9 0 16,-3 6-8-16,7-4 0 0,-3-2 0 0,3 3 0 0,0 2 28 15,3-5 3-15,-3 3 1 0,0-4 0 0,4 1-32 0,-1-7 0 16,1 7 0-16,3 6 0 0,-4-7 0 0,1-5 0 15,3 5 0-15,0 1 0 0,0 3 12 0,4-7-3 16,-4-3-1-16,3 7 0 0,1-7-8 0,0 7 0 16,6-4 0-16,1-2 0 0,-4 5 0 0,4-5 0 15,3 2 0-15,0-3 8 0,0 7-8 0,-7 0 0 16,0 2 0-16,0-2 0 0,-3 9 0 0,-11 0 0 16,7-3-10-16,-7 3 10 0,0 0 0 0,0 0 0 15,7 0 0-15,-7 0 0 0,0 0 0 0,0 0 0 16,-3 3 0-16,-4 6 0 0,-4-2-12 0,0 8 12 15,1-2-13-15,-1-4 5 0,-3 7 8 0,3-7 0 16,-3 10 0-16,0-10 0 0,0 7 0 0,-3-3 0 0,2 2 0 0,-2 1 0 16,-1-3 0-16,0 2 0 0,1-5 0 0,-1 5 0 15,-3-2 0-15,3-4 0 0,1 1 0 0,-1 2 0 16,4 1 0-16,0-7 0 0,3 3 0 16,4 1 0-16,-3-1 0 0,6 1 0 0,-3-1 0 0,7 1 0 15,-3-1 0-15,3 0 0 0,0 1 0 0,3 5 0 16,1-5 0-16,3-1 0 0,-7 1 0 0,7-1 0 15,0 7 0-15,-4-7 0 0,4 7 0 0,4-13 0 16,-4 13 0-16,4-7 0 0,-4-3 0 0,3 4 0 16,1-7 11-16,3 6-3 0,-3 1 0 0,3-10 0 15,0 6-8-15,3 3 8 0,5-9-8 0,2 7 8 16,4-7 8-16,1 3 0 0,6-3 1 0,0 0 0 0,8 0 12 16,-1 0 3-16,0 6 0 0,4-3 0 0,-4-3-32 0,4 6-20 15,0-6 4-15,11 4 0 16,3 2-127-16,-8-3-25 0,97-12-4 0,-47-13-2 0</inkml:trace>
  <inkml:trace contextRef="#ctx0" brushRef="#br2" timeOffset="144543.23">4216 16408 2142 0,'0'0'47'0,"-7"6"9"0,3-3 3 0,-6-3 1 0,2 0-48 0,1 6-12 0,-3-6 0 0,10 0 0 16,0 0 17-16,-11 0 1 0,11 0 0 0,0 0 0 15,0 0 3-15,0 0 1 0,0 0 0 0,0 0 0 16,0 0-12-16,11-6-2 0,-11 6-8 0,10-3 12 16,-6 3 5-16,7-6 1 0,-1 6 0 0,1 0 0 15,-4 0 1-15,10 6 0 0,-10-6 0 0,11 3 0 16,-7 3-10-16,3-3-1 0,0 4-8 0,7-1 12 15,-3-3 4-15,3-3 1 0,4 6 0 0,-1-3 0 16,8-3 28-16,-7 0 6 0,10 0 1 0,-7 7 0 16,7-7-27-16,1 3-5 0,-1-3 0 0,0 0-1 15,1 0-2-15,2 0 0 0,-2 6 0 0,2-3 0 0,5-3-17 16,-8 0 0-16,7 7 0 0,1-7-9 0,-1 9 33 0,4-6 6 16,0 3 2-16,-7 4 0 0,-1-1-32 0,-2 1-16 15,-5-4 1-15,5-3 1 0,-1 3 14 0,0-3 0 16,1 4 0-16,-5-1 0 0,12-3 9 0,-5-3-1 15,1 6-8-15,4-2 12 0,-5-4 0 0,1 0-1 16,4 0 0-16,-5 0 0 0,-2-4-1 0,2-2 0 16,5 6 0-16,-1 0 0 0,0-3-10 0,1-3 0 15,-1 6 0-15,4 0 8 0,3-7-8 0,-6 7 0 16,-1 0 0-16,-7 0 0 0,4 7 0 0,-4-7 0 0,1 0 8 0,2 0-8 16,5 6 0-16,-1-6 0 0,0 3 0 0,1-3 0 15,3 0 0-15,-4 0 0 0,7 0 0 0,-6 0 0 16,-1 0 0-16,-3-3 0 0,0 3 0 0,-4-6 0 15,0 6 0-15,0 0 0 0,1-7 0 0,-4 4 8 16,3 3-8-16,-3 0 8 0,-1 0-8 0,-6 0 8 16,10 3-8-16,-10-3 0 0,3 7 0 0,-3-7 0 15,0 6 0-15,3-3 0 0,-4-3 0 0,1 6 0 16,0-2 0-16,3-4 0 0,-3 0 0 0,3 0-11 16,0 0 11-16,4 0 0 0,0 0 0 0,-4-4 0 15,4 4 8-15,-4 0-8 0,4 0 8 0,-4 0-8 16,-3 0 0-16,-1 0 0 0,1 4 0 0,-4-4 0 0,0 0 0 15,0 6 0-15,-3-3 0 0,3-3 0 16,-3 6 0-16,0-6 0 0,-1 3 0 0,8-3 0 0,-11 7 0 0,4-7 0 16,3 0 0-16,0 0 0 15,4 0 0-15,-1 0 8 0,1 0-8 0,7-7 0 0,-11 7 0 16,4 0 0-16,-4 0 0 0,0-3 0 0,4 3 0 0,-1 0 8 16,-6-6-8-16,7 6 0 0,-15 0 14 15,8 0-2-15,-7 0 0 0,-1-3 0 0,1 3-2 0,-11 0-1 16,7 0 0-16,-7 0 0 0,3 0-9 0,-3 0 0 15,14 0 0-15,-14 0 8 0,4 0-8 0,-4 0 0 16,3 0 0-16,-3 0 8 0,11 0-8 0,-11 0 0 16,0 0 0-16,7-6 8 0,4 6-8 0,-11 0 10 0,0-10-10 0,7 10 10 15,-4-3 0-15,-3 3 0 0,7-6 0 0,-7 6 0 16,7-7 0-16,-7 7 0 0,0 0 0 0,4-3 0 16,-4 3-10-16,7-6 0 15,-7 6 0-15,0 0 0 0,0 0 0 0,0 0 0 16,0 0 0-16,3-3 0 0,-3 3 0 0,8-6 0 0,-8 6 0 0,3-10 0 15,-3 10 0-15,4 0 0 0,-4 0 0 0,0-9 0 16,3-1 15-16,-3 1 1 0,0 3 0 0,0-4 0 16,4 7-7-16,-4-6-1 0,3-7 0 0,1 7 0 15,-1-1 0-15,1 1-8 0,-1-1 12 0,4-5-4 16,-3-1 0-16,3 4-8 0,-4-4 12 0,5-3-4 16,-1 0-8-16,-4 10 0 0,1-7 0 0,3 4 0 15,-4-4 8-15,1 0-8 0,-4 4 0 0,3-4 8 16,-3-3-8-16,0 4 0 0,0 2 9 0,0-9-9 0,0 3 9 0,0 0-9 15,0 1 12-15,0-1-12 16,-3-6 11-16,3 0-11 0,-4 3 10 0,4-3-10 16,0-4 8-16,-3 4-8 0,3-3 0 0,-7 0 0 15,3-4 20-15,1 4-1 0,-1 3-1 0,1 3 0 16,-5-3-18-16,1 0-17 0,0 0 3 0,0 6 1 0,0-3 21 16,-3-3 4-16,3 6 0 0,0 0 1 0,-1-2-13 15,1-1-16-15,0-4 3 0,-3 8 1 0,3-7 12 0,0-1 16 16,7-2-3-16,-11 3-1 0,4-3-12 15,4 0-13-15,-5 3 2 0,5-4 1 0,3 4 10 0,-4-3 0 16,4 0 0-16,0 3 8 0,0 0-8 0,0-4 0 16,0 4 0-16,0 3 8 0,0-9-8 0,4 9 0 15,-1-3 0-15,-3 0 0 0,4 3 0 0,0-3 0 16,-1 0 0-16,-3-3 0 0,0 9 0 0,4-6 0 16,-4 0 0-16,0 6 0 0,0 0 0 0,0 3 0 0,0-2 0 0,0-1 0 15,3 0 0-15,-3 3 0 0,0-3 0 0,4 4 0 16,-4 2 0-16,7-3 0 0,-7-2 0 0,0 2-8 15,0 7 8-15,3-4 0 0,1-3 0 16,-4 7 0-16,0 0 0 0,3 2 0 0,-3-2 0 0,0-1 0 16,0 1 0-16,0 0 0 0,0-1 0 0,4 4-8 15,-4 3 8-15,0 3 14 0,0-6-3 0,0 6-1 16,0 0-19-16,0 0-4 0,0 0-1 0,0 0 0 16,0 0 14-16,0 0 0 0,0 0 0 0,0 0 0 15,0 0 0-15,0 0 0 0,0 0-8 0,0 0 8 16,0 0 0-16,0 0 0 0,0 0-10 0,0 0 10 15,0 0 0-15,0 0 0 0,-7-4 0 0,7 4 0 16,0 0 0-16,-4-6 0 0,1 6 0 0,-8 0 0 0,8 0 0 16,-4 0 0-16,-1 0 0 0,1 0 0 0,-3 0 0 15,3 0 8-15,0 0-8 0,-4 0 8 0,-3-3-8 0,3 3 0 16,-3 0-12-16,4 0 12 0,-4 3 0 16,-4-3 0-16,0 0 0 0,1 6 0 0,-1-6-8 15,-3 4 8-15,0-4 0 0,0 6 0 0,-4-3 0 0,4-3 0 16,-4 6 0-16,4-6 0 0,0 0 0 0,0 3 0 15,-4-3 0-15,0 0 0 0,-3 0 0 0,3-3 0 16,-7 3 0-16,4 0 0 0,-7 0 0 0,-4 0 0 16,4 0 0-16,3 3 0 0,0 4 0 0,-3-7 0 15,3 6 0-15,-3-6 0 0,3 3 0 0,-3 3 0 16,3-3 0-16,-3 4 0 0,3-4 0 0,-3-3 0 16,-4 9 0-16,-3-2 0 0,0 2-8 0,-4-3 8 15,7-3 0-15,-7 7 0 0,4-1 0 0,-1-3 0 0,1-2 0 16,3 5 0-16,-3-3 0 0,0 4 0 0,3-4 0 15,-7-3 0-15,0 3 0 0,0-3 0 0,4-3 0 0,-4 10 0 16,7-10 0-16,-3 0 0 0,-1 6 0 0,8-3 0 16,-7-3 0-16,3 7 0 0,0-7 0 0,-10 3 0 15,3-3 0-15,0 6 0 0,0-6 0 0,-3 6 0 16,3-3 0-16,-3-3 0 0,6 0 0 0,1 7 0 16,0-7 0-16,3 3 0 0,-4-3 0 0,1 0 0 15,0 0 0-15,-4 0 0 0,0 0 0 0,0 0 0 16,4 0 0-16,-4 0 0 0,7-10 0 0,4 10 0 15,-7-3 0-15,6-3 0 0,-2 0 0 0,-1 3 8 16,-4-4-8-16,5 4 0 0,-1-3 0 0,-4 3 0 0,1-4 0 0,-4-2 0 16,7 6 0-16,4-3 0 15,-7 6 0-15,10-10 0 0,-3 10 0 0,0-6 0 16,-1 6 0-16,-3 0 0 0,4-3-9 0,0 3 9 16,0-6 0-16,-1 6 0 0,-2 0 0 0,6 0 0 0,4-4 0 15,-8 4 0-15,12-6 0 0,-8 6 0 0,7-3 0 0,0 3 0 16,4-6 0-16,4 6 0 0,-5 0 0 15,8 0 0-15,-3 0 0 0,3 0 0 0,3 0 0 16,0 0 0-16,4-3 0 0,-3 3 0 0,10-7 0 0,-11 7 0 16,8 0 0-16,3 0 0 0,0 0 0 0,0 0-10 15,0 0 10-15,0 0-8 0,0 0 8 0,0 0 0 16,0 0 0-16,0 0-8 0,0 0 8 0,0 0 0 16,0 0 0-16,0 0 0 0,0 0 0 0,0 0 0 15,0 0 0-15,0 0 0 0,0 0 9 0,0 0-9 0,0 0 12 0,0 0-12 16,0 0 0-16,0 0 0 0,0 0 0 0,0 0 0 15,7 7-8-15,-7-7 8 0,10 3 0 0,-3 3-9 16,0 3 9-16,1-5 0 0,-5 2 0 0,4 3 8 16,-7 1-8-16,0-1 0 0,4 0 0 0,3 1 0 15,-7-1 0-15,0 1 0 0,0 5 0 0,0-5 0 16,0 9 0-16,0-4 0 0,0 4 0 16,-7 0 0-16,7 6 0 0,0 3 0 0,-4 4 0 0,4-1 0 15,-7 0-8-15,7 1-4 0,-3 2 0 0,3 4 0 16,-8 3 12-16,5-4 0 0,-1 7 0 0,-3-6 0 15,4 6 0-15,3 0 0 0,-7-1 0 0,7 1 11 16,-4-6-11-16,1 6 0 0,3-7-10 0,0-2 10 16,0-7 0-16,0 7 0 0,0-7 0 0,0 3 0 15,0-9 0-15,0 3 0 0,0 0 0 0,0 0 10 16,0-3-2-16,0 4 0 0,0-8 0 0,0 7 0 0,0-6-8 16,0 6 0-16,0-3 0 0,0 3 0 0,0-6 0 0,0 0 0 15,-7 6 0-15,7-6 0 0,-4-3 0 0,4 2-14 16,0 1 3-16,-7-3 1 0,7 0 10 0,0-4 0 15,-3 4 0-15,3-7 0 0,0 7 0 16,0-4 0-16,0-2 0 0,0-1 0 0,0 1 0 16,0-4 0-16,0 3 0 0,3 1 8 0,-3-1-8 0,0-3 0 15,0-2 8-15,0-4-8 0,0 9 8 0,0-3-8 16,7-3 8-16,-7 4-8 0,0 2 0 0,0 0 0 16,0-9 0-16,-7 7 0 0,7-4 0 0,0 6 0 15,-3-2 0-15,3-7 0 0,0 9 0 0,0 0 0 0,0-2 0 16,0 2-8-16,0-6 8 0,-8 7 0 15,8-1 0-15,0-9 8 0,0 0-8 0,0 6 9 0,0-6-9 16,8 10 10-16,-8-10-10 0,0 9 0 0,0-9 0 0,0 0 0 16,0 9 0-16,0-2 0 0,0-7 0 0,0 9 0 15,0-9 0-15,0 0 8 0,0 0-8 0,0 0 8 16,0 0-8-16,0 0 0 0,0 10 0 0,0-10 0 16,0 0 15-16,0 9 1 0,0-9 0 0,0 0 0 31,0 0-122-31,0 0-24 0,0 3-5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2:37:38.58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16518 3119 2751 0,'0'0'256'0,"0"0"-256"0,-4-8 0 0,4 8 0 16,-4-6 4896-16,4 6 928 0,0 0 192 0,0 0 48 15,0 0-4400-15,0 0-896 0,-2 10-160 0,0 1-32 16,2-11 160-16,-2 13 32 0,-1 1 16 0,3 0 0 0,0 1-256 0,0-1-48 15,1 0-16-15,1 1 0 16,0-1-128-16,0 3-16 0,-1 0-16 0,0 1 0 16,-1 2-96-16,2 1-16 0,-1-1 0 0,0 3 0 0,0-5 240 0,-1 3 32 15,-2 0 16-15,2 2 0 0,1 3 208 0,0 1 32 16,1 2 16-16,-1 4 0 0,0 3-176 0,1 5-48 16,-2 6 0-16,0 0 0 0,0-1-144 0,0 0-48 15,1 0 0-15,-1 1 0 0,0 0-176 0,-1 1-144 16,-1 0 192-16,2 6-192 0,0 2 128 0,0 1-128 15,0-4 0-15,0 1 0 0,0-2 128 0,0 0-128 16,0 3 144-16,3-2-144 0,1 3 0 0,1 4 0 16,0 7 0-16,-1 2 0 0,-1-3 0 0,1-3 0 15,-2-8 0-15,-2-3 0 0,-2 0 0 0,0 2 128 16,4 8-128-16,0-2 0 0,2 3 176 0,0-3-176 0,0 1 192 16,1 0-192-16,-1-3 160 0,1 3-160 0,5 4 128 0,-3 5-128 15,-1 6 240-15,-2-6-48 0,-1-4 0 0,0-5 0 16,-2-6-192-16,-1 3 0 0,0 5 0 0,-1 3 0 15,0 5 0-15,-1-2 0 0,2-3 0 0,-2-3 0 16,-1-7 0-16,-1-4 0 0,0 4 0 0,0 3 0 16,2 5 144-16,1 0-16 0,-1 2 0 0,2-7 0 15,3-7-128-15,-2-2 0 0,0-5 0 0,2 3 0 16,1 3 0-16,-1 3-144 0,1 4 144 0,2 2-208 16,-2 0 208-16,1-4 128 0,2-7 0 0,-1-5-128 15,-2-2 0-15,1-1 0 0,1 2 0 0,-3 7 0 16,0-1 0-16,1 5 0 0,0 2 0 0,1-4 0 15,-2-2 0-15,-2-6 0 0,-1-5 0 0,1-1 0 16,1-2 0-16,-1 0 0 0,-1-2 0 0,0 5 0 0,0 1 0 16,1 2 0-16,1 1 0 0,0-1 0 0,-1-2 0 0,2-1 0 15,0-1 0-15,-1-6 0 0,1-3 192 0,-1 0-192 16,1-4 192-16,-2-1-192 0,1 1 128 0,0 0-128 16,1 0 0-16,0 2 0 0,-1 4 144 0,-1 2-144 15,1 0 0-15,0 0 144 0,1 1-144 0,0-2 0 16,-3 0 144-16,0-1-144 0,0-1 0 0,0-1 128 15,-2-5-128-15,1-4 0 0,0 0 0 0,1-2 0 16,-2-2 0-16,1-2 0 0,1 2 0 0,0-6 0 16,-1 3 0-16,1 0 128 0,0-13-384 0,0 13-64 15,0 0 0-15,0 1-16 0,0-14 592 0,-2 14 128 16,1 2 32-16,0-1 0 0,0 1-416 0,-1-1 128 0,0 1-128 16,-1 2 0-16,0 1 0 0,-1-2 0 0,1-1 0 0,-1 3 0 15,0 0 0-15,0 3 0 0,-3-5 128 0,2 0-128 16,-1-1 0-16,2 1 0 0,-3-3 0 0,1-1 0 15,-1-1 0-15,1 1 0 0,-1-2 0 0,2-2 0 16,-2 0 0-16,2 0 0 0,5-9 0 0,-6 9 128 16,-1-1 0-16,2 1 0 0,-2 1 0 0,2 0 0 15,0-3 16-15,5-7 0 0,-7 11 0 0,2 1 0 16,0-5-144-16,-2 2 0 0,7-9 0 0,-5 13 128 16,1-2-128-16,4-11 0 0,-5 12 0 0,5-12 0 15,0 0 128-15,-2 11-128 0,0 0 0 0,2-11 128 16,0 0-128-16,0 0 192 0,0 0-192 0,0 0 192 15,0 0 0-15,0 0 16 0,4 12 0 0,-4-12 0 16,0 0 0-16,0 0 0 0,12 1 0 0,0-1 0 16,-2-1 48-16,2 1 0 0,-1-4 0 0,1 1 0 15,0-1-256-15,1 2 144 0,-1-1-144 0,1 0 128 0,0-1 0 0,1 0 0 16,0 1 0-16,3-3 0 0,-1 1-128 0,0 0 0 16,1-2 0-16,2 0-176 0,2-3 176 0,3 3 0 15,2-1 0-15,2 0 0 0,4 0 0 0,2 3 144 16,5 1-144-16,-2-1 0 0,3 0 128 0,-1-1-128 15,-2 2 0-15,1-1 0 0,-1 1 0 0,-1-3 0 16,-1 0 0-16,5-2-144 0,3 2 144 0,4 1 0 16,2-1 0-16,5 2 128 0,0 3-128 0,1-2 0 15,0-2-128-15,-2 0 128 0,-1-1 0 0,3 0 0 16,4 0 0-16,5 0 0 0,3 2 0 0,1 1 0 0,0 0 0 0,-4 3 128 16,-3-1-128-16,2-2 0 0,2 0 0 15,5 1 0-15,5 2 0 0,-1 0 0 0,0 1 0 0,-2-3 0 16,-3-1 0-16,4 0-160 0,5 1 160 0,6-2-160 15,1 4 160-15,-3-3 0 0,-5 1 160 0,1 0-160 16,-1-4 0-16,6 2 0 0,6 0 0 0,-2-1 0 16,-3 2 0-16,-2-2 0 0,-1-1 0 0,5 2 0 15,8 0 0-15,-3 0 0 0,-5 1-128 0,-1 0 128 16,-2 1 0-16,7 3 0 0,6 0-128 0,-3 3 128 16,-6-2 0-16,-1 2 0 0,-2-1 0 0,4 1 0 15,6 1-192-15,-1 0 64 0,-4 1 128 0,-2-1-208 16,-2 0 208-16,3 0 208 0,5 0-32 0,-2 1-16 31,-2-2-496-31,-4 0-112 0,-2 1 0 0,6 0-16 0,4 0 464 0,0 1 208 0,-3 3-16 0,-4-3 0 16,-4-5-192-16,6 3 0 0,5 1 0 0,1 0 0 15,-1 0 0-15,-7 0 0 0,-4-4 0 0,4 1 0 0,4 3 0 0,0 0 0 16,-1 1 0-16,-6 0 0 0,-6 0 0 0,1-2-256 16,3 1 48-16,2 1 16 0,4 4 192 0,-8 0 0 15,-6-1 0-15,-1-2 0 0,-4-4 224 0,3 2 96 16,4 0 0-16,-1 4 16 0,-2 1-336 0,-5 0 0 15,-3-2 0-15,-4-6 0 0,-2-1 0 0,3 1 0 16,3 2-160-16,1 2 160 0,0 1 0 0,-4 1 256 16,-3 0-32-16,-5-4 0 0,-3 0-224 0,-1-2 0 15,3-2 0-15,2 2 0 0,1 3 0 0,-1 1-320 16,1 2 64-16,-1 0 0 0,-5-1 256 0,-3 1 0 16,-6-5 176-16,-2 2-176 0,-1-1 176 0,0 1-176 15,2-1 160-15,2 3-160 0,1-2 0 0,1 1 0 0,0 0 0 0,0-1 0 16,1 0 0-16,-1 0 128 0,-3 0-128 0,-2-2 0 15,-4 1 0-15,-1 0 0 0,-2-2 0 0,0 0 0 16,2 0 0-16,-1 2 0 0,1-2 0 0,0 1 0 16,-2 2 0-16,0-2 0 0,-2 2 0 0,-2 0 0 15,-2-1 0-15,-1 2 0 0,-4-1 0 0,0 0 0 16,-2 0 128-16,0-2-128 0,-2 2 0 0,0-3 0 16,-2-1 144-16,-1 2-144 0,-1-2 128 0,0 1-128 15,1 2 192-15,0-6-64 0,-3 3 0 0,3-1 0 16,-1-1-128-16,0 1 192 0,-1 1-192 0,1-3 192 15,1 1-64-15,0-1-128 0,0-1 192 0,0 0-64 16,0 1-128-16,-1-1 192 0,0 0-192 0,-2 1 192 16,-10 3-192-16,11-6 128 0,-4-1-128 0,1-1 128 15,-8 8 0-15,7-9-128 0,-2-1 192 0,-1 1-64 0,-2-6 48 0,1 3 0 16,-2 2 0-16,1-4 0 0,-2 1-48 16,1 1-128-16,-1-2 192 0,0 1-64 0,0-7-128 0,0 0 160 15,-1-3-160-15,1-3 160 0,0-7-160 0,0-2 192 16,0-4-192-16,1-4 192 0,2-3-192 0,-1 3 128 15,-1 3-128-15,2-2 128 0,-2 2-128 0,2 1 128 16,0-2-128-16,-1-3 128 0,1-6-128 0,-1-4 128 16,2-5-128-16,0 0 128 0,0 2-128 0,1 1 160 15,1 5-160-15,-1-1 160 0,0 0-160 0,2-6 0 16,0-6 0-16,1-3 0 0,-1-6 0 0,-1 5 0 16,-1 4 0-16,2 5 0 0,-2 1 0 0,0-9 0 15,1-8 0-15,-1-4 0 0,0 1 208 0,0 6-32 16,0 7-16-16,1-1 0 0,-2-9-160 0,0-4 0 0,-2-7 0 15,1 4 0-15,1 11 0 0,0 2 0 0,-3 4 0 0,1-8-176 16,1-8 176-16,0-2 0 0,-1 1 128 0,2 9-128 16,0 6 0-16,0-3-160 0,-1-6 16 0,-1-2 0 15,2-6 144-15,0 8 0 0,-1 4 160 0,-1 8-160 16,1 1 0-16,-1-4 0 0,1-10 0 0,0-2 0 16,-2-3 0-16,0 9 0 0,-1 8 0 0,2 3 0 15,-1 0 0-15,0-8 0 0,-1-11 0 0,-1 3 0 16,0 2 0-16,-1 10 0 0,2 4 0 0,-1 1 0 15,1-8 0-15,0-3 0 0,-1-5 0 0,-1 3 0 16,1 5 0-16,1 8 0 0,-1 6 0 0,-1 0 0 16,1 0 0-16,1-7 0 0,0-5 0 0,0-2 0 0,1 4 224 0,1 8 48 15,-1 6 16-15,0 4 0 0,1 4-464 0,-1 0-80 16,0-3-32-16,-1-3 0 0,0-5 288 0,2 1 0 16,-1 1 0-16,-1 3 0 0,-1 6 128 0,-1 6 144 15,1 4 32-15,0 2 0 0,-1 1-304 0,2 2-256 16,-1 1 64-16,0 0 0 0,-1-6 192 0,2 0 0 15,0 0 0-15,0-1-144 16,-1-2-272-16,0 3-48 0,0-4-16 0,-1 4 0 0,1 3 480 0,-2 7 192 16,-1 0-16-16,2 0 0 0,-1 5-176 0,1 2 0 15,-2 3 0-15,1 0 0 0,-1 3 0 0,2-2 0 16,2 12 0-16,-4-12 0 0,0 1 0 0,4 11 0 16,-3-11 0-16,3 11 0 0,-2-11 0 0,2 11 0 15,-3-12 0-15,3 12 0 0,-1-11 0 0,1 11 0 16,-3-11 0-16,3 11 0 0,0 0-128 0,-1-11 128 0,1 11 0 0,0 0 0 15,-2-11 0-15,2 11-144 0,0 0 144 0,-3-11 0 16,3 11 0-16,-4-12-128 0,4 12 128 16,-3-10 0-16,-1 3 0 0,4 7 0 0,-5-7 0 0,0 0 0 15,-1 1 0-15,0-1 0 0,-1 1 0 0,0 0 0 16,-3 2 0-16,1-2 0 0,-1 2 0 0,-2-1 0 16,-1 0 0-16,0-1 0 0,-1 2 0 0,-2-1 0 15,-1 1 0-15,-1 0 0 0,-2-1 0 0,-1 1 0 16,-1 0 0-16,0 0 0 0,-1-2 0 0,-2-1 0 15,-1 3-288-15,0-1 48 0,-3 0 16 0,-2 0 0 16,-4-2 224-16,-5-1 0 0,-3 2 0 0,-3 1 0 16,-4-2 128-16,-1 1 64 0,0 2 0 0,2 0 16 15,1-1-208-15,-3-1 0 0,-4 1 0 0,-6 1 0 16,-8-3 0-16,-3 1-208 0,-4 1 64 0,5 2 16 16,1 1 128-16,-3-1 0 0,-6-1 160 0,-7 0-160 0,-5 2 0 15,3-2-256-15,6 3 16 0,-3-1 16 0,-3-2 224 0,-5 2 0 16,-3-1 0-16,3 1 0 0,7 2 0 0,-3-2 0 15,-3-2 0-15,-6 2 0 0,-5 0 0 0,5 2-144 16,6 2 144-16,-5-4 0 0,-8 0 0 0,0 2 0 16,1 0 0-16,2 2 0 0,2-2 0 0,-6 0 0 15,-7 2 0-15,6 2-128 0,7 0 128 0,-5 0 0 16,-5-2 0-16,0 2 0 0,1 0 0 0,6 0 0 16,3 0 0-16,-4-2 0 0,-9 1 0 0,5 1 0 15,6 1 0-15,0-1 0 0,-1-1-240 0,-1 1 48 16,-3 1 0-16,7 1 0 0,4-1 192 0,0 1 256 0,-6-1-48 0,2 1-16 15,1 1-192-15,4 1 0 16,3-2 0-16,-4-1 0 0,-6-1 0 0,4 4 0 0,6-1 0 16,2-1 0-16,1 3 0 0,-5-2 0 0,-5 1 0 0,3 2 0 15,3-1 0-15,2 0 0 0,2 1 0 0,-2-1 0 16,-4-4 0-16,5 3 0 0,6 0 0 0,4-1 0 16,-1 0 0-16,-3-2 0 0,-4-2 0 0,3 1 0 15,2 1 0-15,6 0 0 0,4 2 0 0,-2-4 0 16,-3-3 0-16,0 0 0 0,-2 0 0 0,7 3 0 15,4 2 0-15,4-1 0 0,1-1 0 0,0-2 0 16,-2-2 0-16,-2-1 0 0,0 2 0 0,3 3 0 16,4 2 0-16,3 2 0 0,4-1 0 0,-1-2 0 15,0-4 0-15,-1-1 0 0,-1 1 0 0,-1 0 0 16,1 0 0-16,5 3 0 0,4 0 0 0,2 1 0 0,2-1 0 0,1 0 0 16,1-3 0-16,-1-2 0 0,-1 0 0 0,-2-1 0 15,-2 2 0-15,1-1 0 0,0 2 0 16,5 2 0-16,2 0 0 0,3 1 0 0,5 1 0 0,0-1 0 15,1 0 0-15,1-1 0 0,-1-1 0 0,2-1 0 16,0 0 0-16,1-1 0 0,-2-1 0 0,1 2 0 16,0 2 0-16,2 0-160 15,1 1-1568-15,1 0-304 0,2 2-64 0,0 1-11792 16,4 0-2368-16</inkml:trace>
  <inkml:trace contextRef="#ctx0" brushRef="#br0" timeOffset="1">17320 3238 9215 0,'0'0'400'0,"0"0"96"0,0 0-496 0,0 0 0 16,0 0 0-16,0 0 0 0,-5-7 4656 0,5 7 832 15,-6-6 160-15,6 6 48 0,-5-9-4016 0,1 2-784 16,0-3-176-16,1 0-16 0,-4 1-96 0,3-2-16 15,0 0 0-15,-1 1 0 0,0-1-240 0,0 1-48 0,-1-1-16 0,1 1 0 16,-1 0-80-16,-2 0-16 0,-1 0 0 16,1 4 0-16,1-1 32 0,-2 2 0 0,-1 1 0 0,1 1 0 15,1 2 32-15,0-3 16 0,-1 1 0 0,0 2 0 16,-2 0-48-16,2 0-16 0,9 1 0 0,-10 0 0 16,-2 0 32-16,2 1 0 0,0 0 0 0,10-1 0 15,-10 3-240-15,1 2 176 0,1-2-176 0,8-3 160 16,-8 10-160-16,2-2 0 0,-1 5 0 0,2 3 0 15,0-1 0-15,1 6 0 0,0 2-128 0,1 4 128 16,1-1 0-16,0 1 0 0,0 2 0 0,1 2 0 16,-1 2 0-16,1-2 0 0,0-1 0 0,-1 2 128 15,1 1 64-15,0 0 0 0,1-2 0 0,0 2 0 16,0-1-64-16,1 1-128 0,0-2 192 0,2 0-64 16,0 1-128-16,0 0 160 0,1-3-160 0,2-2 160 0,-3 3-160 15,1-5 0-15,-1 0 144 0,1-4-144 0,0 1 0 16,0-7 128-16,-3 1-128 0,2 0 0 0,-2-1-176 0,0 0-96 15,-1-1-32-15,0-1 0 16,0-1-448-16,-1-2-80 0,1-10-32 0,-1 11 0 16,1-11-1776-16,-4 9-368 0,4-9-64 0,-7 6 0 0</inkml:trace>
  <inkml:trace contextRef="#ctx0" brushRef="#br0" timeOffset="2">16736 3766 26895 0,'0'0'1184'0,"0"0"256"0,0 0-1152 0,13-7-288 0,-1 2 0 0,1 0 0 16,2 0 512-16,2-2 64 0,1 1 0 0,2 0 0 15,2 1 32-15,3 1 16 0,-2-2 0 0,2 0 0 16,0 3-320-16,0-1-64 0,-2 0-16 0,1 1 0 15,-2 0-224-15,0 2 0 0,-1-1 0 0,-3 0 0 16,-2 1 128-16,-1 1-128 0,-2 0 0 0,0 0 0 16,1 0 0-16,-1 0-336 0,-2 0 48 0,1 0-9088 15,0-1-1824-15</inkml:trace>
  <inkml:trace contextRef="#ctx0" brushRef="#br0" timeOffset="3">17506 3933 21183 0,'0'0'1888'0,"0"0"-1504"0,0 0-384 0,0 0 0 16,0 0 3120-16,0 0 544 0,7-8 112 0,1 1 32 16,1 1-2928-16,1-1-592 0,1 2-112 0,-1 1-32 15,1 0-144-15,0 0 160 0,2-1-160 0,2 1 160 16,0 2-160-16,1 0 0 0,-2 2 0 0,1 0 0 15,-2 2 0-15,0-1 0 0,-2 0 144 0,-11-1-144 16,11 5 0-16,-11-5-240 0,9 11 48 0,-3-3 0 16,-6-8-48-16,4 11 0 0,-2 1 0 0,-4 0 0 15,0 0-16-15,-2-1 0 0,-3 2 0 0,0-1 0 16,-3 0 112-16,1-2 16 0,-1 2 0 0,-2 0 0 16,-1-1 128-16,0 1-160 0,-1 1 160 0,1 0-160 0,0-1 160 15,0 2 0-15,0-3 0 0,0 0 0 16,1 4 0-16,0-2 224 0,0 2-48 0,3 0-16 0,0-2 224 15,1-1 32-15,0 1 16 0,3 1 0 0,0 2-144 0,2-1-32 16,2 1 0-16,2-2 0 0,3-1 48 0,3-1 0 16,1-2 0-16,3 1 0 0,2-1-48 0,2 1 0 15,0-3 0-15,4 1 0 0,3-3-96 0,0-1-32 16,0-2 0-16,3 0 0 0,0-1-368 0,1 0-80 16,0-1 0-16,1-2-16 15,1-2-2096-15,0-2-400 0</inkml:trace>
  <inkml:trace contextRef="#ctx0" brushRef="#br0" timeOffset="4">18522 3167 5519 0,'0'0'496'0,"0"0"-496"0,0 0 0 0,0 0 0 0,0 0 3200 0,-4-6 528 16,4 6 112-16,0 0 32 0,0 0-2784 0,0 0-576 15,-4-7-96-15,4 7-32 0,0 0 96 0,-6-4 16 16,-1 2 0-16,7 2 0 0,0 0-16 0,-9 0 0 16,1 1 0-16,8-1 0 0,-9 4 288 0,1 1 64 15,2 0 16-15,6-5 0 0,-8 10 112 0,1-3 0 16,1 4 16-16,1-2 0 0,-1 0-464 0,1-1-112 15,0 0-16-15,0 0 0 0,1 1-64 0,-1 1-32 16,-2 0 0-16,-1 4 0 0,0 0 112 0,-1 3 32 16,-1 1 0-16,-1 0 0 0,-2 4 80 0,0 3 0 15,0 3 16-15,0-4 0 0,0 2-144 0,2 3-48 16,-1-3 0-16,1 2 0 0,4-1-16 0,0 4 0 16,2 3 0-16,2-3 0 0,2 2-96 0,1-2-32 0,1-1 0 15,2 0 0-15,1 0-192 0,1-1 144 0,0-2-144 0,0 2 128 16,1-4-128-16,0 0 0 0,2-1 0 0,1 1 0 15,0-3 0-15,0 0-192 0,-1-1 64 0,1-1 128 16,2-3-272-16,-1-4 64 0,2-1 16 0,0-1 0 16,-1 0-48-16,1-3 0 0,1-3 0 0,0 0 0 31,1-2-144-31,2-3-48 0,2 0 0 0,2-2 0 16,-1-2-512-16,2 0-96 0,0-1-32 0,0 1-14096 0</inkml:trace>
  <inkml:trace contextRef="#ctx0" brushRef="#br0" timeOffset="5">18685 3564 10127 0,'0'0'896'0,"0"0"-704"16,0 0-192-16,0 0 0 0,0 0 3024 0,0 0 576 15,0 0 112-15,0 0 32 0,0 0-2144 0,0 0-448 16,0 0-64-16,0 0-32 0,0 0-96 0,0 0-32 16,0 0 0-16,0 0 0 0,0 0-320 0,0 0-64 0,0 0-16 0,0 0 0 15,10-4-128-15,-10 4-16 0,12-3-16 0,-12 3 0 16,10-2 144-16,-10 2 48 0,12-2 0 15,-12 2 0-15,11 4 0 0,-11-4 0 0,0 0 0 0,10 7 0 16,-10-7 64-16,7 10 16 0,-2 2 0 0,-1 2 0 16,-2 2-32-16,1-1 0 0,0 4 0 0,-2-2 0 15,0 2-160-15,2-2-48 0,-1 3 0 0,1-6 0 16,0 2-144-16,0-3-16 0,1-2-16 0,0 1 0 16,-1-1-80-16,1-1-16 0,1-2 0 0,0 1 0 15,-5-9-128-15,5 9 128 0,-5-9-128 0,6 9 128 16,-1-2-128-16,-5-7 0 0,0 0 144 0,0 0-144 15,6 5 0-15,-6-5 128 0,10 3-128 0,-10-3 0 16,0 0 128-16,9 0-128 0,-9 0 160 0,9-4-160 0,-1-2 144 16,-1 1-144-16,0-5 128 0,-1 2-128 0,-6 8 128 15,7-9-128-15,0 0 128 0,-2 2-128 16,-5 7 0-16,8-6 0 0,-2-1 0 0,-6 7 0 16,8-8 0-16,-8 8 0 0,8-4 0 0,-8 4 0 0,10-1 0 0,-10 1 0 15,12 0 0-15,-12 0 0 0,10 3 0 0,-10-3 0 16,12 2 0-16,-2 1 0 0,-10-3 0 0,12 5 0 15,-1-2 0-15,-1 1 0 0,0 0 0 0,-10-4 0 16,12 4 0-16,0 1 0 0,0-1 0 0,1-2 0 16,-2 1 0-16,2-1 0 0,-1 1 0 0,0 0 0 15,-2-2 0-15,0 0 0 0,-1-1 128 0,1 0 0 16,-10 0 0-16,12-1 0 0,0 0 32 0,-2-1 0 16,-10 2 0-16,12-4 0 0,-1 1 64 0,0-3 16 0,-1 0 0 15,1-1 0-15,-2-1 0 0,0-1 0 0,0-2 0 16,0-4 0-16,-1 1-48 0,1-2 0 0,0-2 0 0,0-2 0 15,-2 0-64-15,3-1-128 0,0 0 176 0,-3 0-176 16,0 2 0-16,1-1 0 0,-1 0 0 0,0 3 0 31,0 0-672-31,-2 3-32 0,-1 2-16 0,0 5 0 16,-4 7-1696-16,0 0-336 0,0 0-64 0</inkml:trace>
  <inkml:trace contextRef="#ctx0" brushRef="#br0" timeOffset="6">19583 3891 24127 0,'0'0'1072'0,"0"0"208"0,0 0-1024 0,0 0-256 0,0 0 0 0,0 0 0 16,0 0 880-16,0 0 112 0,0 0 32 0,11 2 0 16,-11-2 80-16,10 4 32 0,-10-4 0 0,10 7 0 15,-10-7-272-15,0 0-48 0,11 5-16 0,-2 0 0 16,-1 2-192-16,0-1-32 0,-2 1-16 0,2-1 0 16,-8-6-288-16,10 10-48 0,1-3-16 0,-2 2 0 15,-1 1 32-15,1-1 0 0,-1 1 0 0,1-1 0 16,0-1 0-16,0 3 0 0,-1 0 0 0,0 0 0 15,-2-2-48-15,2 3-16 0,-1-1 0 0,-2 0 0 16,-1-1-176-16,-2 2 0 0,0 1 144 0,-4 1-144 16,0 1 0-16,-2 0-160 0,-1 5 16 0,-3-3 0 15,-1 0-1936-15,-2-2-384 0,1-6-80 0,-3-2-16 0</inkml:trace>
  <inkml:trace contextRef="#ctx0" brushRef="#br0" timeOffset="7">20463 3433 22799 0,'0'0'1008'0,"0"0"208"0,0 0-960 0,0 0-256 15,0 0 0-15,0 0 0 0,0 0 1008 0,0 0 144 16,0 0 48-16,0 0 0 0,0 0-304 0,-10 3-48 15,10-3-16-15,-11 2 0 0,1 1-224 0,1 1-48 16,0 1-16-16,-1 2 0 0,1-1 112 0,0 2 32 0,0 3 0 0,-1 0 0 16,-1 2-16-16,0 3 0 0,-5 1 0 0,0 2 0 15,-1 2-32-15,0 4 0 0,-1 1 0 0,0 0 0 16,-3 0-64-16,0 2 0 0,-1 0-16 0,0 0 0 16,0-4-240-16,2 1-32 0,1 0-16 0,0-3 0 15,4-2-144-15,-1-1-128 0,3-2 192 0,1-1-192 16,2-2 0-16,1-3 0 0,1-4 0 0,8-7 0 31,-7 7-784-31,7-7-64 0,0 0-16 0,0 0-11168 0,0 0-2240 0</inkml:trace>
  <inkml:trace contextRef="#ctx0" brushRef="#br0" timeOffset="8">19959 3570 23951 0,'0'0'1056'0,"0"0"224"0,0 0-1024 0,0 0-256 15,0 0 0-15,0 0 0 0,0 0 2656 0,14 3 480 16,2-1 80-16,1 2 32 0,1 2-2000 0,1 3-400 16,2 0-80-16,1 4 0 0,3 0-416 0,0 2-80 15,0 2-16-15,1 2 0 0,-1-2-64 0,-1 2 0 16,0 2-16-16,-3 1 0 0,-2-4-176 0,-1 3 160 15,-2 0-160-15,-2 0 160 0,-1 1-160 0,0-2 0 16,-1 1-160-16,0-3 160 16,-2-4-672-16,1-3-32 0,1-2-16 0,-2-3 0 15,0 1-1488-15,1-3-288 0,-1-3-64 0</inkml:trace>
  <inkml:trace contextRef="#ctx0" brushRef="#br0" timeOffset="9">20406 3029 18431 0,'0'0'816'0,"0"0"160"0,0 0-784 0,9-2-192 0,-9 2 0 0,9-6 0 15,-9 6 576-15,0 0 80 0,0 0 16 0,10-1 0 16,-10 1 320-16,0 0 64 0,11 1 16 0,-1-1 0 16,1 0 64-16,-1 2 16 0,-10-2 0 0,15 4 0 15,-1-3-336-15,-1 3-64 0,0 0-16 0,0 2 0 16,-1 2-96-16,1 2-32 0,0 2 0 0,1 2 0 0,0 1 32 0,5 3 16 15,0 0 0-15,5 3 0 0,1 3-32 0,1 0-16 16,1 1 0-16,2 3 0 0,-1 2-320 16,1 3-64-16,0 3-16 0,-3-2 0 0,-3-1-208 0,-1 3 0 15,-1-2 128-15,0-2-128 0,-3-2 0 0,1 1 128 16,-2 2-128-16,-2 2 0 0,0-1 304 0,-2 0-48 16,-2-1 0-16,1-1 0 0,-4-1 0 0,-3 1-16 15,-2-2 0-15,-1-3 0 0,-3-2 80 0,-2-3 0 16,1-1 16-16,-1 0 0 0,-2-2-32 0,1 0-16 15,-1-2 0-15,0-3 0 0,1-1-160 0,-1-1-128 16,-1-1 144-16,1 0-144 0,5-11 0 0,-8 8 0 16,0-2-176-16,8-6 176 15,-7 7-1680-15,-3-2-224 0,0-1-32 0,-2-3-9696 16,1 0-1936-16</inkml:trace>
  <inkml:trace contextRef="#ctx0" brushRef="#br0" timeOffset="18">21408 3571 15663 0,'0'0'1392'0,"0"0"-1120"15,0 0-272-15,0 0 0 0,0 0 2688 0,11-3 496 16,-2-1 80-16,1 0 32 0,2 1-2320 0,0-1-464 0,0 3-80 0,-1 0-32 16,0-1-256-16,0 2-144 0,1 0 160 0,0 0-160 15,0 0 0-15,-6 0 0 0,3 0 0 0,0 0 0 16,2 2 0-16,1-2 0 0,1-2 0 0,1 1 0 15,2 0 0-15,11-2-128 0,-2 0 128 0,-2 1 0 16,-2 1 0-16,-1-2 0 0,-1 2 0 0,1-3 0 16,-2 2 0-16,-1 2 0 0,0-1 0 0,-1 1-160 15,-2 0 160-15,-1 1-128 0,-1 1 128 0,-2-1-128 32,0 2-2048-32,-10-3-384 0</inkml:trace>
  <inkml:trace contextRef="#ctx0" brushRef="#br0" timeOffset="19">21561 3745 23903 0,'0'0'1056'0,"-9"8"224"0,0-2-1024 0,0 1-256 15,-1-2 0-15,10-5 0 0,-5 8 336 0,5-8 32 16,0 0 0-16,0 0 0 0,0 0 16 0,0 0 16 16,0 0 0-16,0 0 0 0,0 0-400 0,0 0 0 0,0 0 0 0,0 0 0 15,0 0 128-15,12 1-128 0,-12-1 128 0,14-1-128 16,-1-1 144-16,0 1-144 0,-1 0 160 0,0 0-160 15,1-1 288-15,0 1-32 0,-1-2-16 0,-1 1 0 16,4-1-16-16,-1 2 0 0,0 0 0 0,2-1 0 16,1 0-224-16,1 0 176 0,0 1-176 0,1 0 160 15,0 1-400-15,2 0-80 0,0 0 0 0</inkml:trace>
  <inkml:trace contextRef="#ctx0" brushRef="#br0" timeOffset="20">22440 3475 2751 0,'0'0'128'0,"0"0"16"0,0 0-144 0,0 0 0 0,9-5 0 0,-9 5 0 15,8-7 4032-15,-8 7 784 0,3-6 160 0,-3 6 16 16,0 0-3056-16,0 0-608 0,6-9-128 0,-2 2-32 0,-4 7-32 0,3-6-16 16,-1 0 0-16,-2 6 0 15,1-5-192-15,-1 5-32 0,3-4-16 0,-3 4 0 0,0 0-400 0,0 0-80 16,0 0-16-16,0 0 0 0,0 0-256 0,0 0-128 15,0 0 128-15,0 0-128 16,0 0-272-16,0 0-144 0,8 11-32 0,-3-1 0 0,-5-10 992 0,2 14 192 16,0-1 32-16,-1-1 16 0,0 0-256 0,1 0-48 15,-2-1-16-15,1 2 0 0,0 0 0 0,-2 3 0 16,1-2 0-16,2 0 0 0,4 1-80 0,-1-2-32 16,-1 3 0-16,0-2 0 0,-2 1-32 0,4 0-16 15,-1-2 0-15,0-2 0 0,-1 2-304 0,1 0 128 16,2-5-128-16,-7-8 0 0,6 10 160 0,-6-10-160 15,8 8 128-15,-8-8-128 0,10 4 144 0,0-3-144 0,-10-1 160 0,11-4-160 16,1-1 128-16,-3-2-128 0,-1 0 0 0,-2-1 0 16,2-3 0-16,0 2 0 0,-3 0 0 0,1 1 0 15,-1 2 0-15,-1-1-160 0,-4 7 32 0,0 0 0 16,4-9 128-16,-4 9-160 0,0 0 160 0,0 0-160 16,0 0 160-16,0 0-160 0,0 0 160 0,3 13-160 15,0-1 160-15,0 0 0 0,-2-1 0 0,2 1-128 16,1 0 128-16,-2-1 0 0,1 1 0 0,1-3 0 15,1 2 0-15,0-1 0 0,0-1 0 0,2-1 128 16,-1 0-128-16,3-2 0 0,-2 1 0 0,1-2 0 16,-8-5 0-16,12 3 0 0,-2-3 0 0,0-1 128 15,2-1-128-15,0-2 0 0,-2 0 0 0,2-1 128 16,1-1 48-16,0-2 16 0,1-1 0 0,1 0 0 16,-2-1 64-16,0 1 0 0,0 0 16 0,0-3 0 0,-1 1-16 0,-2-1-16 15,-1-1 0-15,0 1 0 0,-2-1-96 0,1 0-16 16,1 1 0-16,-3-2 0 0,1 0-128 0,-1-1 160 15,0 1-160-15,-1 1 160 0,0-1-160 0,0 1-144 16,0-3 144-16,1 2-208 16,-2 1-304-16,-2 0-64 0,2 0-16 0,-1-2 0 15,-2-2-1616-15,0 2-320 0,-1-2-64 0,-1 4-13232 0</inkml:trace>
  <inkml:trace contextRef="#ctx0" brushRef="#br0" timeOffset="21">23318 2991 8287 0,'0'0'736'0,"12"-4"-592"0,-3-2-144 0,2 2 0 15,-1 1 1040-15,0 2 176 0,-10 1 48 0,13-3 0 16,-5 0-304-16,-8 3-48 0,11-3-16 0,-11 3 0 0,10-1 48 0,-10 1 0 15,0 0 0-15,0 0 0 0,11 0 0 0,-11 0 0 16,0 0 0-16,0 0 0 0,0 0 16 0,0 0 16 16,0 0 0-16,0 0 0 0,0 0-208 0,-6 11-32 15,1 0-16-15,0-2 0 0,0 0-224 0,0 1-48 16,5-10-16-16,-8 10 0 0,1 0-192 0,7-10-48 16,-8 10 0-16,2 0 0 0,6-10 48 0,-5 10 0 15,5-10 0-15,0 0 0 0,0 0 16 0,0 0 16 16,0 0 0-16,0 0 0 0,0 0-96 0,0 0-32 15,0 0 0-15,0 0 0 0,0 0-144 0,0 0 0 16,0 0 0-16,5 10 0 0,-5-10 0 0,0 0 0 16,0 0 0-16,10 13 0 0,1-6 0 0,-1 0 0 15,-10-7 0-15,13 7 0 0,-2 0 0 0,-1-2 0 0,0 2 0 0,1 0 0 16,-1 3 0-16,1-3 0 0,-1 2 0 0,1 2 0 16,-1-1 0-16,0 1 0 0,1-2 0 0,1 0 0 15,1 1 0-15,-3 0 128 0,-2-1-128 0,0 0 128 16,0 0-128-16,-2 3 0 0,-1-3 0 0,-1 0 0 15,-3 0 0-15,1 0 128 0,-5 0-128 0,-1 3 0 16,-1-2 0-16,-3 2 128 0,-2 0-128 0,-2 0 0 16,-1 1 0-16,-1-3 0 0,-2 1 0 0,0-5 0 15,2 1 0-15,-2 0-224 0,-1-1 32 0,2-2 0 16,-2-1-368-16,3 3-64 0,-1-2-16 0,1-2 0 16,0 2-2016-16,0-3-416 0,3-2-64 15</inkml:trace>
  <inkml:trace contextRef="#ctx0" brushRef="#br0" timeOffset="22">23326 2987 31903 0,'0'0'1408'0,"0"0"304"0,0 0-1376 0,12-2-336 0,1 2 0 0,4 0 0 15,1 0 448-15,4-2 0 0,2 0 16 0,2 2 0 16,0 0-144-16,1 2-48 0,-1-2 0 0,0 0 0 16,-1-2-272-16,0 2 0 0,-2-3 0 0,0-1 0 15,-3 0-256-15,1 1-128 0,-1-3 0 0,-2 2-16 31,-2-1-1264-31,-1 1-240 0,1-1-48 0,-2 2-10800 0</inkml:trace>
  <inkml:trace contextRef="#ctx0" brushRef="#br0" timeOffset="23">24334 3471 26031 0,'0'0'576'0,"0"0"112"0,0 0 16 0,12 0 32 0,-5-6-592 0,0 0-144 0,-7 6 0 0,0 0 0 0,6-5 496 0,-6 5 64 16,0 0 16-16,0 0 0 0,0 0-176 0,0 0-16 15,-2-6-16-15,2 6 0 0,0 0-160 0,-9 1-16 16,-2 2-16-16,2 0 0 0,0 1-48 0,-1 3-128 16,-2 1 192-16,0 0-64 0,-2 1 320 0,-2-2 48 15,-1 4 16-15,0 1 0 0,-1-3 128 0,-2 4 48 16,0 1 0-16,0 0 0 0,-1 2-112 0,-1 4 0 15,-1 1-16-15,0 3 0 0,1 4-112 0,0-1 0 16,1 0-16-16,2 0 0 0,0 1-240 0,4-3-64 16,0 0 0-16,4-4 0 0,0-2-128 0,2-2-176 15,3-5 48-15,2 0 0 16,0-5-704-16,4-7-144 0,0 0-32 0,0 0-9744 0,0 0-1968 0</inkml:trace>
  <inkml:trace contextRef="#ctx0" brushRef="#br0" timeOffset="24">23952 3484 24879 0,'0'0'2208'0,"0"0"-1760"0,0 0-448 0,0 0 0 16,0 0 2048-16,10 1 320 0,1-1 64 0,-1 3 0 15,1 2-1600-15,0 0-336 0,0 1-64 0,-1 0-16 16,-1 5-80-16,0-2-16 0,1 2 0 0,0 3 0 0,-1 1-320 0,0 0 144 16,0 0-144-16,1 2 0 0,-1 3 128 0,0-3-128 15,0 2 0-15,0 1 0 0,-1-2 0 0,0-2 0 16,-1-1 0-16,3 0 0 0,-3-4-128 0,3 1-144 16,1-2-32-16,1-2 0 15,1-1-688-15,0-3-144 0,0-2-16 0</inkml:trace>
  <inkml:trace contextRef="#ctx0" brushRef="#br0" timeOffset="25">24546 3017 11967 0,'0'0'1072'0,"0"0"-864"15,11-1-208-15,-1 1 0 0,1 0 3424 0,0 0 640 16,-11 0 128-16,11 0 32 0,1 0-3248 0,-12 0-640 15,11 0-128-15,-11 0-16 0,11 0 128 0,-11 0 48 16,13 0 0-16,-3 0 0 0,1-1 64 0,-1-1 16 16,2 2 0-16,0 0 0 0,1 0-112 0,0 0-16 15,0 0 0-15,0-2 0 0,1 1-160 0,0-1-32 16,1 1-128-16,-2 1 192 0,-2-4-64 0,1 1-128 16,-12 3 176-16,12-1-176 0,-12 1 384 0,12 0-48 15,-12 0 0-15,0 0 0 0,0 0 0 0,0 0 0 0,0 0 0 0,0 0 0 16,0 0-48-16,0 0-16 0,0 0 0 0,0 0 0 15,0 0-112-15,-4 12-32 0,-1-2 0 0,-1-2 0 16,6-8-128-16,-7 12 160 0,-1-2-160 0,1-1 160 16,1 2-160-16,-1 1 128 0,-1 1-128 0,0 2 128 15,-1 4 96-15,0-3 16 0,-1 5 0 0,1 1 0 16,-2 1-48-16,1 0-16 0,-2 1 0 0,2-1 0 16,1-3-176-16,1 0 0 0,1-1 144 0,2-4-144 15,0-2 0-15,1 0 0 0,3-2 0 0,-1-2 0 16,2 0-448-16,0-9-176 0,0 0-16 0,0 0-15920 15</inkml:trace>
  <inkml:trace contextRef="#ctx0" brushRef="#br0" timeOffset="26">20599 4917 4607 0,'0'0'192'0,"0"0"64"0,0 0-256 0,0 0 0 15,0 0 0-15,0 0 0 0,0 0 2896 0,0 0 544 16,9 5 96-16,-9-5 32 0,0 0-1520 0,0 0-288 15,0 0-64-15,0 0-16 0,6 8-672 0,-6-8-144 16,0 0-32-16,6 9 0 0,-6-9-256 0,5 10-48 0,0 1-16 0,2-2 0 16,-1-2-48-16,2 0-16 0,0 1 0 0,1 0 0 15,0 1 16-15,1-1 0 0,1 1 0 0,2 2 0 16,-1-1-48-16,-1 2-16 0,0 2 0 0,-1 0 0 16,1-1-208-16,-1 0-64 0,-1 0 0 0,0 3 0 15,-1-4-128-15,0 2 0 0,-2 2 0 0,-2-2 0 16,2 1 128-16,-1-1-128 0,0-1 128 0,0 0-128 15,-5-13 0-15,5 14 0 0,2-3 0 0,-7-11 0 32,6 10-528-32,-6-10-96 0,11 4-16 0,-1 1-8960 0,-10-5-1792 0</inkml:trace>
  <inkml:trace contextRef="#ctx0" brushRef="#br0" timeOffset="27">21129 4753 4607 0,'0'0'192'0,"0"0"64"0,0 0-256 0,0 0 0 15,0 0 0-15,0 0 0 0,0 0 5824 0,0 0 1136 16,0 0 208-16,0 0 64 0,0 0-5824 0,4 10-1152 15,-2 2-256-15,-4 2 0 0,-2 0 0 0,-1 6 0 0,-3 0 0 0,0 3 0 16,1 2 0-16,-2 2 0 0,-1 4 0 0,0-1 0 16,0 0 0-16,-2 0 240 0,-1-2-48 0,0 1-16 15,-3 0 592-15,0 5 128 0,0 6 32 0,-1 3 0 16,-2 5-176-16,2 1-48 0,2 2 0 0,-1-5 0 16,0-4-384-16,2-3-96 0,0-7-16 0,1-1 0 15,1-3-80-15,2-1-128 0,-1-2 176 0,1 0-176 16,1 0 0-16,1-2-352 0,0-2 48 0,3-2 16 31,1-2-2144-31,1-4-416 0,3-13-96 0</inkml:trace>
  <inkml:trace contextRef="#ctx0" brushRef="#br0" timeOffset="28">21515 4961 10127 0,'0'0'896'0,"0"0"-704"0,0 0-192 0,0 0 0 16,0 0 3600-16,0 0 688 0,0 0 144 0,0 0 32 16,0 0-2960-16,0 0-592 0,0 0-112 0,0 0-32 15,0 0-240-15,0 0-48 0,0 0-16 0,0 0 0 16,0 0 48-16,12-4 0 0,0-1 0 0,-2 1 0 0,-1-1-208 0,2 2-48 15,-11 3 0-15,13-1 0 0,-2-3-128 0,1 2-128 16,0-1 144-16,1 2-144 0,0-1 128 0,0 2-128 16,0 2 0-16,0-1 0 0,0-1 0 0,0 0 0 15,-2 0 0-15,2 3 0 0,0-2 0 0,0 1 0 16,0 1 0-16,0-3 0 16,0 0-736-16,0 0-32 0,0 0-16 0,1 0-13360 0</inkml:trace>
  <inkml:trace contextRef="#ctx0" brushRef="#br0" timeOffset="29">21454 5155 32191 0,'0'0'1424'0,"0"0"304"0,0 0-1392 0,0 0-336 0,0 0 0 0,0 0 0 16,0 0 448-16,10 3 0 0,1 1 16 0,1-1 0 15,-1-3-96-15,4 0-32 0,0-3 0 0,4 0 0 16,1 1-160-16,3-1-48 0,0-2 0 0,2 1 0 15,1 0-128-15,0 2 0 0,0 0 0 0,0 1 128 0,1 1-320 0,-2 0-80 16,0 0-16-16,-2 0 0 16,0 3-1888-16,-2-1-368 0,-2-1-80 0,-2 1 0 15</inkml:trace>
  <inkml:trace contextRef="#ctx0" brushRef="#br0" timeOffset="30">22459 4773 23039 0,'0'0'1024'0,"0"0"192"0,0 0-960 0,0 0-256 16,-4-10 0-16,4 10 0 15,-2-9-960-15,2 9-224 0,0 0-48 0,-6-8-16 0,6 8 1584 0,0 0 320 16,0 0 64-16,0 0 16 0,0 0 96 0,0 0 0 15,0 0 16-15,0 0 0 0,0 0 256 0,0 0 48 16,0 0 16-16,0 0 0 0,0 0 32 0,0 0 0 16,0 0 0-16,0 0 0 0,0 0 16 0,0 0 0 15,0 0 0-15,-2 8 0 0,0 2-368 0,1 2-64 16,0 0-16-16,0 3 0 0,1 1-304 0,-2 2-64 16,1 1-16-16,0 1 0 0,-1 3-256 0,2-1-128 0,-2-1 128 0,2-3-128 15,-2-2 192-15,2-2-32 0,0-4-16 16,0 2 0-16,2-3-144 0,2 0 128 0,-2-2-128 0,1-1 128 15,-3-6-128-15,0 0 0 0,5 6 0 0,2-3 128 16,0 1-128-16,-7-4 128 0,10 0-128 0,-1 2 128 16,-1-2-128-16,-1 0 0 0,2 0 144 0,-1-2-144 15,1-2 0-15,1 2 144 0,-1 1-144 0,0-2 0 16,-9 3 128-16,9-4-128 0,-9 4 0 0,12-6 0 16,-2 2 0-16,1 0 0 0,-11 4 0 0,10-3 0 15,-10 3 0-15,9 1 0 0,-9-1 0 0,0 0 0 16,10 8 0-16,-2 1 0 0,-1-2-144 0,-2 1 144 15,-1 1 0-15,1 0-128 0,0 0 128 0,-5-9 0 16,7 9 0-16,-1 2 0 0,-6-11 0 0,8 6-128 16,-8-6 128-16,9 11 0 0,-9-11 0 0,8 6 0 0,-8-6 0 0,0 0 0 15,11 7 0-15,-11-7 128 0,10 2-128 0,-10-2 0 16,12 0 0-16,-2 0 0 0,-10 0 0 0,12 0 144 16,-12 0-144-16,12-2 0 0,-3-4 128 0,0 2-128 15,-9 4 0-15,10-3 0 0,-1-5 0 0,1 1 128 16,-3 2-128-16,1-1 0 0,0-1 128 0,0 0-128 15,-8 7 0-15,9-10 0 0,-1 0 128 0,0 0-128 16,0-1 0-16,-1 0 0 0,2 0 0 0,-1-2 0 16,-1-4 0-16,-1-2 0 0,1 1 0 0,-1-1-304 15,1-6 48-15,-1 0 0 16,0-2-640-16,0 2-112 0,1-1-16 0,-2 1-16 16,0 0-1616-16,0 7-320 0,1-3-64 0,-1 5-11136 0</inkml:trace>
  <inkml:trace contextRef="#ctx0" brushRef="#br0" timeOffset="31">23206 4471 29663 0,'0'0'1312'0,"0"0"272"0,0 0-1264 0,0 0-320 0,0 0 0 0,0 0 0 0,0 0 160 0,0 0-32 15,0 0 0-15,0 0 0 0,0 0-128 0,0 0 0 16,0 0 0-16,0 0 0 0,0 0 0 0,-6 8 0 16,-1 0 0-16,1 1 0 0,-1 0 0 0,1-3 0 15,-1 2 0-15,1 0 128 0,-2 0-128 0,0 0 0 16,-1-2 0-16,1 1 128 0,8-7 64 0,-9 6 0 15,1 1 0-15,8-7 0 0,0 0 352 0,0 0 80 16,0 0 16-16,0 0 0 0,0 0-128 0,0 0-32 16,0 0 0-16,0 0 0 0,10 6-256 0,-10-6-48 15,13 3-16-15,-1-2 0 0,-1 2-160 0,-1-1-144 16,-10-2 144-16,13 0-208 0,-2 2 16 0,-11-2 0 16,10 2 0-16,-10-2 0 0,12 7 192 0,-2-2-144 0,-10-5 144 0,11 7-128 15,-11-7 128-15,13 7 0 0,-3 3 0 0,-1 0 0 16,-1-2 0-16,0 1 0 0,-2 1 0 15,-6-10 0-15,7 13 0 0,-2 0-128 0,-5-13 128 0,3 16 0 16,-2-2 0-16,-1-1 0 0,0-13 0 0,-1 15 0 16,1-15 0-16,-4 15 128 0,-1-2 0 0,-1-2 0 15,0-2-272-15,-1-1-48 0,-1 1-16 0,1-2 0 32,7-7-368-32,-11 3-64 0,1 1 0 0,-1-1-16 15,1 0-2656-15,-1-3-528 0</inkml:trace>
  <inkml:trace contextRef="#ctx0" brushRef="#br0" timeOffset="32">23214 4539 13823 0,'0'0'1216'0,"14"-4"-960"15,5-4-256-15,1 2 0 0,5-2 4592 0,3 0 864 16,2 1 176-16,2 0 48 0,1 0-4528 0,-2-1-912 16,-2 2-240-16,-2-1 0 0,-2 1 0 0,-3-1 0 15,-2 1 0-15,-2 0-128 16,-4 1-640-16,1 0-128 0,-4 2-32 0,1-2-8608 16,-2 1-1728-16</inkml:trace>
  <inkml:trace contextRef="#ctx0" brushRef="#br0" timeOffset="33">24071 4811 27647 0,'0'0'1216'0,"0"0"256"0,0 0-1168 0,0 0-304 16,0 0 0-16,0 0 0 0,0 0 976 0,0 0 144 15,0 0 32-15,0 0 0 0,-8 6-880 0,-3 0-272 16,1 1 160-16,-3 0-160 0,-2 6 128 0,1 0-128 16,-3 0 0-16,2 1 128 0,-1 0 208 0,0 0 48 15,-1 3 0-15,-1 0 0 0,0 1 48 0,0-1 16 16,-2 2 0-16,0-2 0 0,2-2-192 0,0 3-16 16,-2-1-16-16,1 2 0 0,-1-5-224 0,2-1 144 15,1 0-144-15,3-1 128 0,-1-3-128 0,4-1 0 16,2 0 0-16,1-2 0 15,8-6-704-15,-8 3-32 0,8-3 0 0,0 0-14560 0</inkml:trace>
  <inkml:trace contextRef="#ctx0" brushRef="#br0" timeOffset="34">23754 4862 38527 0,'0'0'848'0,"0"0"176"0,0 0 48 0,5 14 0 0,1 1-864 0,2 2-208 0,0 2 0 0,0 0 0 16,2-2 0-16,1-1 0 0,-2-1 0 0,1-1 0 15,1 1 0-15,1-2 0 0,-1 0 0 0,1 0 0 0,1-4 0 0,0 0 0 16,0 0-128-16,-1 0 128 16,-3-4-928-16,-1 1-80 15,0 0-16-15,-8-6 0 0,0 0-2608 0,11 7-528 16,-11-7-96-16,16 3-32 0</inkml:trace>
  <inkml:trace contextRef="#ctx0" brushRef="#br0" timeOffset="35">24248 4548 28047 0,'0'0'1232'0,"0"0"272"0,0 0-1200 0,0 0-304 0,0 0 0 0,0 0 0 15,0 0 704-15,10-4 64 0,-10 4 32 0,13-1 0 16,0 1-464-16,-1-2-80 0,-12 2-32 0,14 0 0 15,1-2-32-15,-1-1-16 0,0 2 0 0,1-2 0 16,-2 2 16-16,1 0 0 0,2-2 0 0,-1 0 0 16,2 1-48-16,-1 1 0 0,0-1 0 0,-1 4 0 15,1-2-144-15,-2 0 160 0,1 0-160 0,-2 0 160 0,0-2-160 0,-2 0 0 16,3 3 0-16,-4-1 128 16,0 1-128-16,-10-1 0 0,11 0 0 0,-11 0 128 15,10 0-128-15,-10 0 0 0,0 0 0 0,0 0 0 0,0 0 0 0,4 11 0 16,-4-11 0-16,-2 11 0 0,-2 2 0 0,-3-2 0 15,-1 2 0-15,-1-3 0 0,-1 1 256 0,-1-1 0 16,0 2 16-16,-1 1 0 0,-1-3 288 0,2 3 48 16,2 1 16-16,0-5 0 0,0 2-176 0,1 1-48 15,0-1 0-15,1-1 0 0,0-1-272 0,0-1-128 16,7-8 128-16,-6 9-128 16,6-9-1616-16,0 0-416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5:11:28.158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54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21-10-04T15:13:58.607"/>
    </inkml:context>
  </inkml:definitions>
  <inkml:trace contextRef="#ctx0" brushRef="#br0">10333 5592 2156 0,'-35'0'96'0,"17"6"19"0,0-6-92 0,-3 0-23 0,4 4 0 0,2 2 0 16,1-6 14-16,4 0-2 0,3 6 0 0,3-3 0 15,4-3 4-15,0 0 0 0,0 0 0 0,11 0 0 16,3 7-16-16,7-7 0 0,11 3 0 0,-1-3 0 16,5 0 0-16,10 6-12 0,10-6 3 0,4 3 0 15,-4-3 9-15,8 6 12 0,10-2-2 0,4-4-1 16,10 0-9-16,0 0 0 0,0 0 0 0,11 0-11 16,10 0 11-16,1 0 0 0,-4 0 0 0,3 0 0 15,7-4 0-15,4-2-10 0,0 6 10 0,4 0-10 16,-8 0 10-16,8 0 0 0,6 6 0 0,-3-6 0 15,-7 4 0-15,-3-4 0 0,2 6 10 0,-2-3-10 16,-11 3 21-16,0-6-1 0,-8 6-1 0,-2-2 0 16,-5-4 24-16,1 0 5 0,-4 0 0 0,-7 0 1 15,-7 0-17-15,1 0-3 0,-5 0-1 0,1 0 0 0,-1 0-19 0,-6 0-9 16,3 0 8-16,-7-4-8 0,-4 4 31 0,-6 0 1 16,-1-6 0-16,0 6 0 0,-6-6-32 0,2 3 0 15,-2-3 0-15,-4 6 0 0,-4-4 0 0,0-5 0 16,-3 3 0-16,-4 3 0 0,-3-4 12 0,0-2-3 15,-4-1-1-15,-4 4 0 0,-6-3-8 0,0 9 8 16,-1-10-8-16,-6 1 8 0,-1-4 0 0,-3 1 0 16,-3 2 0-16,-4 7 0 0,-4-12-8 0,0 5 0 15,-6-5 0-15,-4 5 0 0,-4 1 0 0,0-4 0 16,-7-2-10-16,1 5 10 0,2 1 0 0,-2-1 0 16,-5 1-8-16,8-7 8 0,-4 13 0 0,4-9 0 15,4 2 0-15,-1 7-9 0,-3-3 9 0,6-7 0 16,-2 4 0-16,3 3 0 0,-1-4 0 0,1 4 0 0,4-4 0 15,3 7 0-15,3-3 0 0,0 3 0 0,4-3 0 0,7 6 0 16,0 0 0-16,0 0-12 0,11-4 12 0,3-2-12 31,4 3-20-31,6-3-5 0,1 0-1 0,3 2 0 0,0 4 11 0,4-6 3 0,4 6 0 16,-1 0 0-16,4 6 24 0,-1-6 0 0,5 10 0 0,-4-10-8 16,3 9 8-16,-3-3-13 0,-4-2 5 0,0 5 8 15,-3 0 0-15,0 7 0 0,-1-6 0 0,-6-1 0 16,3 0 0-16,-3 1 0 0,0-1-9 0,-1 1 9 15,-2 2 0-15,-1 1 14 0,4-4-1 0,-8 0 0 16,-3 1 7-16,0 6 0 0,0-1 1 0,-3-2 0 16,-7 2-1-16,3 4-1 0,-7 6 0 0,0-6 0 0,-11 0 4 15,0 9 1-15,-3-3 0 0,-3 0 0 0,-8 4-3 16,0-4 0-16,1 3 0 0,-5-3 0 0,-2 3 9 16,-5-3 2-16,1-3 0 0,-4 3 0 15,-3 0-32-15,3 1 0 0,4-5 0 0,3-2 0 0,0 6 0 16,8-9-8-16,10-3-1 0,3 2 0 15,7 1-111-15,15-7-23 0,17 1-4 16,4-10-1-16</inkml:trace>
  <inkml:trace contextRef="#ctx0" brushRef="#br0" timeOffset="1202.58">27771 5624 1728 0,'-29'-7'153'0,"-6"-2"-122"0,-4 3-31 0,4 2 0 16,0-2 82-16,7 6 10 0,-1-9 3 0,8 9 0 16,4-10-37-16,2 10-7 0,1-9-2 0,11 6 0 15,3 3 21-15,0 0 4 0,0-6 1 0,3-4 0 16,8 10-48-16,3-6-10 0,7 6-1 0,4-3-1 16,10 3-15-16,4 0 0 0,14 0 0 0,0 0 0 15,3 3 0-15,4 3 0 0,7-6 0 0,11 10 0 16,14-4 0-16,-1-3-8 0,5 6 8 0,2-9 0 15,12 10 0-15,-1-10-8 0,7 9 8 0,-3-3 0 16,7-2 0-16,4 2 0 0,3 3 0 0,3 1 0 16,-6-4 0-16,13-3 0 0,1 7-11 0,3-4 11 15,7-3 0-15,-7 3 0 0,4 4 0 0,0-4 0 0,-1-3 0 16,-3 6 0-16,-7 1 9 0,0-1-1 16,-3-3-8-16,-4 4 0 0,0-1 0 0,-11 1-8 0,-10-1 8 15,0 1 0-15,0-4 0 0,-11-3 8 0,-7 3 3 16,-6 4 1-16,-12-10 0 0,-3 9 0 0,4-3-12 15,-8-6 0-15,-3 0 0 0,4 0 0 0,-4 0 12 0,-4 0 0 16,-3 0 0-16,-4-6 0 0,-3 6-12 0,0 0 0 16,-4-9 0-16,1 9 0 0,3-10 16 0,-15 10 4 15,1-6 0-15,0 3 1 0,3-3-21 0,-7 6 0 16,4-10 0-16,-4 10 0 0,-7-3 0 0,8-3 0 16,-8 3 0-16,-3-4 0 0,-4 7 11 0,-7-9-3 15,0 9 0-15,-4-10 0 0,-3 10 4 0,0 0 0 0,-3-6 0 16,-1-3 0-16,-3 6-12 0,0-4 8 0,0-2-8 0,-4 0 8 15,1-1 0-15,-1 4 0 0,-3-3 0 0,0-1 0 16,-7 1-8-16,7-1 0 0,0 1 0 16,-7-1 0-16,-1 4 0 0,-2-3 0 0,-1-1 0 0,-3-8 0 15,3 8 11-15,-17-6 0 0,6-2 0 0,-2-1 0 16,-5 0-11-16,1 3-16 0,-7-9 4 0,-1 6 1 16,4 7 11-16,-3-4 16 0,3-3-4 0,0 10-1 15,11-7-11-15,0 7 0 0,6 0 0 0,5 2 0 16,6 4 0-16,4-6 0 0,0 9 0 0,7-7 0 15,0 7 0-15,7 0-11 0,0 0 3 0,0 0 0 16,7 0-22 0,7 7-4-16,4-4-1 0,3 3 0 0,7 4-4 0,4-4-1 15,3 3 0-15,4 4 0 0,7-4 21 0,3 7 4 0,-3 0 1 0,3-4 0 0,-3 4 14 16,-4-4-11-16,1 4 11 0,-1 3-10 0,0-13 10 0,1 3 0 16,-1 1 0-16,-10-1 0 15,0 1 0-15,-4-1 0 0,4 0 9 0,-4 7-9 0,0 0 24 0,-3-4-1 16,-4 7-1-16,4 6 0 0,-4 0 3 0,-4-6 1 15,-2 9 0-15,-5-3 0 0,-3 4 3 0,0-4 1 16,-7 3 0-16,0 0 0 0,-3-3 8 0,-1 4 2 16,-6 2 0-16,-1-3 0 0,-3 0-26 0,-7-3-5 15,0 1-1-15,3-8 0 0,-3 4-8 0,-4 0 0 16,-7 0 0-16,4-3 8 0,-7 6-8 0,3 3 0 16,4-3 0-16</inkml:trace>
  <inkml:trace contextRef="#ctx0" brushRef="#br0" timeOffset="2804.64">13674 2920 1497 0,'-11'-6'133'0,"1"-6"-106"15,-1-4-27-15,-3 7 0 0,3-7 121 0,1-3 19 16,10 3 4-16,0-6 1 0,0-3-67 0,7-3-14 15,3 3-2-15,4-3-1 0,4 3-16 0,3 0-3 16,4 6-1-16,0-9 0 0,6 9-41 0,-2 3 0 16,-5-3 0-16,1 4 0 0,0 2 19 0,-8-3 11 15,-3 13 2-15,1-3 1 0,-5 3-20 0,-10 3-4 16,0 0-1-16,0 0 0 0,0 0 21 0,-10 9 4 16,-1-6 1-16,-10 13 0 0,-4-13 10 0,-7 7 1 15,-6 2 1-15,-5 1 0 0,4-4-1 0,-6 7 0 16,2-4 0-16,-3 4 0 0,0-7-15 0,1 7-3 15,2-3-1-15,-3 2 0 0,-3 4-14 0,0-3-2 0,3-4-1 16,-4 10 0-16,1-3-9 0,3 0 0 0,0 0 0 16,7 0 0-16,4-1 0 0,0-2 0 0,7 3 0 0,3-10 0 15,4 1 0-15,3 2 0 0,1-2-9 0,2 2 9 16,1-12 0-16,7 16 0 0,0-16 0 0,4 12 0 16,3-12 0-16,3 7 0 0,4-1 0 0,0-3 0 15,7 7 0-15,4-1 9 0,7-3-9 0,10-3 8 16,4 4 11-16,7-4 1 0,3 3 1 0,4-6 0 15,0 9-21-15,0 1 0 0,3-1 0 0,-3 7 8 16,0-13-8-16,0 13 0 0,-4-1 0 0,1-2 0 16,-8 6 0-16,4-4 0 0,-7 4 0 0,-4-3 0 15,-7 3-15-15,1 9-1 0,-8-9 0 0,-7 15 0 16,-4-15 16-16,-6 16 0 0,-4-7 0 0,-7-3 0 16,-7 16 12-16,-7-13-4 0,-1 10 0 0,-6-4-8 15,-7 13 18-15,-4-3-3 0,-3 0-1 0,-1 9 0 16,1-6-14-16,0 7 11 0,-4-1-11 0,4-9 10 15,3 6-2-15,0-3-8 0,0 0 12 0,7 3-4 0,15-6-8 16,-1 0 0-16,4 0 0 0,7-3 0 0,3 3 0 0,4-10 0 16,11 1-8-16,0 2 8 0,10-9 0 0,3 7 0 15,1-1-9-15,3-5 9 0,1-4 0 0,2 3-8 16,-2 0 8-16,2 7 0 0,-2-10 0 0,-1 3-8 16,0 0 8-16,0-3 0 0,-3 3 0 0,0 4 0 15,-8-4 0-15,4 10 0 0,-6-7 0 0,-8 0 0 16,0 4 0-16,-7-1 0 0,-4-5 0 0,-10 5 0 15,0 4 0-15,-7 6 0 0,-4-7 8 0,-3 7 1 0,-4 0 1 16,4 0 0-16,-4 0 5 0,0-7 1 0,1 4 0 16,2-3 0-16,1-1-16 0,7-2 8 0,7-1-8 15,3 4 0-15,8 3 0 0,3-10 0 0,7 4 0 16,7-1 0-16,7 1 0 0,4 2-10 0,7-2 10 0,-1-7-8 16,8 7 8-16,7-7 0 0,0 0 0 0,0 3-8 15,-4-2 8-15,4 5 0 0,-4-6 0 0,-3 7-8 16,-4-7 8-16,-6 10-12 0,-5-7 12 0,-6 0-12 15,-4 10 12-15,-3-3 8 0,-4-1-8 0,-4 4 11 16,1-3-11-16,-8-1 12 0,1 4-12 0,-1-3 12 16,-3 6-12-16,3 0 0 0,4-1 0 0,0 1 8 15,0-6-8-15,4 9 0 0,0-3 0 0,6-3 0 16,4-1 0-16,4 4 0 0,0-3 0 0,3-3-11 16,3 6 11-16,5-7 0 0,2 7 8 0,1 0-8 15,0 0 0-15,-4 0 0 0,-10-6 0 0,3 5-8 0,-3 1 8 16,-8-6 0-16,-3 6 0 0,-3-6 0 0,-4 5 0 15,-4 1 0-15,-6 3 0 0,-1 4 0 0,-3-8 20 0,-4 4 0 16,-3-3 0-16,0 10 0 0,0-7 1 0,0 3 0 16,-1-3 0-16,1 6 0 0,4 1-13 0,-1-1-8 15,4 6 10-15,0 4-10 0,0-6 0 16,7 5 0-16,-4 1 0 0,7 0 0 0,1 6 0 0,3-7 0 16,-4 1 0-16,4 9 0 0,0-9 0 0,0 6 9 15,4-6-9-15,-4-7 12 0,0 4-12 0,-4 2 0 16,4-5-12-16,-3 6 12 0,-1-1 0 0,-3-2 0 15,0-4 0-15,0 4 12 0,-3-7-12 0,-1 4 0 16,-3 2-10-16,3-2 10 0,1 2 0 0,-4-2 0 0,-8 5 0 16,1 7 10-16,0-6-26 0,0 0-4 0,-7 9-2 0,0 0 0 31,-1 7-106-31,-2-1-22 0,-1-3-4 0,4 13-1203 0</inkml:trace>
  <inkml:trace contextRef="#ctx0" brushRef="#br0" timeOffset="3979.11">30713 2682 2419 0,'-4'-28'215'0,"4"19"-172"0,0-1-35 0,4-6-8 0,-1 7 99 0,1-7 17 15,6 7 4-15,1-4 1 0,3 7-101 0,4-3-20 16,3-1 0-16,0 7-11 0,0-3 11 0,8 0 0 16,-1 6 8-16,7 0-8 0,0 6 0 0,1 3-15 15,-5 1 3-15,1-1 0 0,-7 10 12 0,-4-3-9 16,-3 12 9-16,-8-9-8 16,-6 15-20-16,-4-6-4 0,-11 13-1 0,-14-13 0 0,-6 10 11 15,-15 6 2-15,-14-3 1 0,-11-1 0 0,-3 4 51 0,-3 7 9 16,-8-8 3-16,-7 4 0 0,-3 0 6 0,3 7 2 15,11-4 0-15,11-3 0 0,3-12-19 0,10 15-3 16,8-13-1-16,10 10 0 0,11-3-29 0,10 0 0 16,7 0 0-16,11 3 0 15,15 6-17-15,6-2-10 0,10-4-1 0,8 6-1 16,11-9-9-16,13 0-2 0,18-7 0 0,4 7 0 0,3 0 29 0,7-9 11 16,4-4-8-16,3 10 8 0,-3-4-8 0,-11 1 8 0,-6-3-8 15,-12-1 8-15,-6-6 0 0,-11 7 0 0,-11-1 0 0,-7-9 8 16,-14 4 18-16,-7-1 4 0,-10 6 1 0,-11-6 0 15,-11 7 34-15,-10 3 7 0,-7-4 2 0,-11 4 0 16,-14 6-26-16,-11 6-6 0,-10-3-1 0,0 6 0 16,4 7-25-16,-5-4-4 0,-2-3-2 0,-1 7 0 15,0-4-10-15,11 7 0 0,7-3 0 0,11-4 0 16,6-2 15-16,12-1 1 0,-1 0 0 0,14 0 0 31,4 1-36-31,3 2-6 0,8-2-2 0,3 5 0 0,7-6 9 0,3 1 2 0,8-7 0 0,-1 3 0 16,4-3 7-16,4 0 2 0,0 3 0 0,3-3 0 15,0-3 8-15,7 0 0 0,4 0 0 0,-4 0 0 0,1-7 0 16,-5 7 0-16,1-6 0 0,-4 6 0 0,-3-10 0 0,-8 13 0 16,-3-6 0-16,0 6 0 0,-7-9 0 0,-3 12 14 15,-8-3-2-15,-6 6 0 0,-12 1 9 0,-6-1 2 16,0 0 0-16,-4 7 0 0,4-4-3 0,-4 7 0 16,4-3 0-16,3-4 0 0,0 7-7 0,4-4-1 15,7-2-1-15,3-4 0 0,8 7-11 0,3-4 0 16,3 4 0-16,8-4 0 0,6 7 0 0,4-4 0 15,4-5 0-15,3 2 0 0,4-2 0 0,-1-1-11 16,5-3 3-16,2 3 0 0,-2-6 8 0,6 7 0 16,0-7 0-16,-7-3 0 0,1 6 0 0,-5-3 0 0,-6-3 0 15,-7 3 0-15,-4-3 0 0,-4 0 11 16,-3 3-3-16,-10-4 0 0,-1 1-8 0,-10-3 0 16,0-3-10-16,-4-1 10 0,0 7 0 0,-3 0 0 15,3-6-8-15,1 3 8 16,2-4-110-16,1-2-19 0,4 2-4 0,-1-2-803 0,4 2-161 0</inkml:trace>
  <inkml:trace contextRef="#ctx0" brushRef="#br0" timeOffset="5338.69">15445 3940 1778 0,'0'0'79'0,"0"0"16"0,-4 0-76 0,1 0-19 0,-4 0 0 0,3-4 0 16,4 4 12-16,-7 0-2 0,0 0 0 0,0 4 0 16,3-4 5-16,-6 6 1 0,3-3 0 0,0 6 0 15,-4-9-16-15,0 16 0 0,1-13 0 0,-1 13 0 16,-3 0 0-16,0-4 0 0,3 7 0 0,-3 6 0 15,-3 0 0-15,-1-6 11 0,-3 9-2 0,-4-3 0 16,1 3 21-16,2 4 4 0,-6-1 1 0,3 4 0 16,-3-1 13-16,0-6 4 0,-4 1 0 0,0 2 0 0,-3-3-19 15,0 0-3-15,-4 1-1 0,4-4 0 0,-4 0-15 16,4-6-3-16,7 6-1 0,3-3 0 0,0-7-10 0,8 1 0 16,-1-3 0-16,7-7-11 15,4 3-30-15,-3-9-7 0,10 0 0 0,0 0-942 16</inkml:trace>
  <inkml:trace contextRef="#ctx0" brushRef="#br0" timeOffset="5641.46">14644 4046 2127 0,'0'-15'94'0,"0"15"20"0,0 0-91 0,0 0-23 0,0 0 0 0,0 0 0 16,7 0 14-16,3 0-2 0,1 9 0 0,0-3 0 16,3 13-12-16,0-3 0 0,7 3 0 0,-3 6 0 15,3-3 0-15,4 9 8 0,-4-3-8 0,3 7 0 16,-2 2 23-16,2-2-2 0,1 2 0 0,0-2 0 16,-4 3-10-16,0-7-3 0,0-3 0 0,0 0 0 15,0 1 25-15,4 2 5 0,0-3 1 0,0 0 0 16,6 1 1-16,-6-14 0 0,0 4 0 0,3 0 0 15,7-10-10-15,0 7-2 0,1-7 0 0,3-2 0 16,-4-4-12-16,4-3-2 0,3-3-1 0</inkml:trace>
  <inkml:trace contextRef="#ctx0" brushRef="#br0" timeOffset="9524.94">28007 4379 1324 0,'-11'-19'118'0,"8"9"-94"0,-1 1-24 0,1 0 0 15,-1-1 71-15,-3-5 9 0,0 5 3 0,4 1 0 16,-1-1-29-16,1 4-6 0,3-3 0 0,0 9-1 15,0 0 8-15,0 0 1 0,0 0 1 0,0 0 0 16,0 0-21-16,-4 0-4 0,1 6 0 0,-1 3-1 16,4 1 9-16,-3-1 3 0,3 7 0 0,0-4 0 15,0 4-17-15,0 3-3 0,3-3-1 0,1 2 0 16,-1 1-2-16,1 0-1 0,-1 3 0 0,1-3 0 16,-1 3 1-16,4-7 1 0,-3 4 0 0,3 6 0 15,0-6-10-15,0 0-3 0,-3 0 0 0,3 3 0 16,0 0-8-16,0-7 0 0,3 4 9 0,-3 0-9 15,4-10 0-15,3 1 0 0,-7 5-10 0,4-5 10 16,-1-1-54-16,1 1-4 0,3-4-1 16,-3 3-648-16,-1-9-129 0</inkml:trace>
  <inkml:trace contextRef="#ctx0" brushRef="#br0" timeOffset="9838.1">28649 4222 1094 0,'0'0'48'0,"0"0"11"0,0 0-47 0,0 0-12 0,0 0 0 0,0 0 0 16,0 0 109-16,0 0 20 0,0 0 4 0,0 9 1 15,-7 1-27-15,4-1-6 0,-5 4-1 0,1 2 0 16,-7 4-34-16,4 6-7 0,-4-6-2 0,-1 6 0 15,-2-3-17-15,-1 13-4 0,1-4-1 0,-5 0 0 16,1 4 2-16,0 9 1 0,-7 3 0 0,0-3 0 16,-8 6-2-16,5 3-1 0,-8 0 0 0,0 4 0 15,-3-4-14-15,-1 0-2 0,1 1-1 0,3-1 0 16,4 0-9-16,0 1-1 0,6-1-8 0,5-6 12 16,-1 6-12-16,0-9 0 0,8 3 0 0,3-3-774 15,-1 0-158-15</inkml:trace>
  <inkml:trace contextRef="#ctx0" brushRef="#br1" timeOffset="35446.36">19660 6429 115 0,'0'0'10'0,"0"0"-10"0,0 0 0 16,0 0 0-16,0 0 248 0,0 0 47 0,-3-3 9 0,-4-3 3 15,0 0-214-15,0 3-42 0,7 3-9 0,0 0-2 16,-7-7-28-16,3 7-12 0,4 0 8 0,0-9-8 16,0 0 0-16,-3 5 0 0,3 4 0 0,0 0-11 15,3-6 32-15,-3 6 7 0,-3-9 0 0,3-1 1 16,0 1 17-16,0 9 3 0,-8 0 1 0,5-6 0 16,3 6-9-16,-4-3-1 0,-3-4-1 0,0-2 0 15,7 9 4-15,-7 0 1 0,0-3 0 0,0-4 0 16,0 4-24-16,0-3-5 0,-4 6-1 0,1-6 0 15,-1 6-5-15,-3 6-1 0,4 0 0 0,-1-3 0 16,-3 7-8-16,3-4-17 0,-3-3 4 0,0 7 1 16,0 5 12-16,0 1 0 0,0-3-10 0,3 5 10 15,-3-2 0-15,3 3 0 0,1-3-9 0,-1-4 9 16,1 4 0-16,3-1 0 0,0-2 0 0,3 3 0 16,-3-7 0-16,3 7 0 0,1-4 0 0,3-2 0 15,0 5 12-15,0-5-4 0,0 9-8 0,0-10 12 0,3 7-12 16,1-7 9-16,3 7-9 0,-3-7 8 0,3 1-8 0,0-1 0 15,3-6 9-15,1 3-9 0,-1-6 8 0,1 0-8 16,7 0 8-16,-4-6-8 0,0 6 16 0,4-9 0 16,-1 6-1-16,1-13 0 0,3 7-4 0,-3-7-1 15,-1 3 0-15,1-2 0 0,3-4 15 0,-3 3 3 16,-4-3 1-16,3 0 0 0,-2 1-1 0,-1-1-1 16,-4-6 0-16,1 6 0 0,-1-6-7 0,1 0 0 15,-4 6-1-15,0 0 0 0,0-9 11 0,-7 3 2 16,7-3 1-16,-7 3 0 0,-3 3-23 0,-1-4-10 15,1 1 8-15,-4 7-8 0,0-7 0 0,-1 6 0 16,-6-6 0-16,4 6 0 0,-1 0 0 0,1 3 0 16,-4-3 0-16,-1 10 0 0,8-10-20 0,-7 10 3 0,4-1 1 15,-1 4 0 1,-3-3-11-16,3 6-1 0,1-4-1 0,3 4 0 16,-4 3-19-16,11 0-4 0,0 0-1 0,0 0-941 0</inkml:trace>
  <inkml:trace contextRef="#ctx0" brushRef="#br1" timeOffset="35867.8">19886 6232 864 0,'0'-6'76'0,"0"6"-60"16,0 0-16-16,0-10 0 0,0 10 309 0,0 0 59 15,0 0 12-15,0 0 3 0,0 0-308 0,0 0-62 0,0 0-13 16,0 0 0-16,7 10 0 0,-3 5-10 0,-1-5 10 0,4 9-12 16,-3-4 20-16,3 4 3 0,-4-3 1 15,4-4 0-15,0 7-23 0,4-3-4 0,-4-1-1 0,4-2 0 16,-1 3 16-16,1-1 0 0,-1-2 0 0,5-4 0 16,-5 7-11-16,1-7 1 0,-1 1 0 0,-3-4 0 31,4 3-47-31,0-5-10 0,-4 5-1 0,0-9-1 15,-7 0-127-15,0 0-24 0,0 0-6 0,0 0-1 0</inkml:trace>
  <inkml:trace contextRef="#ctx0" brushRef="#br1" timeOffset="36126.75">20175 6169 345 0,'4'-6'31'0,"-4"6"-31"15,-7-9 0-15,7 9 0 0,0-4 272 0,0 4 49 16,0 0 10-16,0 0 1 0,-11 0-264 0,11 0-54 16,-3 10-14-16,-4-7 0 0,0 13 16 0,0-7 0 15,3 10-1-15,1-4 0 0,-1-2 9 0,0 12 1 16,-3-6 1-16,4 0 0 0,-1 6-26 0,-3 0 0 16,-3 3 0-16,3 0 0 0,-4 7 0 0,0-1 12 15,1-5 0-15,-4 5 0 0,-4-6-12 0,4-3 8 16,0 4-8-16,0-1 8 0,0-3 7 0,3 0 1 15,-3 3 0-15,3-9-541 16,-3 6-108-16</inkml:trace>
  <inkml:trace contextRef="#ctx0" brushRef="#br1" timeOffset="36510.21">19103 6953 2084 0,'0'0'46'15,"0"0"10"-15,-11-6 1 0,4 6 1 0,7 0-46 0,0 0-12 0,0 0 0 0,0 0 0 0,0 0 0 0,0 0 8 16,7 9-8-16,4-2 8 0,3-7-8 0,7 0 12 16,4 0-12-16,0-7 12 0,6 4-12 0,1-6 8 15,3-4-8-15,8 4 8 0,10-4 4 0,3-2 0 16,-3-4 0-16,7 0 0 0,3 0-12 0,-3-6-17 16,-3 9 4-16,-4-2 1 0,0-1 20 0,3 3 4 15,-3 3 0-15,-4-2 1 0,-3 5-13 0,0-5 0 16,-3 5 0-16,-5 7 0 0,-6-3-20 0,0-3-1 15,-4 9 0-15,-7-4 0 16,0-2-163-16,-3 6-32 0,14 0-6 0,-11 0-2 16</inkml:trace>
  <inkml:trace contextRef="#ctx0" brushRef="#br1" timeOffset="37220.3">19537 7367 864 0,'0'0'38'0,"0"0"8"0,0 0-37 0,0-3-9 15,0-3 0-15,0-4 0 0,3 1 215 0,1-7 41 16,-1 7 8-16,1-1 1 0,3 1-201 0,-3-7-41 15,3 7-8-15,0-1-2 0,-7-2-13 0,3-4 9 16,-3 7-9-16,0-7 8 0,0 7-8 0,0-4 0 16,0-2 0-16,0 5 0 0,4 1 0 0,-8-1 0 15,1 4 0-15,3-3 0 0,-7 9 8 0,0-4 0 0,-4-2 0 0,0 12 0 16,-3-2 25-16,-3 5 5 0,-1 0 1 0,0 1 0 16,-3 6-29-16,0 2-10 0,3 1 0 0,1-3 9 15,-1 9-9-15,0-3 0 0,1 0 0 0,6 0 8 16,-3 3-8-16,4-6 0 0,-1 6 0 0,4 0 0 15,0-3 0-15,3-3 0 0,1 3 0 0,3-4-11 16,-4-5 11-16,8 3-8 0,-1-1 8 0,4-5-8 16,-3 2 8-16,3-6 11 0,0 4-3 0,0-10 0 15,4 3-8-15,-1-3 0 0,1 0 0 0,3-3 0 16,0-3 0-16,0 2 0 0,4-5 0 0,3 0 0 16,0-7 0-16,0 7 0 0,4-7 0 0,-4 3 8 15,-3-2-8-15,-1-4 12 0,-2 3-12 0,2 7 12 16,-3-10-4-16,0 3 0 0,-3 4 0 0,0-13 0 15,-1 6 23-15,-3 0 4 0,0-6 1 0,-3 6 0 16,-1-6-23-16,-3 0-4 0,0 3-1 0,-3-3 0 0,-1 0-8 16,-3 6-11-16,4-9 3 0,-4 3 0 15,0 6 8-15,0-6 0 0,-1 6 0 0,1-6 0 16,4 6-26-16,-4 7-3 0,0-4-1 0,3 6 0 0,-3-5 11 0,4 5 3 16,-4 1 0-16,0 6 0 15,3-3-28-15,0-4-4 0,4 10-2 0,0 0-540 16,0 0-108-16</inkml:trace>
  <inkml:trace contextRef="#ctx0" brushRef="#br1" timeOffset="39148.85">19964 7170 1267 0,'0'0'112'0,"-4"-7"-89"16,-3 4-23-16,0 3 0 0,4 0 97 0,3 0 15 15,0 0 4-15,0 0 0 0,-8 3-96 0,8-3-20 16,0 0 0-16,0 13 0 0,0-1 0 0,4-2 0 16,0-1 13-16,-1 7-4 0,1-1 19 0,3-2 3 15,-4 6 1-15,4-3 0 0,-3 2-12 0,3 1-1 16,0-3-1-16,-4 3 0 0,4-4 6 0,1-2 2 0,-5 3 0 16,1-7 0-16,-1 7-6 0,1-7-2 0,-1 0 0 15,1-5 0-15,3 2 9 0,-7-6 1 0,7 3 1 0,3-6 0 16,1 3-8-16,0-6-1 0,3-4-1 0,0 1 0 15,0-1-9-15,-4-8-2 0,5 2 0 0,-1 3 0 16,3-5-8-16,-3-4 0 0,-3 9 9 16,0-3-9-16,-1 7 0 0,-3-7 8 0,4 13-8 15,-8-3 0-15,-3 6 0 0,0 0 0 0,0 0 0 0,7 0 0 32,-3 9-16-32,-1 7-8 0,1-7-2 0,-4 10 0 0,0-3 26 0,0 3 0 0,0-10 0 0,4 7 11 15,-1-7-11-15,1 7 0 0,-1-4 9 0,1-5-9 16,-1 2 12-16,4-6-3 0,0 3 0 0,0-2 0 15,-7-4 4-15,11 6 1 0,-1-6 0 0,1 0 0 16,-4 0 6-16,4 0 0 0,-4-6 1 0,0 6 0 16,0-4 14-16,3-2 2 0,-2 3 1 0,-1-3 0 15,0 3-10-15,0-4-1 0,0-2-1 0,3 6 0 16,-3-3 10-16,4-4 1 0,-4 4 1 0,4 3 0 0,-4-13-30 16,3 7-8-16,-3-1 0 0,4-5 0 0,-1 5 8 15,5-2 0-15,-5-4 0 0,4-3 0 0,0 0 2 0,0 0 1 16,1-2 0-16,2-8 0 15,1 4-38-15,-4 3-7 0,-3-3-2 16,3 0 0-16,-4 6-112 0,4-6-22 0,-3 13-5 0,0-4-506 16,-4 7-102-16</inkml:trace>
  <inkml:trace contextRef="#ctx0" brushRef="#br1" timeOffset="39517.57">20927 6583 403 0,'0'0'36'0,"0"0"-36"0,0 0 0 0,0 0 0 0,0 0 326 0,0 0 58 16,0 0 12-16,0 0 3 0,0 0-316 0,7 0-63 16,3 0-20-16,1 0 10 0,0 0 0 0,-1 0 0 15,4 0 0-15,0-3 0 0,8 3-10 0,-5 0 0 16,4 0 0-16,1-6 8 0,2 6-8 0,1 0 0 15,0-3 0-15,-1-4-11 16,5 4-42-16,-1-3-9 0,0 6-2 0,0-3-455 16,-3-4-91-16</inkml:trace>
  <inkml:trace contextRef="#ctx0" brushRef="#br1" timeOffset="39803.64">21068 6696 1728 0,'0'0'153'0,"0"0"-122"0,0 0-31 0,0 0 0 15,0 0 85-15,0 0 11 0,0 0 3 0,3 9 0 16,1 1-99-16,-1-1-9 0,5 1-7 0,-5-4-2 15,4 3 6-15,0-6 2 0,4 7 0 0,-1-4 0 16,4 4-24 0,1-10-5-16,2 6-1 0,4-6 0 0,1 0-22 0,2 0-5 0,1-6-1 0,0 2 0 15,3-2-40-15,-3-3-9 0,27-7-2 16,-13 3 0-16</inkml:trace>
  <inkml:trace contextRef="#ctx0" brushRef="#br1" timeOffset="40987.21">21915 6342 1666 0,'0'0'74'0,"0"0"15"0,0 0-71 0,0 0-18 0,-4 6 0 0,4-6 0 16,0 9 26-16,4 1 2 0,-8-1 0 0,1 1 0 15,3-1-16-15,0 0-4 0,-4-2 0 0,-3 2 0 16,0 7-8-16,0-7 0 0,3 4 0 0,-3-4 0 16,-3 7 0-16,-1-7 10 0,4 1-2 0,0-1-8 15,-4 0 33-15,4-2 0 0,4 2 0 0,3-9 0 16,0 0-7-16,0 0-2 0,0 9 0 0,7-2 0 16,3-4-8-16,1 3-3 0,-11-6 0 0,11 3 0 15,3-3-13-15,3 7 9 0,-3-4-9 0,1-3 8 16,-1 6-8-16,0-3 8 0,3 3-8 0,1 4 8 15,-4-4-8-15,4-3 0 0,-1 7 0 0,1-1 0 16,3 0 0-16,-7 7 0 0,4-6-9 0,0-1 9 16,-4 7 0-16,-4-4 0 0,1 4 0 0,-8-1 0 15,5-2 0-15,-8 3 0 0,-4-1 0 0,0-2 0 16,-6 6 0-16,3-4 0 0,0-5 0 0,-4 6 0 16,1-4 0-16,-5 4 9 0,1 3-9 0,0-4 8 15,-7-2-8-15,3 2 0 0,-3 1 0 0,-3-3 0 16,-5 2-51-16,1-5-5 0,-7 5-2 15,7-2-529-15,-1-7-105 0</inkml:trace>
  <inkml:trace contextRef="#ctx0" brushRef="#br1" timeOffset="41227.25">21781 6342 2372 0,'0'0'52'0,"3"-10"12"0,8 1 1 0,3-1 1 0,3 7-53 0,1-9-13 0,0 2 0 0,6 1 0 15,1 0 0-15,3-1 0 0,-3 1 0 0,3-1 0 16,0 1 0-16,8-1 8 0,-1 1-8 0,0 3 0 16,-3-4 0-16,7 1-8 0,3 3-1 0,-3 3 0 31,-7-4-49-31,3 7-10 0,0 0-1 0,-7 7-906 0</inkml:trace>
  <inkml:trace contextRef="#ctx0" brushRef="#br1" timeOffset="41800.9">22546 6614 1843 0,'0'0'164'0,"0"0"-132"16,0 0-32-16,0 0 0 0,0 0 124 0,0 0 19 16,0 0 3-16,0 0 1 0,0 0-118 0,0 0-29 15,7 4 0-15,0 5 0 0,-7 0 0 0,4 7 0 16,3-6 0-16,-4 8 0 0,1-2 0 0,-1 0 0 15,1-4-8-15,-1 7 8 0,4-3-16 0,-3 3 4 16,-4-1 1-16,0-2 0 0,7-7 11 0,0 7 0 0,-7-6-9 16,4-7 9-16,-1 6 0 0,-3-9 0 0,0 0 0 0,0 0 0 15,0 0 0-15,7 0 0 0,4-3 0 0,-4-3 8 16,0 3 3-16,0-4 0 0,4-2 0 0,-1-1 0 16,1 4-11-16,-4 3 0 0,-7 3 0 0,10-6 8 15,4 6-8-15,-3 0 0 0,-11 0-10 0,7 6 10 16,7-3-11-16,-3 10 11 0,-4-4-12 0,-4 1 12 15,1-1-8-15,3-6 8 0,0 6 0 0,0-2 0 16,-7-4 0-16,4 3 0 0,6 0 0 0,1-6 0 16,-11 0 0-16,7 0 0 0,3-6 9 0,1 6-9 15,3-6 9-15,-3 3-9 0,-1 3 10 0,4-7-10 16,0-2 10-16,1 6-10 0,-8-3 10 0,3 3-10 16,1-4 38-16,-1 7 2 0,1 0 0 0,-4 0 0 15,4-9-23-15,-4 9-4 0,3 0-1 0,-3 0 0 0,4-3-3 16,-4-4-1-16,4 7 0 0,-4-6 0 0,3 3-8 15,1-3 0-15,-4 3 0 0,0-7 0 0,0 1 0 16,3-7-16-16,-6 7 4 0,3-1 1 16,-3-5-24-16,3 2-5 0,-4-9 0 15,1 3-1-15,-1 1-36 0,1-1-7 0,-1-6-2 0,-3 6-574 16,4-6-114-16</inkml:trace>
  <inkml:trace contextRef="#ctx0" brushRef="#br1" timeOffset="43671.59">23393 5884 1609 0,'0'0'71'0,"0"0"15"0,0 0-69 0,0 0-17 0,0 0 0 0,0 0 0 16,0 0 20-16,0 0 1 0,0 0 0 0,0 0 0 15,0 0-8-15,0 0-1 0,0 0-1 0,0 0 0 16,-7 3 2-16,0 3 1 0,3 4 0 0,1 5 0 16,-5-2 0-16,1 3 0 0,4 2 0 0,-4-2 0 15,0-3-4-15,0 9-1 0,0-4 0 0,0 1 0 16,0 0-1-16,0 0-8 0,-1-4 12 0,5-5-4 16,-1 6-8-16,4-7 8 0,0 0-8 0,4-5 8 15,-1 2-8-15,5-3 8 0,-1 3-8 0,0-6 8 16,3 0-8-16,1-6 0 0,3 6 0 0,-4-3 0 15,5-3-12-15,-1 2 3 0,-4-2 0 0,4-3 0 16,1 9 9-16,-1-10 0 0,-4 10-9 0,1-6 9 16,-1 6 0-16,-10 0-9 0,11-3 9 0,0 3 0 0,-11 0-20 15,7 0 4-15,-7 0 0 0,10-6-791 16</inkml:trace>
  <inkml:trace contextRef="#ctx0" brushRef="#br1" timeOffset="43926.37">23594 5805 2055 0,'0'0'91'0,"0"0"19"0,-7 7-88 0,3-4-22 0,1 13 0 0,-4-7 0 16,3 10 11-16,-3 0-3 0,4 6 0 0,-1 3 0 15,-3-3-18-15,3 3-4 0,-3-3-1 0,0 10 0 32,0-7-21-32,-3 6-4 0,-1-5 0 0,0 8-1 15,-3-2-31-15,4-7-7 0,3 3-1 0,-4-2 0 16,1-1-107-16,3-3-21 0</inkml:trace>
  <inkml:trace contextRef="#ctx0" brushRef="#br1" timeOffset="44442.84">24162 6295 403 0,'0'0'36'0,"0"0"-36"0,0 0 0 0,0 0 0 16,0 0 295-16,0 0 52 0,0 0 10 0,0 0 3 16,-7 3-267-16,0 3-53 0,0 3-10 0,0-9-2 15,-1 10-28-15,1-1 0 0,-3-2 0 0,3 2 0 16,-4 0 15-16,4 1-3 0,-3 9 0 0,-1-1 0 15,0-2 0-15,-3 3 0 0,4 0 0 0,-4 6 0 16,-4 0 14-16,4-6 2 0,-4 9 1 0,1-9 0 16,6 6-16-16,-3 0-3 0,0-6-1 0,-4 6 0 15,0-3-9-15,4-7 0 0,0 10 0 0,-3-12 8 16,3 3-52-16,3 3-10 0,0-4-2 16,4-5-511-16,0-7-101 0</inkml:trace>
  <inkml:trace contextRef="#ctx0" brushRef="#br1" timeOffset="44650.32">23703 6498 1987 0,'0'0'88'0,"0"0"18"0,0 0-85 0,0 0-21 0,0 0 0 0,4 4 0 16,-4-4 0-16,7 9 0 0,3-9 0 0,1 9 0 15,-1-2 0-15,5 2 0 0,-1-3 0 0,3 4 0 16,1-1 0-16,0 4 9 0,3-4-9 0,0 7 0 15,0-7 58-15,0 10 5 0,0-10 1 0,4 7 0 32,-4 3-132-32,0-10-27 0,4 7-5 0,-7-7-499 0,-1 1-100 0</inkml:trace>
  <inkml:trace contextRef="#ctx0" brushRef="#br1" timeOffset="45112.78">24303 5805 1267 0,'0'0'56'0,"0"0"12"0,0-9-55 0,-4 9-13 15,4 0 0-15,0 0 0 0,0 0 178 0,0 0 33 16,0 0 6-16,0 0 2 0,11 0-175 0,0 6-36 16,-1-3-8-16,1-3 0 0,3 0 0 0,3 7-14 15,1-4 3-15,-4 6 1 0,4-9 10 0,-1 7 0 16,1-7 0-16,0 3 0 0,3 3 0 0,0-6 0 16,-3-6 0-16,3 6 0 0,-3 0 0 0,-4 0 0 15,3-3 0-15,-3-4 0 0,-3 7 0 0,0-3 0 16,-1-3 0-16,-10 6 0 0,7 0 11 0,-7 0-3 0,0 0 0 15,7 9 0-15,-7-9-8 0,4 7 8 0,-4-7-8 16,3 9 8-16,-3 7-8 0,0-4 12 0,-7 4-12 0,7-7 12 16,-3 10 9-16,-4 0 3 0,0-3 0 0,-4-1 0 15,4 4 4-15,-4-6 2 0,-3 2 0 0,4 4 0 16,-8-10-15-16,4 10-3 0,-4-9-1 0,4 5 0 16,0 1-3-16,0-3-8 0,-4-4 12 0,4 4-4 15,0-1-8-15,4-6-9 0,-1 4 9 0,0-1-13 31,1-6-149-31,6 7-30 0,-3 5-5 0,7-15-2 0</inkml:trace>
  <inkml:trace contextRef="#ctx0" brushRef="#br2" timeOffset="64261.62">29044 7072 518 0,'0'0'23'0,"0"0"5"0,0 0-28 0,0 0 0 16,7-9 0-16,0 9 0 0,0-3 99 0,4-4 14 16,0 7 3-16,3-6 1 0,0 3-88 0,3 3-17 15,-2-6-4-15,2 6-8 0,-3-3 8 0,4-4-8 16,-4 7 0-16,0-3 0 0,0-3 12 0,4 6-4 16,-4-3 0-16,-3-3-8 0,-1 6 56 0,-3-10 5 15,0 10 1-15,0-9 0 0,4 9 30 0,-4-7 5 16,0 4 2-16,4-3 0 0,-1 3-24 0,1-3-5 15,-4 3-1-15,0-4 0 0,-7 7-7 0,0 0-2 16,0 0 0-16,0 0 0 0,0 0-3 0,0 0-1 0,0 0 0 16,0 0 0-16,0 0-19 0,0 0-4 0,0 0-1 0,0 0 0 15,-7 0-12-15,0-3-4 0,-4-3 0 0,4 6 0 16,0 0 0-16,-4 0-1 0,4 0 0 0,-3-3 0 16,-1 3 8-16,-3-7 1 0,0 7 1 0,0 7 0 15,0-4 7-15,-4-3 2 0,-3 0 0 0,0 0 0 16,3 9 1-16,1-9 0 0,-5 10 0 0,5-4 0 15,-4-6-5-15,-1 3-1 0,5 6 0 0,-4-9 0 16,-4 7-10-16,0-7-3 0,1 0 0 0,-8 0 0 16,0 3-5-16,0-3-2 0,-3 0 0 0,3 0 0 15,-7 6-9-15,4-6 0 0,0-6 0 0,0 6 8 16,3 6-8-16,4-6 0 0,-4-6 9 0,4 6-9 16,-4-3 11-16,0 3-3 0,-3 0 0 0,0 0 0 15,-8-7-8-15,1 7 8 0,0 0-8 0,-4 7 8 0,-4-7 0 16,5 3-8-16,2 3 12 0,4-6-4 15,4 6-8-15,-4-12-12 0,-3 6 2 0,3 0 1 16,-7 0 19-16,-3 0 4 0,3-6 1 0,-3 6 0 0,3 0-15 16,3 0 0-16,5 0 0 0,-1-3 0 0,4 3 8 0,-1 0-8 15,1-7 0-15,-4 7 0 0,0 0 17 0,1-3-2 16,-5 3-1-16,4 0 0 0,1 0-14 0,-1 3 0 16,0-3 0-16,0 7 0 0,0-7 0 0,4 3 0 15,3 3 0-15,1-6 0 0,-1 6 0 0,4-2 0 16,-4-4 0-16,0 0 0 0,0 0 0 0,1 6 0 15,-1-6 0-15,0 3 0 0,-3-3 0 0,0 0 0 16,-1 6 0-16,5-3 0 0,2-3 0 0,1 7 9 16,0-7-9-16,3 3 8 0,1-3-8 0,-1 6 0 15,0-6 0-15,4 0 0 0,0 0 0 0,0 0 0 0,-4 0 0 16,4 0 0-16,-4 3 0 0,4 3 0 0,-4-6 0 16,4 0 0-16,-4 7 0 0,4-7 0 0,-3 0 0 15,-1 0 0-15,-3 3 0 0,-1-3 0 0,1 0 0 0,3 6 0 16,1-6 0-16,3 0 0 0,-1 0 0 15,1-6 0-15,7 6 0 0,-3 0 0 0,-5 0 9 0,5 0-9 16,3 0 0-16,-1-3 8 0,1-4-8 0,0 7 0 16,0 0 0-16,4 0 0 0,-5 0 0 0,5 0 0 15,-1 0 0-15,1 0 0 0,-1 0 0 0,1 0 8 16,-1 0-8-16,0 0 0 0,1 0 0 0,-1 0 0 16,4-6 0-16,-3 6 0 0,3 0 0 0,-1 0 0 15,1-3 0-15,-3 3 0 0,3 0 0 0,3-6 0 16,1 6 8-16,-4-3-8 0,3-4 8 0,4-2-8 15,0 6 9-15,4-7-9 0,-4-2 12 0,0 2-12 0,7 1 10 16,0-3-10-16,3-4 8 0,8-3-8 0,-4 10 0 16,7-7 0-16,0 3 0 0,1-2 0 0,2 5 0 0,-3 1 0 15,4 0 0-15,-4-1 0 0,0-6 0 0,1 10 0 16,-1-3 0-16,-4 6 0 0,-2-4-8 0,-5 4 8 16,1 3-10-16,-1-6 10 0,-3 6-9 0,-3 0 9 15,-4 0-8-15,0 0 8 0,0 0-11 0,0 0 11 16,0 0-13-16,-7 0 5 0,0 9 0 0,-4 1 0 15,-3-1 0-15,0 4 0 0,-7-4 8 0,3 4-13 16,-7-4 5-16,4 7 8 0,-3 3-10 0,-5-4 10 16,1 4 0-16,0 0-9 0,7 0 9 0,-4-1 0 15,7-2 0-15,1 3 0 0,3 0 0 0,0 3 0 16,3-3 0-16,0-1 0 0,8 1 0 0,-1 0 8 0,11 0-8 0,-3-3 8 16,7 9-8-16,-1-7 8 0,11 1-8 0,0 0 8 15,4-3-8-15,3-4 8 0,1 10-8 0,2-9 8 16,5 2-20-16,2-5-4 0,1-1-1 0,4 1 0 31,6-1-66-31,0-3-13 0,-3-3-2 0,0 7-765 0,3-10-153 0</inkml:trace>
  <inkml:trace contextRef="#ctx0" brushRef="#br2" timeOffset="65651.88">30960 6599 1602 0,'0'0'71'0,"0"0"14"0,7-10-68 0,-4 10-17 15,4-6 0-15,0 3 0 0,-7 3 82 0,8-6 13 16,-5 3 2-16,1-4 1 0,3 4 6 0,-7 3 2 16,-4-6 0-16,4-4 0 0,4 7-26 0,-8-3-4 0,1-3-2 15,-1 2 0-15,1 4-14 0,-1-3-4 16,0-3 0-16,-3 5 0 0,-3-2-20 0,-1-3-5 0,4 9-1 16,-3-3 0-16,-4-4-19 0,-1 7-11 0,1 7 12 0,-7-4-12 15,3 6 0-15,-6-3 0 0,3 4-12 16,-4 2 3-16,4-5 9 0,3 11 0 15,-3-8-9-15,7 9 9 0,-4-4 0 0,4 1-11 0,0-3 11 16,0 5-8-16,3-2 8 0,1 3 0 0,3 0 0 0,0-4 0 16,0 4-12-16,3 0-1 0,0-3 0 0,1-1 0 15,3 4 36-15,0 0 7 0,0-3 2 0,0-4 0 16,7 4-32-16,-3-7 0 0,3 1 0 0,-4-1 0 16,4 1 0-16,0-1-15 0,4-9 2 0,-1 6 0 15,1-3 21-15,0-3 4 0,-4-3 0 0,3-3 1 0,1 3-4 16,3-3-1-16,-4-4 0 0,1 1 0 15,0 2 6-15,3-5 1 0,-4-4 0 0,4-3 0 16,-3 4 1-16,3-4 1 0,-3 0 0 0,3 3 0 16,3-12-5-16,-2 9 0 0,-5-6-1 0,4 7 0 0,-3-11-11 15,-1 4 8-15,-2-3-8 0,-1 0 8 0,3-4-8 0,1 4 12 16,-4 0-12-16,0 0 12 0,-4-4-12 16,4 4 0-16,-3 0-10 0,-1 3 10 0,1-3-12 0,0 3 3 15,-1 3 1-15,-3 0 0 0,0 0-1 16,0 0 0-16,0 3 0 0,0 6 0 0,-3-2-3 0,3-1-1 15,-4 3 0-15,4-2 0 16,-4 2-20-16,4-2-4 0,-3 8-1 0,-1-5 0 16,1 2-107-16,-1 4-22 0,1-3-4 0,3 9-948 0</inkml:trace>
  <inkml:trace contextRef="#ctx0" brushRef="#br2" timeOffset="66150.81">31341 6019 2026 0,'0'0'90'0,"0"0"18"0,-4 0-86 0,4 0-22 0,-7-3 0 0,7 3 0 0,0 0 0 0,0 0 0 16,-3 3-10-16,-1 6 10 0,4 0 0 0,0 1 16 15,0 6-2-15,4-1 0 0,-4-2 1 0,0 2 0 16,3 4 0-16,1 0 0 0,-1 0 13 0,-3 0 4 16,4 6 0-16,-1 0 0 0,1 3-7 0,-1 0-1 15,4-3 0-15,-3 1 0 0,-1 2 6 0,5 0 1 16,-5-3 0-16,1 0 0 0,-1-3 9 0,1 3 1 15,-4-6 1-15,3 6 0 0,-3-6-8 0,0 6-2 16,4-6 0-16,-4 0 0 0,3-1-13 0,-3 4-3 16,4-3-1-16,-4-6 0 0,0 2-7 0,-4 4 0 15,4-3-8-15,0-4 12 0,0 4-3 0,-3-6-1 16,-1-1 0-16,-3 7 0 0,0-7 0 0,-4-6 0 16,1 10 0-16,3-10 0 0,-7 6 21 0,0-2 4 15,-4-4 1-15,0-3 0 0,1 6-34 0,-1-3 0 16,0-3 0-16,-3 0 0 0,4 0 13 0,-5 0-4 15,5 0-1-15,-1 0 0 16,4 0-38-16,-4 0-8 0,1 0-2 0,6 0 0 16,1 0-137-16,-1 0-28 0,0 0-6 0,11 0-1 0</inkml:trace>
  <inkml:trace contextRef="#ctx0" brushRef="#br2" timeOffset="66512.09">30240 7226 2084 0,'-10'0'92'0,"10"0"20"0,-4 6-90 0,-3 4-22 15,3-10 0-15,4 0 0 0,-7 6 52 0,7-6 5 16,0 0 2-16,0 0 0 0,0 0 46 0,0 0 10 16,0 0 1-16,11 3 1 0,3-6-59 0,0-3-12 15,7 6-2-15,4 0-1 0,3-10 10 0,4 10 3 16,0-9 0-16,3 3 0 0,7 2-22 0,4-2-4 16,4-3-1-16,-1-1 0 0,4 1-20 0,3 0-9 0,4-1 8 15,4 1-8-15,3 2 0 0,-7-2 0 0,-4 0 0 16,-3-1 0-16,0 4 0 0,0-3 0 0,-4-1-10 15,1 10 10 1,-1-9-100-16,-3 9-15 0,-4-3-2 0,-3 3-752 0,-4 0-151 16</inkml:trace>
  <inkml:trace contextRef="#ctx0" brushRef="#br2" timeOffset="67164.34">30893 7759 2250 0,'0'0'100'0,"0"-3"20"0,0-10-96 0,3 10-24 16,1-6 0-16,-1-1 0 0,1 1 28 0,-1-7 0 0,-3 7 1 0,0 0 0 16,4-7 17-16,-4 6 3 0,-4 1 1 0,4-7 0 15,-3 7-31-15,-4 0-7 0,0-1 0 0,0 1-1 16,-7 6 13-16,3-4 2 0,0-2 1 15,-3 9 0-15,-3 0-6 0,-1 9-1 0,-3-9 0 0,0 10 0 16,0-1-20-16,-4 1 9 0,4-1-9 0,-4 7 0 16,4-7 0-16,0 10 0 0,-4-3 0 0,4 2 0 15,0 1-11-15,-1 6 11 0,1 0-12 0,4-3 12 16,3 3 0-16,-1 0 0 0,8-3 12 0,-3 3-3 16,6 1-9-16,1-1 0 0,6-3 0 0,1-4 0 15,6 7 0-15,1-6 0 0,3-3 0 0,4 3 0 16,3-4 0-16,0-2 0 0,0-7 10 0,4 4-10 15,-4-4 13-15,4-3-4 0,-4-3-1 0,7-3 0 16,0-3 3-16,1-1 0 0,-1-2 0 0,0 0 0 16,0-1 7-16,-3-2 2 0,-4-10 0 0,0 9 0 15,-7-12-3-15,4 6 0 0,0-6 0 0,-4-3 0 0,0 0-8 16,-4-7-1-16,-2 7-8 0,-1-6 12 0,-4-1-21 16,1 1-5-16,-8 5-1 0,4-5 0 15,-7-4 15-15,0 10 0 0,-4-7 0 0,1 7 10 16,-1-3-34-16,1 9-6 0,-8-3-2 15,0 6 0-15,-3 0 17 0,4-6 3 0,2 9 1 0,1-2 0 0,0 2-9 0,4 3-1 16,3-2-1-16,-4 5 0 16,8-2-106-16,-5-1-22 0,5 4-4 0,3 6-1 15,0-7-82-15,0 1-17 0</inkml:trace>
  <inkml:trace contextRef="#ctx0" brushRef="#br2" timeOffset="67472.67">31143 7605 2235 0,'0'0'99'0,"0"0"21"0,0 0-96 0,0 0-24 0,7 13 0 0,0-7 0 15,0 4 11-15,0-1-3 0,4 0 0 0,-4 1 0 16,4-1 29-16,-1 7 6 0,1 0 1 0,3-4 0 16,0-2-3-16,0 5 0 0,0 4 0 0,0-3 0 15,1-4-3-15,-1 4-1 0,3 0 0 0,-3-4 0 16,0 7-20-16,4-3-4 0,-4 2-1 0,-3-8 0 0,3 6-12 0,-7-1 0 16,4-2 0-16,-1 2 0 15,-3-2-104-15,-3-7-21 0,6 10-4 0,-6-7-606 16,3 1-121-16</inkml:trace>
  <inkml:trace contextRef="#ctx0" brushRef="#br2" timeOffset="67703.87">31704 7449 2419 0,'0'0'107'0,"-7"6"22"0,0 3-103 0,-4 10-26 0,1 0 0 0,-4 6 0 15,3 3 118-15,-3 13 18 0,-4-3 4 0,1 6 1 16,-1 3-83-16,-3 6-17 0,0 0-3 0,0 0-1 16,-4 7-14-16,4-4-3 0,-7-2-1 0,3 5 0 15,0-2-2-15,0-4 0 0,1 0 0 16,3-6 0-16,-1 4-17 0,5-4 10 0,-1 3-10 0,1-6 8 31,6-7-136-31,-3 1-27 0</inkml:trace>
  <inkml:trace contextRef="#ctx0" brushRef="#br2" timeOffset="79387.23">7045 12112 1980 0,'0'0'88'0,"-7"-7"17"0,-4 7-84 0,1 7-21 0,-1-4 0 0,1-3 0 16,3 9 21-16,-4-9 0 0,4 9 0 0,0-2 0 15,0-7-21-15,0 9 0 0,0-9 0 0,0 6 0 16,0-2 0-16,0-4 0 0,3 0 0 0,-3 0 0 16,0 0 8-16,0 0-8 0,0 0 10 0,0-4-10 15,-4-2 12-15,1 6-3 0,-1-6-1 0,-3 6 0 16,0-3 36-16,-4 3 8 0,-3-7 0 0,3 7 1 15,-3-3 4-15,0-3 1 0,0 6 0 0,-4 0 0 16,0 0-15-16,1 0-3 0,-1 0-1 0,4 6 0 16,-11-6-23-16,4 3-4 0,3-3 0 0,0 0-1 15,-6 0-1-15,3 0 0 0,-1 0 0 0,-2 7 0 16,-1-7-10-16,-3 0 8 0,-4 3-8 0,3 3 8 0,1-6-8 16,-4 6 0-16,4-2 0 0,-7 5 0 0,3-9 8 15,0 6 0-15,0-3 0 0,4 4 0 0,0-4-8 16,-8 3 0-16,8-6-10 0,-4 0 10 0,1 3 0 15,-1 3 8-15,3-2 1 0,-6 2 0 0,0 3 1 0,7-2 0 16,-8-4 0-16,8 6 0 0,0 1-10 0,-1-4 0 16,5-6 9-16,-12 9-9 0,1-9 0 0,0 10 8 15,3-10-8-15,-7 9 0 0,7-9 0 0,4 9 9 16,-11-2-9-16,7-4 0 0,4 3 8 0,0-3-8 16,3 3 0-16,0-6 0 0,0 7 0 0,4-4 0 15,-4-3 0-15,4-3 0 0,-7 3 0 0,3-7 8 16,4 7 1-16,-7 0 0 0,3-6-1 0,4 3-8 0,3-3 12 15,0 6-4-15,1 0 5 0,-5-3 1 0,12-4 0 16,-8 7 0-16,4-3 0 0,7-3 0 0,-7 6 0 16,6 0 0-16,1 0 0 0,-3-3 0 0,3-3 0 0,3 6 0 15,0 0-6-15,4-4 0 0,-3-2-8 0,-4 6 12 16,7-6 1-16,3 3 0 0,-3 3 0 0,4 0 0 16,-5-6-3-16,8 6-1 0,0 0 0 0,0 0 0 15,0 0-9-15,0 0 12 0,0 0-12 0,0 0 12 16,0 0-12-16,0 0 0 0,0 0 9 0,0 0-9 15,0 0 0-15,0 0 0 0,0 0 0 0,0 0 8 16,11 6-8-16,-4-3 0 0,4 3 0 0,-4 4 0 16,0-1 0-16,3 0 0 0,-6 1 0 0,7-1 0 15,-8 7 0-15,4 0 0 0,4-4 0 0,-4 4 0 16,0 3 0-16,3-1 0 0,-6-2 0 0,6 3 0 0,-6 6 0 16,3-3 11-16,4 9-11 0,-8-2 12 0,8-1-12 0,-8 0 0 15,4 6 0-15,0 1 8 0,0 3-8 16,-7 6 0-16,4-4 0 0,3-2 0 0,-7 6 0 0,0 0 0 15,-7 0 8-15,3 3-8 0,4 0 0 0,-10-3 0 16,6 6 0-16,4-3 8 0,-7-3-8 0,4 3 0 16,-4-3 9-16,0 0-9 0,7-1 8 0,-11-5-8 15,11 6 10-15,-7 0-10 0,3-10 9 0,-3 10-9 16,0-6 8-16,0-4-8 0,4 4 10 0,3 3-10 16,-7-10 12-16,0 4-12 0,7-1 8 0,-7 1-8 15,3-7 0-15,4 6 0 0,-7-5 9 0,4-1-9 16,3-3 0-16,0 3 9 0,-8-3-1 0,8 3 0 15,0-3 0-15,-3 4 0 0,3-10-8 0,-4-1 0 16,4 4 0-16,0-3 0 0,-7-9 8 0,7 8 0 0,-3-8 0 16,3 5 0-16,0-5 0 0,0-1-8 0,0 1 12 0,0-1-4 15,0-3 4-15,0-6 1 0,0 0 0 0,0 10 0 16,0-10-13-16,-7 3 11 0,7-3-11 0,0 0 10 16,7 9-2-16,-7-2-8 0,0-7 12 0,0 9-4 15,0-9-8-15,0 9 0 0,0-9 0 0,3 10 0 16,-3-10 0-16,0 0 0 0,7 6-10 0,-7-6 10 15,0 9 0-15,0-9 0 0,0 0 0 0,4 4 0 16,-4-4 0-16,0 0 0 0,11 6 0 0,-11-6 0 16,10 3 0-16,-6-3 8 0,3 0-8 0,0 0 0 15,3 0 8-15,-3 0-8 0,0 0 0 0,4 0 0 16,0 6 8-16,-1-6-8 0,4 0 0 0,0 0 0 16,4 3 0-16,0 4 0 0,3-1 0 0,0-3 0 15,4-3 0-15,-1 9 0 0,5-9 0 0,2 10 0 16,-2-10 0-16,2 9 0 0,-2-9 0 0,2 7 0 0,-6-4 0 15,3 3 0-15,0-6 0 0,1 0 0 0,-1 6 0 16,4-6 0-16,-1-6 0 0,8 6 0 0,-4 0 0 0,1 0 0 16,3-6 8-16,6 6-8 0,-2-3 0 0,-1 3 0 15,0-7 0-15,1 7 0 0,-4-3 0 0,-1-3 0 16,5-4 0-16,3 10 0 0,-4-9 0 0,4 0 0 16,0 9 0-16,-1-10 0 0,-2 10 0 0,-1 0 0 15,-7-6 0-15,1 6 0 0,3 0 0 0,-11 0 0 16,7-3 0-16,-3 3 0 0,3 0 0 0,-3 0 0 15,3-6 0-15,7 6 0 0,-6 0 0 0,-1-4 0 0,7-2 0 16,1 6 0-16,-1 0 0 0,0 0 0 0,-6-3 0 16,6-3 0-16,0 3 0 0,-3-4 0 0,7-2 0 0,-7 3 0 15,3 3 0-15,0-4 0 0,1-2 0 0,-4 9 0 16,-1-3 8-16,1-4-8 0,-7 7 0 0,0-3 0 16,-1-3 0-16,-6 6 10 0,0-3-10 15,-4-3 8-15,0 6-8 0,0-7 0 0,-3 4 0 0,0 3 0 16,-1 0 0-16,-3-6 0 0,4 6 0 0,-11-3 0 15,11 3 0-15,-8 0 0 0,4 0 0 0,-3 0 0 16,7 0 0-16,-8 0 0 0,4 0 0 0,-3 0 0 16,-1 0 0-16,5 0 0 0,-8 0 0 0,3 0 0 15,4 0 0-15,-10 3 0 0,3-3 0 0,0 0 0 16,-7 0 0-16,0 0 0 0,7 0 0 0,-7 0 0 16,0 0 0-16,0 0 0 0,11 0 0 0,-11 0 8 0,0-3-8 15,0 3 10-15,0-6-10 0,0-4 10 0,0 1-2 16,0 6-8-16,0-4 12 0,0-2-4 0,0 0-8 0,0 2 12 15,-8-2-12-15,8-1 12 0,-7 1-12 0,7 0 8 16,0-7-8-16,0 7 8 0,-3-4-8 0,6-3 0 16,-3-3 0-16,4 4 0 0,-4 5 0 0,3-8 8 15,5-1-8-15,-8 3 8 0,3-3-8 0,-3 0 0 16,0 4 0-16,0-4 0 0,0 0 0 0,0-6 8 16,0 6-8-16,-3-6 8 0,3 3-8 0,0-3 8 15,-8-3-8-15,1-3 8 0,0 9-8 0,4-13 0 16,3 7 0-16,-7-3 0 0,3-1 0 0,-3-2 15 15,7-1-4-15,-3 7-1 0,3-7-7 0,-4 1-3 16,4-4 0-16,-3 4 0 0,3-1 0 0,0 4 0 16,-4-4 0-16,4 1 0 0,0 6 0 0,-3-7 0 0,3 7 0 0,0-6 0 15,-7 5 0-15,7-2 0 0,-8 3 0 0,5-7 0 16,-1 7 0-16,1 3 0 0,3-3 0 0,0 0 0 16,-7-1 0-16,7-2 0 0,0-7 0 0,7 10 0 15,-7-6 0-15,3-1 0 0,4 1 0 0,1 5 0 16,-1-5 0-16,-4 6 0 0,1-7 0 0,3 7 0 15,3 3 0-15,-6-3 0 0,3 3 0 0,-7 6 0 16,7-3 0-16,-4 0 0 0,1 3 0 0,-1 0 0 16,-3 0 0-16,0 4 0 0,0-4 0 0,0 0 0 15,0 3 0-15,-3 4 0 0,-1-4 0 0,1 1 0 16,-1-4 0-16,1 9 0 0,-4-9 0 0,3 10 0 16,-3 0 0-16,0-7 0 0,-3 7 0 0,3-7 0 0,-4 6 0 15,4-2 0-15,-4-4 0 0,-3 7-10 16,4-1 10-16,3 1 0 0,-4 3 0 0,4-4 0 0,0 7 0 15,0-3-8-15,7 6 8 0,0 0 0 16,-11 0-43-16,11 0-3 0,0 0-1 0,0 0-1010 16,7 9-203-16</inkml:trace>
  <inkml:trace contextRef="#ctx0" brushRef="#br1" timeOffset="98290.53">8851 12177 1900 0,'0'0'169'0,"0"0"-135"16,-10 0-34-16,3 7 0 0,-4-7 85 0,0 3 11 15,1-3 1-15,-1 0 1 0,-6 6-63 0,2-3-13 16,-2-3-2-16,-1 0-1 0,1 6-9 0,-5-6-2 0,1 4 0 0,0 2 0 16,-4-6-8-16,4 0 0 15,-7 0 9-15,3 0-9 0,-6 0 0 0,-5 0 9 16,-3-10-9-16,-3 10 0 0,0-6 0 0,-1 6 0 0,-6-3 0 0,7 3 0 16,-4 0 8-16,4 0-8 0,-1-6 0 0,1 6 0 15,-4-3 0-15,0 3 8 0,0-7-8 0,-3 7 0 16,3 0 15-16,0 0-4 0,0-3-1 0,4 3 0 15,-4 0 2-15,7-6 0 0,1 6 0 0,-1 0 0 16,3-3 8-16,1 3 1 0,3 0 1 0,4-6 0 16,-4 6 7-16,8 0 2 0,3-4 0 0,-1-2 0 15,5 6-3-15,-1 0 0 0,8 0 0 0,-1-6 0 16,0 6-14-16,8 0-3 0,-4 0-1 0,7 0 0 16,0 0-10-16,-4 6 10 0,4 4-10 0,-7-1 10 15,7-3-10-15,0 7-11 0,-3-7 3 0,3 7 0 16,0 2 8-16,0 4 0 0,0-3 0 0,-4 3 0 15,4-4 0-15,0 4 0 0,0 0 0 0,0 0 0 16,-3-4 12-16,3 4 0 0,0 0 1 0,3 0 0 16,-3 3 4-16,4 0 1 0,-1-3 0 0,4 6 0 15,-7 3 2-15,11-3 1 0,-8 3 0 0,4-3 0 0,8 3-13 0,-8-2-8 16,3 8 10-16,1-6-10 0,-4 10 11 0,3-4-11 16,-3 4 12-16,1 3-12 0,-5-4 0 0,1 7 0 15,-4-6 0-15,3 12 0 0,-6-6 8 0,3 0-8 16,0-3 0-16,0 3 0 0,0 0 10 0,0-10-10 15,0 10 8-15,0-6-8 0,-4-4 10 0,4 10-10 16,0-6 12-16,0-4-12 0,-3 1 12 0,3 2-12 16,-8-2 12-16,8-1-12 0,-3-6 0 0,-1 7 0 15,1-4 0-15,3 4 0 0,-7-1 0 0,7-6 0 16,-7 7 0-16,3-7 0 0,-3-3 0 0,0 0 0 0,0-3 0 16,4 3 0-16,-5-6 11 0,1 6-11 0,4-6 10 15,-4 0-10-15,7 3 23 0,-7-3-2 16,3-7 0-16,-3 4 0 0,0 3-21 0,4-10 0 0,-1 1 0 0,1-1 0 15,-4 0 10-15,-1 4-2 0,5-4-8 0,-4 4 12 16,0-4-12-16,3-2 8 0,-3 2-8 0,4 0 0 16,-4 1 0-16,3-1 8 0,1 1-8 0,-4-4 0 15,3 3 0-15,-3 1 0 0,3-4 0 0,1-3 0 16,3-3 0-16,0 0 0 0,0 0 8 0,3 9-8 16,-3-9 0-16,7 7 0 0,1-4 8 0,-1-3-8 15,0 6 0-15,3-6 8 0,1-6-8 0,3 6 0 16,4-3 10-16,-8-4-10 0,15 7 10 0,-8-3-10 15,8-3 12-15,0 6-4 0,0-3-8 0,3 3 12 16,-4-6-12-16,5 6 0 0,2 0 0 0,-2 0 0 0,2 0 0 16,5-7 0-16,-1 4 0 0,7 3-10 0,-3 0 10 15,7 0 0-15,-4 0 0 0,4 0 0 0,0 0 0 0,0 0 0 16,-4 0 0-16,1 0 0 0,-1 0 0 16,0 0 0-16,4-6 0 0,3 6 0 0,-6-3 0 15,3 3 0-15,3 0 8 0,0 0-8 0,-10 0 0 0,4 3 8 16,-1-3-8-16,-7-3 0 0,4 3 0 0,-4-6 0 15,4 6 0-15,-4 0 8 0,4 0-8 0,0-4 0 16,-4 4 0-16,-3-6 0 0,0 6 0 0,0 0 0 16,-4-3 0-16,0-3 0 0,0 6 0 0,-7 0 8 15,1-3-8-15,-5-4 0 0,1 7 8 0,-4 0-8 16,0-9 10-16,0 9-10 0,-7-9 13 0,4 9-3 16,-4-7-1-16,0-2 0 0,-4 6 0 0,4-13 0 0,-3 7 0 15,0-7 0-15,-1 3 2 0,-3-2 0 16,4-10 0-16,-4 6 0 0,0 0-3 0,0-6 0 0,0 6 0 0,0-9 0 15,-4 3-8-15,1 3 0 0,-1-10 9 0,4 4-9 16,0 0 18-16,-4-6-1 0,4-1 0 0,0-3 0 16,-3 4-17-16,3-1-9 0,-4-2 1 0,4-1 0 15,0-3 8-15,0 4 12 0,0 2-2 0,-3 1-1 16,3-4-9-16,0-6 0 0,-4 0 0 0,1 7 8 16,3-7-8-16,-4 6 0 0,1-12 0 0,3 3 0 15,-7 3 0-15,3 0 0 0,1 0 0 0,-1 0 0 16,4 4 0-16,-7-11 0 0,4 8 0 0,-1-5 0 15,0 5 0-15,1-1 0 0,-1-3 0 0,4 3 0 16,-3 3 0-16,3 10 0 0,-4-4 0 0,4 7 0 16,0-3 0-16,-3 2 0 0,3 4 0 0,-4 3 0 15,4-3 0-15,0 6 0 0,0-6 0 0,0 6 0 0,0 1 0 0,-3 2 0 16,3-9 0-16,-4 12 0 0,1-2 0 0,3-4 0 16,-4 9-9-16,-3-5 9 0,7 2 0 0,-7 4 0 15,0-1-8-15,4 4 8 0,-8-3 0 0,4-1 0 16,0 4 0-16,-4-3 0 0,-3 6 0 0,4-4 0 15,-5 4 0-15,-2-3 0 0,-1 6 0 0,1 6 0 16,-1-3 0-16,0-3 0 0,1 10-8 0,-1-10 8 16,-3 9 0-16,7-3 0 15,0-3-69-15,-1-3-7 0,5 7-2 0,-1-7-1401 0</inkml:trace>
  <inkml:trace contextRef="#ctx0" brushRef="#br3" timeOffset="104374.96">3231 12362 1382 0,'0'0'123'0,"0"-9"-99"16,0 3-24-16,0-4 0 0,0 1 74 0,0-1 10 16,0 1 1-16,0 0 1 0,0-1-29 0,0 1-5 15,0-1-2-15,0-2 0 0,0 3-26 0,0 5-4 0,0-2-2 0,-7-3 0 16,4 6-18-16,3-4 8 0,-7 4-8 0,3-3 0 16,1 0 8-16,-8 6-8 0,4-4 0 0,-3 4 0 15,2 0 8-15,-9 4-8 0,10 2 0 16,-14-6 0-16,7 0 18 0,-4 6-3 0,0-3-1 0,1-3 0 15,-8 0 14-15,7 0 2 0,-6 0 1 0,2 0 0 16,-2 0 13-16,-1-3 4 0,0 3 0 0,1-6 0 16,-1 6-13-16,0 0-3 0,-7 0 0 0,4 0 0 15,-3 0-17-15,2-6-4 0,-6 2-1 0,3 4 0 16,4 0-10-16,-7 0 0 0,-1 0 0 0,-6 0 0 16,3 4 0-16,1 2 8 0,2-6-8 0,-3 0 8 15,4 6-8-15,0-3 0 0,0-3 0 0,-1 7 0 16,1-4 14-16,7-3-2 0,-4 0-1 0,7 0 0 15,-6 0-3-15,2 0 0 0,-6 0 0 0,7 0 0 16,-4 0 3-16,-3 0 0 0,10 0 0 0,1 0 0 0,-12 6-11 16,8-3 0-16,-4-3 0 0,8 10 8 0,-1-4-8 15,0 3 0-15,0-3 0 0,1 4 0 0,3-7 0 16,-1 6 0-16,5 1 0 0,6-1 0 0,-10 4-10 16,7-4 10-16,0 1 0 0,3 2-9 0,1-2 9 15,-1-4 0-15,-3 9 0 0,10-2 0 0,-6 3 0 16,-1-7 0-16,1 10-9 0,10 0 9 0,-11 0 0 0,8 6 0 15,-4 0 0-15,3 3 0 0,4 0-9 0,-4 7 9 16,-3-7 0-16,4 6 0 0,3 1 0 0,0 3 0 16,-7 2 0-16,3-2 0 0,4 0 0 0,0 2 9 15,-7-2-9-15,4 9 8 0,3 3-8 0,-4-6 0 16,-6 0 0-16,10-3 8 0,-7 3-8 0,7 0 0 0,0-1 0 16,0 1 0-16,-4-6 0 0,4 6 0 0,0-7 0 15,0 7 0-15,-3 0 0 0,3-9 0 0,-8 2 0 16,8-2 0-16,0-1 0 0,-3 4 8 0,3-10-8 0,0 7 0 15,0-10 15-15,0 3-3 0,-7-3 0 0,3 0 0 16,4-3 5-16,-7 0 1 0,4-3 0 0,3 3 0 16,-4-6 2-16,-3 2 0 0,7 1 0 15,-3 6 0-15,3-6-10 0,-7 0-2 0,7 6 0 0,0-6 0 16,-4-4-8-16,4 4 0 0,0-3 0 0,0-3 0 16,4-4 0-16,-4 0 0 0,7 4 12 0,-7-1-4 15,3-5 1-15,4 2 0 0,-3 1 0 0,-4-7 0 16,3 9-9-16,4-9 0 0,-3 7 0 0,3-1 8 15,4-9-8-15,-4 6 8 0,10-2-8 0,-3-4 8 16,-3 6-8-16,3-6 0 0,7 3 0 0,-7 3 0 16,11-6 0-16,-4 3 8 0,-3 4-8 0,6-7 0 15,1 6 0-15,7-3 0 0,-4-3 0 0,4 6 0 0,7-3 0 0,3 4 0 16,-10-4 0-16,10 6 0 0,-7-2-8 0,8 2-1 16,-8-3 0-16,7-3 0 0,-3 7 9 0,-4-4 12 15,1-3-2-15,3 7-1 0,6-10-9 0,1 6 0 16,-3-3 0-16,2 3 8 0,1-6-8 0,0 3 0 15,4 4 0-15,-12-1 8 0,8-3 9 0,-11-3 2 16,4 9 0-16,0-9 0 0,3 7-30 0,-6-4-5 16,3-3-2-16,-1 0 0 0,5 0 18 0,-5 0 0 15,-2 0 11-15,3 6-11 0,-4-6 0 0,0 0 0 16,0 0 0-16,1 0 0 0,-12 0 12 0,5-6 1 16,2 6 1-16,-6 0 0 0,0-3-14 0,-1-4-16 15,8 7 3-15,-7-9 1 0,0 6 12 0,-1-3 0 16,-3-1 0-16,4 4 0 0,-11-6 20 0,7 3-2 0,-14 2-1 0,11-5 0 15,-11 3-2-15,4-4-1 0,-4 7 0 0,3-3 0 16,-10-10 12-16,7 7 2 0,0-1 1 0,-7-2 0 16,0-10-7-16,4 9-2 0,-4-12 0 0,7 7 0 15,-3-1-8-15,-1-6-3 0,4 0 0 0,-3-4 0 16,3 4-9-16,-4-6 0 0,4-1 9 0,-7 4-9 16,7-6 0-16,0 6 0 0,-7-7 0 0,0 1 8 15,0 5-8-15,0-5 11 0,0-4-11 0,0 4 12 16,-7-4-2-16,4 4 0 0,-1-1 0 0,-3-3 0 15,4 1-10-15,-8 2 0 0,-3 1 9 0,-4-1-9 16,4-2 0-16,0 2 8 0,0-9-8 0,-7 7 0 16,7-1 0-16,0-3 0 0,-7-3 0 0,10 7 8 0,0-7-8 15,1 0 0-15,6 6 0 0,4 1 0 16,-3-4-10-16,3 3 10 0,3 1-12 0,1-4 12 16,3-3-22-16,-4 6 2 0,8 1 1 0,0-4 0 15,-1 10 2-15,1-10 0 0,-8 10 0 0,8-4 0 16,-1 1-12-16,-10 5-3 0,7 4 0 0,0 0 0 15,-7-3-60-15,4 9-12 0,-8-6-2 0,4 6-735 16,-7 0-147-16</inkml:trace>
  <inkml:trace contextRef="#ctx0" brushRef="#br3" timeOffset="109085.54">23499 9070 115 0,'0'-6'10'0,"-4"2"-10"0,4-2 0 0,0-3 0 15,0 6 251-15,-4-4 48 0,4-2 9 0,0 3 3 16,0 2-175-16,-3-2-36 0,3 6-6 0,0-9-2 16,0-1-44-16,-4 7-10 0,4-3-2 0,0 6 0 15,0 0-4-15,0-9 0 0,0 9-1 0,0 0 0 16,-7-10-5-16,7 10-1 0,0 0 0 0,0 0 0 15,0 0 7-15,0 10 2 0,-3-1 0 0,-4 10 0 16,7-4-3-16,-4 4-1 0,1 10 0 0,-1-4 0 16,4 0 2-16,-3 3 1 0,-1 6 0 0,1-5 0 15,-1 8-5-15,1 4 0 0,-1-3-1 0,1 6 0 16,-1-1-8-16,0 5-2 0,1-5 0 0,3 11 0 16,-4-10-5-16,4 9 0 0,0-6-1 0,0 3 0 15,-3-6 5-15,3 3 0 0,0-3 1 0,0 3 0 16,0-3-2-16,0 6-1 0,-4-3 0 0,4-3 0 15,-3 0 6-15,3 0 2 0,-4-7 0 0,1 7 0 16,-1-6 2-16,1 6 1 0,-1-6 0 0,1 2 0 16,-1-2-10-16,1-4-3 0,3 1 0 0,0-4 0 0,0 4-4 0,0-1-8 15,3-6 11-15,-3 7-11 0,0-7 10 0,0-3-10 16,0 3 8-16,4-2-8 0,-1-1 9 0,1-7-9 16,-4 11 10-16,0-10-10 0,3 6 8 0,-3-7-8 15,0 1 0-15,0 6 0 0,0-6 9 0,0 0-9 16,-3-3 8-16,-1-1-8 0,1-2 8 0,-1-4-8 15,1 7 8-15,-1-7-8 0,-3 1 9 0,3-1-9 16,-3 1 10-16,0-1-10 0,4-3 8 0,-1 4-8 16,-3-4 0-16,4 3 0 0,-1-6 20 0,4 7-1 15,-7-4-1-15,7-6 0 0,-3 3-18 0,-1 4 0 0,1 2 0 16,-1-3 0 0,4-6-22-16,-3 10-8 0,3-10-2 0,0 3 0 0,0-3 32 0,3 9 0 15,4 1-8-15,-7-10 8 0,0 0 0 0,0 6 0 0,0-6 0 16,0 0 0-16,0 0 8 0,0 0 4 0,0 0 0 0,0 0 1 15,0 0-4-15,0 0-1 0,0 0 0 0,-7-6 0 16,0-4 10-16,0-2 2 0,-4-4 0 0,1 0 0 16,3-6-20-16,0-3 0 0,-4 0-8 0,8-3 8 15,-8 0 0-15,4-7 0 0,0 7 0 0,3-3 0 16,-3 2 0-16,0 1 0 0,4 9 0 0,-1-6 10 16,-3 6-10-16,4 1 0 0,-4 2-10 0,3-3 10 15,0 10 0-15,1-7 0 0,-1 7 0 0,1 6 0 16,-1-4 0-16,1-2 0 0,3 9 0 0,0 0 0 15,0 0 0-15,0 0 0 0,0 0 0 0,0 0 10 16,0 0-26-16,0 0-4 0,0 0-2 0,0 9 0 0,3 1 12 16,1-1 10-16,-1 0-13 0,1 1 5 0,7 6 8 15,-4-7-10-15,3 7 10 0,1-4-10 16,3-2 10-16,0 5 0 0,4 4 0 0,-1 0-8 0,4-3 8 16,-3 2 0-16,0 1 0 0,-1 3-8 0,1-3 8 15,0 0 0-15,3 0 0 0,-4-1 0 0,1 1 0 0,-4-3 0 16,0 0 0-16,-3-4-8 0,3 7 8 0,-3-10 0 15,3 7 8-15,-4-7-8 0,1 7 11 0,-1-13-3 16,-3 7 0-16,1-4 0 0,-1 0-8 0,-7-6 0 16,10 3 0-16,-3-6 0 0,0-3 0 0,0 0 0 15,4-4 11-15,-1-9-11 0,1 1 0 0,0-7 0 16,-1 3 0-16,4-10 0 16,4-5-28-16,0 2-4 0,-1-2-2 0,8 8 0 15,-4-2-43-15,0 3-9 0,0 3-2 0,-6 12-1051 0</inkml:trace>
  <inkml:trace contextRef="#ctx0" brushRef="#br3" timeOffset="110630.65">23043 12516 518 0,'0'0'46'0,"-7"-3"-37"15,7 3-9-15,-7-6 0 0,4 6 152 0,-4-10 29 16,3 10 6-16,1-6 1 0,-1 3-85 0,4-3-17 16,-3-4-3-16,3 1-1 0,0-1-9 0,0 7-1 0,0-6-1 0,0-4 0 15,-4 4-16-15,4-1-3 0,0 1-1 0,0 0 0 16,-3-7-3-16,3 7 0 0,-7-4 0 15,3-3 0-15,0 7-1 0,1-7-1 0,-4 7 0 0,3-4 0 16,-3-2-8-16,0-1-2 0,-3 7 0 0,-1-4 0 16,4-3-10-16,0 7-2 0,-4-1-1 0,1 1 0 15,-4 3-11-15,0-4-1 0,3 1-1 0,-10 9 0 16,0-9 2-16,7 9 0 0,3-4 0 0,-3 4 0 16,0 0-12-16,-4 4 0 0,0-4 9 0,1 9-9 15,-1 0 0-15,-3 1 0 0,3 5 0 0,1 4 0 16,-1-3 0-16,4 3-10 0,-4 0 10 0,1-1 0 15,3 1-9-15,3 6 9 0,-3-6 0 0,3 0-9 16,1 6 9-16,-1-6 0 0,4 6 0 0,4 0 0 16,3-6-9-16,0 9 9 0,0-3-10 0,3 0 10 15,1-3-8-15,-1-3 8 0,4 3 0 0,4-3-9 16,6-7 9-16,-2 4 0 0,-1 0 0 0,3-7 0 16,8-6 0-16,-4 3 0 0,0-6 0 0,4-6-8 15,7 6 8-15,-4-9 0 0,0-1 0 0,0 1 0 16,4-7 13-16,-4 4-1 0,8-7-1 0,-8-6 0 0,0 6 3 0,-3-6 1 15,0 0 0-15,-4 6 0 0,0-9-4 0,-3 3-1 16,-4 3 0-16,-4-3 0 0,-3 0 3 0,0-10 1 16,0 7 0-16,-3-7 0 0,-4 7 2 0,0-6 1 15,0 5 0-15,-7 1 0 0,3-6-9 0,-3 9-8 16,0-4 12-16,-3 1-12 0,-1 3 11 0,0 0-11 16,1 6 10-16,-1-6-10 0,1 6 0 0,-4 1 0 15,3-1 0-15,0 3 0 0,-3 3-19 0,4-2-3 0,-1-1-1 16,4 7 0-1,4-4-42-15,-1 4-9 0,1-1-2 0,3-2 0 16,3 9-141-16,4-4-29 0,-3-2-6 0</inkml:trace>
  <inkml:trace contextRef="#ctx0" brushRef="#br3" timeOffset="111231.24">23749 11632 1911 0,'-21'0'84'0,"14"0"19"0,-4 0-83 0,4 0-20 16,-3 0 0-16,6 0 0 0,4 0 38 0,0 0 3 16,0 0 1-16,0 0 0 0,0 0-20 0,0 0-4 15,0 0-1-15,0 0 0 0,0 0-17 0,0 0 0 16,0 0 0-16,4 9 0 0,3 7 14 0,-4-4-4 16,1 4-1-16,-1 0 0 0,4-4 11 0,-3 7 1 15,-1 6 1-15,1-6 0 0,-4 0-5 0,0 6-1 16,3-6 0-16,-3 0 0 0,0 6-2 0,4-7-1 0,-1 4 0 15,1 0 0-15,-4-3 8 0,3 6 2 0,1 3 0 0,0-2 0 16,-1 2 2-16,1-3 1 0,-1 3 0 0,1 3 0 16,3-2-14-16,-4-1-4 0,1 0 0 0,-1 3 0 15,1-2-8-15,-1-1 10 0,1-3-10 0,-1 3 10 16,-3-3-1-16,0-3 0 0,0 3 0 0,-3-6 0 16,3 6-9-16,-4-6 0 0,1 0 0 0,-1 6 0 15,1-6 0-15,-1 0 0 0,1-4 0 0,-4 1 0 16,3-4 30-16,-3-2 1 0,4-1 0 0,-1-2 0 15,-3 2-31-15,3 0 0 0,4-9 0 0,-7 7 0 16,7-7 10-16,-7 0-1 0,0 0 0 0,4-7 0 16,-8 7 3-16,8-3 0 0,-4-6 0 0,0 3 0 15,-1-4-1-15,1 1 0 0,-3-1 0 0,-1-5 0 16,1 5-2-16,-1 1 0 0,0-1 0 0,-3 1 0 0,0 3-9 16,0-4 0-16,-3 1 9 0,2 6-9 15,-2-3 0-15,3-1-15 0,-4 4 3 0,0-3 0 16,1 6-96-16,3-3-18 0,-4-4-4 0,-3 7-995 15</inkml:trace>
  <inkml:trace contextRef="#ctx0" brushRef="#br3" timeOffset="111726">22140 13015 2026 0,'-17'-10'90'0,"10"10"18"0,-4 0-86 0,0-6-22 0,4 6 0 0,0-3 0 16,0-3 17-16,0 6-1 0,0-4 0 0,7 4 0 15,0 0 25-15,0 0 5 0,0 0 1 0,0 0 0 16,0 0-35-16,11-6-12 0,-1 6 0 0,1-3 9 0,3-3 7 0,7 6 0 16,11 0 1-16,0 0 0 0,-1 0-5 15,8 0 0-15,7-3-1 0,0-4 0 0,0 7-11 0,3-6 0 16,1 3 0-16,6-3 8 0,8-4 28 15,3 7 4-15,0-6 2 0,0 2 0 0,3-2-6 0,1 0 0 16,-1-1-1-16,1 4 0 0,3 3-8 0,-3-3-2 16,3 6 0-16,-11 0 0 0,1 6-25 15,-8-3 0-15,-3-3-12 0,0 9 12 0,0-2 0 0,-4 2 0 16,1 0 12-16,-8-2-4 0,4 2-18 0,-4 1-4 16,0-1-1-16,-3 0 0 15,-3 1-24-15,-5-4-5 0,1-3 0 0,0 3-1 16,-4-2-207-16,0-4-42 0</inkml:trace>
  <inkml:trace contextRef="#ctx0" brushRef="#br3" timeOffset="112615.11">23043 13802 115 0,'0'0'10'0,"0"0"-10"0,0 0 0 0,0 0 0 16,8 0 308-16,-5-3 59 0,1-4 12 0,-1-2 2 16,1 9-249-16,-4-9-51 0,0 2-9 0,3 4-3 15,-3-6-13-15,0 2-2 0,0 4-1 0,0-3 0 16,0-3-17-16,0 5-4 0,-3-5-1 0,-1 3 0 15,1-4 8-15,-1 1 1 0,-3 0 1 0,3-1 0 16,-3 1-9-16,0-4-3 0,-3 10 0 0,-1-6 0 16,1-1-17-16,3 1-3 0,-8 3-1 0,5-4 0 15,-1 1-8-15,-3-1 8 0,-3 4-8 0,6 6 8 16,0-3 0-16,-3 3-8 0,-3 0 12 0,-1 0-4 16,4 0-8-16,-4 3 8 0,1 3-8 0,-5-3 8 15,-2 4-8-15,6 2 0 0,-3 1 0 0,0 5 0 16,-4-5 0-16,7 2 0 0,1 4-8 0,-1 0 8 0,0 2-8 15,1 1 8-15,3 0-10 0,3 0 10 0,1 6-8 0,3 0 8 16,-8-6 0-16,8 6-9 0,4-3 9 0,3-6 0 16,-4 2-9-16,8 1 9 0,-4-3-8 15,7 3 8-15,0-4-10 0,0-5 10 0,0-1-8 16,0 1 8-16,11-4 0 0,-4-3-9 0,0 3 9 0,4-6 0 16,6 0 0-16,5 0 0 0,2-6 0 0,-3 6 0 15,-3-9 0-15,3-1 0 0,8 1 0 0,-1-1 0 16,-10-5 0-16,3-4 0 0,0 3 8 0,-3 4 0 15,-1-13 0-15,-2 9 0 0,-5-6 4 0,4-3 0 16,-6 0 1-16,2-3 0 0,-3-1 4 0,-3 1 1 0,-1-3 0 16,-2 2 0-16,-5-5 2 0,1 6 1 0,-1 0 0 15,-3-7 0-15,0 10-7 0,-3-3-2 0,-1 0 0 0,1-7 0 16,-5 10-12-16,1-10 11 0,0 7-11 0,0 0 10 16,0 0-10-16,-3-4 0 0,-1 10 0 15,4-3 0 1,0 0-28-16,0 6-8 0,-4-6-2 0,4 7 0 15,0-1-106-15,4 0-20 0,-1 3-5 0,1 4-744 0</inkml:trace>
  <inkml:trace contextRef="#ctx0" brushRef="#br3" timeOffset="113423.97">23502 13579 1612 0,'0'0'144'0,"-11"0"-116"0,4 0-28 0,-3 0 0 16,3 6 134-16,0-6 21 0,0 0 4 0,7 0 1 16,0 0-108-16,-7 0-22 0,7 0-4 0,0 0-1 15,0 0-14-15,0 0-3 0,0 0-8 0,-4 10 12 16,4-1-2-16,0 1-1 0,0-1 0 0,0 0 0 16,4 7 11-16,-1 0 1 0,1 3 1 0,3-7 0 15,-4 10-2-15,4-3 0 0,0 0 0 0,0 0 0 16,-3 6-10-16,3-7-2 0,0 1-8 0,0 0 12 0,0 0-4 15,0-3 0-15,-3-1-8 0,3-2 12 0,-4-4-4 16,4 7-8-16,0-10 11 0,-3 4-11 0,3-7 12 0,0 3-12 16,0-3 12-16,0-3-12 0,-3 0 10 15,6 0-10-15,-6-3 8 0,3-3-8 0,0-4 13 0,0 1-2 16,0-1-1-16,0-5 0 0,0 2-10 16,0-9 10-16,-3 3-10 0,-1 1 10 0,4-1-10 0,-3 0 0 15,3 3 0-15,0 7 0 0,-3 0-9 0,3-1-4 16,-4 4-1-16,-3 6 0 0,4 0 14 0,3 6 0 15,-4 4 0-15,1-1 0 0,3 7 0 0,0-4 0 16,-4 4 0-16,4 3 0 0,-3-4 0 0,3-2 0 16,0-4 0-16,0 7 0 0,4 0 0 0,-4-7 0 0,0 0 0 15,3 7 0-15,1-13 26 0,0 7 5 0,-4-1 1 16,3-3 0-16,1-3-7 0,-1-3-1 0,1 0 0 0,-4 0 0 16,0 0 13-16,4 0 3 0,-4 0 0 0,0-3 0 15,3-3-15-15,-3-3-2 0,0 6-1 0,1-7 0 16,-1-6 15-16,0 7 3 0,0-10 1 0,-4-6 0 15,4 6-27-15,-3-6-6 0,-1 0 0 0,4-3-8 16,-3-7 8-16,-1 7-8 0,4-6 0 0,-3 5 0 16,0-5 0-16,3 6 0 0,-4 0-12 0,4-4 3 15,0 4-89 1,0 0-18-16,4 0-3 0,-4-7-1173 0</inkml:trace>
  <inkml:trace contextRef="#ctx0" brushRef="#br3" timeOffset="119848.42">24984 12883 864 0,'-11'0'76'0,"1"0"-60"16,-8 6-16-16,4-3 0 0,0 4 293 0,0-1 56 15,3-3 11-15,7-3 3 0,-3 9-274 0,7-9-54 16,0 0-11-16,0 0-3 0,0 0-9 0,0 0-1 15,0 0-1-15,0 0 0 0,4 0 36 0,3 7 7 16,4-4 2-16,3-3 0 0,3 0-30 0,1 6-5 16,3-6-2-16,-3 0 0 0,6 0-8 0,1 0-2 0,3 0 0 15,-3 0 0-15,3 0-19 0,1 0-4 16,-5 0-1-16,4 0 0 16,-3-6-69-16,3 6-15 0,-3-3-2 0,7-4-1 15,3 7-25-15,-3-3-6 0,0-3-1 0,-1 3 0 16,-2-3-109-16,-5 6-23 0</inkml:trace>
  <inkml:trace contextRef="#ctx0" brushRef="#br3" timeOffset="120165.88">24839 13193 2448 0,'0'0'108'0,"0"0"23"0,0 0-105 0,0 0-26 16,0 0 0-16,0 0 0 0,7 10 0 0,4-10 0 15,6 0 0-15,5 0 0 0,2 0 13 0,4-3 7 16,1-4 2-16,2-2 0 0,5 3-14 0,-1 3-8 15,0-4 10-15,-3 4-10 0,0-6 0 0,0 2 0 16,-4 7 0-16,3 0 0 16,1-3-19-16,4-3-9 0,-1 6-3 0,0 0 0 15,0 0-115-15,1-3-23 0,-1-3-5 0</inkml:trace>
  <inkml:trace contextRef="#ctx0" brushRef="#br2" timeOffset="124294.16">25820 12899 2016 0,'-18'-10'89'0,"8"4"19"0,-1 6-87 0,-3-3-21 0,3 3 0 0,1-6 0 16,-1 6 84-16,8 0 13 0,-8 0 3 0,11 0 0 15,0 0-89-15,0 0-11 0,0 0-16 0,0 0 4 16,14-4 12-16,4-2-13 0,-1 3 5 0,12-3 8 16,-1 6 12-16,11-10 9 0,3 10 3 0,11-6 0 15,3 3 9-15,1 3 3 0,6 0 0 0,-3 0 0 16,7 0-8-16,4 0-2 0,3 0 0 0,7 0 0 15,-7 0-6-15,4 0-2 0,-4 3 0 0,-7 3 0 16,0-6-18-16,0 7 10 0,4-4-10 0,-4-3 8 16,0 9-8-16,-4-3 0 0,-10-2 0 0,0 5 0 15,-7-9-113-15,-4 6-25 0,-3-6-5 16</inkml:trace>
  <inkml:trace contextRef="#ctx0" brushRef="#br2" timeOffset="125163.26">26631 13570 2070 0,'0'0'92'0,"0"-3"18"0,-7-4-88 15,0-2-22-15,4 9 0 0,-1-3 0 0,-7-4 52 0,8-2 7 0,-8 9 1 0,4-6 0 16,-3 3-13-16,-4-4-3 0,-1 4 0 0,1 3 0 16,-3-6-29-16,-1 6-7 0,4 6 0 0,-4-6-8 15,-3 3 11-15,0-3-11 0,0 10 10 0,-4-4-10 16,0 3 0-16,1 1 0 0,-4 6 0 0,-4-4 0 16,0-3 0-16,4 13 0 0,-4-3-13 0,4-6 4 15,0 12 9-15,-1-6 0 0,5-4 0 0,3 10 0 16,-1-6 0-16,1 0 0 0,7 9 0 0,4-9 0 15,2 3 0-15,8 0 0 0,0-3-9 0,8-3 9 16,2 2 0-16,8 1 8 0,-1-3 0 0,8-7 0 16,-4 7-8-16,4-7 0 0,3-6 9 0,0 7-9 0,4-10 11 15,0 0-3-15,0 0 0 0,-4-3 0 0,0-4-8 0,0-2 10 16,1-3-10-16,-1-10 10 0,-4 3 6 0,-2-3 0 16,2-3 1-16,-3 0 0 0,4-10-17 0,-7 7 10 15,-1-7-10-15,-2-2 8 0,-8 2 2 0,0-2 0 16,0-7 0-16,-4 6 0 0,-6-6-10 0,3 0 0 15,0 7 0-15,-4-4-11 0,1-3 11 0,-4 6-13 16,0 4 5-16,-1-1 8 16,-6 13-30-16,4-3 2 0,-4 0 0 0,0 13 0 15,-4-4-131-15,4 13-25 0,-4-3-6 0</inkml:trace>
  <inkml:trace contextRef="#ctx0" brushRef="#br2" timeOffset="125488.23">26864 13532 2016 0,'0'0'89'15,"0"0"19"-15,0 0-87 0,0 0-21 0,0 0 0 0,0 0 0 0,0 0 116 0,7 3 18 16,4 3 4-16,-1 4 1 0,-3-1-119 0,4 1-20 16,-1-1-12-16,1 7 1 0,0-1 11 0,-1-2 9 15,1 6-1-15,-1 3-8 0,1-3 12 0,0-1-12 16,-4 1 12-16,0 0-12 0,0 0 12 0,3 6-12 16,-3-6 12-16,-3 0-12 0,-1 2 8 0,4-2-8 15,1-6 0-15,-1 3 0 16,-4 2-76-16,4-8-23 0,0-1-4 0,4 1-592 15,-1 2-118-15</inkml:trace>
  <inkml:trace contextRef="#ctx0" brushRef="#br2" timeOffset="125732.61">27457 13407 2718 0,'-11'3'60'0,"-3"12"12"0,0 4 2 0,-4 6 2 0,-3 10-60 0,-4 2-16 0,1 10 0 0,-5 4 0 16,5-4 0-16,-4 6 0 0,-1 0 0 0,-2 1 0 16,2-1 0-16,-2 0 0 0,-8 7 0 0,7-4 0 15,0-9 0-15,1 13 0 0,2-7 0 0,-2-6 0 16,2 7-23-16,5-11-7 15,3-2-2-15,-1-9-1144 0</inkml:trace>
  <inkml:trace contextRef="#ctx0" brushRef="#br2" timeOffset="128030.72">26381 12366 2062 0,'0'0'92'0,"-7"-4"18"0,3-2-88 0,1-3-22 0,3-1 0 0,0 1 0 31,0-1-57-31,7-5-16 0,-4 5-3 0,4-2-1 0,0-4 51 0,0 1 10 0,0 5 3 0,4-2 0 16,-4-4 13-16,0 0 12 0,4 7-3 0,-1-1 0 15,-3 1 47-15,0 6 10 0,0-3 2 0,1-4 0 16,-5 10-1-16,1-9 0 0,-1 2 0 0,-3 7 0 16,0 0-3-16,0-3 0 0,0-3 0 0,0 6 0 15,-3-9-9-15,-1 9-3 0,1-10 0 0,-1 7 0 0,0-3-8 16,1 0-3-16,-1 2 0 0,1-2 0 0,-4 3-23 0,0-3-5 16,0 6-1-16,0 0 0 0,-4 0-12 0,0 6 0 15,1-3 0-15,-4 3 0 0,0 4 0 0,-4-1-13 16,4 7 4-16,-7-7 1 0,3 1 8 15,-3 5 0-15,0-2 0 0,0 3 0 0,-1-4 0 0,1 4 0 16,0 9 0-16,0-6 0 0,-4 9 0 0,4-9 0 16,3 6 8-16,1 3-8 0,-4-3 0 0,3 3 0 15,4 4 0-15,0-4-8 0,3 0 8 0,1 0 0 16,6-2 0-16,-3 2-8 0,7-3 8 0,4-6-8 16,-1-1 8-16,4-2-8 0,4-6 8 0,6-1 0 15,1 0 0-15,0 1-8 0,-1-10 8 0,4-3 0 0,4-4 0 16,3-2 0-16,1 0 0 0,-1-7 11 15,4-3-3-15,-4 0 0 0,0 0-8 0,-3-6 0 0,3 7 0 16,-7-8 0-16,0-2 28 0,0 3 3 0,1-3 1 0,2-7 0 16,-3 1-20-16,1-4-3 0,-5 1-1 0,1-7 0 15,-4 0-8-15,-3 6 0 0,-1-3 0 0,-3-2 0 16,-3 5 0-16,-4-6 0 16,-4 6 8-16,1 4-8 0,-1-4 0 0,-6-2 0 0,3 2 8 0,-1 3-8 15,-6 4 0-15,4 0 0 0,-1-1 0 0,4 7 0 16,-3-3 0-16,3 3 0 0,-4 0-12 0,4 6 12 15,0 3-38-15,0 7 0 0,3 0 0 0,1-1 0 16,-1 7 5-16,4 3 1 0,0 0 0 0,0 0 0 16,0 0-180-16,7 3-35 15,0 13-7-15</inkml:trace>
  <inkml:trace contextRef="#ctx0" brushRef="#br2" timeOffset="128630.37">27294 11390 2332 0,'-10'-6'104'0,"10"6"20"0,-7-3-99 0,7 3-25 0,-4-6 0 0,4 6 0 15,0 0 8-15,0 0-8 0,0 0 0 0,0 0 8 16,0 0-8-16,0 15 0 0,4-5 0 0,-1 9-11 16,-3-10 11-16,4 10 0 0,3-4 0 0,-4 11-8 15,1-8 18-15,3 1 4 0,4 0 1 0,-4 6 0 16,0 0 19-16,0-3 4 0,0 3 1 0,0 3 0 15,0-3-22-15,0 4-4 0,-3-4-1 0,3 3 0 16,-4-3 0-16,1 0 0 0,-1-3 0 0,1 3 0 16,-4 3 16-16,0 7 4 0,0-10 0 0,0 10 0 15,0-7-16-15,0 9-4 0,0-12 0 0,0 10 0 16,0-7 0-16,0 0 0 0,0-3 0 0,0 4 0 16,-4-4-3-16,4 0-1 0,0-6 0 0,-3-1 0 15,-1 1-8-15,1 0 0 0,-4-3 0 0,-1-7 0 16,1 10 28-16,-3-10 3 0,3 1 1 0,-4-1 0 15,4-2-32-15,-3 2 0 0,-5 0 0 0,1-9 0 0,0 10 12 16,0-10-3-16,-4 9-1 0,4-9 0 0,-3 0 6 16,3 6 1-16,-4-6 0 0,0-6 0 0,8 6 21 0,-4 0 4 15,3 0 0-15,0-3 1 0,1-3-29 0,-4 3-12 16,0-4 11-16,3 4-11 0,0-6 15 0,1-4-3 16,3 4-1-16,-4-1 0 0,-3 1-11 0,4 0 0 15,-1-7 0-15,0 7 0 0,4-4-12 0,-3-3-4 16,-4 7 0-16,0-1-1 15,-1 1-37-15,5 0-7 0,-8 2-2 0,4-2 0 16,0 9-152-16,0 0-30 0,0-3-7 0</inkml:trace>
  <inkml:trace contextRef="#ctx0" brushRef="#br1" timeOffset="132595.84">28942 12052 2116 0,'3'-9'47'0,"1"-1"9"0,-1 1 3 0,-3 9 0 0,0-7-47 0,4 4-12 0,-4 3 0 0,4-6 0 16,-4 6 20-16,0-9 3 0,0 6 0 0,0 3 0 15,-4-10-7-15,0 4 0 0,4 6-1 0,0 0 0 16,-3-10-5-16,-1 10-1 0,4 0 0 0,-7-6 0 15,4 3 12-15,-4-3 3 0,3 6 0 0,-3 0 0 16,-3 0 16-16,3 6 3 0,-8-3 1 0,-2 3 0 16,3-2-12-16,-7 2-1 0,-1 10-1 0,1-7 0 0,0 3-8 15,0 4-2-15,-4 3 0 0,0 0 0 16,-3 0-20-16,7 6 0 0,-4-7 0 0,4 8 0 16,0 2 0-16,3-3 0 0,4 0 0 0,0-3-8 15,4 3 8-15,-1-6 0 0,0 3 0 0,1-3-8 0,3-7 8 0,3 4 0 16,1 3 0-16,-1-10-8 0,1 0 8 0,3 1 0 15,3-1 0-15,1-2-8 0,-4 2 8 0,7 0 0 16,-7-9 0-16,7 0 8 0,0 7 0 0,4-7 1 16,-1 0 0-16,1-7 0 0,-1 7 2 0,4-3 0 15,4-3 0-15,0-3 0 0,-1-1-11 0,1 1 10 16,3-7-10-16,-3 7 10 0,-1-10-2 0,-3 3 0 16,1 4 0-16,-1-14 0 0,0 8 9 0,3-7 2 15,-6-4 0-15,3 1 0 0,-3-3 7 0,3-1 2 16,0-8 0-16,-3 5 0 0,-4-2-11 0,0 2-1 0,3-3-1 15,-3 4 0-15,-3-10 5 0,-4 6 2 0,3 4 0 16,1-10 0-16,-4 6-7 0,-4 4-2 0,1-1 0 0,-1-2 0 16,-3 2-5-16,-3 1 0 0,-1 12-8 0,-3-3 12 31,3 0-35-31,-3 3-7 0,4 0-2 0,-4 3 0 16,-1 6-5-16,5-2-2 0,-4-1 0 0,3 7 0 15,4-4-21-15,0 4-5 0,0-1-1 0,3 4 0 16,1 0-163-16,3 6-33 0</inkml:trace>
  <inkml:trace contextRef="#ctx0" brushRef="#br1" timeOffset="133592.84">29069 11870 2304 0,'0'0'102'0,"0"0"21"0,0 0-99 0,0 0-24 15,0 0 0-15,-7 3 0 0,3 7 11 0,4-1-3 16,0 0-8-16,0 7 12 0,4 3-12 0,-1 0-8 16,4 6 8-16,0 0-13 0,1 3 13 0,2 0 0 15,1 1 0-15,-1 2-9 0,4-3 9 0,-3-3 0 16,3 3 8-16,0-2-8 0,-3-4 0 0,3-7 9 16,-4 4-9-16,1 0 0 15,-4-4-20-15,4 1-12 0,-1-6-1 0,1-7-635 16,-4 6-126-16</inkml:trace>
  <inkml:trace contextRef="#ctx0" brushRef="#br1" timeOffset="133847.9">29672 11810 2502 0,'-14'0'111'0,"7"0"22"0,0 7-106 0,-4-4-27 0,4 6 0 0,-3 1 0 16,3 5 8-16,-4 1-8 0,0-3 8 0,1 12-8 16,-1 0 0-16,1 3 0 0,-4 7-14 0,0-4 5 15,-1 10 9-15,-2-4 11 0,-1-2-3 0,-3 9 0 16,0-7-8-16,0 7 0 0,-4-6 0 0,4-4 0 0,0 4 0 0,-1-4-11 16,-2 1 3-16,-1 3 0 15,4-7-171 1,-4-3-33-16,8 0-8 0,-5 1-384 0,5-4-76 0</inkml:trace>
  <inkml:trace contextRef="#ctx0" brushRef="#br1" timeOffset="134203.03">28219 12754 2840 0,'0'0'126'0,"0"0"26"0,0 0-122 0,0 0-30 0,0 0 0 0,0 0 0 16,0 0 0-16,10 0 8 0,1 0-8 0,3-6 0 15,7 6 8-15,4 0-8 0,3 0 11 0,7 0-11 16,1-9 9-16,9 6-9 0,1-10 0 0,14 4 9 16,7-1-9-16,4-2 8 0,7-4-8 0,-1 0 8 15,-3-3-8-15,4 7-14 0,-1-4 3 0,1 7 1 16,0-7-14-16,-4 7-4 16,-11 6 0-16,-3-4 0 0,-7-2-139 0,-3 6-28 15,-8-3-5-15</inkml:trace>
  <inkml:trace contextRef="#ctx0" brushRef="#br1" timeOffset="134966.76">29016 13472 172 0,'0'0'8'0,"0"0"1"0,0-9-9 0,0 6 0 16,0-6 0-16,-4 2 0 0,4-2 326 0,-3-1 63 16,3 4 13-16,0 6 2 0,-4-3-248 0,1-3-49 15,-1-4-11-15,4 1-1 0,-7 6 3 0,4-3 1 16,-1-4 0-16,1 7 0 0,3 3-19 0,-4-6-4 16,-3-4-1-16,0 10 0 0,0-6-36 0,0 6-7 15,-4 6-2-15,1-6 0 0,-4 3-16 0,-4 4-3 16,0 2-1-16,-3 1 0 0,-3 5-10 0,-1-2 10 15,0 2-10-15,0 4 10 0,-3 0-10 0,0 6 0 16,3-6 0-16,1 6 0 0,2 0 0 0,5-3 0 16,-4 3 0-16,7-6 0 0,-1 6 0 0,5-6 0 0,-1 0 0 15,8 0 0-15,-4-4-12 0,7 4 12 16,0-10-10-16,3 1 10 0,1 6 0 0,3-10 0 0,7-3 0 16,0-3 10-16,7 0-10 0,4-3-11 0,3-3 3 15,4-4 0-15,-4 4 8 0,4 3 16 0,0-7-4 0,-1-5-1 16,5 2-2-16,-5-3 0 0,-2-2 0 0,-1 2 0 15,-7-9 4-15,4 6 1 0,-8 0 0 0,1-6 0 16,-4 6 6-16,-3-9 0 0,-1 3 1 0,-3-3 0 16,0-7-5-16,0 1 0 0,-3-4-1 0,-4 4 0 15,0-10-15-15,-4 6 9 0,1-6-9 0,-1 7 8 16,-3-1-8-16,0-3-16 0,0 7 4 0,-3 5 1 16,3-5-29-1,-4 12-7-15,0-3-1 0,1 6 0 0,-4-6-163 0,7 16-33 16,-4-7-6-16</inkml:trace>
  <inkml:trace contextRef="#ctx0" brushRef="#br1" timeOffset="135568.87">29344 13212 2365 0,'-7'-3'52'0,"7"3"10"0,-4-6 2 0,4 6 4 0,-3-3-55 0,-1-4-13 0,4 7 0 0,0 0 0 15,0 0 40-15,0 0 4 0,0 0 2 0,0 0 0 16,0 0 5-16,0 0 1 0,-3 19 0 0,3-3 0 16,0-4-26-16,0 10-5 0,3-3-1 0,-3-6 0 15,7 9-6-15,-3-10-2 0,3 7 0 0,0-3 0 16,4-1 16-16,-1-2 4 0,1-4 0 0,-1 7 0 15,5-7-20-15,-5 1-3 0,4-1-1 0,-3 1 0 16,-1-4-8-16,5 3 0 0,-5-6 0 0,1 4 0 16,-1 2 0-16,-3 1 0 0,4-4 0 0,0-3 0 15,-4 3 0-15,0-6 0 0,-4 3 0 0,4-3 0 16,0 0 0-16,0 0 0 0,-7 0 8 0,7-9-8 16,0 6 0-16,0-3 0 0,-3-4 8 0,3-6-8 15,-3 7 8-15,-4 0-8 0,3-4 12 0,1 4-4 16,-1-4-8-16,-3 13 0 0,0 0 0 0,0 0 8 0,0 0-8 15,0 0-14-15,0 0 3 0,0 0 1 0,0 13 10 0,0-4-8 16,0 1 8-16,4-1-8 0,-1 0 8 16,1-6 0-16,3 10 0 0,0-10 0 0,0 7 0 15,0-4 0-15,4-3 0 0,-4 3-8 0,3-3 16 16,-3-3 3-16,4 0 1 0,-4 0 0 0,3 0 4 0,5 0 0 16,-8 0 1-16,3-3 0 0,1-3 12 0,-1 6 3 15,5-3 0-15,-5-3 0 0,1-4 0 0,-1 7 1 16,1-3 0-16,-1-4 0 0,-3 1-8 0,4 0-1 15,0-7-1-15,-1 6 0 0,-3-5-11 0,4-4-1 16,-1 0-1-16,1-6 0 0,3-3-10 0,-3 3 0 16,-1-3 0-16,4-7 0 0,-3 7 0 0,3-7 0 15,0-2-12-15,0 2 12 0,0 7-22 0,-3-7 3 0,0 7 1 16,-1 3 0 0,-3-3-114-16,4 3-22 0,-4 3-5 0,-4 0-1164 0</inkml:trace>
  <inkml:trace contextRef="#ctx1" brushRef="#br2">16302 16075 0,'-127'110'0,"127"-110"16,0 0-1,0 0 1</inkml:trace>
  <inkml:trace contextRef="#ctx0" brushRef="#br2" timeOffset="156241.25">17590 8145 345 0,'-4'-10'31'0,"0"7"-31"15,1-6 0-15,3 3 0 0,-4-4 305 0,1 1 55 16,-1-1 12-16,8 4 1 0,-1 3-305 0,1-3-60 16,-1 2-8-16,5-2-12 0,2 3-4 0,-10 3 0 15,0 0-1-15,7-6 0 0,-7 6 17 0,0 0-10 16,0 0 10-16,0 0-8 0,0 0 8 0,0 0-10 16,0 0 10-16,0 0-10 0,-3 9 35 0,-4-9 7 15,0 6 2-15,-8-2 0 0,1-4 29 0,0 9 5 16,-3-9 2-16,-5 6 0 0,5-6-6 0,-4 0 0 0,-4 3-1 15,0 4 0-15,0-7-19 0,-3 6-4 0,-3-3-1 16,2-3 0-16,1 10-18 0,0-10-3 0,-4 6-1 0,4-3 0 16,-7 3-9-16,-1-3-8 0,-2-3 12 0,-1 7-12 15,0-4 28-15,-3 3-2 0,-1 0 0 0,4-3 0 16,1 7-26-16,-5-4 0 0,4-3 0 0,4 7 0 16,-4-10 12-16,-6 9-4 0,-5-3 0 0,-3-6 0 15,0 10-8-15,-3-4 0 0,-8-3 0 0,4 7 0 16,0-4 0-16,0-3 0 0,0 3 0 0,-3-6 0 15,-8 3 0-15,4-3 0 0,4 0 0 0,3 0 0 16,3 0 0-16,8 7 0 0,0-14 12 0,3 7-4 16,7 0 8-16,-7 0 2 0,4 0 0 0,0 0 0 15,6 7-7-15,-3-7-2 0,1 3 0 0,-1-3 0 16,0 6-9-16,4-6 8 0,-1 9-8 0,1-9 8 16,3 10-8-16,1-4 0 0,-5-3 0 0,5 7 0 15,-1-4 0-15,-3-3-17 0,3 3 4 0,0-3 1 0,0 4 12 16,4-1 16-16,3-3-3 0,1-3-1 0,3 0-12 0,3 6 11 15,0-2-11-15,4-4 10 0,0 0 6 0,4 0 0 16,-5-4 1-16,5 4 0 0,3 0 1 0,-4 0 0 16,4-6 0-16,0 6 0 0,-4 0-5 0,4-3-1 15,0-3 0-15,0 6 0 0,0 0-12 0,-3 0 0 16,3 0 0-16,0-7 0 0,-4 4 19 0,4 3 1 16,0-6 0-16,0 6 0 0,3-9-7 0,1 9-1 15,-1-3 0-15,1-4 0 0,-1-2-3 0,1 6-1 16,3-7 0-16,0 4 0 0,0-3 4 0,3-1 0 15,1 1 0-15,-4-1 0 0,3-5-12 0,1 5 0 16,-1 1 0-16,1 0 0 0,-1-1 0 0,1-6 8 16,-1 7-8-16,1 0 0 0,-1-1 9 0,-3-5-9 15,4 5 10-15,-4 1-10 0,0-1 0 0,4 4 0 0,-4-3 0 16,0-1 0-16,0 1 0 0,0-1-8 0,3 1 8 16,-3 3 0-16,-3-4 0 0,3 7 0 0,0-3 0 0,0 3 0 15,0 3-8-15,0 0 8 0,0-7 0 0,0 7 0 16,0 0-8-16,-4-3 8 0,4-3 0 0,0 6 0 15,0 0 0-15,0 0 0 0,0-3 0 0,0 3 0 16,0-6 0-16,0 6 0 0,0-10 0 0,0 10 0 16,0 0 0-16,0 0 0 0,0 0 0 0,0 0 0 15,0 0 0-15,-4 0-8 0,4-6 8 0,0 6 0 16,0 0 0-16,0 0-8 0,0 0 8 0,0 0 0 16,-7 0 0-16,4 6-8 0,-4-6 8 0,0 0 0 15,0 3 0-15,3 4 8 0,-3-7-8 0,0 6 12 0,4-3-12 16,-8-3 0-16,7 0-9 0,-3 6 9 0,0-3 0 0,0-3-9 15,7 0 9-15,-3 7 0 0,-4-4 0 0,7-3 0 16,-7 0 0-16,0 6 0 0,0-3 0 16,-1 4 0-16,5-4 0 0,-4 3-8 0,-4 3 8 0,1 1 0 15,-4-1 0-15,-1 1 0 0,1-1-8 0,-7 7 8 16,4-1-8-16,-5-2 8 0,5-4 0 0,-4 7 0 16,3-7 0-16,0 7 0 0,1-3 0 0,3-4 0 15,-1 0 0-15,1 7 0 0,4-10 0 0,3-2 0 16,-4 5 0-16,8 0 0 0,-4-2 0 0,3-4 0 15,0 3 0-15,4-6 0 0,0 0 0 0,-3 6 0 16,3-6 0-16,-4 3 0 0,4 7 0 0,4-4 0 0,-1 4 0 16,-3-10 8-16,4 3-8 0,0 6 0 0,3-3 0 0,-7-6 0 15,0 0 0-15,3 0 0 0,-3 0 0 0,7 10 0 16,-7-10 0-16,7 6 9 0,0-3-9 0,4 3 0 16,-4-2 8-16,4-4-8 0,-4 0 0 15,0 6 0-15,0-6 12 0,3 0-12 0,1 0 12 0,-1 0-12 16,1 0 9-16,3 0-9 0,-3 0 0 0,-1 0 9 15,4 0-9-15,-3 0 0 0,3 0 0 0,0 0 0 16,-3 0 8-16,-1 3-8 0,4-3 8 0,-3 0-8 16,0 0 0-16,-4 6 8 0,3-3-8 0,-3-3 0 15,4 7 0-15,-4-7 8 0,-7 0-8 0,7 9 0 16,4-3 0-16,-4 4 0 0,0-7 0 0,-4 6 0 16,4 1 0-16,0-4 0 0,0 3 0 0,0 1 0 15,1-1 0-15,-1 1 0 0,0-4 0 0,3 3 0 0,-3 1 0 16,7-1 0-16,-3 0 0 0,3 1 0 0,-3-1 0 15,6 1 10-15,-3 5-10 0,1-5 10 0,2-1-10 0,1 7 0 16,-4-7 0-16,4 1 8 0,-1-1-8 0,1 1 10 16,-4-1-10-16,4 7 10 0,-4-13-10 0,0 6 0 15,0 1 9-15,0-4-9 0,-3 3 0 0,3 1 9 16,-4-1-9-16,4-3 0 0,-7-3 8 0,4 4-8 16,0-7 0-16,-1 9 0 0,-3-9 14 0,0 6-4 15,0-2-1-15,-7-4 0 0,0 0-27 0,7 6-6 16,-7-6 0-16,8 3-1 15,-5 6-138-15,-3-2-27 0,-3-4-6 0</inkml:trace>
  <inkml:trace contextRef="#ctx0" brushRef="#br2" timeOffset="158074.56">11628 7555 633 0,'0'0'56'0,"0"0"-44"0,-4 0-12 0,4 0 0 16,0 0 102-16,0 0 18 0,0 0 4 0,0 0 1 16,0 0-114-16,0 0-23 0,0 0-5 0,0 0-1 15,0 0 44-15,4-3 9 0,-4 3 1 0,3-9 1 16,-3 2 17-16,0 7 3 0,4-3 1 0,-1-3 0 15,1-3-3-15,-1 2-1 0,-3 4 0 0,4-3 0 16,-4 6-4-16,3-10-1 0,-6 7 0 0,3 3 0 16,7-6-9-16,-7-3-1 0,0-1-1 0,-4 10 0 15,4 0-8-15,-3-9-2 0,-1 9 0 0,1-6 0 16,-4 2-7-16,3-2-1 0,4 6-1 0,0 0 0 16,-7-3-9-16,4-3-2 0,-1 3 0 0,0-4 0 15,-3 7 8-15,0-3 0 0,4-3 1 0,3 6 0 16,0 0-7-16,-7-3-2 0,0-3 0 0,0 6 0 15,7 0 16-15,0 0 2 0,-4-7 1 0,-3 4 0 0,0 3-27 0,0 0 0 16,0 0 8-16,-4 0-8 0,-6 0 8 16,6 0 0-16,11 0 0 0,-7 0 0 0,-7 3-8 0,0 4 0 15,7-1 0-15,-4-3 0 0,-6 6 0 0,2 1 0 16,-2-1 0-16,-1 1 0 0,8-1 0 0,-5 7 0 16,1-7 0-16,0 0 0 0,0 1 0 0,0-1 0 15,0 4 0-15,3-4 0 0,-3 1 12 0,7-1 0 16,0-6 0-16,0 3 0 0,0 4 0 0,3-7 1 15,1 3 0-15,-1 4 0 0,4-1-13 0,-3-3 0 16,-1 4 0-16,4-1 0 0,4 1 0 0,-4 5-8 16,-4-2 8-16,1 3 0 0,3 2 0 0,0 1 0 15,0 0 0-15,0 3 0 0,0 0 0 0,7-3 0 16,-4 6 0-16,4-6 0 0,-3-4 0 0,3 1 8 16,4-4-8-16,-1 4 0 0,-3-6 10 0,4-1-1 0,-1 0 0 15,8 1 0-15,0-10 17 0,-4 6 3 0,-4-12 1 0,5 6 0 16,9 0-6-16,-6-3-2 0,-8-4 0 0,5-2 0 15,2 3-1-15,4-4 0 0,-7 1 0 0,1-1 0 16,-5-8 0-16,4 2 0 0,4 3 0 0,0-2 0 16,-4-4-7-16,0 3-2 0,0-3 0 0,4 1 0 15,-8 2 0-15,1-3-1 0,3 0 0 0,-4 4 0 16,1-4-11-16,0 0 0 0,-4 0 0 0,-4 4 0 16,1-4 31-16,-1 0 1 0,-3-6 0 0,4 6 0 15,-8-6-32-15,4 3 0 0,0-3 0 0,-3 0 0 16,-4 3 0-16,3-3 0 0,-3-3 0 0,0-4 0 15,0 10 0-15,-4-9 0 0,4 9 0 0,-3-3 0 0,-1 0 0 16,-3-3 0-16,3 2 0 0,1 4 0 0,3 1 0 16,0-8 0-16,-11 10-13 0,4-6 4 15,3 7-15-15,1 2-4 0,-4-3 0 16,3 10 0-16,1-1-74 0,2 1-15 0,-2 9-3 0,-4 0-1 16,-7 0-75-16,6 9-16 0</inkml:trace>
  <inkml:trace contextRef="#ctx0" brushRef="#br2" timeOffset="158783.43">12199 7063 345 0,'-3'-16'15'0,"-1"13"4"0,0-3-19 0,4 6 0 16,0-3 0-16,0 3 0 0,0 0 256 0,0 0 48 15,-3-7 10-15,3 7 2 0,0 0-237 0,0 0-47 16,0 0-10-16,0 0-2 0,0 0 12 0,0 0 3 16,0 0 0-16,0 0 0 0,0 0 21 0,3 10 5 15,1-1 1-15,-4 4 0 0,4-1-22 0,-4-2-5 16,3-1-1-16,4 1 0 0,-3-4-11 0,-1 9-3 15,4-5 0-15,-3 2 0 0,6-2-1 0,-6 6-1 16,3-7 0-16,4 7 0 0,-4 2 6 0,3-5 2 16,-3 9 0-16,4-3 0 0,-4 0-26 0,3-1 8 15,1 7-8-15,0 1 0 0,-1-5 10 0,-3 5-10 16,0-1 12-16,0 3-12 0,0-3 16 0,-3-3-3 16,-1 3-1-16,1 0 0 0,3-6 0 0,-7 0-1 0,4 0 0 15,-1-4 0-15,-3 4 11 0,0 0 2 0,4-3 1 0,-4-7 0 16,0 10-4-16,0-10-1 0,0 7 0 0,0-7 0 15,-4 1-9-15,4-1-3 0,-3 0 0 0,-1 1 0 16,1-4-8-16,-1 4 8 0,0-1-8 0,1 0 8 16,-4 1 0-16,0-1 0 0,3 1 0 0,-3-1 0 15,0-3-8-15,0 4 0 0,-3-4 0 0,2-3 0 16,-2 6 0-16,-1-9 0 0,4 7 0 0,-3-7 0 16,-1 0 11-16,1 0 0 0,-1 0 0 0,0 0 0 15,-3-7 8-15,0 7 1 0,4-9 1 0,-8 6 0 16,4-10-21-16,0 4 0 0,0 0 0 0,-1-1 0 15,5 1-21-15,-1 6-9 16,1-7-2-16,3 4 0 0,-4-3-36 0,0 2-8 16,1 7-2-16,-1 0 0 0,1 0-131 0,-1 0-27 15,-3 7-4-15,0-7-550 0</inkml:trace>
  <inkml:trace contextRef="#ctx0" brushRef="#br2" timeOffset="159245.44">10971 8374 1915 0,'-31'-16'84'0,"24"13"19"0,0-3-83 0,-1 6-20 0,-6 0 0 0,4 0 0 16,-1 0 29-16,4 0 2 0,0 0 0 0,0 0 0 15,0 0-19-15,7 0-3 0,0 0-1 0,0 0 0 16,0 0 7-16,11-4 1 0,6-2 0 0,1 3 0 15,-4-3 25-15,11-4 6 0,10 4 1 0,11-3 0 16,0 6-11-16,3-7-1 0,-7 1-1 0,11-1 0 16,14-5-5-16,0-1-1 0,-3 7 0 0,6-10 0 15,1 3-5-15,3 7 0 0,0-10-1 0,-3 6 0 0,6-9-9 16,-3 10-2-16,0-4 0 0,-7 7 0 0,1-1-12 16,-9 4 9-16,-6-3-9 0,0-1 8 0,-3 1-8 15,-1 6 0-15,-3-4 0 0,-4 4 0 16,-6-3-28-16,-1 6 0 0,-3 0-1 15,-1 0 0-15,-6 6-103 0,-4-3-20 0,-3 4-4 0,-1-4-818 16</inkml:trace>
  <inkml:trace contextRef="#ctx0" brushRef="#br2" timeOffset="160102.37">11797 9142 748 0,'3'-16'67'0,"1"7"-54"16,-4-1-13-16,3-2 0 0,1-4 132 0,-4 7 24 0,0-7 5 0,0 7 1 31,0-1-162-31,0 1-32 0,-4-1-6 0,4 1-2 0,-3 3 31 0,-1-4 9 0,-3 1 0 0,4 6 0 16,-1-3 16-16,-3-4 11 0,4 4 1 0,-4 3 1 15,3-3 49-15,1 2 10 0,-4-2 1 0,3 3 1 16,-3-3-17-16,0 6-3 0,0 0-1 0,-4 0 0 16,1 0-33-16,3 0-8 0,-7 0 0 0,-1 6-1 15,-2-3-7-15,-4-3 0 0,7 10-1 0,-8-4 0 16,-2 3-19-16,2 1 0 0,1-1 0 0,4 7 0 16,3-4 0-16,-8 4 13 0,1 9-1 0,4-6 0 15,6 6 4-15,0-3 0 0,-6 3 0 0,6 0 0 16,4-6-16-16,4 6 8 0,-1-3-8 0,4-3 0 15,-3 6 0-15,6-6 8 0,4 3-8 0,0-4 0 16,-3 1 0-16,6-6 0 0,4 2 0 0,1-5-10 16,-1 5 10-16,3-5 8 0,-3-1-8 0,8-2 11 15,2-4-11-15,1-3 0 0,-7 0 0 0,3 0 0 16,3-3 8-16,5-4 0 0,-8-2 0 0,4 3 0 0,-4-7 15 16,3-3 2-16,-2 7 1 0,2-7 0 0,-3 4 5 0,4-4 1 15,-7-3 0-15,3 4 0 0,-3-4 0 16,-4 0 1-16,0-6 0 0,0 6 0 0,0-6-3 15,-3 3-1-15,-4-3 0 0,-4-3 0 0,4-7-13 16,-7 10-2-16,0-9-1 0,-3 2 0 0,-11-37-31 16,3 35 4-16,4 2 1 0,-7-2 13 0,3-1 10 15,-6 7-2-15,6-3 0 0,-3 3-8 0,0-7 0 16,0 7 0-16,0 0 0 0,-1 3-14 0,1-4 2 16,4 4 0-16,-1 3 0 15,1 0-14-15,-1 4-2 0,0-1-1 0,4 3 0 16,0-3-76-16,4 10-15 0,-4-1-4 0,3 1-849 0</inkml:trace>
  <inkml:trace contextRef="#ctx0" brushRef="#br2" timeOffset="181749.44">12637 8518 1818 0,'-11'-10'40'0,"7"1"8"0,-3 3 1 0,4 3 3 0,-4-4-42 0,3-2-10 0,1 0 0 0,3-1 0 32,0 1-28-32,0-1-7 0,7 4-1 0,0-3-1 0,0-1 37 0,-4 1 0 0,8 6 0 0,0-4 0 15,-4-2 41-15,3 9 10 0,1 0 1 16,-1 0 1-16,4 0 6 0,-3 6 1 0,0 4 0 15,-1-1 0-15,-3 1-30 0,0 2-6 0,0-2 0 0,-3 5-1 16,-1 1-11-16,-3-4-1 0,0 4-1 0,-3 0 0 16,-1-4 16-16,-6 7 3 0,-1 6 1 0,-3-6 0 15,-4 6-2-15,-3 3 0 0,-3 7 0 0,-5-1 0 16,1 4-11-16,-4 0-2 0,4 5-1 0,-4-2 0 16,4-3-14-16,7 0 0 0,-4 2 0 0,11-12 0 15,-3 7 8-15,6-7-8 0,0 0 11 0,4-9-11 16,0-3 0-16,4 3 0 0,3-4 0 0,0-5-12 15,7-1-155 1,-7-9-30-16</inkml:trace>
  <inkml:trace contextRef="#ctx0" brushRef="#br2" timeOffset="181977.34">12326 8747 1670 0,'-3'-16'74'0,"3"10"15"0,0 3-71 0,0-4-18 16,0 7 0-16,0 0 0 0,0 0 276 0,0 0 51 16,0 0 10-16,3 10 3 0,4 2-279 0,4 1-61 15,-4 6 0-15,3 0 0 0,4 6 0 0,1 3-8 16,6 6 8-16,3 1 0 0,5 3 0 0,6-4 0 16,4 0 0-16,3 4 0 0,4-3 0 0,3 2 0 0,4-12 0 15,0 4 0 1,11-4-116-16,-1-7-20 0,11 1-4 0</inkml:trace>
  <inkml:trace contextRef="#ctx0" brushRef="#br3" timeOffset="189333.53">12407 10080 2163 0,'0'0'96'0,"0"0"20"0,0 0-93 0,0 0-23 0,0 0 0 0,0 0 0 0,-3 9 11 0,3 0-3 16,0-2 0-16,0 2 0 0,-4 0-8 0,1 7 0 15,-4-3 0-15,3-4 0 16,1 0 0-16,-1 7 0 0,4-6 0 0,0 5 0 0,0-12 8 0,4 13-8 15,-1-7 12-15,1 1-4 0,3-1 17 0,-4 1 3 16,4-1 1-16,-3 0 0 0,3 4 2 0,0 0 0 16,0-4 0-16,-4 7 0 0,4-7-4 0,-3 10-1 15,0 0 0-15,-1 0 0 0,-3 6-6 0,0 3-2 16,4 3 0-16,-4 1 0 0,0 8-18 0,-4-2 0 16,4 6 8-16,0-7-8 0,0 7 0 0,-3 0 0 15,-1 0 0-15,0 0 0 0,4-6 0 0,0 6 0 16,0-7 8-16,0 4-8 0,4-3 12 0,0-1 0 15,-4-2-1-15,3-1 0 0,1 4-11 0,-1-7 0 0,1 1 0 16,-4-1-11-16,3-3 11 0,1 0 0 16,-1 1 8-16,1-4-8 0,-4 0 0 0,0 3 9 15,0 0-9-15,0-3 0 0,0 0 8 0,0-3-8 0,-4 0 0 16,4-3 0-16,-3 3 18 0,-1-6-3 0,1 3-1 16,-1-1 0-16,-3-2-14 0,4 0 0 0,-5-7 0 0,5 1 0 15,-1-1 0-15,4-6 0 0,-7 3 12 0,7-6-3 16,-3 0 7-16,3 0 0 0,-4-6 1 0,1 3 0 15,-1-6 15 1,1-7 4-16,-4-3 0 0,3 3 0 16,1-2-14-16,-1-8-2 0,1 8-1 0,-4-1 0 0,3-9-11 0,0 9-8 0,-3-6 9 0,4 0-9 15,-4 6 0-15,3 0 8 0,1 0-8 0,-4-6 0 16,3 6 0-16,-3 4 0 0,4 2 0 0,3-3 0 16,-4 1 0-16,4 2 0 0,-3 4 0 0,3-7 0 0,0 7 0 15,-4-1 0-15,4 1 0 0,0-1-10 16,0 1 10-16,0 3 0 0,-4 3 0 0,4 3-8 0,0 0 8 15,0 0-10-15,0 0 10 0,0 0-10 0,-3 3 0 0,-1 6 0 16,-3 1 0-16,4-1 0 0,-1 7 10 0,1 2-10 16,3-8 10-16,-4 6-10 0,1 2 10 15,3-2 11-15,-4-3-3 0,8 2 0 0,-4 4-8 0,3-3 0 16,1-4 0-16,3-2 0 0,-4 5 0 0,4 1 0 16,0-3 0-16,-3-4 0 0,3-3 0 0,0 4 0 15,4-1 0-15,-4 1 0 0,0-1 0 0,3-3 0 16,5-6 0-16,-5 3 0 0,4-3 8 0,4 0 0 15,-4-3 0-15,4-3 0 0,-1 3-8 0,4-3 0 16,4-4 0-16,0-6-11 0,-1 7 11 0,5-3 16 16,-8-4-4-16,7 6-1 0,-3-8-3 0,-4 8 0 0,0-5 0 15,0-4 0-15,0 9-8 0,-3-5 8 0,0-4-8 16,-1 6 8-16,-3-2-8 0,1-4-11 0,2 3 3 16,-3-3 0-1,-3 4-96-15,3-4-18 0,0-6-4 0,4 3-1088 0</inkml:trace>
  <inkml:trace contextRef="#ctx0" brushRef="#br3" timeOffset="190894">13215 12121 633 0,'0'0'28'0,"0"0"6"0,0 0-34 0,4-6 0 0,-4-4 0 0,3 7 0 15,-3 3 178-15,0-12 29 0,0 8 5 0,0 4 2 16,0-9-158-16,0 3-31 0,0 3-6 0,0 3-2 16,0-10 15-16,-3 4 4 0,3-3 0 0,0 9 0 15,0 0-8-15,0-4 0 0,0 4-1 0,-4-6 0 16,-3-3 5-16,3 2 2 0,-3 7 0 0,-3-3 0 16,-4 3-7-16,3 0-2 0,-3 0 0 0,-4 3 0 15,-6 4-9-15,-1 2-3 0,0 1 0 0,-3 5 0 16,-4-2-1-16,4 2 0 0,0 4 0 0,0 6 0 15,-1 0 4-15,5-3 1 0,-1 3 0 0,4 4 0 0,3-4-5 16,1 3-2-16,3 0 0 0,3 4 0 0,0-10-10 16,4 9 0-16,0-9 9 0,4 9-9 0,-1-9 0 15,4-3 8-15,0 6-8 0,4-6 0 0,3-3 0 16,0 2 0-16,0-2 0 0,3-3 0 0,1-7 8 0,0 3-8 16,3-9 8-16,-4 0-8 0,8 0 13 0,-4-9-1 15,4 3-1-15,-1-4 0 0,5 1 20 16,-5-10 4-16,4 3 1 0,4-3 0 0,-4 1 9 15,4-7 3-15,0 6 0 0,-1-9 0 0,1 2-20 0,-4 4-4 16,4-9-1-16,-4 3 0 0,0 0-6 0,0-7-1 16,0 1 0-16,1-1 0 0,-5 4-8 0,4-10-8 15,-6 7 9-15,-1 2-9 0,0-2 10 0,0-1-10 0,-7 1 10 16,0 2-10-16,0 1 12 0,-3-3-3 16,-1 2-1-16,-3-2 0 0,-3-1 6 0,-1 1 1 0,-3-4 0 15,0 4 0-15,-4-1-7 0,4 7-8 0,-3-7 11 16,-4 7-11-1,0 3-16-15,-4 3-9 0,4-3-3 0,-4 6 0 16,4 4-9-16,3-4-3 0,-3 9 0 0,4 1 0 16,-1 3-120-16,4 2-25 0,-3 4-5 0</inkml:trace>
  <inkml:trace contextRef="#ctx0" brushRef="#br3" timeOffset="191846.69">13691 11453 1152 0,'0'0'51'0,"0"0"10"0,-3-6-49 0,3 6-12 16,-7-10 0-16,7 10 0 0,0 0 203 0,0 0 37 0,-4-3 8 0,4 3 2 15,0 0-190-15,0 0-37 0,0 0-8 0,0 0-2 16,0 0-13-16,0 0 0 16,4 3 0-16,3 4 0 0,-4-4 0 0,4 3 0 0,-3 10 0 0,3-4-10 15,0-2 10-15,0 5 0 0,-3 4 10 0,3-3-10 16,-4-4 19-16,4 10-3 0,0-3 0 0,0 3 0 15,4 0-1-15,-4 0-1 0,4 3 0 0,-1 3 0 16,1-3 2-16,-1 0 1 0,1 4 0 0,3-1 0 16,-3-3-17-16,-1 3 8 0,1 0-8 0,3 7 0 15,-4-7 11-15,-2 7-11 0,2-1 10 0,1 1-10 16,-4-1 0-16,0-3 0 0,0 4 0 0,0-7 0 16,-4 7 0-16,1-10 11 0,-4-6-11 0,3 6 10 15,-3-7 10-15,0 1 1 0,0-9 1 0,0 5 0 16,-3-5 18-16,-1 5 4 0,1-11 1 0,-1 5 0 15,4 0-4-15,0-9-1 0,0 0 0 0,-10 0 0 16,6 0-9-16,-6 0-3 0,-1 0 0 0,1 0 0 16,-5 0-15-16,1 0-3 0,-7-3-1 0,3-3 0 15,-10 6-9-15,4-3 0 0,-1-3 0 0,-3 6 0 0,3 0 8 16,4 0-8-16,-4 0 0 0,4 0 8 0,3 0-8 0,1 0-9 16,-1 0 9-16,4 0-13 15,3 0-62-15,4 0-12 0,7 0-2 0,0 0-693 16,0 0-138-16</inkml:trace>
  <inkml:trace contextRef="#ctx0" brushRef="#br3" timeOffset="192395.8">12414 12783 1612 0,'-24'-7'72'0,"13"4"14"0,0-3-69 0,-3 6-17 16,4-3 0-16,-1-3 0 0,4 6 146 0,0 0 26 15,0-4 4-15,7 4 2 0,0 0-142 0,0 0-36 16,0 0 0-16,0 0 0 0,11 0 0 0,-1 0 0 15,8 0 0-15,3 0-9 0,4 4 9 0,6-4-13 16,12 0 5-16,-1 6 8 0,4-3 0 0,3 3 0 16,-3-3 0-16,4 4 0 0,-1-7 0 0,4 0 13 15,0 0 0-15,3 0 0 0,4-7 30 0,0 7 5 16,0-3 2-16,4-3 0 0,-4 3 14 0,0-3 4 16,0-4 0-16,3 1 0 0,4-7-19 0,4 7-3 0,-1-4-1 15,1-3 0-15,-1 4-45 0,-3-4 0 0,0 0 0 16,-3-2 0-16,-1 2 8 15,-3 7 3-15,4-4 0 0,-8-3 0 0,-3 7-23 0,-3 0-5 16,-8-1-1-16,-3 4 0 16,-8 6-146-16,-2 0-30 0,-5-3-6 0</inkml:trace>
  <inkml:trace contextRef="#ctx0" brushRef="#br3" timeOffset="193192.12">13257 13400 1659 0,'0'0'36'0,"0"0"8"0,0 0 2 0,0 0 1 0,0 0-38 0,0 0-9 0,0-3 0 0,0 3 0 16,4-6 0-16,-1-3 0 0,5 5 0 0,-1-2 0 16,3-3 0-16,-3 2 0 0,0-2-12 0,0 6 12 15,0-3 0-15,4-4 0 0,-4 7 0 0,-3-3 12 16,-1-4 8-16,-3 10 1 0,4-9 1 0,-4 3 0 16,-4-4 43-16,1 7 9 0,-1-3 2 0,0 3 0 15,-6-3-13-15,3 6-3 0,-4-4 0 0,-3 4 0 16,0-6-26-16,-4 6-6 0,-3 6 0 0,4-2-1 15,-5 5-27-15,5 0 0 16,-8 7-9-16,-3-7 9 0,3 10-8 0,-3 0 8 16,0-3 0-16,0-1 0 0,3 4 0 0,4 0 0 0,-1-3 0 0,5 3 0 15,-1-7 0-15,4 10 12 0,0-9-3 0,3 5-1 16,1-2-8-16,3 9 0 0,0-6 9 0,0 0-9 0,3 0 0 16,1 6 0-16,3-7 0 0,0 1 0 15,0 0 0-15,7-3 0 0,-4 3 0 0,8-4 0 0,-4-2 0 16,3 3-10-16,5-1 10 0,-1-5 0 0,0-7 0 0,3 6 0 15,5-9 0-15,-1 0 0 0,3 0 0 0,1-3 0 16,0-3 12-16,-1 3-3 0,1-4 7 0,-7-2 2 16,3 0 0-16,-3-1 0 0,-1 1 18 0,-3-1 3 15,0-5 1-15,1 5 0 0,-5-9 9 0,1 4 3 16,-1-4 0-16,1-6 0 0,-4 3-24 0,4-3-4 16,-8 0 0-16,4-4-1 0,-3-5-8 0,-1-1-2 15,1 4 0-15,-1-10 0 0,-3 4 5 0,0-1 1 0,0-3 0 16,0 4 0-16,-3 2-19 0,3 1 0 0,0 2 0 15,0 1 0-15,-4 3 9 0,1 3-9 0,-1 3 0 0,4-3 9 16,-3 9-9-16,-1-3-14 0,1 0 3 0,3 4 1 31,-4 5-14-31,1-9-2 0,-1 10-1 0,0 0 0 16,1-1-27-16,-1 4-6 0,4-3 0 0,-3-1-1 16,3 7-125-16,-4-3-25 0,4-4-5 0</inkml:trace>
  <inkml:trace contextRef="#ctx0" brushRef="#br3" timeOffset="194082.34">14122 13300 633 0,'-7'-9'28'0,"3"2"6"0,4 4-34 0,-3-6 0 0,-4-1 0 0,3 1 0 16,0-4 382-16,4 4 70 0,0 6 13 0,-3-3 3 16,3 2-373-16,0 4-75 0,0 0-20 0,0-6 0 15,0 6 0-15,0 0 0 0,0 0 0 0,0 0 0 16,0 0 0-16,-7 6 0 0,0 4 0 0,0-1 0 15,-4 7 0-15,4 3 0 0,-3 3 0 0,-5 0 0 16,1-4 12-16,0 4-4 0,0 4 0 0,-7 2 0 16,3-6-8-16,1 0 12 0,-4 3-12 0,-4 3 12 15,0-3-12-15,4-6 0 0,0 6 0 0,0-6 0 16,-1 6 0-16,-2-3-14 0,6-7 5 0,0 4 1 16,4-3-134-16,0-7-26 15,0 1-6-15,4-1-1 0</inkml:trace>
  <inkml:trace contextRef="#ctx0" brushRef="#br3" timeOffset="194445.23">13839 13338 2300 0,'0'0'51'0,"0"0"10"0,0 0 3 0,0 0 0 0,0 0-52 0,4 9-12 0,0 0 0 0,-1-2 0 16,4 2 33-16,0 1 4 0,-3-4 1 0,6 3 0 15,1 1-22-15,-1-1-4 0,1 0 0 0,3 7-1 16,0-3-11-16,0-4 0 0,4 7 0 0,0 3 0 16,3-1 0-16,-4-2 8 0,5 12-8 0,-1-9 0 15,-4 6-36-15,1-6-13 16,3 0-3-16,-7 6 0 0,0-9-93 0,-3 2-19 16,3 1-4-16,-3-3-412 0,3-4-83 0</inkml:trace>
  <inkml:trace contextRef="#ctx0" brushRef="#br3" timeOffset="194996.84">14866 12391 1900 0,'0'0'84'0,"0"0"18"0,0 0-82 0,0 0-20 16,0 0 0-16,0 0 0 0,0 0 108 0,0 0 16 15,0 0 4-15,11 9 1 0,-4-9-106 0,3 0-23 16,1 0 0-16,-1 0 0 0,5 0 0 0,-1 0-8 16,0 0 8-16,0 0 0 0,4 0-16 0,-1 0 1 15,1-3 1-15,-1 3 0 16,1-6-22-16,3 6-5 0,0-4-1 0,1-2 0 15,-1 6-137-15,-4-6-27 0,8 3-6 0,-7 3 0 0</inkml:trace>
  <inkml:trace contextRef="#ctx0" brushRef="#br3" timeOffset="195255.37">14841 12657 2833 0,'0'0'125'0,"0"0"27"0,0 0-122 0,0 0-30 0,7-6 0 0,4 3 0 16,7-4 32-16,-1 7 0 0,4-9 0 0,1 9 0 15,2-9-52-15,8 6-9 0,0-10-3 0,3 10 0 0,7-7 8 0,-3 4 2 16,4-3 0-16,2-1 0 15,5 7-38-15,-1-3-7 0,4 3-1 0,-7-3-707 16,-7-1-141-16</inkml:trace>
  <inkml:trace contextRef="#ctx0" brushRef="#br2" timeOffset="199338.34">16101 11801 518 0,'0'0'46'0,"0"0"-37"0,3-6-9 0,1 3 0 16,-1-4 305-16,-3 4 59 0,0 3 12 0,4-6 3 15,-4 6-274-15,3-9-54 0,-3 9-11 0,4 0-3 16,3-10-37-16,-7 10 0 0,4-3 0 0,3-3-12 16,0-4 12-16,-4 4 0 0,4-3 0 0,-3 6 0 15,3-4 0-15,-4-2 0 0,1 9 0 0,-4 0 0 16,0 0 12-16,0 0 4 0,0 0 0 0,-7-10 1 15,0 10-1-15,-4 0-1 0,1 0 0 0,3 0 0 16,-4 7 2-16,-7-4 1 0,4 6 0 0,-3-2 0 16,-1-4 2-16,-3 6 0 0,-4 1 0 0,4 2 0 15,0-3-8-15,-4 1-2 0,0-1 0 0,1 1 0 16,2-1-10-16,1 0 0 0,7 1 9 0,-3 6-9 16,2-7 0-16,1 0 9 0,4 1-9 0,3 5 0 15,3-5 0-15,1 2 0 0,3-2 0 0,0 6 0 0,7-7 0 0,0 0 0 16,0 1 0-16,3-1 0 0,1 1 0 0,0 5 0 15,3-5 0-15,3-4 0 0,-3 3 0 0,8-6 0 16,-5 4 0-16,4 2 0 0,-3 1 0 0,0-10 0 16,-1 0 0-16,1 0 0 0,0 0 11 0,-1 0-2 15,-3 0 0-15,0-4 0 0,1-2 27 0,-1-3 6 16,0 2 1-16,3-2 0 0,-2 6-5 0,2-13-1 16,-3 7 0-16,4-10 0 0,0 3-1 0,3-2-1 15,0-1 0-15,-3-6 0 0,-1 0-27 0,1-4-8 0,3 1 0 16,-7-6 0-16,-3 5 12 0,-4-5-12 15,0-10 12-15,0 6-12 0,-4 1 8 0,-3-4-8 0,0 3 0 16,0 1 0-16,4-4 0 0,-4 3 0 0,-7 4 0 0,-4 6 0 16,4-7 0-16,-7 1 0 15,4 5 0-15,-5 4-12 0,-2 3 12 0,3-3 0 0,0 10 0 16,-1 2 0-16,5-3-15 0,-1 7 3 0,1 0 1 16,3 2 0-1,0 7-125-15,3 0-26 0,4 0-5 0,0 0-537 0,0 0-108 0</inkml:trace>
  <inkml:trace contextRef="#ctx0" brushRef="#br2" timeOffset="199540.05">16644 11575 604 0,'0'0'13'0,"0"-6"3"0,0-10 1 0,0 7 0 0</inkml:trace>
  <inkml:trace contextRef="#ctx0" brushRef="#br2" timeOffset="200112.97">16831 10998 1094 0,'0'0'97'0,"0"0"-77"0,0 0-20 0,0 0 0 16,0 0 275-16,0 0 51 0,-3 10 10 0,-1-1 3 15,4 1-247-15,0 5-48 0,-4-5-11 0,4 5-1 0,0-5-20 0,0 2-3 16,4 4-1-16,0 3 0 16,-4 0-8-16,3-4 0 0,1 10 0 0,3-3 0 15,-7 3 0-15,3 0 0 0,1-6 0 16,3 9 0-16,-4-2 0 0,-3 2 8 0,7 0 0 0,-7-3 0 0,4 3 4 0,-4 7 1 15,0-7 0-15,0 7 0 0,-4-10 17 0,4 3 3 16,0 0 1-16,-3-3 0 0,3 0 4 0,0 0 1 16,0-3 0-16,0-3 0 0,-4 6-10 0,4-6-1 15,4-3-1-15,-1 2 0 0,-3 1-18 0,4-3-9 16,-1-3 10-16,-3 2-10 0,4 1 0 0,-4-4 8 16,3 4-8-16,-3-6 0 0,0 5 0 0,0-2 8 15,-3-4-8-15,-1 1 0 0,-3 2 8 0,4-2-8 16,-4-1 0-16,0 0 0 0,0-6 12 0,-4 4-4 15,0-7-8-15,1 3 12 0,-4-3 7 0,0 0 1 16,-4-3 0-16,4 3 0 0,-4-7-8 0,1 7-2 0,3-9 0 16,-1 0 0-16,1-1-10 0,-3 1 8 0,3-1-8 15,-1 1 8-15,5 0-8 0,-4-7 0 0,0 7 0 16,0-7 0-16,-1 6-24 0,5 1 4 0,-4-4 0 0,3 4 0 31,-3-3-17-31,3 2-3 0,1 7-1 0,3-3 0 16,-4 3-24-16,1 3-5 0,3 0-1 0,3 0 0 15,4 0-104-15,0 0-21 0,0 0-4 0,0 0-748 0</inkml:trace>
  <inkml:trace contextRef="#ctx0" brushRef="#br2" timeOffset="200534.49">15882 12372 345 0,'-11'-6'31'0,"-3"6"-31"16,4-10 0-16,-4 10 0 0,3-3 416 0,1 3 78 0,-1-6 15 0,4 6 3 16,0 0-402-16,7 0-81 0,0 0-16 0,0 0-3 15,0 0-10-15,0 0 0 0,10-3 0 0,5-4 0 16,6 7 21-16,7-3-1 0,4-3 0 0,6 3 0 16,-2-4 9-16,6 1 2 0,4 3 0 0,3-3 0 15,11-4-6-15,4 1-1 0,-1 0 0 0,1-1 0 16,3 1-12-16,-7 3-4 0,-4-4 0 0,1 1 0 15,3-1-8-15,0 1 0 0,0-1 9 0,-7 10-9 16,-1-6 0-16,-2 3 0 0,-4 3 0 0,-8-6 0 31,1 6-136-31,-7 6-29 0,0-6-6 0</inkml:trace>
  <inkml:trace contextRef="#ctx0" brushRef="#br2" timeOffset="200848.31">16341 13131 633 0,'0'0'28'0,"0"0"6"0,0 0-34 0</inkml:trace>
  <inkml:trace contextRef="#ctx0" brushRef="#br2" timeOffset="201364.22">16482 13237 172 0,'0'0'16'0,"0"0"-16"0,0 0 0 0,0 0 0 0,0 0 364 0,0 0 69 16,7-6 15-16,0-3 2 0,-4 5-309 0,1-2-61 15,-1-3-13-15,-3-1-3 0,0 1-12 0,0 3-4 16,0-7 0-16,0 4 0 0,-3 2-10 0,3-2-2 16,0-7-1-16,0 7 0 0,-4 0-20 0,1-1-4 15,-4 1-1-15,3-1 0 0,-3 1-10 16,-3 3 12-16,-1-4-12 0,-3 10 12 0,0-3-12 0,-4 3 0 16,1 0 9-16,-1 3-9 0,-3 7 0 0,-4-1 0 15,0 7 0-15,1 3 0 0,-5 6 0 0,5 0 0 16,3 3 0-16,-1 0 0 0,1 0 0 0,4 4 0 15,3-10 0-15,3 9 0 0,-3-9 0 0,7 3 0 16,-4 0 0-16,8-3 0 0,-4 3 0 0,7-9 0 16,-4 3 0-16,4-4 0 0,4-2 0 0,-1-4 0 15,1 7 10-15,3-7-10 0,0-2 10 0,0-4-10 0,3 3 10 16,5-3-10-16,-1-3 20 0,0-3-3 0,3-3 0 16,1-4 0-16,3 1-17 0,0 3 0 0,1-7 0 15,2-2-9-15,-6 2 29 0,0-3 7 0,3-2 1 0,-4-1 0 16,1-3 9-16,0 3 3 0,-1-3 0 0,1-3 0 15,-4 0-16-15,0-3-2 0,0-7-1 0,-3 7 0 16,-1-7-13-16,-3 1-8 0,0 6 8 0,1-7-8 16,-5 1 0-16,1 5 0 0,-4-5 0 0,0 6 0 15,-4 0 11-15,1-7-3 0,-5 10 0 0,1-6 0 16,-3-1-8-16,-1 4 0 0,1 0 0 0,-4 3 0 16,-1-4 0-16,1 4-11 0,0-3 3 0,0 3 0 15,7 0-13-15,-4 3-3 0,-3-3 0 0,4 6 0 16,-1 0-112-1,4 4-22-15,-3-1-5 0,3 7-544 0,3-1-109 0</inkml:trace>
  <inkml:trace contextRef="#ctx0" brushRef="#br2" timeOffset="201680.5">16679 12943 2602 0,'0'0'57'0,"0"0"12"0,0 0 3 0,0 9 1 0,0 0-58 0,0 1-15 0,7 5 0 0,-3-2 0 15,7-4 0-15,-4 7-10 0,7 0 2 0,0-4 0 16,0 4 8-16,7 3 0 0,-3-4 0 0,6 4 0 15,-2 0 0-15,6 0 0 0,-4 0 0 0,1 6 0 16,0-6 0-16,-4 6-10 0,0 0 10 0,0-3-10 31,-3 9-41-31,0-9-8 0,-4 3-1 0,-4 0-1 16,-3-6-123-16,0 6-24 0,1-6-4 0,-5-7-612 0</inkml:trace>
  <inkml:trace contextRef="#ctx0" brushRef="#br2" timeOffset="201911.95">17244 12986 2779 0,'-21'4'123'0,"10"-4"25"0,-3 9-118 0,0-3-30 16,-4 10 0-16,4-4 0 0,-4 14 0 0,1 2 0 15,-1 6 0-15,1 4 0 0,-1 6 0 0,0 0 0 16,-3 3 0-16,3 3-10 0,-3-3 10 0,0 6-8 15,0 1 8-15,0 5-8 0,-4-2 8 0,0-4 0 16,1 10 0-16,-1-10 0 0,-3 6-8 0,3-2 0 16,4-7 0-16,0 0 0 15,-4 0-148-15,4-3-28 0,0-3-7 0</inkml:trace>
  <inkml:trace contextRef="#ctx0" brushRef="#br1" timeOffset="205673.08">17956 11553 1209 0,'0'0'108'0,"0"0"-87"15,0 0-21-15,7-9 0 0,1 0 139 0,-8 9 23 16,0 0 5-16,0 0 1 0,7-4-124 0,-7 4-24 15,0 0-4-15,0 0-2 0,0 0-6 0,0 0 0 16,0 0-8-16,0 0 12 0,-7-6 0 0,7 6-1 16,0 0 0-16,0 0 0 0,0 0 19 0,0 0 4 15,-4-3 1-15,-3-3 0 0,7 6-3 0,-4-7 0 16,4 7 0-16,-10-3 0 0,3 3-8 0,-4-6-1 16,1 6-1-16,-1 0 0 0,0 0-22 0,-3 0-12 15,4 6 2-15,-4-6 0 0,-4 10 10 0,0-1 8 16,4 1-8-16,-3-1 11 0,-5 7-11 0,1-1 0 15,4-2 9-15,-1 3-9 0,-3-4 9 0,0 4-9 0,3 3 12 16,0-4-12-16,1 4 0 0,3 0 0 0,0-3 0 16,-1 2 0-16,5 1 0 0,-1 0 0 0,8-3 0 15,-4 2 0-15,3-2 0 0,4-3-9 0,4 2 9 16,-1-5 0-16,4-1 0 0,0 1 0 0,0-1 0 0,4 0 0 16,3-2 8-16,-3 2-8 0,3-9 10 0,0 10-10 15,-4-10 11-15,5 0-11 0,-1 6 12 0,0-6-12 16,-4-6 13-16,4 6-4 0,1-4-1 0,2-2 0 15,-3-3 12-15,4 2 1 0,3-2 1 0,-3-4 0 16,-1-2-3-16,1-4-1 0,0 0 0 0,3-6 0 16,-4 0-2-16,1 3 0 0,0-9 0 0,-1 2 0 15,1 1 8-15,3-6 0 0,-3-1 1 0,-1-2 0 16,-2 2 3-16,2 1 0 0,-3 2 0 0,-3 1 0 16,0-7-28-16,-4 10-9 0,0-6 0 0,-4-1 0 15,1 1 9-15,-8 2 0 0,1 1 10 0,-4-4-10 16,0 7 9-16,-4 0-9 0,-3 0 8 0,0-4-8 15,-4 10-17-15,-3 4-9 0,3-4-2 16,-6 3 0-16,2 6-6 0,-2-2-2 0,3-1 0 0,-4 7 0 16,4-1-20-16,0 7-5 0,6-3-1 0,-2-4 0 15,3 7-2-15,0-3-1 0,3 0 0 0,4 2-567 16,0 4-114-16</inkml:trace>
  <inkml:trace contextRef="#ctx0" brushRef="#br1" timeOffset="206650.41">18376 11425 756 0,'0'0'33'0,"0"0"7"0,0 0-32 0,0 0-8 0,0 0 0 0,0 0 0 16,0 0 95-16,0 0 17 0,0 0 3 0,0 0 1 15,0 0 21-15,0 0 5 0,0 0 1 0,0 0 0 16,7 3-35-16,-3 6-6 0,3-2-2 0,0 2 0 16,0 0-34-16,4 1-7 0,-1-1-2 0,-3 10 0 15,4-3-46-15,-1-1-11 0,1 4 0 0,3-6 0 16,-7 9 0-16,4-10 0 0,3 4 0 0,-4-4 0 15,1 4 0-15,0 0 0 0,3-7 0 0,-4 1 0 32,1-1-49-32,-4 7-7 0,3-4 0 0,1-2-576 0,-4-1-114 0</inkml:trace>
  <inkml:trace contextRef="#ctx0" brushRef="#br1" timeOffset="206915.91">18919 11312 2188 0,'-10'-10'97'0,"3"10"20"0,-4 0-93 0,4 0-24 16,-3 7 0-16,3-4 0 0,-4 6 12 0,4-2-1 16,-4 2-1-16,1 0 0 0,-1 10-10 0,1 0-9 15,-1-3 9-15,0 12-13 0,1-3 13 0,-4 3-11 16,0 7 11-16,0 2-10 0,-1-2 10 0,-2-1 0 15,-1 10 0-15,4-6-8 0,-4-4 8 0,1 4 0 16,-4-4 0-16,3 1 0 0,-3 3 0 0,0-4-10 16,6 4 10-16,-2-4-10 15,-1-6-115-15,8 7-23 0,-4-16-5 0</inkml:trace>
  <inkml:trace contextRef="#ctx0" brushRef="#br1" timeOffset="207316.31">17431 12177 1796 0,'-18'0'80'0,"8"0"16"0,-5 7-77 0,1-4-19 16,-3 3 0-16,6-6 0 0,1 3 37 0,10-3 4 15,0 0 1-15,0 0 0 0,0 0 5 0,10-3 1 16,8-3 0-16,6-4 0 0,1 1 9 0,10 0 3 16,8-1 0-16,-1 1 0 0,4-7-8 0,7 7-2 15,0-1 0-15,3 1 0 0,1-1-41 0,3 1-9 16,7 3 0-16,0-4 0 0,-4 10 0 0,1-3 0 15,-8-3 0-15,4 6 0 0,-3 0 0 0,-1 6 0 16,0-6 0-16,-3 3 0 0,-3-3 0 0,3 7 9 16,-11-4-9-16,4-3 8 0,-7 0-20 0,-4 0-4 15,-3 0 0-15,-1 0-1 16,1 0-17-16,-4-3-3 0,1-4-1 0,2 4-671 16,-2-3-135-16</inkml:trace>
  <inkml:trace contextRef="#ctx0" brushRef="#br1" timeOffset="208190.72">18143 12789 1882 0,'-7'-16'84'0,"4"10"16"0,-1 3-80 0,1-7-20 0,-4 4 0 0,0-3 0 15,0-1 43-15,-4 1 4 0,-3-1 1 0,3 4 0 16,-3-3-39-16,-3-1-9 0,-1 1 0 0,0 6 0 15,4-10 0-15,0 10 0 0,-4-3 0 0,1 3 0 0,-1 3 0 16,0 0-9-16,4 3 9 0,0-3 0 0,-3 6 21 0,3 4 11 16,-1-1 3-16,1 7 0 0,-3 2-14 0,6 1-2 15,-3 0-1-15,0 6 0 0,0 0-18 0,3-3 0 16,1 3 8-16,-1-6-8 0,0 6 0 16,4 3 0-16,-3-9 0 0,6 0 0 0,1 3 0 0,-1-3 0 15,4 0 0-15,0-4 0 0,4-2 0 16,3 3 0-16,0-7 0 0,0 7 0 0,3-4 0 0,5-6 8 15,-1 4-8-15,0-7 0 0,3-3 11 16,1 6-11-16,3-6 10 0,0 0-10 0,4 0 0 0,-4-6 8 16,0 6-8-16,1-9 0 0,-5 5 10 0,-3-2-1 15,0-3 0-15,-3-1 0 0,3 1 12 0,-3 0 3 16,-4-7 0-16,0 3 0 0,0-2 21 0,-4-1 5 16,1-3 1-16,-1 0 0 0,1-6-19 0,-4-3-3 0,0 3-1 15,-4-3 0-15,4-7-6 0,-3 4-2 0,3-4 0 16,-4-5 0-16,4 2-20 0,0 0 0 0,0-2 0 0,0 2 8 15,-3 3-8-15,3-2 0 0,0 9-11 0,0-7 11 16,0 10-12-16,0-3 3 0,0 3 1 0,-4-4 0 16,1 11-12-16,-1 2-1 0,-3-3-1 0,4 4 0 31,-4 5-12-31,3 1-2 0,-3-4-1 0,4 7 0 16,-4-4-102-16,3 4-20 0,4 6-4 0,0 0-778 0</inkml:trace>
  <inkml:trace contextRef="#ctx0" brushRef="#br1" timeOffset="208756.98">18863 12585 1152 0,'0'0'102'0,"0"0"-82"0,-3-6-20 0,-8 6 0 16,0 0 177-16,4 0 31 0,-3 0 7 0,3 6 1 0,-4-6-122 0,-3 3-24 16,3 7-5-16,1-1-1 0,-8 4-15 0,4-1-3 15,-4-3-1-15,1 10 0 0,-1-3-33 0,0 9-12 16,-3-6 9-16,0 9-9 0,-4 7 0 0,4-7 0 16,-3 6 0-16,-1 1 0 0,0-7 0 0,4 7-11 15,-4-7 3-15,8 0 0 0,-4 3-6 0,3-9-1 16,0-3 0-16,4 6 0 15,0-9-109-15,3-4-21 0,1 1-5 0,-1-10-426 16,4 6-84-16</inkml:trace>
  <inkml:trace contextRef="#ctx0" brushRef="#br1" timeOffset="208984.27">18292 12720 2286 0,'0'0'101'0,"0"0"21"0,0 0-98 0,0 0-24 0,0-6 0 0,0 6 0 16,0 0 60-16,7-4 6 0,3-2 2 0,4 6 0 16,0 6-34-16,8-2-6 0,-1 2-2 0,7 3 0 15,4 1 6-15,-4 9 2 0,7 6 0 0,0 0 0 16,4-3-24-16,0 3-10 0,-4 3 8 0,1 3-8 16,-1-2 0-16,4-1-14 0,-4 6 2 0,0-6 0 31,4 7-116-31,0-7-24 0,3 0-4 0,4-3-895 0</inkml:trace>
  <inkml:trace contextRef="#ctx0" brushRef="#br1" timeOffset="211441.03">19706 8311 806 0,'0'0'72'0,"0"0"-58"16,0 0-14-16,0 0 0 0,0 0 85 0,0 0 15 15,0 0 2-15,0 0 1 0,0 0-79 0,0 0-16 16,0 0-8-16,0 0 8 0,0 0 45 0,-3-6 10 16,3 6 1-16,0 0 1 0,0 0 11 0,0-3 1 15,0 3 1-15,-4-7 0 0,4 7-14 0,0 0-4 16,-3-3 0-16,3 3 0 0,-4-6-8 0,1 6-3 16,-8-3 0-16,4-4 0 0,0 7 6 0,-4 0 1 15,-3 0 0-15,0 0 0 0,0 0-6 0,0 7-1 16,-7-4 0-16,3 3 0 0,-7-3-25 0,4 7-6 15,0-1-1-15,-4 7 0 0,4-7-17 0,0 7 0 16,0-4 8-16,3 4-8 0,1 3 0 0,-1 0 0 0,0-4 0 16,4 4 0-16,0-9 0 0,3 8 0 15,1-8 0-15,-1 5 0 0,4-5 0 0,0 6 0 0,4-7 0 16,-1 0-9-16,4 1 9 0,0-1 0 0,4 1 0 0,-1-1 0 31,4 0-23-31,-3 7-2 0,3-6-1 0,3-1 0 0,-3-3 5 0,4-3 1 0,0 7 0 16,-1-4 0-16,4-3 20 0,0-3 0 0,-3 6 0 0,3-6 0 15,4 0 0-15,-1 0 0 0,1-6 0 0,0 3 0 16,-1-3 0-16,4 3 8 0,1-7-8 0,-5 4 0 16,1-3 8-16,-4-1-8 0,0-6 8 0,0 7-8 15,0 0 24-15,-3-4-1 0,3-3 0 0,-3 1 0 16,-1-4-4-16,-3 9-1 0,4-8 0 0,-4 2 0 16,-4 3 2-16,4-8 1 0,-3 2 0 0,0 0 0 15,-1 0 5-15,-3-6 1 0,0 6 0 0,-3-6 0 0,-1 6-27 16,-3-9 0-16,0 9 0 0,3-6 0 0,-6 0 0 15,3-3 0-15,-4 3 0 0,1 3 0 0,-1-3 0 16,-3 0 0-16,3 3 0 0,1-3 0 16,-1 6-21-16,1 3-10 0,-1-3-1 0,0 10-1 15,4-1 0-15,-3-5 0 0,3 5 0 16,3 7 0-16,1-9-126 0,-4 9-25 0,7 3-4 0,0 0-2 16,0 0-81-16,7-7-16 0</inkml:trace>
  <inkml:trace contextRef="#ctx0" brushRef="#br1" timeOffset="211972.42">20017 8151 1209 0,'-4'-6'108'0,"-3"3"-87"16,7 3-21-16,0 0 0 0,-3-7 139 0,3 7 23 15,-4 0 5-15,4 0 1 0,-4-3-98 0,4 3-19 16,0 0-4-16,0 0-1 0,0 0-2 0,0 0-1 15,0 0 0-15,0 0 0 0,0 0 10 0,8 3 3 16,-1 4 0-16,0 2 0 0,0 0-8 0,3 1-2 16,1-1 0-16,-1 1 0 0,1-1-34 0,0 0-12 0,-1 4 9 0,1 0-9 15,-1-4 0-15,1 0 0 0,-4 1 0 0,4 2 0 16,-1-2 0-16,-3-1 0 0,0 1-14 0,0-7 5 31,0 6-38-31,0 0-7 0,-3-2-2 0,-1 2 0 16,-3-9-57-16,4 10-12 0,-4-10-3 0,0 6-760 0</inkml:trace>
  <inkml:trace contextRef="#ctx0" brushRef="#br1" timeOffset="212303.91">20405 8063 518 0,'0'0'46'0,"0"0"-37"0,0 0-9 0,0 0 0 0,0 0 163 0,0 0 30 16,-4 0 7-16,-3 0 0 0,0 6-127 0,0-2-25 15,0-4-6-15,-4 9-1 0,4-3 38 0,0 4 7 16,-3-1 2-16,3 1 0 0,-4 5 7 0,4-2 1 16,-4 2 1-16,1 1 0 0,-1 6-27 0,1 0-6 15,-1 0 0-15,0-3-1 0,-3 12-35 0,0-3-6 16,0 1-2-16,0-4 0 0,0 3-20 0,-4 6 8 15,4-5-8-15,0 5 0 0,-4 1 0 0,1-1-18 16,-1 4 3-16,0-1 1 16,4-2-24-16,-7 2-5 0,0-2-1 0,7 9 0 15,-4-10 8-15,4 1 0 0,0-4 1 0,3 1 0 16,1-4-45-16,-1 0-10 0,4-3-2 0,0-6 0 0</inkml:trace>
  <inkml:trace contextRef="#ctx0" brushRef="#br1" timeOffset="212725.5">18934 9117 1440 0,'-11'-10'128'0,"7"10"-103"16,1-9-25-16,-1 9 0 0,1-9 128 0,3 5 21 16,0 4 4-16,3-12 1 0,4 3-90 0,1-1-17 15,2 1-4-15,4-1-1 0,4 1-9 0,3-1-1 16,0 4-1-16,7 3 0 0,4-6-31 0,3 2 0 15,1-2 0-15,6 9-10 0,-3-9 10 0,7 5 14 16,0-2-3-16,7-3-1 0,-1 3-10 0,5-4 0 16,6 1 0-16,1-1 0 0,-8-5 0 0,4 5 0 15,0-2 0-15,0-4 0 0,7-3 0 0,4 3 0 0,-4-2 0 16,0 5 0-16,-7-3 8 0,0 1 0 0,-11 5 0 16,1-2 0-1,-1-4-27-15,-3 7-5 0,-7-1-2 0,3 1 0 16,-10 3-45-16,-1-4-9 0,-2 1-1 0,-5-1-819 0</inkml:trace>
  <inkml:trace contextRef="#ctx0" brushRef="#br1" timeOffset="213488.73">19798 9318 1036 0,'0'0'46'0,"0"0"10"0,0 0-45 0,0 0-11 0,-7-7 0 0,0 7 0 16,7 0 175-16,-7 0 33 0,3 0 6 0,-3 0 2 16,0-6-165-16,0 6-33 0,0 0-6 0,0-3-2 15,-4 3 6-15,4 0 0 0,-3 0 1 0,-1-6 0 16,1 6 31-16,-1 0 5 0,-3-4 2 0,3-2 0 16,-6 3-8-16,3-3-2 0,-1 3 0 0,5-4 0 15,-4 7-9-15,3 0-1 0,-3 0-1 0,0 0 0 16,-4 7-6-16,4-4 0 0,0 3-1 0,0-3 0 15,-4 7-15-15,8-1-2 0,-4 7-1 0,7-1 0 16,-4-2-9-16,4-4 0 0,0 7 0 0,0 3 0 16,3 0 0-16,1-4 0 0,3 4-12 0,0 0 12 0,0-3-11 15,3-1 11-15,1-2-8 0,-1-4 8 0,4 1 0 16,4-1 0-16,-4 4 0 0,4-10 11 0,3 3-11 0,3-6 0 16,1-6 0-16,3 6 0 0,-3-10 0 0,3 1 0 15,4 3 9-15,-1-4-9 0,1-2 0 0,0-4 0 16,-4-3 0-16,0 0 0 0,-3 1 15 0,-1-4-2 15,1 3 0-15,-7 0 0 0,3 0 3 0,-4 0 1 16,-3-6 0-16,0 10 0 0,0-7-3 0,0-3-1 16,-3 6 0-16,-4-6 0 0,4 6-13 0,-4-6 8 15,0-3-8-15,0 2 0 0,0 4 14 0,0-3-3 16,-4 0-1-16,0 0 0 0,-3 3-22 0,4-3-4 16,-4 10 0-16,3-4-1 0,-3-6-3 0,0 12-1 0,0-3 0 15,0 7 0 1,0 0-32-16,0-1-7 0,0 1 0 0,3 2-668 15,1 4-134-15</inkml:trace>
  <inkml:trace contextRef="#ctx0" brushRef="#br1" timeOffset="213848.65">20415 9001 2257 0,'-10'-3'49'0,"6"-4"11"0,-3 7 1 0,4 0 3 0,-4 0-51 0,3 0-13 16,-3 7 0-16,0-7 0 0,3 3 15 0,1 3 0 15,-1-3 0-15,-3 13 0 0,0-7-15 0,4 1-10 16,-8 9 2-16,4-4 0 0,0 1-2 0,-4-4 0 16,1 7 0-16,-4 3 0 0,3-9 10 0,-3 6 0 0,-4 3 0 0,4-4 0 15,0 1 20-15,-4 0-1 16,1 0 0-16,-1 0 0 0,1 6-11 0,2-7-8 0,1 1 12 0,0 3-12 16,0 0 0-16,4-6-12 15,2 0 0-15,-2-4 0 16,-1-2-143-16,8-1-28 0,3-9-5 0</inkml:trace>
  <inkml:trace contextRef="#ctx0" brushRef="#br1" timeOffset="214076.83">20094 9117 288 0,'-7'-3'25'0,"0"-4"-25"0,0 7 0 0,7 0 0 16,0 0 511-16,0 0 97 0,0 10 19 0,0-1 4 15,4-2-511-15,-1 11-101 0,4-8-19 0,4 9 0 0,-1-4-12 0,4 4 12 16,1-3-12-16,2 3 12 16,1-1-14-16,3 1 5 0,4 0 1 0,-4 6 0 15,4-9-21-15,-1 3-4 0,4-4-1 0,-3-2 0 16,7 2-14-16,-4-5-2 0,4 6-1 0,-4-7 0 16,7 0-117-16,-3-5-24 0,32 5-5 0,-15-3-1 15</inkml:trace>
  <inkml:trace contextRef="#ctx0" brushRef="#br1" timeOffset="-207357.72">21142 8499 1998 0,'0'0'44'0,"0"0"8"0,-4 0 3 0,4 0 1 0,0 0-44 0,0 0-12 0,0 0 0 0,0 0 0 15,0 0 18-15,8 6 2 0,2-3 0 0,1-3 0 16,3 10 3-16,-4-10 1 0,1 9 0 0,3-2 0 16,4-7-24-16,-1 3 0 0,1 6 0 0,3-9-8 0,0 6 8 15,4-6 0-15,3 0 0 0,-3 0 0 0,0-6 0 0,-4 6 0 16,7-9 0-16,0 6 0 0,-3-7-12 15,-4 4-4-15,7-4-1 0,-3 1 0 16,7 3-154-16,-8 3-30 16,12-13-7-16,-15 7 0 0</inkml:trace>
  <inkml:trace contextRef="#ctx0" brushRef="#br1" timeOffset="-206862.85">21195 8750 2026 0,'-18'0'90'0,"11"0"18"0,-3 6-86 0,3-3-22 16,-4-3 0-16,4 7 0 0,0-7 12 0,7 0-1 16,0 0-1-16,0 0 0 0,0 0 0 0,0 0 0 15,0 0 0-15,0 0 0 0,10 0 5 0,5 0 1 16,2 0 0-16,1 0 0 0,-1-7 7 0,8 7 1 16,0 0 1-16,7-3 0 0,-8-3-8 0,5 6-1 15,-5 0-1-15,4 0 0 0,-3-3-15 0,-4 3 9 16,0-6-9-16,1 6 8 0,-1 0-8 0,-4 0 0 15,5 0 0-15,-5 0 0 16,-3 0-92-16,4 0-16 0,3 0-4 0</inkml:trace>
  <inkml:trace contextRef="#ctx0" brushRef="#br1" timeOffset="-205627.87">22035 8314 1195 0,'0'0'52'0,"0"0"12"0,0 0-51 0,0 0-13 0,0 0 0 0,0 0 0 16,3 0 34-16,-3 0 4 0,0 0 1 0,0 0 0 16,11-9 9-16,-4 9 3 0,-7 0 0 0,0 0 0 15,0 0 21-15,0 0 4 0,3-3 0 0,-3 3 1 16,0 0-31-16,0 0-6 0,0 0-2 0,0 0 0 15,0 0 6-15,0 0 2 0,0 0 0 0,0 0 0 16,0 0 2-16,0 0 1 0,0 0 0 0,0 0 0 0,0 0 11 0,0 0 1 16,0 0 1-16,0 0 0 0,0 0-18 0,0 0-3 15,7 3-1-15,-7-3 0 0,0 0-24 0,0 0-6 16,0 0-1-16,0 0 0 0,0 0-9 0,0 9 0 16,0-9 9-16,0 0-9 0,0 0 8 0,0 0-8 15,0 0 8-15,0 0-8 0,4 6 13 0,-4-6-1 16,0 0-1-16,0 0 0 0,0 0-11 0,0 0-9 15,0 0 9-15,0 0-13 0,0 0 13 0,0 0 0 16,0 0 0-16,0 0 0 0,0 0 0 0,0 0 0 16,0 0 0-16,0 0 10 0,0 0-2 0,0 0-8 15,0 0 12-15,0 0-4 0,0 0-8 0,0 0 0 16,0 0 0-16,0 0 8 0,0 0-8 0,0 0 0 0,0 0 0 0,0 0 0 16,-4 3-13-16,4-3 1 0,-7 7 1 0,4 2 0 31,-8-3-121-31,8-2-25 0,3-4-5 0,0 0-1 15,-7 6-54-15,3-3-11 0,4-3-3 0,0 0 0 0</inkml:trace>
  <inkml:trace contextRef="#ctx0" brushRef="#br1" timeOffset="-205191.02">22158 7910 172 0,'0'0'16'0,"-7"-7"-16"0</inkml:trace>
  <inkml:trace contextRef="#ctx0" brushRef="#br1" timeOffset="-204667.89">22013 7894 864 0,'-3'0'76'15,"-4"0"-60"-15,7 0-16 0,0 0 0 0,-7 0 172 16,0 0 31-16,3 0 6 0,4 0 2 0,0 0-83 0,-7-3-16 16,0-4-3-16,7 7-1 0,0 0-19 15,0 0-4-15,-7 0-1 0,7 0 0 0,0 0-28 0,0 0-7 16,0 0-1-16,0 0 0 0,0 0-21 0,0 0-5 16,7-9-1-16,-7 9 0 0,0 0-5 0,7 0 0 15,0-9-1-15,7 9 0 0,-3-7 8 0,3 4 1 16,0 3 1-16,4 0 0 0,-1-6-17 0,1 6-8 15,0 0 0-15,3-3 8 0,3-3 14 0,1 6 2 16,-4 0 1-16,-3 0 0 0,0 0 11 0,-1 0 3 16,1 0 0-16,-8 0 0 0,1 0-26 0,3 0-5 15,7 6 0-15,-3-6-8 0,-4 0 9 0,-3 3-9 16,6-3 0-16,-3 0 9 0,1 6-9 0,-5-6 0 16,1 3 0-16,-1 4 0 0,4-1 0 0,-7-3 0 15,-7-3 0-15,11 6 0 0,0-3 0 0,-8 4 0 0,-3-7 0 16,0 0 8-16,4 3 0 0,-4-3-8 0,0 0 12 15,0 0-4-15,0 0 3 0,0 0 0 0,0 0 0 0,-4 9 0 16,1 1 18-16,-1-4 4 0,4-6 1 0,-3 9 0 16,3-9-34-16,-4 7 0 0,-7-4 0 0,8 6-9 15,3-9 17-15,-7 10 4 0,0-4 1 0,0 3 0 16,0 7-13-16,-4-4-10 0,4 7 2 0,-4 6 0 16,-3-6 8-16,4 6 0 0,3 0 0 0,-4-3 0 15,-7 3 0-15,4 4 0 0,4 2 0 0,-1 0 8 16,-3-6-8-16,4 10 0 0,2-7 8 0,1 7-8 15,4-7 0-15,-4 0 9 0,-7-3-9 0,3 3 0 16,11-3 8-16,-7 4-8 0,-7-4 0 0,7-6 0 16,-4-1 8-16,4 8-8 0,0-11 0 0,-3-2 0 0,-4 2 0 15,6 1 0-15,5-3-15 0,-4-4 5 16,0 0-70-16,3 7-15 0,1-6-2 16,3-1-1-16,-4 0-80 0,4 1-16 0,0 5-3 0,4-5-867 15</inkml:trace>
  <inkml:trace contextRef="#ctx0" brushRef="#br1" timeOffset="-203953.36">22599 8286 1915 0,'0'0'84'0,"0"0"19"0,0 0-83 0,0 0-20 0,0-3 0 0,0 3 0 15,0 0 19-15,0-7-1 0,0 7 0 0,0 0 0 0,0-9 32 0,0 9 6 16,0 0 2-16,0 0 0 16,0 0-2-16,0 0-1 0,0 0 0 0,0 0 0 0,0 0-11 0,0 0-1 15,0 0-1-15,0 0 0 0,11 9-13 0,-4 1-2 16,-4 6-1-16,4-4 0 0,0 4 5 0,0 3 1 16,0 6 0-16,-3-7 0 0,3 1-8 0,-4 0-2 15,1 3 0-15,3-3 0 0,-3 0 8 16,3-1 2-16,0 1 0 0,0-3 0 0,-4-3-32 0,4 2 0 15,7 1 0-15,-3-7 0 0,-4 1 0 0,4-7 0 16,-4 3 0-16,3-6 0 0,4 6 0 0,1-6 0 16,-15 0 0-16,7-6 0 0,7-3 12 0,-4 2-3 15,-3-2-1-15,-3-4 0 0,-1-2-8 0,4-1 0 16,-3 4 0-16,-1-7 0 0,1 3 0 0,0 0 0 16,6 4 0-16,-3 2 0 0,-3 1 0 0,-1 3-9 15,4-4 9-15,-7 10-10 16,11 4-18-16,-4 2-3 0,-7-6-1 0,7 9 0 0,0 7 32 0,0-4 0 0,-3 4 0 15,-1 0 0-15,4-4 0 0,0 7 0 0,-3-9 0 0,3 5 0 16,-4-5 0-16,8 5 0 0,-4-5 0 0,0-1 0 16,0-3 0-16,0-2-9 0,0 5 9 0,0-9 0 15,-7 0 22-15,11 6 10 0,-4-6 1 0,-7 0 1 16,11 0-15-16,-4-6-3 0,3 6-1 0,-3-9 0 16,0 9 1-16,0-10 1 0,4 4 0 0,-1 3 0 15,-2-7 11-15,2 1 1 0,-3-7 1 0,0 7 0 16,0-7-22-16,4 4-8 0,-8-4 0 0,8-9 0 15,0 6 0-15,-4 0 0 0,0-9 0 0,3 0 0 16,-3-4-24-16,0 4-12 16,0 0-1-16,-3 0-1 0,-1-4-21 0,5 10-4 0,-8-3-1 15,3 0 0-15,-3 6-107 0,0 4-21 16,0 2-5-16</inkml:trace>
  <inkml:trace contextRef="#ctx0" brushRef="#br1" timeOffset="-203369.18">23559 7652 1440 0,'0'0'128'0,"-4"0"-103"0,0 0-25 0,1 0 0 16,-4 0 96-16,7 0 15 0,-4 7 2 0,4-7 1 15,-3 3-92-15,3-3-22 0,0 0 0 0,-4 9 0 16,1-2 13-16,-1 2 1 0,4-6 0 0,-3 10 0 16,-4-4 21-16,3 0 4 0,1 1 1 0,-4-1 0 15,3 1-13-15,-3 8-3 0,0-8 0 0,0 6 0 16,0-7-9-16,0 10-3 0,0-10 0 0,-4 7 0 0,4-7 10 0,4 1 2 16,-1-1 0-16,0-3 0 0,4-6-24 0,0 0 0 15,0 0 0-15,0 0 0 0,11 3 11 0,-4-3-3 16,7 0 0-16,0 0 0 0,0 0-8 0,1 0 8 15,-5 0-8-15,4 0 8 0,0 0-8 0,0 0 0 16,-3 0 0-16,0 0 0 0,3 0 0 0,-4 7 0 16,4-4 0-16,-3 3 0 0,0-3 0 0,-1 4 0 15,-3 2-9-15,0-3 9 0,0 7 0 0,-3-4-8 16,-1 1 8-16,1-1 0 0,-1 7 0 0,-3-7 0 16,4 7 0-16,-8-4 0 0,4 4 0 0,-3-7 0 15,-1 10 0-15,1-9 0 0,-1-1 0 0,-3 0 0 16,4 7 0-16,-4-6 9 0,3-4-9 0,-3 3 0 0,0-6 0 15,-4 7 0 1,-3-4-82-16,0 3-22 0,0 1-4 0</inkml:trace>
  <inkml:trace contextRef="#ctx0" brushRef="#br1" timeOffset="-203089.86">23403 7703 2016 0,'0'0'179'0,"-10"0"-143"0,-1-7-36 0,4 7 0 0,7 0 91 0,0 0 11 16,0 0 2-16,0 0 1 0,0 0-91 0,0 0-14 16,7 7-12-16,4-4 3 0,-1 3 9 0,4-3 0 15,4-3 0-15,0 6 0 0,-1-2 12 16,4-4 0-16,1 0 1 0,-1 0 0 0,4-4 7 0,-1 4 0 15,1 0 1-15,3-6 0 0,4 6-21 0,0-9 0 16,6 9 0-16,1-3 0 16,-3-4-70-16,2-2-15 0,5 9-3 0,-5-6-595 15,-2 6-118-15</inkml:trace>
  <inkml:trace contextRef="#ctx0" brushRef="#br1" timeOffset="-202627.32">24366 8113 172 0,'0'0'8'0,"0"0"1"0,0 0-9 0,0 0 0 15,0 0 0-15,-3 4 0 0,-4 2 311 0,7-6 60 16,-4 9 12-16,-3-6 2 0,0 4-284 0,0 2-57 15,0-3-11-15,-4 4-2 0,1-1 45 0,3 1 10 16,-4-7 2-16,1 12 0 0,-1-5 4 0,-3-1 0 16,3 7 1-16,1-4 0 0,-4 10-26 0,0-3-6 15,-1 0-1-15,1 0 0 0,-7 6-38 0,7-6-8 16,-7 9-2-16,3-9 0 0,-6 6-12 0,2-6 0 16,1-1 0-16,4 7 0 15,-5-9-50-15,5-3-3 0,3-4-1 0,0 1-675 16,-1 2-135-16</inkml:trace>
  <inkml:trace contextRef="#ctx0" brushRef="#br1" timeOffset="-202436.51">23999 8214 2512 0,'0'0'112'0,"0"0"22"0,0 0-107 0,0 0-27 0,0 0 0 0,8 9 0 16,2 1 13-16,1-1-2 0,-1 0-1 0,1 7 0 15,3-7 5-15,0 10 1 0,0-9 0 0,0 8 0 16,0 4-16-16,1-3 0 0,2 0 0 0,1 0 0 16,-4-3 0-16,4 2 0 0,-1 1 0 0,-3-3 0 15,7-4-16-15,-6-2-5 0,-1 5-2 0,0 1 0 16,3-6-189 0,-6-7-39-16</inkml:trace>
  <inkml:trace contextRef="#ctx0" brushRef="#br1" timeOffset="-201922.89">24807 7502 1699 0,'0'0'75'0,"0"0"16"0,-3 0-73 0,3 0-18 0,-7 0 0 0,7 0 0 16,0 0 19-16,-4-3 0 0,-3-4 0 0,7 7 0 15,-7-3 39-15,7 3 8 0,-3-6 2 0,3 6 0 16,-7 0 8-16,-1 0 1 0,5 0 1 0,-1 0 0 16,-3 9-10-16,4-2-3 0,-4 2 0 0,3 1 0 15,1 5-37-15,-1-2-8 0,-3 2-2 0,0 4 0 16,4 0-18-16,-4-3 0 0,3 3 8 0,0-1-8 15,1 1 0-15,-1 0 0 0,1 6 0 0,-4-6 0 16,7 6 0-16,-4 0 0 0,1-6 0 0,3 9 0 16,0-9 0-16,0 3 0 0,3-10 8 0,1 7-8 15,-1-3 0-15,1-7 10 0,-1 1-10 0,4-1 8 16,1 1-8-16,-1-1 8 0,0-3-8 0,0-6 8 16,3 3-8-16,1-3 8 0,-1 0-8 0,1-3 8 15,-4 3-8-15,4-6 0 0,3 3 0 0,-7-3 8 0,0 2-8 16,0-2 0-16,4-3 0 0,-8 9 8 0,1-10 3 15,-1 1 0-15,-6 0 0 0,3 2 0 0,-4-2 1 16,1-1 0-16,-5 1 0 0,1 0 0 0,0-1-4 16,-3 4-8-16,3-3 12 0,-7 5-4 0,3-2-8 15,0-3 0-15,-3 6 0 0,0-4 0 16,0 4-50-16,0-3-2 0,-7 0-1 0,0 3 0 16,3-4-156-16,-7 7-31 0,-28-3-7 0,11-3-1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41:20.26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20599 7668 230 0,'0'0'20'0,"-7"0"-20"15,-4-6 0-15,8 3 0 0,-5-4 420 0,1 4 80 16,0-3 16-16,0 3 4 0,0-3-432 0,0-1-88 16,0 4-12-16,-3 3-6 15,-1-6-62-15,-3 6-12 0,-4 0-2 0,1 0-1 16,-5 6 32-16,-2-6 7 0,-1 3 0 0,-7 4 1 0,1-1 65 15,-5-3 13-15,-6 6 2 0,3-2 1 0,0-4 25 0,-3 3 5 16,3-3 0-16,4 4 1 0,0-4 0 0,3-3 0 16,0 6 0-16,4-6 0 0,3 0-29 0,4 0-7 15,0 0-1-15,3 0 0 0,8 0-20 16,-1 0 0-16,11 0 0 0,0 0-8 0,0 0-9 0,0 0-2 16,14-6 0-16,0 3 0 15,4 3-17-15,3 0-4 0,7-7-1 0,4 7 0 16,7 0 23-16,3 0 5 0,1-3 1 0,2 3 0 0,8 0 0 0,-7-6 0 0,0 6 0 15,0 0 0-15,0-3 28 0,-4 3 7 0,0-7 1 0,1 7 0 16,-1-9 22-16,-3 6 5 0,3-3 1 16,-6-4 0-16,-1 4-36 0,-7 6-8 0,4-9 0 0,-8 9-8 15,-2-4 11-15,-5-2-11 0,-6 6 10 0,-1-3-10 16,-3-3 0-16,-7 6 0 0,-7 0 0 0,-3 0 0 16,-4-3 0-16,-4-4 12 0,-7 14-3 0,-6-4-1 15,-8-3-8-15,-3 9 0 0,-1-9 9 0,-6 10-9 16,-1-4 0-16,1 3 0 0,-4-6 0 0,-3 4 0 15,-4 2 11-15,3 0 1 0,4-9 0 0,4 10 0 16,3-10-12-16,11 6 0 0,0-6 0 0,13-6 0 0</inkml:trace>
  <inkml:trace contextRef="#ctx0" brushRef="#br0" timeOffset="6303.46">20722 9427 288 0,'0'0'25'0,"0"0"-25"16,4-9 0-16,3 3 0 0,0-4 254 0,0 7 46 0,0-6 8 16,0 2 3-16,-3-2-255 0,3 3-56 0,-7 6 0 0,0 0-8 31,0 0-28-31,0 0-4 0,-7-3-2 0,3-4 0 0,-7 7 29 0,1 0 13 0,-4 0-12 0,0 0 12 15,-8 0 31-15,5 0 13 16,-11 0 4-16,3 7 0 0,-3-4-24 0,-1 3-4 0,1 3 0 0,-4-2-1 16,1 2-19-16,-1-6 0 0,-3 7 0 15,3-1 0-15,-3 4 28 0,-4-10 4 0,0 6 2 16,0-3 0-16,4-2-6 0,-4 2 0 0,4-3-1 0,3 3 0 16,0-3 0-16,4-3 0 0,3 7 0 0,4-7 0 15,0 3-7-15,0-3-2 0,7 6 0 0,0-6 0 16,3-6-18-16,1 6 0 0,3 0 0 0,-1 0 0 15,8 0 14-15,0 0 2 0,0 0 1 0,0 0 0 16,15-3 4-16,-1 3 1 0,7 0 0 0,7-7 0 16,4 7-3-16,7-3-1 0,6-3 0 0,1-3 0 15,7 5-18-15,0-5 0 0,4 0 0 0,-1-4 0 0,-3 10 0 0,3-7 0 16,8 1 0-16,-4 0 0 0,0 2 0 0,-4-2 0 16,-3 0 0-16,-3 2 0 0,-5 4 24 0,-6-3 0 15,-7 6 1-15,-4 0 0 0,-7 0-14 0,-3 0-3 16,-4 0-8-16,-3 0 12 0,-11 0-12 0,0 0 9 15,0 0-9-15,-7 6 8 0,-4-3 0 0,-7 4-8 16,-3-4 12-16,-3 3-4 0,-12 3 8 0,-2-2 2 16,-5-4 0-16,-6 3 0 0,-4-3-2 0,0 7 0 15,0-10 0-15,0 6 0 0,0-3-4 0,4 3 0 16,-1 4-1-16,1-10 0 16,7 9-54-16,3-9-10 0,4 0-3 0</inkml:trace>
  <inkml:trace contextRef="#ctx0" brushRef="#br0" timeOffset="13650.15">12383 14818 806 0,'-18'6'36'0,"11"-3"7"0,-4 7-35 0,-3-4-8 0,4-3 0 0,-5 6 0 0,5-2 159 0,3-7 29 16,0 0 7-16,0 3 1 0,0-3-120 0,0-3-23 15,3 3-5-15,-3-7 0 0,3 4 0 0,1-3 0 16,-4 3 0-16,7-3 0 0,-4 2-4 0,4-2 0 16,-3-3 0-16,-4 9 0 0,3-3 21 0,4 3 4 15,0 0 1-15,0 0 0 0,0 0-8 0,0 0-2 16,0 0 0-16,0 0 0 0,0 0-24 0,0 0-6 15,7-7-1-15,4 1 0 0,-1 3-19 0,8 3-10 0,0-6 10 16,3 3-10-16,4-4 0 0,-1-2 0 16,8-1 0-16,0 7 0 0,3-3 32 0,0-3 0 15,8 2 0-15,-1-2 0 0,0 9-16 0,4-9-4 0,0 9 0 16,0-4 0-16,0-2 0 0,7 6 0 0,3 6 0 0,4-2 0 16,7-4 0-16,0 6 0 0,0-3 0 0,4-3 0 15,-4 6-12-15,3-3 0 0,8 4 0 16,0-7 0-16,6 0 0 0,-3 3 9 0,-7-3-9 0,8 6 8 15,2-6 13-15,1 6 3 0,7-3 0 0,-4-3 0 16,0 7-9-16,0-4-2 0,4-3 0 0,3 9 0 16,0-2-5-16,4-4 0 0,-7 6-8 0,3-3 12 15,4 1-12-15,0-4 0 0,0-3 8 0,-1 9-8 16,-2-9 0-16,-1 6 0 0,4-2 0 0,3-4 0 16,-3 6 0-16,-1-6 0 0,1 0 0 0,0 0 0 0,7 0 8 15,-7 3-8-15,-4-3 0 0,4 0 9 16,-1-3-9-16,-2 3 0 0,6-6 9 0,-7 6-9 0,0 0 0 15,-3 0 8-15,3-4-8 0,-3 4 0 0,0 0 15 0,-7 0-2 16,-11 0 0-16,0 0 0 0,-4 0 6 0,-3 0 1 16,0-6 0-16,0 6 0 0,0 6-20 15,0-6-14-15,-3 4 2 0,-4-4 1 0,3-4 11 16,4-2 8-16,4 6-8 0,0-9 11 0,-1 6-1 0,1-4 0 16,-8-2 0-16,1 3 0 0,-4-4-2 0,-4 1 0 15,1-1 0-15,-5 7 0 0,-2-3 4 0,-4-3 0 16,-4 2 0-16,-7-2 0 0,-3 6-4 0,-7-3-8 15,-4 6 12-15,-7-10-4 0,-3 10-20 0,-4 0-4 0,-7 0 0 0,0 0-1 32,-14 0-179-32,-11 0-36 0,-10 0-8 0,3 6 0 15</inkml:trace>
  <inkml:trace contextRef="#ctx0" brushRef="#br0" timeOffset="14608.04">22543 14880 633 0,'-8'-9'56'0,"1"0"-44"0,4-7-12 0,-4 7 0 15,0-4 363-15,0-3 70 0,-4 7 15 0,4 0 2 0,4-1-354 0,-5 1-70 16,-6-1-14-16,0 4-4 0,4-3-8 0,-1 2 0 16,1 7 0-16,-8 0 8 0,4 0-8 0,0 0 0 15,3-3 9-15,4 6-9 0,-4-3 25 0,4 0 1 16,7 0 0-16,0 0 0 0,0 0 7 0,0 0 2 16,0 0 0-16,14 7 0 0,8-4 15 0,-1 3 3 15,7-6 1-15,4 6 0 0,10-12 14 16,4 6 2-16,7 0 1 0,14 0 0 0,11 0-38 0,10 6-7 15,3-6-2-15,12 3 0 0,6-3-10 0,4 7-2 16,3-4-1-16,4-3 0 0,7 6-11 0,4-3 0 16,3 7 0-16,7-4 0 0,0-3 0 0,4 3 0 15,-4 4 0-15,7-1 8 0,4-3-8 0,-1-2 0 0,-6 5 0 16,3 0 0-16,11-2 13 0,0-7 1 0,0 3 0 16,-1 3 0-16,1 0 2 0,-4-3 0 0,4-3 0 0,-7 0 0 15,-1 7 1-15,5-4 1 0,6-3 0 0,4 0 0 16,-8 0-18-16,8 0 10 0,4 6-10 0,-1-6 8 15,7 3 0-15,-3-3-8 0,-7 7 12 0,3-4-4 16,4 6-8-16,-3-3 10 0,-8 4-10 0,-7-1 10 16,0-3-10-16,0 4 0 0,1-1 0 0,-12 1 8 15,-13-1-8-15,-1-3 0 0,1-3 9 0,-11 7-9 16,-7-4 16-16,-11-3 0 0,-10-3-1 0,-8 7 0 16,-2-7-15-16,-5 0 0 0,-6-7 0 0,-11 7 0 15,-4 0 0-15,-10-3-13 0,-4 3 2 0,-3-6 1 16,-11 6 0-16,1-3 0 0,-8-4 0 0,0 4 0 15,-3-3-104-15,-4 6-21 0,0 0-4 0,-4-6-1204 16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2:42:48.36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22695 5303 5519 0,'0'0'240'0,"0"0"64"0,0 0-304 0,1-9 0 0,-1 2 0 0,0 7 0 16,3-12 4752-16,1 2 896 0,-1 0 176 0,0-1 48 15,0 1-3856-15,1-1-768 0,1 0-160 0,0 0-16 0,1-1-480 16,0 1-80-16,1-1-32 0,-2 0 0 0,0 0-352 0,-1 1-128 15,0 2 0-15,-1-6 144 0,-1 2-144 0,-2 0 0 16,0 3 0-16,-1-2 128 0,1 12-128 0,-5-14 0 16,-2 1 0-16,-1 2 0 0,-2-2 0 0,1 4 0 15,-2 4 0-15,1-3 0 0,-1-2 0 0,1 3 0 16,-2 4 0-16,2 1 0 0,-2-1 240 0,2 3-48 16,1 0 0-16,9 0 0 0,-10 5-16 0,3 5-16 15,-1-1 0-15,0 1 0 0,-1 2-160 0,1 2 0 16,1 1 0-16,0 0 0 0,-2 3 0 0,-2 1 0 15,-1 2 0-15,1 5 0 0,0 0 0 0,-1 8 160 16,1 7-160-16,-1 6 160 0,-1 4 48 0,0 3 16 0,0 2 0 0,0-4 0 16,1-8-80-16,2 3-16 0,1 1 0 0,1 2 0 15,1 2-128-15,5 1 160 0,0-2-160 0,2-3 160 16,0-2-160-16,3-4 0 0,0-6 144 0,-1-3-144 16,1-6 0-16,-1-2 0 0,1-3 0 0,1 0 128 15,-4-2-256-15,1-2-64 0,0 0 0 0,1-2 0 31,0-2-1520-31,0-4-304 0,-2-10-64 0</inkml:trace>
  <inkml:trace contextRef="#ctx0" brushRef="#br0" timeOffset="1.02">22149 5624 44511 0,'0'0'976'0,"0"0"208"0,0 0 32 0,0 0 48 0,10 2-1008 0,5-1-256 0,3-2 0 0,7 2 0 0,2 1 176 0,8-1-16 15,6 2 0-15,8 1 0 0,7-2-32 0,3 2 0 16,-2 1 0-16,2-3 0 0,0-6-128 0,4 1 0 15,7 2 0-15,3-2-20176 0</inkml:trace>
  <inkml:trace contextRef="#ctx0" brushRef="#br0" timeOffset="2.02">22839 4728 29951 0,'-3'-17'1328'0,"2"8"272"0,-1-2-1280 0,1 1-320 0,1 0 0 0,1 0 0 16,1 1 704-16,0 0 64 0,0 0 32 0,-2 9 0 16,0-10-320-16,-2 2-64 0,2 8-16 0,0 0 0 15,-6-9-272-15,2 5-128 0,0 1 128 0,-1 0-128 16,-2 2 0-16,1-1-192 0,-1 0 0 0,-2 1 16 16,0 1 32-16,-9-4 0 0,2 1 0 0,2 3 0 15,1-3 144-15,1 1 0 0,0 2 0 0,0 0 0 16,1-1 288-16,-1 1 32 0,-1-3 16 0,0 6 0 15,-2-2 80-15,0 2 16 0,-3 1 0 0,-2 1 0 16,-2 0-160-16,-2 2-16 0,-2 1-16 0,-1 2 0 16,-2 0-112-16,1 3-128 0,-2 4 176 0,0 4-176 0,0 4 0 15,0 2 0-15,0 1 0 0,1 2 0 16,0 1 0-16,1 6 0 0,-1 0 0 0,0 0 0 0,-2-6 0 16,0-2 0-16,-1-4 0 0,1-3 0 0,0-1 176 0,1-1-176 15,0 5 160-15,1 3-160 0,2 2 288 0,2 6-32 16,3 3-16-16,1 6 0 0,1 3 16 0,2 1 0 15,1 1 0-15,2-3 0 0,-1-4-64 0,0 0-16 16,2 1 0-16,-2 10 0 0,1 8-176 0,-2 7 128 16,-2 7-128-16,0-8 128 0,-3-7-128 0,4-11 0 15,3-11 144-15,5-3-144 0,2-5 0 0,4-1 144 16,1-2-144-16,3 2 0 0,2 1 256 0,2 3-64 16,1-1-16-16,3 0 0 0,1 3 112 0,1-2 32 0,3 1 0 15,3-3 0-15,0-2 16 0,2-2 16 0,3-6 0 0,2-3 0 16,3 4-176-16,4-5-48 0,3 0 0 15,5 0 0-15,2 1 0 0,6-4 0 0,1 0 0 0,1-2 0 16,0-4-128-16,0-4 0 0,-1-2 144 0,3-5-144 16,1-2 128-16,5-2-128 0,5-3 160 0,4 0-160 15,3-3 160-15,-3 0-160 0,-5-1 160 0,-5-4-160 16,-6-2 144-16,2-6-144 0,0 1 128 0,2-3-128 16,1-4 144-16,-1-6-144 0,1-7 160 0,-3-6-160 15,-6-6 144-15,-2 3-144 0,-4 2 128 0,-3 1-128 16,-5 3 144-16,-1-2-144 0,-1-7 160 0,-2-7-160 15,-1-3 160-15,-2 1-160 0,-5 3 160 0,-2 2-160 16,-4 10 0-16,-4 4 0 0,-2 2 0 0,-5-1 0 16,-3 0 192-16,-3-5-64 0,-4-3-128 0,-2-1 192 15,-3-2-192-15,-2 7 176 0,-1 8-176 0,-3 1 160 16,1 3-160-16,-2 5 0 0,2 4 0 0,-1 0 0 0,-1-6 0 16,-1-2-176-16,-1-1 176 0,-3-2-192 0,-1-1 192 0,-2 0 0 15,-4 1 0-15,-2 5 0 0,-1-2-256 0,1 7 16 16,2 4 16-16,0 6 0 0,2 0-48 0,3 6-16 15,2 1 0-15,3 6 0 16,3 1-1296-16,-1 6-256 0,2 3-48 0,1 2-10336 16,2 5-2048-16</inkml:trace>
  <inkml:trace contextRef="#ctx0" brushRef="#br0" timeOffset="3.02">23394 5631 4607 0,'0'0'400'0,"0"0"-400"0,0 0 0 0,0 0 0 0,0 0 3664 0,0 0 656 16,0 0 128-16,0 0 32 0,0 0-2448 0,0 0-496 15,10-4-80-15,2 3-32 0,-2 0-272 0,2 1-64 16,0 1-16-16,2-1 0 0,1 0-336 0,3 1-64 16,4 3-16-16,0 0 0 0,0-1-272 0,3 1-48 15,1-4-16-15,3 0 0 0,0 0-320 0,1 0 144 16,-2 0-144-16,4-3 0 0,0 1 128 0,3 0-128 16,3-2 0-16,5 3 0 0,3 0 0 0,3 1 0 15,2 1 0-15,0 2 0 0,0-1 176 0,0-2-176 16,-4-2 160-16,1 0-160 0,0 1 400 0,3 0-16 0,0-1 0 0,2 2 0 15,1 3-32-15,-1 0-16 16,-3-1 0-16,-3 0 0 0,-4-1-64 0,-6-1-16 0,-4-1 0 0,1-1 0 16,-1 2-128-16,-2-2-128 0,0-1 192 0,-2 2-192 15,0-1 128-15,-2 2-128 0,-1-1 0 0,0 1 0 16,-2-1 0-16,-2 1 0 0,-1 0 0 0,-2 0 0 16,-3 0 0-16,-3-1 0 0,-1-2 128 0,-2 2-128 15,-10 1 0-15,9-3 160 0,-9 3-160 0,0 0 128 16,0 0 16-16,0 0 0 0,3-10 0 0,-3 10 0 15,-4-8 0-15,4 8 0 0,-7-12 0 0,-1 4 0 16,-1 2-144-16,0 2 0 0,-3-1 144 0,1 1-144 16,0-3 0-16,0 2 0 0,-1 1 0 0,0 0 0 15,0 0 0-15,1 2-160 0,-1 0 16 0,1 0 0 16,1 0-48-16,10 2-16 0,-12-1 0 0,3 1 0 16,9 0 208-16,-10 3-176 0,1-3 176 0,9 0-160 0,0 0 160 0,-10 2 0 15,10-2 0-15,0 0 0 0,0 0 0 0,0 0 0 16,-9 0 0-16,9 0 0 0,0 0 0 0,0 0 0 15,0 0 0-15,0 0 0 0,0 0 0 0,0 0-128 16,0 0 0-16,0 0 0 16,0 0-896-16,0 0-160 0,12 4-32 0,0 0-16 15,-2 0-2064-15,1-1-416 0,-1-1-64 0,1 1-32 16,-1 2 288-16,0-2 64 0,0-1 16 0,0 0 0 0,-1-1 2496 0,-9-1 496 16,12 1 112-16,-12-1 16 0,9 3 3072 0,-9-3 608 15,10-3 128-15,-10 3 32 0,0 0-784 0,11-1-160 16,-11 1-16-16,10 0-16 0,-10 0-1184 0,11-3-224 15,-2 1-48-15,-9 2-16 0,13-4-352 0,-4 1-64 16,-9 3-16-16,10-4 0 0,-10 4-240 0,0 0-48 16,8-6-16-16,-8 6 0 0,0 0-48 0,7-8-16 0,-7 8 0 0,2-9 0 15,-3 2-16-15,-2-1 0 0,3 8 0 0,-6-7 0 16,-2 0-128-16,0 2-128 0,-1 0 192 0,0 1-192 16,0 0 0-16,0 1 0 0,0-2 0 0,-1 0 0 15,1-2 144-15,0 3-144 0,0 2 0 0,0-2 144 16,1 1 0-16,0 1 0 0,1-1 0 0,7 3 0 15,0 0-144-15,-10 0 0 0,10 0 0 0,0 0 0 16,-9 3 0-16,9-3 0 0,0 0 0 0,0 0 0 16,-8 9 0-16,8-9 0 0,-3 6 0 0,3-6 0 15,0 0 0-15,0 0 0 0,0 0 0 0,0 0 0 16,0 0 0-16,-2 11 0 0,2-11 0 0,0 0 0 16,2 9 0-16,-2-9 0 0,5 8 0 0,0-2 0 15,1-1-336-15,1 2 0 0,-7-7 0 0,12 6 0 0,-1 2-32 0,1-1 0 16,0-1 0-16,0 1 0 15,-1-1 176-15,1 2 16 0,0-1 16 0,0-1 0 0,-2 1 160 0,0-2 0 16,1 1 0-16,-2 2 0 0,-9-8 0 0,0 0 0 16,9 7 0-16,-9-7 0 0,8 10 0 0,-8-10 0 15,0 0 128-15,0 0-128 0,4 12 144 0,-4-12-144 16,0 0 192-16,0 0-192 0,-1 14 160 0,1-14-160 16,0 0 128-16,-4 13-128 0,4-13 0 0,0 0 0 15,-4 11 0-15,4-11 0 16,-5 13-304-16,5-13-144 0,0 0-16 0,-6 10-16 15,6-10-2032-15,-6 9-416 0,6-9-80 0</inkml:trace>
  <inkml:trace contextRef="#ctx0" brushRef="#br0" timeOffset="4.01">26528 5111 5519 0,'0'0'496'0,"3"-8"-496"15,-3 8 0-15,2-9 0 0,-2 9 3616 0,0 0 624 16,0 0 128-16,3-12 32 0,-1 2-2880 0,-2 10-576 16,0 0-112-16,0 0-32 0,0 0-352 0,0 0-80 15,0 0-16-15,2-10 0 0,-2 10-176 0,0 0-48 16,0 0 0-16,0 0 0 0,0 0 176 0,0 0 16 15,-4-13 16-15,4 13 0 0,-5-11 240 0,5 11 32 16,0 0 16-16,-11-5 0 0,1 0 48 0,1 2 16 16,9 3 0-16,-12 0 0 0,-1 0 16 0,0 0 0 0,0 0 0 0,1 0 0 15,-1 1-256-15,3 2-32 0,-2-3-16 0,0 1 0 16,-1-1-176-16,3 3-32 0,-1-2-16 0,2 1 0 16,0-2-48-16,0 1 0 0,9-1 0 0,-11 0 0 15,2 0 96-15,9 0 16 0,-10 1 0 0,-1 2 0 16,-2-3-32-16,2 0 0 0,-1-2 0 0,0 2 0 15,0 2 0-15,-1-1 0 0,-1 0 0 0,1 1 0 16,0-2-80-16,0 1 0 0,0 2-128 0,1-1 192 16,0 2-192-16,2-3 176 0,1 2-176 0,0 0 160 15,0-1-32-15,1 2-128 0,8-4 192 0,-9 5-64 16,9-5 64-16,-9 8 0 0,-1-4 0 0,10-4 0 16,-10 11-64-16,1-1-128 0,1-2 192 0,0 2-64 15,0 1-128-15,1-1 128 0,-1 3-128 0,1 0 128 16,-1 3-128-16,1 5 0 0,-1 2 144 0,-1 3-144 0,0 4 0 15,-1-2 144-15,0 2-144 0,1 0 0 0,1 2 144 0,2-3-144 16,0-3 0-16,1-1 144 0,1-6-16 0,0 1 0 16,-1-5 0-16,1 1 0 0,0-4 128 0,0 1 0 15,0 1 16-15,1 2 0 0,-1-7-272 0,0 3 0 16,-1 1 0-16,-2 1 0 0,0 0 0 0,0 5 0 16,-1 0 0-16,0 3 160 0,-1 4-160 0,0 3 0 15,1 0 144-15,1-1-144 0,2 0 0 0,3-2 0 16,2-1 0-16,-2-3 128 0,1 0-128 0,1-4 128 15,1 1-128-15,2-4 128 0,-1-1 64 0,1-2 0 16,0 1 16-16,-1-2 0 0,2 0 0 0,0-1 0 16,-1 1 0-16,1 0 0 0,1 0-32 0,1 1-16 15,1 0 0-15,1-2 0 0,1 2 144 0,1 0 16 0,2-3 16 16,1 1 0-16,0 1-336 0,1-2 0 0,1 4 0 0,0-3 128 16,1 1-128-16,0-1 128 0,-1 2-128 0,4 2 128 15,-1 2-128-15,1 0 0 0,1 2 128 0,1 1-128 16,0 1 0-16,2 0 0 0,1-1 0 0,-1 1 0 15,1 1 0-15,-1-6 0 0,-1 1 0 0,2-1 0 16,0 1 0-16,1-3 176 0,0-1-176 0,-2-2 192 16,-2-2-64-16,0 0-128 0,-1-4 192 0,-1 1-64 15,1-2-128-15,-1 1 128 0,1-4-128 0,1 0 128 16,0 0-128-16,2-3 160 0,3 0-160 0,0 2 160 16,0 1-160-16,2 0 192 0,0 1-192 0,2 2 192 15,-1-3-192-15,1 3 0 0,0-3 144 0,-1 1-144 16,-2 0 0-16,-1-1 0 0,-2-1 0 0,0 0 128 15,1-3-128-15,0-3 0 0,-3-1 0 0,3-1 0 0,2 0 128 0,2-4-128 16,1 1 128-16,3 1-128 0,0-2 192 16,3-4-48-16,-1-2 0 0,0 1 0 0,0-1-144 0,-1-5 160 15,-1 1-160-15,-3-2 160 0,-4-4-160 0,-1 3 128 16,-2 0-128-16,-2-1 128 0,-2 1-128 0,0-1 0 16,-1-3 144-16,-1 2-144 0,0 2 0 0,0-6 144 15,-3-3-144-15,0-3 0 0,-1-7 128 0,1-1-128 16,-3-2 0-16,0 2 0 0,-2 3 128 0,-1 4-128 15,-2 4 0-15,-1 2 0 0,-1 3 192 0,-1 3-64 16,-3 2 0-16,-1-1-128 0,-2-1 144 0,-1-2-144 16,-1-1 0-16,0-2 144 0,-3-2-144 0,-1-2 0 0,-3 0 0 15,0 1 128-15,-2-2-128 0,-2 6 0 0,1 2 0 0,-2 4 0 16,0 5 0-16,0-1 0 0,-3 5 0 0,1-1 0 16,-2 0 0-16,0 2 0 0,-1-1-176 0,-3 2 176 15,-1-2 0-15,-3 2-128 0,-2-5 128 0,-2 2 0 16,-2 0-144-16,-1 0 144 0,-2 1-160 0,0 0 160 15,0 2-160-15,3 1 160 0,1 1-160 0,0 0 160 16,0 3-144-16,2 1 144 0,-1-1-128 0,1 2 128 16,-2 4 0-16,0-3-160 0,-3 1 160 0,2 4 0 15,0 0-160-15,1 2 160 0,3 1-128 0,1 2 128 16,2 2-336-16,4 0 16 0,-1 1 0 0,4 0 0 31,1 3-352-31,2-1-64 0,0 1-16 0,2 1 0 16,2-5-464-16,1 1-112 0,0-4-16 0,2 3 0 0,2-2-1360 0,9-4-288 0,0 0-48 0,-9 5-7600 15,9-5-1520-15</inkml:trace>
  <inkml:trace contextRef="#ctx0" brushRef="#br0" timeOffset="5.01">27057 5269 8287 0,'-4'-7'736'0,"1"0"-592"15,-3 0-144-15,2-1 0 0,-1 3 2992 0,1 0 560 16,-1 0 112-16,0 1 32 0,2-3-2864 0,1 1-560 16,-2-1-112-16,0 1-32 0,0 0 160 0,-1 1 32 15,-2-1 0-15,-1 0 0 16,2 1-624-16,-1 0-112 0,1 0-32 0,-2 1 0 16,-1 0-80-16,0 1-32 0,-3 1 0 0,0-1 0 15,1 3-144-15,-4-2-48 0,-2 4 0 0,-1-1 0 0,0 3 432 0,-2 2 64 0,1-1 32 0,-1 4 0 16,-1 3 384-16,3-1 80 0,0 5 16 0,1 1 0 15,0 5 480-15,1 3 96 0,3 1 32 0,3 3 0 16,2 1 48-16,3 2 16 0,2 2 0 0,2 0 0 16,1-4-416-16,2 0-96 0,0-3-16 0,0 1 0 15,1-1-240-15,1 1-160 0,1-1 192 0,0 2-192 16,-1 2 0-16,0 3 0 0,-1 2 0 0,-1 2 0 16,0-1 0-16,-1-1-224 0,-1-1 16 0,0-2 0 15,0-3-96-15,0-5-16 0,0-6 0 0,0 1 0 16,-1-5 192-16,-1-2 128 0,1-1-192 0,0-3 192 15,-2-2-896 1,3-7-80-16,-4 9-16 0,4-9 0 0</inkml:trace>
  <inkml:trace contextRef="#ctx0" brushRef="#br0" timeOffset="6.02">26460 5715 18431 0,'0'0'1632'0,"0"0"-1312"16,7-9-320-16,1 3 0 0,2 1 3904 0,2 1 720 16,2 0 144-16,4 2 32 0,5-2-3776 0,3 1-768 0,1 1-128 0,4 2-128 15,3-2 0-15,4 2 0 0,1 2-224 0,0 0 80 31,2 1-1552-31,-2 1-304 0,-1-3-64 0,-2 0-11648 0</inkml:trace>
  <inkml:trace contextRef="#ctx0" brushRef="#br0" timeOffset="7.02">28031 5659 15663 0,'-14'-4'1392'0,"5"3"-1120"16,-2-1-272-16,11 2 0 0,0 0 2608 0,0 0 464 0,0 0 80 0,0 0 32 15,12 2-2432-15,2-2-496 0,3-2-80 16,3 1-32-16,1 0-144 0,2 1 0 0,3 0 0 0,3 0 0 16,2-2 0-16,3 2 0 0,1 2 0 0,3 0 0 15,3 0-192-15,2 1-64 0,2 1 0 0,1 0-16 32,-2-1-128-32,-1-2-32 0,-4-2 0 0,4 1 0 15,2-1-64-15,3 1-16 0,1 0 0 0,2 0 0 0,0 0 320 0,0 0 48 0,-1 1 16 0,-4-1 0 16,-4 0 128-16,-3 0 0 0,-3-1 0 0,-3-2 128 15,0 0 0-15,-2 1 0 0,-2-1 0 0,-2 2 0 16,-1-2-128-16,-1-1 0 0,0 2 0 0,-2 2 0 16,-2-2 0-16,-1 1 0 0,-3 0 0 0,-2 1 0 15,0-3-480-15,-1 1-112 16,-1 0-32-16,-1-2 0 0,-3-1 496 0,-1 0 128 0,-8 5 0 0,0 0 0 0,9-5 128 0,-9 5 112 16,0 0 16-16,0 0 0 0,0-11 304 0,-1 1 64 15,1 10 16-15,-6-11 0 0,6 11-224 0,-7-9-32 16,-2 3-16-16,-1-1 0 0,1 1-368 0,0 2-240 15,0-1 48-15,0 1 0 0,-2 0-96 0,0 1-16 16,-1-1 0-16,-1 2 0 0,-3-1 80 0,1 2 16 16,-1-4 0-16,0-1 0 0,1 1 208 0,-1 0 0 15,0 0 0-15,2 1 160 0,0 1 592 0,1-1 112 16,1-1 32-16,0 4 0 0,2-3-224 0,1 3-32 16,9 1-16-16,-9 0 0 0,9 0-384 0,0 0-80 15,0 0-16-15,0 0 0 0,0 0-144 0,0 0-192 16,0 0 32-16,0 11 16 15,3-2-320-15,4-1-64 0,1-1-16 0,2 1 0 16,3-1-32-16,2 1-16 0,0 0 0 0,5-1 0 0,-1-2 192 0,1 1 32 0,1 1 16 0,0-1 0 16,1 2 352-16,-1-1 0 0,-2-2 0 0,1 1 0 15,-2 1 0-15,-2-1 0 0,-3 0 192 0,-2-1-64 16,-11-5 224-16,12 6 32 0,-12-6 16 0,8 11 0 16,-8-11-128-16,7 10-16 0,-7-10-16 0,2 15 0 15,-2-15-112-15,-2 14-128 0,-4 0 176 0,0 1-176 16,-2-2 0-16,0 1 0 0,-1 0-192 0,-1 1 48 15,-2-1-80-15,0 2-16 0,0-2 0 0,1-1-11120 16</inkml:trace>
  <inkml:trace contextRef="#ctx0" brushRef="#br0" timeOffset="8.02">31039 4910 23951 0,'-3'-13'2128'0,"-1"2"-1696"0,-2-1-432 0,-1 4 0 16,0-2 1440-16,-3 3 208 0,0 1 32 0,-2 0 16 15,-1 2-1408-15,-1 2-288 0,-3-2 0 0,-1 1 0 16,-1 2-128-16,1-3 128 0,0 2 0 0,0 2-144 16,-1 0 144-16,1 1 0 0,-3 4 0 0,-1 2 0 15,-3-2 0-15,-2 7 0 0,-4 4 0 0,-5 4-128 16,-1 3 128-16,-5 4 0 0,-2 1 0 0,-1 2-128 15,1-2 128-15,2 2 144 0,2 2-16 0,1 5-128 16,0 0 528-16,1 9 0 0,-1 6 0 0,2 4 0 16,2 2-48-16,5-4-16 0,4-3 0 0,5-4 0 15,3-6-208-15,3 0-32 0,5 0-16 0,5 3 0 16,1 4-208-16,4 3 176 0,1 3-176 0,4-1 160 0,3-1-160 16,3-5 0-16,2-5 0 0,2-6 0 0,2-3-272 0,2-3 64 15,-1-3 16-15,3-1 0 0,3-1 192 0,3 0-144 16,0-4 144-16,2-2-128 0,-1 0-80 0,5-4-16 15,1-2 0-15,4-2 0 0,1-3 224 0,4-3 0 16,2-4 0-16,4-4 0 0,0-2 0 0,2-4 240 16,1-4-32-16,0-3 0 0,-1-2 0 0,3 0 0 15,0-4 0-15,2 1 0 0,0 0-208 0,-2-1 176 16,-3-2-176-16,-3-6 160 0,-2-6-160 0,-5-10 0 16,-3-6 144-16,-3-4-144 0,-1-4 0 0,-1 3-192 15,-2 3 32-15,-2 2 0 0,-4 4 160 0,-3 1 0 16,-4-1 0-16,-4 0 0 0,-5-7 0 0,-3 5 0 0,-6 1 0 15,-4 2 176-15,-4 8 144 0,-3 2 48 0,-3 7 0 0,-4 1 0 16,-4 6-112-16,-3 5-32 0,-5 2 0 0,-1 3 0 16,-2 1-448-16,-1 2-96 0,-2-1 0 0,-2 1-16 31,-1 0-320-31,1-3-64 0,0 0-16 0,3 2 0 16,2-2 240-16,3 0 48 0,3 4 16 0,4 1 0 15,3 2-2128-15,2-1-416 0,-7-3-96 0,8 4 0 0</inkml:trace>
  <inkml:trace contextRef="#ctx0" brushRef="#br0" timeOffset="9.02">30967 5232 15663 0,'-4'-14'1392'0,"2"-2"-1120"16,-1-1-272-16,0 3 0 0,0-3 1456 0,-1 4 224 15,-2 0 48-15,0 0 16 16,-1 3-2288-16,-2 1-464 0,-2 2-80 0,-3 3-32 16,0-1-400-16,-3 4-80 0,-1 3 0 0,1 2-16 15,0-1 336-15,1 2 64 0,1 0 0 0,2 3 16 0,1 1 1520 0,2 1 320 0,0 2 48 0,0 3 16 16,-2 0 1088-16,3 6 208 0,3 3 48 0,0 8 16 16,1 6-848-16,0 5-160 0,0 5-32 0,2 0-16 15,3 1-48-15,3-5 0 0,-2-7 0 0,2-2 0 16,1 0-560-16,0 3-112 0,-1 0-32 0,0 2 0 31,-2 4-576-31,1 2-112 0,-2-2-16 0,0-2-16 16,1-2-240-16,0-7-32 0,1-2-16 0,0-3 0 15,-1-8-208-15,1-3-64 0,-2-4 0 0,0-2-7440 0</inkml:trace>
  <inkml:trace contextRef="#ctx0" brushRef="#br0" timeOffset="10.02">30450 5697 7359 0,'0'0'656'0,"0"0"-528"15,0 0-128-15,17-2 0 0,0 2 6336 0,3 3 1216 16,6-1 256-16,6 1 64 0,4 2-6144 0,2 2-1232 16,1-5-240-16,0 2-64 15,0-2-608-15,3-2-128 0,1 0-32 0,0-2-15024 0</inkml:trace>
  <inkml:trace contextRef="#ctx0" brushRef="#br0" timeOffset="12.02">19777 5635 7359 0,'-17'-5'320'0,"6"4"80"0,-4-1-400 0,2 0 0 0,0-2 0 0,2 0 0 16,-1 0 2320-16,3 0 384 0,9 4 80 0,-9-4 16 15,9 4-1328-15,-8-9-256 0,8 9-48 0,-5-8-16 16,5 8-416-16,0 0-96 0,0 0 0 0,0 0-16 16,0 0-176-16,6-9-16 0,2 3-16 0,1 3 0 15,0-1 336-15,4 3 64 0,-1 1 16 0,2 4 0 16,2-2-96-16,1 4-16 0,0-1 0 0,2 1 0 16,4 1-224-16,0-1-48 0,2 1-16 0,1-1 0 0,1 0-272 0,1-2-160 15,-1-1 192-15,2 1-192 0,1 0 128 0,2-1-128 16,3 1 0-16,5-4 0 0,1 0 128 0,4 1-128 15,0-1 0-15,1 1 0 0,-2-1 208 0,0 2-64 16,0-2-16-16,-4 0 0 0,-2-2 64 0,0 2 16 16,1 0 0-16,0 2 0 0,0 0-208 0,1 1 176 15,1 0-176-15,-1 0 160 0,-1 1-160 0,-1 0 0 16,-3-1 144-16,-2-2-144 0,-2-1 0 0,-2 0 144 16,-3 0-144-16,-1-1 0 0,-1 0 144 0,-1-1-144 15,-1 1 0-15,0-2 144 0,0-1-144 0,-1 1 192 0,-2 0-192 16,0 0 192-16,-4 1-32 0,0-1 0 0,-1 2 0 0,-4-2 0 15,-10 3 48-15,11-4 16 0,-11 4 0 0,0 0 0 16,0 0 32-16,0 0 0 0,5-6 0 0,-5 6 0 16,0 0-64-16,0 0 0 0,-1-11 0 0,1 11 0 15,-5-10-64-15,-1 1 0 0,6 9-128 0,-9-11 192 16,1 1-32-16,-2 2-16 0,0 2 0 0,-1-1 0 16,2 1-16-16,-1 0-128 0,0 0 192 0,0 1-64 15,-2-1-128-15,2 5 0 0,-1 0 144 0,1-2-144 16,1 2 0-16,-2 0 0 0,1-1 0 0,10 2 0 15,-10 2 0-15,10-2 0 0,-12 0 0 0,12 0 0 16,-12-2 0-16,12 2 0 0,-10-2 0 0,10 2 0 16,-9 0 0-16,9 0 0 0,-10 0 0 0,10 0 0 15,-9-6 0-15,9 6 0 0,0 0 0 0,0 0 0 16,0 0 0-16,0 0 0 0,0 0 0 0,0 0 0 0,4-9 0 0,-4 9-160 16,0 0 160-16,9-4-208 0,-9 4 16 0,12 2 16 15,0 0 0-15,0 3 0 0,-1 1 176 0,2 0-208 16,2-2 80-16,-1 0 128 0,0 1-256 0,1-2 80 15,-1 1 16-15,0 0 0 0,1 0 160 0,-1 0 0 16,-2-2-144-16,-2 2 144 0,-1 1 0 0,-9-5 0 16,8 4-144-16,-8-4 144 0,8 8 0 0,-8-8 0 15,0 0 0-15,5 9 0 0,-5-9 0 0,0 0 192 16,4 16-48-16,-4-16-16 0,0 13 0 0,-1 0-128 16,-2 0 192-16,-1-3-64 0,4-10-128 0,-6 13 0 15,-1-1-160-15,1 0 160 0,-2-2-192 0,0 1 48 0,-1-2 16 16,0 0 0-1,1-1-352-15,-1 0-64 0,0-2-16 0,0-1-10272 0,-2-2-2064 0</inkml:trace>
  <inkml:trace contextRef="#ctx0" brushRef="#br0" timeOffset="13.02">18969 4830 12895 0,'3'-11'1152'0,"1"6"-928"0,0-2-224 0,-1 2 0 16,1-3 512-16,0 2 64 0,0-5 16 0,1 2 0 15,1 1-208-15,-1-1-64 0,-1 2 0 0,0-4 0 16,0 1 432-16,-1 1 80 0,0-2 0 0,0 2 16 16,-1-1-48-16,0 2-16 0,-2-1 0 0,0-1 0 0,-2 3 288 0,1 0 48 15,-2 1 16-15,-1-1 0 0,4 7-32 0,-6-6 0 16,-2 0 0-16,-1 4 0 0,-1 0-416 15,-2 0-96-15,-1 1-16 0,-2 1 0 0,1 1-224 16,-2 1-48-16,0-2-16 0,-4 3 0 16,0-2 16-16,-3 2 0 0,-2-2 0 0,-1 2 0 0,-1-1 48 0,-2 0 16 15,-2 3 0-15,-1-2 0 0,0 3-144 0,1 2-32 16,-1 1 0-16,2 4 0 0,0 3 0 0,0 2 0 16,2 3 0-16,0 2 0 0,2 1-192 0,0 3 176 15,0 4-176-15,-1 2 160 0,-2-2-160 0,2-1 128 16,-1-1-128-16,2-3 128 0,0-2 96 0,3-5 16 15,-1 5 0-15,3-2 0 0,3 1-64 0,2 5-16 0,3-2 0 16,3 8 0-16,1 5-32 0,2 4 0 0,2 1 0 16,1 2 0-16,2 1-128 0,0-4 128 0,1-4-128 0,2-3 128 15,2 5-128-15,1-2 0 0,1 1 0 0,1 7 0 16,2 7 144-16,1 0-144 0,2 1 160 0,1 0-160 16,2-6 0-16,2-4 0 0,1-10-128 0,1-3 128 15,1-3 0-15,4-1 0 0,0-4 0 0,2 1 0 16,0-1 0-16,1-2 144 0,1-1-16 0,0-1 0 15,1 1 0-15,2-1 0 0,2 2 0 0,5-1 0 16,2-3-128-16,3 0 128 0,1-1-128 0,0 0 128 16,0-1-128-16,-3 1 128 0,-1-4-128 0,0 0 128 15,-3-4-128-15,-1-1 160 0,-3-3-160 0,4-1 160 16,0-4-160-16,2 0 160 0,1-4-160 0,4-1 160 16,-1-3 112-16,-1-1 32 0,0 0 0 0,-2-4 0 15,-4-3-144-15,-1 0-32 0,0-4 0 0,-3-3 0 0,-3 0-128 16,-2-3 160-16,-3 0-160 0,1 1 160 0,-4 0 16 0,1 1 0 15,-1-3 0-15,-2 0 0 0,-2 1-48 16,-2 0-128-16,-1-5 192 0,-1-2-64 0,-3-6 16 16,-1-7 0-16,-3-3 0 0,-2-5 0 0,-3 2-144 0,-3 5 128 15,-2 4-128-15,-4 4 128 0,-3 3 32 0,-2 2 0 16,-2 2 0-16,0 4 0 0,-1-7 48 0,0-2 16 16,-1-3 0-16,1-3 0 0,0 2-32 0,0-1 0 15,0 5 0-15,-1 0 0 0,-4 5-192 0,0 3 0 16,-3 1 0-16,0 2-160 0,-3 2 160 0,-1 0 0 15,-2 1 0-15,-2-1 0 0,-1-1-128 0,-1 1 128 16,0-4-128-16,2 1 128 0,2 0-368 0,2 0 16 0,3 4 0 0,1 0 0 31,3-2-384-31,3 3-80 0,0 1-16 0,0 5 0 16,-2 4-1568-16,0 8-320 0,-2 1-64 0</inkml:trace>
  <inkml:trace contextRef="#ctx0" brushRef="#br0" timeOffset="14.02">18909 5245 14735 0,'0'0'1312'0,"-6"-5"-1056"0,6 5-256 0,-7-8 0 16,3 2 2176-16,0 1 368 0,0-2 80 0,0 1 0 15,4 6-1920-15,-5-9-400 0,0 2-80 0,-2 0-16 16,1 1-208-16,-1-1 0 0,-2 1 0 0,0-1 0 15,0 1 0-15,4 2 0 0,-3 0 128 0,0 0-128 16,-1 0 384-16,0-1 16 0,0 1 16 0,0 0 0 16,0-1 192-16,-8-2 32 0,4 4 16 0,3-1 0 15,1 0-144-15,2 1-48 0,7 3 0 0,-11-4 0 16,2 2-80-16,0-2-32 0,9 4 0 0,-9 0 0 16,1-2-160-16,8 2-16 0,-9 0-16 0,9 0 0 15,-9 6-160-15,0-2 0 0,1 1 144 0,0 3-144 16,0-2 0-16,-1 4 0 0,0 4 0 0,-2 0 0 15,1 0 0-15,1 4 0 0,-2 2 0 0,4 5 0 0,-1 2 256 0,1 3 0 16,2 0-16-16,1 3 0 16,0 3 48-16,3 1 16 0,1-1 0 0,2-2 0 0,1-5-112 0,1 0-32 15,1-1 0-15,2 1 0 0,2 1-160 0,0 1 0 16,-1 3 144-16,0 1-144 0,-1 3 0 0,1 0 0 16,-3-2 0-16,1 1 0 0,-4-1-176 0,0-3-96 15,-2-3-32-15,-2-3 0 16,0-6-80-16,-1-3-32 0,0-1 0 0,0-4 0 0,-1-2 144 0,-2-1 16 15,1-1 16-15,0-2 0 16,5-7-368-16,0 0-80 0,-8 4-16 0,8-4-8320 16,-9 0-1680-16</inkml:trace>
  <inkml:trace contextRef="#ctx0" brushRef="#br0" timeOffset="15.02">18377 5639 39743 0,'0'0'880'0,"0"0"176"0,0 0 32 0,0 0 16 0,8-8-880 0,4 4-224 0,2-2 0 0,3 1 0 16,1-2 560-16,2 3 64 0,1-1 16 0,3 1 0 15,3 0-512-15,0 4-128 0,0-2 0 0,3 4 0 16,2 0-656-16,-1 0-208 0,0 1-32 0,0-1-16 15,1 2-1872-15,-4-1-368 0,0 2-80 0</inkml:trace>
  <inkml:trace contextRef="#ctx0" brushRef="#br0" timeOffset="16.02">22696 6149 18431 0,'0'0'1632'0,"-10"3"-1312"0,-2-3-320 0,4 0 0 16,8 0 2368-16,0 0 384 0,0 0 96 0,0 0 16 15,0 0-1776-15,0 0-368 0,0 0-64 0,0 0-16 16,0 0-352-16,0 0-80 0,7-10-16 0,-7 10 0 16,10-9-192-16,-3 5 128 0,1-1-128 0,0 0 0 15,-1 0 144-15,2 3-144 0,1-4 128 0,-1 2-128 16,-1 0 192-16,6-2-32 0,-2 0-16 0,-2 2 0 16,0 2 48-16,1 1 0 0,-11 1 0 0,12 0 0 15,-1 1-192-15,-1-1 128 0,-10 0-128 0,9 2 128 0,-9-2-128 0,0 0 0 16,7 4 0-16,-7-4 128 0,0 0-128 0,0 0 0 15,4 11 0-15,-4-2 0 0,0-9 0 0,-4 13 0 16,1-3 0-16,-1 1 128 0,-2-1-128 0,0 2 0 16,-1-3 0-16,1 2 128 0,-3-1-128 0,0-1 0 15,-1 3 0-15,0 3 0 0,-2-2 0 0,1 4 0 16,-1-2 0-16,0 3 0 0,-1 0 0 0,1 2 0 16,1-1 0-16,-1 0 0 0,0-4 256 0,2 1-48 15,-1-2 0-15,3 1 0 0,3-2-16 0,1 0-16 16,2-4 0-16,2-9 0 0,0 0-176 0,4 9 0 15,1-3 0-15,3-2 0 16,2-2-400-16,2-4-176 0,0 0-16 0,3-2-9536 0,3 0-1904 16</inkml:trace>
  <inkml:trace contextRef="#ctx0" brushRef="#br0" timeOffset="17.02">18972 5931 27007 0,'0'0'1200'0,"0"0"240"0,0 0-1152 0,0 0-288 15,0 0 0-15,0 0 0 0,-2 11 1104 0,2 0 176 0,0 0 16 0,2 3 16 16,-1 6-880-16,0-1-176 0,1 1-48 0,-1-1 0 16,-1 2-208-16,1-9 0 15,-1 2 0-15,0 2 0 16,0 2-464-16,-2 3-48 0,-1 6 0 0,-1 1-13360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44:33.55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25393 16229 1699 0,'0'0'75'0,"0"0"16"15,0 0-73-15,0 0-18 0,0 0 0 0,0 0 0 0,0 0 29 16,0 0 3-16,0 0 0 0,0 0 0 0,0 0 12 0,0 6 4 16,0-6 0-16,0 0 0 0,0 0 19 0,3 10 4 15,1-7 1-15,-4-3 0 0,7 6-24 0,-3 3-5 16,3-2-1-16,-4 2 0 0,1-6 6 0,3 13 0 15,-4-7 1-15,4 1 0 0,4 8-17 0,-4-2-3 16,0 3-1-16,-3 6 0 0,3 3-8 0,-4 0-3 16,1 7 0-16,-1 3 0 0,1-4-17 0,-4 4 0 15,3-4 8-15,-3 7-8 0,-3-3 14 0,3-1-1 16,0-2 0-16,-4-1 0 0,-3 1 14 0,4-4 2 16,-1 0 1-16,1-2 0 0,-1-1 0 0,-3 0 0 15,3-3 0-15,1-6 0 0,-4-3-11 0,3 3-3 0,-3-4 0 16,4-2 0-16,-4-4 13 0,3 1 3 0,1 5 0 0,-4-5 0 15,3-4-32-15,1 3-12 0,-1-6 1 0,-3 4 0 16,3 2 11-16,-3-3 0 0,0-2 0 0,4 5 0 16,-4-9 0-16,3 9 0 0,4-9 0 0,-3 7 8 15,3-7-8-15,0 0 11 0,-7 3-11 0,7-3 12 16,0 0-12-16,0 0 12 0,-4 0-12 0,-3 9 12 16,7-9-3-16,0 0 0 0,-3 0 0 0,3 0 0 15,0 0-9-15,0 0 10 0,0 0-10 0,0 0 10 16,0 0-10-16,0 0 0 0,0 0 0 0,-4 0 0 15,-3 0 0-15,7 0 0 0,0 0 8 0,0 0-8 16,0 0 0-16,-4 6 10 0,-3-12-10 0,7 6 10 16,0 0-10-16,-3 0 0 0,3 0 0 0,0 0 0 15,0 0 0-15,0 0 0 0,-4 0 8 0,4 0-8 16,-7 0 10-16,7 0-10 0,0 0 12 0,0 0-12 0,-3-9 0 0,3 9 0 16,0 0 0-16,0 0 0 0,0 0 0 0,0 0 8 15,0 0-8-15,0 0 0 0,0 0 0 0,0 0 0 16,0 0 0-16,0 0 0 0,10 0 0 0,1 0 0 15,3 0 0-15,-3 0 0 0,-1 0 0 0,4 0 0 16,0 0 8-16,8 0-8 0,-1-3 0 0,7-4 0 16,0 7 0-16,4 0 0 0,0-3 0 0,3-3 0 15,0 3 0-15,4-3 0 0,0 6 0 0,-4-4 0 16,4-2 0-16,0 6 0 0,-4 0 0 0,4 6 0 16,3-6-8-16,-3 4 8 0,3 2 0 0,1-3 0 15,-1 3 0-15,0-3 0 0,1 7 0 0,-1-4 0 16,0 3 0-16,1 1 0 0,-5-1 0 0,5 1 0 15,-1-4 0-15,0-3 0 0,-3 3 0 0,0-3 0 0,0 4 0 16,-7-4 0-16,-1 3 8 0,1-6-8 0,-7 0 0 16,-1 0 0-16,-2 6 8 0,-1-2-8 0,-7-4 0 0,4 0 0 15,-4 9 8-15,-4-9-8 0,4 0 9 0,-3 0-9 16,-4 6 12-16,4-6-3 0,-1 3-1 0,-3-3 0 16,4 0-8-16,-4 0 0 0,0 0 9 0,3 0-9 15,-2 0 0-15,-8 0 0 0,7 0 0 0,0 0 8 16,3 0-8-16,-3 0 0 0,-7 0 0 0,0 0 8 15,11 0-8-15,-11 0 9 0,0 0-9 0,0 0 10 16,0 0 1-16,0 0 0 0,0 0 0 0,0 0 0 16,0 0-3-16,0 0-8 0,3-3 12 0,-3 3-4 15,0 0-8-15,0 0 0 0,0-6 9 0,0-3-9 16,0 5 0-16,0-2 8 0,0 6-8 0,0-9 0 16,0 2 0-16,0-2 8 0,0 0-8 0,0-1 0 0,0 1 0 15,4-7 9-15,-4 7-9 0,0-10 0 0,0 6 9 0,0-9-9 16,0 4 0-16,0-1 9 0,0-6-9 0,0 3 10 15,0-3-10-15,0 0 10 0,0-10-10 16,3 4 0-16,-3-4 0 0,0 1 8 0,0-10-8 0,0 9 0 16,0-9 0-16,0 7 0 0,0-7 0 0,-3 0 0 15,-1 0-12-15,4-3 12 0,-3 3 0 0,3-3 0 16,-4-3 12-16,1-3-4 0,-1 6-8 0,1 3 0 16,3-3 0-16,-4 6 0 0,1-6 0 0,-1 12 0 15,1-2 0-15,3 2 0 0,-4 1 0 0,4 6 0 16,0-1-11-16,0 4 11 0,0 0-9 0,0 6 9 0,4 1-10 15,-4-1 10-15,3 0 0 0,-3-3 0 0,4 3-8 0,-4 7 8 16,3-4 0-16,-3 0-11 0,4 4 11 0,-4-4-10 16,0 7 10-16,0-7 0 0,0 7 8 0,3-1-8 15,-3 1 0-15,0-1 0 0,4 1 0 0,-4-1 0 16,3 1 0-16,1 3 0 0,-4 6 0 0,0-10 0 16,0 10 0-16,0 0 0 0,0-3 0 0,0 3 0 15,0 0-9-15,0 0 9 0,0 0-10 0,0 0 10 16,0 0 0-16,0 0 0 0,0 0-8 0,0 0 8 15,0 0 0-15,0 0 0 0,0 0 0 0,0 0-9 16,0 0 9-16,0 0 0 0,0 0 0 0,0 0-8 16,0 0 8-16,0 0 0 0,0 0 0 0,0 0 0 15,0 0 0-15,0 0 0 0,-4 0 0 0,4 0 0 16,0 0 0-16,-7 3-8 0,0-3 8 0,0 7 0 16,7-7 0-16,-7 3 0 0,0-3 0 0,0 6 0 15,0-6 0-15,0 3 0 0,3-3 0 0,-3 6 0 0,-3-6 0 16,3 0 0-16,-7 7 0 0,-1-4 0 0,1-3 0 0,0 6 11 15,-7-6-3-15,0 3 0 0,0 4-8 16,-7-4-9-16,-1 3 9 0,-2-3-13 0,-5 3 13 0,1-2 0 16,-7 2 0-16,3-3 0 0,-3 3 0 0,-1-6 10 15,-3 10-10-15,0-10 12 0,-3 9-12 0,3-3 0 16,0-6 0-16,0 3-11 0,-3 4 11 0,7-7 0 16,-4 3 0-16,7-3-8 0,-3 0 8 0,3 6 0 15,0-6 0-15,4 3 0 0,-4 4 0 0,4-7 8 16,-4 0-8-16,4 6 11 0,3-3-11 0,0-3 0 15,-3 0-12-15,0 0 12 0,3 0-8 0,4 0 8 16,3 0 0-16,4 0 0 0,3 0 0 0,1 0 0 0,2 0 0 16,1 0 0-16,0 0 0 0,7 0 0 0,0 0 0 15,7 0 0-15,-3 0 0 0,3 0 0 0,0 0 0 16,0 0-11-16,0 0 11 0,0 0 0 0,0 0 0 0,0 0-8 16,0 0 8-16,0 0 0 0,0 0 0 0,0 0 0 15,0 0 0-15,0 0 0 0,0 0 0 0,0 0-8 16,0 0 8-16,0 0 0 0,0 0 0 0,0 0 0 15,0 0 0-15,0 0 0 0,0 0 0 0,0 0-8 16,0 0 8-16,0 0 0 0,0 0 0 0,0 0 0 16,0 0 0-16,0 0 0 0,3 9 0 0,4-2 0 15,-7-7 0-15,7 9 0 0,-3-6 0 0,-1 7 0 16,1-1 0-16,-1 4 0 0,1-4 0 0,-1 3-8 16,1-2 8-16,-4 6 0 0,3 2 0 0,-3 1 0 15,0 6 0-15,0-6 0 0,0 6 0 0,0 0 0 0,-3-3 0 16,3 3 0-16,0 4 0 0,-4-4 0 0,4 3 0 0,0-3 0 15,0 3 0-15,4-3 0 0,-4 10 0 0,3-7 0 16,1-3 0-16,-1-3 0 0,-3 9 0 16,4-9 0-16,0-3 0 0,-1 6 0 0,4-9 0 15,-3 3 0-15,-1-4 0 0,1-2 0 0,-4-4 0 0,0 1-8 16,3-4 0-16,-3 3 0 16,0-9-90-16,0 0-18 0,0 0-3 0,0 0-816 15,0 0-163-15</inkml:trace>
  <inkml:trace contextRef="#ctx0" brushRef="#br0" timeOffset="1">26532 15953 1710 0,'0'0'37'0,"0"0"8"0,0 0 2 0,0 0 1 0,0 0-38 0,0 0-10 15,0 0 0-15,0 0 0 0,0 0 44 0,0 0 6 16,0 0 2-16,0 0 0 0,0 0 7 0,0 0 1 15,0 0 1-15,0 0 0 0,0 0-5 0,0 0 0 16,0 0-1-16,0 0 0 0,0 0-9 0,-3 6-2 0,-8-3 0 0,1 4 0 16,-1-1-2-16,1-3-1 0,-5 6 0 15,-2-2 0-15,3-4-9 0,-7 3-3 0,3 3 0 0,-3-5 0 16,-4 5-6-16,0 4-2 0,1-4 0 0,-8 0 0 16,4 1-1-16,-4-1 0 0,-3 1 0 0,3-1 0 15,-7 0-8-15,7 1-3 0,-3-1 0 0,3 1 0 16,8-4 11-16,-1 3 3 0,0 1 0 0,4-4 0 15,3-3 0-15,4 3 0 0,0-2 0 0,4 2 0 16,-1-6-23-16,0 3 0 0,4-3 0 16,4 6 0-16,-4-6 0 0,7 0 0 0,0 0 0 0,0 0 0 15,0 0 0-15,0 0 0 0,3 10 0 0,1-1 0 16,3 0 0-16,0-2 0 0,-3 2 0 0,6-6 0 16,1 7 0-16,-1-4 0 0,1 3 0 0,3 1 8 15,0-1-8-15,4-3 0 0,3-2 0 0,-3 5 0 16,3-3 11-16,3-6-3 0,-2 3 0 0,2 4 0 15,1-7 5-15,0 9 1 0,3-9 0 0,-3 6 0 16,-1-3-14-16,1-3 11 0,0 7-11 0,-1-7 10 0,1 3-10 16,-4-3 0-16,0 6 0 0,1-3 0 0,-1-3 0 15,-4 7 0-15,-3-7 0 0,1 9 0 0,2-6 0 16,-3 3 0-16,-3 4 0 0,-1-1 0 0,1-3 0 16,0-2 0-16,-1 2 0 0,-3-3 0 0,0 3 0 0,-7-6 8 15,7 10-8-15,0-10 0 0,-7 0 0 16,4 9 0-16,-4-9 8 0,0 0-8 0,7 6 0 0,-7-6 0 15,0 3 0-15,0-3 0 0,0 10 0 0,-4-1 0 16,-6-2 0-16,3 2 0 0,-4-6 0 0,1 3 0 16,-4 4 0-16,-1-1 0 0,1 1 0 0,-3-1 0 15,3-3 0-15,-8 4 0 0,1-1 0 0,0 7 0 16,0-7 0-16,0 1 0 0,0 2 0 0,-1 4 0 0,-2-7 0 16,-1 1 0-16,4-1 0 0,0 0 0 15,-4 7 0-15,0-6 0 0,4-1 0 0,0 7 0 0,-4-7 0 16,4 0 0-16,-4 7 0 0,1-3 0 0,3-4 0 15,-1 0 0-15,-2 7 0 0,6-6 0 0,0-1 0 16,1 7 0-16,3-7 0 0,0 0 0 0,3 1 0 0,4-4 0 16,0-3 0-16,3 7 0 0,-3-4 0 0,7-6 0 15,0 0 0-15,0 0 0 0,0 0 8 0,7 9-8 16,0-6 0-16,0 4 0 0,1 2 0 0,2-9 0 16,4 10 0-16,0-10 0 0,0 6 0 0,1-6 0 15,2 3 8-15,1-3-8 0,-1 0 0 0,5 0 8 16,2 0-8-16,1-3 0 0,0 3 0 0,3 0 0 15,-3-6 0-15,3 6 0 0,-3 0 0 0,3 0 0 16,0 0 0-16,-3-4 0 0,-1 8 0 0,1-4 0 16,0 0-13-16,-4 0 5 0,4 0 8 0,-4 0-13 15,-4 0-21-15,5 6-4 16,-5-6-1-16,1 0 0 0,0 3-85 0,3-3-18 16,-4 6-3-16</inkml:trace>
  <inkml:trace contextRef="#ctx0" brushRef="#br0" timeOffset="2">27220 10964 230 0,'0'0'20'0,"0"0"-20"0,0 0 0 0,0 0 0 0,0 0 109 0,0 0 18 16,0 0 3-16,0 0 1 0,0 0-113 0,0-3-18 16,0 3-12-16,0-7-291 0</inkml:trace>
  <inkml:trace contextRef="#ctx0" brushRef="#br0" timeOffset="3">27051 16549 345 0,'0'0'31'0,"0"0"-31"16,0 0 0-16,-7 6 0 0,7-6 88 0,0 0 12 15,0 0 3-15,-4 0 0 0,-3 0-79 0,7 0-16 16,-3 3-8-16,3-3 8 0,-7 0 60 0,7 0 13 16,0 0 3-16,-4 6 0 0,-3-2 28 0,7-4 7 15,0 0 1-15,0 0 0 0,-7 6-23 0,7-6-4 16,0 0-1-16,0 0 0 0,0 0-67 0,0 3-13 16,0-3-4-16,0 0 0 0,0 0-8 0,0 0 0 15,0 0 0-15,0 0 0 0,0 0 21 0,0 0 3 0,0 0 0 16,0 0 0-16,0 0 22 0,0 0 5 0,0 0 1 15,-3-9 0-15,3-1-4 0,3 1 0 0,1-7 0 0,-1 3 0 16,4-2-19-16,0-4-4 0,0 0-1 0,4 0 0 16,0-6-13-16,-1 6-3 15,1-6-8-15,-1-3 12 0,1-6 14 0,7 5 2 0,-4-11 1 16,7 2 0-16,-7 4-29 0,7-4 0 0,0-6 0 0,-3-3 0 16,3-3 12-16,0 3-4 0,0-3-8 0,-3-7 12 15,3 4 4-15,-3-7 1 0,-1 7 0 0,1-4 0 16,3 4-1-16,-3-3 0 0,0-4 0 15,-4 7 0-15,3-4 2 0,1-2 0 0,3 2 0 0,0 4 0 16,0 0-7-16,1-7-2 0,-1 7 0 0,-4 0 0 16,1-1 0-16,3 1 0 0,-3 0 0 0,-1-1 0 15,1 7-9-15,-4-6 0 0,4 6 0 0,0-3-11 0,-4-4 11 16,0 7 0-16,0-3 0 0,0 6 0 16,0 4 0-16,0-1 0 0,-3 3 0 0,3 4 0 0,0-1 0 15,-3-2-8-15,-1 8 8 0,1 1 0 0,-1-3 0 0,4 3 0 16,-3 2 0-16,0-2 0 0,-4 3 0 15,3 3 0-15,-3-3 0 0,0 6 0 0,-3-6 0 0,-1 6-8 16,-3 4 8-16,4 5 0 0,-4-2-24 0,0-4 1 16,0 10 0-16,-4-4 0 15,4 10-28-15,-3-3-5 0,-1-3-2 0,4 6 0 16,0 0-73-16,0 0-14 0,0 0-3 0,0 0-787 0</inkml:trace>
  <inkml:trace contextRef="#ctx0" brushRef="#br0" timeOffset="4">26582 11061 864 0,'0'0'76'0,"0"0"-60"16,7-3-16-16,0-3 0 0,-4-4 129 0,5 10 23 15,6-6 5-15,-4 3 1 0,1-3-123 0,3-4-25 16,-4 10-10-16,1-3 8 0,0 3-8 0,-1-6 0 0,-10 6 0 0,11 0-11 16,-11 0 11-16,7 6-8 15,3-3 8-15,-10-3-8 0,8 6 48 0,-1-2 11 16,-4 5 1-16,4-3 1 0,-3 4 7 0,-1-1 2 15,1 0 0-15,3-2 0 0,0 2-13 0,0-6-2 16,0 7-1-16,4 2 0 0,-1 1-24 0,4-4-5 0,0 1-1 16,4 5 0-16,0 1 1 0,3-4 0 15,-4 7 0-15,5-3 0 0,2 9-9 16,-3-6-8-16,1 0 9 0,-1 6-9 0,0-3 15 0,-3 3-3 0,-8-6-1 16,4 6 0-16,0 3 16 0,1-3 3 0,-1 3 1 15,0-3 0-15,3 10-17 0,-3-7-3 0,4 0-1 0,0 7 0 16,3-7 7-16,0 6 2 0,0-5 0 0,0-4 0 15,4 3-5-15,-4-3-1 0,4 0 0 0,3-6 0 16,-3 6 0-16,3-3 0 0,-3-6 0 0,0 3 0 16,3-4-4-16,-4-2-1 0,5 2 0 0,-5 4 0 15,-2-3 4-15,-5-4 1 0,1 4 0 0,-4 3 0 16,0-3-5-16,-3 2-8 0,3-2 11 0,-7 3-11 16,0-7 12-16,-4 10-4 0,4-3 0 0,-3 0-8 15,-1 0 11-15,5 0-11 0,-1-10 10 0,0 7-10 0,3-7 8 16,-3 1-8-16,4-1 0 0,-1 0 0 0,1-2 14 15,3-4-3-15,-3 3-1 0,-1-6 0 0,4 3-10 16,-7-3 10-16,-7 0-10 0,15 0 10 0,-5 0-10 0,-10 0 0 16,7 0 0-16,4-3 8 0,-11 3-25 0,0 0-6 15,0 0-1-15,7-6-759 16,-7 6-152-16</inkml:trace>
  <inkml:trace contextRef="#ctx0" brushRef="#br0" timeOffset="5">26631 9060 1526 0,'0'0'33'0,"0"0"7"0,0 0 2 0,0 0 2 0,0 0-36 0,0 0-8 0,0 0 0 0,0 0 0 0,0 0 48 0,0 0 8 16,0 0 2-16,0 0 0 0,0 0-39 0,0 0-8 15,0 0-2-15,7 4 0 0,0 2-1 0,0-3-8 16,0 3 12-16,0 0-4 0,-3-2 3 0,7 5 0 16,-8-3 0-16,4-3 0 0,0 7 14 0,-3-1 3 15,-1 1 1-15,-3 5 0 0,4-5 10 0,-1-1 1 16,1 7 1-16,-4-7 0 0,3 7-4 0,4-4-1 16,-3-2 0-16,0 6 0 0,3-1-10 0,3-2-2 15,1-4-1-15,-4 7 0 0,3-7-9 16,-3 10-2-16,4-10 0 0,-4 7 0 0,4-3-3 0,-4 9-1 15,0-10 0-15,3 7 0 0,1 6 0 0,-4 0 0 16,0 0 0-16,4-3 0 0,-4 3 11 0,0 0 1 0,0-3 1 16,0 10 0-16,0-10-11 0,-4 3-2 15,4 0-8-15,1-6 12 0,-1 9 4 0,3-9 0 0,1 6 0 16,-1-6 0-16,-3-1-6 0,8 7-1 0,-1-6 0 16,0 0 0-16,0 3 3 0,0-3 0 15,4-7 0-15,-4 10 0 0,7-9 9 0,-3 6 3 0,3-4 0 0,-4 1 0 16,1 3-13-16,0 0-3 0,-1 0 0 15,-3-1 0-15,-3 7-8 0,3-6 8 0,-3 6-8 0,-1-6 8 16,-3 0-8-16,0 0 12 0,0 6-12 0,0-6 12 16,-3-4-12-16,3 10 0 0,0-6 0 0,0 0 0 15,0 0 0-15,0 6 0 0,0-6 0 0,0 0 0 16,4-1 0-16,0-2 0 0,-4 3 0 0,3 0 8 16,4 0-8-16,-3-4 0 0,3 4 0 0,0 0 0 15,-3-3 0-15,3 2 8 0,-4 1-8 0,4-3 8 16,1 3-8-16,-5-1 0 0,4 1 0 0,-3 3 0 15,-1-3 0-15,1 0 0 0,0 0 8 0,-1-1-8 0,1 1 0 16,-4 6 0-16,7-6 0 0,0 6 0 0,0-6 0 16,-3 6 0-16,-4-6 0 0,7 6 0 0,-4-6 0 15,5 0 0-15,-5 0 0 0,1-1 0 0,3-2 0 0,0 3 0 16,0-3 0-16,-3 2 0 0,-1 1 0 0,4 0 0 16,-3-3 0-16,3-1 0 0,-7 4 0 15,4-6 0-15,-4 2 0 0,3 4 0 0,-3-3 0 0,0-7 0 16,-3 10 0-16,3-3 0 0,-3-4 0 0,3 4 0 15,-4-7 0-15,1 7 0 0,3-3 0 0,-4-4 0 16,1 7 0-16,-1-7 0 0,4 1 0 0,-3-1 0 16,-1 0 0-16,4-2 0 0,1 2 0 0,-1 0-9 0,0-9 9 15,-4 10-10-15,4-4-2 0,-3-3 0 0,3-3 0 16,-7 0 0 0,0 0-68-16,0 0-15 0,0 0-2 0,0 0-658 0,0 0-131 0</inkml:trace>
  <inkml:trace contextRef="#ctx0" brushRef="#br0" timeOffset="6">31129 8446 864 0,'0'0'76'0,"0"0"-60"0,0 0-16 0,0 0 0 16,0 0 108-16,0 0 18 0,7-6 4 0,-7 6 1 15,0 0-47-15,0 0-10 0,0 0-2 0,0 0 0 16,11 0-28-16,-11 0-5 0,0 0-2 0,0 0 0 16,3 6 23-16,4 3 4 0,-7 1 0 0,4-4 1 15,-1 3-9-15,-3 1-3 0,4-1 0 0,-1 10 0 16,1-3-21-16,0 2-5 0,3 1-1 0,-4 6 0 15,1-6-14-15,-1 6-4 0,4-6 0 0,0 0 0 16,0 0-8-16,0-1 0 0,4 4 9 0,0-3-9 0,-1 0 0 0,1-6 0 16,-1 9 0-16,1-4 8 0,3-5-8 0,-7 3 0 15,0-7 0-15,0 7 0 0,0-4 0 0,0-6 0 16,0 4 0-16,0-1 0 16,-7-9-40-16,4 10-7 0,-4-10-1 0,0 0 0 15,0 0-160-15,0 0-32 0</inkml:trace>
  <inkml:trace contextRef="#ctx0" brushRef="#br0" timeOffset="7">31602 8374 864 0,'0'0'76'0,"0"0"-60"0,0 0-16 0,-7 3 0 16,3 9 156-16,1 1 28 0,-1-4 5 0,1 1 2 15,-1 9-127-15,-3 2-26 0,4 1-5 0,-4 3-1 16,-4 4 7-16,4-4 1 0,-4 9 0 0,-3-5 0 15,7 8 0-15,-7 4 0 0,-4-3 0 0,4 5 0 16,0 1-10-16,4-6-2 0,-5-4 0 0,-2 4 0 16,-1 6-28-16,4-10 0 0,-4 1-11 0,4-7 11 0,-3 7 0 15,6-7 0-15,-3 0 0 0,3-3 0 0,1-6 0 0,-1 0 0 16,1-3 0-16,3 2 0 16,0 1-91-16,-1-9-10 0,1 5-3 0,0-5-435 15,0 5-87-15</inkml:trace>
  <inkml:trace contextRef="#ctx0" brushRef="#br0" timeOffset="8">31179 8157 1044 0,'0'0'46'0,"0"0"10"0,0 0-45 0,0 0-11 16,0 0 0-16,0 0 0 0,0 0 68 0,0 0 12 15,0 0 3-15,0 0 0 0,0 0-32 0,0 0-7 16,7-12 0-16,-4 9-1 0,-3 3-11 0,7-7-3 15,-3 4 0-15,-1-3 0 0,1-3 1 0,3 5 0 16,-4-5 0-16,4 3 0 0,0-4 11 0,4 1 3 16,-7-7 0-16,6 7 0 0,-3-1-15 0,4-5-2 15,-4 2-1-15,0-3 0 0,3-2-15 0,-2 2-3 16,-1 7-8-16,0-10 12 0,3 9-12 0,-3-5 0 16,0 5 0-16,0-2 0 0,-3-4 0 0,3 7 0 15,-4-1 0-15,1 4 0 0,3-3 11 0,-3-1-1 16,3-2 0-16,-4 2 0 0,1-2-10 0,-1 2 0 15,1 7 0-15,-1-6 0 0,4 2 0 0,-3-2 0 0,-4 0 0 16,0-1 0-16,0 10 0 0,0 0 0 0,0 0 0 16,0 0 0-16,0 0 0 0,0-6 0 0,0 6-12 15,0 0 12-15,0 0 0 0,0 0 0 0,0 0 9 16,0 0-1-16,3-9-8 0,-3 9 0 0,0 0 0 0,0 0 0 16,11 0 0-16,-7 6 0 0,-4-6 0 0,3 3 0 15,4 3 0-15,0-3 0 0,0 4 0 16,-3 2 0-16,-1 0 8 0,4-2 0 0,-7-4 0 0,4 6 0 15,-1 1-8-15,4 5 0 0,-3-5 0 0,-1-1 0 16,1 7 0-16,-4-16 0 0,4 9 0 0,3 1 0 16,-4-1 0-16,4 0 0 0,-3 1 0 0,3-1 8 15,0-2-8-15,0 2 0 0,0-3 0 0,-4-3 0 16,5 7 0-16,-5-1 0 0,-3-9 0 0,7 6 0 16,-7-6-20-16,4 4-4 0,-4-4-2 15,0 0 0-15,0 0-138 0,0 0-28 0,0 0-6 16,0 0-1-16</inkml:trace>
  <inkml:trace contextRef="#ctx0" brushRef="#br0" timeOffset="9">31824 8643 864 0,'0'0'38'0,"0"0"8"0,0 0-37 0,0 0-9 16,0 0 0-16,0 0 0 0,0 0 196 0,0 0 36 16,0 0 8-16,0 0 2 0,0 10-170 0,0-1-35 15,-3 1-6-15,3 5-2 0,0-5-5 0,0 5-2 16,0-2 0-16,3 3 0 0,-3 2-2 0,0-2-1 16,4 3 0-16,-4-3 0 0,0 2-3 0,0 1-1 15,0 0 0-15,0 0 0 0,0-4-15 0,-4 4 8 16,4 0-8-16,-3-3 0 15,-1 3-21-15,1-4-11 0,-1-2-1 0,0 6-555 16,-3-4-110-16</inkml:trace>
  <inkml:trace contextRef="#ctx0" brushRef="#br0" timeOffset="10">31161 9650 403 0,'0'0'36'0,"0"0"-36"15,0 0 0-15,0 0 0 0,0 0 144 0,0 0 23 16,0 0 4-16,3-6 1 0,4 3-96 0,-7 3-18 16,0-10-4-16,0 10-1 0,0 0 14 0,0 0 2 15,4-6 1-15,-4 6 0 0,4-10 9 0,-4 10 1 16,0 0 1-16,7-3 0 0,-4-3-37 0,4-3-7 16,-7 9-1-16,7-10-1 0,0 4-13 0,0 3-2 15,0-7-1-15,4 4 0 0,-4-3-9 0,4-1-2 0,-4 1 0 16,3 3 0-16,1-4 0 0,-1 1 0 0,-3-1 0 0,1 1 0 15,2 3 2-15,-3-4 0 0,0 1 0 0,0 6 0 16,0-7-2-16,-3 4-8 0,3-3 12 16,-4 9-4-16,1-10-8 0,-1 10 0 0,-3 0 0 0,4-9 0 15,-4 9 0-15,0 0 0 0,0 0 0 0,7 0-11 16,-3-6 11-16,3 6 0 0,-7 0 0 0,3-4 0 16,4-2 0-16,-7 6 0 0,4-9 0 0,-4 9 0 15,3 0 0-15,-3 0 0 0,0 0 0 0,0 0 0 16,0 0 0-16,0 0 0 0,0 0 0 0,0 0 0 15,0 0 0-15,0 0 0 0,4 9 0 0,-1 1 0 16,1-4 0-16,-4 3 0 0,0 1 0 0,0-1 0 16,3 1 0-16,1-1 0 0,-4 0 0 0,0 1 0 15,0 2 0-15,3 1 0 0,-3-7 0 0,4 3 0 0,-4 1 0 16,0-10 0-16,-4 3 8 0,4 3-8 16,0-6 0-16,0 0 0 0,0 0 0 0,0 10 0 0,0-1 0 15,0-9-16-15,0 0 4 0,4 6 0 16,-4-6-153-16,0 10-31 0,0-7-7 15,4 3-1-15</inkml:trace>
  <inkml:trace contextRef="#ctx0" brushRef="#br0" timeOffset="11">31743 10258 1267 0,'0'0'112'15,"0"0"-89"-15,0 0-23 0,3-9 0 0,1 9 170 0,0-10 30 16,3 4 5-16,0 3 2 0,0-3-162 0,0-4-32 15,3 7-13-15,1-3 11 0,0-3-11 0,-1 5 0 16,4-2 0-16,0-3 0 0,0 9 0 0,-3-7 0 16,3 4 0-16,0 3 0 0,-3-6 0 0,-1 6 0 15,-3 0 0-15,4 0 0 0,-11 0 0 0,0 0 0 16,0 0 0-16,4 6 0 0,-4-6 0 0,0 10 0 16,-4-1 0-16,1 1 0 0,-8 5 0 0,4-2 0 15,0-4 0-15,-7 7 0 0,3 3 0 0,-7-1 0 16,4-2-10-16,0 3 10 0,-3 0 0 0,3-4 0 15,-1 4-8-15,5 0 8 0,-1-9 0 0,4 5 16 0,0 1-3 16,4-7-1-16,3 1 22 0,-4-1 4 0,4 1 1 16,4-1 0-16,-1 0-3 0,1 1 0 0,3-1 0 15,0 1 0-15,0-4-7 0,0 3-1 0,3 1-1 16,1-1 0-16,0-3-18 0,3 4-9 0,-4-1 10 0,4-6-10 16,1 4 0-16,-1 2-21 0,0 0 3 0,3-9 1 31,1 7-82-31,0-4-16 0,-4 3-3 0,3-6-819 0</inkml:trace>
  <inkml:trace contextRef="#ctx0" brushRef="#br0" timeOffset="12">28903 11820 230 0,'-10'0'10'0,"6"0"2"0,0 0-12 0,1 6 0 16,-4-6 0-16,3 0 0 0,1 0 255 0,3 0 48 15,0 0 9-15,0 0 3 0,-4-6-243 0,4 6-48 16,0 0-9-16,0 0-3 0,0 0-4 0,0 0 0 16,0 0-8-16,0 0 12 0,0-3 39 0,7-4 7 15,-7 7 2-15,7-9 0 0,0 3 1 0,1 3 1 16,2-4 0-16,1-2 0 0,-1 0-22 0,1-1-4 15,-1 1 0-15,5-1-1 0,-1-5-9 0,0 2-2 0,0-3 0 16,4-2 0-16,-1 8-8 0,1-5-1 16,-1-4-1-16,5 3 0 0,2-6-2 0,1 3-1 15,0-3 0-15,3 4 0 0,0-11 0 0,-3 11 0 0,7-8 0 16,-4 8 0-16,7-7 6 0,-3-4 2 0,0 10 0 16,-1-6 0-16,1 0-5 0,0-3-1 0,-4-6 0 0,7 5 0 15,-3-5-3-15,3 6-1 0,4-7 0 16,0 1 0-16,-4 5-9 0,8-5 0 0,-5 6 0 0,1 0 8 15,0-1-8-15,-4-2 0 0,1 9 0 0,-5-9 0 16,1 9 0-16,-4-3 0 0,0-1 0 0,4 8 0 16,-4-1 0-16,4-6 0 0,0-3 0 0,0 9 8 15,-4-6-8-15,4 6 0 0,-4 0 0 0,0 3 0 16,0-9 12-16,-3 6-2 0,3 1-1 0,0-1 0 16,-3-6-1-16,0 6-8 0,-4 0 12 0,4-6-4 15,-4 6-8-15,-3 4 0 0,-1 2 0 0,-3-3 0 0,0-3 0 16,1 4 8-16,-5 5-8 0,-3 1 0 15,4 0 0-15,-4-1 0 0,0-6 8 0,-4 7-8 0,1 6 0 0,-1-6 0 16,1 2 0-16,-4 4 0 0,3-3 0 0,1-4 0 16,3 4 0-16,-3 3 0 0,-1-3 11 15,4-4-3-15,4 7-8 0,-1-3 12 0,-3-3-12 0,4 5-12 16,-4-2 3-16,4-3 0 0,-1 9 9 16,-3-7 0-16,0 4 0 0,-7 3 0 0,4-6 0 0,3 6 0 15,-4-9 0-15,-3 9 0 0,0 0 0 0,0 0 9 16,0 0-9-16,0 0 10 0,0 0-10 0,0 0 8 15,0 0-8-15,0 0 8 0,0 0-8 0,0 0 0 16,0 0 0-16,0 0 0 0,0 0-22 0,0 0 3 0,0-3 1 16,0 3 0-1,0 0-32-15,0 0-6 0,0 0-2 0,0 0-621 0,0 0-124 0</inkml:trace>
  <inkml:trace contextRef="#ctx0" brushRef="#br0" timeOffset="13">31436 11660 1555 0,'0'0'138'0,"0"0"-110"15,0 0-28-15,0 0 0 0,0 0 253 0,0 0 46 16,0 0 9-16,0 0 1 0,0 0-209 0,0 0-43 15,0 0-8-15,-7 6-1 0,7-6-31 0,-4 3-5 16,4 4-2-16,-3 2 0 0,3-9-10 0,-4 6 0 16,1 4 9-16,-1-7-9 0,4-3 0 0,0 9 0 15,-3 1 0-15,-1-1 0 0,1-3 0 0,-1 4-10 16,4-10 1-16,0 9 0 16,-3 1-108-16,3-10-22 0,0 0-4 0,0 0-981 0</inkml:trace>
  <inkml:trace contextRef="#ctx0" brushRef="#br0" timeOffset="14">31514 12535 2574 0,'0'0'114'0,"0"0"23"0,0 0-109 0,0 0-28 0,0 0 0 0,0 0 0 15,0 0 77-15,0 0 11 0,0 0 1 0,0 0 1 16,7 6-20-16,-4-3-4 0,-3 4-1 0,0 2 0 16,4 7-21-16,-1-7-5 0,-3 0-1 0,-3 1 0 15,-1-1-15-15,4 7-3 0,0-16-1 0,0 9 0 16,0 4-9-16,-3-7-2 0,-1 4 0 0,4-1 0 15,-3 0-8-15,3-9 0 0,-4 7 0 0,4-7 0 16,0 0-40-16,0 0-6 0,0 0-2 0,0 0 0 16,0 0-80-16,0 0-17 0,0 0-3 0,0 0-1121 15</inkml:trace>
  <inkml:trace contextRef="#ctx0" brushRef="#br0" timeOffset="15">31627 13416 1382 0,'0'0'123'0,"0"0"-99"0,0 0-24 0,0 0 0 16,0 0 247-16,0 0 44 0,0 0 9 0,0 0 1 15,0 0-157-15,0 0-31 0,0 0-6 0,0 0-2 16,0 0-36-16,0 0-7 0,0 0-2 0,0 0 0 16,0 0-31-16,0 0-6 0,3 9-2 0,-3 1 0 15,0-1-10-15,0 7-3 0,0-7 0 0,0 1 0 32,-3 9-32-32,3-10-8 0,-8 0 0 0,5 7-1 0,-1-7-115 15,1 1-22-15,-8-1-5 0,4-9-1004 0</inkml:trace>
  <inkml:trace contextRef="#ctx0" brushRef="#br0" timeOffset="16">25880 12830 3031 0,'-14'-4'134'0,"7"4"28"0,0-6-130 0,0 6-32 16,3 0 0-16,4 0 0 0,0 0 38 0,0 0 1 16,0 0 0-16,0 0 0 0,0 0-23 0,0 0-4 15,0 0 0-15,0 0-1 0,0 0-27 0,0 0-4 16,0 0-2-16,0 0 0 16,0 0-28-16,0 0-6 0,0 0 0 0,0 0-1 15,0 0-63-15,0 10-13 0,-4-10-3 0,1 6 0 16,-1 3-16-16,1-2-4 0,-1-4-1 0,4-3-471 15,-3 6-95-15</inkml:trace>
  <inkml:trace contextRef="#ctx0" brushRef="#br0" timeOffset="17">25940 13416 1612 0,'0'0'144'0,"-7"0"-116"0,0 0-28 0,7 0 0 16,0 0 379-16,0 0 69 0,-7 3 15 0,7-3 2 15,0 0-372-15,0 0-74 0,0 13-19 0,0-13 0 16,3 3 0-16,-3-3 8 0,4 9-8 0,-4-9 0 16,0 0 0-16,0 0-20 0,0 0 2 0,0 0 1 31,0 0-10-31,0 0-1 0,0 0-1 0,0 0 0 0,0 0-7 0,0 0-2 16,0 0 0-16,0 0 0 0,-7 7-117 0,3 2-23 15,1-6-5-15,3-3-965 0</inkml:trace>
  <inkml:trace contextRef="#ctx0" brushRef="#br0" timeOffset="18">26000 13968 1324 0,'0'0'118'0,"0"0"-94"16,0 0-24-16,0 0 0 0,0 0 440 0,0 3 84 15,0-3 17-15,0 0 3 0,0 9-431 0,0-9-86 16,0 7-18-16,0-7-9 16,0 0-64-16,0 0-18 0,0 0-4 0,0 0-841 15,0 0-168-15</inkml:trace>
  <inkml:trace contextRef="#ctx0" brushRef="#br0" timeOffset="19">31475 15900 172 0,'0'0'16'0,"0"0"-16"0,0 0 0 0,0 0 0 0,0 0 23 0</inkml:trace>
  <inkml:trace contextRef="#ctx0" brushRef="#br0" timeOffset="20">31510 15827 403 0,'0'0'17'0,"0"0"5"0,0 0-22 0,0 0 0 15,0 0 0-15,0 0 0 0,0 0 245 0,0 0 45 16,0 0 9-16,0 0 1 0,0 0-171 0,0 0-34 0,0 0-7 15,0 0-2-15,0 0-11 0,0 0-3 16,0 0 0-16,0 0 0 0,0 0-8 0,0 0-1 16,0 0-1-16,0 0 0 0,0 0-5 0,0 0-1 15,0 0 0-15,0 0 0 0,0 0-24 0,0 0-4 0,0 0-2 16,0 7 0-16,4-4 10 0,-1 13 1 0,-3-7 1 16,4 0 0-16,3 10-18 0,0-3-4 0,-4 3-1 15,4-1 0-15,0 1 0 0,4 3 0 0,0 0 0 16,-1-6 0-16,1 9 4 0,3-3 1 0,-4-6 0 0,5 9 0 15,-1-7-10-15,-4 1-2 0,1 0 0 0,-1 0 0 16,1 3-8-16,0-3 0 0,-1-7 0 0,-3 7 0 16,0 3 11-16,0-9-3 0,0 2-8 0,0 4 12 15,1-10-12-15,-5 1 0 0,1-1 0 0,-1 1 0 16,1-4-32 0,-4-6-5-16,0 0-2 0,0 0 0 0,0 0-102 0,0 0-21 0,0 0-4 15,0 0-565-15,0 0-113 0</inkml:trace>
  <inkml:trace contextRef="#ctx0" brushRef="#br0" timeOffset="21">32018 15711 1897 0,'0'0'84'0,"0"0"17"0,-3-3-81 0,3-3-20 0,0 6 0 0,0 0 0 16,0 0 48-16,0-9 4 0,0 9 2 0,0 0 0 16,0 0 1-16,0 0 0 0,0 0 0 15,0 0 0-15,0 0 18 0,0 0 4 0,0 0 1 0,0 0 0 16,10 9-17-16,-6 7-3 0,-8-4-1 0,4 4 0 16,-3 9-33-16,-1-6-6 0,-3 9-2 0,0 7 0 15,-4-7 12-15,1 6 1 0,-1 4 1 0,1 6 0 16,-4 0-17-16,-1 0-3 0,1 3-1 15,0 3 0-15,0-3 7 0,-4 6 0 0,1 0 1 16,3 1 0-16,-4-1-8 0,4-9-1 0,0 3-8 0,0-3 12 16,0 0-12-16,0-7 0 0,3 4 0 0,4-6 0 15,-4-4 0-15,4 4 0 0,0-10 0 0,-3 0 0 16,3-3 0-16,3-4 0 0,-3-2 0 0,0 0 0 16,3-4-99-16,1-5-22 15,3-7-5-15,0 0-704 0,0 0-141 0</inkml:trace>
  <inkml:trace contextRef="#ctx0" brushRef="#br0" timeOffset="22">31535 15451 518 0,'0'0'46'0,"7"-9"-37"15,-4 2-9-15,4 4 0 0,1-3 233 0,-5-3 45 16,4-1 9-16,0 7 1 0,0-6-149 0,0-4-31 15,-3 4-5-15,6 6-2 0,-3-7-8 0,0 1-1 16,1-7-1-16,-5 7 0 0,8-1-31 0,-4-5-5 16,0 5-2-16,0-9 0 0,0 10-17 0,0-7-4 15,0-2-1-15,0-1 0 0,-3 3-16 0,3 3-3 0,-4-5-1 16,1 2 0-16,-1-3-11 0,1 3 8 0,-1-2-8 0,1 2 8 16,-1-3-8-16,1 10 10 0,-4-7-10 0,3 7 10 15,1-1-10-15,-4 1 12 16,0-1-12-16,0 1 12 0,3 3-12 0,-3 3 0 0,4-4 0 15,-4 7 8-15,0 0-8 0,0 0 0 0,0 0 0 0,0 0 8 16,0 0-8-16,0 0 0 0,7 7 0 0,0 2 8 16,-3 0 3-16,3 7 0 0,-4-3 0 0,4 2 0 15,-3 1 1-15,3 3 1 0,-4 0 0 0,1-1 0 16,-1 1 0-16,4 6 0 0,-3-6 0 0,-4 0 0 16,4 6 2-16,-4-6 0 0,0 0 0 0,0-4 0 15,0 4-4-15,0 0-1 0,0 0 0 0,0-3 0 16,0 2-10-16,0-2 0 0,0-7 0 0,0 7 0 15,0-6-10-15,0-1-4 0,0 0-1 0,3-6 0 16,1 4-37-16,-4-7-8 0,0 0-2 16,3 9 0-16,-3-9-133 0,0 0-26 0,11 0-6 0</inkml:trace>
  <inkml:trace contextRef="#ctx0" brushRef="#br0" timeOffset="23">32187 16238 979 0,'0'0'87'0,"0"0"-70"15,0 0-17-15,0 0 0 0,0 0 272 0,4 7 50 16,0 2 10-16,-1-6 3 0,4 10-201 0,-7-4-40 15,4 4-8-15,-1-4-2 0,-3 0-51 0,4 7-10 16,-4 0-3-16,0-4 0 0,0 4-9 0,0 3-3 16,-4 0 0-16,1-4 0 0,3 4-8 0,-4 6 8 15,1-6-8-15,-1 0 8 0,1 0-8 0,-1 6 0 16,0-6 0-16,1-1 0 0,3-2-9 0,0 3-4 16,-4-4-1-16,4-2 0 15,-3-7-86-15,3 4-16 0,3-1-4 0,-3-9-564 16,0 0-112-16</inkml:trace>
  <inkml:trace contextRef="#ctx0" brushRef="#br0" timeOffset="24">32424 16361 1785 0,'0'0'159'0,"0"0"-127"0,0 0-32 0,0 0 0 15,0 0 76-15,0 0 8 0,0 9 3 0,0 0 0 0,-4 1-87 0,1 5-23 16,-1-2-1-16,-3 3-1 0,4 2 75 0,-4 1 15 16,0 6 3-16,-4-6 1 0,7 0 29 0,-3-3 6 15,0 3 0-15,0-4 1 0,4 4-47 0,-1-10-10 16,1 10-1-16,-1-9-1 0,4-1-36 0,0 0-10 16,0 4 0-16,4-4 0 0,-4-9-8 0,3 10-7 15,4-7-1-15,0 3 0 16,0-6-14-16,4 0-3 0,3 0-1 0,0 0 0 0,0-6 18 0,7-3 4 15,-3 5 1-15,3-2 0 0,-3-3 3 0,0-1 0 16,-1 1 0-16,1-1 0 0,-1 1 16 0,1-7 3 16,-7 7 1-16,-1-7 0 0,1 4 31 0,-4-4 6 15,-4-3 2-15,-3 10 0 0,0-7-4 0,-3-3-1 16,-1 1 0-16,-3 2 0 0,-3-3-10 0,-4 0-3 16,3 4 0-16,-3 5 0 0,3-2-1 0,-3-4-1 0,0 7 0 15,-4 2 0-15,1-2-31 0,-1 6 0 0,1-4 0 16,-1 4 0-16,4-3-15 0,0 6 1 0,0-9 0 15,3 9 0 1,0-10-71-16,1 10-15 0,6-6-2 0,-3 6-760 0,0-9-152 0</inkml:trace>
  <inkml:trace contextRef="#ctx0" brushRef="#br0" timeOffset="25">28952 13469 954 0,'0'0'42'0,"0"0"9"0,0 0-41 0,0 0-10 16,0 0 0-16,0 0 0 0,0 0 61 0,0 0 11 0,-3 0 1 0,3 0 1 16,-7 0 12-16,7 0 2 0,0 0 1 0,0 0 0 15,0 0 2-15,0 0 0 0,0 0 0 0,0 0 0 16,0 0-20-16,0 0-4 0,0 0-1 0,0 0 0 15,0 0-31-15,0 0-7 0,0 0 0 16,0 0-1-16,10 10-6 0,-10-10-1 0,4 6 0 0,3 3 0 16,-3-5-8-16,3 5-1 0,-4 0-1 0,1 1 0 15,-1 5 2-15,4-5 0 0,-3 6 0 0,3-4 0 16,-4 4 8-16,1-1 1 0,3 4 1 0,0-6 0 16,4 2 2-16,-4 4 0 0,3 0 0 0,1-3 0 15,3 3 3-15,4-4 1 0,-4-2 0 0,3 3 0 16,1 2-14-16,3 1-2 0,-3-3-1 15,-1 3 0-15,-2-1-3 0,-1 1-8 0,3 3 12 0,-3-3-4 16,-3 0 4-16,3 0 0 0,0 6 0 0,0 0 0 16,4-3 13-16,0 3 3 0,-1 3 1 0,1-3 0 15,0 3 3-15,-1-3 0 0,-3 4 0 0,4-10 0 16,0 12-20-16,3-9-3 0,-4 3-1 0,1 0 0 0,3-3-8 16,0 0 0-16,0 0 0 0,1-6 8 15,2 9 4-15,1-7 1 0,0 1 0 0,3 0 0 0,0 0-4 16,0 0-1-16,-6 3 0 0,2-4 0 0,1 1 0 0,-7 0-8 15,-1 9 12-15,1-3-4 0,0 0-8 16,-4 4 0-16,0-1 9 0,-4-3-9 0,4 3 0 0,-3 4 8 16,0-4-8-16,-1 0 0 0,-3-3 20 0,4-6 0 15,-1 9 0-15,1-9 0 0,0 0-10 0,3 3-2 16,0-3-8-16,3-1 12 0,-2 1-12 0,2 6 0 16,1 0 0-16,3-3 0 0,-3-3 0 0,3 6 0 15,-4-6 0-15,1-3 0 0,0 3 0 0,-4-1 0 16,3-2 0-16,-2 0 0 0,-5-4 0 0,4 7 0 15,0 6 8-15,-3-6-8 0,0 0 0 0,-4-4 0 16,0 4 8-16,0 0-8 0,-4-3 0 0,4 3 0 0,0-4 0 16,4-2 0-16,-4 2 0 0,4 4 0 0,-4-9 0 0,3 5 0 15,1-5 0-15,3 5 0 0,-4-2 8 16,1-4-8-16,3 1 0 0,0 5 0 0,0-5 0 0,-3-1 0 16,3 7 0-16,-3-3 0 0,3-4 0 0,-4 7 0 15,4-1 0-15,-3-2 0 0,3 3 0 0,-3 2 0 16,-1-2 0-16,1-3 0 0,0 2-9 0,-1-5 9 15,1-1 0-15,-1 7 0 0,1-7 0 0,-4 1 0 16,3-1 0-16,1 0 0 0,0 1 0 0,-4-1 0 16,3 1 0-16,-3-4 0 0,4 3 8 0,-4 1-8 15,0-4 0-15,0-3 0 0,0 6 0 0,0 1 0 16,0-4 0-16,4 4 0 0,-1-4 0 0,-3-3 0 16,1 6 0-16,2-2 0 0,1-4 8 0,-4 6-8 0,0-3 0 15,0-2 0-15,-7-4 0 0,7 6 0 16,0-3 0-16,0 3 0 0,-7-6 0 0,4 10 0 0,3-4 0 15,0-3 0-15,0 7 0 0,-4-1 0 0,4-3 0 0,-3-3 0 16,-1 4 0-16,1 2 0 0,-4-9 0 0,3 6 0 16,1-3 0-16,-1 7 0 0,-3-10 0 0,8 6 0 15,-5-3 0-15,4 7 0 0,-7-10 0 0,4 6 0 16,-4-6 0-16,0 0 0 0,7 0 0 0,0 9 0 16,-7-9 0-16,0 0-9 0,0 0-3 0,0 0-1 15,0 0 0-15,0 0 0 16,0 0-34-16,0 0-6 0,0 0-2 0,0 0 0 15,0 0-188-15,-7-9-37 0</inkml:trace>
  <inkml:trace contextRef="#ctx0" brushRef="#br0" timeOffset="26">28917 11531 403 0,'0'0'17'0,"0"0"5"0,0 0-22 0,0 0 0 16,-7 0 0-16,7 0 0 0,0 0 134 0,-3 4 22 15,-4-4 5-15,7 0 1 0,0 0-94 0,0 0-20 16,0 0-3-16,0 0-1 0,0 0-17 0,0 0-4 15,0 0-1-15,-4 0 0 0,-3 0-11 0,7 0-3 16,0 0 0-16,-4 0 0 0,-3 0-8 0,4 6 0 16,-4-3 0-16,7-3 8 0,0 0 20 0,0 0 3 15,-4 0 1-15,4 0 0 0,0 0 32 0,0 0 8 16,0 0 0-16,0 0 1 0,0 0-22 0,0 0-5 16,0-9-1-16,0 5 0 0,4-2-20 0,-4-3-4 15,3-1-1-15,4 4 0 0,-3-3-20 0,3-1 8 16,-3 7-8-16,3-6 0 0,-4 2 8 0,4-2-8 0,-3 3 10 15,-1 3-10-15,4-4 29 0,-3-2 0 0,-1 6 0 16,1-3 0-16,-1-4 15 0,1 1 4 16,-1 2 0-16,1-2 0 0,-1 6-20 0,5-7-4 0,-5 1-1 15,4-7 0-15,0 7 8 0,0-7 1 0,0 7 1 16,4-10 0-16,-1 3-9 0,1-2-3 0,0-1 0 0,3 0 0 16,0 0-9-16,0 0-1 0,0-6-1 0,4 6 0 15,-4 1 1-15,3-4 0 0,1 3 0 0,-4-3 0 16,4 0 5-16,-1 0 0 0,-6-3 1 0,3 6 0 15,4-6 3-15,-1 6 1 0,1-6 0 0,-4 6 0 16,4 0-7-16,3-6-2 0,-3 0 0 0,3 6 0 16,0-9-12-16,0 3 0 0,-3-3 0 0,3 3 0 15,0 3 0-15,0-3 0 0,-3 0 0 0,3-3 0 16,-3 9 0-16,3-6 8 0,-7 6-8 0,7 0 0 16,-3-6 9-16,-1 6-1 0,1 3 0 0,0-2 0 0,-4-1-8 15,3 3 0-15,1-3 0 0,0 0 0 0,-4 1 10 16,4-1 3-16,-1 0 1 0,4-3 0 0,0 3-6 15,1 0-8-15,-1 1 11 0,4-1-11 16,-1-6 0-16,-3 6 0 0,1-6 0 0,2 6 0 0,1-6 0 0,-4 6 0 16,0-6 0-16,0 6 0 0,1 0 0 15,-5-6 0-15,4 7 0 0,-3-1 0 0,0 3 8 0,-4-3-8 16,3 7 0-16,1-10 0 0,-4 9 0 0,0-3 0 16,0 1 8-16,1 2-8 0,-5-2 0 0,1 5 0 15,-4-2 0-15,0-4 0 0,3 0 8 0,1 4-8 16,0-4 0-16,-1 0 0 0,4 4 8 0,0-4-8 15,-3-3 0-15,3 1 0 0,0-8 0 0,0 8 0 16,0 2 0-16,0-3 0 0,1 0 0 0,-1 4 0 16,0-4 0-16,0 0 0 0,0 3 0 0,-3 4 0 0,-1-7 0 15,4 3 0-15,-3 1 0 0,-4-4 0 0,4 6 0 16,-1-2 0-16,1-1 0 0,-1 6 0 0,-3 1 0 16,0-3 0-16,4-1 0 0,-4 4 0 0,0-1 0 0,0 1 0 15,0-1 0-15,0 1 0 0,0 0 0 0,0 2 0 16,-3-5 0-16,3 2 0 0,4-5 0 15,-8 5 0-15,4 1 0 0,-3-1 0 0,3-5 0 0,-4 5 0 16,4 1 0-16,0-7 0 0,-3 7 0 0,3-1 0 16,-4 1 0-16,5 0 0 0,-1-1 0 0,-4 1 0 15,1 3 0-15,-1-4 0 0,1 7 0 0,-1-3 0 16,1 3 0-16,-4 3 0 0,3-7 0 0,-3 7-9 16,7-3 9-16,-7 3 0 0,0 0 0 0,0 0 8 0,0 0-8 15,0 0 0-15,0 0 0 0,0 0 0 16,0 0 0-16,0 0 0 0,0 0 0 0,0 0 0 0,0 0-10 0,0 0 10 15,0 0-12-15,0 0 12 0,0 0 0 0,0 0 0 16,0 0 0-16,0 0 0 0,0 0 0 0,0 0 0 16,0 0 0-16,0 0 0 0,0 0 0 0,0 0 0 15,0 0 0-15,0 0 0 0,0 0-10 0,0 0 10 16,0 0-8-16,0 0 8 16,0 0-87-16,0 0-12 0,-7-6-2 0,7 6-1037 0</inkml:trace>
  <inkml:trace contextRef="#ctx0" brushRef="#br0" timeOffset="27">31122 9785 403 0,'0'0'36'0,"0"0"-36"16,-3 6 0-16,-1-3 0 0,-3 3 184 0,7-6 29 16,-7 4 7-16,3 2 0 0,4-6-88 0,-3 3-17 15,-1 6-4-15,4-9-1 0,0 0-5 0,0 7-1 16,0-7 0-16,0 9 0 0,0 0-28 0,0 1-7 16,4-4-1-16,-1 7 0 0,-3-7-17 0,4 10-4 0,3-4-1 0,-4 7 0 15,5-3-18-15,-1 3-3 0,0-1-1 0,0 7 0 16,3 0-12-16,-3-3-2 0,0 4-1 0,0-1 0 15,1-7 2-15,-1 11 0 16,0-11 0-16,0 4 0 0,0-3-2 0,3-6 0 0,-3 9 0 16,0-10 0-16,0 7-9 0,1-10 12 0,-1 4-12 15,0-4 12-15,0 1-12 0,0-1-11 0,0-6 3 0,0 4 0 32,0-4-116-32,-7-3-24 0,0 0-4 0,7 0-834 0</inkml:trace>
  <inkml:trace contextRef="#ctx0" brushRef="#br0" timeOffset="28">31623 9804 288 0,'0'0'25'0,"0"0"-25"16,0 0 0-16,0 0 0 0,0 0 209 0,0 0 37 16,0 0 7-16,-4 9 2 0,4-3-134 0,-3-3-26 0,-1 4-6 0,1 2-1 15,-4 0 16-15,0 1 2 0,0-4 1 0,-4 4 0 16,1-1-26-16,-5 7-5 0,-2-4 0 0,-1 7-1 15,-3-3 6-15,3 9 2 0,1-3 0 0,-1 3 0 16,-3 9-41-16,0 4-8 0,-4-4-2 0,4 10 0 16,-4 3-2-16,4 4-1 0,-4-4 0 0,-3 12 0 15,3-2-11-15,-3 2-2 0,0-2-1 0,0 2 0 16,0-5-2-16,-1-7 0 0,1 0 0 0,3-4 0 16,4 1-13-16,-3 0 0 0,6-6 8 0,4 3-8 31,0-13-61-31,3 6-15 0,-3-5-4 0,3-1-1086 0</inkml:trace>
  <inkml:trace contextRef="#ctx0" brushRef="#br1" timeOffset="29">15081 17969 403 0,'0'0'17'0,"0"0"5"0,0 0-22 0,0 0 0 16,0 0 0-16,0 0 0 0,0 0 170 0,7 6 30 15,-7-6 5-15,4 4 2 0,-4-4-159 0,0 0-32 16,7 0-7-16,0 0-1 0,4 6-18 0,-1-6-4 16,-3-6-1-16,4 6 0 0,-1 0 15 0,1 0 0 15,3 0 12-15,0-4-12 0,0 4 48 0,4-6 4 16,-4 6 0-16,0 0 0 0,4 0-12 0,3-3-3 16,0 3 0-16,4-6 0 0,-1 6-1 0,1-3 0 15,0-4 0-15,0 4 0 0,-1-3-15 0,1 6-3 16,0-9-1-16,3 9 0 0,-3 0-1 0,6-7-1 15,-2 4 0-15,2-3 0 0,1 3 6 0,0 3 2 0,7-7 0 16,-4 7 0-16,4-3-1 0,-1-3 0 0,1 6 0 0,4-3 0 16,-5-3 17-16,1 6 3 0,4-3 1 0,-1-4 0 15,4 7-22-15,0-6-4 0,-4 3-1 16,7-3 0-16,4 6-4 0,-3-4-2 0,-1-2 0 0,-3 3 0 16,3-3-10-16,-3-4 8 0,0 7-8 0,3-3 8 15,1-3 20-15,3 2 3 0,0 7 1 0,0-9 0 16,-4 9-15-16,4-3-2 0,0 3-1 0,-4 0 0 15,8-7-2-15,-4 7-1 0,6 0 0 0,1 0 0 16,0 0 1-16,0 0 1 0,0 0 0 0,-3 0 0 16,-1 0-13-16,1 0 0 0,-1 0 0 0,1-3 0 0,3 3 0 15,0 0 0-15,0 0 0 0,-4 0 9 16,0 0 13-16,1 0 2 0,-4 0 1 0,3 0 0 0,-3-6-2 16,7 6-1-16,0 0 0 0,0 0 0 0,0 0 16 0,0 0 3 15,-4-3 1-15,4-3 0 0,4 6-28 16,-4 0-6-16,0-10 0 0,7 10-8 0,3-6 0 0,-3 3 0 15,-3-3 0-15,-1 2 0 0,-3-2 8 0,0 3-8 16,11-3 0-16,-8-4 0 0,4 7 0 0,1-3 0 16,-5-3 0-16,1 9-9 0,-1-7 21 0,4-2 4 15,0 6 0-15,4-4 1 0,-1 4-4 0,-3-3-1 16,0 6 0-16,-3-3 0 0,-1-3 16 0,1 2 4 16,-1-2 0-16,4 6 0 0,4-6-32 0,-4 6-8 15,0-3-1-15,-7 3 0 0,3-6 9 0,-3 6 0 0,7 0 0 16,0-4 0-16,0-2 0 0,0 6 11 0,-3-3-3 15,-1 3 0-15,1-6-8 0,-1 6-11 0,1-3 3 0,-1-4 0 16,-3 7 8-16,0 0 0 0,4 0 8 16,-8-3-8-16,-6 3 8 0,3 0-8 0,0-6 10 0,-1 6-10 15,-2 0 10-15,3-6-10 0,0 3 10 0,3-4-10 16,1 7 8-16,-5 0-8 0,1-3 0 0,0-3 0 16,0 3 0-16,-3-4 0 0,-5 7 0 0,5-3 0 15,3-3 0-15,0-3 8 0,-4 5-8 0,0-2 0 16,1 6 0-16,-1-9 0 0,1 3 0 0,-4 6 0 15,-1-10 0-15,1 7 9 0,0-13-9 0,3 7 8 16,-3-1-8-16,4 4 0 0,-4 3 0 0,-4-3 8 16,0 3-8-16,1-4 10 0,-5 4-10 0,-2-3 10 15,-1 3-10-15,0-3 0 0,1 2 9 0,2-2-9 16,-2 0 0-16,-1 3 8 0,4-4-8 0,-1 7 0 0,1-3 0 16,4-6 0-16,-8 0 0 0,4 2 0 15,-4 4 0-15,0-3 9 0,1-4-9 0,-5 4 10 0,1 6-10 0,-4-9 0 16,4 9 0-16,0-10 0 0,-4 7 0 0,4 3 0 15,-4-6 0-15,4 6 0 0,-4-9 0 0,4 9 0 16,-4-4 0-16,0 4 0 0,0-6 0 0,1 6 0 16,-1 0 0-16,0-6 0 0,-3 6 0 0,-1 0 0 15,1-3 0-15,0 3 8 0,3 0-8 0,-3 0 8 16,-1 0-8-16,1-7 8 0,0 7-8 0,-1 0 0 16,5 0 0-16,-5 0 0 0,-2-3 0 0,-1-3 0 0,3 6 0 15,-6-3 0-15,3 3 0 0,-3-6 8 0,-4 6-8 0,4 0 8 16,-4 0-8-16,0-3 0 0,-4 3 0 0,5-7 0 15,-5 7 0-15,1 0 0 0,-11 0-12 0,7 0 12 16,-7 0 0-16,7 0 0 0,-7 0 14 0,0 0-4 16,0 0-10-16,0 0 0 0,7 0 0 0,-7 0 0 15,0 0-24-15,0 0 0 0,0 0 0 0,0 0 0 32,0 0-116-32,0 0-23 0,0 0-5 0,-7 0-997 0</inkml:trace>
  <inkml:trace contextRef="#ctx0" brushRef="#br1" timeOffset="30">14083 8465 748 0,'0'0'33'0,"0"0"7"0,0 0-32 0,3-4-8 16,1-5 0-16,3 3 0 0,-3-4 188 0,3 4 36 16,0-6 8-16,3 2 0 0,1 4-178 0,-4-4-36 15,-4 1-7-15,8 3-2 0,-4 3 23 0,-3 3 4 16,-4 0 0-16,0 0 1 0,0 0-12 0,0 0-2 15,0 0-1-15,0 0 0 0,0 0-1 0,0 0 0 16,3 3 0-16,1 9 0 0,-1-9 3 0,-3 7 1 16,0-10 0-16,0 6 0 0,7 4 9 0,0-7 2 15,0-3 0-15,4 9 0 0,-1-3-10 0,5-6-2 16,2 10 0-16,-3-10 0 0,4 9-11 0,0-3-2 16,-4-2-1-16,3 2 0 0,1-3 3 0,0 3 1 15,-4 4 0-15,3-1 0 0,1 0 9 0,-4 1 1 16,0-1 1-16,0 1 0 0,0-1-4 0,1 1-1 15,-1 5 0-15,3-5 0 0,1 5 0 0,-4-2 0 0,0 3 0 16,7-7 0-16,1 7-8 0,-1-4-1 0,0 4-1 16,4 3 0-16,-1-4-2 0,4-2 0 0,-3 3 0 0,3-1 0 15,4-2-8-15,0 2 0 0,-4-5 0 0,4 9 8 16,-4-4-8-16,4 4 8 0,0 0-8 16,-1 0 8-16,-2 0-8 0,6 3 0 0,-3 0 0 0,-1-1 0 15,1 1 0-15,3 3 0 0,1 1 8 0,-1-4-8 16,4 9 0-16,-4-9 0 0,0 9 0 0,1-3 0 15,-1 1 0-15,0-4 0 0,0 3 0 0,8-3 8 16,-4-3 2-16,-1 9 0 0,5-2 0 0,3-1 0 16,3-3 9-16,-3 0 1 0,3-3 1 0,1 3 0 15,-5 0-13-15,1-3-8 0,4 3 10 0,-4 0-10 16,6 3 12-16,-2-2-4 0,-1-8-8 0,1 7 12 16,3-3-12-16,-1 10 11 0,-2-10-11 0,-4 3 10 0,3 3-2 15,0 6-8-15,1-5 12 0,-1 5-4 0,4-6-8 16,0 7 0-16,4-1 0 0,-5 1 0 0,-2-1 0 15,3-2 0-15,-4 2 0 0,8 1 0 0,-4-1 0 0,-1-6 0 16,1 7 0-16,4-7 0 0,3 0 0 0,0 4 0 16,-7-4 8-16,0 0-8 0,-1 0 0 0,1-2 0 15,4-1 0-15,-4 3 8 0,0-3-8 0,0 3 0 16,3 0 0-16,0 1 0 0,-3 2 0 0,-3-3 8 16,-1 0-8-16,1-3 8 0,-1 4-8 0,0-1 0 15,1-3 9-15,-1 3-9 0,1-3 21 0,-1 4 0 16,0 5 0-16,1-6 0 0,-4-3-21 0,-1 4 0 0,1 2 0 15,0-3 0-15,-4 0-10 0,4 1-6 16,-3-4-2-16,3 3 0 0,-4-3 18 0,4 3 0 0,-4-3 0 16,0 0 0-16,-3-3 0 0,0 3 0 0,0-6 0 15,-4 6 0-15,7 0 0 0,-3-3 0 0,4 0 0 16,-1 0 0-16,-3 3 0 0,3-6 0 0,0 6 0 0,1-6 0 16,-5 9 0-16,1-3 0 0,0-6 8 0,-4 9-8 15,4-3 0-15,-4 1 0 0,1-8 0 0,-1 11 0 16,4-4 0-16,0-7 0 0,-1 11 8 0,1-10-8 15,0 6 0-15,0 0 0 0,0-6 0 0,3 6 0 16,-3-7 8-16,0 11 4 0,-1-11 2 0,1 8 0 16,0-1-14-16,0-7 0 0,0 8 0 0,3-5 0 15,-3 5 0-15,0-8-16 0,-1 7 3 0,1 4 1 16,-4-4 12-16,4 0 0 0,-3-3 0 0,-5 0 0 16,1 0 0-16,3 3 0 0,1-6 0 0,2 6 0 15,1-6 0-15,4 9 0 0,-1-9 0 0,0 3 0 0,4-4 12 16,-4 1-4-16,1 6 0 0,-1-3-8 0,-3-6 8 15,0 9-8-15,-1-3 0 0,-2 0 0 0,-1-3 0 16,0-1 0-16,4 1 0 0,0 0 0 0,0 0 0 0,-8 3 0 16,1-3 0-16,4-1 0 0,2 1 0 0,-2 0 0 15,-8 0 0-15,0-3 0 0,7 2 0 0,-6 1 0 16,-5-3 0-16,4 3 0 0,1 0 0 0,-1-1 0 16,0-2 0-16,0 9 0 0,-3-6 0 0,0 0 0 15,6 0 0-15,-2-1 0 0,-12 7 0 0,5-6 0 16,6-3 0-16,0 3 0 0,-3 6 0 0,-1-6 0 15,-2 0 0-15,-1-1 0 0,7 1 0 0,-7 3 0 16,-3-3 0-16,-1-7-9 0,5 10 9 0,-1-3 0 16,-4-6 0-16,1 2 0 0,3 4 0 0,0 0 0 0,0-3 8 15,1 3-8-15,-8-4 0 0,7 4 0 0,7 0 0 0,-7 0-8 16,-7-1 8-16,4 4 0 0,7-3 0 0,-4 0 0 16,4 0 0-16,-1 0 0 0,1 0 8 0,-4-4-8 15,4 4 0-15,0 0 0 0,-4 3 0 0,0-10 8 16,0 7-8-16,4-3 0 0,-4-1 0 0,-3-2 0 15,3 6 0-15,0-3 0 0,4-7 0 0,-8 7 0 16,4-4 0-16,4 4 0 0,-4-7 0 0,0 10 0 16,4-3 0-16,-4-7 0 0,0 10 0 0,1-10 0 15,-5 10 0-15,1-3 0 0,3 3 0 0,-3-4 0 16,-1-2 0-16,1 3 0 0,0 2 0 0,-1-2 0 16,-3-3 0-16,4 2 0 0,-4 1 0 0,0-3 0 15,4 2 0-15,-4 4 0 0,0-10 0 0,0 10 0 16,0-3 0-16,0-7 0 0,-3 7 0 0,3-3 0 0,0 2 0 15,4-5 0-15,-4 8 0 0,0-8 0 0,-3-1 0 16,6 7 12-16,-3-7-4 0,1 7 0 0,-1-3-8 0,3-4 0 16,-3 7 0-16,4-1 0 0,-4-5 0 15,0 2-12-15,-7 4 12 0,7-7-12 0,4 10 12 0,-4-9 11 16,-3 5-3-16,3 4 0 0,3-10-8 0,-2 7 0 16,-1-6 0-16,0 5 0 0,3-2 0 0,-2 2 0 15,2-5 0-15,4 6 0 0,-7-4 0 0,8-2 0 16,-5-1 0-16,4 0 0 0,-3 7 0 0,3-7 8 15,0 1-8-15,1 6 8 0,-5-7-8 0,4 0 0 16,1 7 0-16,-1-3 0 0,3-4 0 0,1 7 0 0,-7 2 11 16,3-8-11-16,-3 9 0 0,-1-4 8 0,4 1-8 15,-3-3 0-15,3 2 0 0,0-5 0 0,-3 8 0 16,0-8 0-16,-1 6 0 0,1-7 0 0,0 0 0 0,-1 1 0 16,1 5 0-16,3-5 0 0,-3-1 8 15,3 1-8-15,0-1 0 0,-3 0 0 0,3 1 8 0,0-4-8 16,-3 4 0-16,-1-7 0 0,1 12 0 0,3-5 0 15,0-1 0-15,-3-3 0 0,3 4 0 16,-7 2 0-16,-3-5 0 0,3 8 8 0,0-5-8 0,0-1 0 16,0 4 0-16,0-7 0 0,0 3 0 0,0 1 0 15,1-1 0-15,-5 1 0 0,8-1 0 0,-4 7 0 16,-4-7 0-16,5 1 0 0,-5-1 0 0,1 0 0 16,-1 1-8-16,-3-4 8 0,4 3-12 0,0 1 12 15,-4-4-70-15,0-3-7 16,0 7-2-16,0-4-1177 0</inkml:trace>
  <inkml:trace contextRef="#ctx0" brushRef="#br1" timeOffset="31">14217 7439 1612 0,'0'0'72'15,"0"0"14"-15,0 0-69 0,0 0-17 0,7-3 0 0,-7 3 0 0,11 0 44 0,-4 0 4 16,3 0 2-16,-3 3 0 0,-7-3-5 0,7 0-1 16,-7 0 0-16,7 6 0 0,4-2-10 0,-4 2-2 15,0-6-1-15,-7 0 0 0,11 9-12 0,-1-2-3 16,1-4 0-16,-1-3 0 0,1 9-2 0,0-3-1 16,-1-3 0-16,1-3 0 0,-1 7-2 0,1-4-1 0,3-3 0 0,-3 6 0 15,-1-6 2-15,4 3 0 0,0 4 0 0,-3 2 0 16,3-3 1-16,0-3 1 15,0 7 0-15,-3-4 0 0,7 3-1 0,-8 1 0 16,4-1 0-16,0 1 0 0,4-1 0 0,-4 7 0 0,4-7 0 16,-1 1 0-16,-2-1 3 0,-1 7 1 15,3-4 0-15,4 4 0 0,-3-7-3 0,3 7-1 0,0-3 0 0,1-4 0 16,-1 7-13-16,0 2 9 0,0-2-9 0,0-3 8 16,-3 9-8-16,3-4 10 0,-3-5-10 0,-1 9 10 15,1-3-10-15,0 0 0 0,3-1 0 0,0 1 0 16,0 6 0-16,0-6 0 0,4 0 0 0,0 0-11 15,-1 6 11-15,1-6 0 0,0 6 10 0,-1-6-10 16,5 6 14-16,-1 0-3 0,0-3-1 0,4 9 0 16,0-9-10-16,-1 3 0 0,-2 3 0 0,2-3 0 15,-2 4 12-15,-1-1-2 0,4-3-1 0,-1 0 0 16,1 3-9-16,7-3 12 0,-4-6-12 0,0 9 12 0,-3-3-12 16,3 4 8-16,4-11-8 0,-4 14 8 0,1-10 11 0,-1 3 1 15,-3 3 1-15,0-3 0 0,-1 3-29 0,1-3-7 16,0 10-1-16,0-7 0 0,-1 0 16 0,5 1 0 15,-1 5 0-15,0-3 0 0,0 1 0 0,1-7 0 16,-1 9 8-16,4-5-8 0,-4-1 13 0,4 3-1 16,-4-3 0-16,0 1 0 0,1-4-12 0,-1 3-15 15,0-3 3-15,1-3 1 0,6 9 11 0,-3-9 0 16,-1 10 0-16,5-10 0 0,-1 3 12 0,-3 3-3 16,3 3 0-16,-3 1 0 0,-4-7 3 0,1 3 1 15,-1 3 0-15,0-2 0 0,4-4-13 0,-4 3 11 0,4-9-11 16,0 9 10-16,-4-3-10 0,7 0 8 15,1-3-8-15,-1-3 8 0,-3 6-8 0,0-6 12 0,3 6-12 16,-7-6 12-16,4 6-12 0,-4-6 0 0,1-1 0 0,3 7 0 16,-1-6 0-16,1 6 0 0,-4-6 0 0,1 9 0 15,3-3 0-15,-8-6 0 0,5 6 0 0,-1-6 0 16,-3 6 0-16,3-6 8 0,-7 6-8 0,4-3 8 16,-4-6-8-16,4 3 0 0,-4-1 0 0,4 1 0 15,3 3 0-15,-3-3 0 0,-4-6 0 0,7 8 8 16,1-2-8-16,-1-6 0 0,-3 3 0 0,3 2-11 15,0 1 11-15,-7-3 0 0,8 3 0 0,-5-4 0 16,-2-2 8-16,2 9-8 0,-2-3 8 0,-1-1-8 0,0 1 0 16,0-3 0-16,0 3 0 0,1 0 8 0,2-1-8 0,-2 1 0 15,-5-3 0-15,5 3 0 0,-1-4 0 0,0-2 8 16,0 3-8-16,0 2 0 0,-3-2 0 16,0-3 9-16,0 2-9 0,-1 4 0 0,-3-9 10 15,1 5-10-15,2-5 8 0,1 5-8 0,0-2 17 16,3 3-1-16,-3-7-1 0,6 0 0 0,-6 7-15 0,3-3 0 15,-3-4 0-15,0 0-10 0,3 7 10 0,-3-7 8 16,-1 7-8-16,1-3 11 0,0 2-11 0,-4 4 0 16,0-3 0-16,0-4 0 0,0 4 0 0,-3 0-11 15,0-4 3-15,-1 4 0 0,1 0 8 0,0-4 0 16,3 4 8-16,0-4-8 0,0 4 8 0,0 0-8 16,0-4 8-16,4-2-8 0,0 2 0 0,-4 1 8 15,0-4-8-15,4 7 0 0,-1-7 0 0,1 1 8 16,0 5-8-16,0-5 0 0,-4 2 0 0,0-2 0 15,0 5 0-15,0-5 0 0,0 9 8 0,1-4-8 0,-5-5 8 16,4 9-8-16,-3-1 0 0,0-2 0 0,-1-7 0 0,4 10 0 16,1-9 0-16,-5 5 0 0,4 4 0 0,1-3 0 15,2-4 0-15,1 10 9 0,3-9-9 0,-3 3 0 16,-4-4 8-16,4 4-8 0,-1 3 0 0,1-1 0 16,3-2 0-16,-3 0 8 0,3-4-8 0,-3 4 0 15,-4-3 0-15,4 2 0 0,0 1 0 0,-4-4 0 16,3 4 0-16,1 3 10 0,-4-3-10 0,4-4 12 15,3 4-12-15,0 3 0 0,-3-1 0 0,3-2 0 16,-3 3 0-16,3 0 0 0,0 0 0 0,1 3 0 16,2-10 0-16,-2 13 0 0,-1-6 0 0,-3 0 0 15,-1 6 0-15,1 0 0 0,0-6 0 0,-1 0 0 0,1-1 0 16,3 1 0-16,-3 3 0 0,0-3 0 16,-4 0 0-16,7 0 0 0,0-1 0 0,0-2 8 15,-6 3 0-15,6 0-8 0,0-4 12 0,4-2-4 0,-7 3-8 0,3 2 8 16,0-2-8-16,0 3 8 0,0-3-8 0,1 2 8 15,-8-5-8-15,3 9 8 0,5-10-8 0,-5 7 12 16,-2-3-12-16,-1 3 12 0,7 0-12 0,-3-4 0 16,-1 4 0-16,-2-3 8 0,2-4-8 0,1 4 0 15,3 3 0-15,-7-10 0 0,-7 7 0 0,8 0 0 16,6-4 0-16,-4 4 0 0,1-7 0 0,0 7 0 16,0-4 0-16,-1-2 0 0,1-1 0 0,0 7 0 15,-8-7 8-15,8 10-8 0,0-9 0 0,-4 5 0 16,0-5 0-16,-3 5 0 0,3-2 0 0,0 3 0 0,0-4 0 15,0 4 8-15,-7 3-8 0,8-4 0 16,-5 4 0-16,4-3 8 0,-3-4-8 0,3-2 0 0,7 5 0 16,-3 4 0-16,-4-3 15 0,4-7-3 0,0 10 0 0,-1-9 0 15,1 5-12-15,0-2 0 0,-4 2 0 0,0-5 0 16,0-1 0-16,0 7-12 0,1-7 1 0,-5 1 0 16,4 5 11-16,-3-2 0 0,0-4 0 0,-1 1 0 15,1-1 0-15,0 7 0 0,-1-7 0 0,4 7 0 16,-3-7 0-16,3 1 0 0,-3 5 0 0,3-2 0 15,0-4 8-15,0 7-8 0,-3-7 8 0,3 1-8 16,0 6 8-16,-3-4-8 0,3-3 8 0,-3 7-8 16,-1-6 0-16,1 5 0 0,0-2 0 0,-1 2 8 15,1-5-8-15,0 6 0 0,-4-4 0 0,3 4 0 16,-3 3 0-16,1-10 0 0,-1 7 0 0,3-7 0 0,-3 10 0 16,1-10 0-16,2 7 0 0,1-7 0 0,-1 10 0 15,5-9 0-15,-1 5 0 0,-4-2 8 0,1-4-8 0,0 7 0 16,-1 0 8-16,5-4-8 0,-5-2 0 0,1 5 8 15,-1 1-8-15,-2-4 0 0,6 4 0 0,-7-6 0 16,3 5 0-16,-2-2 8 0,2-4-8 16,1 7 0-16,-4 0 0 0,4-4 8 0,-4-3-8 0,0 7 0 15,0 0 0-15,0-4 0 0,4 4 0 0,-4-7 0 16,3 10 0-16,-2-9 0 0,-1 5 0 0,3-5 0 16,-3 2 0-16,8 4 8 0,-8 0-8 0,3-4 0 15,1 4 0-15,-4 0 0 0,4-4 0 0,-4 4 0 16,-4-4 0-16,5 4 8 0,2 0-8 0,1-4 0 15,-4 4 0-15,-4 3 0 0,5-10 0 0,2 1 0 0,-3 5 0 16,0 1 8-16,1-4-8 0,-5-2 8 16,4-1-8-16,4 7 8 0,-8-7-8 0,5 7 12 0,-5-3-4 0,4-4 0 15,-3 4-8-15,3-1 0 0,-3-3 0 16,-4 1 0-16,7 6 0 0,-4-7 0 0,1 7 0 0,-1-7 0 16,1 4 0-16,3-4 0 0,-3 7 0 0,-1-1 0 15,1-2 0-15,0-4 0 0,-1 7 0 0,4-7 8 16,-3 7-8-16,-1-3 0 0,4-7 0 0,1 3 8 15,-1 7-8-15,0-3 0 0,0-4 0 0,0 0 8 16,0-2-8-16,0 8 0 0,-3-2 8 0,3-7-8 16,0 4 0-16,-3-1 9 0,3 0-9 0,-4 1 0 15,4-1 9-15,-3 1-9 0,0-1 0 0,-1 0 9 16,1-2-9-16,-1 2 0 0,1-3 9 0,0-3-9 16,-4 7 0-16,3-1 9 0,-3 1-9 0,0-4 0 0,0-3 9 15,0 3-9-15,0 4 0 0,4-4 9 0,-7-3-9 16,6 7 0-16,-6-4 0 0,3-3 8 0,-7-3 0 15,7 6-8-15,0-3 12 0,0 4-4 0,0 2-8 16,0-9 0-16,0 6-12 0,-3-3 12 0,3 7 0 0,-4-10 0 16,4 6 0-16,-7-6 0 0,4 3 0 0,3 4 0 15,-7-7 0-15,3 3 0 0,-3-3 0 0,7 6 0 16,-7-6 0-16,4 3 0 0,-4-3 0 0,7 6 0 16,-3 4 0-16,-4-10 0 15,7 0-42-15,0 6-4 0,0-3-1 0,3-3 0 16,4 0-161-16,4-3-33 0</inkml:trace>
  <inkml:trace contextRef="#ctx0" brushRef="#br1" timeOffset="32">24504 13435 748 0,'0'0'67'0,"0"0"-54"0,0 0-13 0,0 0 0 0,0 0 132 0,0 0 24 15,0 0 5-15,0 0 1 0,11 0-89 0,-1 0-17 16,-3 0-4-16,4 0-1 0,-11 0-15 0,10 0-2 15,-10 0-1-15,7 9 0 0,4-9 10 0,-7 10 1 16,3-4 1-16,-4 3 0 0,1 1 15 0,-4-1 2 16,0 1 1-16,0 5 0 0,0-2-23 0,0 2-4 15,-4 4 0-15,1 0-1 0,-1 3-23 0,1 0-4 0,3-3 0 16,-4 6-8-16,0 3 24 0,4-3-3 0,-3 3 0 0,3-2 0 16,-4 2-9-16,1-3-1 0,-1 3-1 15,1-3 0-15,-1 3 4 0,4-9 1 0,-3 3 0 0,-1 0 0 16,1-3-7-16,-4-3 0 0,7 2-8 0,-4-2 12 15,1-7-12-15,-1 1 0 0,4 6 0 0,-3-13 0 16,3-3 28-16,0 0 4 0,0 0 0 0,0 0 0 16,0 0-19-16,0 0-3 0,0 0-1 0,0 0 0 15,0 0 13-15,0 0 2 0,0 0 1 0,0 0 0 16,-4-10-4-16,4 1-1 0,0-1 0 0,0 1 0 16,4-7-2-16,-8 7-1 0,4-10 0 0,4 3 0 15,-1 4-17-15,-3-4 0 0,4-3-13 0,-4 1 5 16,7 2 8-16,-4-3 9 0,1 3-1 0,3 4-8 15,0-4 0-15,0 7 0 0,0-1 0 0,0 4-9 16,0-3 9-16,4-1 0 0,-4 1 0 0,3 6-8 0,-3-3 8 16,4-1 0-16,-8 4 0 0,8-3 0 0,-4 6 0 0,0 0 0 15,-7 0 0-15,11 0 0 0,-4-3 0 0,0 3 0 16,0 3 0-16,-7-3 0 0,0 0 0 0,7 6-16 16,4-6 2-16,-4 10 1 0,0-10 13 0,-4 9 0 15,-3-9 0-15,7 6-9 0,0 4 9 0,-3-1 0 16,-4-6 0-16,3 13 0 0,1-7 0 0,-4 1 0 15,0 5 0-15,3-2 0 0,-3-4 0 0,0 7 0 16,0-7 0-16,4 1 0 0,-4-1 8 0,3-3 6 16,-3 4 2-16,0-1 0 0,0 1-16 0,0-4 0 15,4 3 0-15,-4-9 0 0,0 0-9 0,-4 10-5 16,4-10-1-16,-3 9 0 0,3-9 24 0,0 3 5 16,0-3 1-16,-7 7 0 0,3 2-15 0,-3 0 0 0,0-9 0 0,7 0 0 15,-7 7 0-15,0-4 0 0,0-3 0 0,0 6 9 16,-4-3-9-16,4-3 0 0,0 0 0 0,-3 0 0 15,3 0 8-15,-4 6-8 0,4-6 8 0,-4 0-8 16,1-6 8-16,-1 6-8 0,1 0 0 0,-1-3 8 16,-3 3-8-16,3-6 0 0,-3 3 0 0,0-4 0 15,4 7-10-15,-5 0-1 0,1-9 0 0,4 9 0 32,3-9-14-32,0 9-3 0,0-10-1 0,3 10 0 0,-3-6-35 0,7 6-8 15,0 0 0-15,0 0-1 0,-3 0-157 0,3 0-31 0,0 0-7 16,7-10 0-16</inkml:trace>
  <inkml:trace contextRef="#ctx0" brushRef="#br1" timeOffset="33">24867 13927 57 0,'0'0'0'0,"0"0"0"0,0 0 0 0,0 0 0 0,0 0 248 0,0 0 45 16,0 0 9-16,0 0 2 0,0 0-250 0,0 0-54 15,0 0 0-15,0 0-8 0,7 0 20 0,-7 0 4 16,0 0 0-16,0 0 1 0,0 0 47 0,7 6 10 15,-3 4 2-15,-4 6 0 0,-4-7-8 0,1 3 0 16,-1 4-1-16,1 3 0 0,-1-3-35 0,-3-4-6 16,4 4-2-16,-4 3 0 0,3-1-16 0,1-2-8 15,-4-6 8-15,3 5-8 0,4-2 0 0,-3-4-17 16,3 1 2-16,-4 2 1 16,4-2-52-16,-4-1-10 0,4 0-3 0,-3-5-392 15,3 5-78-15</inkml:trace>
  <inkml:trace contextRef="#ctx0" brushRef="#br1" timeOffset="34">25072 13952 633 0,'0'0'56'0,"0"0"-44"0,0 0-12 0,0 0 0 16,0 0 275-16,0 0 53 0,0 0 10 0,0 0 2 15,0 0-278-15,0 10-62 0,0-10 0 0,-4 9 0 16,4 0-8-16,-3 1 8 0,-1-4 0 0,1 10 0 16,-4-4-13-16,3-2 4 0,1-1 1 0,-4 7 0 0,3 0 8 0,-3-4 0 15,4 7 10-15,-1-3-10 0,-3 2 24 0,3-2 0 16,4-3-1-16,0 2 0 0,-3-5-7 0,3-1-2 15,0 1 0-15,3-1 0 0,1-3-14 0,-1 4 8 16,5-10-8-16,-1 9 0 0,3-9 0 0,1 0-12 16,-4 0 1-16,3 0 0 0,5 0-8 0,-5 0-1 15,4-3-1-15,0-3 0 0,0 6 13 0,1 0 8 16,2-10-10-16,-3 4 10 0,-3 3 0 0,-1-3 0 16,5-4 0-16,-5 1 0 0,1-1 24 0,-4 1-1 15,0-1-1-15,0 1 0 0,0 0 10 0,-4-7 3 16,-3 7 0-16,4-1 0 0,-4-6-3 0,0 7-1 15,-4-3 0-15,1-4 0 0,-1 0-3 0,-3 7 0 16,0-4 0-16,0-2 0 0,-3 5-16 0,-1-6-4 16,4 13-8-16,-7-12 12 0,0 5-12 0,-4 7 0 0,4-3-12 15,0-4 12 1,0 4-33-16,-4 6 0 0,4-3 0 0,-7 3 0 16,3 3-79-16,1-3-16 0,3 0-4 0,-1 6-423 0,5-6-85 0</inkml:trace>
  <inkml:trace contextRef="#ctx0" brushRef="#br1" timeOffset="35">22581 15489 2487 0,'0'0'55'0,"0"0"11"0,0 0 2 0,0 0 2 0,0 0-56 0,0 0-14 0,0 0 0 0,0 0 0 0,0 0 0 0,0 0 0 15,0 0 0-15,0 0 0 0,11 0 9 0,-11 0-1 16,0 0 0-16,0 0 0 0,7-3 10 0,-7 3 2 16,0 0 0-16,0 0 0 0,0 0 21 0,0 0 5 15,0 0 1-15,0 0 0 0,0 0-19 0,0 0-3 16,7 9-1-16,0 0 0 0,-7 1 4 0,7 9 0 15,-3-10 0-15,-1 10 0 0,4 6-12 0,-3-6-3 16,-1 12 0-16,1-9 0 0,6 13-13 0,-3-7 9 16,-3-3-9-16,0 3 8 0,-1 7-8 0,4-7 0 15,-3 3 0-15,-1-9 8 0,1 3 3 0,3 0 0 16,0-6 0-16,0 0 0 0,0 0-11 0,0 0 0 16,4-10 9-16,-4 4-9 0,0-4 25 0,0 0 1 15,-4-5 0-15,4 2 0 0,4-6-14 0,-1 3-4 0,-10-3 0 16,8 0 0-16,6-3-8 0,-7-3 8 0,-7 6-8 0,3-10 8 15,4 1-8-15,0-1 0 0,0 1 9 16,-7-1-9-16,0 1 0 0,4-7 0 0,3 7 0 0,0-7 0 16,-7 4 0-16,4 2 0 0,3 1 0 0,-4 0 0 15,8-4 0-15,-8 10 0 0,-3 3 0 0,7 0-8 16,7 0 8-16,-7 0-10 0,-7 0 10 0,8 9-10 16,2 1 10-16,1 5-10 0,-1-2 10 0,-3-4-10 15,4 7 10-15,-1 0 0 0,1-7 0 0,-4 4 0 16,0-4 0-16,4 7 0 0,-1-7 10 0,1 1-10 0,-4-1 0 15,0-3 0-15,4 4-8 0,-4-1 8 16,0-3 0-16,0-3 0 0,0 4 8 0,0-4-8 0,3 3 0 16,-2-6 0-16,-8 0 0 0,7 0 0 0,-7 0 11 15,7 0-1-15,-7 0 0 0,7 0 0 0,0-6 6 16,0 3 0-16,0-7 1 0,0 4 0 0,-4-3-17 0,5-1 10 16,-1 1-10-16,0-1 8 0,-4 1 21 0,4-7 4 15,0 1 1-15,0 2 0 0,-3-6-34 0,3-3 0 16,0 3 0-16,-4-9-12 0,8 3 12 0,-4 6 12 15,0-9-3-15,0 3 0 0,4-3-1 0,-4 3-8 16,0-10 12-16,-4 7-4 0,5 0-8 0,-1 3 0 16,0 3 0-16,0-3 8 0,0-4-8 0,-4 4 0 15,1 0 0-15,-1 0 0 0,1 3 0 0,3 3-12 16,-7 4 4-16,3-1 8 16,1-3-28-16,-4 10 1 0,3-1 1 0,-3 1 0 15,4 3-62-15,0-4-12 0,-1 7-2 0,-3 3-1 16,0 0-102-16,0 0-21 0,0 0-4 0,0 0-1 0</inkml:trace>
  <inkml:trace contextRef="#ctx0" brushRef="#br1" timeOffset="36">22564 15247 2487 0,'0'0'55'0,"0"0"11"0,0 0 2 0,7-3 2 0,7 3-56 0,0-6-14 0,-3 6 0 0,3-3 0 16,7-3-15-16,-4 6-5 0,5-4-2 0,-5-2 0 15,1 0 13-15,7 3 9 0,-1-4-12 0,1 7 12 16,-4-9-14-16,4 9 4 0,3-9 1 0,0 5 0 16,-3-2 9-16,0 6 0 0,-1-9 8 0,5 6-8 15,-5-4 37-15,-3 1 3 0,1 6 1 0,-5-3 0 16,1-3-10-16,3 6-3 0,-3-3 0 0,-1-4 0 15,1 7 0-15,-4-3 0 0,0 3 0 0,4 0 0 16,-4-6-28-16,0 6 0 0,-3 0 0 0,3 0 0 16,-4 0 12-16,1 0-3 0,0 0-1 0,-1 0 0 15,-3-3-8-15,0-4 8 0,-7 7-8 0,7 0 8 0,-7 0 8 0,0 0 0 16,0 0 1-16,4 0 0 0,-4 0 15 16,0 0 2-16,0-9 1 0,0 3 0 0,0 3-12 15,-7-4-3-15,3 7 0 0,-3-9 0 0,7 9 0 0,-7-9 0 16,0 5 0-16,4-2 0 0,-8 3 1 0,4-3 0 15,-4 3 0-15,4-4 0 0,0 1-21 0,-3 3 0 16,-1-3 0-16,0-4-12 0,1 7 12 0,-1-3 11 16,1-4-3-16,-1 1 0 0,1 0 1 0,-1 2 0 0,0-2 0 15,1 0 0-15,-1-1-1 0,1 1 0 0,-1-1 0 0,0-5 0 16,-3 5 3-16,0 1 0 0,4-1 0 16,-4 1 0-16,-1 0-11 0,1 2 0 0,0 4 0 0,0-3 0 15,3 3 0-15,1-3-11 0,-4-4 3 0,3 10 0 31,4-3-17-31,0-3-3 0,-3 6-1 0,2 0 0 16,8 0-67-16,0 0-12 0,0 0-4 0,0 0-752 0,-3-3-152 0</inkml:trace>
  <inkml:trace contextRef="#ctx0" brushRef="#br1" timeOffset="37">23488 15881 1436 0,'0'0'64'0,"0"0"12"0,7 0-60 0,0-3-16 16,-3-4 0-16,-1 4 0 0,4-3 56 0,-7 6 9 15,4 0 2-15,-4 0 0 0,7-9-13 0,-7 9-2 16,0 0-1-16,0 0 0 0,0 0 2 0,0 0 1 0,0 9 0 0,0 7 0 16,0-4 2-16,-4 4 0 0,4-7 0 0,0 10 0 15,0 0-24-15,-3-3-4 0,3 2 0 0,-4 1-1 16,1 0-17-16,-1 6-10 0,4-6 12 0,-3-3-12 15,-1 2 0-15,-3 1 0 0,3 0 0 0,1 6 0 16,-1-9 0-16,1 3-17 0,-4-1 1 0,3 1 1 31,-3-3-73-31,4 3-16 0,-4 0-2 0,3-4-518 0,1 4-103 0</inkml:trace>
  <inkml:trace contextRef="#ctx0" brushRef="#br1" timeOffset="38">23809 15900 2329 0,'0'0'103'0,"0"0"21"0,-7 6-99 0,-4-6-25 16,11 0 0-16,0 0 0 15,-3 0-36-15,3 0-12 0,-7 9-2 0,0-2-1 16,0-4-13-16,3 6-4 0,1 0 0 0,-4 1 0 0,3 6 42 0,-3-1 8 16,3-2 2-16,-3 6 0 0,0-4 52 0,0 4 10 15,0 0 2-15,0 3 1 0,4-3-5 0,-4-1-2 16,3 1 0-16,-3 0 0 0,3 0-16 0,4-3-3 0,-3 2-1 16,3-8 0-16,0 6-22 0,0-7 8 0,3 0-8 15,1 1 0-15,0-1 0 0,3 1 0 0,0-4 0 16,0-3 0-16,3-3 0 0,-3 6 0 0,4-6 0 0,-1-6 0 15,1 6 8-15,0-3-8 0,6-3 10 0,-3-4-10 16,1 1 12-16,2-7-4 0,-3 4-8 0,4-4 12 16,0 6 5-16,-4-8 1 0,-7 2 0 0,0 7 0 15,-4-10 10-15,4 3 1 0,-3 3 1 0,-1-2 0 16,1-4 5-16,-4 3 1 0,0 4 0 0,-4-4 0 16,-6 4-14-16,3-4-2 0,-4 6-1 0,1 1 0 15,-5 0-19-15,1-1 0 0,-3 4 0 0,3-3 0 16,-4 9-12-16,0-7-5 0,4 4-2 0,0-3 0 15,0 6-72-15,0-3-14 16,3-4-3-16,1 7-940 0</inkml:trace>
  <inkml:trace contextRef="#ctx0" brushRef="#br2" timeOffset="39">20839 10080 1720 0,'0'0'76'0,"0"0"16"0,0 0-73 16,0 0-19-16,0 0 0 0,0 0 0 0,0 0 51 0,0 0 6 16,7 9 2-16,-4-3 0 0,1-3 1 0,-1 7 1 15,1 5 0-15,-1 4 0 0,1-3-19 0,-4 3-4 0,0 6-1 0,0-3 0 16,0 3-26-16,-4 3-11 0,1-3 8 16,-1 3-8-16,1 7 0 0,-1-7 0 15,1-3 0-15,-1 3 0 0,1 4 0 0,-1-10 0 0,4-3 0 0,0 2 0 31,0-8-94-31,7 3-11 0,-3-7-3 0</inkml:trace>
  <inkml:trace contextRef="#ctx0" brushRef="#br2" timeOffset="40">19876 7232 979 0,'0'0'87'0,"0"0"-70"0,7 0-17 0,-4-9 0 16,-3 9 172-16,7 0 32 0,0-6 5 0,0 6 2 15,-7 0-124-15,0 0-25 0,0 0-5 0,0 0-1 16,7 9-4-16,-3 7-2 0,-8-1 0 0,1 4 0 16,3 9-10-16,-4-3-1 0,-3 4-1 0,0-1 0 15,4 6-30-15,-1-5-8 0,-3 5 0 0,4-9 0 31,-1 3-23-31,0-3-5 0,4 1-2 0,0-8-943 0</inkml:trace>
  <inkml:trace contextRef="#ctx0" brushRef="#br1" timeOffset="41">25012 17690 691 0,'0'0'30'0,"0"0"7"0,0 0-29 0,0 0-8 0,0 0 0 0,0 0 0 15,0 10 288-15,0-1 57 0,0 0 11 0,0 1 3 16,0-1-287-16,0 1-58 0,3 5-14 0,-3-5 0 16,8 5 56-16,-5-2 9 0,1-4 2 0,-1 7 0 15,4 3 21-15,-3-4 5 0,-1-2 1 0,1 3 0 16,-4 2-34-16,3 1-8 0,-3 6 0 0,0 4-1 16,0 5-38-16,0-6-13 0,0 7 9 0,-3-1-9 15,3-5 0-15,-4 5 0 0,-3 1-14 0,0-7 5 31,7 6-16-31,-3-6-3 0,-1 1-1 0,4-4 0 16,0-6-8-16,4-1-2 0,-4-2 0 0,3 3 0 16,1-10-118-16,-4-9-24 0,0 0-5 0</inkml:trace>
  <inkml:trace contextRef="#ctx0" brushRef="#br1" timeOffset="42">25531 17790 1497 0,'0'0'133'0,"0"0"-106"0,-4 7-27 0,0 2 0 0,4 1 139 0,0-1 22 15,4 0 5-15,-4 7 1 0,0-3-144 0,4 2-23 16,3 4-16-16,-4 0 2 16,1-3 6-16,-1 2 8 0,-3 7-13 0,-3-6 5 0,-1 0 8 15,4 0 16-15,0 0-4 0,0 6-1 0,-3-6 13 0,-1-4 2 16,1 4 1-16,-1-3 0 0,-3-4-27 0,3-2 0 16,4 5-14-16,0 1 5 15,-3-6-192-15,3-1-39 0,-4 10-7 0,4-19-1 0</inkml:trace>
  <inkml:trace contextRef="#ctx0" brushRef="#br1" timeOffset="43">25351 18182 2574 0,'0'0'56'0,"-4"0"12"0,1 0 3 0,3 0 1 0,0 0-57 0,0 0-15 0,-4-3 0 0,4 3 0 31,0 0-44-31,0 0-12 0,7-6-3 0,-3-3 0 0,3 9 59 0,0-7 12 0,3-2 3 0,1 6 0 16,-1-3 13-16,1 2 2 0,3-2 1 0,-3-3 0 15,3 9 1-15,0-10 1 0,7 10 0 0,0 0 0 16,-3-6-10-16,0 6-3 0,-1 0 0 0,4 0 0 15,-3 0-52-15,0 0-10 16,-1 0-2-16,1 6-1 0,0-6-82 16,-1 0-16-16,-3 0-3 0,0 0-523 0,1 0-105 0</inkml:trace>
  <inkml:trace contextRef="#ctx0" brushRef="#br1" timeOffset="44">25936 17693 1958 0,'0'0'174'0,"0"0"-139"0,0 0-35 0,0 0 0 16,11 0 126-16,-1 0 18 0,1-3 4 0,3-3 1 31,0 6-149-31,4 0-26 0,3 0-7 0,0-3-2 0,-3 3 27 0,-4 0 8 0,7 0 0 0,-3 0 0 16,-1 0 0-16,1 0 0 0,0 0 12 0,3 3-3 15,-7-3 1-15,4 0 0 0,-4 6 0 0,0-3 0 16,0 4 10-16,0-7 1 0,-3 3 1 0,-1 3 0 15,4 0-8-15,-3-3-2 0,-1-3 0 0,1 0 0 16,0 0-12-16,3 0 11 0,-4 0-11 0,1 0 10 16,-4 0-10-16,0 0 0 0,4 0 0 0,-11 0 8 15,0 0-8-15,0 0 0 0,3 10 0 0,4-1 0 16,-7 1 0-16,-3-1 0 0,-1 7 0 0,-3 2 0 0,-4 1 0 16,1 6 0-16,-4-6 0 0,-4 6 0 0,4 3 0 15,-4 7 0-15,1-7 11 0,-4 7-11 0,3-7 0 0,0 6 8 16,1-5-8-16,-4 5 0 0,3-9 0 0,4 0 0 15,0 4 0-15,3-11 0 0,-3 7 0 0,3-6 0 16,4-6 8-16,0 2-8 0,4 1 0 0,-4-6 0 16,7-1 0-16,0-9 0 15,-4 3-22-15,4-3-7 0,0 0-2 0,0 0 0 16,0 0-101-16,0 0-21 0,0 0-4 0,0 0-791 0</inkml:trace>
  <inkml:trace contextRef="#ctx0" brushRef="#br1" timeOffset="45">26801 17787 1612 0,'0'0'72'0,"0"0"14"0,0-9-69 0,0 0-17 0,0 2 0 0,3-2 0 16,-3-1 148-16,4 1 27 0,-1 3 5 0,-3-4 0 16,4-5-172-1,-4 5-36-15,3 1-6 0,-3 6-2 0,-3-4 36 0,3 7 0 0,0-9 0 0,0 9 0 0,-7 0 24 0,0 0 11 16,-4 0 2-16,0 6 1 0,1-3-1 0,-4 4 0 16,3-4 0-16,-3 6 0 0,0-2 2 0,0 2 0 15,3 0 0-15,-6 1 0 0,2-4-9 0,-2 3-2 16,3 1 0-16,0-1 0 0,3 1-6 15,0 5-2-15,1-5 0 0,3 2 0 0,3-5-20 16,-3 8 0-16,7-15 0 0,0 10 0 0,0-1 0 0,0 4 0 16,0-13 0-16,7 6 0 0,-7-6 0 0,4 9 0 15,10 7 0-15,-4-13 0 0,-2 3 0 0,2-3 0 16,1 7 0-16,3-4 0 0,-4-3 0 0,4 4 0 16,1-7 0-16,-1 9 0 0,0-9 0 0,0 9 0 15,0 1 0-15,0-1 0 0,4 1 0 0,-4-4 0 16,0 3 0-16,0 1 0 0,0-1 0 0,-3 1 0 0,3-1 0 15,-3 0 0-15,-1 7 0 0,1-7 0 0,-1 1 0 16,-3-1 0-16,4 1 0 0,-4-1 0 0,0 7 0 16,-3-7 0-16,-1 1 0 0,1-1 0 0,-1 0 0 0,-3 1 0 15,0 5-8-15,-3-5-4 0,-1-1 0 0,1 1 0 16,-1-1 12-16,0 4 0 0,-3-4 0 16,0 0 0-16,0 1 0 0,0-1 0 0,0 1 0 0,-3-1 0 15,-4-3 0-15,3 4 0 0,-3-7 0 0,3 6 0 16,-6 1 0-16,-1-4 9 0,4-6-9 0,-4 9 0 15,1-9 11-15,-1 7-11 0,-3-7 10 0,7 0-10 16,3 0 13-16,0-7-3 0,-3 1-1 0,4 3 0 16,-1-6-9-16,4-1 0 0,0 1 9 0,0-7-9 15,4 7 16-15,3-7-2 0,3 3 0 0,1-2 0 16,3-10-14-16,-4 6 0 0,8 0 0 0,-4 0 0 16,7-6 12-16,-4 6-4 0,1-6-8 0,3 3 12 0,-3-9-12 15,-1 3 0-15,1-1 0 0,3 1 0 0,0-3 32 16,-3 3 0-16,-1-1 0 0,1 1 0 0,-1 3-32 15,1 0 0-15,0-9 0 0,-4 12 0 0,7-3 0 0,-7-1 0 16,0 8 0-16,0-1 0 16,-3 3-20-16,-1-3-9 0,4 10-3 0,-7 0 0 15,4 2-25-15,-1-2-6 0,-3 9-1 16,0 0 0-16,0 0-100 0,0 0-20 0,0 0-4 0,0 0-469 16,0 0-95-16</inkml:trace>
  <inkml:trace contextRef="#ctx0" brushRef="#br1" timeOffset="46">27203 17631 1785 0,'0'0'159'0,"0"0"-127"0,0 0-32 0,0 0 0 16,0 0 167-16,0 0 27 0,0 0 6 0,0 0 0 16,0 0-181-1,0 0-37-15,7-4-7 0,-7 4-2 0,10-6 12 0,-10 6 3 0,0 0 0 0,0 0 0 0,0 0 3 0,0 0 1 16,0 0 0-16,-3 16 0 0,-4-1 18 0,0-2 4 16,-4 3 1-16,4-4 0 0,0 10 16 0,0-3 3 15,0-6 1-15,-4 9 0 0,1-4-2 0,3-5 0 16,0 3 0-16,3 2 0 15,-3-2-10-15,4-3-3 0,6-4 0 0,-3 7 0 0,0-7-4 16,4 7-2-16,-1-7 0 0,4 1 0 0,-7-10-14 0,0 0 0 16,0 0 0-16,7 9 0 0,4 0 0 0,-1-9 0 15,1 7 0-15,0-4 0 0,3-3 0 0,-4 0 9 16,8 0-1-16,-4 0 0 0,4 0-8 0,-4 0 12 16,3 0-12-16,1-3 12 0,3-4-2 0,-3 7 0 15,-1 0 0-15,1-3 0 0,0-3-19 0,-1 0-4 16,1 3-1-16,0 3 0 15,-1 0-33-15,1 0-6 0,-4-7-2 0,0 7 0 16,4 0-69-16,-4 0-15 0,0-9-2 0,-3 6-1 16,-1 3-2-16,1-7-1 0,-4-2 0 0,0 6 0 0</inkml:trace>
  <inkml:trace contextRef="#ctx0" brushRef="#br1" timeOffset="47">27577 17540 2257 0,'0'0'100'0,"0"0"20"0,0 0-96 0,0 0-24 15,0 0 0-15,0 0 0 0,0 0 10 0,-4 9-10 16,4 0 12-16,0 1-12 0,0 6 0 0,0-7 0 15,-3 10 0-15,-1 0-12 0,4-4 31 0,-3 10 6 16,-1-3 2-16,0 3 0 0,1 4 33 0,-4-4 8 16,0 3 0-16,0 6 1 0,-4-5-4 0,4 2-1 15,-3 0 0-15,3 4 0 0,-4-10-25 0,0 9-6 16,4-5-1-16,0-1 0 0,0-9-32 0,4 6-11 16,-1 0 0-16,1-6 0 0,-1 9 11 0,4-9 16 15,0-4-4-15,0 4-1 16,4 0-51-16,-1-3-9 0,1-1-3 0,-1-2-790 15,4-4-158-15</inkml:trace>
  <inkml:trace contextRef="#ctx0" brushRef="#br0" timeOffset="48">2812 11302 288 0,'3'-12'12'0,"4"-1"4"0,-3 4-16 0,-4 0 0 0,0-1 0 0,-4 1 0 16,4-4 280-16,-7 1 54 0,4 2 10 0,-8-2 3 15,0 2-210-15,8-5-41 0,-15 5-9 0,11-5-2 16,-10 5-24-16,-1 1-5 0,0-1 0 0,1 1-1 16,-4 3-27-16,-1-4-4 0,-2 7-2 0,-1-6 0 15,0 2-6-15,-3-2 0 0,-7 9-1 0,0-3 0 16,-1-3 2-16,1 6 1 0,-4 6 0 0,-7-3 0 15,0 3 0-15,1 4 0 0,2-1 0 16,-6 4 0-16,-4 9-10 0,4 0-8 0,-4-4 12 16,-4 14-12-16,8-4 11 0,-8 6-11 0,4-5 10 15,8 8-10-15,-5-2 8 0,4 9-8 0,8-7 0 16,2 7 9-16,1 6-9 0,0-3 10 0,-1-3-10 16,12 10 10-16,-5-7-1 0,1 6 0 0,11-3 0 0,-8 3 0 15,14 4-9-15,-3-4 0 0,4 1 0 0,3-7 0 16,3 6 0-16,4 0 0 0,11 1 0 0,3-4 8 0,0 3-8 15,7-6 10-15,7 6-10 0,4 1 10 16,3-1-10-16,1-9 0 0,9 9-10 0,-6-15 10 0,11 3-23 0,6-10 2 16,4-6 0-16,0-6 0 0,4-10 21 0,6 1 0 15,1-10-9-15,-4-10 9 0,10 7 0 16,-3-13 0-16,-3-2 11 0,-8 2-11 0,8-3 12 0,-11-9-12 16,0 3 12-16,-4-3-12 0,-6-1 43 0,-1-5 1 15,-3-1 1-15,3 1 0 0,-10 3-5 0,0-4 0 16,3-6-1-16,-13 4 0 0,2-7-13 0,-13 0-2 15,3-3-1-15,0 3 0 0,-10 0-8 0,-4-3-2 0,0-3 0 16,-7 12 0-16,0-6-13 0,0 0 0 16,-11 7 0-16,-3-1 0 0,4-3 0 0,-11 4 0 0,3-1 0 15,-10-3-10-15,-1 4 10 0,-2 2 0 0,2 1 0 0,-9-4 0 16,2 4 0-16,-6-1 0 0,0 4 0 0,6-1 0 16,-9 1 0-16,6 0 0 0,-7 2 10 0,7 1-10 15,4-6 18-15,0 5-2 0,-1 4-1 0,-3-3 0 16,4 3-15-16,0 0 0 0,3 12 0 0,4-5 0 15,3 2-9-15,4 0-2 0,-4 7 0 0,11-1 0 32,-7 7-118-32,0 3-24 0,3 3-5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5:15:58.647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12213 2930 2617 0,'-88'-10'116'15,"42"10"24"-15,-10 0-112 0,-8 10-28 0,-3-10 0 0,0 3 0 16,0 6 0-16,4-2 0 0,6-7 0 0,8 9 0 0,13-9 18 0,1 10 11 16,3-10 3-16,11 0 0 0,11 9-32 0,10-9 0 15,0 0 0-15,10 0 0 0,11 0 0 0,18-9-18 16,11 9 2-16,13 0 1 0,8-4 15 0,17-2 0 15,14-3 0-15,11 2-9 0,4-5 21 0,10 6 4 16,14-4 0-16,3-9 1 0,8 4-17 0,3 5 0 16,0 1 0-16,1-10 0 0,2 3-9 0,1 4-6 15,0-4-1-15,3 4 0 0,0-4 26 0,-3 7 5 16,-7-1 1-16,0 4 0 0,-4-4-7 0,-11 7-1 16,-6-3 0-16,-11 6 0 0,0 0-8 0,-18 0 8 15,-10 6-8-15,-18-3 8 0,-11 7 0 0,-13-4 0 0,-11 4 0 16,-11-7 0-16,-14 3-8 0,-4-6-11 15,-10 0 3-15,-17 6 0 0,-18-6 8 0,-18 0 0 16,-11-6 0-16,-17 6 0 0,-11 0 0 0,-14-6 16 16,-21 3-4-16,-3-7-1 0,-8 4-11 0,-10-4 12 0,-7 7-12 0,-4-3 12 15,-3-3-2-15,3 2 0 0,4 4 0 0,0-3 0 16,-1 3 10-16,5-3 1 0,-1 6 1 0,4-4 0 16,0 4-7-16,17 4-2 0,11 2 0 0,4-3 0 15,3-3-5-15,11 9-8 0,10-2 11 0,14 2-11 16,8 0 10-16,10 7-10 0,7-6 8 0,11-7-8 15,10 12 0-15,7-5 0 0,11-1 0 0,3 7 0 16,8-13 0-16,10 6-9 0,11 4 0 0,13-4 0 16,15 4 9-16,21-7 0 0,18-3 0 0,17-3 0 15,15-3 0-15,20 3 0 0,15-6 0 0,17-3 0 16,18-1 0-16,4-6 0 0,6 4 0 0,4-4 0 16,0-3 0-16,4 4 0 0,3 2 0 0,0-3 0 0,-7 7 0 15,-7 6 0-15,-10-3 0 0,-15-1 0 0,-10 14 8 16,-14-7 0-16,-11 6 0 0,-11-3 0 0,-17 6 0 15,-14 7 0-15,-18-6 0 0,-14-1 0 0,-18 0 0 0,-10 1 0 16,-7-1 0-16,-11 7 0 0,-7-13-8 0,-14 13 0 16,-7-7 8-16,-15 1-8 0,-24-1 17 0,-7 0-1 15,-17 1 0-15,-8-4 0 0,-7 10 1 0,-20-4 0 16,-19-2 0-16,-14-1 0 0,-6 0-17 0,-12 4 10 16,-9 0-10-16,-12-4 8 0,-3 0-8 0,-3-2 0 15,-4-4 0-15,0 3 0 0,3 0 0 0,-3-3 8 16,4-3-8-16,-1 7 8 0,4-7-8 0,11 0 8 0,10-7-8 15,14 4 8-15,4-3 0 0,17 0-8 0,15-4 12 0,14 1-4 16,6 0 0-16,22-1 0 0,14 7 0 0,22-10 0 16,13 10 8-16,11-6 0 0,17 3 1 15,15-4 0-15,21 10-17 0,21-12 0 0,17 2 0 0,26-2 0 16,17 2 0-16,21 7-14 0,21-3 2 16,14-13 1-16,15 10 2 0,10-1 0 0,7 1 0 0,4-7 0 15,10 7-3-15,0-1 0 0,11 1 0 0,-7 0 0 16,-4-1 12-16,-10-6-8 0,-18-2 8 0,-14 8-8 15,-18 1 8-15,-14-7 0 0,-14 4 8 0,-21-4-8 16,-18 10 0-16,-13-4 0 0,-19 1 0 0,-14-1 0 16,-13 1 0-16,-19 0 14 0,-6 2-3 0,-18 4-1 15,-11-3 7-15,-14 3 2 0,-17-7 0 0,-7 4 0 16,-11 6-11-16,-22 0-8 0,-23 0 9 0,-12 0-9 0,-14 0 0 16,-17 10 8-16,-14-4-8 0,-22 3 0 0,-13 1 0 0,-11 5 0 15,-11 4 0-15,-3 0 0 0,-11 9 0 0,-4 7 0 16,-6 9 0-16,6-1-10 15,4 14-134-15,8-4-26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17:47.9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15826 6916 2746 0,'0'0'60'0,"3"-3"13"0,4-7 3 0,4 1 1 0,6 6-61 0,5-3-16 0,9-4 0 0,1 10 0 15,0 0 0-15,7 6-10 0,-1 4 2 0,5 2 0 16,6 7-13-16,4 3-3 0,4 3 0 0,6-3 0 16,4 6 24-16,0-2-11 0,-7 5 11 0,7-3-8 15,7-6 8-15,4 13-12 0,3-7 12 0,-3 6-12 16,-8 4-4-16,4-4-2 0,-3 1 0 0,-1 6 0 15,1-1 3-15,3 1 1 0,-4 0 0 0,-6 3 0 16,-4-3 14-16,-4-1 12 0,-6-2-3 0,-1 3 0 16,-3 0-9-16,0 2-12 0,-4-2 2 0,-3 0 1 15,-4 0 9-15,1 3 8 0,-1-10-8 0,0 7 11 16,-3 0-2-16,0-7 0 0,-4-2 0 0,0-1 0 16,-3-3 1-16,-4-3 0 0,0 7 0 0,0-11 0 15,-3 1 4-15,0 4 1 0,-4-5 0 0,3-5 0 16,-3 3 12-16,1-6 2 0,-1 2 1 0,0-2 0 15,-7-4-13-15,3 1-2 0,-3-4-1 0,-3 0 0 16,-4-6-14-16,0 0 0 0,0 0 8 0,0 0-8 0,0 0 0 16,0 0 9-16,-4-6-9 0,-3 0 8 0,-3-1-8 0,-4-2 0 15,3-4 0-15,-7 4 0 0,1 0 0 0,-1-4 0 16,-3 0 0-16,0-5 8 0,-4 5-8 0,0-6 12 16,-6 0-12-16,3-3 12 0,-1 1 22 0,1-1 5 15,7-10 1-15,-4 7 0 0,1-12-13 0,2 5-3 16,5-9 0-16,-1-3 0 0,4 4-12 0,3-4-4 15,1 3 0-15,3-3 0 0,3 3-8 0,1 4-9 16,3-1 9-16,0-3-13 0,0 7 13 0,3 3-12 16,1-10 12-16,-1 9-12 0,1 1 12 0,3-3-12 15,-4 5 12-15,1-2-12 0,-1 9 12 0,1-3-9 0,-1-3 9 16,-3 9-8-16,4 3 8 0,0-3 0 16,-4 10-9-16,0-4 9 0,3 4-11 0,-3 9 3 0,0 0 0 15,0 0 0-15,0 0 8 0,4 13-12 0,3-4 12 16,-4 7-12-1,1-1-19-15,3 7-4 0,3-3-1 0,-3 3 0 0,0-9 22 0,4 5 4 0,0-5 1 0,-1 6 0 16,8-7 9-16,-4 7 12 0,4 0-2 0,3-3-1 16,-4 2-1-16,5-5 0 0,-8 6 0 0,0 0 0 15,3-4 16-15,-2 4 4 0,-5 0 0 0,4 0 0 16,-3 3-16-16,-4-7-4 0,3 7 0 0,-2 3 0 16,-1 0-8-16,0-3 0 0,-4 7 0 0,1-4 0 15,-1 3 0-15,-3-3 16 0,0 3 0 0,0-3-1 16,0 4-15-16,0-7 9 0,-3-1-9 0,-1 1 8 0,1-6-8 0,-1-3 12 15,1-4-12-15,-1 0 12 0,1-2 24 16,-5 2 6-16,5-9 1 0,3 0 0 0,-4 10-19 0,-3-10-4 16,4 6-1-16,-4-6 0 0,-4 0 4 15,4 0 1-15,-3 0 0 0,-1 0 0 0,0 0-15 0,-3-6-9 16,-3 6 12-16,-1 0-12 0,-3 0 15 0,0 0-4 16,-1 0-1-16,-2 0 0 0,-1 6-10 0,-3-3-11 15,0 0 3-15,-4 7 0 0,-3 2 8 0,3 4 0 16,0-1 0-16,0-5-8 0,4 12 8 0,-4-13 0 15,4 10 0-15,0-6 0 0,0-4 0 0,3 0-8 16,4-6 0-16,0 4 0 16,0-7-136-16,6-7-26 0,5-5-6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7:39:02.4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19184 1102 1094 0,'0'0'97'0,"0"0"-77"0,4-10-20 0,-1 1 0 0,1 0 66 0,-1-7 10 15,-3 16 1-15,4 0 1 16,3-19-50-16,-4 13-11 0,-3 6-1 0,0-3-1 0,0 3 18 0,0 0 4 16,-7-7 1-16,0 7 0 0,-7 0 2 0,0 7 0 15,-4-4 0-15,1 9 0 0,-8 1-4 0,0 3 0 16,-3-4 0-16,0 4 0 0,-4 3-17 0,0-1-4 16,-3-2-1-16,3 3 0 0,1 0-2 0,-1-4-1 15,-3 4 0-15,-1-3 0 0,-3-4 9 0,-3 4 3 16,-4 9 0-16,0-12 0 0,-3 12 5 15,0 0 0-15,-1 0 1 0,-3-3 0 0,0 6 8 0,0 7 2 16,1-4 0-16,-1-9 0 0,0 12-24 0,3 1-5 16,-3-7-1-16,8 7 0 0,-5-10 5 0,8 3 1 15,0 0 0-15,-1 7 0 0,4-17-15 0,1 11 8 16,2-4-8-16,-3 3 0 0,1-9 12 0,2 3-4 16,1 0-8-16,0-3 12 0,-4-4-12 0,4 4 0 15,-1 0 0-15,1-3 0 0,0 2 0 16,0-2 0-16,3-7 0 0,0 7 0 0,-3-3 0 0,3-4 0 15,-3 7 0-15,3-13 0 0,0 6 0 0,1-2 0 0,-5 2 0 0,1-3 0 16,3-3 8-16,1 7-8 16,-1-10 0-16,4 6 9 0,-1 3 0 0,1-9 0 15,0 4 0-15,3 2 0 0,4 0 14 0,3-6 2 0,1 0 1 0,3 3 0 16,-4-3-9-16,4 7-1 0,3-4-1 16,1-3 0-16,3 0-4 0,0 0-1 0,0 9 0 0,7-9 0 15,0 0-10-15,0 0 8 0,0 0-8 0,0 0 8 16,0 0-8-16,0 0 0 0,-4-9-12 0,4 9 12 15,0 0 0-15,0 0 21 0,-3 0-2 0,-1-3-1 16,0-4-18-16,4 4 8 0,0-9-8 0,0 8 0 16,0-2 12-16,4-3-12 0,0-1 12 0,3 1-12 15,0-7 13-15,3 7-4 0,-3-4-1 0,7-2 0 0,0 5-8 16,1-5 0-16,-1 5 0 0,0 1 8 0,0-10-8 16,0 10 12-16,0-1-12 0,0 1 12 0,0-1-12 0,-3 4 0 15,0-7-12-15,-4 7 12 0,0 3 0 0,0-9 0 16,0 8 0-16,0 4 0 0,-7 0 0 0,0 0 0 15,0 0 0-15,0 0 0 0,0 0 0 0,0 0 0 16,-11 0 0-16,1 4 0 0,-1 2 0 0,-3 0-11 16,-4-3 3-16,1 7 0 0,-1-1 8 0,0-9 0 15,1 6 0-15,-4 4 0 0,-1-7 0 0,1 3-8 0,0-3 8 0,3 4-8 16,-6-1 8-16,3-3 0 0,-1 6 8 0,-2 1-8 16,3-4 0-16,3 3 0 0,0-5-10 0,4 8 10 15,-3-2 0-15,-1 2-8 0,0-3 8 0,4 1 0 16,0 6 0-16,3-7 0 0,1 10 0 0,6-10 0 15,1 1 0-15,3 5 0 0,3-5 12 0,4-1-3 16,4-3-1-16,3 4-8 0,0-7 12 0,7 6-4 16,1-2 4-16,6 2 0 0,7-3 0 0,0-3 0 15,1-3-4-15,2 10 0 0,-2-10 0 0,2 0 0 16,5-10-8-16,3 10 0 0,-4 0 9 0,0 0-9 16,1 0 0-16,-1 0 0 0,-10 0 0 0,0 0 0 15,-1 10 0-15,-6-10 0 0,-7 6 0 0,-1-3 0 16,-6 7-160-16,-8-4-31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0T19:52:14.0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2967 13416 921 0,'0'0'82'0,"0"0"-66"16,0 0-16-16,0 0 0 0,-7-6 258 0,7 3 48 15,0-4 10-15,0-2 1 0,0 6-213 0,0-3-44 16,0-4-8-16,0 7-1 0,-4-3-22 0,4-4-4 0,0 4-1 0,0-3 0 15,-7 5-16-15,7-2-8 0,0-3 0 0,-3-7 8 16,-4 7-8-16,3-1 0 0,1 1 0 0,-4 0 0 16,-4-4 0-16,4 0 0 15,-4 4 10-15,1 0-10 0,-4-1 16 0,3 1-4 0,-10-1-1 0,7 1 0 16,-11 0 11-16,4 2 2 0,3 4 1 0,-3-3 0 16,-4 6-25-16,1 6 0 0,-1-3 0 0,4 7-11 15,-4-4 11-15,4 3 0 0,3 7 10 16,-3-3-10-16,-4 2 0 0,4 1-12 0,0 3 1 0,4 0 0 15,2-1 11-15,-2 1-8 0,6 0 8 0,4-3-8 16,-3 3 16-16,2-1 4 0,5-2 1 0,3 3 0 16,0 0-13-16,3-4 0 0,5 1 8 0,2-3-8 15,-3 2 0-15,11-2 0 0,-4-7 0 0,0 3 0 16,0 1-9-16,7-10-5 0,0 0-1 0,-3 6 0 0,3-12 15 16,4 3 16-16,-4-4-3 0,4-2-1 15,0 3 12-15,-1-7 1 0,1 4 1 0,0-7 0 16,-1 0 6-16,1-2 0 0,-4-1 1 0,0 0 0 15,4 0 4-15,-11-6 1 0,7 0 0 0,-7-3 0 0,-3 3 2 0,0-3 1 16,3-1 0-16,-11-5 0 0,4-1-14 0,-3-2-3 16,3 2-1-16,-7 1 0 0,-7-4-11 0,3 0-3 15,-3-2 0-15,4 2 0 0,-8-6-9 0,1 10 0 16,-1-7 0-16,4 0 8 0,-4-3-8 0,1 7 0 16,-1 2 0-16,-3 1 0 0,3 2 0 0,-3 1 0 15,4 12 8-15,-4-9-8 0,-4 12 0 0,0-3 0 16,4 1 0-16,-3 2 0 15,3 6-25-15,-1 1-1 0,1 0 0 0,-3 5 0 16,3-2-114-16,-1 6-22 0,5 0-5 0,-4 10-621 0,7-1-125 16</inkml:trace>
  <inkml:trace contextRef="#ctx0" brushRef="#br0" timeOffset="451.34">3140 12917 2109 0,'-4'-9'93'0,"4"0"20"0,0 2-90 0,0 4-23 15,0-6 0-15,0 3 0 0,4-4 0 0,3 10 0 16,-7 0 0-16,0 0 0 0,0 0-12 0,0 0-1 16,0 0 0-16,0 0 0 0,0 0-5 0,0 0-1 15,0 0 0-15,0 10 0 0,3-1 19 0,1-3 14 16,-4 4-2-16,7 5-1 0,-4-5 1 0,4-1 1 16,-7 4 0-16,4-7 0 0,0 10 26 0,3-7 5 15,-4 0 0-15,4 4 1 0,4-4 2 0,-8 4 0 16,8-4 0-16,-1 1 0 0,-6 2 5 0,7-2 2 15,-1-4 0-15,4 10 0 0,-3-4-9 0,3 4-1 0,-3-7-1 16,3 7 0-16,0-4-33 0,3 4-10 0,-10-3 0 0,4 2 0 16,0 1 0-16,3-3 0 15,-4-4 0-15,1 7 0 0,3-7 0 0,-3 7-12 0,3-4 0 16,3-2 0 0,-10-4-97-16,4 3-19 0,0 1-4 0,-1-1-1 15,1-3-8-15,-1-6-2 0,-10 0 0 0,14-6-434 0,-3 6-87 0</inkml:trace>
  <inkml:trace contextRef="#ctx0" brushRef="#br0" timeOffset="717.69">3909 12748 1152 0,'-4'0'102'15,"-6"6"-82"-15,-1-2-20 0,8 5 0 0,-8 0 150 0,0 7 26 16,1 0 4-16,-1 2 2 0,4 1-118 0,-10 6-24 16,2-3-5-16,1 10-1 0,0-4 16 0,-7 10 3 15,0 2 1-15,3-2 0 0,-3 9-7 0,-4-3-2 16,4 6 0-16,-3-6 0 0,-5-3-36 0,1 9-9 16,0-12 0-16,3 5 0 0,4-5 8 0,3 6-8 15,-3-10 12-15,7 4-4 16,-4-3-44-16,4-7-8 0,0-3-3 0,4 0-933 0</inkml:trace>
  <inkml:trace contextRef="#ctx0" brushRef="#br0" timeOffset="1177.51">1926 14228 1440 0,'-14'0'128'0,"3"3"-103"16,1-6-25-16,-4 3 0 0,3 0 141 0,8 0 23 16,3 0 5-16,0 0 1 0,0 0-116 0,3-6-23 15,8 3-5-15,3-3-1 0,0-7 6 0,11 4 1 16,3-1 0-16,0 4 0 0,11-4 11 0,3 1 2 16,8 0 1-16,3 2 0 0,7-2-10 0,10 0-1 15,-3-1-1-15,7-6 0 0,-3 7-25 0,3 0-9 16,-4-4 0-16,5-3 9 0,6 7-9 0,-4-7 0 15,1 4 0-15,-11-4 8 0,3 0-8 0,1-2 0 16,3 5 9-16,-3-3-9 0,-1 1 8 0,1-4-8 16,-11 3 8-16,0 4-8 0,-7-4-12 0,3-3-6 0,-10 0-2 15,3 10 0 1,-3-7-96-16,-7 7-19 0,0 0-4 0,-4-1-522 16,-3 10-105-16</inkml:trace>
  <inkml:trace contextRef="#ctx0" brushRef="#br0" timeOffset="1819.55">2854 14846 1497 0,'0'0'66'0,"0"0"14"0,0 0-64 0,0 0-16 16,0 0 0-16,0 0 0 0,0 0 119 0,0 0 20 16,0 0 4-16,7-3 1 0,-3-3-97 0,3 2-19 15,0-2-4-15,0-3-1 0,-4-1 17 0,4 4 3 16,-3-3 1-16,3 6 0 0,-4-7-20 0,-3 4-4 15,4-7-1-15,-4 1 0 0,0 2-11 0,0 1-8 16,-4 6 9-16,-6-7-9 0,6 1 16 0,-6 0-4 16,-4 2 0-16,3 1 0 0,-3 3-12 0,-7-3 8 15,0 12-8-15,-4 3 0 0,0 1 0 0,-3 5-10 16,7-2 0-16,-11 12 0 0,4 0-1 0,-4 3 0 16,4 1 0-16,3-4 0 0,-7 3 11 0,8 0 0 0,-1-3-9 15,7 3 9-15,-3-3 0 0,0 4 0 0,7-4-9 0,3 0 9 16,1-3 0-16,6 3 0 0,4 0 0 0,0-6 0 15,4 9 0-15,3-9 0 0,7 6 0 0,-3-9 0 16,6-4 0-16,1 4 0 0,7-7 0 0,-8 1 0 16,11-1 0-16,-3-9 0 0,0 0 8 0,3 0-8 15,-3-3 16-15,6-6-4 0,-2-7 0 0,2 0 0 16,5 4 11-16,-1-13 1 0,-10 6 1 0,3-6 0 16,4-4 13-16,-8 4 2 0,-6-3 1 0,3-6 0 15,0 5 3-15,-7-5 0 0,-3-1 0 0,0-2 0 0,-8-7-20 16,1 0-3-16,3 6-1 0,-7-6 0 0,0 1 10 15,-7-1 2-15,3-3 0 0,1 9 0 0,-8-3-32 0,4-3 0 16,0 7 0-16,-4 2 0 16,1-2-20-16,-4 8-9 0,3-2-3 0,0 12 0 0,-3 0 32 0,4 1-9 15,-4 8 9-15,-4-6 0 0,4 7-21 0,0 9 1 16,0-9 0-16,-4 9 0 16,4 0-106-16,0 0-21 0,3 9-4 0,8-9-573 15,-8 9-116-15</inkml:trace>
  <inkml:trace contextRef="#ctx0" brushRef="#br0" timeOffset="2139.42">3718 14623 2304 0,'0'0'204'0,"0"0"-163"0,0 0-33 0,0 0-8 15,-3 0 134-15,3 0 25 0,-4 7 5 0,-3-4 0 16,4 9-145-16,-8-2-30 0,4 2-5 0,0 4-2 16,-4 3-2-16,1 6 0 0,-1-6 0 0,1-1 0 15,-4 11-19-15,-1-4-4 0,1-6-1 0,-7 6 0 16,0 3 34-16,-4-3 10 0,4-6 0 0,3 9 0 0,-6-3 0 0,3-6 0 15,-4 6 0-15,4-6 0 16,3-4-56-16,0-2-4 16,1 3 0-16,3-1-1 0,-4-5-72 0,7-7-15 0,4 3-2 0</inkml:trace>
  <inkml:trace contextRef="#ctx0" brushRef="#br0" timeOffset="2379.41">3327 14739 864 0,'14'0'38'0,"-14"0"8"0,0 0-37 0,0 0-9 16,0 0 0-16,0 7 0 0,10 2 379 0,-6-3 73 15,7 4 16-15,-1 2 2 0,1-2-343 0,-4 5-69 0,0 4-14 16,3 0-2-16,4-3-12 0,-3 9-2 16,3-3-1-16,-3 0 0 0,-1-4-27 0,4 4 0 0,1 0 0 15,-1-3 0-15,-4 0 0 0,4 0 0 0,4-4 0 0,-11-2 0 16,11 3-24-16,-8-7 4 0,-3 7 0 0,4-7 0 31,3 1-167-31,-3-7-33 0,-1 3-6 0,1-6-754 0</inkml:trace>
  <inkml:trace contextRef="#ctx0" brushRef="#br0" timeOffset="3288.78">4882 13532 1440 0,'0'0'128'0,"0"0"-103"0,0 0-25 0,0 0 0 16,0 0 222-16,0 0 39 0,11 3 8 0,0 3 2 15,-1 1-211-15,4-4-41 0,7-3-9 0,-3 6-2 16,0-3 0-16,6-3 0 0,1 0 0 0,3-3 0 15,4 3-8-15,-4-6 8 0,4 6-8 0,3 0 8 16,-6 0-22-16,2-3-5 0,-6-4-1 0,0 7 0 16,-4-6-30-16,4 6-6 0,-1-3-2 0,-10 3 0 15,8 0-149-15,-5 3-29 0,15 3-7 0,-18 4-1 0</inkml:trace>
  <inkml:trace contextRef="#ctx0" brushRef="#br0" timeOffset="3532.78">5080 13730 2545 0,'0'0'112'0,"0"0"24"0,-7 0-108 0,7 0-28 0,0 0 0 0,0 0 0 15,0 0 18-15,0 0-2 0,7 6 0 0,7-6 0 16,-3 0-16-16,3 0 0 0,3 0 0 0,1 0 0 16,0 0-16-16,3 0-6 0,0-6-2 15,4 6 0 1,-8-4-140-16,5 4-29 0,-1-6-6 0</inkml:trace>
  <inkml:trace contextRef="#ctx0" brushRef="#br0" timeOffset="4757.6">7345 11829 1591 0,'0'0'35'0,"0"0"7"0,3-3 2 0,-3 3 0 0,4-6-35 0,-1 6-9 0,4-10 0 0,-7 10 0 15,0 0 17-15,8-9 2 0,-5 9 0 0,1-9 0 16,-4 9 21-16,3-7 5 0,-3 7 1 0,0-3 0 16,0-3-10-16,0-3-3 0,-3 5 0 0,-1-2 0 15,1 3 8-15,-5-3 2 0,1 6 0 0,0-10 0 16,-3 10 10-16,-1-6 3 0,1 3 0 0,-4-3 0 15,-4 6-30-15,0 0-6 0,-3 0 0 0,3-3-1 16,-3 3 17-16,0-7 4 0,-4 7 1 0,4 0 0 16,-3-3-15-16,-1 3-3 0,0 0-1 0,-3-6 0 15,3 6 10-15,-3 0 1 0,3 0 1 0,1 0 0 16,-1-3-21-16,-3-4-4 0,3 7-1 0,-3 0 0 0,3-9-8 0,0 9 8 16,-3 0-8-16,3 0 8 0,1-6-8 0,-1 6 0 15,4 0 0-15,0 6 0 0,3-6 16 0,-7 0 2 16,15 6 0-16,-11-3 0 0,0 7-18 0,6-4 0 15,-2-3 8-15,6 7-8 0,-6-1 11 0,2 1-2 16,5 5 0-16,-4-5 0 0,3-1-9 0,1 7-12 16,3-7 2-16,-4 10 1 0,4-3 9 0,0 2 0 15,3 1 0-15,-3 6 0 0,7-6 0 0,-7 9 16 16,0-3-4-16,7 13-1 0,-3-3-11 0,3 2 0 16,-4 7 0-16,4 0 0 0,0 0 0 15,0 0 0-15,0 3 0 0,4 3-11 0,-4-3 11 16,0 13 0-16,0-4 0 0,0 4 0 0,3-4 0 0,-3 7 8 15,4 6-8-15,-1-3 8 0,4-4-8 0,-7 7 0 16,0 3 0-16,4 7 8 0,-1-7-8 0,-3 0 0 0,4 0 0 0,-1 0 8 16,1 0-8-16,-4 7 8 0,7 2-8 0,-7 4 8 15,0-3 3-15,0-7 1 0,0 10 0 0,0-1 0 16,0 10-12-16,0-3-17 0,0-9 4 0,0 6 1 16,-11-1 12-16,8-2 13 0,-4 3-2 0,3 0-1 15,4-7 3-15,-7 1 1 0,4-4 0 0,-1 4 0 16,-3-1-14-16,4 7 9 0,3-10-9 15,0 1 8-15,-8-4-8 0,8-3 8 0,0 13-8 0,0-10 8 16,0 7-8-16,0 2 0 0,-3-2 0 0,3-10 0 16,0 9 0-16,0 1 0 0,0 6-10 0,0-7 10 15,0 4 0-15,0-10 0 0,-7-3 0 0,3 7 0 16,1-1 0-16,-1-3 0 0,4-6 0 0,-3 0 0 16,3-3 16-16,-4-3-3 0,-3 0-1 0,7-4 0 0,-3-2-12 15,3 2 9-15,-4-2-9 0,4-4 8 16,-3 0-8-16,-1 1 0 0,1-10 0 0,3 3 0 0,0-4 0 0,-7 1 0 15,3 0 0-15,4 0 0 0,0 0 0 0,-7-6 0 16,7-1 0-16,-4-2 0 0,1-7 0 0,3 7 0 16,0-10 9-16,0 3-1 0,-4-3-8 0,4 3 9 15,-3-3-9-15,-1-6 10 0,4 0 8 0,-7 6 2 16,4-6 0-16,-1 0 0 0,1-1-20 0,3-2 0 16,-7 3 0-16,7-3 0 0,0 2 0 0,0-8 0 15,0-1 0-15,0 7 0 0,0-7 0 0,0 1 0 16,0-10 0-16,0 0 0 0,0 0 0 0,7 9 0 15,-4-3 0-15,-3-6 0 0,0 0 0 0,7 3 8 16,-7-3 0-16,11 10-8 0,-11-10 12 0,7 6-12 0,-7-6 12 16,14 3-12-16,-3 4 9 0,-8-4-9 0,4-3 0 15,7 6 9-15,-10-3-9 0,6 3 12 0,1-6-12 0,0 7 12 16,-1-4-4-16,4 3 0 0,4-3 0 0,0 3 0 16,-8-2-8-16,8 2 0 0,3-3 0 0,-3 3 0 15,-1-3 0-15,8 4 0 0,0-4 8 0,-1 3-8 16,4 0 0-16,-3-2 0 0,3-4 0 0,1 0 0 15,2 0-29-15,-2 0 1 16,2 0 1-16,-6 0 0 0,3 0-23 0,4 0-5 0,-14-10-1 16,6 10-852-16,-6-9-170 0</inkml:trace>
  <inkml:trace contextRef="#ctx0" brushRef="#br0" timeOffset="5784.46">7602 12212 1792 0,'0'0'80'0,"0"0"16"0,0 0-77 0,0 0-19 0,0 0 0 0,0 0 0 16,-10 0 27-16,3-10 1 0,0 10 1 0,3-6 0 16,1 3-29-16,-1 3 0 0,-6-6 0 0,2 6-10 15,1-3-6-15,-7-4-2 0,7 7 0 0,-3-3 0 16,-1-3 18-16,0 6 0 0,4-3-8 0,-7 3 8 15,0 0 8-15,0 3 4 0,0-3 2 0,-4 6 0 16,4-3 5-16,-7 7 1 0,3 5 0 0,1 1 0 16,-1-3-9-16,1 6-2 0,-1-4 0 0,4 4 0 15,0-3 7-15,3 2 2 0,0-2 0 0,1-3 0 16,3 6-27-16,0-10-6 0,3 7-1 0,4-1 0 16,-10-2 16-16,6-4 0 0,4 7 0 0,4-7 0 15,-1 1 10-15,4-1 5 0,-7 1 1 0,11-1 0 16,-4 4-16-16,0-10 0 0,4 6 0 0,-4 0 0 15,10-2 0-15,-6-4 0 0,3-3 0 0,0 0 0 0,0 0 0 16,4-3 14-16,-4-4-4 0,0 7-1 0,0-9 29 0,4 0 6 16,-4-1 0-16,0 1 1 0,0-7 2 0,-3 7 0 15,3-10 0-15,-4 3 0 0,1 4-23 0,0-7-4 16,-1-3 0-16,-6 3-1 0,3 0-4 0,0-9-1 16,0 3 0-16,-4-3 0 0,4 3 4 0,-3-10 1 15,-1 7 0-15,1-7 0 0,-4 7-8 0,0-6-2 16,0 6 0-16,0-1 0 0,0 4 16 15,0-3 3-15,-4 3 1 0,1 6 0 0,-1-6-19 0,-3 6-10 16,4 0 10-16,-4 4-10 0,0-4 0 0,0 6 0 0,3-2 0 16,-6 5-10-1,2-5-20-15,1 5-4 0,-3 1-1 0,3-1 0 16,0 4-123-16,0 6-25 0,-4 0-5 0</inkml:trace>
  <inkml:trace contextRef="#ctx0" brushRef="#br0" timeOffset="6154.3">7765 12033 1785 0,'0'0'159'0,"0"0"-127"0,0 0-32 0,0 0 0 0,0 0 168 0,0 0 28 16,-4 0 6-16,4 10 1 15,0-4-189-15,4 3-38 0,3 1-7 0,3-1-1 0,-6 10 20 0,6-3 4 16,5-4 8-16,-1-3-13 0,3 7 13 0,-3 3 0 15,4-3-10-15,0-7 10 0,-1 10-20 0,1-10 1 0,-4 7 0 0,0-7 0 32,0 1-8-32,4-1-1 0,-11 1-1 0,4-1 0 15,-1-3-20-15,-3-3-4 0,0 4-1 0,-7-7-562 0,7 3-113 0</inkml:trace>
  <inkml:trace contextRef="#ctx0" brushRef="#br0" timeOffset="6426.48">8156 11974 2516 0,'-21'6'112'0,"14"0"22"0,-4-3-107 0,4 7-27 0,-3 5 0 0,3 4 0 16,0 0 15-16,0 0-3 0,0 6 0 0,0 0 0 15,-1-3-12-15,1 9-10 0,4-3 2 0,-11 10 0 16,3-3 8-16,1-1-10 0,-5 1 10 0,5 2-10 0,-1 1 10 0,-3 3-13 16,0 3 5-16,0-7 8 15,7 1-82-15,-7-4-9 0,3-6-1 0,4-2-1 16,0 2-90-16,4-9-17 16,-4 21-4-16,7-21-1 0</inkml:trace>
  <inkml:trace contextRef="#ctx0" brushRef="#br0" timeOffset="6675.85">8382 12196 2361 0,'-4'6'210'0,"1"4"-168"0,-1-1-34 0,4 1-8 16,-7 9 89-16,4-4 16 0,3 10 3 0,-4-6 1 31,4 0-109-31,0 0-28 0,0 0-2 0,0 2-1 16,4-2-80-16,-4 0-16 0,0 0-3 0,0 0-1 0,0-10-81 0,0 7-16 0,-4 9-3 16,4-6-501-16</inkml:trace>
  <inkml:trace contextRef="#ctx0" brushRef="#br0" timeOffset="7083.71">7013 12999 2181 0,'-24'0'96'0,"13"0"21"0,0 0-93 0,1 0-24 0,-1 0 0 0,8 0 0 16,-8 6 33-16,11-6 3 0,0 0 0 0,0 0 0 15,0 0-36-15,0 0-9 0,11-6-1 0,3 6 0 16,7-9 10-16,4 5 11 0,10-2-3 0,0-3 0 15,15-7 12-15,-5 7 3 0,8-1 0 0,7-2 0 16,4-4-23-16,-1-3 9 0,11 4-9 0,-3-4 0 16,3 0 11-16,4 0-11 0,-1 0 10 0,-6-6-10 15,3 6 10-15,-7-6-10 0,4 10 10 0,-1-4-10 16,1 0 18-16,-4-6-2 0,0 6-1 0,-7 0 0 31,-4 4-58-31,1-4-11 0,-1 0-2 0,-7 3-1 0,4 7-174 0,-10-4-34 16</inkml:trace>
  <inkml:trace contextRef="#ctx0" brushRef="#br0" timeOffset="7715.41">7560 13451 2192 0,'0'0'48'0,"0"0"11"0,0 0 1 0,0 0 1 0,0 0-49 0,0 0-12 16,0 0 0-16,0 0 0 15,7-7-43-15,-3 4-11 0,3-3-2 0,0-4-1 0,3 4 47 0,-3 3 10 0,4-6 0 0,3-1 0 16,-7 1 0-16,4-1 11 0,-1-5-11 0,-3 5 10 16,-3 1 2-16,-1-7 0 0,1 4 0 0,-1-4 0 15,-6 0 13-15,3 4 3 0,-4-4 1 0,-3 7 0 16,0-1-4-16,0 1-1 0,-3 3 0 0,-1-4 0 16,-7 7-4-16,4-3 0 0,-7 6-1 0,0 9 0 15,0-3-19-15,0 4 0 0,-1-1-11 0,-2 1 11 0,6 5-8 16,-7-2 8-16,4 6 0 0,0-4 0 15,3 4 0-15,1 6-8 0,3-6 8 0,0 6 0 16,0-6 0-16,3 9 0 0,4-3 0 0,0-6 0 16,7 6 0-16,0-3 0 0,0 3 0 0,0-9 0 0,3 3-13 15,4-10 1-15,0 7 0 0,4-4 0 0,0-2 12 16,10-4 0-16,-11-3 0 0,8 3 10 16,3-12-1-16,-3 3 0 0,7-3 0 0,-4-4 0 0,3-2-9 0,8-4 0 15,-11-3 0-15,4 4 0 0,0-4 0 0,-1 0 12 16,5 0-2-16,-8-6 0 0,0 6 14 0,0-6 4 15,-3-3 0-15,-1 3 0 0,1-3 4 0,-7-1 2 16,-1-2 0-16,4 3 0 0,-7-10-13 0,0 4-2 16,-3-1-1-16,3-2 0 0,-7 2-18 0,0 7 0 15,0 0 0-15,-11 3-9 0,1 0-7 0,-1 3 0 0,1 0-1 16,-4 3 0-16,-4 9 5 0,-3 1 0 0,0 0 1 0,-1 9 0 31,5-7-45-31,-4 7-8 0,-1 7-3 0,1-7 0 16,4 9-93-16,-1-3-18 0,7-3-4 0</inkml:trace>
  <inkml:trace contextRef="#ctx0" brushRef="#br0" timeOffset="7982.69">8262 13168 1497 0,'0'0'133'0,"0"0"-106"0,-11 10-27 0,-6-4 0 0,10 3 318 0,-11 1 58 16,8-1 12-16,-1 7 3 16,0-4-355-16,1 4-70 0,-4 9-14 0,3-6-4 15,1 0 20-15,-5 6 3 0,5-6 1 0,-4 6 0 16,3-3-39-16,-3 3-7 0,3-6-2 0,1-1 0 15,-4 4-102-15,7-9-21 0,-4 6-4 0,4-10-369 16,-4 4-73-16</inkml:trace>
  <inkml:trace contextRef="#ctx0" brushRef="#br0" timeOffset="8206.39">7955 13319 2487 0,'0'0'110'0,"0"0"23"0,0 0-106 0,0 0-27 0,0 0 0 0,0 0 0 16,0 0 56-16,0 0 7 0,0 0 1 0,4 6 0 16,3-3-52-16,0 7-12 0,0-1 0 0,3 0 0 31,1 7-23-31,3-6-7 0,-7 5-2 0,7-2 0 0,-3 2 13 0,7-5 3 0,-4 6 0 0,0-7 0 31,3 0-217-31,1 1-43 0,14-1-9 0,-8 1-2 0</inkml:trace>
  <inkml:trace contextRef="#ctx0" brushRef="#br0" timeOffset="8431.56">8636 13363 230 0,'0'0'20'0,"-7"6"-20"16,0-3 0-16,-4 7 0 0,4 5 628 0,-3-2 120 16,3 2 25-16,3 1 5 15,1 3-670-15,-4-7-133 0,3 10-27 0,0-3-6 0,1 0 30 0,-1 6 5 0,-3-6 2 0,7 0 0 32,0 0-103-32,0-1-20 0,0-2-4 0,0 3-576 0,0-10-115 0</inkml:trace>
  <inkml:trace contextRef="#ctx0" brushRef="#br0" timeOffset="9847.83">7549 14764 2181 0,'-3'-9'48'0,"-1"0"9"0,4 2 3 0,-10-2 2 0,6 0-50 0,-3-1-12 16,4 1 0-16,-4-1 0 0,3 4 30 0,-3-3 3 15,0 5 1-15,0-2 0 0,3 3-12 0,-10-3-2 16,7 6-1-16,0-3 0 0,0-4-19 0,-3 7 0 16,-5 7-8-16,1-4 8 0,0-3-13 0,0 9 3 0,-4 1 1 0,-3-4 0 15,0 13 9-15,4-4-13 16,-8-2 5-16,0 12 8 0,7-6 0 0,1 0 0 0,-4 6 0 0,7 0 0 15,-4-3 8-15,11 9 8 0,-4-9 3 16,4 3 0-16,0-6-19 0,7 6 0 16,-3-6 0-16,6 0 0 0,1-4 8 0,6 4 0 0,1-3 1 15,-4-4 0-15,4-5-9 0,3 2 0 0,3 0 0 0,-3-9 0 16,8 7-14-16,-5-7 2 0,1 0 0 0,7-7 0 16,-11-2 0-16,7 3 1 0,-4-4 0 0,1 1 0 15,0 0 11-15,-4-4 0 0,3-3 0 0,-2 1 8 16,-1-4 13-16,-7 0 3 0,3-6 1 0,-3 6 0 15,0-9 18-15,0 3 3 0,-3-3 1 0,-4-1 0 16,0-5 1-16,0 6 0 0,4-4 0 0,-4-5 0 16,0 8-26-16,0-5-5 0,3-1-1 0,-3 1 0 15,0 6-6-15,0-7-2 0,-3 7 0 0,-1 0 0 16,0 3-8-16,1-3-11 0,-1 9 3 0,-3 0 0 0,0 3-7 16,0 1-1-16,0 2 0 0,0 7 0 15,-3-4-44-15,-1 7-10 0,0-3-2 0,1 0 0 16,-1 6-128-16,4 0-25 0,0 0-6 0,0 6-1 15</inkml:trace>
  <inkml:trace contextRef="#ctx0" brushRef="#br0" timeOffset="10087.57">7853 14658 3074 0,'0'0'68'0,"0"0"13"0,0 0 3 0,-4 6 3 0,-3-3-70 0,0 7-17 0,7-1 0 0,0 7 0 31,7-1-24-31,-7-2-9 0,4-4-2 0,-1 7 0 16,4 0-4-16,4-4-1 0,-8-2 0 0,5 5 0 15,2 4-22-15,4-3-5 0,-3-4-1 0,3 4 0 16,4-7-82-16,-4 1-17 0,3-1-3 0,1 1-486 0,3-10-96 0</inkml:trace>
  <inkml:trace contextRef="#ctx0" brushRef="#br0" timeOffset="10342.21">8364 14488 2944 0,'-24'0'131'0,"13"7"26"0,-3-4-125 0,0 6-32 16,0-2 0-16,0 11 0 16,0-8-16-16,-4 9-8 0,4 6-3 0,-4 3 0 0,1 3 3 0,-1 1 0 15,4 8 0-15,-4 4 0 0,0 3 9 0,1 0 3 16,3 7 0-16,0-10 0 16,0-1-40-16,3 1-7 0,4 0-1 0,-7-6-1 15,7 6-14-15,0-7-2 0,-4-2-1 0,8-1 0 16,-5 1-114-16,1-7-24 0,4 0-4 0,3-3 0 0</inkml:trace>
  <inkml:trace contextRef="#ctx0" brushRef="#br0" timeOffset="11152.63">8558 14871 2361 0,'0'0'52'0,"0"0"10"0,0 0 2 0,0 0 4 0,-7 0-55 0,7 0-13 0,0-9 0 0,0 2 0 16,0 7 0-16,0-9 9 0,0 0-9 0,4-1 8 0,-1 7-8 0,1-6 0 16,7 2 9-16,-4-2-9 0,3-7 0 0,4 7 0 15,0-1 0-15,0-5-8 0,4 5 8 0,3 1-10 16,-7 0 10-16,4-1-10 0,0 1 10 0,-4 9-10 15,0-3 10-15,-4-4-10 0,5 7 10 0,-8 7 0 16,3-4 0-16,-10 6 0 0,7 1 0 0,-7-1 0 16,0 7-12-16,0-1 4 0,-3 4-6 0,-1 0-1 15,-10 0 0-15,7 6 0 0,0-6 15 16,-4 9-11-16,-3-9 11 0,0 6-10 0,4-6 10 0,-4 6 0 16,-1-7-9-16,1 1 9 0,4 6 0 0,-1-6 0 15,1 0 0-15,2-3 0 0,-2-1 0 0,6-2 18 16,-3 6-3-16,7-4-1 0,-7 1 8 0,7-3 2 0,-3-4 0 15,6 0 0-15,-3 1-12 0,7 2-3 0,-7-2 0 16,4-7 0-16,3 6-9 0,0-2 0 16,0-4-12-16,4 3 12 15,-1-6-88-15,4 0-9 0,-3 0-3 0,3-6-546 16,-3 6-110-16</inkml:trace>
  <inkml:trace contextRef="#ctx0" brushRef="#br0" timeOffset="11511.41">6978 15674 1094 0,'-21'9'97'0,"14"-3"-77"0,0-2-20 0,0-4 0 0,7 0 354 0,0 0 67 16,0 0 14-16,0 0 2 15,10 6-379-15,4-6-76 0,4 0-15 0,10 0-3 0,4-6 23 0,0 6 5 16,6-10 8-16,12 4-13 0,3 3 13 0,7-13 0 16,7 13 0-16,0-13 0 0,10 7 0 0,8-10 0 15,-4 10 0-15,7-7 0 0,-6-3 0 0,2 4 0 16,1-4 0-16,-7 0 0 0,6 3 0 0,-6 7 0 15,-1-10-15-15,-6 6 5 16,-4-2-49-16,0-4-9 0,0 3-3 0,-3-3 0 16,-1 4-37-16,-3-4-7 0,0 0-1 0,-4 3-761 0</inkml:trace>
  <inkml:trace contextRef="#ctx0" brushRef="#br0" timeOffset="12171.4">7691 16122 288 0,'10'0'12'0,"-6"-3"4"0,-1-3-16 0,4 3 0 16,0-4 0-16,-3-2 0 0,6 0 557 0,1-7 109 16,0 7 22-16,3-1 4 15,-4 1-596-15,-3-1-118 0,4 1-24 0,-4-1-5 0,-3 1 23 0,-1 0 5 16,1-1 1-16,-1 1 0 16,-3 3-24-16,-3-4-5 0,-1 1-1 0,1 2 0 0,-1-2 39 0,-3 6 13 15,-4-3-9-15,-3 6 9 0,4 0 0 0,-4 0 11 16,-4 6-1-16,0-3 0 0,1 6-10 0,-8 7 0 15,4-6 0-15,-4 8 0 0,0 1 0 16,1-3 0-16,-1 9 0 0,0-3-11 0,4 3 11 16,0 0 0-16,0-3-9 0,3 3 9 0,-3 0 0 0,3 3-9 15,4 1 9-15,0-4 0 0,4 3 0 0,2-6-8 16,1 0 8-16,4-3 0 0,-1 6 0 0,4 0 0 0,-3-6 0 16,6 6 9-16,1-6-9 0,6-1 0 15,-10-2 0-15,11-3-11 0,3 2 11 0,-3-5 0 0,-1-1 8 16,8-3-8-16,3-2 0 0,-7-4 0 0,7 0 0 0,-3 0 0 15,0-4 0-15,6-2 0 0,1-3 0 16,-7-1 0-16,-1 4 0 0,8-7 8 0,-7-2 0 0,3-1 0 16,0 4 25-16,-7-4 6 0,0-3 1 0,-3 3 0 15,3 4-7-15,-3-7-1 0,-1-3 0 0,1 3 0 16,-1-9 19-16,-3 3 3 0,0 6 1 0,4-9 0 16,-7 0-37-16,-1 3-7 0,1 0-2 0,-1 3 0 15,1-10-9-15,-4 13 0 0,-4-6 0 0,4 7 0 16,-3-1 0-16,3 0-17 0,-7 0 4 0,-4 0 1 15,0-3-32 1,4 3-7-16,-7 1-1 0,4 2 0 0,-1 3 30 0,-3-2 6 16,7 5 0-16,-4-8 1 0,1 8 15 0,-1-6-12 15,4 4 12-15,0-4-12 0,0 7-20 16,3-7-3-16,1 4-1 0,-1-4 0 0,4 7-152 0,4-1-32 0</inkml:trace>
  <inkml:trace contextRef="#ctx0" brushRef="#br0" timeOffset="12542.31">8350 15878 2336 0,'-21'3'104'0,"14"3"20"0,-4-3-99 0,4 7-25 0,-3-4 0 0,-4 10 0 0,3-4 36 0,-3 4 1 16,0-4 1-16,0 13 0 0,-4-6-38 0,1 6 0 15,2-6-12-15,-2 6 4 0,-1-6-3 0,4 9 0 16,-4-9 0-16,4 6 0 0,0 0-6 0,-3 0-2 16,-1-3 0-16,0 3 0 0,4 4-3 0,-4-11-1 15,1 4 0-15,-1-3 0 16,1-9-61-16,2-1-12 0,1 0-2 0,0 1-805 16</inkml:trace>
  <inkml:trace contextRef="#ctx0" brushRef="#br0" timeOffset="12725.39">7927 16147 2188 0,'0'0'195'0,"0"0"-156"0,0 0-31 0,0 0-8 16,7 0 176-16,7 10 35 16,-3-4 6-16,3-3 2 15,0 7-198-15,4-4-39 0,-8-3-8 0,8 6-2 0,-4 7 7 0,4-7 1 0,-8 7 0 0,4-3 0 31,4 2-148-31,-8 4-28 0,1-3-7 0,-4-4-839 0</inkml:trace>
  <inkml:trace contextRef="#ctx0" brushRef="#br0" timeOffset="13009.16">8576 16282 2728 0,'0'0'60'0,"-3"16"13"0,-1-7 3 0,4 10 0 0,0 0-61 0,4 6-15 0,-1 0 0 0,1-3 0 16,-1 3-38-16,1 0-10 0,-1-6-3 0,1 6 0 16,-1-6-129-16,4 0-27 0,0-4-5 0</inkml:trace>
  <inkml:trace contextRef="#ctx0" brushRef="#br0" timeOffset="13730.62">7930 17144 1785 0,'0'0'159'0,"-3"0"-127"0,-4 0-32 16,0 4 0-16,0-4 140 0,3 0 21 15,-10 0 5-15,11 0 1 16,3 0-181-16,-7 0-36 0,-4 0-7 0,4 0-2 0,0 0 39 0,0 0 7 0,3 0 1 0,-3 0 1 16,-3 0 11-16,3 0-12 0,-4 0 12 0,0 6-12 15,-3-3 12-15,-3 3 0 0,3-3-9 0,-1 7 9 16,1 2 0-16,-7-2 0 0,0-1 0 15,3 4 0-15,-6 2 11 0,6 1 3 0,0 3 1 0,-3 0 0 16,7 0 9-16,-7 6 3 0,7-7 0 16,0 11 0-16,3-1-27 0,-3-3 0 0,3 3 0 0,4-3 0 31,0 4-16-31,0-8-9 0,4-2-2 0,3 0 0 0,0-6 8 0,0 2 2 0,3 1 0 0,4-3 0 16,0-7 7-16,0-3 2 0,4 3 0 0,3-6 0 15,-3 6 8-15,6-12 8 0,-3 6-8 0,4-6 11 16,3 3 9-16,4-7 1 0,0-5 1 0,3 5 0 15,-3-5 8-15,6 5 2 0,-6-9 0 0,-4 1 0 16,4-7-7-16,-4 6-1 0,7 0 0 0,-14 3 0 16,4-12 7-16,0 9 1 0,-4-6 0 0,0-3 0 0,-4 3-20 15,-2-3-3-15,-1 2-1 0,0-2 0 0,-4 0-8 16,1 0 0-16,-4-7 0 0,0 1 0 0,-4 6 0 0,4-7 12 16,-7 1-12-16,4 5 12 0,-4-5-12 0,-4 6 0 15,4-7 9-15,0 10-9 16,-4-3 0-16,-3 3-10 0,4 3 1 0,2 6 0 15,-6-3-96-15,4 13-19 0,-4-3-4 0,0-1-540 16,3 10-108-16</inkml:trace>
  <inkml:trace contextRef="#ctx0" brushRef="#br0" timeOffset="14009.13">8075 17220 3027 0,'0'0'67'0,"0"0"13"0,-3 9 4 0,-1-3 0 0,1 10-67 0,3-3-17 0,0-4 0 0,0 0 0 31,3 7-59-31,4-6-15 0,0 5-3 0,0-2-1 0,0-4 30 0,4 7 7 16,-1-7 1-16,1 7 0 0,0-7-41 0,3 1-8 16,0-1-2-16,0-3 0 0,4-2-81 0,-4 2-16 15,3-3-3-15</inkml:trace>
  <inkml:trace contextRef="#ctx0" brushRef="#br0" timeOffset="14261.08">8347 17110 2977 0,'-21'9'65'0,"10"1"14"0,-3-1 2 0,0 1 3 0,0 5-67 0,0-2-17 0,6 3 0 0,-2 9 0 16,3-7-33-16,3 11-11 0,1-1-1 0,-4 3-1 0,3 1 30 0,1 2 7 0,3 7 1 15,-4-4 0 1,4 1-112-16,0-3-21 0,-3 2-5 0,3-5-1 16,-4-4-27-16,4 0-6 0,-3-3 0 0,3-6-641 0</inkml:trace>
  <inkml:trace contextRef="#ctx0" brushRef="#br0" timeOffset="14795.58">8438 17308 1094 0,'0'0'97'0,"0"0"-77"15,0 0-20-15,0 0 0 0,0 0 380 0,0 0 72 16,8 0 14-16,-1 0 3 15,0 0-415-15,0 0-83 0,3 6-17 0,-3-6-3 0,0 3 28 0,4-3 5 16,0 0 2-16,-1-3 0 0,1 3-6 0,6-6 0 16,-10 6-1-16,8 0 0 0,-5 0 5 0,4 0 2 15,0 0 0-15,-10 0 0 0,6 0 14 0,-3 0 0 16,1 0 0-16,-1 6 0 0,-7-6 8 0,0 0 8 16,0 0 2-16,0 0 0 0,3 3 0 0,-3-3 0 15,4 9 0-15,-4 1 0 0,-4-4-18 0,1 3 0 0,-1 1-11 0,-3-1 11 31,0 1-31-31,-4-4 1 0,8 3 0 0,-1-6 0 0,-6 4 17 0,10-7 3 0,-7 3 1 0,0 3 0 16,7-6 9-16,-4 0 0 0,-3 0 10 0,7 0-10 16,-7 0 0-16,7 0 8 0,0 0-8 0,0 0 0 15,-7 0 0-15,7 0 0 0,0 0 0 0,0 0 0 16,0 0-16-16,0 0 4 0,0 0 1 0,0 0 0 16,7 10 11-16,-3-1-12 0,3-3 12 0,0-3-12 15,3 4 12-15,4-4-10 0,-10 3 10 0,6-3-10 16,1 3 10-16,-4 4 0 0,4-4 0 0,-4 7 0 15,3-4 0-15,-10 1 12 0,7-1 0 0,-3 7-1 16,-4-1 13-16,0-2 2 0,-4 3 1 0,1-1 0 16,-1-2-9-16,-3 2-2 0,0-2 0 0,0 3 0 15,0-1-16-15,-4-2 0 0,1-4 0 0,3 7-9 16,-4-7-35-16,1 1-6 16,-1-1-2-16,-3 1-658 0,0-1-132 0</inkml:trace>
  <inkml:trace contextRef="#ctx0" brushRef="#br0" timeOffset="16164.1">7595 18201 2412 0,'0'0'53'0,"-7"0"11"0,0 7 3 0,0-7 0 0,0 0-54 0,0 0-13 16,0 0 0-16,7 0 0 15,0 0-33-15,0 0-10 0,0 0-1 0,0 0-1 0,0 0 55 0,0 0 11 16,0 0 3-16,0 0 0 0,0 0 14 15,0 0 3-15,0 0 1 0,0 0 0 0,7-7-24 0,0-2-5 16,4 9-1-16,3-10 0 0,-4 7 10 0,15-3 2 16,-7 0 0-16,6 3 0 0,8-4 8 0,0-2 1 15,3 0 1-15,4-1 0 0,3 7-13 0,1-6-2 16,-1-7-1-16,0 7 0 0,4-7-8 0,7-3-2 16,0 3 0-16,3-2 0 0,4-1-8 0,0 3 0 15,0-3 0-15,-3-3 0 0,-4 0 0 0,0 3 0 16,0 1 0-16,-1 2 0 0,-2-3 0 0,-1 7 0 15,-3-4 0-15,0 0 0 0,-4 7-19 0,-3-4 1 16,-4 4 0-16,-3 3 0 16,-4-4-30-16,-3 4-7 0,0 3-1 0,-8-3 0 15,1 2-24-15,-4-2-4 0,-3 6-2 0,-1-3 0 16,1-3-125-16,-1 6-25 0,-2-3-4 0,-8 3-2 0</inkml:trace>
  <inkml:trace contextRef="#ctx0" brushRef="#br0" timeOffset="17232.3">8943 18101 2286 0,'0'0'101'0,"-4"-6"21"15,1 12-98-15,-1-6-24 0,-6-6 0 0,3 6 0 0,3 0 56 0,-3 0 7 16,7 0 1-16,-7 0 0 0,-7 0-47 0,3 6-9 16,8-3-8-16,-4 3 12 0,-4 4-12 0,1-1 8 15,-4 1-8-15,6-1 8 16,-6 7-16-16,0 2-4 0,4-2-1 0,-4 3 0 0,3 0 13 0,-3-4-11 16,3 4 11-16,-3 0-10 0,0 0-2 0,3-3 0 15,1-7 0-15,-1 10 0 16,4-10-32-16,-3 7-6 0,-1-7-2 0,4-6 0 15,0 4-147-15,0 2-29 0,7-9-7 0,-7 0-1 16</inkml:trace>
  <inkml:trace contextRef="#ctx0" brushRef="#br0" timeOffset="17467.47">8661 18139 2948 0,'0'0'65'0,"0"0"14"0,0 0 2 0,0 9 1 0,-4 0-66 0,8 7-16 0,-1-7 0 0,4 7 0 32,0-6-32-32,4-1-11 0,-4 0-1 0,4 7-1 0,3-3 37 0,0-4 8 0,3 7 0 0,1-7 0 15,7 7-32-15,-4-7-6 0,-3 4-2 0,-1-7 0 16,1 10-123-16,-1-4-25 0,1-2-4 0,-4-1-476 15,-3 0-94-15</inkml:trace>
  <inkml:trace contextRef="#ctx0" brushRef="#br0" timeOffset="17879.41">9144 18314 2761 0,'0'0'60'0,"0"0"13"0,-7 10 3 0,7-7 2 0,-4 6-62 0,4 4-16 0,0-1 0 0,-3-2 0 15,3-1 9-15,0 7-1 0,3-1 0 0,-3-2 0 16,0 3-8-16,0 2 8 0,4-2-8 0,3 3 8 15,-7-10-51-15,4 10-10 0,-1 0-3 0,4-3 0 16,-7-4-26 0,4 4-6-16,-1 0 0 0,1-7-980 0</inkml:trace>
  <inkml:trace contextRef="#ctx0" brushRef="#br0" timeOffset="21274.62">8273 18317 1623 0,'0'0'72'0,"0"0"15"0,0 0-70 0,0 0-17 0,0 0 0 0,-7-3 0 16,0 3 40-16,7 0 5 15,-8 0 1-15,8 0 0 0,0 0-46 0,0 0-20 0,0 0 2 0,0 0 0 16,0 0 18-16,-7 0 0 15,0 0 0-15,7 0 0 0,-3-6 0 0,3 6 0 0,0 0 0 16,-7 0 0-16,-7 0 10 0,7 0 6 0,0 0 0 0,-4 0 1 16,4 0 15-16,-4 0 2 0,1 6 1 0,-1-6 0 15,1 3 17-15,-1 4 3 0,0-4 1 0,1-3 0 16,3 6-15-16,0-6-2 0,-4 3-1 0,4 3 0 16,-3 4-26-16,2-4-12 0,-2-3 10 0,10 3-10 15,-14-2 8-15,7 2-8 0,3-3 0 0,1 3 0 16,-1-3 8-16,-3 4-8 0,4 2 0 0,3-3 9 15,0-6-9-15,-4 3 0 0,0 7 0 0,1-1 0 16,3 1-12-16,-4-1 12 0,4 7-12 0,-3-7 12 16,3 1-12-16,0-1 12 0,0 0-10 0,0 1 10 15,0 6 0-15,0-7-9 0,0 0 9 0,3 1 0 16,-3-4 0-16,4 3 0 0,-1 1 0 0,1-1 0 16,0-2 0-16,-1-4 0 0,4 3 0 0,-3-3 0 0,3 3 8 0,0 4 1 15,0-10 0-15,0 9 0 0,3-3-9 0,-2-2 10 16,2-4-10-16,-3 6 10 0,0-3-2 0,4-3-8 15,-4 0 12-15,3 0-4 0,-3-3 6 16,4 3 1-16,0-6 0 0,-1 6 0 0,1-4 1 0,-4-2 0 16,3 6 0-16,1-9 0 0,-4 2 8 0,4 4 1 15,3-3 1-15,-7 3 0 0,0-6-10 0,3 2-3 16,-6-2 0-16,3-1 0 0,0 1-4 16,-3 0-1-16,-1-1 0 0,8-5 0 0,-11-1 22 15,3 3 4-15,1-2 1 0,-4 2 0 0,3-9-25 16,1 10-10-16,-1-7 8 0,4 3-8 0,-7-3 12 15,0 0-4-15,4 4 0 0,0-4 0 0,-4 3 0 16,0 4 0-16,0-4 0 0,0 7 0 0,3-7 7 0,-6 7 1 16,-1-4 0-16,0 4 0 0,-3-4-7 0,0 4-1 0,4-1 0 15,-4 1 0-15,0-1-8 0,0 1 0 0,-4 0 9 16,4-7-9-16,3 7 0 0,-6-1 0 0,3 1 0 16,0-7 8-16,0 7-8 0,0-1 0 0,3 1 8 15,-3-1-8-15,0 1 11 0,0 0-3 0,0 2 0 0,3-2 0 16,-3 9-8-16,4-3-9 0,-8-3 9 0,4 2-13 31,7 4-19-31,-7 0-3 0,0-6-1 0,0 6 0 0,0 0-107 0,0 6-21 16,7-6-5-16,-7 4-1 0,0-4-32 15,0 6-6-15,7-6-2 0,0 0 0 0</inkml:trace>
  <inkml:trace contextRef="#ctx0" brushRef="#br0" timeOffset="24736.56">13321 12017 979 0,'0'0'87'0,"0"0"-70"0,0 0-17 0,0 0 0 16,3-3 181-16,1-3 33 0,-4 6 6 0,7-3 2 16,-7 3-148-16,4-6-30 0,-4 6-5 0,0 0-2 15,3-10-18-15,-3 10-4 0,7-3-1 0,-7-3 0 16,0 6-14-16,4-6 0 0,-4 2 8 0,0 4-8 0,0-6 0 15,0-3 0-15,0 6 0 0,-4-4 0 16,1 4 14-16,-1-3 0 0,-3 3 0 0,0-3 0 16,3 2 22-16,-6-2 5 0,-1 6 1 0,1 0 0 0,-4 0-13 15,-1 0-2-15,-6 0-1 0,4 0 0 16,-1 10-26-16,-3-4 0 0,-4-3 8 0,0 6-8 16,-3 1 0-16,4-4 0 0,-1 3 0 0,0 1 0 15,4-1 0-15,0 1 0 0,3 5 0 16,4-5 0-16,-4-1 0 0,4 10 0 0,0-10 0 0,4 7 0 0,-1-3 0 15,0 2 0-15,1 1 0 0,3-4 0 0,0 4 0 16,3-6 8-16,-3 8-8 0,4-8 8 0,3 5-8 0,0-5 12 16,0 6-12-16,3-7 12 0,4 0-12 0,-3-5 12 15,6 2-12-15,1 3 12 0,-4-9-4 0,7 6 0 16,0-6 0-16,0 0 0 0,4-6 7 0,0 6 1 0,-1-9 0 0,1 9 0 16,7-10 9-16,-4 1 3 0,0 0 0 0,-3-1 0 15,-1-2 0-15,1 2 0 0,-4 1 0 0,4-1 0 16,-1-8 0-16,1-1 0 0,-4 3 0 0,0-3 0 15,0 0-28-15,-3 1 0 0,3-7 8 0,-4 6-8 16,1 0 0-16,-4 0 8 0,0-3-8 0,-3 3 8 16,3 1 7-16,-7-1 1 0,3 0 0 15,-3 3 0-15,0-9-1 0,-3 6 0 0,3 0 0 16,-4 1 0-16,1-1-15 0,-1 0 0 0,1-3 0 16,-1 3 0-16,-3 0 0 0,0 1 0 0,0-1 0 15,3 3 0 1,-3-3-32-16,4 4 0 0,-4 5 0 0,3-2 0 0,-3 2-122 15,4 4-24-15,-1-3-5 0,4 9-841 16</inkml:trace>
  <inkml:trace contextRef="#ctx0" brushRef="#br0" timeOffset="25066.31">13458 11883 1785 0,'0'0'159'0,"-3"0"-127"16,-4 0-32-16,3 0 0 0,-3 6 213 0,7-6 37 15,-3 0 7-15,3 0 2 0,0 0-207 0,-4 3-42 0,1 6-10 0,3-2 0 16,0-7 8-16,0 9 0 0,7 1 0 0,-4-1 0 15,4 0-8-15,-3 1-11 0,6-1 3 0,1 1 0 32,0 5-20-32,-1-5-3 0,1-1-1 0,3 0 0 0,-3 1 32 0,-1 6 0 0,1-7 0 0,-1 0 0 15,1 1-18-15,-1 5 2 0,1-5 1 0,0-1 0 32,-8 1-27-32,8-4-6 0,-8-3 0 0,4 6-1 0,-7-9-89 0,0 0-18 0,7 7-3 0,0-7-1 15</inkml:trace>
  <inkml:trace contextRef="#ctx0" brushRef="#br0" timeOffset="25368.04">13839 11713 2415 0,'-10'-3'107'0,"3"6"22"0,0-3-103 0,0 10-26 16,-4-4 0-16,4 3 0 0,0 1 10 0,0-1-10 16,0 10 12-16,0-3-12 15,-4 2-14-15,4 1-10 0,-3 6-1 0,-1-6-1 0,-3 9 26 0,0 4 8 16,7-4 0-16,-4 10 0 0,-3-4 17 0,0 4 4 16,-4-4 1-16,1 1 0 0,3-1-30 0,-4-2 8 0,0 2-8 0,4 1 0 15,-3-10 0-15,6 0 0 0,-3-3 0 0,3-3 0 31,4 6-19-31,0-10-9 0,0-2-3 0,4-4 0 16,-1-2-149-16,4 2-29 0,0-9-7 0,0 0 0 0</inkml:trace>
  <inkml:trace contextRef="#ctx0" brushRef="#br0" timeOffset="29104.43">13836 11952 460 0,'0'0'41'0,"0"0"-33"16,0 0-8-16,0 0 0 0,0 0 404 0,0 0 80 15,0 0 15-15,0 0 3 0,0 0-392 0,0 0-78 16,0 0-16-16,0 0-4 0,3 3-12 0,5 6 0 16,-5-3 0-16,4 10 0 0,-3-3-8 0,3-4 8 15,-4 7 0-15,4 3 0 0,-3-1 0 16,-4-2 0-16,3 3 0 0,1 0 0 0,-1-1 0 0,-6-2 0 16,3 9 0-16,0-6 0 0,0 0 0 15,-4 0 0-15,1 0 0 0,3 2-10 16,0-8-82-16,0 3-16 0,0-7-3 0,0 0-501 15,3 1-100-15</inkml:trace>
  <inkml:trace contextRef="#ctx0" brushRef="#br0" timeOffset="30021.67">12728 12667 666 0,'-24'9'29'0,"16"-9"7"0,-2 0-36 0,-1 0 0 16,1 0 0-16,-1 0 0 0,1 0 28 0,3 0-2 15,-4-3 0-15,4 3 0 16,7 0 30-16,0 0 7 0,0 0 1 0,0 0 0 0,0 0 0 0,-4 0 0 16,4 0 0-16,0 0 0 0,0 0 24 0,0 0 6 15,0 0 1-15,0 0 0 0,0 0-20 0,0 0-4 16,0 0-1-16,7 3 0 0,4-3-25 0,0 6-5 15,-1-3 0-15,4-3-1 0,4 0-3 0,0 0-1 16,3 0 0-16,3 0 0 16,5-3 4-16,-1-3 1 0,7-3 0 0,4-1 0 0,3 1-4 0,4-1 0 15,0-5 0-15,7-4 0 0,3 3 1 0,1 7 0 16,-1-4 0-16,1-2 0 0,-1-1-37 16,4 3-20-16,0-2 3 0,4-1 0 0,-4 7 17 0,3-4 0 15,-3-3 0-15,-4 7 0 0,1 0 0 0,-1-7 0 0,-3 6 0 16,0 1 0-16,-3 0 0 0,2-1 0 0,5 1 0 0,-4 3 0 15,0-4-13-15,-7 1 1 0,-1-1 0 16,1 7 0 0,-7-6-32-16,0-4-5 0,0 4-2 0,-4-1 0 0,-3 1-137 15,0 0-28-15,20-16-6 0,-16 15-1 0</inkml:trace>
  <inkml:trace contextRef="#ctx0" brushRef="#br0" timeOffset="30772.34">13490 13030 806 0,'0'0'72'0,"0"0"-58"0,-3-6-14 0,3 6 0 16,0-9 206-16,-4 2 38 0,1 4 8 0,-1-3 2 15,1 6-194-15,-1-3-40 0,4 3-7 0,-7-6-1 16,0 2 4-16,-4-2 2 0,4 6 0 0,-3 0 0 16,3-3-10-16,-4-3-8 0,1 6 12 0,-1 0-12 15,0 0 0-15,-3 0 0 0,0 0 0 0,0 9 0 16,-4-9 0-16,1 10 0 0,-4-1 0 0,-4 0 0 15,0 7 0-15,0-7 0 0,1 10-9 0,-1-3 9 16,-7 3 0-16,4 6-8 0,0-6 8 0,3 9 0 0,1-3 0 0,6-6 0 16,-3 6 0-16,7-6-8 0,-1 6 17 0,5-3 4 15,-1-7 1-15,4 10 0 0,4-6 9 0,3-3 1 16,0-3 1-16,3 5 0 0,4-8-11 0,4 5-2 16,-4-5-1-16,7-1 0 0,4 1-11 0,3-1 0 15,0-3 0-15,0-6 0 0,4 3 18 0,-4-3-2 16,4 0 0-16,-1-3 0 0,1 3 9 0,0-6 2 15,0 3 0-15,-1-6 0 0,1 2-7 0,-4-2-2 16,0-1 0-16,0 1 0 0,-3 3 15 0,0-4 3 16,-4 1 1-16,0-4 0 0,4-2 10 0,-4-1 1 15,-4 3 1-15,1-5 0 0,3-4-7 0,-7 3-2 16,4-3 0-16,-4 0 0 0,-4-6-15 0,1 3-3 0,-4-4-1 16,0-5 0-16,-4 6-11 0,1 0-2 0,3-1-8 0,-7-2 12 15,0 3-12-15,-1 0 0 0,-2-7 0 16,3 7 0-16,0-7 0 0,-4 7-12 0,1-6 3 15,3 9 0-15,0-10 9 0,-4 7-12 0,4 0 12 16,-4 2-12 0,4-2-56-16,0 13-11 0,4-4-2 0,-4 6-1 15,3-2-90-15,1 5-19 0,-1 4-3 0,0-4-688 0</inkml:trace>
  <inkml:trace contextRef="#ctx0" brushRef="#br0" timeOffset="31200.31">14150 12905 1382 0,'0'0'123'0,"0"0"-99"15,0 0-24-15,0 0 0 0,0 0 147 0,0 0 24 16,-7 3 5-16,0 6 0 0,0-2-136 0,0 2-27 0,3 4-5 15,-6-4-8-15,-1 7 16 0,0-1-4 16,4 4 0-16,-3 0 0 0,-4 0-12 0,3 0 0 0,-3 6 0 16,3 0 0-16,-3-6 12 0,0 9 0 0,4-9 0 0,-5 6 0 15,5 3-12-15,-4-3 9 0,0-6-9 0,3 0 8 16,1-4-8-16,-1 1-17 0,0-3 4 0,4-4 1 31,-3 0-103-31,6-2-20 0,-3-7-4 0,0 0-1 0</inkml:trace>
  <inkml:trace contextRef="#ctx0" brushRef="#br0" timeOffset="31446.94">13737 12946 2412 0,'0'0'107'0,"0"0"21"0,0 0-102 0,0 0-26 15,0 0 0-15,0 0 0 0,0 0 32 0,0 0 0 16,0 0 1-16,11 6 0 0,-1 3-33 0,1 7 0 15,0-7 0-15,3 4 0 0,0 3 0 0,3 2 0 16,1 1 0-16,-4 6 0 0,0-6-12 0,4 6 3 16,0 0 1-16,-4-3 0 15,0 3-15-15,0 0-2 0,0-6-1 0,-3 0 0 16,3 6-32-16,-4-6-6 0,4-3-2 0,-3-4 0 16,0 4-120-16,3-7-24 0,-7 1-5 0,3-4-1 0</inkml:trace>
  <inkml:trace contextRef="#ctx0" brushRef="#br0" timeOffset="32466.58">14245 13218 1094 0,'0'0'97'16,"0"0"-77"-16,0 0-20 0,0 0 0 16,7-6 179-16,-3 6 32 0,-1 0 6 0,4-3 2 15,0-3-137-15,0 6-27 0,1-10-6 0,2 10-1 0,-3 0 13 0,4-9 3 16,-4 9 0-16,3-6 0 0,4 3-24 0,-3-4-4 16,0 7 0-16,3-3-1 0,0-3-2 0,0 3 0 15,0-4 0-15,0 7 0 0,0-9-17 16,0 9-3-16,4-3-1 0,-4-3 0 0,0 6-12 0,0-7 0 15,-3 7 8-15,3 0-8 0,-3 0 0 0,-1 0 0 16,-3 7 0-16,-3-7 0 16,-4 0 0-16,3 9-8 0,1 0 8 0,-4 1 0 0,0-1-18 15,0 1 3-15,-4-1 1 0,1 4 0 0,-4-4 3 0,0 0 1 16,0 1 0-16,0-1 0 0,-4-6 10 16,4 10-12-16,-4-4 12 0,1-5-12 0,3 5 12 0,0 0 9 15,-4-2-1-15,4-4-8 0,0 3-12 0,0 3-10 16,0-9-2-16,7 0 0 15,0 0-3-15,-4 7-1 0,-3-4 0 0,7-3 0 0,0 0 6 0,0 0 1 16,0 0 0-16,0 0 0 0,0 0 6 0,0 0 2 16,11 6 0-16,-4-3 0 0,-7-3 13 0,7 6 0 0,4-6-10 0,-4 4 10 15,-7-4 0-15,10 0 0 0,1 6 0 0,-4-3 0 16,0-3 0-16,4 6 0 0,-4-3 0 0,-4 4 0 16,4-1-9-16,0-3 9 0,0 7 0 0,-3-4 0 15,3 3 0-15,0-6 0 0,0 7 0 0,-4-4 0 16,1-3 0-16,0 3 0 0,3 4 0 15,-7-10 0-15,0 0 13 0,3 9 3 0,-3-9 1 16,4 10 0-16,-4-1-1 0,3-3 0 0,-3-3 0 0,0 10 0 16,0-13-8-16,0 3-8 0,0-3 12 15,0 10-12-15,0-1 17 0,0-9-3 0,0 0-1 0,-3 9 0 16,3 1-1-16,-7-4 0 0,3 3 0 0,1 1 0 16,-5-1-12-16,1-2 0 0,-3 2 0 0,-1-6 0 0,1 3-8 15,-1 4-5-15,-3-4-1 0,0-3 0 16,0 7-99-16,0-10-20 15,-4 0-4-15,0 6-1 0</inkml:trace>
  <inkml:trace contextRef="#ctx0" brushRef="#br0" timeOffset="33496.32">10213 12177 172 0,'0'0'8'0,"0"0"1"0,0 0-9 0,0 0 0 0,3-9 0 0,1 6 0 15,-8-7 384-15,8 4 74 0,0-3 15 0,-1 2 3 16,1-2-386-16,-4 0-78 0,3-1-12 0,1 1-8 16,3 3 8-16,-4 2 0 0,-3-5 0 0,0 3-8 15,0 3 8-15,0-7 0 0,0 4 0 0,-3-3 0 16,-1 9 0-16,1-10 0 0,-4 10 0 0,-4 0 0 16,0-6 19-16,1 6-1 0,-4 6 0 0,3-6 0 0,-7 6 1 15,4-2 0-15,-3 5 0 0,-4 0 0 0,-1 1-3 16,1-1 0-16,0 7 0 0,0 0 0 15,0-4-6-15,0-3-2 0,-1 7 0 0,5 3 0 0,-4-3 17 16,6-4 3-16,-2 4 1 0,6 3 0 0,-3 0-10 0,7 2-3 16,-3-2 0-16,2-6 0 0,5 9-16 0,3-10-9 15,0 4 1-15,0-3 0 0,11-4-6 0,-4 7-1 16,3-7 0-16,1-3 0 0,3-3 15 0,3-3-12 16,-2 7 12-16,6-7-12 0,0 0 12 0,0-7 0 15,0 4 0-15,0-3 0 0,1-3 18 0,2 5 6 16,-3-8 2-16,1 3 0 0,-1-1 17 0,0-2 3 15,0-4 1-15,0-3 0 0,-3 0-11 0,0 0-3 0,3-2 0 0,-4 2 0 16,-6-6-18-16,0 6-4 0,-1 0-1 0,4-6 0 16,-7 6 3-16,0-3 1 15,-10-3 0-15,3 6 0 0,0-6-4 0,-4 0-1 16,-6 6 0-16,-1-6 0 0,1 6-9 0,-1-3 10 0,0 0-10 16,-3 4 10-16,0-7-10 15,4 6 8-15,-5 0-8 0,1-6 8 0,4 6 4 0,-1-3 0 16,1-3 0-16,-1 0 0 15,4 6-36-15,-4 0-6 0,1 0-2 0,3 4 0 0,0-4-61 16,0 3-13-16,0 7-2 0,3-1-940 0</inkml:trace>
  <inkml:trace contextRef="#ctx0" brushRef="#br0" timeOffset="34206.56">10587 11936 403 0,'-14'0'17'0,"7"0"5"0,0-3-22 0,3-3 0 16,1 6 0-16,-8-4 0 0,-3-2 356 0,7 6 68 15,7 0 12-15,0 0 4 0,-11 0-344 0,4 0-69 16,7 0-14-16,0 0-2 0,0 0-11 0,0 0 0 15,-3 10 0-15,6-1 0 0,8 0 20 0,-4 1-2 16,0-1 0-16,0 7 0 0,4 0-7 0,3-4-2 16,-4 4 0-16,1-1 0 0,-1-2-9 0,1 6 0 15,3-4 0-15,-3-5 0 0,-4 9-11 0,3-10-4 16,4 0-1-16,-3 1 0 16,-4 2-32-16,4-2-6 0,3-7-2 0,-4 6 0 15,4-2-132-15,1-4-28 0</inkml:trace>
  <inkml:trace contextRef="#ctx0" brushRef="#br0" timeOffset="34441.53">10876 11883 2800 0,'-14'0'62'0,"3"6"13"0,1-3 2 0,-1 3 1 0,-6-3-62 0,3 4-16 0,6 8 0 0,1-2 0 15,-3 3-16-15,-1 2-5 0,4 1-2 0,0 9 0 16,4-2 23-16,-1 8 0 0,-6 1 0 0,2-4 0 16,1 10-30-16,0-7-2 0,-3-2 0 0,-4 2 0 15,3 0-2-15,0 4-1 0,4-3 0 0,0-7 0 16,-3 6-127-16,3 1-26 0,0-7-4 0,3-3-2 16,-6 3-22-16,3-3-5 15,7-6-1-15,3 0 0 0</inkml:trace>
  <inkml:trace contextRef="#ctx0" brushRef="#br0" timeOffset="35555.64">11197 11996 1659 0,'-17'-7'73'0,"17"7"16"0,0 0-71 0,0 0-18 0,-4 7 0 0,4-7 0 15,0 0 44-15,0 0 4 0,0 0 2 0,-7 3 0 16,7-3 12-16,0 0 2 0,0 0 1 0,0 0 0 15,-7 6 4-15,3-3 1 0,4 6 0 0,0-2 0 0,-3 2-47 16,3 10-10-16,0-3-1 0,0-4-1 0,3 4-11 0,-3 3 0 16,-3 6 0-16,3-6-11 15,3-1 11-15,1 1 0 0,-8 6 0 0,4-9 0 0,4 3-8 0,-4-4 0 16,0 4 0-16,0-6 0 16,-4 2-156-16,4-5-30 0,4 6-6 0</inkml:trace>
  <inkml:trace contextRef="#ctx0" brushRef="#br0" timeOffset="36047.87">9483 12933 2286 0,'-14'0'50'0,"-4"3"10"0,-3-3 3 0,7 0 1 0,-11 0-51 0,11 0-13 0,7 0 0 0,7 0 0 16,0 0 0-16,0 0 0 0,0 0-12 0,10-3 12 15,4-3 0-15,8 3 0 0,9-4 0 0,5-2 0 0,6 0 20 0,4-7 12 16,10 7 1-16,8-10 1 0,10 0-2 0,4 3 0 16,6-3 0-16,1-6 0 0,3 3-19 15,4-3-4-15,-1 0-1 16,1-3 0-16,3 3-8 0,-10 3 0 0,-4-3 0 0,4 6 0 15,0-6 0-15,-1 0 0 0,-3 6 0 0,-7 0 0 0,-6 0 0 16,-1 1 0-16,3 2 0 0,-6-3 0 0,-4 3 0 0,-4 4 10 16,4-4-10-16,-4 1 10 0,-6 5-22 15,-4-2-4-15,-8-4 0 0,1 6-1 16,-7 1-134-16,-7 3-26 0,-1-4-6 0,-9 7-738 16</inkml:trace>
  <inkml:trace contextRef="#ctx0" brushRef="#br0" timeOffset="36755.41">10442 13309 1407 0,'25'-9'31'0,"-25"9"6"0,-7 0 2 0,7 0 1 0,0 0-32 0,0 0-8 16,0 0 0-16,0 0 0 0,0 0 36 0,0 0 5 15,0 0 2-15,-4-6 0 0,-6-4 23 0,3 7 5 16,10-6 1-16,1 3 0 0,-4-4-16 0,-4 1-2 16,4 2-1-16,4-2 0 0,3 6-23 0,-4-7-5 15,-6 4-1-15,6-3 0 0,4-1-24 0,-3 1 0 16,-11 3 0-16,3-4 0 0,-3 10 12 0,0-3-4 0,0-3 0 0,-7 12 0 16,-11-6-8-16,4 3 0 0,4 7 0 0,-1-1 0 15,-7 7 0 1,1-1 0-16,6 4 0 0,-3 0 0 0,0 0 0 0,-1 0 0 15,1 6 0-15,4-6 0 0,-1 6 0 0,0 0 0 0,4-3 0 0,0 0 0 16,4-3 15-16,-1-1 1 0,0 1 0 0,4 0 0 16,0 0 0-16,4-4 1 0,-1 4 0 0,4-3 0 15,0-7-28-15,0 7-5 0,4-3-2 0,-1-4 0 16,1 0 10-16,3 1 8 0,0-4-12 0,0-6 12 16,4 0 0-16,-1 0 0 0,4 0 0 0,-3 0 0 15,3-6 22-15,0-4 2 0,0 7 0 0,0-6 0 16,0-1 0-16,0-5 1 0,-3 5 0 0,0 1 0 15,3-7 22-15,-4 7 4 0,4-10 1 0,-7 3 0 16,1 4-1-16,2-7 0 0,1-3 0 0,-1 3 0 16,-10 0-42-16,4-6-9 0,6-3 0 0,1 0 0 0,-7-7 0 0,3 7 12 15,0-6-3-15,3-4-1 0,8-3-8 0,-8 10 0 16,-6 0 0-16,3-4 0 0,4 7 0 0,-1 0 0 16,-10 3 0-16,4 6 0 0,-1 0 0 0,1 0 0 15,3 3 0-15,-7-2 0 0,-11 8 0 16,11 1 0-16,7-7-14 0,-3 7 5 15,-11-1-25-15,3 4-5 16,4 3-1-16,0-3 0 0,4 6-61 0,-4 0-13 0,-7-10-2 0,7 10-576 16,7 0-116-16</inkml:trace>
  <inkml:trace contextRef="#ctx0" brushRef="#br0" timeOffset="37232.39">10918 12990 230 0,'0'0'20'0,"0"0"-20"16,0 0 0-16,0 0 0 15,-7 6 420-15,7-6 79 0,0 0 16 0,0 0 3 0,0 3-394 0,0 6-78 16,0 7-16-16,0-7-3 0,4 7-27 0,-4-3 0 15,-7 2 0-15,0 4 0 0,3 6-8 0,-3 0 8 16,-3-3-10-16,-1 3 10 0,-3 0 0 0,3-3 0 16,-3 4 0-16,-3 2 0 0,-1-3 0 0,0-6 0 15,4 6 11-15,0-6-3 0,-7-1-8 0,3-2 12 16,8 3-4-16,-4-10 0 16,0 7-45-16,-1-7-9 0,5-6-2 0,3 10 0 15,3-10-61-15,-3 3-13 0,-3-6-2 0,3 0-1 16,7 0-111-16,0 0-23 0,-7-15-4 15,7 15-1-15</inkml:trace>
  <inkml:trace contextRef="#ctx0" brushRef="#br0" timeOffset="37415.06">10601 13156 1220 0,'0'0'54'0,"0"0"11"0,0 0-52 0,0 0-13 0,0 0 0 0,0 0 0 16,0 0 121-16,0 0 22 0,0 0 4 0,0 0 1 15,0 0-91-15,7 9-17 0,7-6-4 0,-7 13-1 16,0-7 5-16,-3 10 0 0,6 0 1 0,-3-3 0 15,0 3-23-15,4-1-5 0,-4-2-1 0,0 3 0 16,4 0 7-16,-4-4 1 0,0 4 0 0,0-3 0 16,4-4-20-16,-1-2 0 0,-3 5 0 0,4-5 0 0,-4-1-10 0,3 1-9 15,1-1-1-15,0-9-1 16,-8 6-172-16,8-3-35 0</inkml:trace>
  <inkml:trace contextRef="#ctx0" brushRef="#br0" timeOffset="37876.58">11105 13363 2383 0,'0'0'52'0,"0"0"12"0,0 0 1 0,4 0 2 0,-4-10-54 0,7 4-13 0,-3 3 0 0,6-3 0 16,1 2 0-16,-4-2 0 0,-4-3 0 0,8 6 0 16,-4-4 0-16,4 7 0 0,-11 0 0 0,0 0 0 15,7-6-16-15,-7 6-5 0,0 0-2 0,0 0 0 32,0 0-14-32,0 0-3 0,7 6-1 0,-7-6 0 0,0 10 21 0,0-1 4 0,3 1 0 0,-6-1 1 15,-1 7 6-15,-3-7 1 0,0 1 0 0,0 5 0 16,0-2 8-16,-4 2 0 0,-3 4 0 0,4 0 0 15,3-3 0-15,-4 3 0 0,-7-4 0 0,8-2 0 16,-1 2 0-16,4 1 0 16,0-3 0-16,-4-4 0 0,4 0 12 0,4 4 5 0,3-10 1 15,0 7 0-15,-7-1-6 0,7-9 0 0,0 0-1 0,7 6 0 16,-7-6-11-16,10 3 0 0,1 7 0 0,3-10 0 16,4 6 0-16,-1-6 0 0,-6 0 0 0,3 0 0 0,7-6-13 15,-3 6-2-15,-4-3 0 0,4-4 0 0,3 7 2 16,-3-9 0-16,6 9 0 0,-3-3 0 15,-3-3-15-15,3 2-4 0,4-2 0 0,-7 3 0 16,-4-3-108-16,0-1-23 0,3 4-4 0,1-3-1 0</inkml:trace>
  <inkml:trace contextRef="#ctx0" brushRef="#br0" timeOffset="39131.18">10590 14862 403 0,'11'0'17'0,"-11"0"5"0,0 0-22 0,-4-7 0 16,4-2 0-16,4 0 0 0,0-1 314 0,-4 1 58 15,-4-1 12-15,4 1 3 16,7 3-340-16,-10-4-68 0,-1 1-14 0,0-1-2 0,4 10 59 0,-7 0 12 0,-3-9 2 0,3 9 1 16,-4-9 12-16,4 9 3 0,7 0 0 0,-14 0 0 15,-4 0-9-15,4 0-2 0,0 3 0 0,4 3 0 16,-5 3-29-16,5-2-12 0,3-4 11 0,0 13-11 15,0-7 0-15,0 7 0 0,-7-4-8 0,-1 7 8 16,5-3-12-16,-1 2 4 0,-3 1 8 0,4 0-13 16,-1-3 13-16,4 3 0 0,3-1 0 0,-3-2 0 15,4 0 0-15,3-4 8 0,7-2 0 0,-4-1-8 16,-3 4 14-16,7-4-4 0,8-6-1 0,-1 3 0 0,0-2-9 16,0 2 0-16,4-6 0 0,3-6-11 15,0 6 11-15,4-4 0 0,-8-2 0 0,4-3 0 16,8 6 0-16,-5-10 16 0,-3 4-4 0,1 6-1 15,-1-7-3-15,0-6-8 0,0 7 12 0,-3-7-4 0,-8 7 12 16,1-4 1-16,3-2 1 0,0-4 0 0,-7 0 26 16,4 0 6-16,-1-3 1 0,-3 4 0 0,0-11-38 0,-3 4-7 15,0-3-2-15,3 3 0 0,-4-3 0 0,1 3-8 16,-11-7 12-16,7 1-4 0,0 9-8 0,-4-9 0 16,-7 9 0-16,1-3 0 0,-1-1-8 0,1 8-1 15,-4-7 0-15,0 12 0 0,-8-3 9 0,5-2-12 16,3 8 12-16,-4 1-12 15,-3-7-27-15,7 13-5 0,0-3-2 0,3-1 0 16,0 4-54-16,4 3-12 0,0-6-1 0,7 6-1 16,0 0-86-16,0 0-18 0,-17-3-3 0,17 3-1 0</inkml:trace>
  <inkml:trace contextRef="#ctx0" brushRef="#br0" timeOffset="39545.4">11081 14711 748 0,'0'0'33'0,"0"0"7"0,0 0-32 0,0 0-8 15,-7 0 0-15,0-9 0 0,7 9 346 0,0 0 67 16,-7 0 14-16,7 0 2 0,0 0-355 0,0 0-74 16,0 0-9-16,0 0-5 0,-7 6 14 0,7-6 0 15,7 3 0-15,0 7 10 0,-4-1-10 0,4-3 0 16,0 4 0-16,4-7 0 0,3 9 8 0,-3-2 0 15,-8-1 0-15,8 1 0 0,3-1-8 0,-7 0 0 16,0 7 0-16,-4-7 0 0,8 4-9 0,0-4-4 16,-4-2-1-16,0 2 0 15,-4 0-36-15,1-2-7 0,3-4-2 0,0 6 0 16,-7-9-131-16,0 0-26 0,7 0-6 0,0 0-1 0</inkml:trace>
  <inkml:trace contextRef="#ctx0" brushRef="#br0" timeOffset="39781.49">11388 14576 2242 0,'0'0'100'0,"0"0"20"0,0 0-96 0,-7 10-24 0,-4-1 0 0,0 0 0 16,8 1 20-16,-4 6 0 0,3-1 0 0,-6 4 0 15,3 0-36-15,0 0-7 0,0 6-1 0,0-3-1 16,-4 9 25-16,0-9 8 0,4 13 0 0,0-10 0 15,-3 3-8-15,-1 0-15 0,1 3 4 0,-1-9 1 16,4 3 10-16,0 1 0 0,-4-8 0 0,4 7 0 0,0-6 0 0,4-6-10 16,-8 2 1-16,4 1 0 15,3-3-148-15,1-7-30 0,3 3-5 0,0-2-2 0</inkml:trace>
  <inkml:trace contextRef="#ctx0" brushRef="#br0" timeOffset="40229.32">11508 14808 1785 0,'0'0'159'0,"0"0"-127"0,0 0-32 0,10-6 0 16,8 3 134-16,-1-3 21 0,-2 6 4 0,-1 0 1 15,3-3-134-15,-3 3-26 0,-3-7 0 0,0 7-12 16,3 0-3-16,-4 7-1 0,1-7 0 0,-1 0 0 16,-2 3-24-16,-1-3-4 0,3 6-2 0,-3-3 0 15,-7-3 30-15,7 6 5 0,4 1 2 0,-11-7 0 16,3 3 9-16,-3-3 8 0,4 9-8 0,-4 1 11 0,3-1 24 0,-6 0 5 15,-1 7 0-15,1-7 1 0,-4 1-25 0,0 6-4 16,-4-7-2-16,-3 7 0 0,3-4-10 0,-3 4 0 16,4-4 0-16,-4 4 0 0,-7 0 0 0,6-4 0 15,1 4-9-15,0 0 9 0,-3-4 0 16,2-2 0-16,5 5 0 0,3-5 0 0,7-1 0 16,0 0 0-16,-4-2 0 0,8 2 9 0,6-6-9 0,-3 7 12 15,-7-10-12-15,4 6 12 0,7 3-12 16,-1 1 0-16,1-1 0 0,-4-3 0 15,3-2-94-15,4 2-14 0,4-3-4 0,-4 3-502 16,0-3-101-16</inkml:trace>
  <inkml:trace contextRef="#ctx0" brushRef="#br0" timeOffset="40995.11">13868 14551 806 0,'0'0'36'0,"0"0"7"0,-4 0-35 0,4 0-8 16,-3-3 0-16,3-3 0 0,-4 3 187 0,1-4 35 15,3 7 7-15,-4-9 2 0,4 9-185 0,0-9-37 16,0 2-9-16,0 7 0 0,0 0 44 0,-3-9 6 16,3 6 2-16,-4-4 0 0,4-2-18 0,0 0-3 15,0 2-1-15,-7-5 33 0,0 6-29 0,0 2 0 16,-4-2 0-16,4 6-23 0,0-3-11 0,-3-3 10 0,-5 6-10 16,1 0 12-16,-3-3-4 15,-1 3-8-15,4 3 12 0,0-3-1 0,-4 6-1 16,1-3 0-16,-1 7 0 0,-3-4-10 0,0 3 10 0,-1 1-10 0,1 5 10 15,4-2-10-15,-1 3 12 0,4-7-12 0,0 10 12 16,0-4 7-16,0-5 1 0,3 9 1 0,4-4 0 16,0-2-21-16,0 3 0 0,3-1 0 0,1-2 8 15,3-4-8-15,0 7 0 0,3-7 0 0,1 1 0 16,-1-1-21-16,8 1 1 0,-1-10 0 0,1 6 0 16,3-3 7-16,0-3 1 0,0 0 1 0,1 0 0 15,2 0 11-15,-3 0 0 0,7-3 0 0,-3-3-8 16,0 6 8-16,-1-10 9 0,1 7-1 0,-4-3-8 15,0-4 28-15,4 1-2 0,-1-1 0 0,5 1 0 16,-8-7 7-16,-4 7 2 0,4-7 0 0,-3 7 0 16,0-10-19-16,-1 7-3 0,1-10-1 0,-4 9 0 15,-4-12-12-15,4 6 0 0,-3-6 0 0,3 0 0 0,-3-3-9 16,-4 0-2-16,3-1 0 0,-3-5 0 0,0 6 11 0,-3-4 0 16,3 4 0-16,-4 0 0 0,0 3 0 0,1 0 12 15,-1 6-2-15,-3 0-1 0,4 0-27 0,-8 10-6 16,4-7 0-16,0 7-1 15,0-1-99-15,0 1-20 0,0 9-4 0,0-10-1 0</inkml:trace>
  <inkml:trace contextRef="#ctx0" brushRef="#br0" timeOffset="41404.71">13984 14319 864 0,'0'0'76'0,"0"0"-60"0,0 0-16 0,0 0 0 0,0 0 375 15,0 0 72-15,0 0 14 0,4 10 3 16,-1-4-369-16,4 3-75 0,-3 1-20 0,3-4 8 16,0-3-24-16,0 6-4 0,4 1 0 0,-4-1-1 0,3-2 21 0,4 2-9 15,0 0 9-15,0 1 0 0,1-4-9 0,-5 7 9 16,4-7 0-16,0 3-9 0,-3 7 9 0,0-4 16 15,-1-2-4-15,1-1-1 0,3-2-11 0,0 8 0 16,-3-5 0-16,-1-7 0 16,1 6-31-16,-4-3 2 0,3-2 0 0,-3 2 0 15,0-3-84-15,-7-3-17 0,0 0-3 0,8 6-490 16,2-12-97-16</inkml:trace>
  <inkml:trace contextRef="#ctx0" brushRef="#br0" timeOffset="41767.51">14432 14219 1324 0,'0'0'118'15,"0"0"-94"-15,0 0-24 0,0 0 0 0,0 0 211 16,0 3 37-16,0 13 8 0,-3-7 2 16,-1 0-222-16,1 7-45 0,-1-3-9 0,-3 12-2 0,0-6 20 0,-4 6 0 15,1 3 0-15,-4-3 0 0,-4 9 0 0,0-5 0 16,-3 8 8-16,0 4-8 0,-4-3 8 0,8 6-8 16,-4-7 0-16,3 4 9 0,4-10-1 0,0 1 0 15,3-4 0-15,1 0 0 0,-1 0 4 0,0-3 1 16,8-6 0-16,-4 0 0 0,3-3-21 0,1-1-5 15,-1-2-1-15,4-4 0 16,0-2-44-16,0-7-9 0,0 0-1 0,0 0-1 16,0 0-125-16,0 0-25 0,14-16-5 0,-14 16 0 0</inkml:trace>
  <inkml:trace contextRef="#ctx0" brushRef="#br0" timeOffset="42304.13">14534 14567 403 0,'0'0'17'0,"0"0"5"0,0 0-22 0,0 0 0 0,0 0 0 0,0 0 0 16,0 0 329-16,0 0 62 0,8-6 12 0,-8-4 2 15,3 7-313-15,1-3-64 0,-1-4-12 0,1 1-2 16,3 0 13-16,-4 2 2 0,8-2 1 0,-4 6 0 16,0-4-16-16,0-2-3 0,4 6-1 0,-1-3 0 0,4-4 0 0,-7 10 0 15,0-6 0-15,4 3 0 0,0 3 10 0,-4-6 1 16,0 6 1-16,3 0 0 0,-3 0-11 15,0 0-3-15,-7 0 0 0,0 0 0 0,7 0 7 0,-7 0 1 16,4 6 0-16,-4-6 0 0,0 9-26 0,-7 1-5 16,3 5-1-16,-3-2 0 0,0-4 16 0,-3 7 0 15,-1 0 0-15,0-4 0 0,1 4 0 0,-4 0 0 16,3 2 0-16,1-5 0 0,3 3 11 16,-1-7-11-16,1 7 10 0,4-4-10 0,-1-2 27 0,1-1-1 15,3 4 0-15,0-4 0 0,-4 0-4 0,4 1-1 0,0-1 0 0,0 1 0 16,0-7 10-16,0 3 1 0,4 3 1 0,3 1 0 15,-4-4-7-15,4-3-2 0,4 4 0 0,0-4 0 16,-1-3 5-16,4 6 1 0,4-6 0 0,3 0 0 31,0 0-46-31,0 0-10 0,-3 0-2 0,3 0 0 16,4-6-48-16,-4 6-9 0,-3 0-3 0,-1 0 0 16,1-3-123-16,3-4-25 0,7-5-4 0,-6 2-2 0</inkml:trace>
  <inkml:trace contextRef="#ctx0" brushRef="#br0" timeOffset="43531.13">10887 17226 2113 0,'-14'-6'93'0,"14"6"20"0,7-3-90 0,-7 3-23 0,-7-7 0 0,3-2 0 16,8 6 32-16,-4-3 1 0,-4-4 1 0,1 4 0 16,-8-4-55-16,7 7-11 0,4-6-3 0,-7 3 0 15,-3-4-30-15,3 7-7 0,7 3 0 0,-7-6-1 16,-4 0 10 0,4 2 3-16,0 4 0 0,7 0 0 0,-11 0 78 0,1 10 16 0,-4-4 3 0,0-3 1 15,3 7 24-15,-3-4 5 0,0 6 1 0,-4-2 0 0,4 2-24 16,0 1-4-16,0-4 0 0,0 10-1 0,-7-3-30 15,6 0-9-15,8-4 0 0,-7 7 0 0,-3 3 0 16,6-3 0-16,4-1-10 0,3 1 10 0,1 0-9 0,-1-3 9 16,4-1 0-16,0-2 0 0,7 3 0 15,1-4 0-15,-5-2 0 0,8 2 0 0,3-2-11 0,-4-7 11 16,1 3-10-16,0-3 10 16,3 3-16-16,3-6 2 0,-3 0 1 0,0-6 0 0,1 6-1 0,2-3 0 15,4-3 0-15,-3-4 0 0,-4 7 14 0,4-9 0 0,3 2 0 16,0 1 0-16,-3 6 14 0,-4-7-1 0,0-5 0 15,4 5 0-15,-1 1 31 0,-3-1 7 0,-3 1 1 16,0-7 0-16,6 7-24 0,-3-7-4 0,-14 4 0 16,4-4-1-16,3-3-7 0,0 3-2 0,0-2 0 15,-3-1 0-15,-4 0-14 0,3-6 9 0,8 0-9 0,-4 6 8 16,-14-9-8-16,7 0 0 0,7-1 0 0,-4-2 0 16,-3 3-8-16,-3 0 8 0,-8-1-10 0,11-2 10 15,0 3 0-15,-7 3 10 0,-7-4 0 16,0 11 0-16,7-7 12 0,-7 6 2 0,-4 3 1 0,-3 4 0 15,3-4-25-15,1 6 0 0,2-5 8 0,-2 5-8 16,-1 7-19 0,1-3-5-16,6-3-2 0,0 5 0 0,1-2-29 15,-1 6-5-15,4 0-2 0,0 0 0 0,0 0-167 0,4 6-34 0</inkml:trace>
  <inkml:trace contextRef="#ctx0" brushRef="#br0" timeOffset="43901.25">11240 17110 2350 0,'10'0'104'0,"-10"0"22"0,0 0-101 0,0 0-25 0,0 0 0 0,0 0 0 16,0 0 46-16,0 0 4 0,0 0 1 0,0 0 0 16,7 3-51-16,-3-3 0 0,-4 0 0 0,3 6 0 15,4 4 0-15,0-1 0 0,-3 1 0 0,-1-1 0 16,1 0-16-16,3 1 4 0,4 6 0 0,-4-7 0 15,-4 7-12-15,4-4-3 0,4 4 0 0,-1-7 0 16,-3 7-25-16,0-4-6 0,4-2-1 0,3 6 0 16,-3-7-96-16,-4 0-19 0,0-2-4 0,3-4-605 15</inkml:trace>
  <inkml:trace contextRef="#ctx0" brushRef="#br0" timeOffset="44163.21">11726 17003 403 0,'-14'10'36'0,"11"-1"-36"0,-4 1 0 0,0-1 0 0,-8 7 470 0,5-1 87 16,-1 4 18-16,1-6 3 0,3 12-456 0,-4-6-91 15,-7-1-19-15,8 8-3 0,-1-1-9 0,-3 3 0 16,-7 0 0-16,3 7 0 0,8-7 0 0,3 6 0 0,-7-6 0 0,-4 7 0 15,4-7 0-15,-4 26-25 16,11-29 15-16,-10 3-9 0,2-12-1 16,15 9-1-16,-7-13 0 15,0 4-55-15,4-1-10 0,3-2-2 0,0-7-1 16,3-3-137-16,-3-3-27 0</inkml:trace>
  <inkml:trace contextRef="#ctx0" brushRef="#br0" timeOffset="44764.27">11822 17182 1900 0,'0'0'169'0,"0"0"-135"16,0 0-34-16,0 0 0 0,0 0 152 16,7-6 24-16,7 3 5 0,-4 3 1 0,4-7-160 0,4 7-32 15,-4 0-6-15,4-3-2 0,-1 3 18 0,1-6-10 16,0 6 10-16,3 0-8 0,-3 6 8 0,-1-3-12 16,-3-3 12-16,-3 7-12 0,3-4 12 0,-3 3-10 15,-4 4 10-15,0-4-10 0,-4 3 10 0,1-6 0 16,-4-3 10-16,0 10-10 0,-4 5 17 0,1-5-2 15,-1-1-1-15,-3 7 0 0,4-4-2 0,-4-5-1 16,-1 2 0-16,1 7 0 0,0-7-11 0,0 1 0 16,0-1 0-16,4 0 0 0,3-9 0 0,0 4-14 15,0-4 3-15,0 0 1 16,0 0-39-16,0 0-8 0,0 0-2 0,0 0 0 16,0 0 3-16,0 0 1 0,7 6 0 0,0 0 0 0,-7-6 27 0,0 0 6 0,0 0 1 0,10 0 0 15,1 0 21-15,-4 0 0 0,4-6 0 0,-4 6 0 16,-7 0 0-16,0 0 10 0,7 0-1 0,3 0 0 15,-10 0-9-15,11 0 8 0,-4 9-8 0,4-9 8 16,-11 0 7-16,10 10 1 0,-3-4 0 0,0 3 0 16,0-6 16-16,-7-3 3 0,4 10 1 0,-1 2 0 15,1-2 21-15,-4-1 5 0,-4-6 1 0,4 7 0 16,-3-1-26-16,-4 7-5 0,0-7 0 0,-4 1-1 16,1-1 12-16,3 1 2 0,-4-1 1 0,0-3 0 0,1 4-34 0,-1-1-12 15,1 7 9-15,-1-13-9 16,-3 6 0-16,3 1 0 0,-3 2 0 0,0-2 0 15,0-1-44-15,0 0 0 0,0-5-1 0,3 2 0 16,-3 3-79-16,3-9-15 0,1 6-3 0,10-6-1 16,0 0-77-16,0 0-16 0,-14-12-4 0,14 12 0 0</inkml:trace>
  <inkml:trace contextRef="#ctx0" brushRef="#br0" timeOffset="45580.52">14429 16872 1681 0,'0'0'74'0,"0"0"16"0,0 0-72 0,0 0-18 0,0 0 0 0,0 0 0 0,0 0 80 0,0 0 13 16,0 0 3-16,0 0 0 0,0 0-44 0,0 0-9 15,0 0-2-15,0 0 0 0,7 0-5 0,-7 0 0 16,0 0-1-16,7-3 0 0,-7 3-25 0,0 0-10 15,0 0 8-15,7-7-8 0,-4-2 10 0,-3-1-10 16,-3 1 12-16,3 3-12 0,-4-4 0 0,-3 10 0 16,0-9 0-16,0 9 0 0,-7-3 0 0,0-3-11 15,-7 6 0-15,0 6 0 0,-4-3 11 0,0 6 0 16,-3-2 0-16,0 2 0 0,-1 0 8 0,5 1 6 16,-4 6 2-16,3-4 0 0,0 4-8 0,4-1-8 0,3-2 11 15,4 3-11-15,0 2 0 0,4-2 0 16,-1-3 0-16,0 2 0 0,4 4 0 0,4-3 0 0,-1-4 0 15,1 4 0-15,3 0 0 0,0-4 0 0,0-2 0 16,7-1-9-16,-4 1-5 0,8 2-1 0,0-9 0 0,3 7 0 16,0-4 2-16,0-3 0 0,3-3 0 0,5-3 0 15,-1 3 13-15,4-6 0 0,-1 2 0 0,4-2 0 16,1-3 0-16,-1-1 10 0,0 1 0 0,0-7 0 16,-3 7 11-16,-4-10 3 0,0 3 0 0,1-2 0 15,-5-1 12-15,1 0 4 0,-4-6 0 0,-4 0 0 16,1 3-29-16,-4-3-11 0,0-3 8 0,-3 2-8 15,-4-2 0-15,0 3 0 0,-4-3 0 0,1 3 0 16,-1-3 0-16,1 3 0 0,-1-1 0 0,-3 4 0 16,0-3 0-16,0 0 0 0,-4 7 0 0,4-11 0 15,-3 14 21-15,-1-4-1 0,-3 0 0 0,7 3 0 0,-4-3 10 16,4 10 2-16,-3-7 0 0,3 7 0 16,0 0-68-16,0-1-14 15,3 7-2-15,0-3-1 0,4 6-120 0,0 0-24 0,0 0-5 0,0 0-1 16</inkml:trace>
  <inkml:trace contextRef="#ctx0" brushRef="#br0" timeOffset="45998.31">14767 16699 2937 0,'0'0'64'0,"0"0"14"0,0 0 2 0,0 0 4 0,0 0-68 0,0 0-16 0,0 0 0 0,0 0 0 0,0 0 0 0,0 0 0 15,0 0 0-15,4 10 0 16,-1-7-24-16,4 12-11 0,0-5-2 0,1 6-1 0,-1-4 24 0,0 4 5 16,0 9 1-16,3-6 0 0,-3-1-7 0,0 1-1 15,4 6 0-15,0-6 0 16,-4 0-32-16,3-3-6 0,-3 2-2 0,4-2 0 15,-1-3-14-15,-3-4-3 0,1 1-1 0,-1 2 0 16,0-3-10-16,0-5-1 0,-7-4-1 0,7 0-529 16,0 6-105-16</inkml:trace>
  <inkml:trace contextRef="#ctx0" brushRef="#br0" timeOffset="46270.14">15085 16649 3009 0,'-7'0'66'0,"-4"6"14"0,-3-6 2 0,3 10 3 0,1-1-68 0,-1 1-17 0,-3 5 0 0,7-2 0 16,-3 2-42 0,2 11-12-16,-2-5-2 0,-1 5-1 0,1 2 36 0,-1 6 7 0,1-9 2 0,-5 13 0 15,5-4-80 1,-4 1-15-16,-4 3-3 0,0-4-1 0,1 4 24 0,-4-4 5 0,0 1 1 15,3-1 0-15,-3-6-6 0,7 7-1 0,-1-13 0 16,1 3 0-16,4-9 76 0,3-4 12 0,0 4 9 0,0-7-1 16,7-9-80-16,0 0-16 0</inkml:trace>
  <inkml:trace contextRef="#ctx0" brushRef="#br0" timeOffset="46942.84">15138 16925 2192 0,'0'0'97'0,"0"0"20"0,0 0-93 0,0 0-24 0,0 0 0 0,0 0 0 15,0 0 56-15,7 0 6 0,3 0 2 0,1-3 0 16,3 3-22-16,0 0-4 0,0-6-1 0,0 6 0 0,4 0-14 0,0 0-3 15,-11 0-1-15,7 0 0 0,-4 0-19 0,1 0-11 16,0 6 2-16,-1-3 0 0,-3-3 9 0,-3 9 0 16,-4-9 0-16,3 7 8 0,1 2-8 0,-4 0 0 15,0-9 0-15,-4 10 0 0,1 6 0 0,-1-13 0 16,-3 6 0-16,4 7 0 16,-1-7 0-16,1 1 0 0,-4-4 0 0,3 3 0 0,-3-6 0 0,3 4 0 15,-3-4 0-15,0 3 0 0,0-6-12 0,7 0 0 16,0 0 0-16,0 0 0 0,-7 6 1 0,7-6 0 15,0 0 0-15,0 0 0 16,-3-6-25-16,3 6-4 0,0 0-2 0,0 0 0 0,3-9 20 0,1 2 4 16,-4 7 1-16,7-3 0 0,3-3 5 0,-10 6 2 15,0 0 0-15,0 0 0 0,11 0 10 0,-4 0 0 0,4-3 10 0,-1 3-10 16,1 3 12-16,-1-3-3 0,4 0-1 0,-3 0 0 16,3 6-8-16,-3-3 0 15,3-3 0-15,0 7 8 0,0-4 0 0,-3 3 0 16,3 4 0-16,-4-4 0 0,-3 6 24 0,-3-2 5 0,3-1 1 15,-4 7 0-15,-3-7-24 0,0 10-5 0,0-10-1 0,-3 7 0 16,-1 3 7-16,-3-3 1 0,4-4 0 16,-8 4 0-16,1 0-7 0,-1-4-1 0,1 4 0 0,-1-1 0 15,-3-2-8-15,0-4 0 0,0 10 0 0,-4-13 0 16,4 4-15-16,3-1 5 0,1 1 1 0,-1-4 0 16,-3-3-147-1,-4-3-30-15,-3 0-6 0</inkml:trace>
  <inkml:trace contextRef="#ctx0" brushRef="#br0" timeOffset="47703.31">10301 15326 1555 0,'-10'0'138'0,"-1"0"-110"16,4 0-28-16,-7 0 0 0,0 0 107 0,0 0 16 15,-1 0 3-15,5 3 1 16,-4-3-152-16,0 6-31 0,0-6-5 0,3 0-2 0,-3 6 53 0,3-6 10 16,1-6 0-16,-1 6 0 0,1 0 17 0,2 0-1 15,8 0-1-15,0 0 0 0,0 0 35 0,0 0 7 16,0 0 2-16,0 0 0 0,11 0-4 0,7 6-1 16,-4-2 0-16,7-4 0 0,0 0-22 0,7 0-4 15,8-4 0-15,2 4-1 0,-2-6 7 0,10 6 2 0,10-6 0 16,4 3 0-16,3 3-24 0,-3-7-12 0,-3 4 12 0,10-3-12 15,14-3 0-15,-7-1 0 0,-3 1 0 0,-1-7 0 16,4 7 12-16,4-4-4 0,0-2 0 0,-4 5-8 16,3-6 11-16,1 7-11 0,-4 0 10 0,0-1-10 15,-3 1 11-15,-8-1-11 0,1 1 12 0,-8 3-12 16,-3 3 0-16,0-4 0 0,-7 7 0 0,0-3 0 31,-11-3-108-31,0 6-20 0,-7 0-3 0,1-3-548 0,-8-4-109 0</inkml:trace>
  <inkml:trace contextRef="#ctx0" brushRef="#br0" timeOffset="48480.2">10735 15940 403 0,'0'0'36'0,"0"0"-36"0,0 0 0 0,0 0 0 16,0 0 281-16,11 0 50 0,3-6 9 0,-4 6 3 15,-3-3-263-15,0-3-52 0,4 6-10 0,-4-3-2 16,4 3-8-16,-11 0-8 0,0 0 11 0,7-7-11 16,3 7 24-16,1-9-1 0,-11 9-1 0,0-6 0 15,3 2 0-15,4-2 0 0,-3 3 0 0,0-6 0 16,-8 2-2-16,4-2-1 0,7 0 0 0,-3 2 0 15,-8-2-11-15,4-1-8 0,0 1 12 0,0 0-12 16,0-1 12-16,-3-5-12 0,-1 5 12 0,0 1-12 16,1-1 0-16,-4 7 0 0,-4-3 0 0,1 3 0 15,3-3 23-15,-4 6-3 0,-3 0 0 0,-4 6 0 16,4-3-20-16,0-3 0 0,0 9 0 0,0-2 0 0,-4-4 0 0,4 6-15 16,4 1 3-16,-1-4 0 0,-7 3 12 0,4 7 0 15,4-4 0-15,3-2 0 0,-4 6 0 0,-3 2 0 16,0 1 0-16,7 6 10 0,3 0-10 15,-3-3-17-15,-7 3 4 0,7 4 1 0,7-4 12 16,-4 3 16-16,-3-3-3 0,0 3-1 0,7-3-22 16,4-6-5-16,3 6-1 0,-4-6 0 0,1 0 16 0,3-10 0 15,11 7 0-15,-4-7 0 0,-4-2 0 0,4-4 0 16,4-3 0-16,0 0 0 0,-1 0 47 0,1-10 2 16,-4 4 1-16,0-3 0 0,11-1-1 0,-11-2 0 0,0-4 0 15,0-3 0-15,4 10-33 0,-4-10-6 0,-3-6-2 0,-1 9 0 16,-6-6-8-16,3-3 0 0,-4 0 0 15,1-3 8-15,-8 3-8 0,4-10 0 0,4 7 0 0,-4-6 0 16,-4 2 0-16,4-2 0 0,4-1 9 16,-1 1-9-16,1-1 0 0,-1 7 9 0,-3 0-9 15,0 0 0-15,7 2 9 0,-3 1-9 0,-4-3 0 0,-4 9 9 16,8-6-9-16,-4 13 0 0,-4-4 0 0,-3 0 8 16,0 7-17-16,0 0-4 0,4-7-1 0,-4 13 0 31,-4-4-42-31,8 4-8 0,3 3-1 0,0 0-1 15,-11 0-122-15,7 0-25 0,4 0-5 0,0 0-507 0</inkml:trace>
  <inkml:trace contextRef="#ctx0" brushRef="#br0" timeOffset="48880.21">11532 15658 2145 0,'-21'0'95'0,"21"0"20"0,0 0-92 0,0 0-23 0,-14 10 0 0,0-4 0 15,3 3 29-15,1 1 2 0,-1-1 0 0,-3 7 0 32,-4-7-48-32,4 10-10 0,7 0-1 0,-7 0-1 0,-3 6 21 0,-1 0 8 0,7 0 0 0,1 3-9 15,-4-6 9-15,-1 3 0 0,-2 0 0 0,3 3 0 16,0-3 0-16,0-6 0 0,-4 0 0 0,7 0 0 15,4-3 0-15,-3 2 0 0,-4-8 0 0,3-1 0 32,4 1-28-32,3-10-8 0,4 0 0 0,0 0-578 0,-7 6-115 0</inkml:trace>
  <inkml:trace contextRef="#ctx0" brushRef="#br0" timeOffset="49169.5">11148 15727 2530 0,'0'0'112'15,"0"0"24"-15,-7 0-109 0,0 10-27 0,7-10 0 0,3 6 0 0,-3 3 16 0,4 1-1 0,-1-1-1 0,8 4 0 16,-1-4-22-16,-3 7-5 0,1-1-1 0,2-2 0 15,4 3 14-15,4-1-11 0,-11 4 11 0,7-6-10 16,4 2-12-16,-1 4-2 0,-3-10-1 0,1 7 0 31,-8 0-33-31,7-4-6 0,7 7-2 0,-3-3 0 16,-8 0-81-16,8-4-16 0,6-2-3 0,-2 5-638 0</inkml:trace>
  <inkml:trace contextRef="#ctx0" brushRef="#br0" timeOffset="50526.35">11504 15994 115 0,'0'0'10'0,"0"0"-10"16,0 0 0-16,0 0 0 0,0 0 302 0,0 0 58 15,7 0 12-15,-7 0 3 0,4-7-232 0,3 4-47 16,0-3-8-16,3-3-3 0,4 2-34 0,-3 4-7 16,-4-3-2-16,0 3 0 0,11-7-23 0,-8 4-5 0,1 3-1 0,-4-3 0 15,4 3 2-15,-1-4 0 0,1-2 0 0,-1 9 0 16,-3-6-24-16,4 6-5 0,0-4-1 0,-1-2 0 16,1 6 15-16,-1 0 0 0,1 0 0 0,0 0-9 15,-4 0 9-15,3 6 0 0,-3-2 0 0,0 2 0 16,4-3 0-16,-8 10 9 0,1-1-1 0,-4-3-8 15,0 1 15-15,0 6-4 0,0 2-1 16,-4-8 0-16,1 9 1 0,-4-4 0 0,0 1 0 0,0-3 0 16,0 2-11-16,0 4 10 15,-4-3-10-15,0-4 10 0,4 4-10 0,-3 0 0 0,3-4 0 16,0-2 0-16,0-1 0 0,0 0 10 0,-1 7-10 16,5-7 10-16,3-2-2 0,-4 2 0 0,4-6 0 0,0 4 0 15,4 2 1-15,-4-9 0 0,3 3 0 0,-3-3 0 0,4 6-9 0,7 4 12 16,-1-4-12-16,1-3 12 0,3-3-12 0,0 0 0 15,0 0 0-15,4 0 0 0,-1 0-20 0,5-3 0 16,-1-3 0-16,0 6 0 16,4-10-41-16,3 4-8 15,0-3-2-15,4-1-509 0,-4 1-103 0</inkml:trace>
  <inkml:trace contextRef="#ctx0" brushRef="#br0" timeOffset="51165.74">13409 15047 2376 0,'0'0'52'0,"0"0"12"0,0 0 1 0,0 0 1 0,0 0-53 0,0 0-13 0,0 0 0 0,0 0 0 16,0 0-28-16,0 0-9 0,0 0-2 0,7 3 0 0,0 3 18 0,4-3 3 16,-1-3 1-16,4 6 0 0,4-2 17 0,3-4 8 0,8 6-8 0,-1-6 12 15,0 0 4-15,4 0 0 0,10 0 0 0,0-6 0 16,4 6 10-16,0 0 2 0,0-4 1 0,3 4 0 16,-3-6-1-16,7 3-1 0,-3-3 0 15,9-4 0-15,5 4-16 0,-4 3-3 16,3-3-8-16,1-4 12 0,-4 1-12 0,0-1 0 0,0 1 0 0,3 0 0 15,1 2-8-15,3-2 8 0,-7-4-12 0,-4 7 12 32,-3-3-32-32,0-1 1 0,-7 1 0 0,0 3 0 0,-4-4-35 15,-3 1-7-15,0 6-2 0,0-4 0 0,-11 7-141 16,-3-9-28-16,24 0-5 0,-21 9-2 0</inkml:trace>
  <inkml:trace contextRef="#ctx0" brushRef="#br0" timeOffset="51865.23">14171 15636 979 0,'0'0'87'0,"0"0"-70"0,0 0-17 0,-3-6 0 16,-4 6 258-16,-1 0 48 0,1-3 10 0,4-4 1 15,-4 7-245-15,3-6-48 0,-6 3-11 0,3 3-1 16,0 0-12-16,0 0 0 0,-1-6-12 0,1 6 12 16,0 0-24-16,-3 6 4 0,-1-6 0 0,-3 3 0 15,4 3 6-15,-1-6 2 0,-3 10 0 0,0-10 0 16,0 9 12-16,-1 1 8 0,-2-1 0 0,3 1-8 0,-4 5 25 0,4 4-1 15,-4-3-1-15,1 3 0 16,-1-1-6-16,0 7-1 0,4-6 0 0,0 9 0 16,4-9-16-16,-4 6 0 0,6-6-8 0,5 0 8 0,-1 3-12 0,1-10 12 15,3 4-13-15,3 0 5 16,4-4 8-16,1-5-8 0,2 2 8 0,1-6-8 0,3-3 8 0,3 6 0 16,1-12 0-16,3 6 8 0,-3-9 16 0,3-1 3 15,-3 1 1-15,3-7 0 0,-4 4-20 0,1-4-8 16,0-3 0-16,-1 4 8 0,1-4 4 0,-4 0 0 15,-3 0 0-15,3-6 0 0,-4 0 11 0,1 3 2 16,0-3 1-16,-1 0 0 0,-3 3-2 0,0-9-1 16,0 9 0-16,-3-4 0 0,3-2-11 0,-4-3-1 15,5 9-1-15,-5-6 0 0,-3-4-10 0,0 10 12 0,0-9-12 16,0 12 12-16,-3-9-12 0,-5 12 0 0,1-2 0 0,0-1 0 16,0 3-8-16,-3 7 8 0,-1-4-10 0,1 4 10 31,-1-4-53-31,0 10-5 0,-3-3-1 0,4 3 0 15,-1 3-163-15,1-7-33 0,-12 14-6 0,8-4-2 0</inkml:trace>
  <inkml:trace contextRef="#ctx0" brushRef="#br0" timeOffset="52221.14">14767 15489 2127 0,'-14'6'94'0,"14"-6"20"16,-3 3-91-16,-4 3-23 0,-4 1 0 0,0-4 0 0,1 6 33 0,-1-2 3 15,4-4 0-15,-3 6 0 0,-4 1-36 0,3 5 0 16,-3-5 0-16,0 5-12 0,-4-2 12 0,4 2 0 16,-4 4 0-16,1 0 0 0,-1 0 8 15,-3 6 2-15,0-6 0 0,0 3 0 0,3 0 1 0,-3-3 0 16,0-4 0-16,3 4 0 0,-3-3-11 0,7-7 0 0,0 7 0 16,3-7 0-1,-3-6-48-15,7 4-1 0,0-4-1 0,7-3 0 16,0 0-119-16,0 0-24 0,3-19-5 0,11-6-1 0</inkml:trace>
  <inkml:trace contextRef="#ctx0" brushRef="#br0" timeOffset="52413.91">14379 15548 2455 0,'0'0'108'0,"0"0"24"0,0 0-106 0,0 0-26 0,0 4 0 0,4 5 0 16,-1 3 62-16,4-2 7 0,-3-1 2 0,3 4 0 0,0-4-71 0,0 7-8 15,4-7-5-15,-1 7-1 16,1-3-2-16,-1 2 0 0,4 4 0 0,1-10 0 16,-5 7-49-16,4-6-11 0,4 5-1 0,0-2-1 15,-4-4-32-15,0 1-6 0,3-4-2 0,1 3 0 16,0-2-129-16,-4-4-25 0</inkml:trace>
  <inkml:trace contextRef="#ctx0" brushRef="#br0" timeOffset="52966.1">14972 15658 2746 0,'0'0'60'0,"0"0"13"0,0 0 3 0,0 0 1 0,0 0-61 0,0 0-16 0,0 0 0 0,0 0 0 31,0 0-48-31,0 0-13 0,0 0-3 0,3-3 0 16,8-3 29-16,-4 6 6 0,4-3 1 0,-1-4 0 0,1 7 11 0,3 0 2 0,0-9 1 0,0 9 0 16,-3-3 14-16,3-4 0 0,0 7 0 0,-3 0 0 15,-1 0 24-15,-3 0 8 0,4-6 2 0,-8 6 0 16,-3 0-21-16,0 0-4 0,0 0-1 0,0 0 0 16,0 0-8-16,0 13 8 0,-7-4-8 0,0 1 8 15,0-1-8-15,0-6 0 0,0 7 0 0,-4 5 0 16,1-5 0-16,-1-1 0 0,4-3 0 0,0-3 0 15,0 7 0-15,0-10 0 0,4 6 0 0,3-6 0 16,0 0 0-16,0 0 0 0,0 0 0 0,0 0-11 16,0 0 3-16,0 0 0 0,0 0 0 0,0 0 0 31,0 0-20-31,-4 10-3 0,4-10-1 0,0 0 0 0,0 0 32 0,0 6 0 0,-4-3 0 0,4-3 0 0,0 0 0 16,0 9 0-16,0-9 0 0,4 7 0 0,0-4 0 0,3 6 0 15,-4-3 0-15,8-2 0 0,-4 2 0 16,3 3 0-16,-3-2 0 0,4 2 0 0,3-6 0 0,-3 6 8 15,3 1 1-15,-4-4 0 0,1-3 11 0,0 10 3 16,-1-1 0-16,-3-2 0 0,0-1-12 0,0 1-3 16,-3 5 0-16,-4-5 0 0,3-1-8 0,-3 0 0 15,0 1 9-15,-3-1-9 0,-1-2 12 0,4 2-3 16,0-9 0-16,-3 9 0 0,-4 1-9 0,3-4 0 16,1-3 0-16,-4 7 0 15,3-4-37-15,-3-3-10 0,0 3-1 0,0-6-1 16,-4 10-82-16,4-10-16 0,-3 0-3 0,-1 6-758 0</inkml:trace>
  <inkml:trace contextRef="#ctx0" brushRef="#br0" timeOffset="53684.24">10291 17743 1382 0,'-18'10'61'0,"7"-1"13"0,4-9-59 0,0 10-15 0,7-10 0 0,0 0 0 16,0 0 239-16,0 0 45 0,7 0 8 0,7 0 3 16,4 0-255-16,3 0-50 0,7-3-10 0,11-4-3 0,7 1 46 0,0 3 9 15,-4-3 1-15,4-4 1 0,11 1-34 0,-1-1-16 16,-3 7 2-16,3-3 0 16,4-3 22-16,0 2 4 0,4 4 0 0,-4-3 1 0,-7 6-2 0,0-3-1 15,3 3 0-15,1-7 0 0,-1 7 4 0,11-3 1 16,4-3 0-16,3 6 0 0,-4-9 21 0,-3 9 4 15,-3-10 0-15,3 4 1 0,3 3-29 0,-3-7-12 16,0 4 8-16,-3-3-8 0,-4 6 8 0,0-4-8 16,-11-2 8-16,4 9-8 15,-4-9-22-15,1 9-10 0,-1-7-1 16,1 4-1-16,-4-3-42 0,-1 6-9 0,-2-3-2 0,-1-4 0 16,-7 7-128-16,-3 0-25 0,21-9-6 0,-21 9-1 0</inkml:trace>
  <inkml:trace contextRef="#ctx0" brushRef="#br0" timeOffset="54819.2">11137 18264 1324 0,'14'0'59'0,"-14"0"12"0,0 0-57 0,-7 0-14 0,7 0 0 0,-3-3 0 15,3 3 134-15,-4-6 24 0,-3-4 5 0,4 10 1 32,3 0-174-32,-7-9-34 0,-8 9-8 0,8-3 0 0,7 3 36 0,-10 0 7 15,-8 3 9-15,-3-3-13 0,7 9-5 0,0-3-1 0,0-2 0 0,-4 5 0 16,-10 0 5-16,7-2 1 0,7 2 0 0,-1 0 0 16,-6 7 31-16,7-6 6 0,0-7 2 0,7 6 0 15,-4 7 15-15,4-7 3 0,-3 1 1 0,6-1 0 16,8 7-36-16,-4-7-9 0,-4 0 0 0,4 7 0 15,4-6-8-15,-1-1-4 0,1 0-1 0,-1 7 0 16,4-7-9-16,0 1-2 0,8-7 0 0,-5 3 0 16,-6-3 9-16,6 4 2 0,11-7 0 0,-6 0 0 15,-8 0 13-15,3 0 0 0,8-7 0 0,-1 4 0 16,5-3 40-16,-1-7 2 0,-7 4 0 0,4-7 0 0,6 7 18 16,-10-7 3-16,0-3 1 0,1 4 0 0,-1-4-24 15,0 0-5-15,-4 0-1 0,-3-6 0 0,4 6-6 0,0-6-2 16,-1 7 0-16,-3-11 0 0,-3 11-11 0,3-11-3 15,0-2 0-15,0 3 0 0,-4-7-12 0,5 7 0 16,-5-10 0-16,1 4 0 0,3-1 0 16,-11 10 0-16,1-3 0 0,-1 3 0 0,4 3 0 0,-7 3 9 15,-7-3-9-15,0 13 8 0,0-10-8 16,-4 10 0-16,-7-1 0 0,1 10 0 16,-8 0-100-16,7-6-23 0,4 12-4 0,-4-6-1 15,-6 10-64-15,2-10-14 0</inkml:trace>
  <inkml:trace contextRef="#ctx0" brushRef="#br0" timeOffset="55846.16">11776 18092 288 0,'0'0'12'0,"0"0"4"0,0 0-16 0,0 0 0 0,0 0 0 0,0 0 0 15,0 0 210-15,0 0 39 0,0 0 8 16,0 0 2-16,3-7-166 0,-3 7-33 0,0 0-6 0,0-3-2 16,0-3 24-16,0-4 4 0,4 7 0 0,-4 3 1 15,0 0-1-15,0 0 0 0,0 0 0 0,0 0 0 16,0 0 8-16,0 0 2 0,0 0 0 0,0 0 0 15,0 0-32-15,-11 10-6 0,1-1-2 0,-1 4 0 16,4-4-41-16,-7 7-9 0,0-1 0 0,-7-2 0 16,3 3 0-16,0 2 0 0,-6 1 0 0,-1-3-10 15,0 3 10-15,1 0 16 0,2-4-4 0,-2 4-1 16,-1-3-11-16,0 3 0 0,11-10 0 0,0 7 0 16,-4-4 0-16,8 4 0 0,-4-7 0 0,7 1 0 15,3-1-36-15,1 0 0 0,-8 1 0 16,11-10 0-16,0 0-120 0,0 0-24 0,0 0-5 0,0 0-407 15,0 0-82-15</inkml:trace>
  <inkml:trace contextRef="#ctx0" brushRef="#br0" timeOffset="56135.68">11345 18085 1857 0,'14'-3'82'0,"-14"3"18"0,0 0-80 0,0 0-20 16,0 0 0-16,0 0 0 0,11 0 56 0,-11 0 7 0,0 0 1 0,0 0 1 16,14 3-19-16,-7 7-4 0,-3-4-1 0,3 3 0 15,0 1-8-15,3 5-1 0,5-2-1 0,-5-4 0 16,-3 7-19-16,4 3-4 0,10-3-8 0,0-4 12 16,-3 4-12-16,-1 3 0 0,5-4 0 15,-1-2 0-15,-4 2 0 0,5 1 0 0,-1-3-12 0,3-4 12 16,-6 7-16-16,3-1 3 0,0-5 1 15,-7-1 0 1,1 1-14-16,2-1-2 0,-3-3-1 0,0-3 0 0,1 7-107 16,-1-10-20-16,0 6-5 0,0-3-658 0</inkml:trace>
  <inkml:trace contextRef="#ctx0" brushRef="#br0" timeOffset="57088.73">12030 18305 921 0,'0'0'82'0,"0"0"-66"0,0 0-16 0,0 0 0 16,0 0 210-16,7-7 38 0,0-2 8 0,3 0 2 15,-3 2-193-15,4-2-38 0,0 6-8 16,-1-7-2-16,1 4 42 0,3-3 8 0,0-1 1 0,0 4 1 16,-3-3-21-16,3 6-5 0,0-4-1 0,-3 7 0 15,-1-9-20-15,1 9-4 0,-1 0-1 0,-3 0 0 16,4 0-5-16,-11 0 0 0,11 6-1 0,-4-3 0 16,0 7-38-16,0-4-7 0,-4 3-2 0,1 1 0 15,-1 5-4-15,-3-2 0 0,-3-4-1 0,-1 7 0 16,1 0 21-16,-4-4 5 0,-4 4 1 0,4 0 0 15,-4 2 14-15,1-5 0 0,-1 3 0 0,-3 2 0 0,0 1 0 16,0-3 0-16,0 3 0 0,0-4 0 16,0-2 0-16,3 3 0 0,0-1 0 0,4-2 10 0,0 3-10 15,4-7 0-15,-1 7 0 0,4-7 0 0,0 1 8 0,4-7 0 16,3 6 0-16,0-3 0 0,3-6 0 0,5 3-8 16,-1 4 12-16,3-7-4 0,1 0-8 0,3 0 0 15,0 0 0-15,0-7 8 16,4-2-104-16,-4 6-20 0,4-3-5 0</inkml:trace>
  <inkml:trace contextRef="#ctx0" brushRef="#br0" timeOffset="57615.25">13780 17549 2368 0,'0'0'52'0,"0"0"12"0,-4 0 1 0,4 0 1 0,0 0-53 0,0 0-13 15,11-9 0-15,3 5 0 0,3-2-12 0,1 6-4 16,3-6-2-16,7 3 0 0,1-3 26 0,6 6 4 16,4-10 2-16,7 7 0 0,6-6-14 0,8 2 0 15,11 4 8-15,0-3-8 0,3-4 29 0,0 4 3 0,10-3 1 16,5-1 0-16,-1 1-25 0,0 0-8 16,-7-1 0-16,4 1 0 0,-4 2 11 0,0 4-2 0,-3-3 0 0,-4-3 0 15,0-1-9-15,-7 10 8 16,-7 0-8-16,0 0 8 0,-4 0-20 0,-3 0-5 0,0 7-1 0,-4-4 0 31,-6 3-83-31,-1-3-17 0,-3 3-3 0,-4-3-853 0</inkml:trace>
  <inkml:trace contextRef="#ctx0" brushRef="#br0" timeOffset="58276.95">14478 18082 1652 0,'0'0'73'0,"0"0"15"0,7 0-70 0,0-6-18 0,4 3 0 0,-1-4 0 0,1 4 10 0,3-9-2 16,-3 2 0-16,3 1 0 0,0 0 26 0,-4-4 5 0,1-3 1 0,3 1 0 16,-7 2 12-16,4 4 4 0,-4-7 0 0,0 7 0 15,-7-1-20-15,3 1-3 0,-3-1-1 0,0 1 0 16,-3 0 13-16,-4 2 3 0,3 1 0 0,-6 3 0 15,-4 3-19-15,-4 0-3 0,4 0-1 0,-7 3 0 16,-1 3-25-16,1 4 0 0,-7-4 0 16,0 3 0-16,0 4 0 0,-4 3-12 0,-3 2 4 0,-1-2 8 15,5-3 0-15,-1 9 0 0,0-4 0 0,4 4 0 16,0 0 28-16,3 0 0 0,4-3 0 0,0 3 0 16,6 0-48-1,1-6-8-15,4 2-3 0,3 1 0 0,0-3 16 0,3-7 3 0,4 7 1 0,4-7 0 16,-1 1 11-16,4-7-12 0,0 6 12 0,4-9-12 15,3 7 12-15,0-7 0 0,7 0 0 0,-3-7 0 16,0 4 11-16,6-3-3 0,1-3 0 0,0-1 0 0,3-2 2 16,0-1 0-16,-3 4 0 0,-1-4 0 0,1-3 14 0,-4-2 4 15,1 2 0-15,-1-3 0 16,-4 0-28-16,1 4 0 0,-4-14 0 0,0 11 0 16,-3-7 15-16,3-4-3 0,-7 1 0 0,0-6 0 0,-3 8 5 15,-1-8 1-15,1 6 0 0,-4-7 0 16,0 7-18-16,-4 3 0 0,1 3 8 0,-1-3-8 0,0 0 0 15,1 3 0-15,-4-3 0 0,3 6 0 0,-3-6 0 0,4 9-16 16,-4-3 4-16,0 1 0 16,3 2-81-16,-3 7-16 0,0-1-3 0,-4 7-1 15,4 3-40-15,0-6-8 0,-3 6-2 0,-1 6-631 0</inkml:trace>
  <inkml:trace contextRef="#ctx0" brushRef="#br0" timeOffset="58624.32">15113 17894 2152 0,'0'0'96'0,"0"0"19"0,0 0-92 0,0 0-23 0,0 0 0 0,0 0 0 0,-7 0 65 16,0 3 9-16,0-3 2 0,0 6 0 0,0 4-76 0,0-7-9 15,3 6-5-15,-6 1-1 16,3 5 15-16,-1 1 0 0,-6-3 0 0,4 2-9 16,-8 4 9-16,4-3 0 0,-4 3 0 0,-3-1 0 15,0 8 0-15,-4-8 0 0,4 1 0 0,0 0 0 16,0-3 0-16,0-1-12 0,0-2 2 0,3 3 0 15,4-7-42-15,3-6-8 0,4 10-1 0,0-10-1 16,7-3-124-16,0 0-25 0,0 0-5 0,0 0 0 0</inkml:trace>
  <inkml:trace contextRef="#ctx0" brushRef="#br0" timeOffset="58817.75">14855 17897 2973 0,'0'0'65'0,"0"0"14"0,0 0 2 0,0 9 3 0,0-2-67 0,4 2-17 0,0 1 0 15,3-1 0 1,-4 10-53-16,4-10-15 0,0 7-2 0,4 0-1 16,-4 2 15-16,3-5 4 0,1 3 0 0,0 2 0 0,-1-2-112 15,4-3-23-15,-3 2-4 0,-1 4-741 0</inkml:trace>
  <inkml:trace contextRef="#ctx0" brushRef="#br0" timeOffset="59306.37">15356 18076 2790 0,'0'0'61'0,"0"0"13"0,0 0 2 0,0 0 3 0,0 0-63 0,7-10-16 0,1 1 0 0,2 0 0 16,1 9-48-16,-1 0-13 0,4-7-3 0,-3 7 0 0,0-3 35 0,-4-3 6 15,7 6 2-15,-4 0 0 16,-10 0-55-16,7 9-10 0,-7-9-2 0,7 0-1 0,-3 7 69 0,-4-7 20 16,0 0-9-16,0 15 9 0,0-2 40 0,-4-4 12 15,1 1 2-15,-4-4 1 0,-4 3-15 0,4 7-2 0,-3-7-1 0,-4 4 0 16,-4 3-49-16,4-7-11 0,0 10-1 0,0-10-1 31,3 1-43-31,0-4-8 0,8 3-1 0,3-9-1 16,0 0 78-16,0 0 0 0,0 0 8 0,7 7 2 0,3-4-2 0,1-3 0 15,0 6 0-15,3-6 0 0,-4 3-8 0,1-3-9 0,0 0 9 16,-1 0-13-16,1 0 13 0,-1 0 0 0,-3 6 0 0,-7-6 0 16,0 0 0-16,11 0 10 0,-1 4-2 0,-2-4 0 15,-8 0 12-15,10 9 3 0,-3-9 0 0,4 9 0 16,-1-2 31-16,-3-7 6 0,4 9 2 0,-4 0 0 15,4 1-36-15,-4-4-7 0,0 4-2 0,0-7 0 16,-4 12 5-16,1-5 1 0,3-1 0 0,-7 7 0 16,0-4 1-16,0-2 0 0,-4 5 0 0,1-5 0 15,-4-1-24-15,3 7 0 0,-3 3 0 0,4-10 0 16,-4 7-21-16,0-13-9 0,3 6-2 0,1 1 0 16,-5-4-107-16,1-6-21 0,0 0-5 0</inkml:trace>
  <inkml:trace contextRef="#ctx0" brushRef="#br0" timeOffset="60906.21">15374 11268 1555 0,'0'0'138'0,"-3"-3"-110"0,-5-3-28 0,1 2 0 16,-3-2 268-16,-1 6 49 0,1-3 10 0,3-3 1 15,-4 6-261-15,4 6-53 0,7-6-14 0,-4 3 0 16,4-3-9-16,-3 10-7 0,3-1 0 0,3-3-1 16,5 10 17-16,-1-4 8 0,7-2-8 0,3-1 12 15,1 7-12-15,7-7 8 0,-4 1-8 0,7-1 0 16,0 1 0-16,0-1-13 0,8-3 1 0,-1 4 0 15,4-4 24-15,7-3 4 0,-4 3 2 16,7-2 0-16,4-4 3 0,-3 6 1 0,3-3 0 0,-4 3 0 16,0-3-13-16,-3 4-9 0,-3-4 12 0,2 3-12 15,-2 0 0-15,-1-3 0 0,-3 7 0 0,-4-1 0 16,1 1 8-16,-5-4-8 0,-6 3 0 0,0 1 0 16,-4-1 0-16,-4 1 0 0,1-1 0 0,-4 7 0 0,-3-7 20 15,-4 7 9-15,0-7 3 0,-4 1 0 0,1 2-14 0,-1-6-2 16,-3 13-1-16,0-9 0 0,0 5 2 0,-3-2 1 15,-1 2 0-15,1 4 0 0,-4 0-9 0,3 3-1 16,-3 0-8-16,0 3 12 0,0 3-12 0,4-3 0 16,-8 10 0-16,0-7 0 0,4 10 0 0,-3 6 0 15,-1 0 0-15,4 3 0 0,0 6 0 0,4 0 0 16,-1 1-8-16,4-1 8 0,0 0 0 16,0 0 0-16,4 7 0 0,-1-4 0 0,4 7 11 0,0 6-11 15,4-6 12-15,-4 9-12 0,3-9 9 16,-2 9-9-16,-1 0 0 0,3 6 9 0,-3 1 4 0,0-4 1 15,-3 3 0-15,-1 4 0 0,1-1-14 0,-4 7 0 16,0-6 8-16,0 6-8 0,-4-7 0 0,4 7-15 16,0-7 3-16,0 14 1 0,0-11 20 0,0 13 4 0,4-9 1 15,3 3 0-15,0-3 8 0,0 3 2 0,0 3 0 0,0-9 0 16,4 2-12-16,3-5-3 0,-4 6 0 0,5 0 0 16,-5-1-9-16,1-2 0 0,3-7 0 0,-4 4 0 15,-3 0 0-15,4 5 8 0,-4-5-8 0,0 3 8 16,-3-4-8-16,-1 1-12 0,1-1 2 0,-4 1 1 15,3-4 18-15,-3 0 4 0,0 4 1 0,-3-10 0 16,3 0-14-16,-4-3 0 0,1-3 0 0,3-3 0 16,0-1 8-16,0 4-8 0,-4-9 0 0,4 2 9 15,0-12 0-15,0 7 0 0,0-7 0 0,4-3 0 16,-4 0 4-16,0-1 1 0,3 4 0 0,-3-6 0 16,0 3 8-16,0-6 2 0,4 6 0 0,-4-7 0 0,0-2-32 15,0-1-7-15,3-5-1 0,-3 5 0 16,4-6 16-16,-4 0 0 0,0-2 0 0,7 2-9 0,-7-3 9 15,3 3 0-15,1-9-9 16,-1 6 9-16,1 0 0 0,-1-3 0 0,1 3 0 0,0-6 0 16,-1 6 0-16,1-6 0 0,3 0 0 0,-4-4 0 0,1-5 0 15,-1 9 0-15,4-4 8 0,-3-2-8 0,-1 2 0 0,-3-5 0 16,7-1 0-16,-7 1 0 0,4-1 0 0,-4 4 0 16,0-10 0-16,0 6 0 0,3-3 0 0,-3-6 0 15,-3 4 8-15,3 5-8 0,3-3 0 0,-3-6 0 16,4 3 0-16,-4-3 0 0,3 7 0 0,1 2 0 0,-4-9 0 15,0 0 0-15,0 0 0 0,0 0 0 16,4 6 8-16,-1-3-8 0,-3-3 0 0,0 0 0 0,0 0 0 16,0 0 0-16,0 0 0 0,0 10 0 0,0-10 8 0,0 6-8 15,0 4 8-15,0-7-8 0,-7 3 12 0,7 3-4 16,0-9-8-16,-4 7 8 0,4-7-8 16,-7 3 8-16,4 6 10 0,3-9 2 0,-4 6 0 0,4-6 0 15,-7 4-12-15,7-4-8 0,0 0 12 0,0 6-12 16,0-6 8-16,0 0-8 0,0 0 0 0,-3 3 0 15,3-3 8-15,-7 9-8 0,7-9 0 0,0 0 0 16,0 0 9-16,-4 0-9 0,4 0 0 0,0 0 9 16,-7 7-9-16,0-7 8 0,0 3-8 0,4 3 8 15,-5-6-8-15,1 0 12 0,0 0-12 0,0 0 12 16,0 0-12-16,0 0 0 0,0 0 0 0,0 6 8 16,-4-3-5-16,4-3-3 0,0 0 0 0,-3 10 0 0,3-10 0 15,-4 6 0-15,-6-6 0 0,9 3 0 0,-2 4 0 0,-1-4 0 16,-3-3 0-16,4 0 0 0,3 6 0 0,-4-6 0 15,0 0 0-15,4 0 0 16,0-6-48-16,0 6-8 16,4-10-3-16,-1 1 0 0,1-10-121 0,6 3-24 0,4-12-4 15,0 3-2-15</inkml:trace>
  <inkml:trace contextRef="#ctx0" brushRef="#br0" timeOffset="61431.18">17134 14325 2833 0,'0'0'62'0,"0"0"13"0,0 0 2 0,0 0 3 0,0 0-64 0,0 0-16 16,11 0 0-16,0-6 0 0,-1 6 0 0,4 0 0 15,0 0 0-15,1 0 0 0,6 0 0 0,0 0-9 16,4 0 1-16,-1 0 0 0,4 0-5 0,4 0-1 16,3 0 0-16,1 0 0 0,-1 0 14 0,-3 0 0 0,7 0 0 15,-8 6-9 1,1-6-25-16,-7 4-5 0,3-4-1 0,-7 0 0 16,-3 6-73-16,-1-6-15 0,-6 0-4 0</inkml:trace>
  <inkml:trace contextRef="#ctx0" brushRef="#br0" timeOffset="61746.1">17131 14648 2905 0,'0'0'128'0,"0"0"28"0,0 0-125 0,0 0-31 0,0 0 0 0,0 0 0 0,0 0 32 0,7 10 0 16,4-10 0-16,-1 6 0 0,4-3-32 0,4 7-13 15,-4-10 1-15,11 6 0 0,-1 3-2 0,1-9 0 16,7 7 0-16,0-4 0 15,3-3-26-15,0 0-4 0,4 6-2 0,0-6 0 16,0-6-112-16,-1 6-22 0,1 0-5 0,-4-10-856 0</inkml:trace>
  <inkml:trace contextRef="#ctx0" brushRef="#br0" timeOffset="63128.41">19727 11575 748 0,'0'0'67'0,"0"0"-54"0,0 0-13 16,0 0 0-16,0 0 149 0,0-12 27 0,-3 2 6 0,-1 7 1 16,4-6-153-16,-3 3-30 0,-1-4 0 0,1 1-13 15,-1 2 13-15,1-2 8 0,-4 6 0 0,3-6-8 16,-3 2 8-16,3 4-8 0,1-3 0 0,-4-4 0 16,3 10 23-16,-3-9 1 0,0 9 0 0,0-6 0 15,4 6 48-15,-8-3 9 0,1 3 3 0,2 0 0 16,8 0 9-16,-7 0 3 0,-7 0 0 0,4 0 0 15,-4 0-20-15,-4 3-4 0,4-3-1 0,-4 6 0 16,1-6-16-16,-1 9-3 0,0-2-1 0,1-4 0 0,-5 6-11 0,5 1-1 16,-1-4-1-16,1 3 0 0,-1-6-30 0,-3 10-8 15,3-4 0-15,-3 1 0 0,-4-7 0 0,1 6 0 16,-1-2 0-16,0 2 0 0,-3 0 8 16,0 1 0-16,0-1 0 0,-1-2 0 0,-2-4 2 0,2 3 1 15,1-3 0-15,3 3 0 0,-3 4 27 0,3-4 6 16,1-3 0-16,3 7 1 0,-4-4-26 0,4-3-6 15,-4 3-1-15,4-3 0 0,0 4-1 0,0-7-1 16,-1 3 0-16,5 3 0 0,-1 3-10 0,0-9 0 16,1 7 0-16,3-4 8 0,0 3-8 0,3-3 8 0,0-3-8 15,4 7 8-15,7-7-8 0,0 0 0 0,-7 0 9 0,0 3-9 16,7-3 8-16,-3 6-8 16,3-6 8-16,0 0-8 0,-4 3 8 0,4-3-8 0,-3 6 10 15,3 4-10-15,0 5 8 0,0-5-8 0,0 2 0 0,3 4 0 16,1 3 8-16,-4 0-8 0,0 0 0 15,0 6 9-15,3 3-9 0,1 6 0 0,-1 7 9 16,1-3-9-16,3 9 9 0,0 6-9 0,0 0 12 16,4 7-12-16,-4 3 12 0,3 3-12 15,1 9 12-15,-1 0-12 0,5 7 8 0,-5-4-8 0,1 10 0 16,3-7 0-16,-4 7 0 0,1 3 8 0,0 0-8 0,-1 3 0 16,1-9 9-16,-4 9-9 0,-4 3 0 0,4-3 9 15,-3 3 0-15,3-6 0 0,-4 6 0 0,1 1 0 16,0-1 4-16,-4 3 1 0,3-3 0 0,-3 10 0 15,4-10-14-15,-4 4 0 0,0 5 8 0,0-2-8 16,0-10 0-16,0 3 0 0,0 0 0 0,-4 7 0 16,4-4 9-16,-3-3-1 0,-1-6 0 0,0 6 0 0,4 1-8 15,0-7 0-15,-3 6 0 0,3-9 0 16,0-4 15-16,0 4 1 0,-4 0 0 0,4 0 0 0,0-4-4 16,-3-5-1-16,3 2 0 0,0-2 0 0,-4-1-11 0,4 4 0 15,-7-1 0-15,4-9 8 0,-1 7-8 0,4-7 0 16,-3 0 0-16,-1 0 0 0,4 0 0 0,0 0 0 15,-3-3 0-15,3-6 0 0,0 0 0 0,3-1 8 16,-3-8-8-16,0-1 0 0,4 0 0 0,-4 1 0 16,0-1 8-16,0-6-8 0,0 3 0 0,0-3 10 0,3-3-10 0,-3 0 10 15,0-6 0-15,0-4 0 0,0 4 0 16,0-4 0-16,0 1-10 0,-3-1 0 16,3 1 0-16,0-4 0 0,0 3 0 0,-4-5 0 15,4-4 0-15,-3 3 0 0,3-3 0 16,0-6 8-16,0 0-8 0,3-4 8 0,-3 4-8 0,0-9 8 15,-3-1-8-15,3 0 8 0,3-2-8 0,-3-7 0 0,0 0 0 0,0 0 8 16,0 0-8-16,0 0 0 0,0 0 0 0,0 0 8 16,0 0-8-16,0 0 0 0,0 0 0 0,0 0 0 15,0 0 12-15,4 0 0 0,-4 0 0 16,0 0 0-16,10 3-12 0,-3-6 0 0,0 3 9 0,4 0-9 16,0-7 0-16,-1 4 9 0,8-3-9 0,-1-3 0 15,8 6 10-15,0-13-10 0,7 6 8 0,3-5-8 16,0 2 0-16,0-2 8 0,8 5-8 0,3-9 0 15,-8 10-14-15,5-7-8 0,-8-3-2 0,-3 4 0 16,3 5-59-16,-3-9-12 0,-4 1-2 0,4 2-1371 16</inkml:trace>
  <inkml:trace contextRef="#ctx0" brushRef="#br0" timeOffset="65212.46">27157 11616 460 0,'0'0'20'0,"0"0"5"0,-4 0-25 0,1 0 0 0,-1 6 0 0,-3-6 0 16,4 0 312-16,-4 0 56 0,3 0 12 0,4 0 3 16,-3 0-255-16,3 0-52 0,0 0-9 0,0 0-3 15,0 0-9-15,0 0-3 0,0 0 0 0,0 0 0 16,0 0-16-16,10 0-4 0,-10 0-1 0,14 0 0 0,0 0 1 0,4 0 0 16,0 0 0-16,3 0 0 0,4 0-19 15,-1 0-3-15,4-6-1 0,-3 12 0 0,7-6 6 0,-4 0 1 16,4 0 0-16,3 0 0 0,-3 0 19 0,10 0 4 15,1 3 1-15,2-3 0 0,5 0-40 0,-4 0 0 16,3 0 0-16,-7 0 0 0,-3 0 12 0,0 0-3 16,-4 0 0-16,1 7 0 0,-1-7-9 0,-3 0 0 15,-1 0 0-15,5 6 0 0,-5-6 0 0,-6 3 0 16,3-3 0-16,-7 0 0 0,1 0 8 0,-5 0 4 0,1 0 0 0,-4 0 0 16,0 0 0-16,-7 0 1 15,-7 0 0-15,7 0 0 0,-7 0 15 0,11 0 4 16,-11 0 0-16,0 0 0 0,0 0-15 0,0 0-2 0,0 0-1 15,0 10 0-15,0-1-4 0,-4 0-1 16,4 1 0-16,-3 5 0 0,-1-5-9 0,1 6 0 0,-1-4 0 0,-3 10 0 16,-3-3 0-16,2 0 0 15,1-1 0-15,4 11 0 0,3-4 0 0,-4 3 0 0,1 3 0 16,-1 1 0-16,1 12 9 0,-1-4-9 0,4-2 10 0,0 6-10 16,0 3 0-16,0-3 8 0,0 3-8 0,-3 6 0 15,3 1 0-15,-4-1 0 0,4 10 0 16,0-4 0-16,-3 7 32 0,-1 3 0 0,4 3 0 0,-3 0 0 15,-1 0-19-15,1 7-3 0,3 2-1 0,-4 4 0 16,4-4-9-16,-4 1 0 0,4 0 0 0,-3-1 0 16,6 4-9-16,-3-4 9 0,0 1 0 0,0-1 0 15,0 1 0-15,4 6 0 0,0-7 10 0,-1 4-2 0,1 0 4 16,-1 2 2-16,1 1 0 0,-1-6 0 0,1-1 1 0,-1 7 0 16,4 0 0-16,-7-7 0 0,0 1-2 0,0-1 0 15,-3 7 0-15,6-6 0 0,-3-4-13 16,4 4 9-16,-4-1-9 0,3 7 8 0,4-6-8 0,-3-4 8 15,-4 10-8-15,7-7 8 0,-3 1-8 0,3-4 0 16,0-6 0-16,0 7 8 0,0-4 5 0,3 3 1 16,1 1 0-16,-1-7 0 0,1 0-14 0,0-3 0 15,3-3 0-15,-4 6 0 0,1-3 9 0,0-3-1 16,-1 3 0-16,1-7 0 0,-1 1-8 0,-3-9 0 16,4 5 0-16,-4-2 0 0,0-4 0 0,0 6 0 0,0-2 0 15,-3-4 0-15,3-6 0 0,-4 7 0 0,4-11 0 16,-3 1 0-16,-1 0 0 0,1 3 0 15,-1-3 0-15,4 0 0 0,-7-9 8 0,4 12 0 16,3-4 0-16,0-2 0 0,-3-3-8 0,3 0 0 16,0-4 0-16,0 4-11 0,0-7 11 0,3-3 0 0,-3 0 10 15,4 1-10-15,0-4 0 0,-1 3 8 0,1-3-8 0,-1 0 0 16,1-3 0-16,-4 3 0 0,4-6 0 0,-1 6 0 16,1-6 0-16,-4 6 0 0,0-6 0 0,3-4 0 15,-6-2 0-15,3 3 0 0,0-7 0 0,0 7 0 16,0-7 0-16,0 4 0 0,0-7 0 0,-3 3 0 15,3 1 0-15,-4-1 8 0,-3-9-8 0,4 7 0 16,0 2 0-16,-4-9 0 0,0 0 0 0,0 0 0 16,0 0 0-16,0 0 0 0,3 3 0 0,-3-3 0 15,0 0 8-15,0 0-8 0,0 6 0 0,0-6 9 16,0 0-9-16,0 0 0 0,0 10 0 0,0-10-11 16,-7 3 11-16,7-3 0 0,-4 6 0 0,1 0 0 0,-4-2 11 0,0-4 4 15,0 9 1-15,0-9 0 0,0 6-8 0,0-3 0 16,0-3-8-16,-1 7 12 0,-2-4-2 0,-1 3-1 15,1-6 0-15,-1 9 0 0,-3-9 3 0,3 10 1 16,-3-4 0-16,0-3 0 0,0 4-9 0,0-4-4 16,-4 6 0-16,4-3 0 0,-3-3 0 15,-1 4 0-15,-3 2 0 0,3 1 0 0,-3-10 0 0,0 9 0 16,0-3 0-16,0-3 0 0,-1 4 0 0,1-4 0 16,-4-3 0-16,4 0 0 15,-3 0-54-15,2 0-10 0,1-3-3 0,-3-4-985 16,2-2-196-16</inkml:trace>
  <inkml:trace contextRef="#ctx0" brushRef="#br0" timeOffset="72906.16">13328 6332 1267 0,'0'0'112'0,"0"0"-89"0,0 0-23 0,0 10 0 0,0-10 214 0,0 6 38 15,0-6 8-15,0 0 2 0,3 9-194 0,-3-9-38 16,0 0-8-16,4 7-2 0,-4-7 10 0,4 3 2 16,-4-3 0-16,10 6 0 0,1-3-16 0,-4-3-2 15,0 0-1-15,0 0 0 0,-7 0-1 0,10 6 0 16,-2-2 0-16,2 2 0 0,-3-3-12 0,4 6 11 16,-4-2-11-16,0 2 10 0,0 7-10 0,3-4 0 15,1-2 0-15,-4 5 8 0,0 1-8 0,4-3 0 16,-1-4 0-16,-3 7 0 0,0-7 0 0,4 0 0 15,-4 7 0-15,4-6 0 0,-1-7 0 0,-3 6 0 16,4-3 0-16,-1 4 0 16,1-10-94-16,0 9-11 0,-4-9-3 0,0 0-896 0</inkml:trace>
  <inkml:trace contextRef="#ctx0" brushRef="#br0" timeOffset="73274.45">14161 6232 1324 0,'-8'0'118'0,"1"3"-94"16,0-3-24-16,0 6 0 0,0 1 259 0,0-4 47 15,0 3 10-15,4-3 1 16,-4 3-249-16,3 4-51 0,0-7-9 0,-3 6-8 16,4-2 11-16,-1 8-3 0,1-2-8 0,-4 3 12 0,3-4-12 0,-3 13 0 15,0-6 0-15,0 0 0 0,0 6 0 0,0 3 0 16,0-3 0-16,-4 3 0 0,-3-3 0 0,0 4 0 16,0 2 0-16,0 0 0 0,-4-5-17 0,1 8 0 15,-5-6 0-15,1 7 0 0,0 2 17 0,-4-5-8 16,1-1 8-16,-1 0 0 0,0-2 0 0,4-1 12 15,-4-3 0-15,8-6 0 0,-1 6-12 0,4-6-16 16,0-7 3-16,0 4 1 0,3 0-7 0,1-4-1 16,3-2 0-16,3-4 0 15,-6 3-115-15,2 1-23 0,5-4-5 0,-1-3-722 0</inkml:trace>
  <inkml:trace contextRef="#ctx0" brushRef="#br0" timeOffset="75788.1">14355 6527 748 0,'0'0'67'0,"0"0"-54"16,0 0-13-16,0 0 0 0,0 0 247 0,0 0 46 0,0 0 10 0,0 0 1 16,0 0-212-16,0 0-42 0,0 0-9 0,3 9-1 15,-3-9 13-15,0 0 3 0,0 0 1 0,0 0 0 16,0 0 0-16,0 0 0 0,0 0 0 0,0 0 0 16,0 0-19-16,0 0-4 0,0 0-1 0,0 0 0 15,0 0-13-15,0 0-4 16,0 0 0-16,0 0 0 0,7 6-16 0,-3 4 0 0,-1-1-8 0,-3 4 8 15,4-4-12-15,-1 7 3 0,-3-1 1 0,4-2 0 16,-4 3 8-16,0 3-12 0,0-4 12 0,-4 4-12 16,4 0-15-1,-3 0-3-15,-1-1-1 0,4-2 0 0,-3 3-124 16,-1 0-25-16,-3-4-4 0,0 1-2 0</inkml:trace>
  <inkml:trace contextRef="#ctx0" brushRef="#br0" timeOffset="77536.32">19572 12250 2127 0,'0'0'94'0,"0"0"20"0,0 0-91 0,0 0-23 0,0 0 0 0,0 0 0 0,0 0 54 0,4-10 6 16,3 7 2-16,-4-3 0 0,1-4-44 0,3 1-9 16,-4-1-1-16,4 4-8 0,-3-3 15 0,-4-1-4 15,3 1-1-15,1-10 0 0,3 3 13 0,0 4 2 16,-3-7 1-16,3-3 0 0,3 10-10 0,1-4-3 16,-1-3 0-16,5 3 0 0,-5-2-13 0,4 5 0 15,-3-3 8-15,3 1-8 0,0 2 11 0,0 4-1 16,-3-7 0-16,3 7 0 0,3-1-10 0,-6 1 8 15,3 3-8-15,-3-4 8 0,3 7-8 0,-4-3 0 16,1 0 0-16,0 6 0 0,-4-4-8 0,3 8 8 16,-3 2 0-16,0 0 0 0,0-3-9 0,0 13 9 0,1-7-12 0,-5 4 12 15,4 3-11-15,0 2 11 0,0 1-10 0,-3 6 10 16,-1 3 0-16,1-2-9 0,-1 2 9 0,4 3 0 16,-7 0 0-16,0 4 0 0,0-7 0 0,0 7 0 15,0-7 0-15,0 6 0 0,0-9 0 0,-3 4 8 16,3-1-8-16,-4 3 9 0,1-9-9 0,-4 10 10 15,0-10-10-15,-4 3 0 0,4 3 0 0,-4-3 8 16,-3 13-8-16,0-13 0 0,0 3-10 0,-3 6 10 16,-1-9-13-16,-3 1 3 0,0-4 1 0,3-4 0 15,-3 7 9-15,-4-9 0 0,0-3 0 16,4-4 0-16,-4 7 0 0,4-10 0 0,4-3 0 0,-4 7 0 16,-4-10 8-16,7 0-8 0,1 0 8 0,-1-4-8 15,-3-2 10-15,7 3-2 0,3-6-8 0,-3-4 12 16,3 4-4-16,1-1 0 0,-1-9-8 0,4 7 12 15,0-4-12-15,4 1 8 0,-1-4-8 0,4 9 0 16,0-5 0-16,7 2 0 0,-3-3 0 0,3 7 0 0,0 0 0 16,0-1 0-16,3 1 0 0,1 2 0 0,0 4 0 0,3-3-8 15,0 6 8-15,0 0 0 0,3 0 0 0,1 6 0 16,-4-6 8-16,0 3-8 0,4 4 10 0,0-4-10 16,3 3 10-16,0-3-10 0,-3 4 24 0,-1 2-2 15,1 0 0-15,3 7 0 0,-3-3-22 16,-1 2 0-16,4 1 0 0,-6 3 0 0,2-7 11 0,4 10-3 15,-6-9 0-15,2 6 0 0,1-4-16 0,-1-5-4 16,1 5-1-16,0-2 0 16,-1 3-11-16,-3-7-1 0,4 0-1 0,0 1 0 15,-4-1-90-15,3 1-19 0,-6-4-3 0,3-6-882 0</inkml:trace>
  <inkml:trace contextRef="#ctx0" brushRef="#br0" timeOffset="77886.19">20659 12400 2016 0,'0'0'179'0,"0"0"-143"0,0 0-36 0,0 0 0 0,0 0 130 0,0 0 19 16,0 0 4-16,0 0 1 0,-7 6-126 0,0-3-28 15,7-3 0-15,-7 7 0 0,-4 2 0 0,4 1 0 16,0-1-9-16,0 0 9 0,0 1 0 0,0-1-8 16,-4 7 8-16,0 3 0 0,1-4-9 0,-4 4 9 15,0 0 0-15,0 0-9 0,-4 6 9 0,0 0 0 16,1-3 0-16,-5-6 0 0,1 9 0 0,0-7 0 15,0 1 0-15,3-3 0 16,-6 3-31 0,-1-7-7-16,0 4-2 0,1-7 0 0,-1 1-152 0,0-1-32 0,4 1-5 0</inkml:trace>
  <inkml:trace contextRef="#ctx0" brushRef="#br0" timeOffset="78147.92">20366 12453 2581 0,'0'0'114'0,"0"0"24"0,3 10-110 0,1-1-28 0,-4 1 0 0,0-1 0 16,3 7 14-16,-3-7-2 0,0 10-1 0,0-3 0 15,4-1 13-15,-4-2 2 0,4 12 1 0,3-6 0 0,-4 6-27 0,1-6 0 16,3 6 0-16,3-3 0 0,-3 0 0 0,4 0 0 15,3-4 0-15,0 7 0 16,0-6-27-16,0-3-10 0,4 3-3 0,0 0 0 16,-1-4-102-16,1 4-21 0,3-10-4 0,0 1-1 0</inkml:trace>
  <inkml:trace contextRef="#ctx0" brushRef="#br0" timeOffset="78439.5">21057 12883 2988 0,'-3'6'66'0,"-4"4"14"0,0-1 2 0,3 0 1 0,-3 7-67 0,4-3-16 0,-1 9 0 0,1-4 0 31,-1-5-31-31,4 12-9 0,0-6-3 0,-4 0 0 0,1 6 31 0,-1 0 12 0,4 0-8 0,-3-3 8 16,-1 3-124-16,1 0-19 0,-1-3-4 0,1-6-957 15</inkml:trace>
  <inkml:trace contextRef="#ctx0" brushRef="#br0" timeOffset="91382.07">23188 12174 518 0,'0'0'46'0,"0"0"-37"15,0 0-9-15,7-6 0 0,-3-3 395 0,6-1 77 16,1 1 15-16,3-7 3 0,0 7-400 0,4-4-80 16,-1-3-10-16,5 1-14 0,-1 5 14 0,0-2 0 15,-4-4 0-15,-2 0 0 16,2 4-30-16,-3-4-6 0,0 7-2 0,-3-7 0 0,-4 7 16 0,0-4 3 16,-3 4 1-16,-4-7 0 0,3 7 8 0,-6 2 2 15,-1 4 0-15,1-3 0 0,-4-3 41 0,0 9 9 0,-1-4 2 16,-2-2 0-16,-1 3 7 0,-3-3 1 0,0 6 1 15,3 0 0-15,-3-6-9 0,4 6-1 0,-8 0-1 16,8 6 0-16,-5-6-10 0,1 9-1 16,0-3-1-16,0-2 0 0,4 5-10 0,-8 0-1 15,4 7-1-15,0 0 0 0,3-4-7 0,-3 4-2 0,0-3 0 16,-4 9 0-16,4-4-9 0,0 1 10 0,0 6-10 0,0-6 10 16,-4 0-10-16,4 9 8 0,-4-3-8 0,8 3 8 15,-1 7 0-15,1-7-8 0,-4 7 12 0,3-7-4 16,4 6 3-16,3-5 0 0,-3-4 0 0,0 3 0 15,4-3 2-15,-1 3 1 0,4-3 0 0,4 3 0 16,-1-2-6-16,8 2 0 0,6-3-8 0,1 0 12 16,0-3 11-16,3-6 1 0,4 2 1 0,-1-2 0 15,1-3-9-15,0-4-1 0,6 4-1 0,1-10 0 16,3 6-6-16,1-9-8 0,-4 0 11 0,3 0-11 16,0 6 14-16,0-12-4 0,1 6-1 0,-5-3 0 0,1-3 9 15,-4 3 2-15,-3-10 0 0,3 4 0 0,-3-1-9 16,0 1-2-16,-4-10 0 0,0 3 0 0,0-3 4 15,0 1 1-15,-3-1 0 0,0 0 0 0,-4-6-6 0,0 6 0 16,-4-6-8-16,-3 6 12 0,1-6-12 0,-5 3 8 16,1-3-8-16,-4 0 0 0,0 0 10 0,-4 3-10 15,1-13 10-15,-1 10-10 0,0-3 16 0,-3 0-4 16,-3-3 0-16,3 9 0 0,-4-13 2 0,1 10 0 0,-5 3 0 16,1-3 0-16,0 6-14 0,0-6 0 15,-3 6 0-15,-1 1 0 0,-3-4 0 0,3 9 0 16,-3-3 0-16,-4 4 0 0,1-4-20 0,-1 7-3 0,-3-1-1 15,-4 1 0 1,0 3-112-16,-3-4-22 0,0 10-5 16</inkml:trace>
  <inkml:trace contextRef="#ctx0" brushRef="#br0" timeOffset="93450.26">26910 12096 1324 0,'0'0'118'0,"-4"-10"-94"16,1 1-24-16,-1 3 0 0,4-4 176 0,-3 1 30 15,6 0 6-15,-3-1 2 16,-3 1-153-16,3 2-30 0,0-2-7 0,0 0 0 15,-4-1 4-15,1 1 2 0,-1 9 0 0,4 0 0 0,-3-10-8 0,-4 10-2 16,0-6 0-16,0 6 0 0,-4 0 1 0,0 6 0 16,1-2 0-16,-4 8 0 0,-4-2-5 0,-3 2 0 15,-4 4-1-15,0 9 0 0,1-3-6 0,-1 3-1 16,-7 0 0-16,4-3 0 0,-4 9-8 0,1-3 8 16,6 1-8-16,0-4 8 0,1 3 16 0,6-3 4 15,0 3 0-15,4 1 0 0,0 2-11 0,0-3-1 16,3 0-1-16,4 1 0 0,0 5-5 0,4 1-1 15,3-1 0-15,3 1 0 0,1-4-9 0,-1-6 0 16,8 3 0-16,-1-3 0 0,8 0 0 0,3-6-12 0,4 0 2 16,3-3 1-16,4-4 9 0,0-2 0 0,3-4 8 15,0-3-8-15,4 3 15 0,0-12-2 0,-4 3 0 0,4-3 0 16,0-4 9-16,-4-2 2 0,4-4 0 16,0-3 0-16,6-6 6 0,-6 0 2 0,-3 3 0 15,-1-6 0-15,0-7-20 0,0 1-3 0,1 6-1 0,-8-7 0 16,-3 1-8-16,-1-4 0 0,-3-3 0 0,-3 4-11 15,-4-1 11-15,-3-6 0 0,-4 0 8 16,0 10-8-16,-4-4 8 0,-6 4-8 0,-1-1 8 0,-3 7-8 16,-3 3 8-16,-4 3-8 0,-8 0 8 0,1 9-8 15,-3-2 0-15,-5 2-10 0,-2-3 1 0,-5 7 0 16,1 3 9-16,0 3-13 0,-4-7 5 0,0 4 8 16,4-3-33-1,0 9 1-15,-1-10 0 0,-6 4 0 0,0 3-189 0,-1-4-38 0,-45-2-7 16,18 0-2-16</inkml:trace>
  <inkml:trace contextRef="#ctx0" brushRef="#br0" timeOffset="94958.72">20306 14059 1555 0,'0'0'138'0,"0"0"-110"0,-4-10-28 0,-6 4 0 15,-1-3 208-15,4-1 36 0,-3 7 7 0,3-3 1 16,-1-3-188-16,1-1-39 0,0 4-7 0,0 3-2 16,0-4 4-16,-3 4 1 0,6-3 0 0,-6-3 0 15,-1 9-21-15,0-3 0 0,4-4 0 0,0 7 0 16,-3 0 0-16,3 0 0 0,0 0 0 0,-4 0 0 16,-3 10 8-16,0-10-8 0,0 9 10 0,-4 0-10 15,0 1 0-15,1-1 0 0,-4 7 0 0,-1 0 0 16,1-4 0-16,0 10 0 0,0-3-8 0,0 0 8 0,0 9 0 0,-1-3 0 15,-2 3 0-15,3 1 0 16,3 2 0-16,-3 0 0 0,7-6 0 0,0 10 0 0,3-7 23 0,4 0-2 16,0 7 0-16,3-10 0 0,4 3-7 0,4-3-2 15,-1 0 0-15,1-3 0 0,3 3-12 16,4 3 0-16,-4-9 0 0,7 6 0 0,0-6 0 16,0 0 11-16,0-3-11 0,0 3 10 0,7-10-10 0,-3 7 0 15,0-7 0-15,3 0 0 0,-4-2 0 0,5-4 8 16,2 3-8-16,1-3 8 0,-4-3 10 0,4 0 2 15,-1 0 0-15,1-3 0 0,-4-3 14 0,-3 3 3 16,3-4 1-16,0-2 0 0,-3-7-12 0,3 7-2 0,0-4-1 16,0-2 0-16,1-4-23 0,-5 3 8 15,4-3-8-15,-3-6 0 0,0 6 30 0,-1 1 2 16,-3-7 0-16,4 6 0 0,-4-9-32 0,0 9 0 0,0-6 0 16,-3 0 0-16,3 6 0 0,-3-9-12 0,-4 2 3 15,0 1 0-15,-4 7 9 0,4-4 14 0,-7 0-3 16,0 3-1-16,-3 0 1 0,-4 0 0 0,3 0 0 0,-3 1 0 15,-3 2-11-15,-1 0-11 0,0-3 3 0,-3 7 0 16,0-4 8-16,-3 0 0 0,-1 4 0 0,-3-4 0 16,0 1 0-16,-4 5 0 0,0-9 0 15,1 7-8-15,-1-4 8 0,0 0 0 0,4 4 0 0,0-4 0 16,-4 7 0-16,4-7 0 0,0 4 0 16,3-4 0-16,-3 0-22 0,7 7-2 0,-4-10-1 15,4 10 0-15,0-4-159 16,3-3-31-16,4 7-6 0</inkml:trace>
  <inkml:trace contextRef="#ctx0" brushRef="#br0" timeOffset="96863.56">23153 13846 2055 0,'0'0'45'0,"0"-10"10"0,7 1 1 0,-4-1 2 0,8 1-46 0,-4 0-12 0,4-7 0 0,-1 7 0 16,1-1 25-16,3-6 3 0,0 7 1 0,4 0 0 16,-4-4 3-16,0 1 0 0,7 2 0 0,-3-2 0 15,-1-4-12-15,4 6-3 0,1 1 0 0,-1-7 0 16,4 7 3-16,-4 0 0 0,0-1 0 0,4 1 0 15,-4 9 1-15,3-7 1 0,-6 4 0 0,3-3 0 16,-3 6-22-16,-1 6 0 0,1-6 0 0,0 3 0 0,-4 4 0 0,0 2-20 16,0 7 4-16,-3-4 1 15,-1-2 15-15,1 5 0 0,-8 4 0 0,4 6 0 16,-3 0 16-16,-4-3-3 0,0 4-1 0,-4 8 0 16,1-6-12-16,-1 0 0 0,-6 7 0 0,-1-7 0 15,1 4 0-15,-1-4 0 0,-3 0 0 0,0 6 0 0,-4-5 9 16,1 5-1-16,-5 1 0 0,-2-7 0 0,3 0-8 0,-4 0 0 15,-7 7 0-15,4-10 0 0,0 3 0 16,-4-3-11-16,4 3 3 0,-1-2 0 0,1-8 8 0,4 1 0 16,-1-3 0-16,4-7-8 0,-1 7 8 0,1-13 0 15,4 6 0-15,-1-2 0 0,0-4 0 16,4-3 14-16,0 0-3 0,4-3-1 0,-5-4-10 0,5-2 0 0,3 0-10 0,-4-1 10 16,8-5 0-16,-1 2 0 15,-3-3 0-15,4-2 10 0,3-1-10 16,0-6 8-16,0 6-8 0,0 0 8 0,3 3-8 0,1-2 0 15,3 8 0-15,-4-6 0 0,4 7 9 0,0 0 0 0,0 2 0 16,0 4 0-16,1-3 27 0,2 6 6 0,1 6 1 0,-1-6 0 16,1 10-35-16,3-4-8 0,0 3 0 15,0 1 0-15,0 2 0 0,4-2 0 0,0 12 0 16,3-4 0-16,0 1 0 0,0 6 0 0,0-3 0 0,0 3 0 16,4 4 0-16,-4-4 0 0,0 3 0 0,1-3 0 15,-1 0-24-15,0-3-6 16,0 3-2-16,-3-6 0 0,3 6-39 0,-3-6-8 0,3-4-1 0,-4-5-1 15,1-1-127 1,0 1-24-16,-1-10-6 0</inkml:trace>
  <inkml:trace contextRef="#ctx0" brushRef="#br0" timeOffset="97218.65">24437 14040 2430 0,'-7'-6'53'0,"0"6"11"0,0 0 3 0,0 0 1 0,0-3-54 0,-4 3-14 16,8 3 0-16,-1 3 0 0,-3-3 0 0,0 3 0 0,-4 4-9 0,1-1 9 15,-1 10-15-15,-3-3 3 0,0 3 1 0,-4-1 0 16,1 1 11-16,-1 6 0 0,-3 4 0 0,3-4-8 16,-3 9 8-16,0-6 0 0,-4 1 0 0,0-4 8 15,1 3 4-15,-1-3 0 0,-3 3 1 16,3-3 0-16,-3 0 2 0,3-3 0 0,1 0 0 0,2 0 0 16,1-3-32-16,0-3-7 0,7 2 0 0,-4-8-1 31,8-1-99-31,-1 1-20 0,1-4-4 0</inkml:trace>
  <inkml:trace contextRef="#ctx0" brushRef="#br0" timeOffset="97463.14">23795 13977 2948 0,'0'0'131'0,"0"0"26"0,0 0-125 0,-4 3-32 16,4-3 0-16,4 10 0 0,3-1 12 0,0 7-4 16,-3 0-8-16,6-4 12 0,4 10-12 0,0 0-10 15,4 3 2-15,0 3 0 0,-1 1 8 0,1 5 0 16,7 1 0-16,-4 2 0 0,3 7 0 0,1-3 0 16,3-10 0-16,-3 4 0 15,0-1-40-15,-4-6-10 0,0 1-2 0,-3-4 0 16,3 0-99-16,-3 0-20 0,-1-6-4 0,-3 0-537 0,0-4-108 0</inkml:trace>
  <inkml:trace contextRef="#ctx0" brushRef="#br0" timeOffset="99930.31">24426 14542 1746 0,'0'0'38'0,"0"0"8"0,0 0 2 0,7 0 1 0,0-10-39 0,1 7-10 0,-5-9 0 0,4 9 0 16,0-4 52-16,0-2 8 0,0 6 1 0,0-4 1 16,-3 4-40-16,3-3-8 0,0 3-2 0,0-3 0 15,0-1 6-15,0 4 1 0,0-3 0 0,4 3 0 16,-1 3 11-16,-3-6 2 0,0 2 1 0,4-2 0 15,0 6-11-15,-1-3-2 0,1-3-1 0,-1 6 0 16,1 0-1-16,0-3 0 0,-4-4 0 0,3 7 0 16,-3 7-6-16,-7-7 0 0,11 3-1 0,-4 3 0 15,0-3-11-15,0 7 0 0,-3-4 0 0,3 3 0 16,-4-6 0-16,1 4 8 0,3 2-8 0,-4 0 0 16,4 1 0-16,0-1 0 0,-7-9 0 0,7 10 0 0,-3 2 0 15,3-9 0-15,0 7 0 0,-3 5 0 0,-1-5 0 16,-3-1 0-16,0 1 8 0,0-1-8 0,-3 7 0 15,-1-4 0-15,0 4 0 0,1-7 0 0,-4 10 0 16,-4-9-11-16,4 5 11 0,-3 4-12 0,-4-3 12 0,3-4 0 16,0 4-9-16,-3 0 9 0,0-4 0 15,0-2 0-15,0 5-9 0,-4-5 9 0,4-1 0 0,0 7 0 16,-4-13 0-16,4 6 0 0,0-2 0 0,0 2 0 16,0 0 0-16,0-9 0 0,3 10 0 0,1-10 0 15,-1 6 0-15,4-3 0 0,-3-3 0 16,10 0 0-16,-8 0 0 0,1 0 0 0,-7-3 0 0,7 3-20 15,-3-6 4-15,6 3 0 0,-3-4 6 0,0-2 2 16,-4 0 0-16,8 2 0 0,3 7 8 0,0 0 0 0,0 0 0 0,0-3 0 16,3-6 0-16,1 3 8 0,-1-4-8 0,5 1 0 15,-5-1 0-15,8 10 0 0,-1-6 0 0,1 3 0 16,-4-3 16-16,3 6 0 16,5-3-1-16,-1-4 0 0,-4 4 5 0,4 3 0 0,0-6 1 0,1 6 0 15,-1 0 0-15,0 0 0 0,-4 6 0 0,5-6 0 16,-1 3-30-16,-4 4-7 0,4-4 0 15,-3-3-1-15,-1 6 17 0,5 3 0 0,-5 1 0 0,4 9 0 16,-3-10 0-16,3 7 8 0,-3-1-8 0,-1-2 0 16,-3 6 0-16,0-4 0 0,4 4 0 0,-4 0 0 15,0-3-14-15,0-7-9 0,-3 10-1 0,3-10-1 16,-4 1-103-16,4-1-21 16,-3 4-4-16</inkml:trace>
  <inkml:trace contextRef="#ctx0" brushRef="#br0" timeOffset="100982.39">26966 13990 633 0,'0'0'28'0,"0"0"6"0,-7 0-34 0,4-3 0 0,3 3 0 0,-4-7 0 16,4-2 259-16,-3 0 45 0,3-1 8 0,0 1 3 15,0-1-250-15,0 1-49 0,0-7-16 0,0 7 8 16,0 0-8-16,0-1-13 0,-4 1 3 0,1-7 1 16,-4 7 9-16,3 5 16 0,-7-2-4 0,4-3-1 15,-3 9 34-15,-4-6 7 0,3 2 2 0,-6 4 0 16,2 4-11-16,-2 2-3 0,3-6 0 0,-8 9 0 16,5 1-16-16,-4-1-4 0,-4 7-1 0,0-4 0 15,1 13-3-15,-5-6 0 0,1 6 0 0,-4 3 0 16,1-2-27-16,2 8-5 0,1-6-2 0,0 0 0 0,3 13 29 15,4-9 5-15,0 2 2 0,3 1 0 16,4 2 2-16,4-2 0 0,-1-1 0 0,4-6 0 16,0 7 0-16,3-10 0 0,4 3 0 0,4 0 0 15,-1-9-10-15,1 6-2 0,7-6 0 0,3 0 0 16,0 6-8-16,3-9 0 0,8-4 0 0,0 4 8 0,10-7-8 16,0 1 8-16,1-1-8 0,-1-3 8 0,7-6 10 15,-3 0 2-15,0 0 0 0,0-6 0 0,-4-3 1 0,0 6 1 16,1-13 0-16,2 7 0 0,1-7 12 0,-4-3 2 15,8 0 1-15,-4 4 0 0,-4-7-14 0,-3-3-3 16,-1-1-1-16,-2-8 0 0,-1 6-7 0,-7-7-2 16,-3 4 0-16,-1-4 0 0,-6 1-10 0,-1-1 0 15,-3-2 0-15,0 2 0 0,-3 1 12 0,-4-4 0 0,-4 10 0 16,-3-7 0-16,4 7-12 16,-8-3-16-16,1 3 4 0,-1-1 1 0,-3 11-11 0,0-7-2 15,-7-1-1-15,3 8 0 16,0-1-34-16,-3 3-6 0,-3 7-2 0,2-4 0 15,-6 7-48-15,4-3-9 0,-1 2-3 0,-3 4-539 0,6-3-108 16</inkml:trace>
  <inkml:trace contextRef="#ctx0" brushRef="#br0" timeOffset="105576.2">25926 16922 2152 0,'0'0'48'0,"0"0"9"0,-7-6 3 0,0 6 0 0,-1 0-48 16,8 0-12-16,0 0 0 0,0 0 0 0,0 0 25 0,0 0 3 15,-3-4 1-15,3 4 0 0,0 0-29 16,0-6 0-16,0-3 0 0,0-1 0 0,3 4 0 0,1 3 9 16,0-3-1-16,3-4 0 0,-4 1 41 0,4-1 8 15,0 1 2-15,0 0 0 0,-3 2 4 0,6-5 1 16,-3 2 0-16,4 1 0 0,-4-7-44 0,4 7-8 15,3-7-1-15,0 7-1 0,0-7-1 0,0 4 0 16,0 2 0-16,0-5 0 0,4-4 2 0,0 9 0 16,-1-5 0-16,1 5 0 0,3 1-11 0,0-7 0 0,-3 13 0 0,0-6 8 15,-4 2-8-15,3-2-11 16,1 6 3-16,-4-3 0 0,-3 6 8 0,-1 0 0 0,1 0 0 16,-1 6 0-16,-3-6 0 0,0 3 0 0,1 6 0 15,-5-2 0-15,4 5 0 0,-3 4-13 0,-4-1 5 0,0 4 8 16,0 0-12-16,0 9 12 0,0-9-10 0,-4 13 10 15,1-4 0-15,-1 6 0 0,-3 1 0 0,0-4 0 16,0 4 0-16,-4-1 0 16,4 4 13-16,-3-4-4 0,-4 1-9 0,-4-1 12 0,0-2-12 0,1 8 12 15,-8-2-12-15,0-4 0 0,1 10 0 0,-1-6 0 16,-7 0 0-16,0 5-9 0,1-8 9 0,2-1-13 16,-2 4 13-16,6-7 0 0,-3-2-10 0,3-7 10 15,4 3 0-15,-4-6 0 0,4-4 0 0,0 4 8 16,3-10 2-16,4 1 0 0,0-1 0 0,0-9 0 15,0 0 3-15,0 0 1 0,3 0 0 0,0-9 0 0,1-1-22 16,3 1-5-16,3-4-1 0,1-2 0 0,-4-4 2 0,7 3 1 16,0-9 0-16,3 6 0 0,-3 1 11 0,7-1-13 15,-3 3 5-15,-1-3 8 0,4 10 0 0,0-7 0 16,1 4 0-16,-1-4 0 0,0 7 0 0,3-7 15 16,1 6-1-16,-4 1 0 0,3 0 0 0,1-1 0 15,3 1 0-15,-3 3 0 0,3 2 0 0,3-2 0 16,-2-3 0-16,-1 6 0 0,3-4 2 0,1 4 0 15,-4 3 0-15,4 0 0 0,-1 3-16 0,1 4 8 0,0 2-8 16,-1 0 0-16,1 7 0 0,-4 3-8 0,4-7-1 16,-4 10 0-16,-4-9 9 0,4 6-8 0,1 0 8 0,-1 3-8 15,-4-4 8-15,4 1 0 16,-3-3 8-16,3 3-8 16,-3-7-21-16,3-5-9 0,-4 8-2 0,1-2 0 15,0-4-80-15,-1 1-17 0,1-1-3 0,-4-3-628 0,0 4-124 0</inkml:trace>
  <inkml:trace contextRef="#ctx0" brushRef="#br0" timeOffset="106012.24">27019 17188 1882 0,'0'0'84'0,"0"0"16"0,0 0-80 0,0 0-20 15,0 0 0-15,-7 0 0 0,0 0 92 0,7 0 13 16,-3 4 3-16,-8-4 1 0,4 0-33 0,0 9-8 16,0-9 0-16,-4 9-1 0,4-2-9 0,-3-4-2 15,3 12 0-15,-4-5 0 0,-3 9-38 0,3-4-8 0,1 4-2 16,-1 0 0-16,-3 6-8 0,0 3 0 0,0-3 0 0,-4 4 0 16,1-1 0-16,-1 3 0 0,0-9 0 0,-3 9 0 15,-4-9 0-15,4 7-11 0,0 2 3 0,-4-9 0 31,-3 3-32-31,3 3-7 0,-3-3-1 0,4-6 0 16,-1 0-89-16,0 6-19 0,0-6-3 0,4-3-499 0,0 2-100 0</inkml:trace>
  <inkml:trace contextRef="#ctx0" brushRef="#br0" timeOffset="106318.15">26532 17292 2055 0,'0'0'91'0,"0"0"19"0,0 0-88 0,0 0-22 15,0 0 0-15,7-3 0 0,-7-4 24 0,0 7 0 16,8 0 0-16,-1-3 0 0,0-3-1 0,0 6 0 16,-7 0 0-16,7-3 0 0,3 3 13 0,1 0 2 15,-11 0 1-15,0 0 0 0,0 0 7 0,7 3 2 16,0 3 0-16,-3 4 0 0,3-1-24 0,-4 1-5 15,4 8-1-15,-3 1 0 0,3 3-18 0,-4 0 0 16,1 3 0-16,3 0 0 0,0 3 0 0,0 1 0 16,-3-4 0-16,3 3 0 0,3 7 0 0,-3-7 0 15,0-3 0-15,0 3 0 0,0-9 0 0,4 6-12 16,-7-6 3-16,3 0 1 16,3-4-93-16,1-5-19 0,-1 8-3 0,-3-8-564 0,4-1-113 0</inkml:trace>
  <inkml:trace contextRef="#ctx0" brushRef="#br0" timeOffset="107061.66">27019 17728 691 0,'0'0'61'0,"0"0"-49"15,0 0-12-15,0 0 0 0,0 0 260 0,0 0 48 0,0 0 11 0,0 0 1 16,7-3-199-16,0-4-40 0,4 7-8 0,-4 0-1 16,0 0-12-16,0 0-1 0,0 0-1 0,4 0 0 15,-1 0-16-15,1 0-3 0,0 0-1 0,-4 0 0 16,3 10-15-16,4-10-3 0,-3 0-1 0,3 6 0 15,0-3-19-15,0-3 0 0,4 0 0 16,-4 0 0-16,4 6 0 0,-1-6 0 0,-3 4 11 0,0-4-3 16,1 0-8-16,-5 0 0 0,1 6 0 0,-1-6 0 15,-3 0 8-15,-7 0 0 0,0 0 0 0,0 0 0 16,0 0 3-16,0 0 1 0,-3 9 0 0,-1 1 0 16,-3-1 16-16,4-3 3 0,-8-3 1 0,1 7 0 15,-5-4-58-15,1-3-11 16,0-3-3-16,-3 7 0 0,2-4-14 0,-6 3-3 0,4 0-1 15,-1-3 0-15,4 4 11 16,0-4 3-16,3-3 0 0,1 6 0 0,3-6 21 0,0 3 5 0,-4-3 1 0,11 0 0 16,0 0 17-16,0 0 0 0,0 0 8 0,0 0-8 15,0 0 10-15,11 10-10 0,-11-10 10 0,7 6-10 0,-7-6 18 16,10 3-2-16,1 3-1 0,3 1 0 0,-4-4-5 0,5 6-1 16,-1 0 0-16,0 1 0 0,0-4-1 0,0 4 0 15,-3-1 0-15,-1 10 0 0,4-10 10 0,-3 7 2 16,-4-7 0-16,3 10 0 0,-2-3 16 0,-1-4 4 15,0 4 1-15,0 0 0 0,-4-4-23 0,1 4-5 16,-4-7-1-16,0 10 0 0,0-9-12 0,-4 8 9 16,-3-11-9-16,0 8 8 0,-3-2-8 0,-1-4 0 15,-7 7 0-15,4-7-11 0,-7 1-9 16,0-1-3-16,-4 7 0 0,-3-7 0 16,-4 1-37-16,4-1-8 0,-7-3-2 15,3-3-961-15</inkml:trace>
  <inkml:trace contextRef="#ctx0" brushRef="#br0" timeOffset="108241.81">23738 16649 2192 0,'0'0'97'0,"0"0"20"0,0-3-93 0,4-3-24 16,-4-4 0-16,3 1 0 0,1-1 66 0,0 1 9 0,-4 0 1 0,0 2 1 16,-4-2-33-16,4 6-8 0,-7-3 0 15,0-4-1-15,0 7 7 0,0-3 2 0,-4 6 0 0,1 0 0 16,-4 0-23-16,-4 0-4 0,0 9-1 0,-3 1 0 15,-4-1-16-15,-3 7 0 0,-4 2 0 0,1 1 0 0,-8 6 0 0,0 4-9 16,4 5 9-16,-4 1-8 16,4-1 18-16,3 4 4 0,4-1 1 0,7 4 0 0,-1-3 5 15,5 6 2-15,3-7 0 0,3-2 0 0,8 2-22 16,3 4 9-16,0-3-9 0,7-1 0 16,3-2-8-16,4 2-9 0,11-2-2 0,0-1 0 0,3-5 3 15,11-4 1-15,3 3 0 0,4-3 0 0,0-6 7 16,0 0 8-16,-1-4-13 0,5-5 5 0,-1-1 8 0,1-9 0 15,3 0 10-15,3 0-10 0,-3 0 16 16,3-9-4-16,-6-1 0 0,-4-5 0 0,-8 5 13 0,1-9 3 16,-7-6 0-16,-4-3 0 0,0 0-20 0,-6-7-8 15,-5 1 8-15,-3-1-8 0,-3-2 0 0,-1-1 0 16,-10-6 0-16,-3 0 0 0,-4-3 0 0,-4-3 0 16,1-3-9-16,-8 6 9 0,-3-3 0 0,-4 3 0 15,-3-4 0-15,-4 14 0 16,-3-7-45-16,-4 6-9 0,-10 10-2 0,-1-3 0 15,-3 9-38-15,4 3-8 0,-4 3-2 0,0 1 0 16,4 5-36-16,-4 1-8 0,4 6-2 0,-4-4-463 0,3-2-93 0</inkml:trace>
  <inkml:trace contextRef="#ctx0" brushRef="#br0" timeOffset="109105.03">20673 16505 1832 0,'0'0'40'0,"0"0"9"0,0 0 2 0,0 0 0 0,0-3-41 0,0-4-10 16,0-2 0-16,0 9 0 0,3-6 67 0,-3 6 11 0,-3-3 2 0,3 3 1 15,0-7-23-15,0 7-5 0,0-9-1 0,0 9 0 16,0-3 8-16,0 3 0 0,0 0 1 0,-7-7 0 16,3 4-9-16,1-3-3 0,-4 6 0 0,0-3 0 15,-8 3-30-15,5 3-7 0,-8-3 0 0,1 9-1 16,-1-2-11-16,-3 2 0 0,7 1-12 0,-7 2 12 0,-4 4 0 0,0 3 0 16,0-1 0-16,1 8 0 0,-4-1 0 0,-1 3 12 15,-2-3-4-15,-1 3 0 0,0 0 7 0,4 7 1 16,0-1 0-16,3 4 0 0,-3 3-7 0,7-10-1 15,3 4 0-15,4-1 0 0,3-6-8 0,4 7 0 16,7-7-12-16,0-3 12 16,7 3-12-16,4-3 12 0,-1 0-10 0,8-6 10 15,3 0-21-15,4 0 1 0,0-10 1 0,6 10 0 0,1-13 7 0,3 4 0 16,1-4 1-16,2-3 0 0,1-3 11 0,7 0 0 16,3-9 0-16,1 3 0 0,3-4 8 0,0 1 3 15,0-4 1-15,-8-2 0 0,-2-4-12 0,-1 3 0 16,-3-3 0-16,-4-6 0 0,-3 3 0 0,0-3 13 0,-4-3-3 0,-3 3-1 15,-1-3 8-15,-6-1 2 16,-4-2 0-16,-3 3 0 0,-4-7 4 0,-7 7 1 16,-4 0 0-16,-3-7 0 0,-3 10-4 0,-5-3 0 15,1 0 0-15,-7-4 0 0,-4 4-11 0,4 0-9 0,-7 3 12 16,0-3-12-16,-4 3 0 0,-3-4-22 0,-4 11 3 16,4-8 1-1,-4 8-10-15,0 2-1 0,4-3-1 0,-4 7 0 16,4-4-86-16,3 0-18 0,4 4-3 0,3-4-1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18:24.06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5761 12200 403 0,'-7'-10'36'0,"0"-8"-36"0,0-4 0 0,-4 6 0 0,1-9 332 0,-5 3 60 16,8 6 12-16,4-3 3 0,-11 1-310 0,7 8-61 15,3-2-13-15,4 2-3 0,-7 1 20 0,4 3 3 16,3 6 1-16,0 0 0 0,0 0-32 0,0 0-12 16,0 0 11-16,10 3-11 0,-3 6 0 0,0 1 0 15,4 5-11-15,-8 4 11 0,4 3 0 0,0 0 0 16,1 6 0-16,-5-3 0 0,4 7 0 0,-3 5 0 15,-1-2 0-15,1-4 8 0,-1 10 8 0,-3-7 0 0,4-2 1 16,-4 8 0-16,7 1 10 0,-7 0 1 16,3 3 1-16,1 0 0 0,-1 9-3 0,12-3-1 15,-12 0 0-15,8 4 0 0,-1-7-11 0,1 6-2 0,-1 7-1 0,-3-4 0 16,0 7 9-16,-3 0 3 0,3 2 0 0,-3 4 0 16,-1-6-12-16,1 3-3 0,-4-3 0 0,0 3 0 15,-4 2 4-15,4-2 0 0,-3 0 0 0,-1 3 0 16,4-6-4-16,0-7-8 0,-7 7 12 0,3-10-4 15,-3 10-8-15,7 0 10 0,-3 0-10 0,-1-7 10 16,4 4-10-16,0-7 0 0,0-3 0 0,0-3 0 16,0 6 0-16,0 1 0 0,4-4 0 0,-4 9 0 15,3-2 0-15,-3-4 0 0,0 0 0 0,7 1 0 16,-7-1 12-16,0-3-4 0,0 0 0 0,0 4 0 16,0-1-8-16,0 4 0 0,0 2 9 0,0-2-9 15,0-4 20-15,-7-3 0 0,4 0 0 0,-1-3 0 16,-3 3-28-16,4 1-7 0,-4-4-1 0,3 0 0 0,-3-3 26 15,4-4 5-15,-1-2 1 0,4 0 0 0,0-4-16 0,0-3-12 16,-7 1 3-16,7-1 0 0,0 1 21 16,-3-1 4-16,3-3 0 0,-8 7 1 0,8-4-1 0,-3 3 0 15,-1 7 0-15,1 0 0 0,3-7-6 0,-4 7-2 16,1 0 0-16,3 0 0 0,-7-7-8 0,3 1 0 16,1-4 0-16,-1 7 0 0,1-13 0 0,-1 6 0 15,-3 1 0-15,4-1 8 0,-5-9-8 0,1 9 0 16,4-9 0-16,-1 6-11 0,1-3 11 0,3-6 0 15,-7 0 0-15,3 0 0 0,1-3 0 0,-1-4 0 16,-3 4 0-16,7-4 0 0,-7-2 0 0,4-7 0 0,3 6 0 16,0-9 0-16,-11 10 36 0,7-7 2 0,4-3 1 0,-7 6 0 15,4-3-28-15,3-3-11 0,-7 0 8 0,0 0-8 16,0 0 0-16,3-3 0 0,-3-3 0 0,4-7 0 16,-4 4 0-16,3 6 0 0,0-10 0 0,-3-2 0 15,4 2-23-15,-4 0 3 0,-4-5 1 0,4-1 0 16,-3-3 19-16,-1 6 0 0,0-9 0 0,1 3 0 15,-1 0 8-15,-3 0 9 0,4 3 2 0,3-3 0 16,-4 1-9-16,-3-1-2 0,7 3 0 0,-4 3 0 16,8-3 5-16,-8 0 1 0,8-2 0 0,-4 8 0 15,3 0-14-15,-3-2 0 0,3 2 0 0,1 4-10 16,-1 6-2-16,1-4 0 0,3 7 0 0,0 0 0 16,0 0-25-16,0 0-6 15,-4 10-1-15,-3 5 0 0,4 1 25 0,3 6 5 0,-7 6 1 0,3-3 0 0,1 7 5 16,3-1 8-16,0 10-13 0,0-10 5 0,0 10 8 15,0-6 11-15,7 5-3 0,0-8 0 0,-4-1 4 0,4 0 1 16,0-2 0-16,4-4 0 0,7-3-1 0,-11 0 0 16,3-4 0-16,8-5 0 0,-4 3 4 0,4-10 1 15,3 3 0-15,0-2 0 0,-3-4 7 0,3-3 0 16,3 0 1-16,-2 0 0 0,-1-10 11 0,3 7 3 16,1-6 0-16,-7-4 0 0,6-2-20 0,-2 2-4 15,-1-9-1-15,4 3 0 0,-8-6 2 0,4-3 0 16,0-3 0-16,1 5 0 0,2-5-7 0,1 0-1 15,0-1 0-15,-1 4 0 0,-2-3-8 0,2 6-12 0,5-4 2 0,-5 14 1 32,-3-7-45-32,-3 3-9 0,3 0-1 0,0 0-868 15,-7-3-172-15</inkml:trace>
  <inkml:trace contextRef="#ctx0" brushRef="#br0" timeOffset="3378.75">6586 11218 2062 0,'0'0'92'0,"-3"-6"18"0,3 6-88 0,-11 0-22 15,11 0 0-15,-7 6 0 0,4-3 8 0,3-3-8 16,0 0 8-16,0 10-8 0,0-4 0 0,3 0 0 16,8 1 0-16,-1-4-8 0,-3 6 8 0,11-9-8 15,-4 6 8-15,7-6-8 0,11 0 8 0,-4 0-10 16,4-6 10-16,3 6-10 0,4 0 10 0,7-3 14 15,-7-3-3-15,10-4-1 0,8 7 7 0,-4-6 2 16,3-1 0-16,8 10 0 0,-5-9 12 0,9 6 2 16,-9-7 1-16,1 7 0 0,11-3-17 0,-4 3-3 15,7-6-1-15,-3 9 0 0,-1-4-1 0,1-2-1 16,-4 6 0-16,0 0 0 0,7 0 1 0,-4 0 0 16,8 0 0-16,-4 0 0 0,-3 6-12 0,3-6 0 15,0 0 0-15,4 4-11 0,6-4 11 0,1 0 12 16,-4 0-2-16,0 3-1 0,-3 3-9 0,3-6 0 15,4 3 0-15,-1-3 0 0,4 0 0 0,-6 9 0 0,-8-9 0 16,3 10 0-16,1-10 0 0,-1 3 0 0,1 6 0 0,-4-2 8 16,-7-4-8-16,-3 6 8 0,-4-6-8 0,0-3 8 15,-4 10 14-15,4-10 2 0,0 0 1 0,0 0 0 16,-4 0 17-16,-3 0 3 0,0 0 1 0,0 0 0 16,-3-3-19-16,-5 3-4 0,1-7-1 0,4 7 0 15,10-3-14-15,-4 0-8 0,-10 3 8 0,3 0-8 16,8 0 0-16,-8 3 0 0,-3-3 0 0,-7 3 0 15,-4 4 0-15,0-4 0 0,1-3 0 0,-8 9 0 16,-3-9 0-16,3 0 0 0,4 6-8 0,-8-2 8 16,-3-4 0-16,1 3 0 0,-1-3 0 0,3-3 0 0,-2 3 0 15,-1-4 0-15,-7-2 0 0,4 6 11 0,3-9 3 16,-7 9 1-16,0-10 0 0,0 4 0 0,-3 0-1 0,3-4 0 16,-4 1 0-16,4-4 0 0,-3 4-14 0,3 6 11 15,0-6-11-15,4-1 10 0,-4 1 3 0,4-4 1 16,-4 4 0-16,3-1 0 15,1 4-37-15,3 0-7 0,0-4-2 16,-3 7 0-16,0-3 32 0,-1 0 0 0,1-1 0 0,3-2 0 0,-3 6 0 0,-1-7 0 16,1 1 0-16,0 6 0 0,-4-3 0 0,0 3 13 15,-4-7-1-15,1 7 0 0,0-3-12 0,-1-4 0 16,-3 7 0-16,4 0 0 0,-4-3 19 0,0-4 1 16,0 7 0-16,-3-3 0 0,3 3-20 0,-4-7 0 15,1 1 0-15,-1 6 0 0,-3-7-9 0,0 10-6 0,0-3-1 0,-3-3 0 16,-1-3 16-16,1 9 0 0,-4-3 0 0,-1 3 0 15,-2-4-11-15,-4 4 11 0,0 0-12 0,-4 4 12 16,0-4 0-16,1 3 0 0,-4-3 0 16,3 6 0-16,0-3 19 0,1-3 1 0,-1 0 0 0,0 0 0 15,1 0-20-15,-1 6 0 0,4-6 0 0,-4 0 0 16,4 0 0-16,0 0 0 0,4 0 0 0,-1 0-9 16,4-6 17-16,0 6 3 0,7 0 1 0,0 0 0 15,0 0-12-15,0 0-12 0,0 0 2 0,0 0 1 16,0 0 9-16,7 0-13 0,3 0 5 0,5 0 8 15,2 6-20-15,4-3 3 0,-3 1 1 0,3 5 0 16,4-9 8-16,0 9 8 0,-1-2-12 0,5-1 12 16,-5 3 0-16,1-2 0 0,0-4 0 0,-1 9 0 15,-3-5 0-15,4 2 0 0,0-6 0 0,-4 10 0 0,-3-4 0 16,3 0 0-16,-7 1 0 0,0-7 0 0,-3 6 0 16,-1 1 0-16,1-1 0 0,-8 1 0 0,4-1 17 0,-3-3 11 15,-4 4 1-15,0-1 1 0,0 4-30 0,-7-4 0 16,3 4 0-16,-3 2 0 0,-7 1 0 0,4 0 0 15,-5-4 0-15,-6 1 0 0,0 9-10 0,-7-7 10 16,3 1-8-16,-3 3 8 0,3-7-21 0,1 7 1 16,-5-6 0-16,5 6-833 15,-5-7-167-15</inkml:trace>
  <inkml:trace contextRef="#ctx0" brushRef="#br0" timeOffset="7059.6">15533 9519 2106 0,'0'-7'46'0,"-4"-2"10"0,4 3 1 0,0-4 3 0,-3 1-48 0,-1 0-12 16,1-1 0-16,-1 1 0 0,1 2 0 0,-1-2 0 16,1 3 0-16,-4-4 0 0,3 4-17 0,0 0 1 15,-6-4 0-15,3 1 0 0,3 6 0 0,1-7 0 16,-4 1 0-16,3 6 0 0,-3-7 42 0,0 10 9 16,4-9 1-16,-4 0 1 0,-4 6 8 0,4-1 2 15,0-2 0-15,-4 6 0 0,-3 0 5 0,0 0 2 16,0 0 0-16,0 0 0 0,-4 0-33 0,-3 0-6 0,0 6-2 15,-4 1 0-15,-3-1-13 0,3-3 0 16,-7 6 0-16,1-2 0 0,2-1 0 0,-2 3 0 0,-1-2 0 16,-3-4 0-16,-1 9 0 0,-2-5 0 0,-8 2 0 15,3-3 0-15,-2 4-16 0,2-4 4 0,1 3 1 0,3-2 0 16,4 2 11-16,0-3 0 0,-1 4 0 0,5-4 0 16,-5 0 0-16,-3-3 16 0,4 7-4 0,-4-7-1 15,-3 6-11-15,0-9 12 0,6 10-12 0,-2-10 12 16,-5 6 3-16,4-3 1 0,1-3 0 15,2 3 0-15,-2-3-16 0,-1 0 0 0,0 0 8 0,-3-3-8 16,-8 0 28-16,4-3 4 0,1 6 0 0,-1 0 0 16,3-3-32-16,-3-4 0 0,4 4 0 0,3-3 0 15,1 3 0-15,-1 0 0 0,7-4 0 0,-3 4 0 16,3-3 0-16,-3 6 0 0,-1-6 0 0,-2 0 0 16,6 2 12-16,-7-2-3 0,4-3-1 0,-4 9 0 15,-3-3-8-15,3-1 8 0,0-2-8 0,4 3 8 0,-1-3-8 16,-2 6 0-16,2 0 0 0,1-3 0 0,-4-4 0 15,0 7 0-15,-3-3 0 0,-4 3 0 0,0 0 0 16,4 0 0-16,0-3 0 0,-1-3-11 0,8 6 11 16,-4 0 0-16,8 0 0 0,-5 0 0 0,-3 0 0 15,4 0 0-15,-7-3 8 0,3 3-8 0,0-7 10 0,-3 7-2 16,3 0-8-16,0 0 12 0,1 0 1 0,2 0 0 16,1 0 0-16,0 7 0 0,3-4 15 15,4 3 4-15,-8 0 0 0,1 1 0 0,-4-4-32 0,1 6 0 16,2 4 0-16,-3-4 0 15,-3 7-20-15,-4-10-11 0,4 3-1 0,0 10-1 0,6-6 33 16,1-1 0-16,3 4 0 0,1 0 0 0,-1-7 0 0,4 10 11 16,-4-7-2-16,0 1 0 0,0-4-9 0,4 7 0 0,0-3 0 15,0-1 0-15,-1-2 0 0,1 2 0 0,4-2 0 0,2 2 0 16,-6-2 8-16,3 8-8 0,4-8 8 16,0 2-8-16,3 1 12 0,-3 2-2 0,0 1-1 0,3-6 0 15,1 8 0-15,-1-2 0 0,1 3 0 0,-1 0 0 16,4 0-1-16,0 2 0 0,0-5 0 0,-1 6 0 15,1-3-17-15,0 3-4 0,4 0-1 0,-1-3 0 16,-3-1 14-16,0-2 0 0,7 3 12 0,-4 0-12 16,4-7 0-16,-3 7 0 0,3-6-15 0,3-1 5 15,4 4 10-15,-4-4 8 0,-3 1-8 0,7-4 11 16,7 4 1-16,-3-4 0 0,-4 4 0 0,0-4 0 16,4 4-12-16,3 2 8 0,3-2-8 0,-6 0 8 15,3 5 0-15,3-5-8 0,1 6 12 0,0 0-4 16,-4-4-8-16,3 4 0 0,4 0 0 0,4 3 0 0,-4 0 0 15,4 0 0-15,3 0 0 0,4-4-11 16,-1 1 11-16,8-3 0 0,-4 3 8 0,4-7-8 0,10 7 10 16,-3-6-2-16,0-1-8 0,3 7 12 0,1-6 4 15,2-4 0-15,-2 4 0 0,-1-4 0 0,-3 0-8 0,3 1 0 16,11-1-8-16,-3-6 12 0,-5 7-4 0,8-4-8 16,4 0 11-16,-1 4-11 0,1-1 8 0,-1 0-8 15,-3-5 0-15,7 5 0 0,3-3 0 0,4-3 0 16,-3 7 0-16,3-7 0 0,-3 6 0 0,-1 1 0 15,1-7 0-15,-1 3 0 0,11-3 0 0,-3-3 0 16,3 0 0-16,-4 0 0 0,1 0 8 0,-4 0-8 16,7-3 0-16,-3 3 0 0,3-6 10 0,0 6-10 0,0-3 8 15,-4 0-8-15,1-4 10 0,-4 7-10 0,3-3 12 0,1-3-12 16,3 6 9-16,0-3-9 0,0 3 0 0,0 0 9 16,0-10-9-16,-3 10 0 0,7 0 0 0,3 0 0 15,3 0 0-15,1 0 0 0,-4 0 0 16,0 0 0-16,4-3 0 0,0-3 0 0,3 6 0 0,-3 0 0 15,-4 0 0-15,-4 0 0 0,1-3 0 0,0-3 0 16,3 2 0-16,0 4 8 0,3-3-8 0,-6 3 0 16,-4-6 9-16,0 6-9 0,7 0 10 0,1 0-10 15,6 0 0-15,-4 0 0 0,-6 0 0 0,-4 0 0 16,4 0 0-16,3 0 8 0,0 0-8 0,0 0 9 16,0 0-9-16,-7 0 0 0,-7 0 0 0,0 0 0 15,7 0 0-15,4 0 0 0,-4-3 0 0,0 3 0 16,-7-6 0-16,0 6 0 0,0-3 0 0,-3-4 0 15,6 4 0-15,1 0 0 0,-8-3 0 0,1-4 0 16,-8 7 10-16,1-6-10 0,-8-1 12 0,-6 1-12 0,-1-4 8 16,-7 4-8-16,0-4 0 0,1-5 0 0,-1 5 18 15,-7-6-3-15,-3 7-1 0,3-7 0 16,-7 6-6-16,0-5-8 0,1-4 11 0,-5 6-11 0,4-9 12 0,-6 3-12 16,2-3 12-16,-3 3-12 0,0-6 8 0,-3 6-8 15,0-3 0-15,-1 0 0 0,-3-7 0 0,0 7 0 16,-3-3 0-16,-1 3 0 0,-3-3 0 0,0-4 0 15,-3 1 0-15,-4 6 0 0,-4-3-9 0,1 2 9 16,-5-2-8-16,-2-3 8 0,-1 0-8 0,1 5 8 16,-1-2-8-16,0-3 8 0,-3 6-9 0,-4-3 9 15,4 6-10-15,-7-10 10 0,3 13-9 0,-3-3 9 16,0 1-8-16,0-1 8 0,-1 3 0 0,-6-3 0 0,-4 0 0 0,-3 3 0 16,0-3-14-16,-11 10 2 0,-4 2 1 0,-3-2 0 15,-3 2 11-15,3 1 0 0,-4-1 0 0,1 7 0 16,-8-6 0-16,1 6-8 0,-1-7 0 0,1 1 0 15,6-1 8-15,1 1 0 0,-1-3 0 0,-6 2 0 16,-8 1 0-16,0-4 0 0,1 4 8 0,6-1-8 16,4 7 0-16,0-6 8 0,-3-1-8 0,-4 7 0 15,3-3 0-15,0 3 0 0,1 3 0 0,6 0 0 16,4 0 0-16,0 0 0 0,0 9-8 0,0-6 8 16,-10 7-48-1,3 2-4-15,-4 7 0 0,4 0-1 0,0 3-113 16,4 0-22-16,-1 0-5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19:10.08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2685 698 2350 0,'0'0'104'0,"0"0"22"0,-4-7-101 0,-3 4-25 15,0-6 0-15,0-4 0 0,3 4 51 0,-6-1 5 16,-1-2 0-16,1 3 1 0,-1-1 7 0,4-2 0 16,-14-4 1-16,7 3 0 0,-11 4-37 0,4-4-8 15,-14 4-2-15,6 0 0 0,-6-4-18 0,0 4 0 16,3 6 8-16,-3-10-8 0,0 4 8 0,-4-1-8 15,3 1 9-15,1-1-9 0,7 1 21 0,-7 6-1 0,-1-10-1 0,5 4 0 16,-1 3-19-16,-10 2-16 0,3-5 4 0,3 6 0 16,-2-3 12-16,2 2 0 0,-6 4 0 0,3-6 0 15,4 6-8-15,7 6 8 0,-8-2-13 16,12 2 5-16,-1 6-4 0,4-2-1 0,-4-1 0 0,4 7 0 16,7 0 13-16,-7 6 0 0,7 0 0 0,3 3 0 15,1 3-9-15,2 3 1 0,-2 1 0 0,10 2 0 16,-11 4 8-16,11-1-8 0,-10 4 8 0,10 3-8 15,0 6 8-15,-4 3 0 0,4 1 0 16,-7 8 0-16,7 1 0 0,0 9 0 0,0-9 0 0,7 3 0 16,-7 9-8-16,0 4 0 0,4 8 0 0,-4 1 0 15,0 3 8-15,0 3 0 0,-4 3 0 0,4 10 0 16,0 0 9-16,0 5-9 0,-7 8 12 0,4 2-12 16,3 7 0-16,0 5 0 0,0-5 0 0,-7 9 0 15,3 0 9-15,0 16-1 0,-6 5-8 0,-1-2 12 16,1 3 5-16,-4 3 1 0,3 3 0 0,-3 10 0 15,-4 3 2-15,11-4 0 0,-10 4 0 0,2 0 0 0,5-4-20 16,-1 7-16-16,8 6 4 0,-11-6 0 0,7 3 12 16,3-6 16-16,4-6-3 0,0-4-1 0,0 13-12 0,0-7 11 15,11-2-11-15,-11 6 10 0,0 6 4 0,0 0 1 16,3-7 0-16,-3 1 0 0,-3 0 7 0,3-10 2 16,-7 10 0-16,3-3 0 0,1-4-24 0,-8-6 0 15,4-3 0-15,3-6-8 0,-6 0-2 16,6 0 0-16,-6-7 0 0,3 10 0 0,3-6 10 0,-6-4 0 15,6 10 0-15,-3-12 0 0,3-4 0 0,1-3 0 16,3 3 0-16,-7-6 0 0,7-3 0 0,-4-3 0 16,4 9 0-16,0-10 0 0,-7-5 0 0,7 2 0 15,-3 7 0-15,3-9 0 0,0-7 0 0,-7 6 0 16,7 1 0-16,-4-1 0 0,4-9 0 0,0 0 0 0,0 3 0 16,-3-6 0-16,3-3 0 0,3-6 0 0,-3-1 0 0,11-6 0 15,-8-3 0-15,8 4 0 0,-4-8 0 0,7-2 0 16,0-6 0-16,-3-1 0 0,6-2 0 0,1-4 8 15,-4 10-8-15,0-7 0 0,-3-3 0 0,10 1 0 16,-7-1 0-16,-3-3 0 0,-1-6 0 0,-6 6 0 16,6-6 0-16,1 6 0 0,-8-9 0 0,5-1 8 15,-8-5-8-15,3 5 0 0,-3 1 0 0,0-3 0 16,-3-4 0-16,-5-2 0 0,5-1 0 0,3-6 0 16,-7-3 8-16,3-10-8 0,4 7 8 0,-7-6-8 15,4-4 0-15,3 7 8 0,-11-4-8 0,8-3 0 16,3-2 11-16,-7-4-3 0,3 6 0 0,4-9 0 15,0 9-8-15,-3-9 0 0,-5 0 0 0,5 3 0 16,3-9 0-16,-7 6 0 0,3-3 0 0,-3-7 0 16,7 4 8-16,-3-3-8 0,3-1 8 0,-4 1-8 0,-3-4 12 15,4-3-4-15,3 4 0 0,0-10 0 0,0 0 8 0,0 6 0 16,0-6 1-16,0 0 0 0,0 6-1 0,0-6 0 16,3 3 0-16,8-3 0 0,-8 7 0 0,8-4-1 15,-1-3 0-15,5 0 0 0,2 0-7 0,1 0 0 16,3 6-8-16,4-6 12 0,-4 0-4 0,7 0-8 15,4 0 11-15,7-6-11 0,-4 6 0 0,11-3 0 16,3-4 0-16,4-2 0 0,7 6 0 0,0-7 0 16,0 1 0-16,0 0 0 0,0 6 0 0,0-7-9 15,7 1-1-15,-7-4 0 16,14 10-154-16,-3-3-30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7:39:31.43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4650 12240 1062 0,'0'0'47'0,"0"-9"9"0,3-1-44 0,4 1-12 0,-14-1 0 0,7 1 0 16,0 3 40-16,0-4 7 0,0 1 1 0,0 0 0 16,0 9 12-16,-3-10 4 0,3 1 0 0,0 2 0 0,-7-2-9 0,7 0-2 15,0 6 0-15,0 3 0 0,7-7 7 16,-7-2 2-16,0 9 0 0,0 0 0 0,0 0-18 0,0 0-3 16,0 0-1-16,0 0 0 0,3 9-8 0,4 1-3 15,-7-1 0-15,0 7 0 0,-7-1 15 0,4 4 2 16,-4 0 1-16,-4 6 0 0,4-3-6 15,-11 3-1-15,1 3 0 0,-1 4 0 0,0-4-7 0,-6 0-1 16,-1 10-1-16,0-4 0 0,-10 1-9 16,3 9-2-16,4-7 0 0,-4 1 0 0,4 3-12 15,-4-4-8-15,4-8 10 0,-4 5-10 0,8-6 0 0,2-3 8 16,-2 0-8-16,6-6 0 0,-3 0-10 0,7-3-5 16,0-7-1-16,-4 1 0 15,8-4-102-15,-5-3-21 0,5 3-4 0,3-3-1 16,-4-6-102-16,1-3-21 0</inkml:trace>
  <inkml:trace contextRef="#ctx0" brushRef="#br0" timeOffset="222.41">4029 12444 230 0,'7'-35'20'0,"0"17"-20"0,0-1 0 0,-7-6 0 16,0 6 348-16,0-6 64 0,3 3 14 0,4-3 2 16,-7 6-265-16,0 3-54 0,4-3-10 0,-4 4-3 15,4 12-28-15,-4 3-5 0,0 0-2 0,0 0 0 16,0 0-30-16,0 0-7 0,10 3 0 0,1 3-1 15,-1 3-13-15,4 7-2 0,8-3-8 0,-1 6 12 16,-7 2 13-16,11 1 3 0,-4 3 0 0,7 1 0 16,4 2 16-16,-4 0 3 0,11-3 1 0,-4 3 0 15,0 1-30-15,1 5-6 0,2-6 0 0,5 7-1 16,-8-7-3-16,0 6 0 0,-3-2 0 0,-4-4 0 0,0 0-18 0,-3 7-4 16,7-7-1-16,-14 6 0 15,3-5-134-15,3 5-27 0,-2 4-6 0</inkml:trace>
  <inkml:trace contextRef="#ctx0" brushRef="#br0" timeOffset="2585.19">3641 9126 1843 0,'-7'-9'164'0,"-4"-1"-132"15,4 7-32-15,0-6 0 0,3 3 74 0,4-4 8 16,0 1 2-16,0-1 0 0,0 1-84 0,11 3-19 0,-11 6-2 0,4-10-1 16,6 7 10-16,1 3 3 0,-1 0 0 0,-6 3 0 15,10-3-3-15,-4 10-1 0,5-10 0 16,2 9 0-16,1 1-5 0,3-4-1 0,0 3 0 0,11-3 0 15,0-2 0-15,3 5 0 0,11-3 0 0,3-3 0 16,4-3 11-16,4 0 8 0,3 0-12 16,3-3 12-16,15-3 0 0,-1-3 0 0,4 9 0 0,1-10 0 15,2 10 0-15,8-6 0 0,0 3 0 0,3-3 0 16,11 6 0-16,-7 6 0 0,6-3 0 0,5 3 0 16,-1 4-8-16,8-1 8 0,-8 7 0 0,11-4 0 15,0-5-8-15,0 2 8 0,0-3 0 0,3-3 0 16,8 4 0-16,3-7 0 0,0-7 0 0,7 7 0 15,7-3 0-15,4-3 14 0,3-3-1 0,7-1 0 16,11-6 6-16,-7 7 1 0,7-4 0 0,0-2 0 16,-1 5-8-16,8 1 0 0,0 3-1 0,0-4 0 15,-7 1-11-15,-4 9 0 0,8 9 0 0,-4-2 0 16,7 2-66-16,-8 0-15 0,1 4-3 16,-7 3-1-16</inkml:trace>
  <inkml:trace contextRef="#ctx0" brushRef="#br0" timeOffset="13693.43">5807 12613 1440 0,'-7'-15'128'0,"7"15"-103"15,-4-4-25-15,4-2 0 0,0-3 179 0,0 6 30 16,0-4 7-16,0 7 0 0,11-9-149 0,-4 9-31 15,0 0-5-15,0 0-2 0,3 6-5 0,1-3 0 16,3-3-1-16,4 10 0 0,-1-10-23 0,5 0 0 16,2 6 0-16,1-6 8 0,7-6-8 0,0 6 0 15,3 0 0-15,4-3 0 0,3-4 0 0,7-2 0 16,-6 0 0-16,10 2 0 0,-4-2 0 0,0-1 0 0,8 1 0 0,3 0 0 16,7-1 16-16,0 4 1 15,3 3 1-15,-3-3 0 0,4 6-18 0,3 0-9 0,4 6 1 0,-1-3 0 16,1 10 8-16,-1-1 16 0,-2-3-4 0,6 7-1 15,3 3-11-15,1 0 0 0,3-10 0 0,-3 7 0 16,-4 3-10-16,0-4 10 0,-3-5-13 0,3-7 5 16,4 6 8-16,-8-2 9 0,1-7-1 0,-1 0-8 15,-6 0 0-15,0 0 0 0,-1 0 0 0,-3 0 0 16,0 0 33-16,-7-7 0 0,0 14 0 0,-7-7 0 16,-4 0 0-16,1 0 0 0,-8 9 0 0,-3-9 0 15,0 9-17-15,0-2-3 0,-8-4-1 0,1 6 0 16,0 1-12-16,-4-4 0 0,-3 3 0 0,-11-2-10 0,3-4 10 15,-2 3 0-15,-1-3 0 0,-7-3 0 0,3 0 12 0,-10 0-1 16,0 0-1-16,0 0 0 0,4 0-10 0,3-9 8 16,-7-1-8-16,3 1 8 0,-3 3-8 15,0-4 0-15,-3 1 0 0,-4-1 0 16,0 1-138-16,3 0-30 0,1-1-5 0</inkml:trace>
  <inkml:trace contextRef="#ctx0" brushRef="#br0" timeOffset="15046.63">9098 12704 403 0,'-14'10'36'0,"7"-10"-36"0,3 6 0 0,-3-6 0 0,0 3 163 0,7-3 25 0,0 0 6 0,0 0 1 0,0 0-95 0,0 0-20 16,7-3-3-16,4 3-1 0,0-6-12 0,-1 2-4 15,4-5 0-15,-3 0 0 0,3-1 12 0,0 1 1 16,4-4 1-16,-4 4 0 0,0-1-8 0,0-2-2 15,4-4 0-15,3 7 0 0,-4-7-40 0,5 7-8 16,2-10-1-16,1 0-1 0,3 0 14 0,4-6 4 16,3 0 0-16,8 3 0 0,-8-9-11 0,7 3-1 15,1-1-1-15,2-5 0 0,5-1-4 0,-1-2-1 16,8 2 0-16,-1-2 0 0,4-7 14 0,-3 0 2 16,-1 6 1-16,4-6 0 0,7 0-19 0,-4 1-3 15,-3-5-1-15,4-2 0 0,10 3 1 0,-3-3 0 0,-8-6 0 0,4 2 0 16,0 1-9-16,7 0 10 0,7-1-10 0,-3 1 10 15,-7 0-10-15,6-1 0 0,4 1 0 0,4-3 8 16,-7 2-8-16,6-5 0 0,8 6 0 0,-4 6 0 16,-3-7 0-16,-1 10 0 0,-2 0 0 0,-5 0 0 15,1 7 0-15,-4-7 0 0,0 0 0 0,0 0 0 16,0 0 0-16,0 7 0 0,4-7 0 0,-1 0 0 16,5 3 0-16,-8 0 0 0,0-3 0 0,0 7 8 15,3-7 0-15,-6 6 0 0,-4-6 0 0,-3 10 0 16,-1-1 18-16,-7 7 3 0,-3 0 1 0,-3-7 0 15,-4 10-30-15,-4-3 0 0,0 3 0 0,-6 6 0 16,-1-9 0-16,-3 12 0 0,-4-3-8 0,-3 1 8 16,-4 2 0-16,0 3 0 0,4-2 0 0,-4-4 0 15,0 3 0-15,0 7 0 0,-3-10 0 0,-1 10 0 16,1-7 0-16,0 7 11 0,-4-1-2 0,0-2 0 0,-4-1-9 0,5 10 0 16,-5-6 9-16,1 2-9 0,-4-2 0 0,0 9 0 15,0-10 0-15,-7 10 8 0,3-3-8 0,1-3 0 16,-4 6 0-16,0 0 8 0,0 0-8 0,0 0 12 15,0 0-4-15,0 0 0 0,0 0-8 16,0 0 12-16,3-6-4 0,1 3 0 0,-4 3-8 0,0 0 11 16,4-7-11-16,-1 4 12 0,-3 3-12 0,4-6 0 15,-1 3 0-15,-3 3 8 0,7-6-8 0,-3 2 0 16,-1-2 0-16,-3 6 0 0,0 0 0 0,0 0 0 16,0 0 0-16,0 0 0 0,0 0 0 0,0 0 0 0,0 0 0 0,0 0 0 15,0 0 0-15,0 0 0 0,0 0 0 0,0 0 0 16,0 0 12-16,0 0 0 0,-3-3 0 0,-4-3 0 15,0-4 6-15,-4 10 2 0,0-6 0 16,1 3 0-16,-4-3-10 0,3 2-2 0,-7-2 0 16,-3-3 0-16,0 9-8 0,-4-3 8 0,-3 3-8 0,4-7 8 15,-5 7-8-15,1 0 8 0,-4 7-8 16,-3-4 8-16,3-3-8 0,-3 6 0 0,3 3 9 0,1-5-9 16,-1-4 0-16,-3 6 0 0,-1-6 0 0,1 3 0 15,0 3 0-15,6-6 0 0,1 7 0 0,0-4 0 16,-4-3 0-16,4 0 0 0,3 6 0 0,4-3 0 15,4-3 0-15,2 0 0 0,5 0 0 0,3 6 0 16,7-6 0-16,0 0-15 0,0 0 4 0,14 4 1 16,7-4-15-1,0 0-3-15,4 0-1 0,3 0 0 0,7 0 10 0,4 0 3 0,0 0 0 16,0 0 0-16,0 0 4 0,3-4 0 0,0 4 1 0,-3-6 0 16,0 6 11-16,0 0 0 0,-4 0-9 0,0 0 9 0,-3 0 0 15,0 0 0-15,-4 0 0 0,0 6 0 0,-3-2 0 16,-4 2 0-16,0-3 8 0,-3 3-8 0,3-6 12 0,-3 0-4 15,3 0 0-15,-3 3 0 0,3-3-8 0,-4 7 0 16,1-7 9-16,-4 0-9 0,4 3 0 0,-1 3 0 16,-3 3 0-16,-3-2 8 0,0-4-8 0,-1 6 0 15,-3-2 0-15,0 2 0 0,0 0 0 0,-7 10 11 0,0-9-11 16,-3 8 12-16,-1-2 3 0,-6 3 1 16,-1 0 0-16,1 3 0 0,-5 0-1 0,-2 3 0 15,-4-7 0-15,3 1 0 0,-3 0-3 0,3 6 0 16,-3-6 0-16,3-3 0 0,-3 3-4 0,4-1 0 0,2-8-8 15,5-1 12-15,-4 7-12 0,3-7 0 0,1 7 0 16,3-7 0 0,-4 1-80-16,0 9-10 0,1-4-2 0,-1-2-746 0,-3 12-150 0</inkml:trace>
  <inkml:trace contextRef="#ctx0" brushRef="#br0" timeOffset="16354.34">9652 12952 1209 0,'-14'-6'108'0,"7"-4"-87"0,-4 10-21 0,-3-9 0 16,4 6 84-16,-5-7 13 0,-2 4 3 0,3-3 0 15,0-7-81-15,7 7-19 0,-8-1 0 0,8-9 0 16,-3 10 46-16,6-7 8 0,1 7 2 0,3-4 0 15,3-2 12-15,1-1 2 0,3 7 1 0,0-1 0 16,0 1-5-16,11-1-1 0,-11 4 0 0,10 6 0 16,-3 0-33-16,8 6-8 0,-8 1 0 0,3-4-1 15,-3 6 14-15,4 7 3 0,-4-4 1 0,4 4 0 0,-4 3 4 16,4-4 1-16,-4 4 0 0,0 0 0 16,3 0-9-16,1-3-1 0,3 9-1 0,0-6 0 0,4-1-18 15,0 7-3-15,7-3-1 0,3 3 0 0,4 1 1 16,3 2 0-16,4 0 0 0,3 6 0 0,8-5-14 15,6 5 9-15,4 1-9 0,4 2 8 0,-1 7-8 16,4-3 0-16,8 0 0 0,-5 9 0 0,-3-6 0 16,7 3 0-16,11 6 0 0,-4 0 0 0,-7 1 0 0,1 2 0 15,-1-6 0-15,0 4 0 0,7-7 12 0,-7 3 4 16,-3-3 1-16,-1 3 0 0,1-3-17 0,3 6 0 16,0-5 0-16,-3 5 0 0,3-3 0 0,0-3 0 15,-7-3 8-15,0 3-8 0,7 6 11 0,1-3-2 16,-5-3 0-16,-3 4 0 0,0 2 3 0,-7 0 1 0,0 4 0 15,-3-10 0-15,3 6 6 0,-4 0 1 0,-6-2 0 0,-1-4 0 16,-3 3-1-16,-7-3 0 0,4-3 0 0,-5 0 0 16,-2-7-19-16,-4 1 0 0,3 3 0 0,-3-13 0 15,-1 0 0-15,-2-3-16 0,-1 3 2 0,-3-9 0 16,3 3 22-16,-3-3 5 0,0-6 1 0,-4 2 0 16,-4 4-14-16,1-10 0 0,0 7 0 0,-4 0 0 15,0-4 12-15,-3 4 2 0,3-3 1 0,-7-4 0 16,4 7-5-16,-4-1-1 0,0-5 0 0,0-1 0 15,0 1-9-15,-3-1 0 0,3 0 9 0,-4 1-9 16,5-1 0-16,-5-3 0 0,1-2 0 0,-4-4 0 16,3 0 0-16,1 0 11 0,-4 0-3 0,4 0 0 15,-8-10 0-15,4 10 0 0,0-3 0 0,-3-3 0 16,-4 6 6-16,7-10 1 0,-4 7 0 0,1-6 0 16,-4 3-3-16,3-4 0 0,1 1 0 0,-4-1 0 0,0 1-4 15,-4-1-8-15,4-2 11 0,0 3-11 0,-3-1 8 0,-1-2-8 16,-3 2 0-16,4 1 0 0,-1-7 8 0,-3 7-8 15,0-7 0-15,0 3 0 0,-4-2 8 0,4-1-8 16,-3-3 0-16,-1 0 0 0,-3 4 0 0,4-4 0 16,-1-9 8-16,0 9-8 0,-3 0 0 15,0-6 0-15,4 6 0 0,-5 0 0 0,5-3 0 0,-4 10 0 16,0-4 0-16,0-3 0 0,3 10 0 0,0 3 10 16,1-4-10-16,3 7 8 0,0-3-8 0,7 6-11 15,0 0 3-15,0 0 0 0,-4 9-14 0,8 1-2 16,-1-1-1-16,4 7 0 15,4 0-6-15,-1-4-1 0,5 4 0 0,2 3 0 0,4 6 14 16,1-13 2-16,-1 4 1 0,3 3 0 0,1-4 15 0,-4-2-9 0,4 3 9 16,-4-1-8-16,0-5 8 0,0 2 0 0,-3 4 0 0,0-7 0 15,-1 7 0-15,-6-3 0 0,3-4 0 0,-3 7 0 16,-1-7 11-16,1 0-3 0,-8 1 0 0,4-1 0 16,-3 7 3-16,-4-7 0 0,3 1 0 15,1-1 0-15,-4 1-11 0,-4-1 0 0,1 3 9 16,3-2-9-16,-4-1 0 0,4 4 0 0,-7-4 0 0,-3 7 8 15,3 0-8-15,-4 2 0 0,-3-5 0 16,3 9 8-16,-3 0-8 0,-3 3 0 0,-4 0 0 0,-4 3 8 16,0 0 2-16,-3 7 1 0,0-7 0 0,-4-3 0 0,0 4 1 15,4-4 0-15,-4 3 0 0,-3-3 0 16,3 3-4-16,0-9-8 0,4 6 12 0,0 0-4 0,0-6-8 0,0-3 0 16,-1-4-10-16,1-2 10 15,0-1-115-15,-4-9-17 0,-3 0-3 0</inkml:trace>
  <inkml:trace contextRef="#ctx0" brushRef="#br0" timeOffset="17870.02">15625 9016 979 0,'-8'-6'87'0,"1"6"-70"0,4 0-17 0,-4 0 0 16,3-3 270-16,-3 3 50 0,0-6 11 0,0 6 1 15,4-3-247-15,-1-4-49 0,1-2-11 0,-1 0-1 16,1-1-24-16,3 1 0 0,-4-7 0 0,0 7 0 16,1-1 0-16,3-5-10 0,-7 5 1 0,3 1 0 15,-3 6-5-15,0-4-1 0,-3 7 0 0,-1 0 0 16,-7 0 15-16,1 10 0 0,-4-1 0 0,-4 7-9 16,-3 3 17-16,-4 0 3 0,4 12 1 0,0-3 0 15,-4 0 8-15,0 7 1 0,4-7 1 0,-4 7 0 0,7-7-1 0,4 0 0 16,4 3 0-16,2-9 0 0,5 3-7 0,6-6-2 15,1 0 0-15,6 3 0 0,1-10-3 0,-1-2-1 16,11-1 0-16,1-2 0 0,2-4 4 0,4-3 0 16,8 0 0-16,-1-3 0 0,0-4-12 0,0-2 0 15,4 6 0-15,-4-7 0 0,4-5 0 0,-4 5 0 16,-3-5 0-16,-4 5 0 0,-3-2 0 0,-1-4 0 16,-3 0 0-16,-3 4 0 0,0-4 23 0,-4-3-1 15,0 4 0-15,0 2 0 0,-4-6 16 0,1-3 3 16,-1 3 1-16,1 1 0 0,-1-1-6 0,5 0 0 15,-8 3-1-15,3 1 0 0,-3 5-4 0,4 1-1 16,-1-1 0-16,-3 7 0 0,0 3-38 0,0 0-8 16,0 0-2-16,0 0 0 0,0 0 8 0,4 10 2 0,-4-1 0 15,0 4 0-15,-4 2 8 0,1 4-12 0,-1 0 12 0,1 3-12 16,-1-3 12-16,0 0 0 0,1 9 0 0,-1-3-8 16,1 0 8-16,3-3 0 0,0 9 0 0,3-3 0 15,4 7 0-15,4-4 0 0,0 4 0 0,3 6 8 16,0-4-8-16,7 1 0 0,0-4 0 0,-3 4 8 15,3-4-8-15,-3 1 0 0,3-1 0 0,-4-5 0 16,-6-1 0-16,3 6 0 0,-3-5 0 0,-1-4 0 16,-3 3 0-16,-7 0 0 0,0 3 0 0,-7-9 0 15,0 4 10-15,-7 2-2 0,0-3-8 0,-4 0 12 16,-3-6 2-16,-3 6 0 0,-1-6 0 0,0-7 0 16,-3 4-2-16,-4-7 0 0,-3 1 0 0,0-4 0 0,-8-12-12 15,1 3 0-15,3-4 0 0,0-2 0 16,-3-7-76-16,3 4-22 0,4-4-4 15,0-3-716-15,3 0-143 0</inkml:trace>
  <inkml:trace contextRef="#ctx0" brushRef="#br0" timeOffset="18185.86">16281 9760 2937 0,'0'0'261'0,"0"0"-209"0,-7 6-41 0,3 3-11 15,4 1 97-15,0 5 18 0,4 4 3 0,-1 0 1 31,1 0-128-31,-1 0-26 0,4 6-5 0,-3 0 0 0,-1-3-29 16,-3 3-6-16,0 0-1 0,0 3 0 16,-3-3 9-16,3 4 2 0,-4 5 0 0,-3-6 0 15,4-3-87-15,-1 0-18 0,-3-3-3 0,0-3-526 0,4 3-105 0</inkml:trace>
  <inkml:trace contextRef="#ctx0" brushRef="#br0" timeOffset="20737.45">17530 9205 1969 0,'0'0'87'0,"-8"0"18"0,1-10-84 0,0 10-21 0,4-6 0 0,3 6 0 15,-7-9 38-15,7 9 3 0,3-4 1 0,1-2 0 16,-1 3-32-16,4-3-10 0,-7 6 0 0,0 0 0 15,7 0 13-15,1 6-4 0,-8-6-1 0,10 3 0 16,-3 3 32-16,4-2 7 0,-4 2 1 0,3 3 0 0,-3-2-4 16,4 5 0-16,0-3 0 0,-1 1 0 15,1-1-25-15,-1 1-6 0,4 5-1 0,1 1 0 0,-1-3-12 16,3 2 8-16,1-5-8 0,3 5 0 16,0-2 13-16,4 6-3 0,0 6-1 0,-1-6 0 0,5 6 8 15,2 0 2-15,1 3 0 0,0 0 0 0,3 7 1 16,4-1 1-16,-4 1 0 0,4-4 0 0,0 4-1 0,0 5 0 15,3-8 0-15,0 8 0 0,4-8-12 16,-3 2-8-16,2 7 8 0,5-10-8 0,3 4 0 0,0-1 0 16,3 1 0-16,-3-7 0 0,3 0 11 0,1-3-3 0,-1 4 0 15,4-4 0-15,0 0-8 0,0-3 0 0,0 3 9 0,-3 3-9 16,-4-3 0-16,-1 3 9 0,-2 4-9 0,-1-1 0 16,1 4 14-16,-1-1-4 0,4 1-1 15,0 2 0-15,0 1 3 0,0-4 0 16,-4 1 0-16,0 2 0 0,1-2-12 0,-4-7 8 0,7 7-8 15,-4-7 8-15,4 3-8 0,0-3 8 16,-4 1-8-16,1-1 8 0,-1-3-8 0,0 3 8 0,-3 4-8 16,-3-10 8-16,-1 12-8 0,-3-6 10 0,0-3-10 15,3 0 10-15,-3-3 3 0,-1 10 1 0,1-13 0 0,-3 9 0 16,-1-9-14-16,0-1 9 0,0 7-9 0,-3-6 8 16,0-3-8-16,-4 3 0 0,0 0 9 0,-3-4-9 15,0 4 0-15,-4 0 0 0,0-3 0 0,0-1 8 16,0-2-8-16,1 6 0 0,-5-10 0 0,1 7 0 15,3 3 0-15,-3-10 0 0,3 7 0 0,-4 2 8 0,1-8-8 16,-4-1 0-16,4 1 0 0,-4 5 0 0,4-5 0 0,-1-1 8 16,1 7-8-16,-4-7 0 0,4 1 0 0,-1-1 0 15,-3 0 0-15,0 7 0 0,1-3 0 0,-1-4 9 16,0 1-9-16,-4 2 0 0,5 1 10 0,-1-4-10 16,-4 0 8-16,4-2-8 0,-3 2 0 0,3 0 8 15,-3 1-8-15,-1-1 0 0,1 1 0 0,-1-4 0 16,4 3 0-16,-3-5 0 0,0 2 0 0,-1 3 0 15,8-3 0-15,-4-2 0 0,-3 2 0 0,3-3 8 16,0 3-8-16,0-3 0 0,4-3 0 0,-4 0 8 16,0 7-8-16,-4-7 0 0,4 3 10 0,-3 3-10 15,-11-6 12-15,0 0-12 0,11 0 19 0,-4 0-3 0,-7 0-1 16,0 0 0-16,0 0-3 0,7 0 0 0,3-6 0 16,-10 6 0-16,-3-3 1 0,3 3 0 0,10-7 0 0,-6-2 0 15,-1 0-2-15,-6-1-1 0,-1-9 0 0,4 4 0 16,0-4-2-16,-3 0 0 15,-8-6 0-15,1 6 0 0,6-6-8 0,-3-3 0 0,-4 0 0 0,4 3 0 16,-7-4 0-16,4 4 0 0,-1-3 0 16,-3 3 0-16,0 3 0 0,0 0 0 0,0 3 0 0,3 0 0 15,-3 1 0-15,0 8 0 0,0-5 0 16,3 5 0-16,1 1 0 0,-1-1 0 0,0 1 0 0,4 3 0 16,0 2 0-16,4 4-11 0,3 0 3 0,0 0 0 15,0 0-7-15,0 0-1 0,0 0 0 0,3 4 0 16,4 5-6-16,8 0-2 0,-1 7 0 0,3 0 0 15,-3-4 8-15,8 4 0 0,9 3 1 0,-2-3 0 16,-5 2 5-16,4 7 1 0,1-6 0 0,2 0 0 16,-2 9 9-16,2-3-8 0,-6 4 8 0,0-4-8 0,3 0 8 0,-3-3 0 15,-8 3 0-15,1 3 0 0,0-9 0 0,-4 6 0 16,0 0 0-16,-4-6 0 0,-3 6 0 0,1-6 0 16,2 6 0-16,1-6 0 0,-11-1 0 0,3 1 0 15,4 0 0-15,-3-3 0 16,-8 3 0-16,4-4 0 0,0-2 0 0,-3 2 0 0,-1-5 0 0,1 6 0 15,-8-4 10-15,-3 4-10 0,3-7 16 16,-3 1-2-16,-10 5-1 0,-1-2 0 0,-3-4-1 0,-4 1 0 16,-3 5 0-16,-4-5 0 0,-7-1 1 0,0 1 0 15,7-4 0-15,1 3 0 0,-1 1 3 0,0-4 1 16,7-3 0-16,-3 3 0 0,3-6-8 0,0 3-1 16,4-3-8-16,0 7 12 0,3-4-12 0,-3-3 0 15,3 6 0-15,1-3 0 16,2 3-94-16,-2-6-12 0,3 10-2 0,-1-1-1 0</inkml:trace>
  <inkml:trace contextRef="#ctx0" brushRef="#br0" timeOffset="22119">15797 16066 1198 0,'0'0'53'0,"0"0"11"0,-3 3-51 0,-4 3-13 15,0-6 0-15,-4 3 0 0,4-3-9 0,-3 7-5 16,10-7-1-16,-11 0 0 0,0 6 15 0,-3-3 0 16,4 3 0-16,-4-3-9 0,-1 7 22 0,1-1 5 15,4-3 1-15,-8 4 0 0,4-7 39 0,3 10 8 16,-3-10 2-16,4 6 0 0,3-3 32 0,0-2 6 15,3 2 2-15,4-6 0 0,0 0-45 0,0 0-9 16,0 0-2-16,0 0 0 0,0 0-31 0,0 0-6 16,7 3-2-16,0 3 0 0,4-6 11 0,3 0 1 15,4-6 1-15,3 6 0 0,0-3-1 0,7-7 0 16,4 1 0-16,7-7 0 0,3 7-4 0,4-7-1 16,3-3 0-16,4 1 0 0,7-1 20 0,4-6 3 15,3-4 1-15,10-5 0 0,4 6-36 0,4-7-8 0,-4-2 0 16,11-4 0-16,3-3 10 0,7 3 3 0,4-3 1 0,4 0 0 15,-4 0-5-15,6-3-1 0,-2-3 0 0,3 3 0 16,-4-3-8-16,4-3 0 0,0-1 0 0,0 1 0 16,3-3 13-16,1 2-2 0,-1 7-1 0,4-6 0 15,3 0-10-15,4-7 10 0,-3 7-10 0,-1-4 10 16,4-2-10-16,-10 6 0 0,-4-4 9 0,-4 4-9 16,4-1 0-16,-7 4 0 0,-4 3 0 0,-7 0 8 15,-3-3-8-15,-4 6 0 0,-3 7 0 0,-4 2 8 16,-3 1-8-16,-8 2 0 0,-6 1 0 0,-4 3 0 15,-4 2 8-15,-3 5-8 0,0-5 8 0,-4 8-8 16,-3-7 16-16,-4 9 0 0,-3-6-1 0,-3-3 0 16,2 9-15-16,-2-3 0 0,-5 1 0 0,5-1 0 15,-8 0 9-15,0 0-1 0,0-3 0 0,-3 3 0 16,0 1-8-16,-1 2 10 0,-2 3-10 0,2-2 10 16,-3 5-10-16,1-5 0 0,-1 2 0 0,-4 4 0 0,1-7 0 15,0 6 0-15,-8 1 0 0,1 0 0 16,3-1 0-16,-7 4 0 0,0-3 12 0,-3-1-4 0,3 1-8 15,0 2 10-15,0-2-10 0,-4 0 10 0,4-1-10 16,0 7 0-16,-3-6 9 0,-1-4-9 0,5 10 0 0,-1-13 0 16,-4 13 0-16,4-6 0 0,-3 3 0 0,-1-4 0 15,4 7 0-15,-7-3 0 0,4-1 13 0,-1 4-1 16,1-3-1-16,-4 6 0 0,-4-9-1 0,4 9 0 16,0-3 0-16,-7-4 0 0,4 7-1 0,-4-3 0 0,0-3 0 15,-7 6 0-15,-1-3 6 0,-2-4 1 0,-1 7 0 0,-3 0 0 16,-4 0-16-16,-3-6-8 0,3 3 8 0,-3 3-13 15,0 0 13-15,0 0 0 0,-1 0 12 0,1 0-12 16,0 0 9-16,3 0-9 0,-3 0 0 0,3 0 9 16,1 3-9-16,-1-3 0 0,4 0 9 15,3 0-9-15,1 0 0 0,2 6 0 0,5-6 0 0,-1-6 0 16,1 6 0-16,3 0-8 0,7 0 8 0,0 0 0 31,0 0-36-31,0 0-3 0,14 0 0 0,3 0 0 0,5-3 20 0,2 3 4 0,8 0 1 0,0 0 0 16,7-6 5-16,3 6 1 0,4-3 0 0,3-4 0 15,8 7 8-15,-1 0 0 0,4 0 0 0,-4 0 0 16,1 7 0-16,-4-4 0 0,-7 3 0 0,3 3 0 16,-3 7 0-16,0-3 11 0,-7 2-1 0,-4 4 0 15,-7 0 9-15,7 6 1 0,-6 0 1 0,-5-3 0 16,-10 3-1-16,1 3 0 0,6-3 0 0,-7 4 0 0,-7-4-7 16,-4 9-1-16,4-5-1 0,0-1 0 0,-3 3-11 0,-4 0-12 15,-11 4 2-15,8-7 1 16,-1 7-84-16,-13 9-17 0,-11-1-3 0,-8 4-1080 15</inkml:trace>
  <inkml:trace contextRef="#ctx0" brushRef="#br0" timeOffset="23087.4">15127 15693 1785 0,'0'0'159'16,"0"0"-127"-16,0 0-32 0,0 0 0 0,0-10 144 0,0 4 22 15,0-3 5-15,4-1 1 16,-4 7-181-16,3-6-36 0,1-1-7 0,-4-6-2 0,3 7 36 0,-3 0 7 16,-3-1 2-16,-1-5 0 0,1 5 9 0,-8-5 0 15,0 5 0-15,-3 1 0 0,0-4 22 0,0 4 0 0,-3-4 0 0,-5 4 0 16,1 6-2-16,0-4 0 0,3 4 0 0,-3-3 0 15,-3 6-20-15,2 6 8 16,1-3-8-16,-4 4 0 0,1 2 0 0,3 0 0 16,-4 7 0-16,4 3 0 0,0 0 0 0,-4 6 0 15,0 3 0-15,1 7-8 0,6-7 8 0,-3 9-8 0,3-2 8 16,4 3-8-16,0-4 8 0,0 1-8 0,3-7 8 16,1 0-8-16,3 3 8 0,7-9 0 0,-4 3 0 15,4-6 0-15,4 0 0 0,-1-3 0 16,4-1 0-16,4-2 0 0,3-7 0 0,3-6 0 0,5 3 12 15,2-3-4-15,5-3 0 0,-5-3 1 0,8-3 0 0,0-10 0 16,-1 3-9-16,-2 3 10 0,2-5-10 0,-6-7 10 16,3 6-10-16,-3-6 0 0,0 6 0 0,-4-6 8 15,0 3 16-15,-3-3 2 0,-1 0 1 0,-3 0 0 16,1 6-2-16,-5-3 0 0,1 0 0 0,-1 3 0 16,-3-6 14-16,0 6 2 0,-3 7 1 0,3-4 0 0,-7 0-18 15,4 7-3-15,-4-4-1 0,0 7 0 0,-4-3-12 0,4 9-8 16,0 0 10-16,0 0-10 15,0 0 0-15,0 0 0 0,0 0 0 0,-4 9 0 0,1 0 0 16,-1 7 0-16,-3 3-11 0,4 9 11 0,-1-3 0 0,4 3 0 16,-3 4 0-16,-1-1 0 0,4 10-12 15,0-3 12-15,0-1-12 0,0 7 12 0,4-9-8 0,-4 8 8 16,0-5 0-16,0 6 0 0,0 0 0 0,0 0-9 16,0 0 9-16,-4 3 0 0,1-10 0 0,-4 7 0 15,0 6 0-15,-4-6 0 0,0-6-11 0,1 9 11 16,-4-6-10-16,0 3 10 0,-4-7 0 0,0 10 0 0,-3-3 0 15,0-3 0-15,-7 0 8 0,-4 3-8 0,0 0 12 0,-6-10-12 16,2 4 0-16,-3 2 0 0,-3-11 0 0,0-1-9 16,-1 0-13-16,1-3-2 0,3-6-1 15,0-3 0 1,1-1-42-16,-1-5-8 0,4-1-1 0,3-6-1 16,4-3-141-16,6-3-28 0,5-3-6 0,6 6 0 0</inkml:trace>
  <inkml:trace contextRef="#ctx0" brushRef="#br0" timeOffset="23625.81">15169 16674 2638 0,'0'0'58'0,"0"0"12"0,-3-3 2 0,-1-3 3 0,1-4-60 0,3-5-15 16,3 5 0-16,4-9 0 15,4 4-48-15,7-4-12 0,-4 0-2 0,0 0-1 0,0 4 40 0,-3-4 8 16,6-6 2-16,-3 6 0 0,0 6 13 0,1-2 0 16,-5-1 12-16,1 7-12 0,-1-1 39 0,-3 1 1 15,0-1 0-15,-7 10 0 0,4-6 9 0,-4 6 3 16,7-3 0-16,-7 3 0 0,0 0-42 0,11 0-10 15,-11 0 0-15,0 0 0 0,7 0 0 0,3 0 0 16,-3 9 0-16,0 1 0 0,0-1 0 0,0 7 0 16,4-7 0-16,0 7 0 0,-4-4 0 0,3 7 0 0,1-3 0 0,-4 3 0 15,0 0-12-15,0-4-5 16,0 4-1-16,-3 6 0 0,3-12 4 0,-7 9 1 0,0-4 0 0,0 1 0 16,-4 6 3-16,-3-3 1 0,0-3 0 0,-7 6 0 15,0 0 9-15,-7 4 0 0,-1-4 10 0,1 3-10 16,-7-3 32-16,7 0 0 0,-4 3 0 0,4 0 0 15,-11-2-32-15,8 2 0 0,2-9 0 0,5 6 0 16,-1-6 10-16,4-1 2 0,7-8 1 0,0 5 0 16,3-5-13-16,4-1 9 0,4 1-9 0,3-4 8 15,4 3-8-15,3-6 0 0,3 4 0 0,1 2 0 16,0 1 8-16,6-1-8 0,5-3 0 0,-1 4 8 16,3-1-8-16,1 0 12 0,4 1-12 0,-5 6 12 15,5-7-12-15,-1 3 0 0,0-2 0 0,7 6 8 0,1-7-8 0,-4-3-11 16,-1 4 3-16,8-7-819 15,4-3-163-15</inkml:trace>
  <inkml:trace contextRef="#ctx0" brushRef="#br0" timeOffset="25376.54">24148 11742 1918 0,'10'-10'85'0,"-6"1"18"0,3-1-83 0,-4 1-20 0,4-4 0 0,-3-2 0 16,-1-1 35-16,5-3 2 0,-5-6 1 0,-3 6 0 15,4-3-4-15,-1 0-1 0,-3-6 0 0,-3 3 0 16,-1-3-24-16,1 0-9 0,-1-1 0 0,-3-2 9 0,3-7-1 16,-3 10 0-16,-3-6 0 0,-1 5 0 0,4-5 5 0,-3 6 1 15,-5-4 0-15,5 14 0 0,-8-1 16 0,1 9 3 16,-5-5 1-16,-2 5 0 0,-1 10-6 0,0 0 0 16,-3 0-1-16,0 7 0 15,-4 8-14-15,4 4-2 0,-4 3-1 0,4 9 0 0,3 1 14 16,1 2 4-16,-1 10 0 0,4-6 0 0,3 6-1 0,0 6 0 15,1-3 0-15,3 6 0 0,0 10-27 0,-1-4 0 16,5-2-12-16,-4 6 12 0,3-4 0 0,1 7 12 16,-1-3 0-16,0 6 0 0,1 9 6 0,-4-3 2 15,0-2 0-15,-1 5 0 0,1 0 2 0,0-2 1 16,0-1 0-16,4-3 0 0,-1 0-13 0,0-6-2 16,1-7-8-16,6-2 12 0,-3-4-12 0,0 7 0 15,0-13 0-15,4 6 0 0,-4-12 12 0,-1-3-3 0,-2-1-1 0,3-9 0 31,0-2-112-31,-4-1-24 0,4-7-4 0,-3-2-661 0,-5-7-133 0</inkml:trace>
  <inkml:trace contextRef="#ctx0" brushRef="#br0" timeOffset="25644.21">23001 12541 3430 0,'0'0'76'15,"0"0"15"-15,0 0 3 0,0 0 2 0,0 0-76 0,7-6-20 0,7 6 0 0,11-3 0 16,3-4-27-16,7 4-9 0,8-3-1 0,3 3-1 0,7-3 22 0,3-4 5 16,0 1 1-16,1 9 0 0,-1-6-10 0,-3 6-3 15,0-4 0-15,-3 4 0 16,-5 0-74-16,1 4-15 0,0-4-4 0,-3 6 0 15,-5-6-88-15,-2 9-19 0,24 1-3 0,-15-4-773 16</inkml:trace>
  <inkml:trace contextRef="#ctx0" brushRef="#br0" timeOffset="29219.38">19607 9402 1670 0,'-7'-3'148'0,"4"3"-118"0,-1-6-30 0,4 6 0 16,0 0 154-16,0 0 25 0,-3 0 5 0,3 0 0 15,0 0-140-15,0 0-28 0,0 0-5 0,10-3-2 16,1 3-9-16,0-7 8 0,3 7-8 0,3 0 8 16,4-3-8-16,1-3 0 0,6 0 0 0,0 3-11 15,0-4 11-15,4-2 9 0,0 6-1 0,0-4-8 16,3-2 0-16,4 6 0 0,-1-3-15 0,1 3 5 15,-4-4 34-15,-3 1 6 0,-4 3 2 0,1 3 0 16,-5 0-24-16,-2 0-8 0,-8 0 0 0,3 0 0 0,-6 3 0 16,-1 3 8-16,-10-6-8 0,4 10 0 0,-8-1 0 0,-3 0 0 15,0 7 0-15,-7-6 0 0,-3 5 0 16,-5-2 0-16,5 6 0 0,-8-4 0 0,-3 4 0 16,0-3 0-16,-4 3 0 0,0-1 0 0,4 7-16 0,-7-6 0 15,-1 6 0-15,1-3 0 0,0 10 16 0,0-10 11 16,-8 3-2-16,4 0 0 0,4-3 14 0,0 9 2 15,0-9 1-15,-1 9 0 0,5-9-2 0,6 3 0 0,0 1 0 16,11-8 0-16,0 1 0 0,3 0 0 0,11-3 0 16,4-7 0-16,3 10-8 0,7-10-1 0,4-2-1 0,10-4 0 15,0 3-14-15,4 3 11 0,0-9-11 16,6 10 10-16,1-10-10 0,0 0 0 0,-4 0 0 0,1 0 0 31,-1-3-110-31,0 3-24 0,0-7-5 0,-3 7-961 0</inkml:trace>
  <inkml:trace contextRef="#ctx0" brushRef="#br0" timeOffset="29502.33">20496 9945 3103 0,'0'0'68'0,"0"0"15"0,0 0 2 0,0 0 2 0,0 0-70 0,0 0-17 0,0 0 0 0,0 0 0 15,0 19-21-15,0-4-8 0,0 4-2 0,0 9 0 0,0-3 15 0,-3 10 4 16,-1-7 0-16,1 10 0 16,-1-7-18-16,1 0-3 0,-1 4-1 0,4-1 0 0,0 4 34 0,0-10 0 15,4 7 0-15,-4-1 0 0,3 4-12 0,1-4-8 16,3-5-1-16,0 5-1219 0</inkml:trace>
  <inkml:trace contextRef="#ctx0" brushRef="#br0" timeOffset="30329.95">18369 15542 2239 0,'0'0'99'0,"0"0"21"0,0 0-96 0,0 0-24 15,0 0 0-15,0 0 0 0,0 0 23 0,11 0 0 0,-1-3 0 0,4-3 0 16,11 3-23-16,0-4 0 0,10-2-10 0,0-1 10 15,4-5 0-15,7 5 0 0,-4-2 0 0,4-4 0 16,0 0 15-16,0 7 0 0,3-3 0 0,-3 2 0 16,4 1 14-16,-5 2 3 0,-2-2 1 0,3 3 0 15,-8 3-3-15,1 3-1 0,-3-7 0 0,-5 7 0 16,1-3-19-16,-4 3-10 0,-3-6 10 16,0 12-10-16,-4-6 0 0,-4 3 0 0,1 4 0 0,0-4 0 15,-4 3 0-15,0 3-8 0,0 7-1 0,-7-3 0 16,0-4-1-16,-3 7 0 0,-4 3 0 0,-4-1 0 15,1-2 10-15,-4 3-10 0,-8 0 10 0,1 0-10 16,-7-4 10-16,0 4 0 0,-7 0 0 0,0 6 0 16,-1-6 0-16,-9 0 0 0,-1 2 0 0,-4 1 0 0,1 4 0 15,0 2 11-15,-1-9-3 0,1 12 0 16,0-9 8-16,6 3 0 0,5 0 1 0,6-6 0 0,0 6 15 16,4-6 4-16,4-7 0 0,6 4 0 0,0 0-18 0,8-4-3 15,-1-2-1-15,4 5 0 0,7-5-14 0,4 9 0 16,0-10 0-16,-1 7 0 0,8-1 0 0,-4-2 0 15,7-4 0-15,0 7 0 0,-3-7-9 0,7 7 9 16,-1-7 0-16,1 4-9 0,-4-7 9 0,0 10-13 16,7-13 5-16,4 6 8 15,-4 1-44-15,4-4 0 0,0-3-1 0,3 4 0 16,1-7-102-16,-1 0-20 0,0 0-4 0</inkml:trace>
  <inkml:trace contextRef="#ctx0" brushRef="#br0" timeOffset="30721.49">19833 16078 3214 0,'-21'0'143'0,"14"-3"29"0,0 3-138 0,-4-6-34 0,4-3 0 0,7-1 0 15,7 1-47-15,4-7-16 0,3 3-3 0,4-2-1 16,3-4 23-16,4-6 4 0,3 6 0 0,3-6 1 16,5 6 9-16,-1-3 2 0,0 0 0 15,-3 3 0-15,3 7 28 0,-6-4 0 0,2 7 0 0,-6-1 0 0,0 4 20 0,-8-3-4 16,-3 9 0-16,-3 0 0 0,3 0 20 0,-7 6 3 16,-3 3 1-16,-4 1 0 0,0 6-40 0,-7-4 0 15,0 7 0-15,-7 6 0 16,-1 0-23-16,1 3-5 0,-7 0-2 0,0 7 0 0,-4-1 4 0,1 1 1 15,2-7 0-15,1 10 0 0,0-4 14 0,3-5 11 16,8 5-13-16,-1-6 5 0,4 7 25 0,4-7 6 16,3-3 1-16,3 3 0 0,4-3-13 0,4 4-3 15,3-11 0-15,4 7 0 0,6 1 18 0,1-1 3 16,0-7 1-16,3-5 0 0,4 9-6 0,3-9-2 16,4 2 0-16,3-5 0 0,-3-1-22 0,10 0-15 0,8-9 3 15,6 0-1319-15</inkml:trace>
  <inkml:trace contextRef="#ctx0" brushRef="#br0" timeOffset="34026.08">25033 12855 2278 0,'-3'-10'50'0,"-4"1"10"0,-1 3 3 0,5-4 1 0,6 1-51 0,1 6-13 0,0-7 0 0,3 1 0 16,0-4 0-16,3 4 0 15,4 0 0-15,0-1 0 0,1 1 11 0,2-1-1 0,-3 10 0 0,0-9 0 16,8 9 30-16,-8-6 7 0,7 6 1 16,-3 0 0-16,3 0-13 0,0 6-3 0,4-6 0 0,-1 0 0 15,4 3 0-15,4 3 0 0,7-6 0 0,3 7 0 16,1-7-22-16,10 3-10 16,0-3 8-16,6-3-8 0,1-4 12 0,4 7-4 0,3-9 0 0,4 9 0 15,-1-6-8-15,1 2 0 0,-4-2 0 0,3 6 0 16,-3-3 0-16,-3 3 0 0,-1-6 0 0,1 6 0 15,-8 6 0-15,4-6 0 0,-10-6 0 0,2 12 0 16,-6-6 0-16,-3 3 0 0,-1-3 0 0,-3 0 0 16,0 0 0-16,-1 0 0 0,-2-3 0 0,3-3 0 15,3 6 0-15,-3-3 0 0,-4-4 0 0,0 7 0 0,0-3 0 16,4-3 0-16,-3 6 0 0,-5-3 0 0,-2 3 0 0,-1-6 0 16,0 6 0-16,-7 0 0 15,-3-7 0-15,3 7 0 0,-3-3-10 0,-4 3 10 0,0-6 0 16,-4 6 0-16,5-3 0 0,-5-4 0 0,1 7 0 15,-4-3 0-15,3-3 0 0,-3 6 0 0,0-9 8 0,0 9-8 16,1-10 0-16,-1 4 0 16,-4 3 0-16,4-3 0 0,-3 2 0 0,-4-2 0 0,0 6 0 15,3-3 0-15,1-3 0 0,-8-4 0 0,1 7 10 0,-1-6-2 16,1 3 0-16,-4-4 0 0,3 4 4 16,-7-4 0-16,1 1 0 0,-1 0 0 0,1-1 16 0,-4 1 3 15,0 3 1-15,-1-4 0 0,1 1-32 0,-3-1 0 16,3 1 0-16,-4 0 0 0,0 2-8 0,1-2-5 15,-1 6-1-15,0-4 0 0,1-2 14 0,-4 0 0 16,3 9 0-16,-3-10 0 0,3 4 0 0,0 3 0 16,-3-3 8-16,11 6-8 0,-4-10 0 0,7 10 8 0,-1-3-8 0,1-3 0 15,0 6 0-15,7 0 0 0,0 0 0 0,0 0 0 16,0 0 0-16,0 0 0 0,0 0 0 0,0 0-9 16,11 0 9-16,3 0-13 0,4 0 5 0,3 6 8 15,4-6-14-15,3 3 5 0,4 3 1 0,-1-2 0 16,-2 2-4-16,2 3 0 0,1-3 0 0,0 4 0 15,-4-1 12-15,0 1-12 0,0-7 12 0,-3 6-12 16,-4 4 12-16,0-4 0 0,1 1 0 0,-8-1 0 16,0 0 0-16,-4 1 0 0,1-1 0 0,-4 7 0 15,0-7 0-15,-3 4 0 0,-4-4 0 0,0 4 0 16,0-1 9-16,-4 4-9 0,-3-3 12 0,-4 2-12 16,-3 1 12-16,0 3-4 0,0-7 0 0,-3 13-8 15,-5-6 12-15,1 6-4 0,0-6 0 0,-4 0-8 0,4 6 8 0,-4-6-8 16,1 0 0-16,-1-4 0 0,0 4 8 0,1-3-8 15,-1-7 0-15,0 7 0 16,4-4-58-16,-4-2-18 0,8 6-4 0,-1-7-724 16,-3 0-144-16</inkml:trace>
  <inkml:trace contextRef="#ctx0" brushRef="#br0" timeOffset="34649.68">28476 12444 2444 0,'0'0'54'0,"0"0"11"0,0 0 3 0,0 0 0 0,0 0-55 0,7 6-13 0,4-3 0 0,-4 7 0 16,4-1 22-16,-1 1 2 0,4-1 0 0,-3 13 0 15,3-10-12-15,0 7-3 0,-3 6 0 0,3-6 0 16,-4 6-1-16,4 0-8 0,1 4 12 0,-5-4-4 16,4 3 0-16,-3-3 0 0,-1-3 0 0,-3 3 0 15,0 0-8-15,1-6 0 0,-5 0 0 0,1 0 0 31,-1-4-33-31,1 4-3 0,-4-10 0 0,0 7 0 16,0-13-200-16,0-3-41 0</inkml:trace>
  <inkml:trace contextRef="#ctx0" brushRef="#br0" timeOffset="34890.01">29305 12250 2905 0,'0'0'64'0,"0"0"12"0,-7 6 4 15,-3 3 2-15,-4 7-66 0,3 3-16 0,-3 6 0 0,-4 6 0 0,1 4 0 0,-1 15 0 16,-3 6 0-16,-4 7-9 0,-3 9-6 0,-7 0-1 16,-4 13 0-16,-7 0 0 0,-14 12 7 0,-4 0 1 15,-10 13 0-15,-3-4 0 16,-1 1-78-16,0 0-15 0,1-4-3 15,3-12-1-15,7-9 84 0,7-10 21 0,7-10 0 0,11-8-1083 0</inkml:trace>
  <inkml:trace contextRef="#ctx0" brushRef="#br0" timeOffset="53723.51">19293 1434 2257 0,'-3'-9'100'0,"3"9"20"0,0 0-96 0,0 0-24 16,0-3 0-16,3-4 0 0,4-2 11 0,1 9-3 0,2-13-8 0,1 7 12 31,-4-3-40-31,3-1-9 0,1 1-2 0,0 3 0 0,-1-7 30 0,1 4 9 0,-1-4 0 0,-3 4 0 16,0-1-10-16,-3 1 10 0,3-1-8 0,-7-2 8 15,0-1 0-15,-7 10 19 0,3-12-3 0,1-4-1 16,-8 9 25-16,1-5 6 0,-4 2 1 0,-4-3 0 16,0 4-6-16,-3-1-1 0,0 1 0 0,0 6 0 15,-4-4-32-15,4 1-8 0,-7 6 0 0,3 3 0 16,0 3 0-16,1 6-9 0,-1 7 9 0,0-4-13 16,1 4 13-16,2 9 0 0,1-3-10 0,0 3 10 15,3 3 0-15,1 7 0 0,3-16 0 0,0 15 0 16,-1 1 0-16,1-7 0 0,4 6 0 0,3 1 0 15,0-7 0-15,0 7 0 0,3-10 0 0,1 3 0 16,3-3 0-16,3-3 0 0,4-3 0 0,0 6 0 16,4-6 0-16,-1-4 0 0,4-12 0 0,4 10 0 15,3-4 0-15,0-5 0 0,4-4 0 0,3-10 0 16,1 7 8-16,2-10 5 0,1 1 2 0,0-13 0 16,-4 9 10-16,4-6 3 0,-8-3 0 0,1-3 0 0,-4 3 8 0,0-3 3 15,-3-7 0-15,0 7 0 0,-8-13-11 0,4 3-3 16,-3 1 0-16,-4-13 0 0,0 3-6 0,0-7-2 15,0 1 0-15,0 0 0 0,-7-1 4 0,0 11 1 16,4-11 0-16,-4 7 0 0,-4-3-8 0,4 3-2 16,-3 12 0-16,-4-8 0 0,0 5 0 0,0 3-1 15,-4-2 0-15,4 2 0 0,-4 7-11 0,1 3 0 16,-1 0 0-16,1 6 0 16,-4 0-80-16,-1 4-9 0,-2 5-2 0,-1 1 0 15,-3 6-98-15,0 3-20 0,0 0-4 0</inkml:trace>
  <inkml:trace contextRef="#ctx0" brushRef="#br0" timeOffset="54677.1">20362 738 1785 0,'0'0'79'0,"4"-9"17"0,-1-1-77 15,1-9-19-15,-1 4 0 0,5 5 0 0,-1-2 32 0,0-4 2 16,-4-3 1-16,1 4 0 0,-1 5 18 0,1-9 4 16,-4 4 1-16,0 5 0 0,0 1-10 0,-4 6-1 15,1-13-1-15,-1 7 0 0,-3-1-27 0,0 4-6 16,0 3-1-16,3-3 0 0,-6-4-12 0,6 10 8 15,-3-9-8-15,0-1 0 0,0 7 13 0,4-3-3 0,3 6-1 0,0 0 0 16,0-6-9-16,0 6 0 0,0 0 0 0,0 0 0 16,-11 6 28-16,8-6 3 0,-5 9 1 0,1 10 0 15,-3-3-32-15,-1 3 0 0,-6 15 0 0,-1-6 0 16,-3 10 24-16,0 3-2 0,-4 6 0 16,0-3 0-16,-3 3-12 0,3 6-2 0,4 0-8 0,0 7 12 15,3-4-3-15,4 7-1 0,4-10 0 16,3 1 0-16,7-1-8 0,0-9 0 0,7 6 0 0,0-6 0 15,0-3 0-15,0 3 0 0,3-13-12 0,-3 0 12 16,4 4-31-16,-4-1 2 0,0-9 0 16,0 4 0-16,-3-11-15 0,-4 1-4 0,0 0 0 0,-4-3 0 15,1-7-124-15,-1 1-26 0,1-1-5 0</inkml:trace>
  <inkml:trace contextRef="#ctx0" brushRef="#br0" timeOffset="54885.64">19696 1296 3103 0,'-4'0'68'0,"4"0"15"0,0 0 2 0,0 0 2 0,11 3-70 0,6-3-17 16,12 7 0-16,2-7 0 0,12-7 0 0,2-2 0 15,8 9 0-15,4-10 0 0,6 1 0 0,-3 0 0 0,0-1 0 0,0 1 0 31,0-7-67-31,-3 7-7 0,3-7-2 0,-4 7 0 16,1-4-137-16,-8-3-28 0</inkml:trace>
  <inkml:trace contextRef="#ctx0" brushRef="#br0" timeOffset="55254.06">18528 2021 3056 0,'-11'-7'136'0,"11"7"27"0,0 0-131 0,0 0-32 0,0 0 0 0,14 0 0 0,4 7 0 0,7-7-9 15,-1 0-1-15,5 6 0 0,2-3-2 0,5-3 0 16,3 0 0-16,-1 0 0 0,5 0 0 0,6 0 0 16,4 0 0-16,0-3 0 0,7-3 12 0,0 6 0 15,0-7 0-15,3 4 8 16,1-3-32-16,6 3-5 0,8-7-2 16,3-5 0-16,4 2 1 0,-1-3 0 0,1 1 0 0,3-4 0 15,0 3-85-15,-3-3-17 0,-4 1-3 0,0 5-1 16,-10-3-40-16,-4 7-8 0,-3-7-1 0,-1 7-623 15</inkml:trace>
  <inkml:trace contextRef="#ctx0" brushRef="#br0" timeOffset="55829.01">19540 2789 2620 0,'0'0'116'0,"0"0"24"0,0 0-112 0,0 0-28 0,0 0 0 0,0 0 0 16,-7-10 36-16,0 1 0 0,7 9 1 0,-3-6 0 0,-4-7-37 0,3-3 0 15,1 7 0-15,3 0 0 0,-4-7-16 0,1-3 1 16,-1 0 1-16,-3 4 0 0,3-4-2 0,1-3 0 16,-8 0 0-16,4 3 0 0,-3 0 16 0,3 4-12 15,-4 2 12-15,-3-3-12 0,0 13 33 0,-4-3 7 16,-3 6 2-16,-4 9 0 0,1 7-8 0,-8-3-2 16,-7 12 0-16,0 9 0 0,-3 4-8 0,0-4-1 15,-1 10-1-15,1 0 0 0,3 3-10 0,4-3 0 16,3 6 0-16,7-3 0 0,1 0 0 0,10-3-14 15,3-9 3-15,0 2 1 0,8-2-8 0,3-1-2 16,3-5 0-16,5-1 0 0,2-3 4 0,4 0 1 16,0-9 0-16,0-4 0 0,8-2 15 0,-1-1-11 15,7 0 11-15,-3-9-10 0,-1 0 10 0,5-3 0 0,2-3 8 0,1-3-8 16,0-10 19-16,0 0-1 0,-4 3 0 0,4-12 0 16,-8 3 3-16,8-10 1 0,-7-2 0 0,-1-1 0 15,5-3-2-15,-8-6-1 0,3 4 0 0,-2-11 0 16,-1 7-11-16,0-6-8 0,0 0 12 0,-3-1-12 15,-4 1 22-15,-4 0-2 0,5-1-1 0,-8 7 0 16,0-3 15-16,-4 12 3 0,1-5 1 0,-1 8 0 16,1-3-19-16,-4 4-4 0,-4 9-1 0,1 6 0 15,-1 0-23-15,1 4-5 0,-4 2-1 0,0-3 0 16,-8 7-71-16,5 9-14 0,-8 0-4 16,4 0-751-16,-7 9-150 0</inkml:trace>
  <inkml:trace contextRef="#ctx0" brushRef="#br0" timeOffset="56237.82">20232 2566 2559 0,'0'0'56'0,"0"0"12"0,-4 0 3 0,-3 0 1 0,4 6-58 0,-4-2-14 0,-4 2 0 0,4 6 0 16,0-5 11-16,-4 11-1 0,-3 8 0 0,-7-1 0 16,3 3 3-16,-3 6 1 0,0-2 0 0,-4 8 0 15,4-2-14-15,-3 0 0 0,2 2 0 0,-2-2 0 16,3 6-9-16,3 0-2 0,0-16 0 0,1 10 0 16,3-4 11-16,-1-6 0 0,5 7 0 0,-1-16 0 15,-3 6-107-15,7 0-19 16,0-9-4-16</inkml:trace>
  <inkml:trace contextRef="#ctx0" brushRef="#br0" timeOffset="56454">19943 2798 2764 0,'0'0'123'0,"0"0"25"0,-8 0-119 0,8 0-29 16,0 6 0-16,0 4 0 0,8-7 156 0,2 13 24 0,4-1 6 0,7 4 1 15,4-6-167-15,0 2-32 0,-4 4-8 0,7 6 0 16,4-6 6-16,0 6 2 0,-4 3 0 0,0 1 0 31,4-4-66-31,-4 3-13 0,0 3-2 0,1-9-1 16,-5 6-119-16,1-2-24 0,0-8-5 0,-4-2-1 0</inkml:trace>
  <inkml:trace contextRef="#ctx0" brushRef="#br0" timeOffset="56757.02">21100 1707 2833 0,'-14'0'125'0,"14"0"27"0,-8 0-122 0,1 0-30 15,0 3 0-15,7-3 0 0,0 0 33 0,7 9 1 16,0-2 0-16,11 2 0 0,3-3-34 0,8-2-22 16,6 5 3-16,7-9 1 0,4 0 5 0,0 0 1 15,3-9 0-15,1 9 0 16,3-10-100-16,-1 7-20 0,1-10-4 0,-3 10-626 15,-11-6-125-15</inkml:trace>
  <inkml:trace contextRef="#ctx0" brushRef="#br0" timeOffset="56974.82">21022 1986 2552 0,'-18'6'113'0,"11"-3"23"0,-3 4-108 0,3 2-28 0,3-6 0 0,4 10 0 16,0-4 42-16,4 4 3 0,3-7 1 0,7 3 0 15,4-5-27-15,6-4-6 0,8 6-1 0,7-6 0 16,3 0 5-16,7-6 1 0,11 6 0 0,0-4 0 16,4-5-64-16,3-7-13 0,7 7-2 0,11 0-739 15,3-7-148-15</inkml:trace>
  <inkml:trace contextRef="#ctx0" brushRef="#br1" timeOffset="61107.98">12834 12391 1670 0,'-11'-4'148'0,"-3"-2"-118"16,-3 6-30-16,-8 0 0 0,-3 10 255 0,-4-4 45 15,0 3 8-15,1 1 3 0,-5 2-269 0,1 4-54 16,0-7-10-16,7 1-2 15,-1-1-13-15,1 1-3 0,7-4 0 0,3 3 0 0,4-9 16 0,4 0 4 16,-1 0 0-16,0-9 0 0,8 3 20 0,-1-4 0 16,4 1 8-16,4-4-8 0,6-9 16 0,1 10-3 15,3-13 0-15,7 6 0 0,0-6 4 0,11-4 1 16,4 4 0-16,2-3 0 0,5 3-7 0,3-3-2 16,3 3 0-16,4-3 0 0,0-1 9 0,10-5 2 15,1 6 0-15,10-7 0 0,0 1-20 0,0-1 0 16,4-2 0-16,6 2 0 0,1-9 0 0,7 6 16 0,-1-5-3 15,1-1-1-15,3-3-1 0,1 3-1 0,-1 0 0 16,4 0 0-16,3 6-10 0,0 1 0 0,1 2 0 16,2 1 8-16,5-1-8 0,-4 7 10 0,-4 3-10 15,4 3 10-15,0 0-10 0,-4 3 0 0,0 7 0 0,0-4 0 16,-3 0 0-16,4 7 0 0,-1-1 12 0,4 1-4 16,0 0-8-16,-1-1 0 0,1 4 0 0,0-3 8 15,0 5-8-15,-4-5 0 0,-3 3 0 0,-4-4 0 16,0 7 0-16,4-3 0 0,0 6 0 0,-4 0 0 15,-7 6 21-15,4-3 9 0,0 7 2 0,-7-1 0 16,-1 1-32-16,-6 5-12 0,-4 1 1 0,-4-4 0 16,-3 7 11-16,1-3 0 0,-5 3 0 0,-3 0 8 0,0-4-8 15,-7 4 0-15,0 6 0 0,0-6 0 16,-4 9 9-16,-3-3-9 0,0 0 12 0,0 4-12 0,0-1 13 16,-4 0-4-16,-3-3-1 0,-1 3 0 0,-2-3-8 0,-4-6 0 15,-1 6 0-15,1 0 0 0,-4-3 0 0,0-6-9 16,-3 9 9-16,-4-6-13 0,4-6 13 0,-7 2 0 15,-4 1 0-15,3-4 0 0,-2-5 0 0,-1 2 10 16,0 0-10-16,0 1 8 0,0-4 1 0,0-3 0 16,-3 4 0-16,3-4 0 0,0 3 0 0,-4-6 0 15,5 3 0-15,-1-3 0 0,0 0 2 0,0 0 0 16,-4 0 0-16,-2 0 0 0,2 0-3 0,1 0-8 16,-4 0 12-16,0 0-4 0,0 0 1 0,-7 0 0 15,0 0 0-15,0 0 0 0,0 0 3 0,0 0 0 0,0 0 0 16,0 0 0-16,0 0-12 0,0 0 0 15,3 0 0-15,-3 0 8 0,0 0-8 0,7-3 10 0,-3 3-10 0,0-6 10 16,-1 3 2-16,-3 3 0 0,4-7 0 0,-4-2 0 16,3-1-2-16,-3 1 0 0,-3 0 0 0,3 2 0 15,0-2-10-15,-4 0 8 0,1-4-8 0,-1-3 8 16,-7 7-8-16,8-7 8 0,-8-3-8 0,4 4 8 16,-3-4-8-16,-1 0 0 0,0 0-10 0,1 4 10 15,-4-4 0-15,3-6 15 0,-3 3-2 0,4-3 0 16,-8 0-13-16,4 6 0 0,0 0 0 0,0 0 0 15,-4-6 0-15,4 6 0 0,0-6 0 0,0 6 0 16,-4-6 0-16,4 6 0 0,0 1 0 0,-4-1 0 16,4 0 0-16,0 3 0 0,3-2 0 0,-3 2 0 15,4 6 0-15,-1-2-8 0,4-1 8 0,0 4 0 16,0 9-15-16,3-9 4 0,-3 9 1 0,7 0 0 16,0 0-6-16,0 0 0 0,0 0-1 0,0 0 0 15,7 9 1-15,0 7 1 0,-3-7 0 0,6 10 0 0,1-3 4 0,3 2 1 16,0 1 0-16,0 0 0 0,8 6 10 0,-5 3-12 15,4-3 12-15,1 0-12 0,-5 4 12 0,4 5 0 16,0 1-9-16,-3-4 9 0,0 4 0 0,-4-7 0 16,4 6-9-16,-4 1 9 0,0-7 0 0,0 6 0 15,0-5 0-15,0 5 0 0,4-6 0 0,-4-3 0 16,0 1 0-16,0-4 0 0,0 3 0 0,0-7 0 16,0 4 0-16,-3-3 0 0,0 0 0 0,-4 0 0 15,3-10 0-15,-3 10 0 0,-7-10 0 0,4 7 0 0,-1-6 0 16,1-1 0-16,-4-9 11 0,0 6-11 0,0-6 12 0,0 0-12 15,0 0 14-15,0 0-4 0,0 0-1 0,0 0 0 16,0 0-9-16,0 0 8 0,-7 3-8 0,3-3 8 16,-6 0-8-16,6 0 8 0,-6 0-8 0,2 0 8 15,-2 0-8-15,-1-3 8 0,1-3-8 16,3-3 8-16,-4 5-8 0,-3-8 0 0,3 9 0 0,1-4 8 16,-8-2-20-16,4 6-4 0,-4-6 0 0,4 2-1 31,0-2-106-31,-3 3-21 0,-1 2-4 0,0-2-1101 0</inkml:trace>
  <inkml:trace contextRef="#ctx0" brushRef="#br1" timeOffset="62768.89">12605 13416 2307 0,'0'0'102'0,"0"0"22"0,-11 3-100 0,4-3-24 0,7 0 0 0,0 0 0 0,4 13 36 0,3-4 1 16,7 4 1-16,3-4 0 15,8 13-51-15,0-3-11 0,0 3-1 0,6 3-1 0,5 0 13 0,2 0 2 16,1 3 1-16,4 0 0 0,6 1 1 0,0-4 0 16,1 9 0-16,6-5 0 0,-3 5 9 0,3-6 0 15,-3 7-9-15,4-7 9 0,-1 6 0 0,4-5 0 16,4 5 12-16,6 1-4 0,1-1 11 0,3-3 1 15,0 4 1-15,0-1 0 0,7-5-3 0,4 5-1 16,0 1 0-16,3-7 0 0,0 0-3 0,4-3-1 16,3 0 0-16,0-3 0 0,4 3-13 0,-4 0 0 0,0-6 8 0,-3 9-8 15,3-9 0-15,-3 6 0 0,3 0 8 0,-3-6-8 16,-7 6 8-16,3-3-8 0,0 0 11 0,0-3-11 16,4 0 9-16,-4-3-9 0,-3-4 0 0,0 4 9 15,6-4 9-15,-2-5 2 0,-5-7 0 0,1 0 0 16,0 0 16-16,-1-7 4 0,4-5 1 0,1-4 0 15,6 4-31-15,-3-10-10 0,-1 0 0 0,1-3 0 16,7-1 12-16,-4-2-4 0,-3 3 0 0,-4-3-8 16,-7 0 20-16,0-4-2 0,-3 4-1 0,-4-9 0 15,4 8-1-15,-8-5 0 0,4-1 0 0,-7 1 0 16,0-4-1-16,0 4-1 0,-3-4 0 0,3-3 0 16,0 10-14-16,0-10-12 0,0 10 3 0,-7-4 0 15,0 1 9-15,-4-1 12 0,4 7-2 0,-7-6-1 16,0 5-9-16,-4 1 0 0,1-3 0 0,-8 3 0 0,1 3 0 0,-5 3 0 15,-2-4 0-15,-5 1 0 0,-2 7 0 0,-5-1 0 16,-6 0 0-16,0 3 0 0,-4-3 0 0,-4 4 0 16,1 5 0-16,-8 1 0 0,4-4 0 0,-3 4 0 15,-1-7 8-15,-3 10-8 0,0-3 10 0,0-1-10 16,0 7 12-16,-3-3-12 0,-1-4 8 0,-3 4-8 16,4 3 0-16,-4-3 0 0,0 6 8 0,-7 0-8 15,0-3 0-15,-4-4 0 0,0 7 0 0,-3 0 0 16,-7 0 0-16,0 0 0 0,3 0 0 0,-3 0 0 15,-1 7 0-15,1-4 0 0,-3-3 0 0,2 0 0 16,-2 6 0-16,2-6 0 0,1 9 0 0,0-2 0 0,-4-4 0 16,0 3 0-16,-3-3 0 0,-4 4 8 0,4 2-8 15,-7-6 10-15,3 3-10 0,0 4 0 0,0-4 0 16,0 3 0-16,4-5 0 0,0 2 0 0,3-3 0 0,7 3 0 16,4-6 0-16,0 3 0 0,7-3 0 0,3-3 0 15,8-3 0-15,3 6-14 0,0-3 5 0,3-7 1 31,12 1-37-31,2-7-7 0,8 7-2 0,7-7 0 16,10-3-3-16,0 4-1 0,8 5 0 0,-1-8 0 0,0 8 30 0,1-6 7 0,-1 4 1 0,1-4 0 16,-1 7 20-16,-3-1 8 0,0 1 0 0,0 3 0 15,-1-4 13-15,-6 10 3 0,-3 0 0 0,-5 0 0 16,1 10 15-16,-7-4 3 0,-1 3 1 0,-2 1 0 16,-5 5-13-16,-3-2-2 0,-3 3-1 0,-4 3 0 15,0 6-15-15,-7-7-2 0,0 11-1 0,-7-4 0 0,0 9 3 16,-7 1 1-16,-7-4 0 0,-1 13 0 0,-6-10-13 0,-3 10-15 15,-5-6 3-15,1 6 1 16,-4-6-89-16,-7 2-19 0</inkml:trace>
  <inkml:trace contextRef="#ctx0" brushRef="#br1" timeOffset="65319.96">18930 12435 1267 0,'0'0'112'0,"0"0"-89"0,0 0-23 0,0 0 0 16,0 0 285-16,4-7 53 0,-4 7 10 0,3-3 3 15,1-3-283-15,-1-4-57 0,1 1-11 0,-4-4 0 16,0-2-14-16,0-1 0 0,-4 4 0 0,4-7 0 16,-3-3 14-16,-1 3-12 0,1 0 12 0,-4 0-12 0,3-6 24 0,0 6 6 15,-3-6 1-15,0 3 0 0,-7-18 38 16,7 11-27-16,-3 14 0 0,-1-7 3 0,0 0 1 16,1 3 0-16,-1 7 0 0,-3-4-25 0,0 0-9 15,0 7 0-15,-7-4 9 0,0 4-9 0,-1-1 0 16,1-2 0-16,-7 2 0 0,0 10 0 0,0-9 0 15,-4 6 0-15,4-3 0 0,-4 6 0 0,4-10 0 16,-4 10 0-16,4-9 0 0,-1 9 0 0,1-10 0 16,4 1 0-16,-1 3 0 0,0 3 0 0,0-4 18 15,1-2-3-15,-8-1-1 0,4 1 4 0,-7 0 1 0,-4-1 0 16,0-5 0-16,0 5-19 0,-3 1 0 16,-1-7 8-16,1 7-8 0,0-1 0 0,-4 1 0 15,0 6 0-15,0-7 0 0,0 4 0 0,0-3 0 16,-3 2 0-16,3 4 0 0,-3-3 0 0,-1 6 0 0,1-3 0 15,3-3 0-15,0 6 0 0,8-4 0 0,-1-2 0 0,0 6 0 16,0-9 0-16,0 2 0 0,-7 4 0 0,8-3 0 16,-5 6 0-16,1 0 0 0,0-9 0 0,-1 9 0 15,5-10 0-15,2 7 0 0,-3-3 0 0,1 6 0 16,-1-10 0-16,-4 10 10 0,-2-3-10 0,-5-3 8 16,1 6-8-16,-4 0 0 0,-4 0 0 0,5 0-11 15,-1 0-1-15,0 0 0 0,3 0 0 0,-6 0 0 16,3 6 12-16,0-3 0 0,7 4 0 0,-3-4 0 15,-4-3 11-15,4 6 4 0,3-6 1 0,0 3 0 16,3 4 0-16,-2-4 0 0,2 3 0 0,-3-3 0 16,1 3-27-16,-1-3-5 0,0 4 0 0,0 2-1 0,-3-3 17 15,3-2 0-15,0 2 8 0,-4 3-8 0,5-6 0 16,-5 4 0-16,4-4 0 0,-10 3-10 0,-1 3 10 0,-3 7 0 16,4-6 0-16,0-1 0 0,-4 0 0 0,3 1 0 15,-3 5 0-15,4-5 0 0,-1-1 0 0,1 1 0 16,6-1 0-16,1 0 0 0,0 1 0 0,3 6 0 15,0-7 0-15,0-6 0 0,4 13 0 0,-1-7 0 16,5 1 0-16,-5-1 0 0,1 7 0 0,0-7 0 16,-1 7 0-16,5-4 0 0,2 4 0 0,1 3 0 15,3 0 10-15,4-1-10 0,-4 4 0 0,4 0 0 16,0-3-13-16,3 6 4 0,0-6-3 0,1-3 0 0,3 9 0 16,-1-6 0-16,1-1 12 0,0 1 0 0,-4-3 0 15,8-3 0-15,-8 2 0 0,4 4 0 0,0-3 10 16,3-4-10-16,-3 1 10 0,3-1-10 15,4-2 10-15,0-1-10 0,0 1 0 0,0-1 0 16,3 3 0-16,4-2 0 0,-3-1 0 0,-1 4 0 0,4-7 0 0,0 4 0 16,0 5 0-16,0-2-13 0,0-4 2 0,0 1 1 15,0-4 18-15,3 3 4 0,1 1 1 0,-5-4 0 16,5-3 5-16,-4 6 1 0,7-2 0 0,0-7 0 16,-7 3-19-16,7-3-14 0,0 0 2 0,0 0 1 15,0 0 31-15,0 0 7 0,3-10 1 0,1 1 0 16,3-3-8-16,0-4-2 0,4 0 0 0,3 4 0 15,3-7-18-15,-3-3 10 0,-6 3-10 0,2 0 8 16,1-6-8-16,-1 6 0 0,1-6 9 0,-1 3-9 16,-3-3 0-16,4 0 0 0,-4 3 0 0,0-3 8 15,-3 9-8-15,3-2 0 0,0-8 0 0,3 8 0 0,1-1 0 0,3 0 0 16,0 3 0-16,0 4 0 0,4-4 0 0,0 0 0 16,-1 7 0-16,4 0 0 0,-6-1-8 0,2 1 8 15,-3 9-8-15,0-6 8 0,-3 2-8 0,0 8 8 16,-4 2-8-16,3 0 8 0,-10-3-16 0,4 7 1 15,-8 5 1-15,1-5 0 0,-8 5 2 0,0-2 1 16,-3 6 0-16,-3 6 0 0,-1-6 11 0,-3-1-13 16,0-2 5-16,0 3 8 0,-1 0-15 0,1-4 5 15,-3 4 1-15,6 0 0 0,4-3 9 0,0 3 0 16,3-1 0-16,1 1 0 0,-1 3 10 0,4 0-2 16,0 3-8-16,0 0 12 0,-4-3-12 0,4 3 9 15,0 4-9-15,4-4 8 0,-12 19-8 16,12-26 0-16,-1 1 0 0,1-3 12 0,-1-7 1 0,4 1 0 0,0-1 0 15,0-9 3-15,0 0 1 0,11 6 0 16,-11-6 0-16,0 0-9 0,7 0-8 0,7 0 9 0,0-6-9 16,0 6 0-16,0 0 0 0,8-3 0 0,-1-3 0 31,3 6-84-31,5 6-12 0,-1-3-4 0,4 6-752 0,6-2-150 0</inkml:trace>
  <inkml:trace contextRef="#ctx0" brushRef="#br1" timeOffset="66825.95">18965 12980 345 0,'0'0'31'0,"0"0"-31"0,7 0 0 0,-7 0 0 16,0 0 242-16,0 0 42 0,0 0 9 0,0 0 2 16,0 0-222-16,0 0-44 0,0 0-9 0,-7 0-1 0,0 10 21 15,0-4 4-15,0-3 0 0,0 6 1 0,-3-2-7 0,-1 2-2 16,0 7 0-16,-3-4 0 0,4 4 6 0,-8 3 1 16,0 0 0-16,-3 6 0 0,0 0-1 0,-7-3 0 15,0 3 0-15,-1 0 0 0,-2 0-7 0,-5-3-2 16,1 3 0-16,-4 0 0 0,0-3 4 0,1 3 1 15,-1 0 0-15,-3-6 0 0,3 6-15 0,0-3-3 16,-3 0-1-16,3 0 0 0,-7-3 5 0,4 3 2 16,-4 0 0-16,3 3 0 0,1-6-11 0,0 6-3 15,-1-7 0-15,1 1 0 0,3 0-12 0,-3-3 0 16,3 3 0-16,-3-1 0 0,-1-2 0 0,-2-6 0 16,-5 8 8-16,1-2-8 0,-8-7 0 0,8 1 0 0,-4 5 0 0,0-5 0 15,4-7 0-15,3 6 9 16,4-9-9-16,-4 7 8 0,-4-7 5 0,4-7 1 0,-3 7 0 15,0 0 0-15,-1-3 21 0,1-3 4 0,3 6 1 16,0-3 0-16,0-3-20 0,0 6-3 16,-6 0-1-16,2 0 0 0,1-4-6 0,-8 8-2 0,-3-4 0 15,0 6 0-15,0-3-8 0,4-3 0 16,0 0 0-16,-4 6 0 0,0-6 0 0,0 3 0 0,0-3 0 16,0 0 0-16,0 7 0 0,3-4 0 0,1-6 0 15,-1 3 0-15,1 0 0 0,-1-7 0 0,-3 7 0 0,4 0 0 16,3-3 0-16,-3-3 0 0,3 6 0 0,3-3 0 15,5-3 25-15,-1 6 7 0,-4-4 0 0,4-2 1 16,1 6-21-16,-5-9-4 0,1 9 0 0,-4-6-8 16,0 6 8-16,0-4-8 0,4 4 0 0,-4 0 0 15,0 0 0-15,3 0 0 0,-6-6 0 0,3 3 0 16,0-3 0-16,0 6 0 0,4-10 0 0,-1 10 0 16,5-9 0-16,2 6 0 0,1-3 0 0,7-4 0 0,-1 4 11 15,1-7-2-15,0 4 0 0,0-7 0 0,3 7 5 16,-4-7 1-16,5 7 0 0,-1-4 0 0,0-3-5 0,8 1-1 15,-5 5 0-15,1-2 0 0,0 2-9 0,0-5 0 16,3 5 0-16,0 1 0 0,1-7 0 0,-1 7 0 16,4-1 0-16,3 1 0 0,-3-7 10 0,3 7-10 15,1 0 12-15,3-4-12 0,-4-3 15 0,4 7-4 16,0-7-1-16,0 7 0 0,3-10-1 0,0 10 0 16,1-7 0-16,-1 7 0 0,-3-4-9 0,4-3 0 15,-1 7 0-15,0-1 8 0,1-5-8 0,-1 5 0 16,1-5 0-16,-1 5 0 0,0-2 0 0,1 2 0 15,6-5 0-15,1 5 0 0,-4 4 0 0,3-3 0 16,-6-1 8-16,6 1-8 0,1-1 0 0,-1 1 0 0,1 3 0 16,-5-4 8-16,5 1-8 0,3-1 10 0,-4 1-10 15,1 6 10-15,-4-3-10 0,3-1 0 0,4 7 0 0,0 0 0 16,0-3 8-16,0 3-8 0,0 0 0 0,0 0 8 16,4-6-8-16,-4 6 0 0,7 0 0 0,3-3 0 15,-10 3 0-15,8-6 0 0,2 6 0 0,-3 0 0 16,4 0-8-16,-1-4 8 0,4 4 0 0,-3 4 0 15,0-4 0-15,-1 6 0 0,-3-3 0 0,4 3 0 16,-1-3-8-16,5 4 8 0,-5 2 0 0,8-3 0 16,-4-3 0-16,3 4 0 0,1 2-9 0,3-6 9 15,-3 7 0-15,3-1 0 0,0-3 0 0,4 4 0 16,-4-1 0-16,0-3 0 0,0 4 0 0,1-7 0 16,-5 3 0-16,4 4 0 0,-6-1 0 0,-1 1 0 15,0-4 0-15,0 3-8 0,0-6 8 0,-7 7 0 16,0-4 0-16,-3-6-8 0,-4 0 8 0,7 9 0 15,0-2 0-15,-7-7 0 0,0 0 0 0,0 0 0 0,7 3 0 16,-7-3 0-16,3 0 0 0,-3 0 0 0,0 0 0 0,0 0 0 16,0 0 0-16,0 0 0 0,0 0 0 0,0 0 0 15,0 0 0-15,0 0 0 0,0 0-9 0,-7 9 9 16,0 1-13-16,-7-4 5 16,-7-3-28-16,3 6-4 0,-3-2-2 0,-4 2 0 0,-6-9 31 0,2 10 11 15,1-10 0-15,0 0-9 0,0 0 9 0,-4 0 0 16,4 0 0-16,-4 0 8 0,0-4 1 0,1-2 1 15,2 6 0-15,1-3 0 0,3-3-10 0,1-1 0 16,-1 4 0-16,0 3 0 0,1-6 28 0,2 6 1 0,5 0 0 16,-1 0 0-1,-3 0-48-15,3 0-9 0,-3 0-3 0,7 6 0 0,-4-6 15 16,4 3 2-16,-3 4 1 0,3 2 0 16,0-3-167-16,3-2-32 0,-3 5-8 0</inkml:trace>
  <inkml:trace contextRef="#ctx0" brushRef="#br1" timeOffset="68232.1">11211 11892 2750 0,'-35'-3'122'0,"24"3"25"0,-3 0-118 0,-7 0-29 0,-7 0 0 0,-4 0 0 0,4 3 49 0,-4 6 4 16,4 1 1-16,-7 6 0 15,-4-1-68-15,0 7-14 0,4 3-2 0,-4 3-1 16,-7 7-26-16,0 9-6 0,0 0-1 0,1 3 0 15,-1 6 12-15,-4-3 1 0,-3 4 1 16,8 2 0-16,2-3 30 0,1 1 5 0,3-1 2 0,7 0 0 0,4 1 32 16,7-7 6-16,0-3 2 0,10-4 0 0,1-2 3 0,6 0 1 15,8-4 0-15,6 4 0 0,4-7-19 16,7-3-3-16,8 0-1 0,6 1 0 0,4-4-8 0,7-6 8 16,3-4-8-16,7-5 8 0,8 5-8 0,-8-12 8 15,1-3-8-15,3 0 8 0,10-3-8 0,-6-3 0 16,-11-10 0-16,3 4 0 0,1-4 8 0,-1-9-8 15,-6 6 12-15,-5-3-4 0,-6-3 0 0,4-3 0 16,2-3 0-16,-9-1 0 0,-12-2 23 0,5-7 4 0,9 3 1 16,-9-5 0-16,-8-5-2 0,-4-2 0 0,1 3 0 0,0-6 0 15,-4 0-13-15,-7-1-2 0,-11 1-1 0,1 0 0 16,3-4-18-16,-4 4 10 0,-6-7-10 0,-4 4 8 16,-1 6-8-16,-6 3 0 0,0 3-10 0,0 0 10 15,-4 9 0-15,1-2 0 0,2 12-8 0,-2-4 8 16,-5 11 0-16,-2 2 0 0,3 7 12 0,-8-1-12 15,1 10 8-15,-7 0-8 0,-1 10 0 0,4-1 0 16,4 7 0-16,-7 9 0 0,-4-3-8 0,0 3 8 16,7 12 0-16,-3-2 0 0,-4 9 0 0,4 0 0 15,-4 3-9-15,7 3-3 0,-3 3 0 0,-4 4 0 16,-3-4 12-16,3 0-10 0,7 1 10 0,4 5-10 16,3-2 10-16,0-4 0 0,11 0 8 0,3 1-8 15,8-1 0-15,3-6 0 0,3 3-12 0,8-3 4 16,10-3 8-16,3 0 0 0,1-6 0 0,10 2 0 0,11-2 9 0,0 0-9 15,7-4 12-15,0-6-12 0,7-3 9 0,7 4-9 16,-1-11 0-16,1-2 9 0,0 0-9 0,4-7 0 16,14-6 0-16,-8-3 0 0,-6-3-8 0,-1-3 8 15,4-3 0-15,-3-10 0 0,-4 3 0 0,-4-6-9 16,-10-9 9-16,3 2 0 0,1-5 0 0,-4-4 11 16,-15 1 0-16,1-4 0 0,-4-6 2 0,-7-6 1 15,-3-1 0-15,-4-8 0 0,-3-1 16 0,-8-6 3 16,1 6 1-16,-8-3 0 0,-6-3-26 0,-1-3-8 15,-3 9 0-15,-4-5 0 0,-10 5 0 0,-4 9 0 16,4 1 0-16,-7 12 0 0,0 1 0 0,-8 2 0 0,-3 4 0 16,-3 8 0-16,3 8 0 0,-10 5-16 0,-15-3 5 0,1 16 1 15,3 0 10-15,-4 10 12 0,-3 9-2 0,0-1-1 16,0 8-21-16,3 2-5 0,8 6-1 16,-1 4 0-16,-3 6 4 0,11 6 1 0,10-3 0 15,4 3 0-15,6-3 13 0,5 0 0 0,9 7 0 0,5 5-9 16,3-2 9-16,3 5-12 0,4 7 12 0,7-6-12 15,4 0 0-15,3-1-1 0,0-2 0 0,10-4 0 16,4-2 13-16,8-1 0 0,6 0-10 0,4-9 10 16,0 0 0-16,10-9 0 0,4-4 0 0,7-6 0 15,0-6 0-15,0-10 0 0,0 1 0 0,3-10 0 16,-3 0 0-16,4-10 0 0,3-8 11 0,-4 5-11 16,4-12 20-16,-10 0-1 0,-8-10-1 0,0-2 0 15,8 2 10-15,-11-9 1 0,-11 7 1 0,0-10 0 16,-3-4-18-16,-7-5-3 0,-4-4-1 0,-7-5 0 0,-10-4-8 15,-1 0 0-15,1-4 0 0,-15 11 0 0,-10-10 0 16,-4 6 0-16,4 0 0 0,0 3 0 16,-11 7 0-16,-3 2 0 0,0 7 0 0,-4 7 0 15,3 2 11-15,-6 4-3 0,-11 5-8 0,4 10 12 0,7 4-12 0,-4 5 11 16,-14 4-11-16,0 6 10 0,3 6-10 0,4 4 0 16,7 5 0-16,-3 4 0 15,-7 0-47-15,6 6-11 0,8 3-2 0,-7 7-1321 0</inkml:trace>
  <inkml:trace contextRef="#ctx0" brushRef="#br0" timeOffset="79665.55">23202 1243 1324 0,'0'0'118'0,"0"-6"-94"0,7-4-24 0,-7 7 0 0,4-3 123 0,-1-4 20 16,1 4 4-16,-1 3 1 0,1-3-89 0,3 3-18 16,-7-4-3-16,0 7-1 0,3-3-5 0,-3-3-2 15,0-4 0-15,-3 1 0 0,3 9-16 0,-4 0-3 16,1-3-1-16,-4-10 0 0,0 10-10 0,-4 3-9 16,1-6 9-16,-4 6-13 0,3-3 13 0,-3 3-12 15,-4 0 12-15,1 0-12 0,2 0 12 0,1 0 15 16,-7 0-3-16,4 9-1 15,-1-6 2-15,0 10 1 0,-3-10 0 0,-4 6 0 0,1 1-6 16,-1 9-8-16,4-4 11 0,-4 1-11 16,-3 3 17-16,3-7-3 0,4 10-1 0,0-3 0 15,0 0-13-15,7 0 0 0,3 6 0 0,4-6 0 16,0-1 0-16,0 1 0 0,0 0 0 16,7 6 0-16,7 0 0 0,0-6 8 0,-4 0-8 0,4-3 0 15,11 2 0-15,0-2-16 0,-8-3 3 0,4-4 1 0,4 0 0 0,0 4 0 16,3-13 0-16,0 3 0 0,-3-3 12 0,-1 0-9 0,5-3 9 0,-1 3-8 15,-4-13 8-15,4 4 0 16,-3 0 8-16,3-10-8 0,-3 3 36 0,3 4 4 0,0-13 0 0,0 6 0 16,1 0 25-16,-1-6 6 0,3-3 1 0,1 2 0 15,0-2-23-15,-4-6-4 0,4 6-1 0,-4-10 0 16,4-3-24-16,-8 4-4 0,1-1-2 0,-4-3 0 16,0 4-6-16,-7-4 0 0,0 13-8 0,-3-7 12 15,-4-3 13-15,0 10 3 0,-4-6 0 0,-3 5 0 16,-3-5-13-16,-1 9-3 0,-3-6 0 0,0 5 0 15,0-8-12-15,-4 9 0 0,0-3 0 0,4-1 0 16,-3 4-24-16,-1 0-2 0,4 13 0 0,0-13 0 16,0 9-135-16,0 13-27 0,-1-13-6 0,1 7-877 15</inkml:trace>
  <inkml:trace contextRef="#ctx0" brushRef="#br0" timeOffset="80196.17">24134 682 1036 0,'0'0'92'0,"0"-10"-73"0,-4 1-19 0,0 2 0 15,4-11 318-15,-3 8 60 0,3 1 12 0,3-1 2 16,-3-5-372-16,4 2-74 0,0 1-15 0,-1-1-3 16,-3-3 47-16,4-6 9 0,-1 7 3 0,-3-1 0 15,4-3 0-15,-4 10 0 0,-4-7 0 0,4 4 0 16,-7 5-6-16,0-2-1 0,0-4 0 0,-7 7 0 15,3-3 20-15,-6 9-10 0,-5-7 10 0,1 4-8 16,-3 3 24-16,-8 0 4 0,4 3 2 0,-4 4 0 16,-3-7 14-16,6 3 2 0,-2-3 1 0,2 12 0 15,5 1-1-15,3-13 0 0,3 16 0 0,4-7 0 16,0 10-22-16,7 0-4 0,0-4 0 0,3 4-1 0,-3 9-11 0,7-2 0 16,-4 2 0-16,4-9 0 0,-3 15 0 0,3-6 0 15,0 7 0-15,0-1 0 0,0 4 0 0,0 6 0 16,0-3 0-16,3-1 0 0,-3 10-20 15,4-2 3-15,0-5 1 0,-1 1 0 16,1 3-10-16,3-6-2 0,-4-3 0 0,1-4 0 16,-4-6 15-16,7 1 2 0,-4 2 1 0,1-3 0 15,3-9 10-15,0 6-12 0,0-6 12 0,0-3-12 16,-3-4-116-16,6 7-24 0,1-10-5 0,-4-2-653 0</inkml:trace>
  <inkml:trace contextRef="#ctx0" brushRef="#br0" timeOffset="80463.7">23470 1164 864 0,'0'0'76'0,"0"0"-60"0,0 0-16 0,7-9 0 16,0 6 375-16,8-3 72 0,2-1 14 0,4 4 3 15,4 3-345-15,7-9-70 0,-4 3-13 0,7-4-4 0,1 1 5 0,2 6 1 16,1-10 0-16,4 10 0 16,-1-3-27-16,0-4-11 0,1 1 8 0,-8-1-8 15,-3 7 0-15,-1-9-14 0,-6 2 2 0,-4 1 0 16,-3 0-189-16,-1-1-38 16</inkml:trace>
  <inkml:trace contextRef="#ctx0" brushRef="#br0" timeOffset="80996.63">22260 2196 1497 0,'11'0'133'0,"-4"-6"-106"0,-7 0-27 0,7-4 0 0,7 1 147 0,4-1 24 16,3-2 5-16,7-1 0 0,4 1-94 0,3-4-19 15,11 4-4-15,3 2-1 0,1-6 0 0,10 1 0 16,17-4 0-16,1 3 0 0,0 7-38 0,3-4-8 16,3-2-2-16,1 5 0 0,3-5-10 0,0 5 0 15,1 1 0-15,-8-1 0 0,0 1 8 0,0-1-8 16,4 1 0-16,-4 0 8 0,0-1-8 0,-7 4 0 16,0-3 0-16,-7-1 0 15,4 7-41-15,-4-13-1 0,-7 7 0 0,0 3 0 16,-4-4-104-16,-6 1-21 0,-8 9-4 0,-7-3-1 0</inkml:trace>
  <inkml:trace contextRef="#ctx0" brushRef="#br0" timeOffset="81680.48">23396 2949 1440 0,'-21'0'64'0,"21"0"12"0,-11 0-60 0,1-7-16 15,10 7 0-15,0 0 0 0,-7 0 85 0,7 0 15 16,0 0 2-16,3-9 1 0,1 6-13 0,6-7-2 16,-2 4-1-16,2-3 0 0,1-4-35 0,3 1-6 15,-4 2-2-15,5 1 0 0,-5-4-31 0,4 4-13 0,-7-4 11 16,4 1-11-16,-1 2 12 0,-6-5-3 16,-1 5-1-16,1-5 0 0,-4 2-8 0,-4-3 0 0,-3 4 9 0,0-4-9 15,-3 1 8-15,-1 5-8 0,-3-2 8 0,0-4-8 16,0 7 0-16,-4-1 0 0,-3 4 0 0,0 6 0 15,-4 0 0-15,1 0 0 0,-8 6 0 0,4 4-12 16,-1-1 12-16,1 10 0 0,0-4 10 0,0 7-10 16,-1-6 0-16,1 9 0 0,0-6 0 0,3 9 0 15,-3-12 0-15,3 12 11 0,1-3-2 0,3-6 0 16,10 9-9-16,-3-12 0 0,0 3-12 0,7 9 12 16,10-9-11-16,-3 3 11 0,0 0-8 0,7-4 8 15,4-2 0-15,3 3 0 0,4-3 9 0,-1-7-9 16,4 0 0-16,4 1 0 0,0-1 0 0,3-9-9 15,0 0 9-15,4-9 0 0,-4-1 8 0,4 1-8 16,0 3 10-16,-4-13-2 0,4 6-8 0,-8-9 12 16,1 10 20-16,-4-13 4 0,-3 0 1 0,3 6 0 15,-7-9 15-15,4 3 2 0,-4-7 1 0,-4-8 0 0,1 2-27 0,0-6-6 16,-4 0-1-16,3 0 0 0,4-3-8 0,-7-6-1 16,-3 3-1-16,3 9 0 0,-3 0 17 0,-1-3 4 15,-3 0 1-15,0 7 0 0,-3 8-19 0,-1-8-4 16,0 5-1-16,-6 1 0 0,3 6-9 0,-4 0 10 15,1 0-10-15,-4 6 10 0,-1-3-10 0,1-3-12 16,4 9 2-16,-4-2 1 16,3 2-87-16,0 3-16 0,1-2-4 0,6 5-1 15,-3 1-79-15,4-1-16 0</inkml:trace>
  <inkml:trace contextRef="#ctx0" brushRef="#br0" timeOffset="82797.87">24451 3002 633 0,'0'0'56'16,"0"0"-44"-16,0 0-12 0,0 0 0 16,7 9 441-16,-3 1 87 0,3 6 16 0,-4-4 4 0,1 10-451 0,3 0-97 15,-4-3 0-15,1 6-19 0,-1 3 10 0,-3 7 9 16,0-1-13-16,0 1 5 15,0-1-30-15,-3-3-6 0,3-5 0 0,0 8-1 0,3-15 18 0,1 9 4 16,-1-3 1-16,-3-6 0 16,4 6-59-16,-4-9-12 0,0-4-3 0,3 4-824 0</inkml:trace>
  <inkml:trace contextRef="#ctx0" brushRef="#br0" timeOffset="83748.81">25598 1174 691 0,'0'0'61'0,"0"0"-49"0,-7-10-12 0,-1 1 0 15,1 6 224-15,7 3 41 0,-3-13 9 0,3 10 2 16,-4-6-204-16,1 3-40 0,3-7-8 0,-4-3-1 15,1 10 1-15,-1-3 0 0,1 6 0 0,-4-4 0 16,0-2 8-16,0-4 1 0,-4 1 1 0,4 2 0 16,-4 7-6-16,1-6 0 0,-1 3-1 0,-6-4 0 15,-1 1-16-15,-3 6-3 0,3 3-8 0,-7 3 12 16,4-3-12-16,-3 9 0 0,-1 1 0 0,-3 5 0 16,-1-2 0-16,1 12 0 0,0-6 0 15,-4 12 0-15,0 0 0 0,4 4 0 0,-4-7 0 0,4 7 0 0,4-1 11 16,2 1-11-16,1-7 12 0,11 6-12 0,3-6 10 15,3 1-10-15,1-4 8 0,6 0-8 0,8-13 0 16,-1 10 0-16,1-3 0 0,3-6 0 0,4-4 0 16,6 7 0-16,1-16-14 0,3 9 5 0,0-9 9 15,1 0 0-15,-1-9 8 0,0-1-8 0,-3 1 25 16,3 0 1-16,-3-7 0 0,-1-3 0 16,1 3 12-16,-4-2 2 0,-3-1 1 0,-1-6 0 0,-2 6 11 0,-1-16 1 15,-7 17 1-15,0-17 0 0,-4 7-8 0,1-10-2 16,-1-6 0-16,-3 10 0 0,0-10-16 0,-3 0-3 15,3 6-1-15,0 1 0 0,-7-4-12 0,3 3-4 16,1 10 0-16,-4-9 0 0,3 5 18 0,1-2 3 16,-1 5 1-16,1-5 0 0,-1 6-30 0,4 0 0 0,-3 2 0 15,3-2 0-15,0 9-9 0,0-15-8 0,3 15-2 0,1-6 0 16,-4 0 0-16,7 6 0 0,-4-3 0 16,1 6 0-16,-4-2-3 0,0 2-1 0,3 3 0 0,1 1 0 31,-1 9-109-31,-3-7-21 0,0 10-5 0,0 0-891 0</inkml:trace>
  <inkml:trace contextRef="#ctx0" brushRef="#br0" timeOffset="84605.58">26395 951 2257 0,'-4'-9'49'0,"-3"9"11"0,4-10 1 0,-4 7 3 0,3-3-51 0,1 0-13 0,-4 3 0 0,3-4 0 16,1 4-10-16,-1-6-5 0,0 2-1 0,1-2 0 31,-4 0-14-31,-4 6-3 0,1-4-1 0,-1 1 0 15,1-3-36-15,-5 9-7 0,-2-4-2 0,-8 8 0 16,0-4 19-16,-3 6 4 0,0 3 1 0,-7 10 0 0,-1-3 55 0,1-4 12 0,3 13 1 0,-3 0 1 16,0 4 37-16,3 5 7 0,4-6 2 0,3 1 0 15,4-4-17-15,7 3-3 0,0-3-1 0,3-6 0 16,4 0-19-16,7 6-4 0,0-6-1 0,7-4 0 16,0-5-15-16,7-1 0 0,4 0 0 0,3 1 0 15,0-10-14-15,8 0-2 0,2 0-1 0,1-10 0 16,3 7-5-16,1-6-1 0,2-4 0 0,-2 4 0 15,-1 0 15-15,-3-4 8 0,-4-3-10 0,-3-2 10 0,-1 2 10 16,-3-3 8-16,1 3 2 0,-8-2 0 0,0-4 47 0,0-3 9 16,-3 9 3-16,-1-9 0 0,-3 3-39 15,0 6-8-15,0-9-2 0,-3 12 0 0,3-2-2 16,-4-10-1-16,1 12 0 0,-4 4 0 0,0-7-7 0,3 7-2 16,-3-1 0-16,0 1 0 0,-3 3-18 0,3 6 0 15,0 0-8-15,0 0 8 0,-4-4-8 0,-3 4 8 16,7 0 0-16,0 0-9 0,-7-6 9 0,0 12 0 15,0-2 0-15,4 2 0 0,-4-3 0 0,3 3 0 16,1 13 0-16,-1-3 0 0,-3-4 0 0,7 4 0 16,0 3 0-16,0 6 0 0,0 3-13 0,0 0-1 15,7-3 0-15,0 1 0 0,-3-1 14 0,6 3 0 0,-3-3 0 16,4-3 0-16,-1-3 0 0,-3 6 0 16,4 0 0-16,0-6 0 0,-1-1 15 0,-3 8-4 0,4-8-1 15,-8 11 0-15,4 2-10 0,1-9 0 0,-5 6 0 0,1-3 0 16,-4 10 0-16,0-7 0 0,0 0 0 0,-4 7 0 15,1-4 0-15,-1-9 0 0,-3 6 0 0,3-3 0 16,1 0 0-16,-4-9-14 0,3-3 2 0,-3 5 0 16,0-8 12-16,0 5 16 0,4-5-3 0,-4-4-1 15,3-3-3-15,-7 7-1 0,4-10 0 0,-3 0 0 16,-1 0-8-16,-6-10-11 0,2 7 3 0,-2-3 0 16,-4-4-122-16,-1-5-24 0,-2 5-5 15,-4 1-1-15,-4 0-60 0,-3-1-13 16,-4 1-3-16</inkml:trace>
  <inkml:trace contextRef="#ctx0" brushRef="#br0" timeOffset="85203.28">26804 1246 1900 0,'0'0'169'0,"0"0"-135"15,0 0-34-15,0 0 0 0,0 0 112 0,0 0 15 16,7 0 3-16,-7 0 1 0,0 0-103 0,4 6-28 15,-4-6 8-15,7 3-8 0,-7 10 0 0,3-1 0 16,-3 4-11-16,0-3 11 16,-3 12-39-16,-4 0-1 0,0 3 0 0,0 7 0 15,3-10 0-15,-3 6 0 0,3 4 0 0,-3 2 0 16,0 4-19-16,4-13-4 0,3 7-1 0,0-7 0 16,0-3-121-16,0 0-25 0</inkml:trace>
  <inkml:trace contextRef="#ctx0" brushRef="#br0" timeOffset="85654.21">25305 1992 1555 0,'-4'-6'138'0,"-3"6"-110"15,4 0-28-15,-1-9 0 0,4 9 248 0,0 0 44 16,0 0 8-16,7-4 3 0,0-2-260 0,4 6-52 15,-1-3-11-15,5 3-1 0,2 0 21 0,4 0 0 16,4-6 0-16,3 6 0 0,8-6 0 0,2 6 0 16,8-4 0-16,0 4 8 0,3-9-8 0,4 3 0 15,4 6 9-15,3-10-9 0,3 7 0 0,4-3 8 16,0-4-8-16,4 4 0 0,-1 3 0 0,-3-3 8 16,0 3-8-16,4-7 0 0,0 4 0 0,-1 6 0 15,-3 0 0-15,0 0 0 0,-7 0 0 0,-3 0 0 16,-4-9 0-16,-4 9-8 15,0 9-18-15,1-9-3 0,-1 0-1 0,-3 0 0 16,-4 0-126-16,1 0-24 0,-5 0-6 0,1 0-731 0</inkml:trace>
  <inkml:trace contextRef="#ctx0" brushRef="#br0" timeOffset="86336.37">26074 2977 2408 0,'-7'0'53'0,"7"0"11"0,0 0 3 0,0 0 0 0,-4-9-54 0,1-1-13 0,-1 10 0 0,4-9 0 15,-3 2-13-15,-1-2-6 0,1 6-1 0,-1-13 0 16,1 7 20-16,-1-4 0 0,-3 1 0 0,0-1 9 16,0-12-19-16,0 9-4 0,0 4-1 0,0-13 0 15,-4 6 2-15,1 10 0 0,-5-7 0 0,1-3 0 16,-3 10 13-16,-1 2 0 0,-3 7 0 0,-4 0 0 16,0 0 29-16,-3 7 3 0,-4 2 0 0,1 10 0 15,-8-3 0-15,4-7 0 0,-4 19 0 0,4-12 0 16,3 3-32-16,4 9 0 0,-4-9 0 0,7-4 0 15,0 10-17-15,11-3-7 0,4-6 0 0,-1 3-1 16,8-10 12-16,3 7 2 0,3 0 1 0,4-4 0 16,4-5-1-16,-1 2 0 0,8-6 0 0,-4 6 0 0,4-9 11 15,-1 0 0-15,5-3 0 0,2-3 8 0,1 3 12 16,3-6 2-16,4 2 1 0,-4-12 0 0,4 10 8 0,3-7 1 16,-7-2 1-16,4 5 0 0,0-3-10 0,0-3-3 15,-1 1 0-15,-6-4 0 0,0 3 18 0,0-16 3 16,-1 7 1-16,-3 0 0 0,-7-7-10 0,1 7-1 15,-5-6-1-15,-3-4 0 0,0-3 0 0,-3 13 0 16,-1-9 0-16,1-7 0 0,-8 9-13 0,-3 1-2 16,-3 2-1-16,-1-2 0 0,1-1-14 0,-1 7 0 15,0-6 8-15,1-1-8 0,-1 13 0 0,4-3-12 16,-3-3 3-16,3 6 0 16,-4 3-103-16,4-3-20 0,3 6-4 0,-3 1-1058 0</inkml:trace>
  <inkml:trace contextRef="#ctx0" brushRef="#br0" timeOffset="87489.21">26772 2441 1555 0,'0'0'138'0,"0"0"-110"0,-3 0-28 0,3 0 0 0,0 0 176 0,0 0 31 16,-7 0 5-16,7 0 2 0,0 9-165 0,-7-3-33 15,7 4-6-15,-4 2-2 0,1 1-8 0,-1 9 0 16,4-6 0-16,-3 2 0 0,-1 7 0 0,1-3 10 15,-5 3-2-15,1 4-8 0,0 5 14 0,-3-9-4 16,-4 3-1-16,0 7 0 0,-1-7-9 0,-2 0 10 16,-1 7-10-16,4-4 10 0,-4-3-10 0,1 1 0 15,-8-1 0-15,4-9 0 16,0 15-26-16,3-15-1 0,0 6 0 0,4-6 0 16,-3 0-48-16,6-4-9 15,1 4-3-15,-1-9-549 0,4-4-109 0</inkml:trace>
  <inkml:trace contextRef="#ctx0" brushRef="#br0" timeOffset="87725.28">26342 2529 2487 0,'0'0'55'0,"0"0"11"0,0 0 2 0,0 0 2 0,0 0-56 0,0 0-14 0,7 3 0 0,4 3 0 15,-1 10 0-15,4-4 0 0,4 4 0 0,-4 3 0 16,7-1 0-16,0 1 0 0,1-3 0 0,2 12 0 0,-3-3 0 16,1 0 0-16,-1 4 0 0,0-11 0 15,-3 17 0-15,-1-16 0 0,1 9-9 0,-1-9 9 16,5 6 0-16,-8 0 0 0,3-13 11 0,1 14-3 0,0-11-8 0,-1-2 0 16,4 2 0-16,1 4 0 15,-1-9-106-15,3-1-16 0,1 0-3 0</inkml:trace>
  <inkml:trace contextRef="#ctx0" brushRef="#br0" timeOffset="90647.42">28377 1309 1825 0,'0'0'80'0,"0"0"18"0,0 0-78 0,0 0-20 16,0 0 0-16,0 0 0 0,0 0 69 0,11 9 11 15,-11-9 1-15,4 6 1 0,-4-6-10 0,3 10-3 16,-3-1 0-16,0 7 0 0,-7-4-39 0,4 10-8 16,-1 7-2-16,0-11 0 0,-3 17 10 0,0-7 2 15,-3 7 0-15,3-7 0 0,0 9 4 0,-4-2 0 16,4-1 1-16,0 4 0 0,0-3-11 0,0-7-2 0,3 3-1 16,1-3 0-16,3 1-11 0,-4-4-3 0,1 3 0 15,3-3 0-15,-4-6-9 0,4 0 8 16,0-1-8-16,0 1 8 0,4-3-19 0,-4 9-4 0,3-12-1 15,-6 2 0 1,-1 4-144-16,4-3-28 0,0-4-7 0,-3 4-836 0</inkml:trace>
  <inkml:trace contextRef="#ctx0" brushRef="#br0" timeOffset="91047.62">27958 1732 1879 0,'-14'0'83'0,"6"0"17"0,1 3-80 0,0-3-20 16,-3 10 0-16,3-10 0 0,-4 9 79 0,1-3 11 15,3 4 2-15,-4-10 1 0,4 3-2 0,0 6-1 16,0-3 0-16,7-6 0 0,0 0-21 0,0 0-4 16,0 0-1-16,10 7 0 0,1-4-16 0,3 3-3 15,4-6-1-15,6 0 0 0,5-6-3 0,6-4-1 0,7 4 0 16,1-3 0-16,2 6-25 0,8-7-6 16,-3 4-1-16,-1 6 0 0,0-9-8 0,-6 9 0 15,-4-4 0-15,-1-2 0 0,-2 12 0 0,-8-2 0 0,0-4 0 16,-3 9 0-16,-8-9 0 0,1 6-14 15,-4-3 3-15,-3 4 1 16,-1-4-145-16,1-3-29 0,-7 9-5 0</inkml:trace>
  <inkml:trace contextRef="#ctx0" brushRef="#br0" timeOffset="92360.25">29997 1155 1220 0,'0'0'54'0,"0"0"11"0,0 0-52 0,0 0-13 16,0 0 0-16,0 0 0 0,-4 0 90 0,-3-3 15 16,4-3 3-16,-4-1 1 0,7 7-1 0,-8-3-1 15,1-3 0-15,0 3 0 0,0-3-23 0,0 6-4 16,7 0 0-16,-7-10-1 15,0 7-22-15,4-3-4 0,-1-4-1 0,-3 10 0 0,0-6-6 0,0 6-2 16,3-9 0-16,-3 9 0 0,-3 0-8 0,-1 0-3 16,4 0 0-16,-3 0 0 0,-8 6-24 0,0-3-9 15,1 3 0-15,-5 4 9 0,1-1-9 0,-3 7 0 16,-1-4-10-16,0 4 10 0,4 3 0 16,-4 0 0-16,4 6-8 0,0 0 8 0,3-13 0 0,1 13 0 15,-1 1 0-15,8-8-9 0,-1 11 9 0,0-11 0 16,8 4-9-16,-4 7 9 0,3-11-10 0,4 1 10 15,4 0-13-15,3-3 5 0,3 3 8 0,1-4 9 0,0-5-1 0,6-7-8 16,-3 3-12-16,7-3-8 16,1-3-3-16,2 0 0 0,1-9 23 0,0 9 0 0,3-3 0 0,0-7 0 15,4 4 0-15,0-13 0 0,-4 3 0 16,4 7 0-16,-8-10 8 0,1 0 10 0,3 4 2 0,-3-4 0 16,-4 6 7-16,0-9 1 0,-3 4 1 0,0-11 0 15,-4 11-1-15,-4-8 0 0,-3-2 0 16,0 3 0-16,-3-9-8 0,-1 5-1 0,1 1-1 0,-4-9 0 15,-4 5-8-15,1-12-2 0,-1 16 0 0,-3-10 0 16,0 4-8-16,-3-1 0 0,-1 1 9 0,4 6-9 0,-4-10 0 16,4 4 0-16,-3 5 0 0,6-5 0 0,-3-1 0 0,0 1 0 15,4-4-10-15,-1 10 10 16,4 3-29-16,-3-3 1 0,3 3 0 16,0 6 0-16,0 3-16 0,0 4-4 15,3 5 0-15,-3-2 0 0,4 0-125 0,-1-1-26 0,-3 10-5 16</inkml:trace>
  <inkml:trace contextRef="#ctx0" brushRef="#br0" timeOffset="92866.61">30783 603 1573 0,'0'0'69'0,"-3"-9"15"0,3-1-67 0,3 1-17 0,1 3 0 0,-4-4 0 15,0 1 105-15,0-1 18 0,0 1 3 0,0 0 1 16,0 9-30-16,0-10-5 0,-4 1-2 0,1-1 0 16,3 4-40-16,-4-3-8 0,-3-1-2 0,4 1 0 15,-4 3-11-15,0-4-2 0,0 7-1 0,0-6 0 16,-4 2-8-16,0 7-2 0,1 0 0 0,-4-9 0 0,3 18-1 16,-3-9-1-16,0 7 0 0,-4 2 0 15,4 0-14-15,-4 1 0 0,1 9 0 0,3 6 0 0,-7 3 0 16,6-3 0-16,-2 0 0 0,3 3 0 0,0 1 0 15,3-1 0-15,0 6 0 0,4-5 9 16,0 5 0-16,4-6 0 0,-1 7 0 0,4-7 0 0,0 6-9 0,0-5 0 16,4 11 0-16,-1-2 0 0,4-3 0 0,-3 2-9 15,6-2 9-15,1 2-13 0,-4-2 13 0,0-7 0 16,4 7 0-16,3-4 0 0,-4-9-12 0,-2 6 1 16,2-3 0-16,1 0 0 15,-4 0-43-15,3-6-9 0,-6 3-1 16,3-6-1-16,-4 3-23 0,-3-10-4 0,4-3 0 0,-4-3-576 0,0-3-114 15</inkml:trace>
  <inkml:trace contextRef="#ctx0" brushRef="#br0" timeOffset="93146.77">30314 1086 1954 0,'0'0'87'0,"0"0"17"0,0 0-83 0,0 0-21 0,0-9 0 0,0 6 0 16,0 3 106-16,0-7 17 0,0-2 3 0,0 9 1 16,0-10-15-16,0 10-2 0,4-3-1 0,-1-3 0 0,-3 6-36 0,7-6-7 15,-3 6-2-15,6-3 0 0,-3-4-46 0,4 4-10 16,7 3-8-16,-4-6 12 0,7 3-12 0,4-3 0 16,3-4 0-16,7 10 0 0,-3-9 0 0,0 6 0 15,6-4 8-15,1 7-8 16,0-6-29-16,0 6-11 15,3 0-3-15,-3 0 0 0,-4 6-95 0,1-6-19 0,-12 10-4 0,1 9-605 16,-4-10-121-16</inkml:trace>
  <inkml:trace contextRef="#ctx0" brushRef="#br0" timeOffset="93788.19">29150 1782 345 0,'0'0'15'0,"0"0"4"0,0 0-19 0,0 0 0 15,7-3 0-15,7-3 0 0,0 6 340 0,0-3 64 16,4 3 12-16,0 0 4 0,6-7-268 0,1 4-54 0,3 3-10 0,4 0-3 15,0-6-11-15,0 12-2 0,-1-6-1 0,1 0 0 16,3 0-5-16,4 0-1 0,0 0 0 0,3-6 0 16,11 6-20-16,4 0-4 0,-1 0-1 15,8 0 0-15,-4-9-23 0,3 9-5 0,8-10 0 16,-1 7-1-16,8-10-11 0,-1 10 0 0,5-6 0 16,-8 3 0-16,0-7 0 0,0 4 8 0,-4-4-8 0,-3 10 0 15,0-6 0-15,-7 9 0 0,-7-7 8 0,-7 7-8 16,-4 0 0-16,-6 7-16 0,-4-7 4 0,-11 3 1 31,-4 6-113-31,-3-3-22 0,1 4-5 0,-8 9-946 0</inkml:trace>
  <inkml:trace contextRef="#ctx0" brushRef="#br0" timeOffset="94770.47">30081 2692 1324 0,'0'0'118'0,"0"0"-94"0,0 0-24 0,0 0 0 15,0 0 180-15,0-10 32 0,0 1 7 0,0 6 1 16,0-4-94-16,0-2-18 0,-3 3-4 0,3-4-1 16,-4 1-50-16,1-4-9 0,-1 4-3 0,4-4 0 15,-3 1-5-15,-1-4-2 0,-3 7 0 0,0-10 0 16,4 10-17-16,-8-7-3 0,0-6-1 0,1 6 0 16,-1 7-13-16,-3-7 9 0,0 4-9 0,0-4 8 15,-11 10-8-15,4 2 12 0,-4 4-12 0,1 0 12 16,-8 0-12-16,-3 4-11 0,3 8 3 0,0 1 0 15,-3 2 0-15,0 7 0 0,3 3 0 0,0 1 0 16,0 2 8-16,4 0 0 0,0 6-9 0,3-5 9 16,4 5 0-16,0 1 0 0,7-1-9 15,3-6 9-15,1 1 0 0,6-4-10 0,4 3 10 0,0-9-8 16,4 6 8-16,-1-6-12 0,8-1 12 0,-1-2-12 16,4 3 12-16,0-10 0 0,1 1-9 0,2-4 9 15,4 3 0-15,4 1 0 0,-4-10 0 0,7 9 0 0,-3-9 0 0,7-9 0 16,-4 6 12-16,4-4-4 0,-4-8 17 0,4 5 3 15,-4 1 1-15,0-10 0 0,-3 0 7 16,0-6 2-16,-4 3 0 0,0-3 0 0,-3-16-19 0,-1 13-4 16,-3-9-1-16,-3-14 0 0,3 4-2 0,-3 3 0 15,-4-3 0-15,0 4 0 0,0-8-3 0,-4 4-1 16,4-6 0-16,-3 9 0 0,0-3 10 0,-4-3 2 16,0 12 0-16,0-6 0 0,-4 7-20 0,0-1-17 15,4 7 3-15,-7-4 1 0,4 13 13 0,-4-3-12 16,-4 6 12-16,8 4-12 15,-4 2-78-15,3-3-15 0,-3 10-3 0,4-3-748 16,-1 6-150-16</inkml:trace>
  <inkml:trace contextRef="#ctx0" brushRef="#br0" timeOffset="96463.99">30977 2914 1209 0,'0'0'108'0,"0"0"-87"0,0 0-21 0,4-9 0 0,3-1 212 16,-3 1 39-16,-1 3 7 0,4-7 2 0,-3 7-114 0,-1-7-22 16,4-2-5-16,-3 8-1 0,-4-5-10 0,7 2-3 15,-4 4 0-15,4-13 0 0,0 10-77 0,1 0-15 16,-1-1-3-16,0 4-1 0,0-7-9 0,0 7 0 15,3-3 0-15,-3 9 0 0,0-7 0 0,0 7 8 16,-7 0-8-16,11 0 0 0,-4 7 0 0,0 2 0 16,0 0 8-16,-3 7-8 0,-1-6 0 0,1-1 0 15,-1 10 0-15,-3-4 0 0,-3-2 0 0,-1 9 0 16,1 0 0-16,-4-13 0 0,0 13 0 16,0 0 0-16,-4-6 0 0,4 3 0 0,-4 0 0 0,1-1 0 0,-8-2 0 15,8 12 0-15,-5-12-16 0,-2 12 4 16,3-9 0-16,-4 6 1 15,4-6-29-15,7-3-5 0,0-4-2 0,0 4 0 0,3 3 35 0,4-10 12 16,0 10-9-16,7-7 9 0,0 1 0 0,0 3 8 0,4-7 0 0,0 7 0 16,3-13-8-16,-4 6 8 0,4 1-8 0,1-1 8 15,-1-3-8-15,0-3 0 0,0 4 0 0,0-4 0 16,0-3-8-16,0 0-4 0,0 0 0 0,0-10 0 16,1 7-184-16,2-12-36 15</inkml:trace>
  <inkml:trace contextRef="#ctx0" brushRef="#br0" timeOffset="97209.88">32089 1268 57 0,'0'0'0'0,"0"-13"0"0,0 10 0 0,0-6 0 0,0 9 0 0,0-6 0 15,0-4 208-15,3 1 36 0,1 6 7 0,-4-4 1 16,3 1-153-16,4-3-31 0,-3 6-7 0,-1-13-1 16,1 16 38-16,-1-10 7 0,4 7 2 0,-3-3 0 15,3 3 24-15,-7 3 5 0,0 0 0 0,4-13 1 16,-1 10-45-16,-3 3-10 0,0 0-2 0,0 0 0 15,4-9-33-15,-4 9-7 0,0 0-2 0,0 0 0 16,0 0-13-16,-4-6-2 0,-3-7-1 0,0 7 0 16,0 3-2-16,-4-4-1 0,1 1 0 0,-4 3 0 15,0-3 8-15,-4 6 1 0,-3 0 1 0,3 0 0 16,-7 0-15-16,4 0-3 0,-7 9-1 0,0 4 0 0,0-1-10 16,-1 4 0-16,5 3 0 0,-5-1 8 0,5 1-8 0,-1 0 0 15,4 3 0-15,0-3 0 0,7 6 0 16,0-13 0-16,6 14 0 0,-2-8 0 0,6 1-9 0,4 0 9 15,0-3 0-15,4-7 0 0,3 10-11 0,0-3 11 16,4-13-10-16,3 6 10 0,0-3 0 0,3 1-9 16,1-4 9-16,0-3 0 0,3 0 0 0,0 0 0 15,4 0 0-15,-1-10 0 0,1 4 9 0,0-3 1 16,0 6 0-16,-1-7 0 0,1-6 6 0,0 7 2 0,-4-7 0 0,-4 4 0 16,1-7-3-16,-4-3-1 15,0 3 0-15,0-9 0 0,4 9 3 0,-7-6 1 16,-4 0 0-16,3-3 0 0,-3-7-3 0,0 7-1 15,0-6 0-15,-3 5 0 0,-1 1 0 0,1-6 0 0,-4 9 0 0,0-4 0 16,0 4-14-16,0-3 11 0,0 3-11 16,0 6 10-16,-4-9-10 0,4 3 0 0,-3-3 0 15,-1 3 0 1,1 6-32-16,-4 0 0 0,3 0 1 0,-3-6 0 16,4 6-98-16,-4 4-20 0,3 11-4 0,1-11-631 0,3 5-127 0</inkml:trace>
  <inkml:trace contextRef="#ctx0" brushRef="#br0" timeOffset="97920.99">32794 1005 345 0,'0'0'31'0,"0"0"-31"16,0-10 0-16,4 10 0 0,3-9 292 0,-7 6 53 16,3-4 11-16,-3 1 1 0,0-3-229 0,0-1-45 0,0 1-10 0,0 9-1 15,-3-10 8-15,3 1 1 0,-7 9 1 0,3-6 0 16,-3-4-22-16,0 10-4 0,0-3 0 15,0 3-1-15,-4 0-5 0,1 0-1 0,-1 0 0 0,1 0 0 16,-4 10-37-16,-1-7-12 0,-2 3 0 0,3 3 0 16,-4 1 0-16,-3 5 0 0,0-5 0 0,0-1 0 15,-1 10 0-15,1-3 0 0,0-4 0 16,0 4 0-16,3 12 0 0,-3-9 8 0,3 6-8 0,4 0 0 16,0-9 9-16,4 6-9 0,3-3 0 0,0-4 9 15,3 4-9-15,0-3 0 0,8-4 0 0,0 4 0 16,3-7 0-16,3 7-9 0,1-6 9 0,6-7-10 15,1 3 10-15,3-3 0 0,-7-3 0 0,7 0-8 16,1 0 8-16,-1-3 0 0,0-3 8 0,0 3-8 16,0-13 16-16,0 6 0 0,1 1-1 0,-5 0 0 15,-3-1 7-15,1-5 2 0,-5-4 0 0,-3 3 0 0,4-3 1 0,-8 0 1 16,4-6 0-16,0 7 0 0,-3-1-14 0,-1-6-4 16,1 6 0-16,-1-6 0 0,1 12-8 0,0-12 0 15,-4 16 0-15,0-7 0 0,3 7 0 0,-3-1 0 16,0 10 0-16,0 0 0 0,4-9 0 0,-4 9-11 15,0 0 3-15,0 0 0 0,0 0 8 0,3 15-8 16,4-11 8-16,-3 11-8 0,-1 4 0 0,-3-3 0 16,4-4 0-16,-1 10 0 0,1 0 8 0,-1-3 0 15,-3 6 0-15,0 0 0 0,0 0 0 0,0 4 0 16,0-11 0-16,-3 11-8 0,-1-4 8 0,1 3 14 16,-1-9-3-16,1 6-1 0,-4 3 2 0,0-3 0 0,0 3 0 0,-1-3 0 15,1 4-12-15,-3-4 0 0,3 3 0 0,-4-9 0 16,1 6 0-16,-1 0 0 0,0-13 0 0,1 4 0 15,-1 3 28-15,-3-3 3 0,0-7 1 0,-4 0 0 32,4 1-52-32,-3-1-11 0,-4 1-1 0,-4-4-1 0,-7 3 9 0,0-9 3 0,1 3 0 0,-5-3-805 15,1-3-161-15</inkml:trace>
  <inkml:trace contextRef="#ctx0" brushRef="#br0" timeOffset="98409.61">32978 1324 1555 0,'0'0'138'0,"3"-6"-110"16,4 6-28-16,0-3 0 0,0-3 168 0,4 6 29 15,-4-3 6-15,0-4 1 0,4 4-100 0,-4-3-20 16,-4-4-4-16,1 7-1 0,3-3-30 0,0 3-5 16,0-10-2-16,0 4 0 0,4 0-29 0,-1-4-5 15,1 4-8-15,-1-4 11 0,1 4 2 0,-1 6 1 16,1-13 0-16,-4 16 0 16,4-10 0-16,-1 7 0 0,-3-3 0 0,-7 6 0 0,11 0-14 0,-11 0 0 0,0 0 0 0,0 0-10 15,3 9 10-15,5 1 0 16,-8-1 0-16,0 1 0 0,-8 5 0 0,-2-5 9 0,-4 9-1 0,0-4-8 15,-4 1 0-15,0-4 0 16,-3 14-10-16,7-14 10 0,0 4-24 16,-4 3 2-16,4-4 1 0,4 1 0 15,-4-4-8-15,-1 14-2 0,5-14 0 0,-1 4 0 0,8 9 39 16,-1-6 8-16,4-10 2 0,4 10 0 0,3-3-18 16,3-4 0-16,1 1-13 0,0-4 5 0,-4 4 8 0,3-4 16 0,4 0-4 15,0 7-1-15,4-6-11 0,0-1 8 16,-1 7-8-16,8-4 8 0,0 4-8 0,-4 3 10 0,4-10-10 15,-4 0 10-15,0 7-10 0,-3-6 0 0,-1-1 0 0,1 0 0 32,-4 1-75-32,-3-4-17 0,-1-3-3 0</inkml:trace>
  <inkml:trace contextRef="#ctx0" brushRef="#br0" timeOffset="98815.8">31344 1788 691 0,'-24'0'61'0,"13"0"-49"0,4 0-12 0,0 0 0 0,3 0 393 0,4 0 76 0,0 0 15 0,0 0 4 16,0 0-356-16,11 0-70 0,10 0-14 0,4 0-4 15,3 0 19-15,7 7 3 0,1-7 1 0,6 3 0 16,7-3-15-16,1 0-4 0,3 6 0 0,7-3 0 16,3-3-14-16,11 0-3 0,4 0-1 0,-1 10 0 15,5-10-8-15,-1 0-2 0,3 0 0 0,5 0 0 16,-1 6-20-16,-4-6 8 0,-6 9-8 0,-18-9 0 15,0 4 0-15,-4 8 0 0,4-9 0 16,0 7-8-16,-3-1 8 0,-1 7 0 0,-3-13 8 0,11 12-8 16,-4 1-53-1,-11-3-15-15,-7 2-4 0,-3-11 0 0,-7 8-150 0,0-3-30 16,21 4-7-16,-8-13-1 0</inkml:trace>
  <inkml:trace contextRef="#ctx0" brushRef="#br0" timeOffset="99546.64">32173 2710 403 0,'-10'0'36'0,"10"0"-36"0,-4-3 0 0,1-6 0 0,-1-1 409 16,1-5 75-16,3 5 16 0,0-5 2 16,-4 2-380-16,4-12-76 0,-3 0-15 0,3 6-3 0,-7 0-17 0,3 4-3 15,-3-4-8-15,0 0 12 0,0 3 24 16,-4 4 5-16,1-4 1 0,-1 7 0 0,-7-1-14 0,4 1-4 15,-3 3 0-15,-1 6 0 0,-7 6-13 0,4-6-3 16,-7 9-8-16,3 1 12 0,1 9-4 0,-1-4 0 16,0 4-8-16,4 6 12 0,0-6-12 0,0 9 0 15,0 7 0-15,3-1 0 0,0-6-9 16,1 7 9-16,3-1 0 0,-1-2-9 0,5 2 9 16,-1-9 0-16,4 4 0 0,0-4 0 0,7 0 0 0,0-3-10 15,4-4 10-15,-1-2-10 0,4 3 2 0,4-10 0 16,3 7 0-16,0-10 0 0,0-3 8 0,7 7 9 15,0-10-1-15,4 0-8 0,0-3 40 0,3-4 0 0,4-8 1 0,0 5 0 16,-1-8-3-16,1-1-1 0,-4 0 0 0,1-6 0 16,-5-3-1-16,1-7 0 0,0 1 0 0,-4-4 0 15,0-6-12-15,-3 6-4 0,-4-5 0 0,0-1 0 16,-4 0 5-16,1 9 1 0,-4-9 0 0,0 16 0 16,0-10-4-16,-3 4-1 0,-8 6 0 0,4-7 0 15,-3 10-6-15,-1-3-2 0,-3 3 0 0,0-3 0 16,0 9-13-16,-4 0 0 0,-3-6 0 0,4 0 0 31,-4 12-70-31,3-5-7 0,-3 2-2 0,0 0 0 0,0 7-92 16,3-10-18-16,4 10-4 0</inkml:trace>
  <inkml:trace contextRef="#ctx0" brushRef="#br0" timeOffset="99982.2">33006 2491 1555 0,'-18'-6'68'0,"15"-1"16"0,-4 4-68 0,3-3-16 0,-3 6 0 0,0-3 0 16,0 3 228-16,0-6 41 0,0 6 9 0,-4 0 2 16,1 0-182-16,-1 6-36 0,-3-3-7 0,0 6-2 15,-4 4-9-15,1-1-1 0,-1 14-1 0,-3-11 0 16,-4 7-5-16,0 6-1 0,1 7 0 0,-8-1 0 15,-3 1-10-15,3-7-2 0,0 10-1 0,-3-4 0 16,3-6-10-16,-3 7-1 0,3-4-1 0,0 1 0 16,4-7-11-16,0 3 0 0,3-3-12 15,8 3 12-15,-5-3-104 16,8-6-14-16,0 0-2 0,4 0-1 16,-1-4-85-16,4-5-17 0,3-1-3 0</inkml:trace>
  <inkml:trace contextRef="#ctx0" brushRef="#br0" timeOffset="100169.35">32346 2619 2948 0,'7'16'131'0,"0"-6"26"0,4 5-125 0,3-2-32 16,4 12 0-16,-1-6 0 0,1-1 56 0,0 8 6 15,-1-8 1-15,4 11 0 0,4-4-30 0,-4 3-5 16,-3-9-2-16,0 6 0 0,-1 0-18 0,-3 0-8 15,4 3 0-15,-8-3 8 0,5 4-8 0,-5-8-11 16,1 14 3-16,3-16 0 16,-4 6-106-16,5 0-21 0,-1-6-4 0</inkml:trace>
  <inkml:trace contextRef="#ctx0" brushRef="#br0" timeOffset="168124.24">23767 2594 1429 0,'17'-9'63'0,"-6"9"13"0,-1-3-60 0,8-7-16 0,-4 4 0 0,4-3 0 16,-4-1 52-16,0 10 7 0,4-3 1 0,-4-3 1 16,0 6-9-16,0-6-3 0,0 6 0 0,0 0 0 15,4 0-36-15,-8 0-13 0,5 0 9 0,-5 0-9 16,1-3 0-16,3 3 0 0,-7 3 0 0,0-6 0 15,4 3 24-15,-4 0-1 0,0 0 0 0,0 0 0 16,-7 0 56-16,7 0 11 0,3 0 2 0,-3-7 1 16,0 7-17-16,4 0-3 0,-4-3-1 0,0 3 0 15,0 0-40-15,4 0-9 0,-8 3-2 0,4 4 0 16,-7-7-21-16,7 3 9 0,-7-3-9 0,4 6 0 16,0 3 0-16,-4 1 0 0,0-1 0 0,0-3-9 15,-8 4 0-15,5-1 0 0,-4 1 0 0,0-1 0 16,0 0 9-16,-4 1-12 0,1-4 12 0,-1 4-12 15,0-1 12-15,1 0 0 0,-8 1 0 0,4-1 0 16,0 7 0-16,0-13 0 0,-4 6 0 0,1 4 0 16,2-1 0-16,-2-2 0 0,-1-1 8 0,1 1-8 15,-1 5 9-15,-3-5-9 0,7-1 12 0,-4 7-12 0,-3-7 8 16,7 1-8-16,0-1 0 0,0 1 0 0,3 5 0 16,-3-5 0-16,3-1 0 0,1 0 0 0,-4 10 0 0,3-13 0 15,-3 4 0-15,0 2 0 0,0 4 0 0,0 3 0 16,3-13 0-16,0 7 0 0,1-1 13 0,3-2-4 15,0-7-1-15,3 6 0 0,1 1 14 16,3-4 2-16,0-6 1 0,7 3 0 0,3 3 2 16,1-3 0-16,3-3 0 0,0 7 0 0,4-7-12 15,3 0-3-15,0 6 0 0,4-6 0 0,-1 3-3 0,1-3-1 16,-4 0 0-16,4 0 0 0,0 10-8 0,-4-10 0 16,0 0 0-16,-3 0 8 0,-1 9-8 0,1-9-14 0,-4 0 3 15,-3 9 1-15,-1-9-2 0,-3 7 0 0,0-4 0 0,-7-3 0 31,4 6-147-31,-4-6-29 0,0 0-7 0,0 0-1 0</inkml:trace>
  <inkml:trace contextRef="#ctx0" brushRef="#br0" timeOffset="169195.72">30240 2494 403 0,'0'0'36'0,"0"0"-36"16,-7-3 0-16,7 3 0 0,0 0 280 0,0 0 48 0,0 0 11 0,0 0 1 16,0 0-214-16,0 0-43 0,0 0-9 0,0 0-2 15,7-6-6-15,4 6-2 0,-1-7 0 0,1 7 0 16,3-3-8-16,-3-3-3 0,3 6 0 0,3 0 0 15,-3 0 0-15,4-3 0 0,7 3 0 0,-4-6 0 16,4 2 5-16,-1-2 1 0,5 6 0 0,-1 0 0 16,0-9-40-16,0 6-8 0,0-4-2 0,1 7 0 15,-1-3-9-15,0-3 8 0,0 6-8 0,-3 0 8 16,0 0-8-16,-4-6 0 0,0 6 0 0,0 0 0 16,-7 0 0-16,0 6 0 0,-3-6 0 0,-4 0 0 15,-7 0 0-15,0 0 0 0,0 0 0 0,0 9 0 16,-3 1 0-16,-5-1 0 0,1-3-10 0,-3 4 10 15,3 2 0-15,-4-5 0 0,-3 2-8 0,4 10 8 16,-5-3-8-16,-2-7 8 0,3 10-13 0,-8-4 5 16,5 4 8-16,-4 0 0 0,0 6 0 0,-4-6 0 15,0 9-18-15,0-9-5 0,1 3-1 0,-1 0 0 16,0-3 24-16,4-4-11 0,4 4 11 0,2-3-8 16,-2 3 8-16,3-10 0 0,0 10 0 0,3-10 0 0,0 7 0 15,4-7 0-15,0 10 0 0,4-13 11 0,3 4-2 0,0 2 0 16,7-5 0-16,-4 8 0 0,4-2-1 0,4-7 0 15,3-3 0-15,-3 7 0 0,3-4 8 0,-4 3 0 16,8 1 1-16,-4-1 0 0,0-2-7 0,0 2-2 16,4-9 0-16,-4 9 0 0,0-6 2 0,0-3 0 15,0 7 0-15,1 2 0 16,2-9-46-16,-3 10-10 0,0-10-2 0,-3 9-1156 0</inkml:trace>
  <inkml:trace contextRef="#ctx0" brushRef="#br0" timeOffset="172332.86">23484 4504 864 0,'-7'-3'76'0,"0"-3"-60"15,0 6-16-15,-3 0 0 0,6-3 268 0,4 3 50 16,0 0 10-16,0 0 3 16,0 0-294-16,0 0-58 0,0 0-12 0,4-7-3 0,-1-2 28 0,4-1 8 0,-3 1 0 0,3 6 0 15,-4-13 11-15,4 10 9 0,0-3 1 0,1-10 1 16,-1 9 17-16,3-5 3 0,1-4 1 0,3 0 0 16,0 0 7-16,-3 4 2 0,3 2 0 15,0-3 0-15,0 1-10 0,4 5-2 0,-1 1 0 0,1-1 0 16,3 7-32-16,0-3-8 0,0 6 0 0,0 6 0 15,4-3 0-15,-4 7 0 0,1-1 0 0,-1 1 0 16,-4 5 0-16,1 4 0 0,-4-3 0 16,0-4 0-16,0 10 0 0,-3 0 0 0,-1-3 0 0,-2 3 0 15,-5 6 0-15,1-9 0 0,-4 9 0 0,-4 4 0 16,1-1 12-16,-5 3-4 0,-2 4 0 0,-1-3 0 16,-3 5-8-16,0-8 0 0,-4 12 0 0,1-10-11 15,3 1 11-15,-7-1 14 0,-1-6-3 0,5 7-1 16,-4-7-2-16,-4 0-8 0,4-3 12 0,-4-6-4 0,0 6-8 15,1-12 10-15,-1 12-10 0,0-16 10 0,-7 7-10 16,4-13 12-16,0 3-12 0,0-6 12 0,0 4-3 16,3-8 0-16,4-2 0 0,0 3 0 0,-1-3 17 0,5-13 3 15,6 9 1-15,1-8 0 0,3 2-1 16,-1-3 0-16,5 0 0 0,3 4 0 0,0 2-29 16,3-3 8-16,5 7-8 0,2 3 0 0,4-4 0 0,-3 10 0 15,6 0 0-15,1 0 0 0,7 10 20 16,-1-4-1-16,8 3-1 0,0 1 0 0,3-1 8 0,1 1 2 15,2 5 0-15,8-12 0 0,0 10-15 0,3-4-2 16,1 1-1-16,-1-1 0 0,8-6-10 0,-4 13 0 16,-1-7 0-16,-2 1 8 0,-1 9-8 0,-3-10 0 15,4 7 0-15,-5 3 0 16,1-4-56-16,-3-2-9 0,2 2-3 0,-9 4-797 16,-1 0-160-16</inkml:trace>
  <inkml:trace contextRef="#ctx0" brushRef="#br0" timeOffset="175513.81">29901 4313 345 0,'-17'-6'15'0,"10"6"4"0,3-10-19 0,-6 10 0 0,-1 0 0 0,4-9 0 0,0 9 202 0,0 0 37 15,7 0 7-15,0 0 2 0,-7-3-100 16,7 3-19-16,-4-7-4 0,4 7-1 0,0 0-14 0,0 0-3 16,0 0-1-16,0 0 0 0,0 0-9 0,0 0-1 15,4-6-1-15,3-3 0 0,0 9-17 16,4-10-3-16,3 7-1 0,0 3 0 0,3-6-34 0,5 6-8 15,2-3 0-15,4-4-1 0,1 7-19 0,6-3-4 16,0 3-8-16,1-6 12 0,2 3-12 0,5 3 8 16,6-6-8-16,-3-1 0 0,0 7 8 0,0 0-8 15,3 0 0-15,-3 0 9 0,-4 0-9 16,-3 0 0-16,-4 7 0 0,1-1 0 0,-5-6 0 0,-2 3 0 16,-1-3 0-16,-7 0 0 0,0 9 0 0,-3-9 0 15,-1 10 0-15,-2-4 0 0,-5-3 0 0,1 7 0 16,-4-1 0-16,-4 7 0 0,-3 3 0 0,0-4 0 15,-3 1 12-15,-4 3-4 0,0 3 4 0,-4 3 1 0,-3 3 0 16,0-3 0-16,-4 3-1 0,1 7-1 0,-1-1 0 0,-3 1 0 16,0 2 3-16,-1 1 1 0,-2 3 0 0,-1 6 0 15,4-10-7-15,-4 7-8 0,0-3 11 0,1-3-11 16,3-4 0-16,-1 1 0 0,5-7 0 0,3 0 0 16,3 0 0-16,1 4 0 0,-1-10 0 0,4 3 0 15,3 0 0-15,-3-6 0 0,4-1 0 0,-1 1 0 31,8 0-41-31,-1-3-15 0,-3-7-4 0,7 1-796 0,4-1-160 0</inkml:trace>
  <inkml:trace contextRef="#ctx0" brushRef="#br0" timeOffset="181775.13">25950 4322 2257 0,'-3'-9'49'0,"-1"3"11"0,1-4 1 0,-1 1 3 0,1 9-51 0,3-10-13 0,0 4 0 0,0 6 0 0,0 0 53 0,0 0 8 16,0-9 2-16,3 5 0 0,1-2-42 0,3 3-8 15,3-3-1-15,5 3-1 0,-1-4-11 0,7-2 0 16,0 6 0-16,4-3 8 0,-1-1-8 0,8 4 0 16,0-3 0-16,3 3 0 0,0-4 0 0,4-2 0 15,-4 9 0-15,1 0 0 0,-1 0 0 16,0 0 0-16,1 0 0 0,-5 9 0 0,1-9 0 0,-7 0 0 16,-1 0 0-16,-6 10 0 0,-4-4 0 0,0 4 0 15,-7-1 0-15,0 0 0 0,-7 7 0 16,0-3 0-16,-7 9 8 0,-3 0-8 0,-8-4 0 0,-3 7 0 15,-4 1 9-15,-3-1-9 0,-4-3 0 0,1 9 0 16,-5-12 0-16,1 3 8 0,0 3-8 0,3-6 0 16,0-1 0-16,1 4 8 0,2-3-8 0,5-6 0 0,2 2 0 15,5-5-8-15,3-1 8 0,3 1-12 16,4-4 12-16,0 3-12 0,7-9 1 0,0 0 0 0,0 0 0 0,7 3 0 31,4 4-17-31,3-7-4 0,0 9-1 0,3-9 0 0,1 6 20 16,7-3 4-16,3-3 1 0,0 7 0 0,0-4 8 0,4 6 0 0,4 1 0 0,2-1 8 15,1-3-8-15,0 4 0 0,3-1 0 0,1 7-8 16,-1-7 8-16,-7 1 0 0,0 9 0 0,-6-4 0 16,-1-2 0-16,-7 2-8 0,0 1 8 0,-7-3 0 15,0 2 0-15,-6 4 11 0,-5-3-1 0,1-4 0 16,-8 4 15-16,1 3 3 0,-5 0 1 16,-2-4 0-16,-4 4-9 0,-4 0-3 0,-3 0 0 0,-4 6 0 15,1-6-9-15,-5-4-8 0,1 4 9 0,-7 6-9 16,0-6 9-16,3 9-9 0,-7-9 8 0,0 3-8 15,-3 0 0-15,0-3 8 0,-1 3-8 0,1 0 0 0,-4-13 0 0,0 7 0 16,0 3 0-16,0-10-760 16,-3 0-152-16</inkml:trace>
  <inkml:trace contextRef="#ctx0" brushRef="#br0" timeOffset="186482.5">32498 4074 1900 0,'0'0'84'0,"0"-9"18"0,0 9-82 0,0-3-20 0,0 3 0 0,0 0 0 16,0 0 96-16,0 0 16 0,-4-6 2 0,4 6 1 15,-7 0-75-15,0 9-16 0,-3 0-2 0,-1-2-1 16,1 2-21-16,-5 7 0 0,-2-4 0 0,-1 7 0 16,-3 6 0-16,0 3 0 0,3-12 0 0,-3 9 0 15,3-3 0-15,-3 3 0 0,0-6 0 0,3 6 0 16,1-6 19-16,-1 0-1 0,0 0 0 0,1-4 0 15,3 4 0-15,3-9 0 0,4 5 0 0,0-12 0 16,3 10-2-16,1-10-1 0,3-3 0 0,0 0 0 16,0 0-15-16,11 9 0 0,-1-9 0 0,1 7 0 15,3-7 9-15,0 0-1 0,4 3 0 0,-1-3 0 16,1 6-8-16,3-6 0 0,0 3 0 0,4 4 0 16,3-4 0-16,0 3 0 0,1-3 0 0,2 3 0 0,-2 4 0 15,2 9 0-15,-3-13 0 0,-3 3 0 0,3 7-12 0,-3-4 12 16,-4 7-10-16,-3 0 10 0,-4-3 0 0,0 9 0 15,-3-6 0-15,-1 6 0 0,-3-3 0 0,-3 3 0 16,-1 9 0-16,-6-9 0 0,-4-3 0 0,0 3 0 16,-7 4 8-16,0 2-8 0,-4-3 9 0,-7-6-1 15,4 13-8-15,-7-17 12 0,-7 8-12 0,3 2 0 16,-3-3 8-16,-4 0-8 0,3 0 0 0,-2-3-8 16,-5 3 8-16,4-6-13 15,-3 0-101-15,-4-4-20 0,4-5-4 0</inkml:trace>
  <inkml:trace contextRef="#ctx0" brushRef="#br0" timeOffset="186709.55">32318 4153 2948 0,'0'0'131'0,"0"0"26"0,7-6-125 0,-3-4-32 0,6 10 0 0,4-9 0 16,4 9 11-16,7-3-11 0,3-4 12 0,4 4-12 16,6-3 17-16,1 6-3 0,7-3-1 0,-4-10 0 15,1 10-26-15,-1 3-6 0,0-9-1 0,-3 2 0 16,-4 7-108-16,4-9-23 0,-3 6-4 0</inkml:trace>
  <inkml:trace contextRef="#ctx0" brushRef="#br0" timeOffset="186990.87">31510 4727 2944 0,'-10'-13'65'0,"6"7"14"0,4 6 2 0,0 0 1 0,0 0-66 16,0 0-16-16,4-3 0 0,-1-4 0 0,4 4 11 0,4-3-2 0,-1 3 0 0,1-3 0 15,3 6-9-15,4-7 0 0,-4 7 0 0,0 0-11 16,0-3-129-16,0 3-25 0,-3 0-6 15</inkml:trace>
  <inkml:trace contextRef="#ctx0" brushRef="#br0" timeOffset="187936.97">25065 4686 2592 0,'-14'-16'115'0,"7"16"23"0,0-9-110 0,3 3-28 0,-3 6 0 0,7-10 0 0,0 10 147 0,-3-3 24 16,3-3 5-16,0 6 0 15,7 0-162-15,3-10-33 0,-3 10-6 0,7-6-2 16,0 6-123-16,4 0-25 0,-4 0-5 0</inkml:trace>
  <inkml:trace contextRef="#ctx0" brushRef="#br0" timeOffset="188445.09">28504 4285 2120 0,'0'0'47'0,"-7"0"9"0,0 3 3 0,7-3 0 0,-7 0-47 0,4 9-12 0,-4 1 0 0,3-1 0 0,1 0 70 0,-1 7 12 15,4 0 2-15,-3 3 1 0,6-1-7 0,-3 11-2 16,0-4 0-16,0 3 0 0,0 0-15 0,0 7-3 15,0-1-1-15,0 4 0 0,0-4-29 0,-3 7-7 16,3 0-1-16,0-7 0 0,-4 10-20 0,1-6 9 0,-1 6-9 0,0-10 0 16,-6 4 0-16,-1 6-14 15,1-10 1-15,-4 1 0 16,-4 2-84-16,-3-2-17 0,-4-1-3 0,0-6-1072 0</inkml:trace>
  <inkml:trace contextRef="#ctx0" brushRef="#br0" timeOffset="188656.48">28095 4733 3160 0,'-14'-16'70'0,"11"7"14"0,3 9 4 0,0 0 0 0,7-3-71 0,3-4-17 0,4 7 0 0,8 0 0 0,2-3 0 0,8 3 0 16,3 3 0-16,4-3 0 0,7 0 10 15,0 0-10-15,0 7 8 0,3-7-8 16,4 0-79-16,3-7-21 0,1 7-4 0,3-9 0 16,0 0-65-16,0 2-13 0,-7-2-2 0</inkml:trace>
  <inkml:trace contextRef="#ctx0" brushRef="#br0" timeOffset="189544.79">22017 4438 1324 0,'0'0'118'0,"-4"-6"-94"15,4 3-24-15,0 3 0 0,0 0 218 0,-3-6 39 16,-4 6 8-16,0-10 2 0,0 10-196 0,-4-3-39 16,-10-3-8-16,-4 6-2 0,-3 0-14 0,0 9-8 15,-8-9 8-15,-9 10-8 0,-5-4 0 0,-6 3 0 16,3 7 0-16,-4-7 0 0,5 1 0 0,-8 2 0 15,3-2 0-15,-3 5 0 0,7-5 0 0,-3-1 0 0,6 1 0 16,5-4 8-16,2 3-8 0,4 1 0 16,11-4 8-16,-4-3-715 15,8 6-143-15</inkml:trace>
  <inkml:trace contextRef="#ctx0" brushRef="#br0" timeOffset="189845.48">21456 4931 2768 0,'-14'-10'123'0,"7"7"25"0,0-3-119 16,0 6-29-16,0-7 0 0,0 4 0 0,0 3-10 0,3 0-8 15,-7 0-2-15,1 0 0 16,-8 0-31-16,-3 0-6 0,-4 0-2 0,-6 0 0 16,-5 10-129-16,-6-4-25 0,-4-3-6 0,-3 7-665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22:30.40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5352 12106 1407 0,'0'0'62'0,"0"0"14"0</inkml:trace>
  <inkml:trace contextRef="#ctx0" brushRef="#br0" timeOffset="320.56">5443 12018 172 0,'0'0'8'0,"11"-6"1"0,-8 6-9 0,5-10 0 0,-8 10 0 0,0 0 0 0,3-9 216 0,-3 9 40 15,4-3 9-15,-4 3 2 0,-4-10-163 0,4 10-32 16,-3-3-6-16,-5-3-2 15,5 6-20-15,-4-3-4 0,7 3 0 0,-7 0-1 0,0 0-11 16,7 0-3-16,-11 0 0 0,8 3 0 0,-8-3-12 0,8 0-2 16,-4 6-1-16,3-3 0 0,-10-3 18 0,7 10 3 15,3-7 1-15,-6 3 0 0,-4-3 24 0,7 4 6 16,-8 2 1-16,1-3 0 0,-3 4-8 0,-1 5-2 16,-3-2 0-16,-4-1 0 0,-3 10-12 0,0 0-2 15,-4-6-1-15,4 6 0 0,-4 0-14 0,4 0-4 16,-4 3 0-16,0 0 0 0,4-3 0 0,-4 0 0 15,4 0 0-15,3-3 0 0,4-4-5 0,-3 4-2 16,2-6 0-16,8-4 0 0,0 4-5 0,-7-4-8 16,10-3 11-16,-3-3-11 0,4 1 8 0,6-4-8 15,-6-4 0-15,3 1 0 16,-1-3-118-16,5-3-27 0,-1-4-6 0,4 1-503 0,-3-7-101 16</inkml:trace>
  <inkml:trace contextRef="#ctx0" brushRef="#br0" timeOffset="525.9">4664 12115 864 0,'0'0'76'0,"0"0"-60"0,-4-9-16 0,4-1 0 16,-7 1 261-16,4 6 50 0,3 3 9 0,3-10 3 16,4 1-202-16,-7 0-40 0,7 5-8 0,0-5-1 15,4 9-6-15,-1-3-1 0,5 3 0 0,-1 3 0 16,0-3-32-16,0 13-6 0,4-7-2 0,-1 6 0 16,4 1-7-16,1 6-2 0,2-7 0 0,-6 7 0 15,10-6-8-15,-3 9-8 0,-1 0 12 0,1 3-12 16,0-3 8-16,-4-7-8 0,7 13 0 0,4-6 0 15,-7 0 0-15,-1 0 0 0,1 0 0 0,0 3 0 16,-4-3-60-16,4 0-13 16,-1 0-3-16</inkml:trace>
  <inkml:trace contextRef="#ctx0" brushRef="#br0" timeOffset="4919.16">5958 12118 1728 0,'-10'7'76'0,"3"-4"16"0,3-3-73 0,1 6-19 15,-4-3 0-15,7 0 0 0,0-3 110 0,0 0 18 16,0 0 4-16,0 0 1 0,7 10-118 0,3-4-24 16,4-3-5-16,-3-3-1 0,0 0-4 0,6 0-1 15,4 0 0-15,-3 0 0 0,3-3 20 0,0-3-12 16,4 6 12-16,-7-10-10 0,10 10 22 0,4-6 5 16,-4 0 1-16,4-4 0 0,3 10 22 0,0-3 5 15,0-3 1-15,1 3 0 0,6 3 3 0,7 0 1 16,1-3 0-16,3-4 0 0,0 7-18 0,7 0-3 15,-4 0-1-15,1 0 0 0,-1 0 10 0,-3-3 2 0,0-3 0 16,0 6 0-16,0 0-24 0,0 0-4 16,-11 0 0-16,4 0-1 0,-4 0-2 0,-7 0 0 0,4 0 0 15,-11 0 0-15,4 6-9 0,-11-6 0 0,1 3 0 0,-5-3 0 16,1 0 0-16,-1 0 0 0,1 0 0 0,0 0 0 16,-1 0 8-16,-3-3-8 0,4-3 8 0,-7 3-8 15,3-4 8-15,0 4-8 0,0 0 8 0,-3-3-8 16,3-3 16-16,-7 5-3 0,3 1 0 0,-6-3 0 15,3 6 7-15,-7 0 2 0,0 0 0 0,0 0 0 16,0 0-6-16,0 0-2 0,0 0 0 0,0 0 0 16,0 0-14-16,0 0 11 0,0 0-11 0,0 0 10 15,0 0-10-15,0 0 0 0,3-3 0 0,1-3 0 16,-4-4 0-16,7 10 0 0,-3-3 0 0,3-6 0 16,-4 9 11-16,4-10-3 0,-3 10-8 0,6-3 12 0,-10-3-2 15,0 6-1-15,0 0 0 0,0 0 0 0,0 0-9 0,0 0 8 16,0 0-8-16,0 0 8 0,0 0-8 0,0 0 0 15,0 0 0-15,0 0 0 0,4-3 0 0,-4 3 0 16,0 0-9-16,0 0 9 0,0 0 0 0,0 0 0 16,0 0 0-16,0 0 0 0,0 0 0 0,0 0 0 15,0 0 8-15,0 0-8 0,0 0 0 0,0 0 8 16,0 0-8-16,0 0 0 0,0 0 0 0,0 0 0 16,0 0 0-16,0 0 0 0,0 0 0 0,0 0 0 15,0 0 0-15,7 0 0 0,0 0 0 0,-7 0 0 16,0 0 0-16,0 0 0 0,11 0 0 0,-11 0 8 15,0 0-8-15,0 0 0 0,0 0 0 0,3 3 0 0,-3-3 0 16,0 0 0-16,0 0 0 0,0 0 0 0,7 9 0 16,-7-9 0-16,0 0 0 0,0 0 0 0,7 0 0 15,-7 0 0-15,0 0 8 0,0 0-8 0,0 0 0 16,0 0 0-16,7 10 10 0,-7-10-10 0,0 0 10 0,0 0-10 16,0 0 0-16,7 12 8 0,-7-12-8 0,0 0 0 15,0 0 0-15,0 0 0 0,0 0 0 0,0 0 0 16,-7 6 0-16,7-6 0 0,0 0 0 0,0 0 0 15,-3 10 0-15,-1-7 8 0,4-3-8 0,0 0 0 16,0 0 0-16,0 0 0 0,0 9 0 0,0-9 0 16,0 0 0-16,4 10 0 0,-4-10 0 0,0 0 0 15,0 0 0-15,3 9 0 0,4-6 0 0,-7-3 0 16,0 0 0-16,0 0 0 0,0 0 0 0,0 13 0 16,0-13 0-16,4 9 0 0,-4-9 11 0,0 0-11 0,0 0 16 15,7 10-4-15,-7-10-1 0,7 9 0 0,-7-9-11 16,0 0 0-16,7 3 9 0,-7-3-9 0,11 7 0 15,-4-4 0-15,-7-3 0 0,10 0 0 0,1 6 0 16,-11-6 0-16,0 0 0 0,10 3 0 0,1 0 0 16,-11-3 0-16,0 0 0 0,0 0 8 0,7 0-8 15,-7 0 0-15,0 0 0 0,0 0 0 0,0 0 0 0,0 0 0 16,11 0 0-16,-11 0 0 0,0 0 0 0,10-3 8 16,1 3-8-16,-1-3 8 0,1-3 0 0,-4 3 0 15,4-4 0-15,-4 4 0 0,3-3 3 0,4 3 1 16,0-7 0-16,1 1 0 0,-1 6-12 0,3-7 0 15,4 1 0-15,1 0-11 0,6-4 11 0,0 0 0 0,4 1 0 16,3-4-8-16,0 1 8 0,8-1-10 0,-8 0 10 16,4-3-10-16,-4 1 10 0,0 2 0 0,1-3 0 0,-1-9 8 15,4 6-8-15,0-3 0 0,3-7 0 16,7 1 0-16,1 0 12 0,3-7-3 0,7 4 0 0,-1-7 0 16,1 6-9-16,4-5 0 0,3-1 0 0,4 0 0 15,3 3 0-15,3-9 0 0,1 3 0 0,3 1 0 16,-3-8 0-16,3-2 0 0,3 0 0 0,1 3 0 15,-4-4 0-15,0 7 0 0,-3-3 0 0,-4 6 0 16,0-9 0-16,4 3 0 0,3-4 0 0,0 4 0 16,-3-3 0-16,-1 6 0 0,-6-3-10 0,6 0 10 15,8-4 0-15,-7 10 8 0,3-6 1 0,-7 6 0 16,-4-9-9-16,5 3 0 0,-5 3 0 0,8-3 0 16,-1 6 0-16,4-6 0 0,-6 9 0 0,-1 6 0 15,-4-6 0-15,1 7-12 0,-8-7 4 0,1 7 8 0,-8-4 0 16,1 13 0-16,-8-3 0 0,-3 3 0 0,-4-4 0 15,-3 8 0-15,-11-1 0 0,0-7 0 0,-3 7 0 0,-4 7 0 16,-3-4 0-16,0 0 0 0,3 3-14 0,-7 1 5 16,0-1 1-16,0 0 0 0,-3 1 8 0,3-1 0 15,0 0 0-15,-4 1 0 0,8 2 0 0,-7 4 0 16,3-4 0-16,-4 4-8 0,1-1 8 0,-4 1-8 16,0 3 8-16,0-1-8 0,-3-2 8 0,-1 9 0 15,1-3-9-15,-1 0 9 0,-3 3-8 0,0 0 8 16,0 0-10-16,0 0 10 0,0 0-9 0,7 0 9 15,-7 0-8-15,4 0 8 0,-4 0-10 0,0 0 10 0,0 0-12 16,3 0 12 0,4 0-34-16,0 0 0 0,-7 0 0 0,0 0 0 15,0 0-173-15,0 0-34 0,0 0-7 0,0 0-2 0</inkml:trace>
  <inkml:trace contextRef="#ctx0" brushRef="#br0" timeOffset="7087.76">8019 12103 1267 0,'0'0'112'0,"3"-7"-89"0,4-2-23 0,-3-1 0 15,-4 7 204-15,3-6 36 0,1 0 7 0,-4 9 1 16,0 0-162-16,0 0-33 0,0 0-6 0,0 0-2 15,0 0-17-15,0 0-3 0,0 0-1 0,0 0 0 16,7 6-24-16,0-3 0 0,0-3 8 0,0 9-8 16,4-6 11-16,-1 7 0 0,1-1 0 0,3 1 0 15,4 2 12-15,-1-2 2 0,8-1 1 0,-4 4 0 16,11-4 17-16,-8 4 3 0,5 5 1 0,6 1 0 16,4 3-25-16,0 0-5 0,-1 0-1 0,1 0 0 15,7 0 1-15,3 6 0 0,4-3 0 0,7 3 0 16,4 4-17-16,-1 2 0 0,4 7 0 0,-3 3 0 15,3-3 0-15,0 9 0 0,11-6 0 0,-4 0 0 0,3 6 0 16,-3-6 0-16,0 6 0 0,0-3 0 0,4-6 8 0,0 9-8 16,6-6 0-16,-2 0 0 0,-5-3 18 0,1-1-3 15,-1 1-1-15,4-6 0 0,4 5-1 0,0-5 0 16,-1 6 0-16,-6-4 0 0,-11-2-5 0,7-1-8 16,0 4 11-16,-3-4-11 0,-4 7 8 0,3-6-8 15,1 5 0-15,-4 1 0 0,-3-6 0 0,-8 5 0 16,-3-5 0-16,3 2 0 0,11-2 0 0,-10-4 0 15,-4 1 0-15,-4-1 0 0,4 0 9 0,-7-2-9 16,-4-4 0-16,-3-3 9 0,-4 0-9 0,1 6 0 16,-1-6 0-16,-3-3 8 0,-1-4-8 0,1 4 12 15,-4-9-12-15,-3 2 12 0,0-3-4 0,-4 4 0 0,0-7 0 16,-3 4 0-16,-4-4 7 0,3 0 1 0,-2-3 0 16,-1 7 0-16,-4-10-3 0,1 6 0 0,-1-3 0 15,-3 0 0-15,-7-3 3 0,8 0 0 0,2 0 0 0,-10 0 0 16,7-3-1-16,-7 3 0 0,7-3 0 0,0-3 0 15,-3-4-1-15,-4 10 0 0,3-3 0 0,-3-6 0 16,0-1-5-16,4 1-1 0,-4 6 0 0,0-3 0 16,0-7-8-16,0 4 8 0,3 6-8 0,-3-7 8 15,0 1 5-15,4-1 1 0,-1 4 0 0,1 0 0 16,-1-4-26-16,-3 1-6 0,0 9-1 0,8-3 0 16,-5-7 19-16,-3 10 0 0,0 0 0 0,0 0 0 15,7-9 0-15,-3 6 0 0,-4 3 0 0,0 0 0 16,3-6 0-16,-3 6 0 0,0 0 0 0,0-7 0 15,0 1 0-15,0 6 0 0,0 0 0 0,0 0 0 0,4-9 0 0,-4 9 0 16,0 0 0-16,0 0 0 0,3-4-9 0,-3 4-2 16,0 0 0-16,0 0 0 0,0 0 11 15,0 0 0-15,0 0 0 0,0 0 8 0,0 0-8 0,0 0 0 16,0 0 0-16,0 0 0 0,0 0 0 0,0 0 0 16,0 0 0-16,0 0 0 0,-7-6 0 0,7 6 0 15,0 0 0-15,0 0 0 0,-3-3 0 0,3 3 0 16,0 0 0-16,0 0 0 0,-4-3 0 0,4 3 0 15,-3-6 0-15,3 6 0 0,0-10 0 0,-4 10 0 16,1-6-8-16,-5 0 8 0,5-4 0 0,-4 7 0 16,0-3 0-16,-4 0 8 0,-3-1-8 0,4-2 12 15,-5 6-4-15,1-3 0 0,0-1-8 0,-3 1-8 0,-1 3 8 16,4-3-12-16,-4 6 12 0,1-4-8 0,2 4 8 16,1 0-8-16,4-3 8 0,3 3-8 0,7 0 8 0,0 0-8 15,0 0-8-15,0 0-2 0,0 0 0 0,0 0 0 31,7 3-14-31,3 1-2 0,1-4-1 0,0 9 0 0,3-9 12 0,0 13 3 0,3-4 0 16,1 0 0-16,-4 4 12 0,4-4 8 0,-1 10-10 0,1-6 10 16,0 9-8-16,-1-4 8 0,1 4 0 0,-4 0-9 15,0-3 9-15,-3 0 11 0,3-3-3 0,-4 6 0 16,1-4 4-16,-4 1 0 0,0-6 0 0,0 6 0 16,0-4 4-16,0 4 2 0,-3-6 0 0,3 5 0 15,-4-5-5-15,4 3-1 0,-3-4 0 0,-4 1 0 16,4-4-3-16,-1 4-1 0,1-4 0 0,-4 4 0 15,3-4-8-15,-3 0 0 0,0 4 0 0,0-4 0 16,-3 1 15-16,-1 2-3 0,1-2 0 0,-1-1 0 0,-3 4-2 16,0 2-1-16,-4-2 0 0,-3-4 0 0,-3 4-1 0,-5-1 0 15,1-2 0-15,-7 2 0 0,-4-2-8 0,4-1 10 16,0 1-10-16,-4-7 10 16,0-6-63-16,-3-7-13 0,7 1-2 0,0-7-876 15,-1-9-176-15</inkml:trace>
  <inkml:trace contextRef="#ctx0" brushRef="#br0" timeOffset="7841.31">12682 9196 403 0,'0'0'17'16,"-3"6"5"-16,-1-6-22 0,1 0 0 0,3 0 0 0,0 0 0 0,0 0 380 0,0 0 71 15,0 0 14-15,0 0 3 0,0 0-366 0,0 0-74 16,7-6-14-16,-7 6-3 0,0 0 20 0,0 0 4 16,0 0 1-16,10 0 0 0,-10 0-20 0,0 0-3 15,0 0-1-15,0 0 0 0,-7 0 9 0,4 0 2 16,-8 0 0-16,-3 0 0 0,-3 0 5 0,-5 6 0 15,-6-3 1-15,0-3 0 0,-4 0-6 0,0 0-2 16,-3 0 0-16,0 0 0 0,3 0 18 0,0-3 3 16,1-3 1-16,-5-4 0 0,1 7-7 0,3-6-2 15,-3-1 0-15,3-2 0 0,1 2-3 0,6 1-1 16,4-4 0-16,3 4 0 0,4 0-30 0,3 2 0 16,1 1 0-16,3-3 0 15,0 6-29-15,3-4-12 0,4 7-3 0,0 0 0 16,0 0 4-16,7 0 0 0,0 0 0 0,0 0 0 15,0 7 3-15,4-4 1 0,-1-3 0 0,1 9 0 16,3-9-1-16,4 9 0 0,-1-5 0 0,1 2 0 0,3-3 21 0,0-3 4 0,4 6 0 16,3-3 1-16,-3-3 11 0,0 0-8 0,3 0 8 0,4 0-8 15,-1-3 8-15,8-3 0 0,0 6 10 0,3 6-10 16,1-3 8-16,-1 4-8 0,-7-1 0 0,1 3 9 16,-5 1 6-16,-2 2 1 0,-8 4 0 0,-4-3 0 15,1-1 9-15,-4 1 3 0,0 2 0 0,-7-2 0 16,0-1-4-16,-3 7 0 0,-8-6 0 0,4 6 0 15,-7-7 23-15,4 7 4 0,-4-7 1 0,-4 7 0 16,1-3-7-16,-5 3-1 0,1-7 0 0,0 7 0 16,0 0-25-16,-4-6-6 0,-3 5-1 0,0-2 0 0,4 9-4 15,-5-3-8-15,1 0 11 0,0 0-11 0,0 3 0 0,0-6-14 16,3 3 1-16,4 0 0 16,0-7-96-16,3 1-19 0,8-6-4 15,3-1-1054-15</inkml:trace>
  <inkml:trace contextRef="#ctx0" brushRef="#br0" timeOffset="20071">14199 8537 2127 0,'0'0'47'0,"-3"-6"9"0,-1-4 3 0,4 10 1 0,0 0-48 0,-3-3-12 0,3 3 0 0,3-9 0 16,4 6-12-16,4-3-5 0,3 2-1 0,4-2 0 0,-1 3 9 0,8-6 9 15,0-1-13-15,-1 7 5 0,5-6 8 0,2 6 0 16,-2-4 0-16,2-2 0 0,1 6 0 0,0-7 0 16,0 7 10-16,-1-3-10 0,1 3 8 0,-4 3-8 15,1 0 0-15,-8 0 9 0,0 3 13 0,0-3 2 16,-7 9 1-16,0-9 0 0,-3 10 7 0,-1-7 0 15,-3 6 1-15,-7 1 0 0,0 2-11 0,-7 4-2 16,4 0-1-16,-8-1 0 0,-3 1-9 0,4 3-2 16,-1-7 0-16,-3 7 0 0,-4-6-8 0,4 5 0 15,0-5 9-15,0 0-9 0,3-4 0 0,-3 7 0 16,4-10 0-16,-4 3 8 0,-1 1-8 0,5-1 0 16,-1-6 0-16,1 7 0 0,3-4 0 0,0-3 0 15,0 0-9-15,7-3 9 0,-8 10-11 0,8-10 3 16,0 0 0-16,-3 9 0 0,3-9 8 0,7 9-12 15,-3-5 12-15,-1 5-12 0,4 0 12 0,4-2-10 0,-1-1 10 16,4 0-10-16,0 4 10 0,4-7 0 0,3 9 0 16,-3-5 0-16,0 2 0 0,3-3 0 0,-7 4 0 0,3-1 0 15,1 0 0-15,-7 1 0 0,3 2 0 0,-4-2 8 16,1 2-8-16,-7 1 0 0,3 3 0 0,-4-1 8 16,1 1-8-16,-4 0-10 0,0 2 10 0,-4-5-13 15,1 9 13-15,-1-3 12 0,1 3-3 16,-5-4 0-16,1 1 0 0,0-3 0 0,0 3 0 0,-7 0 0 15,0-4 19-15,0 4 4 0,-4 3 1 0,4-6 0 16,-7-1-25-16,0-2-8 0,0 6 0 0,0-7 0 16,-1 4 11-16,1-3-2 0,-3-1 0 0,2-3 0 15,-2 4-9-15,2-4 0 0,-6 1 0 0,4-7 0 16,-5 3-100-16,5-6-23 16,-1 0-4-16,-3-6-863 0</inkml:trace>
  <inkml:trace contextRef="#ctx0" brushRef="#br0" timeOffset="20415.84">15847 8870 2487 0,'-4'0'55'0,"1"-4"11"0,-4 1 2 0,0-3 2 0,0 6-56 0,0 6-14 0,-4-3 0 0,4 7 0 15,-4-1 0-15,1 1 0 0,-4-4 0 0,-1 13 0 16,-2-7 0-16,3 7 0 0,-4 0 0 0,0-3 0 16,-3 9-12-16,0-3-4 0,3 0-2 0,-6 3 0 15,-1-3 18-15,-3 3 0 0,0-3 0 0,-8 0 9 16,1 0-9-16,0-4 0 0,3 4 0 0,0-6 0 15,1 6 16-15,2-3-3 0,1 0 0 0,3-7 0 16,4 1-36 0,4-4-7-16,3 0-2 0,3-9 0 0,0 7-142 15,8-7-29-15,-8-10-5 0,8-8-2 0</inkml:trace>
  <inkml:trace contextRef="#ctx0" brushRef="#br0" timeOffset="20626.49">15339 8979 2718 0,'0'0'120'0,"0"0"25"0,0 0-116 0,0 0-29 16,0 0 0-16,0 0 0 0,7 7 16 0,3 2-4 15,1 0 0-15,0 10 0 0,3-3-12 0,-4 3 0 16,4 3 0-16,-3 0-10 0,0 3 10 0,3-3 0 16,0 0 0-16,-4 0 0 0,4 0-8 0,1-1 0 15,-1 1 0-15,0 0 0 16,3 0-39-16,1-6-7 0,0 0-2 0,-1-7 0 15,5 0-139-15,2 1-28 0,-3-7-5 0,4 6-660 0</inkml:trace>
  <inkml:trace contextRef="#ctx0" brushRef="#br0" timeOffset="22110.94">16055 8035 1911 0,'3'-15'42'0,"-3"15"9"0,4-7 1 0,0-2 2 0,-1 6-43 0,-3-6-11 15,4-1 0-15,-1 1 0 0,1 6 28 0,-4 3 3 16,0-10 1-16,0 10 0 0,-4-9-40 0,-3 6-8 15,0-7-2-15,-4 7 0 16,-10-3-9-16,-3 6-1 0,-8-3-1 0,-7 3 0 0,-3 3 9 0,-4-3 1 0,-7 0 1 16,0 9 0-16,0-9 18 0,-3 3 0 0,-1-3 0 0,-6 0 0 15,-1 0 23-15,-3 7 8 0,-3-7 1 16,-1 0 1-16,4 0 16 0,-4-7 3 0,1 7 1 0,-1-3 0 16,-3 0-4-16,0-3-1 0,4 3 0 0,3-4 0 15,0 4-16-15,-4-6-3 0,4-1-1 0,0 7 0 16,3-3-13-16,1 0-3 0,3 0-1 0,4 6 0 15,3-10-11-15,3 10 0 0,1 0 0 0,3 0 0 16,0 0 0-16,4 0 0 0,-4 0 0 0,7 6 0 16,0-2 0-16,8-4 0 0,-8 9 0 0,7-6 0 15,-3 6 0-15,10 1 0 0,0-7 0 0,4 6 0 16,4 1 0-16,2 2 0 0,1-2 0 0,4 5 0 16,6-8 0-16,1 2 0 0,-1 10 8 0,1-7-8 0,6 1 10 15,1 6-10-15,-4 0 12 0,3-1-12 16,1-2 24-16,6 6-3 0,-3 6 0 0,4-3 0 0,0 4-9 15,-4 5-1-15,3 4-1 0,1 6 0 0,-4 0-10 16,0 9 0-16,-4 10 0 0,4-1 0 0,-3 1 0 16,3 0 0-16,0 3 0 0,-3-4 0 0,3 1 0 0,-4-3 0 15,4-4 0-15,4 4 0 0,-1-4 0 0,-3-6 0 16,1-3 0-16,-1 0 0 0,-4 0 8 0,4-6-8 16,0 3 12-16,-3-3-4 0,3 0 3 0,-4-7 0 15,4-3 0-15,-7 7 0 0,4-3 17 0,-4-1 3 16,0-3 1-16,0-2 0 0,0 2-12 0,-4-6-1 15,4 3-1-15,0-6 0 0,-7 0-5 0,4 0-1 16,-1 0 0-16,-3 3 0 0,7-3-12 0,-3-6 0 0,-1 3 0 16,1-7 0-16,-1 7 9 0,1-6-1 0,-1-4 0 15,1 0 0-15,3-9 4 0,0 3 0 0,0 7 0 0,0-10 0 16,0 0 7-16,0 0 1 0,0 0 1 0,0 0 0 16,0 0-2-16,0 0-1 0,0 0 0 0,3 9 0 15,1-9-6-15,-4 0 0 0,0 0-1 0,7 7 0 16,3-4 9-16,-3-3 1 0,0 0 1 0,4 3 0 15,-1-3-22-15,5 6 0 0,-1-3 0 0,3-3 0 16,1 0 0-16,3 6 0 0,4-2 0 0,0-4 0 16,3 0-12-16,4 0 2 0,3 0 1 0,7-10 0 15,8 10 9-15,2-9 0 0,12 9 0 0,3 0 8 16,4-3-8-16,-1-7 0 0,4 7 0 0,4-3 0 16,6 6 0-16,1 0 0 0,-4-3 0 0,4 3 0 15,-7 3 0-15,6-3 0 0,1 6 0 0,3-3 0 0,-3-3 8 16,-4 10 0-16,-7-7 0 0,4 3 0 0,-4-3-8 15,0 3-12-15,0-2 4 0,0-4 0 0,-7 3 8 0,-4-3 12 16,-10 0-2-16,0 0-1 0,-7 0-9 0,3-3 0 16,-3 3 0-16,-3-4 0 0,3-2 0 0,-8 3 0 15,5-3 8-15,-5 6-8 0,1-6 18 0,-3-1-2 16,-5-2 0-16,1 6 0 0,-7-4-16 0,-4-5 0 16,0 9 0-16,-3-7 0 0,-8 1 11 0,4-4-2 15,-3 4 0-15,-4 0 0 0,0-1-9 0,0-2 0 16,-3-1 0-16,-1-3 0 0,1 4 0 0,-4-7 13 15,0 3-3-15,0-6-1 0,0 0 6 0,0-3 1 16,0-6 0-16,-4-3 0 0,4-7-16 0,0 0 0 16,0-3 0-16,-3-3 0 0,-1-3 9 0,4-3-1 15,0-1 0-15,0 1 0 0,0-7-8 0,0-2 0 0,4-1 0 16,-4-3 0-16,0 3 0 0,3 1 0 0,1-1 0 16,-4 10 0-16,7-1 0 0,-4 4 0 0,1-3-12 0,-1 6 12 15,4-3-9-15,-3 9 9 0,0-3 0 0,-4 3 0 16,3 0-8-16,-3 10 8 0,0-3 0 0,0 2 0 15,0 10 0-15,-3-6 0 0,3 6 0 0,-4 0 0 16,0 0-11-16,4 3-1 0,-3-3-1 0,-1 10 0 16,4-7 13-16,0 7-9 0,0-7 9 0,0 6-8 15,-3 4 8-15,3-4 0 0,3 1-9 0,-3 5 9 16,-3-5 0-16,3 9 0 0,0-4 0 0,0 4 0 16,0-3 0-16,0 6 0 0,0 0 0 0,0 0 0 15,0 0 0-15,0 0 0 0,0 0 0 0,0 0 0 0,0 0-12 0,-7 0 12 16,0 6-10-16,3-3 10 0,-6-3 0 15,3 0-9-15,-8 0 9 0,1 0 0 16,0 0 0-16,-7 0 0 0,-4 0 9 0,-3 0-9 0,-7 0 11 0,3 0-11 16,0 0 10-16,-3 7-10 0,0-4 8 0,-7-3-8 15,3 9 0-15,3-6 9 0,1-3-1 0,0 10-8 16,-4-10 12-16,0 0-4 0,-3 6 9 0,-4-6 2 16,-3 3 0-16,6-3 0 15,-3 3-36-15,4 4-7 0,-4-4-2 0,4-3 0 16,7 6-180-16,-4-3-36 0</inkml:trace>
  <inkml:trace contextRef="#ctx0" brushRef="#br0" timeOffset="23026.3">14228 13216 403 0,'-4'-3'17'0,"4"-4"5"0,0 4-22 0,0 0 0 0,0-6 0 0,4 2 0 16,-1-5 235-16,-3 2 42 0,4 1 9 0,-1-3 2 15,1 2-145-15,-1 1-29 0,1 2-6 0,3 1 0 16,-4-3-20-16,1 6-3 0,-1-4-1 0,-3 7 0 0,7-3-12 0,-7 3-4 15,0 0 0-15,0 0 0 0,4 13-22 0,3-4-5 16,-7 4-1-16,-4 6 0 0,1-7-28 0,-4 13-12 16,0-9 8-16,-7 6-8 0,3 6 0 0,1-6 0 15,-1 0 0-15,0 0-11 0,-3 0 19 0,0-3 4 16,0-7 1-16,3 7 0 0,1-6-1 0,-1-4-1 16,4 0 0-16,4-6 0 0,3-3 1 0,0 0 1 15,0 0 0-15,0 0 0 0,7 7-13 0,0-4 0 16,3-3 0-16,1 0 0 0,7 0 0 0,3 0-15 15,0 0 3-15,7 0 1 0,-3 0 2 0,3 0 0 16,4 9 0-16,-4-6 0 0,-3 7 9 0,3-1 0 16,-3 1 0-16,3 2 0 0,-7-2 0 0,4 2-8 15,-4 4 8-15,4-4-8 0,-4 1 8 0,-4 6 0 16,1-7 8-16,-7 7-8 0,3 0 20 0,-4-3 0 0,-6 6 0 0,-1-1 0 16,-6-2 10-16,-1 3 2 0,1 0 0 0,-4 6 0 15,-4-6-10-15,1 7-2 0,-5-4 0 16,1-3 0-16,0 0-20 0,-7 6 0 0,0-9 0 15,0-4 0 1,-4 7-28-16,-3-3-1 0,-4-6 0 0,-3 5 0 16,-4-5-190-16,0-4-37 0,-31 10-8 0,13-16-2 0</inkml:trace>
  <inkml:trace contextRef="#ctx0" brushRef="#br0" timeOffset="23257.26">14312 13068 2718 0,'0'0'60'0,"0"0"12"0,7-6 2 0,0 0 2 0,4-4-60 0,3 10-16 16,4-3 0-16,-1-3 0 0,8 6 0 0,0 0 0 16,3 6 0-16,4-6 0 0,3 0 0 0,0 0 0 15,8 3 0-15,-1-3 0 16,0 0-25-16,4 0-8 0,-4 0-2 0,4 0 0 15,-7 0-76-15,0 0-15 0,0 0-3 0,-1 0-893 0</inkml:trace>
  <inkml:trace contextRef="#ctx0" brushRef="#br0" timeOffset="23551.66">15854 13718 2336 0,'-11'3'104'0,"4"-3"20"0,0 9-99 0,-3-6-25 0,-5 7 0 0,-2-1 0 16,3 4 63-16,-4 5 7 0,0-5 2 0,1 6 0 15,-4 0-5-15,-1-4-1 0,1 4 0 0,4 3 0 16,-1 0-21-16,-3 0-4 0,3-3-1 0,-6 3 0 15,2 0-32-15,1-4-8 0,4 4 0 0,-5 0 0 0,-2 0 0 16,3-3-11-16,3 3 3 0,-3 0 0 16,0 0-39-16,3-3-7 0,0-7-2 0,4-2 0 15,4-1-158-15,-5 4-32 0</inkml:trace>
  <inkml:trace contextRef="#ctx0" brushRef="#br0" timeOffset="23753.6">15353 13805 2649 0,'0'0'117'0,"0"0"25"0,0 0-114 0,0 0-28 0,0 0 0 0,14 13 0 16,4-4 139-16,3 10 21 0,4 3 5 0,-1-3 1 31,1-3-154-31,3 2-30 0,0 4-6 0,1 0-2 16,2-3-46-16,5 3-8 0,-1 0-3 0,4 0 0 15,-1 3-68-15,5 0-13 0,-4-3-4 0</inkml:trace>
  <inkml:trace contextRef="#ctx0" brushRef="#br0" timeOffset="25176.33">16496 12623 2372 0,'-21'0'105'0,"7"0"22"0,-4 0-102 15,-3 0-25-15,3 0 0 0,-3 0 0 0,-7 6 40 0,0-2 2 16,-4-1 1-16,0 6 0 0,0-9-34 0,1 9-9 16,-5-9 0-16,-3 4 0 0,1 2 0 0,-12-3 0 15,-3-3 0-15,-3 6 0 0,-4-3 0 0,4-3 0 16,-1 0 0-16,-3 7 0 0,4-7 0 0,-4 0 0 16,-11 0 0-16,1 0 0 0,-5-7 14 0,1 7 2 0,0 0 0 15,4 0 0-15,-4 0 16 0,0-3 4 0,0-3 1 16,-4 6 0-16,4 0-13 0,0-3-4 0,7-3 0 15,0 6 0-15,0 0-6 0,0 0-2 16,-4 6 0-16,4-6 0 0,4 0-12 0,3 0 0 0,3 3 0 16,8-3 0-16,-1 0 0 0,1 0 0 0,0 0 0 0,-1 0 0 15,4 0 0-15,0-3 0 0,8 3 0 16,2 0 0-16,-2-6 28 0,6 6 4 0,-3-4 0 0,6 4 0 16,5 0-12-16,-1 0-1 0,7 0-1 0,1 0 0 15,-1 0-3-15,7 0-1 0,1 0 0 0,3 0 0 16,-4 0 14-16,4 4 2 0,4 2 1 0,-1-3 0 15,4-3-31-15,-3 6 8 0,-1-3-8 0,4 10 0 16,0-4 0-16,0 1 0 0,4 2 0 0,-1 4 0 16,1 0 0-16,-1 3 0 0,4-1 0 0,-3 7 0 15,3-3 0-15,-4 7 0 0,4 2 0 0,0 3 0 16,-3 4 0-16,3 6 0 0,0 6 0 0,0 3 0 16,-3 4-30-16,3-4 1 0,0 10 0 15,-4 0 0-15,-3-4 29 0,7 7 0 0,-7 0-8 0,4 9 8 0,-4-3 0 0,0-3 0 16,3 0 0-16,-3-6 0 0,0 6 0 0,0-3 0 15,0 0 0-15,0-4 0 0,0 1 21 0,4 0 7 16,-4-7 2-16,0 4 0 0,0-7-30 16,3-3 8-16,-3-3-8 0,-3 7 0 0,3-4 9 0,-4-6-1 15,1 6 0-15,-1-6 0 0,1 0 4 0,-4-4 0 16,3 1 0-16,-3-6 0 0,4-4-12 0,-4 0 8 16,3 1-8-16,-3-10 8 0,3 3-8 0,1-3 0 15,-4-7 9-15,7 4-9 0,-4-6 10 0,4-4-2 16,0 1-8-16,0-7 12 0,0 6 7 0,0-9 1 0,0 0 0 15,0 0 0-15,0 0 3 0,0 0 1 0,0 0 0 0,0 0 0 16,0 0-4-16,0 0 0 0,0 0 0 0,0 0 0 16,0 0-12-16,0 0-8 0,0 0 8 0,7-3-8 15,0-3 0-15,-7 6 0 0,11 0 0 0,-4-3 0 16,0 0 0-16,4-4 0 0,-1 7 0 0,1-9 0 16,3 9 0-16,0-3 0 0,0-4 0 0,0 1-8 15,4 0 8-15,3 3 0 0,0-4 0 0,8-2 0 16,-1 6 0-16,7-6 0 0,0 9 0 0,4-4 0 15,3-2 0-15,-3 6 0 0,4 0 0 0,10 0 0 16,7 0-8-16,3 0 0 0,8 0 0 0,-1 6 0 16,1-2 8-16,6-4 11 0,1 6-3 0,3-3 0 15,7-3-8-15,0 3-11 0,-6 3 3 0,2-6 0 0,1 0 8 0,3-6 11 16,4 6-3-16,-4 0 0 0,-3 0-8 0,-4 0 0 16,0 0 0-16,4 0 0 0,6 6 0 0,-2-6-11 15,-1 0 3-15,-4 0 0 0,-2 0 8 16,-1 0 11-16,3 0-3 0,1 0 0 0,3 0-8 15,-10-6-11-15,-11 6 3 0,-7-3 0 0,-4 3 8 0,-3 0 11 16,0-3-3-16,-7-3 0 0,-7 6-8 0,0 0-12 16,-8 0 2-16,-2 0 1 0,-8 0 9 0,-4 0 0 15,1 0 0-15,-4-4 0 0,-3 4 0 0,-4-6 0 16,-7 6 0-16,7 0 0 0,-7 0 0 0,0 0 0 16,0 0 0-16,3 0 0 0,4-6 0 0,-3 0 0 0,-1-4 0 15,-3 1 0-15,4 3 8 0,-4-10 0 0,0 3 0 16,0 4 0-16,0-7-8 0,-4-9 0 0,1 3 0 15,3 0 0-15,-4-3 0 0,4-3 0 0,-7-3 0 0,7-1 0 16,-3 1 0-16,3-10 0 0,-7 3 0 0,3-2 0 16,1-1 0-16,-4 0 0 0,3-6 0 0,-3-3 0 15,0-10 0-15,0 7 0 0,0 0 0 0,0-1 0 16,-4 1 0-16,1-3 0 0,3-4 0 0,-4 4 0 16,4-7 0-16,0 3 0 0,0-2 0 0,3-1 0 15,-3-3 0-15,0 3 0 0,0 1 0 0,4-1 0 16,3 0 0-16,-7 7 0 0,3-4 0 0,1 7 0 15,-1-10 0-15,0 16 0 0,1 0 0 0,-1 0 0 16,1 6 0-16,3 1 0 0,-4 5 0 0,4 4 0 16,-7-1 0-16,4 1 0 0,3 3 0 0,0 6 0 15,-7 0 0-15,3 0 0 0,4 0 0 0,-3 3 0 16,3 7 0-16,-7-7 0 0,3 6 0 0,-3 1 0 0,7-4 0 16,-7 3 0-16,0 1 0 0,0-1 0 0,3-2 0 0,-3 2 0 15,0 4 0-15,-3-1 0 0,3-2 0 0,0 2 0 16,-1 7 0-16,1-6 0 0,0 6 0 0,0-4 0 15,0 7 0-15,0 0 0 0,0 0 0 0,0 0 0 16,0 7 0-16,-4-1 0 16,1 3-67-16,-1 10-14 0,-6 0-3 0,-1 3-1 15,-3 0-119-15,-4 3-23 0,-35 25-5 0,14-9 0 16</inkml:trace>
  <inkml:trace contextRef="#ctx0" brushRef="#br0" timeOffset="30895.6">22610 10949 806 0,'0'0'36'0,"0"0"7"16,-8-4-35-16,1 1-8 0,-3-3 0 0,3 6 0 16,0-9 381-16,0 9 75 0,3-3 14 0,4 3 3 0,0-10-365 0,4 7-74 15,-4-6-14-15,7-1-4 0,0 1-16 0,3-1 0 16,1-2 0-16,3-1 0 0,4 4-9 0,3-10 1 16,4 10 0-16,-1-4 0 0,-3 1-2 0,8 2 0 15,-1 1 0-15,4-4 0 0,-8 7-1 0,1-7 0 16,-4 10 0-16,4-3 0 0,-4 3 11 0,-3-3 0 15,-8 6 0-15,4-4 0 0,-3 4 0 0,-4 4 0 16,4 2 0-16,-4-3 8 0,3-3-8 0,-3 9 0 16,4-2 8-16,-1-1-8 0,1 3 0 0,0 1 9 15,-1 2-9-15,4-2 0 0,-3 8 12 0,-1 1-4 16,1-3 0-16,-4 12-8 0,0-3 0 0,0 4 0 16,-3 5 0-16,-1-3 0 0,1 7 0 0,-8-4-11 15,4 10 0-15,-3-6 0 0,-4-3 11 0,0-1 0 0,0-3 0 16,0 1 0-16,-1-4 0 0,-6-3 16 0,0 3-4 15,-3 0-1-15,-5-6-11 0,1 0 0 0,-3 3 0 0,-1-6 0 16,-7 0 0-16,4-3 8 0,3 3-8 16,4-7 8-16,0 4-8 0,0-10 0 0,-11 3 0 15,7-2 0-15,8-4 0 0,-5-3 0 0,-2 0 0 0,3 0 0 16,7-10 0-16,-1 7 0 0,1-6 0 0,0 0 8 16,0-1-8-16,0-2 12 0,3 2-12 0,1-2 12 15,3 2-12-15,0 1-17 0,3-1 4 0,1 4 1 16,-1 0 12-16,4 6 0 0,7-10 0 0,-3 1 0 15,-4 9 0-15,10-3 0 0,-3 0 0 0,7-3 0 16,4 2 0-16,0-2 10 0,-1 3-2 0,5-3 0 16,6 3 0-16,0 3-8 0,0-4 12 0,0-2-4 15,1 6-8-15,-1 6 0 0,7-2 0 0,0-4 0 16,-6 9 0-16,-1-6 0 0,-3 7 0 0,-1-1 0 0,-6 0 0 16,3 1 0-16,-7 2 0 0,4-2 0 0,-4 2-8 15,0 1 8-15,-3 2 0 0,-1-2 0 0,1 0 0 16,-4-4-9-16,3 0 9 0,-3 1 0 15,1-1-34-15,-1-3 0 0,0 1 0 0,0-4 0 16,0-3-163-16,0 0-33 0,3 0-6 0</inkml:trace>
  <inkml:trace contextRef="#ctx0" brushRef="#br0" timeOffset="31531.67">23484 11209 1969 0,'0'0'87'0,"-7"-3"18"0,4-4-84 0,-1 4-21 0,4 3 0 0,0 0 0 16,0 0 47-16,0 0 5 0,-3-6 0 0,3 6 1 15,0 0-33-15,7-9-8 0,3 6 0 0,-3-1-1 16,4-2-11-16,0 6 0 0,3-9 9 0,0 6-9 16,0-1 19-16,0-2-1 0,0 3 0 0,0-3 0 15,4 3-6-15,-4-4 0 0,0 4-1 0,4 3 0 16,-1-3-11-16,-2 3 0 0,-5-6 0 0,4 6 8 16,-3 6-8-16,-1-3 0 0,1 0 0 0,-4-3 0 0,0 10-8 0,-3-10 8 15,-4 0-10-15,7 9 10 0,-7-3-9 16,3 1 9-16,1-1-8 0,-1-3 8 0,-3-3 0 0,0 10 0 15,0-10 0-15,4 9 11 0,-4-6-11 0,0-3 0 16,-4 9-10-16,1 1 10 0,-1-1-9 0,1-6 9 16,-4 7-8-16,0-4 8 0,0 0-8 0,-1-6 8 15,1 10-8-15,0-10 8 0,0 9 0 0,0-9 0 16,-3 10 0-16,3-7 0 0,0-3 0 0,-4 9 8 16,4-9 0-16,-4 10 0 0,1-7-8 0,-1 6-12 15,1 0 4-15,-1 1 0 0,4-7 8 0,0 6 0 16,0-2 0-16,3-4 0 0,1 9 0 0,-4-5 0 15,3-4 0-15,1 6 0 0,3-3 0 0,-4 1 12 0,1 2-4 16,-1 1 0-16,1-1-8 0,-1-6 0 0,4 7 0 16,-3-1 0-16,3 0 0 0,0 1 0 0,0-10 12 15,3 3-4-15,1 9 8 0,-1-5 1 16,-3-7 1-16,7 3 0 0,-7-3-6 0,7 9 0 0,4-9-1 0,-1 10 0 16,1-7 9-16,0-3 3 0,-1 0 0 0,8 6 0 15,-4-3-37-15,4-3-7 0,-1 0-2 0,1 0 0 16,6 0 0-16,1 0 0 0,0 0 0 0,0 6 0 31,-1-6-20-31,-6 0-4 0,3 0-1 0,0-6 0 0,-3 6-34 16,3 0-7-16,-3 0-2 0</inkml:trace>
  <inkml:trace contextRef="#ctx0" brushRef="#br0" timeOffset="31875.09">24257 11444 2016 0,'0'0'179'0,"0"0"-143"0,0 0-36 0,-4 9 0 15,4 1 149-15,-3 2 23 0,3 7 5 0,0-6 1 16,0 6-155-16,3 3-31 0,1-4-7 0,-4 4-1 31,4-9-8-31,-1 9-3 0,-3-3 0 0,4 3 0 16,-1-4-24-16,1 1-5 0,-1-3 0 0,1 3-1 15,-4-7-63-15,3 1-13 0,1-4-3 0,-1 1-748 0</inkml:trace>
  <inkml:trace contextRef="#ctx0" brushRef="#br0" timeOffset="32174.44">25061 10905 2847 0,'0'0'63'0,"0"0"13"0,0 0 2 0,-3 9 2 0,3 4-64 0,3-4-16 16,-3 13 0-16,4 0 0 0,-1-3-12 0,1 3-4 15,3 0-2-15,0 6 0 16,-3-3-26-16,-1 0-4 0,4 0-2 0,0 3 0 16,-3-3-18-16,3-3-3 0,0 0-1 0,0-3 0 15,-4 3-166-15,4-9-34 0,-7 18-6 0,4-12-2 0</inkml:trace>
  <inkml:trace contextRef="#ctx0" brushRef="#br0" timeOffset="32383.85">24836 11243 2847 0,'0'0'126'0,"0"-3"26"16,-4-6-121-16,8-1-31 0,-1 7 0 0,4-6 0 16,7-1 0-16,4 1-20 0,3 6 4 0,4-6 0 0,-1-1-7 0,5 1-1 15,-1 2 0-15,4 1 0 16,-1-3-12-16,1-1-4 0,-4 7 0 0,1 0 0 15,-5-3-163-15,1-4-33 0,17 1-6 0,-10-4-2 0</inkml:trace>
  <inkml:trace contextRef="#ctx0" brushRef="#br0" timeOffset="32850.3">25721 10663 2746 0,'0'0'122'0,"0"0"25"0,0 0-118 0,0 0-29 0,7 0 0 0,4 0 0 16,3-3 0-16,3 3 0 0,5-3-13 0,2-3 4 31,5 3-19-31,2-4-3 0,8 4-1 0,0-6 0 0,3-1 17 0,1 1 3 0,-1 3 1 0,-3-1 0 16,3-2 11-16,-7 0 0 0,-3 5 0 0,0-5 0 15,-4 9 0-15,0-9 0 0,-7 9 0 0,1 0 0 16,-8 0 0-16,0 0 0 0,0 0 0 0,-7 6 0 16,0-3-12-16,-3 6 4 0,-1-5 0 0,-3 5 0 15,-3 10 8-15,-1-7-8 0,0 7 8 0,-3 3-8 16,0 0 8-16,-3 0 0 0,3 0 0 0,-7 6 0 16,3-3-8-16,-7 0 0 0,1 0 0 0,-4 4 0 15,-1-4 8-15,1 6 0 0,-7 0 0 0,0 4 0 16,0-4 0-16,-1 1 0 0,5-10 0 0,-1 6 0 0,-3 0 0 15,3-3 0-15,4-3 0 0,0 0 0 0,7 0 0 16,0-3 11-16,-1 3-3 0,1-3 0 0,0-1-8 0,7-2 12 16,0 3-12-16,0 0 12 0,3-4-2 0,4 1 0 15,0-3 0-15,8-1 0 0,-5-2 2 0,4 2 0 16,4-2 0-16,-1-1 0 0,4-6-12 0,4 6 0 16,7-9 0-16,3 0 0 15,-3 0-44-15,-1 0-10 0,5-3-2 0,-5-3-685 16,8 6-137-16</inkml:trace>
  <inkml:trace contextRef="#ctx0" brushRef="#br0" timeOffset="33362.91">26412 11190 2602 0,'0'0'116'0,"-3"-3"23"0,3-6-111 0,3 5-28 0,1-5 0 0,7 0 0 0,-1-1-14 0,8 1-8 16,-1-1-2-16,8 4 0 0,3-3 13 0,-3-1 3 15,0 1 0-15,-1-1 0 0,1-2 8 0,3 2 0 16,-3 1 0-16,0 0 0 0,-1 6 0 0,1-7 0 16,-4 10 0-16,-3-9 0 0,0 9 0 0,-1-3 0 15,-6 3 0-15,-1 3 0 0,-3-3 0 0,-7 0 0 16,0 0 0-16,8 6 0 0,-5-3-18 0,-3 10-2 16,-3-4 0-16,-1 0 0 0,0 1 12 0,-3-1 8 15,-3 1-12-15,-1 2 12 0,1-2-20 0,-4 2 4 16,-1 1 0-16,-6 6 0 0,0-7 1 0,-4 7 1 15,4 0 0-15,-7-4 0 0,3 7 5 0,-3-3 1 16,0 0 0-16,0-3 0 0,-1 2 16 0,5 4 3 16,3-6 1-16,-1 0 0 0,1 3 6 0,7-7 2 15,0 7 0-15,3-6 0 0,1-1 9 0,6-3 3 0,-3 10 0 0,4-6 0 32,-1-4-52-32,1 4-9 0,6-4-3 0,-3 1 0 0,4-7 11 0,6 6 1 15,1-3 1-15,-1-2 0 16,5-4-178-16,2 0-36 0,22-10-7 0,-7-6-2 0</inkml:trace>
  <inkml:trace contextRef="#ctx0" brushRef="#br0" timeOffset="33985.89">26875 11569 1670 0,'0'0'148'0,"0"-3"-118"0,-4-3-30 0,1 3 0 16,3-6 213-16,0-1 37 0,0 7 7 0,3-6 2 15,1 5-207-15,3-2-40 0,0-3-12 0,0 9 0 16,3-6 0-16,1-1-11 0,0 4 2 0,3-3 0 15,0 3-6-15,3-4-1 0,1 7 0 0,3-3 0 16,0-6-2-16,1 9-1 0,-1-3 0 0,0-4 0 16,-3 7 19-16,3-3-8 0,-4-3 8 0,1 6 0 15,0-3 0-15,-1 0 16 0,1-3-2 0,-8 12 0 16,1-6-5-16,0 3-1 0,-1-3 0 0,-3 3 0 16,-7-3 4-16,7 0 0 0,-7 0 0 0,0 0 0 15,7 9-12-15,-3 1 0 0,-4 2 0 0,0-2 0 16,-4 6 0-16,1-1 0 0,-8 4 0 0,-3 0 0 15,-3-4 0-15,-1 7-11 0,-7 7 3 0,4-7 0 16,-4 6 8-16,4-3-13 0,-4 3 5 0,1-3 8 16,3-6 0-16,3 0 0 0,4-3 0 0,3-1 8 0,4-9 12 15,4 10 3-15,3-10 0 0,0 4 0 16,7-1 6-16,3 1 2 0,1-1 0 0,3-6 0 0,4 7-31 0,3-10 0 16,0 9 0-16,0-6 0 15,7-3-30-15,-3 6 1 0,0-6 0 0,3 0 0 16,-7 0-150-16,0-6-29 0,0 6-7 0</inkml:trace>
  <inkml:trace contextRef="#ctx0" brushRef="#br0" timeOffset="35821.1">27224 9851 1728 0,'-11'-6'153'0,"8"0"-122"0,-4 2-31 0,0-2 0 0,-4 3 88 0,4 3 12 15,-4-9 3-15,4 9 0 0,-3 0-86 0,-1 0-17 16,1 0 0-16,-4 0 0 0,-4 9 0 0,0-6 0 16,-3-3 0-16,0 10 0 0,-4-10 8 0,4 9 2 15,-4-6 0-15,-3 3 0 0,3-3 19 0,-3 4 4 16,-7-4 1-16,-4 3 0 0,-3-3-16 0,-1 0-3 16,-2-3-1-16,-5 0 0 0,-3 0 37 0,0 0 7 15,4 0 2-15,-7 0 0 0,-4 0-29 16,-4 0-6-16,-3-3-1 0,-4 3 0 0,-6 3-24 0,-1-3 0 15,-3 7 0-15,-4-4 0 0,-3-3 0 0,-3 9 18 16,-8-9-3-16,11 7-1 0,3-4-14 0,-3 0-15 16,-4 3 3-16,0-3 1 0,1-3 30 0,9 6 5 15,5-2 2-15,-1-4 0 0,-3 3-10 0,0 3-1 16,0-3-1-16,3-3 0 0,4 0-14 0,4 0 0 16,2 10 0-16,-2-10 0 0,-4 0 0 0,-4 6 0 15,1-3 0-15,6-3 0 0,1 0 0 0,2 3 0 0,-2-3 0 0,-4 6 0 16,0-6 0-16,-4 4 0 0,8 2 0 15,-1-3 0-15,4-3 0 0,-4 9 0 0,1-6 0 0,-1 4 0 16,15-4 0-16,-4 6 0 0,-4 1 0 0,4-7 0 16,11 6 0-16,3 1-10 0,0 2 10 0,4-2-8 15,-4-1 8-15,4-6 0 0,3 7 0 0,0-10 0 16,-7 9 0-16,8-3 0 0,9-3 0 0,1 0 0 16,-4 7 0-16,4-4 9 0,3-3-9 0,4 4 10 15,7-4-10-15,-3 0 0 0,2 3 0 0,5-3 8 16,6-3 8-16,-3 10 0 0,0-10 1 0,7 9 0 15,0-9-17-15,4 9 8 0,3 4-8 0,3-4 0 16,-3 4 11-16,4 0-11 0,7 2 10 0,-1 1-10 16,1 0 0-16,0-1 0 0,6 7 0 0,-3-3 0 15,-3 9 0-15,0-3 0 0,3 4 0 0,-4 5 0 16,5-3 0-16,-8 13 0 0,-4-3 0 0,4 12 0 0,-3-9 0 16,0 6 0-16,-8 4-8 0,1-1 8 0,-4 0 0 0,0 10 0 15,0-3 0-15,-4-4 0 0,1 7 0 0,-1-10 9 16,1 7-9-16,-1-13 8 0,-3 6 7 0,3 3 1 15,1-2 0-15,3-7 0 0,0 3 2 0,0-6 1 16,0 6 0-16,0-6 0 0,7 0-5 0,-3-3-1 16,-8-7 0-16,4 7 0 0,0-10-4 0,0 7-1 15,0-4 0-15,-7 1 0 0,0-4-8 0,3 7 0 16,-3-13 0-16,0 3 0 0,-3-6 11 0,3 0 0 16,3-9 0-16,4 2 0 0,-3-2 9 0,-1-1 1 0,4-2 1 15,4-7 0-15,3 3 1 0,-7-6 0 0,0 0 0 16,0 0 0-16,10 3-12 0,8-3-3 0,-11 0 0 0,7-3 0 15,-3-3-8-15,3 6 8 0,0-3-8 0,-4-3 8 16,1 2-8-16,3 4 8 0,-3-3-8 0,-1-3 8 16,-3 3-8-16,0-3 0 0,4 6 0 0,-4 0-11 15,0 0 11-15,4-4 0 0,-4 1 0 0,7 3 0 16,-4-6 0-16,4 6 0 0,4 0 8 0,0-3-8 16,10-3 0-16,0 6 0 0,0 0 0 0,8-4 0 15,6-2 0-15,0 6 0 0,8-3 0 0,-4 3-8 16,3 0 8-16,-3 3 0 0,0-3 0 0,3 0 0 15,4 6 0-15,7-6-8 0,0 4 8 0,3-4 0 16,-3 6 0-16,0-3 0 0,0-3 9 0,7 0-9 16,11-3 0-16,3 3 0 0,4-6 0 0,0 6 0 0,-4-4 0 15,7-2 0-15,7 6 0 0,-3-3 10 0,3-6-10 16,-7 9 0-16,-3 0 0 0,3 0 0 0,7 0 0 0,-3 0 0 16,-4 0-10-16,-7 0 10 0,-6 0 0 0,-1 6 0 15,10-6 0-15,4 0 10 0,4 0-10 0,-4 0 0 16,-3 3 0-16,3-6 0 0,4-3 0 15,3 3 0-15,0-4 0 0,-3 4 0 0,-7-6 0 0,0-1 0 16,3 1 0-16,-7 6-11 0,4-7 11 0,-8 1 0 16,-3 0 0-16,-3 9 8 0,-11-4-8 0,3 1 0 15,-3 3 0-15,0 0-8 0,-3-6 8 0,-1 12 0 16,4-3 0-16,-7 1 0 0,-4-4 0 0,-3 6 0 16,-7-3 8-16,0-3-8 0,-4 0 0 0,-3 6 0 15,-4-3 0-15,4 0 0 0,-4 4 0 0,0-4 0 0,4-3 0 16,0 6 0-16,0-3 0 0,-1-3 0 0,-6 10 0 15,3-7 0-15,-7-3 0 0,4 0 0 0,-4 0 0 0,-3 6 0 16,-4-6 0-16,0 3 0 0,0-3 0 0,-3 0 0 16,-1 7 11-16,1-7-3 0,-11 0 0 0,7 3 0 15,-7-3-8-15,0 0 0 0,7 0 0 0,-7 0 0 16,0 0 0-16,0 0 0 0,11 0 0 0,-11 0 0 16,0 0 0-16,7-3 0 0,-7 3 0 0,7-7 0 15,0 7 11-15,0-9-3 0,-7 6-8 0,3-7 12 16,4 1-1-16,-3-1-1 0,-1-2 0 0,1 3 0 15,-4-4 2-15,4-6 1 0,-1-3 0 0,1 7 0 16,-1-11-1-16,-3 1-1 0,4-3 0 0,-4-3 0 16,3-4-1-16,-3-5 0 0,0-1 0 0,0-13 0 15,4 1-10-15,-4 0 0 0,0 6 0 0,0-6 0 16,0-4 0-16,0 1 0 0,0-4 0 0,0-6 0 0,-4 3 0 16,1 1 0-16,3-4 0 0,0 6 0 0,-4-2 0 0,1 5-11 15,-1 4 3-15,1-7 0 0,-1 7-1 0,-3 9 0 16,3-6 0-16,-3 12 0 0,-3-3 9 0,-1 4 0 15,4 2-9-15,-3 4 9 0,-1 0 0 0,0 9 0 16,4-10 0-16,-3 10 0 0,3-6 0 0,-4 6 0 16,4-3 0-16,-4-3 0 0,4 6 0 0,0 0 0 15,0 0 0-15,4-6 0 0,-4 6 0 0,3 0-11 0,4 3 11 0,0 7-8 16,-3-10 8-16,6 9-8 16,-3-6 8-16,4 0-8 0,-4 7 8 0,3-1 0 15,1-5 0-15,-1 8 0 0,1-2 0 0,-4 2 0 16,0 1 0-16,3 6 0 0,-6 0 0 0,3-4 0 0,-4-2 0 0,4 9 0 15,-3-10 0-15,3 7 0 0,0 3 0 0,-7-3 0 16,3-3-11-16,1 3 11 0,-1-4-13 0,1 7 5 16,-1-3 8-16,-3 3 0 0,0-6 0 0,3 6 0 15,4 0 0-15,-3-3 0 0,-8 0 0 0,8-3 0 16,-8 6 0-16,8-10 0 0,-8 10 0 0,4-3 0 16,-4-3 0-16,1 3 9 0,-1 3-9 0,1-10 0 15,-8 10 10-15,4-3-10 0,-4-3 8 0,1 6-8 16,-8 0 8-16,4-3-8 0,0 3 8 0,0-4-8 15,-8-2 0-15,1 6 8 0,-7 0-8 0,-8 0 0 16,1 0 0-16,-7 0 0 0,3 0 8 0,-4 0-8 16,-2 0 0-16,-1 0 0 0,10 0 0 0,-3 0 0 15,1 0 0-15,-1 0 0 0,3-9-11 0,-2 9 11 16,-5-10-98-16,1 4-14 0,-1-10-4 16,12 7 0-16</inkml:trace>
  <inkml:trace contextRef="#ctx0" brushRef="#br0" timeOffset="38757.85">16806 8910 2304 0,'-21'-12'102'0,"14"2"21"0,0 1-99 0,-4 0-24 16,4 5 0-16,0-5 0 0,7 9 65 0,0 0 8 16,0 0 2-16,0 0 0 0,0 0-53 0,0 0-10 15,0 0-3-15,0 0 0 0,7 6-9 0,8-3 0 16,-1 1 0-16,0-4 0 0,3 9-16 0,5-9 5 0,2 9 1 15,-3-9 0-15,4 7 10 0,3-4 0 16,-3 0 0-16,7 6 0 0,-4 1 0 0,0-1 8 16,0 1-8-16,1 2 11 0,2 1 30 0,1 2 7 15,0-2 0-15,7-1 1 0,7 7-9 0,-1-6-3 0,1 6 0 16,4-4 0-16,-4 4-13 0,3-6-4 0,0 5 0 16,-6 1 0-16,-1-6-2 0,4-1-1 0,0 7 0 15,0-6 0-15,-1-4-2 0,5 4-1 0,3 5 0 16,-4-5 0-16,4 3-6 0,-4-1 0 0,1 4-8 0,-1 0 12 15,4-3-12-15,0 2 8 0,0 4-8 0,3-9 0 16,4 6 21-16,0-7-1 0,4 7-1 0,-4 0 0 16,0-6-19-16,3-1-17 0,1 4 3 0,3-4 1 15,0 1 13-15,-4-1 10 0,1 4-2 0,-4 0 0 16,-7-7 0-16,-4 10 0 0,1-7 0 0,-1 7 0 16,0-6 0-16,1 6-8 0,-1-7 12 0,-3 10-4 15,0-3 0-15,0 0 0 0,-4-4 0 0,0 7 0 0,-3-3 2 16,-4 3 0-16,4 0 0 0,0 0 0 0,0 3-2 15,3-9 0-15,8 6 0 0,2 6 0 0,1-9-8 16,4-3 0-16,-4 5 0 0,0-2 0 0,-4-6 0 16,0 6 0-16,1-7 0 0,6-2 0 0,-3 2 8 0,4 4-8 15,-8-4 12-15,0 1-4 0,1 6 1 16,-8-7 0-16,-3 7 0 0,0-6 0 0,-7 5-9 0,-1-5 8 16,1 0-8-16,-4 5 8 0,0-5-8 0,1 6 0 15,-1-1 0-15,4-2 8 0,-1 3-8 0,-2-6 0 16,2 5 0-16,5-5 8 0,-5 6 0 0,1-7 0 15,0 7 0-15,0-6 0 0,-4-4-8 0,4 4 0 16,-4-4 0-16,0 7 0 0,4-10 0 0,0 10 0 16,-1-4 0-16,1-2 0 0,7-1 0 0,-4-3 0 0,-10 4 0 15,0-4 0-15,-1 3 8 0,-3-2 0 0,-3 2 0 16,0-3 0-16,-11-3-8 0,7 7 0 0,0-7 9 0,-3 3-9 16,-11-6 10-16,7 3-2 0,3-3-8 15,-3 7 12-15,-7-7-1 0,0 0-1 0,0 0 0 0,7-7 0 16,4 4-2-16,-4-3 0 0,-4 0 0 0,1-1 0 15,3-2 0-15,-7 0 0 0,0-4 0 0,0 0 0 16,-3-5 0-16,-1 5 0 0,0-6 0 0,-3-3 0 16,-7 4-8-16,4-4 0 0,6 6 0 0,-10-3 8 15,-7 0-8-15,0-3 0 0,7 4 0 0,-8 5 0 16,5 0 0-16,-4-5 0 0,-4 8 0 0,4-2 0 16,3-1 0-16,-3 4 0 0,3-4 0 0,1-2 0 15,3 8 0-15,-1-2 0 0,5-1 0 0,-1 1 0 16,4-4 0-16,0 4 0 0,0 0 0 0,4 6 0 0,3 3 0 0,0 0 0 15,0-7 0-15,0 7 0 16,0 0 0-16,0 0-11 0,0 0 11 0,7 7-8 0,0-1-1 16,3 3 0-16,-3 1 0 0,7-1 0 0,-3 4-3 0,3 2-1 15,0-2 0-15,0-1 0 0,8 1 13 0,-1 3 0 16,-4-1 0-16,1 1-9 0,-4-4 9 0,0 1 0 16,7 0 0-16,-6 5-8 0,-5-5 8 0,4-4-8 15,0 10 8-15,4-6-8 0,-4-4 8 0,0 4 0 16,0-4 0-16,0 0 0 0,4 4 0 0,-7-4 9 15,-4 1-9-15,3 2 0 0,1-2 11 0,-4 2-11 16,0-2 10-16,-4 2-10 0,1-2 0 0,-4-1 0 16,0 4 0-16,0-4 0 0,-7 0 0 0,0 1 0 0,0 2 0 0,0 1 0 15,-7-4 0-15,3 1 11 0,-3-1-11 0,-4 1 10 16,1-1-10-16,-1-6 8 0,-3 6-8 0,0 1 8 16,7-7-8-16,-4 6-11 0,-3 1 3 0,3-7 0 15,1 6 8-15,2-2 14 0,-2-4-3 0,-1 0-1 31,4 6-122-31,0-2-24 0,0-4-4 0,3 6-1300 0</inkml:trace>
  <inkml:trace contextRef="#ctx0" brushRef="#br0" timeOffset="39780.25">17424 14342 2275 0,'0'0'50'0,"0"0"10"0,0 0 3 0,3-10 1 0,1 10-52 0,3-9-12 0,3-1 0 0,8 4 0 16,0 0-16-16,6-4-7 0,8 1-1 0,3-4 0 16,1 4 24-16,2-4 12 0,8-5-2 0,4-4 0 15,3 0 20-15,14 0 4 0,0-10 1 0,7 1 0 16,0 0 3-16,0-4 1 0,7-6 0 0,7 1 0 16,4-4 19-16,0-6 4 0,-1 3 1 0,8-4 0 15,0-2-19-15,7 0-3 0,0-1-1 0,0-5 0 16,-8 2-22-16,12-5-5 0,6-1-1 0,-3-3 0 0,-4-3-12 0,4 6 0 15,0 1 0-15,4 8 0 0,-5 1 0 0,-2 0 0 16,-1-4 0-16,-3 7 0 0,3 0 0 0,-10 6 0 16,-4 3 0-16,-3-3 0 0,3 4 0 0,-3 5 0 15,-4 4 0-15,0 3 0 0,-10-4 0 0,-4 10 0 16,-3-3 8-16,3-3-8 0,0 6 8 0,-4 0-8 16,-6 0 11-16,-4 3-11 0,-7-3 25 0,-4 0-1 15,-3 1-1-15,-4 2 0 0,-3-6 17 0,-4 6 3 16,4-3 1-16,-7 3 0 0,0 0-29 0,-4 7-6 15,0-1-1-15,-7 1 0 0,4-4 8 0,-7 6 0 16,-11 4 1-16,3 0 0 0,4-3-17 0,-6 5 10 0,-5-5-10 16,1 6 8-16,-1-3-8 0,-3 6 0 15,0 0 0-15,-7-4 0 0,0-2 0 0,7 6 0 0,4-6 0 0,-4 0 0 16,-11-4 0-16,11 10 0 0,3 0 0 16,-6-9 0-16,-1 6 0 0,-3-7 10 0,0 10-2 15,0-9-8-15,7 6 15 0,-7-7-4 0,-7 7-1 0,3-3 0 16,4-3-1-16,-7 5 0 0,0-5 0 0,0 6 0 15,-4-3-9-15,4-4 8 0,0 7-8 0,-3 0 8 16,-1-3-8-16,0 6 0 0,4-4 0 0,0-2 8 16,0 6-8-16,0 0 0 0,0 0 0 0,0 0 0 15,7 0 0-15,-4 0 0 0,-3 0 0 0,7 0 0 16,3 0 0-16,-3 6 0 0,-3-6 0 0,3 0 0 16,7 0 0-16,-4 0 0 0,-3 0 0 0,0 0 0 15,0 0 0-15,7 0-9 0,0 0 9 0,0 0-13 16,-4-6 4-16,4 6 1 0,0 0 0 0,7-3 0 15,4-3 8-15,-4 3 0 0,4-7 0 0,-1 7 0 16,4-3-15-16,4 3-1 0,-4 3 0 0,0-7 0 0,4 4 7 16,0 3 1-16,-4 0 0 0,0 0 0 0,0 0 8 15,0 3 0-15,0 4 0 0,0-4-8 0,-7 6-1 16,4 4 0-16,-1-4 0 0,1 10 0 0,-4-6 9 0,-3 9 9 16,6-4-1-16,-6 4-8 0,-1 7 23 0,1-4-3 15,-4 6 0-15,7 0 0 0,-4-9-9 0,1 10-3 16,-4-4 0-16,0-3 0 0,7-3-8 0,-4 6 0 15,1-6 0-15,-4-3 0 16,3-7-58-16,-3 7-4 0,4-6-1 0,-8-1 0 16,-3-2-124-16,4-4-25 0</inkml:trace>
  <inkml:trace contextRef="#ctx0" brushRef="#br0" timeOffset="40667.51">17635 8233 2037 0,'-14'0'44'0,"11"0"10"0,-4-3 2 0,-4-3 2 0,1 6-46 0,2 0-12 0,-2-4 0 0,3-2 0 15,3 6 76-15,4 0 14 0,0 0 2 0,0 0 1 16,4-9-23-16,-1 6-5 0,4-7-1 0,0 7 0 16,4-3-25-16,-4-4-6 0,7 7-1 0,-3 0 0 15,3-3-32-15,0 6-12 0,4-10 0 0,-4 10 0 16,3-3 3-16,1-6 1 0,3 9 0 0,4-3 0 15,0-3 8-15,3 2 0 0,4-2 0 0,-4 3 0 16,-4 0 0-16,1-3 0 0,0 6 0 0,-4 0 0 16,-3 0 14-16,-1 0 5 0,-6-4 1 0,3 4 0 15,-7 0-20-15,-7 0 0 0,0 0 0 0,0 0 0 16,0 0 12-16,0 0 4 0,0 0 2 0,0 0 0 0,0 0-6 16,0 0 0-16,-7 4-1 0,3 8 0 0,-3-2-11 0,-3-1-9 15,-4 3 9-15,3-2-13 0,1 2 4 0,-5-2 1 16,-2 9 0-16,-1-7 0 0,1 7-4 0,-5 0 0 15,-2-4 0-15,-1 7 0 0,0 4 12 0,1-11 0 16,-5 7 0-16,5 0 0 0,-1-3 0 0,0 0 0 16,-3 0 0-16,0-4 0 0,0-5 0 0,3 2 0 15,0-2 0-15,4 2 0 0,3-2 16 0,1-1 6 16,3 0 1-16,3-6 0 0,4 7-11 0,0-1-3 0,3 1 0 16,4-1 0-16,0-9-9 0,8 10 0 0,2-4 0 15,4 3 0-15,-3 1 25 0,6-4 7 0,1 0 0 16,0 0 1-16,3 4-42 0,0-7-9 0,0 6-2 0,0-5 0 15,-3-4 8-15,7 6 2 0,-4-6 0 0,4-6 0 32,-1 6-24-32,4 0-5 0,4-4-1 0,-4-5 0 15,1 9-120-15,-1-9-24 0,-3 5-4 0,3-2-2 0</inkml:trace>
  <inkml:trace contextRef="#ctx0" brushRef="#br0" timeOffset="41014.67">18486 8443 1094 0,'0'0'48'0,"0"0"11"0,-4-6-47 0,4 6-12 16,0 0 0-16,0 0 0 0,0 0 233 0,0 0 45 16,0 0 9-16,-3 9 1 0,3 1-238 0,-4-1-50 15,0-6 0-15,1 13-14 0,-1-4 26 0,1-2 4 16,-1 2 2-16,1 1 0 0,3 3 35 0,-4-1 7 0,1 4 2 16,3-6 0-16,0 9 17 0,-4-4 3 15,4 4 1-15,0 0 0 0,-3 0-32 0,-1 0-7 0,1-3 0 16,-1 9-1-16,4-6-43 0,-3 0 0 15,3 3 0-15,-4 3 0 16,4-6-167-16,0 0-32 0,0 29-6 0,-3-20-2 0</inkml:trace>
  <inkml:trace contextRef="#ctx0" brushRef="#br0" timeOffset="41900.94">17565 12915 2016 0,'0'0'89'0,"0"0"19"0,0 0-87 0,0-7-21 15,3-2 0-15,8 9 0 0,-4-3 113 0,7-3 19 16,0 3 3-16,4-1 1 0,-1-2-120 0,5-3-16 16,-5 6-17-16,4-1 3 0,1-2 14 0,-1 3 0 15,0-3 0-15,4 3 0 0,-1-4 0 0,1 4 0 16,0 0 0-16,-1-3 0 0,-2 6 0 0,-1 0 0 15,3 0 0-15,-2 0 0 0,-1 0 0 0,-4 9 0 16,1-6 0-16,-4 4 0 0,0-4-10 0,-3 3 10 16,-4-3-10-16,-7-3 10 0,7 10-13 0,-3-7 3 15,-4-3 1-15,0 0 0 0,0 9 25 0,0 1 6 16,-4-1 1-16,0-6 0 0,1 6-23 0,-4 1-13 16,0-7 1-16,0 6 1 0,0 1 11 0,-4-1 0 15,1-6 0-15,2 7 0 0,-6 2 0 0,4-2 0 16,-4 5 0-16,0-2 0 0,-1 0 0 0,1-1 11 0,0 7-3 15,-3 0 0-15,-1 3-8 0,-3 0-12 0,0 0 2 16,3-1 1-16,0 1 9 0,4 0 0 0,4-3-9 0,-4 3 9 16,3-6 0-16,7 0 0 0,-3-7 0 0,4 3 8 15,-1-2-8-15,1-1 10 0,3 1-10 0,0-7 10 16,0 6-10-16,0 4 0 0,0-4 0 0,3 1 0 16,1-4 15-16,-1 0-3 0,1 4 0 0,-1-1 0 15,4-3 8-15,1-3 2 0,2 0 0 0,1 7 0 16,3-10 6-16,0 9 0 0,4-9 1 0,-1 0 0 15,4 0-19-15,1 0-10 0,-5 0 10 0,4 0-10 16,4 0-16 0,-4 0-8-16,-3 0-3 0,3 0-761 0,0-3-152 0</inkml:trace>
  <inkml:trace contextRef="#ctx0" brushRef="#br0" timeOffset="42415.93">18486 13279 2113 0,'0'0'93'0,"0"0"20"0,-4 0-90 0,4-4-23 0,-3-2 0 0,3 6 0 16,0 0 20-16,3-3 0 0,-3-6 0 0,7 5 0 15,-3-2-20-15,3-3 8 0,-7 2-8 0,7-2 0 16,7-7 0-16,0 4 0 0,0-1 0 0,0 1-8 16,0-4-4-16,4 4 0 0,-4 2 0 0,4 1 0 15,-8 2 12-15,1 1 9 0,-1 3-1 0,-10 3-8 16,0 0 0-16,0 0 0 0,0 0 0 0,11 3 0 15,-7 10-14-15,-1-4 3 0,-3 7 1 0,-3-4 0 16,-1 1 10-16,-3-1 0 0,0 4 0 0,0 0-8 16,-4-7 8-16,1 10 0 0,-1-6 8 0,1-1-8 15,-5 7 12-15,1-7-3 0,0 7 0 0,0 0 0 16,0-3-9-16,-4 3 8 0,1-7-8 0,-1 7 8 0,0 3-8 16,-3-3 0-16,4 0 0 0,-1-4 8 0,0 4-8 15,4 0 0-15,4-3 0 0,-1-1 0 0,4-2 0 16,3-1 0-16,-3 1 9 0,7-4-9 0,4-3 27 15,-1-2 1-15,5 5 0 0,2-6 0 0,4 7 12 0,4-10 2 16,3 0 1-16,4 0 0 0,3 0-23 16,7-4-5-16,0-2-1 0,4 3-745 15,4-6-149-15</inkml:trace>
  <inkml:trace contextRef="#ctx0" brushRef="#br0" timeOffset="43984.53">28187 11127 1670 0,'-14'-3'148'0,"7"0"-118"0,3-3-30 0,1 6 0 15,-1 0 144-15,4-3 24 0,0-4 4 0,0 7 0 16,0 0-143-16,0 0-29 0,0 0 0 0,0 0-11 15,4 0 11-15,-4 0 0 0,0 0 0 0,0 0 0 16,0 0 0-16,0 0-10 0,0 0 10 0,0 0 0 16,0 0 0-16,0 0 0 0,0 0 0 0,0 0 0 15,-4 0 0-15,4 0 16 0,0 0-2 0,0 0 0 16,0 0 27-16,0 0 6 0,0 0 1 0,0 0 0 16,0 0-9-16,0 0-2 0,7 0 0 0,4 0 0 15,-1 0 1-15,5 0 0 0,2 0 0 0,8 0 0 0,0-3-18 0,6-3-3 16,8 3-1-16,-4 0 0 0,4-4-6 15,0-2-2-15,10 9 0 0,4-9 0 0,0 5-8 0,7 1 12 16,0-3-12-16,0 3 12 0,-3-3-12 0,-4 6 0 16,-8-3 0-16,1 3 0 0,4-4 0 0,-1-2 0 15,0 6 0-15,-6 0 0 0,-1 0-10 0,-7-3 10 16,4-3 0-16,-7 6-9 0,0 0 9 0,-4 0 0 16,-7-3 0-16,4 3 0 0,-8-7 11 0,1 7 4 15,0 0 1-15,-4-3 0 0,0 0 0 0,0-3 0 16,-3 6 0-16,3-3 0 0,-7-4-16 0,3 4 0 15,1-3 0-15,-4 6 0 0,0-3 0 0,0-7 0 16,-7 10 0-16,4-3-10 0,3-3 21 0,-7 6 4 16,-4-9 1-16,1 2 0 0,-1 1 3 0,-3-3 1 15,0 2 0-15,-4-2 0 0,1 0-20 0,-4 2 10 16,-4-5-10-16,-3 2 8 0,0 1-8 0,-4 3 0 0,-3-4 0 0,3 1 8 16,4-1 4-16,0 1 0 0,3 0 0 15,4-4 0-15,0 4-4 0,0-1-8 0,7 4 12 0,0-10-4 16,3 7-8-16,1 3 0 0,-1-10 0 0,8 7 0 15,-1-4 0-15,1 4-14 0,-1-4 3 0,1 4 1 16,3-1-4-16,-4 4-1 0,4 0 0 0,0-4 0 16,4 7 3-16,-4-3 0 0,4 6 0 0,3-3 0 15,-4 3-1-15,4 0 0 0,1 0 0 0,-1 0 0 16,3 3 5-16,4 3 8 0,-3-3-13 0,3 7 5 16,-3 2 8-16,3-2-12 0,0-1 12 0,0 4-12 15,1-4 12-15,-1 4 8 0,3 2-8 0,-2 1 11 16,-1 0-11-16,-4-1-14 0,1 4 3 0,0-6 1 15,-8 5 10-15,1 4 0 0,-4-3 0 0,-4-6 8 16,-3 6 9-16,0-1 3 0,-3-2 0 0,-1-3 0 0,1 5 7 16,-4-5 1-16,3 3 1 0,-6-1 0 0,-1 1-3 0,-3 0-1 15,0-7 0-15,3 10 0 0,-3-7-13 0,0 7-4 16,-4 0 0-16,4-3 0 0,-3 6-8 0,3-3 0 16,-1-1 0-16,1 4-11 15,0 0-54-15,4-3-11 0,-1-3-3 0,4 3-823 16,7 2-165-16</inkml:trace>
  <inkml:trace contextRef="#ctx0" brushRef="#br1" timeOffset="71116.92">2427 11874 345 0,'0'0'15'0,"0"0"4"0,0-10-19 0,4 7 0 0,-4-3 0 0,0 6 0 15,10-3 444-15,-10 3 84 0,0 0 18 0,0 0 3 16,11 0-445-16,-11 0-90 0,3 3-14 0,4 13-10 31,-3-4-18-31,-4 7-4 0,0 3-1 0,0 0 0 0,0 3-39 0,-11 6-8 0,8 1-2 0,-8-1 0 16,4 0 23-16,0 1 5 0,-3-4 1 16,2-3 0-16,5 3 35 0,-1-3 7 0,-6-3 2 0,3 6 0 15,3-6 1-15,-3 0 0 0,4-3 0 0,-1 0 0 16,-3-3-56-16,4-1-10 15,3 1-2-15,-7-3-1 0</inkml:trace>
  <inkml:trace contextRef="#ctx0" brushRef="#br1" timeOffset="71582">2875 11833 2160 0,'0'0'96'0,"0"-3"19"0,-3-4-92 0,3 4-23 0,0 3 0 0,0 0 0 16,0 0-9-16,0 0-7 0,0 0 0 0,0 0-1 16,0 0-6-16,0 0-1 0,0 0 0 0,0 0 0 15,0 0 4-15,-7 3 1 0,3 13 0 0,-7-3 0 16,8-1 3-16,-8 1 1 0,-3 6 0 0,-3 3 0 15,2-4 15-15,1 4 0 0,-7 0 12 0,7 7-12 16,-7-4 28-16,3 6-2 0,-3 0 0 0,7-2 0 16,-7-4 2-16,7 3 1 0,-4-3 0 0,11-3 0 15,-4 3-3-15,1-3-1 0,10-6 0 0,-4 2 0 16,8-5-7-16,-4 3-2 0,3-4 0 0,4-2 0 16,4-1 0-16,-4-3 0 0,4-6 0 0,6 10 0 15,-3-10-8-15,1 0-8 0,-1 0 9 0,7-3-9 16,-7-4 0-16,7 4 0 0,4-6 0 0,-4-1 0 15,-7 7 0-15,7-9 0 0,-7-4 0 0,4 3 0 0,3-5 0 16,0-4 0-16,-7 6 11 0,8-3-11 0,-8-3 30 16,7 0-1-16,-7 0 0 0,-3-3 0 0,3 3-3 0,-4-3-1 15,1 3 0-15,-4 0 0 0,0-3-15 0,-7 3-10 16,3 7 12-16,-3-1-12 16,0-6-20-16,-3 9-10 0,3-5-2 0,-11 2-1073 0</inkml:trace>
  <inkml:trace contextRef="#ctx0" brushRef="#br1" timeOffset="74024.92">2480 12814 1796 0,'0'0'40'0,"0"0"8"0,0 0 1 0,0 0 1 0,0 0-40 0,0 0-10 15,-3 10 0-15,3-4 0 0,0-6 0 0,-8 6 0 16,8 4 0-16,-3 5 0 0,3-8-14 0,0 12-5 16,0-1-1-16,-4 7 0 0,4-3 20 0,-7 7 0 0,4-4 0 0,3 6 0 15,-7 10-13-15,3-4 1 16,-10 1 0-16,7 0 0 0,-4-4-8 0,8 10-2 0,-11-6 0 0,3-4 0 31,1-2-67-31,-1-1-14 0,8 0-2 0,-8-9-306 0,0 0-61 16</inkml:trace>
  <inkml:trace contextRef="#ctx0" brushRef="#br1" timeOffset="74468.7">2847 12930 2174 0,'0'0'96'0,"-11"0"20"16,4-3-92-16,0 3-24 0,-3 3 0 0,3-3 0 15,-4 10-29-15,7-4-11 0,-6 0-1 0,6 4-1 16,-6-1-7-16,-1 4-2 0,1 2 0 0,-1 1 0 15,4 3 6-15,0 3 1 0,3 0 0 0,-6 0 0 0,10 6 25 0,-4-6 6 16,-3 0 1-16,4 6 0 0,3-3 12 0,0-3 0 16,-7 0 0-16,7 3 0 0,0-3 9 0,0 0 5 15,0-6 1-15,7 3 0 0,-7 3-15 0,3-7 0 16,4-2 0-16,-3-1 0 0,6-2 0 0,1-7 0 16,-4 6 0-16,11-9 0 0,-4 0 0 0,-4 0 0 15,4-9 8-15,-3 6-8 0,3-7 18 0,0 1 1 0,4-7 0 16,-4 1 0-16,-3-1 7 0,-4-9 2 0,3 3 0 0,1 0 0 15,-4 0 12-15,-4 0 4 0,-3-6 0 16,4 6 0-16,-4-10-23 0,0 7-4 0,0-3-1 16,-4 3 0-16,-6-3-6 0,6 6-2 0,-3 0 0 15,4 0 0-15,-4 3-8 0,0 7 0 0,0-7 0 0,3 9 0 16,-7-2-16-16,11-1 4 0,-3 4 0 0,-4-1 1 31,3 1-97-31,4 9-20 0,0-9-4 0,0 9-1 0</inkml:trace>
  <inkml:trace contextRef="#ctx0" brushRef="#br1" timeOffset="74682.53">3080 13495 2073 0,'0'0'184'0,"0"0"-147"16,0 0-29-16,0 0-8 0,0 0 80 0,0 0 14 16,0 0 3-16,10 3 1 0,-6 0-98 0,-4-3-14 15,0 0-6-15,0 0-686 16,0 0-138-16</inkml:trace>
  <inkml:trace contextRef="#ctx0" brushRef="#br1" timeOffset="74931.27">3425 12984 2786 0,'0'0'124'0,"0"0"24"0,0 0-118 0,-10 6-30 0,6 3 0 0,4 4 0 16,-7 0 0-16,7 8-12 0,0 1 1 0,7 7 0 16,-3 2-39-16,-1-6-8 0,4 6-2 0,4-2 0 15,-7 2-116-15,-1-6-23 0,4 6-5 0,-3-12 0 0</inkml:trace>
  <inkml:trace contextRef="#ctx0" brushRef="#br1" timeOffset="76076.36">4992 13235 403 0,'0'0'17'0,"0"0"5"0,-4 0-22 0,4 0 0 0,0 0 0 0,0 0 0 16,0 0 416-16,0 0 80 0,0 0 15 0,0 0 3 16,0 0-390-16,0 0-79 0,0 0-15 0,0 0-3 15,11 0-27-15,-8 3 0 0,8 3 0 0,-4-6 0 16,0 3-59-16,0-3-10 0,-7 0-3 16,11 10-897-16</inkml:trace>
  <inkml:trace contextRef="#ctx0" brushRef="#br1" timeOffset="76824.64">5380 12720 2142 0,'0'0'47'0,"0"0"9"0,0 0 3 0,0 0 1 0,-4-3-48 0,4 3-12 0,0 0 0 0,0 0 0 16,0 0 24-16,0 0 1 0,0 0 1 0,7 3 0 16,-7-3-17-16,4 10-9 0,3-1 10 0,-7 4-10 15,0-4 9-15,0 1-9 0,0 2 8 0,0 4-8 16,0-10 8-16,0 13-8 0,0-7 8 0,-7 4-8 15,3 0 30-15,1-1 1 0,-1 1 0 0,4 3 0 16,-3 3 5-16,-1 0 0 0,4 0 1 0,0 0 0 16,4 6-21-16,-4-6-5 0,3 9-1 0,1-3 0 15,-1-2-10-15,8 5 0 0,-11-3 0 0,11-3 0 16,-11-3-32 0,7 6-4-16,0-6-2 0,-4 0-1062 0</inkml:trace>
  <inkml:trace contextRef="#ctx0" brushRef="#br1" timeOffset="81266.5">13194 10281 288 0,'0'0'25'0,"0"0"-25"0,0 0 0 0,0 0 0 16,0 0 250-16,0 0 45 0,0 0 9 0,0 0 1 15,0 0-183-15,0 0-37 0,10-10-7 0,1 10-2 16,3 0-54-16,4-3-11 0,-1 3-3 0,1 0 0 16,0 0-8-16,3 3 0 0,0-3 0 0,0 0 0 15,0 7 0-15,4-4 0 0,0-3-9 0,3 0 9 16,0 3 0-16,4 3 0 0,0-3 0 0,-4-3 0 15,7 0 0-15,-3 6 0 0,3-2 0 0,1 2 0 16,-5-3 30-16,5-3 0 0,2 3 0 0,-2-3 0 16,2 0 4-16,1 0 1 0,0 0 0 0,3 0 0 15,4 0 1-15,4 0 0 0,-1 0 0 0,0 0 0 16,-3 0-28-16,4 0-8 0,-8 6 0 0,0-2 0 16,-3-4 0-16,0 6 0 0,0-3 0 0,0-3-9 0,-1 9 9 15,1-5 0-15,4-4 0 0,-1 6 0 0,0-3 0 0,1-3 8 16,-1 0-8-16,-3 0 0 0,-1-3 8 15,-2-3-8-15,-5 6 8 0,5-4-8 0,-1 1 0 0,0-3 9 16,1-3-9-16,-1 5 0 0,-3-5 14 0,-1 0-4 16,5 5-1-16,-5-2 0 0,1 3 2 0,0-3 0 15,0 3 0-15,-4 3 0 0,-3-3-3 0,-1 3 0 16,1 0 0-16,-4 0 0 0,4 0-8 0,-8 0 0 16,5 0 0-16,-1 3 0 0,0-3 0 0,0 0 0 15,0 0 0-15,4 0 0 0,0 0 0 0,-1 0 0 16,1 0 0-16,-4 0 0 0,0 0 0 0,1 0 0 0,-5-3 0 15,1 3 0-15,-8-7 0 0,1 7 8 0,0 0-8 0,-11 0 0 16,7 0 18-16,-7 0-2 0,0 0 0 0,0 0 0 16,0-9-2-16,-4 6-1 0,1 0 0 0,-4-4 0 15,-4 4-13-15,0-3 0 0,-6 3 0 16,3-3 0-16,-4 2-9 0,0 1 9 0,-3-3 0 0,4 3-9 16,-5-3 9-16,5 6 0 0,-1-4 0 0,0-2 0 15,4 6 0-15,-3-3 0 0,3 0 0 0,-1-3 0 16,1 6 0-16,0 0 0 0,0-4 0 0,0 4 0 15,3-6 0-15,1 6 9 0,-4 0-1 0,0 0-8 16,3 0 0-16,0 0 0 0,4-3-10 0,0 3 10 16,-3-6 0-16,6 3 0 0,4 3 0 0,0 0 0 15,0 0 0-15,0 0 0 0,0 0 0 0,0 0 0 16,0 0 0-16,11 9-11 0,-1-6 3 0,5 3 0 16,-5-2-15-16,4 2-2 15,0 0-1-15,0 0 0 0,1-2 13 0,2 2 2 0,-3-3 1 0,0 6 0 16,1-5 10-16,-1 2 0 0,0-3 0 0,-4-3 0 15,4 9 0-15,-6-9 0 0,2 10 0 0,-3-7 0 0,0-3 0 16,4 0 0-16,-4 6 0 0,3-3 0 0,-3-3 8 0,4 7-8 16,0-4 8-16,-1-3-8 0,4 0 8 0,0 3-8 15,-3-3 8-15,3 6-8 0,0-3 0 0,0-3 0 16,0 0 0-16,1 10 0 0,-5-4 0 0,-3 0 0 16,0 0 0-16,0 4-8 0,-7 2 8 0,0-2-8 15,0 2 8-15,-7 1-8 0,4 6 8 0,-8-7 0 16,4 4 0-16,-3-4 0 0,-5 1 0 0,5 0 9 15,-1 5-9-15,-3-8 0 0,7-7 16 0,-3 6-4 0,-5 1-1 16,5-7-655-16,3 3-132 16</inkml:trace>
  <inkml:trace contextRef="#ctx0" brushRef="#br1" timeOffset="87406.66">14619 10933 403 0,'0'0'17'0,"-7"3"5"0,-4-3-22 0,1 9 0 16,3-5 0-16,-4 2 0 0,1-3 382 0,3 6 72 15,3-9 14-15,4 0 4 0,0 0-378 0,0 0-75 16,0 0-19-16,0 0 0 0,0 0-12 0,0 0-7 15,7 7-1-15,-7-7 0 16,7 3-29-16,4 0-7 0,-11-3 0 0,7 6-1 16,-7-6-115-16,3 3-22 0,-3-3-5 0,0 16-1 0</inkml:trace>
  <inkml:trace contextRef="#ctx0" brushRef="#br1" timeOffset="88191.47">14877 10575 1882 0,'0'0'84'0,"-4"-3"16"0,-3-3-80 0,4 6-20 15,-5 0 0-15,8 0 0 0,0 0 46 0,0 0 5 16,0 0 1-16,0 0 0 0,0 0-42 0,0 0-10 16,8-9 0-16,2 9 0 0,-3-4 0 0,7-2 0 15,-3 6 0-15,-1 0 0 0,5-3 0 0,-1 3 0 16,3 0 0-16,-3 0-11 0,4-3 23 0,-4 3 4 15,0 0 0-15,4 3 1 0,-4-3 7 0,4 0 0 16,-1 3 1-16,-3-3 0 0,1 0-3 0,-5 0-1 16,4 6 0-16,0-2 0 0,-3-4-1 0,0 0 0 15,-1 0 0-15,1 0 0 0,-1 6 3 0,-6-3 0 16,3-3 0-16,-7 0 0 0,0 0-3 0,3 6 0 0,-3-6 0 16,0 0 0-16,0 7-20 0,-3 2 0 0,-1 0 0 0,1 4-12 15,-4 3 12-15,-4-4 0 0,1-2 0 0,-1 2 0 16,0 1 0-16,-3-4 0 0,0 4-12 0,0-4 4 15,0 0-8-15,0 4 0 0,0-4-1 0,3-2 0 16,1-4 17-16,-1 0-10 0,0 3 10 0,4-3-8 16,0-3 8-16,0 0 0 0,4 7 8 0,3-7-8 15,0 0 0-15,0 0 0 0,0 0 0 0,0 0 8 16,0 9-8-16,0-9 0 0,7 6 0 0,-4 1-8 16,4-4 8-16,-3 6 0 0,3-9 0 0,0 9-8 15,4-5 8-15,-1-4 0 0,1 6 0 0,3-3 0 16,3-3 0-16,-2 6 0 0,2-3 0 0,1-3 0 15,3 4 12-15,-3 2-3 0,-4-3 0 0,0-3 0 0,4 9 3 16,-8-9 0-16,-3 10 0 0,0-1 0 16,4-6-12-16,-4 7 0 0,0-1 0 0,-4 1 8 0,5-7-8 15,-5 6 12-15,1 4-12 0,-1-4 12 0,1 0-12 0,-4 1 8 16,3-1-8-16,1 4 8 0,-4-4 4 0,3 1 1 16,-3-1 0-16,4-3 0 0,-4-6-3 0,0 10-1 15,0-1 0-15,0-9 0 0,0 0 19 0,-4 13 3 16,1-4 1-16,-4 0 0 0,0-5-20 0,3 5-3 15,4-9-1-15,-7 6 0 0,-7-3 5 0,0-3 1 16,3 7 0-16,-6-4 0 0,-5-3 22 0,5 0 5 16,-4 0 1-16,-1 0 0 0,1-3-34 0,-3-4-8 15,2 4 0-15,1-3 0 16,0 3-91-16,3-7-20 0,-3 1-4 0,0 0-1079 16</inkml:trace>
  <inkml:trace contextRef="#ctx0" brushRef="#br1" timeOffset="91480.33">13388 15568 1396 0,'-11'0'62'0,"11"0"13"0,-3 0-60 0,3 0-15 15,-7 0 0-15,7 0 0 0,0 0 68 0,0 0 12 16,3-10 1-16,1 7 1 0,3-6-52 0,0 6-10 16,4-4-3-16,3-2 0 0,0 6-4 0,3-7-1 0,5 1 0 0,-1 6 0 15,7-3-1-15,0 2-1 16,4-5 0-16,0 9 0 0,3-9-1 0,0 9 0 0,4-4 0 0,3 4 0 15,-3 0-9-15,7-6 0 0,-4 3 0 0,4 3 8 16,4-9 12-16,3-1 3 16,6 7 0-16,1-6 0 0,7 6 17 0,1-4 4 0,-5-2 1 15,4 3 0-15,4-4-5 0,-1 1-2 0,4-1 0 16,0 7 0-16,0-3-14 0,-3 3-2 0,-4-3-1 0,4 2 0 16,6-2-21-16,-3 3 8 0,-3 3-8 0,-1 0 0 15,1 0 0-15,-8 3 8 0,-6-3-8 0,3 6 0 16,0-6 0-16,0 4 8 0,0-4-8 0,3 6 0 15,-3-3 0-15,0 3 0 0,-7-3 0 0,0 0 0 16,-4-6 0-16,-3 3 0 0,4-3 0 0,-4-3 0 16,3 6 0-16,-7-3 0 0,-3-3 0 0,0 6 0 15,0-4 9-15,-4 4-9 0,-7-9 12 0,0 9-12 16,-6-3 24-16,-1-3-3 0,-7 6 0 0,0 0 0 0,-7 0-5 16,4-4 0-16,-11 4-1 0,0 0 0 0,0 0-7 0,0 0-8 15,0 0 11-15,0 0-11 0,0 0 12 0,0-6-12 16,-7 3 12-16,7 3-12 0,-4-9 11 0,-7 9-11 15,1-10 10-15,-1 1-10 0,-3 6 16 0,0-7-2 16,-7 7-1-16,0-6 0 0,0 2-5 16,-1-5-8-16,5 9 11 0,-4-3-11 0,-4-7 9 0,0 10-9 15,4-7 0-15,0 1 9 0,-4 0-9 0,4-1-16 16,7 7 4-16,-4-6 1 0,8-1 24 0,-4 10 5 16,6-9 1-16,1-1 0 0,0 7-19 0,0-6 0 15,4 6 0-15,3 3 0 0,0-7-8 0,0 7-9 16,0-9-2-16,0 9 0 0,0-3-1 0,0 3 0 15,3-9 0-15,-3 9 0 0,7-4 20 0,-7 4-12 0,7-6 12 0,-7 6-10 16,0 0 10-16,7 0-13 0,4 0 5 16,0 0 8-16,3 6 0 0,0-2 0 0,3 2 0 0,5-3 0 15,6 0 8-15,-3 3 0 0,3-3 0 0,4 7 0 16,3-10-8-16,4 9 0 0,-4 1 0 0,0-7 0 16,-7 6 0-16,4 1 0 0,-4-7 0 0,-3 6 0 15,0 1 0-15,-1 2 0 0,-6-2 0 0,3-1 0 16,-3 4 0-16,-4-4 0 0,4 3 0 0,-8 4 0 15,1-6 8-15,-4-4 0 0,0 10 0 0,-4-7 0 16,-6-3 4-16,-1 4 1 0,4 2 0 0,-7 4 0 16,0-4 7-16,-3 1 2 0,3 3 0 0,-4-10 0 15,0 10 2-15,1-4 0 0,-1-3 0 0,4 1 0 0,0 2-6 16,0-2-1-16,-3-1 0 0,3-2 0 16,-1 2-17-16,1 0 0 0,-3 4 0 0,3-4 0 15,0 1-73-15,-4-1-19 0,4 1-3 16,-4 2-686-16,1-3-138 0</inkml:trace>
  <inkml:trace contextRef="#ctx0" brushRef="#br1" timeOffset="92016.62">14549 16185 1267 0,'0'0'112'0,"0"0"-89"15,0 0-23-15,0 0 0 0,0 0 310 0,7 7 58 16,0-1 11-16,0 3 2 0,0-6-309 0,0 10-61 16,3-4-11-16,-3 1 0 0,4 2-16 0,0-2 4 15,-4-1 0-15,0 1 0 16,3-1-28-16,-6 0-4 0,3-2-2 0,0 2 0 15,-3 1-27-15,-4-10-6 0,0 9-1 0,0-9 0 16,0 0-105-16,0 0-22 0,0 0-4 0,0 0-522 0</inkml:trace>
  <inkml:trace contextRef="#ctx0" brushRef="#br1" timeOffset="92526.26">15208 15637 2437 0,'-10'-7'108'0,"3"7"22"0,-4-3-104 0,4 3-26 15,-7 3 0-15,3-3 0 16,-3 10-16-16,0-7-8 0,7 6-1 0,-4 1-1 15,-3-4-34-15,7 0-6 0,-3 10-2 0,3-4 0 16,-4 1 12-16,4-4 1 0,0 4 1 0,3-4 0 0,1 1 31 0,-1-1 7 16,4 1 0-16,0-7 1 0,0-3 23 0,0 0 4 15,0 0 0-15,7 9 1 0,-7-9 11 0,0 0 3 16,0 0 0-16,0 0 0 0,0 0-4 0,7 3-1 16,-7-3 0-16,8 10 0 0,-1-4-22 0,-4-3 9 15,8 7-9-15,-4-1 0 0,0-6 0 0,3 10 0 16,1-7 0-16,0 3 0 0,3 1 0 0,0-4 0 15,0 3 0-15,0 1 0 0,4 2 8 0,-1-2-8 0,1 2 9 16,-4-2-9-16,-3 5 12 0,3-2-3 16,-4-4-1-16,1 4 0 0,-1-1 4 0,-6-2 0 15,3 2 0-15,-3-2 0 0,3-1-12 0,-7 4 12 16,0-4-12-16,0 4 12 0,-4-4 2 0,1 0 1 0,-4 1 0 0,3-1 0 16,0 4-3-16,-3-4-1 0,-3 1 0 0,-1-1 0 15,1-3-11-15,-8 4 0 0,4-1 9 0,-4 1-9 16,4-1 0-16,-3 0-18 0,-1 1 3 0,0-4 1 31,-3 0-23-31,3 4-5 0,-3-7-1 0,0 6 0 16,3-9-25-16,-3 3-6 0,0-3-1 0,0 0-780 0</inkml:trace>
  <inkml:trace contextRef="#ctx0" brushRef="#br1" timeOffset="92762.62">15219 15536 3078 0,'3'-9'68'0,"4"3"13"0,0-1 3 0,4-2 3 0,0 6-70 0,-1-3-17 15,4 2 0-15,8 4 0 16,2 0-20-16,4 0-7 0,1 4-1 0,2 2-1 15,-2-3-8-15,2 3-2 0,1-3 0 0,0-3 0 16,0 10-128-16,6-7-25 0</inkml:trace>
  <inkml:trace contextRef="#ctx0" brushRef="#br1" timeOffset="121234.56">31161 10437 1267 0,'0'0'112'0,"0"0"-89"0,0 0-23 0,0 0 0 0,0 0 57 0,0 0 7 16,0 0 2-16,0 0 0 0,0 0-25 0,0 0-5 16,0 0 0-16,3 10-1 0,1-1-4 0,-4 4-1 15,0-1 0-15,-4 1 0 0,1 6 27 0,-1-7 6 16,-3 10 1-16,4-6 0 0,-4 0 11 0,0 2 2 16,0 1 1-16,-4-3 0 0,0 3-34 0,4 3-8 15,-7-4 0-15,0 1-1 0,4-3 3 0,-5 6 1 16,-2-3 0-16,3-7 0 0,0 7-23 0,3-6-5 15,0 2-1-15,4-2 0 0,4-4-10 0,-1 1 0 16,1-4 0-16,3-6 0 0,7 6 0 0,-4-3-11 16,8 4 11-16,-4-4-8 0,4 3 8 0,-1-3 0 15,1-3 0-15,3 0 0 0,0 0 0 0,0-3-8 16,4-3 8-16,-4 6-8 0,3 0 0 0,1 0 0 0,-4-3 0 16,4-4 0-1,-4 4-24-15,7-3-4 0,0 3 0 0,-3 0-1 16,7-4-123-16,-1-2-25 0,1-4-5 0,0 4-1 0</inkml:trace>
  <inkml:trace contextRef="#ctx0" brushRef="#br1" timeOffset="121533.58">31648 10365 403 0,'0'0'36'0,"-7"7"-36"0,0-1 0 0,3 3 0 0,-7 1 371 0,4-1 67 15,0 4 14-15,0-1 2 0,-3 7-285 0,-1 3-57 16,1 6-11-16,-8-3-2 0,4-3-7 0,-4 10-2 16,-7-1 0-16,4 0 0 0,4 1-37 0,-4-1-7 15,-1 0-2-15,1 7 0 0,0-7-19 0,0-2-4 16,3 2-1-16,-3 0 0 0,3 7-20 0,1-4 8 15,3-2-8-15,3-1 0 16,0 0-25-16,1 1-10 0,3-4-1 0,0-3-1 16,0-3-131-16,3 6-25 0,1-12-6 0,3 3-855 0</inkml:trace>
  <inkml:trace contextRef="#ctx0" brushRef="#br1" timeOffset="121840.62">31676 11156 2246 0,'0'0'200'0,"-7"3"-160"0,0 3-32 0,0-3-8 0,7-3 122 0,-4 6 23 16,4-6 5-16,0 0 1 0,0 0-124 0,-3 4-27 15,3-4 0-15,-4 12 0 0,4-3 0 0,-3-2-11 16,3-7 11-16,-4 6-8 16,4-6-23-16,0 0-4 0,0 0-1 0,0 0 0 15,0 0-207-15,0 0-41 0</inkml:trace>
  <inkml:trace contextRef="#ctx0" brushRef="#br1" timeOffset="122226.15">32240 10450 2581 0,'-7'-3'114'0,"7"3"24"0,0-6-110 0,0 6-28 0,0 0 0 0,0 0 0 16,0 0 36-16,0 0 1 0,0 0 1 0,0 0 0 15,0 0-30-15,-3 9-8 0,-1 0 0 0,1 4 0 0,-1 9 20 0,1 9 4 16,-4-3 0-16,0 7 0 0,3 3 19 0,-3-1 4 16,0 4 1-16,0-3 0 0,0-4-31 15,0 1-5-15,0 2-2 0,0-2 0 0,0 2-1 0,0 1 0 16,-4-7 0-16,4 7 0 0,-4-7-21 16,4 4-4-16,-3-4 0 0,-1 4-1 15,4-4-208-15,0-3-42 0,-4 22-8 0,11-21-1 16</inkml:trace>
  <inkml:trace contextRef="#ctx0" brushRef="#br1" timeOffset="145764.1">22426 4053 1094 0,'0'0'48'0,"0"0"11"0,0 0-47 0,0 0-12 15,0 0 0-15,0 0 0 0,0 0 107 0,0 0 19 16,0 0 4-16,0 0 1 0,11 0-79 0,-11 0-15 15,7-6-3-15,3 6-1 0,1-3 11 0,-1 3 1 16,-10 0 1-16,11-7 0 0,-7 1 2 0,3 0 0 16,7-4 0-16,-7 7 0 0,0-3-16 0,3 3-4 15,1-7 0-15,0 10 0 0,-4-3-8 0,3-3-1 16,4 3-1-16,-3-3 0 0,3 6 2 0,-3 0 1 16,-1 0 0-16,1 0 0 0,6 0 4 0,-6 0 1 0,0 0 0 15,3 0 0-15,3 6-12 0,-3 3-2 16,1-6-1-16,-5 4 0 0,-6-1-11 0,6 3 8 0,4 7-8 0,-7-3 8 15,-7-1 9-15,0 10 2 0,11-9 0 0,-7 5 0 16,-4 4-19-16,0 0-16 0,-4-3 4 0,4 3 0 16,0 0 12-16,0 0 0 0,-7 3 0 0,3 0 0 15,-3-3 16-15,0 9-4 0,-3-9-1 0,-1 10 0 16,-3-4-11-16,3 3 0 0,-6-9 0 0,-1 10 0 16,-3-10 0-16,3 3 0 0,1 6 0 0,-4-3 0 15,-1-6 0-15,-2 0 0 0,3 10 0 0,-4-11 0 16,-7 8 0-16,4-17 12 0,-4 7-2 0,7-3 0 15,1-1-10-15,-1-2 0 0,0-4 0 0,4-5 0 16,4 5 0-16,2-9 0 0,-2 0 14 0,-1 0-4 16,8-9 0-16,-1 5 0 0,4-5 0 0,0-4 0 15,0-2-10-15,3 2 10 0,4 1-10 0,0-7 10 0,0 9-10 16,4-5 0-16,6-1 0 0,1 4 0 0,7-1 8 16,-8 7 5-16,1-10 2 0,-1 7 0 0,8-1 5 15,0 1 0-15,-8 6 1 0,8 3 0 16,3-7-41-16,0 4-9 0,0 3-2 15,-3 0 0-15,3 0 31 0,-3 0 0 0,3 3 0 0,-7 4 0 0,4-7 20 0,-4 3 9 16,4 3 3-16,-4-3 0 0,-4 0-20 0,4 7-3 16,0-4-1-16,4 3 0 0,-4-2 8 0,0 2 2 15,0 7 0-15,1-4 0 0,6 1 0 0,-4-4 0 16,-6 1 0-16,3 2 0 0,0-2 2 0,-3-1 0 16,-1-6 0-16,1 10 0 0,-1-4-20 0,-2 1 0 15,2-4 0-15,-3-3 0 0,-7-3 0 0,7 3-19 16,7 3 4-16,-7-2 1 15,4-4-54-15,0 0-12 0,-4 0-1 0,3-4-1 16,4-2-114-16,0 3-24 0</inkml:trace>
  <inkml:trace contextRef="#ctx0" brushRef="#br1" timeOffset="146577.44">23262 4307 2386 0,'-7'-9'106'0,"7"9"22"0,-3-10-103 0,-1 10-25 0,1-9 0 0,3 9 0 15,-4-3 31-15,4 3 1 0,0 0 0 0,0 0 0 16,0 0-6-16,0 0-1 0,0 0 0 0,0 0 0 16,0 0-25-16,0 0-9 0,0 3 0 0,0 6 0 31,-4 4-90-31,4-4-17 0,4 4-4 0,-4 2-1 16,0-2-73-16,0-1-14 0</inkml:trace>
  <inkml:trace contextRef="#ctx0" brushRef="#br1" timeOffset="146965.51">23678 4592 2397 0,'0'0'106'0,"0"0"22"0,0 0-102 0,-7 3-26 0,0-3 0 0,0 10 0 15,0-1 32-15,0 1 0 0,0-7 1 0,0 6 0 16,0 4-33-16,0-4 0 0,0 4 0 0,3 2 0 16,-3-2 0-16,4-4-9 0,-1 4-1 0,4-4 0 15,0-9-7-15,0 10-2 0,0-10 0 0,0 3 0 32,0 6-23-32,0-9-5 0,0 0-1 0,0 0 0 15,0 0-101-15,0 0-21 0,0 0-4 0</inkml:trace>
  <inkml:trace contextRef="#ctx0" brushRef="#br1" timeOffset="147558.43">23915 4053 345 0,'-4'-6'31'0,"4"6"-31"15,4-3 0-15,-4 3 0 0,0-7 436 0,3 1 80 16,8 0 17-16,0 3 3 0,3-4-425 0,7 7-86 16,-4-3-17-16,8-3-8 0,0 6 10 0,-4 0-10 15,4 0 12-15,-4-3-12 0,0 3 0 0,-3 3 0 16,-1-3 0-16,1 0 0 0,0 6 0 0,-4-3 0 16,0 7 0-16,-7-4 0 0,0 7 0 0,0-10 0 15,-4 9 0-15,-3 4 0 0,-3 0 0 0,-4-1 0 16,0 1 0-16,0 3 0 0,-4 0 8 0,-3-4-8 15,4 4 12-15,-5-6-12 0,1 5 9 0,0-5-9 16,0-4 0-16,0 1 9 0,3-1 3 0,1 1 0 16,-1-7 0-16,4-3 0 0,4 6 3 0,3-6 1 15,0 0 0-15,0 0 0 0,0 0-4 0,0 0 0 0,0 0 0 0,0 0 0 16,0 0-26-16,10 3-6 0,-3-3 0 0,7 3-1 16,-3 4 13-16,0 2 8 0,3-6-10 0,-4-3 10 15,4 13-8-15,0-13 8 0,4 6 0 0,0 3-9 16,-1-9 9-16,5 3 0 0,-1 4 0 0,0-1-8 15,4 0 8-15,-1-3 0 0,4 7 0 0,-6-4 0 16,-1 7 0-16,-4-10 0 0,1 6 0 0,0 4 0 16,-4-4 0-16,0 4 12 0,-7-4-2 0,4 0-1 15,-1 4 11-15,-3 3 1 0,-3-4 1 0,-4 1 0 16,0-4-2-16,0 10 0 0,-4-3 0 0,1-7 0 16,-4 7-20-16,0-4 8 0,3 1-8 0,-7 6 0 0,1-10 10 15,-1 4-2-15,1-1-8 0,3 1 12 16,-4-7 17-16,4 7 3 0,-4-4 1 0,1-6 0 15,-4 6-18-15,3 1-4 0,-3-4-1 0,0 0 0 16,0 1-10-16,-4-7 8 0,1 3-8 0,2 3 8 0,-2-3-8 16,-1 0 0-16,4 4 0 0,-4-4 0 15,1-3-108-15,-1 6-23 0,-3-6-5 0,0 0-954 16</inkml:trace>
  <inkml:trace contextRef="#ctx0" brushRef="#br1" timeOffset="150223.74">26088 4047 748 0,'14'-3'33'0,"-7"-7"7"0,4 7-32 0,-4-3-8 0,3 3 0 0,-3-4 0 16,0 4 112-16,0-3 20 0,1 6 4 0,-1-3 0 15,-7 3-30-15,0 0-6 0,3-10-2 0,-3 10 0 16,0 0-27-16,0 0-6 0,0 0-1 0,7 0 0 16,-7 0-4-16,11-3 0 0,-11 3-1 0,7 0 0 15,3 0-22-15,1 3-4 0,-4-3-1 0,0 10 0 16,0-7-13-16,0 6-3 0,4 7-1 0,-1 0 0 15,-6 3-6-15,3-1-1 0,0 4 0 0,0 3 0 16,-3 7 9-16,-4-1 2 0,3 0 0 0,1 7 0 16,-4-3-7-16,0-4 0 0,-4 0-1 0,4 1 0 15,-3-1-11-15,-1-6 0 0,1-3 0 0,-1 6 8 0,0-6-22 16,4-3-5-16,-3-3-1 0,-1 3 0 16,1-7-24-16,3-3-4 0,3 10-2 0,-3-9 0 15,0-10-111-15,0 0-23 0,0 0-4 16,0 0 0-16</inkml:trace>
  <inkml:trace contextRef="#ctx0" brushRef="#br1" timeOffset="150510.57">26151 4351 403 0,'-21'0'36'0,"11"0"-36"0,-1 0 0 0,-3-3 0 15,3 3 280-15,-3 0 48 0,7 3 11 0,0-3 1 16,-3 0-265-16,-1 3-54 0,11-3-10 0,0 0-3 16,0 0 13-16,0 0 3 0,-4 6 0 0,4-6 0 15,0 0 4-15,0 0 0 0,0 0 1 0,4 3 0 16,3 7 23-16,0-10 4 0,7 6 0 0,0-6 1 16,8-6 5-16,-1 6 1 0,3-3 0 0,1-4 0 15,3-2-46-15,1 6-9 0,-1-7-8 0,0 7 12 16,0-6-12-16,-3 3 0 0,7-7 9 0,-8 4-9 15,8-4-83 1,-4 4-21-16,4 6-4 0,-4-4-812 0</inkml:trace>
  <inkml:trace contextRef="#ctx0" brushRef="#br1" timeOffset="155481.1">27111 4583 1612 0,'0'0'144'0,"0"0"-116"0,7 3-28 0,-7-3 0 16,0 0 128-16,-7 6 20 0,3-3 4 0,-3 7 1 16,0 2-87-16,4-2-18 0,-4-1-3 0,0 1-1 15,7-1-30-15,-4-6-6 0,-3 10-8 0,7-7 11 16,-3-3-11-16,3 7-16 0,0-10 4 0,0 0 1 31,0 0-21-31,0 0-4 0,0 0 0 0,0 9-1 16,0-6-99-16,0-3-19 0,0 0-4 0,0 0-1 0</inkml:trace>
  <inkml:trace contextRef="#ctx0" brushRef="#br1" timeOffset="155986.44">27503 4047 1936 0,'0'0'86'0,"0"0"18"0,0 0-84 0,0 0-20 15,0 0 0-15,0 0 0 0,0 0 8 0,0 0-8 16,0 0 10-16,0 0-10 0,0 0 12 0,3 9-4 0,-6 1-8 16,3-1 12-16,-4-6 2 0,4 10 0 0,-3 2 0 0,-5-12 0 15,-2 10 8-15,3 6 2 0,0-10 0 0,0 4 0 16,0-4-3-16,3 1 0 0,-6-1 0 0,6 0 0 15,-3-2-7-15,3-1-2 0,1 3 0 0,-1-6 0 16,4-3-12-16,0 0 11 0,0 0-11 0,0 0 10 16,0 0-10-16,0 0 0 0,0 0 0 0,4 10 0 15,-4-10-12-15,0 0 1 0,7 3 1 0,0 6 0 16,0-9 10-16,0 10 0 0,4-4-9 0,-1-3 9 16,-3 7 0-16,4-7-9 0,3-3 9 0,0 9 0 15,-3-6-8-15,3 4 8 0,0 2 0 0,4-6 0 16,-4 3 0-16,-4 1 0 0,4-7 0 0,-3 6 0 15,0 3 0-15,-1-6 0 0,1 7 0 0,-4-1 0 16,0-6 11-16,-4 7 5 0,4-1 2 0,-3 1 0 16,-4-10-18-16,0 9 0 0,0-3 0 0,0 4 0 15,-4-1 0-15,-3-3 0 0,4 1 0 0,-1 2 0 0,1-3 0 16,-4-3-12-16,0 10 0 0,-4-7 0 16,4-3-14-16,-4 7-2 0,-3-1-1 0,0 1 0 15,0-7-40-15,-4 6-8 0,1 4-2 0,-1-4-497 16,-3 4-100-16</inkml:trace>
  <inkml:trace contextRef="#ctx0" brushRef="#br1" timeOffset="156239.01">27376 4022 1900 0,'0'0'169'0,"7"-7"-135"0,3 4-34 0,1-3 0 16,-1 3 81-16,1 0 10 0,3-4 1 0,4 7 1 15,-1-3-65-15,8-6-14 0,0 3-2 0,3 6-1 16,4-13 0-16,-1 13 0 0,-2-3 0 0,2-7 0 16,-2 4-11-16,2 3 0 0,-6-6 0 0,3 6 8 31,-3-4-40-31,-4 1-8 0,0 0-1 0,1-4-1 0,-5 7-116 0,1-3-23 15,-1 0-5-15</inkml:trace>
  <inkml:trace contextRef="#ctx0" brushRef="#br1" timeOffset="156775.13">28395 4222 2300 0,'0'0'102'0,"0"0"21"16,-7 3-99-16,0-3-24 0,0 0 0 0,0 10 0 0,3-7 0 0,-3 3 0 16,0 4 0-16,0-1 0 0,4-3-21 0,-1 4 3 15,-3-1 1-15,0 1 0 16,0-1-21-16,3 7-4 0,-3-10-1 0,4 3 0 15,-4-6-1-15,0 7 0 0,0-7 0 0,3 6 0 16,4-9-13-16,0 0-3 0,-7 7-1 0,7-7-469 16,0 0-94-16</inkml:trace>
  <inkml:trace contextRef="#ctx0" brushRef="#br1" timeOffset="157457">28568 3921 1450 0,'0'0'32'16,"0"0"6"-16,0 0 2 0,0 0 1 0,-4 0-33 0,4 0-8 0,0 0 0 0,0 0 0 0,0 0 28 0,0 0 3 15,0 0 1-15,0 0 0 0,0 0 0 0,0 0 0 16,0 0 0-16,0 0 0 0,0 0 19 0,0 0 4 16,0 0 1-16,7-3 0 0,4 3-4 0,3-9 0 15,0 9 0-15,0-3 0 0,4-4 0 0,0 7 0 16,-1-3 0-16,4-3 0 0,-3 6-38 0,3 0-14 16,0 0 9-16,4 0-9 0,0 0 0 0,-4 0 8 15,4 0-8-15,-1 0 0 0,1 0 0 0,-4 0 8 16,-3 0-8-16,3 0 0 0,-3 0 0 0,-1 0 0 15,1 0 0-15,-4 0 0 0,4 0 0 0,-4 0 0 0,0 0 0 16,0 0 0-16,0 0 0 0,-3 0 0 0,6 0 0 16,-2-6 0-16,-1-1 0 0,0 7 0 0,0 0 0 15,0-3 0-15,0 3 0 0,0 0 8 0,-3 0-8 16,3 0 0-16,-4 0 0 0,-2 0 0 0,-8 0 0 16,0 0 0-16,0 0 0 0,0 0 0 0,7 3 0 0,-4 4 0 15,1-1 0-15,-4 3 0 0,0 7 8 0,0-3-8 16,0-1 10-16,-7 10-10 0,-8 0 12 0,1 0-12 15,0 6 43-15,-7-3 1 0,0 13 1 0,0-7 0 16,0 4-21-16,-1-4-5 0,1 7-1 0,4-4 0 16,-1 1 7-16,0-4 2 0,1 0 0 0,-1 1 0 15,4-4-6-15,-4 3-1 0,4-6 0 0,0 4 0 16,3-4-32-16,1-3-6 0,-1 3-2 0,8-3 0 16,-4 0-150-16,3 0-30 0</inkml:trace>
  <inkml:trace contextRef="#ctx0" brushRef="#br1" timeOffset="168932.65">30424 4191 1450 0,'0'0'32'0,"0"0"6"0,7 0 2 0,3-6 1 0,-3 3-33 0,4-4-8 0,-11 7 0 0,10-3 0 16,1 0 47-16,-4-3 7 0,-7 6 2 0,0 0 0 15,11 0-13-15,-4-3-3 0,-7 3 0 0,7 0 0 16,3 0-12-16,-3 0-4 0,0 0 0 0,1 0 0 15,-8 0-5-15,10 0-2 0,1-7 0 0,-1 4 0 16,1 3 5-16,-1-3 1 0,1 3 0 0,3-6 0 16,0 6-23-16,0-3 0 0,4-4 0 0,-4 7 0 15,7-3-48-15,-3-3-13 16,3 6-3-16,0 0-772 0</inkml:trace>
  <inkml:trace contextRef="#ctx0" brushRef="#br1" timeOffset="169245.42">30558 4307 1490 0,'0'0'66'0,"0"0"14"0,0 0-64 0,0 0-16 16,0 0 0-16,0 0 0 0,0 0 51 0,0 0 7 0,0 0 2 15,3 9 0-15,-3-9-10 0,0 0-2 0,7 7 0 0,0-7 0 16,-7 0-16-16,11 6-3 0,-4 3-1 0,0-9 0 16,4 0-16-16,-1 3-4 0,-3-3-8 0,0 0 12 15,4 10-12-15,-1-10-12 0,-3 3 3 0,4-3 0 31,0 0-59-31,3 0-11 0,-4 0-2 0</inkml:trace>
  <inkml:trace contextRef="#ctx0" brushRef="#br1" timeOffset="169790.55">31454 3968 1461 0,'0'0'64'0,"3"-6"15"0,4 3-63 0,-3-3-16 0,-4 6 0 0,7-4 0 16,0-5 12-16,-7 9 0 0,0 0 0 0,0 0 0 15,0 0 19-15,0 0 3 0,0 0 1 0,0 0 0 16,0 0 8-16,-7 13 1 0,3-4 1 0,-3 4 0 15,0-4-7-15,-3 0-2 0,-4 4 0 0,-1 6 0 16,5-7-16-16,-4 4-3 0,0-3-1 0,-1-1 0 16,5 7-2-16,-1-7-1 0,1 1 0 0,-1 3 0 15,4-4-13-15,0 1 8 0,4-4-8 0,-1 10 0 16,4-16 8-16,-4 10-8 0,4-4 0 0,0-3 9 16,4 4-9-16,0-4 12 0,-4-6-12 0,3 9 12 15,-3-9-12-15,4 10 0 0,3-1 0 0,0 1 0 16,3-7 0-16,-3-3 0 0,0 0-8 0,4 6 8 15,-4-3-12-15,4-3 3 0,-1 3 0 0,1-3 0 16,-1 0-18-16,4 0-3 16,-3-3-1-16,3 3 0 0,-3 0-17 0,6 0-3 0,1 0-1 15,-4-9-483-15,0 9-97 0</inkml:trace>
  <inkml:trace contextRef="#ctx0" brushRef="#br1" timeOffset="170041.44">31761 3906 1936 0,'0'0'86'0,"0"0"18"0,0 0-84 0,0 0-20 0,-4 3 0 0,1 9 0 16,-1-2 0-16,4-1 0 0,-4 10 0 0,-3-3-8 16,4-1 8-16,-4 1 0 0,3 3 0 0,-6 3-8 15,3 6 31-15,-4-6 6 0,-3 3 2 0,0 3 0 16,-4-3-19-16,1 7-3 0,-5-1-1 0,1 7 0 15,0-4 4-15,-7-3 0 0,-4 10 0 0,4-6 0 16,0 2-12-16,3-12 0 0,0 7 0 0,8-1 0 16,-1 1-17-16,4-11-6 0,3 8-1 0,4-17-884 15</inkml:trace>
  <inkml:trace contextRef="#ctx0" brushRef="#br1" timeOffset="170283.45">31792 4574 2134 0,'0'0'95'0,"0"0"19"0,-7 0-91 0,4 9-23 16,-4 0 0-16,3 1 0 0,1 2 0 0,-1-2 0 15,1 2-12-15,-4-2 4 0,-1 2-9 0,1 1-2 16,4-4 0-16,3 1 0 16,-4 2-59-16,4-12-12 0,0 0-2 0,0 0-723 0</inkml:trace>
  <inkml:trace contextRef="#ctx0" brushRef="#br1" timeOffset="170557.51">32318 4012 403 0,'0'0'36'0,"0"0"-36"0,4-6 0 0,-1 0 0 16,-3 6 335-16,0 0 60 0,0 0 12 0,0 0 2 16,11 3-336-16,-11-3-73 0,3 3 0 0,4 6-12 15,-7 7 12-15,-3 0 11 0,-1 3-3 0,1 6 0 16,-8-7 29-16,4 14 6 0,-4-4 1 0,1 3 0 0,-1 4-20 15,4-4-3-15,-3 1-1 0,-1-7 0 0,4 6-4 16,-4-3-2-16,1-6 0 0,-1 6 0 0,1-6-14 0,3 3-8 16,0-3 8-16,-1-3-13 15,1 3-123-15,0 0-25 0,-7 19-5 16,7-19-611-16</inkml:trace>
  <inkml:trace contextRef="#ctx0" brushRef="#br2" timeOffset="205615.33">19879 807 633 0,'0'0'28'0,"0"0"6"0,0 0-34 0,0 0 0 16,0 0 0-16,0 0 0 0,0 0 264 0,0 0 47 16,0 0 9-16,0 0 1 0,-3-3-215 0,3 3-43 0,-4-6-9 0,0 3-2 15,1-7-15-15,-1 7-3 0,4-3-1 16,-3 3 0-16,3-3-18 0,-4 3-4 0,4-7-1 0,0 1 0 15,4 6-10-15,-4-10 0 0,0 7 0 0,3-4 8 16,-3 1-8-16,0-4 0 0,0 1 0 0,0 2 0 16,-3-2 8-16,-1 2-8 0,1 1 8 0,-4 0-8 15,-4 6 27-15,1-7 0 0,-5 1 0 0,-6 9 0 16,0 6-3-16,-4-3 0 0,-3 7 0 0,-4-7 0 16,1 6-14-16,-1 10-10 0,-3 3 12 0,3-10-12 15,0 10 0-15,4 0 0 0,-4-3 0 0,8 3 0 16,2 6 0-16,1-6 0 0,4 10 0 0,-1-10 0 15,7-1 0-15,1 1 0 0,-1 7 0 0,8-4 0 16,-1-3 0-16,4-3-9 0,0 2 9 0,4 8 0 16,3-17 0-16,0 1 0 0,3 2 0 0,4-2 0 15,1-10 9-15,6 7-9 0,0-10 12 0,7 0-12 16,4 0 14-16,0-10-4 0,-1 7-1 0,1-6 0 16,0-1-9-16,0 1 0 0,-4-4 0 0,-3 1 0 0,-1-10 0 15,1 3 12-15,-7 0-4 0,3-3 0 0,-4 3 20 16,-3-3 3-16,1-3 1 0,-1-3 0 0,-4 6 18 0,4 0 4 15,-3-6 1-15,3 3 0 0,-3-16-23 0,-4 10-5 16,0-1-1-16,3-2 0 0,-3-4-11 0,0 7-3 16,1-4 0-16,-5 4 0 0,1 0-4 0,-1-1-8 15,-3 1 11-15,0 9-11 0,0 3 0 0,-3-6 0 16,-1 6-10-16,1-3 10 0,-5 10-24 0,5-7 2 16,-4 6 1-16,0 1 0 15,0 3-18-15,3-1-3 0,-6 1-1 0,6-1 0 16,-3 7-22-16,0-3-5 0,4 3-1 0,-5 3-1036 0</inkml:trace>
  <inkml:trace contextRef="#ctx0" brushRef="#br2" timeOffset="206022.25">20578 406 806 0,'0'0'36'0,"-4"-9"7"0,4 5-35 0,0-2-8 16,-4-6 0-16,4 9 0 0,-3-7 296 0,3 1 56 16,0-1 12-16,-4 1 3 0,1-4-278 0,-4 4-55 15,3 6-11-15,-3-7-3 0,0-2-10 0,0 2-2 16,0-2-8-16,-3 3 12 0,-1-10-12 0,4 9-12 15,-4 1 3-15,-3-4 0 0,4 4-11 0,-1 6-3 16,0-7 0-16,1 1 0 0,3 9 12 0,0 0 3 16,-4 0 0-16,4 9 0 0,-3 1 8 0,2-7-8 15,1 16 8-15,0-7-8 0,-3 17 20 0,-1-8 4 16,1 1 0-16,3 0 1 0,-1 10-3 0,1 2-1 16,0 4 0-16,4-4 0 0,-1 10-13 0,1-3 0 15,-1 3 8-15,4-6-8 0,0 2 0 0,4-2 0 16,-4 3 0-16,3-10 0 15,1 13-19-15,-1-16-6 0,1 7-2 0,-1-4 0 16,1 0-42-16,-4-2-9 0,3-7-2 0,-3 0-489 0,-3-1-99 0</inkml:trace>
  <inkml:trace contextRef="#ctx0" brushRef="#br2" timeOffset="206245.25">20168 804 2206 0,'0'0'98'0,"0"0"20"0,0 0-94 0,0 0-24 0,7-6 0 0,0 3 0 15,-7 3 22-15,11-10 0 0,0 10 0 0,-1-9 0 0,-3 9 4 0,-7 0 1 16,14 0 0-16,-3-3 0 0,3 3-10 0,0 0-1 16,0 0-1-16,4 0 0 0,0 0-15 15,-1 0 0-15,1-6 0 0,3 12 0 16,0-12-105-16,4 3-27 0,3 3-6 0,0 0-808 15</inkml:trace>
  <inkml:trace contextRef="#ctx0" brushRef="#br2" timeOffset="206569.29">18923 1516 1785 0,'-18'0'159'0,"11"0"-127"0,0 0-32 0,7 0 0 16,0 0 207-16,0 0 35 0,11 0 7 0,6 0 2 15,8-6-198-15,10 0-39 0,4 2-14 0,7-2 9 16,4-6 3-16,2 2 0 0,1 7 0 0,4-6 0 15,6-4-12-15,8 4-11 0,6-10 3 0,5 9 0 16,-5 1 8-16,4-7 0 0,-3-6 0 0,3 7 0 16,7-7-29-1,-3 9-4-15,-7-6-1 0,-1 10 0 0,-10-13-33 16,4 0-6-16,-1 10-2 0,-3-7 0 0,-3 3-99 0,-4 0-20 16,-7 7-4-16,-4-4-637 0</inkml:trace>
  <inkml:trace contextRef="#ctx0" brushRef="#br2" timeOffset="207215.92">19780 2103 1609 0,'0'0'35'0,"0"0"7"0,0 0 2 0,0 0 2 0,4-10-37 0,-4 10-9 0,0 0 0 0,3-9 0 16,1 6 8-16,-4 3 0 0,0 0 0 0,0 0 0 16,3-7-8-16,-3 7 0 0,4-3 0 0,-4 3 0 15,3-6 0-15,-3 6 8 0,4-13-8 0,-1 10 8 16,-3 3 63-16,4-9 12 0,-4-1 2 0,4 1 1 15,-4 6 10-15,0-3 1 0,3-1 1 0,-6 1 0 16,3-3-30-16,0 5-7 0,0-5-1 0,0 0 0 16,-4-1-32-16,4 7-6 0,-4-9-2 0,-3 5 0 15,4 4-20-15,-4-6 0 0,-4 2 0 0,8 7 0 16,-8-3 0-16,-3 6 0 0,0 4 0 0,-4 2 0 16,-6 1 0-16,-5 2-12 0,5 1 2 0,-8 9 0 15,-3 0 0-15,3-4 0 0,-3 11 0 0,-1-4 0 16,5 3 10-16,2-3-8 0,5 6 8 0,-1-2-8 0,0-7 8 15,8-1 0-15,3 1 0 0,3-3 0 0,4-3 8 0,0 0 3 16,7-4 1-16,3 1 0 0,1-4-12 0,3 10 8 16,0-16-8-16,4 3 8 0,3-3-8 0,0 7 0 15,7-10 0-15,0 3 0 0,4-6 0 0,3 3 0 16,0-6 0-16,4 2 0 0,3-5 0 0,-6 6 0 16,-1-10 0-16,4 4 0 0,-8 0 8 0,1-10 0 15,0 9 0-15,-4 1 0 0,-4-7-8 0,1-6 0 16,-4 3 0-16,-3-2 0 0,3-1 37 0,-4-10 6 15,-3 4 1-15,1-3 0 0,-1-1-20 0,-4-2-3 16,4-1-1-16,0-2 0 0,-3 2 10 0,3-9 2 16,-4 4 0-16,1-8 0 0,-1 11-32 0,-3-1 0 15,0 4 0-15,0 2 0 0,-3 4 0 0,-1-6 0 0,1 15 0 0,-4-3 0 32,3 12-20-32,-3-2-9 0,0-1-3 0,-3 7 0 15,2 6-103-15,-2 0-21 0,-1 0-4 0,4 0-938 0</inkml:trace>
  <inkml:trace contextRef="#ctx0" brushRef="#br2" timeOffset="207560.41">20489 1880 2311 0,'-14'3'102'0,"11"-3"22"0,-4 6-100 0,0 1-24 15,0-1 0-15,3-3 0 0,-3 6 26 0,0 10 0 16,3-16 0-16,-3 16 0 0,0-9-2 0,0 11-1 15,0-8 0-15,-3 9 0 0,3 6-23 0,-4-6 0 0,0 0 0 16,1 0 0 0,-4 6-36-16,0-3-12 0,-4 4-3 0,0-7 0 15,-3 3-14-15,-4-7-3 0,4 4-1 0,0-3 0 16,0-6-23-16,3 6-4 0,1-16 0 0</inkml:trace>
  <inkml:trace contextRef="#ctx0" brushRef="#br2" timeOffset="207768.81">20017 2021 2570 0,'-7'0'56'0,"3"0"12"0,1 0 3 0,-5 0 1 0,8 0-57 0,0 0-15 0,0 0 0 0,8 9 0 16,-5 4 20-16,8-4 0 0,3 4 1 0,3-4 0 0,5 1-1 0,-1 9 0 15,3-16 0-15,1 12 0 16,3 1-43-16,1 3-9 0,-1 0-1 0,0 3-1 15,0 0-26-15,-3-4-6 0,0-2-1 0,-4 6 0 16,3-6-151-16,-2-4-30 0</inkml:trace>
  <inkml:trace contextRef="#ctx0" brushRef="#br2" timeOffset="208122.91">21054 1093 1612 0,'0'0'144'0,"0"0"-116"0,0 0-28 0,0 0 0 15,10 0 156-15,1 0 24 0,10 0 6 0,0 0 1 16,4-3-133-16,3 3-26 0,4 0-6 0,3-10-1 16,-3 1 2-16,3 9 0 0,1-3 0 0,-1 3 0 15,0-10-23-15,0 4 0 0,1 0 0 0,-1-1 8 16,0 7-34-16,0 0-6 0,1-3-2 0,-1 6-671 15,0-3-135-15</inkml:trace>
  <inkml:trace contextRef="#ctx0" brushRef="#br2" timeOffset="208363.2">21124 1409 2505 0,'0'0'55'0,"0"0"11"0,0 0 2 0,11 0 4 0,0 0-58 0,3-3-14 0,3-3 0 0,4 0 0 16,8 0 0-16,-1 2 8 0,0-2-8 0,0 3 0 31,1-6-26-31,2-1-11 0,-2 7-3 0,2 3-681 0,1-9-137 0</inkml:trace>
  <inkml:trace contextRef="#ctx0" brushRef="#br2" timeOffset="209180.98">22948 660 288 0,'0'0'25'0,"0"0"-25"0,0-3 0 0,-3 3 0 16,3-10 248-16,0 1 45 0,0 6 9 0,0-3 2 15,0-4-187-15,0 4-37 0,3-3-7 0,1-1-1 16,-1 4-13-16,1-7-3 0,-1 4 0 0,1 6 0 15,-4-10-28-15,0 4-5 0,0 3-2 0,0 6 0 16,-4-4-21-16,-3-5 0 0,-10 6 0 0,3-3 0 16,-1 12-22-16,-2-3-6 0,-11-3 0 0,-1 13-1 0,-6-4 15 15,3 10 3-15,4-10 1 0,-4 7 0 0,1 0 18 16,2-4 4-16,5 1 1 0,2 5 0 0,-2-8 19 0,6-7 3 16,4 16 1-16,3-10 0 0,1 1-12 0,-1 2-3 15,1-2 0-15,-1 2 0 0,11 1 3 0,-3-4 0 16,-4 10 0-16,7-10 0 0,3 4-5 0,1-1-1 15,-1 1 0-15,8 3 0 0,-4-7 2 0,3 4 0 16,4-4 0-16,1 4 0 0,2-13-20 0,4 9 8 16,8-9-8-16,2 0 0 0,-2 0 0 0,2-6 0 15,8 3 0-15,-4-7 0 0,8 1 0 0,-8-4 0 16,-7 1 0-16,4-4 0 0,-4 3 0 0,-3 1 0 0,-4-10 0 16,-3 0 0-16,-4 3 21 0,0-3-2 0,-3-6-1 15,-4 3 0-15,0-6 29 0,0-1 5 0,-4-9 2 16,1 10 0-16,-4 0-26 0,0-1-6 0,0 1-1 15,-4 6 0-15,4-3-13 0,-7 6-8 0,0 9 8 0,0-6-8 16,0 7 0-16,-4 2-10 0,1-8 1 0,-1 14 0 31,1-2-40-31,-4 6-8 0,-1-6-2 0,1 6-668 0,0 6-133 0</inkml:trace>
  <inkml:trace contextRef="#ctx0" brushRef="#br2" timeOffset="210295.99">22281 1209 403 0,'0'0'36'0,"0"0"-36"15,0 0 0-15,0 0 0 0,0 0 428 0,0 0 80 16,15 0 15-16,-1 0 3 0,0 0-411 0,0-3-83 16,4 3-16-16,-1 0-3 0,8 0 15 0,-4 0 4 15,0-7 0-15,4 4 0 0,0 0 0 0,3-3 0 16,0-4 0-16,0 7 0 0,11-3-12 0,3-10-3 16,1 7 0-16,-1-4 0 0,7 4-17 0,1 0 0 15,6-1 0-15,-3 1 0 0,4-1 0 0,-4-2 0 0,3 9 8 16,0-13-8-16,8 3 10 0,-1 10-2 0,8-6 0 15,-11-4 0-15,-4 4 4 0,-6 3 1 0,-4 3 0 16,-4-7 0-16,4 7-13 0,-7-3 0 0,3 6 0 0,-10-3 0 31,0 3-48-31,-4-7-13 0,-4 7-3 0,-2-3-703 0,-5 3-141 0</inkml:trace>
  <inkml:trace contextRef="#ctx0" brushRef="#br2" timeOffset="212728.15">23735 362 403 0,'0'0'17'0,"0"0"5"0,0 0-22 0,0-9 0 15,-4-1 0-15,4 7 0 0,4-3 345 0,-1 3 65 16,1-10 13-16,3 7 2 0,-3-3-346 0,3-4-70 15,0 4-9-15,3-1-11 0,1-5 11 0,-4 5 14 0,3-9-3 16,-2 10-1-16,-1-4-10 0,-4 1-14 16,1 2 3-16,-1-2 1 0,-3 2 20 0,0 4 4 0,-3-6 1 15,-1 8 0-15,1-2 11 0,-8 3 2 0,0-6 1 16,1 9 0-16,-4-3-8 0,3 3-1 0,-3-7-1 0,0 7 0 16,0 0 18-16,0 0 4 0,3 7 1 0,1-4 0 15,-1-3-23-15,0 9-5 0,1 0-1 0,-1 1 0 16,4 2-13-16,-3 1 0 0,2 6 0 0,-2-7 0 15,-1 10-11-15,1-3 11 0,3 6-10 0,0-6 10 16,0 3 0-16,0 6-9 0,3-6 9 0,-3 9 0 16,3-9 0-16,1 10 0 0,3-10 0 0,-4 6 0 15,4-3 0-15,-3 3 0 0,-1 4 0 0,1-7 0 16,-4 6 0-16,3-9 0 0,1 6 0 0,-1-3 0 16,1-3 0-16,-1-3-8 0,4 3 8 0,0-3-8 15,0-7-36-15,0 7-6 16,4-9-2-16,-1-1-594 0,1-3-119 0</inkml:trace>
  <inkml:trace contextRef="#ctx0" brushRef="#br2" timeOffset="212983.37">23319 660 2149 0,'0'0'95'0,"0"0"20"0,-7 0-92 0,7 0-23 0,0 0 0 0,0 0 0 15,0 0 13-15,7-3-1 16,3-3-1-16,1 2 0 0,-1-5 4 0,4 6 1 0,1-3 0 0,-5 6 0 16,8-3 1-16,-1 3 1 0,-2 0 0 0,-1 0 0 15,7-7-10-15,-4 7-8 0,1 0 12 0,0 0-12 16,-1 7 0-16,1-7 0 0,3 0 0 0,-3 0 0 31,3 0-33-31,4-7-14 0,-4 1-2 0,4 0-1 16,3 3-169-16,0-4-33 0,28-15-8 0,-13 19 0 0</inkml:trace>
  <inkml:trace contextRef="#ctx0" brushRef="#br2" timeOffset="213866.03">23156 1889 403 0,'0'0'36'0,"-7"-6"-36"0,0 6 0 0,4-3 0 15,-8-3 336-15,8 2 60 0,-8 4 12 0,7-9 2 16,-6 0-322-16,3 6-64 0,-4-4-12 0,4-2-4 0,0-4 2 15,-3 10 0-15,3-16 0 0,-4 10 0 0,-3-7 10 0,3 1 1 16,-3 2 1-16,-4 0 0 0,1 4-22 16,-4-3 0-16,3 2 0 0,0 10 0 0,-3-6 0 0,-3 6 0 15,-1 6 0-15,4-3 0 0,0 10 27 0,-4 2 1 16,-7-2 0-16,4 6 0 0,3 3-16 0,-3-10-2 16,3 10-1-16,1 7 0 0,2-14-9 0,1 4 0 15,4 3 0-15,-5 6 0 0,5-6 26 0,-1 0 0 16,8 0 0-16,-5 0 0 0,5 9-26 0,-1-9 0 15,4 0 0-15,4-3 0 0,-1 0 0 0,4-3 0 16,0 2 0-16,7 1 0 0,4-9 12 0,-4-1-4 16,0 4 0-16,3-10 0 0,5-3-8 0,-1 0 0 15,0 0 0-15,0 0 0 0,4-3 0 0,-1-10 0 16,4 4 0-16,1-1 0 0,-1-2 12 0,3-4 0 16,5 3 0-16,2 1 0 0,-6-7 0 0,0 7 0 0,-4-7 0 15,0 6 0-15,0-6 22 0,0-3 5 16,-6 10 1-16,6-16 0 0,-4 6-18 0,1 3-3 0,-7-6-1 0,-1-3 0 15,1 2-10-15,-1-5-8 0,-3 0 12 16,0-4-12-16,-3-2 8 0,3 2-8 0,-3-3 0 0,-1 1 0 16,1-1 0-16,-4 4 0 0,-4 2 0 0,4 1 0 15,-3 0 0-15,-1 2 0 0,-3 4 0 0,0 3 0 16,3 0 0-16,-6 4 0 0,-1-1 0 0,1 3 0 16,3 0 0-16,0 7 0 0,-4-3 10 0,0-1-10 15,1 4-15-15,3-1-8 0,7 1-1 0,-4 2-1 16,1 1-115-16,3-3-22 15,3 9-5-15,4-3-788 0</inkml:trace>
  <inkml:trace contextRef="#ctx0" brushRef="#br2" timeOffset="214650.05">23714 1642 345 0,'0'0'31'0,"0"0"-31"0,-7-4 0 0,3-2 0 16,1 0 409-16,-1 0 76 0,1 2 15 0,-4-2 4 16,-1 3-386-16,5-6-77 0,-4-1-15 0,3 7-3 15,-3-6-9-15,0-1-2 0,0 7 0 0,-3-3 0 16,-1 3-36-16,-3 3-8 15,3 0-2-15,-3 0 0 0,-3 9 8 0,-1-6 2 0,-3 10 0 0,-4-4 0 16,0 10 15-16,1 0 9 0,-1 3-10 0,0 3 10 16,1 3 0-16,2-6 0 0,1 0 0 0,0 0 0 15,7 0 0-15,0 0 0 0,3 0 0 0,1-6 0 0,6-4 9 16,1 1-9-16,-1 2 0 0,8-2 9 0,-1-10-9 0,1 6 0 16,3-6 0-16,7 4 0 0,-4-7 0 0,8 0-9 15,-4-10 9-15,4 7-13 0,3-3 13 0,0-3 0 16,4-4 0-16,-4 4 0 0,-3-4-11 0,-1 4 11 15,-3-4-12-15,1 1 12 0,-5 2 0 0,1-9 0 16,-4 10 10-16,0-4-2 0,-4-5 11 0,1 5 2 16,-1 0 1-16,1-2 0 0,-4 2-3 0,3 1-1 15,1-7 0-15,-4 16 0 0,0-4-2 0,0 7-1 16,0 0 0-16,0 0 0 0,0 0-15 0,0 0-10 0,0 0 2 16,0 0 0-16,0 0-2 0,7 7 0 0,-3-4 0 15,-4 6 0-15,3 10 10 0,1-9-8 0,-4 5 8 16,0 1-8-16,0 0 8 0,0 2 0 0,0 1 0 15,0 3 0-15,0 0 0 0,0 0 0 0,0 0 0 16,0 6 0-16,0-3 0 0,-4 7 0 0,4-10 0 0,0 9 0 16,4-3 20-16,-4-3 0 0,3-3 0 0,1 3 0 15,-1 0 7-15,1-3 1 0,-4 7 0 0,0-7 0 16,0-10-10-16,0 10-2 0,0 0 0 0,-4 0 0 16,-3-3-8-16,0 0-8 0,-3-7 12 0,-5 10-12 15,-2-9 19-15,-1 5-3 0,-7 1-1 0,1-6 0 16,-8 6-15-16,4-7 0 0,-8 7 0 0,1-10 0 15,3 4-24-15,1-4-8 16,-1 1-2-16,4-4 0 0,0 0-150 16,3-12-31-16</inkml:trace>
  <inkml:trace contextRef="#ctx0" brushRef="#br2" timeOffset="-214051.79">24956 544 1710 0,'0'0'37'16,"0"0"8"-16,-11-3 2 0,0 3 1 0,1 0-38 0,-1 0-10 0,1-6 0 0,3 12 0 0,-1-6 0 0,-2 0-14 15,-1 0 3-15,8 0 1 0,3 0 10 0,0 0 0 16,0 0 0-16,0 0 0 0,0 0 0 0,0 0 0 15,0 0 10-15,-7-10-10 0,3 10 29 0,4 0 0 16,-3-9 0-16,3 9 0 0,-7-9-17 0,0 9-3 16,0-3-1-16,-1 3 0 0,-2 3 20 0,3-3 3 15,-7 6 1-15,3-3 0 0,1 16-32 0,-1-10 0 16,-3 4-13-16,3-4 4 0,-3 7 9 0,4-10 14 16,-5 7-3-16,5 6-1 0,-1-10-10 0,1 13-17 15,-1-10 4-15,1 7 1 0,2-3 12 0,5 0 10 0,-4-4-2 16,7 1 0-16,0 6-8 0,3-10 0 15,1 0 0-15,-4-9-11 0,0 0 11 0,11 13 0 0,-1-10 0 16,4 3-8-16,-3-6 8 0,3 0 0 0,0 0 8 16,0-6-8-16,4 3 9 0,-1-7-9 0,1 1 12 0,3 6-12 15,0-16 17-15,1 10-3 0,-1-1-1 0,3-2 0 16,-2-1 3-16,-1-6 0 0,-4-3 0 0,-2 10 0 16,2-7-16-16,-3 7 11 0,0-10-11 0,-3 6 10 15,0 0-2-15,-1-12 0 0,4 15 0 0,-3-8 0 16,-1-8 7-16,-3 4 1 0,4-3 0 0,0 3 0 15,-4-3 16-15,3 3 3 0,-6-4 1 0,6 7 0 16,-3 0-16-16,-3-6-4 0,-4 6 0 0,3 0 0 16,-3 10-6-16,0-10-2 0,-3 6 0 0,-1 4 0 15,1-1-8-15,-1 4-11 0,1-1 3 0,-1 7 0 0,1-6-14 16,-4 9-2-16,3-10-1 0,4 10-655 16,0 0-130-16</inkml:trace>
  <inkml:trace contextRef="#ctx0" brushRef="#br2" timeOffset="-213364.12">25647 437 1998 0,'-4'-3'44'0,"1"-3"8"0,-1 3 3 0,-3 3 1 0,0-6-44 0,0 2-12 0,4-5 0 0,-4 0 0 31,0 9-20-31,0-4-7 0,-4-2-1 0,0 6 0 0,-3 0 0 0,-3 6-1 0,-5-6 0 0,1 4 0 16,-3 2 4-16,2 6 1 0,-6-2 0 0,7 2 0 15,-4 1 24-15,1 3 0 0,2-4 0 0,8 7 11 16,0-3 24-16,7 2 5 0,-3-5 0 0,6 6 1 16,1-7-23-16,3 7-5 0,0-6-1 0,0-4 0 15,3 1-4-15,1-1-8 0,3-6 11 0,3 6-11 0,1-9 25 16,3 0-1-16,0 0-1 0,4 0 0 0,-1-9-33 0,4 6-6 16,4-3-2-16,-4-4 0 0,-3 4 7 0,3-3 2 15,0-1 0-15,-3 4 0 0,-4-7 9 0,0 10 0 16,0-6 0-16,-3-4 0 0,-4 4 8 0,4 3-8 15,-4-7 8-15,0 4-8 0,-4 6 16 0,1-10-2 16,-1 4 0-16,1-1 0 0,-1 1-3 0,-3-1-1 16,0 7 0-16,0-6 0 0,0-1-10 0,0 10 10 15,0 0-10-15,0 0 10 0,0 0-10 0,0 0 10 16,0 0-10-16,0 0 10 0,0 0-10 0,0 0 0 16,0 0 0-16,0 0 0 0,0 0 0 0,0 0 0 15,0 0-11-15,0 0 11 0,4 13 0 0,3-4 0 0,-4 1 0 16,1-1 0-16,-1 1 0 0,-3 5 9 0,0-5 0 15,-3 8 0-15,6-5-1 0,1 6 0 0,-4 0 0 16,3 3 0-16,-3 0-8 0,4-1 0 0,3-2 0 0,-3 3 8 16,-1 0-8-16,1-9 0 0,-1 9 0 0,-3-3 8 15,4 2-8-15,-4-2 0 0,0 3 0 0,0-9 0 16,-4 6 0-16,1 3 0 0,-4-4 0 0,3 4 0 16,-7-6 0-16,4 0 8 0,-7-1-8 0,0 1 0 15,0-3 8-15,-4-1-8 0,4 7 0 0,-3-10 8 16,-4 7-8-16,6 0 0 0,-6-13 0 0,4 16 0 15,-1-16-112-15,0 6-16 16,4-9-2-16</inkml:trace>
  <inkml:trace contextRef="#ctx0" brushRef="#br2" timeOffset="-212995.85">24423 1018 2070 0,'0'0'92'0,"0"0"18"0,0 0-88 0,0 0-22 0,0 9 0 0,3-9 0 15,1 3 9-15,6 3-9 0,1-3 12 0,7 4-12 16,-1 5 24-16,4-9-1 0,8 4-1 0,2-4 0 16,-2 3 8-16,9-3 2 0,1-3 0 0,14-3 0 15,7-3-24-15,4 3-8 0,6-7 0 0,1 10 9 16,-4-12 0-16,0 2 0 0,0 1 0 16,7-10 0-16,0 10-1 0,4-7 0 0,-1 0 0 0,-6 4 0 15,-4-1-8-15,-4 1 0 0,1 2 0 0,-8 1-11 16,1-10-5-16,-4 16-2 0,-4-3 0 0,-7 3-666 15,-3-7-132-15</inkml:trace>
  <inkml:trace contextRef="#ctx0" brushRef="#br2" timeOffset="-212327.39">25008 1883 345 0,'4'-9'31'0,"3"5"-31"0,0-8 0 0,-3 3 0 16,-1-7 382-16,4 3 70 0,-3-9 15 0,3 10 2 16,0-7-355-16,-4 0-71 0,-6 3-15 0,3 1-2 15,0-1-10-15,-4-3-3 0,-3 7 0 0,-3 2 0 16,-1 1 15-16,0 0 2 0,4 9 1 0,-3 0 0 15,-4 0-31-15,0 6 0 0,0-3 0 0,-1 9 0 16,-2-2 0-16,-1 2 0 0,0 4 0 0,1 0 0 16,-1 3-11-16,4-1 11 0,-4-5-10 0,4 6 10 15,0-4 0-15,4 4 8 0,-1 0 1 0,0-6 0 16,1 5-9-16,6-5 0 0,1 6 0 0,-1-7 0 16,4 7 10-16,4-3 0 0,-4-7 0 0,3 1 0 15,4-1-10-15,0 0 8 0,1 1-8 0,2-7 8 16,1 3-8-16,3-3 0 0,0-3 0 0,0 0 0 0,4 0 0 0,-1-9 12 15,4 6-12-15,-3-3 12 0,3-4-12 0,0-2 12 16,-3 2-12-16,-4 1 12 0,4-7 14 16,-4-3 3-16,0 7 1 0,-3-7 0 0,3 6-9 0,-4-8-1 15,1-8-1-15,-4 7 0 0,0-9-5 0,-3 6-1 16,3-13 0-16,-7 7 0 0,0 6-13 0,0-3 0 16,-4-4 0-16,-3 1 0 0,4 6 28 0,-5-3 4 15,1 6 0-15,0-3 0 0,0 6-20 0,0 0-3 16,0 0-1-16,0 3 0 0,0-2-8 0,4 5 0 15,3-6 0-15,0 7 0 0,0-7 0 0,0 6-11 0,3 1 3 16,4 2 0 0,-3 1-45-16,3-4-9 0,0 4-2 0,3 0 0 15,1-1-148-15,0 7-29 0,6-6-7 0,4 9 0 0</inkml:trace>
  <inkml:trace contextRef="#ctx0" brushRef="#br2" timeOffset="-211989.41">26049 1588 2602 0,'-3'0'57'0,"-1"-3"12"0,-3 3 3 0,3-9 1 0,-6-1-58 0,-1 7-15 0,1-3 0 0,3 6 0 0,-4 0 28 0,1 0 4 16,-1 0 0-16,-3 0 0 16,3 9-52-16,-3 1-9 0,0-1-3 0,-4 4 0 0,1 5 20 0,-1 4 3 15,0-3 1-15,1 3 0 0,-4 3 8 0,-1 3-8 16,-2-6 8-16,-4 4-8 0,-1-5 8 0,1 11 0 16,-4-4 0-16,-3-6 0 0,3 9 0 0,1-9 0 15,-1 7 0-15,4-8 0 0,-1-2 0 0,5-3 0 16,6-3 0-16,4 5 0 15,3-5-80-15,4-7-13 0,4-3-3 0,3-3-604 16,0 0-121-16</inkml:trace>
  <inkml:trace contextRef="#ctx0" brushRef="#br2" timeOffset="-211811.02">25464 1742 2743 0,'0'0'60'0,"0"0"13"0,0 0 3 0,0 0 0 0,10 6-60 0,1 0-16 0,-1-2 0 0,4 5 0 15,0 0 13-15,4 4 0 0,3-4 0 0,-3 10 0 16,3-9-13-16,0 5 9 0,4 1-9 0,-4 0 8 16,4 2-8-16,0-5-17 0,-1 6 4 0,1 0 1 15,3-7-205-15,4 1-41 16,24 9-8-16,-13-16-2 0</inkml:trace>
  <inkml:trace contextRef="#ctx0" brushRef="#br2" timeOffset="-205316.46">23823 1808 979 0,'0'0'87'0,"0"0"-70"16,0 0-17-16,0 0 0 0,-7 0 68 0,7 0 11 16,0 0 1-16,-7 0 1 0,0 0-63 0,7 0-18 15,0 0 0-15,0 0 8 0,0 0-8 0,0 0 0 16,0 0 0-16,0 0 0 0,0 0 19 0,7-7 8 16,-3 4 1-16,6 0 1 0,1-3 46 0,-1 3 9 15,1 3 1-15,-4-6 1 0,0 2 19 0,-7 4 4 16,7-9 1-16,-7 9 0 0,7 0-34 0,-7 0-6 15,0 0-2-15,0 0 0 0,0 0-25 0,0 0-6 16,0 0-1-16,0 0 0 0,0 0-12 0,0 0-4 16,0 0 0-16,0 0 0 0,0 0-20 0,4 9 8 0,-4-9-8 15,-4 10 0-15,4-7 10 0,0 6-2 0,0 1-8 16,-3-1 12-16,3-9-2 0,0 10-1 0,0-4 0 0,0 3 0 16,3 1-9-16,-3-1 0 0,0 0 9 0,4 1-9 15,-4 2 36-15,0 1 4 0,3-1 0 0,1 7 0 16,-4-6-23-16,0 3-4 0,0-1-1 0,0 4 0 15,0 0-12-15,0-7 0 0,0 10 0 0,-4-3 0 16,8-6 0-16,-8 6 0 0,4-7 0 0,0 1 0 16,0-4-13-16,4 0-6 0,-4 1-1 0,3-1 0 15,-3-9-129 1,0 0-27-16,0 0-4 0</inkml:trace>
  <inkml:trace contextRef="#ctx0" brushRef="#br2" timeOffset="-204521.34">25866 491 1332 0,'0'0'59'0,"0"0"12"0,0 0-57 0,0 0-14 0,7-3 0 0,-7 3 0 16,3 0 13-16,4-7 0 0,-3 4 0 0,-4 3 0 15,0 0 34-15,0 0 6 0,0 0 2 0,0 0 0 16,0 0 10-16,0 0 3 0,3 10 0 0,-3-7 0 16,-3 9-10-16,3-2-2 0,0 8 0 0,0-5 0 15,0 6-36-15,0-10-7 0,-4 7-1 0,4 0-1 16,-3-1-3-16,3-5 0 0,0 8 0 0,0-8 0 16,0 2-8-16,-4 1 0 0,4-4 0 0,0 4 8 15,0 3-89-15,0-4-19 0,-3 1-3 16,3 6-725-16</inkml:trace>
  <inkml:trace contextRef="#ctx0" brushRef="#br2" timeOffset="-203868.45">27174 669 288 0,'-3'-12'12'0,"3"12"4"0,0 0-16 0,0 0 0 15,11-10 0-15,-4-2 0 0,3 3 207 0,1-4 38 16,-1 4 8-16,1-1 2 0,0 4-115 0,-1-7-22 15,-3 10-5-15,4-6-1 0,-11 9-11 0,0 0-2 16,0 0-1-16,0 0 0 0,0 0-28 0,7 9-6 16,-4-6 0-16,1 16-1 0,-4-6-27 0,-4 9-4 15,4 0-2-15,-3 6 0 0,-1-3-18 0,1 0-3 0,-1 0-1 16,-3-3 0-16,4 6-8 0,-1 4 0 16,-3-10 0-16,7 0 8 0,-3-1-8 0,-1 1 0 0,0 7 0 15,1-14 0-15,-1 4 0 0,4 0-12 0,-3-6 0 0,3 5 1 31,-4-8-132-31,1 2-26 0,-1-2-6 0</inkml:trace>
  <inkml:trace contextRef="#ctx0" brushRef="#br2" timeOffset="-203614.35">26801 986 2246 0,'0'0'100'0,"0"0"20"0,0 0-96 0,10 0-24 15,-3-9 0-15,4 9 0 0,-1-3 30 0,4-4 2 16,1 4 0-16,2-6 0 0,4 6 17 0,4-4 4 16,3 4 1-16,4-3 0 0,0-7-38 0,3 10-7 15,0 3-1-15,8-9-8 0,-5 9 0 0,-2-10 0 16,3 10 0-16,-4-9 0 15,-3 9-98-15,-1-3-17 0,1 3-3 0,0 0-906 0</inkml:trace>
  <inkml:trace contextRef="#ctx0" brushRef="#br2" timeOffset="-202606.55">28758 588 1090 0,'0'0'48'0,"0"0"11"0,0 0-47 0,0 0-12 0,0-13 0 0,0 13 0 16,0 0 66-16,0-3 11 0,4-3 3 0,-4 6 0 15,0 0 6-15,0-13 2 0,7 10 0 0,-3-6 0 16,3 3-32-16,-4 2-7 0,-3-5-1 0,0 0 0 16,4 6 4-16,-4-4 0 0,-4-5 0 0,4 12 0 15,-3-3-7-15,-1-7-1 0,1 10 0 0,-8 0 0 0,4-9-8 0,0 6-3 16,-4-4 0-16,-3 7 0 0,-7 0 7 0,3 0 2 16,-3 0 0-16,0 10 0 0,-4-10-34 15,8 9-8-15,-4 1 0 0,-1-7 0 0,5 9 0 0,-4-5 0 16,3 5 0-16,0 1 0 0,-3 2-8 0,3 1-8 15,-3 0 0-15,4-1-1 0,-4 4 17 0,-1 3-8 16,1-3 8-16,4 3 0 0,-1-3-9 0,4 3 9 16,-4-10 0-16,8 1-9 0,3 9 9 0,-1-7 0 15,5 1-9-15,-1-7 9 0,8 10 0 0,-1-6-9 16,1-4 9-16,7 4 0 0,-1-7-8 0,1-3 8 16,-1 7 0-16,1-7 0 0,7 3 0 0,-8-6 0 15,8 0 0-15,-4-6 0 0,4 3 0 0,-4-7 12 16,0 7-3-16,3-3-1 0,-3-4 13 0,4-2 3 15,-4 9 0-15,4-13 0 0,-4 0 4 0,4-3 2 0,-1 7 0 16,1-10 0-16,0 3-7 0,-4 0-2 0,3-3 0 16,-3 0 0-16,1 0-3 0,-1 1-1 0,0-1 0 0,-4-7 0 15,1 7 1-15,-1 4 0 0,1-4 0 0,-4 0 0 16,0 9-10-16,-3-9-8 0,3 3 9 0,0 7-9 16,0-7 0-16,-4 6 0 0,1 7 0 0,-4-9 0 15,0 8-31 1,0-5 1-16,3 9 0 0,-3 3 0 0,0-7-40 0,0 7-8 0,0 0-2 15,0 0 0-15,4-3-118 0,-4 3-24 0,4-6-5 16,3 3-1-16</inkml:trace>
  <inkml:trace contextRef="#ctx0" brushRef="#br2" timeOffset="-201990.56">29503 299 1645 0,'0'0'72'0,"0"0"16"0,0 0-70 0,0 0-18 0,0 0 0 0,0 0 0 16,0 0 17-16,0 0 0 0,0 0 0 0,0-9 0 15,0 9 32-15,-4-9 7 0,1 5 0 0,3-2 1 16,-4-6 0-16,4 9 0 0,-3-4 0 0,-1 4 0 16,1-6-18-16,-1-1-4 0,4 7-1 0,-7-3 0 15,4 3-8-15,-1-7-2 0,-3 1 0 0,3 9 0 16,1-3 0-16,-1-3 0 0,-3 2 0 0,0 4 0 0,0-9 2 16,0 9 0-16,-3 0 0 0,-1 0 0 0,-3 0-9 0,0 0-1 15,-4 9-1-15,4-9 0 0,0 4-15 0,0 2 0 16,-7 3 0-16,3-6-10 0,0 10 10 0,1-4 0 15,-1 1 0-15,4-1-8 0,0 4 8 0,0-1-8 16,3-2 8-16,1 8-8 0,-1-5 8 0,4 6-10 16,-4 0 10-16,4 3-10 0,0-1 10 0,0 1 0 15,4 0 0-15,-4 10 0 0,0-4 0 0,3 6 0 16,0-2 0-16,1-7-8 0,-1 6 8 0,4-3 0 16,0 4 0-16,0-7 0 0,4-6-11 0,-1 3 0 15,-3 6 0-15,4-16 0 16,0 7-40-16,-1-3-8 0,4-7-1 0,0 1-1 15,-3-4-103-15,3-3-21 0,0 0-4 0,-7-3-616 0</inkml:trace>
  <inkml:trace contextRef="#ctx0" brushRef="#br2" timeOffset="-201743.3">28840 669 1785 0,'3'0'159'0,"4"0"-127"0,0-9-32 0,-3 9 0 16,3-3 56-16,0 3 6 0,0-10 1 0,0 10 0 15,0 0 32-15,4-9 6 0,-1 9 2 0,1-3 0 16,3 3-43-16,0-6-9 0,4 6-2 0,-4-3 0 0,7 3-21 0,0 0-4 16,7-10 0-16,1 7-1 0,6-3-23 15,0 3 0-15,-3 3 0 0,0 0 8 16,-1-7-31-16,1 4-5 0,-4 3-2 0,-3 0 0 15,0 0-193-15,-4 0-38 0</inkml:trace>
  <inkml:trace contextRef="#ctx0" brushRef="#br2" timeOffset="-201273.45">27947 1155 1720 0,'0'0'38'0,"0"0"8"0,-7 0 2 0,-4 13 0 0,1-13-39 0,-1 6-9 0,4-3 0 0,0-3 0 0,-3 7 70 0,10-7 12 16,-4 3 2-16,4-3 1 16,0 0-17-16,0 0-3 0,0 0-1 0,0 0 0 15,0 0-33-15,0 0-7 0,0 0-2 0,11 0 0 0,3 0 22 0,3 6 5 16,5-12 1-16,2 6 0 0,12 0-7 0,6 0-2 15,7-3 0-15,4-4 0 0,4 4-1 0,3-3-1 16,-8 6 0-16,8-13 0 0,0 4-25 16,7-3-5-16,0 2-1 0,4 7 0 0,3-6-8 15,-7-1 0-15,-7 1 0 0,0 9 0 0,-7-3 0 0,3-4 0 16,4 1 0-16,-3 0 0 0,-8 6-17 0,-3 0-6 16,-4 0-1-16,1 0 0 15,-8 0-115-15,-3 0-23 0,-4 0-5 0</inkml:trace>
  <inkml:trace contextRef="#ctx0" brushRef="#br2" timeOffset="-200087.03">28628 1748 979 0,'0'0'87'0,"0"0"-70"0,0 0-17 0,0 0 0 16,0 0 40-16,0-6 5 0,0 6 1 0,-4-6 0 15,-3 2-22-15,4-5-4 0,-4 3 0 0,3 0-1 16,-3-1 62-16,0 4 13 0,4-6 2 0,-1-1 1 16,1 1 1-16,-1 6 0 0,0-10 0 0,1 4 0 15,-1 3-15-15,-3-4-3 0,4-2-1 0,-4 8 0 16,0-5-3-16,0 0-1 0,-4-1 0 0,1 7 0 15,-1-9-22-15,0 5-4 0,-3 7-1 0,-3 0 0 16,2 0-21-16,-9 7-5 0,3-1-1 0,-8 3 0 31,1 10-42-31,-4-6-9 0,4 5-2 0,4-5 0 0,-5 9 32 0,1 6 10 0,0-6 0 0,7-9 0 16,3 9-10-16,4 0 0 0,0-4-12 0,3 1 12 16,4-3-12-16,0 0 12 0,0-1-10 0,4-5 10 15,3 8-12-15,0-8 12 0,3-1-13 0,1 4 5 16,3-4-9-16,3-6-2 0,4 4 0 0,8-1 0 0,-1-6 4 15,0-6 1-15,4-1 0 0,-1 4 0 16,8-3 14-16,-4-7 12 0,4 4-3 0,0-4 0 0,-4 1-9 0,0 2 0 16,-3-11 0-16,0 5 0 0,-4-6 8 0,3 0 10 15,-2 0 2-15,-1-3 0 0,-4 0 6 0,5-7 2 16,-5 10 0-16,1-3 0 0,-4-3 2 0,0 3 1 16,0-6 0-16,-3 3 0 0,-4 2-11 0,-4-2-1 15,1-3-1-15,-1 9 0 0,-3-3-10 0,-3-3-8 16,-1 6 9-16,-3 0-9 0,0-7 0 0,0 8 0 15,0 8 0-15,-3-9 0 16,2 3-28-16,1 7 0 0,0 2 1 0,-3-2 0 16,6 2-82-16,-3 4-17 0,0 6-3 0,0-6-955 0</inkml:trace>
  <inkml:trace contextRef="#ctx0" brushRef="#br2" timeOffset="-199414.18">29397 1544 1324 0,'0'0'118'0,"-11"-3"-94"0,1 3-24 0,-4-6 0 0,-7 6 64 0,3-3 8 16,-3-3 1-16,-4 6 1 0,-7 0-43 0,4 0-9 15,0 0-2-15,-4 6 0 0,4-3 59 0,3 6 11 16,0 1 2-16,4-7 1 0,0 3-17 0,-4 4-3 16,4 2-1-16,0-2 0 0,0 2-32 0,3-3-6 15,-3 13-2-15,4-9 0 0,-1 6 0 0,4-7 0 16,3 7 0-16,1-3 0 0,-1-1-32 0,4-5 0 15,7 2 0-15,-4-2 0 0,8-1 0 0,-1-2 0 16,5-1 0-16,-1-3 0 0,7 6 0 0,3 1 0 16,1-10 0-16,0 0 0 0,-1 0 0 0,1 0 0 15,3-10 0-15,0 10 0 0,0-9 0 0,1 6 0 0,2-10 0 0,1 4 0 16,0-1 13-16,-1-8-4 0,1 8-1 0,-4 1 0 16,0-7 7-16,-3 0 1 0,0 4 0 0,-4 9 0 15,-4-7 9-15,-3-2 3 0,0 2 0 0,-3 4 0 16,-4 6-7-16,-4-12-1 0,1 2 0 0,-4-2 0 15,0 2-7-15,0 7-1 0,0 3-1 0,0-6 0 16,-4 3-11-16,4 3 0 0,-4 9 0 0,4-9 0 16,-3 3-11-16,3 4 11 0,0 5-8 0,3-3 8 15,-3 7-8-15,4-6 8 0,-1 5-8 0,1 1 8 16,3 3-12-16,0-7 4 0,0 10 0 0,0-3 0 16,3 0 8-16,1 3 0 0,-1-10 0 0,1 10 0 15,-1 0 0-15,1-3-12 0,-4 3 12 0,0 0-12 16,0 0 12-16,3 0 0 0,-3 3 0 0,0 0 0 15,-3-3 0-15,-1 6 0 0,1 4 0 0,-1-7 0 16,-3 3 8-16,0 3-8 0,-4-9 8 0,4 10-8 0,0-11 0 16,-3 1 0-16,-1 0 0 0,-3 0 0 15,0 7-21-15,3-17-9 0,-3 10-2 16,-3 0 0-16,2-6 10 0,1-1 2 0,-3-5 0 0,-4 9 0 16,-1-16-90-16,-2 6-18 15,-1 1-3-15,-3-1-861 0</inkml:trace>
  <inkml:trace contextRef="#ctx0" brushRef="#br2" timeOffset="-198809.62">29422 1917 1947 0,'0'0'86'0,"0"0"18"0,0-3-83 0,0 3-21 16,0-9 0-16,0 9 0 0,3-3 44 0,1-3 5 16,-4 6 1-16,3-7 0 0,1 1 2 0,3-3 0 15,-4 5 0-15,4 4 0 0,0-9-43 0,1 6-9 16,2-3 0-16,-3 3 0 0,0-4 0 0,0 4 0 16,4-3 0-16,-4 6 0 0,4-13 0 0,-1 13 0 15,-3-3 9-15,4-6-9 0,-1 2 12 0,-3 4-4 16,0 0 0-16,0-3 0 0,-7 6 24 0,0 0 4 15,0 0 0-15,0 0 1 0,0 9-23 0,0 1-5 16,-3-1-1-16,-1 7 0 0,-3-7-8 0,4 1 0 16,-4 8 0-16,0-8 0 0,3 2 0 0,-6 1 0 15,3-1 0-15,0 4 0 0,-1 0 0 0,1 0-11 0,0-7 3 16,0 3 0-16,0 1 8 0,4 0 0 16,-8-4 0-16,4 0 0 0,4 10 0 0,-5-9 0 0,5 2 0 15,-1 1 0-15,1-4 0 0,-1 1 0 0,4-1 0 0,4-6 0 16,-4 10 0-16,3-7 0 0,-3 3 0 0,4-6 0 15,-4-3 0-15,7 10 0 0,0-1 0 0,4-6 0 32,-4 10-27-32,0-13-3 0,0 6-1 0,0-6 0 15,3 10-1-15,-2-10-1 0,2 3 0 0,1-3 0 16,-1 0-52-16,1 6-11 0,3-3-1 0,-3-3-513 0,3 0-102 0</inkml:trace>
  <inkml:trace contextRef="#ctx0" brushRef="#br2" timeOffset="-197778.37">30349 597 748 0,'0'0'67'0,"0"0"-54"0,0 0-13 0,0 0 0 16,0 0 211-16,0 0 39 0,0-9 8 0,0 3 2 15,-3-1-120-15,3 7-23 0,0 0-5 0,-4-3 0 16,1-3-68-16,-1 3-12 0,-3-7-4 0,0 7 0 16,0-3-20-16,-3 3-8 0,-4 3 0 0,-4 0 0 15,4 0 9-15,-7 0-9 0,-1 0 8 0,1 3-8 16,0 6 0-16,0 1 0 0,0-1 8 0,-4 7-8 16,4-7 0-16,-4 1 8 0,1 9-8 0,2-7 8 15,1 7 1-15,4-7 0 0,-1 7 0 0,7-3 0 16,1 0-1-16,3-7 0 0,0 4 0 0,7-1 0 15,-4 1-8-15,8-4 8 0,-1 0-8 0,1 10 8 16,3-16-8-16,3 10-17 0,-3-4 4 0,7 1 1 16,-3-1 12-16,3-6 0 0,0 4-10 0,0-4 10 0,1 3 0 15,6-3-9-15,-4-3 9 0,4 0 0 0,1-3 0 16,-1-3 0-16,4 3 0 0,-4-7 0 0,7 1 0 0,-7-4 0 16,0 7 12-16,0-10-3 0,-3-3 4 15,-4 7 1-15,0-7 0 0,-3 0 0 0,-1 4 2 0,-3-7 0 16,-3 3 0-16,0-3 0 0,-1 0 6 0,-3 0 2 15,4 3 0-15,-4-3 0 0,-4 0-7 0,4 3-1 16,0-9 0-16,-3 3 0 0,-1 3-8 0,0-6-8 16,-3 6 9-16,4 3-9 0,-1-3 0 0,-3 0 0 15,4 0 0-15,-4 10 0 0,3-10 0 0,1 6 0 16,-1 1-13-16,-3-4 4 16,4 6-34-16,3-6-6 0,-4 10-2 0,4-4 0 15,0 1-131-15,4 6-26 0,-4 2-6 0,0 4-1 0</inkml:trace>
  <inkml:trace contextRef="#ctx0" brushRef="#br2" timeOffset="-196742.81">30889 553 1630 0,'11'-3'72'0,"-11"3"16"0,0 0-71 0,0 0-17 15,0 0 0-15,7-6 0 0,-4 3 117 0,4-7 20 16,-7 1 4-16,4 0 1 0,0 6-62 0,-4-4-13 15,0-8-3-15,0 5 0 0,-4 1-21 0,-3-1-5 16,3 7-1-16,-6-3 0 0,-1 3-29 0,-3 3-8 16,4-10 0-16,-8 10 0 0,-3 10 0 0,3-7 0 15,-3 3-8-15,3-3 8 0,1 16-11 0,3-9 11 16,-4 5-13-16,4 4 5 0,3 0 8 0,-3 3 0 16,4-10 0-16,2 10 0 0,1-3 0 0,4-6 9 15,-4 5-9-15,3-5 10 0,4 6-10 0,0-10 0 0,0 1 9 16,4 2-9-16,-1-2 0 0,-3-10 8 0,7 0-8 0,4 3 0 15,0-3 0-15,-1 0 0 0,4 0 0 16,0-3-8-16,8-4-2 0,-5 4 0 0,4-3 0 0,1-10 0 16,-1 7 10-16,-4-4 0 0,1 4 0 0,0-1 0 15,-4-8 0-15,-4 15 0 0,1-16 0 0,-8 9 8 16,4 1-8-16,-3-4 12 0,0 1-4 0,-1 2 0 16,-6 1-8-16,3 6 11 0,0-7-11 0,-4 1 12 15,0 0-12-15,4 9 0 0,0 0 0 0,0 0 0 16,-7 0 0-16,0 6 0 0,0-3 0 0,-3 6 0 15,3-5-13-15,3 5 5 0,-3 0 8 0,4 10-13 16,-1-3 13-16,0 0 0 0,4-4 0 0,0 1 0 16,-3 5 0-16,6-5 0 0,-3 6 0 0,0-7-9 15,4 7 9-15,-4 0 0 0,0-3 0 0,-4 3 0 16,1-1 0-16,-1-2 0 0,1 6 0 0,-4-6 0 0,3 6 0 16,-3-10 0-16,-3 7 0 0,-1 3 0 0,1-13 0 15,2 7 9-15,-2 3-9 0,3 0 0 0,-4-10 0 0,4 4-16 16,0-1 2-16,4-2 0 15,-4-1-178-15,3 0-35 0</inkml:trace>
  <inkml:trace contextRef="#ctx0" brushRef="#br2" timeOffset="-196324.16">31037 679 1209 0,'0'0'108'0,"0"0"-87"0,7-10-21 0,1 1 0 15,-5 6 144-15,4-3 25 0,-3 2 5 0,3-5 1 16,0 0-69-16,0 6-14 0,3 3-2 0,-3 0-1 16,0 0-64-16,4 0-13 0,-4 0-2 0,-7 0-1 15,11 3-9-15,-4 3 0 0,0-3 0 0,-4 10 8 16,1-4 4-16,-1 0 1 0,1 10 0 0,-4-9 0 15,0 2-4-15,0 1-1 0,0-1 0 0,0-2 0 16,-4 9 2-16,1-10 0 0,-1 3 0 0,-3 1 0 16,0-4-10-16,-3 10 12 0,-1-6-12 0,0-4 12 15,-3 4-12-15,4-4 0 0,-4 4 0 0,0-4 0 16,3-3 12-16,4-3-4 0,0 7 0 0,3-1 0 0,4-9 21 16,0 0 4-16,0 0 1 0,0 0 0 0,0 0-22 15,11 3-12-15,0-3 12 0,-1 7-12 0,1-1 9 16,3-6-9-16,-4 6 0 0,4-6 9 0,1 0-9 0,-1 0 0 15,0 0 0-15,0 0-11 0,0 0-9 16,4 0-1-16,-4 0-1 0,3 3 0 16,-2-3-39-16,2 0-8 0,1 7-2 0,-4-7 0 15,0 3-113-15,-3-3-24 0</inkml:trace>
  <inkml:trace contextRef="#ctx0" brushRef="#br2" timeOffset="-195946.07">29926 1093 2487 0,'-21'0'110'0,"10"0"23"0,1 6-106 0,-1-3-27 0,1 3 0 0,-1-2 0 16,8-1 46-16,-5 3 4 0,5-6 1 0,3 0 0 16,0 0-10-16,0 0-1 0,7 3-1 0,11 7 0 15,-1-1-17-15,8-9-3 0,3 0-1 0,0 9 0 16,4-9 18-16,7 3 3 0,3-6 1 0,11 3 0 16,7 0-26-16,7 0-5 0,-3 0-1 0,-1 0 0 0,1 0-8 0,-1 0 0 15,-3 0 0-15,4 0-11 0,6-9 11 16,-6 9 0-16,3-9 0 0,-7 9 8 0,0 0-20 15,-4 0-3-15,-6 0-1 0,-5-4 0 16,-6-2-31-16,4 6-6 16,-5-3-2-16,-2 3 0 0,-1 0-78 0,-7 0-16 0,0 0-3 0,-3 0-1 15,0 3-69-15,-4-3-14 0,14 10-2 0,-7-10-1 16</inkml:trace>
  <inkml:trace contextRef="#ctx0" brushRef="#br2" timeOffset="-195263.38">30349 1773 1382 0,'0'0'123'0,"8"-6"-99"15,-5 6-24-15,4-9 0 0,-3 9 120 0,3-4 18 16,-4-5 4-16,1 0 1 0,-4 5-31 0,3-5-5 16,-3-3-2-16,0 2 0 0,0-6-37 0,0 10-7 15,-3-3-1-15,-1-4-1 0,1-2-22 0,-1 5-4 16,1-2-1-16,-4 8 0 0,0-5 10 0,-4-3 2 16,4 2 0-16,-4-2 0 0,1 5-21 0,-1-2-4 15,1 6-1-15,-5 3 0 0,1 0-18 0,0 0 0 16,0 3 8-16,-4-3-8 0,4 9 0 0,0 1-9 15,-3 2 1-15,-1 7 0 0,4-6 8 0,0 9-8 16,0-4 8-16,0 4-8 0,-1 0 8 0,5 0 0 0,-1-3 0 16,1 3 0-16,-1-3-8 0,8-7 0 0,-4 7 0 15,3-3 0-15,4-7-4 0,0 1 0 0,0-1 0 16,0-9 0-16,11 9 12 0,-1-5 0 0,1 2 0 16,3-3 0-16,0-3 0 0,4-3 0 0,3-3 0 0,0 2 0 15,7-2 0-15,4-6 0 0,3 2 0 0,-3 1 0 16,0-7 8-16,-1-3 3 0,-2 7 1 0,2-10 0 15,-6 3 6-15,-4-3 2 0,0 0 0 0,1 0 0 16,-8 0 16-16,0-3 3 0,-4 0 1 0,-3-6 0 16,1 2-30-16,-1-2-10 0,-4 6 0 0,-3-6 9 15,0 2-9-15,-3 4 0 0,-1-3 0 0,-3 3 0 16,0-3 0-16,-4 6-17 0,1 3 4 0,-4 3 1 16,0-2-35-16,-1 5-6 15,5-6-2-15,-1 10 0 0,1 6-116 0,-1 3-23 0,4-7-5 16,0 7-821-16</inkml:trace>
  <inkml:trace contextRef="#ctx0" brushRef="#br2" timeOffset="-194873.26">31171 1585 2354 0,'-3'-12'104'0,"3"5"22"0,0 4-101 0,0 3-25 0,0 0 0 0,-4-6 0 15,1 3 96-15,-4 3 13 0,0 0 3 0,0 0 1 16,3 0-42-16,-3 0-9 0,-3 3-2 0,-1 6 0 16,0 1-48-16,-6-1-12 0,-1 4 0 0,-3 5 0 15,-7 4 0-15,7 0 0 0,-1 0 0 0,-2 7 0 16,-1-4 0-16,0-3-12 0,1 6 3 0,2-3 0 16,5-3 9-16,-4-3 0 0,3-1 0 0,4-5 0 15,0 6 0-15,3-7 0 0,4 1-8 0,0-4 8 16,4-2-116-16,-1-1-19 0,4-6-3 15,0 0-648-15,0 0-130 0</inkml:trace>
  <inkml:trace contextRef="#ctx0" brushRef="#br2" timeOffset="-194682.32">30808 1638 2718 0,'0'0'120'0,"11"4"25"0,-4-4-116 0,3 6-29 0,4-3 0 0,-3 3 0 16,3-3 66-16,4 7 7 0,-8-7 2 0,8 6 0 15,3 4-28-15,-3-4-6 0,6 10-1 0,1-6 0 16,0 5-23-16,-4-8-5 0,4 6 0 0,-4-1-1 31,-3 1-41-31,-1 0-8 0,1-1-2 0,-1 1 0 16,1 0-111-16,0-7-22 0,3 4-5 0</inkml:trace>
  <inkml:trace contextRef="#ctx0" brushRef="#br2" timeOffset="-188515.02">22969 3454 1152 0,'0'0'102'0,"0"0"-82"16,0 0-20-16,0 0 0 0,0 0 57 0,0 0 7 16,0 0 2-16,0 0 0 0,7-9-36 0,-7 9-7 15,4-4-2-15,-4 4 0 0,3-6 9 0,1-3 2 16,0 9 0-16,-1-13 0 0,1 10-13 0,-1-6-3 15,1-4 0-15,3 4 0 0,-4-10 3 0,4 10 0 16,4-13 0-16,-4 9 0 0,0-6-11 0,4-3-8 0,-1 0 9 16,1 0-9-16,-1 0 8 0,1 0-8 0,3-3 0 0,-3 10 0 15,-1-7 19-15,1 3-3 16,-1 6 0-16,1-2 0 0,0-1-25 0,-1-3-6 16,-3 10-1-16,0-1 0 0,0-2 16 0,-3 2 0 0,3 7 0 15,-4-3 0-15,-3-6 0 0,4 8 0 0,-1-2 0 0,1-3 0 16,-4 2 0-16,0 1 0 0,-4-3 0 0,4-1-9 15,0 7 9-15,-3-6 0 0,3 6 0 0,0-7 0 16,0 1 0-16,-4-1 0 0,1 7 0 0,3-3 0 16,-7 0 0-16,3 0 0 0,1 2 0 0,-1-2 0 15,-3 3 0-15,4-3 0 0,-4 6-9 0,0 0 9 16,-4 0-9-16,4 6 9 0,-4-3-12 0,4 3 12 16,-3-2-10-16,-1 8 10 0,0-3-8 0,1 1 8 15,-8 9-8-15,4-10 8 0,0 4-8 0,0-1 8 16,-4 1 0-16,1 2 0 0,3-11 0 0,-1 14 0 15,1-15 8-15,-3 7 8 0,6-1 0 0,1 1 1 0,6-7-7 0,-3-3-2 16,-4 6 0-16,8-3 0 0,3-3-8 0,0 0 0 16,0 0-12-16,0 0 12 15,7-12-40-15,0 2 0 0,0 1 0 16,4-4 0-16,3 4-7 0,-4-4-1 0,4-2-1 16,0 2 0-16,1 10 15 0,-1-16 3 0,0 10 1 0,0 6 0 15,-3-10-3-15,3 4-1 0,0 2 0 0,-4-2 0 0,1 3 14 0,-1 0 2 16,1 2 1-16,-4-2 0 0,0-3 17 0,0 9 9 15,0-7-1-15,-3 1 0 0,-4 6 26 0,7 0 5 16,-7 0 1-16,0 0 0 0,0 0 18 0,0 0 4 16,0 0 1-16,7 0 0 0,0 0-26 0,-7 0-5 15,0 0 0-15,4 13-1 0,-1-7-31 0,1 3 0 0,-1-5 0 0,1 8 0 16,-1-3 0-16,4 1-13 0,0 2 4 16,-3-2 1-16,3-1 8 0,0 1-8 0,0 2 8 0,4 1-8 31,-4-7-24-31,3 7-5 0,1-4-1 0,-1 3 0 0</inkml:trace>
  <inkml:trace contextRef="#ctx0" brushRef="#br2" timeOffset="-187419.73">24448 3573 1296 0,'-8'0'57'0,"8"0"12"0,-3-3-55 0,-1 3-14 16,1 0 0-16,3 0 0 0,0 0 46 0,0 0 6 15,0 0 2-15,0 0 0 0,0 0-2 0,0 0 0 16,3-3 0-16,-3 3 0 0,0 0-32 0,0-6-6 15,4-4-2-15,-1 7 0 0,5-3-12 0,-5-7-13 16,8 10 2-16,-4-16 1 0,0 10 10 0,3 0-13 16,1-4 5-16,-1 0 8 0,5-9 0 0,-1 7 13 15,0-7 0-15,3 0 0 0,-2-3 19 0,2-3 4 16,1-4 1-16,-4 1 0 0,4 6-17 0,-4-7-3 0,3 1-1 16,1 0 0-16,-4 3-16 0,0 2 0 0,0-2 8 15,0 3-8-15,1 3 0 0,-1 3 0 0,0-3 0 0,-4-6 0 16,4 9 0-16,1 4-14 0,-1-4 2 0,0 6 1 15,0-5-4-15,0 5-1 0,-3-6 0 16,3 10 0-16,0-7 16 0,0 0-9 0,-11 4 9 16,5-1-8-16,-1-6 8 0,-4 7-8 0,4-1 8 0,-7 4-8 15,4-4 8-15,-4 4 14 0,3 0-3 0,-6 2-1 16,-1 1 14-16,4 6 2 0,0 0 1 0,0 0 0 16,-7-6 3-16,-7 12 1 0,3-3 0 0,-6 0 0 15,-1 4-31-15,0 2 8 0,1 4-8 0,-1-1 0 16,-3-2 0-16,0 8 0 0,7 4-12 0,-4-9 12 15,0 6 0-15,1-10 0 0,-1 4 0 0,4-4 0 16,0 7 0-16,3-10 0 0,1 3 0 0,-1-9 0 16,1 4 8-16,6-4 1 0,-3 0 1 0,4 0 0 0,3 0-1 15,0 0 0-15,0 0 0 0,0-4 0 0,0-2-9 0,7-3-12 16,-4 2 2-16,8-2 1 16,-8-10-31-16,8 7-5 0,3-1-2 15,4-3 0-15,-4 7-5 0,0-7-2 0,7-2 0 0,-3 8 0 16,3-2 21-16,3 2 4 0,-2 1 1 15,-1 6 0-15,0-4 16 0,-3 4 3 0,-4 0 1 0,0-3 0 0,3 12 8 0,-2-3 0 16,-5 0 0-16,1 4 8 0,-4-4 28 0,0 3 5 16,-4 3 2-16,-3 4 0 0,4-10 21 0,-4 7 4 15,-4 8 0-15,4-8 1 0,-3 2-37 0,-1 1-8 16,-3-1-2-16,4-2 0 16,-4 2-50-16,3 4-9 0,1-13-3 0</inkml:trace>
  <inkml:trace contextRef="#ctx0" brushRef="#br2" timeOffset="-181992.55">27577 3476 1036 0,'0'0'92'0,"0"0"-73"0,0 0-19 0,0 0 0 16,0 0 158-16,0 0 28 0,0 0 6 0,0 0 0 15,0 0-139-15,0 0-28 0,0 0-5 0,0 0-2 16,0 0-18-16,0 0-16 0,0 0 4 0,0 0 0 16,0 0 12-16,7 0 16 0,7-3-3 0,-4-3-1 15,1 2-12-15,0 4 0 0,3-6 0 0,0 3 0 16,3-6 8-16,1 9 0 0,0-10-8 0,6 10 12 16,-2-9 24-16,-1 9 5 0,0-6 1 0,0-1 0 15,4 4-3-15,-8 3-1 0,5-9 0 0,-1-1 0 16,0 1-21-16,4 6-4 0,3-16-1 0,4 10 0 15,6-4-12-15,5 0 11 0,-4-2-11 0,6-7 10 16,1 6-10-16,0-3 0 0,0 1 0 0,0 2 0 0,-4-3 0 16,0 0 0-16,1 7 0 0,6-7 0 0,1-3 0 15,-1 9 0-15,-3-5 0 0,3-1 0 0,1 6 0 0,-5-6 0 16,-2 7 0-16,-1-1 0 0,-3-6 0 0,-4 10 0 16,4-7 0-16,3 1 0 0,4 2 0 0,-3-6 0 15,-5 7 0-15,1-1 0 0,7-6-9 0,0 10 9 16,-4-3 0-16,1-1 0 0,-5-6 0 15,1 7 0-15,0-7 0 0,0 6 0 0,0-6-8 0,6 4 8 16,1-1 0-16,-3 0 0 0,3 1-15 0,-4 2 4 16,-3 1 1-16,-1-7 0 0,-2 6 10 0,-5-6 0 15,-2 1 0-15,-5 5-8 0,1 1 8 0,-4-7 0 16,4 16 0-16,-4-16 0 0,-3 9 0 0,-1 7 0 16,1-9 0-16,-4 5 0 0,4-2 0 0,-1 0 0 0,1 2 0 15,-4 1 0-15,0 3-8 0,0-3 8 0,-3-1-8 16,3 1 8-16,-3 6-8 0,-1-9 8 0,-3 9-8 0,0-3 8 15,0-4-9-15,-3 4 9 0,-1 0-10 0,-3 3 10 16,0 0 0-16,4-6 0 0,-4 3 0 0,-4-4 0 16,4 7 24-16,-3-3-3 0,-1-3 0 0,1 6 0 15,-1-13 7-15,-3 13 2 0,0-3 0 0,0 3 0 16,0-6-30-16,0 6 0 0,-3-3 0 0,2 3 0 16,-2 0 0-16,-1 0 0 0,4 0 8 0,-3-6-8 15,-1 6 0-15,0 0 0 0,1 6 0 0,3-6 0 16,0 0 0-16,-4 0 0 0,4 0 0 0,0 3 0 15,-3-3 8-15,2 0-8 0,5 0 0 0,-4 0 0 16,0 6 0-16,7-6 0 0,0 0 0 0,0 0 0 16,0 0 0-16,0 0 0 0,0 0 0 0,0 0 0 0,0 0 0 0,0 0-8 15,0 0 8-15,0 0 0 0,0 0-10 16,10 0 10-16,1 0-8 0,-4 0 8 0,4-6 0 0,-4 6 0 16,3-3 0-16,1 3 0 0,-1-6 0 0,1 6 0 15,0-4 0-15,-1 4-8 0,1 0 8 0,-1 0 0 16,1-3 0-16,0 3 0 0,-1 0 0 0,-3 0 0 15,4-6 0-15,-4 6 0 0,0 0 8 0,0 0 0 16,0 0 0-16,-7 0 0 0,7-3-8 0,0 3 9 16,-7 0-9-16,0 0 10 0,0 0-10 0,0 0 12 15,0 0-12-15,0 0 12 0,-3 9-2 0,-1-2 0 16,-3 8 0-16,3-12 0 0,-3 16-2 0,0-16 0 0,-3 7 0 16,3 2 0-16,0-2-8 0,0-1 0 0,3 4 0 15,-3-4 0-15,3 0 0 0,-3 1 8 0,4-1-8 0,-1-6 0 16,-3 10 0-16,4-7-16 0,-1-3 3 0,1 7-683 15,-1 9-136-15</inkml:trace>
  <inkml:trace contextRef="#ctx0" brushRef="#br2" timeOffset="-180932.43">29323 3529 864 0,'-11'0'38'0,"11"0"8"0,0 0-37 0,0 0-9 0,0 0 0 0,0 0 0 15,0 0 104-15,0 0 18 0,0 0 4 0,0 0 1 16,0 0-70-16,0 0-13 0,0 0-4 0,-3-3 0 16,-1 3 12-16,1-6 1 0,-1-4 1 0,1 7 0 15,-1-6 17-15,1 6 3 0,3-3 1 0,0-7 0 16,-4 10 13-16,4-7 2 0,4 1 1 0,-4 0 0 16,-7-4-39-16,0 7-7 0,-1-10-1 0,-2-3-1 15,-4 10-11-15,0-7-3 0,0 1 0 0,-8-7 0 16,5 9-16-16,-4-6-3 0,3-3-1 0,-3 3 0 15,3-2 0-15,0-1 0 0,-3 3 0 0,7-6 0 16,-3 3 10-16,-1-6 1 0,0 6 1 0,1 3 0 16,-5-6 3-16,1 3 1 0,0 0 0 0,0 3 0 15,0-3-17-15,3 0-8 0,-7 3 8 0,8-3-8 0,-1 0 12 16,1 0-4-16,-1-6 0 0,-3 6 0 0,3 0 0 0,0 0-8 16,4 0 12-16,0-6-4 0,0 6-8 0,0 10 0 15,3-17 0-15,-3 7-11 0,4 4 11 0,-1 2 0 16,-3-3 0-16,7 7-8 0,-4-1 8 0,4 4-8 15,-3 2 8-15,-1 4-8 0,4-3 8 0,0-7-10 16,0 13 10-16,0 0-10 0,0-3 10 0,0 3 0 16,0 0 0-16,0 0-8 0,0 0 8 0,3-6 0 15,-3 6 0-15,7 0 0 0,-3-3 0 0,-1-3 8 16,-3 2-8-16,3 4 0 0,4 0 9 0,0 0-9 16,-7-9 12-16,7 9-12 0,0 0 9 0,0 0-9 0,-3-3 0 15,3 3 9-15,0 0-9 0,0 0 0 0,-7 0 0 16,3-6 0-16,4 6 0 0,-3 6 0 0,-4-6 0 15,0 0 0-15,3 3-10 0,-3 6 10 0,-3-9 0 16,-1 13-9-16,4-4 9 0,-7 4 0 0,3-4 0 16,4 7 0-16,-7-3 0 0,3 5 0 0,1-2 0 0,-1 3 8 15,4-7-8-15,0 7 0 0,4-6 0 0,-4 6 0 16,7-7 0-16,0 1 0 0,0-4-8 0,0 1 8 16,3 2 0-16,-3-12 0 0,4 9 0 0,-4-9 0 15,0 0 0-15,0 0 0 0,0 0 0 0,0 0 8 16,0 0-8-16,0 0 11 0,0 0-11 0,7-3 12 15,3-3-3-15,-6-3 0 0,-1 2 0 0,1-2 0 16,-4-4-9-16,0-2 12 0,-4 5-12 0,4-2 12 16,-3-1 8-16,3-6 3 0,0 7 0 0,-4-7 0 0,4 7-23 15,0-7 0-15,0 3 0 0,0 0 0 0,0 7-9 16,0-4-7-16,0 1 0 0,0 2-1 0,4 1 17 16,-4 6 0-16,0-3 0 0,0 6 0 0,0-7 0 0,0 7 0 15,0 0 0-15,0 0 0 0,0 0 0 0,0 0-8 16,0 0 8-16,0 0 0 0,0 0-8 0,0 0 8 15,3 13 0-15,1-10 0 0,-1 6-8 0,1 4 8 16,-1-4 0-16,4 4 0 0,4-4-13 0,3 7 4 16,0-3 1-16,4-4 0 0,0-6 8 0,3 7 0 15,3-7 8-15,8-6-8 16,7-7-65-16,7 1-18 0,3-1-3 0,8-2-1093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47:01.80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23103 8471 288 0,'-14'-25'12'0,"7"15"4"0,0 1-16 0,0 0 0 0,0-1 0 15,4 4 0-15,3 6 448 0,0 0 88 0,0 0 16 0,3-3 4 16,4-4-401-16,7 7-81 0,4 0-16 0,7 0-3 15,3 7-28-15,7-4-6 0,11-3-1 0,3 6 0 16,8-6-8-16,-1 0-1 0,1 3-1 0,3-3 0 16,-4-3-10-16,11 3 12 0,4-6-12 0,-1 6 12 15,4-10-12-15,-3 1-17 0,-1 3 4 0,1 3-755 16,0-7-152-16</inkml:trace>
  <inkml:trace contextRef="#ctx0" brushRef="#br0" timeOffset="37714.67">14612 729 576 0,'-25'-10'25'15,"11"10"6"-15,-3-9-31 0,-1 9 0 0,-3-10 0 0,3 7 0 0,1-3 255 16,-1 0 45-16,0-4 8 0,4 7 3 0,0-3-253 0,3 3-50 16,1-4-8-16,-1-2 0 0,8 9 0 15,-4-9 0-15,7 9 0 0,0 0 0 16,0 0 0-16,0 0 0 0,0 0 0 0,7 0 0 0,3-4 28 0,1-2 12 16,0 6 2-16,3-6 1 15,0 6-4-15,0 0-1 0,7 0 0 0,0 0 0 0,4 0-2 0,3 0 0 16,0 0 0-16,8-3 0 0,6-3 5 0,0 6 1 15,8 0 0-15,3 0 0 0,-4 0-32 16,4 6-10-16,0-3 0 0,7-3 0 0,3 0 0 0,4-3 0 16,7 3 0-16,-3 3 0 0,-4-3 0 0,4 6 0 15,-1-6 0-15,1 6 0 0,3-2 0 0,3 5 0 16,1-9 0-16,-8 9 0 0,-2-2 10 0,-5 2-10 16,1-6 8-16,-5 7-8 0,1-4 12 0,0 0-4 15,-3-3 0-15,-1 7 0 0,-3-1 4 0,0 1 0 0,-7-1 0 0,0-3 0 16,0 13 2-16,-4-10 1 0,4-2 0 0,0 2 0 15,7-6-15-15,-4 7-8 0,0-4 8 0,-3 0-13 16,4-3 25-16,-8 7 6 0,4-10 1 0,-7 0 0 16,0 9-5-16,-1-9-1 0,-2 0 0 15,-1 6 0-15,0-6-13 0,-3 0 0 0,-7 0-12 0,3 4 12 16,-7-4 0-16,-3 0 11 0,-1 6 0 0,-6-3 0 16,3-3-2-16,-3 6 0 0,-1-6 0 0,1 7 0 15,-4-4 11-15,3-3 1 0,1 0 1 0,0 9 0 16,3-9-14-16,-4 0-8 0,4 0 8 0,0 0-8 15,-3 0 8-15,3 0-8 0,-3 0 8 0,-1 0-8 16,1-9 20-16,-4 9 0 0,0-3 0 0,0-4 0 0,-3 1-20 16,-4 6 0-16,0 0 0 0,-4-9 0 0,1 5 14 0,-5-2-2 15,-2-13 0-15,-8 10 0 0,-3 3-12 16,-7-4 0-16,-4-2 0 0,0 5 0 0,-6-2 0 16,-1-10 0-16,0 13 0 0,4-3 0 0,-1-1 9 15,8 1-1-15,0-10 0 0,3 10 0 0,8-1 0 16,-1 1 0-16,4-7 0 0,0 3 0 0,7 1-8 0,0-1 10 15,0 7-10-15,3-3 10 0,1-1-10 0,3-5 0 16,0 5 0-16,0 7 0 0,3-6-16 0,4-7 5 16,0 7 1-16,0-1 0 0,0 4 1 0,4 3 0 15,-4-7 0-15,7 4 0 0,-3-3 9 0,-1 9 0 16,8-10-9-16,-4 10 9 0,0-3 0 0,7-3 0 16,-3 6 0-16,0 6 0 0,-1-6-8 0,4 3 8 15,0-3-10-15,1 10 10 0,-5-1 0 0,1-3 0 16,3 7-8-16,0-7 8 0,0 13 0 0,-3-3 0 15,0-4 0-15,-1 10-9 0,-3 0 9 0,1-6 0 0,-1 3 0 16,-7-1 0-16,3-2 0 0,-3 3 0 0,-3 0 0 0,-1-4 0 16,-3-2 9-16,4 3-9 0,-1 9 12 0,-3-13-12 15,0 4 16-15,-3 3-3 0,3-4-1 0,-4-2 0 16,1 12-12-16,-1-9 9 0,-3-4-9 0,0 10 8 16,-3 0 3-16,-1-6 0 0,-3 0 0 0,-4-4 0 15,1 7-11-15,-4-3 0 0,-4 2-10 0,-7 1 10 16,0 0 0-16,-6 3 0 0,-1 0 0 0,-7 3 0 31,4 0-104-31,-8-3-20 0,-6 3-5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7:43:56.5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8371 10239 2430 0,'-21'0'216'0,"0"7"-173"0,-4-4-35 0,-6 6-8 0,-5-2 28 0,1 2 4 15,0 3 1-15,-11 4 0 0,-10 12-33 0,-8 7 0 16,-7 9 0-16,1 3-9 15,-4 12-38-15,0-2-7 0,0 6-2 0,3 6 0 16,-7-7 11-16,11 10 1 0,-7 1 1 0,11-1 0 16,-1 6 31-16,8 0 12 0,7-5-11 0,3-1 11 0,7 0 0 0,11 6 0 15,3-6 0-15,4-3 0 0,10-3 0 0,11 3 15 0,0-6-2 16,11-7 0-16,10 7 2 0,4 0 0 0,10-1 0 16,7-2 0-16,8 3-25 0,3-1-5 0,7-5-1 0,-8 2 0 15,5-5 5-15,3-1 1 16,0-6 0-16,0-3 0 0,3-9 10 0,4-7 0 0,-7-3 0 15,4-6 0-15,-1-10 21 0,1-3 0 0,10-6 0 0,-7-15 0 16,7-4-8-16,4-6-1 0,3-10-1 0,-7-2 0 16,3-7 8-16,5-10 1 0,-5-8 1 0,4-1 0 15,4-9 11-15,-7 3 3 0,-4 3 0 0,-7-3 0 16,-4-3-35-16,-6 6 0 0,-4-3 0 0,-4 0-12 16,-10-3 23-16,-4 6 5 0,-7-3 0 0,-7 6 1 15,-6 1 0-15,-1-1 0 0,-14 0 0 0,-7 10 0 16,-7-7-17-16,-15 13 10 0,-6 0-10 0,-7 3 8 15,-11 1-28-15,-14 8-7 0,-11 1-1 16,-14 5 0-16,-10 4 8 0,-4 13 2 0,-14-7 0 0,0 6 0 0,-14 10 7 0,4 3 2 16,-15 10 0-16,8-1 0 0,-1 7-7 0,0-4 0 15,4 10-1-15,4-3-1035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44:34.5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28512 9666 1609 0,'0'0'35'0,"0"0"7"0,0 0 2 0,0 0 2 0,0 0-37 0,0 0-9 15,0 0 0-15,0 0 0 0,0 0 53 0,0 0 9 16,-8 0 2-16,1-3 0 0,4 3-29 0,-4 0-6 15,0 0-1-15,0 3 0 0,0-3-3 0,0 6-1 16,-4-2 0-16,0-4 0 0,1 6-10 0,-4-3-2 16,0 3-1-16,0 4 0 0,-4-4-2 0,0 3 0 0,4 1 0 15,-4 2 0-15,1-6 0 0,-1 10 0 16,1-3 0-16,2-4 0 0,5 1-1 0,-1 5-8 0,1-5 12 16,3 5-4-16,0-5-8 0,0-7 12 0,-1 6-12 15,8 1 12-15,-3 2-12 0,3-9 0 0,-4 7 0 16,4-10 8-16,4 9-8 0,-4-9 0 0,3 6 0 15,1 4 8-15,3-7 8 0,0 3 0 0,-7-6 1 0,11 0 0 16,-1 0-17-16,4 7 0 0,1-7-13 16,-5 0 5-16,4-7 8 0,0 7 0 0,-3 0 0 0,-1 0 0 15,5-6 0-15,-5 6 0 0,1 0 0 0,-1 0 0 16,-3 0 0-16,-7 0 0 0,7 6 0 0,4-6 0 16,-4 10-8-16,-7-10 8 0,4 9-8 0,-1 0 8 15,4 1-10-15,-7-1 10 0,0-9-12 0,4 7 12 16,-4 2 0-16,0-9-8 0,0 9 8 0,0-2 0 15,0-4 11-15,0 6 5 0,0 1 2 0,0-4 0 16,0-6-18-16,0 9 0 0,0 1 8 0,0-4-8 0,0-6 0 16,0 9 0-16,0-6 0 0,-4 7 0 0,4-10 0 15,0 0 0-15,0 9 0 0,-3-2 0 16,-1 2 0-16,1 0 13 0,-1 1-2 0,1-4-1 0,-1-3-10 0,1 7 8 16,3-10-8-16,-8 6 8 0,8-6-8 0,-3 3 0 15,-4 3 0-15,3 4 0 0,-3-10 0 0,0 9-17 16,0-9 4-16,0 0 1 0,-3 0 12 0,-1 0 0 15,0 0 0-15,-3 0 0 0,4 0 0 0,-1 0 0 16,-3 0 0-16,0 0-9 16,-4-3-37-16,1-3-7 0,2 6-2 0,1 0-578 15,-3-10-116-15</inkml:trace>
  <inkml:trace contextRef="#ctx0" brushRef="#br0" timeOffset="1">28434 10510 1432 0,'0'0'64'0,"0"0"12"0,0 0-60 0,0 0-16 0,0 0 0 16,0-7 0-16,0 7 48 0,0 0 8 0,0-9 0 0,0 9 1 15,-7-6-28-15,7 6-5 0,-4 0-2 16,4 0 0-16,0 0-7 0,-3 0-2 0,-4-3 0 16,-4 3 0-16,4 3 11 0,0-3 3 0,-4 6 0 15,-3 3 0-15,4 1-14 0,-1-4-2 0,-3 3-1 0,0 1 0 16,0-1 6-16,0 1 0 0,3 8 1 0,1-8 0 15,-1 6-2-15,0-7-1 0,4 10 0 0,0-4 0 16,4-2-4-16,-1 3-1 0,1 3 0 16,-1-1 0-16,4-8-9 0,0 5 8 0,0-5-8 15,4 5 8-15,-1-5-8 0,1-7-17 0,-1 6 4 0,1-2 1 16,6-7 12-16,1 6-12 0,0-6 12 0,-1-6-12 16,1 6 3-16,3-7 1 0,-4 4 0 0,5-3 0 15,-1 3 20-15,0-7 5 0,3 4 1 0,-2-3 0 16,-1-1-18-16,0 1-16 0,0-7 4 0,-4 7 0 15,5-10 25-15,-5 3 6 0,1 4 1 0,-4-4 0 16,0-3 1-16,0 10 1 0,-4-7 0 0,1-3 0 16,-4 10 2-16,0-10 0 0,0 4 0 0,-4 5 0 15,1-9-10-15,-4 10-2 0,0 0 0 0,0-1 0 0,-4-6-12 16,4 7 0-16,-7 0 0 0,3 9 0 0,-3-7-16 16,0 4 0-16,-3-3 0 0,-1 6 0 15,4 0-10-15,0 6-2 0,0-6 0 16,-1 0 0-16,1 3-37 0,4 4-8 0,-1-7-2 0,1 3 0 15,10-3-104-15,0 0-21 0</inkml:trace>
  <inkml:trace contextRef="#ctx0" brushRef="#br0" timeOffset="2">28490 11165 172 0,'0'0'16'0,"0"0"-16"16,4-9 0-16,-4-1 0 0,3 1 202 0,-3-1 38 16,0 1 7-16,0-7 1 0,4 7-130 0,-4-1-26 0,-4-5-6 15,4 5-1-15,-3 1-30 0,3-4-7 16,-4-2 0-16,1 5-1 0,-1 4-1 0,4-6 0 0,-3 2 0 16,3-6 0-16,0 7-3 0,-4 0-1 0,4-7 0 0,0 7 0 15,0-1-3-15,0-6-1 0,-3 7 0 0,3 0 0 16,0-1-9-16,0 1-1 0,0 6-1 0,-4-4 0 15,4 7-13-15,0 0-2 0,-3-6-1 0,3 6 0 16,-7 6-11-16,0-6 0 0,-1 10 0 0,1-4 0 16,0-3-8-16,0 13 8 0,4-7-10 0,-4 7 10 15,3-3 0-15,-3 5 0 0,4-2 0 0,-1 9 0 16,1-3 0-16,-1 0 8 0,1 0-8 0,-1 3 10 16,0 3-10-16,1 1 0 0,-1 2 0 0,1-3 8 15,-1 7-8-15,1-1 0 0,-1-3 0 0,-3 10 0 16,4-9 0-16,-1 2 0 0,-3 1 0 0,4 2 0 15,-4-5 0-15,3-1 0 0,0-6 0 0,1 3 0 16,3-6-12-16,-4 0 1 0,1-6 1 0,3-4 0 16,3 4-9-16,1-7-1 0,-4 1-1 0,0-10 0 15,0 0-34-15,0 0-6 0,0 0-2 16,0 0-773-16</inkml:trace>
  <inkml:trace contextRef="#ctx0" brushRef="#br0" timeOffset="3">28173 11422 806 0,'0'0'72'0,"0"0"-58"0,0 0-14 0,0 0 0 15,0 0 185-15,0 0 35 0,0 0 6 0,0 0 2 16,0 0-107-16,0 0-21 0,0 0-4 0,10 0 0 16,1 0-26-16,-4-6-5 0,-7 6-1 0,11 0 0 15,-1-10-9-15,4 7-3 0,0-3 0 0,1 6 0 16,-1-3-19-16,3-3-4 0,1 6-1 0,-4-3 0 16,4-4-16-16,-4 7-3 0,0 0-1 0,0 0 0 31,-3 0-30-31,-1 0-6 0,1 0-2 0,-4 0 0 15,3 0-138-15,1 0-27 0,-4 0-5 0</inkml:trace>
  <inkml:trace contextRef="#ctx0" brushRef="#br0" timeOffset="4">28409 11842 1796 0,'0'0'40'0,"0"0"8"0,-3 10 1 0,-1-1 1 0,4 1-40 0,0 5-10 0,-3 1 0 0,3-4 0 0,0 7 21 0,0-3 3 16,0 9 0-16,-4-3 0 0,8 0 12 0,-4 0 4 16,-4-3 0-16,4 6 0 0,-3 0-32 0,-1-6-8 15,1 6 0-15,-1-3 0 0,0 3 0 0,1-6 11 16,-4-4-11-16,3 10 12 0,1-6-12 0,-4 0-11 15,3-10 3-15,-3 10 0 16,0 0-38-16,0-10-7 0,-4 7-2 0,4-6 0 16,4-1-115-16,-4 0-23 0,-4-2-5 0,11-7-1 0</inkml:trace>
  <inkml:trace contextRef="#ctx0" brushRef="#br0" timeOffset="5">28134 12071 288 0,'0'0'12'0,"0"0"4"0,0 0-16 0,0 0 0 0,0 0 0 0,0 0 0 16,11 3 444-16,-1-3 85 0,4 0 18 0,0 0 3 16,1 0-434-16,-5 0-86 0,4 0-18 0,0 0-3 15,4-3-9-15,0-3 0 0,3 0 9 0,0 3-9 16,4-4 0-16,-4-2 0 0,0 6-12 0,0-7 4 15,0-5-39-15,0 5-7 0,-3 4-2 16,0-7 0-16,-4 4-148 0,0 0-29 0,11-16-7 16,-4 15 0-16</inkml:trace>
  <inkml:trace contextRef="#ctx0" brushRef="#br0" timeOffset="6">28169 13062 57 0,'0'0'0'0,"0"0"0"0,0 0 0 0,0 3 0 0,-3 7 160 0,3-10 26 16,0 9 6-16,-4 1 0 0,1-4-107 0,3-6-21 15,0 9-5-15,0-9-1 0,0 0-14 0,0 10-4 16,0-10 0-16,0 0 0 0,0 0 4 0,0 0 0 16,0 0 0-16,0 0 0 0,-4 9 13 0,4-9 3 15,0 0 1-15,0 0 0 0,0 0-22 0,0 0-5 16,0 0-1-16,0 0 0 0,0 0-10 0,0 0-3 16,0 0 0-16,0 0 0 0,0 0 12 0,0 0 1 15,-3 9 1-15,3-9 0 0,0 0 6 0,0 0 2 16,0 0 0-16,0 0 0 0,0 0 0 0,0 0 0 15,0 0 0-15,0 0 0 0,0 0 6 0,0 0 2 16,0 0 0-16,0 0 0 0,0 0-3 0,7 0-1 16,0-9 0-16,0 9 0 0,0-9-4 0,-4 5-1 0,8-2 0 0,-7-3 0 15,3-7-15-15,-4 7-3 0,-3-1-1 0,7-2 0 16,-3-4-22-16,6 7 8 0,-6-7-8 0,6-3 0 16,-6 4 12-16,3-4-3 0,0 0 0 15,-3 3 0-15,3 7-9 16,0-10 0-16,-4 10 0 0,4-10 0 0,0 9 0 0,0 1 0 0,0 0 0 15,-3 2 0-15,-1-2 0 0,5 9 0 0,-5-10 0 0,4 10 0 16,-7 0 0-16,0 0 0 0,0 0 8 0,7 0-8 16,4 4 0-16,-11-4 0 0,0 0 0 0,7 6 0 15,0 3 0-15,0-9 0 0,-4 10 0 0,-3-10 0 16,8 9 0-16,-5 0 0 0,-3-2 0 0,4 2 0 16,-1 7-14-16,-3-4-5 0,0-2-1 0,-3-1 0 15,-1 7 7-15,4 0 1 0,0-7 0 0,-3 4 0 16,3-4 20-16,0 3 4 0,-4-2 0 0,0-1 1 0,4-9 5 0,0 0 1 15,0 0 0-15,0 0 0 0,0 0-19 0,0 0 0 16,0 0 0-16,0 0 0 0,0 0 10 0,0 0-2 16,8-9 0-16,-5-1 0 0,-3-2-8 0,4 3 8 15,-1-1-8-15,1-9 8 0,-1 10 0 0,1-10 0 16,-1 3 0-16,1-2 0 0,-1-1-8 0,1 3 0 16,-1-3 0-16,-3 0 0 0,4 1 0 0,3 2 0 15,-7-3 0-15,3 3 0 0,4 7 0 0,-3 0-11 16,0-1 3-16,-1 1 0 0,1 9-2 0,-1-10 0 15,4 4 0-15,-7 6 0 0,0 0 10 0,7 0-8 0,-7 0 8 16,11 6-8-16,-1-6 8 0,-3 10-10 0,4-4 10 0,-4 4-10 16,0-1 10-16,-3 3 0 0,3-2 0 0,-4 6 0 15,1 2 0-15,-1-2 0 0,1 3 0 0,-4 0 0 16,0-1 0-16,3 8 0 0,-3-8 0 0,0 7 0 16,0-6 0-16,0 0 0 0,0 0 0 0,0 3 0 15,0-3 0-15,0-7 0 0,0 4 0 0,0-7 0 31,0 7-24-31,0-7-5 0,0-5-2 0,0 5 0 16,0-9-84-16,0 0-17 0,0 6-3 0,0-6-549 0,0 0-109 0</inkml:trace>
  <inkml:trace contextRef="#ctx0" brushRef="#br0" timeOffset="7">28469 13476 864 0,'0'0'76'0,"0"0"-60"0,0 0-16 0,0 0 0 0,0 0 127 0,0 0 22 15,0 0 5-15,0 0 1 0,0 0-92 0,0 0-19 16,0 0-3-16,-3-3-1 0,-1-3-12 0,1 3-2 16,3-4-1-16,0 7 0 0,-4-6 11 0,-3 3 3 15,3-3 0-15,4 2 0 0,0 4-22 0,-7-6-4 16,4 3-1-16,-4-3 0 0,0 3 24 0,0-4 5 15,-4 7 1-15,4 7 0 0,-3-7-16 0,-5 3-3 16,1 6-1-16,-3-3 0 0,3 4-8 0,-4-1-2 16,-3 1 0-16,3 5 0 0,4-2-12 0,0 3 9 15,3 2-9-15,-3-2 8 0,4-3-8 0,3-4 0 16,-1 7 0-16,1-1 0 0,4-5 0 0,-1-1 0 16,4 1 0-16,0-1 0 0,0 0 0 0,4 1 0 15,-1-1 0-15,4 1 0 0,-3-4 0 0,3 3 0 0,-7-9 0 16,7 0 0-16,4 10 0 0,-1-10-17 0,4 6 4 0,1-6 1 15,2-6 12-15,-3 6-11 0,4-10 11 0,3 1-10 16,-3 3 10-16,-1-4 0 0,5-2 0 0,-8-4 0 16,3 7 0-16,-3-7 0 0,0-3 0 0,1 7 0 15,-5-4 12-15,1 0-3 0,-4-3 0 16,3 7 0-16,-6-4 11 0,3 1 3 0,-3 2 0 0,-1-3 0 16,1 1 5-16,-4 5 2 0,3-2 0 0,-3 5 0 15,0-2-22-15,0 9-8 0,0-3 0 0,0 3 0 16,0 0 17-16,0 0-2 0,0 0-1 0,0 0 0 15,0 0-6-15,-7 3 0 0,4 6-8 0,-1 1 12 16,0-1-12-16,1 1 0 0,-1-1 0 0,1 7 0 16,3-1 12-16,-4-2-4 0,4 3-8 0,0 2 12 0,0-2-12 15,4-3 0-15,-4 2 0 0,3 4 0 0,1 0 0 16,3-3 0-16,-3 2 0 0,3-2 0 0,0-3 0 0,0 2 0 16,0 4 0-16,0-3-10 0,3-4-4 0,-3 4-1 15,0-7 0-15,1 7 0 16,-5-6-35-16,4-1-7 0,-7-9-2 0,4 9 0 15,3-2-161-15,-7-7-32 0,0 0-6 16,0 0-2-16</inkml:trace>
  <inkml:trace contextRef="#ctx0" brushRef="#br0" timeOffset="8">28603 13912 115 0,'0'0'10'0,"0"0"-10"15,0 0 0-15,0 0 0 0,0 0 316 0,0 0 60 16,0 0 13-16,0 0 3 0,0 0-228 0,0 0-46 16,0 0-9-16,0 0-1 0,0 0-79 0,0 0-15 15,0 0-3-15,0 0-1 0,0 0-10 0,0 0 0 0,0 0 9 16,0 0-9-16,0 0 33 0,0 0 3 0,0 9 0 16,0 1 0-16,-3-1 23 0,-1 1 5 0,1-1 0 0,3 0 1 15,-7 7-9-15,3 0-1 0,-3 3-1 0,-4-1 0 16,4 1-28-16,0 0-6 0,-3 6 0 15,-1 0-1-15,-3-6-9 0,3 9-2 0,-3-3 0 16,4-6 0-16,-1 9-8 0,-3-12 12 0,3 9-12 16,-3-3 12-16,0-6-12 0,0 3 0 0,4-4 0 0,-5-2 8 15,5-4-8-15,-1 4 0 0,-3-10 0 0,7 6 0 32,-3-2-35-32,-1-4-5 0,0-3-2 0,4-3 0 0,0-4-18 15,0 4-4-15,0-6-1 0,0-4 0 0,4 4-103 16,-1-1-20-16,1-2-4 0,-1-4-360 0,-3-3-72 0</inkml:trace>
  <inkml:trace contextRef="#ctx0" brushRef="#br0" timeOffset="9">28254 14066 288 0,'0'0'25'0,"-4"6"-25"15,4-6 0-15,0 0 0 0,0 0 355 0,0 0 65 16,-3 3 14-16,3-3 2 0,3 6-296 0,5 4-59 15,-5-1-12-15,4 1-2 0,7 5-5 0,-3-2-1 16,3 2 0-16,0 4 0 0,0-3-12 0,4 3-2 16,-1 0-1-16,1-4 0 0,0 4-26 0,-1 0-6 15,4 0-1-15,-6-4 0 0,6 4-13 0,-7-3 0 16,4-4 0-16,-1 7 0 0,-3-3 0 0,0 0 8 16,-3-4-8-16,3-2 0 0,-3 2-16 0,3-3-5 15,-7 1-2-15,3-7 0 16,1 3-82-16,-4-3-17 0,-7-3-3 0</inkml:trace>
  <inkml:trace contextRef="#ctx0" brushRef="#br0" timeOffset="10">27220 11692 230 0,'0'0'20'0,"0"0"-20"0,0 0 0 0,0 0 0 0,0 0 109 0,0 0 18 16,0 0 3-16,0 0 1 0,0 0-113 0,0-3-18 16,0 3-12-16,0-7-291 0</inkml:trace>
  <inkml:trace contextRef="#ctx0" brushRef="#br0" timeOffset="11">28956 12306 576 0,'0'0'51'0</inkml:trace>
  <inkml:trace contextRef="#ctx0" brushRef="#br0" timeOffset="12">28949 12263 403 0,'0'0'36'0,"0"0"-36"0,0 0 0 0,0 0 0 16,0 0 100-16,0 0 14 0,0-4 2 0,0 4-412 16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27:20.19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13353 6537 1796 0,'0'0'80'0,"0"0"16"0,0 0-77 0,-4 0-19 15,-6 0 0-15,2 9 0 0,-2-9 10 0,3 9-2 16,-4-6 0-16,-3-3 0 0,4 10-8 0,-5-10-11 16,-2 9 3-16,3-6 0 15,-4-3-36-15,7 7-6 0,-3-7-2 0,0 0 0 0,-3 0 40 0,-5 0 12 16,8 0 0-16,-3-7 0 0,-1 7 48 0,-3-3 17 16,3 3 3-16,-6 0 1 0,2 0 17 0,-2 0 3 15,-1 3 1-15,0-3 0 0,1 7-41 0,-1-4-8 16,-3-3-1-16,-4 9-1 0,0-9-27 0,-3 10-4 15,-4-7-8-15,0 3 11 0,-3-3-11 0,0 3-12 16,-1-2 2-16,5 2 1 0,-1-3-4 0,3 0-1 16,1 3 0-16,3-6 0 0,1-6 14 0,2 6-12 15,-2 0 12-15,-1-3-12 0,0 0 12 0,0-3 8 0,4 6 0 16,0-4-8-16,7-2 0 0,-4 6 0 0,0-9 0 16,-3 9-12-16,4 0 12 0,-1 0 0 0,4 0 9 15,-1 0-9-15,1 6 0 0,0-3 0 0,0 3 0 0,3-2 0 16,4 5 0-16,-3-6 0 0,2 7 0 0,1-4 0 15,4-3 0-15,-1 6 0 0,4-5 0 0,0-4 9 16,7 0-1-16,0 0 0 0,0 0 0 0,0 0 0 16,0 0 4-16,0 0 0 0,0 0 0 0,0 0 0 15,0 0 3-15,11 0 1 0,-1-4 0 0,1-5 0 16,-1 6-8-16,1-3 0 0,0-4-8 0,3 4 12 16,0-4 8-16,0 4 0 0,-3-3 1 0,-1-4 0 15,4 4-21-15,-3-1 0 0,3-2 0 0,-4 2 0 0,1-2 0 0,3 3-10 16,0-4 1-16,-3 4 0 0,-1-10 9 0,1 12 14 15,0-8-3-15,-1 5-1 0,-3-5-1 0,7-1 0 16,-3 4 0-16,7 2 0 0,-1-2 1 16,1-1 0-16,0 0 0 0,-1 4 0 0,4 0-10 15,0 2 8-15,1-5-8 0,-5 12 8 0,1-10-8 0,-4 10 0 16,0 0 0-16,-3-3-11 0,-1-3 11 0,-10 6 0 16,11 0 0-16,-11 0 0 0,0 0-9 0,3 9 9 15,-3-9-10-15,0 0 10 0,0 0-11 0,0 10 11 16,-3 2-12-16,-8-2 12 0,1-1-10 0,-1 1 10 15,-6-1-8-15,-5 4 8 0,-2-1 0 0,-5-2 0 16,-2-1 0-16,-5 3 0 0,-2 7 0 0,2-6 0 16,-2 6 0-16,-5-7-8 0,4 4 8 0,1-4 0 0,6 1 0 15,-3-1 0-15,6-2 0 0,-2-1 8 0,2-6-8 16,1 7 8-16,3-4 12 0,8 4 2 0,3-4 1 0,-4 3 0 16,4 1-5-16,3-1-1 0,11 0 0 0,4 4 0 15,-1 0-5-15,1-4 0 0,7 10-1 0,-1-7 0 16,4 10-3-16,4-3-8 0,-1-6 12 0,1 9-4 15,0-4-8-15,3-5 0 0,0 6 0 0,0-7 0 16,-3-2 12-16,3 2-2 0,0 4-1 0,0-10 0 16,1 4-9-16,2-1 0 0,-3 4 0 0,1-4-816 15,2 0-166-15</inkml:trace>
  <inkml:trace contextRef="#ctx0" brushRef="#br0" timeOffset="7757.67">17219 5997 2026 0,'0'-9'44'0,"0"-1"10"0,0 4 2 0,0-10 1 0,4 7-45 0,-4-7-12 0,3 1 0 0,-3 2 0 0,4 1 16 0,-4-7 2 16,-4 6 0-16,1 4 0 0,-1-10 18 0,1 13 3 15,-1-10 1-15,-3 7 0 0,-4 2-16 0,1-2-2 16,-1 0-1-16,1-1 0 0,-4 7-21 16,-1-3 0-16,-2 3 0 0,-4-4 0 0,-1 7 0 0,-2 0 0 15,-4 7 0-15,-1-4 0 0,-2 6-8 0,-1 4 8 16,-3-4-8-16,-1 4 8 0,1 5-16 0,3 1 3 15,0 0 0-15,1 3 0 0,3 0 13 0,3 0 0 16,0 3 0-16,0-6 0 0,4 3 21 0,0 0 1 16,7 0 0-16,0 3 0 0,0-10 0 0,3 7 0 15,4 0 0-15,7-3 0 0,0-6 1 0,4 6 0 16,3-1 0-16,3-2 0 0,1 3-33 0,3-7-6 16,0-2-2-16,0-1 0 0,4 4 18 0,-1-7 0 0,5-3 0 15,-1-3 0-15,4 0 0 0,3 0 0 16,3-3 0-16,-2-6 0 0,2-1 18 0,1 1-2 0,0-4-1 15,0-6 0-15,-1 4 4 0,-2-4 1 0,-5 0 0 16,1-3 0-16,0 0 14 0,-4 0 3 0,-3-6 1 16,-1-3 0-16,1-1 0 0,-1-2 0 0,-2-1 0 0,-1-5 0 15,0-1 8-15,3 0 2 0,1 0 0 0,-4 4 0 16,0-1-32-16,4-3-7 0,-4 7-1 0,4-1 0 16,-4-6-8-16,0 1 0 0,0 5 0 0,-3-6 8 15,3 7-8-15,-7-4 0 0,0-2 0 0,-4 8 0 16,1 1-9-16,-1-1 9 0,-3-2-12 0,-3 3 12 15,-4 9-18-15,0-7 3 0,-4 8 1 0,1-1 0 16,-8 6-16 0,4 0-3-16,0 7-1 0,0 3 0 0,0-1-103 15,-4 7-21-15,7 7-4 0,1-1-582 0,3 3-116 0</inkml:trace>
  <inkml:trace contextRef="#ctx0" brushRef="#br0" timeOffset="8282.34">18182 5288 1897 0,'0'0'41'0,"0"-6"9"0,0-6 2 0,-3 2 2 0,3 1-43 0,-4-4-11 0,1 4 0 0,-1-1 0 16,1-5 60-16,-5-1 9 0,5 4 3 0,-4-1 0 15,3-6-20-15,-3 7-3 0,0-1-1 0,4-3 0 16,-4-5-31-16,3 5-6 0,1 0-2 0,-1-6 0 15,4 13-9-15,0-7 8 0,0 0-8 0,4 4 8 16,-4-1-8-16,3 4 0 0,-6 0 0 0,3-1 8 16,0 10-8-16,0 0 8 0,0 0-8 0,0 0 8 15,-4-3 4-15,-3 6 1 0,0-3 0 0,-4 10 0 0,1-1-13 0,-1 3 9 16,-3 10-9-16,0-6 8 0,-4 0-8 0,1 3 8 16,3 3-8-16,0 6 8 0,-4 3 2 0,0-6 0 15,4 7 0-15,0 5 0 0,0-5-10 0,3 2 12 16,4 1-12-16,-3 5 12 0,3 1-4 0,0 0 0 15,0-7 0-15,-1 7 0 0,5-6-8 0,-1 5 8 16,4-8-8-16,-3 9 8 0,-1-7-8 0,4-3 0 16,0 7 0-16,0 0 0 0,-3-10 0 0,3 3 0 15,0-6 0-15,0 7 8 16,0-14-36-16,0 4-7 0,0 0-1 0,0-3-1 16,3-6-118-16,-3 9-23 0,0-16-5 0</inkml:trace>
  <inkml:trace contextRef="#ctx0" brushRef="#br0" timeOffset="8541.29">17491 5690 2156 0,'0'0'96'0,"0"0"19"0,3-6-92 0,1 6-23 0,3-13 0 0,0 13 0 15,3-3 46-15,1-3 5 0,7 6 1 0,-4-3 0 16,3 3 16-16,1-7 3 0,0 4 1 0,-1 3 0 16,1-3-7-16,3-3-1 0,0 6 0 0,1-3 0 0,2-4-25 0,1 7-6 15,3 0-1-15,4-3 0 16,0 3-51-16,-1 0-10 0,5 0-3 0,-5-3 0 16,5 6-103-16,-1-3-21 0,0 3-4 0,-3 4-582 15,-4-4-117-15</inkml:trace>
  <inkml:trace contextRef="#ctx0" brushRef="#br0" timeOffset="8931.27">16062 6558 2786 0,'0'0'61'0,"4"-3"13"0,6-3 2 0,4 3 3 0,4 0-63 0,10-3-16 0,4-4 0 0,7 7 0 16,3-6 0-16,7-1-8 0,11 7 8 0,-3-6-13 15,-1-1 13-15,1 1 0 0,-1-1 0 0,8-2 0 16,3-1 0-16,3-5 0 0,1 8 0 0,3-2 0 16,-4-1 0-16,4-6 0 0,1 7 0 0,2-7 0 15,4 6 0-15,-3-6 0 0,-4 7 0 0,0-1 0 16,-7-2-12-16,4 2 0 0,-1 4 0 0,-3-1 0 16,0-2-28-16,-7 2-6 0,0 7-1 15,-3-6 0-15,-8 9-78 0,-3-3-16 0,0 3-3 0,-7 0-844 16</inkml:trace>
  <inkml:trace contextRef="#ctx0" brushRef="#br0" timeOffset="9575.66">17124 7433 1785 0,'-11'-12'79'0,"4"9"17"0,0-4-77 0,0-2-19 0,-3 0 0 0,2 5 0 16,5-8 123-16,-4-4 21 0,0 4 4 0,3-1 0 16,-3-6-113-16,0 4-23 0,4-1-12 0,-4 0 12 15,0 1 0-15,-1-1 0 0,-2 0 0 0,3 4 0 16,0 2-12-16,-4 1 0 0,-3 6 0 0,0-7 0 16,-4 10 22-16,-3 0 6 0,-4 10 0 0,-3-7 1 0,0 6-40 15,0 10-8-15,-4 3-1 0,0 0-1 0,4 0 4 16,0 6 1-16,0-3 0 0,3 4 0 0,0-4 16 15,4 3 0-15,0-6 0 0,0 9 0 16,3-9 0-16,4 6 9 0,3-3 1 0,1-3 0 0,6 0-10 0,1-3 0 16,3 0 0-16,3-7-11 0,1 1 19 15,3 6 3-15,3-10 1 0,1-6 0 0,3 7-12 0,0-4 0 16,0-3 0-16,4 0 0 0,-4-6 18 0,4 3 2 16,-4-9 0-16,4 6 0 0,-1-4 19 0,1-5 4 15,3 2 1-15,0-2 0 0,-3-1 0 0,3-2 1 16,4-7 0-16,-4 6 0 0,0-9-5 0,-3 3 0 15,-1-9-1-15,-3 9 0 0,4-10-26 0,-7 7-5 0,3-12 0 16,-4 5-8-16,1-2 11 0,-1-7-11 0,-2 10 10 16,-1-7-10-16,-4 0 8 0,8-2-8 0,-4-4 0 15,0-6 9-15,3 6 5 0,1 3 1 0,-4-3 0 0,4 3 0 16,-1 7-15-16,-3 2 0 0,4 1 0 0,-4 6 0 16,0 0 0-16,0 3-10 0,-3 9 2 15,-4 1 0 1,0 2-24-16,0 1-5 0,-4 0-1 0,-3 9 0 15,7 0-134-15,-11 0-26 0,-3 6-6 0,0 0-876 0</inkml:trace>
  <inkml:trace contextRef="#ctx0" brushRef="#br0" timeOffset="9938.64">17971 7041 1209 0,'0'0'108'0,"-11"-3"-87"16,4 3-21-16,-4 0 0 0,1 0 348 0,-1 0 64 0,1 3 14 0,2 1 2 15,-2-4-347-15,-1 9-69 0,4 0-12 0,-3 1 0 16,-1 2-9-16,1-2 9 0,-1 12 0 0,0-4 0 16,-3 4-13-16,4 0 4 0,-4 7 1 15,-1-4 0-15,1 6 8 0,0 0 8 0,0 1-8 0,-4-1 11 16,4 0-11-16,0-2 0 0,-3-4 0 0,6-3 0 31,-3 0-26-31,3-4-7 0,1-5-2 0,3 6 0 16,-4-10-155-16,4-6-31 0</inkml:trace>
  <inkml:trace contextRef="#ctx0" brushRef="#br0" timeOffset="10161.67">17575 7054 2131 0,'-17'-9'94'0,"10"9"20"16,-7-4-91-16,-1 4-23 0,5 0 0 0,-1 0 0 0,1 0 202 0,3 4 36 15,0-4 7-15,7 0 2 0,0 9-203 0,3 0-44 16,4 1 0-16,0 2 0 0,7-2 0 0,4 2 0 15,0-2 0-15,6 8 0 0,1-5 0 0,0 0-10 16,-1 5 10-16,5-5 0 0,-5 6-16 0,5 0 4 16,2-4 1-16,-2 4 0 15,2 3-42-15,-2 0-9 0,2 0-2 0,-6-3 0 16,-4 3-44-16,0 0-10 0,-3 3-2 0,-4-3 0 16,0-7-91-16,-3 7-18 0,-4-6-4 0,-4-4-1 0</inkml:trace>
  <inkml:trace contextRef="#ctx0" brushRef="#br0" timeOffset="10791.64">18704 6179 1785 0,'0'0'79'0,"0"-3"17"0,-7 0-77 0,7-3-19 0,-3-4 0 0,3 10 0 15,0 0 184-15,0 0 34 0,0 0 6 0,0 0 2 16,10 0-190-16,1 0-36 0,3 0-12 0,0 0 0 16,4 0 2-16,-1 0 1 0,5 0 0 0,2 0 0 15,4 0 0-15,1 0 0 0,2 0 0 0,1-3 0 16,0-3-12-16,0 6-3 0,3 0 0 0,-3 0 0 16,-1 0-132-16,1 0-28 15,-4-7-4-15,-3 1-2 0</inkml:trace>
  <inkml:trace contextRef="#ctx0" brushRef="#br0" timeOffset="11047.56">18754 6405 2394 0,'0'0'106'0,"-7"-6"22"0,7 6-103 0,0 0-25 0,0 0 0 0,0 0 0 16,0 0 26-16,10 0 0 0,4 0 0 0,4 0 0 15,3 0-26-15,4-4 0 0,3-2 0 0,4 6 0 16,3 0 0-16,4 0-9 0,-4 0 9 0,4 0-13 31,7 0-121-31,-7 0-24 0,3 0-5 0</inkml:trace>
  <inkml:trace contextRef="#ctx0" brushRef="#br0" timeOffset="26652.69">20789 5583 1209 0,'0'0'53'0,"0"0"12"0,0 0-52 0,0 0-13 16,0 0 0-16,0 0 0 0,0 0 128 0,-3-9 22 15,-1 3 5-15,4 6 1 0,0 0-105 0,-7 0-21 0,4-7-4 0,-4 1-1 16,3 3-25-16,-3-3 8 15,0 6-8-15,0-4 0 0,-4-5 0 0,1 9 8 16,-4-3-8-16,-1-3 0 0,1 6 0 0,-3 0 0 0,-4 0 0 16,-8 6-11-16,1-3 11 0,0 10 0 0,-4-4 0 15,-3 4-8-15,0-7 8 0,-1 3 8 16,1 7-8-16,-4 0 11 0,0-1-3 0,4 1 0 0,-4 0 0 0,4 6 0 16,3-13 38-16,4 13 7 0,7-6 2 0,0-1 0 15,7-5-11-15,-1 9-1 0,8-7-1 0,4 1 0 16,-1-4-42-16,8 0 0 0,-1 1-16 0,8-7 5 15,0 6 19-15,6 1 3 0,1-10 1 0,0 6 0 16,3-6-4-16,3 0 0 0,5-6 0 0,-1 6 0 16,4-10-8-16,-1 1 8 0,1-4-8 0,-4 4 8 15,4 0-8-15,-4-13 12 0,8 6-12 0,-5-3 12 16,1-3 4-16,3 0 2 0,1-6 0 0,-5 6 0 16,-2 0 12-16,-1 0 2 0,-4 0 1 0,1-6 0 15,0 6-5-15,-4-3 0 0,-3-3-1 0,3 0 0 16,-7 2 4-16,0-2 1 0,-3-3 0 0,-4 0 0 0,0 5-32 15,-4-2 0-15,1-3-8 0,-8 6 8 16,1-3 0-16,-1 2 16 0,-3-2-2 0,-3 6 0 0,-1 3-14 16,-3-2 0-16,-4-1 0 0,1 9 0 15,-1-6-23-15,4 10-7 0,-4-7-2 16,1 7 0-16,-1 2-100 0,0 7-20 0,4-12-4 0,0 12-529 16,4 0-107-16</inkml:trace>
  <inkml:trace contextRef="#ctx0" brushRef="#br0" timeOffset="27083.68">21527 5060 2152 0,'0'0'48'0,"0"0"9"0,0-10 3 0,0-2 0 0,3 2-48 0,-3 1-12 0,4-7 0 0,-1 0 0 16,1 1 0-16,-1 2 0 0,1-2 0 0,-4-1 0 15,0 0 0-15,0-6 0 0,-4 10-10 0,4-1 10 16,-3-3 0-16,-4 4 0 0,3 3 8 0,-3-4-8 16,0 4 0-16,0 5-12 0,0-2 0 0,0-3 0 0,-7 9 12 15,7 0 0-15,-4 0 0 0,4 0 0 16,-4 0 0-16,1 0 10 0,-1 6-2 0,1-3 0 0,-1 7 19 0,-3 2 3 15,3 4 1-15,1-1 0 0,-1 4-15 0,-3 0-2 16,0 6-1-16,3-3 0 0,1 6 3 0,-1 4 0 16,-3-1 0-16,0 4 0 0,3 8-16 0,-3-11 0 15,0 9 0-15,0 9 0 0,-4 0 0 0,4-3 0 16,0 3 0-16,0-6 0 0,4 6 0 0,2-9-10 16,1-3 10-16,0 2-8 0,7 1 8 0,-3-6 0 15,3-4 8-15,0 0-8 0,3 1-11 0,-3-10-6 16,7 0-2-16,-3-4 0 15,-1 1-93-15,1-6-18 0,0-4-4 0,-4-6-1 16</inkml:trace>
  <inkml:trace contextRef="#ctx0" brushRef="#br0" timeOffset="27313.96">20994 5524 2790 0,'-4'-3'61'0,"1"-7"13"0,-4 1 2 0,3-1 3 0,1 7-63 0,3-6-16 0,0-1 0 0,3 7 0 16,1-6 15-16,-1 3 0 0,4-7 0 0,4 10 0 15,-1-3-15-15,8-4 11 0,0 7-11 0,3 0 10 16,4-3-10-16,6 6 0 0,1 0 0 0,0 0 0 16,0 0-10-16,3 6 10 0,0-3-13 0,0 0 5 15,1 3-81-15,-8-2-16 0,4 2-3 16,-1-3-665-16,-2-3-133 0</inkml:trace>
  <inkml:trace contextRef="#ctx0" brushRef="#br0" timeOffset="27688.12">20119 6163 864 0,'-25'-6'38'0,"15"6"8"0,-8 0-37 0,4 0-9 0,-4 0 0 0,4 0 0 16,0-3 270-16,3 6 52 0,1-3 10 0,3 0 3 15,0-3-265-15,7 3-53 0,0 0-17 0,0 0 10 16,10-6 3-16,4 6 1 0,4-13 0 0,7 10 0 15,7-3 9-15,6-4 1 0,8 4 1 0,0-3 0 16,7-1 13-16,0 1 2 0,0-1 1 0,7 1 0 16,3-4 3-16,4 4 0 0,0 0 0 0,-3 9 0 15,-1-13-26-15,-3 10-5 0,-7-3-1 0,7-4 0 16,-3 7-3-16,3-6-1 0,-4-1 0 0,4 7 0 16,0 0-8-16,-4-3 0 0,-6 3 0 0,-4-4 0 15,-7 4-14-15,3-3-5 0,-3 6-1 0,-1-3-739 16,5 0-148-16</inkml:trace>
  <inkml:trace contextRef="#ctx0" brushRef="#br0" timeOffset="28928.96">20306 6662 172 0,'0'0'8'0,"0"0"1"0,-7-9-9 0,3 9 0 15,-3 0 0-15,0-4 0 0,4-2 155 0,-4 3 29 16,0 3 5-16,0-3 2 0,3-3-91 0,4 6-17 16,-7-4-4-16,7 4-1 0,0 0 46 0,0 0 10 15,3-6 2-15,5-3 0 0,-5 6-37 0,8 0-7 16,3-4-2-16,0 7 0 0,0-3-42 0,4-3-8 16,3 3-1-16,0 3-1 0,0-7-12 0,4 7-2 15,3-3-1-15,-3 3 0 0,3 0-11 0,0-3-3 0,0 3 0 16,1-6 0-16,-1 6-9 0,-3 0 0 0,-4 0 0 0,-4 6 0 15,4-3 0-15,-6-3 0 0,-5 3 0 0,1 4 0 16,-8-4-16-16,-3-3-4 0,0 0-2 0,0 9 0 16,0 1 13-16,-3 2 9 0,-8-2-12 0,-3-1 12 15,3 4 0-15,-6-4 0 0,-1 4 0 0,-6 8 0 16,-1-5 0-16,-3 0 12 0,-1 9-3 0,1 0-1 16,0-3-8-16,0 0 0 0,3 0 0 0,0-3 0 15,4 3 0-15,4-4 0 0,-1-5 8 0,4 0-8 16,0 5 0-16,3-5 0 0,4-4 9 0,0 1-9 15,3 2 0-15,1-2 0 0,-1-1 0 0,4 0 0 16,4-5 0-16,-1 5 0 0,1 0 0 0,-1 1 0 16,5-7 11-16,-1 6-3 0,0 1 0 0,0-7 0 15,3 6 4-15,1 1 1 0,-1-4 0 0,1-3 0 16,3 0-13-16,-3 4 0 0,3-4 0 0,0 6 0 16,4-9-26-16,-1 9-2 0,1-9 0 0,3 4 0 15,-3-4-143-15,3 6-29 0,18-6-5 0,-11-6-2 0</inkml:trace>
  <inkml:trace contextRef="#ctx0" brushRef="#br0" timeOffset="29381.43">21110 6960 748 0,'0'0'67'0,"0"0"-54"16,-3 0-13-16,3 0 0 0,0 0 285 0,0 0 55 16,-7 9 10-16,3 1 2 0,1-1-248 0,3 4-49 15,0-1-11-15,3 7-1 0,1 0-14 0,-1 3-2 16,1 0-1-16,3 0 0 0,0 0-17 0,-4 9-9 15,4-9 10-15,-3 9-10 0,3 1 12 0,-3-1-3 16,-4 0-1-16,0 1 0 0,0 5-8 0,0-5 0 16,0-4 9-16,0 3-9 15,-4 1-92-15,4-7-22 0</inkml:trace>
  <inkml:trace contextRef="#ctx0" brushRef="#br0" timeOffset="34340.55">20271 8760 345 0,'0'0'31'0,"0"0"-31"0,0 0 0 0,0 0 0 0,0 0 210 0,0 0 36 16,0 0 7-16,0 0 2 0,-4 3-204 0,-3 6-41 15,4-9-10-15,-5 10 0 0,8-10 13 0,-3 3 1 16,-4-3 0-16,7 0 0 0,0 0 54 0,0 0 12 16,0 0 1-16,0 0 1 0,0 0 53 0,0 0 10 15,0 0 3-15,7 0 0 0,4-3-39 0,-1 0-7 16,1-4-2-16,-1 7 0 0,4 0-32 0,-3-3-6 15,3-3-2-15,-3 6 0 0,3-3-38 0,0-3-8 16,0 6-2-16,0 0 0 0,0-4-12 0,0 4 0 16,0-3-9-16,-3 3 9 0,3-6 0 0,-3 6 13 15,6 0-1-15,-6 0 0 0,3 6-12 0,-3-3 8 16,3-3-8-16,0 4 0 0,0-4 8 0,-3 0-8 16,-4 0 0-16,3 6 0 0,1-3 15 0,-4-3-3 0,0 0-1 15,0 6 0-15,0-3 1 0,-7-3 1 0,0 0 0 16,0 0 0-16,0 0 3 0,-4 10 0 0,1-7 0 0,-1 6 0 15,-3 4-16-15,0-4-16 0,0 7 3 0,-3-4 1 16,-4-2 12-16,3 2 13 0,-3 1-2 0,0 6-1 16,-4-7-10-16,4-2-14 0,0 9 3 0,-4-7 1 15,1 1 18-15,2 2 3 0,-2-8 1 0,3 8 0 16,0-5-12-16,-4-4 0 0,0 3 0 0,1 4 0 16,3-4 0-16,-4 1 0 0,-3 2 0 0,3-2 0 15,1 5 0-15,-1-2 0 0,4-1 0 0,0 1 0 16,3-4 0-16,0 4 0 0,4 3 0 0,0-4 0 15,4 1 0-15,-1-4 0 0,4 4 0 0,0 2 0 16,4-2 0-16,-1-4 0 0,4 4 0 0,4-1 0 16,-4-2 0-16,4-1-17 0,-1 1 4 0,4-7 1 0,4 6 21 15,0 1 5-15,-1-7 1 0,-3-3 0 16,4 6-3-16,0-3 0 0,-1-3 0 0,1 0 0 0,0 6-12 16,-1-6 0-16,1 0 0 0,3 0 0 0,0-6-15 0,0 6-5 15,4 0-2-15,0-3 0 16,3-3-79-16,-3 3-16 0,-4-1-3 0,4-2-1 15,3 6-107-15,-4-9-20 0,22 6-5 0,-14-4-1 0</inkml:trace>
  <inkml:trace contextRef="#ctx0" brushRef="#br0" timeOffset="36884.18">22818 5426 403 0,'0'0'17'0,"0"0"5"0,0 0-22 0,0 0 0 0,0 0 0 0,0 0 0 16,0 0 106-16,0 0 17 0,0 0 3 0,0 0 1 15,7-9-47-15,-7 6-10 0,0 3-2 0,0 0 0 0,10-6-28 0,-10 6-7 16,-7-10-1-16,0 7 0 0,7 3 24 0,0-9 5 16,-3-1 1-16,-4 7 0 0,0-3 0 15,3 0 0-15,4 6 0 0,-7-7 0 0,-7 4-17 0,3-3-3 16,8-3-1-16,-4 9 0 0,-7 0-8 0,3-7-1 15,0 7-1-15,1 7 0 0,-4-7-21 0,3 6-10 16,-3 3 10-16,3 4-10 0,1-1 0 16,-4-2 0-16,0 9 0 0,3-7 0 0,0 7 0 0,1-3 0 15,3 2 0-15,-4 1 0 0,1 3 0 0,-1-9 0 16,4 5 0-16,0 1 0 0,0 3 0 0,0-9 0 16,0-1 0-16,3 7 9 0,1-6-9 0,-1 6 0 15,4-7-12-15,4 1 12 0,-1-7 0 0,-3-3 0 16,0-3 0-16,0 0 0 0,11 9 11 0,-1-9 6 15,-10 0 2-15,8-3 0 0,6-3 5 0,0 3 2 16,-4-3 0-16,1-7 0 0,3 4-3 0,0-4-1 0,0 1 0 16,4-1 0-16,-8-3-1 0,5 1 0 0,2-1 0 0,-3-6 0 15,7 9-1-15,-6-8-1 0,-5-1 0 0,4-7 0 16,4 11-10-16,-4-17-1 0,-3 10-8 0,3-3 12 16,3 0-2-16,1-7-1 0,-11 1 0 0,0 2 0 15,0-5-9-15,0 2 0 0,0 1 9 0,-3 2-9 16,-8-5 0-16,4 5 0 0,0 7 0 0,-7-6 0 15,0 3 0-15,0-4 0 0,4 10 0 0,-4 0 0 16,3 3-19-16,-3 4 2 0,0-1 0 0,0 10 0 16,7 0-37-1,-4-4-7-15,-3 7-2 0,7 3-584 0,0 0-117 0</inkml:trace>
  <inkml:trace contextRef="#ctx0" brushRef="#br0" timeOffset="37522.32">23135 5310 230 0,'0'0'20'0,"0"0"-20"0,0 0 0 0</inkml:trace>
  <inkml:trace contextRef="#ctx0" brushRef="#br0" timeOffset="40549.56">23393 5245 1555 0,'0'0'138'0,"0"0"-110"0,0 0-28 15,0 0 0-15,0 0 91 0,-4-10 13 0,1 1 2 0,3 9 1 16,-4-7-85-16,4-5-22 16,-3 3 0-16,3 9 0 0,0-4 20 0,0 4-2 0,0-9-1 15,0 0 0-15,0 9-5 0,0 0-2 0,0 0 0 0,0 0 0 16,-7-10-2-16,-1 10 0 0,-2-3 0 0,-1 3 0 15,-3 0-8-15,-3 3 8 0,-5 3-8 0,1-2 8 16,0 5-8-16,-4 4-11 0,4-4 3 0,0 3 0 16,0 4 8-16,-4 0 0 0,4-7 0 0,-4 10 0 15,1-6 0-15,-1 5 14 0,4-5-3 0,0 9-1 16,3-3 29-16,-3 3 5 0,3-3 2 0,4-4 0 16,7 4-27-16,3 0-6 0,-3-7-1 0,7 1 0 15,7 6-12-15,4-7 0 0,0-2-9 0,3-1 9 16,3-6-10-16,1 3 10 0,7-6-10 0,-1 0 10 15,5 0-16-15,-5-9 2 0,5 0 1 0,2-1 0 16,-2 4-2-16,2-10 0 0,1 4 0 0,-4-1 0 16,0-2 15-16,-6 2 0 0,-1 0 0 0,0 1 0 15,-7-4 16-15,0 4-3 0,-3-7-1 0,-1 13 0 0,-3-4 25 16,0-5 5-16,1-1 1 0,-1 6 0 16,0-2-7-16,-4 6 0 0,1-4-1 0,-4 10 0 0,0 0-11 0,0 0-3 15,0 0 0-15,0 0 0 0,0 0-10 16,0 0-3-16,0 0 0 0,0 0 0 0,0 0 4 0,0 10 0 15,0-1 0-15,0 4 0 0,-4 2-12 0,1-2 0 16,3 6 0-16,-4-4 0 0,1 7-9 0,-4-3-4 16,3 3-1-16,0 0 0 0,1 0 14 0,-1 3 8 15,-3-3 0-15,4 0-8 0,-1 0 0 0,1-3 0 16,-4-4 0-16,7 4 0 16,0-6-27-16,0 6-9 0,3-7-1 0,1 1-1 15,-1-4-122-15,8 0-25 0,-4 1-5 0,0-7-1 0</inkml:trace>
  <inkml:trace contextRef="#ctx0" brushRef="#br0" timeOffset="40811.21">23675 5574 2534 0,'0'0'56'0,"0"0"11"0,-7 9 2 0,0 1 3 0,3-4-58 0,1 10-14 0,-4-4 0 0,7-2 0 0,-4 2 0 0,4 1-12 15,0 2 3-15,0-2 0 0,0-4 9 0,0 4 0 16,4-10 8-16,-1 6-8 16,1 1-37-16,-4 2-12 0,3-2-3 0,1-1 0 15,-1 1-128-15,1-1-27 0,-1 0-5 0,-6-2 0 0</inkml:trace>
  <inkml:trace contextRef="#ctx0" brushRef="#br0" timeOffset="41478.37">21869 6050 2300 0,'-18'0'102'0,"18"0"21"0,0 0-99 0,0 0-24 16,-7 10 0-16,7-10 0 0,0 0 12 0,4 3-4 0,-4-3 0 0,7 9 0 15,7 1 1-15,3-4 0 0,5-3 0 0,-1 0 0 16,3-3 22-16,8 0 4 0,7 0 1 0,7 0 0 16,0 0-7-16,14 0-1 0,14-3 0 0,0-6 0 15,0 9 6-15,7-10 1 0,0 7 0 0,7-6 0 16,11-1-22-16,-7 1-4 0,0 0-1 0,-8 9 0 16,4-13 1-16,1 4 0 0,-1 6 0 0,-7-7 0 15,-7 10-1-15,-3-9-8 0,-4 9 12 16,0-10-4-16,7 10-8 0,-7-3 8 0,-4 3-8 0,-6-3 8 31,-4 3-73-31,-4-6-15 0,-3 6-4 0,-7-3 0 0,-4-4-160 16,-3 7-33-16</inkml:trace>
  <inkml:trace contextRef="#ctx0" brushRef="#br0" timeOffset="42246.56">22800 6787 172 0,'0'0'16'0,"-7"-6"-16"0,0 3 0 0,3-6 0 0,8-1 363 0,-4-2 69 16,-4 2 15-16,1 1 2 0,6 3-342 0,-6-4-69 15,-1 1-14-15,-3 2-2 0,0 1 18 0,0 0 3 16,-3-3 1-16,-1 9 0 0,-7-4-36 0,8-2-8 15,-1 6 0-15,-3 0 0 0,-4 6 0 0,1-2 0 16,3 2 0-16,-4-3 0 0,0 6 0 0,1 1 0 16,-1 2 0-16,1-2 0 0,2-1 8 0,1 4 0 15,0-1 0-15,0 4 0 0,7 0 8 0,0 5 0 16,0-5 1-16,0 0 0 0,3 3-9 0,1-1-8 16,6-2 9-16,-3 3-9 0,4 3 10 0,-1-3-10 15,8-7 10-15,0 4-10 0,-1-4 0 0,1-2 0 16,3-4 0-16,0 0 0 0,4-2 0 0,-1-4-10 15,1-4 10-15,3-5-8 0,7 0 8 0,-3-4 12 0,0-6-2 16,-1 7-1-16,8-10 23 0,-4 3 4 0,1-3 0 16,-1 0 1-16,0-6 20 0,-3 6 4 0,3-3 1 0,-3-3 0 15,-8 6-5-15,4 0-1 0,-7-7 0 0,1 8 0 16,-5-1-35-16,1-4-7 0,-8 5-2 0,1-5 0 16,-4 1 4-16,0 3 0 0,-4-6 0 0,1 6 0 15,-4 0-16-15,0 0 0 0,-7 0 0 16,3 4-10-16,-3-1-2 0,0 6 0 0,-4-6 0 0,-3 7 0 31,3-1-16-31,1 1-3 0,10-4-1 0,-4 10 0 0,-7-4-86 16,4 1-18-16,14 3-3 0,0-1-1 0,0 7-89 15,7-6-19-15,11-3-3 0,14-4-1 0</inkml:trace>
  <inkml:trace contextRef="#ctx0" brushRef="#br0" timeOffset="43016.84">23851 6558 1962 0,'-14'0'87'0,"14"0"17"0,-7 0-83 0,-3 0-21 0,-1 7 0 0,-3-4 0 32,0 6-20-32,0 1-8 0,-4-1-1 0,0 4-1 15,1-4 0-15,-1 4 0 0,-3-1 0 0,3-2 0 0,-3 8 21 0,0-5 9 0,-4 6-8 0,1-7 8 16,-5 10 28-16,1 0 10 0,-4-3 2 0,4 3 1 15,0 0 10-15,0 0 1 0,-1-3 1 0,1 3 0 16,0 0-29-16,7 6-7 0,-4-9-1 0,8-4 0 16,-1 4-16-16,7-6 0 0,-3-4 0 0,7 4 0 15,0-7-32 1,7-6-9-16,0 0-3 0,0 0-857 0</inkml:trace>
  <inkml:trace contextRef="#ctx0" brushRef="#br0" timeOffset="43205.8">23329 6631 2480 0,'0'0'110'0,"0"0"22"0,7 9-105 0,0-6-27 16,-3 13 0-16,10-4 0 0,0 1 0 0,4 9 8 16,-4-3-8-16,3-1 0 0,1-2 0 0,3 12 0 15,-3-9 0-15,0 3 0 16,-1 3-33-16,1-3-12 0,3-3-3 0,-3 0 0 15,-1-3-118-15,1-7-24 0,0 0-5 0</inkml:trace>
  <inkml:trace contextRef="#ctx0" brushRef="#br0" timeOffset="43865.8">23364 5624 460 0,'0'0'20'0,"0"0"5"0,-10 3-25 0,3 0 0 16,7-3 0-16,-4 0 0 0,4 0 161 0,0 0 27 15,0 0 6-15,0 0 1 0,0 0-154 0,0 0-30 16,0 0-11-16,0 0 0 0,0 0 0 0,0 0 0 15,0 0 0-15,4-3 0 0,-1-6 13 0,4 6-4 16,0-7-1-16,4 4 0 0,-4 3-8 0,4 0 0 16,-1-4 0-16,-10 7 0 0,0 0 0 0,7 0 8 0,-7 0-8 0,0 0 0 15,0 0 48-15,0 0 5 0,0 0 1 16,0 0 0-16,0 0 13 0,0 0 2 0,0 0 1 0,0 0 0 16,0 0 6-16,0 0 0 0,0 0 1 0,-3 7 0 15,3-7-23-15,0 0-5 0,0 0-1 0,0 6 0 16,0 0-37-16,0-6-11 0,3 10 0 0,1-7 0 15,-1 9 0-15,4-5 0 0,-7-7 0 0,4 9-8 16,3-3 8-16,-7 4 0 0,4-1 0 0,-4 4 0 16,-4-4 0-16,1 0 0 0,-1 1 0 0,-3 2 0 15,0-2 15-15,0 2 1 0,-7-2 1 0,3-1 0 16,4 1 14-16,-7-7 2 0,0 6 1 0,3-3 0 16,-3 1 17-16,0-1 3 0,3-3 1 0,1 3 0 15,-1-3-27-15,4 4-6 0,-3-4-1 0,6-3 0 16,-3 0-7-16,0-3-2 0,3-4 0 0,4 7 0 15,-3-3-12-15,-4-6 0 0,3 3 8 0,1-7-8 16,-1 1-56-16,1 2-15 16,-1-9-2-16,-3 7-1 0,4 2-132 0,-4-2-26 15</inkml:trace>
  <inkml:trace contextRef="#ctx0" brushRef="#br0" timeOffset="45195.75">22493 8330 1364 0,'0'0'60'0,"0"0"13"0,0 0-58 0,0 0-15 0,7-3 0 0,0-3 0 15,0 3 79-15,-7 3 13 0,4 0 2 0,3-3 1 16,3-4-66-16,-2 7-13 0,-8 0-2 0,3-9-1 15,4 9-13-15,-7 0 9 0,0 0-9 0,0 0 8 16,4-10 0-16,-4 10-8 0,3 0 12 0,-3 0-4 16,-3-3-8-16,3 3 12 0,0 0-12 0,-4-9 12 15,-3 9 0-15,0-3 0 0,-4 3 0 0,1-7 0 16,3 7-3-16,-4 0 0 0,-6 7 0 0,-1-4 0 16,7-3 0-16,-6 0 0 0,-8 9 0 0,4-6 0 15,0 7-9-15,3-1 8 0,0 4-8 0,1 6 8 16,-4-7-8-16,3-2 0 0,11 8 9 0,-7-5-9 15,0-1 17-15,0 7-1 0,10-6 0 0,0 6 0 16,1-7 5-16,3 7 1 0,0-6 0 0,3 5 0 0,8-5-10 16,-4 3-3-16,-3-10 0 0,3 10 0 0,7-10-9 15,0 3 0-15,-7-3 9 0,0-2-9 0,7 2 11 0,0-6-3 16,4-6 0-16,0 6 0 0,-4-10-8 0,0 7 0 16,3-6 0-16,1-4 0 0,-4 1 16 0,0-4-3 15,0 0 0-15,0 1 0 0,1-1 7 0,-5-3 0 16,-3 0 1-16,0-3 0 0,4 3 29 0,-4-2 6 15,-4-1 0-15,-3 6 1 0,4-3-26 0,0 0-6 16,-4-3-1-16,0 3 0 0,-4-2 13 0,0 8 3 16,1-9 0-16,-1 3 0 0,-3 0-29 0,4-3-11 15,-1 7 8-15,4-7-8 0,-3-3 8 0,-1 3-8 16,1 0 8-16,-1 0-8 0,-3 3 0 0,4-3 0 16,-1 10 0-16,1-7 0 15,3 9-27-15,0-2-10 0,-8-7-3 0,8 6 0 16,-3 1-16-16,3 3-3 0,0-1-1 0,0 1-675 0,0 9-135 0</inkml:trace>
  <inkml:trace contextRef="#ctx0" brushRef="#br0" timeOffset="47287.2">22162 8863 1036 0,'-29'-9'92'0,"22"3"-73"15,0 2-19-15,-3-5 0 0,-1 0 121 0,0-1 21 16,4 7 4-16,0-6 1 0,0-1-111 0,0 7-23 16,4-3-4-16,-4 3-1 0,3-7-8 0,1 10 0 15,-4-3 0-15,-1-3 0 0,8 6 0 0,-7 0 0 16,4 0 0-16,-4 0 0 0,3 0 12 0,4 0 4 15,0 0 1-15,0 0 0 0,-7 9 37 0,7-9 7 0,0 0 2 0,0 0 0 16,0 0 4-16,4 7 1 0,3-1 0 0,3-6 0 16,5 6-8-16,-5-3-2 0,-3-3 0 0,4 0 0 15,6 0-6-15,1-3 0 0,-4-3-1 0,7 6 0 16,4-3-10-16,3 0-1 0,0-4-1 16,4 4 0-16,-4-3-11 0,11-3-3 0,7 5 0 15,-4-5 0-15,1 6-17 0,3-3-8 0,3-4 8 0,0 4-8 16,8 0 0-16,6-4 0 0,8 7 0 0,-1-6 0 15,-3 9 0-15,0 0 0 0,1-10 0 0,-1 10 0 16,3-3 0-16,-3 3 0 0,0 0 0 0,-3 0 0 16,-8 3 0-16,-3-3 0 0,-4 7 0 0,-6-4 0 15,-1-3-40-15,-3 3 0 16,3 3 0-16,-3-6 0 0,0 0-30 0,-4 3-6 16,-7-3-2-16,4 0-646 0,-7 0-130 0</inkml:trace>
  <inkml:trace contextRef="#ctx0" brushRef="#br0" timeOffset="48132.51">22578 9437 1548 0,'0'0'68'0,"0"-9"15"0,7-1-67 0,-7 7-16 16,-4-6 0-16,4 6 0 0,4-4 42 0,-4-2 5 16,0 6 1-16,0-7 0 0,0 1 6 0,0 6 2 15,0-7 0-15,0 7 0 0,-4-3-4 0,1-3 0 16,3 2 0-16,-4-2 0 0,1 3-7 0,-4-4-1 16,7 7-1-16,-4-6 0 0,4-1-21 0,-7 7-4 15,4-6-1-15,-1 6 0 0,1-4-5 0,-5-2-2 16,1 6 0-16,-3-7 0 0,6 7 2 0,-3-3 0 15,-3 6 0-15,-1 0 0 0,0 0 8 0,1 0 3 0,-1 0 0 16,-3 9 0-16,-3 1-23 0,-1-1 0 16,4 4 0-16,-4-1 0 0,-3 7 0 0,0 3 0 0,10 0 0 15,-3 0 0-15,4 0 0 0,-8 6 0 0,4-6 0 16,3 0 0-16,11-6-16 0,-3-1-2 0,-8 4 0 16,11-6 0-16,7-1 18 0,-3 4 0 0,3-7 0 0,-4-2 0 15,1 2 0-15,3-3 0 0,7-2 0 0,0-4 0 16,-7 3 18-16,7-3-2 0,4-3-1 0,3 3 0 15,0-4-15-15,0-2 0 0,1-3 0 0,-1 6 0 16,3-7 12-16,1 1 2 0,-7-1 1 0,-1 4 0 16,5-10-3-16,-1 7-1 0,-4-4 0 0,1 1 0 15,0-1 3-15,-1-2 1 0,1 2 0 0,-4-6 0 16,-3 7-1-16,3-10 0 0,0 3 0 0,-7 6 0 16,-4-8 2-16,-3 2 0 0,7-6 0 0,-7-4 0 15,0 7-8-15,-3-9 0 0,-1 6-8 0,1-3 12 0,3-4-4 16,-4 1-8-16,-6 6 11 0,3-3-11 0,0-4 9 15,0 10-9-15,-4-6 0 0,0 6 9 0,4 7-9 16,0-1 0-16,0 0 0 0,0 1 0 16,-3 2-24-16,6 4-6 0,1 5-2 15,-1-2 0-15,1 3-78 0,3 3-16 0,0 0-3 0,0 0-586 16,0 0-117-16</inkml:trace>
  <inkml:trace contextRef="#ctx0" brushRef="#br0" timeOffset="48640.8">23421 9227 1324 0,'-7'-9'59'0,"3"6"12"0,1-7-57 0,-1 10-14 16,4-9 0-16,-3 9 0 0,3-10 158 0,0 10 29 15,0 0 5-15,0 0 2 0,0 0-154 0,0 0-32 16,0 0-8-16,0 0 0 16,0 0-24-16,-4 7-8 0,1 2-1 0,-4 4-1 0,0-1 34 0,-4 4 8 15,-3-1 0-15,-4 7 1 0,1 0-9 0,-1 3 10 16,-3 0-10-16,0-3 10 0,-4 7 8 0,4-4 2 15,0-3 0-15,-1 6 0 0,1-6-4 0,0-3 0 16,3-4 0-16,-3 10 0 0,4-9-4 0,3-6 0 16,-1 2-1-16,5-3 0 0,3 1-11 0,0-7-17 15,7-3 4-15,0 0 1 16,0 0-76-16,0 0-14 0,7-3-3 0</inkml:trace>
  <inkml:trace contextRef="#ctx0" brushRef="#br0" timeOffset="48848.54">23058 9374 2336 0,'-4'-12'52'0,"4"12"10"0,0 0 2 0,0 0 1 0,0 0-52 0,0 0-13 0,0 0 0 0,0 0 0 16,11 0-11-16,-1 3-5 0,4-3 0 0,-3 6-1 16,3-3 3-16,0 7 1 0,-3-1 0 0,3 1 0 15,3 2-18-15,-2 1-3 0,-1 2-1 0,0 1 0 16,0-6-21-16,4 2-4 0,-1 4 0 0,1-4-1 15,-1-2-27-15,1-1-4 0,0-3-2 0,3 4 0 16,-3-1-90-16,-4-9-17 0</inkml:trace>
  <inkml:trace contextRef="#ctx0" brushRef="#br0" timeOffset="52716.75">21015 9196 1580 0,'0'0'70'0,"0"0"14"0,0 0-67 0,0 0-17 16,0 0 0-16,0 0 0 0,0 0 32 0,0 0 2 15,0 0 1-15,0 0 0 0,0 0-25 0,0 0-10 16,0 0 8-16,0 0-8 0,0 0 0 0,4-3 0 16,-4 3-9-16,0 0 9 0,0 0-10 0,0 0 10 15,0 0-8-15,0 0 8 0,0 0 0 0,0 0 0 16,0 0 0-16,7-7 0 0,-7 7 28 0,7-3 5 16,3 3 1-16,1-3 0 0,-1-3 8 0,1 6 2 15,3 0 0-15,0-3 0 0,7-4-15 0,-3 7-2 16,3-3-1-16,4-6 0 0,0 6-10 0,-1-4-3 15,1 7 0-15,-7-3 0 0,6-3-13 0,-3 6 8 16,-3 0-8-16,0 6 0 0,-4-3 0 0,-4-3 0 0,5 10 0 16,-8-10 0-16,-7 0-15 0,10 9 4 0,-6 1 1 0,-4-7 0 15,0-3-4-15,0 12-1 0,-4-5 0 16,4-4 0-16,-7 6 15 0,4-3 0 0,-4-2 9 0,-4-1-9 16,7 3 24-16,-6-3-2 0,3-3 0 0,-4 9 0 15,-3-9-6-15,0 10 0 0,0-1-1 0,0 1 0 16,-4-4 7-16,0 3 2 0,4 7 0 0,-7 0 0 15,4-7-36-15,-1 10-6 0,-3 0-2 0,3-4 0 16,4 7 7-16,-4-3 1 0,8-6 0 0,-1-4 0 16,4 4 12-16,0 2 0 0,4-2-10 0,-1-4 10 15,4-9 24-15,0 3 8 0,0-3 3 0,7 10 0 16,-7-10-19-16,7 3-4 0,0 3-1 0,0-3 0 16,4-3 15-16,-4 7 3 0,3-7 1 0,1 0 0 0,0 3-6 15,-1-3-2-15,1 0 0 0,-1 0 0 0,1 6-22 16,0-3 0-16,3 0 0 0,0-3 8 15,0 0-28-15,0 0-4 0,4 7-2 0,-4-4-695 16,0-3-139-16</inkml:trace>
  <inkml:trace contextRef="#ctx0" brushRef="#br0" timeOffset="55339.15">23068 8095 979 0,'0'0'87'0,"0"0"-70"0,0-6-17 0,0 6 0 16,0 0 137-16,0-7 24 0,0 7 5 0,0-6 1 0,0 6-146 0,0 0-21 15,4-9-20-15,-4 9 4 16,0 0 16-16,0 0-9 0,0 0 9 0,0 0-8 0,0 0-2 15,0 0 0-15,0 0 0 0,0 0 0 0,0 0 26 0,7 6 4 16,-7-6 2-16,10 3 0 0,-3-3 30 0,4 0 5 16,-4 6 2-16,4-2 0 0,-1-4-15 0,-3 0-2 15,7-4-1-15,-3-2 0 0,0 6-9 0,3-3-3 16,0-3 0-16,0 3 0 0,0-4-9 0,0 7-1 16,7-3-1-16,-3-6 0 0,0 9 3 0,3-10 1 15,-4 10 0-15,1 0 0 0,0-3-8 0,-1-3-2 16,1 3 0-16,-4 3 0 0,-3 3-12 0,-1 3 0 15,1-6 0-15,-11 0 0 0,3 3 16 0,1 7-2 16,-4 2-1-16,0-2 0 16,-4-1-33-16,-3 1-6 0,0-1-2 0,0 0 0 0,0-5 28 0,0 8-8 15,0-6 8-15,-4-2 0 0,4 5 0 0,-3-6 0 0,3 3 0 16,0-3 0-16,0-3 8 0,-4 10 0 0,0-10 0 16,1 6 0-16,-1-3 2 0,-3 0 1 0,-4 4 0 0,4-4 0 15,-3 6-11-15,-1 4 0 0,4-4 0 0,0 1 0 16,-4 2 0-16,4-2 0 0,0 2 0 0,3-3 0 15,1 1 0-15,-1 2 13 0,8-2-1 0,-1-1-1 32,1-2-35-32,3-1-6 0,0 3-2 0,0-9 0 0,0 0 16 0,0 6 4 0,0-6 0 0,3 4 0 15,-3-4 12-15,0 0 0 0,4 9 0 0,-4-9 0 16,0 0 40-16,3 3 0 0,4 7 1 0,-3-4 0 16,-4-6-26-16,0 0-6 0,10 3-1 0,5 0 0 15,-1-3-8-15,-4 6 10 0,4-6-10 0,4 0 10 16,0 0-10-16,3 0 0 0,0 0 0 0,4-6 0 15,-4 6-60 1,3-3-5-16,1 3-1 0,0-3-887 0</inkml:trace>
  <inkml:trace contextRef="#ctx0" brushRef="#br0" timeOffset="56096.28">23689 8340 946 0,'0'0'42'0,"-7"0"9"0,3 0-41 0,4 0-10 0,0 0 0 0,-3 0 0 15,3 0 44-15,0 0 6 0,0 0 2 0,-4 0 0 16,4 0 12-16,0-10 4 0,4 1 0 0,-1 6 0 15,1-7-8-15,0 7 0 0,-1-3-1 0,-3 6 0 0,4-10 13 0,-4 7 4 16,3-6 0-16,-3 9 0 0,0-3-5 16,0 3-1-16,4-7 0 0,-4 7 0 0,0-9-40 15,3 6-8-15,1-6-2 0,-4 5 0 0,0 4-20 0,7-6 0 16,-4 0 0-16,4 0 0 0,0-4 8 0,4 7-8 16,-4-3 10-16,4 0-10 0,-4-1 8 0,0 4-8 15,3-3 0-15,1 6 9 0,-4-10-1 0,0 10-8 16,-7 0 12-16,0 0-4 0,7 0-8 0,0 10 0 15,-3-4 0-15,-4 4 0 0,0-10 8 0,3 6-8 16,-3 3 0-16,0 7 8 0,0-10-8 0,-3 4 0 16,3-1 0-16,0 3 0 0,0-2 0 0,-4-1 0 15,4-6 0-15,-3 7 0 0,-1-1 0 0,1-2 0 16,-1-1 0-16,-3 3 8 0,3 1-8 0,-3-1 0 16,4-6 9-16,-8 7-9 0,4 2 0 0,-3-2-13 15,3-4 1-15,-4 3 1 0,0-3-3 0,1 4-1 0,-1-4 0 16,1 4 0-16,-1-4 15 0,0 0 0 0,1-3 0 0,-1 7-9 15,4-7 9-15,0 3 0 0,0-3 10 0,0 7-10 16,0-4 10-16,3-3-10 0,4-3 10 0,-3 3-10 16,-4 7 0-16,7-10 0 0,0 0 0 0,0 0 0 15,0 0 0-15,0 6 0 0,0-6 0 0,3 9-10 16,1-3 10-16,-4-6 0 0,0 0 8 0,7 7-8 16,0-4 16-16,-7-3-2 0,7 9 0 0,0-2 0 15,4-4-6-15,-1 0 0 0,1-3-8 0,-4 6 12 16,7-6-12-16,4 0 9 0,-4 0-9 0,0 0 8 15,7-6-8-15,4 6-11 0,0 0 3 0,-1 0-668 16,1 0-134-16</inkml:trace>
  <inkml:trace contextRef="#ctx0" brushRef="#br0" timeOffset="57564.93">25150 8487 2300 0,'0'0'51'0,"0"0"10"0,-8 3 3 0,-2 7 0 0,-1-1-52 0,1 3-12 0,-1 4 0 0,4 0 0 16,0 12 0-16,4-6 0 0,-5 0 0 0,5 6-10 15,3-3 1-15,-4 7 0 0,4-4 0 0,0 3 0 32,0 1-18-32,4-1-3 0,-4-6-1 0,3 6 0 0,-3-2 6 0,0-4 1 0,4 3 0 0,-4-3 0 31,4-6-141-31,-4 3-28 0,0-10-6 0,0 7-1 0</inkml:trace>
  <inkml:trace contextRef="#ctx0" brushRef="#br0" timeOffset="57771.7">24829 8917 3027 0,'0'0'134'0,"0"-7"28"0,0-2-130 0,3 3-32 15,1-4 0-15,6 1 0 16,1-1-16-16,6 1-9 0,5 0-3 0,2-1 0 16,1-2 2-16,3 2 0 0,0 7 0 0,4-6 0 15,0 9-5-15,0-3-1 0,-4 3 0 0,4 0 0 16,-4 0-84-16,0 3-16 0,0 0-4 0,8 6-936 0</inkml:trace>
  <inkml:trace contextRef="#ctx0" brushRef="#br0" timeOffset="59825.15">27294 5276 1839 0,'0'0'40'0,"0"0"9"0,0 0 2 0,0 0 1 0,0 0-42 0,0 0-10 0,0 0 0 0,0 0 0 15,0 0 13-15,4-6 1 0,3 6 0 0,4-10 0 16,-1 7-3-16,-3-3-1 0,4-7 0 0,3 10 0 16,-3-6 14-16,3-4 2 0,-4 4 1 0,-3-1 0 15,4 1 17-15,-8 0 4 0,4-1 1 0,-3 7 0 16,-4-6-5-16,0-1 0 0,-4 7-1 0,-3-3 0 0,-3 3-14 0,-4 0-2 15,0-4-1-15,-11 14 0 0,-3-4-12 0,-8 0-2 16,-2 6-1-16,-1 7 0 0,0-4-11 16,0 4 0-16,4 3 0 0,0 0 0 0,3 0-19 0,7-4 4 15,0 7 1-15,4 0 0 0,4 3 14 0,6-3 0 16,0-6 0-16,4 9 0 0,0-9 0 0,7 6 0 16,0-7 0-16,4-2 0 0,-1-1 0 0,8 1 0 15,0-4-10-15,-1-2 10 0,8-4 0 0,-1-3 0 16,8 0 8-16,-4 0-8 0,4-10 16 0,-4 7-1 15,4-6-1-15,3-4 0 0,4-2-5 0,0-7-1 16,-4 6 0-16,4-6 0 0,-4-3 7 0,0 3 1 16,-3-3 0-16,-4-3 0 0,0-4 4 0,-3 1 0 15,3-4 1-15,-7 1 0 0,4-4-4 0,-1 4-1 0,-3-4 0 0,-3 1 0 16,0-4-16-16,-1-3 0 0,4 3 8 16,-7 0-8-16,-3 1 0 0,3 5-17 0,-4-3 3 0,1 7 1 31,-4 6-12-31,-4 3-3 0,1 3 0 0,-1 7 0 15,-3-7-28-15,0 9-7 0,0 7-1 0</inkml:trace>
  <inkml:trace contextRef="#ctx0" brushRef="#br0" timeOffset="60190.67">28698 4627 2250 0,'-3'-25'100'0,"-1"9"20"0,1 0-96 16,-1-6-24-16,-3-3 0 0,0 10 0 0,-3-14 12 0,-1 4-3 16,1-3 0-16,-5 3 0 0,1-3 3 0,0 9 0 15,-3 3 0-15,2 1 0 0,-2-1-28 0,3 10-4 16,-4 3-2-16,-3 3 0 15,0 9-6-15,0 0 0 0,-4 7-1 0,4 3 0 0,-4 3 29 0,4 6 0 16,0-3 13-16,-4 13-4 0,0-4 38 0,4 7 7 16,7 6 2-16,-4 3 0 0,-3-6-20 0,4 16-4 0,-5-13-1 15,5 12 0-15,-4-2-22 0,3-10-9 0,0 6 8 16,4-9-8-16,0 6 0 0,3-6 0 16,1-3 0-16,3-4 0 15,3 4-32-15,-3-9-4 0,4-1-2 0,-1 0 0 16,-3-2-120-16,0-7-24 0,4-7-5 0,-4 4-671 0</inkml:trace>
  <inkml:trace contextRef="#ctx0" brushRef="#br0" timeOffset="60382.44">27802 5103 2404 0,'0'0'53'0,"0"0"11"0,0 0 3 15,0-12 0-15,7 12-54 0,1-9-13 0,2 5 0 0,1-5 0 16,6 9 19-16,1-9 1 0,0 5 0 0,-1-2 0 0,4-6 13 0,4 8 3 15,0-2 1-15,3 3 0 0,7-3-17 16,-3 0-4-16,0-1-1 0,3 4 0 0,-3-3 0 0,3 3 0 16,-3-4 0-16,-4 7 0 15,4 0-155-15,-7 0-32 0,-4 0-5 0</inkml:trace>
  <inkml:trace contextRef="#ctx0" brushRef="#br0" timeOffset="60781.34">26578 5944 2361 0,'-14'0'104'0,"4"0"23"0,3 3-102 0,-1-3-25 0,8 0 0 0,0 0 0 16,0 0 10-16,8 6-10 0,2-3 12 0,4-3-12 15,7 7 36-15,8-14 1 0,2 7 0 0,5 0 0 16,2 0 15-16,5-3 4 0,-1-3 0 0,8 0 0 15,9-4-20-15,12-5-4 0,0 15-1 0,6-16 0 16,1 7 1-16,-1-4 1 0,5-6 0 0,2 7 0 0,8-4-33 16,-7 3 0-16,-8 4 0 0,1 0 0 15,-4-7-21-15,0 7-8 0,0-1-2 0,-3 1 0 16,-8-1-1-16,-3 7 0 0,-3 3 0 16,-15-3-788-16,-3 6-157 0</inkml:trace>
  <inkml:trace contextRef="#ctx0" brushRef="#br0" timeOffset="61658.18">27467 6643 2026 0,'0'0'90'0,"0"0"18"0,-3-6-86 0,-4 0-22 0,3 2 0 0,1-2 0 16,-1-3 14-16,-3 6-2 0,0-7 0 0,0 7 0 16,0-3 5-16,0 3 1 0,-4-4 0 0,-3 4 0 15,-3 0 13-15,-1 3 2 0,-3-6 1 0,-4 12 0 16,-3-3-15-16,0 0-3 0,-4 4-1 0,4-4 0 16,3 6 1-16,4 4 1 0,-4-4 0 0,0 1 0 15,4 2 3-15,0 4 0 0,0 0 0 0,3-7 0 16,4 10-7-16,0-7-1 0,3 1 0 0,4 6 0 15,0-7-12-15,0 7 0 0,4-6 0 0,-1 5 0 16,1-5-20-16,3-4-6 16,3 4-2-16,1-4 0 0,3 1 18 0,3-1 10 0,1-6-12 0,7 3 12 0,-4-2 0 15,7-4 0-15,0 0 0 0,4-4 0 0,-1-2 0 16,1 6 0-16,3-12 0 0,1 2 0 0,-1 1 35 0,0-7 7 16,4 0 2-16,-8 1 0 0,-2-4 6 0,-5 0 2 15,1-3 0-15,0 0 0 0,-4 3-32 0,-4-6-7 16,1-3-1-16,-1 6 0 0,-3-9 0 0,0-1 0 15,-3 1 0-15,0-7 0 0,-4-2-3 0,0 2-1 16,-4-6 0-16,0 10 0 0,1-7-8 0,-4 6 0 16,3-2 0-16,-3 5 0 0,-3 1 0 0,3 0 0 15,0 9-10-15,0 0 10 16,-4 3-28-16,4 3 1 0,0 1 0 0,0 2 0 16,3 4-132-16,-3-1-26 0,4 7-6 0</inkml:trace>
  <inkml:trace contextRef="#ctx0" brushRef="#br0" timeOffset="62718.42">27841 6515 2073 0,'0'0'92'0,"0"0"19"0,0 0-89 0,0 0-22 16,0 0 0-16,0 0 0 0,-3-10 53 0,-4 10 7 15,3-3 0-15,4 3 1 0,-3-6-26 0,3 6-6 16,0 0-1-16,0-3 0 0,0 3-10 0,7-10-2 16,0 7-1-16,0-3 0 0,3-4 2 0,4 10 1 15,1-6 0-15,-1 0 0 0,3-4 5 0,1 7 1 16,3-3 0-16,4 3 0 0,3 0-15 0,0-3-9 0,0 2 12 15,4-2-12-15,-7 6 8 0,0 0-8 0,-15 0 0 0,4 0 0 16,-3 0 0-16,-1 6-16 0,-2-2 4 0,-8-4 0 31,0 0-14-31,0 0-2 0,0 0-1 0,-4 6 0 0,-7 0 21 0,1 3 8 0,3-2 0 0,-4-4-9 16,4 6 20-16,-3-6 4 0,10-3 1 0,0 0 0 16,-7 10 8-16,7-10 3 0,-8 9 0 0,5-3 0 15,-4 1-12-15,7-7-3 0,-4 9 0 0,1 1 0 16,-1-1-12-16,-3 4 0 0,0-4 0 0,-3 3 0 15,3-2-28 1,-8 2-3-16,1 7 0 0,-3-6 0 0,3 12-15 16,-8-9-3-16,5 6-1 0,-1-4 0 0,-3 4 24 0,7-3 5 0,0-6 1 0,0 5 0 15,0-5 59-15,6 6 12 0,-2-7 2 0,3 1 1 16,3-4-18-16,1 4-4 0,3-4-1 0,0-2 0 16,0-4-15-16,3 6-2 0,1-6-1 0,-4-3 0 0,7 10 6 15,0-4 1-15,0-3 0 0,4 0 0 16,-1-3-37-16,-3 0-7 0,4-3-2 0,-1 3 0 15,4 0-26-15,1 0-6 0,-1-3-1 0,0-3-683 16,3 6-137-16</inkml:trace>
  <inkml:trace contextRef="#ctx0" brushRef="#br0" timeOffset="63143.96">28406 6769 1555 0,'0'0'138'0,"3"-10"-110"0,1 7-28 0,3-6 0 16,-4-1 179-16,8 1 30 0,-4-4 7 0,0 4 0 16,4 6-139-16,-1-7-28 0,1 1-5 0,-4 0-2 15,3-1-34-15,5 7-8 0,-5-6 0 0,4 5 0 16,-3-2 0-16,3 3 0 0,0 3 0 0,4-3 0 15,-8-3 8-15,4 6 0 0,-3 0 0 0,3 0 0 16,-7 6-8-16,0-3 0 0,-7-3 0 0,4 3 0 16,-8 7 0-16,1 2 0 0,-8-2 0 0,0 8 0 15,-3-5 0-15,-3 9 8 0,-1-3-8 0,0 3 8 16,-3-4-8-16,4 1 0 0,-1-3 0 0,4 6 0 16,0-6 18-16,0-1 2 0,3 4 0 0,0-6 0 0,4 2 19 15,0-2 4-15,4-1 1 0,-1-2 0 0,4 2-22 0,-3-2-4 16,6-1-1-16,-3 0 0 0,4 1-17 15,-1-4 0-15,1 4 0 0,3-1 0 0,0 4 0 0,0-4 0 16,0 0 0-16,4 1-12 0,-1-7-10 0,1 6-2 16,3 1 0-16,4-10 0 15,-1 9-48-15,8-6-9 0,7-3-3 0,-4 7 0 16,7-4-86-16,4-3-18 0,0 0-3 0,-7 0-1 0</inkml:trace>
  <inkml:trace contextRef="#ctx0" brushRef="#br0" timeOffset="66041.25">27305 8308 1814 0,'-7'0'80'0,"7"0"17"0,-7-3-77 0,3-3-20 0,1 6 0 0,3 0 0 15,0 0 51-15,0 0 6 0,-4-10 2 0,4 10 0 0,0 0-37 0,0 0-7 16,0 0-2-16,0 0 0 15,0 0-13-15,0 0 8 0,4-3-8 0,-4 3 0 0,10 0 25 16,1 0-1-16,0 0 0 0,-1 0 0 0,4 0 11 0,-3 3 1 16,3-3 1-16,0 0 0 0,0 0 2 0,4 0 0 15,-1 0 0-15,5 0 0 0,-5-3-13 0,4 3-2 16,4-3-1-16,3-3 0 0,-3 6-14 0,3-3-9 16,-3-4 12-16,3 7-12 0,-3 0 8 0,0 0-8 15,-4-3 0-15,-4 6 0 0,1-3 8 0,0 0-8 16,-4 7 0-16,-4-4 0 0,1 3 0 0,-4 0 0 15,0 4 0-15,-3-1 0 0,-1 1-10 0,-3 2 10 16,0-2-10-16,-3 2 10 0,-1 4-16 0,-3 0 4 16,-4-1 0-16,1 1 0 0,-4 3 12 0,-4 0 0 15,-3-4 0-15,-4 7 0 0,1 3-12 0,-1-3 1 16,-7 3 0-16,7-3 0 0,-3 0 11 0,3-3 0 16,4 3 0-16,-3-3 0 0,2 0 12 0,5-4 5 0,-4 4 1 15,3-6 0-15,4-4-4 0,0 4-1 0,3-4 0 16,4 7 0-16,-3-10-1 0,6 3 0 0,1 4 0 0,-1-4 0 15,4-9 16-15,4 10 4 0,-4-10 0 0,7 9 0 16,0-6-16-16,3 7-4 0,1-10 0 0,-1 9 0 16,4-9-3-16,4 0-1 0,-4 0 0 0,4 0 0 15,3 0-8-15,0 0 0 0,7 6 0 0,-6-6 0 16,2-6-30 0,-3 6-8-16,1 6-2 0,-1-3 0 0,-4-3-150 0,-2 4-30 15,2 2-7-15</inkml:trace>
  <inkml:trace contextRef="#ctx0" brushRef="#br0" timeOffset="66334.25">28152 8794 1497 0,'0'0'66'0,"0"0"14"0,0 0-64 0,0 0-16 16,0 0 0-16,-4 7 0 0,1-1 250 0,-1 3 46 0,4 7 10 0,-3 0 2 15,3 2-239-15,-4 4-47 0,4 0-10 0,0 0-1 16,0-6-11-16,0 0 0 0,0 6 0 0,4-4 0 16,-4 4 0-16,0-3 0 0,3 3 0 0,1-3 0 15,-4-3 0-15,3-1 0 0,1-2-14 0,-1-1 5 31,1 1-79-31,3-4-16 0,0 1-4 0,0-1-947 0</inkml:trace>
  <inkml:trace contextRef="#ctx0" brushRef="#br0" timeOffset="67510.78">29351 7781 1148 0,'0'0'51'0,"0"0"10"0,0 0-49 0,0 0-12 0,11 0 0 0,-11 0 0 16,7-9 54-16,3 9 8 0,-10 0 2 0,11-3 0 15,-4 0-12-15,-7 3-1 0,11-7-1 0,-1 7 0 16,-10 0-3-16,7-3-1 0,-7 3 0 0,7-6 0 15,-7 6 23-15,11-3 5 0,-11 3 1 0,7-6 0 16,0 3-11-16,0-7-1 0,-7 10-1 0,4-3 0 16,-4 3-18-16,7-6-3 0,-4-4-1 0,-3 10 0 15,0-3-5-15,0 3-2 0,0-9 0 0,-3-1 0 16,-1 7-5-16,1-3-2 0,-5 3 0 0,1-7 0 16,-3 10-4-16,-1-3-1 0,-3-3 0 0,0 6 0 15,0-3-1-15,-4 3-1 0,-3 0 0 0,3 0 0 16,-3 3-19-16,4-3-9 0,-4 9 1 0,-1 1 0 15,1 2 0-15,0 4 0 0,0 0 0 0,0 3 0 16,0 2 8-16,3-2-13 0,0 3 5 0,4 3 8 16,0-6-8-16,0 3 8 0,3 0 0 0,-3-3 0 15,7 3 0-15,-3-3-9 0,3-7 9 0,3 7 0 0,-3-6-9 16,7-1 9-16,-4-3 0 0,1 1-9 0,3-1 9 0,0-9 0 16,0 0 0-16,0 0 0 0,0 0 0 0,10 0 0 15,1 0 0-15,0 0 0 0,-1-6 0 16,4 3 9-16,4-7-1 0,0 10-8 0,3-9 10 0,3 3-10 15,1-4 8-15,3 1-8 0,-3 3 0 0,0-7 8 16,-4 4-8-16,4 6 0 0,-1-7 17 0,-3-2-1 16,1-4-1-16,-5 3 0 0,1 1-15 0,0-7 0 15,-4 7 0-15,0-7 0 0,-4 6 11 0,-3-6-1 16,0-3 0-16,1 10 0 0,-5-10 6 0,1 3 2 16,-1-3 0-16,1 0 0 0,-4-6-5 0,3 6-1 15,-3 0 0-15,0-9 0 0,0 9-12 0,0-10 11 0,0 10-11 16,-3-6 10-16,-1 3-10 0,4-3-16 0,-3 6 4 15,-1 0 1-15,1 0-10 0,-1 3-3 0,-3-3 0 16,3 10 0 0,-3-1-29-16,4 4-7 0,-4-1 0 0,3 1-1 15,-3 9-165-15,0 0-33 0,-14 0-6 0,7 6-2 0</inkml:trace>
  <inkml:trace contextRef="#ctx0" brushRef="#br0" timeOffset="68983.05">29849 7540 172 0,'0'0'8'0,"0"0"1"0,0 0-9 0,0 0 0 0,0 0 0 0,0 0 0 15,0 0 164-15,0 0 30 0,0 0 6 0,0 0 2 16,0 0-42-16,0 0-9 0,0 0-2 0,0 0 0 16,0-3-35-16,3-7-7 0,1 7-2 0,-4 3 0 15,3-6-30-15,4 3-7 0,0-3 0 0,0 2-1 16,0 1-36-16,4-3-7 0,0 6-2 0,3-3 0 15,0-3-6-15,0 6 0 0,-4-3-1 0,5-4 0 16,2 4-7-16,-3 3-8 0,0-3 11 0,-3-3-11 16,3 6 0-16,0 0 0 0,-3 0 0 0,3 0 0 15,0 0 0-15,0 6 0 0,0-3 0 0,-3-3 0 16,3 3 0-16,-3 4 0 0,3-4 0 0,-4-3 0 0,1 9 0 16,-1-9 0-16,1 0 0 0,-4 6 0 0,0-3 0 15,-3 1 0-15,-4-4 0 0,0 0 0 0,0 0-11 16,-4 9 1-16,1 0 0 0,-5 1 0 0,-2-1 10 15,-1 1-10-15,1 2 10 0,-4-2-10 0,0 2 0 16,-1-2 0-16,-2 2 0 0,3 1 0 0,-4-4 2 16,4 7 0-16,-4-1 0 0,-3-5 0 0,3 9 8 0,-3-4-8 15,0 4 8-15,0-6-8 0,0 5 8 0,3-5 0 16,1 6-9-16,-1-7 9 0,0 7 0 0,8-6 0 16,-1-4 0-16,4 4 0 0,0-4 0 0,7 1 15 15,0-10-3-15,0 0 0 0,3 6-3 0,5-3-1 16,2 0 0-16,4-3 0 0,0 0-8 0,0 0 0 0,1 0 0 15,2 0 0 1,-3 0-32-16,4 0 0 0,-4 0 1 0,4-3-577 0,-4 0-116 0</inkml:trace>
  <inkml:trace contextRef="#ctx0" brushRef="#br0" timeOffset="69382.42">30385 7813 1814 0,'0'0'80'0,"3"-10"17"0,4 7-77 0,0-6-20 0,-3-1 0 0,3 7 0 0,0-6 25 0,0-1 2 16,-3 1 0-16,3 0 0 0,0 9 3 0,0-7 1 15,0 1 0-15,0 6 0 0,-7 0-31 16,7-9 8-16,0 9-8 0,0 0 0 0,-7 0 9 0,0 0-1 15,7-3 0-15,-7 3 0 0,0 0-8 0,0 0 0 16,0 0 0-16,7 3 0 0,-7-3-9 0,0 0-4 16,0 9-1-16,0 1 0 0,-3-1 14 0,-4 3 0 15,0-2 9-15,-4 2-9 0,-7-2 0 0,4 2 0 16,4 4 0-16,-4 0 0 0,3-1-13 0,-3 1-6 16,3-6-1-16,-3 8 0 0,4-5 32 0,-1-4 5 15,0 1 2-15,4 2 0 0,0-2-10 0,7-1-1 16,-3 0-8-16,3-2 12 0,0 2 6 0,3 1 1 15,4-4 0-15,0-3 0 0,0 0-11 0,4 6-8 16,0-9 9-16,-1 7-9 0,-3-4 0 0,4-3 0 16,3 0 0-16,0 0 0 15,-3 0-42-15,3 0-14 0,-4 0-4 0,4 0-825 0</inkml:trace>
  <inkml:trace contextRef="#ctx0" brushRef="#br0" timeOffset="69800.62">28787 8384 345 0,'0'0'31'0,"0"0"-31"16,0 0 0-16,0 0 0 0,10 0 386 0,1-4 71 16,-1 4 15-16,8 0 2 0,0-6-330 0,3 6-65 15,0-6-14-15,4 0-2 0,3 6-25 0,0-10-5 16,7 7-1-16,8-6 0 0,10-1-4 0,7 1-2 0,7-4 0 0,0 4 0 15,3-1-14-15,1-2-4 16,6 2 0-16,5-2 0 0,6 3-8 0,0-1 0 0,-3 7 0 16,-8 0 0-16,1-3 0 0,-1 2 0 0,1-2 0 15,-4 6 0-15,-3 0 0 0,-1-3 0 0,-10 3 0 0,-3 0 0 32,-4 0-40-32,-8 0-11 0,5-6-1 0,-4 6-1 15,0 0-37-15,-4-3-7 0,-3 0-2 0,-4-4 0 0</inkml:trace>
  <inkml:trace contextRef="#ctx0" brushRef="#br0" timeOffset="70536.75">29517 8920 2253 0,'0'0'49'0,"0"0"11"0,-4-10 1 0,4 1 3 0,-7 6-51 0,4-7-13 0,-1 1 0 0,-3 0 0 16,4-4 0-16,-4 4 0 0,-4-1 0 0,4 7 0 15,-4-6 0-15,1-1 0 0,-4 7 0 0,-4-6 0 16,4 9 16-16,-4-3-4 0,1-4 0 0,-1 7 0 16,0 7 16-16,1-4 2 0,-1-3 1 0,4 9 0 15,-11-6-18-15,4 13-3 0,4-4-1 0,-1 1 0 0,0 6-9 16,1 0 0-16,3-4 0 0,-1 7 0 0,5 0-9 0,-1-3 9 15,4 3-12-15,0 0 12 0,4-3 0 16,-1 3-8-16,4-3 8 0,4-7 0 16,-1 7 0-16,4-7 0 0,0 1-8 0,4-4 8 0,-1-2 0 15,5-4 0-15,6 0 0 0,3-3 0 0,1-3 24 0,3 0 1 16,1-4 1-16,-5-2 0 0,1-4 1 16,3 1 0-16,-3-1 0 0,0-2 0 0,-4-7-6 0,0 3-1 15,-4 3 0-15,-2-6 0 0,-5-6 0 0,1 9 0 16,-4-6 0-16,0-3 0 0,0-3-5 0,0 5-2 15,-7-5 0-15,4 3 0 0,-8 3-3 0,4-3-1 16,-4-4 0-16,1 7 0 0,-1-3-9 0,1 3 0 16,-1-3 0-16,1 6 8 0,-4-3-22 0,3-1-5 0,-3 14-1 15,4-1 0 1,-4-5-35-16,3 8-7 0,1-2-2 0,3 9 0 16,0-4-153-16,0-2-31 0,0 9-7 0,0 0-1 0</inkml:trace>
  <inkml:trace contextRef="#ctx0" brushRef="#br0" timeOffset="70881.73">30307 8616 748 0,'0'0'67'0,"-7"0"-54"15,0 0-13-15,-4 0 0 0,4 6 404 0,0-3 79 16,-3 3 15-16,-1 1 3 0,1 2-397 0,-1 0-79 16,0 4-16-16,1 6-9 0,-4 0 0 0,0 2 0 15,0 1-11-15,-1 0 11 0,-2 0-10 0,-1 7 10 16,0 2 0-16,1-6-9 0,-4 6 9 0,-4 7 0 15,4-13 0-15,0 6 0 0,3 1 0 0,-3-4 8 16,3-3-8-16,1-3 11 0,-1 0-11 0,4-3-17 0,0-7 4 0,0 4 1 31,3-10-114-31,4 4-22 0,0-10-5 0,0 0-811 0</inkml:trace>
  <inkml:trace contextRef="#ctx0" brushRef="#br0" timeOffset="71079.89">29933 8732 1555 0,'0'0'138'0,"0"0"-110"0,0 0-28 0,0 0 0 15,7 0 226-15,7 0 40 0,-3 9 8 0,3-3 2 16,0 1-218-16,4 2-43 0,-1 0-15 0,1 4 9 16,0 6-9-16,-1 0 0 0,5-4 0 0,-5 4 0 15,4 3 0-15,-3 0 0 0,3 0 0 0,0-3 0 16,0 3-29-16,-3-4-5 0,3 4-1 0,-3 0-702 15,-4-3-141-15</inkml:trace>
  <inkml:trace contextRef="#ctx0" brushRef="#br0" timeOffset="76450.7">18496 8876 1324 0,'0'0'118'0,"7"-6"-94"0,4 2-24 0,-1 1 0 15,1 3 128-15,7-6 22 0,-4 6 4 0,3 6 1 16,1-6-124-16,3 3-31 0,0 1 0 0,0-4 0 16,1 9 9-16,2-9-9 0,-2 9 8 0,2-9-8 15,-3 7 0-15,4-7 8 0,-4 0-8 0,4 0 0 16,3 0 0-16,0 0 8 0,4 0-8 0,0 0 0 16,-4-7 0-16,4 7-16 0,-4 0 3 0,4-3 0 15,-4 3-56-15,4-6-11 0,-4 6-3 16,0 0-420-16,-3 0-84 0</inkml:trace>
  <inkml:trace contextRef="#ctx0" brushRef="#br0" timeOffset="76814.78">18609 9374 1728 0,'0'0'76'0,"-11"-3"16"0,4-3-73 0,-3 6-19 0,3-3 0 0,7 3 0 15,0 0 147-15,0 0 25 0,0 0 6 0,14-10 1 16,0 7-145-16,11-3-34 0,-1-3 0 0,8 2 0 16,7-2 0-16,0-7 0 0,7 13 0 0,3-9 0 15,7 2 0-15,4 1-14 0,7-1 2 0,-3 1-683 16,-1 6-136-16</inkml:trace>
  <inkml:trace contextRef="#ctx0" brushRef="#br0" timeOffset="105225.8">32374 5787 1267 0,'0'0'112'0,"0"0"-89"16,-7-3-23-16,-3 3 0 0,3 0 244 0,-4 0 44 16,1 3 8-16,3-3 3 0,-1 0-228 0,8 0-46 15,-7-3-9-15,4-6-1 0,-1-1-1 0,4-9 0 0,4 7 0 0,-4-10 0 16,10 0 7-16,1-6 2 0,3-4 0 0,7-2 0 16,4-7-2-16,3-3 0 0,0 0 0 0,1-15 0 15,6 12 15-15,-3-13 4 0,3 7 0 0,-3-1 0 16,-1-5-18-16,-2 2-3 0,-5-2-1 0,-2-10 0 15,-8 6-2-15,0-6-1 0,-4 3 0 16,-3 4 0-16,-3 5 12 0,-4-2 2 0,-4 2 1 0,-3-3 0 16,-3 4-7-16,-8 3-2 0,1-7 0 0,-8 10 0 15,0 6-13-15,-3 0-8 0,0 0 8 0,-1 4-8 16,5-1 0-16,-1 6 8 0,0-2-8 0,4 2 0 16,0-6 0-16,3 10 8 0,4-3-8 0,0 5 0 15,0 4 0-15,0-3 0 0,7 3 0 0,-4-3 0 16,1 9 0-16,-1-3 0 0,4 0 0 0,0 9 0 15,-4-5 0-15,1 14 0 0,-4-14 0 0,3 8 0 16,-3 7 0-16,3-3 0 0,-3 0 0 0,-3-1-8 16,3 4 8-16,0 3 0 0,3 0 0 0,0 0-8 0,4 0 8 0,-3 3-12 15,3-3 12-15,3 13-12 0,4-13 0 0,0 6 0 16,0 4 0-16,-3-1 0 0,6 3 0 0,-3 1 0 16,4 6 0-16,-4-7 0 0,3 10 12 0,1-3-13 15,-4 6 5-15,3 0 8 0,-3 0-9 0,4 4 9 16,-4-4 0-16,0 3 0 0,-4-3 0 0,4-3 0 15,-3 0 0-15,3-3 0 0,-7 0 0 0,3-7 0 16,4 7 0-16,-3-16 0 0,3 10 0 0,0-13 0 16,0 0 9-16,0 0-9 0,0 0 0 0,0 0 0 15,0 0 8-15,0 0-8 0,7-13 9 0,3 0 0 16,-3-5 0-16,-3 5 0 0,3-9-9 0,0 0-12 0,-4-6 2 16,1-3 1-16,0-1 9 0,-4 7 0 0,3-3 0 15,-3 3 0-15,-3-3 8 0,3 9-8 16,-8-3 8-16,5 0-8 0,-4 6 0 0,0 1 9 0,-7 2-9 15,3 1 0-15,-3 2 10 0,0 4-10 0,0-7 8 16,-4 10-8-16,4-6 0 0,-4-1 0 0,8 10 0 0,-4-9 0 16,7 9 0-16,0-3 0 0,3-3 0 0,4 6 0 15,0 0 0-15,11-7-11 0,3 1 11 0,3-3-8 16,5 5 8-16,2-5-8 0,1 0 8 0,3-1-8 16,0 7 8-16,4-3 8 0,3-7-8 0,4 10 11 15,4-6-11-15,-1 2 12 0,-3 7-12 0,0 0 12 16,-1 7-12-16,-2-4 8 0,-5 3-8 0,1-3 8 15,-7 10-8-15,-1-13 0 0,-6 9 0 0,3 1 8 16,-7-1-65-16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29:51.53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15558 5872 691 0,'0'0'61'0,"0"0"-49"0,-8-3-12 0,8 3 0 15,-7 0 101-15,0 0 18 0,4 0 3 0,3 0 1 16,-7-7-93-16,3 7-18 0,-3-3-4 0,-3 0-8 16,3 3 20-16,-4 0-2 0,0 0-1 0,-3 0 0 15,-3 0 22-15,-5 3 4 0,1-3 1 0,-3 3 0 16,-5-3 6-16,1 7 2 0,-4-4 0 0,-6 3 0 15,-1-3-23-15,0 10-4 0,-3-7-1 0,-1-3 0 16,-3 10 0-16,-3-13 0 0,-7 0 0 0,-1 6 0 16,-3-3-5-16,0-3-2 0,0 0 0 0,4 0 0 15,-4-3 11-15,0-3 3 0,0-1 0 0,-4-2 0 16,1 0 0-16,3-1 0 0,-4 1 0 0,8-1 0 0,0 7-31 16,3-6 8-16,-4 6-8 0,1-4 0 0,-1 4 0 0,-3-3 0 15,0 6 0-15,0 6 0 0,-3-3 0 0,3 7-12 16,3-1 3-16,-3-6 0 0,-3 7 9 0,-1-4 11 15,-3-3-3-15,-3 10 0 0,-4-4-8 0,0 4 0 16,7-4 0-16,-4 0 0 0,1-9 0 16,-1 10 0-16,0-10 0 0,4 3 0 0,0 3 0 0,7-3 0 15,4-6 0-15,0-3 0 0,3 6 8 0,-4-3 10 16,1-7 2-16,3 7 0 0,-4-3-4 0,8 3 0 16,-4-3 0-16,7 6 0 0,-3 0-16 0,3 0 0 15,0 0 0-15,4-7 0 0,-1 7 0 0,-2 7 0 16,-8-7 0-16,7 0 0 0,0 9 12 0,4-3 0 15,-1-3-1-15,-3 7 0 0,8-7-11 0,2 6 0 0,5-2 0 16,2-4 0-16,-6 3 0 0,7-3 10 0,3-3-10 0,4 0 10 16,0 0 0-16,0 0 0 0,7 0 0 0,-1 0 0 15,8 0 16-15,0 0 3 0,-3 0 1 0,10 0 0 16,0 0-18-16,0 0-3 0,-7 3-1 0,3-3 0 16,4 0-8-16,0 0 0 0,0 10 0 0,-3-1 0 15,-4 4 11-15,3-4 0 0,8 4 0 0,-4 5 0 16,-11-5-11-16,4 6-16 0,7 0 4 0,-7 3 1 15,3 3 11-15,-3-6 0 0,-7 2 0 0,11 11 0 16,-1-4 0-16,-3-3 8 0,-3 6 0 0,-1 1 0 16,4-1-8-16,-4 1 0 0,-6-1 0 0,-1 3 0 15,-3-2 0-15,7-1 0 0,-4 0 0 0,0 1 0 16,-3-4 0-16,4 3 9 0,3 4-9 0,-1-4 10 16,1 7 1-16,0 0 0 0,0-1 0 0,4-2 0 15,-5 9-11-15,5-7 8 0,-4 4-8 0,3-7 8 0,4-2-8 16,0-1 0-16,-4-6 0 0,4 7 0 0,7-10 12 15,-3 6 1-15,-1-16 0 0,1 10 0 0,-1-3-13 0,4-6 9 16,4 2-9-16,-1-8 8 0,-3 2 5 0,0 0 1 16,4-2 0-16,-1-1 0 0,-3-6 19 0,0 0 4 15,11 0 1-15,-4 9 0 0,4-9-11 0,-4 0-3 16,-7 0 0-16,14 0 0 0,0 0-12 0,0 0-4 16,0 0 0-16,0-3 0 0,7-3 4 0,1 6 0 15,2 0 0-15,1-3 0 0,0 3-12 0,3 0 0 16,11 0 0-16,-1 0 0 0,1 0 0 0,0 0 0 15,7 0 0-15,-4-3 0 0,1-4 0 0,-1 7 0 0,7-9 0 16,4 9 0-16,7-9 0 0,-3 2 12 0,-1 1-12 16,1-3 12-16,3 5 1 0,-1-2 1 0,1 0 0 15,0 0 0-15,0 3-14 0,4-4 0 0,-4 7 0 16,3 0 0-16,1-3-10 0,-8 6-2 0,-3-3 0 0,4 0 0 16,-1 7 12-16,11-4 0 0,4-3 0 0,-4 6 0 15,3 0 8-15,-3-6 4 0,0 6 1 0,4-2 0 16,7 2-13-16,-1-3-16 0,-3-3 3 0,0 6 1 15,-3-3 12-15,-4-3 0 0,0 4 0 0,0-4 10 16,3 0-10-16,-2 0 0 0,-1 0 0 0,-4 0 0 16,4 0 0-16,-7 0 0 0,-4 6 0 0,1-3 0 15,3-3 8-15,-4 0-8 0,-3 0 12 0,7-3-4 16,0-3-8-16,0 6 0 0,0-4 0 0,-7 1 0 0,0-3 11 16,0 3-3-16,0-3-8 0,0-4 12 0,0 4-12 15,3-3 0-15,1-1 0 0,-1 1-10 0,-7-1 10 0,1 1 8 16,-8 6-8-16,0-7 11 0,4 1-11 15,-7 0 12-15,3 5-12 0,-3-5 12 0,0 0-12 0,-4 5 10 16,-3-5-10-16,-4 6 10 0,1-3-10 0,-5-4 8 16,4 10-8-16,-6-6 8 0,-1-3-8 0,-4 2 12 15,1-2-12-15,-4 3 12 0,0-4-12 0,0 1 10 16,0-1-10-16,-3-2 10 0,3-4 1 0,-3 4 0 16,-1-10 0-16,1 9 0 0,0-6-1 0,-1 1 0 15,1-4 0-15,-1 6 0 0,1-6-10 0,-1-3 8 16,1 0-8-16,0-3 8 0,-1 6 0 0,1 0-8 15,-1-3 12-15,1-1-4 0,0 5 2 0,-1-5 0 0,1-2 0 16,-1 6 0-16,1-9-10 0,-4 0 10 0,3 5-10 0,1-5 10 16,0 3-10-16,-1-3 0 0,1-1 0 0,-1 1 8 15,-3-1-8-15,4 1 0 0,-4 0 0 0,0 6 0 16,-7-4 0-16,4 4-11 0,-4-3 11 0,0 6-8 16,0-3 8-16,-4 3-8 0,4-3 8 0,-3 3-8 15,-1 6 8-15,-3-2 0 0,4-1 0 0,-8 6-8 16,0-6 8-16,-3 7 0 0,4 2 0 0,-1-2 0 15,-3 6 0-15,3-7 0 0,1 4 0 0,-1-1-8 16,1 4 8-16,3 0 0 0,-4-4 0 0,4 4 0 16,0 0 0-16,-4-4 0 0,4 1 0 0,0 6 0 15,0-7 0-15,-3 7 0 0,2-3 0 0,-2 6 0 16,-1-3 0-16,4 3 0 0,-3 0-9 0,-1-6 9 16,-3 12 0-16,0-6 0 0,0 3 8 0,-4 3-8 15,0-3 0-15,-3 4 0 0,-3-4 0 0,-1 0 0 16,0 6-22-16,1-2 0 0,-1 2 0 0,0-3 0 15,-7 4-154-15,1-1-32 0,-40 4-5 16,15-23-2-16</inkml:trace>
  <inkml:trace contextRef="#ctx0" brushRef="#br0" timeOffset="2066.67">15720 5734 1440 0,'0'0'64'0,"7"-10"12"0,-4 7-60 0,8-3-16 16,0 3 0-16,3-7 0 0,0 7 103 0,3-3 17 15,-2-3 4-15,6 9 1 0,0-13-66 0,4 10-14 16,-4-3-2-16,0 3-1 0,4-7-28 0,-4 10-6 16,-4-9 0-16,5-1-8 0,-1 7 12 0,-4-6-4 15,5-1 0-15,-1-2-8 0,3-1 27 0,1-2-2 16,0-1 0-16,3-3 0 0,0-6 3 0,0 0 1 16,4 0 0-16,-4-7 0 0,1 1-29 0,2 0 0 15,-2 3 0-15,-1-16 0 0,0 9 16 0,-3-3-4 16,-4-5 0-16,-3 2 0 0,3-3-3 0,-7 3-1 15,0-3 0-15,-3 3 0 0,-4-2-8 0,0-1 8 16,-4 3-8-16,-3 0 8 0,-7 0 26 0,4 7 5 16,-8 3 1-16,-3-1 0 0,0 1-20 0,-4 6-3 0,-3-3-1 15,0 9 0-15,0-13 1 0,-1 10 0 0,-2-3 0 16,6 3 0-16,0 0-5 0,1-6 0 0,-4 6-1 16,0 0 0-16,3 0 0 0,0-6 0 0,-3 6 0 0,3 3 0 15,-3-3-11-15,4 7 0 0,-1-10 0 16,-3 9 0-16,3-3 0 0,-3 7 0 0,0-7 0 0,0 9 0 15,-4-2 0-15,0 2 0 0,-6-2 0 0,2 6 0 16,-6-7-13-16,3 10-8 0,1 3-2 0,2-9 0 16,-2-1 23-16,2 10 0 0,1-9 0 0,3 6 0 15,1 3 0-15,3-10 0 0,-4 1 0 0,4 6 0 16,3-4 0-16,0 4 0 0,1-3 0 0,-1 3 0 16,-3 0 0-16,0-4 0 0,0 7 0 0,-1-3 0 15,-2 3-14-15,-1 0 5 0,0 0 1 0,-3 0 0 16,3 0 8-16,1 0 8 0,-1 3-8 0,0-3 11 15,1 7-11-15,3-4 0 0,-1 0 0 0,1 6 0 0,0 1 0 16,3-4 0-16,4 7 0 0,-3-10 0 0,3 6 0 16,-1 1 0-16,1-1-8 0,0-6 8 0,4 10 0 0,-4 2 0 15,3-5 0-15,-3-4 0 0,0 10 0 0,0-1 0 16,-1 1 0-16,-2 0 0 0,-1-1-9 0,-3 1 9 16,0 3 0-16,-4 3 0 0,0 0 0 0,-3-3 0 15,4 6 0-15,-5-7 0 0,5 4 11 0,-1 7-1 16,0-7 0-16,4 3 0 0,0-10-10 0,3 1 0 15,1 3 9-15,3 0-9 0,3-7 8 0,-3 7-8 16,7-3 10-16,-4-10-10 0,4 7 14 0,4-7-3 16,-4 0-1-16,3 0 0 0,4-6-2 0,0 0 0 15,0 3 0-15,0-3 0 0,0 0 3 0,0 0 0 16,0 0 0-16,0 0 0 0,0 0 3 0,0 0 1 16,0 0 0-16,0 0 0 0,0 0 13 0,0 0 4 0,0 0 0 0,0 0 0 15,0 0-32-15,0 0 0 0,0 0 0 0,0 0-10 16,0 0 22-16,4 0 4 0,3-9 0 0,-4 3 1 15,-3 0-4-15,4-4-1 0,-4 1 0 0,3-4 0 16,-3 4-1-16,0-4-1 0,-3 4 0 0,3-4 0 16,0 1-10-16,-4-4 0 0,4 3 0 0,0 10 8 15,-3-12-8-15,3-1 8 0,-4 0-8 0,1 4 8 16,3-1-8-16,-4 4 0 0,1-4 0 0,-1 4 8 16,0-4-8-16,1 4 0 0,-1 3 0 0,1-7 8 15,-4 10-16-15,3 3-4 0,1-9-1 0,-1 9 0 16,4 0 13-16,0 0 0 0,-7 3 0 0,4 3 0 0,-4-3 0 15,3 3 0-15,-3 7 8 0,3-4-8 0,1 1 0 16,-1 2 0-16,4 1 0 0,-3-1 0 16,3-2 0-16,-4 9 0 0,4-7-8 0,4 1 8 0,-4-4 0 15,3 0 0-15,1 1 0 0,-1 2 0 0,1-5 0 16,0 2 0-16,3-3 0 0,0 1 0 0,0-4 0 0,3 6 0 16,-3-9 0-16,0 3 0 0,4 4 0 0,-4-4 0 15,0 3 0-15,4-6-9 0,-1 3 9 0,-3-3 9 16,0 6-1-16,4 1-8 0,-4-7 11 0,0 6-11 15,0-3 10-15,0 3-10 0,4-2 0 0,-4 2 8 16,-4-3-8-16,4 0 0 0,0 6 0 0,4-9 0 16,-4 0 0-16,0 0 0 0,4 0 0 0,3 0 0 15,3-9 8-15,8-3-8 0,3-1 0 0,11-9 0 16,4-6 0-16,6-13-10 16,7-3-160-16,-6 0-32 0</inkml:trace>
  <inkml:trace contextRef="#ctx0" brushRef="#br0" timeOffset="44650.45">26144 7179 230 0,'0'0'10'0,"0"0"2"0,0 0-12 0,7-3 0 0,4-3 0 0,-4 6 0 16,0-3 321-16,-7 3 62 0,4-6 12 0,-4 6 2 15,0 0-317-15,0 0-64 0,0 0-16 0,0 0 0 16,0 0 16-16,0 0 1 0,0 0 0 0,-7 9 0 16,-4-9 7-16,0 9 0 0,-6-2 1 0,-1-1 0 15,4 0 3-15,-7-3 0 0,0 7 0 0,-4-4 0 16,0 0 8-16,1 4 1 0,-1-4 1 0,-3 0 0 15,3 4-6-15,-3-4-2 0,0-3 0 0,-1 10 0 16,-2-7 4-16,-1 3 1 0,-3 1 0 0,3-4 0 16,-7 3-17-16,0 1-3 0,-3 2-1 0,-4-2 0 15,0-1-5-15,7 1-1 0,4-7 0 0,3 6 0 16,1 4-8-16,6-4 0 0,0 0 9 0,4 1-9 16,0-7 8-16,0 6-8 0,0 1 10 0,3-7-10 15,-7 6 8-15,8-2-8 0,-5-4 0 0,5 3 9 0,-1 0 2 16,0-6 0-16,1 7 0 0,-1-4 0 0,11 3 1 0,-7-3 1 15,3 3 0-15,-3 1 0 0,4-7-5 16,3 9-8-16,-4-9 11 0,1 9-11 0,-1-9 0 0,4 10 0 16,-4-7 0-16,1-3 0 0,10 0 12 0,-7 6-4 15,7-6 0-15,-7 3-8 0,7-3 30 0,0 0-1 16,-7-3 0-16,7 3 0 0,-8-6-5 0,8 6 0 16,-7-3-1-16,4 0 0 0,3-4-2 0,-4-2 0 15,4 0 0-15,-3-4 0 0,3 4-1 0,0-1 0 16,0-2 0-16,0-1 0 0,0 1-20 0,0-4 9 15,0 3-9-15,-4 1 0 0,4-7 21 0,0 0-2 16,0 4-1-16,0-4 0 0,4 0-30 0,-4-3-5 16,0 9-2-16,0-5 0 0,0 2 19 0,0 0 0 0,0 1 0 15,0-1 0-15,0 3 0 0,0 1 0 0,0-1 0 16,0 4 0-16,0-1 9 0,0 1-9 0,0 0 8 0,0 6-8 16,0-4 8-16,0 7-8 0,-4-3 8 0,4 3-8 15,0 0 0-15,0 0 0 0,0 0 0 0,0 0-11 16,0 0 0-16,0 0 0 0,-3 3 0 0,-1 4 0 15,1-4 1-15,-1 6 0 0,1 0 0 0,-1-5 0 16,1 5 10-16,-1 4-10 0,1-4 10 0,-1-3-10 16,1 4 10-16,-5-4 0 0,5 3 0 0,-1-2 0 15,1-4 0-15,-1 6 12 0,-3-6 0 0,4 7-1 16,-4-4-11-16,3-3 0 0,-3 6 0 0,4-5 0 16,-1-4 0-16,1 9 0 0,-5-9 0 0,5 6 0 15,-4-3 0-15,7-3 0 0,0 0 0 0,0 0 0 16,-4 0 0-16,4 0 0 0,0 0 0 0,0 0 0 0,0 0 0 15,0 0 0-15,-3-3 0 0,3 3 0 0,0-9 0 16,0 3 0-16,0-4 0 0,0 4 0 0,3 0 0 0,1-4 0 16,-1-2 0-16,4 9 0 0,1-7 0 0,-1 4 0 15,0 0 9-15,3-1-1 0,-3-2-8 0,4 0 0 16,-1 5 0-16,5-5-8 0,2 0 8 0,1 5 0 16,-1-5 0-16,1 9 0 0,-4-9 0 0,4 9 0 15,0-10 0-15,-4 10-8 0,-4 0 8 0,1 0 0 16,-1-3 0-16,-3 3 0 0,4 3 0 0,-4-3 0 15,-7 0 0-15,7 7-8 0,4-4-11 0,-4 3-1 16,-7-6-1-16,7 3 0 16,3 10-138-16,-6-4-27 0,-1 4-6 0,-3-13 0 0</inkml:trace>
  <inkml:trace contextRef="#ctx0" brushRef="#br0" timeOffset="46101.94">20528 4570 1670 0,'-17'0'74'16,"6"0"15"-16,4 0-71 0,-4 0-18 0,1 0 0 0,3 4 0 0,0-4 128 0,0 6 21 16,7-6 5-16,0 0 1 0,0 0-120 0,0 0-24 15,7 6-11-15,3-6 10 0,4 9-10 0,4-9 0 16,7 0 0-16,3 0 8 0,0 0-8 0,7-3 0 16,4-3 0-16,7 3 0 0,-4-6-11 0,1 5 3 15,3-2 0-15,-4-3 0 0,0 2 8 0,1-2 0 16,6 0 0-16,0-1 0 0,-3 1 0 0,4 6 11 15,-5-10-3-15,-2 7 0 0,-4-4-8 0,-4 1 0 16,0 3 9-16,-7-4-9 0,1 1 25 0,-1 3 1 16,-7-7 0-16,0 4 0 0,0-4-2 0,0 4-1 15,1 6 0-15,-5-7 0 0,1 1-11 0,0-1-3 16,3 1 0-16,3 3 0 0,1-4-9 0,-4 1 8 16,-3 3-8-16,3-7 8 0,4 10-8 0,-4-6 0 15,-3 2 0-15,-1 4 8 0,1 3-8 0,-1-3 0 0,-2-3 0 16,-8 6 0-16,-7 0 0 0,0 0 0 0,10 0 0 0,-10 0 0 15,0 0 20-15,0 0-2 0,0 0 0 0,0 0 0 16,0 0 9-16,0 12 1 0,-3 4 1 0,3-13 0 16,0 10-5-16,-4-7-2 0,-3 6 0 0,4-2 0 15,3-1-9-15,-4 1-1 0,-3 2-1 0,0 1 0 16,3-4-11-16,4 4 0 0,0-4 9 0,0 4-9 16,-3 2 0-16,3-5 0 0,7 5 0 0,-4-5 0 15,-6 9 0-15,3-10 0 0,3 7 0 0,1-7 0 16,-4 10 0-16,0-6 0 0,-4 5 0 0,4-5 0 15,0 6 0-15,0-7 9 0,-7 7-9 0,0-3 0 0,7-7 14 16,-3 7-4-16,-1-4-1 0,1 1 0 0,-4-4 2 16,3 1 0-16,4-1 0 0,0-9 0 0,-7 3 8 15,0 7 1-15,7-10 1 0,0 0 0 0,-3 9-10 0,3-9-3 16,0 0 0-16,0 0 0 0,0 0-8 0,0 0 10 16,0 0-10-16,0 0 10 0,7 3-10 0,-7-3 0 15,0 0 0-15,0 0 0 0,0 0 0 0,0 0 0 16,0 0 8-16,0 0-8 0,0 0 0 0,0 0 0 15,0 0 0-15,0 0 0 0,-7 0 0 0,3 13 0 16,4-13 0-16,0 0 0 0,0 0 0 0,0 0 8 16,0 0-8-16,0 0 8 0,0 0 4 0,-11-7 1 15,4 1 0-15,-3 6 0 0,6-3 5 0,-6-3 1 0,-4-7 0 16,3 4 0-16,0 6-3 0,1-16-1 16,3 9 0-16,-4-2 0 0,-3-7-7 0,4 10 0 0,2-4-8 0,1 1 12 15,-3-7-12-15,-1 16 0 0,4-10 0 16,0 4 0-16,4-1 0 0,-4 4 0 0,3 0 0 0,4 6 0 15,0 0 0-15,0 0 0 0,-7-6-10 0,7 6 10 16,0 0-11-16,0 0 11 0,-4 9-13 0,4 0 5 16,4-6 8-16,-1 7-12 0,1 2 12 0,0-2-12 15,-1-1 12-15,4 1 0 0,0 2-9 0,4 1 9 16,-8-4 0-16,4 1 0 0,0 8 0 0,4-5 0 16,-4-4-8-16,0 4 8 0,-3-4 0 0,3 1 0 15,7-1 0-15,-4 0 0 0,-10-9 0 0,7 7 0 16,0 2 0-16,1-9 0 0,-1 6 0 0,-7-6 0 15,0 0 14-15,0 0-2 0,7-6-1 0,-7 6 0 16,0 0 6-16,3-3 2 0,4-3 0 0,4-7 0 0,-8 1-1 16,8-1 0-16,0-3 0 0,3-6 0 0,7 1-10 15,-4 2-8-15,1 3 9 0,3-6-9 0,4 3 0 0,0 0 0 16,-1 4 0-16,1-4 0 0,0 0 0 0,3 0-12 16,7 7 3-16,4-4 0 15,0 0-53-15,10 4-10 0,8 2-3 0,-1 1-856 16,1 0-171-16</inkml:trace>
  <inkml:trace contextRef="#ctx0" brushRef="#br0" timeOffset="64097.82">21417 10196 518 0,'0'0'46'0,"-7"0"-37"15,7 0-9-15,-7 0 0 0,0 3 14 0,7-3 1 16,-7 6 0-16</inkml:trace>
  <inkml:trace contextRef="#ctx0" brushRef="#br0" timeOffset="90082.81">15173 14429 1094 0,'-4'-12'97'0,"1"2"-77"0,3-12-20 16,0 4 0-16,0-4 80 0,0 6 13 0,0-12 3 0,0 9 0 15,0-3-23-15,0 0-4 16,-4 0-1-16,-3 0 0 0,4 0 30 0,-1 0 6 0,1-6 0 0,3 6 1 16,-4 0-6-16,4-6-2 0,-3-3 0 0,3 2 0 15,0-8-17-15,3-4-3 0,4-3-1 0,0-6 0 16,4-3-34-16,3-1-7 0,7-2-2 0,-3-7 0 15,-1-3-17-15,1-6-3 0,0-3-1 0,3-7 0 16,4-2-12-16,-4-1 0 0,0-6 0 0,-3-6-10 16,-1 3 34-16,1-3 6 0,-4 2 2 0,-3 1 0 15,-1 0-32-15,-3 0-13 0,0 6 1 0,-3 4 0 16,-4-1 23-16,0 4 5 0,0 5 0 0,-4 4 1 16,1 6 1-16,-1-6 0 0,1 6 0 0,-4 7 0 15,3 5-9-15,-3 1-1 0,4 12-8 0,-1 4 12 16,0-1-12-16,1 13 8 0,3-3-8 0,-4 9 0 15,4 6 0-15,-3 1 0 0,3 3 0 0,-4-1 0 16,1 7-8-16,3 3 8 0,0 0-12 0,-7 3 12 16,0 7-11-16,-7 2 11 0,3 4-10 0,-3-1 10 0,-7 7-12 0,3 10 3 15,-3-4 1-15,-4 6 0 0,1 4 8 0,-1-3 0 16,-3 5 0-16,3 1 0 0,-3-3 0 0,7 3 0 16,-1-1 0-16,5 1 0 0,-1-6 0 0,4 2 0 15,0-5 0-15,0-1 0 0,3 0 8 0,4-3 0 16,0 1 0-16,0-1 0 0,3-12-8 0,1 2 0 15,-1-5-11-15,4-1 11 0,4-2 0 0,-4-10 0 16,0 0 11-16,7-3-3 0,4-7 0 0,-1-2 0 16,4-7 0-16,0-3 0 0,1-6-8 0,2-4 8 15,8 4-8-15,-4-9 8 0,7-4-8 0,-3-3 0 16,3 0 0-16,-3 0 8 0,-4-3-8 0,0 3 0 16,4-3 0-16,-4 0 8 0,-3 3 14 0,-1 3 3 0,-3-2 1 0,1 8 0 15,-1-3-10-15,-4 4-3 0,1-1 0 0,-1 4 0 16,-3 3 11-16,1 6 1 0,-5 3 1 0,1 7 0 15,-1-1-12-15,1 7-2 0,-1-4-1 0,-3 10 0 16,0 0-11-16,0 0 0 0,11 10 0 0,-1-4 8 16,1 3-8-16,3-2 0 0,-3 8 0 0,6 1 0 15,-3 3 0-15,0 0 0 0,8-4 0 0,-1 10 0 16,3 1-15-16,1-5 5 0,3 11 1 0,8-1 0 16,-5 1-79-16,8 8-16 15,4 4-4-15,-1 0-812 0,11 6-162 0</inkml:trace>
  <inkml:trace contextRef="#ctx0" brushRef="#br0" timeOffset="93321.14">24945 15060 2419 0,'-25'-19'215'0,"18"9"-172"0,-3 4-35 0,3-10-8 16,-1 4 77-16,5-7 14 0,-1 3 2 0,8-6 1 15,-4-3-86-15,3 0-16 0,5-3-4 0,-1-3-1 16,3-4 21-16,1 1 5 0,3-4 1 0,-4-6 0 0,1 0-2 16,3-6 0-16,-3 3 0 0,-1-9 0 0,1-1-4 0,-1-6 0 15,5 1-8-15,-5-1 12 0,1-3-2 16,-1 3-1-16,1-9 0 0,3 10 0 0,-3-1 17 0,-4-3 3 15,-4-6 1-15,1 9 0 0,-1 1 4 0,-3-1 1 16,-3-3 0-16,-1 3 0 0,-3 1-3 0,4-4 0 16,-4-6 0-16,0 9 0 0,-1 0-10 0,1-3-2 15,0 4-1-15,4-4 0 0,-4-3-19 0,3 3 10 16,4 0-10-16,0 3 8 0,4 1-8 0,3 2 0 16,-4 7 0-16,4-1 0 0,4 1 0 0,0 0 0 15,-1-1-8-15,-3 4 8 0,4 3-9 0,-1 0 9 16,-3 10-12-16,0-1 12 0,1-3 0 0,-5 10 0 15,1 6 0-15,-1-3 9 0,-3-4-9 0,4 10 0 16,-4-3 0-16,0-3 8 0,0 6-8 0,-4 0 8 16,4 3-8-16,0-3 8 0,-3 10-8 0,-1-7 12 0,1 9-12 15,-1 7 12-15,0-6-12 0,4 9-9 0,-7 0 9 0,7 0-13 16,-7 9 13-16,0-6 0 0,-3 16 0 0,-4-6 0 16,3 6-12-16,-3-1 12 0,0 4-13 0,-4 0 5 15,4 0 8-15,-4 0 0 0,1 0 0 0,3 6-8 16,-4-2 8-16,-3-5 0 0,3 8 0 0,1-7 0 15,-5 0 0-15,8 0 0 0,-3-1 0 0,3-2 0 16,3-6 8-16,4-4 1 0,-4-2 0 0,4-4 0 16,0-3 5-16,7 0 1 0,0 0 0 0,-3-3 0 15,6-7 0-15,-3-9 0 0,0-3 0 0,4 4 0 16,6-4-15-16,-6-10 9 0,3 10-9 0,4-9 8 16,-1 6-8-16,1-3 0 0,-1-4 0 0,1 1 0 15,-1 9 0-15,1-3 0 0,3 0-8 0,-3 0 8 16,3 3 0-16,-4 0 0 0,1 6 0 0,0 0 0 0,-4-2 0 15,0 8 0-15,3-2 8 0,1 2-8 0,-1-2 12 16,5 2-2-16,-1 1-1 0,7 6 0 0,4-4-9 0,-4 4 12 16,3 3-12-16,-2 0 12 0,2 0-12 0,-3 0 0 15,4 3 0-15,0 4 8 0,-1-4-8 0,8 3 0 16,7 0 0-16,7 4 0 16,-7-1-112-16,7 4-19 0,3 6-3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48:58.38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11889 14702 2617 0,'0'0'116'0,"3"-10"24"0,1 1-112 0,3-7-28 0,-4 4 0 0,4-4 0 0,0 7 44 0,0-7 4 16,0 13 1-16,1-7 0 0,-5 4-49 0,1 3 0 16,-4 3-12-16,0 0 3 15,0 0-22-15,-7 3-4 0,-4 6-1 0,-7 7 0 0,1-3 24 16,-8 12 4-16,0 0 8 0,-3 3-13 0,0 7 41 0,-4-1 9 16,-7 4 2-16,-3-1 0 0,-7-2-9 0,3 9-2 15,7-7 0-15,0 4 0 0,-7-3-16 0,4 6-3 16,10-7-1-16,0 7 0 0,1 0-8 0,2-6-17 15,1-4 4-15,4 1 1 16,6-7-92-16,-7-3-19 0,0-6-3 0,4 0-637 0,7-10-127 16</inkml:trace>
  <inkml:trace contextRef="#ctx0" brushRef="#br0" timeOffset="299.4">11211 14532 1843 0,'0'0'81'15,"0"0"18"-15,0 0-79 0,0 0-20 0,0 0 0 0,4 16 0 16,3-3 332-16,3 2 64 0,-2 4 12 0,2 9 2 16,4 4-355-16,4-4-71 0,3 10-15 0,-3 2-2 15,-1-2-4-15,4 0-1 0,4 2 0 0,-4-2 0 0,-7 0 30 0,11-4 8 16,7 4 0-16,-7-4 0 0,-1 10 0 0,-3-6 0 15,4 6 0-15,0-10 0 0,0 4 0 0,-4 3 0 16,-4-4 0-16,4-2 0 0,-3-7 0 0,0 6 0 16,-4-5 0-16,0-4 0 15,0-7-68 1,-3 8-13-16,3-14-3 0,0 4-773 0,-4 3-155 0</inkml:trace>
  <inkml:trace contextRef="#ctx0" brushRef="#br0" timeOffset="1399.42">12411 15147 1267 0,'0'0'112'0,"0"0"-89"16,0 0-23-16,0 0 0 0,0 0 282 0,3-6 52 16,1-4 10-16,-1 7 3 0,4-6-284 0,4 2-63 0,3-8 0 0,4 5 0 15,3 1-25-15,4 0 1 0,6-1 1 0,5-2 0 16,-1-4 53-16,7 7 10 0,-3-7 3 0,7-9 0 16,0 6 17-16,3-9 3 0,4 3 1 0,3-4 0 15,1 4-20-15,6-12-3 0,1 9-1 16,-4-13 0-16,0 9-4 0,-7-8 0 0,3 2-1 15,1 3 0-15,-1-8-2 0,4-4 0 0,-3 3 0 16,6 0 0-16,-7-10-17 0,4 1-3 0,-3 0-1 0,-1-4 0 16,8 7-4-16,-4-3 0 0,3 0-8 0,4 6 12 15,4 3-12-15,-4 0 0 0,-4 0 0 0,-3 6 0 16,0 4 0-16,-3-1 0 0,-1 7 0 0,-3 0 0 16,-3 3 0-16,-1 3 0 0,-7 0 0 0,1 3 0 15,-8 6 0-15,-3-2 0 0,-8-1 0 0,1 7 0 0,-4-1 0 0,-3 1 0 16,-4-1 0-16,-3 1 0 15,-1 3 9-15,-3 3-9 0,0-4 8 0,-7 7-8 16,0 0 8-16,0 0-8 0,4-3 8 0,-4 3-8 0,0 0 12 16,0 0-4-16,-7-6 0 0,-4 6 0 0,1-3-8 0,-5 3-11 15,1 0 3-15,-7 0 0 0,0 3 8 0,-7-3 0 16,-8 6 0-16,-2-3 0 0,-1 7 0 0,-3-4 0 16,-4 3 0-16,0 1 0 0,0-1 0 0,-3-2 0 15,3 2 0-15,-4-6 8 0,-3 6 4 0,4-2 0 16,0-7 1-16,3 6 0 0,3-3-3 0,1-3-1 15,7 0 0-15,3-3 0 0,4-3-9 0,3-1 10 16,8 4-10-16,-1-3 10 0,4 3-10 0,3-3 8 0,4-4-8 16,0 1 8-16,7-1-8 0,0 4 0 15,4-3 0-15,3-1 0 0,3 1 0 0,4 0-9 16,8-1 9-16,6 1-13 0,0-1 2 0,11 1 1 0,3-7 0 16,0 7 0-16,8-1 1 0,-1 1 0 0,-3 3 0 15,0-4 0-15,0-2 9 0,-4 2 0 0,4-5-9 0,0 8 9 16,0-2 0-16,0 0 0 0,-1 5 0 0,-2-2 0 15,-1-3 0-15,0-1 0 0,-3 4 0 16,-3 3 0-16,-1-3 0 0,0-4 0 0,0 7 0 0,-3-3 0 16,3 3 0-16,-3-3 8 0,3-4-8 0,-6 10 0 15,-5-3 0-15,-3 3 0 0,-3 3 0 0,-4-3 0 16,0 10 0-16,0-4 0 0,-6 3-9 0,-5 4 9 16,1 2 0-16,-4 4 0 0,-7-3 0 0,-1 3 0 15,-6 0 11-15,-3 6-1 0,-4-7 0 0,-4 1 0 16,4 6-10-16,-4-6 10 0,0 0-10 0,1 0 10 15,2-4 3-15,1 4 1 0,0 0 0 0,3-3 0 0,1 3-14 0,-1-4 0 16,4 4 0-16,0 0 0 16,0-3-93-16,0 2-22 0,-4 1-4 15,0 6-819-15,-3 4-164 0</inkml:trace>
  <inkml:trace contextRef="#ctx0" brushRef="#br0" timeOffset="2345.44">12464 15172 2361 0,'0'0'104'15,"0"0"23"-15,0 0-102 0,0 0-25 0,0 0 0 0,0 0 0 0,7 0 154 0,3 3 26 16,8 3 4-16,0 7 2 0,3-4-157 0,0 13-29 15,4-3-10-15,-1 0 0 0,5 6 10 16,2 3 0-16,1 1 0 0,3 8-8 0,1 4 8 16,2-3 0-16,1-4 0 0,7 10 0 15,3-6 13-15,8 5 2 0,-1 5 0 0,4 2 0 16,-3-3 3-16,3 6 1 0,-4-3 0 0,4-3 0 0,0 0-4 16,0 7-1-16,7-4 0 0,-3-3 0 0,3 6 1 15,0 7 0-15,-7-4 0 0,0-3 0 0,0 7-2 0,-4-7 0 16,-3-6 0-16,3 7 0 0,1-10-13 0,-4 3 8 15,0-3-8-15,-7-1 0 0,3 1 8 0,-7 0-8 16,-3-6 0-16,0-1 0 0,0 4 12 0,-4-13-4 16,4 1-8-16,0-4 12 0,-1 3-12 0,1-9 9 15,0 3-9-15,-4-10 8 0,1 7 6 0,-5-13 1 16,-3 4 0-16,-3 5 0 0,3-11-3 0,-10 5-1 16,3-9 0-16,-7 0 0 0,0 6-3 0,-3-6 0 0,0 0 0 15,-1 0 0-15,-10 0 12 0,4-6 1 0,-4 6 1 0,0 0 0 16,7-3-22-16,-4-3-12 0,-3 2 2 15,0-5 0-15,-3-3 10 0,-1 2 11 0,-3-2-3 16,0-4 0-16,0-3 4 0,-4 0 1 0,-3-6 0 0,0 0 0 16,-3 3-13-16,-1-3 9 0,-3-3-9 0,0 3 8 15,-1-3-8-15,1-7 0 0,0 7 0 0,0-4 0 16,0 4 0-16,0 3 0 0,7 3 0 0,-4 3 0 16,4-6 0-16,0 10 0 0,7 2 0 0,-4-3 0 15,4 1 0-15,0 5 0 0,0 1 0 0,3 0 0 16,4-1-15-16,0 10 2 0,0 0 0 0,0 0 0 0,0 0-3 15,0 0 0-15,4 10 0 0,3-1 0 0,0 7-4 16,4-4-2-16,-1 4 0 0,8 3 0 16,3-1 11-16,4 8 3 0,-4-1 0 0,4 0 0 15,3-3 8-15,0 3-10 0,-3 3 10 0,-1-3-10 0,1 3 10 16,-4 0 0-16,0 7 0 0,-3-10 0 16,0 10 0-16,-1-7 0 0,-6 0 0 0,3-3 0 0,-3 3 0 0,-1-9 0 15,-3 6 0-15,0 0 0 0,0-6 0 0,0 0 0 16,-3-3 0-16,-1-4 0 0,-3 4 0 0,0 0 0 15,0-4 0-15,0 4 0 0,-7-7 0 0,4 1 0 16,3 5 0-16,-7-2 0 0,0 2 12 0,-4-5-3 16,1 6 0-16,-1-4 0 0,-3 4 6 0,-7 3 1 15,3-10 0-15,-7 7 0 0,-3-4-4 0,0 4 0 16,-7 0 0-16,-1-4 0 0,1 4-4 0,-4-1-8 16,8-2 11-16,-1 3-11 0,4-7 0 0,-1-6 0 0,8 4 0 15,0-4 0 1,7-6-27-16,0-4-5 0,3-5-2 0,4-13-982 0,7-13-196 0</inkml:trace>
  <inkml:trace contextRef="#ctx0" brushRef="#br0" timeOffset="4517.42">17540 12196 2516 0,'11'-9'56'0,"-11"9"11"16,0-10 2-16,3 1 1 0,-6 0-56 0,3 5-14 0,0-8 0 0,-4 9 0 0,1-4 0 0,3 4 0 15,-4-3 0-15,-3 3 0 0,4-3 0 0,-8-4-10 16,-3 10 2-16,-4-3 0 16,1-3-20-16,-8 6-4 0,0-6-1 0,-10 2 0 0,0 4 33 0,-4 0 0 15,0 0 0-15,-7-6 0 0,0 6 0 0,-3-3 0 16,-8 3 0-16,-3 0 9 0,-3-6-1 0,3 6-8 15,0 0 12-15,0 0-4 0,4 6-8 0,-4-6 8 16,-4 0-8-16,4 3 8 0,0 3-8 0,4-6 10 16,-1 10-10-16,4-4 10 0,8-3 2 0,2 7 0 15,4-4 0-15,4-3 0 0,3 6-12 0,1-2 0 16,2-7 0-16,5 9 0 0,-1 1 0 0,0-4 0 0,4-3-12 0,4 6 12 16,-1-2 0-16,4 2 0 0,0-6 0 15,3 7 12-15,0 5-12 0,4-5-12 16,0-1 2-16,4 7 1 0,-1 3 9 0,4-1 0 0,4 7 0 15,-1 1-8-15,4-4 8 0,0 12 0 0,8 1 0 0,-5 12 0 16,4 6 0-16,4 0 0 0,0 10 0 16,-1 0 0-16,1 6 0 0,-1 3 0 0,-2 0 0 15,-1 9 0-15,0 13 0 0,-4-9 0 0,1 3 0 16,-4 0 0-16,0 9 0 0,-3 0-10 0,3-3 10 0,0 3 0 16,0 1 0-16,0-7 0 0,0 15 0 0,3-2 0 15,1-4 0-15,0 7 0 0,-1-7 0 0,4 13 0 16,-3 3 0-16,0-6 0 0,3 6 0 0,-4-3 0 15,-3 6 0-15,0 3 14 0,4-12-1 0,-4 6 0 16,-4 0-13-16,1 0 0 0,-4 0 0 0,0 0 0 16,-4 6 0-16,1-6 0 0,-4-6 8 0,-4-3-8 15,4-4 0-15,0-3 0 0,0-9 0 0,-3 7-10 16,-1-17 18-16,4 7 3 0,-4-16 1 0,4 0 0 0,0-3 0 0,0 0 0 16,4-3 0-16,-1-3 0 0,1-4-12 15,-1-2 8-15,1-4-8 0,-1-9 8 0,0 3 0 16,4-3 0-16,-3 0 0 0,-1-3 0 0,4-1-8 0,0 4 0 15,-3-3 0-15,-1-3 0 0,4-1 28 0,-3-2 3 16,-1-7 1-16,1-3 0 0,-1 0-32 0,4-6 0 16,-7 0 0-16,4 0 0 0,-1-10 12 0,1 7-3 15,3-7-1-15,-4 0 0 0,1 1 3 0,-1-1 0 16,1-2 0-16,-1-4 0 0,4 3 27 0,0-6 6 16,0 0 0-16,0 0 1 0,0 0-5 0,0 0 0 15,0 0-1-15,0 0 0 0,-4-6-13 0,4 6-2 16,-3-10-1-16,3 1 0 0,3-1-9 0,1-5-2 15,0 5 0-15,3 1 0 0,0-4-12 0,3-2 0 16,4 5-9-16,4-5 9 0,0 5-9 0,3-2 9 0,3-4-8 16,12 0 8-16,-1 4-9 0,7-4 9 0,4-3-10 0,0 10 10 15,7-7-11-15,0 7 11 0,-4-10-12 0,1 10 12 16,6-1-11-16,4 1 11 0,0 2-10 0,4-2 10 16,-4 9 0-16,0-3 0 0,-4 3-8 0,-3 3 8 15,-4-3 10-15,1 0 5 0,3 6 1 0,-1-3 0 16,-2 4-24-16,3-4-5 0,0-3-1 0,-4 9 0 15,0-9 14-15,-3 0 10 0,0 0-2 0,-7 0 0 16,0 7-8-16,0-7 12 0,-8 3-12 0,5-3 12 16,-5 6-12-16,1-12 12 0,0 6-12 0,-7 0 12 15,-1-3-12-15,5-4 0 0,-5 7-12 0,1-9 12 16,-4 6 0-16,-3-7 0 0,3 4 0 0,-3-3 0 16,-4-7 0-16,0 7 0 0,-4-4 12 0,-3-3-4 15,4-2 6-15,-4 2 1 0,0-3 0 0,-3-9 0 0,3 0 5 0,-4-7 2 16,-3-3 0-16,7-12 0 0,-7-3-10 0,0-10-1 15,0 1-1-15,0-1 0 0,-3-6-10 0,-1-3 8 16,1-4-8-16,-1-8 8 0,1 2-8 0,-1-9 0 16,-3 10 0-16,0-7 0 0,0-9 0 15,0 0 0-15,-4-10 0 0,1 7 0 0,-1-7 0 0,-3 7 0 16,0-4 0-16,3-2 0 0,-3 5 0 0,4 4-9 16,-5-3 9-16,5-4-10 0,-1 4 10 0,1 3 0 15,6 6 0-15,-6-7 0 0,3 8 0 0,0-8 0 16,-1 1 0-16,-2 9-8 0,3-3 16 0,0 0 4 0,0-3 1 15,0 3 0-15,-4 4-13 0,0 5-16 16,1 7 3-16,-1-10 1 0,1 10 12 0,3-3 0 0,-4-4 0 0,4 4-9 16,0-4 9-16,3 10 0 0,1-6 0 15,3-4 0-15,0 4 0 0,3 6 0 0,1-1-11 16,0 4 11-16,6 7 0 0,-3-1-9 0,0 7 9 16,0-4 0-16,0 7 0 0,4-1 0 0,-8-2 0 0,4 9 0 15,-3-3 0-15,0 6 0 0,-4 0 0 0,0 6 8 16,0 4-8-16,0-4 0 0,-4 4 0 0,0 5-8 15,4-5 8-15,-3 6 0 0,-4-7 0 0,3 10 0 16,1-3-12-16,-1 3 4 0,1 6 0 0,-1-9 0 16,-3 12 8-16,0-3 0 0,0 4 0 0,0 5 0 15,-4 1 0-15,1-1-12 0,-1 7 12 0,-3 3-12 16,0-6 12-16,-4 12-13 0,1-6 5 0,-4 3 8 16,-1 7 0-16,-2-1 0 0,-4-3 0 0,-4 10 0 15,-3-3 0-15,-1-4 0 0,1 7 10 0,-4-1-10 0,0-2 12 16,-3 6-12-16,3-4 12 0,-3 4-12 0,7-3 0 15,-4-3 0-15,4 2 0 0,6 1 0 0,-2-7 0 0,2 1 0 16,-2-1 0-16,2 0 0 16,5-9-110-16,-1 10-22 0,4-10-5 0,-4 6-1192 15</inkml:trace>
  <inkml:trace contextRef="#ctx0" brushRef="#br0" timeOffset="5320.42">16993 13131 2516 0,'0'0'56'0,"0"0"11"0,0-10 2 0,0 4 1 0,0-7-56 0,4 4-14 0,3-7 0 0,0 1 0 16,4 2-26-16,3-3-8 0,-4-2-2 0,4 2 0 15,-3 3 7-15,3-2 1 0,-10-4 0 0,6 3 0 16,-3 4-20-16,-3-4-3 0,-4 0-1 0,0 4 0 0,-7-4 36 0,0 7 6 16,0-1 2-16,-8-5 0 0,-6 11 24 0,-3-5 4 15,-1 3 2-15,-3 3 0 0,-4-4 11 0,0 7 3 16,0 0 0-16,1 7 0 0,2-4 17 0,-2 3 4 16,6-3 1-16,4 7 0 0,0-1-36 15,3 7-7-15,0-1-2 0,4-2 0 0,4 3-13 0,-1-1 0 16,4 4 0-16,4-6 0 0,-5 2 0 0,8 4 0 0,0-3-10 15,4-4 10-15,-4 4-15 0,4 3 3 0,-1-3 0 0,1-4 0 16,-1 10 3-16,1-9 1 0,3-4 0 16,-4 7 0-16,4-1 8 0,0-5 0 0,4-7 0 15,0 6 0-15,3-2 0 0,7-4 11 0,0-6-3 0,4-4 0 16,3 7 3-16,4-9 0 0,-1-1 0 0,5 1 0 16,-1-7 5-16,-3 4 0 0,3-4 1 0,-7-3 0 15,0 4-17-15,-3-4 10 0,-4 6-10 0,0-9 8 16,1 10-8-16,-8-4 0 0,-4-3 0 0,1 4 0 15,-4-4 0-15,0 0 8 0,-3 0-8 0,-4 0 0 16,0 4 32-16,0-4 0 0,0 3 1 0,-4 7 0 16,4-4-20-16,-4-2-4 0,4 8-1 0,0 7 0 15,0 0-8-15,0 0 8 0,0 0-8 0,0 0 8 16,8 7-8-16,-1-1 0 0,0-3 0 0,0 6 0 16,3 7 0-16,1-7 0 0,-4 1 0 0,0 6 0 15,4-4 8-15,-4-2 0 0,0 5 0 0,0 1 0 16,0-4-8-16,-4 7 8 0,1-3-8 0,-1 9 8 0,1-3 7 0,3 9 1 15,-4 1 0-15,-3 2 0 0,0 10 6 0,4-6 2 16,0 6 0-16,-4 0 0 0,0-1-5 0,0 1-1 16,-4 3 0-16,4-3 0 0,-4-3-18 0,4 0 0 15,-7 3 0-15,4-4 0 0,-1-2 10 0,-3 0-2 16,4-7 0-16,-4-3 0 16,0-9-68-16,3 0-15 0,-6-10-2 15,2-37-1-15</inkml:trace>
  <inkml:trace contextRef="#ctx0" brushRef="#br0" timeOffset="6348.03">17251 13686 2116 0,'0'0'94'0,"7"-3"19"0,3-4-90 0,1-2-23 0,3 9 0 0,4-10 0 16,-4 4 92-16,7-3 13 0,-3 9 3 0,3-10 1 15,-3 10-87-15,-1-3-22 0,1 3 0 0,-4-6 0 16,-3 6 0-16,-1 0-8 0,-3 0 0 16,-7 0 0-1,0 0-28-15,0 0-6 0,0 0-1 0,-7 9 0 0,4 1 43 0,-4-4 9 0,-1 3 2 0,-2-2 0 16,-1 2 24-16,4-6 5 0,0 7 0 0,0-4 1 15,4-3 9-15,-4 7 2 0,3-4 0 0,-3 3 0 16,0 1-16-16,0-1-2 0,3 0-1 0,-3 1 0 16,0-4 3-16,-3 10 0 0,-1-7 0 0,-3 1 0 15,-4-1-20-15,1 0-3 0,-8-5-1 0,4 8 0 16,-4-9 8-16,-3 7 2 0,-4-10 0 0,-7 0 0 16,1-4-4-16,-5-2-1 0,-3-3 0 0,-3-1 0 15,3 1-17-15,4-7 0 0,-1 4 0 0,5-10 0 16,6 3-172-16,7 0-34 0</inkml:trace>
  <inkml:trace contextRef="#ctx0" brushRef="#br0" timeOffset="7896.76">18210 12792 288 0,'0'0'12'0,"-7"6"4"0,4-3-16 0,-8 4 0 16,4-4 0-16,-3 6 0 0,-5-9 293 0,5 10 56 0,3-10 11 0,0 6 3 16,3-6-263-16,4 0-52 0,0 0-10 0,0 0-2 15,0 0 38-15,0 0 8 0,0 0 2 0,7 0 0 16,0-6-34-16,7 6-6 16,1 0-2-16,2 0 0 0,1 0 2 0,0 0 1 0,-1 6 0 0,4 3 0 15,0-2-25-15,1 5-4 0,2-2-2 0,1-1 0 16,0 7-14-16,3 2 0 0,4 1 0 0,3-3 0 15,4 12 0-15,0-9 0 0,-1 6 0 0,5 3 0 16,3-3 8-16,-1 10 0 0,12-1-8 0,-1-2 12 16,11 2-12-16,0 1 9 0,4-1-9 0,0 4 8 15,-4-4 5-15,3 4 1 0,8-4 0 0,-1 4 0 16,4 6 7-16,1 0 2 0,-1 0 0 0,-4 3 0 16,-3 3-9-16,1-3-2 0,2 3 0 0,1-3 0 15,-1-3-12-15,-10 3 0 0,0-3 0 0,-7 0 0 16,0 0 28-16,-7-7 4 0,4 7 0 0,-4-9 0 15,-4-1-43-15,-3 1-8 0,0-7-1 0,-7 0-1 16,3-3-14-16,-7-6-2 0,-3 0-1 0,-4 0 0 16,-3-10-7-16,3 1-2 0,-3-4 0 0,-1 0-667 15,-2-3-134-15</inkml:trace>
  <inkml:trace contextRef="#ctx0" brushRef="#br0" timeOffset="8750.29">18609 17377 1566 0,'-11'0'69'0,"8"0"15"0,-4 0-68 0,-4 0-16 0,4 0 0 0,-3-7 0 15,-1 7 59-15,0-3 8 0,1-3 1 0,-1 6 1 32,1-6-87-32,3 2-18 0,-4 4-3 0,4 0-1 15,0-6 8-15,0 6 2 0,0 0 0 0,7 0 0 0,0 0 30 0,0 0 8 0,3-9 1 0,1 6 0 16,3-7 56-16,0 1 11 0,7-7 3 0,4 0 0 16,3-2-15-16,7-1-2 0,4-6-1 0,0 6 0 15,3-16-13-15,0 7-4 0,8-9 0 0,2-7 0 16,5 0-28-16,3-10-7 0,7 1-1 0,3 0 0 15,8-10 4-15,-4 10 0 0,-4-10 0 0,8-6 0 16,3-3-3-16,4 0 0 0,-1-3 0 0,4-4 0 16,-3 7-9-16,0 0 0 0,-4-6 0 0,-4 9 0 15,4-4 0-15,-7 11 0 0,0-1 0 0,-7 16 0 0,-3 3 16 0,-11 6-3 16,-4-2 0-16,-3 5 0 0,-4 7 23 0,0 0 4 16,-3 0 0-16,-4-4 1 0,-3 10-23 15,3-3-5-15,0 0-1 0,-3 6 0 0,0 0-12 0,-4 4 0 16,-3 2-9-16,3-2 9 15,0 5-64-15,-3-6-6 0,-1 7-2 0,1 0 0 16,-4-1-127-16,0 1-25 0,0-1-6 0,-3 1-573 0</inkml:trace>
  <inkml:trace contextRef="#ctx0" brushRef="#br0" timeOffset="9694.67">20736 13990 1432 0,'-21'-10'64'0,"11"7"12"0,2-6-60 0,-2 3-16 0,-4 3 0 0,0-4 0 31,0 4-124-31,-1-3-28 0,5 0-6 0,-1 2-1 0</inkml:trace>
  <inkml:trace contextRef="#ctx0" brushRef="#br0" timeOffset="10175.23">20546 13874 403 0,'0'0'36'0,"0"0"-36"0,0 0 0 0,0 0 0 16,0 0 232-16,0 0 40 0,-4 6 8 0,4-6 2 16,0 0-142-16,0 0-28 0,0 0-5 0,0 0-2 15,0 0-39-15,0 0-8 0,0 0-2 0,0 0 0 16,0 0 4-16,0 0 1 0,0 0 0 0,0 0 0 16,0 0-7-16,0 0-2 0,0 0 0 0,-3 0 0 15,3 10-7-15,0-1-1 0,3-3-1 0,-3 4 0 0,4-7 1 16,3 6 0-16,-4-3 0 0,4-2 0 0,4 8-28 15,0-2-4-15,-1-1-2 0,1 0 0 0,3 1 6 16,-4-1 2-16,5 1 0 0,-1 8 0 0,0-2 2 0,0 3 0 16,7 9 0-16,0 7 0 0,-3-1 3 0,7 4 1 15,-4 6 0-15,0 3 0 0,0-3-4 0,4 6 0 16,-4-6 0-16,0-7 0 0,4 7-8 0,-1-6-1 16,1 3-1-16,0-4 0 0,0-2 12 15,-1-4 2-15,1 4 1 0,-4-10 0 0,4 0-15 0,0-3-10 16,-4 0 12-16,-4 0-12 0,1-4 20 0,-4-2-2 15,0-7-1-15,-3 7 0 0,-1-6-3 0,-3-1-1 0,0-6 0 0,1 3 0 16,-5 4-13-16,-3-10 0 0,7 6 0 0,-7-6 0 16,0 0 0-16,4 3 0 0,-4-3 0 15,0 0-10-15,10 0 25 0,-6 0 5 0,-4 0 0 0,10 0 1 16,-10 0-21-16,7 0 0 0,-7 0 0 0,7-9 0 16,-7 9 8-16,0 0-8 0,4 0 8 0,-4 0-8 15,0 0 0-15,7-10 9 0,-7 10-9 0,7 0 0 16,-7 0 11-16,0 0-11 0,0 0 10 0,0 0-10 15,7-9 0-15,-7 9 0 0,0 0-8 0,0 0 8 16,0 0-12-16,0 0 4 0,0 0 8 0,0 0-13 16,0 0-13-1,0 0-2-15,0-6-1 0,0 6 0 0,0-3-81 0,0-7-16 16,0 4-3-16,-3-4-1 0,-1 1-113 0,-3 0-22 16</inkml:trace>
  <inkml:trace contextRef="#ctx0" brushRef="#br0" timeOffset="11458.23">21431 14909 979 0,'0'-19'43'0,"0"9"9"0,0-8-41 0,4 2-11 0,-1-3 0 0,1 0 0 15,3 1 132-15,0 2 25 0,4-3 5 0,-4 3 1 32,0 7-204-32,-4 0-41 0,4 5-8 0,0-2-2 0,-3-3 103 0,-4 9 20 0,3 0 4 0,-3 0 1 15,0 0 35-15,0 0 7 0,0 0 2 0,0 0 0 16,0 0 24-16,0 0 4 0,-7 0 2 0,0 0 0 15,-3 6-18-15,3-3-3 0,0-3-1 0,-8 0 0 16,-2 6-24-16,-1-2-4 0,-3 5-2 0,-7 0 0 16,-4 7-37-16,-7 0-7 0,-3 6-2 0,-4 3 0 15,0 12-12-15,0 4 0 0,-7 3-12 0,4-3 12 16,-4 9 16-16,0-3 9 0,-3 6 3 0,-1 1 0 16,4-1 6-16,4-3 2 0,-4-3 0 0,7-3 0 0,4 0-15 0,3-6-2 15,4-4-1-15,3-6 0 0,0 1 5 0,4-4 1 16,0 0 0-16,3-13 0 0,0 4-8 0,4-7-2 15,4 1 0-15,3-4 0 0,3-3 3 16,0-3 1-16,4-3 0 0,4-3 0 0,3 6 1 0,0-10 0 16,3 1 0-16,1-1 0 0,-1-5-5 15,8 2-1-15,3-2 0 0,4-4 0 0,-4 3-13 0,7 4 0 16,-3-7 8-16,3 3-8 0,0 0 0 0,4-2 0 16,-4 2 0-16,3 3 0 0,1-5 0 0,3 2 0 15,4-3 0-15,0 0 0 0,3-6 0 0,0 6 0 16,1-6 0-16,3-3 9 0,-1 3-9 0,1-10 0 0,0 7 9 15,0 0-9-15,0 0 0 0,3-7 0 0,-3 1 0 16,7-4 8-16,-4-3-8 0,4 4 0 0,0 2 0 0,-1-2 0 16,-2 2 0-16,-4-2 0 0,-4 2 0 0,0 7 0 15,-10-7 0-15,3 10 0 0,-7-3 0 0,0 3 0 16,-3 6 0-16,-4 0 8 0,4 4-8 0,-8-4 8 16,1 9-8-16,0 1-12 0,-4 0 4 0,-4-1 0 15,4 4 8-15,0 3-8 0,-7 3 8 0,0 0-8 16,0 0 8-16,0 0-13 0,0 0 5 0,0 0 8 15,0 12-8-15,0-5 8 0,0 8 0 0,-3-2 0 16,-1-4-13-16,1 7 1 0,-1-7 1 0,1 7 0 16,-4-4 11-16,0-2 0 0,-1 6 0 0,-2-7 0 15,3 7 0-15,0-4 0 0,-4-2 0 0,1-1 0 16,3 7 0-16,-4-7 12 0,0 7 0 0,1-4-1 16,-4 4-11-16,3-7 0 0,-3 10 0 0,3-9 0 15,-3 5-24-15,4 1-4 0,-1-3-1 0,4-4 0 0,0 0 19 16,3-2 10-16,1 2-10 0,-1 0 10 0,4-9 0 0,0 10 0 15,0-10 0-15,0 0 0 0,0 0 0 0,0 0 0 16,0 0 0-16,0 0 0 0,0 0 0 0,4 0 0 16,-4 0 0-16,0 0 0 0,0 0 0 0,11 0 0 15,-11 0 8-15,0 0-8 0,7 0 30 0,-7 0-1 16,3-10 0-16,1 7 0 0,-1-3-21 0,-3-3-8 16,0-7 0-16,0 7 9 0,0-1 7 0,-3-9 0 15,-4 4 1-15,0 2 0 0,-8-12-4 0,1 9-1 16,-3-6 0-16,-4-3 0 0,-1 0-12 0,-6 6 8 15,3-6-8-15,-3-3 0 0,0 3 14 0,0 3-3 16,0-3-1-16,-1 0 0 0,5 3 0 0,-5-3 0 16,5 0 0-16,-1-3 0 0,0 2-10 0,1-2 8 0,2 3-8 15,-2 6 8-15,6 1-8 0,-3-1 0 0,7 3 0 0,0 7 0 16,0-7 0-16,7 7 0 0,0-1 0 0,3 1 0 16,0 6-15-16,4-4 2 0,4-2 0 0,0 9 0 15,6-10-3-15,-3 10 0 0,4-6 0 0,-4 6 0 16,7 0 8-16,0 6 8 0,0-2-13 0,0 2 5 15,4 3 8-15,0 7-12 0,-1-3 12 0,4 2-12 16,0 4 12-16,8 0-12 0,2-3 12 0,5 9-12 16,3-7 12-16,6 1-8 0,8 9 8 0,0-9-8 15,-3 6 8-15,3-6 0 0,-4 0 0 0,-3 6 0 16,-4-6 0-16,0-3 0 0,4 2 0 0,-7 7 0 16,-7-6 0-16,-4 0 0 0,4 0 0 0,-7 0-8 0,-1 3 8 15,-6-10 0-15,-11 7 0 0,4-3 0 0,3 3 0 16,-7-1 11-16,-11-8-11 0,1 5 12 15,-1 4 0-15,-3-3 0 0,-4 3 0 0,-3 0 0 0,-7-1 1 16,-4 4 1-16,4-3 0 0,0 0 0 0,-7 0-1 0,0 0 0 16,3-1 0-16,-3 4 0 0,0-3-1 0,3-6 0 15,0 2 0-15,0 4 0 0,1-3-4 0,-1-4-8 16,0-5 11-16,1 11-11 0,-1-8 0 0,4-1 0 16,-4 1 0-16,4-4 0 15,0 3-43-15,0-2-12 0,3-4-2 0,0-3-1 16,1-3-164-16,-4-4-33 0</inkml:trace>
  <inkml:trace contextRef="#ctx0" brushRef="#br0" timeOffset="12815.94">18983 12607 1728 0,'0'0'153'0,"0"0"-122"0,0 0-31 0,0 0 0 0,0-3 221 0,0 3 39 15,4-6 7-15,3-4 1 0,3 7-208 0,1-3-41 16,3 3-9-16,3-4-2 0,8 4-8 0,3-3 10 16,1 6-10-16,-1-9 10 0,4 2-10 0,3 4-9 15,0-3 9-15,0 3-13 0,1-4 13 0,3 4 15 16,-4-3-3-16,4 3-1 0,-1-3-2 0,-2 6 0 16,-5-10 0-16,1 10 0 0,-4 0 4 0,1 0 1 15,-5 0 0-15,-3 0 0 0,-3-6-14 16,-4 6 0-16,0 0 8 0,0 0-8 0,-3 0 0 0,-4 0 8 15,-7 0-8-15,0 0 0 0,0 0 0 0,0 0 8 16,0 0-8-16,0 0 0 0,0 0 0 0,-3 13 9 16,3-10-9-16,-7 6 8 0,-4 7-8 0,-3-7-11 15,-4 7 3-15,-3-4 0 0,-4 7 8 0,-3 0 0 0,-4 3 0 16,1 0-8-16,-5 0 8 0,1 0 0 0,3-3 0 16,1 6-8-16,6-6 8 0,4-1 0 0,0-2 0 15,-1 3 0-15,8-4 21 0,4-2 3 0,-1 3 1 16,8-7 0-16,-5 7-5 0,5-7-2 0,3 1 0 0,3-1 0 15,1 0-5-15,3 1-1 0,0-1 0 0,7 1 0 16,0-4-1-16,4 3-1 0,0 1 0 0,3-4 0 16,7-3 3-16,4 3 1 0,3-6 0 0,4 0 0 15,0 0-14-15,7 0 0 0,-1 0 0 0,-2 0 0 32,-4-6-37-32,-1 6-4 0,-2-9-1 0,-1 6 0 0,-7-10-242 0,-3 10-48 15</inkml:trace>
  <inkml:trace contextRef="#ctx0" brushRef="#br0" timeOffset="14769.3">22553 13980 1497 0,'0'0'66'0,"-3"-3"14"0,-1-12-64 0,-3 5-16 0,0-9 0 0,0 4 0 16,-7-7 284-16,7 0 54 15,0 0 10-15,-4-3 3 16,0 0-307-16,1 6-62 0,3-6-12 0,0-3-2 15,0 9 0-15,-4 0 1 0,4 0 0 0,0 3 0 0,7 1 19 0,-7 2 12 0,-4 4-13 0,4 3 5 16,7 6 8-16,0 0-12 0,-10 6 12 0,-1 3-12 16,1 4 0-16,-5 12-1 0,5 0 0 0,-8 3 0 15,-6 7 13-15,2 2 0 0,5 7 12 0,-4 3-12 16,-4 3 9-16,4 7-9 0,3-4 0 16,4 16 9-16,-4 3-9 0,8 0 0 0,-4 1 0 0,7-11 0 15,7 1 21-15,-4-3 3 0,1 2 0 0,-1-5 0 16,11 2-9-16,-7-5-2 0,0-7 0 0,4-3 0 15,-4-4-13-15,0-8 0 0,3-1 0 0,-3-9 0 16,-7 3 0-16,7-9 0 0,0-4 0 0,0-2 0 16,-7-4-128-16,7-6-28 0</inkml:trace>
  <inkml:trace contextRef="#ctx0" brushRef="#br0" timeOffset="14988.32">21865 14432 3430 0,'0'0'76'0,"7"0"15"0,-7 0 3 0,0 0 2 0,0 0-76 0,14 3-20 16,4 3 0-16,3-6 0 0,-3 0 0 0,10-6 0 16,0 3 0-16,4-3 0 0,3-4-12 0,4 1-5 15,3 0-2-15,8-7 0 16,3 6-20-16,3-2-4 0,-6-4-1 0,-1 1 0 15,0 2-168-15,1-6-35 0,-4-3-6 0</inkml:trace>
  <inkml:trace contextRef="#ctx0" brushRef="#br0" timeOffset="25010.67">23336 8088 460 0,'-14'-6'41'0,"14"6"-33"0,-7 0-8 0,0-3 0 0,-4-3 234 15,4 2 45-15,0-2 9 0,0-3 1 16,0-1-253-16,0 7-52 0,4-3-9 0,-1-3-3 16,1-1 0-16,-1 1-1 0,4-7 0 0,0 7 0 0,0-1 29 0,0-5 10 15,4 5 0-15,-1 1 0 0,1-1 70 0,-1-5 15 16,4 5 2-16,0 1 1 0,0-1-16 0,0 1-3 16,0 0-1-16,1-1 0 0,-5 4-47 0,4-3-10 15,-3 5-1-15,-4 4-1 0,0 0-5 0,3-6-1 16,-3 6 0-16,-3-9 0 0,3 9-1 0,-4 0 0 15,4 0 0-15,0-10 0 0,0 1-12 0,0 9 0 16,0 0 8-16,-3-6-8 0,3 6 0 0,-4-3 0 16,4-4 8-16,0 4-8 0,4-3 0 0,-1-4 0 15,-3 10 8-15,4 0-8 0,-1-3 27 0,-3 3 2 16,0 0 1-16,4-6 0 0,-4 6-18 0,0 0-3 0,0 0-1 16,0 0 0-16,0 0 16 0,0 0 2 0,0 0 1 0,-7 0 0 15,-4 0 1-15,0 0 1 0,1 0 0 0,-1 0 0 16,-3 0-7-16,4 0-2 0,-5 9 0 0,1-9 0 15,4 7 3-15,-4-4 0 0,3 3 0 0,1-3 0 16,-5 7-2-16,5-4 0 0,-1 10 0 0,1-4 0 16,-1 7-21-16,0-3 0 0,-3 2 0 0,0 8 0 15,-3 2 0-15,3 0-15 0,-4 6 3 0,0-5 0 16,1 5 12-16,-1 1 0 0,-3 2 0 0,7-2 0 16,-4-1 0-16,4 1 13 0,0 2-2 0,3-2-1 15,8 3-1-15,-4-4 0 0,-7 1 0 0,6-7 0 16,5 0 3-16,-4 3 1 0,-4-9 0 0,4 3 0 15,7 0 25-15,0-6 5 0,0-6 1 0,4 3 0 16,-4-1-31-16,7-2-5 0,3-4-8 0,8 1 11 16,-4 2 2-16,7-2 1 0,8-7 0 0,-1 6 0 15,4-9-2-15,-1 6 0 0,1-12 0 0,7 6 0 16,0-3-3-16,3-3-1 0,7-4 0 0,1 7 0 16,-1-9-8-16,4 8 0 0,-4-5 0 0,-3 0 0 15,-3-1 0-15,-5 1 0 0,-2-7 8 0,-1 7-8 0,-3-7 0 0,-4-3 10 16,-3 0-10-16,-1 4 10 0,-2-4 2 0,-1-6 1 15,-4 3 0-15,1-3 0 0,-4-3 4 0,-3-7 1 16,-1 7 0-16,-3-7 0 0,-3 7-2 0,-1-6 0 16,1-1 0-16,-4 1 0 0,-4-4-2 0,-3 0-1 15,0-2 0-15,-3 2 0 0,-1-6-13 0,-7 10 0 16,1-10 0-16,-1 6-10 0,1 4 10 0,-5 2 0 16,1 1 0-16,0 3 0 0,-4 3 0 0,-3 6 0 15,0 0 0-15,-7 3-8 0,-4 4 8 0,0-4-8 0,0 13 8 16,-3-3-8-16,3 6-2 0,0 0 0 15,0 0 0-15,8 9 0 16,-1-3-57-16,0 4-11 0,4-7-2 0,3 13-1 16,1-7-111-16,6 10-21 0</inkml:trace>
  <inkml:trace contextRef="#ctx0" brushRef="#br0" timeOffset="25691.83">23555 9277 518 0,'0'0'46'0,"-4"-3"-37"0,1-4-9 0,-4-2 0 0,0 3 305 0,0 3 59 0,3-4 12 15,1 4 3-15,-4-3-243 0,7 6-48 0,0 0-9 0,-7 0-3 16,0-3-25-16,3-4-6 0,-7 4-1 0,4-3 0 15,0 6-15-15,-3 0-3 0,-4 0-1 0,-4 0 0 16,-3 0-1-16,-4 0-1 16,0 6 0-16,-10 4 0 0,0-7-12 0,-4 13-3 0,0-1 0 15,-3 4 0-15,0 0-8 0,-4 6 8 0,-11 3-8 16,-3 0 8-16,4 7-8 0,3 3 8 0,4-4-8 16,3 10 8-16,3-6 23 0,8 2 4 0,7-8 1 0,7 2 0 15,-4 1-4-15,11 2-1 0,7-2 0 0,3-1 0 16,4 4-31-16,7 3 0 0,0-4 0 0,8 7 0 15,6-9 0-15,3-4-8 0,-2 4 8 0,6-7-10 16,7-3-2-16,7 0-1 0,1-6 0 0,3 0 0 16,-1-1 5-16,1-2 8 0,0-7-13 0,0 1 5 15,0-10 19-15,3 6 4 0,-3-12 1 0,7 3 0 0,0-4 1 0,0-8 1 16,-4 2 0-16,-3-2 0 0,0-11 14 0,-4 5 2 16,4-14 1-16,-7 1 0 0,3-10-12 0,-3 0-3 15,7 0 0-15,-7-3 0 16,0 3-4-16,-4-3 0 0,0-3-1 0,-3-4 0 0,-4 7 12 15,-3 0 2-15,0-3 1 0,-8 6 0 0,-6 0-18 0,-1 4-3 16,-6-1-1-16,-4 6 0 0,-7 4 5 0,-7 0 1 16,-4-1 0-16,-7 1 0 0,-3 3-14 0,-7 3 0 15,-4-4 0-15,-3 4 0 16,-4 3-54-16,-7-3-7 0,0 0-2 0,0 6-1316 16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7:44:57.7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13462 6304 990 0,'0'0'44'0,"0"0"8"0,-4 0-41 0,1 0-11 0,-4 0 0 15,0 0 0-15,0-6 88 0,0 3 16 0,3 3 4 16,-3-7 0-16,4 7-21 0,-4-3-4 0,0-3-1 16,3 6 0-16,-3-3-34 0,0-3-8 0,0 2 0 15,0 4-1-15,0-6-19 0,0 6-3 0,0 0-1 0,3 0 0 16,-3 0 16-16,7 0 4 0,0 0 0 0,0 0 0 15,0 0 5-15,0 0 2 0,0 0 0 0,0 0 0 16,0 0-16-16,0 0-3 0,0 0-1 0,0 0 0 16,0 0-8-16,0 0-2 0,0 0 0 0,11 0 0 15,-1 0 3-15,-10 0 0 0,11-3 0 0,-4 3 0 16,3-6-1-16,-3 6 0 0,-7 0 0 0,11 0 0 16,-4 0-15-16,4 6 9 0,-4-3-9 0,3-3 8 15,1 6-8-15,-1-6 0 0,5 4 0 0,-1-4 0 16,0 0 0-16,0 0 0 0,4 0 9 0,-1 0-9 15,1 0 11-15,3 0-3 0,-7 0 0 0,4-4 0 16,-4 4 8-16,0-6 2 0,4 6 0 0,-1 0 0 16,1-9-18-16,-4 9 10 0,0-3-10 0,0-4 8 0,-3 7 4 15,-1 0 0-15,1 0 0 0,-4-6 0 0,-7 6-4 16,11 0 0-16,-11 0 0 0,0 0 0 0,7 0-8 16,-7 0 0-16,7 0 0 0,-7 0 0 0,7 0 0 0,0-3 0 15,3 3 0-15,-3-6 0 0,1 6 28 0,-1 0 3 16,3-4 1-16,-3-2 0 0,0 6-32 0,0-3 0 15,0-3 0-15,0 3 0 0,-7 3 0 0,0 0-16 16,8-7 1-16,-8 7 1 0,0 0 30 0,0 0 7 16,0 0 1-16,0 0 0 0,0 0-8 0,0 0-2 15,0 0 0-15,0 0 0 0,-8 0 4 0,1-9 1 0,4 9 0 16,-8-6 0-16,1 3 1 0,-1-4 1 0,1 4 0 0,-1-3 0 16,-3-3-10-16,0-1-3 0,3 1 0 0,-3 6 0 15,0-10-8-15,-4 4 0 0,4 5 0 0,0-2 0 16,0-3 0-16,3 9 0 0,-3-3 8 0,0 3-8 15,4-7 0-15,-5 7 0 0,1 7 0 0,4-4 0 16,-1 3-15-16,1-3 2 0,-1 3 0 0,4-2-862 16,3 5-172-1</inkml:trace>
  <inkml:trace contextRef="#ctx0" brushRef="#br0" timeOffset="14047.54">19674 12024 1666 0,'0'0'74'0,"0"0"15"0,0 0-71 0,0 0-18 0,-3-7 0 0,3 4 0 16,7-6-32-16,-4 3-9 0,1-4-3 0,0 1 0 15,3-1 9-15,0 1 2 0,3 0 0 0,-3-1 0 0,0-5 33 0,0-1 20 16,-3 6-2-16,3-2-1 0,-3-4 34 0,-1 7 6 16,-3-7 2-16,4 4 0 0,-1-4 14 0,-3 6 3 15,-3-5 1-15,3 5 0 0,0-2-15 0,-4-4-3 16,1 7-1-16,-5-7 0 0,5 4-14 0,-4-4-2 16,-4 6-1-16,1-5 0 0,-4 5-15 0,3 1-3 15,-3 0-1-15,-4-1 0 0,4 1 5 0,-3 2 1 16,-1-2 0-16,-3 6 0 0,-4-3-28 0,4 3 8 15,-4-4-8-15,4 7 0 0,3-3 12 0,1 3-2 0,-4 0-1 16,3-6 0-16,4 6-9 0,0 6-12 0,-4-3 2 16,7 4 1-16,-3-4 9 0,4-3 0 0,-1 9 0 15,1-3 0-15,-1 10 0 0,-3-3 0 0,3-4 0 16,1 7 0-16,-4 2 0 0,0-2 0 0,-4 6 0 0,4-6 0 16,-4 9 0-16,4-3 0 0,-4 9 0 0,1-9 0 15,-1 13 0-15,0-7 0 0,4 6 0 0,0 1 0 16,0 2 14-16,0 4 2 0,3-3 0 15,-3-1 0-15,0 7 0 0,0-3 0 0,4-3 0 0,-1 6 0 16,-3-7-3-16,3 1 0 0,4 6 0 0,-3 0 0 16,3 0 9-16,-1 0 2 0,1 3 0 0,-3-4 0 15,-1 8-24-15,4-4 0 0,0-3 0 0,0 3 0 0,0 3 14 16,-4-6-2-16,8 3 0 0,-4 6 0 0,0-6 5 0,3 3 1 16,1 4 0-16,-4-7 0 0,3 3 0 0,4-3 0 15,0-3 0-15,0 0 0 0,0 0-5 0,0-7-1 16,4 7 0-16,-1 3 0 0,-3 3 1 15,0-3 0-15,4-3 0 0,-4 0 0 0,0 3-1 16,0-3-1-16,0 0 0 0,0-6 0 0,0 5 4 0,3-2 1 16,-6-3 0-16,3 6 0 0,0 0-3 0,-4-7 0 15,4 7 0-15,0 0 0 0,-3 0-1 0,-1-6 0 16,4 6 0-16,-3-1 0 0,-1 4-3 0,1-6-1 16,-1 0 0-16,1 9 0 0,-1-3 1 0,-3 7 0 15,0-1 0-15,0 0 0 0,0 0 0 0,0 1 0 16,0-7 0-16,0 3 0 0,3-3-9 0,1-3 8 0,-4 0-8 0,3 0 8 15,0 0-8-15,1 0 0 0,3-7 0 0,0 7 0 16,0-6 12-16,3 2 0 0,1-2 0 0,0 0 0 16,3-4-12-16,-7 4 0 0,7-4 0 0,-4 4 0 15,1 3 0-15,-4-4 0 0,0 7 0 0,3-6 0 16,-3 6 0-16,0 0 0 0,-3-7 0 0,3 7 0 16,-4 0 0-16,1 0 0 0,-1 0 0 0,4 3 0 15,-3 3 0-15,3-3 0 0,-4-3 0 0,4 3 0 16,-3-3 0-16,3 0 8 0,3 0-8 0,1-10 0 15,-4 4 9-15,3-4-9 0,4-5 10 0,-3 5-10 16,6-6 0-16,-6 7 8 0,3-7-8 0,0 3 0 16,0-2 0-16,0-1 0 0,-3 0 0 0,3 3 0 15,0-2 0-15,-4-1 0 0,4-9 0 0,-3 6 0 16,3 0 0-16,0-3 8 0,-4 0-8 0,4 0 0 0,1-3 0 16,-1 2 0-16,0-2 0 0,3 0 0 0,1 0 8 0,3 0-8 15,0-4 0-15,0 11 0 0,4-8 8 0,-1-5-8 16,1 9 0-16,3 0 9 0,0 3-9 0,-3-6 0 15,0 6 0-15,-1 0 0 0,1-3 0 0,0 3 0 16,-4 0 0-16,0-6 0 0,0-4 0 0,-4 4 0 16,5 0 0-16,-5-6 0 0,-3 2 0 0,4-5 0 15,-1 5 0-15,1-5 0 0,0-1 0 0,-1 1 0 16,4-4 0-16,-3-3 8 0,-1 6-8 0,5-2 0 16,-5-7 0-16,1 3 0 0,3-3 0 0,-4 0 0 15,1 6 0-15,0-6 0 0,3 3 0 0,-4-3 0 0,1 7 8 0,-1-7-8 16,1 0 0-16,3 0 0 0,4 0 0 0,-4 0 0 15,0 0 0-15,7-7 0 16,-3 7 0-16,-1 0 0 0,1-3 0 0,-4-3 0 16,4 3 0-16,-1-7 0 0,5 4 11 0,-5-3-3 15,1-7-8-15,3 7 12 0,-3-1-12 0,-1-2 0 0,1-4 0 0,0-3 0 16,-4 3 0-16,0-2 0 0,3-1 0 0,-2 0 0 16,-5 0 0-16,1-3 0 0,3 3 0 0,-4 1 0 15,-2-1 0-15,2 0 0 0,1-6 0 0,-1 6 0 16,1-6 8-16,-1 0-8 0,5-3 0 0,-5-1 9 15,4 1-9-15,-3-6 8 0,3-1-8 0,0-2 8 16,4-4-8-16,-4 3 0 0,0-6 0 0,0 0 0 16,0-3 0-16,0-6 0 0,0 9 0 0,-3-3 0 15,-4-3 0-15,0-3 0 0,4 6 0 0,-1-7 0 16,-3 4 0-16,0 3 0 0,-3-6 8 0,3-1-8 16,0 1 0-16,-4 0 0 0,1 0 0 0,0-1 0 15,3-2 0-15,-4-4 8 0,1-3-8 0,3 1 0 16,0-1 0-16,3 0 0 0,4 1 0 0,-3 5 0 0,3-6 0 15,4 4 0-15,-4-4 0 0,0-6 0 16,-3 6 0-16,3 1 0 0,0-1 0 0,0 0 0 0,-3-3 0 0,-1-3 0 16,1 4 8-16,-4-4-8 0,0 0 0 0,0 6 0 15,-4 0 0-15,1 7 0 0,-1-7 0 0,1 3 8 16,-4-2-8-16,0-1 0 0,-4 7 0 0,4-4 0 16,0 7 8-16,-3-4-8 0,-1-2 0 0,1 5 0 15,3-2 0-15,-4-4 0 0,4 7 0 0,0-3 0 16,0-4 0-16,0 4 0 0,0-4 0 0,4 7 0 15,-4-4 0-15,3-2 0 0,1 5 0 16,-4-2 0-16,3-4-12 0,-3 7 12 0,0 0 0 16,4-1 0-16,-8 7 0 0,4 3 0 0,-3 1 0 0,-1-1 0 15,1-3 0-15,3 3 0 0,-4-3 0 0,1 3 0 0,-1-6 0 16,4 3 0-16,-3 9 0 0,-1-6 0 0,1 0 0 0,-1 7 0 16,1-4 0-16,-1 3 0 15,1-6 8-15,-1 10-8 0,-3-10 0 0,3 6 0 0,-3 1 0 0,0 2 0 16,-3-3 0-16,3 7 0 0,-4-3 0 15,1 5 0-15,-1 1 0 0,0 3 0 0,-3-3 0 0,0 3 0 16,0 6 0-16,0-9 0 0,0 3 0 0,0 0 0 16,-4 3 0-16,4-4 0 0,3 8 0 0,1-7 0 15,-1 6 0-15,4-6 0 0,-3 3 0 0,3-3 0 16,-1 6 0-16,1-6 0 0,0 6 0 0,0 0 0 16,-3-6 0-16,3 9 0 0,0-6 0 0,-4 0 0 15,0 4 0-15,4 5 0 0,-3-6 0 0,-4 4 0 0,0-1 0 0,-1 7 0 16,-2-10 0-16,-1 9 0 0,1 4 0 0,-5-3 0 15,1 5 0-15,-3-2 0 0,-1 3 0 0,-3 3 0 16,-4-6 0-16,0 6 0 0,0 6 0 0,-3-6 0 16,3 3 0-16,1 3 0 0,-5-2-8 0,5-4 8 15,2 0 0-15,1 6 0 0,0-3 0 0,0-3 0 16,-1 6 0-16,1-6 0 16,-4 3-47-16,1 4-1 0,-5-7-1 0,-2-7-1451 15</inkml:trace>
  <inkml:trace contextRef="#ctx0" brushRef="#br0" timeOffset="19351.18">15917 7837 518 0,'0'0'23'0,"0"-9"5"0,0 0-28 0,0-7 0 15,0 7 0-15,4-1 0 0,3-6 187 0,0 7 32 0,0-7 6 0,0 7 2 16,0-4-131-16,0-2-25 0,-3 5-6 0,-1 1-1 15,1-7 6-15,-1 13 1 0,-3-6 0 0,0-1 0 16,-3 1 1-16,3-4 1 0,-4 4 0 0,1 0 0 16,-4-1 5-16,-4 1 1 0,4-7 0 0,-4 7 0 15,-3-4-23-15,-3 4-5 0,-1-7-1 0,4 7 0 16,-4-7-29-16,1 3-5 0,-4-2-2 0,-1-1 0 16,1 3-4-16,-4 4-1 0,4-7 0 0,0 7 0 15,0-7 12-15,-4 13 3 0,4-3 0 0,-4 3 0 16,1-4-24-16,-1 14 0 0,-3-4 0 0,-4 3 0 15,-3 10 0-15,-4-4 0 0,4 7-12 0,-8-3 4 16,-6 12 8-16,3 0 8 0,0 4-8 0,0-4 11 16,1 6-11-16,-1 1 0 0,0-4 0 0,3 10 0 15,-2-3 10-15,6-1-10 0,-4 4 12 0,1-3-12 0,7 6 10 16,3 3-10-16,-3-4 8 0,7 1-8 0,-1 0 0 16,1 3 8-16,3-3-8 0,4 0 0 0,-3 9 12 0,6 1-4 15,-3-1 0-15,3 0 0 0,1 4-8 16,-1 2 12-16,0 4-12 0,1 6 12 15,3-3-12-15,3 6 0 0,-3 0 0 0,7-3 8 0,0 3-8 16,3-9 0-16,4 0 0 0,4-4 0 0,3-2 0 0,7-4 0 16,0 0 0-16,7-2-11 0,0-4 11 0,0 6 0 15,8-6 0-15,-1-3 0 0,0 0 0 0,4-7 0 16,0 7 0-16,6-3 8 0,1-3-8 0,0-4 0 16,3 1 0-16,-3-7 0 0,4-6 8 0,-5 3-8 15,1-6 8-15,0 3-8 0,3-10 12 0,4-2-3 16,4-10 0-16,-5 0 0 0,1-4 11 0,0-2 3 0,7-3 0 0,-4-1 0 15,-3-8-3-15,4-7-1 16,-4 6 0-16,-1-10 0 0,1-2-2 0,0 3 0 0,0-7 0 0,3 4 0 16,4-3-2-16,-3-7-1 0,-1 3 0 0,-7 1 0 15,4-7 0-15,-7 0 0 0,0 0 0 0,-4 0 0 16,4-3-3-16,-7 3-1 0,-1 0 0 0,1-3 0 16,-4-3 2-16,-3-3 1 0,7-1 0 0,-14-2 0 15,-4-4-1-15,0 4-1 0,-4-7 0 0,1 0 0 16,-4-6 1-16,0-3 1 0,-3 0 0 0,-1 3 0 15,-6-3-1-15,3 0 0 0,-4 0 0 0,0 9 0 16,4-6-1-16,0 3-1 0,-7-3 0 0,-3 6 0 16,-4 1-10-16,-4-1 10 0,4 10-10 0,0-1 10 15,-4 11-10-15,1-1 8 0,-1 6-8 0,0 4 8 16,-3-1-8-16,0 7 0 0,-4 0 0 0,1 2 0 16,-1-2 0-16,-7 9 0 0,-7 1 0 0,4 2 0 0,-11 0 0 0,4 7 0 15,-4-1 0-15,-3 1 0 0,-1 6-11 0,4-3 3 16,-3 3 0-16,0-4 0 0,-1 7-1 0,1-6 0 15,-4 3 0-15,0 3 0 16,0 0-67-16,4 0-14 0,-4-6-2 0,7 2-1323 16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50:15.00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14379 3548 1494 0,'0'-10'66'0,"0"10"14"0,0-9-64 0,0 6-16 16,4-13 0-16,-1 16 0 0,4-16 33 0,0 16 4 15,0-12 1-15,4 6 0 0,-4-4-38 0,0 1 0 16,0 2 0-16,0-2-12 0,-3 0 12 0,-1 5 0 16,1-5 0-16,-8 3 0 0,4 3 18 0,-7-10 6 15,-3 10 0-15,-1-3 1 0,-3-4 21 0,-4 10 4 16,-3-9 1-16,-4 0 0 0,-6-1-3 0,3 4 0 16,-8 3 0-16,1-7 0 0,-4 4 7 0,0-3 1 15,-3-1 0-15,0 1 0 0,-4-7-15 0,-4 7-2 16,-6-1-1-16,0-9 0 0,-4 4-1 0,-4 5 0 15,1 1 0-15,-4-4 0 0,3 4-13 0,-3-4-2 16,-7 1-1-16,-4 6 0 0,-6-4-21 0,-1 1 0 16,0 6 0-16,-6-4 0 0,-5 4 0 0,-6-3 0 15,-4 0 0-15,0 6 0 0,1 0 0 0,-1-3 0 0,0-4 0 16,4 7 0-16,-1-3 0 0,8-3 0 0,-4 6 0 0,0 0 8 16,-6 0 2-16,6 0 1 0,11 0 0 0,-4 0 0 15,-3 0-3-15,3 6-8 0,0-3 12 0,8 4-4 16,6 2 0-16,-7 0 0 0,-3 1 0 0,3-1 0 15,1 7 4-15,-4-4 1 0,-1 14 0 0,1-8 0 16,0 4-13-16,0 0 0 0,-7 10-9 0,3-10 9 16,7 6 0-16,0 6 0 0,1-15 0 0,6 12 10 15,1-2-10-15,3-1 0 0,-1-3 0 0,12 3 0 16,-1 0 0-16,8 7 0 0,0-10-10 0,6 3 10 16,-3-3 0-16,4 0 0 0,7-3 0 0,3 10 0 15,3-10 0-15,1 6 0 0,3 6 0 0,4-2 0 16,3-10 0-16,4 6 0 0,7 6-8 0,0-2 8 0,4-1 0 15,2 4 0-15,8 9 12 0,0-7-12 16,8 7 0-16,-1-3 0 0,7 0-12 0,7 3 3 0,4-10 9 16,3 10 0-16,11-6 0 0,-1-4 0 0,1 4 0 0,4-7 11 15,6 0-3-15,0 1 0 0,4-1-8 0,7 4 0 16,0-17 0-16,11 14 0 0,-1-10 0 0,4 3 0 16,4 3 0-16,3-12-11 0,11 3 11 0,7-1 0 15,3-2 0-15,7 0 0 0,8-7 16 0,6-6-2 16,8 7 0-16,6-10 0 0,8 0-14 0,0 0 0 15,-4-10 0-15,10 7 0 0,15-3 9 0,0-4-9 16,0-5 8-16,0 5-8 0,3 7 0 0,0-6 0 0,8-1 0 0,-8 4 0 16,-3-3 0-16,0 9 0 0,-4-7 0 15,-3 4 0-15,-11 3 8 0,-4-9 0 0,-6 3 0 0,-7 6 0 16,-12-13-8-16,1-3 0 0,-3 7 0 0,-4-7 0 16,-7 4 0-16,-8-4 0 15,-2-3 0-15,-5 4 8 0,1-14-8 0,-4 11 0 0,-3-8 0 0,-8 1 0 16,-6-3 19-16,0-6 11 0,-1-4 2 0,-3 4 1 15,-7-10-21-15,-3 3-4 0,-8-3 0 0,0 0-8 16,-10 0 15-16,-7-6-4 0,-7 9-1 0,-8-9 0 16,-6 6-10-16,-8-3 0 0,-13-3 0 0,-8 0 0 15,-14-16-13-15,-6 16 1 0,-12-10 1 0,-6 7 0 16,-11 0 11-16,-7-1-8 0,-15 1 8 0,-6 0-8 16,-4 6-1-16,-6-4 0 0,6 11 0 0,-7-11 0 0,4 8 36 15,3 5 7-15,0 0 2 0,7 7 0 0,8 3-4 0,6 9-1 16,-3-6 0-16,3 15 0 15,4-5-31-15,4 15 0 0,6-3 0 0,8 6 0 16,3 3-168-16,0 10-34 0</inkml:trace>
  <inkml:trace contextRef="#ctx0" brushRef="#br0" timeOffset="1044">20757 3410 2746 0,'-45'-25'122'0,"16"18"25"0,-9-11-118 0,-8 2-29 16,-4 3 0-16,-3-2 0 0,-7 5 0 0,-3 1 0 15,-8-1 0-15,-3 1 0 0,-7 9-10 0,4-9 10 16,-1 2-8-16,-7-5 8 0,-6 2-16 0,-1-2 3 16,-7 2 0-16,0 1 0 0,-3 0 21 0,-7-1 4 15,-8-6 0-15,-3 7 1 0,4-3-13 0,-8 5 0 16,-6-5 0-16,6 5 0 0,1-2 19 15,-1 9 1-15,1-6 0 0,3 6 0 0,11 0 6 0,-1 0 2 16,1 0 0-16,0 6 0 0,-1 0-4 0,1-3 0 16,7 7 0-16,-1-1 0 0,-6 7-24 0,7-7 0 0,3 10 0 15,0 0 0-15,0 0 0 0,-3-4 0 0,3 20 0 16,0-10 0-16,4 3 0 0,3 1 0 0,-6-1 0 16,2 3 0-16,1 0 0 0,7 4 0 0,3 6 0 0,4-4 0 15,3 1 0-15,4 6 0 0,4 0-14 0,6 0 5 16,1 0 1-16,10-1 0 0,11-2 0 0,6 3 0 15,8 0 8-15,10 0 11 0,4 3-3 0,14-3 0 16,0 0-8-16,14 6 0 0,8-3 0 0,9 0-11 16,5 3 11-16,10-3 0 0,3-3 0 0,4 9 0 15,7-9 0-15,7 3 0 0,7 4 0 0,7-4 8 16,7 3-8-16,0-6 9 0,8 3-9 0,6-10 10 16,14-2-10-16,1-1 0 0,6-5 0 0,11-1 0 15,15-3 0-15,6-6 0 0,3-1 0 0,5-2 0 16,6 0 0-16,4-4 8 0,7-2-8 0,3-4 8 15,8-6-8-15,3 3 0 0,0-3 0 0,3-3 8 16,8 3-8-16,0-6 0 0,3 3 0 0,-7-7 8 0,-11-5-8 16,1 5 0-16,-4-9 0 0,-4 4 0 0,1-4 0 0,-11-6 0 15,-8 3 9-15,-2-3-9 0,-5 0 18 0,-6-4-1 16,-4-5 0-16,-10-1 0 0,-8-2-1 0,-3 2-1 16,-7 4 0-16,-10 0 0 0,-1-7 1 0,-7 3 0 15,1-2 0-15,-12 2 0 0,-6-2-24 0,-4-4-5 16,-7-3-1-16,0-3 0 0,-3 3-5 0,-11 0-1 15,-11-3 0-15,-6 3 0 0,-12 0 20 0,-2 0 0 16,-12 10 0-16,-10-7 0 0,-7 0 0 0,-7-2 0 16,-10-4 0-16,-12 3 0 0,-16 0 0 0,6-3 0 15,-4 6 0-15,1-6 0 0,-7 12 18 0,-4-2-2 0,0 2-1 16,-4 1 0-16,-3-4 0 0,-10 4 0 0,-8-1 0 0,1 7 0 16,3-7-1-16,-8 7 0 0,-6 0 0 0,-14 0 0 15,-4 6-2-15,-3 3-1 0,-4-3 0 0,-7 0 0 16,-14 10-11-16,-4-4 10 0,-6 6-10 15,-5 1 10-15,1 3-2 0,-10-4-8 0,-8 10 12 0,0 0-4 16,-3 0-8-16,-4 10-9 0,-4-4 9 0,-10 0-13 16,-10 4-7-16,-8 2 0 0,-6-2-1 0,-8 5 0 31,-3 4-136-31,-8 0-27 0,-6 6-6 0,70-6-1 0</inkml:trace>
  <inkml:trace contextRef="#ctx0" brushRef="#br0" timeOffset="7499.94">21124 10277 2246 0,'0'-19'100'0,"0"10"20"0,-3-1-96 0,-1 1-24 0,1 3 0 0,-1-4 0 16,1 7 28-16,-1-3 2 0,-3 3 0 16,4-3 0-16,-1-4-30 0,-3 10-12 0,0-3 1 0,-4-3 0 15,4 6-10-15,-7-7-3 0,0 7 0 0,4-3 0 16,-8 3 24-16,0-6 8 16,1 6 0-16,-5-3 0 0,-2-3-8 0,-1 3-16 0,-3-7 4 0,0 1 1 15,-4 2 35-15,0-2 6 0,0 3 2 0,1-4 0 16,-5 7 15-16,1-3 3 0,3-3 1 0,1 9 0 15,-1-10-4-15,4 1-1 0,-4 2 0 0,4 4 0 16,-1-3-15-16,1-3-3 0,-4 5-1 0,1-2 0 16,-5 6-7-16,-2-9-2 0,2 9 0 0,1-3 0 15,-7-4-4-15,-1 1-1 0,1 3 0 0,0-3 0 16,-1 3-5-16,1-4 0 0,-4-2-8 0,0 0 12 16,-7-1-12-16,-3 4 0 0,-4-4 0 0,-4 1 0 0,1 6 12 15,-1-7-4-15,-3 4-8 0,-3-3 12 16,-8-1-12-16,-6 10 0 0,-1-9 0 0,-7 9 0 15,4-6 0-15,-7 6 0 0,-4-3 0 0,-3-4 0 16,3 7 12-16,-3 0-3 0,-4 0-1 0,0-3 0 16,-3 3-8-16,3 0 0 0,0 0 0 0,-3 0 0 0,-4 0 0 15,0 0 0-15,3-6 9 0,1 6-1 0,-4 0-8 16,0-3 12-16,4-4-4 0,7 7 0 0,-1-9-8 0,1 9 9 16,-4-9-9-16,0 9 10 0,0-7-10 0,4 7 8 15,-11-3-8-15,4 3 8 0,-4 0-8 0,4 0 8 16,3 0-8-16,-7 0 8 0,0 0 4 0,-3 3 0 15,6-3 0-15,-6 7 0 0,-1-4-12 0,-2 3 0 16,6 3 0-16,0-2 8 0,-4-4-8 0,4 6 0 16,1-2 0-16,6-4 0 0,3 3 0 0,1-3 0 0,-7 3 0 0,6 4 0 15,1-4 0-15,7-3 0 0,3-3 0 0,0 0 0 16,1 6 16-16,-1-2 2 0,0-4 0 0,1 0 0 16,6 9-18-16,4-3 0 0,0-3 0 0,-4 4 0 15,4-4 0-15,3 9 0 16,8-8 0-16,3 5 0 0,0 0-12 0,-4 1 0 0,4 5 0 0,0-5 0 15,-4-1 12-15,1 10 0 0,6-10 0 16,-3 7 0-16,4-6 0 0,-1 5 0 0,4-12 0 0,-3 7 0 16,-4 5 0-16,7-5 0 0,7-1 0 0,0 1 0 15,4-1 0-15,3 0 0 0,0-2 0 0,4 2 0 16,6-3 8-16,-10-2-8 0,-6 5 0 0,9-3 0 16,4-3 0-16,1 7 0 0,-8-1 0 0,3 4 0 15,8-1 14-15,-4-5-4 0,4 2-1 0,0 0 0 16,-4 1-9-16,0-1 0 0,0 1 0 0,1-1 0 15,-5 7 0-15,1-7 0 0,7 10 0 0,-1-3 0 0,-3-4 0 16,4-2 0-16,0 11 0 0,0-2 0 16,3-6 0-16,0 9 0 0,4-3 0 0,-4-7 0 0,4 10 0 0,0-3-11 15,-4-7 3-15,7 4 0 0,-3 3 8 0,3-3 0 16,4-4 0-16,-3 4 0 0,2-7 0 0,1 10 0 16,4-10 0-16,-1 7 0 0,0 3 0 0,1-3 0 15,-1-4 0-15,0 4 0 0,4 3 0 0,-3-1 12 16,2 1-4-16,1 3 0 0,-3 0-8 0,3 0 0 15,0 0 0-15,3 3 0 0,-3 3 0 0,3-2 0 16,-3 8 0-16,4-6 0 0,2 0 0 0,-2 1 0 16,3-4-11-16,0 3 11 0,0-3 0 0,3 3 0 15,1-3 0-15,3-6 0 0,0 0 0 0,3-3 0 16,1 2 0-16,-1-2 0 0,8-3 0 0,-1 2 0 16,1 4 0-16,3-3 0 0,0 3 12 0,7 0-2 0,1-1 0 0,-1 4 0 15,3 0-10-15,5-3 0 0,2 12 0 16,-2-9 0-16,-1 3 0 0,4 1 0 0,-4-5 0 0,4 11 0 15,3-4 0-15,-3 0 0 0,-1-3 0 0,5 4 0 16,-1-11 0-16,0 7 0 0,4 1 0 0,7-8 0 16,10 7 0-16,1-6 0 0,-8 0 0 0,8 0 8 15,-1-3-8-15,0-4 8 0,-3 4-8 0,4 3 8 16,-1-1-8-16,4-2 0 0,0 0 9 0,0 3-9 16,-3-7 0-16,-1 10 8 0,4-3-8 0,-4 0 0 15,-6 0 0-15,10-1 0 0,3 1 0 0,4 6 8 16,0-6-8-16,4 0 11 0,0 6-11 0,-1-6 12 0,4-4-1 15,7-5 0-15,7 9 0 0,1-10 0 0,-5 1-3 0,8-1-8 16,-4 3 12-16,11-8-4 0,3 5-8 0,-3 0 10 16,-4 1-10-16,8-4 10 0,-1 4-10 0,0-1 0 15,4 0 0-15,-7 1 8 0,0-1-8 16,3 1 0-16,0-1-12 0,4 4 12 0,-4-10 8 0,4 6 8 16,11-3 3-16,-1-3 0 0,4-3-30 15,4 7-5-15,6-7-2 0,-3-7 0 0,4 7 29 0,3 0 5 16,-4-9 2-16,8 9 0 0,-1-3-18 0,4-3 0 15,1-4 0-15,-5 10 0 0,4-9 0 0,7 9 0 16,4-6 0-16,-7 2-9 0,-4-2 9 0,7 6 0 16,4-3 0-16,-4-3-8 0,-3 6 8 0,-1-3 0 15,8-4 0-15,-11 4 0 0,-7-3 11 0,4 3-3 16,-4-3 0-16,-4-4 0 0,-3 4-8 0,0 6 0 0,4-10-12 16,-8 7 12-16,-3-3 0 0,-3-3 0 0,-1-1 0 0,0 1 0 15,-3-1 0-15,-3-5 8 0,-8 2 2 0,0-3 0 16,1-2-10-16,-1 2 0 0,-7-9-12 0,4 6 12 15,-4-3 0-15,7-9 0 0,8 3 9 0,-8-1-1 16,4 1-8-16,0-3 12 0,7-1-4 0,0 1 0 16,-8-3-8-16,-2 2 0 0,3-2 0 0,-8-1 8 15,5 1-8-15,-8 5 0 0,-7-5 0 0,-10 0 0 16,-8 2 8-16,4-2-8 0,-3-4 8 0,-4-3-8 16,-7 4 10-16,-7 2-2 0,0 1-8 0,-7-4 12 15,-4 4-4-15,-7-4-8 0,-10 3 11 0,3-2-11 16,-3-4 9-16,-1 0-9 0,-2-3 0 0,-1 0 9 0,-7-6-9 0,4 6-9 15,-1 7 9-15,-3-7-13 16,0 6 13-16,-3 1 0 0,7-4 12 0,-8 3-12 16,-6 4 0-16,-1-1 0 0,1-2 0 0,-1 2 0 0,-6 7 0 0,-4 0 0 15,-7-7 0-15,0 7 0 0,-1-3 0 0,-2 2 0 16,-11 1-9-16,-1 3 9 0,1 3 0 0,-7-3 0 16,-4 0 0-16,-7 6 0 0,-7-6-9 0,4 6 9 15,-4-6-10-15,4 6 10 0,-1 0-8 0,1 1 8 16,-4-7 0-16,3-1-9 0,-2 8 9 0,-5-11-8 15,-6 4 8-15,-1 7-8 0,1-8 8 0,-1 8 0 16,4-1 0-16,0 0 0 0,-10 0 0 0,-1 4 0 16,0-4-9-16,1 3 9 0,-8 7 0 0,1-4 0 15,-1 4 0-15,-3 2 0 0,-4-2 0 0,-6 3 0 16,-1 3 0-16,0-4 0 0,4 7 0 0,-7-3 0 16,-8 3 0-16,5-6 0 0,2 6 0 0,-2-10 0 15,2 10 0-15,-2-3 0 0,-5-3 0 0,4-3 0 0,4 9 0 16,0-10 0-16,-4 4-12 0,4-3 12 0,0 5-12 0,-1-2 12 31,1 3-94-31,-11-3-11 0,-7 6-3 0,-10 0-848 0,-8 0-169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32:17.67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12259 2670 403 0,'-11'-16'17'0,"8"13"5"0,-4-9-22 0,-4 2 0 0,1 1 0 0,-1 0 0 16,-3-4 260-16,0 4 47 0,-4-10 9 0,4 16 3 15,-7-10-253-15,3 4-50 0,1-1-16 0,-1 4 8 16,-7-7-8-16,1 10 0 0,-1-3 0 0,0-3 0 16,1 5 0-16,-1 4 0 0,-3-3 0 0,3 3 0 31,-3 3-21-31,-4-3-9 0,0 0-2 0,1 4 0 0,-1 2 50 0,-11-3 10 0,1 3 1 0,0-3 1 16,10 4-20-16,-7-1-10 0,-10 0 10 0,6 4-10 15,1-7 23-15,0 9-2 0,3-2 0 0,-3-1 0 16,-8 10-13-16,4-16-8 0,1 7 10 0,-5 8-10 15,1-2 0-15,-1-7 0 0,1 20 0 0,3-17 0 16,-3 10 0-16,3 0 0 0,4 0 0 0,-1-3 0 16,8 0 14-16,-7-4-3 0,-4 4-1 0,0 9 0 15,4-12 12-15,-1 3 2 0,1 3 1 0,0 0 0 0,3 0-25 16,3-3 0-16,1 9-12 0,3-3 12 0,4 3 0 16,-4-3 0-16,8 3 12 0,-4 4-4 0,3-1 0 0,0-6-8 15,0 7 12-15,4-1-4 0,0 0-8 16,4 1 0-16,-5-1 0 0,5 3 0 0,-1-2 0 15,0 5 0-15,1-5 0 0,3 2 0 0,0 4 0 0,-1 0 0 16,1-1 0-16,0 4 0 0,4 3 0 0,-4 3 0 16,3-9 0-16,0 9 0 0,-3-16 8 0,7 10-8 15,-3 3 12-15,3-7-4 0,0 7 1 0,3-3 0 16,0 0 0-16,1-4 0 0,-1 10-9 0,4-12 8 16,4 9-8-16,-1-7 8 0,1-2-8 0,0 6 8 15,6-7-8-15,-3-3 8 0,4 1 1 0,3 5 0 0,0-2 0 16,4-1 0-16,-1 4 11 0,4-7 3 0,-3 4 0 0,3-1 0 15,4 4-9-15,0-3-2 0,-1-4 0 16,5 0 0-16,-1 1 14 0,0-4 2 0,0-3 1 0,0 3 0 16,4-3-12-16,0-3-2 0,3 0-1 0,8 3 0 15,2-3-5-15,1 0-1 0,-3 0 0 0,-1 0 0 16,4 0 1-16,0-3 0 0,-1 0 0 0,1-4 0 16,-3-5-9-16,3 2 0 0,6-2 0 0,-2-1 0 15,-8 0 0-15,11-5 0 0,7 5 14 0,0-3-4 16,-4 1 4-16,1-7 1 0,-8 0 0 0,4 0 0 15,7-13-15-15,0 10 8 0,-10-3-8 0,2 2 0 16,8-2 32-16,-3 3 0 0,-1-6 0 0,1-1 0 16,-1-2-18-16,1-7-3 0,3 6-1 0,3-6 0 15,4 7 0-15,-3-7 0 0,-1-3 0 0,-6 10 0 16,-1-10-10-16,-3 3 0 0,-4-3 0 0,1 0 0 0,3-3 9 16,0 0-9-16,-4 0 10 0,0-4-10 0,-6 4 13 0,3-6-3 15,-11 0-1-15,4-1 0 0,-8-2 6 0,5-4 1 16,-8 7 0-16,4-4 0 0,-8-2 0 0,5 2 0 15,-5 4 0-15,4-10 0 0,-3 0 0 0,3-3 0 16,4 4 0-16,-4-7 0 0,-3 3-16 0,0-3 11 16,3 3-11-16,0-6 10 0,-3 6 0 0,3 0 0 15,-3 3 0-15,-4 0 0 0,4-3-10 0,-4 4 0 16,-4-7 0-16,1 0 0 0,-4 3 8 0,0-3-8 16,0 0 12-16,-3 3-4 0,0 0 19 0,-4 3 3 15,0-3 1-15,-4 3 0 0,1 1-15 0,-1-1-4 0,-6-3 0 0,3 3 0 16,-7-3-3-16,3-3-1 15,-3 6 0-15,0-9 0 0,-3 6-8 0,-5 7 0 0,5-10 9 16,-4 3-9-16,-4 3 8 0,0-9-8 0,-3 6 10 0,0-6-10 16,0 9 0-16,0-6 0 0,-4 3 0 0,0 3 0 15,-3-3 0-15,3 7-8 0,-6 2 8 0,-1-2 0 16,-3 5 0-16,3 1 0 0,-3 0 0 0,-1 6 0 16,-2-4 11-16,2 4-11 0,-6-3 12 0,0 3-12 15,-8 3 0-15,1 3 0 0,-8 0 0 0,-3 10 0 16,4-4 0-16,3 4-14 0,0 0 2 0,-3 5 1 15,-1 4-29 1,-6 0-5-16,3 0-2 0,-7 10 0 0,0-1-191 16,0-6-38-16,-64 19-8 0,29-12-2 0</inkml:trace>
  <inkml:trace contextRef="#ctx0" brushRef="#br0" timeOffset="6238.69">28229 5461 2329 0,'0'-31'103'0,"0"21"21"0,0-2-99 0,4-1-25 0,-1-6 0 0,1-3 0 16,3 4 37-16,-4-4 3 0,5 6 0 0,-1-6 0 16,0-3 22-16,0 0 5 0,0-3 1 0,0-4 0 15,0 1-50-15,0-1-10 0,0-2-8 0,0-1 12 16,4-12-12-16,-1 4 12 0,4-11-12 0,0-2 12 16,4-7-12-16,-4-6 0 0,4 3 0 0,-4 0 0 15,4-6 0-15,-1-3 0 0,4 0 0 0,-3 3 0 16,3 3 0-16,-3 3 0 0,-1 9 0 0,-2 4 0 15,-1-3 12-15,-4 12 1 0,1 3 0 0,-4-3 0 16,-4 13 15-16,1-1 2 0,-4 7 1 0,0 3 0 16,-4 0-14-16,-3 3-2 0,4 1-1 0,-4 5 0 15,3-6-14-15,-3 16 8 0,0-6-8 0,0-1 0 16,4 1 0-16,-5 6 0 0,1 3-8 0,0-10 8 16,0 10-16-16,0-3 4 0,-3 3 1 0,3 0 0 15,0 0 11-15,0 0-10 0,-4 0 10 0,4 3-10 0,-4-3 10 0,1 10 0 16,-4-10-9-16,3 9 9 0,-3 4-8 0,-4-1 8 15,-6 1-10-15,-8 6 10 0,-3 3-12 0,-4 6 12 16,-4 3-13-16,-2 4 5 0,-5 5 8 0,4 1 0 16,4-6-9-16,0-4 9 0,6 4 0 0,1-4 0 15,3-3 0-15,1-6 0 0,2 0 0 0,1-3 0 16,3 0 0-16,8-7 0 0,-1-2 18 0,4-7 11 16,3 6 3-16,8-9 0 0,-1 0-24 0,4-9-8 15,4-1 0-15,-1-2 9 0,8-1 3 0,3-2 1 16,0-10 0-16,0 3 0 0,4 0-13 0,3-7 0 15,-3-2 0-15,-1 6 0 0,1-3 0 0,0-4 0 0,-1-2 0 16,1 3 0-16,-4-7 0 0,4 3 0 0,-1 10 0 0,-2-3 0 16,-1 0 0-16,3 3 0 0,-3 3 0 15,0 3 0-15,1 6 0 0,-5-5 8 0,4 5-8 0,-3 7 0 16,3-7 0-16,0 10 0 0,0-13 0 0,-3 13 0 16,-1-6 0-16,4 6 0 0,-6 3 0 0,6-6 0 15,-4 2 0-15,1 4 0 0,3 0 0 0,-3 0 0 16,3 4-9-16,-4 2 9 0,1-6 0 0,3 3-9 15,0 3 9-15,0-3 9 0,-3 10-1 0,3-4-8 16,-4 10 0-16,5-6 0 0,-5 9 0 0,4 0 0 16,-3-4 0-16,-4 4 8 0,3 0-8 0,1 6 0 15,0-6 8-15,-1 0-8 0,1 0 0 0,-1 0 0 16,4 0 12-16,-3-3-4 0,7 0 0 0,-1-3-8 0,8-1 11 16,0 1-11-16,-1-7 10 0,5 1-10 0,2 9 11 15,1-16-11-15,0 6 12 0,3 0-12 0,-3 1 9 16,-4-1-9-16,4-2 0 0,-7 8 9 0,-1-12-9 0,-6 7-17 15,0-7 4-15,-4 6 1 16,-4 7-160-16,-3 0-31 0,-3 3-6 16</inkml:trace>
  <inkml:trace contextRef="#ctx0" brushRef="#br0" timeOffset="192459.87">2646 7045 1728 0,'0'-4'153'0,"0"-5"-122"16,0 9-31-16,0-3 0 0,0 3 72 0,0-6 9 0,0-4 2 0,3 7 0 15,4-6-83-15,-3 9-19 0,3-10-2 0,-7 7-1 16,4 0 22-16,-4 3 0 16,3-6 0-16,-3 6 0 0,0 0 0 0,7-3 0 0,-7-4 0 0,0 7 0 15,-7-3 0-15,0-3 13 0,-4 6-1 0,1 0-1 16,-4 0 10-16,-11 0 3 0,4 6 0 0,-14-3 0 15,-1-3 0-15,-2 7 0 0,-12-4 0 0,-6 9 0 16,-1-2 17-16,4-1 4 0,-3 0 1 0,-4-5 0 16,0 5 5-16,-4 0 1 0,-6-5 0 0,-1 2 0 15,1 3-19-15,3-6-3 0,-4 7-1 0,4-7 0 16,4 3-29-16,3-6 0 0,0 0 0 0,3 3 0 16,4-3 0-16,4 0 12 0,7 0 0 0,6 7 0 15,8-7-12-15,0 3 8 0,0-3-8 0,10 6 0 16,-3-3 20-16,7 7-3 0,0-1 0 0,-4-3 0 15,11 4-30-15,-4 8-7 0,1-5 0 0,3 9-1 16,3 3 8-16,1-3 1 0,-4 3 1 0,3 6 0 16,-3-9 11-16,7 10 0 0,-3-1 0 0,3 7 0 15,0-4 0-15,0-2 0 0,0-1 10 0,0 3-10 0,0-2 0 0,0-1 0 16,0 0 0-16,0 4 0 0,0 6 0 0,0-1 0 16,0 4 0-16,-4 10-10 0,-3-4 10 0,3 3 0 15,-3 7 10-15,4-7-10 0,-8 0 8 0,8 4-8 16,-8-4 0-16,4 10 9 0,0-10-9 0,0 0-11 15,-4 1 3-15,8 2 0 0,-8-9 32 0,8 3 6 16,-8-6 2-16,1 7 0 0,6-4-20 0,-7 3-3 16,1-6-1-16,-1 6 0 0,8-9-8 0,-8-1 0 15,4-2 0-15,4 3 0 0,-1-4 0 0,-3-2 0 16,7-1 8-16,0-2-8 0,7-1 12 0,-3-3-2 16,-1-3-1-16,8 4 0 0,3-4-9 0,3-7 8 15,-2 4-8-15,6 0 8 0,-4 0 0 0,8-3 0 16,0 3 0-16,7-12 0 0,-8 8 9 0,8-5 2 0,-4-4 0 0,11 1 0 15,3-1-8-15,1-3-2 0,3 4 0 16,3-4 0-16,0-3 5 0,4-3 1 0,-3 0 0 0,3 0 0 16,6-9-6-16,1-1-1 0,7 4 0 0,-3-10 0 15,7 4 1-15,-11-7 0 0,3 7 0 0,4-7 0 16,-7-3 3-16,0 0 0 0,3-3 0 0,5-4 0 16,-5 8 0-16,-3-8 1 0,0 7 0 0,0-9 0 15,-4 9 0-15,-6-9 0 0,10-1 0 0,-11 1 0 16,-3 0 5-16,3 6 1 0,1-7 0 0,-4 1 0 15,-8-4-5-15,1 4-1 0,-7 0 0 0,3-7 0 16,-7 7-1-16,-3-1 0 0,0-2 0 0,-7-7 0 16,-1 7-3-16,1-10-1 0,-4-3 0 0,-11-10 0 0,8-2-8 15,-7 2 0-15,-4-6 0 0,7-2 8 0,-7-4-8 0,-7-4 0 16,7-5 0-16,0-4 0 16,-4-2 0-16,4 5 0 0,0-2 0 0,-4-1 0 15,4 7 0-15,0-3 0 0,0-1 10 0,-7 17-10 0,4-1 12 16,3 10-4-16,-11-1 0 0,1 10-8 0,-1 0 18 0,-3 1-3 15,0 5-1-15,-11-3 0 0,1 13-14 0,-1 0 11 16,-10 0-11-16,-1 2 10 0,1 8-10 0,0-4 0 16,-4 12 0-16,-7-2 0 0,0 2-9 0,0 1 9 15,4-1-12-15,-14-2 12 0,6 9 0 0,-10-3-8 16,4-4 8-16,-4 7 0 0,-4 0 0 0,4-3 8 16,0 2-8-16,-3-2 12 0,-8 3-12 0,4 0 0 0,4-3 0 15,-8 6 0 1,-3 9-52-16,4 0-12 0,-1 7-4 0</inkml:trace>
  <inkml:trace contextRef="#ctx0" brushRef="#br0" timeOffset="207096.37">9416 7032 1105 0,'0'0'48'0,"0"-3"12"0,0-3-48 0,3-7-12 0,-3 10 0 0,4-7 0 16,-4 1 18-16,0 0 2 0,0-1 0 0,-4 1 0 16,1-4 6-16,3 4 2 0,0 0 0 0,-7-4 0 15,-4 4 25-15,0 5 6 0,1-5 1 0,-1 0 0 16,1 5-18-16,-11-2-3 0,-1 6-1 16,-2 0 0-16,-5 0-12 0,-2 0-2 0,-1 0-1 0,0 6 0 15,-3-2-15-15,-4-4-8 0,0 6 10 0,-7-3-10 16,4-3 12-16,-11 0-3 0,0 9-1 0,-3-9 0 15,3 4 16-15,-4 5 2 0,8-9 1 0,-7 9 0 16,-1-5 15-16,-6 2 3 0,3-3 1 0,0 6 0 16,-14 4-30-16,10 3-5 0,4-4-2 0,-3 1 0 15,-1 5-9-15,-3 1 0 0,-7-3 9 0,4 6-9 16,-5-3 0-16,1 3 0 0,7-4 0 0,-3 4 8 16,-4 0-8-16,0-3 0 0,0 3 0 0,3 0 0 15,0 0 0-15,1 0-8 0,3 6 8 0,-4-6-12 16,1-3 12-16,3-3 0 0,0 6 0 0,0-4 0 0,3 11 0 15,4-14 0-15,0 7 0 0,-7-3 0 0,4 3 8 16,-4-3-8-16,0 0 8 0,7 3-8 0,-7 0 11 16,3 0-3-16,4-4 0 0,0 4 0 0,-3 3-8 0,3-3 10 15,-4 7-10-15,-3-8 10 0,7 11-10 16,0 2 0-16,0-2 0 0,7-1 8 0,-3-3-8 0,3 4 10 16,4-7-10-16,-4 6 10 0,7-9-10 0,-4 6 0 15,1-6 9-15,7 6-9 0,-4-6 9 0,3 0-9 16,8 0 12-16,-7-3-12 0,10-3 11 0,-3 9-11 15,0-3 10-15,3 0-10 0,-3 0 12 0,-4 0-4 16,0 0-8-16,4 6 12 0,-1-6-12 0,-2 0 11 16,6 3-11-16,4-3 10 0,-4 6-10 0,4-6 0 0,-1 6 0 15,5-3 0-15,-1-3 0 0,7 0 0 0,-3-3 0 16,7 3 0-16,-7-3 0 0,0 0 0 0,3-4 0 16,8 4 0-16,-5-6 0 0,-6 5 8 0,7-5-8 0,-3-4 0 15,2 4 0-15,1 3 8 0,4-4-8 0,-1-2 0 16,-3-1 14-16,3-3-2 0,1 0-1 0,3-2 0 15,0 5 2-15,-4-9 1 0,8 9 0 0,-4-9 0 16,0 0 21-16,7 0 4 0,0 0 1 0,0 0 0 16,0 0-27-16,0-3-5 0,-8-3 0 0,5-3-8 15,6 5 27-15,5-5-2 0,-5 0 0 0,1-1 0 16,6-2 6-16,1 2 1 0,-1 1 0 0,4-4 0 16,1 4-32-16,2-4 0 0,-3 1 0 0,7 2 0 15,-6-8 0-15,-1 8-15 0,0-2 2 0,3-7 0 16,-2 6 13-16,6-5 0 0,-7 2 0 0,0 0 0 15,0-6 0-15,4 7 0 0,-1-4 0 0,4 0 0 0,-10 3 0 16,3 1 0-16,7-1 0 0,-14 6 0 0,4 1 0 0,7 0 0 16,-11 9 0-16,3-10 0 0,-3 10 0 0,-3 0 0 15,6 0 0-15,-10 0-9 0,0 0 9 0,0 0 0 16,0 0 0-16,-10 10-8 0,6-1 8 0,-6 4-8 16,-4-1 8-16,-4 7-8 0,0-7 8 0,1 7 0 15,-1 3 0-15,-7 0 0 0,4 0 0 0,-3-3 0 16,-1 3 0-16,0 0 0 0,-7-3 0 0,8 3 0 15,-1-4 0-15,0 1 0 0,1-6 20 0,2-1-1 16,5 1 0-16,6-4 0 0,1 1-11 0,-4 2-8 16,3-2 12-16,4 2-12 0,0-2 8 0,7-4-8 0,0-3 0 15,0-3 0-15,0 0 8 0,0 0-8 0,0 0 0 16,0 0 0-16,3 6 28 0,11-3-2 16,8-6 0-16,-8-3 0 0,10 3-16 0,8-7-10 0,3-2 12 15,1-4-12-15,13 1 8 0,1-4-8 0,13-9 0 0,15 6 0 31,6 0-91-31,4-10-25 0,4 10-4 0</inkml:trace>
  <inkml:trace contextRef="#ctx0" brushRef="#br0" timeOffset="-213770.66">11596 8951 1612 0,'-7'-3'144'0,"0"-3"-116"0,0 3-28 0,-4-4 0 16,0 7 85-16,4-3 11 0,0-3 3 0,7 6 0 15,-3-3-70-15,3 0-13 0,3-7-4 0,4 4 0 16,-3-7 16-16,7 4 4 0,-1 0 0 0,4 5 0 16,7-5-20-16,-6 0-3 0,-1 5-1 0,0-2 0 15,3 0 5-15,-6 0 1 0,3 6 0 0,-3 6 0 16,3 0 11-16,-7 0 3 0,0 4 0 0,-4 2 0 15,4 7 17-15,-7-3 4 0,0 3 1 0,-7 3 0 16,4 6-26-16,-1-3-6 0,-6 3-1 0,3-3 0 16,-4 7 3-16,-3-10 0 0,3 6 0 0,-3-6 0 15,4 6-7-15,3-6-1 0,-4 0 0 0,1 0 0 0,2 0 3 16,1-3 0-16,0-4 0 0,4 1 0 0,-4 0-3 0,3-7 0 16,4 10 0-16,-3-10 0 0,-1 4-4 0,1-4 0 15,3-9-8-15,3 10 12 0,4-7-12 0,-7 9 11 16,0-12-11-16,0 0 10 0,4 7 24 0,-4-7 5 15,0 0 1-15,0 0 0 0,0 0-32 0,0 0-8 16,0 0 0-16,0 0 0 0,0 0 8 0,0 0 0 16,0 0 0-16,7 3 0 0,3-3-8 0,-10 0 0 15,7 0 0-15,4-3 0 0,0-4 0 0,3 7 8 16,-4-3-8-16,4-6 8 0,4 6-8 0,-4-4 8 16,4 4-8-16,-1-3 8 0,5 3-8 0,2 3 8 15,-3-3-8-15,4-4 8 0,3 4-8 0,1-3-10 0,2 3 10 16,5-7-13-16,-5 10 13 0,5-3 0 0,2-3 0 15,1 6 0-15,0 0 0 0,-4 0 0 0,1 0 0 0,-5-3 0 16,5 3 0-16,-1-6 0 0,4 6 0 0,0 0 0 16,6-3 0-16,1-1 8 0,4-2-8 0,-1 6 0 15,0 0 0-15,1-3 0 0,-4-3 0 0,0 6 0 16,-1 0 0-16,5-3 0 0,3-4 0 0,3 4 0 16,-6 0 0-16,2 3 0 0,5 0 9 0,-4 0-9 15,-7 0 0-15,3 0 8 0,-3 3-8 0,0 0 0 16,0-3 0-16,3 0 0 0,0 0 0 0,4 0 0 15,4 0 0-15,-4 0 0 0,0 0 0 0,-4 7 0 16,0-4 0-16,1-3 0 0,-1-3 0 0,-3-4 0 16,7 7 0-16,-4 0 8 0,4 0-8 0,-3-3 0 15,3 3 0-15,0 0 0 0,-4 0 0 0,-3 0 0 16,0 0 0-16,-4-3 0 0,4 3 0 0,3-6 0 16,1 6 0-16,-1 0 0 0,0 0 0 0,1 0 0 0,-4-3 9 15,-1-4-9-15,-2 7 8 0,-4 0-8 0,-4 0 0 0,0 0 0 16,4 0 0-16,-4 0 0 0,4 0 0 0,-4 0 0 15,1 7 9-15,-5-4-1 0,5-3-8 0,-5 0 0 16,1 0 0-16,0 6 0 0,-4-3 0 0,4-3 0 16,-4 0 0-16,-3 3 0 0,-1-3 0 0,-2 0 0 15,2 0 0-15,-6 0 0 0,0 0 0 0,3 0 0 16,-4 0 0-16,-2 0 11 0,-1-3-11 0,3 3 8 16,-3-3-8-16,-3-3 8 0,3 6 3 0,-3-3 0 15,-1-4 0-15,-3 7 0 0,0-3 5 0,0-3 0 0,0 3 1 0,1 0 0 16,-5-4 2-16,-3 4 0 0,7-3 0 0,-3-7 0 15,-1 10-8-15,1-6-2 0,-1 0 0 16,1-4 0-16,3-3-9 0,-4 4 0 16,4-1 9-16,-3-6-9 0,-1-3 0 0,1 4 0 0,0 2 0 15,3-3 8-15,-4-3-8 0,1 3 0 0,-1-3 0 0,1 4 0 16,3-4 0-16,-4 6 0 0,1 0 0 0,-1-6 0 16,-3 10 0-16,0-7 0 0,0 10 0 0,-3-4 0 15,3 4 0-15,0-4 12 0,-4 4-4 0,1-1 0 16,3 1-8-16,-4 3 0 0,1-1-11 0,-1-2 11 15,1 3-8-15,-1-1 8 0,-3-2 0 0,4 6-9 16,-5-3 9-16,1 6 0 0,-3-7 0 0,3 1-8 16,-4-3 8-16,1 9 0 0,-1-10 0 0,0 10-8 15,1-3 8-15,-1-6 8 0,-3 9-8 0,4-3 11 0,-5-4-11 16,5 7 0-16,-4 0-12 0,0 0 12 0,0 0 0 16,-4 0 0-16,4 0 0 0,-4 0 0 0,-3-3 0 15,3 3 0-15,-3 0 0 0,-4 0 0 0,1 0 0 16,-4 3 0-16,-4-3 0 0,0 7 8 0,-3-4-8 0,3-3-9 15,-7 9 9-15,4-6-13 16,0 7 13-16,-1-4 0 0,-2-3 0 0,6 6 0 0,-3-5 0 0,-4-4 0 16,-4 0 0-16,1 6 0 0,-4-6 0 0,0 0 0 15,4-6 0-15,-4 6 0 0,0 0 0 0,0 0 0 16,4 0 0-16,0 0 0 0,-4 0 0 0,-3-4 0 16,-1 1 0-16,-3-3 0 0,0 6 0 0,4-3 0 15,-4 3 0-15,0-6 0 0,7 6 8 0,0 0-8 16,4-4 0-16,-4 4 0 0,0-6 0 0,0 3 0 0,-3 0 0 0,0-3 0 15,3 6 0-15,0 0 0 0,-3 0 0 16,3 0 0-16,0 0 0 0,7 0 0 0,-3 0 0 16,3 0 0-16,0 0 0 0,-3 0 0 0,-1-3 0 0,1-4 0 15,0 7 0-15,-1 0 0 0,-2 0 0 0,-1 0 0 16,-4-3 0-16,8 3 0 0,0 0 0 0,-1 0 0 16,1 0 0-16,0 0 0 0,-4 0 0 0,0 3 0 15,-3-3 0-15,-1 7 0 0,1-4 0 0,6 3 0 16,1 0 0-16,0 0 0 0,3-2 0 0,4 5 0 15,-1-3 0-15,5-3 0 0,-1 1 0 0,4 5 0 16,-4-9 8-16,0 6-8 0,-3-3 0 0,7-3 0 16,-1 7 0-16,1-4 0 0,4-3 0 0,-5 3 0 15,5-3 8-15,2 0-8 0,-2 0 0 0,3 0 0 16,-4 0 0-16,7 0 0 0,1 6 0 0,-5-3 0 0,1-3 0 16,4 0 0-16,-1 0-8 0,0 0 8 0,1 0-21 15,-1 0 1-15,4 0 1 0,-4 0 0 16,1 0-13-16,3 0-4 0,3 0 0 15,0 0-896-15,1 0-179 0</inkml:trace>
  <inkml:trace contextRef="#ctx0" brushRef="#br0" timeOffset="-205298.54">16958 8700 666 0,'0'0'29'0,"0"-3"7"0,4-6-36 0,-8-1 0 15,4 7 0-15,-3-3 0 0,-5 3 97 0,1-7 13 16,0 10 2-16,0-9 1 0,-3 9-22 0,-1 0-5 16,1-3-1-16,-1-3 0 0,0 6-13 0,4 0-4 15,0 0 0-15,0-4 0 0,7 4 8 0,0 0 2 16,-3-3 0-16,3 3 0 0,0 0-21 0,-4-6-4 16,1 6-1-16,3 0 0 0,0 0-20 0,0 0-5 15,0-9-1-15,-4 5 0 0,4 4-14 0,-3-6-2 16,3 6-1-16,-4-3 0 0,-3-6-9 0,3 9 12 15,-3-4-12-15,0-2 12 0,-3 6-4 0,-4 0-8 16,0-3 12-16,-1 6-4 0,1-3 8 0,-3 6 0 16,-1-2 1-16,0-4 0 0,4 9 3 0,0-6 0 15,0 3 0-15,0-6 0 0,0 4 10 0,3 2 2 16,1-3 1-16,-4 3 0 0,3-3-13 0,4 1-4 0,-4-4 0 16,4 6 0-16,-3-3-6 0,3-3-2 0,0 0 0 0,7 0 0 15,-7 6 20-15,7-6 3 0,-8 3 1 0,8-3 0 16,0 0-32-16,-3 10 0 0,-1-7 0 0,4 6 0 15,0 4-8-15,0-4 8 0,0 10 0 0,4-6 0 16,-1 5 0-16,1 1 0 0,0 3 8 0,-1 3-8 16,1 7 0-16,-1-1 0 0,4 0 0 0,-3 10 0 15,-1-6 0-15,1 12 0 0,-1 0-8 0,1-7 8 16,-1 4 0-16,1 7 16 0,-1-8-2 0,1 8 0 16,-1-1-14-16,-3-3 0 0,4 3 0 0,0-3 0 15,-4 3 0-15,3 0 0 0,1-3 0 0,-4 0 0 16,3 0 10-16,1-6 2 0,-1 13 1 0,-3-11 0 15,4 8-13-15,-1-7 0 0,1 9 0 0,-4-3 0 16,0 0 0-16,0-3 9 0,0 3-9 0,-4 4 8 16,1-1-8-16,-4 0 0 0,3 7 0 0,-3-4 0 15,0 13 8-15,-4-9 0 0,1 3 0 0,3-4 0 0,-4-2-8 0,1 5 0 16,-1-2 0-16,4-4 0 0,0-5 28 0,7-1 3 16,-4-6 1-16,4 0 0 0,0-4-21 0,4-5-11 15,-4-4 12-15,3 0-12 0,4 1 0 0,-3-1 0 16,0-3 0-16,-4-2 0 0,3 5 8 0,1 0-8 15,-1 1 0-15,-3 2 0 0,0 7 10 0,0-4-10 16,0 1 8-16,0 0-8 0,-3 3 0 0,-1-4 0 16,-3 4-12-16,3-3 12 0,-3-1 0 0,0-5 0 15,4 8 0-15,-1-8 12 0,-3 8-12 0,4-8 0 0,3-7 0 16,-4 3 0-16,4-6 10 0,4 6-10 0,-4-6 12 16,7 0-12-16,-4-9 11 0,1 6-11 0,-4-7 10 0,3 1-10 15,1-4 20-15,-1 4-1 0,1-4-1 16,-1 0 0-16,-3 4-2 0,4-4-1 0,-4 1 0 15,0-1 0-15,0-6-6 0,0 13-1 0,0-7 0 0,0-2 0 16,0 8-8-16,0-8 0 0,0 2 0 0,0 0 0 16,0-2 10-16,0-1-10 0,0 3 12 0,0-9-12 15,0 0 8-15,4 10-8 0,-4-4 0 0,0-6 0 16,3 3 8-16,-3-3-8 0,0 0 0 0,0 0 0 16,0 0 13-16,0 0-1 0,0 0 0 0,0 0 0 15,0 0 2-15,0 0 0 0,0 0 0 0,0 0 0 16,0 0-4-16,0 0-1 0,0 0 0 0,0 0 0 15,0 0-9-15,0 0 0 0,0 0 0 0,0 0 0 16,0 0 0-16,0 0 0 0,0 0 0 0,0 0 0 0,4 3 8 16,-4-3-8-16,0 0 12 0,0 0-4 0,3 10-8 0,-3-10 0 15,0 0 0-15,0 0 0 0,0 0 0 0,0 0 0 16,7 6 0-16,-7-6 0 0,0 0 0 0,0 0-11 16,4 3 3-16,-4-3 0 15,0 0-84-15,0 0-16 0,3 10-3 0,1-7-1260 16</inkml:trace>
  <inkml:trace contextRef="#ctx0" brushRef="#br0" timeOffset="-203411.89">16612 12517 633 0,'-7'3'56'0,"0"-3"-44"0,-3 0-12 0,-1 9 0 16,0-9 168-16,1 6 31 0,-1-3 6 0,4-3 2 15,0 0-166-15,0 4-33 0,4-4-8 0,3 0 0 16,0 0 53-16,0 0 9 0,0 0 2 0,0 0 0 16,0 0-12-16,0 0-3 0,0 0 0 0,0 0 0 15,0 0 2-15,-7 0 0 0,7 0 0 0,-4-4 0 0,4 4-7 0,0 0 0 16,-4 0-1-16,1-3 0 0,-4-3-22 0,7 6-4 16,0 0-1-16,0 0 0 0,0 0 0 0,0 0 0 15,0 0 0-15,3 0 0 0,1-9 12 0,3 6 3 16,0-7 0-16,4 10 0 0,-4-9 3 0,3 6 1 15,4-4 0-15,-3 1 0 0,3 0-8 0,0-4-2 16,4 7 0-16,-1-3 0 0,1 0-5 0,7-1 0 16,0 4-1-16,3-3 0 0,3 3-9 0,-2-7-2 15,2 7 0-15,-2-3 0 0,2 3 3 0,1-3 0 16,-4 2 0-16,-3 1 0 0,0-3 4 0,-1 6 1 16,-2-9 0-16,-5 9 0 0,4-3-2 0,-6-4 0 15,2 4 0-15,-3 0 0 0,0-3-1 0,1 6 0 0,-5-10 0 16,1 7 0-16,-1-3 8 0,1 0 2 0,-4-4 0 15,4 1 0-15,-4-1 4 0,0-2 1 0,0-1 0 0,0-2 0 16,-4-1-6-16,4 0-1 0,-3-6 0 0,-1 4 0 16,-3-4-5-16,4 0-2 0,-1 0 0 0,-3 0 0 15,0-10-14-15,4 1 11 0,-4 0-11 0,0-1 10 16,0 1-10-16,-4-4 0 0,4-2 9 0,-3-1-9 16,3-9 0-16,0 0 8 0,0 3-8 0,-4-6 0 15,4 0 0-15,0 3 8 0,-3-3-8 0,3-1 0 16,0 8 8-16,0-11-8 0,0 1 10 0,3-7-10 15,-3 4 12-15,0-4-3 0,4 4-1 0,-1-4 0 16,1 7-8-16,-1 0 10 0,-3-4-10 0,4-2 10 16,0 5-10-16,-1-8 0 0,4 8 0 0,-3-2 8 15,-1-4-8-15,1 7 0 0,-1 0 0 0,1 3 0 16,3-4 0-16,-4 1 0 0,1 0 0 0,-1-1 0 16,1 1 0-16,-1 3 0 0,5 3 0 0,-5-3 0 15,4 9 0-15,-3-3 0 0,-4 0 0 0,0 3 0 16,0-3 0-16,0 4 0 0,-4-1 9 0,4 0-9 0,0 7 0 0,-3-7 0 15,-4 6 0-15,3-2 0 0,-3 5 0 0,0-2 0 16,0 2 0-16,0 1 0 0,-4 6 0 0,4-3 0 16,-3-4 0-16,2 1 0 0,-2 6 0 0,3-3 0 15,0-4 0-15,0 1 0 0,0 6 0 0,3-3 0 16,1 3 0-16,-1-4 0 0,4 1 0 0,-3 3 0 16,3 3 0-16,0 0-8 0,0 0 8 0,0-3 0 15,0 10 0-15,0-4 0 0,0 0 0 0,0 6 0 0,-4-5 0 16,4 5-8-16,-3 0 8 0,3 1 0 0,-4-4 0 15,4 7 0-15,-4-4 0 0,1 4 0 0,3 6 0 0,-4-7 0 16,1 1 0-16,-1 6 0 0,1-7 0 0,3 1 0 16,-4 6 0-16,4-3 0 0,-3-4 0 0,3-2 0 15,0 2 0-15,-4 1 0 0,4 3 0 0,0-4 0 16,-3 1 0-16,-1-1 0 0,1 1 0 0,-1-1 0 16,4-2 0-16,-3 3 8 0,-1 5-8 0,1-2 11 15,-5 0-11-15,1 0 8 0,4 2-8 0,-4-2 8 16,-4 6 0-16,4-3 0 0,0 3 0 0,-3 0 0 15,-1 3-8-15,4-3 0 0,-7 0 0 0,0 10 0 16,0-10 0-16,-1 9 0 0,1-6 0 0,0 3 0 16,0-2 0-16,0 2 0 0,-4-3 0 0,4 3 0 15,-3 0 0-15,-1 1 0 0,0-4 0 0,-3 3 0 16,0-3 0-16,0-3 0 0,0 10 0 0,0-7 0 0,3-3 0 0,-3 6 0 16,3-3 0-16,0-3 0 0,1 0 0 0,3 0 0 15,0 0 0-15,-1 0 0 16,5 0-133-16,3 0-32 0</inkml:trace>
  <inkml:trace contextRef="#ctx0" brushRef="#br0" timeOffset="-199529.88">20549 8728 288 0,'0'0'25'0,"-7"-6"-25"16,0 6 0-16,4-3 0 0,-4 3 408 0,7 0 77 15,0 0 15-15,0 0 4 0,0 0-404 0,0 0-81 16,0 0-19-16,3 3 0 0,1 7 0 0,-4-1 0 16,3 4 0-16,1-4 0 0,3 0 0 0,-4 4 0 15,1-4 0-15,3 4 0 0,0-4 37 0,-4 10 6 0,1 0 1 0,0-3 0 16,-4 9-7-16,0-3-1 0,-4 0 0 0,0 3 0 16,-3-3 7-16,0 9 1 0,0 0 0 0,-3 1 0 15,-1-4 3-15,1-3 1 0,-1 6 0 0,0-2 0 16,1-4-32-16,3 3-7 0,-4-6-1 0,4-3 0 15,0-4-8-15,4 4 8 0,-5-6-8 0,5-4 8 16,-1 0 10-16,4 4 2 0,-3-13 0 0,3 0 0 16,0 0 16-16,0 0 3 0,0 0 1 0,0 0 0 15,0 0-12-15,0 0-3 0,0-3 0 0,3-7 0 16,-3 1-9-16,0 0-1 0,4 2-1 0,-4-2 0 16,0 3-14-16,3-4 9 0,-3 7-9 0,0 3 8 15,8-9-8-15,-5-1 0 0,4 7 0 0,0-3 0 16,0 3 0-16,4 0 18 0,-1-4-3 0,5 7-1 15,-1 0-26-15,3 0-6 0,1 0-1 0,3 0 0 16,4-3 19-16,-1 3 0 0,1 0-8 0,0 0 8 0,3 0 0 16,0 0 0-16,1 0 0 0,-1 0 0 0,0-6 0 15,0 6 0-15,-3 0 0 0,0 0 0 0,-1 0 0 0,-3 0 0 16,4 0 0-16,-4 0 0 0,4 0-16 0,0 0 3 16,-1 0 1-16,-2 0 0 0,-1 0 12 0,0 6 16 15,0-3-3-15,-3 4-1 0,-1-4-12 0,1-3 0 16,-4 0 0-16,-3 3 0 0,3 3 0 0,-4-3 0 15,4-3 0-15,-3 0 0 0,0 0 8 0,3 0-8 16,-7 0 0-16,3 0 0 0,1-3 20 0,-4-3-1 16,0 3-1-16,0 3 0 0,0-10-18 0,0 7-14 15,0-6 2-15,-3-1 1 0,3 1 20 0,-4-3 4 0,1-7 1 16,-1 9 0-16,1-5-5 0,-4-4-1 16,0-3 0-16,4 0 0 0,-4 0 1 0,0 0 0 15,0-6 0-15,0 6 0 0,0-6-9 0,3 6 0 16,-6-10 0-16,3 10 0 0,0-3 0 0,0 3 0 0,0-3 0 15,0 3 0-15,0 0 0 0,0 0 0 0,0 4 0 0,0 5 0 16,0-6 0-16,0 7 0 0,0-1 0 0,0 4 8 16,0-4-8-16,3 4 0 0,-3-4 0 0,0 7 0 15,4-3 0-15,-4 2 0 0,0 1 0 0,-4-3 0 16,4 5-9-16,0 4 9 0,0 0-12 0,0-6 12 16,0 6 0-16,0 0 0 0,0 0 0 0,-3-3 0 15,-5 3 0-15,5-3-8 0,-4 3 8 0,3 0 0 16,-3 0 0-16,0 0 0 0,0 0 0 0,-3 3 0 15,-1 0 0-15,0-3 0 0,-3 6 0 0,4-2 0 16,-8-4 0-16,4 6 0 0,-4-3 0 0,4 6 0 0,-7-5 11 16,0-4-11-16,-4 9 12 0,1-9-12 0,-1 9 10 0,0-2-10 15,0-4 8-15,4 0-8 0,-3-3 16 16,-1 6-3-16,4-6 0 0,0 3 0 0,-4-3 6 16,4-3 1-16,0 3 0 0,-4-6 0 0,4 6-8 15,-4 0 0-15,4-3-1 0,3 3 0 0,4 0-11 0,0-3 0 16,0 3-12-16,7 0-1000 15,7 0-200-15</inkml:trace>
  <inkml:trace contextRef="#ctx0" brushRef="#br0" timeOffset="-193723.49">11822 8832 932 0,'0'0'41'0,"0"0"9"0,0 0-40 0,0 0-10 15,0 0 0-15,0 0 0 0,0 0 40 0,0 0 7 16,0 0 1-16,0 0 0 0,0 0 19 0,0 0 4 16,0 0 1-16,0 0 0 0,-4-6 8 0,4 6 1 15,0 0 1-15,0 0 0 0,-3-10-9 0,3 10-1 0,0 0-1 0,0 0 0 16,0 0 0-16,0 0 0 0,0 0 0 0,0 0 0 16,0 0-35-16,0 0-6 0,0 0-2 0,0 0 0 15,0 0-13-15,0 0-3 0,0 0-1 0,0 10 0 16,0 2 5-16,-4-2 2 0,4-1 0 0,-7 4 0 15,3 2 10-15,1 1 3 0,-1 0 0 0,1-1 0 16,-4 4-31-16,0 0 0 0,0 3 0 16,3 0 0-16,1 0 21 0,-4 0-1 0,0 0-1 0,-1 0 0 15,1 3-2-15,0-3 0 0,0-7 0 0,4 7 0 16,-1-3 9-16,1 0 2 0,-1-7 0 0,4 1 0 16,0 6-13-16,-3-10-3 0,3 4 0 0,0-4 0 15,3 4 0-15,-3-7 0 0,0-3 0 0,4 7 0 16,-4-10 0-16,3 3 0 0,1 6 0 0,-4-9 0 15,0 0 13-15,0 0 3 0,3 6 0 0,-3-6 0 16,11 0-20-16,-11 0-8 0,7-6 8 0,0 6-8 0,-7 0 12 16,11 0-4-16,-1 0 0 0,1-3 0 0,-4-3-8 15,3 6 0-15,4 0 0 0,-3 0 0 0,0 0 0 16,6 0 0-16,-6 0 0 0,3 0 0 0,4 0 0 16,-4 0 0-16,3 0 0 0,-3 0 0 0,4 0 0 15,-4 0 0-15,4 0 0 0,-4 0 0 0,0 0 0 0,4 6 0 16,-4-6 0-16,0 3 0 0,0-3 0 15,4 0 0-15,-4 0 0 0,0 0 0 0,4 0 0 0,-4 0 0 16,0 0 0-16,-4 6 0 0,4-3 0 0,-6-3 0 16,2 0 0-16,-3 7 0 0,-7-7 15 0,11 3 1 15,-11-3 0-15,7 3 0 0,-7-3-16 0,0 0 8 16,0 0-8-16,7 0 0 0,-7 0 16 0,0 0-2 16,0 0-1-16,0 0 0 0,7 0 7 0,4 0 0 0,-8-3 1 15,4-7 0-15,-3 1-3 0,-1 6-1 0,4-6 0 16,0-1 0-16,-3-2-17 0,3-7 0 0,-4 6 0 15,4-6 0-15,0 7 0 0,1-7 0 0,-5-3 8 0,4 3-8 16,-3-6 0-16,-1 3 0 0,1 0 0 0,-1 3 0 16,-3 1 12-16,4-4-4 0,-4 3 0 15,0 3-8-15,-4-3 0 0,4 7 0 0,-3-1 0 0,3-2 0 16,0 5 0-16,-4-2 0 0,4-1 0 0,0 1 0 16,0-4 0-16,0 13 0 0,0-7 0 0,0 1 0 15,0 6 0-15,0 3 0 0,0-6-8 0,0 6 8 16,0 0 0-16,0 0-9 0,0 0 9 0,0 0 0 15,0 0 0-15,0 0-8 0,0 0 8 0,0 0 0 16,0 0 0-16,0 0-10 0,0 0 10 0,-7 0 0 16,0 0 0-16,-4 9-8 0,4-9 8 0,0 9 0 15,0-9 0-15,-3 7 0 0,3-4 0 0,0-3 0 0,0 3 0 16,-4-3 0-16,-3 0 0 0,0 6 9 0,0-6-9 0,0 0 12 16,-8 0-12-16,5 0 12 0,-4-6-12 15,3 6 0-15,-3 0 0 0,0 0 8 0,-1-3-8 0,5 3 0 16,-4 0 0-16,-1 0 8 0,5 0-8 0,-1 0 0 15,1 3 9-15,6-3-9 0,0 0 0 0,1 6 0 16,6-6 0-16,4 0 8 0,0 0-26 0,0 0-5 16,0 0-1-16,0 0 0 15,0 0-122-15,0 0-25 0,0 0-5 0,0 0-668 16,4-6-133-16</inkml:trace>
  <inkml:trace contextRef="#ctx0" brushRef="#br0" timeOffset="-192351.16">16499 8678 518 0,'0'0'46'0,"0"0"-37"0,-7-3-9 0,0-3 0 16,4 6 346-16,-1 0 67 0,4 0 14 0,0 0 2 15,0 0-301-15,0 0-61 0,0 0-12 0,7-3-3 16,4 0-38-16,-1-4-14 0,1 7 9 0,3 0-9 0,0 0 0 16,0 0 0-16,1-3 0 0,2 3 0 0,-3 3 0 0,0-3 0 15,-3 10 0-15,0-7 0 16,-1 3 0-16,-3-3 12 0,0 7 0 0,-3-1 0 0,3-6 30 0,-7 13 6 16,3-10 2-16,-6 10 0 0,3-4 14 0,0 1 2 15,-7 3 1-15,3-1 0 0,4-2-37 0,-3 6-7 16,-1-7-2-16,1 7 0 0,-1-6-8 0,1 5-1 15,3 1-1-15,-4-3 0 0,4 3-11 0,0-7 0 16,-3-2 0-16,3 8 0 0,0-5 12 0,0-4 1 16,0 4 0-16,3-4 0 0,-3 1 5 0,0 2 1 15,0-5 0-15,0 2 0 0,0-3-19 0,0 4 0 16,0-10 0-16,0 9 0 0,-3-3 16 0,3-6-1 16,0 7 0-16,0-7 0 0,0 0 5 0,0 0 0 15,-4 9 1-15,4-9 0 0,0 0-4 0,0 0-1 0,0 0 0 0,0 0 0 16,0 0 0-16,0 0-1 15,0 0 0-15,0 0 0 0,0 0 1 0,0 0 1 0,0 0 0 0,0 0 0 16,0 0-17-16,7 0 0 0,-7 0 0 16,11 0 0-16,-1 0 0 0,-3-3 0 0,0 3 0 15,0-6 0-15,0 6 10 0,4 0-2 0,0-4 0 0,-1 1 0 16,1-3-8-16,3 6 0 0,4-3 0 0,-1-3 0 16,1 6 0-16,3-10 0 0,0 7 0 0,4 0-11 15,0-3 11-15,-4-4 0 0,3 7 0 0,1-6 0 16,-4 9 0-16,0-10 0 0,-3 7 0 0,3-6 8 15,-3-1-8-15,-4 1 0 0,4 0 0 0,-4 5 0 16,0 1 0-16,0-3 0 0,-3-3 0 0,-4-1 0 16,3 7 0-16,1-6 0 0,-4-1 0 0,3 7 0 15,-3-3 0-15,1 3 0 0,-8 3 0 0,3-10 0 0,-3 10 0 16,7-3 9-16,-3-3-9 0,-4 6 0 0,3-6 0 16,1-1 0-16,-1-2 0 0,1 0 0 0,-4 9 8 0,0-4-8 15,3-5 9-15,-3 0-9 0,0-1 0 0,0 7 0 16,0-6 0-16,0-1 0 0,4 1 0 0,-4 6 0 15,0-7 0-15,0 1 0 0,3 3 0 0,1-4 0 16,-4 1 0-16,3-1 0 0,-3 1 0 0,4 0 0 16,-1-1 0-16,1 4 0 0,-4-3 0 0,3 2 0 15,1-2 0-15,0 6 0 0,-1-7 0 0,-3 7 0 16,4-3 0-16,-4 6 0 0,0-3 0 0,0-7 0 16,0 10 0-16,0 0 0 0,0-3 0 0,0 3 0 15,-4-6 0-15,4 3 0 0,-3-3 0 0,3 6 0 16,0-4 0-16,-4 1 0 0,0-3 0 0,4 6 0 0,-3-3 0 0,-4-3 0 15,3 2 0-15,1-2 0 0,3 6 0 0,-4 0 0 16,-3-3 0-16,0-6 0 0,0 9 0 0,-3-10 9 16,3 10-1-16,-4-3 0 0,4-3 0 0,-4 3 0 15,1 0-8-15,-4-4 12 0,3 7-12 0,-3 0 12 16,-4-3-12-16,1 6 0 0,-1-3 9 0,0 0-9 16,-3 7 0-16,-4-4 0 0,4-3 0 0,4 9 0 15,-8-6 0-15,7 3 0 0,1-2 0 0,3 2 0 16,-4-3 0-16,4 0 0 0,0 3 0 0,3-2 0 15,1-4-9-15,-1 6-3 0,0-3-1 0,4-3 0 16,0 0-66-16,0 6-13 16,-3-3-2-16,-1-3-1 0,0 4-76 15,-3-4-15-15,-3 0-3 0,-1 0-579 0,-3 6-116 0</inkml:trace>
  <inkml:trace contextRef="#ctx0" brushRef="#br0" timeOffset="-191203.77">12626 8870 1638 0,'0'0'36'0,"-4"0"7"0,-3-7 1 0,4 1 3 0,-1 3-38 0,-3-3-9 0,7 6 0 0,-3 0 0 0,3 0 8 0,0 0 0 16,0 0 0-16,0 0 0 0,-4-4 13 0,4 4 3 15,0 0 0-15,0 0 0 0,0 0 41 0,0 0 9 16,0 0 2-16,0 0 0 0,0 0-12 0,0 0-3 16,0 0 0-16,0 0 0 0,0 0-37 0,0 0-7 15,0 0-1-15,0 0-1 0,0 0 13 0,-7 4 4 16,7-4 0-16,-7 9 0 0,0-3-4 0,-4 1 0 16,8 2 0-16,-4 0 0 0,0 10-17 0,0-6-11 15,0 6 12-15,0-4-12 0,0 1 9 0,3 0-9 16,-3 9 0-16,3-3 9 0,4 3-9 0,-3-3 12 15,-1 9-12-15,1-9 12 0,-1 6 0 0,4-3 0 0,-3-6 0 16,3 3 0-16,0 0-3 0,0-3 0 0,0 3 0 16,0-3 0-16,0-7 9 0,0 1 2 0,0 2 0 15,0-5 0-15,3-4-1 0,-3-6 0 0,0 0 0 16,0 0 0-16,4 6 21 0,-4-6 4 0,0 0 0 0,0 0 1 16,7 0-27-16,-7 0-6 0,7-6 0 15,0 3-1-15,0-7 1 0,0 7 1 0,0-3 0 0,4-3 0 16,-4 6-13-16,3-7 0 0,1 1 0 0,3-1 0 15,-3 10 0-15,-1-3 0 0,4 0 8 0,1-3-8 16,-15 6 0-16,17 6 0 0,-3-3 0 0,0-3 0 16,4 3 0-16,-4 7 0 0,0-10-12 0,0 9 12 15,-3-9 0-15,7 6 0 0,-8-2 0 0,4-1 0 16,-7-3 0-16,4 0 0 0,-1 0 0 0,-2 0 0 16,-8 0 0-16,10 0 0 0,-10 0 8 0,7 0-8 0,4-3 0 15,-1 3 0-15,-3-10 0 0,0 7 0 0,4-3 20 16,-4-4-1-16,4 7-1 0,-1-6 0 0,1-1 2 0,-1 1 0 15,1 3 0-15,-4-10 0 0,4 3-10 0,-1 1-2 16,-3-7 0-16,0 10 0 0,0-7-8 0,0 0 0 16,1 4 9-16,-1-1-9 0,-4-6 10 15,1 7-2-15,-1-1-8 0,-3-2 12 0,4 2-4 16,-4 1-8-16,3 2 11 0,-3-2-11 0,4-4 0 0,-4 10 0 16,3-10 0-16,-3 7 0 0,0-4 0 0,0 1 0 15,4-1 0-15,-4-3 0 0,0 4 0 0,0 2 0 16,0 1 0-16,3-4 0 0,-6 4 0 0,3 0 0 15,0 2 0-15,0-2 0 0,3 3 0 0,-3-4 0 16,0 4 0-16,4 0 0 0,-4-4 0 0,0 7 0 0,0 3 0 16,0 0 0-16,0 0 0 0,0-9 0 0,0-1 0 0,0 10 0 15,0 0 0-15,0 0 0 0,0 0 0 0,-7-9 0 16,3 6 0-16,-3 0 0 0,0-4 0 0,0 7 0 16,-3-3 0-16,2-3 0 0,-2 6 0 0,-1 0 0 15,1 0 8-15,-4 0-8 0,3 0 0 0,-3 0 0 16,-4 0 8-16,4 0-8 0,0 6 0 0,-4-3 0 15,1-3 8-15,-1 0-8 0,-3 7 0 0,0-4 0 16,-4 0 8-16,4 3-8 0,3-3 0 0,-3-3 0 16,0 0 0-16,3 7 0 0,4-4 0 0,4-3 0 15,-4 0-8-15,3 3-6 0,4 3-1 0,3-3 0 16,4-3-203-16,0 0-41 16,4 10-8-16,10-10-1 0</inkml:trace>
  <inkml:trace contextRef="#ctx0" brushRef="#br0" timeOffset="-190120.96">16514 9180 2055 0,'0'0'45'0,"0"0"10"0,0-6 1 0,0-4 2 0,3 7-46 0,1-6-12 0,3 6 0 0,3-4 0 0,1-2 0 0,-1 6-11 15,1-7 3-15,0 7 0 0,-1-3 8 0,1 6 0 16,3 0 0-16,-7 0 0 0,3 0 0 0,-2-3 0 15,-1 3 0-15,-7 0 0 0,7 3 0 0,-4 3 11 16,-3-6-3-16,4 10 0 0,-4-4 45 0,0 3 9 16,0 1 2-16,0 2 0 0,-4-2 3 0,1 2 1 15,3-2 0-15,-4 5 0 0,-3-8-13 0,4 8-3 16,3 1 0-16,-4-7 0 0,0 10-41 0,1-6-11 16,3 6 0-16,-4-7 0 0,4 7 8 0,-3-7 0 15,3 10 0-15,0-9 0 0,0 6 4 0,0 3 0 16,3-7 0-16,-3 1 0 0,0 3-4 0,4-7 0 15,-4 7 0-15,0-6 0 0,0-4-8 0,3 4 8 16,-3-4-8-16,4-3 8 0,-4 1-8 0,0-7 0 16,0 0 0-16,7 9 0 0,-7-9 28 0,0 0 3 15,0 0 1-15,7 0 0 0,0 6-12 0,0-2-1 0,0-8-1 16,0-2 0-16,4 6-3 0,0-3-1 0,-1-3 0 16,1 3 0-16,3-7-14 0,3 7 9 0,5-3-9 0,-1-4 8 15,0 4-8-15,0 0 0 0,4-4 0 0,-4 7 0 16,0-6 8-16,4-1 0 0,-8 7 0 0,1-3 0 15,3 0-8-15,-7 0-17 0,4-4 4 0,-4 7 1 16,0-3 35-16,-3-1 7 0,3 1 2 0,-3-3 0 16,-1 6-32-16,1-4 0 0,-1 4 0 0,1-6 0 15,-1 6 12-15,1-4-3 0,0 4-1 0,-4-6 0 16,3 6-8-16,1-4 0 0,-1 4 0 0,1-3 0 16,0 3 0-16,3-7 0 0,-4 10 0 0,4-9 0 15,-3 0 0-15,3 6 0 0,0-7 0 0,0 1 0 16,-3-1 0-16,-1-2 0 0,1 2 9 0,0-2-9 15,-4 2 13-15,0 1-1 0,0 3-1 0,-4-4 0 16,1-5-1-16,-1 8 0 0,-3-2 0 0,0 0 0 16,0-1 2-16,0 1 0 0,-3-1 0 0,3-2 0 0,-4 9 4 0,1-4 2 15,-4-2 0-15,3 6 0 16,4 3-38-16,0-3-8 0,-7-4-2 0,7 7 0 16,-3-3 30-16,3 3 0 0,0-6 0 0,-4 3 0 0,-3-3 0 0,4 2 0 15,3 4 0-15,-8-3 0 0,5-3 0 0,-4 3 0 16,3-3 0-16,-3 6 0 0,0-3 20 0,0 3 9 15,-3-7 3-15,3 7 0 16,-4 0-52-16,0 7-9 0,1-7-3 0,-1 3 0 0,1-3 32 16,-1 6 0-16,0-3 0 0,4-3 0 0,-3 9 0 0,-1-5 10 15,1-4 0-15,-1 6 0 0,0-3-10 0,1-3-14 0,-8 6 3 16,4-3 1-16,0-3 32 0,-7 0 6 0,0 0 2 0,-4 0 0 16,4 0-30-16,-4-3 0 0,-3 3 0 0,0-6 0 15,3 6 0-15,-7 0 0 0,4 0 0 16,0 6 0-16,3-6 0 0,0 3 0 0,4-6 9 15,0 3-9-15,3 3 0 0,1-3 0 0,3 0 0 0,0 0 0 32,-4 0-174-32,4 0-40 0,-11 0-8 0,8-12-2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7:47:05.1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23389 2039 1508 0,'-42'-3'67'0,"24"-3"13"0,-6 6-64 0,-1-3-16 0,4-3 0 0,-4-1 0 16,4 7 31-16,0-9 2 0,3 6 1 0,4 3 0 15,3-10 9-15,1 4 1 0,-1 6 1 0,4 0 0 16,4-9-12-16,3 9-2 0,0 0-1 0,0 0 0 16,7-4-18-16,7-2-3 0,3 3-1 0,1-9 0 15,7 12-8-15,3 0 0 0,7 0-10 0,4 0 10 16,7-4 0-16,7 4 0 0,-4 0 0 0,8 4 0 15,-1-4 28-15,15 0 0 0,3 0-1 0,10 6 0 16,5-6-12-16,-1 6-3 0,7-6 0 0,7 3 0 16,8-3 11-16,3 6 1 0,-1-2 1 15,8 5 0-15,7-9-25 0,0 9 0 0,0-2 0 0,4-4 0 16,3-3 12-16,4 6-4 0,-1-6 0 0,4 0 0 16,-3 0 10-16,-4-6 2 0,-7 6 0 0,0 0 0 15,0-3-10-15,-7 3-2 0,-11-10 0 0,1 4 0 16,-8 6 3-16,-3-9 0 0,-1 5 0 0,-6-2 0 15,0 3-11-15,-11 3 0 0,-7-12 9 0,-7 12-9 0,0-4 0 16,-10-2-18-16,-1 3 3 0,-7 3 1 16,-3-6-121-16,-7-4-24 0,21 1-5 15,-25-7 0-15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36:36.34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6738 6355 1152 0,'11'-19'102'0,"-4"9"-82"0,0 1-20 0,-4 3 0 15,4-1 148-15,-7 7 26 0,0 0 5 0,0 0 1 16,0 0-94-16,-7-9-18 0,4 9-4 0,-11-3-1 0,-4 3-41 0,4 0-8 16,0 3-2-16,-7 3 0 0,-4-3-12 0,0-3 0 15,1 10 0-15,-1-10 0 0,0 0 0 0,-7 0 0 16,8-3 0-16,-5-4 0 0,1 7 0 0,0-9 0 16,0 9 0-16,-4-3 0 0,-3 0 23 0,0-3 1 15,-4 6 1-15,0 0 0 0,-7 0 28 0,-3 6 6 16,-4-3 1-16,3 0 0 0,1 6-21 0,-4-2-4 15,4-4-1-15,3 6 0 0,-14-6-17 0,7 7-3 16,0-1-1-16,4-6 0 0,-1 7-13 0,4-1 0 16,8 4 0-16,2-4 0 0,1 1 8 0,0-1-8 15,3 0 0-15,4-5 0 0,3 5 0 0,0-9 8 16,1 9-8-16,-1-9 0 0,7 3 0 0,1 4 9 16,-1-4-9-16,0-3 8 0,1 9 4 0,3-9 0 15,3 3 0-15,-3 4 0 0,0-4-12 0,0-3-9 0,3 9 9 0,-3 1-13 16,3-7 13-16,4 3 16 0,-3-3-3 15,3 3-1-15,-4-2-12 0,4 5 0 0,0-6 8 0,0 7-8 16,3-10 0-16,4 0 0 0,0 0 8 0,0 0-8 16,0 0 10-16,0 0-1 0,0 0 0 0,0 0 0 15,0 0 14-15,0 0 2 0,0 0 1 0,0 0 0 16,-7 0-2-16,7 0 0 0,-3-10 0 0,3 7 0 16,-7-6 0-16,7-1 0 0,0 1 0 0,0 2 0 15,0-8-5-15,0 5-2 0,0-5 0 0,7-4 0 16,-7 0-9-16,3 7-8 0,4-7 12 0,-3-3-12 15,3 6 9-15,-7-3-9 0,7-9 0 0,0 6 9 16,-3 0-9-16,3 0 0 0,-4 0 0 0,-3 3 8 16,4-2-8-16,-4 2 0 0,7-3 0 0,-7 6 0 15,-7-3 0-15,7 0 8 0,-4 4-8 0,4-1 0 0,-3 0 8 16,-4 1-8-16,3 2 0 0,-3 1 8 0,0 2-8 16,7-2 0-16,-7-4 0 0,3 3 8 0,-6 4-8 0,3 0 0 15,0-4 0-15,0 4 0 0,3 6 0 0,-6-7 0 16,6 1 0-16,-6-1 0 0,2 4 0 0,1 0 0 15,4-4 0-15,-1 7 0 0,1-3 0 0,3 6 8 16,-7-3-8-16,3 0 8 0,4-4-8 16,0 7-11-16,0 0 3 0,0 0 0 0,-7 7 8 0,7-7 0 15,-3 3 0-15,-1 6 8 0,4 4-8 0,-10-1 0 16,2 4-11-16,1 0 11 0,-3-1 0 0,3 1 0 16,-4 3-8-16,4-7 8 0,-3 7 0 0,3-6 0 15,-1-4 0-15,5 4 0 0,-4-4 0 0,7-3 0 16,-7 1 0-16,7-7 0 0,0 0 0 0,0 0 0 0,0 0 0 15,0 0 0-15,0 0 0 0,0 0 0 0,0 0 0 0,0 0 0 16,0 0 0-16,7 0 0 0,3 0 0 0,-2-13 0 16,-1 10 10-16,3-3 2 0,-3-4 0 0,0 4 0 15,4-3-12-15,-4-1 0 0,0 1 0 0,4-4 0 16,-1 4 0-16,-3-4 0 0,0-2 0 0,4 2 0 16,-4 4 0-16,3-4 0 0,-2 1 8 0,-5 2-8 15,4-2 0-15,-3-4 0 0,6 10 0 0,-10-4 8 16,4 1-8-16,3 3 0 0,-7 6 0 0,3-13 0 15,1 10 0-15,3-3 8 0,3 3-8 0,1-4 8 16,-4 4-8-16,11 3 8 0,-4-9-8 0,7 9 8 16,4-10-8-16,3 10 0 0,7-3 0 0,1 3 8 15,-1-3 0-15,0 6-8 0,0-3 12 0,1 3-4 16,-1-3-132-16,4 10-26 16,31-10-6-16,-34-3 0 0</inkml:trace>
  <inkml:trace contextRef="#ctx0" brushRef="#br0" timeOffset="55080.28">12347 2391 230 0,'0'0'20'0,"0"0"-20"16,0 0 0-16,-3-3 0 0,-1-7 90 0,-3 7 14 16,4-3 2-16,3 3 1 0,0 3-90 0,-4 0-17 15,1-6 0-15,-1-1-8 0,4 1 93 0,0 6 19 16,0 0 4-16,0 0 1 0,0 0 7 0,0 0 0 15,0 0 1-15,0 0 0 0,0 0-38 0,0 0-8 16,-4 10-2-16,4-10 0 0,0 0 12 0,0 0 3 16,-7 3 0-16,7-3 0 0,0 0 11 0,0 0 2 15,-3-3 1-15,-1-7 0 0,1 7-31 0,3-6-7 16,0-4 0-16,0-3-1 0,7-6-26 0,-4 0-5 16,-3 4 0-16,7-7-1 0,1 3-13 0,-1-7-2 15,3-2-1-15,-3 6 0 0,4-6 3 0,-1-1 1 16,1 1 0-16,0-1 0 0,-1-5-15 0,4-7-13 0,0 9 2 15,0-2 1-15,1-7 10 0,2 3 0 0,-3-3 10 16,-3 10-10-16,3 2 15 0,-3 1-3 0,-4 0-1 0,0 2 0 16,0 4 1-16,-4 3 0 0,4 0 0 0,-3 7 0 15,-4-1-2-15,0 7 0 0,0-1 0 0,0 1 0 16,0 9-2-16,0 0 0 0,0 0 0 0,0 0 0 16,0 0-8-16,-4 9 0 0,1 1 0 0,-1-7 0 15,8 16 0-15,-4-7 0 0,0 16 0 0,3-6 0 16,1-3 0-16,3 6 0 0,-4 7-9 0,1 2 9 15,3 4 0-15,4-7 0 0,-4 0-8 0,3-5 8 16,1 5 0-16,-1 0 0 0,-2-2 0 0,2-8 0 16,1 1 0-16,-4 0 0 0,3 0 0 0,-3-3 0 15,0 0 0-15,0-3 0 0,1 2 0 0,-5-5 0 16,4 0 0-16,-3 5 0 0,-1-5 0 0,1 3 0 16,3-13 0-16,0 9 9 0,-4-5-9 0,4-4 8 15,0 6 0-15,1-9 0 0,2 0 0 0,1 0 0 0,-1 0 10 16,-3-9 2-16,4 9 0 0,3-10 0 0,-3-2-11 0,-1 9-1 15,1-13-8-15,-1 3 12 0,1-5 8 0,0 2 0 16,-4-3 1-16,3 0 0 0,-3-3-10 0,0-3-3 16,0-3 0-16,-3-3 0 0,-1 6 9 0,-3-16 2 15,4 0 0-15,-1 0 0 0,1-3-3 0,-1 4 0 16,1-4 0-16,0 3 0 0,-1 0-4 0,4-3-2 16,-3 3 0-16,-1-2 0 0,4 8-10 0,-3-6 8 15,3 1-8-15,-4 5 8 0,1 4-8 0,-1-1 0 16,1 1 0-16,3-4 0 0,0 7 0 0,-3 6-11 0,-1 0 3 15,4 0 0 1,0 4-31-16,4-4-5 0,-4 3-2 0,0 6 0 16,0-6-145-16,4 7-29 0,-1 2-5 0,4 1-908 0</inkml:trace>
  <inkml:trace contextRef="#ctx0" brushRef="#br0" timeOffset="56003.78">16115 2259 2174 0,'0'0'48'0,"0"0"9"0,0 0 3 0,0 0 1 0,0 0-49 0,0 0-12 0,0 0 0 0,3-6 0 15,1 3 33-15,3-10 4 0,0 4 1 0,-3 0 0 16,3-1-25-16,0 1-5 0,0-4 0 0,3-6-8 16,-3 10 16-16,4-7-4 0,0-3-1 0,-1-2 0 15,1 2 21-15,-1 0 4 0,1-16 0 0,-1 10 1 16,1-3 17-16,0-6 3 0,-4-4 1 0,0-3 0 0,0-3-25 16,-4-3-5-16,4-3 0 0,-3 0-1 15,-4 3 6-15,3 0 2 0,-3 0 0 0,0 6 0 16,0 0-23-16,0 10-4 0,0 6 0 0,0-3-8 0,4 9 14 15,-4 3-4-15,0 7-1 0,4-1 0 0,-1 1-9 0,-3 9 8 16,0 0-8-16,7 12 8 0,0-2-8 0,-3 6-16 16,3-1 4-16,0 13 1 0,0 4 3 0,3-1 0 15,5 0 0-15,-5 7 0 0,4-10 8 0,0 13 0 16,-3-6 0-16,3 5 0 0,0 4 0 0,0-3 0 16,-3 0 8-16,-1-7-8 0,-3 16 8 0,4-15-8 15,-7 3 8-15,3-1-8 0,0 1 8 0,0-4-8 16,0-2 10-16,0-1-10 0,-4-3 12 0,4-3-3 15,1 4-1-15,-1-14 0 0,-4 1 8 0,4 0 2 16,0-1 0-16,0-2 0 0,4-4-5 0,-4 1-1 0,3-4 0 16,1 0 0-16,0-6 0 0,-1 0 0 15,1 0 0-15,3 0 0 0,0-6-1 0,4-7-1 0,-8 10 0 16,4-16 0-16,4 7 0 0,-4-10 0 0,0 3 0 0,0-3 0 16,0 0 4-16,-3-6 1 0,3 3 0 0,-3-6 0 15,-1-1 2-15,-3-9 1 0,4 7 0 0,-4-7 0 16,0 0-2-16,0-9 0 0,0-3 0 0,0 0 0 15,0-1-5-15,0 10-2 0,0-6 0 0,0 3 0 16,1 6-1-16,-1-9 0 0,0 16 0 0,0-4 0 16,-4 4-8-16,1-1 12 0,-1 4-12 0,1-1 12 15,-1 4-12-15,-3 6 0 0,0 0 0 0,7-6 0 16,-7 6-60-16,4 6-15 16,3 1-2-16,0-1-914 0,4-3-182 0</inkml:trace>
  <inkml:trace contextRef="#ctx0" brushRef="#br0" timeOffset="57780.01">17053 1168 864 0,'0'0'38'0,"7"-13"8"0,-3 10-37 0,3-6-9 0,-7 9 0 0,0 0 0 16,0 0 148-16,0 0 27 0,0 0 5 0,0 0 2 16,0 0-133-16,0 0-26 0,0 0-6 0,0 9-1 15,-4 7 20-15,1-10 3 0,-4 7 1 0,0-4 0 16,0 1-16-16,0-1-4 0,-4 0 0 0,4-2 0 15,3-1-11-15,-3-3-9 0,4-3 12 0,3 0-12 16,0 0 22-16,0 0-2 0,0-3-1 0,0-3 0 16,0-7 9-16,3 4 3 0,-3 6 0 0,4-10 0 15,-4 4 21-15,3-1 4 0,-3 4 0 0,0-7 1 16,4 10-2-16,-4 3-1 0,0 0 0 0,0 0 0 16,0 0 15-16,0 0 3 0,0 0 1 0,0 0 0 15,0 0-32-15,0 0-6 0,0 0-2 0,0 0 0 0,0 0-24 16,0 0-9-16,0 0 0 0,0 0 9 0,0 0-9 0,0 0 0 15,0 0 0-15,0 0 0 16,7-9 0-16,4 0 0 0,-1-1 0 0,1 1 0 16,-1 2 11-16,1-2 6 0,3 0 2 0,0-1 0 0,0 1 0 15,-3 6 0-15,3-4 0 0,-3 4 0 0,3-3-7 16,0 6 0-16,-7 0-1 0,0 6 0 0,4-6 1 0,-8 10 1 16,4-7 0-16,-7 16 0 0,4-7-3 0,-4 7-1 15,0 3 0-15,0 9 0 0,-4-6-9 0,1 7 10 16,-4 5-10-16,-1-5 10 0,5 2-10 0,-4 7 8 15,0-7-8-15,3 14 8 0,1-1 0 0,-1 3-8 16,4-6 12-16,0 9-4 0,7-3 6 0,-3-6 1 16,-1 0 0-16,8 0 0 0,-4-3-15 0,0-1 9 15,0 11-9-15,4-17 8 0,-1 10-8 0,4-3 0 0,0-4 0 16,-3 1 0-16,3 0 0 0,0-13 0 0,4 6 0 16,-4-3 0-16,7-6-20 0,-3-3 1 0,3-3 0 0,0-7 0 31,4 4-180-31,0-7-36 0</inkml:trace>
  <inkml:trace contextRef="#ctx0" brushRef="#br0" timeOffset="144246.96">10492 9004 979 0,'-29'0'87'0,"22"0"-70"0,7 0-17 0,0 0 0 15,-7 0 116-15,0 7 20 0,-3-4 4 0,10-3 1 16,0 0-89-16,0 0-17 0,-14 3-4 0,6 6-1 15,8-9 22-15,0 0 4 0,-10 0 0 0,10 0 1 16,0 0 5-16,0 0 1 0,0 0 0 0,0 0 0 16,0 0-22-16,0 0-4 0,10 10-1 0,-6-10 0 15,-4 0-6-15,0 0-2 0,11 3 0 0,-1 3 0 16,-10-6 6-16,0 0 1 0,0 0 0 0,11 3 0 16,3-3 8-16,-4 0 1 0,-10 0 1 0,0 0 0 15,11 7 3-15,-11-7 0 0,0 0 0 0,4 9 0 16,-4-9-29-16,7 13-6 0,-4-4-1 0,1 3 0 15,-11 1 0-15,7 3 0 0,3-4 0 0,4 1 0 16,-10-1-12-16,-1 7 0 0,8-6 0 0,-1-4 0 16,8 4 9-16,-8 5-1 0,-3-5 0 0,0-4 0 15,11 10-8-15,-8-6 0 0,-6-1 0 0,-1 4 0 0,1 0 0 16,-1-1 0-16,4-2 0 0,0-1 8 0,-10 7 2 0,6-6 0 16,4 9 0-16,-7-7 0 0,-7-2 14 15,3 0 2-15,8-1 1 0,-1 4 0 0,-3-4-9 16,-3 1-2-16,3-1 0 0,7-2 0 0,3-1-16 15,-3 4 0-15,-3-4 0 0,-1 1 0 0,8 2 9 0,-1-3-9 16,-6 1 0-16,-1-1 9 0,1-6-9 0,3-3 0 16,0 0 9-16,0 0-9 0,-4 10 0 0,4-10 9 15,0 0-9-15,0 0 0 0,0 0 14 0,0 0-4 16,0 0-1-16,7-3 0 0,4-4 3 0,-11 7 0 16,0 0 0-16,0 0 0 0,10 0-2 0,1-3 0 15,-11 3 0-15,0 0 0 0,7 0-10 0,-7 0 8 16,0 0-8-16,0 0 8 0,0 0-8 0,7 0 0 15,4 0 0-15,-1 3 0 0,-10-3 11 0,11 0-3 0,10 0-8 0,-3 0 12 16,-4 0-12-16,3 0 0 0,5 0 0 0,-1 0 0 16,0 0 0-16,4 0 0 0,-4-3 0 0,0 3 0 15,7-6 0-15,0 3 11 0,-3 3-3 0,7-3-8 16,0 3 0-16,-1-7 0 0,1 7 0 0,0 0-12 16,0 7 12-16,6-7 0 0,1 3 0 0,0-3 0 15,-4 3 0-15,0-3 0 0,8-3 0 0,-4 3 0 16,6-3 0-16,1-4 0 0,0 4 0 0,4-3 0 15,3 6 0-15,-1-3 0 0,-2 3 0 0,-4 3 10 16,-8-3-10-16,5 0 8 0,-1 0-8 0,0 0 8 16,1 0-8-16,-1 0 0 0,0 6 0 0,8-3 0 15,-4-3 0-15,7 7 0 0,-4-4 0 0,-3 0 0 0,-4 3 0 16,4-6 0-16,3-6 0 0,1 3 0 0,6 0 0 16,1-4 0-16,-1 7 0 0,1-3 0 0,-4-3 8 15,-8 6-8-15,1 0 12 0,0-3-4 0,0 3-8 16,0-6 0-16,3 3-10 0,-3 3 10 0,0-4 0 0,0 4 0 15,-4 4 0-15,4-4 0 0,-4 3 0 0,1 3 0 16,-4-3 0-16,-4 3 0 0,0-3 0 0,0-3 0 16,4 0 0-16,3 0 0 0,-3 0 0 0,4 0 0 15,-5 0 0-15,1 7 0 0,4-4 0 0,-5-3 0 16,1 3 0-16,0-3 0 0,-4 6 0 0,-3-6 0 16,-4 0 9-16,0 3-9 0,1-3 0 0,-8 0 0 15,4-3 0-15,-4 3 0 0,0 0 9 0,0 0-9 0,0-6 8 16,0 3-8-16,-3 3 8 0,3 0-8 0,-3-3 8 15,3-4-8-15,0 7 8 0,-3 0-8 0,3-3 0 0,4 3 8 16,-4-6-8-16,4 6 10 0,-1 0-10 16,1 0 10-16,0 0-10 0,-4 0 0 0,3 0 0 0,-2 0 0 15,2 0 0-15,-6 0 0 0,3 0 0 0,-3 0 0 16,-1 0 0-16,1 0 0 0,0-3 0 16,-1 3 0-16,-3 0 0 0,1 0 0 0,2-6 8 0,-6 3-8 15,3 3 0-15,-4 0 0 0,8 0 0 0,-4-4 8 16,-3-2-8-16,3 6 0 0,-4 0 0 0,1-3 8 15,3-3-8-15,-3 6 0 0,-1 0 0 0,4-3 0 16,1 3 8-16,-5 0-8 0,-3 0 0 0,4 0 8 16,-1 0-8-16,-3 0 0 0,0 0 0 0,-7 0 8 15,11-4-8-15,0 4 0 0,-11 0 9 0,7 0-9 16,-7 0 0-16,0 0 0 0,10 0 0 0,-10 0 8 0,7-6 6 16,-7 6 2-16,7 0 0 0,-7 0 0 0,0 0-16 0,11-9 9 15,-4 9-9-15,-7 0 8 0,7-10-8 16,-3 7 12-16,-1-6-12 0,-3 9 12 0,0 0-12 0,4-3 8 15,-1-4-8-15,-3-2 8 0,0 3-8 0,4-1 12 16,-4-2-12-16,0 3 12 0,0 0-12 0,3-4 0 16,-3 1 0-16,4-4 0 0,-4 4 0 0,0-1 0 15,0-2 0-15,3 2 0 0,-3-2 0 0,0-7 0 16,0 3 0-16,4 1 8 0,-1-1-8 0,1 0 8 16,-4-6-8-16,0 0 8 0,0 7-8 0,3-4 0 15,-3 0-12-15,0 0 12 0,0-3 0 0,4 7 0 16,-4-4 0-16,3 0 12 0,-3 6-12 0,0-5 0 15,0 5 0-15,0-6 0 0,4 7 0 0,0 2 0 0,-1 1 0 16,1-4 0-16,-1 4-9 0,1 0 9 0,-1-7-12 16,1 7 12-16,-1-4 0 0,1 4 0 0,-1-1 0 0,4-2 0 15,-3 2 0-15,-4 1 0 0,3-1 0 0,1 1-10 16,-1 0 10-16,1 2 0 0,-4 1 0 0,0 6 0 16,0-9 0-16,0 9-8 0,0 0 8 0,0 0 0 15,-4-4 0-15,4 4-8 0,-3-6 8 0,3 6 0 16,-4-3 0-16,-3 0 0 0,0-3 0 0,0 6-8 15,0 0 8-15,-3 6 0 0,3-6 0 0,-4 3 0 16,4-3 0-16,-4 0 0 0,4 3 0 0,-3-3 0 16,-1 0 0-16,1 6 0 0,-5-2 0 0,5-4-8 15,-8 6 8-15,1-3 0 0,-1-3 0 0,0 0 0 16,-3 6 0-16,0-3 0 0,-4 1 0 0,-3-4 0 16,3 9 0-16,-6-9 0 0,6 6 0 0,-7-3 0 0,4 7 0 0,-4-1 14 15,0 4-2-15,1-4 0 0,-8 1-12 0,4-1-16 16,-4-3 3-16,0 4 1 0,-3-4 12 0,3-3 0 15,4 6 0-15,-1-5-9 0,1 5 9 0,0-9 0 16,-1 9 0-16,5 1 0 0,-1-7 0 0,-3 6 0 16,-1-9 0-16,-2 10 0 0,-1-7 0 0,-4 3 0 15,5-6 0-15,-5 3-8 0,1-3 8 0,-4 0 0 16,4 0 0-16,-1 0 0 0,5 7 8 0,-1-4 8 16,0-6 0-16,0 3 1 0,0-7-26 0,-3 7-6 15,0 0-1-15,-4-3 0 0,4 3 16 0,-1 0 0 16,-6 0 0-16,3 0 0 0,0 3 0 0,4-3 0 15,3 0 0-15,0 7 0 0,0-7 0 0,1 0 0 16,-5 0 0-16,1 0 0 0,0 3 0 0,-4-3 0 0,3 6 0 16,1-3 0-16,0 0 0 0,-1 4 0 0,8-4 0 15,3 3-9-15,1-6 9 0,-5 3 0 0,5-3 0 16,-1 0 0-16,-3-3 0 0,-1 3 0 0,-6-6 0 16,3 6 0-16,4 0 0 0,-4 0 0 0,0 0 0 0,0 0 0 15,1 6 0-15,2-3 0 0,-2-3 0 0,2 0 0 16,1 0 0-16,-4 0 0 0,0 0 0 0,-3 0 0 15,7-3 0-15,-4 3 0 0,0 0 0 0,-3 3 0 16,3-3 0-16,0 0 0 0,7 0 0 0,1 6 0 16,-1-3 0-16,4 1 0 0,3-4 0 0,0 0 0 15,-3 6 15-15,0-3 1 0,0-3 1 0,-4 6 0 16,4-3-28-16,-1-3-5 0,-2 0-2 0,6 7 0 16,7-4 18-16,-3-3 0 0,-7 3 0 0,0-3 0 0,0 6 0 15,3-3 0-15,0-3 0 0,0 7 0 0,1-4 13 0,3-3 3 16,-1 0 1-16,5 0 0 0,-4 0-26 0,-1 0-6 15,8 0-1-15,-3-3 0 0,3 3 24 0,-4-7 5 16,4 7 1-16,0-3 0 0,0-3-14 0,3 3-18 16,-3 0 4-16,0-4 1 0,7 7 3 15,-4-3 1-15,-3-3 0 0,3 6 0 16,1 0-60-16,-1 0-12 0,8 0-3 0,-4 0-884 16,-7 0-176-16</inkml:trace>
  <inkml:trace contextRef="#ctx0" brushRef="#br0" timeOffset="146880.9">12051 8616 2401 0,'0'0'52'0,"0"0"12"0,-7 0 1 0,7 0 3 0,0 0-54 0,0 0-14 0,0 0 0 0,0 0 0 16,0 0 10-16,0 0-1 0,0 0 0 0,0 0 0 15,0 0-9-15,0-4 12 0,7-5-12 0,-4 0 12 16,1-1 0-16,7 1 1 0,-1-4 0 0,4 1 0 16,-3-7 19-16,6-3 3 0,1 3 1 0,3-3 0 15,-3 0-4-15,0-9 0 0,-1 6 0 0,1-3 0 16,-4-4-16-16,0 1-4 0,-3-1-1 0,-1 1 0 16,1 0 27-16,-1-4 6 0,-3 1 0 0,0-7 1 15,-3 0-27-15,3-3-6 0,-3 4 0 0,-1-1-1 16,1 6-11-16,-1-2 10 0,-3 15-10 0,4-3 10 15,-4 6-10-15,0 0 0 0,0 6 0 0,0 4-11 0,3 0 11 16,-3 6 0-16,0 3 0 0,0 0-8 0,0 0-4 16,0 0 0-16,0 0 0 0,4 3 0 0,3 12 12 0,-4-2 0 15,1-4 0-15,-1 4 0 0,1-1 0 0,-1 4 0 16,1 0 0-16,0-1 0 0,-1 1 0 0,1 3 0 16,-1-7 0-16,-3 7 0 0,4-6 13 0,-1 9-1 15,-3-3-1-15,0-1 0 0,4 4-2 0,-1-6 0 16,1 3 0-16,-1 3 0 0,1 0 1 0,3-3 0 15,-4-1 0-15,4-2 0 0,4 3 2 0,-4 0 0 16,4 0 0-16,3-4 0 0,-4 1-1 0,4 0 0 16,1-4 0-16,-1 7 0 0,0-7-11 0,0 7 12 15,0-6-12-15,0 6 12 0,0-7-12 0,0 7 8 16,-3-6-8-16,0-4 8 0,-1 3-8 0,1-2 8 16,-1-4-8-16,1-3 8 0,-4 10 1 0,0-7 0 0,-7-6 0 0,11 3 0 15,-11-3 3-15,7 7 0 0,-7-7 0 0,10 3 0 16,1-3-4-16,-11 0 0 0,0 0 0 15,7 0 0-15,3-3 13 0,1-4 3 0,-11 7 0 0,7 0 0 16,0-9-12-16,4 9-3 0,-8-3 0 0,4-7 0 16,0 7 2-16,-3-3 0 0,-4 6 0 0,3-10 0 15,4-2-11-15,0 3 12 0,-3 5-12 0,0-5 12 16,-1 0-12-16,1-1 0 0,-1-2 0 0,4-7 8 16,-3 6-8-16,3 1 0 0,-4-7 0 0,1-3 0 15,-1 3 0-15,4-3 0 0,0 0 10 0,1-9-10 16,-1 0 13-16,0-1-4 0,3-2-1 0,-3-7 0 15,7 0-8-15,-3 7 0 0,0-7 0 0,-1 0 0 16,-3 7 0-16,0-7 12 0,0 9-12 0,0 1 12 16,-3 0-12-16,-1 9 0 0,1-3 0 0,-1 0 8 0,-3 3-8 15,0 0 0-15,-3 9 0 0,-1-6 0 16,4 10-30-16,-3-4-8 0,-1 10-2 16,4 3 0-16,0 0-167 0,0 0-33 0</inkml:trace>
  <inkml:trace contextRef="#ctx0" brushRef="#br0" timeOffset="150600.37">16337 8870 655 0,'0'0'28'0,"0"0"8"0,0 0-36 0,0 0 0 0,-3-4 0 0,3 4 0 15,-4-3 106-15,4 3 14 0,0 0 4 0,0 0 0 0,-3-6-22 0,3 6-4 16,0 0-1-16,0 0 0 0,-4 0-7 0,4 0-2 16,0 0 0-16,4-9 0 0,-4 5-9 0,0 4-3 15,3-9 0-15,-3 0 0 0,7 6-13 0,-3-4-3 16,-4-2-1-16,0 9 0 0,3-3-25 0,4-7-5 15,-3 10-1-15,-4 0 0 0,3-9-17 0,-3 9-11 16,0 0 12-16,0 0-12 0,0 0 0 0,0 0 0 16,0 0 0-16,0 0 0 0,0 0 13 0,0 0-1 15,0 0 0-15,0 0 0 0,4 9 14 0,-4 1 2 16,-4-1 1-16,4-6 0 0,4 7-3 0,-1-1-1 16,-6 0 0-16,3-5 0 0,0 5 9 0,0 4 2 15,0-4 0-15,0 0 0 0,0 4-18 0,0-4-3 16,3 4-1-16,-3 3 0 0,0-1-2 0,-3 1 0 15,3 0 0-15,0 2 0 0,3 4-12 0,1 0 0 16,-1 0 0-16,1 6 0 0,-1 1 19 0,1-4 1 16,0 3 0-16,-4-3 0 0,0 3-7 0,3-3-1 0,1 4 0 15,-4-4 0-15,3 6 3 0,1 0 0 0,-1 1 0 16,-3-1 0-16,0-3 4 0,4-3 1 0,-1 7 0 0,-3-1 0 16,4 4-4-16,-1 2 0 0,1-5 0 0,-4 2 0 15,3-2-7-15,-3 5-1 0,0-2-8 0,4-1 12 16,-4 4-12-16,3-4 8 0,-3 1-8 0,0 2 0 15,4-2 10-15,-1 2-10 0,1 1 10 16,0-7-10-16,-1 10 12 0,1-9-3 0,-1 5-1 0,1-2 0 16,-1-1-8-16,-3-2 12 0,4 8-12 0,-1 1 12 15,-3 0-12-15,-3 3 8 0,3-3-8 0,-4 2 8 16,1 1-8-16,-1 0 0 0,-3-3 0 0,4 0 0 16,3-7 8-16,-8 7-8 0,5 0 12 0,-1-7-4 15,1 7-8-15,3 3 10 0,0-6-10 0,0 2 10 16,0-2-10-16,0 0 0 0,3-4 0 0,1 7 0 15,-4-7 16-15,3 4 4 0,1-4 0 0,0-2 1 0,-1 9-9 16,-3-7-1-16,4 7-1 0,-4 0 0 0,7-7-10 16,-7 13 0-16,0-3 0 0,0 0 8 0,3 0-8 0,-3 6 0 15,-3-6 0-15,3 0 0 0,0-3-10 0,0 3-1 16,0-4 0-16,-4 4 0 0,1-3 11 0,3 3 0 16,0-3 0-16,0-4 0 0,0-2 8 0,0-1-8 15,0 4 10-15,0-7-10 0,3 4 0 0,-3-7 8 16,4-3-8-16,-4 6 0 0,3-9 0 0,1 10 0 15,-1-1 0-15,-3 0 0 0,4-2 0 0,-1-4 8 0,-3 6-8 16,4 0 0-16,-4 1 0 0,3-1 0 0,-3 1 0 16,0-1 0-16,4-3 0 0,-4-3 0 15,3 7 0-15,1-4 0 0,-4-3 11 0,0 6-1 0,0-9 0 0,0 6 0 16,3-3-10-16,-3-3 0 0,0 7 0 0,0-7 0 16,0 0 0-16,0-4 0 0,0 1 0 0,0-3 0 15,0-4 0-15,0 4 0 0,0-3 0 16,0-4 8-16,-3 0-8 0,3 1 0 0,0 2 0 0,0-2 0 15,-4-1 0-15,4-3 0 0,-3 4 0 0,3-1 0 16,0 4 0-16,-4-7 0 0,4-3 0 0,0-3-11 31,-3 10-31-31,3-10-6 0,-4 3-2 0,-3 3 0 0,7-6-130 0,0 0-25 0,-7 0-6 16</inkml:trace>
  <inkml:trace contextRef="#ctx0" brushRef="#br0" timeOffset="151296.7">15258 11883 864 0,'0'0'38'0,"0"0"8"0,-7-6-37 0,7 6-9 0,0 0 0 0,0 0 0 15,-7 0 280-15,7 0 53 0,0 0 11 0,0 0 3 16,3-6-281-16,1-1-56 0,3-2-10 0,-4 6 0 15,4-7 0-15,0 1 16 0,0-1-2 0,4 4-1 16,-4-9 20-16,7 2 4 0,0-6 1 0,4 7 0 16,-8-10-7-16,8 3-2 0,-4-3 0 0,0 0 0 15,0-9-10-15,1-1-3 0,-5 7 0 0,4-6 0 16,-7 3-7-16,4-4-1 0,-8 1-8 0,4 6 12 16,-3-3-3-16,-4 6-1 0,0-7 0 0,0 7 0 15,0 0 2-15,-4 4 0 0,1 2 0 0,-1-3 0 16,4 7 12-16,-3-1 2 0,-1-3 1 0,1 7 0 15,3 6 1-15,-4-7 0 0,4 10 0 0,0 0 0 16,0 0-26-16,0 0 0 0,0 0 0 0,11 10 0 0,-4-7-12 16,3 6-7-16,-2 10-1 0,-1-6-1 0,3 2 21 0,1 1-9 15,-1 3 9-15,-3 3 0 0,4-3-8 0,-4-4 8 16,4 10 0-16,-1-9 0 0,1 6 0 0,-8 0 0 16,8-3 0-16,-8 3 0 0,8 0 0 0,-7-3 8 15,6-1-8-15,-3-2 9 0,0 3 7 0,0-7 0 16,4 4 1-16,-1-3 0 0,1-10 7 0,0 6 0 15,-1 1 1-15,1-10 0 0,-1 3 7 0,4 3 2 16,-3-12 0-16,0 3 0 0,-1 3 4 0,1-10 1 0,-4 1 0 16,0-4 0-16,-4 4-7 0,5-7-2 0,-5 0 0 15,1-5 0-15,-1-1-6 0,1 3 0 0,-4-6-1 16,0 3 0-16,3-6-11 0,-3 6-3 0,0 0 0 0,4-7 0 16,-1 7-9-16,-3 0 0 0,4-3 0 15,-1-3 0-15,4 9-8 0,0-6-4 0,0-3-1 16,8 6 0-1,-5 0-96-15,11 0-19 0,0-6-4 0,4 6-1176 0</inkml:trace>
  <inkml:trace contextRef="#ctx0" brushRef="#br0" timeOffset="155133.81">16475 8760 172 0,'0'0'16'0,"0"0"-16"0,0 0 0 0,0 0 0 0,0 0 123 0,0 0 21 16,0-6 5-16,0-1 1 0,0-2-58 0,0 3-12 15,0-4-3-15,0 7 0 0,0-6 15 0,0 9 4 16,-4-3 0-16,1-4 0 0,-1 4-27 0,1-6-5 15,-4 9 0-15,0-3-1 0,-1 3-24 0,1-7-5 16,-3 7-1-16,-1 7 0 0,-3-4-17 0,4-3-3 16,-1 0-1-16,-3 3 0 0,-4 3 6 0,4-3 1 15,4-3 0-15,-5 7 0 0,1-4 13 0,4-3 4 16,-1 6 0-16,1-6 0 0,10 0 12 0,0 0 4 16,0 0 0-16,0 0 0 0,0 0-11 0,0 0-1 15,0 0-1-15,0 0 0 0,0 0-15 0,10-6-2 0,-3 6-1 0,4-3 0 16,6 3-11-16,-2-7-2 0,-1 7-8 0,0 0 12 15,0 0-4-15,3 0 0 0,5 7-8 0,2-4 12 16,-2-3-12-16,2 6 0 0,4-3 0 16,-3 0 0-16,0 3 17 0,0-2 4 0,3-4 1 0,3 0 0 15,1 0 6-15,7 0 2 0,3 0 0 0,8 6 0 16,3-12-1-16,3 6 0 0,-3 0 0 0,7 0 0 16,-4 0-2-16,8 0-1 0,3 0 0 0,4 0 0 15,-1 0-15-15,4 0-3 0,-3 6-8 0,-4-6 12 16,-4 3-12-16,1-3 0 0,6 0 8 0,-3 0-8 15,4 0 9-15,-4 0-1 0,-4 6 0 0,1-6 0 16,-1 0-8-16,-3 0 10 0,0-6-10 0,0 6 10 16,0-3-10-16,-3 3 0 0,-1-6 0 0,-6 6 0 15,-1 0 0-15,-7 0 0 0,-3-4 0 0,0 4 0 16,-7-6 8-16,3 3 4 0,-7 0 0 0,0-3 0 0,1 3 6 16,-5-4 2-16,1 7 0 0,-4 0 0 0,-7-3-20 15,0-3-16-15,1 3 4 0,-1 3 0 0,-7 0 25 0,0 0 6 16,-7 0 1-16,0 0 0 0,0 0-8 0,0 0-2 15,0 0 0-15,0 0 0 0,0 0 2 0,0 0 1 16,3-3 0-16,-3 3 0 0,-3-7 0 0,3 7 0 16,-4-3 0-16,4 3 0 0,-3-6-13 0,3 6 9 15,-7-3-9-15,7 3 8 0,-4-10-8 0,4 10 0 16,0 0 0-16,0 0 8 0,-3 0-8 0,3 0 0 16,0 0 0-16,0 0 8 0,-7-9-8 0,7 9 8 15,0 0-8-15,0 0 8 0,-4 0-8 0,4 0 10 16,0 0-10-16,0 0 10 0,0 0-2 0,0 0 0 15,0 0 0-15,0 0 0 0,0 0-8 0,0 0 0 0,0 0 9 0,0 0-9 16,0 0 0-16,0 0 0 0,0 0 0 0,0 0-8 16,0 0 8-16,-4 9 8 0,4 4-8 0,0-4 11 15,0 1-11-15,0 9 0 0,0-4 0 0,0 4 8 16,0 0-8-16,0 6 0 0,4-3 0 16,0 9 0-16,-1-3 0 0,1 7 0 0,-1-4 0 0,1 1 0 15,-1 8 0-15,-3 4 0 0,0-3 0 0,4 3 8 16,-4 6-8-16,0 0 0 0,0 4 0 0,0-1 0 15,0 3 0-15,0 4 0 0,-4-4 8 0,1 7-8 16,-1-3 0-16,4-4 10 0,-3 7-10 0,-1 0 10 16,1 2 0-16,-1-2 0 0,4 6 0 0,-4 0 0 15,4 0-10-15,0-3 8 0,8 6-8 0,-5-6 8 16,4 3-8-16,-3-3 8 0,3 0-8 0,-4-4 8 16,4-2-8-16,0-4 0 0,0 7 0 0,0-10 0 0,0 10 0 15,1 0 0-15,-5-10 8 0,4 7-8 0,-7-4 0 16,4-3 0-16,-4 1 0 0,0-1 0 0,3 0 0 15,-3-2 8-15,0 8-8 0,0-6 0 0,4-6 20 0,-4 7-2 16,0-4 0-16,3 0 0 0,1-3-18 0,3 3 0 16,-7-6 0-16,3 0 0 0,4 6 0 0,0-6 0 15,-3 6 8-15,3-6-8 0,0 6 0 0,0-6 0 16,0 0 0-16,0 3-9 0,0-3 9 0,-3-3 11 16,-1-3-3-16,-3 2 0 0,4 4-8 0,-1-3 0 15,-3 3 0-15,0-3 0 0,0-10 0 0,0 7 0 16,0-4 0-16,0 1 0 0,0-4 0 0,0-3 0 0,0-3 0 15,0 4 0-15,0-4 0 0,4-7 8 16,-4 4-8-16,3 0 0 0,1-3 9 0,-4 0-9 0,4-3 10 16,-1-1-10-16,1 1 12 0,-4 0-3 0,0-4-1 15,0 1 0-15,3-4 4 0,-3 4 0 0,4-4 0 16,-1 4 0-16,-6-4-12 0,3 1 0 0,3 2 0 0,-3-3 0 16,0-2 0-16,0 2 0 0,4-3 0 0,-4-6 0 15,0 0 0-15,7 10 0 0,-4 2 0 0,1-2 0 16,-4-10 0-16,7 6 0 0,0 3 0 0,0-2 0 15,-7-7 0-15,7 9 0 0,-3 1 0 0,-4-10 0 16,3 9 0-16,-3-9 8 0,4 3-8 0,-4-3 8 16,0 0-8-16,3 10 0 0,-3-10 0 0,0 0-11 15,0 0 11-15,0 0 8 0,0 0-8 0,-3 9 11 16,-1-3-11-16,1 0 0 0,-4 1 9 0,-1-4-9 16,1 6 0-16,-7-9 8 0,0 10-8 0,-7-7 0 0,-4 3 0 0,1-3 0 15,-1 7 0-15,-3-7 8 0,-1 6-8 16,-2-3 0-16,-5 4 0 0,5-4 8 0,-5-6-8 15,1 10 0-15,3-10 0 0,-3 6 8 0,-4-3-8 16,1-6 0-16,-1 3 0 0,-7-6 8 0,4 6 1 0,-4-4 1 16,3 4 0-16,-3 0 0 0,4-6-10 0,-4 6 8 15,0 0-8-15,-3 0 8 0,-4 0-8 0,-7 0 0 16,0 0 0-16,0 6 0 0,-7-2 0 0,4 5 0 16,3-9 0-16,0 9-11 0,-4-6 11 0,1-3 0 15,-1 10 8-15,1-4-8 0,-8-3 0 0,8 0 0 16,6 4 0-16,4-4-8 0,7-3 8 0,4 0 0 15,0 6-9-15,3-6 9 0,4-6 0 0,-1 6 0 16,5 0 0-16,-5 0 0 0,8-3 0 0,3 3 0 0,-3-7 0 0,4 7 0 16,2-3 0-16,5 3 0 0,-4 0 0 0,6 0 0 15,1 0-9-15,0 0-1 0,4 0 0 0,-4 0 0 32,3 3-80-32,0 4-16 0,1-7-3 0,-1 3-887 0,1-3-176 0</inkml:trace>
  <inkml:trace contextRef="#ctx0" brushRef="#br0" timeOffset="156310.07">17494 8362 1821 0,'0'0'80'0,"0"0"18"0,0 0-78 0,-10 0-20 0,3 9 0 0,7-9 0 16,0 0 49-16,0 0 7 0,0 0 0 0,0 0 1 15,0 0-20-15,0 0-4 0,0 0-1 0,7 3 0 16,0-3 16-16,3 0 4 0,-3-3 0 0,4 3 0 16,0-9 0-16,-1 5 0 0,1-5 0 0,-4-4 0 0,3-2-23 0,4 2-4 15,-3-6-1-15,0-3 0 16,-1 1 23-16,1-1 4 0,-1-10 1 0,-3 1 0 0,0-4-30 0,4-5-6 15,-4-1 0-15,0-3-1 0,0-6 1 0,0 6 0 16,0-6 0-16,-3 12 0 0,-1-3-16 0,1 4 8 16,-1 2-8-16,1 4 0 0,-4-1 12 0,0 14-4 15,0-4-8-15,0 6 12 0,0 0-12 0,0 7 0 16,0 6 8-16,0 3-8 0,0 0 0 0,0 0-10 16,0 0 2-16,4 9 0 0,3 4-3 0,0 6 0 15,-4-1 0-15,4 4 0 0,0 0-1 0,4 3 0 16,-1 4 0-16,1-4 0 0,0 12 12 0,-1-2 0 15,1-4 0-15,3 1 0 0,-4 2 0 0,5 4 0 16,-5-7 0-16,4 0 0 0,0 1 0 0,-3-7 0 0,3 6 0 16,-3-9 0-16,-1 0 0 0,-3-3 0 0,0 3 0 15,4-3 8-15,0-7 0 0,-1-2 1 0,-3 2 0 0,0-2 0 16,4-1-9-16,-4 0-17 0,0-6 4 0,-4 4 1 16,4-4 24-16,-7-3 4 0,8 0 2 0,-8 0 0 15,0 0-3-15,0 0-1 0,0 0 0 0,0 0 0 16,0 0 4-16,7 0 1 0,-7 0 0 0,0 0 0 15,7 0-5-15,0 0-1 0,-7 0 0 0,10-3 0 16,-3-4-5-16,0 7 0 0,0-9-8 0,1 6 12 16,-1-6 10-16,-4-1 2 0,4 4 0 0,0-4 0 15,0-5-24-15,-3 2 0 0,-1 1 0 0,1-7 0 16,3 6 8-16,-4-5 8 0,1-4 0 0,-1-4 1 16,1-2-5-16,0-3-2 0,3 0 0 0,-4-1 0 15,1 1 2-15,3-1 1 0,-4-2 0 0,1 3 0 0,-1 2-4 16,1 4-1-16,-1-3 0 0,-3 6 0 0,4 0-8 15,-1 3 0-15,-3-3 0 0,4 7-11 0,-1-4 11 0,-3 0 0 16,0 7 0-16,0-7 0 0,4 9 0 0,-4-2 0 16,4-7 0-16,-4 13 0 0,0-4 0 0,3 1 0 15,-3-1 0-15,0 1 0 0,0 0 0 0,4 6 0 16,-4 3 0-16,0 0-8 0,0 0 8 0,0 0-10 16,0 0 10-16,0 0-10 0,0 0 10 0,0 12-12 15,0 1 12-15,3 5-12 0,-3 1 12 0,0 3 0 16,4 0 0-16,-4 0 0 0,3 0 0 0,4 6 0 15,-3-3 0-15,-1 4 0 0,1-4 0 0,-1 6 0 16,4 7 0-16,-3-7 0 0,-1 0 0 0,4 1 0 16,-3-1 0-16,3 0 0 0,-3-5 0 0,-1 5 0 0,4-3 0 15,-3-3 0-15,3-3 0 0,-4 6 0 0,8-6 0 0,-1 0 0 16,-2-3 0-16,-1-3 0 0,7 9 0 0,-4-9 0 16,4 2 0-16,0 1 0 0,-3-3 0 0,3 3 0 15,-3-7 0-15,3 4 9 0,-4 0-9 0,1-4 0 16,3-2 0-16,-7-1 0 0,4 3-10 0,-1-2 10 31,1-1-166-31,0 1-26 0,3-7-4 0</inkml:trace>
  <inkml:trace contextRef="#ctx0" brushRef="#br0" timeOffset="158996.9">10414 8531 2037 0,'14'-16'90'0,"-14"16"19"0,-7-6-87 0,4-3-22 0,3-1 0 0,3 4 0 16,-6 0 35-16,3-4 2 0,-4-2 1 0,0 2 0 15,4 1-23-15,-7 3-5 0,0-10-1 0,0 3 0 16,0 1-9-16,-10-4-9 0,-1-6 9 0,0 6-13 31,-6-2-18-31,2-1-3 0,-6 6-1 0,4-6 0 0,-8 4-13 0,-3-1-4 0,-8 4 0 16,-3-7 0-16,-3 6 36 0,-4 1 6 0,-3-1 2 0,3 4 0 15,-4-1 19-15,4 1 4 0,0 0 1 0,0-1 0 16,-6 7 16-16,-1-6 3 0,-4 9 1 0,1 0 0 16,-1 0-36-16,1 9-17 0,-1-6 1 0,1 3 1 0,-1-2 24 15,-3 5 5-15,0 0 1 0,0 4 0 0,0-1-15 16,3 4 0-16,1 0 0 0,3 3 0 0,-4-7 0 0,1 7 0 16,-1 3 0-16,1 0 0 0,-8 0 0 0,11 3-18 15,-3 0 4-15,3-3 1 0,-4 6 13 0,1-3 0 16,-4 7 0-16,0-1 0 0,3-3 12 0,4 4 0 15,0-1-1-15,4 0 0 0,3-6 5 0,0 7 2 16,7-4 0-16,0-3 0 0,-6 3 5 0,9-3 1 16,-3 7 0-16,8-1 0 0,-5-3-9 0,4-3-2 15,1 4 0-15,2-4 0 0,5-3 1 0,-1 6 0 16,0-9 0-16,4 3 0 0,0 0 0 0,-4-10 0 16,4 7 0-16,-4-7 0 0,0 1-2 0,4 6-1 15,-4-7 0-15,4-2 0 0,0 2-11 0,3-2 12 16,0-1-12-16,4 4 12 0,0-4-12 0,0 10 0 0,3-10 0 15,-3 4 8-15,3-4-8 0,1 4 0 0,6-4 0 0,-6 4 0 16,2-4 0-16,1 1 8 0,0-7-8 0,0 6 8 16,4 0-8-16,-8-2 0 0,4-1 0 0,-4-6 0 15,0 6 22-15,-3-3-1 0,-3-3 0 0,-1 0 0 16,0 0-10-16,-3 0-3 0,3-3 0 0,1-3 0 16,-8 6 7-16,4-3 1 0,-4-7 0 0,4 7 0 15,3-6 2-15,7 0 1 0,1-1 0 0,-4-2 0 16,6-1 1-16,1-3 1 0,4 4 0 0,-1-7 0 15,4 6-7-15,0-5-2 0,7-4 0 0,-7 0 0 0,3 0-3 16,4 3-1-16,-7-3 0 0,4 6 0 16,-1-2-8-16,1 5 0 0,-4-3-12 0,0 13 12 0,-4-6-16 15,4 6 5-15,-11-4 1 0,4 7 0 0,-3 0 10 0,-4 0-8 16,-4 0 8-16,0 10-8 0,0-10-6 0,4 3-1 16,-3 3 0-16,2-3 0 0,-2-3 15 0,3 7 0 15,3-4 0-15,0 3 0 0,1 0 0 0,3 1 0 16,3-4 0-16,-3 6 0 0,3 4 0 0,4-4 0 15,4 0-8-15,-8 1 8 0,8 2 8 0,3-2 5 16,0 2 1-16,-8 7 0 0,8-6-14 0,8 2 0 16,-8-2 0-16,3-1 0 0,1 1 0 0,3-4 0 15,-4 4 8-15,8-4-8 0,-4 1 0 0,0 2-15 16,3-2 3-16,5-4 1 0,2-3 21 0,-6 7 4 16,6-7 1-16,5-3 0 0,-5 6 6 0,4-3 2 0,11-3 0 15,-7 0 0-15,10-3 12 0,-3 3 2 0,3-6 1 0,7 3 0 16,1-7-38-16,10 7 0 0,-4-6 0 0,11 2 0 15,0-5 0-15,-7 9 0 0,3-7 0 16,-3 1 0-16,0-1 0 0,-7 1 0 0,4-4 0 0,-1 4 8 16,-3 0-8-16,3-4-12 0,-3 4 4 0,3-1 0 31,-13 7-42-31,-1-6-8 0,4-1-2 0,-4 7 0 16,-7-6-142-16,4-1-29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7:47:57.0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23245 1933 0 0,'0'0'0'0,"0"0"0"0,0 0 0 0,-8-10 0 0,5 1 0 16,-1 6 0-16,1-4 295 0,3 1-59 0,0-3 47 0,-4-1 9 16,4 1-163-16,0 0-33 0,0-1-6 0,4 7-2 15,-4-3-13-15,0 0-3 0,0 6-1 0,0 0 0 16,0 0-38-16,0 0-7 0,7-4-2 0,-7 4 0 15,0 0-3-15,7 0-1 0,-7 0 0 0,7 4 0 16,4-4-30-16,-1 6-6 0,4 0-2 0,0-6 0 16,4 3 29-16,0 3 5 0,6-2 2 0,5-4 0 15,2 9 18-15,5-9 4 0,-1 0 1 16,0 6 0-16,4-6 7 0,3 3 2 0,1-3 0 16,6 0 0-16,4 7 0 0,0-7 0 0,7 0 0 15,-4 3 0-15,4 3-17 0,4-3-3 0,-4 3-1 0,3-6 0 16,8 10-21-16,-1-4-8 0,4-3 0 0,1 7 0 15,-1-4 23-15,3-6-2 0,-3 9 0 0,4-9 0 0,3 4-21 16,4 2 0-16,-1 0 0 0,-6-6 0 0,-4 3 0 16,7-3-13-16,0 0 3 0,4 0 1 0,0 0 21 0,-1 0 4 15,-2-3 0-15,-1 3 1 0,0-12-3 0,0 12-1 16,-3-4 0-16,-4-5 0 0,-4 3-13 0,-3-4 9 16,-7 7-9-16,0-3 8 0,-3-4-8 0,-8 4 8 15,0 3-8-15,-3-3 8 0,-3 3-8 0,-8-4 0 16,-3 4-10-16,-4 3 10 0,0-6-25 0,-7 6 1 15,0 6 0-15,-3-3-724 16,0 7-144-16</inkml:trace>
  <inkml:trace contextRef="#ctx0" brushRef="#br0" timeOffset="12078.67">2565 7270 1324 0,'0'-19'118'0,"0"10"-94"0,-4-1-24 0,4-5 0 0,0 5 109 0,0-2 18 16,4 2 3-16,-4-5 1 0,-4 5-99 15,4 4-19-15,-7-7-4 0,4 4-1 0,-8-7-8 0,0 7 0 16,4 3 0-16,-14-4 0 0,7 7 21 0,-7-6 3 15,-4 2 0-15,4 4 0 0,3-3 12 0,-3 3 4 16,-3-4 0-16,-1 1 0 0,0 3-3 0,4 3 0 16,-4-6 0-16,4 3 0 0,7-4-1 0,-7 7-1 15,3-3 0-15,-3 3 0 0,0 0-23 0,3 3-4 16,-3-3 0-16,-4 7-8 16,1-4 0-16,-1 3 0 0,-7 3 0 0,4 1 0 15,-7-1 0-15,-1 7 0 0,1-3 8 16,-4 2-8-16,4 4 12 0,-7 0-2 0,-1 3 0 0,1 0 0 15,3 3 15-15,1 0 3 0,-5 3 1 0,4-3 0 0,1-3-18 16,2 3-11-16,1 0 12 0,10-6-12 0,-6 9 35 16,13-9 0-16,-7 0 0 0,4 6 0 0,7 0-7 0,-4 0 0 15,1-3-1-15,6 3 0 0,-10 4-27 0,7-4 0 0,0 9 0 0,0 1 0 16,-4-4 0-16,4 3 0 0,-7 7 0 0,7-3 0 16,-4-1 0-16,0 7 0 0,4-6 0 0,-7-4 0 15,7 1 0-15,0 3 0 0,0-7 0 0,3-3 0 0,1 0 9 0,-1 1 0 16,7-4 0-16,-3 3 0 0,4-3 0 0,3 3 0 15,0-3 0-15,0 0 0 0,0-3-9 16,3 10 0-16,4-10 0 0,-3 9 8 0,-4-3-8 16,0 0 10-16,7 1-10 0,-3 5 10 0,-4-6-10 15,0 7 0-15,0-1 0 0,0 4 0 0,0-3 8 0,0-1-8 16,0 4 8-16,0-10-8 0,3 6 0 0,4-5 8 16,-7 2-8-16,4-9 0 0,6 3 8 0,-6 0-8 15,6-6 8-15,8 0-8 0,-4 0 26 0,4-4 0 16,3 4 0-16,0 0 0 0,4-3-26 15,10 2 0-15,-7-2-14 0,4-3 5 0,3 2 9 16,1 4 0-16,-5 0 8 0,5 6-8 0,-5-6 0 0,-2 0 0 16,2 3 0-16,-6-1 0 0,3-2 0 0,0 6 0 15,-3-6 0-15,-7 0 0 0,6 6 14 0,1-6-2 16,3-3 0-16,-3-1 0 0,3-2-2 0,-3-4-1 0,7 1 0 16,-4-4 0-16,-3-3 6 0,6 3 1 0,8-6 0 0,-4 0 0 15,1 0 12-15,-1 0 2 16,0-6 1-16,1 3 0 0,2-3-31 0,-2-4 0 0,10 7 0 0,-8-6 0 15,1 2 10-15,-4-2-10 0,1-7 10 0,-1 7-10 16,0 6 9-16,1-13-9 16,-8 7 8-16,4-1-8 0,-4-5 9 0,3 5-9 0,-6-9 10 0,3 10-10 15,4-7 17-15,-4-3-2 0,4 1-1 0,-4-1 0 16,4 3-4-16,3-6-1 0,1 0 0 0,-1 0 0 16,4-3-1-16,-4 0-8 0,-7-3 12 0,8 3-4 15,-5-3-8-15,5 3 10 0,-12 3-10 0,1-10 10 16,0 4 1-16,-11 0 0 0,7 0 0 0,-7-4 0 15,0 4-11-15,4-7 12 0,-4-2-12 0,-4 2 12 16,-6 1-4-16,7-4 0 0,-1 1 0 0,1-7 0 16,-8 0 2-16,1 0 0 0,3 0 0 0,-4 0 0 15,4-3-10-15,-3 9 0 0,-4-5 0 0,0 2 0 16,3 3 0-16,-3 1 0 0,0-7 0 16,-3 6 8-16,3-3-8 0,0-3 0 0,-4 13 0 0,4-10 0 15,-7 4 0-15,4 2 0 0,-4-3 0 0,3 4 0 0,-6-1 0 16,6 1 0-16,-6-4 0 0,3 10 0 0,3-6 0 0,0-1 0 15,-6-3 0-15,3 4 0 0,3-1 0 0,-6 7 0 16,6 3 0-16,-6-3 0 0,3 3 0 0,-1-3 0 16,-2 3 0-16,-1 3 0 0,1-3 0 0,-1 9 0 15,1-3 0-15,-5 0 0 0,1 4 0 0,0 2 0 16,4-3 0-16,-15 4 0 0,4-4 0 0,-4 10 0 16,0-4 0-16,-6 7 0 0,2-3-13 0,-6-3 1 0,-4 9 1 0,4-4 0 15,-4 4 11-15,-3-6 0 0,3 6 0 16,0 0-8-16,-7 0 8 0,1 0 0 0,-1 0 10 0,7-6-10 15,-7 6 0-15,7 0 0 0,-7-3-8 16,8 3 8-16,2 0 0 0,-2 0-8 0,2 3 8 16,1-3 0-16,0 0 0 0,3 0 0 15,4 0 0-15,-4 0 0 0,4 0 0 0,-4 0 0 0,4-3 0 16,-4 3 0-16,7 0 0 0,1 0-10 0,-5 0 10 0,5 0-12 16,-8 0-56-1,7 3-12-15,-3 3-3 0,-4-6-877 0,-3 10-176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40:27.59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17201 14545 1850 0,'11'-6'82'0,"-11"6"17"0,7-6-79 0,0 3-20 0,0-4 0 0,4 7 0 15,-4 0 55-15,0 0 7 0,3 0 2 0,1 0 0 16,0 0-23-16,-4 0-4 0,3 7-1 0,1-4 0 16,-1 3-25-16,5-3-11 0,2 0 8 0,1-3-8 0,-1 0 19 15,8 0-2-15,0 0 0 0,3 0 0 0,7-3 31 0,-3-6 7 16,3 6 1-16,4-7 0 0,-4 4-10 0,4-7-2 16,4 4 0-16,-1 0 0 0,4-4-9 0,0 4-3 15,0 6 0-15,3-7 0 0,0 1-6 0,-3 9-2 16,-3-10 0-16,-1 10 0 0,0-6-16 0,4 0-8 15,0-4 0-15,0 10 8 0,3-9 14 0,1 6 2 16,2-7 1-16,1 7 0 0,0-3-25 0,4 3 0 16,-8-7 0-16,8 1 0 0,-5 0 15 0,5-4-3 15,-1 4 0-15,1 6 0 0,3-4-1 0,-4 4-1 16,1 3 0-16,-8-3 0 0,-3 3-2 0,-4-6-8 16,1 6 12-16,-5 0-4 0,8 0-8 0,-7 0 10 0,0-3-10 0,3 3 10 15,-3 3-10-15,-4-3 0 0,1 6 0 0,-1-3 0 16,-3 0 0-16,-1 4 0 0,-6-4 8 0,3-3-8 15,-3 6 8-15,-4-3 0 0,4-6 0 0,-4 3 0 16,4-6 0-16,3 6-8 0,0-10 12 0,4 7-4 16,3 0 3-16,-3-3 0 0,-4-4 0 0,4 1 0 15,0 9-11-15,-4-3 8 0,0-7-8 0,-3 10 8 16,-1-3-8-16,-2-3 0 0,-5 6 9 0,1-3-9 16,0 3 8-16,-4 0-8 0,0 0 10 0,-4 0-10 15,1-6 0-15,0 6 0 0,-4 0 0 0,0 0 0 16,0 0 0-16,-7 0-8 0,7 0 8 0,3 0 0 15,-6 6 0-15,-4-6 0 0,7 0 0 0,0 0 0 16,0 0 0-16,0 0 0 0,0-6 0 0,0 6 0 16,0 0 0-16,0 0 0 0,0 0 9 0,0-4-9 15,-7 4 10-15,7 0-10 0,1-3 12 0,-1 3-12 16,0 0 0-16,3-6 0 0,1 6-12 0,-1 0-944 16,1 0-188-16</inkml:trace>
  <inkml:trace contextRef="#ctx0" brushRef="#br0" timeOffset="1198.97">20585 14216 2275 0,'-4'-22'100'0,"4"13"22"0,-3-1-98 0,-5 1-24 0,8 3 0 0,-3-4 0 16,3 1 18-16,-4-1-2 0,4 1 0 0,0 0 0 16,0-1-16-16,0 4 0 0,0 0 0 0,0 6 0 15,-3-10 0-15,-1 10 0 0,1-3 0 0,-4 0 0 16,-4-3 12-16,4 3 9 0,0-4 2 0,-3 7 0 16,-1-3 32-16,0-3 6 0,-3 6 2 0,4-3 0 15,-4 3-6-15,-1-10-1 0,1 10 0 0,-3-9 0 16,-1 6 10-16,-7-3 2 0,1 2 0 0,-1-5 0 15,-7 0-28-15,4-4-4 0,-7 4-2 0,3-1 0 16,-3 7-16-16,-4-9-3 0,4 5-1 0,-1-2 0 16,1-4-5-16,0 4-1 0,3 6 0 0,0-7 0 15,1-2-8-15,-8-1 0 0,0-2 0 0,-7 5-11 16,4-2 11-16,-1 9 0 0,5-7 0 0,2 4 0 16,5 3 8-16,2-7-8 0,1 10 10 0,3-3-10 15,4-3 0-15,7 6 8 0,0-3-8 0,7 3 0 0,-4 0 0 16,4 0 0-16,7 0 0 0,0 0 0 0,0 0 8 0,0 0 0 15,11 0-8-15,3 3 12 0,0-3-12 0,4 9 0 16,10-2-9-16,0-1 9 0,7 3-10 0,4 10 10 16,4-6-10-16,2 5 10 0,-6-5-13 0,4 0 3 15,-5 2 1-15,-2-2 0 0,3-1 1 0,-1-2 0 16,1 2 0-16,0-2 0 0,0-1 8 0,0-3 0 16,-1 1 0-16,1 2 0 0,-4 4 0 0,4-7 0 15,-7 3 0-15,3 1 0 0,-7-4 0 0,4 3 8 16,-4-2-8-16,1-4 11 0,-1 9-11 0,0-5 0 15,-3-4 0-15,3 6 0 0,0 4 0 0,0-7 0 16,-3 3 0-16,-4-2-11 0,1 2 11 0,-5-3 0 0,-3-3 0 16,0 7 0-16,-3-7 0 0,0 6 0 0,-4-2 0 0,3-4 0 15,-3 3 14-15,-7-6-2 0,7 6 0 0,-7-6 0 16,0 0 3-16,4 0 0 0,-4 0 0 0,0 0 0 16,7 10 0-16,-7-10 0 0,0 0 0 0,0 0 0 15,3 9 2-15,-3-9 1 0,0 0 0 0,4 3 0 16,-1 7-10-16,-3-10-8 0,0 0 9 0,0 0-9 15,-3 9 12-15,-1 4-3 0,-3-4-1 0,0 0 0 16,-3 4 0-16,3-4 0 0,-7 10 0 0,6-6 0 16,-6 9 0-16,0 0-8 0,0-4 12 0,-3 4-4 15,-1 0-8-15,0 0 12 0,-3 3-12 0,3-9 12 16,1 6-4-16,-1 3-8 0,4-9 12 0,0 6-4 16,0 0-8-16,0-4 0 0,3-5 0 0,1 6 8 15,-1-7-8-15,4 7 0 0,0-6 0 0,0 9 0 16,0-13-16-16,0 10-6 0,3-7-1 0,1 4 0 15,-1-3-44-15,1 2-9 0,-1 4-1 0,1 3-1 16,-1 0-46-16,0 9-8 0,-3 1-3 0,0-1-745 16,-3 7-148-16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7T04:44:34.5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28698 8625 1008 0,'0'0'44'0,"0"0"10"0,0 0-43 0,0 0-11 16,0 0 0-16,0 0 0 0,-7 6 43 0,7-6 6 16,0 0 2-16,0 0 0 0,-7 0-15 0,7 0-2 15,0 0-1-15,0 0 0 0,-7 0-16 0,7 0-3 16,0 0-1-16,0 0 0 0,0 0-3 0,0 0-1 0,0 0 0 0,-7-6 0 15,7 6 21-15,0 0 4 16,0 0 1-16,0 0 0 0,-7 0 33 0,7 0 8 16,0 0 0-16,-7-4 1 0,0-2-44 0,0 6-9 15,-4 0-1-15,4 0-1 0,-3 6 2 0,-1-6 1 16,1 0 0-16,-1 4 0 0,4-4 6 0,-4 0 1 16,4 0 0-16,-3 0 0 0,-1 0-7 0,1 0-1 0,-1 0 0 0,0 0 0 15,-3 0-6-15,0 0-2 16,0 0 0-16,-4 0 0 0,1-4-4 0,3 4 0 15,-4-6-1-15,-3 6 0 0,-4 0 6 0,4 6 2 0,-4-6 0 0,4 4 0 16,0-4-19-16,0 6 0 0,-4-3 8 0,-3 3-8 16,3-3 0-16,1 4 0 0,-1-4 0 0,4 3 0 15,0-3 0-15,-1 3 0 0,5-2 0 0,-1 2 0 16,4-6 0-16,-4 6 0 0,4-6 8 0,0 3-8 16,0-3 12-16,3 0-2 0,1 0 0 0,-1 0 0 15,1 0 15-15,-1 0 3 0,4-3 1 0,-4 3 0 0,1-6-29 0,3 6 0 16,0 0 0-16,-4 0 0 15,4 0 0-15,0 6 0 0,-4-3 0 0,1-3-10 16,-1 0 10-16,4 0 0 0,0 0 8 0,4 0-8 0,-4 7 0 0,7-7 0 16,0 0 0-16,0 0 0 15,-4 3 0-15,4-3 0 0,-7 0 8 0,7 0-8 0,0 0 10 0,0 0-2 16,0 0-8-16,0 0 12 0,0 0-12 0,0 0 8 16,0 0-8-16,0 0 0 0,0 0 8 0,0 0-8 15,0 0 0-15,0 0 0 0,0 0 9 0,0 0-9 16,0 0 8-16,0 0-8 0,0 9 12 0,0-9-4 15,0 6 0-15,0-6 0 0,0 10 2 0,0-7 0 16,0 9 0-16,0-12 0 0,0 0 6 0,0 10 2 16,4-1 0-16,-1 1 0 0,-3-1-5 0,4 0-1 0,-4 1 0 0,3-1 0 15,1 1-12-15,-1-4 0 0,-3 3 0 0,4 1 0 0,-4-1 0 0,3 1 0 16,1-1 0-16,-4 0 0 16,3 1 8-16,4 5-8 0,-3-5 11 15,3 9-11-15,-4-10 0 0,5 1 0 16,-5 5 0-16,1 4 0 0,3-3 10 0,-4 2-10 15,4 1 8-15,-3 6-8 0,-1 0 0 0,4-3 0 0,-3-3 0 0,-1 6 0 16,-3 0 0-16,7-6 0 0,-3 0 0 0,-4 0 0 16,4-3 0-16,-4 2 8 0,0 7-8 0,0-12 0 15,0 9 0-15,0-3 0 0,0-7 0 0,0 13 0 16,-4-9 0-16,4 3 0 0,-4-3 0 0,4 2 0 16,0-5 10-16,0 6-10 0,0 3 12 0,4-4-12 15,-4 1 15-15,4 6-4 0,-1-6-1 0,1 6 0 16,-1-3-10-16,1 3 0 0,-1-6 0 0,1 0 0 15,-4 6 0-15,3-6 0 0,1 0 0 0,-4 6-11 16,3-6 11-16,-3-1 0 0,0 7 0 0,0-6 0 16,0-3 0-16,0 12 0 0,0-9 0 0,0 6 0 15,-3-6 0-15,3 0 0 0,0 6 0 0,0-6 0 0,0-1 0 0,0-2 0 16,0 3 0-16,0 0 0 0,3-4 11 0,-3 4-3 16,0-3 0-16,4-4 0 0,-4 4-8 0,0 3 10 15,0-3-10-15,0-4 10 0,0 10-10 0,0-3 10 16,0-7-10-16,0 10 10 0,-4 0-10 0,4-6 0 0,0 3-10 0,-3 0 10 15,3 0-12-15,0 2 12 16,0-8-13-16,0 3 5 0,3-4 8 0,-3 4 0 16,4 0 0-16,-1-4 0 0,-3-2 8 0,0 5 3 15,0-5 1-15,0 5 0 0,0-2-12 0,0 3 0 16,0-1 0-16,-3-2 0 0,-1 2 0 0,4 4 0 16,-3-3 0-16,-1-4 0 0,1 4 0 0,3 0 0 15,-4-4 0-15,1 7 0 0,-1-3 0 0,1 0 0 0,3-4 0 16,0 4 0-16,0-7 0 0,0 10 0 0,0-3 0 15,0-4 0-15,3 4 0 0,-3-7 0 0,0 7 0 16,0-3 0-16,0-4-12 0,0 7 1 0,0 2 1 0,0-2 0 16,-3-6 10-16,3 8 14 0,-4-8-3 0,4 5-1 15,0-2-10-15,-3 3-14 0,3-7 3 0,-4 7 1 16,4-4 34-16,0-2 6 0,0 5 2 0,0 1 0 16,0-3-32-16,4 2 0 0,-1 4 0 0,1-3 0 0,-4-4 0 0,3 4-13 15,1 0 1-15,-1-4 0 16,1 4 12-16,-1-7 0 0,1 10 0 0,-1-10 0 15,-3 7 8-15,4-3-8 0,-1 2 0 0,-3 1 0 16,0-3 0-16,4 2 0 0,-4 1 0 0,0-3 0 16,0 5 0-16,0-2 0 0,0 9 0 0,0-6 0 15,0 0 9-15,0 6-1 0,0-13-8 0,-4 13 12 16,4 1-12-16,0-8 0 0,0 1 0 0,0 6 0 0,0-6 0 16,0 6 0-16,0-6-9 0,0 0 9 0,0 0 0 0,0-1 0 15,0-2 0-15,-3 3 0 0,3 0 13 0,-4-4-4 16,4 4-1-16,0-3 0 0,-3-4-8 15,3 4 12-15,-7 0-12 0,3-4 12 0,1 4-12 0,-1 3 8 16,1 0-8-16,-1-1 8 0,1-2-8 0,-1 3 0 16,-3 0 0-16,3 6 0 0,-3-9 8 0,4 2-8 15,-1 1 0-15,1 0 8 0,-1-3-8 0,1-4 0 0,-1 4 0 0,1 3 0 16,-1-4 0-16,1-5 0 16,-1 9 0-16,1-4 0 0,-1-2 9 0,0-4-9 15,1 7 10-15,-1 0-10 0,1-4 8 0,3-2-8 0,-4 5 0 0,-3 4 0 16,4-10 8-16,-1 7-8 0,1 0 0 0,-1-4 0 15,4 4 8-15,-3-3-8 0,3 2 0 16,0 1 0-16,0-4 10 0,0 4-10 0,0 3 10 0,3-3-10 16,-3-4 8-16,0 7-8 0,0-3 0 0,0 2 0 15,0-8 0-15,0 6 0 0,0 2-13 0,0-2 4 16,0-3 9-16,0 2 0 0,0 10 0 0,0-6 0 16,-3 0 0-16,3 0 0 0,-4 0 0 0,1 6 0 15,3-10 0-15,-4 4 0 0,-3 0 0 0,7 0 0 16,-3 0 0-16,3 3 17 0,-4 0-2 0,0 3-1 15,4 0-14-15,0-3-18 0,-3 3 4 0,6 3 1 16,1-3 13-16,0 0 0 0,-4-6 0 0,3 0 0 0,1 0 21 16,-1-4 7-16,1 4 2 0,-1 0 0 15,1 0-30-15,-1-4 8 0,1 1-8 0,-1-3 0 16,1-4 0-16,-4 7 0 0,3-1 0 0,1-5 0 16,-4 2 0-16,0-2 0 0,3 5 0 0,1-5 0 0,-4-1 0 0,3 1 8 0,-6-1-8 0,3 7 0 15,3-7 0-15,-3 1 0 16,0-4 0-16,0 3 0 0,4-6 0 15,-1 7 0-15,-3-10 0 0,0 6 0 0,4 3 0 0,-4 1 8 16,4-1-8-16,-4-2 12 0,0-7-12 0,3 9 0 0,-3-6 0 16,4 6 0-16,-4 4 0 0,3-4 0 15,1 1 0-15,-1 2 0 0,-3-2 0 0,4 5 0 16,-4 1 0-16,3-3 0 0,1-4 0 0,-4 1 0 16,0 5 0-16,0 1 0 0,3-4 0 0,1 4 0 15,-4 3 0-15,3-10 0 0,-3 7 0 0,0-7 0 16,4 7 0-16,-4-3 0 0,0-4 0 0,0 0 8 0,3 1-8 15,-3-4 0-15,4 4 0 0,-1-1 0 0,-3-9 0 0,4 6 0 16,-4-3 0-16,0-3 0 0,0 0 0 0,4 10 0 16,-1-4 0-16,-3-6 0 0,0 0 0 0,-3 9 0 15,3-9 0-15,0 10 0 0,0-10 0 0,-4 6 0 16,4-3 0-16,-4 7 0 0,1-4 0 0,-1-3 0 16,4-3 0-16,-3 9 0 0,-1-2 0 0,4-7 0 15,0 0 0-15,-3 3 0 0,3-3 0 0,-4 6 0 16,4-6 0-16,0 0 0 0,0 0 0 0,0 10 0 15,0-10 8-15,0 0-8 0,-3 9 0 0,3-9 0 16,0 0 0-16,0 6 0 0,0-6 0 0,0 0 0 16,0 0 0-16,0 3 0 0,-4 7 0 0,1-4 0 15,3-3 0-15,-4 3 0 0,1 4 0 0,3-1 0 16,-7-2 0-16,3-4 0 0,1 6 0 0,-1 0 0 16,4-2 0-16,-4-4 0 0,-3 3 0 0,7-6 0 0,0 0 0 15,-3 10 0-15,3-10 0 0,-4 6 0 0,1-3 0 0,3-3 0 16,-4 9 0-16,4-9 0 0,0 0 0 0,-3 10 0 15,-1-1 0-15,1-3 0 0,-1 10 0 0,4-6 0 16,-3-1 0-16,3-9-10 0,0 9 10 0,0-9 0 16,0 0 0-16,0 0 0 0,3 4 0 0,-3-4 0 0,0 0 0 0,0 0 0 15,0 0 0-15,0 0 0 0,0 15 10 0,0-15-10 16,0 0 8-16,0 0-8 16,0 0 0-16,0 0 0 0,0 0 8 0,0 0-8 15,0 0 0-15,7 0 0 0,-7 0 0 0,7 3 0 16,-7-3 0-16,11 0 0 0,-1 0 0 0,1-3 0 15,0 3 0-15,-4 0 0 0,3 0 0 0,-3 0 0 0,0-6 0 16,4 6 0-16,0-3 0 0,-4 3 0 0,3 0 0 16,1 0 0-16,-1 0 0 0,1 0 0 0,0 0 0 0,-1 0 0 15,1 0 0-15,3 0 0 0,0-6 0 0,0 6 0 16,0 0 0-16,4 0 0 0,-4 0 0 0,4 0 0 16,-1 0 0-16,4 0 0 0,1 0 0 0,-1 0 0 15,0-4 0-15,0 4 0 0,-7 0 0 0,7 4 0 16,0-4 0-16,1 0 0 0,-1 0 0 0,-4 6 0 15,5-6 0-15,-5 0 0 0,1 3 0 0,3 3 0 16,-7-3-8-16,4 4 8 0,-1-1 0 0,1-3 0 16,-4-3 0-16,0 6 0 0,0-3 0 0,4 4 0 15,-4-4 0-15,0-3 0 0,0 6 0 0,0-3 0 16,4-3 0-16,-4 7 0 0,0-7 0 0,4 0 0 16,-4 0 0-16,0 0 0 0,0 0 0 0,4 0 0 0,-4 0 0 0,0 0 0 15,4 3 0-15,-4-3 0 0,-7 0 0 0,4 0 0 16,-1 0 0-16,1 0 0 0,-1-3 0 0,-3 3 0 15,0 3-8-15,0-3 8 0,1-3 0 0,-1 6 0 16,3-3 0-16,-3-3 0 0,0 3 0 0,0 0 0 16,4-7 0-16,-4 7 0 0,0 0 0 0,0 0 0 15,-7 0 0-15,11-3 0 0,-4-3 8 0,0 6-8 16,3 0 0-16,-3 0 0 0,-7 0 0 0,7 0 0 16,1-3 0-16,-1 3 0 0,-7 0 0 0,7 0 0 15,-7 0 0-15,10-7 0 0,-3 7 0 0,-7 0 0 16,0 0 0-16,0 0 0 0,7 0 0 0,0-3 0 0,0-3 0 0,-3-3 0 15,0 2 11-15,-1 4-11 0,-3-3 12 0,4 3-12 16,-1-3 0-16,1 2 0 0,-4-5 0 0,0 3 0 16,0-4 0-16,0 1 0 0,3-7 0 0,-3 7 0 15,0-1 0-15,4-2 0 0,-4-4 0 0,0 0 0 16,0 4 8-16,3-4-8 0,-3-3 0 0,0 4 0 16,4-4 0-16,-4 0 0 0,0 3 0 0,3-2 0 15,-3-1 0-15,0 3 0 0,4-3 0 0,-4 1 0 16,0 2 8-16,0-3-8 0,0-3 0 0,0 0 0 0,0 3 0 0,0 1 0 15,0-8 0-15,0 8 0 16,0-7 0-16,0 3 0 0,-4-4 0 0,4 1 0 16,0 3 0-16,-3-3 0 0,3 0 0 0,-4-3 0 15,1 9 0-15,-1-6 0 0,1 6 0 0,-1 1-12 16,1-1 12-16,-1-3-12 0,1 3 12 0,-5 0-12 16,8 0 12-16,-3 0 0 0,-4 1 0 0,3-4 0 15,4 3 0-15,-3 0 0 0,-1 0 0 0,1 4 10 0,3-4-10 0,-4 0 0 16,1-6 9-16,-1 6-9 0,4 3 0 0,-3-2 0 15,-1-1 0-15,1 0 8 0,-1 0-8 0,1-6 0 16,-1 6 0-16,0 4 0 0,-3-7 0 0,4 0 0 16,-1 0 0-16,1-3 0 0,-1 6 0 0,1-6-8 15,3 0 8-15,-4 3 0 0,4-3 0 0,0 6 0 16,-3-6 0-16,3 6 0 0,3-6 0 0,-3 6-8 0,0 0 8 16,0 0 0-16,0 1 0 0,0 2-8 0,0-3 8 0,4 3 0 15,-4 4 0-15,0-4 0 16,0 0 0-16,-4 4-8 0,4-4 8 0,-3 7 0 15,-1-7 0-15,4 4 0 0,-3-4 0 0,-1-3 0 16,1 10 0-16,-1-10 0 0,1 3 0 0,-1-3 0 0,1 1 0 16,-1-8 0-16,4 8 0 0,0-7 0 0,0 0 0 0,0 3 0 15,-4-4 0-15,4-2 0 0,-3 3 0 0,-1 0 0 16,4 6 0-16,0-6 0 0,-3 3 0 0,3-3-8 16,-4 9 8-16,1-2 0 0,-1-1 0 0,4 0 0 15,0 3 0-15,0-2 0 0,0-1 0 0,0 3 0 16,-3-3 0-16,3 4 0 0,-4 2 0 0,1-6 0 15,3 0 0-15,0-3 0 0,-4 4 0 0,1-1 0 16,3 0 0-16,0-6 0 0,-4 6 0 0,1 0 0 16,3-6 0-16,-4 6 0 0,1-6 0 0,-1 6-8 15,0-6 8-15,1 7 0 0,3-8 0 0,3 8 0 0,-3-1 0 0,4 0 0 16,-4 3 0-16,0-2 0 0,4-1 0 0,-4 3 0 16,3 3 0-16,1-2-8 15,-4 2 8-15,3-2 0 0,-3-1 0 0,0 3 0 0,0-2 0 16,0-1 0-16,0 7 0 0,0-4 0 0,0-3 0 0,0 1 0 15,0 2 0-15,0-3 0 0,-3 7 0 0,3-10 0 0,-4 10 0 0,1-1 0 16,-1 1 0-16,4-7 0 16,-4 1 0-16,1 5 0 0,3-9 0 0,0 7 0 15,0-10 0-15,0 9 0 0,3-5 0 0,-3 2 0 16,0-3 0-16,4 3 0 0,-4-2 0 0,0 2 0 16,4 3 0-16,-4-2 0 0,0 2 0 0,0-3 0 15,0 1 0-15,3 5 0 0,-3-2 0 0,4-4 0 16,-4 7 0-16,3-7 0 0,1 7 0 0,3-1 0 15,-4 1 0-15,1-7 0 0,-1 7 0 0,1-1 0 0,-4-8 0 16,3 8 0-16,1-6 0 0,-1 7 0 0,-3-10 0 0,0 10 0 16,0-7 0-16,4 4 0 0,-4-4 0 0,3 7 0 15,-3-7 0-15,4 6 0 0,-4-2 0 0,4-4 0 16,-8 7 0-16,8-1 0 0,-4-5 0 0,7-4 8 16,-7 3-8-16,3-3 0 0,1 7 0 0,-1-4 0 15,1-3 0-15,-1 4 0 0,1-4 0 0,-1 0 0 0,-3 3 0 0,4-2 0 16,-1-1 0-16,1 0-8 15,-1 0 8-15,1-3 0 0,-1 3 0 0,1 7 0 16,-4-7 0-16,0-3 0 0,0 3 0 0,0 0 0 16,0 4 0-16,0-4 0 0,0 0 0 0,0 0 0 15,0 4-8-15,0-4 8 0,-4 0-8 0,4 3 8 16,0 7 0-16,4-10 0 0,-4 0 0 0,0 0-8 16,3 4 8-16,1-4 0 0,-4 0 0 0,4 3 0 15,-4-2 0-15,0 2-8 0,3-3 8 0,-3 10 0 16,0-10 0-16,4 10 0 0,-4-1 0 0,0-6 0 15,0 7 0-15,0 0 0 0,0-1 0 0,-4 1-8 0,4-1 8 0,0 4-12 16,-3-3 12-16,3-1-12 0,0 1 12 0,0 3 0 16,0-4-9-16,-4 1 9 0,4-1 0 0,0 1 0 15,0-7 0-15,0 7 0 0,0 0 0 16,-4-1 0-16,4 1 0 0,0-7 0 0,0 7 0 0,-3-1 0 16,3-2 0-16,-4-4 0 0,1 7 0 0,3-7 0 15,0 7 0-15,-4-1 0 0,4-2 0 0,0-4 0 16,0 6 0-16,-3-5 0 0,3 5 0 0,-4-5 0 0,4 5 0 0,0-2 0 0,0-4 0 0,0 7 0 31,-3-7 0-31,3 7 0 0,0-10 0 0,0 9 0 0,-4-8 0 0,4 8 0 16,-3-6-8-16,3 4 8 0,0-4 0 0,0 1 0 15,-4 2 0-15,4-3 0 0,0 1 0 0,-3 5 0 16,3-2-8-16,0-4 8 0,0 7 0 0,0-7 0 16,0 7 0-16,0-4 0 0,0 4 0 0,0-7 0 15,0 6 0-15,0-5 0 0,0 5 0 0,0 1 0 16,0 0-8-16,-4-1 8 0,4-5 0 0,0 5 0 15,0-2 0-15,-3-4 0 0,3 6-9 0,0 4 9 16,-4-3-8-16,1-1 8 0,-4 1-12 0,7-4 12 16,-4 1-8-16,0 2 8 0,1 1 0 0,3 0 0 0,-4 6 0 0,4-7 0 15,-3-2 0-15,3 2 0 16,-4 1 0-16,4 6-8 0,4-7 8 0,-8 4 0 16,4-3 0-16,-3-1 0 0,3 4 0 0,0-4 0 15,-4 10 0-15,4-9 0 0,0 6 0 0,0-3 0 16,0-4 0-16,0 10 0 0,0 0 0 0,0-9 0 0,-3 9 0 0,-1-10 0 15,4 10 0-15,0 0 0 16,0 0-10-16,-3-6 10 0,3 3-8 0,0 3 8 0,-4-6 0 0,4 6-10 16,-3-3 10-16,-1-4 0 0,4 7 0 0,0 0 0 15,0 0 0-15,0 0 0 0,0 0 0 0,0 0-8 16,0 0 8-16,0-3 0 0,0-3 0 0,0 6 0 16,0 0 0-16,0 0 0 0,0 0 0 0,0 0 0 15,-3-9 0-15,3 9 0 0,0 0 0 0,0-10 0 16,0 10 0-16,0 0 0 0,0 0 0 0,0 0 0 15,0 0 0-15,0 0 0 0,-4-6 0 0,4 6 0 16,0 0 0-16,0 0 0 0,0 0 0 0,0 0 0 16,0-3 0-16,0 3 0 0,0 0 0 0,0 0 0 0,0 0 0 0,0 0 0 15,0 0 0-15,0 0 0 0,0 0 0 0,0 0 0 16,0 0 0-16,0 0 0 0,-3-7 0 0,3 7 0 16,-4-3 0-16,4 3 0 0,0 0 0 0,0 0 0 0,-7-6 0 0,3 3 0 15,4 3 0-15,-7-6 0 16,4 6 0-16,-1-4 0 0,4 4 0 0,-7-6 0 15,7 6 0-15,-3 0 0 0,-4-3 0 0,0-3 0 16,0 6 0-16,-4 0 0 0,4 0 0 0,0 0 0 16,-4 0 0-16,1 0 0 0,-1 0 0 0,1 0 0 15,-1 0 0-15,0 9 0 0,1-9 0 0,-1 6 0 16,1-2 0-16,-4-4 0 0,3 9 0 0,-3-3 0 16,3-3 0-16,-3 4 0 0,4 2 0 0,-5-9 0 15,5 6 0-15,-1-2 0 0,-3-4 0 0,4 6 0 16,-1-3 0-16,-3-3 0 0,3 0 0 0,1 0 0 15,-4 0 0-15,3 0 0 0,0 0 0 0,1 0 0 0,3-3 0 0,-4-3 0 16,1 6 0-16,6 0 0 16,-3-4-175-16,4-2-34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7:50:45.5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5902 14514 1209 0,'-18'-19'53'0,"11"9"12"0,4-5-52 0,-11 5-13 0,3-5 0 0,4 5 0 16,-7 1 154-16,3-1 28 0,-6 1 6 0,6 9 0 16,-10-6-118-16,7 12-24 0,-11 0-5 0,-7 4-1 15,4 2-24-15,-7 7-6 0,-11 6-1 0,7 3 0 16,-7 7-9-16,0 9 0 0,8 0 0 0,-12 3 0 16,8 3 0-16,0 6 0 0,-4-2 0 0,-4 8 0 0,1 1 0 15,3 6 0-15,4-3 0 0,-1 12 0 0,-2 4 0 0,6-4 0 16,4 10 0-16,-1-7 0 0,4 10-9 0,8 7 9 15,-1-1 0-15,7 0 0 0,8-6-13 0,-1 6 4 16,4-6 1-16,14-3 0 0,-3-7 8 0,10-2 9 16,7-16-1-16,11-1-8 0,7-5 18 0,10-7-3 15,7-6-1-15,8-7 0 0,7-8-14 0,3-4 0 16,10-6-9-16,1-10 9 0,10-9-24 0,-3-3 2 16,3-13 0-16,-3-3 0 0,3-6 5 0,0-9 1 15,1 2 0-15,-5-8 0 0,-6-4 24 0,-7-3 4 16,-1-7 2-16,-13 1 0 0,3-10 16 0,-4 1 3 15,-3-7 1-15,-3-3 0 0,-4-1 6 0,-4-8 2 0,-7-1 0 16,-6-5 0-16,-5 5 6 0,-9-12 0 0,-8 3 1 0,-4-6 0 16,-6-4-25-16,-8 11-4 0,-6-5-2 0,-8 4 0 15,-7-6-18-15,-10 13 0 0,0-4 8 0,-11 0-8 16,0 10 0-16,-7 5 0 0,-7 8-8 0,0 2 8 16,0 3-16-16,-14 7 2 0,4 9 1 0,-15 7 0 15,-3 2 1-15,-4 7 0 0,-3 9 0 0,-8 3 0 16,-9 13 12-16,2 6-9 0,8 7 9 0,0 5-8 15,-4 4 0-15,0 9 0 0,7 7 0 0,4 3 0 32,0 12-129-32,10 3-26 0,4 3-5 0,28-12 0 0</inkml:trace>
  <inkml:trace contextRef="#ctx0" brushRef="#br0" timeOffset="1085.08">26261 14219 1324 0,'0'0'59'0,"-7"-16"12"0,0 4-57 0,0-4-14 0,0-3 0 0,0 3 0 16,3-9 275-16,-3 6 52 0,7 1 10 0,-4-7 3 16,4 6-276-16,0-3-56 0,0 0-8 0,0 0 0 15,0-3-9-15,-3 9 9 0,-1-3-8 0,1 7 8 16,-1-1-34-16,-6 10-2 0,-1-3 0 0,-7 12 0 0,-3 4 9 0,-7 5 2 15,-4 4 0-15,1 9 0 0,-8 0 15 0,0 7 10 16,4 3-12-16,-4 5 12 0,4 1 0 0,3 0 14 16,0 10-1-16,4-7 0 0,0 3 3 15,7 3 1-15,-4 0 0 0,4 1 0 0,3 2-17 0,0-3 8 16,8-2-8-16,3-4 0 0,3 6 0 0,4-9 0 16,7 3 0-16,4-3 0 0,3-10 0 0,0 1 0 15,7-7 0-15,4-3-12 0,3-6 35 0,4 0 7 16,3-10 2-16,4 1 0 0,3-4-32 0,1-3 0 15,3-6 0-15,3-3 0 0,0-4 0 0,1 1 0 16,-4-7 0-16,3 4 0 0,-7-14 19 0,-3 8 1 16,0-11 0-16,-4-5 0 0,-3-1 14 0,0-2 3 0,-4-7 1 15,-7 0 0-15,-3 0-7 0,-1-9-2 16,-6 6 0-16,-4-7 0 0,-4-5 4 0,-6 2 1 16,-4-2 0-16,-4-4 0 0,-3 7-14 0,-7-4-4 0,0 4 0 0,-7 2 0 15,-4 4-16-15,-3-3 0 0,-8 0 0 0,-6 6-879 16,-15-7-179-16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41:41.0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5122 7888 1638 0,'-17'-22'72'0,"17"13"16"0,-11-4-71 0,-3 4-17 15,7-1 0-15,-4-2 0 0,1-7 73 0,3 6 11 16,-4 4 3-16,1-4 0 0,-5 4-26 0,5 0-5 16,-11-4 0-16,3 4-1 0,7-1-27 0,-10 4-6 15,7-3-1-15,-7-1 0 0,0 1-3 0,3-1-1 0,-3 1 0 16,3 3 0-16,-3-1-3 0,0-2-1 0,-4 0 0 15,1-4 0-15,-5 4-13 0,1-1 8 0,0 4-8 0,-4-3 0 16,1 2 0-16,-1-5 0 0,4 9 0 0,-8-4 0 16,1-2 0-16,3 3 0 0,-3-1 0 0,7-2 0 15,-4 9 11-15,4-9-11 0,-4 5 12 0,4-5-12 16,-7 6 25-16,3-3-1 0,-3 3-1 0,3-4 0 16,-4 4-3-16,1-6-1 0,0 9 0 0,0 0 0 15,-4 0-6-15,-3 6-1 0,3-3 0 0,3 0 0 16,1-3-12-16,-4 7 0 0,-3-4 0 0,0-3 0 15,-1 6 0-15,1-3 0 0,-4-3 0 0,0 0 0 16,0 9 0-16,4-9 0 0,-4 4 0 0,0-4 0 16,8 9 8-16,-8-9-8 0,0 6 0 0,-4-3 9 15,5-3 7-15,-5 10 0 0,1-7 1 0,3 6 0 16,-3-2-3-16,6 5-1 0,-3 1 0 0,1-1 0 16,6-2-13-16,-7-1 9 0,-4 4-9 0,5 2 8 0,-5-2-8 15,4-1 0-15,-3-2 0 0,3 2 0 0,-3 7 0 0,3-6 0 16,7 2 8-16,0 1-8 0,4-7 12 15,0 10 0-15,-4-6 0 0,4-1 0 0,-8 7-12 0,8-6 0 16,-4 6 0-16,4-7 0 0,0 4 8 0,-1-1-8 16,-2-2 12-16,-1 6-4 0,3 3 4 0,1 0 1 15,0-3 0-15,0 2 0 0,-1-2-5 0,1 3 0 16,-4-3-8-16,4-3 12 0,0 3-1 0,-4-1-1 16,4-2 0-16,-1 3 0 0,1 0-2 0,0 0-8 15,7-4 12-15,-4 7-4 0,7-3 4 0,-3 0 0 16,0 3 0-16,10 0 0 0,-3 0-12 0,-4 0 0 0,11 0 0 15,-7 6 0-15,0-3 0 0,3-3-14 16,4 3 3-16,-7 0 1 0,7-3 10 0,-7 6 0 0,6-3 0 0,-6-3 0 16,7 3 0-16,4-3 8 0,-12 3-8 0,8-3 11 15,0 6 1-15,4-9 0 16,-5 3 0-16,-2 3 0 0,3-3-12 0,0 6 0 0,3-2 9 0,-3 2-9 16,0-6 0-16,-7 12 8 0,10-2-8 0,-3-1 0 15,0 0 8-15,3 1-8 0,1-1 10 0,-1 0-10 16,1-2 0-16,6-4 8 0,-7 6-8 0,8-9 0 15,-8 9 0-15,11-9 11 0,-7 7-11 0,4-8 10 16,3 8-10-16,0-4 8 0,-4 3-8 0,4-3 8 16,0-3-8-16,0 6 0 0,0-6 9 0,0 6-9 15,0-2 8-15,0 2-8 0,0-3 10 0,0-3-10 16,0 6 0-16,0-3 0 0,0-3 0 0,0 6 0 0,0 0 0 16,-7-2 0-16,7-4 0 0,0 9 0 0,-3-3 0 15,3-3 0-15,0 7 0 0,0-4 0 0,0-3 0 16,0 6 0-16,0-3 0 0,0-2 0 0,0 5 0 0,0-9 0 15,0 9 0-15,0-9 0 0,0 6 0 16,0-6 0-16,0 7 0 0,0-8 0 0,0 5 0 0,0-4 0 16,0-4 0-16,0 4 0 0,0 7 12 0,0-4-3 15,0-3-1-15,3 3 0 0,-3-10 0 0,7 7 0 16,-3 0 0-16,-4-3 0 0,3 3-8 0,4 0 0 16,4 6 9-16,-8-6-9 0,4-3 0 0,1-3 0 15,2 2 0-15,1 4 8 0,-8-9-8 0,8 6 0 16,3-7 0-16,-4 7 0 0,8-6 8 0,-4 5-8 0,0-5 8 15,-3-4-8-15,3 10 9 0,-3-6-9 0,3-1 12 16,-4 7-12-16,11-6 11 0,-6 5-11 0,-5 1 10 0,8 3-10 16,3 0 10-16,0 0-10 0,-7-3 10 0,7-3-10 15,-6 2 11-15,6 1-11 0,-7 0 12 0,0-3-12 16,7 3 8-16,-7-7-8 0,0 7 0 0,4-7 0 16,0 7 10-16,3-6-2 0,-7-1 0 0,7-2 0 15,4-1-8-15,-4 4 0 0,4-4 0 0,-1 4 0 16,1-4 0-16,0 0 0 0,-1 4 0 0,-2-4 0 15,2 7 0-15,1-10 0 0,0 13 0 0,-8-6 0 16,11-4 8-16,-10 4 0 0,3 2 0 0,4-2 0 16,-4-1-8-16,-3 4 0 0,6 0 0 0,-2-7 0 15,-1 4 0-15,4 6 0 0,-1-7 0 0,11-2 0 16,-6-1 0-16,6-6 0 0,0 6-10 0,1-2 10 16,-1-4 0-16,4 3 0 0,3 0 0 0,-3-6 0 0,-4 7 8 15,0-4-8-15,4-3 0 0,-4 6 0 0,11-3 0 16,-7-3 0-16,0 0 0 0,3 10 0 0,-3-10 0 0,-4 3 0 15,4-3 0-15,7 0 0 0,-11 9 12 0,11-9-4 16,-7 6 0-16,-4-2-8 0,4-1 0 0,3 3 0 16,1-3 0-16,3 3 0 0,-1-2 8 0,5-4-8 15,-4 0 0-15,7 0 0 0,3 9 0 0,-7-9 0 16,1 0 8-16,-1 0-8 0,8 0 0 0,-8 3 0 16,7-3 0-16,4 0 0 0,-7 0 0 0,4 6 0 15,-4-2 0-15,-4 2 0 0,4-3 0 0,-4 3 0 16,-3-3 0-16,7 0 0 0,4 4 0 0,-4-4 0 0,3 3 0 15,-7-3 0-15,8 4 8 0,-8-4-8 16,1 0 0-16,-5-3 0 0,5 0 12 0,3 0-12 16,7 0 12-16,0-3-12 0,7-7 16 0,-7 10-3 0,3-9-1 15,4-1 0-15,-7-2-12 0,4 3 0 0,6-4 0 16,1 4 0-16,6-1 9 0,1-2-1 0,-11-7 0 0,0 6 0 16,-3-6-8-16,3 7 0 0,0-10-10 0,3 3 10 15,-3 3 0-15,0 1 0 0,-7-7 0 0,4 6 0 16,-4-3 0-16,0 1 0 0,3-4 0 0,1 3 0 15,-8-3 14-15,4 0-4 0,-7 0-1 0,0 0 0 16,-4-6-9-16,-10 6 0 0,7-10 0 0,-7 7 0 16,3-3 0-16,-3-3 8 0,0-1-8 0,3-2 8 15,-3-1-8-15,-4-2 8 0,0 5-8 0,1-2 8 16,-1-4-8-16,-3 7 0 0,-1-4 0 0,-2 4 8 0,-1-10-8 16,-3 1 0-16,3-4 0 0,-3 3 8 0,-4 3-8 15,0-9 0-15,0 10 0 0,4-4 0 0,-8 0 0 0,1 0 0 16,3 1 8-16,-3-4-8 0,-4 3 0 0,4-3 0 15,-4 0 0-15,-4 0-11 0,1 3 11 0,-4-3 14 16,3-3-3-16,5 10-1 0,-12-4-10 0,1 0-14 16,-1 1 3-16,-3-4 1 0,4 3 10 15,-8-9 0-15,4 6 0 0,-3-3 0 0,-1 0 0 0,1 3 0 16,-4-9 0-16,-1 9 0 0,5-7 8 0,-4 4-8 16,-4-3 10-16,1 0-10 0,-1-3 0 0,1 6 0 15,-1-3 0-15,4-1 0 0,-11-2 0 0,4 9-8 16,0-6 8-16,0 9-10 0,-7-3 10 0,0 0 8 15,3 4-8-15,-7-4 11 0,1-6-11 0,-1 6 0 0,-3 3 0 16,-1-3 0-16,-2 3 0 0,-5-3 0 0,1 4-12 16,3 8 12-16,-3-2 0 0,3 2 0 0,-6 1 0 0,2 0 0 15,1-1 0-15,0 1 0 0,-4 0 0 0,0-1 0 16,0-2 0-16,-3 2-9 0,-4 4 9 0,0-3 0 16,4-1-12-16,-11 1 12 0,4 9-12 0,-1-3 12 15,1-3 0-15,-1 6 0 0,1 3 8 0,-4-3-8 16,0 0 0-16,-3 10 0 0,-8-7 0 0,1 9 0 15,3-2-10-15,0 2 10 0,3 1-8 0,-3 6 8 16,-7-7 0-16,0 10-8 0,-3-9 8 0,-1 9 0 16,1 0 0-16,-1 0 0 0,4 6 0 0,-3-3 0 15,-1-3 0-15,4 0 0 0,0 7 0 0,7-4 0 16,0 0 0-16,0-3 0 0,11 6 0 0,6-6 0 16,4 0-17-16,8-6 1 0,-5 6 1 0,8-3 0 15,4 0-118-15,-1-7-24 16,11 1-5-16,-4-4-1 0</inkml:trace>
  <inkml:trace contextRef="#ctx0" brushRef="#br0" timeOffset="55349.01">4755 15204 1378 0,'0'0'61'0,"-7"3"13"0,4 0-59 0,-8-3-15 15,-3 6 0-15,4-2 0 16,-8 2-61-16,0-3-15 0,4-3-4 0,-3 9 0 0,-1-9 80 0,0 0 10 15,4 0 5-15,4 0 1 0,-5-6 52 0,5 3 12 16,-1 0 1-16,4-3 1 0,7-4 18 0,-7 7 4 16,4-6 1-16,3-1 0 0,0 1-32 0,0-4-6 15,0 4-2-15,0-1 0 0,-7 4-36 0,7-10-7 16,0 7-2-16,7 3 0 0,-7-10-2 0,3 4-1 16,4-1 0-16,-7-6 0 0,7 7 16 0,4-7 3 15,-1-3 1-15,5 0 0 0,2-6 14 0,-3-4 2 16,0 4 1-16,8 0 0 0,-8-3-28 0,7-1-6 15,-7 1 0-15,7 0-1 0,-7-1 14 0,-3 1 3 0,-1 6 1 16,5-4 0-16,-5-2-23 0,-3 9-5 0,4-9-1 0,-4 9 0 16,-4-6 5-16,1 3 1 0,-1-4 0 15,-3-2 0-15,0 6 6 0,0-3 2 0,-3 6 0 16,3-10 0-16,-4 10 5 0,1-9 1 0,-4 6 0 0,3-3 0 16,4 3-20-16,-7 0-8 0,4-1 0 15,-1-2 8-15,4 6 1 0,-7-3 0 0,4 3 0 0,3-6 0 16,-7 6-9-16,3-6 0 0,0 6 0 0,1-3 0 15,-4-3 8-15,0 3-8 0,3-4 0 0,-6 7 8 16,6 0-8-16,-6-6 10 0,-8 13-10 0,11-4 10 16,-11 0-10-16,1 3 0 0,-1 1 9 0,0 2-9 15,-3 0 0-15,4 4 0 0,-1 0 0 0,0-1 8 16,-6-2-8-16,2 2 0 0,8 1 8 0,-7 6-8 16,7-7 8-16,-7 1-8 0,7 6 8 0,0-3-8 0,-8-1 0 0,8 1 0 15,-3 3 0-15,3-3 0 0,-1-4 0 16,5 7 0-16,-4-6 0 0,3 9 0 0,1-10 0 0,-1 10 0 15,0-9 0-15,4 9 0 0,-3-3 0 0,-4 0-13 16,3-4 3-16,1 7 1 0,-5 0 9 0,5 0 0 16,-4 0 0-16,-4 0 0 0,0 7 8 0,1-1-8 15,-1 0 8-15,-3-3-8 0,0 7 0 0,3 2 0 16,-3-2 0-16,0 5-8 0,3 1 8 0,-3 3 0 16,-4 0 0-16,4-4 0 0,4 7 0 0,-8 6 0 15,4-6 0-15,7 10 0 0,-11-4 0 0,7-3 0 16,1 6 0-16,6 1 0 0,-10-1 0 0,7 0 0 15,0 1 0-15,3-7-8 0,-3 6 8 0,-4 1 0 16,11 5 0-16,-10-2 0 0,3-1 0 0,3 7 0 0,-7-3 0 16,8-4 0-16,-1 10 0 0,-3 3 0 0,-4-3 0 0,4 0 0 15,0 0 0-15,-7 9 0 0,-4-3 0 0,4 0 0 16,3 4 0-16,-6-7 0 0,3 6 0 0,-1-3 0 16,-2 4 0-16,6-11 8 0,-3 8-8 0,7-7 0 15,-7 6 0-15,10-6 8 0,-3-1-8 0,3 8 0 16,1-7 11-16,-4 9-3 0,10-3 0 0,-6 0 0 15,3-3-18-15,-1 3-4 0,8-6-1 0,-10 7 0 16,10-4 15-16,-7 9 16 0,3-3-3 0,4 4-1 16,-3 2-12-16,3-2 0 0,0 2 0 0,0-2 0 15,0-4 0-15,0 7-12 0,0-4 3 0,0 7 0 16,0 0 9-16,0-1 0 0,0-5 0 0,0-4 0 16,0 7 23-16,0-7 6 0,-7 0 2 0,7 1 0 15,7-1-31-15,-7 0 0 0,0 0 0 0,0-2 0 16,0 2 0-16,3 0 0 0,-3-3 0 0,4-6 0 0,3 0 0 15,-7 6 0-15,3 1 0 0,4-4 0 0,-3 3 0 0,0-6 0 16,6 6 0-16,-3-6 0 0,4 0 0 0,-8-4 0 16,8 4 0-16,-1-6 0 0,-2-4 0 0,2 7 9 15,-3-6-9-15,7 5 8 0,-3-8 0 0,-1 2-8 16,5-2 12-16,-5-4-4 0,4-3-8 0,7 6 0 0,-6-2 0 16,6-7 0-16,-7 6 0 0,0-6 8 15,7 0-8-15,-3-4 0 0,3-2 0 0,4 6 0 16,-1-3 8-16,1-7-8 0,0 4 8 0,6-3-8 15,-6-1 12-15,-4-2-4 0,4-1-8 0,0 0 0 0,-1-5 0 16,1 5 0-16,-4-6 0 0,7 3 0 0,-6-6 0 16,2 4 0-16,1-4 0 0,0 0 0 0,-4 0 0 15,-4-10 0-15,5 7 0 0,-1 0 8 0,-4-3-8 16,5-4 8-16,-8-2 4 0,7-1 0 0,-3-3 0 16,3 1 0-16,0-4-12 0,-3-3 0 0,-1-6 0 0,1 6 0 15,3-10 0-15,0-2 0 0,-7-7 9 0,7 7-9 16,-3-4 8-16,0 0-8 0,-1-9 10 0,4 10-10 15,1-4 10-15,2-6-10 0,1 3 10 0,-7-9-10 16,3 6 8-16,0-3-8 0,-3-10 0 0,-1 3 9 16,-3-2-9-16,1 2 12 0,-1-2-12 0,-4-7 12 15,4 3-12-15,-3-9 0 0,-4 6 0 0,4 0 0 16,3-2 0-16,-4-1 10 0,-3-4-2 0,4 1-8 16,-1-9 0-16,1 5 0 0,3 1 0 0,0 0 0 0,4 0 0 15,-8-4 0-15,5 1 0 0,-1-4 0 0,0 7 0 16,0 3 0-16,4 6 0 0,-8 0-9 0,4 7 9 0,-3-4 0 15,-4 0 0-15,-4 1 0 0,4-1 0 0,1 10 0 16,-8-10 0-16,0 10 0 0,0 9 0 16,-8 0 0-16,5 0-12 0,-4 3 4 0,0 0-12 0,-11 1-3 15,1-1 0-15,-1-3 0 16,-7 12-54-16,-3-8-11 0,-4 5-3 0,-7 1 0 16,-6 2-84-16,2 1-17 0,-13 3-3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43:39.83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9899 4922 979 0,'0'0'43'0,"-14"0"9"0,0 0-41 0,0 0-11 0,0-4 0 0,3 4 0 15,11 0 136-15,-11 0 26 0,11 0 5 0,0 0 1 16,-7-6-134-16,7 6-26 0,0 0-8 0,0 0 0 16,-7 0 26-16,7 0 2 0,0 0 1 0,-7 0 0 15,0-3 8-15,7 3 2 0,0 0 0 0,-10-6 0 16,2 6 18-16,1 0 4 0,0 0 1 0,0-6 0 16,-3-1 7-16,3 7 2 0,-7 0 0 0,3-3 0 15,0 3-2-15,-3-6 0 0,0 6 0 0,-3-3 0 0,2-4-23 16,-6 4-5-16,0 3-1 0,0-3 0 0,-7-3-16 15,-4 6-3-15,0-3-1 0,-3-4 0 16,0 7-12-16,-11 0-8 0,0 0 8 0,0 7-8 0,4-4 0 16,-8-3 9-16,1 0-9 0,0 0 0 0,-8-3 10 0,-3-4-10 15,0 7 8-15,0 0-8 0,0 0 10 0,0 0-10 16,0-3 12-16,0 0-12 0,4-3 16 0,-8-3-3 16,8 5-1-16,-8-2 0 0,4 3 0 0,-7 0-1 15,11 3 0-15,0-6 0 0,-1 6 1 0,-6 0 0 16,-4 0 0-16,0 0 0 0,-4 0-4 0,0 9 0 15,-3-6 0-15,4-3 0 0,-4 6-8 0,3-2 12 16,-3 2-12-16,4-3 12 0,-8 6-12 0,11-6 0 0,-7 7 0 16,3-4-11-16,1-3 11 0,-8 0 0 0,11 4 0 15,-4 2 0-15,-3-6 0 0,14 10 0 0,-7-13 0 0,4 6 0 16,3-3 0-16,-11 3 0 0,8-2 0 16,-4 2 0-16,3 0 0 0,-3-6 0 0,7 10 8 0,0-10-8 15,7 6 0-15,-3-3 0 0,-4 3 0 0,7-3 8 16,-7 0 0-16,7-3 0 0,-46 16 8 15,61-10-16-15,-8-6 9 0,11 7-9 0,-4-4 10 16,0 3-10-16,4-6 0 0,-8 0 9 0,4 0-9 16,1 0 0-16,-5 0 0 0,1 3 0 0,7-3 8 15,-1 0-8-15,1 0 0 0,0 0 0 0,3 0 0 16,4 0 0-16,3 0 0 0,1 0 0 0,2 0 8 16,1 0-8-16,4-3 12 0,-5 3-4 0,8-9 0 15,0 2 8-15,-7 7 3 0,7-6 0 0,-4 0 0 16,4 3-19-16,0-4 0 0,3 1 0 0,-3 0 0 0,0-3 0 0,4 5 0 15,-8-2 8-15,4 3-8 0,0-6 10 16,3 5-10-16,-3-2 8 0,0 3-8 0,3-3 0 0,-3 6 0 16,4-13 8-16,-4 13-8 0,-4-3 0 0,4-3 0 15,3 3 0-15,-3-4 0 0,0 4 0 0,3 3 0 16,1-3 0-16,6-3 0 0,-6 6 0 0,3 0 0 16,0-3 0-16,0-4 0 0,3 7 0 0,-7-3 0 15,4 0 0-15,4-3 0 0,-1 6 0 0,-3-3 0 16,4-3 0-16,-4 6 0 0,0-4 0 0,7-2 0 15,-7 6 0-15,3-3 8 0,-6-6-8 0,2 5 0 16,1-2 0-16,-3 3 8 0,3-3-8 0,0 6 0 16,-14 0-11-16,10-7 11 0,0 1 0 0,-3 6 0 15,4 0 0-15,6 0 0 0,-6 0 0 0,-5 0 0 0,8 0 0 16,-3-3 0-16,3 3 0 0,0 0 0 16,3 0 0-16,-3 0 0 0,4-6 0 0,3 6 0 0,-11 0 0 15,7 0 0-15,-6-3 0 0,3 3 0 0,0 0 0 16,0 0 0-16,3 0 0 0,-3 0 0 0,4 0 0 15,-4 0 0-15,0 0 0 0,-1 0 0 0,-2 0 0 16,3 3 0-16,0-3 0 0,3 0 0 0,-6 0 11 16,-1-3-11-16,8 3 0 0,-8 0 0 0,0 0 0 15,1-7 0-15,-1 7 0 0,4 0 0 0,-3 7 0 16,-1-7 0-16,0 9 0 0,1-9 0 0,-1 3 0 16,4-3 0-16,-3 6 0 0,-1 1 0 0,4-7 0 15,0 0 0-15,-4 6 0 0,4-6 0 0,0 3 0 16,0-3 0-16,7 0 0 0,-10 0 0 0,6 6 0 15,-7-6 0-15,8 4 0 0,-4-4 8 0,3 0-8 0,-3 0 0 16,0 0 12-16,0 0-12 0,4 0 12 0,-4 0-12 16,3 0 0-16,-3 6 0 0,3-3-11 0,1-3 11 15,-8 3 0-15,4-3 0 0,0 0 0 0,0 0 0 16,4 6 0-16,-4-6 0 0,3 4 0 0,-3-4 0 0,0 0 0 16,0 6-11-16,3-6 11 0,-3 3 0 0,0-3 0 15,7 6-8-15,-7-3 8 0,4-3 0 0,-4 3 0 16,3-3 0-16,-6 0 0 0,6 0 0 0,-3 0 0 15,3 0 0-15,-6 7 0 0,10-7 0 0,-4 0 0 16,-6 0 0-16,3 0 0 0,7 0 8 0,-4 0-8 16,-6-7 12-16,6 7-12 0,-7 0 12 0,4 7-4 0,0-7 0 15,7 3-8-15,-7-3 0 0,7 0 0 0,0 0 0 16,-3 6 0-16,-4-3 0 0,3 7 0 0,-3-1 0 16,7-6 0-16,-3 10 0 0,3-7 0 0,-4 3 0 15,4 1 0-15,0 2-8 0,0-2 8 0,0 2 0 16,0-2-9-16,0 5 9 0,0-5 0 0,0-1 0 0,-7 4 0 15,3 6 0-15,4-7 0 0,-7 4 0 0,4 0-8 16,-1-1 8-16,-3 1 0 0,7 0 0 0,-3-1 0 16,-4 7 0-16,7-3 0 0,0 3 0 0,-4 6 8 15,4-12-8-15,4 3 8 0,-4 9-8 0,7-3 8 16,-4 3-8-16,4-3 0 0,-7 4 0 0,4-4 0 16,-1 12 0-16,4-12 0 0,-7 7 0 0,4-1 0 15,-4 0 0-15,7 7 0 0,-7 0 0 0,0 2 0 16,0-2 0-16,0 0 0 0,0 2 0 0,0 4 0 0,0-3 0 15,0 3 0-15,-7 6 0 0,3-6 0 0,4 3 0 16,-7-3 0-16,0 3 0 0,7 0 0 0,0-3 0 0,-7 0 8 16,4 0-8-16,3 6 0 0,0-6 0 15,0 0 9-15,0-3-9 0,-7 2 0 0,3 4 8 0,4 1-8 16,0 2 0-16,0-6 0 0,-3 6 8 0,-4 0-8 16,7-3 0-16,-4 6 0 0,4 1 8 0,-7-1-8 15,4 0 0-15,-5 7 0 0,5 2 0 0,-1-5 0 16,-6 12 0-16,-1-3 0 0,8-4 8 0,-8 4-8 15,4-3 0-15,-4 0 0 0,4-1 8 0,0 11-8 16,4-8 0-16,-4-2 0 0,3 0 0 0,1 3 0 16,-4-7 0-16,3-2 0 0,-3 5 0 0,7 1 0 15,0 0 0-15,-3 0 0 0,3-1 0 0,0 1 0 0,0 0 0 0,0 0 0 16,0 2 8-16,0-2-8 0,0 0 0 0,0 3 0 16,3-4 8-16,-3 1-8 0,0 0 0 0,7 0 0 15,-7-1 8-15,0 1-8 0,0 3 0 0,0-3 0 16,0 2 0-16,0-2 0 0,0 0 0 0,0-4 0 15,4-2 0-15,-4 6 0 0,7-1 0 0,-4 1 0 16,-3 0 0-16,4-1 0 0,3-5 0 0,-4 6 0 16,4-10 0-16,-3 10 0 0,-1-1 0 0,5-2 0 15,-5-4 0-15,4 4 0 0,-3-4 0 0,3-2 0 16,-4 5 0-16,1-5 0 0,3-1 8 0,-7 3-8 16,3 4 0-16,-3-4 8 0,0 4-8 0,7-4 0 15,-7-2 9-15,0 5-9 0,0-5 0 0,0-1 9 16,0 6-9-16,4-5 0 0,-4 2 0 0,0-3 0 15,0 1 0-15,3-1 0 0,-3-3 8 0,0-6-8 16,8 6 0-16,-8-6 0 0,10 0 0 0,-6 3 0 0,3 0 0 16,-4-6 0-16,8 3 0 0,-8-3 0 0,-3 3 0 0,0-4 0 15,7 4 8-15,-3-3-8 0,-1 0 0 16,-3-7 0-16,7 7 0 0,-7 0 0 0,0 3 0 0,0-4 0 16,0 1 0-16,0 0 0 0,0-7 0 0,0 7 0 15,0-6 0-15,-7 6 0 0,7-7 0 0,-3 4 0 16,3-4 0-16,-4-3 0 0,4 1 0 0,0 2 0 15,0-2 8-15,0-1-8 0,0 0 0 0,0 1 0 16,0-1 0-16,0-9 0 0,4 9 9 0,-1-9-9 16,-3 7 10-16,0-7-10 0,7 6 0 0,-3-3 0 0,3-3 0 0,-7 0 0 15,0 6 0-15,0-6 0 0,4 6 0 0,-8-3 0 16,4-3 0-16,0 0 0 0,0 6 0 0,4-6 0 16,-8 10 0-16,4-10 0 0,0 6 0 0,0-6 0 15,0 0 0-15,0 0 0 0,-7-3 0 0,7-4 9 16,0 10-9-16,0-3 0 0,-4-6 0 0,4 6-11 15,0-3 11-15,0-7 0 0,0 13 0 0,0-9 0 16,0-3 0-16,0 5 0 0,0-5 0 0,0 3 0 16,-7-1 0-16,7-5 0 0,0 8 0 0,0-5 0 15,-3 0 0-15,3-4 0 0,0 7 0 0,0-1 0 16,0-5 0-16,0 2 0 0,0-2 0 0,0-1 8 16,3 4-8-16,-3-4 0 0,0 4 0 0,7-4 0 15,-7 0 0-15,0 4 0 0,0 3 0 0,0-4 0 16,0 1 0-16,0-4 0 0,0 4 0 0,0-4 0 15,-10-3 0-15,6 1 0 0,8 8 0 0,-4-5 0 0,-4-4 0 16,4 3 0-16,0 1 0 0,0 2 0 0,4-2 0 0,-4-1 8 16,-4 1-8-16,4-7 0 0,0 6 0 15,0 4 0-15,-7-4 0 0,4-3 0 0,3 4 0 0,0-4 0 16,0-6 0-16,0 9 8 0,0-2-8 0,0-7 0 16,3 9 8-16,-3-3-8 0,-3 4 0 0,3-10 0 15,3 9 0-15,-3 1 0 0,0-1 0 0,7-6 0 16,-7 10 0-16,4-7 0 0,-1 3 0 0,4-6 0 15,-7-3 0-15,4 13 0 0,3-4 0 0,-3-2 0 16,-1-4 0-16,4 3 0 0,4 0 0 0,-1-6 0 16,-3 7 8-16,4-4-8 0,0 3 0 0,3-3 8 15,3-3-8-15,-3 3 0 0,4 4 0 0,3-7 0 16,0 3 0-16,-3-3 0 0,3 6 0 0,0-3 0 0,4-3 0 16,-4 0 0-16,7 0 0 0,4 0 0 0,-4 0 0 15,11 0 0-15,4 0 0 0,-5 0 0 0,8 0 0 0,-3 0 0 16,2 0 0-16,1 0 0 0,0 0 0 0,-4 0 0 15,4 0 0-15,4-3 0 0,3 3 0 0,7-6 0 16,0 6 0-16,-7 0 0 0,3 0 0 0,4 0 0 16,-11-3 0-16,4 3 0 0,4-7 0 0,-1 4 0 15,8 3 0-15,6 0 0 0,-10-9 0 0,4 9 0 16,-4 0 0-16,0-3 0 0,0-4 0 0,7 7 0 16,0-3 0-16,10 0 0 0,-10-3 0 0,0 6 0 15,4 0 0-15,-8-3 0 0,4-4 0 0,0 7-8 16,11-9 8-16,-11 9 0 0,11-3 0 0,-11 3 0 15,0-10 0-15,3 10 0 0,-6-9 0 0,6 6 0 16,1-3 0-16,-1 3 0 0,1-1 0 0,-4-2 0 16,0 6 0-16,-3-9 0 0,-1 6 0 0,1-4 0 0,-1 4 0 15,1 3 0-15,3-3 0 0,-7 3 0 0,-8 3 0 0,8-3 0 16,-7 0 0-16,4 0 0 0,-1 0 0 0,1 3 0 16,-1 4 0-16,1-4 0 0,-1-3 0 0,4 6 0 15,-14-3 0-15,3-3 11 0,1 6-11 0,-5-2 0 16,5-4 0-16,-1 0 0 0,4 0 0 0,-3 3 0 15,2-3 0-15,-2 6 0 0,-4-3 0 0,0-3 0 16,-4 6 0-16,-7-3 0 0,4-3 0 0,-4 7 0 16,1-4 0-16,-1 0 0 0,4-3 0 0,-1 6 0 15,1-3 0-15,-3-3 0 0,2 7 0 0,1-4 0 16,-7 3 0-16,3-3 0 0,-3-3 0 0,0 3 0 16,-4-3 0-16,0 7 0 0,0-4 0 0,4-3 0 0,-4 0 0 15,4 0-11-15,-4 0 11 0,4 0 0 0,0 0 0 16,0 0 0-16,-4 0 0 0,-4 0 0 0,5 0 0 15,-5 0 0-15,1 0 0 0,-4 0 0 0,4 0 8 0,-7 0-8 16,-1 0 0-16,1 0 0 0,-1 0 0 0,-2 0 0 16,-5 0 11-16,4-3-3 0,-3-4 0 0,-1 7 0 15,5-6-8-15,-8 0 0 0,3-4 0 0,1 7 0 16,-1-3 0-16,-3-7 8 0,4 4-8 0,0 0 8 16,-4-4-8-16,3 4 0 0,-3-4 0 0,4 4 0 15,-1-4 0-15,-2 4 0 0,2-10 0 0,-3 6 8 16,0 4-8-16,4-4 0 0,-4 4 0 0,0-3 0 15,0 2 0-15,-4 1 0 0,5-4 0 0,-5 1 0 16,4-4 0-16,-3 13 0 0,3-7 8 0,0 1-8 16,-4-4 0-16,1 4 0 0,3-3 9 0,-4 2-9 0,1-9 8 15,-1 13-8-15,1-10 10 0,3 7-10 0,-3-4 11 16,-1 4-11-16,4 0 12 0,-3-4-12 0,3 0 0 0,0 4-9 16,-4 0-1-16,1-1 0 0,3-2 10 0,-4-1 0 15,1 1 0-15,3 2 0 0,0 1 11 16,-3-4 4-16,-1 4 1 0,4-1 0 0,-3 1-16 0,3 0 0 15,-4-1 0-15,1-2 0 0,-1 2 0 0,-3 1 9 16,4-4-9-16,-4 1 8 0,0-1 0 0,0-2 0 16,3 2 0-16,-3-6 0 0,4 4-8 0,-4-1 0 15,3-6 0-15,-3 9 0 0,4-5 0 0,0-4 12 16,-1 0-2-16,1 3 0 0,-1-3-10 0,1-3 0 16,-1-3 0-16,1 6 0 0,-4 0 0 0,7-7 0 0,-4 8 0 15,1-1 0-15,-1-4 0 0,1-2 0 0,-1 6 0 16,1-9 0-16,3 6 0 0,-4-3 0 0,1-4 0 0,3 7 0 15,-3 0 0-15,-1-6 0 0,1 6 0 0,-1-7 0 16,1 1 0-16,-4 3 0 0,3 3 0 0,1-7 0 16,-4 4 0-16,3 3 0 0,-3-3 0 0,4-4 0 15,-4 1 0-15,0 0 0 0,0-4 0 0,3 4 0 16,-3-4 0-16,4-2 0 0,-4-1 0 0,0 0 0 16,3-2 0-16,-3 5 0 0,0-6 0 0,0 10 0 15,0-3 0-15,0 2 0 0,0-5 0 0,0 2 0 16,0-6 0-16,0 7 0 0,-3-7 0 0,3 0 0 15,-4 7 0-15,4-7 0 0,0 0 0 0,0 0 0 16,0 7 8-16,0-7-8 0,0 7 12 0,0-7-4 16,0 10-8-16,-3-10 0 0,-1 3 0 0,4 1 0 15,-3-4 0-15,3-3 0 0,0 3-9 0,0-3 9 0,-4 3 0 16,4 7 0-16,0-7 8 0,0 0-8 0,-3 7 0 0,-1-1 0 16,1-2 0-16,-1-4 0 0,1-3 0 0,-1 10 0 15,1-4 0-15,-1 0-10 0,-3-9 10 0,3 13 0 16,-3-7 10-16,4 0-10 0,3 7 0 0,-4-7 0 15,-3 7 0-15,4-4 0 0,3-6 0 0,-4 3 0 16,1 1 0-16,3 2 0 0,-4-3 0 0,4 0 0 16,0 1 0-16,0-4 0 0,0 3 0 0,0 0 0 15,0 7 0-15,-3-7 0 0,3 0 0 0,0 4 0 16,0-10 0-16,0 3 0 0,0 9 0 0,0-6 0 16,0-3 0-16,3 4 0 0,-3-1 0 0,-3 0 0 15,3-3 0-15,-4 10 9 0,4-4-9 0,-3-6 0 16,-1 3 0-16,1-2-11 0,-1 2 11 0,0-3 0 0,-3 3 0 15,7-3 0-15,-3 0 0 0,3 4 0 0,0-11 8 0,-4 14-2 16,4-10-6-16,0 3 0 0,0 3-10 0,0-6 10 16,0 0 0-16,0 3 0 0,0 0 0 0,4-6 0 15,-1 9 0-15,-3-3 0 0,0 0 0 0,0 4 8 16,0-4-8-16,0 0 0 0,0-3-8 0,0 3 8 16,-3 0 0-16,3-6 0 0,-4 6 0 0,4 0 8 15,0 0-6-15,-3 3-2 0,3-3 0 0,0-3 0 16,-4 10 0-16,4-10 0 0,-3 3 0 0,3 3 0 15,-4-3 0-15,1-6 0 0,3 3 0 0,0-3 0 16,-4 6 0-16,4 0 0 0,0-3 0 0,-3 3 0 16,3 3 0-16,-4-3 0 0,1 1 0 0,-1-8 0 15,1 7 0-15,-1 1 0 0,0-8 0 0,1 4 0 0,-1 0 0 16,-3 3 0-16,4 4 0 0,3-4 0 0,-4 3 0 16,1-3 0-16,-4-6 0 0,7 6 0 0,-4 3 0 0,1-3 0 15,-1-9 0-15,1 9 0 0,-1-6 0 0,4 6 0 16,-3 0 0-16,-1-6 0 0,1 6 0 0,3-6 0 15,-4 6 0-15,4-6 0 0,-4 3 0 0,4 0 0 16,-3-7 0-16,-1 11 0 0,1-8 0 0,-1 7 0 16,1-3 0-16,-4 0 0 0,7-6 0 0,-4 9 0 15,1-9 0-15,-1 3 0 0,1 3 0 0,3 0 0 16,-4 0 0-16,1-4 0 0,-1 11 0 0,4-4 0 16,0 0 0-16,0-6 0 0,-3 9 0 0,3-3 0 15,-4 3 0-15,4-3 0 0,0 4 0 0,-4-4 0 0,4 9 0 16,0-6 0-16,-3 1 0 0,3 8 0 0,0 1 0 0,-4 0 0 15,4-1 0-15,0 1 0 0,-3-1 0 0,3 1 0 16,-4 9-10-16,4-3 10 0,0-3-8 0,0 3 8 31,-3 6-33-31,3 0-2 0,0-3 0 0,-4 3 0 16,4 4-103-16,-3-4-21 0,3 0-4 0,-4 7-1 0</inkml:trace>
  <inkml:trace contextRef="#ctx0" brushRef="#br0" timeOffset="666.47">5500 15198 2476 0,'-7'-10'110'15,"7"1"22"-15,-4 6-105 0,-3-7-27 0,4 7 0 0,3-3 0 16,0-4 84-16,-7 4 11 0,7-3 2 0,0-1 1 0,7 1-98 16,-7 0-14-16,0 5-6 0,-7-5 0 0,7 0 0 0,0 5 1 15,0-2 0-15,0 6 0 0,0 0 2 0,0 0 0 16,0 0 0-16,0 0 0 0,7 6 2 0,3 7 1 15,-6 0 0-15,3 8 0 0,-7 11 14 0,3 5 13 16,1 1-2-16,-4 12-1 0,0-6 22 0,-4 9 5 16,1-2 1-16,3 2 0 0,-4-9-16 0,-3 6-3 15,0-6-1-15,4 6 0 0,-8-6-8 0,8-3-2 16,-8 0 0-16,0-7 0 0,4 7-8 0,4-7-11 16,-1-5 3-16,-3-4 0 15,4 0-63-15,3-3-12 0,0-7-2 0,0 1-696 16,0-10-139-16</inkml:trace>
  <inkml:trace contextRef="#ctx0" brushRef="#br0" timeOffset="904.07">6057 15649 2592 0,'0'0'230'0,"0"0"-184"0,-3 10-37 0,3 2-9 16,-7-2 100-16,3 2 19 0,4 1 3 0,0-4 1 15,0 10-102-15,0-7-21 0,0 1 0 0,0-4 0 16,4 10-32-16,-4-9 0 0,7-1-1 0,-7-9 0 16,0 3-119-16,0-3-23 0,7 0-5 0,-7 0-928 15</inkml:trace>
  <inkml:trace contextRef="#ctx0" brushRef="#br0" timeOffset="1051.02">6096 15292 2646 0,'-7'-10'58'0,"-4"1"12"0,4-1 2 0,0 7 3 0,0-6-60 0,4 0-15 15,3-1 0-15,0 7 0 16,3-6-98-16,1 5-22 0,-4 4-5 0,7-6-583 0,3 0-117 0</inkml:trace>
  <inkml:trace contextRef="#ctx0" brushRef="#br0" timeOffset="1547.33">6706 15568 2617 0,'-3'0'57'0,"-8"0"12"0,4 6 3 0,4-3 2 0,-1 0-59 0,-3 7-15 0,7-10 0 0,0 9 0 0,-3 0 0 0,3 1 9 16,3 2-9-16,-3-2 8 0,0 2 13 0,0 7 3 15,7-6 0-15,-7 9 0 0,0-7-24 0,0 1 0 16,0 3 0-16,4-7 0 0,-4 4 10 0,3-3-2 15,-3-1-8-15,0-2 12 0,0-7 1 0,0-3 0 16,4 9 0-16,-4-9 0 0,0 0-1 0,0 0 0 16,0 0 0-16,0 0 0 0,0 0 16 0,0 0 4 15,-7-3 0-15,3-3 0 0,4-4-32 0,0-2 0 16,-7-1 0-16,7-6 0 0,0 4 9 0,0-10-9 16,0 3 8-16,7 0-8 0,-3-3 8 0,3-4-8 15,0 11 0-15,0-4 8 0,3 9-8 0,1-6 0 16,3 7 0-16,-7-1 0 0,4 4 0 0,-1-1 0 15,1 1 0-15,-1 9 0 0,1-3 8 0,3 3-8 0,0 3 8 16,0-3-8-16,4 9 0 0,-7-9 0 0,3 10 0 16,-4-7 0-16,1 6 12 0,3-2-4 0,-3-4 0 0,3 9 0 15,-7-5 3-15,3-4 0 0,-3 6 0 0,4-6 0 16,-4 7-11-16,4-1 10 0,-1-3-10 16,-3 1 10-16,0-1-26 0,4-3-6 0,-4 6-1 15,0-2 0 1,4-1-167-16,-4 3-34 0,0 1-6 0</inkml:trace>
  <inkml:trace contextRef="#ctx0" brushRef="#br0" timeOffset="1954.42">7281 15715 403 0,'0'0'36'0,"0"0"-36"0,0 0 0 0,0 0 0 0,4-3 470 0,3-3 87 15,4 2 18-15,-4-5 3 16,10 6-490-16,-6-3-97 0,6-4-20 0,1 4-4 0,3 0 33 0,0-4 0 16,-3 1 0-16,3 3 0 0,0-1 0 0,4-2 9 15,-4 0-9-15,4 2 12 0,0-2-12 0,-4 3 0 16,0-7 0-16,4 4 0 0,-8-1 0 0,1 7 0 16,0-6 0-16,-8-1 0 0,-3 1 0 0,0-4 0 15,0 4 0-15,0 0 0 0,-3 2-11 0,-1-2 11 16,-3-1-8-16,0 1 8 0,-7 0 0 0,0-1 16 15,0 7-3-15,-3-6 0 0,-1 6 6 0,4-4 1 16,-14 7 0-16,3 0 0 0,1 7-7 0,-5-4-1 16,1 9 0-16,0-2 0 0,-4-1 0 0,1 4 0 0,3-4 0 15,-1 4 0-15,1 2 23 0,4 1 4 0,-5 0 1 16,5-1 0-16,6-5-23 0,-6 8-4 0,9-5-1 0,-6 6 0 16,4-7-12-16,3 7 0 0,3-6 0 0,-3 9-10 15,7-4 2-15,0-5 0 0,7 6 0 0,-3 0 0 31,3-4-26-31,3 7-5 0,4-6-1 0,1 0 0 16,2-7-83-16,1 10-17 0,3-10-3 0,4 1-857 0</inkml:trace>
  <inkml:trace contextRef="#ctx0" brushRef="#br0" timeOffset="2461.08">8057 15568 2602 0,'0'0'57'0,"0"0"12"16,0 0 3-16,0-10 1 0,-3 7-58 0,-1-6-15 0,4 6 0 0,0 3 0 0,-3-7 0 0,3 4 0 15,-7-3-9-15,3 6 9 0,-3-3-8 0,0 3 8 16,0 3 0-16,0 3-9 16,-4-3-15-16,1 7-2 0,-8 2-1 0,1 7 0 15,-1-6-3-15,0 9-1 0,-3-4 0 0,-4 4 0 0,4 0 31 0,0 6 20 16,4-2-4-16,-1-8 0 0,7 4 8 0,-3 0 0 15,7-6 1-15,0 0 0 0,0-7-16 0,7 10-9 16,0-7 10-16,0-2-10 0,7-7 0 0,-7-3-16 16,7 9 1-16,4-2 1 15,6-4-13-15,1-3-2 0,-4-3-1 0,7-4 0 0,4-2 30 0,-7 6 8 16,-1-7 1-16,8 1 0 0,-11-4-9 0,4-5 0 0,-4 5 0 16,0 1 8-16,-4-1 10 0,1-3 2 0,-4 4 0 15,0-7 0-15,-3 6-20 0,3 1 0 0,-4-4-13 16,1 10 5-16,3-3 8 0,-7-1 12 0,0 1-2 0,0 9-1 15,0 0 43-15,0 0 9 0,0-3 2 0,0 3 0 16,0 0-31-16,7-7-5 0,0 7-2 0,0 0 0 16,0 7-14-16,0-4-3 0,4-3-8 0,-4 6 12 15,0 0 0-15,3 1-1 0,-3-4 0 0,4 6 0 16,3 4-11-16,-3-4-16 0,-4 0 4 0,3 1 1 16,1 2 11-16,-4 1 0 0,4-4 8 0,-1 10-8 15,1-6-28-15,-8 6-11 16,4-7-1-16,0-3-1 0,0 4-87 0,1-4-16 0,-1 4-4 15,0-4-1-15,-4 1 42 0,1-10 9 0,3 9 2 0,-7-9 0 16,0 0-120-16,0 0-24 0,0 0-5 0,0 0-1 0</inkml:trace>
  <inkml:trace contextRef="#ctx0" brushRef="#br0" timeOffset="2792.05">8311 15947 2246 0,'0'0'100'0,"0"0"20"0,0 0-96 0,0 0-24 15,0 0 0-15,0 0 0 0,4 0 64 0,0-3 9 0,-4 3 2 0,0 0 0 16,0-9-15-16,3-1-4 0,-3 1 0 0,4-1 0 16,-4 4 6-16,3-3 1 0,-3-7 0 0,0 3 0 15,0-5-41-15,-3-4-8 0,3 0-2 0,-4 0 0 16,4-3-4-16,-3 0-8 0,-1-1 11 0,4-2-11 16,-4 6 0-16,4 0 0 0,-7 0 0 0,7 0-9 15,0 4 9-15,7-4 0 0,-7 3 0 0,0 6 8 16,0 1-8-16,4-7 12 0,0 10-4 15,-1-4 0-15,4 0-8 0,0 4 11 0,4-3-11 0,-8 2 12 16,4 4-12-16,0 0 0 0,4-1 0 0,-4-2 0 16,4 6-14-16,-4-4-2 0,3 4 0 0,1-6 0 15,3 9-82 1,-3 0-17-16,3 6-3 0,-4-3-1 0,4 0 13 16,0 7 2-16,1-1 1 0,-1 4 0 15,3-4-81-15,-3 10-16 0,8-6-3 0,-8-1-1 0,3 4 30 0,4-4 6 16</inkml:trace>
  <inkml:trace contextRef="#ctx0" brushRef="#br0" timeOffset="10374.16">12238 5019 1555 0,'0'0'138'0,"0"0"-110"0,0 0-28 0,0 0 0 15,0 0 105-15,0 0 16 0,0 0 3 0,0 0 1 16,0 0-95-16,0 0-19 0,0 0-11 0,0 0 12 16,0 0-12-16,0 0 0 0,0 0 0 0,0 0 0 0,0 0 12 0,-4 0 0 15,-3 0 0-15,0 0 0 0,0 0 4 16,7 0 2-16,-3 0 0 0,-8 0 0 0,4 0 26 0,-4 0 4 15,4 0 2-15,-3-6 0 0,-4-1-2 0,3 7 0 16,1-3 0-16,-5 3 0 0,1-9-13 0,4 2-3 16,-4 1-1-16,-4 0 0 0,0-4 1 0,-3 10 0 15,0-6 0-15,0 0 0 0,0-3-32 0,-4 5 8 16,4-2-8-16,-4 6 0 0,-3-3 12 0,0-6 0 16,-1 5 0-16,-6-2 0 0,3 6 0 0,-3-9 0 15,-4 9 0-15,1 0 0 0,-5-6-3 0,1 6-1 16,7 0 0-16,-4 0 0 0,-4 0 0 0,5 6 0 15,6-6 0-15,4 0 0 0,-4 0-8 0,4 0 10 16,-4 0-10-16,4 0 10 0,-1 0-10 0,-2 0 0 0,-5 0 0 16,5 0 0-16,-1 0 0 0,4 0 0 0,-4 0 0 15,0 0 0-15,0 9 0 0,1-9 8 0,-1 10-8 0,4-4 0 16,-4-3 0-16,4 0 0 0,3-3 0 16,-3 0 0-16,0 6 11 0,-1-6-3 0,5 0-8 15,-1 0 12-15,4 0 1 0,0 0 0 0,-11 4 0 0,7-4 0 16,8 0-4-16,-8 0-1 0,-7 0 0 0,4 6 0 15,3-6 0-15,1 3 0 0,-1-3 0 0,0 6 0 16,4-3 6-16,3 0 1 0,1-3 0 0,3 7 0 16,-4-4-6-16,4-3-1 0,0 12 0 0,3-12 0 15,-3 0 11-15,3 7 1 0,-3-7 1 0,4 9 0 16,-1-9-21-16,4 0 0 0,-7 3 0 0,7-3 0 16,-4 7 0-16,1-1 0 0,-1-6 0 0,4 0 0 15,0 0 0-15,0 0 0 0,4 0 0 0,-1 0 0 0,4 0 14 16,0 0-2-16,0 0 0 0,0 0 0 0,0 0-12 15,-7 0 0-15,7 0 8 0,0 0-8 0,0 6 0 16,0-6 0-16,-4 3 0 0,1 7 0 0,-1-4 0 0,4 0 0 16,0 4 0-16,0-1 0 0,0 0 0 0,-3 4 9 15,3-1-9-15,-4 4 8 0,4-13-8 0,0 10 0 16,0 6 0-16,-3-7-11 0,3-2 11 0,-4 8 0 16,4-5 10-16,0 6-10 0,0 0 10 0,0-4-10 15,0 1 10-15,0 0-10 0,0-4 16 0,0 7-4 16,0 3 0-16,0-3 0 0,-3 0-3 0,3 3-1 15,0 3 0-15,0-3 0 0,0 6-8 0,0-6 0 16,0 0 0-16,0 9 0 0,3-3 0 0,-3-3-17 16,4 7 4-16,-1-1 1 0,1 0 25 0,3 7 6 15,-4-10 1-15,8 4 0 0,-4 5-20 0,0-2 0 16,0 2-13-16,0-2 5 0,4-4 8 0,-1 4 0 0,-6-4 0 0,3 0 0 16,0 1 0-16,0 5 0 0,0-2 0 0,-3-1 0 15,-1-2 0-15,1 9 8 0,-1-7-8 0,1 7 0 16,-1 0 0-16,4-1 8 0,-7-5-8 0,4 6 0 15,3-1 0-15,-7-5 9 0,3 6-9 0,1 3 0 16,-4-4 15-16,4 4-4 0,-1 3-1 0,1-3 0 16,-1 0-10-16,4 0-12 0,-3-3 2 0,3 3 1 15,-4-4 9-15,4 1 12 0,4-6-2 0,-8 5-1 16,8 4-9-16,-7 3 0 0,3-3 0 0,0 0 0 16,3-9 0-16,-3 12 0 0,0-10 0 0,0 4 0 15,0 0 0-15,1 0 0 0,2-1 0 0,-6 4 0 0,-1-3 0 16,1 6 0-16,-1 0 0 0,1 0 0 0,-4 3 0 15,3 0 0-15,-3-3 14 0,4 4-4 0,-4-1-10 16,3-3-9-16,-3-3 9 0,0 6-13 0,4 3 13 0,-4-3 0 16,0-3 0-16,0 4 0 0,0-1 0 15,3-3 8-15,-3 3-8 0,0-6 0 0,0 6 8 0,0-6-8 16,7 6 0-16,-3-3 0 0,-11 0 8 0,7 0-8 16,0 0 0-16,3 0 0 0,-3-3 0 0,-3 6 0 15,-1-6 0-15,4 3 0 0,0 0 0 0,-3-3 0 16,-1 6 0-16,1-6 0 0,-1 3 8 0,4 0-8 15,-7 4 0-15,7-7 0 0,-3 6 0 0,3-3 8 16,-4-6-8-16,4 9 0 0,-3-6 0 0,-1-1 0 16,8 8 0-16,-4-1 0 0,-4-3 0 0,4 3 0 0,4-6 0 15,-1 6 0-15,1-3 8 0,-8-6-8 0,4 3 0 0,0 3 0 16,4 0 0-16,-1-6 0 0,-6 3 0 0,3 3 0 16,0-4 0-16,0 1 0 0,0 0 0 0,0-3 0 15,-7 3 0-15,7 3 0 0,-4-9 0 0,4 12 0 16,-7-6 0-16,4 6 0 0,-1-6 8 0,0 0-8 15,1 6 0-15,-1 0 0 0,1-3 0 16,-1-6 0-16,1 3 8 0,-1 3-8 0,1-10 0 0,3 14 0 16,0-11 0-16,0 4 0 0,0-3 0 0,0 3 0 15,0-3 0-15,3-1 0 0,-3 1 0 0,4-3 0 16,-4 3 8-16,0-4-8 0,3 1 0 0,-3-7 0 16,4 10 0-16,-4-7 0 0,0 7 0 0,0 0 0 15,0 0 8-15,0 0-8 0,-4-1 0 0,4-2 0 16,-3 3 0-16,3-1 0 0,-4-5 0 0,1 6 0 15,3-1 0-15,-4-5 0 0,1 6 0 0,-1 3 0 0,-3-4 8 16,4 4-8-16,-8-3 0 0,4 3 0 0,3-3 0 0,1 0 0 16,-4-1 0-16,3-5 0 0,-3 6 0 15,4-7 0-15,-1-3 0 0,1 1 0 0,-4 9 8 0,3-10-8 16,1 0 0-16,3 4 0 0,-7-4 8 0,3 0-8 16,0 1 0-16,4-1 0 0,-3 1 0 0,-1-1 0 15,1 0 0-15,3 1 0 0,-4-1 0 0,4-3 0 16,-7-3 0-16,7 7 0 0,-3-4 8 0,3-3-8 15,-4 6 0-15,1 1 0 0,-1-1 0 0,4-3 0 16,-3-3 0-16,-1 4 0 0,1-4 0 0,-1-3 0 16,4 6 0-16,-3-6 0 0,-1 0 0 0,1 0 0 15,3-4 8-15,0 4-8 0,-4-9 0 0,4 9 0 16,-4-6 8-16,1-1-8 0,3 1 0 0,-4 0 0 0,1-1 0 16,-1 1 0-16,1 0 0 0,3-1 0 0,-4 1 0 0,1 0 0 15,-1-4 8-15,1 7-8 0,3 0 0 0,-4-7 0 16,1 10 0-16,-1-3 0 0,4 0 0 0,-3-3 0 15,-1-1 0-15,1 1 0 0,3 0 0 0,-4-1 0 16,4 7 0-16,0-3 0 0,0 3 0 0,0-3 0 16,0 0 0-16,0-4 0 0,-4 4 0 0,1 0 0 15,3-3 0-15,0 6 0 0,-4-7 0 0,4 1 0 16,-3 3 0-16,3-7 0 0,-4 7 0 0,4-6 0 16,-3 2 0-16,-1 1 0 0,4 0 0 0,0-4 0 15,-3 1 0-15,3-4 13 0,0 4-1 0,0-4 0 16,0 4-12-16,0-4-16 0,0 1 3 0,0-1 1 15,0 0 12-15,3 1 0 0,-3-4 0 0,0 3 0 0,0 1 23 16,0-1 7-16,0 1 2 0,0-1 0 0,0-6-32 16,0 7 0-16,0-10 0 0,0 9 0 0,0-9-8 15,0 9-8-15,0-9-2 0,0 0 0 0,0 7 18 0,0-7 0 16,0 0 0-16,7 6 0 0,-7-6 0 0,7 3 0 16,-7-3 0-16,7 10 0 0,1-10 0 0,-1 6 8 15,-7-6-8-15,7 3 0 0,0-3 0 0,3 0 0 16,1 0 0-16,-4 0 0 0,-7 0 0 0,11 3 0 15,-1-3 0-15,1 0 0 0,-1 0 0 0,4 0 0 16,0 0 0-16,8 0 0 0,-5 6 0 0,8-6 0 16,3-6 0-16,0 6 0 0,-3 6 0 0,7-6 0 0,7 0 0 15,-4-6 0-15,0 6 0 0,1 0 0 16,-1 0 0-16,0 0 0 0,-3 0 0 0,3 0 0 0,-7 0 0 0,4 0 0 16,0 0 0-16,3 0 0 0,-3 0 0 0,0 0 0 15,6 0 0-15,-2 0 0 0,2 0 0 0,1 0 0 16,-3 0 0-16,2 0 0 0,5-3 0 0,-4 0 0 15,-4-3 0-15,0 2 0 0,4-2 0 0,-4-3 0 16,-3 6 0-16,3-7 0 0,0 1 0 0,4 9 0 16,0-3 0-16,0-4 0 0,-7 4 0 0,-1 3 9 15,5-3-9-15,-1-3 0 0,-7 6 0 0,0 0 0 16,-3 0 0-16,-4 0 0 0,0 0 0 0,1 0 0 16,-1 0 0-16,-4 6 0 0,1-6 0 0,-4 3 0 15,4-3 0-15,-1 0 0 0,-2 0 0 0,-1 0 0 16,0 0 0-16,3 3 0 0,-3-3 0 0,4 7 0 15,0-14 0-15,-4 7 0 0,-4 0 0 0,5 0 0 16,-1 0 0-16,-4 0 0 0,1-3 0 0,3 3 0 0,-3 0 12 0,-1 0 0 16,1 0 0-16,3-3 0 0,-4 3-12 0,1-6 0 15,0 6 0-15,-1 0-11 0,-3 0 11 16,4 0-12-16,-11 0 12 0,10-3-12 0,-3 3 12 0,-7 0 0 16,7-7 0-16,4 7 0 0,-11 0 0 0,11 0 0 15,-1-3 0-15,1 0 0 0,-11 3 0 0,7-6 0 16,0 6 0-16,-7 0 0 0,0 0 0 0,11 0 0 15,-11 0 0-15,7-3 0 0,-7 3 0 0,7-7 0 16,-7 7 0-16,0 0 0 0,10 0 0 0,-10 0 0 16,7-9 0-16,-7 9 0 0,0 0 0 0,7 0 0 15,-7 0 0-15,7-3 0 0,-7 3 0 0,0 0 0 0,0 0 0 16,7-9 8-16,0 5-8 0,-7 4 0 16,0 0 0-16,4-6 0 0,3 6 0 0,-7 0 0 0,7-9 0 0,-7 9 0 15,0 0 0-15,7 0 0 0,0-3 0 0,-7 3 0 16,4-10 0-16,-4 10 0 0,7 0 0 0,-4-3 0 15,4-3 0-15,-7 6 0 0,0 0 0 0,4-3 0 16,-1-7 0-16,1 7 0 0,3-3 0 0,-3-4 8 16,-1 7-8-16,-3-6 0 0,4 6 0 0,-1-4 0 15,-3-2 0-15,0 3 9 0,4-4-9 0,-4 1 0 16,0 0 10-16,0-1-10 0,0-2 8 0,0 2-8 16,3-9 8-16,-3 7-8 0,0 2 0 0,0-5 8 15,0-1-8-15,4-6 0 0,-4 10 0 0,3-7 8 16,1-3-8-16,-1 0 0 0,1 0 0 0,-1 0 0 15,4 0 0-15,-3 3 0 0,-1 0 0 0,5-3 0 16,-5 0 0-16,4 1 0 0,-3-8 0 0,3 7 0 16,-4 0 0-16,1 4 8 0,3-4-8 0,-4 0 8 0,1 0-8 15,-1 0 0-15,-3-6 0 0,4 6 7 0,-4-3-7 0,-4-4 0 16,4 4 0-16,0-3 0 0,-3-3 0 0,-1 9 0 16,4-10 0-16,-3 7-10 0,3-6 10 0,0 3 0 15,-4-4 0-15,1 1 0 0,-1 6 0 0,4-3 0 16,0-4 0-16,-3 10 8 0,-1-3-8 0,1 0 0 15,-1 0 0-15,1-3 0 0,-1 6 0 0,1-3 0 16,-1-3 0-16,0-4 0 0,1 10 0 0,-1-3 0 16,1-3 0-16,-1 0 0 0,4 3 0 0,-3-7 0 15,-1 1 0-15,1 3 0 0,-1 3 0 0,4-4 0 16,-3-2 0-16,-1 6 0 0,1-3 0 0,-1-4 0 16,4 7 0-16,-3-3 2 0,-1-3-2 0,4-1 0 0,-3 1 0 15,-1-3 0-15,1 8 0 0,3-5 0 0,-4-7 0 0,0 7 0 16,4 6 0-16,-3-6 0 0,3 2 0 15,-4-2 0-15,1 0 0 0,3 6 0 0,-7-4 0 0,7-2 0 16,-4 0 0-16,1-1 0 0,3-2 0 0,-4 2 0 16,1-2 0-16,3-4 0 0,-4 7 0 0,4-10 0 15,-3 7 0-15,3-1 0 0,0-2 0 0,0 5 0 16,0 1 0-16,0 0 0 0,0-1 0 0,-4-2 0 16,4-7 0-16,0 10 0 0,0-10 0 0,-3 6 0 15,3 1 0-15,0-4 0 0,-4 1 0 0,4-1 0 16,-3 7 0-16,-1-4 0 0,0 4 0 0,1-1 0 15,-1 4 0-15,1-3 0 0,-1-1 0 0,-3-2 0 0,4-1 0 16,-4-2 0-16,3 2 0 0,1-5 0 16,-4-1 0-16,3 6 0 0,1-6 0 0,-1 1 0 0,1 5 0 15,-1-6 0-15,0 1 0 0,1 5 0 0,-1-6 0 16,1-2 0-16,3-1 0 0,-4-3 0 0,8 3 0 0,-4 0 0 16,0-6 0-16,0 6 0 0,3 0 0 0,1-6 0 15,-1 9 0-15,-3-3 0 0,4 0 0 0,0-6 0 16,-1 3 0-16,1-3 0 0,-1 0 0 0,-3 6 0 15,0-7 0-15,4 8 0 0,-4 2 0 0,0-3 0 16,0 0 0-16,0 0 0 0,0-3 0 0,0 0 0 16,-4-3 0-16,4 6 0 0,0-6 0 0,-3-4 0 15,3 7 0-15,0-3 0 0,0 0 0 0,0-3 0 16,3-1 0-16,-3 4 0 0,4-6 0 0,-4 3 0 16,3-7 0-16,1 7 0 0,-1-4 0 0,1 7 0 15,-4-3 0-15,7-1 0 0,-7 1 0 0,7 0 0 0,-4-7 0 0,1 7 0 16,-4 0 0-16,3-1 0 0,1 4 0 0,-1-3 0 15,-3 9 0-15,4-3 0 0,-4-10 0 0,0 10 0 16,4-6 0-16,-4 0 0 0,0-7 0 0,0 7 0 16,0 3 0-16,0-4 0 0,0 10 0 0,0-6 0 15,-4-3 0-15,4 0 0 0,0-1 0 0,0 1 0 16,-4 0 0-16,4-1 0 0,0 1 0 0,0 3 0 16,0-3 0-16,0 9 0 0,0-10 0 0,0 4 0 15,0-3 0-15,0 0 0 0,4-1 0 0,-4 4 0 16,0-3 0-16,0 9 0 0,4 0 0 0,-4 0 0 15,3-3 0-15,-3 3 0 0,0 3 0 0,0-6 0 16,4 7 0-16,-4-10 0 0,3 9 0 0,-3-3 0 16,0 0 0-16,4 3 0 0,-4 0 0 0,3 7 0 15,-3-7 0-15,4 0 0 0,-4-3 0 0,3 4 0 16,1-4 0-16,-1 3 0 0,4-3 0 0,-3 3 0 0,3 1 0 16,-4 5 0-16,5-6 0 0,-5 10 0 0,4 0 0 0,-3-1 0 15,-1 1 0-15,1 6 0 0,-4-3 0 0,3 3 0 16,1-4 0-16,-4 4 0 0,-4-3 0 0,4-3 0 15,4 9 0-15,-8 0 0 0,1-6 0 0,-1 6 0 16,1 0 0-16,-1 0 0 0,1 0 0 0,-1 0 0 16,-3 3 0-16,3-3 0 0,-3 3 0 0,4 7 0 15,-4-7 0-15,3 6 0 0,1-6 0 0,-4 4 0 16,3-4 0-16,-3 6 0 0,0 1 0 0,4-4 0 16,-5 7 0-16,5-7 0 0,-4 7 0 0,0-4 0 15,0 4 0-15,0-1 0 0,0 1 0 0,0 0 0 0,-4-1-8 16,4 7 8-16,-4-6 0 0,1 9 0 0,-4-10-8 0,3 7 8 15,-7-3 0-15,1 6 0 0,3 0 0 0,-4 0 9 16,4 0-9-16,-4 0-11 0,1 0 3 0,-1 0 0 16,4 0 0-16,0 6 0 0,-4-3 0 0,-3 3 0 31,7-2-56-31,-7-4-12 0,-4 9-1 0,0-6-1456 0</inkml:trace>
  <inkml:trace contextRef="#ctx0" brushRef="#br0" timeOffset="29313.71">10298 15398 115 0,'0'0'0'0,"7"-9"10"0,0 9-10 0,0-3 0 0,-7 3 0 0,0 0 0 16,0 0 184-16,0 0 34 0,7-7 7 0,-7 7 2 16,0 0-127-16,0 0-26 0,0 0-5 0,0 0-1 15,0 0-2-15,0 0-1 0,0 0 0 0,0 0 0 16,0 0 13-16,0 0 2 0,-11 7 1 0,11-7 0 15,0 3-4-15,-3 6-1 0,-4 4 0 0,7-4 0 16,3 1-37-16,1 8-8 0,-1-5-2 0,1 9 0 16,-1 0-17-16,8 0-3 0,3-3-1 0,0 9 0 15,-3-3-8-15,-1 3 12 0,4 4-12 0,-7-1 12 16,-7 3 16-16,4 1 4 0,10-4 1 0,-3 1 0 16,3-1-25-16,-7 7-8 0,0-7 0 0,0 0 0 15,7-6 0-15,-7 4 0 0,0-4 0 0,-3-6 0 16,-1 3-24-16,1-10-12 0,-1 7-3 15,1-7-606-15,-1-2-122 0</inkml:trace>
  <inkml:trace contextRef="#ctx0" brushRef="#br0" timeOffset="29871.27">10308 15489 2016 0,'0'-15'179'0,"0"5"-143"0,-3-2-36 0,3-1 0 16,-4-6 80-16,8 4 8 0,6-4 3 0,1 0 0 15,-4 6-76-15,3-5-15 0,8 2 0 0,3 0 0 16,-3-6-14-16,3 10 4 0,0-7 1 0,0 10 0 16,1-4 9-16,-1 10 0 0,0-3-9 0,4-4 9 15,-4 10 0-15,3 0-9 0,-6 0 9 0,-4 0 0 16,0 0-9-16,0 6 9 0,1-2 0 0,-5 2-9 15,1-3 9-15,-4 6 0 0,3-5 0 0,1 5 0 16,-4 3 9-16,0-2 1 0,0-1 0 0,0 4 0 16,-3 6-1-16,-1-7 0 0,-3 7 0 0,0 3 0 15,4 0-9-15,-4 0 8 0,-4-3-8 0,-3 3 8 16,4 0-8-16,-4 0 0 0,0 3 0 0,-4-10 0 16,0 7 0-16,-3-3 0 0,4 3 0 0,-4-3 0 0,3 0 0 15,-3-4-9-15,-7 7 9 0,3-6 0 0,4 0 0 16,-4-7 0-16,-3 4 0 0,3-4 0 0,4-3 0 0,0-3 0 15,-3 4 0-15,3-4 9 0,-8-3-1 0,8 0 0 16,14 0 0-16,-10 0 0 0,-1 0-8 0,0 0 0 16,11 0-10-16,0 0 10 0,0 0 0 0,-7 3 0 15,0-3 0-15,7 0 0 0,0 0 0 0,0 0 0 16,-3 9 0-16,6 1-9 0,4 2 9 0,4 4 0 16,-4-10 0-16,0 4 0 0,0-1 9 0,4 4-9 15,3-4 12-15,-4 7-12 0,1-10 9 0,3 13-9 16,7-7 0-16,-3-2 9 0,-7 9-9 0,3-10 10 15,3 3-10-15,-3-2 10 0,1-1-10 0,-1 1 10 16,-4-4-10-16,1 3 10 0,3-2-10 0,-4-4 0 0,-2 6 0 16,2-6 0-1,1-3-40-15,-1 10-3 0,-3-10-1 0,4 0 0 16,-11 0-179-16,11 6-36 0</inkml:trace>
  <inkml:trace contextRef="#ctx0" brushRef="#br0" timeOffset="30311.76">10975 16022 864 0,'-14'0'76'0,"7"0"-60"0,7 0-16 0,0 0 0 15,0 0 113-15,0 0 20 0,0 0 4 0,3-6 1 16,4 0-58-16,0-4-12 0,-10 1-3 0,10 6 0 16,7-7-24-16,-3 1-5 0,-1 0 0 0,1 2-1 15,3-2 1-15,4 0 0 0,-1-4 0 0,-3 4 0 0,4-1-3 16,-4-2 0-16,7-4 0 0,-3 10 0 15,-4-10-7-15,4 7-2 0,-4-4 0 0,0 4 0 0,0-4-3 0,-3 4-1 16,-8-1 0-16,4-2 0 0,4 2 12 0,-4 1 1 16,-4 3 1-16,-3-1 0 0,4-2-23 0,-4 0-11 15,0-4 10-15,-4 4-10 0,1 5 20 0,-1-5-1 16,1 0-1-16,-1-1 0 0,-6 7-3 0,3-6-1 16,-1 6 0-16,1-4 0 0,-3-2 0 0,3 9 0 15,0-3 0-15,0 3 0 0,0 3-14 0,-4 3 0 16,-3-3 0-16,0 7 0 0,3 2 17 0,-3-2-2 15,-4 8-1-15,1-5 0 16,3 6-37-16,0 0-7 0,-1-4-2 0,1 4 0 0,-3-6 32 0,10 6 8 0,3-7 1 16,4 7 0-16,0-7-9 0,0 1 0 0,0 6 0 0,4-7 8 15,-1 7 1-15,1 0 0 0,3-7 0 0,3 1 0 16,4 3-9-16,4-4 0 0,-4-2 9 16,4-1-9-16,3-3 0 0,0 4 0 0,-3-10 0 0,-1 9-12 31,1-9-26-31,7 0-6 0,-4 0 0 0,4 0-1 15,-4-9-194-15,4 6-38 0</inkml:trace>
  <inkml:trace contextRef="#ctx0" brushRef="#br0" timeOffset="30772.26">11501 15210 1670 0,'-25'-12'148'0,"25"12"-118"0,0-10-30 0,-4 7 0 0,4 3 206 0,0 0 35 16,-7-6 7-16,7 6 2 0,0 0-199 0,0 0-40 16,0 0-11-16,0 0 0 0,0 9 0 0,0 1-9 15,0 2 1-15,-3-2 0 0,6 12 0 0,1-7 0 16,-4 1 0-16,0 3 0 0,-4 3 8 0,4-4 0 15,11 4 0-15,-8 0 0 0,-3 0 0 0,4 0 0 16,3 0 0-16,0 6 0 0,-3-6 0 0,-1 0 0 16,-3 7 12-16,0-4-4 0,11 3 1 0,-11-3 1 15,-4 6 0-15,1-9 0 0,6 10 0 0,1-10 0 0,-4 6 0 16,0-6 0-16,-4-3-1 0,8-4 0 0,3 4 0 16,-4-6 0-16,-3 5 8 0,4-5 2 0,10-4 0 15,0 1 0-15,0-1 1 0,4-6 0 0,-1-3 0 0,1 7 0 16,3-4-12-16,0-6-8 0,-3-4 12 15,3 7-12-15,-3 0 13 0,-1-3-4 0,1 0-1 0,0-3 0 16,-4 3-8-16,0-4-11 0,4 4 3 0,-1-3 0 16,-3 0-4-16,4-1 0 0,-4-2 0 0,0 0 0 31,4 2-28-31,-1 1-5 0,-2-3-2 0,-1-4 0 0,-4 4-181 16,1-1-36-16</inkml:trace>
  <inkml:trace contextRef="#ctx0" brushRef="#br0" timeOffset="31388.31">12181 15091 2098 0,'0'0'46'0,"0"0"10"0,-7 3 1 0,-3 7 3 0,3-1-48 0,0 0-12 15,-4 1 0-15,8 2 0 0,-4 1 0 0,7-4 0 0,-8 10 0 0,5 0-11 16,3-3 19-16,0 6 3 0,0-4 1 0,0 1 0 16,0-3 28-16,3 12 7 0,1-6 1 0,0 6 0 15,-1-3 3-15,1 4 1 0,3-4 0 0,-4 6 0 16,1-9-36-16,-1 6-6 0,1-6-2 0,3 0 0 15,0 0 4-15,-4 0 0 0,4 0 0 0,0-3 0 16,1 3 0-16,-1-4 0 0,-4-5 0 0,4 9 0 16,0-3-12-16,-3-7 0 0,3 7 0 0,0-6 0 15,0-1 28-15,0 4 3 0,0-4 1 0,4-2 0 16,-4-1-32-16,3-6 0 0,-3 7 0 0,4-7 0 16,-4 3 22-16,4-6-2 0,-1 0 0 0,1-6 0 15,-1 3-6-15,1-7-2 0,-1 7 0 0,1-3 0 16,3-3 16-16,-3-4 4 0,3 4 0 0,-4-4 0 15,5 1-20-15,-5-1-3 0,4-3-1 0,-3 4 0 16,3-7 4-16,-3 6 0 0,3-5 0 0,-4 5 0 16,1-6 1-16,-1 7 1 0,1-7 0 0,0 6 0 0,-1 1-14 15,1-7 11-15,-4 0-11 0,0 4 10 0,0-4-10 16,-4-3 0-16,1 0 0 0,-1 0 8 0,-3 0 12 16,4-6 1-16,-8 6 1 0,4-7 0 0,-3 4-22 0,-1 3 0 15,1-6 0-15,-1 6 8 0,1 0-8 0,-1 0-10 16,1 4 10-16,-4-4-13 0,0 3 13 0,0 3 0 15,3 0 12-15,1 1-12 0,-1-4 8 0,0 10-8 16,-3-4 0-16,0-6 0 0,7 10 0 0,-7-4 0 16,4 4 0-16,3-4 0 0,0 4 0 0,-4-1 0 15,4-2-11-15,0 9 11 16,-3-3-35-16,3-4 0 0,7 7 0 0,-4 3 0 16,-3 0-149-16,11 0-29 0,-1 0-7 0</inkml:trace>
  <inkml:trace contextRef="#ctx0" brushRef="#br1" timeOffset="50265.58">18161 4918 2037 0,'0'0'90'0,"-7"-6"19"0,0 6-87 0,-4 0-22 0,-3 0 0 0,0 0 0 16,-4 0 40-16,1 0 4 0,-8 0 1 0,4 6 0 15,-7-2-25-15,3-4-4 0,-7 9-2 0,4-6 0 16,-7 3-14-16,0-2-15 0,-1-4 3 0,-3 6 1 16,1-3 11-16,-5-3 0 0,-6 0 8 0,-8 0-8 15,1 0 8-15,0 6-8 0,-11-3 10 0,3 0-10 16,1 4 11-16,-4-4-11 0,-8-3 12 0,-2 12-12 15,-4-12 22-15,3 0-2 0,4 7-1 0,0-4 0 16,-4-3 8-16,1 0 1 0,-4-3 1 0,3 3 0 16,-3 0 1-16,0 0 0 0,3-7 0 0,0 7 0 15,-6 0-10-15,-1 0-3 0,0 0 0 0,1-6 0 0,6 6 2 16,-3 0 0-16,-4 0 0 0,-3 6 0 0,0-6-19 0,0 7 8 16,7 2-8-16,-1-6 0 0,-2 10 14 15,-1-13-4-15,0 6-1 0,4-3 0 0,4 7-9 0,3-4 0 16,3-3 0-16,1 0 0 0,-1-3 0 0,0-3 0 15,4 3 0-15,4-3 0 0,3-3 8 0,3 6 0 16,5-10 0-16,-1 10 0 0,3-9-8 0,1 9 8 16,-1-13-8-16,1 10 8 0,3-3 9 0,4 3 2 15,0-4 0-15,3 7 0 0,0 0 11 0,4-6 2 16,3 6 1-16,0 0 0 0,0 0-33 0,4 0 0 16,4 0 0-16,-5 0 0 0,5 0 0 0,-5 0 0 15,1-6 0-15,3 6 0 0,1 0 0 0,3 0 0 0,-1 0 0 16,5 0 0-16,3 0 12 0,0 0-4 0,-1 0 0 15,1 0-8-15,0-3 12 0,4 3-12 0,-1 0 12 16,4 0-12-16,-4 0 10 0,4 0-10 0,0 3 8 0,0-3-8 16,0 0 0-16,0 0 0 0,-3 6 0 0,3 0 0 15,-4-6 0-15,4 0 0 0,0 7 8 0,0 2-8 16,-4-9 8-16,1 3 0 0,3 4 0 0,-1-1 0 16,1 3 4-16,0-3 1 0,4 4 0 0,-1-4 0 15,1 4-3-15,-1-1-1 0,1 0 0 0,-1 4 0 16,4-1-1-16,0-2 0 0,0-1 0 0,0 4 0 15,4 6-8-15,-4-7 0 0,0 7 0 0,3 3 8 16,-3 0-8-16,4 0 0 0,-1-3 0 0,-3 3 8 0,0 6-8 16,4 3 8-16,-1 1-8 0,1-1 8 0,-1 0-8 15,1 4 12-15,-1-1-12 0,1 7 12 0,0 0-12 0,-1 3 12 16,1 0-12-16,-4 6 12 0,3 0-12 0,1 6 12 16,-1-2-12-16,1-1 12 0,-4 0-12 0,3 7 8 15,-3-4-8-15,0 4 8 0,4-4-8 0,-4 4 0 16,3 3 0-16,-3-7 8 0,0 7-8 0,4-4 0 15,-4-2 9-15,0 6-9 0,0 6 8 0,3 0-8 16,1 3 10-16,-4-6-10 0,0 6 9 0,-4 0-9 16,4 3 8-16,-3 0-8 0,3 4 8 0,0-1-8 15,-4-3 0-15,4 10 8 0,0 0-8 0,0-1 8 16,0-2-8-16,0 9 8 0,0-3-8 0,0-4 0 16,4 1 0-16,-1 0 8 0,4 6-8 0,0-4 0 15,4 1 0-15,0 3 0 0,-1-3 0 0,4 6 0 0,-3-9 0 16,3-1 0-16,-3 7 0 0,-4-3 0 0,3-3 0 0,-3 6 0 15,0-4 0-15,0-2 0 0,0 9 0 0,1 0 8 16,-5 0-8-16,-3 4 0 0,0-4 0 0,4 3 8 16,-8 6-8-16,4-5 0 0,-7 5 0 0,3-6 8 15,4 4-8-15,-3-4 0 0,-1-3 0 0,1 0 0 16,-4 3-8-16,7-3 8 0,0 0 0 0,0-6 0 16,-4 6 0-16,4 0 0 0,4-3 8 0,-1 0-8 15,-3 0 0-15,4-3 0 0,-4 3 0 0,7-3 0 16,-4 6 0-16,-3-10 0 0,8 7 0 0,-5-12 0 15,4 5 0-15,-3 1 0 0,-1 0 0 0,-3 6 0 16,4-7 0-16,-1 1 0 0,1-4 0 0,3-2 0 0,-7 6 0 16,3-1 0-16,1-2 0 0,3-4 0 15,-4 0 0-15,1-9 0 0,-1 4 0 0,5 2 0 16,-5-6 0-16,4 0 0 0,0 0 0 0,0-3 0 0,0-4 0 16,0 4 0-16,0 3 0 0,-3-6 0 0,3-7 0 0,0 7 8 15,0-3-8-15,0-4 0 0,-3 4 0 0,3-13 8 16,-4 6-8-16,1-3 0 0,3-6 0 0,-4 0 8 15,-3 3-8-15,4-3 0 0,-1-10 8 0,-3 7-8 16,0 0 0-16,0-7 8 0,-3-2 0 0,-1-1-8 16,1 1 12-16,-1-4-4 0,-3-3 4 0,0-3 0 15,-3 0 0-15,3-3 0 0,-4 3-4 0,-3-1 0 16,3-2 0-16,-3-6 0 0,4 6 4 0,-5-7 0 16,5 7 0-16,-1-6 0 0,-3-1-12 0,4-2 0 0,3 5 0 15,0-9-11-15,-1 4 11 0,5 6 0 0,-4-10 0 16,3 3-8-16,-3 1 8 0,4-1 0 0,3-9 0 0,-7 3 0 15,3 7 0-15,-3-4 0 0,0-3 0 16,7-3 0-16,0 0 0 0,0 0 0 0,0 0 0 16,0 0 0-16,0 0 0 0,0 0 0 0,7 9 0 0,0-5 0 15,0-4 0-15,4 9 0 0,3-9 0 0,7 0 0 16,4 0 0-16,-1 0 0 0,8 0 0 0,0 0 0 16,7-3 0-16,0-3 0 0,10 6 0 0,0-4 0 15,4-5 0-15,11 9 0 0,-1-9 0 0,4 5-8 16,0-2 8-16,4 3 0 0,-1-6 0 0,8 6 0 15,0-4 0-15,6-2 0 0,5-4 0 0,-1 4 0 16,0-1 0-16,7-2 0 0,7-1 0 0,-3 1-8 16,0-4 8-16,3 4 0 0,1 2 0 0,2 1 0 15,5-4 0-15,-4 4 0 0,-8-1 0 0,8 4-8 0,7 0 8 16,-3-4 0-16,-8 10 0 0,0-3 0 0,4-3 0 0,0 3 0 16,0 3 0-16,-4 0-8 0,-14 0 8 0,7 0 0 15,4 0 0-15,0 0 0 0,0 0 0 0,-4 0 0 16,-7 0 0-16,0 0 0 0,4 0 0 15,0 0 0-15,-4-3 0 0,-3 3 0 0,-8-6 0 0,-3 6 0 16,4 0 0-16,0 0 0 0,-4 0 0 0,-4 0 0 16,-3 0 0-16,0 0 0 0,-7 0 0 0,0 0 0 15,0 0 0-15,-3 0 0 0,-4 0 0 0,3 0 0 16,-3 0 0-16,-4 0 0 0,1 0 0 0,-8 0 0 16,-3 0 0-16,-7 0 8 0,-1 0-8 0,-6-4 0 15,0-2 0-15,-4 6 8 0,-3 0-8 0,-4-6 0 16,0 0 0-16,-4 2 8 0,1-2-8 0,-4-3 11 0,0 3-11 0,0-10 12 15,0 3-12-15,-3 1 12 0,-1-7-12 16,1 0 12-16,-1-6-12 0,-3-3 10 0,4-7-10 0,-1 4 10 16,1-10-10-16,-4 0 8 0,0 7-8 0,0-7 8 15,0-3-8-15,0 0 0 0,0-3 9 0,-4 3-9 16,1-9 0-16,-1 0 8 0,1 3-8 0,-1-4 0 16,-6 1 0-16,3 6 0 0,0-3 0 0,-4-4 8 15,4 4-8-15,-4-3 0 0,1 0 0 0,-1-4 0 16,-3-2 0-16,0 5 9 0,3-2-9 0,1-1 0 15,-4 4 8-15,0 0-8 0,-1 0 0 0,1-1 0 16,0-2 0-16,0-4 0 0,0-2 0 0,7-1 0 16,-4 0 8-16,4 0-8 0,0 7 0 0,0-7 0 15,-3-3 0-15,6 4 0 0,-7-1 0 0,4 0 0 16,0 0 0-16,0 1 0 0,-3 5 0 0,3-2 0 16,-4 2 8-16,0-2-8 0,1 2 9 0,3-2-9 0,0-4 0 0,0 10 0 15,-4-1 0-15,4 1 0 0,0 3 0 0,4-3 0 16,-8-1 0-16,7 1 0 0,-3 3 0 0,4-7 0 15,3 4 0-15,-7-7 0 0,7 7 0 0,0 0 0 16,0 0 0-16,0-1 0 0,0 4 0 0,0-6 0 16,3-4 0-16,1 7 0 0,-4-1 0 0,3 1 0 15,-3 0 0-15,0 3 0 0,0 3 0 0,4-4 0 16,-4-2 0-16,0 9 0 0,-4-9 0 0,1 3 0 16,-1-4 0-16,-3 1 0 0,4 3 0 0,-1-3 0 15,-3-1 0-15,4 1 0 0,-4-10 0 0,3 10 0 16,-3-10 0-16,7 10 0 0,-4-10 0 0,4 7 0 0,-3 2 0 15,-1-5 0-15,4 2 0 0,-3-2 0 0,3-4 0 0,-4 10 0 16,4-10 0-16,-3 7 0 0,3-4 0 16,-4 7 0-16,1-4 0 0,-1-2 0 0,1 5 0 0,-1-2 0 15,1-4 0-15,-4 4 8 0,3-4-8 0,-3-2 0 16,3 8 0-16,1 1 0 0,-1-3 0 0,1-4 0 16,-1-3 0-16,4 1 8 0,0-4-8 0,4 3 0 15,-1 3 0-15,-3 1 0 0,4-1 8 0,-1-2-8 16,5-1 0-16,-1 0 0 0,0-3 0 0,0 0 0 15,0 4 0-15,0-1 0 0,-4 3 0 0,4 4 0 16,-3-4 8-16,-1-2-8 0,1-1 0 0,-1 7 9 16,-3-4-6-16,0-3-3 0,0 10 0 0,4-4 0 15,-4-2 0-15,0 6 0 0,0-10 0 0,0 6 0 16,0-5 0-16,0-1 0 0,-4 7 0 0,4-4 0 16,0 7 0-16,0-1 0 0,0-5 0 0,0 5 0 0,4 1 0 0,0-3 0 15,-4-4 0-15,3 4 0 0,1 2 0 0,-1 4 0 16,1 0 0-16,-1-3 0 0,1 6 0 15,-1 0 0-15,-3-10 0 0,0 7 0 0,0 3 0 0,0 0 0 16,0 3 0-16,-3 3 0 0,3-3 0 0,-4 4 0 16,1 2 0-16,-1 0 0 0,-3-2 0 0,4 2 0 15,-5 0 0-15,1-2 0 0,0 5 0 0,0 4 0 16,0-4 0-16,0 4-10 0,-3 0 10 0,3 2 0 16,-4-2 0-16,0 6 0 0,1-3 0 0,-1 9 0 15,1-6 0-15,-4 3 0 0,-1 0 0 0,1 3 0 16,0-9 0-16,4 12 0 0,-8-6 0 0,0 0 0 0,4-3 0 15,-3 3 0-15,-1 7 0 0,4-4 0 0,-7 0 0 16,7 3 0-16,-4 1 0 0,0 5 0 0,-3-2 0 0,3 8 0 16,-3-5 0-16,7 3 0 0,-3 6 0 0,2 0 8 31,1 0-44-31,0 0-8 0,-3 6-1 0,2 7-1 16,5-4-102-16,-4 10-21 0,3 3-4 0</inkml:trace>
  <inkml:trace contextRef="#ctx0" brushRef="#br1" timeOffset="50839.09">14732 15188 2073 0,'0'0'184'0,"-4"-3"-147"0,-3-3-29 0,0 0-8 16,0-1 162-16,0 4 31 0,4 3 7 0,3 0 0 16,-11 0-168-16,8 3-32 0,-1 4-12 0,1 5 1 15,-1 1-1-15,8 15 0 0,-1-3 0 0,4 13 0 16,0-1-19-16,0 10-4 16,0-3-1-16,4 3 0 0,-1 3 27 0,-2 1 9 0,-5 2 0 0,1 0-9 15,-1-3 9-15,-3-3 0 0,0 7 0 0,-3-1 0 16,-4-6 0-16,3-3 0 0,-7 0 0 0,4-3 8 15,-3-7-8-15,-1 4 0 0,8-4-8 0,-4-2 8 16,0-1-179-16,0-9-30 0,3 6-7 0</inkml:trace>
  <inkml:trace contextRef="#ctx0" brushRef="#br1" timeOffset="51117.64">15060 15778 2498 0,'0'22'111'0,"0"-13"22"0,0 10-106 0,0 3-27 0,0 3 0 0,0 3 0 15,-3 4 16-15,3-1-1 0,0-6-1 0,0 6 0 16,0-2 6-16,0-4 0 0,-4 3 1 0,4-6 0 15,-3 0-11-15,3 0-2 0,-4-3-8 0,4-7 12 16,4 4-21-16,-4-10-5 0,3 10-1 0,1-10 0 31,-1 3-50-31,-3-9-11 0,0 0-1 0,0 0-645 0,0 0-129 0</inkml:trace>
  <inkml:trace contextRef="#ctx0" brushRef="#br1" timeOffset="51332.73">15152 15552 1843 0,'0'0'81'0,"0"0"18"0,0 0-79 0,-7-6-20 16,7 6 0-16,0 0 0 0,0 0 160 0,0 0 29 16,0 0 6-16,0 0 1 0,0 0-163 0,0 0-33 15,0 0 0-15,0 0-10 0,0 0 10 0,0 0 0 16,0 0 0-16,0 0 0 15,0 0-22-15,0 0-6 0,3 9 0 0,4-6-704 16,-3 7-140-16</inkml:trace>
  <inkml:trace contextRef="#ctx0" brushRef="#br1" timeOffset="51705.09">15533 16041 2246 0,'0'0'200'0,"0"0"-160"0,-7 3-32 0,3 4-8 15,1-4 169-15,3-3 33 0,0 0 6 0,0 9 2 16,0-9-192-16,3 10-38 0,-3-10-8 16,0 0-2-16,0 0 15 0,0 0 3 0,0 0 1 0,0 0 0 15,7 0-9-15,-7 0-3 0,7-10 0 0,-3 7 0 16,3-6 13-16,0-4 10 0,-3-3-13 0,3 1 5 15,0-4 8-15,-4-9 0 0,4 6 8 0,0-10-8 0,0 10 11 0,-3 0-3 16,3 0 0-16,0 1 0 0,0 2 10 16,0 6 2-16,0 1 0 0,-3 2 0 0,3 4 1 0,0 3 1 15,0 0 0-15,3 6 0 0,-3 0-22 0,4 6 8 16,3 1-8-16,0 9 0 0,-3-7 12 0,3 1-3 16,0 5 0-16,0-5 0 0,-3 6 0 0,3-7 0 15,-4 7 0-15,1-6 0 0,-4 6-9 0,4-7 0 16,-1 7 0-16,1-7 8 0,-1 1-8 0,1 6-17 15,3-7 4-15,0-2 1 16,0-1-160-16,-3 4-32 0,0 2-7 0</inkml:trace>
  <inkml:trace contextRef="#ctx0" brushRef="#br1" timeOffset="52086.59">16235 16041 864 0,'0'0'76'0,"10"0"-60"0,-10 0-16 0,11 0 0 0,-4 0 424 0,4 0 81 0,-1 0 17 0,4 0 3 15,4-3-422-15,-4-3-85 0,0-4-18 0,4 10 0 16,-1-6 0-16,5 0 0 0,-5-4 0 0,4 1 0 16,-3-4-12-16,0 4 12 0,-1 0-12 0,1-4 12 31,-4 1-33-31,-3 2 1 0,3 1 0 0,-4-4 0 0,-3 4 32 0,1-4 0 0,-8 4 0 0,3-1 0 16,-3-2 19-16,-3-1 10 0,-5-2 3 0,1 2 0 15,-3 4-10-15,-1-1-2 0,-3 4 0 0,0-3 0 16,-7-1-6-16,3 4-2 0,-3 3 0 0,0 3 0 15,3 3 10-15,1-3 2 0,2 6 0 0,-2-3 0 0,-1 13-14 16,1-10-2-16,-1 13-8 0,4-6 12 0,3 2-12 16,1-2 0-16,3-1 0 0,-4 10 0 0,7-3 0 15,1 3 0-15,-1-3 0 0,4-3 0 0,0 2 0 16,4 4 0-16,-1-3 0 0,1-6 0 16,0 6-16-16,-1-1-10 0,4-2-2 0,4-7 0 15,-4 10-7-15,0-6-1 0,3-1-1 0,1-2 0 16,0 2 5-16,3 4 2 0,-4-3 0 0,4-10 0 15,0 6-6-15,4 0-2 0,0-9 0 0,6 0 0 16,1-3-113-16,0-3-22 0,7-3-5 0,-8 2-741 0</inkml:trace>
  <inkml:trace contextRef="#ctx0" brushRef="#br1" timeOffset="52540.33">17060 15906 2286 0,'0'0'101'0,"0"0"21"0,0 0-98 0,0 0-24 0,0 0 0 0,0 0 0 16,0 0 69-16,-3 0 9 0,-4 0 2 0,3 0 0 15,-3-3-32-15,0 3-7 0,-3-3-1 0,-1-3 0 16,-3 6-17-16,3 0-4 0,-6 0-1 0,3 0 0 16,-1 0-18-16,1 0 0 0,-3 0 0 0,-5 9 0 15,1-6 0-15,0 7 0 0,4 2-15 0,-1 7 5 16,-3 0 10-16,3 0-12 0,0-4 12 0,4 7-12 16,4-3 12-16,-1 3 11 0,4-9-3 0,0 5 0 15,4-5-8-15,-1 3 0 0,0-4 0 0,4 1 0 16,0-4 0-16,4 1 0 0,0-1 0 0,-1-6 0 15,4-3 0-15,7 6 0 0,-3-12 0 0,3 6-11 16,0-9 3-16,7 6 0 0,0-7 0 0,1-2 0 0,-1-7 8 16,3 6 0-16,-2-6-9 0,2 10 9 0,-6-3-23 15,0-7 0-15,-1 6 0 0,1-6 0 0,-8 7 23 16,1 2 0-16,0-2 0 0,-1-1 0 0,-3 4 24 0,0-1-1 16,0 1 0-16,-7 9 0 0,0 0-9 0,0 0-2 15,0 0 0-15,0 0 0 0,7 9 0 0,0 1 0 16,-3 2 0-16,-1 1 0 0,1-4-3 0,0 7-1 15,-1-3 0-15,-3-1 0 0,0 1 20 0,4 2 3 16,-4-8 1-16,3 8 0 0,1-2-32 0,-1-1 0 16,-3-2 0-16,0 2 0 15,4-2-20-15,-1 2-9 0,-3-2-3 0,4 5 0 0,-4-2 16 0,0-1 4 0,3-2 0 16,1 2 0 0,-1-2-39-16,1 2-7 0,-1-2-2 0,1-1 0 15,-1 1-160-15,1-7-32 0,-1 6-6 0,-3-9-2 0</inkml:trace>
  <inkml:trace contextRef="#ctx0" brushRef="#br1" timeOffset="52880.25">17480 16286 1152 0,'0'0'51'0,"0"0"10"15,0 9-49-15,-3 1-12 0,3-10 0 0,0 0 0 0,-4 3 274 0,4-3 52 16,0 0 10-16,0 0 3 0,0 0-247 0,0 0-50 16,-7 0-10-16,4-3-1 0,-1-7-14 0,4 1-2 15,0-1-1-15,0-2 0 0,-4 2 2 0,4-2 1 16,0-1 0-16,0-6 0 0,-3 1 15 0,3 5 2 16,0-6 1-16,-4 4 0 0,1-4-19 0,3-3-3 15,0 3-1-15,3 3 0 0,-3-2 31 0,4-1 5 16,-1 3 2-16,1-3 0 0,3 0-13 0,0 7-2 15,0-7-1-15,4 7 0 0,-1-7 6 0,1 9 2 16,-1-2 0-16,5-7 0 0,-1 13-32 0,3-4-10 16,-3 1 0-16,1-4 0 15,-1 4-48-15,0 0-16 0,0-1-3 0,0 7-1 16,0-3-147-16,0-4-29 0,4 4-7 0</inkml:trace>
  <inkml:trace contextRef="#ctx0" brushRef="#br1" timeOffset="55446.51">20144 5060 2502 0,'0'0'55'0,"-11"0"11"0,-7 6 2 0,1-3 3 0,-1 0-57 0,0 7-14 0,-6-4 0 0,3-3 0 15,3 9 20-15,0-12 2 0,-3 10 0 0,4-4 0 16,-1-3 13-16,-3-3 2 0,0 0 1 0,-1 0 0 0,1 0-24 15,-3 0-5-15,-5 0-1 0,-2-3 0 16,-1 3-8-16,-3-9 8 0,3 2-8 0,-7-5 8 16,0 3 9-16,0 5 2 0,1-5 0 0,2 0 0 0,5-1 11 0,-29-12 35 15,28 13-32 1,4-4-11-16,-1 4-2 0,1-1-1 0,0-2 0 0,3 2 7 16,-3 7 2-16,7-6 0 0,-4 0 0 0,8-1-10 15,2 7-2-15,-2-6 0 0,-1 9 0 0,8-10-8 0,-5 10-8 16,1-9 9-16,0 9-9 0,4 0 0 0,-1 0 0 15,0 0 0-15,1 0 0 0,-1 0 0 0,4 0-8 16,-3 0 8-16,-1 6 0 0,4-3-10 0,-4-3 10 16,1 6-8-16,3-2 8 0,0 5 0 0,3-6-8 15,4-3 8-15,-7 10 0 0,-3-4 0 0,6 3 0 16,1-3 0-16,-5 4 0 0,8 2 0 0,-3 4 0 16,3-6 0-16,-4 5 0 0,4 1 8 0,0 0-8 15,0 6 8-15,0-1-8 0,0 5 0 0,0-1 9 0,0 3-9 16,0-3 0-16,0 6 10 0,0 1-10 0,0-1 8 15,0 4-8-15,0-4 0 0,-3 7 8 0,3-4-8 16,0-3 0-16,0 1 0 0,0-1 0 0,0 4 8 0,0-4-8 16,0 7 0-16,0-4 0 0,-4 7 0 0,4-7 8 15,-7 7-8-15,4 3 8 0,-4 3-8 0,0-3 8 16,0 0 0-16,3-3-8 0,-3 2 12 0,0 1-4 16,0-3 2-16,3 3 0 0,-3 9 0 0,7-2 0 15,-3-8-2-15,3 8-8 0,0-1 12 0,0-3-4 16,-4-6-8-16,4 9 12 0,0-6-12 0,4 0 12 15,-4 9-12-15,3 0 0 0,-3-3 9 0,4 1-9 16,-1 2 0-16,-3 0 0 0,4-6 0 0,-1 3 8 16,1-6-8-16,-1 10 0 0,-3-4 0 0,0 3 0 15,4 0 0-15,-4 7 0 0,0-4 0 0,0-2 0 0,-4-1 0 16,4 0 0-16,-3-3 0 0,-1 10 8 0,1-4-8 0,-1 7 0 16,1 0 0-16,-1-7 8 0,1 7-8 0,-1-3 0 15,-3-4 0-15,4 4 8 0,-4-4-8 16,3 7 8-16,1 0-8 0,3-1 8 0,-4 4-8 0,4-3 0 15,0-4 0-15,0-2 8 0,0 6-8 0,4-1 0 16,-4 1 0-16,3 0 0 0,1-4 0 0,-4-2 0 16,3 5 0-16,1-5 8 0,-4 3-8 0,3-7 0 15,-3 13 0-15,0-4 0 0,0 7 0 0,0-6 0 16,-3-3 0-16,3 2 8 0,-7 1-8 0,7 6 0 16,-4-6 0-16,1 3 0 0,-1 0 0 0,4 2 0 15,-3-2 0-15,3-3 0 0,0-6 0 0,0 5 0 0,0 7 0 16,3-6 0-16,1 0 0 0,-1-4 11 0,1 4-11 0,3 0 12 15,-4-4-12-15,8 4 8 0,-8-7-8 0,4 7 8 16,0 3-8-16,0 3 0 0,1-3 0 0,-1-3 8 16,0 2-8-16,-4-2 0 0,4 9 0 0,-3-6 0 15,-1 3 0-15,1-3 0 0,3 0 0 0,-4-4 0 16,1 1 0-16,-1 0 0 0,1 0 0 0,0-1 0 16,-1 4 0-16,1-3 0 0,3 6 0 0,-4-6 0 15,4-1 0-15,0-2 0 0,-3 3 0 0,3-1 0 16,3 7 0-16,-3-3 0 0,1 0 0 0,-1-3 0 15,-4-1 0-15,4 1 0 0,0 3 0 0,0-3 0 16,-3 6 0-16,3-3 0 0,-4-1 0 0,4-2 0 16,-7 0 0-16,4 0 0 0,0-1 0 0,-4 1 0 0,0 0 0 15,3-7 0-15,-3 7 8 0,0-10-8 0,0 10 0 16,0-10 10-16,4 7-10 0,-4-7 10 16,0 4-10-16,3-1 0 0,-3-9 0 0,4 6 0 0,3 7 0 0,-4-7 0 15,1 1 0-15,3-1 0 0,0-3 0 0,-4 3 0 16,4-6 0-16,-3 7 0 0,-1 2 0 0,1-9 0 15,3 3 0-15,0-3 0 0,-3 4 0 0,-1-8 0 16,-3 8 0-16,4-7 0 0,-1-4 0 0,-6 4 0 16,-1-3 0-16,4 3 0 0,-3-7 0 0,3 1 8 15,-7 3-8-15,0-3 8 0,7-4-8 0,-4 0 0 16,0-2 0-16,4-1 0 0,-3 1 0 0,-1-4 0 16,1-3 0-16,-1 0 0 0,4-3 0 0,0 0 0 15,-3 0 0-15,3 0 0 0,-4 0 8 0,1 0 0 0,3-10 0 16,0 7 0-16,0-6-8 0,0 2 0 0,-4 1 0 15,8-7 0-15,-4 7 0 0,0-3 0 0,0-1 0 16,0-2 0-16,3-7 0 0,1 6 0 0,-1-3 0 0,-3-3 0 16,0-3 27-16,7 10 3 0,0-7 1 0,1-3 0 15,-8 0-31-15,7 0 8 0,3 0-8 0,4 6 0 16,0-6-12-16,1 0-4 0,2-6-2 0,4 6 0 16,-3-3 18-16,3-3 0 0,4 6 0 0,0-4 0 15,-1-5 0-15,1 6 0 0,0-3 0 0,-1-4 0 16,5-2 0-16,2 2-8 0,5 4 8 0,2-10 0 15,1 7 0-15,0-4 0 0,7-5 0 0,0 5 0 16,-4 4 0-16,-3-1 0 0,0-2 0 0,-1 2 0 16,-2 7 0-16,-1-6 0 0,0-1 0 0,4 7 0 15,7-3 0-15,-4 0 0 0,1-1 0 0,-1 4 0 16,4-3 0-16,-4 6 0 0,-3-3 0 0,0-3 0 0,0 2 0 0,-4 1 0 16,0-3 0-16,0 3 0 0,1-3 0 15,6 2 0-15,4-5 0 0,-4 0 0 0,-3-1 0 0,3-2 0 16,-3 2 0-16,3 1 0 0,-6-4-13 0,-1-5 1 15,-3 2 0-15,-4-3 0 0,0 0 12 0,-3-3 0 16,0 0 0-16,-4 0 0 0,-4-6 0 0,1 6 0 16,0-9 0-16,-4 9 0 0,-4-9 8 0,4 9 5 15,-3-10 1-15,-4 1 0 0,0 6-14 0,0-3 0 16,0-4 0-16,-3-2 0 0,-1-7 10 0,1 0-10 16,-1-3 10-16,1 3-10 0,-1-12 8 0,1 6-8 15,3-3 0-15,-3-10 0 0,-1 7 9 0,1-10-9 16,3 1 8-16,-4-4-8 0,4 0 10 0,-3-3-10 0,-1-6 12 15,4 3-12-15,-7-4 0 0,4-2 0 0,-4-4-12 0,0 1 3 16,-4 6 9-16,4-10 0 0,-3 0 8 0,-1-3-8 16,1-2 0-16,-4 5 9 0,3-9-9 0,-3 6 0 15,0-3 0-15,0 3-9 0,-4-6-1 0,4 0 0 16,-3 0 10-16,-1 6 8 0,1-3-8 0,-1-6 11 16,4 3-11-16,-4 0 10 0,1 6-10 0,-1-6 10 15,-3 0-10-15,7-3 0 0,0-7 0 0,-4 10 0 16,4 0 8-16,0 0 0 0,4-3 0 0,-1-7 0 15,1 7-8-15,-1 0 0 0,1-3 0 0,3 2 0 16,-4-5 0-16,4 3-11 0,0-1 3 0,0 4 0 16,4 0 8-16,-4-7 11 0,3 1-3 0,1 6 0 15,-4 3-8-15,3-1 0 0,1 1 0 0,-1-3 0 16,1 3 0-16,-4 0-11 0,3 0 3 0,-3 6 0 16,4-15 8-16,-4 9 0 0,0 3 0 0,0-3 0 0,0 3 0 15,-4-7 0-15,1 4 0 0,-4 0 0 0,3 0 0 0,-3 10 0 16,4-11 0-16,-4 11 0 0,0-10 0 0,3 9 0 15,-3 0 0-15,3 1 0 0,1 8 0 0,-4 1 0 16,3-6 0-16,1-4 0 0,-1 10 0 0,-3 3 0 16,0-4 0-16,0 4 0 0,0-3 0 0,4 0 0 15,-1-7 0-15,1 7 0 0,-5 3 0 0,5 6 0 16,-1 0 0-16,1-3 0 0,-1 3 0 0,-3-6 0 16,4 0 0-16,3 6 0 0,-7 3 0 0,3 1 0 15,1 5 0-15,-1-2 0 0,-3-4 0 0,4 7 0 16,-1-4 0-16,0 7 0 0,1-1 0 0,3 1 0 0,-4 0 0 15,4 9 0-15,0 0 0 0,-3 3 0 0,-1 4 0 0,1-7 0 16,3 3 0-16,-4 10 0 0,4-1 0 0,-3 7 0 16,-1-3 0-16,1 12 0 0,-1-6 0 0,1 7 0 15,-1 2 0-15,1 0 0 0,-1 4 0 0,-3 0 0 16,4-1 0-16,-1 1 0 0,0 3 0 0,-3-1 0 16,4 4 0-16,-1-3 0 0,-3-4 0 0,4 10 0 15,-1 0 0-15,1-12 0 0,-4 12 0 0,3-9 0 16,4 9 0-16,0 0 0 0,-7 0 0 0,4-4 0 15,-5-5 0-15,5 9 0 0,-4-9 0 0,0 9 0 16,0-10 0-16,0 10 0 0,-4-3 0 0,1-6 0 16,-5 6 0-16,1-4 8 0,-3-2-8 0,-1 6 11 15,-3-7-11-15,0 7 0 0,0-3-12 0,-1-4 12 16,1 10 0-16,-3-6 0 0,-1 0 0 0,0 6 0 16,-3 0 0-16,0-3 0 0,-1-3 0 0,1 6 0 0,-3 0 0 15,-1 0 13-15,0-4 0 0,4 4 0 0,-4-6-13 16,7 6 0-16,-3 0-9 0,7 0 9 15,0-3-96-15,0 3-12 0,10-3-4 0,0-3-1406 16</inkml:trace>
  <inkml:trace contextRef="#ctx0" brushRef="#br2" timeOffset="63461.87">25495 4972 1670 0,'-24'-13'148'0,"9"7"-118"0,1-3-30 0,4 9 0 16,-4-10 104-16,3 7 16 0,4 0 2 0,0-3 1 16,3-4-86-16,1 7-17 0,3-3-3 0,0-7-1 15,0 10 12-15,3-3 3 0,1-7 0 0,-4 4 0 16,0-1-20-16,3 7-11 0,-3-6 12 0,0 9-12 15,4-3 39-15,-4 3 1 0,0 0 0 0,0 0 0 16,-7-10 14-16,0 4 3 0,-4 6 1 0,1-3 0 16,-4-6-26-16,-4 9-6 0,-3 0-1 0,0 0 0 15,-8-4-13-15,-2 4-4 0,-15-6 0 0,-4 6 0 16,-6 0-8-16,-8 6 0 0,-6-2 9 0,-1-4-9 16,-3 0 8-16,-7 6-8 0,-7-3 10 0,-7 0-10 15,3 3 18-15,0-2-2 0,-3 2-1 0,0-3 0 16,-8 3 0-16,1-3 0 0,3 7 0 0,4-7 0 0,-7 6-2 15,0 1 0-15,-1-1 0 0,4 1 0 0,1-4-1 0,-8 3 0 16,-4 7 0-16,5-10 0 0,-1 13-12 0,3-10 9 16,5 4-9-16,-5-1 8 0,1-2-8 0,7-1 0 15,3 4 9-15,7-7-9 0,-3 3 12 0,0 1-3 16,0-4 0-16,3 4 0 0,4-1 7 0,11 0 2 16,2-5 0-16,5 2 0 0,3-3 1 0,4 3 0 15,-1 0 0-15,11-6 0 0,0 0-3 0,8 7 0 16,2-7 0-16,8 0 0 0,3 3-3 0,4 3-1 15,4-6 0-15,2 0 0 0,5 3-12 0,-1-3 11 16,4 0-11-16,7 0 10 0,0 0-10 0,-7 7 0 16,7-7 0-16,-3 6 0 0,-4 0 0 0,7-6-9 15,0 3 9-15,-4 7 0 0,1 2 0 0,-1-2-8 0,4-1 8 16,0 4 0-16,-3-4 0 0,3 10 0 0,-4-7 0 16,8 1 0-16,-4 3 0 0,3-1 0 0,1 1 8 0,-4 0-8 15,7 6 13-15,-4-4-3 0,4 1-1 0,0 3 0 16,0-3-9-16,4 3 12 0,-1 0-12 0,1 0 12 15,3 0-12-15,0 0 12 0,4 0-12 0,-4 0 12 16,0 6-12-16,0-6 0 0,-3 6 0 0,3-3 0 16,-7 6 8-16,7 7-8 0,0-3 8 0,-3-1-8 15,-1 7 8-15,1 3-8 0,0 6 8 0,-1-6-8 16,1 9 0-16,-1 0 8 0,1 1-8 0,-1 8 0 16,1 1 0-16,0 6 0 0,-1-3 0 0,4 0 0 15,-3 6 0-15,0-6 0 0,-1 12 0 0,4 1 0 16,-3 5 0-16,3 7 0 0,-4-12 0 0,1 12 0 0,3-4 0 15,-3 7 0-15,-1 4 0 0,1-4 0 0,0-3 0 0,-4 3 0 16,3 6 0-16,-3 0 0 0,4-2 0 16,-4-1 0-16,0 9 0 0,3-2 0 0,-2 9 0 15,-1-3 0-15,-4 2 0 0,4-2 0 0,0 6 0 0,0-3 0 16,-3 3 0-16,3-3 0 0,-4-3 0 0,4 6 0 16,1-10 0-16,-1 10 0 0,-4-3 0 0,8-3 0 15,3 6 0-15,-4 0 0 0,1-3 0 0,0 0 0 16,3-3 0-16,0-4 0 0,7-2 0 0,-7 2 0 15,0 1 0-15,4-4 0 0,3 1 0 0,0-7 0 16,-3 0 0-16,-4 7 0 0,4-1 0 0,-1-5 0 16,-3 5 0-16,-3-6 0 0,3 7 0 0,-3-7 0 0,-1 10 0 15,-3-13 0-15,-3 0 0 0,-1 3 0 0,4 3 0 16,-7-3 0-16,0 1 0 0,0-4 0 0,-3 0 8 0,-1-10-8 16,4 11 0-16,-3-11 0 0,-4 1 0 0,3 0 0 15,4-10 0-15,-3-3 0 0,-4 0 8 0,3-6-8 16,0 3 0-16,4-10 0 0,0 4 0 0,-3-3 8 15,-1-7-8-15,4-3 8 0,0-3-8 0,0 3 8 16,0 1 0-16,0-7-8 0,-3-1 12 0,3 1-4 16,0 0-8-16,-4 3 0 0,4-6 0 0,-3-3 0 15,3-1 0-15,0-2 0 0,-4-4 0 0,1 1 8 16,-1-4-8-16,1-3 0 0,-4 3 0 0,0-3 8 16,0-3-8-16,0 0 0 0,3-3 0 0,0-7 0 15,-3 7 8-15,0-6 0 0,4 6 0 0,-1-7 0 0,1-2-8 16,3-1 0-16,0 0 0 0,0-6 0 15,0 7 0-15,0-1 0 0,0-9 0 0,0 0 0 0,3 3 0 16,-3 7 0-16,-3-4 0 0,3-6 0 0,0 0 0 0,0 0 0 16,0 0 0-16,0 0 0 0,0 3 0 0,0-3 0 15,0 0 0-15,3 10 0 0,-3-10 0 0,11 3 0 16,-1 6 0-16,5-9 0 0,2 0 0 0,1 6 0 16,-1-6 0-16,8 0 0 0,3-6 0 0,4 6 0 15,3-9 0-15,8 9 0 0,6-3 0 0,1-4 0 16,-5 4 0-16,5 0 0 0,-1-3 0 0,4-4 0 15,-7 10 0-15,3-3 0 0,1 3 0 0,3 0 0 16,10-3 0-16,8 3 0 0,-1-6 0 0,4 3 0 16,-7-4 0-16,4-2 0 0,3 9 0 0,4-3 0 0,3-6 0 15,3 5 0-15,-6-5 0 0,0 3 0 0,-4 3 0 16,10-7 8-16,5 10-8 0,-1-9 0 0,-4 9 0 0,1-3-11 16,-4 3 11-16,7-7 0 0,4 7 0 0,-4 0 0 15,-3 0 0-15,0 7 0 0,-8-7 0 0,4 3 8 16,4 3-8-16,-4-3 0 0,0 7-8 0,-3-7 8 15,-14 3 0-15,-5-3 0 0,1 7 0 0,0-1 0 16,4-6 0-16,3 6 0 0,-7 1 0 0,0-10 0 16,-4 9 0-16,-3-6 0 0,-7 4 0 0,4-4 0 15,-5-3 0-15,-2 6 8 0,3-6-8 0,-4 0 11 16,4 0-11-16,-4-6 0 0,-3 6-10 0,-4-10 10 16,0 7 0-16,-3-6 0 0,0-1 0 0,0 1 0 15,-8 3 0-15,1-10 0 0,0 7 0 0,-4-4 0 16,0 4 0-16,-3-4 0 0,-1 4 0 0,1-1 10 0,-4-2-10 15,0 2 0-15,0-2 0 0,-3-1 0 0,0-2 0 16,3 2 0-16,-4 1 8 0,1-7-8 0,-1 6 0 16,1-6 0-16,0-3 0 0,-4 4 8 0,0-4-8 0,3 0 0 15,-6-10 9-15,3 1-9 0,0 9 8 0,3-9-8 16,-2-1 8-16,-1 7-8 0,-4-3 8 0,4-3-8 16,0-1 10-16,0 1-10 0,0 0 11 0,-3-4-11 15,3 4 12-15,0-4-12 0,4-2 15 0,-4 2-4 16,-7-6-1-16,3 1 0 0,4-1-10 0,0 6 0 15,-3-9 0-15,-1 1 0 0,1-4 0 0,-4 3 0 16,0 3 0-16,0-3 0 0,0 3 0 0,-4-3 0 16,1-6 0-16,-4 6 0 0,0-9 0 0,0 3 0 15,0-4 0-15,-4 7 0 0,0-3 0 0,1 0 8 0,-1-3-8 16,1-1 8-16,-1 1-8 0,0 0 0 0,4-4 0 16,0-2 0-16,4 5 0 0,-1-2 0 0,1 0 0 0,-1 2 0 15,4-2 0-15,-3-4 0 0,3 4 0 0,-4-7 0 16,4 0 0-16,4 1 0 0,-4-1 0 0,-4 10 0 15,1-10 0-15,-1 10 0 0,4-10 0 0,-7 10 0 16,4-10 0-16,-4 6 0 0,3-2 0 0,-7 2 8 16,4-2-8-16,0 6 0 0,0-4 9 0,4-3-3 15,-1-2-6-15,-3-1 0 0,4-3 0 0,-4 3 0 16,3 1 0-16,0-1 0 0,1 0 0 0,-1 1 0 16,4-4 0-16,-3-6 0 0,3 6 0 0,0 0 0 15,0-3 0-15,0 3 0 0,0-6 0 0,0 0 0 16,3-3 0-16,1 2 0 0,-4 4 0 0,3 1 0 15,-3 2 0-15,4 0 0 0,0-6 0 0,-4 0 0 16,3-1 0-16,1 8 0 0,-8-8 0 0,4 11 0 0,0-7 0 0,0-3 0 16,-3 0 0-16,-1-10 0 0,4 7 0 0,-4-1 0 15,1 4 0-15,3-3 0 0,0-6 0 0,0-4 0 16,0 6 0-16,0-2 0 0,0 3 0 0,0-1 0 16,3 4 0-16,1 0 0 0,-4-7 0 0,4 7 0 15,-1 0 0-15,1-1 0 0,-1 4 0 0,1 0 0 16,-4-3 0-16,3 3 0 0,-3 3 0 0,4-3 0 15,-4-1 0-15,0 8 0 0,0-4 0 0,0 6 0 16,-4-6 0-16,4 0 0 0,-3 3 0 0,3 0 0 16,-4 4 0-16,4-1 0 0,-7 3 0 0,4-2 0 15,-1-1 0-15,4-3 0 0,-4 3 0 0,1-3 0 0,-1 4 0 16,1-1 0-16,-1 0 0 0,1 1 0 16,-1-1 0-16,1 0 0 0,-1 7 0 0,1-4 0 0,-4-3 0 15,0 10 0-15,3 0 0 0,-3-1 0 0,0 11 0 0,0-1 0 16,-4-3 0-16,1 3 0 0,-1 0 0 0,4 0 0 15,-3 0 0-15,-1 3 0 0,0-6 0 0,1 10 0 16,-1-4 0-16,-3 0 0 0,0 10 0 0,0-4 0 16,0-2 0-16,-4 2 0 0,4 7 0 0,0-4 0 15,-4-5 0-15,1 5 0 0,3 1 0 0,-4 0 0 16,0 3 0-16,1 6 0 0,-5-10 0 0,1 10 0 16,4-3 0-16,-5 0 0 0,5 3 0 0,-1 0 0 15,1 10 0-15,2-7 0 0,-2 6 0 0,3 4 0 16,-4-4 0-16,4 4 0 0,-4 0 0 0,4 5 0 15,-3-2-36-15,2 6-8 0,-9 0 0 16,-1 0-1-16,-3 10-124 0,-7 2-25 0,-8 7-5 16</inkml:trace>
  <inkml:trace contextRef="#ctx0" brushRef="#br2" timeOffset="64274.34">22722 15483 2491 0,'0'0'55'0,"-3"-3"11"0,-8-3 2 0,1 6 2 0,3 0-56 0,0 0-14 0,7 0 0 0,-4 0 0 16,-3-4 20-16,7 4 2 0,0 0 0 0,0 0 0 16,0 0 5-16,-3-9 1 0,3 6 0 0,0 3 0 15,7-6-11-15,-7 6-1 0,0-4-1 0,0 4 0 16,0 0-15-16,0 0 0 0,3 10 8 0,1 2-8 16,-1 7 8-16,4-3 0 0,-7 12-8 0,0-3 12 15,-3 7-2-15,3-1-1 0,0 10 0 0,0-7 0 16,-7 7-9-16,3 0 12 0,4 0-12 0,0-1 12 15,0 1-12-15,4-3 0 0,-8-7 0 0,8 7 0 16,6-4 0-16,-3-2 0 0,-3-4 0 0,3-3 0 16,3 3-36-16,5-3-10 15,-8-3-2-15,3 0 0 0,4-3-40 0,-3 3-9 0,7-3-2 16,-4-1 0-16,0-2-155 0,0 3-31 16,32 3-7-16,-7 0 0 0</inkml:trace>
  <inkml:trace contextRef="#ctx0" brushRef="#br2" timeOffset="64503.75">23608 16116 3265 0,'-14'-9'144'0,"7"9"31"0,0 0-140 0,-4 0-35 0,1 0 0 0,-1 6 0 32,4-6-91-32,0 3-25 0,7-3-4 0,-7 7-2 15,3-4-29-15,4-3-5 0,-3 9-2 0,3-9 0 16,-4 3-27-16,4-3-6 0,0 0-1 0,0 0-619 0</inkml:trace>
  <inkml:trace contextRef="#ctx0" brushRef="#br2" timeOffset="64664.38">23520 15527 2322 0,'0'0'51'0,"0"0"10"0,0 0 3 15,0 0 1-15,0 0-52 0,-7 9-13 0,3 1 0 0,4 2-685 16,4 4-140-16</inkml:trace>
  <inkml:trace contextRef="#ctx0" brushRef="#br2" timeOffset="65017.91">24003 16242 3013 0,'-7'0'133'0,"3"3"28"0,-3 3-129 0,0-3-32 0,4-3 0 0,-1 7 0 15,4-7 0-15,0 0-22 0,0 0 3 0,0 0 1 32,0 0-37-32,0 0-7 0,0 0-2 0,7-7 0 15,4-5 16-15,-1 2 2 0,-2-2 1 0,2-7 0 0,1-3 45 0,-1 0 0 0,4 3 0 0,-3-3 0 16,0-3 13-16,-1-3-4 0,1 6-1 0,-4-9 0 16,0 9 20-16,3 0 3 0,-6-6 1 0,3 6 0 15,-3 9-10-15,3-6-2 0,-4 4 0 0,4-1 0 16,-3 7-12-16,3-4-8 0,-4 4 8 0,4 6-8 15,0-7 0-15,0 7 0 0,1-3 0 0,2 6-8 16,-3 6-4-16,4-3 0 0,-1 0 0 0,1 7 0 16,-1-4 4-16,1-3 0 0,0 10 0 0,-1-4 0 15,-3 10-36-15,4-7-6 16,-4 4-2-16,0 0 0 0,0 6-125 0,-3-4-26 16,3 4-5-16,0-3 0 0</inkml:trace>
  <inkml:trace contextRef="#ctx0" brushRef="#br2" timeOffset="65372.87">24670 16094 2534 0,'0'0'56'0,"0"0"11"0,0 0 2 0,0 0 3 0,0 0-58 0,0 0-14 16,7-9 0-16,0 0 0 0,0 6 0 0,4-7 0 0,-1 1-9 15,4-4 9-15,0 4 0 0,4-4 0 0,0-6 0 0,3 7 0 16,0-7 0-16,4-3 0 0,-1 3 0 15,1 4 0-15,0-4 0 0,-4 6 0 0,-7 1 0 0,0-4 0 16,-3 0 0-16,-1 1 0 0,-3 2 0 0,0 1 0 16,-7-1 12-16,0 4-4 0,0-1 0 0,0 4-8 15,-10-7 43-15,-1 10 1 0,1-3 1 0,-4 6 0 16,-1 0-29-16,-6 6-7 0,4-3-1 0,-5 7 0 16,1 2-8-16,0-2 0 0,0 2 0 0,3 7 0 15,1 3 0-15,-1-3-11 0,7 3 3 0,1 0 0 16,-1 0 8-16,1 0 0 0,3 0 0 0,0-4 0 15,3 4 0-15,1-3 0 0,-1-6 0 0,4 9 0 16,-4-7-28-16,8 1-3 16,0 0-1-16,3-4 0 0,-4 1 0 0,4-4 0 0,0 4 0 15,7-4 0-15,4-6-173 0,3 4-35 0,4-7-8 16</inkml:trace>
  <inkml:trace contextRef="#ctx0" brushRef="#br2" timeOffset="65843">25541 15853 1324 0,'-10'0'118'0,"-5"-3"-94"15,-6-3-24-15,4 6 0 0,-5-4 320 0,1 1 60 16,4 3 12-16,-5 0 3 16,5-6-364-16,-1 12-73 0,1-3-14 0,-1-3-4 0,0 4 39 0,1 5 7 15,3 0 2-15,-1 4 0 0,1 6 12 0,0-7 0 16,0 7 0-16,7 3 0 0,-4-9 0 0,4 5 0 0,0 1 0 0,4-6 0 15,-1 6 0-15,4-7 0 0,0 1 0 0,0-4 0 16,4 1 0-16,-4-10 0 0,0 0 0 0,0 0 0 16,10 3 0-16,1-3 0 0,0-3 0 0,3-7 0 31,-4 7-28-31,1-6-4 0,3-4 0 0,-3-3 0 0,-1 1 32 0,4-1 8 0,0-6 1 0,-3 0 0 16,3 0-9-16,0 3 0 0,-3-6 9 0,-1-3-9 15,1 6 0-15,-1 0 0 0,-2 3 0 0,-1 7 0 16,0-1 0-16,-4 4 0 0,1-1 0 0,-4 10 0 15,0 0 17-15,0 0 3 0,0 0 0 0,3 13 0 16,-3 6-6-16,0-7-1 0,0 10 0 0,0 3 0 16,0 0 4-16,4 4 1 0,-4-4 0 0,3 6 0 15,4 0-18-15,4 1 0 0,-4-4 8 0,7-3-8 16,-3-3 29-16,3 9 3 0,3-9 0 0,-2-3 0 16,2 3-32-16,1 0 0 0,-4-3 0 0,4-7 0 15,-4 7-20-15,3-6-9 0,-6-1-3 16,-1-2 0-16,1-4 22 0,-4-3 10 0,-7-3-10 0,0 0 10 15,0 0-71-15,0 0-8 0,0 0-1 0,4-9-1 16,-1-1-147-16,-3-2-28 0,-3-20-7 0,6 7-1 0</inkml:trace>
  <inkml:trace contextRef="#ctx0" brushRef="#br2" timeOffset="66350.53">25866 16464 2487 0,'0'0'55'0,"0"0"11"0,0 0 2 0,0 0 2 0,0 0-56 0,0 0-14 0,-4-3 0 0,4 3 0 16,-3-9-27-16,3 0-8 0,3-1-1 0,1 1-1 0,-4 2 25 0,3-8 12 15,1 5-12-15,-4-2 12 0,0-10 0 0,0 9 10 16,-4-5 1-16,1-1 0 0,-1-3 26 0,-3 6 6 15,-3-9 1-15,2 3 0 0,1 0 12 0,-3-3 4 16,3-3 0-16,-4 6 0 0,4 0-4 0,0-6 0 16,0 6 0-16,0-3 0 0,3-4-20 15,1 7-5-15,3 0-1 0,0-6 0 0,0 6 8 0,3 0 2 16,4 0 0-16,-3 4 0 0,3-4-26 0,4 6-5 16,-4 0-1-16,3 1 0 0,1-1-8 0,3 3 0 15,0 4 0-15,0 0 0 0,4 5 0 0,-1 4 0 16,5-3 0-16,-1 6 0 0,4 1-16 0,-1 2 0 15,1-3 1-15,0 6 0 16,-1 1-88-16,1-7-17 0,3 6-4 0,0-2-1 16,1-4-137-16,-5-13-27 0</inkml:trace>
  <inkml:trace contextRef="#ctx0" brushRef="#br2" timeOffset="73718.05">27788 4636 1576 0,'0'0'70'0,"0"0"14"0,0 0-67 0,-3-9-17 0,-4 6 0 0,3 3 0 16,-3-10 59-16,0 7 8 0,0-3 1 0,0 3 1 15,0-4-10-15,-4 7-3 0,1-9 0 0,-1 9 0 16,4 0 7-16,-3-3 1 0,2 0 0 0,1-3 0 16,0 6-17-16,0-10-3 0,-3 10-1 0,-1-3 0 15,1-3 6-15,-1 6 2 0,0 0 0 0,-3 0 0 16,4-7-8-16,-8 7-2 0,4 0 0 0,-4 0 0 16,1 0-14-16,-1 7-3 0,-3-7-1 0,0 0 0 15,0 0 9-15,-4 6 1 0,0-3 1 0,-3-3 0 16,0 6-34-16,-4-2 0 0,0-4 0 0,0 9 0 15,4-6 0-15,-4 6 0 0,8-9 0 0,-1 10 0 16,0-10 0-16,4 9 0 0,0 1 0 0,3-10 0 16,1 3 0-16,-1-3-9 0,4 9 9 0,0-9-12 15,3 10 23-15,-3-7 4 0,4 3 1 0,-1-6 0 16,0 3-4-16,1-3 0 0,-1 6 0 0,1 1 0 0,3-7-12 16,-4 0 9-16,4 0-9 0,-4 6 8 0,4-6 1 15,-3 0 0-15,3-6 0 0,0 6 0 0,0 0-1 16,-4 0-8-16,8 0 12 0,3 0-4 0,-8 0-8 0,8 0 10 15,0 0-10-15,0 0 10 0,0 0-10 0,0 0 0 16,0 0 9-16,0 0-9 0,0 0 0 0,0 0 0 16,0 0 0-16,0 0 0 0,0 0 0 0,0 0 0 15,0 0 0-15,0 0 0 0,0 0 10 0,-3 9 7 16,-1 1 2-16,1-4 0 0,3-6-19 0,-4 3 0 16,4 0 0-16,-3 6 0 0,-1 1 0 0,1-1 0 15,-1 1 0-15,1-7 0 0,-1-3 10 0,1 9-2 16,-1 1 0-16,4-10 0 0,0 0-8 0,-3 9 0 0,-1-6 0 15,1 3 0-15,3 1 12 0,0-7 0 0,-4 6 0 0,4 3 0 16,0 4-12-16,0-4 0 0,0 1 0 0,0-1 0 16,-3-3 0-16,3 10 0 0,0-10 0 0,3 10 0 15,-3 0 0-15,0-7 0 0,-3 7 0 16,3 0 8-16,-4-7-8 0,4 10 12 0,-4-4-12 16,-3 1 12-16,4-6-12 0,3 5 8 0,-7-5-8 0,3 8 8 15,1-5 0-15,-1 0-8 0,1 8 12 0,3-11-4 16,-4 6-8-16,4-4 10 0,0 1-10 0,0-1 10 15,0 7-10-15,0 0 0 0,4-4 0 0,3 4 0 16,-4 3 8-16,-3-3-8 0,4 0 8 0,-1-3-8 16,1 12 8-16,-1-6-8 0,-3 0 0 0,4 6 8 15,-1-3-8-15,-3 3 0 0,0-6 0 0,-3 3 0 16,3 7 0-16,-4-4 0 0,1-3 8 0,-1 6-8 0,-3 1 0 16,4-1 0-16,-4 0 0 0,0 1 8 0,0-1-8 15,0 0 0-15,3 1 0 0,0-1 0 0,4 4 0 0,-3-7 0 16,-1 0 8-16,4-3-8 0,4 3 0 0,-4-3 0 15,0-3 0-15,3 7 0 0,1-7 0 0,0 3 12 16,-4 0-12-16,0 0 12 0,3-3-12 0,1 9 0 16,-1-9 0-16,-3 9 0 0,0-9 0 0,0 10 13 15,0-1-3-15,0 1-1 0,-3-1-9 0,3 0-9 16,-4 1 9-16,1-1-13 0,-1 0 13 0,0 1 0 16,1-1 0-16,-4 4 0 0,3-4 0 0,1 0 0 15,-4 1 0-15,0 5 0 0,3-5 0 0,1 2 0 0,-1-3 0 16,1 1 0-16,-1-7 0 0,1 6 0 0,3 1 0 15,0-4 0-15,-4-3 0 0,4 6 0 0,0-3 0 0,0-2 0 16,0 2 0-16,0 0 10 0,0 0-10 16,0 0 8-16,0 4-8 0,4-1 0 0,-4-6 0 0,0 7 8 15,0-1-8-15,0 0 0 0,0 1 0 0,0-1 0 16,-4 0 0-16,4-2 0 0,0 2 0 0,0-6 0 16,-3 6 0-16,3 7 0 0,0-7 0 0,0 4 0 15,-4-1 0-15,0-2 8 0,4 5-8 0,0-2 0 16,0-1 0-16,-3 4 0 0,3-4 0 0,0 4 0 15,0-3 0-15,-4-1 0 0,4-3 0 0,0 1 0 16,0 5 0-16,0-2 0 0,-3-1 0 0,3-2 0 16,0 9 0-16,0-4 0 0,0 1 0 0,0 3 0 15,-4-1 0-15,4 1 0 0,0 0 0 0,0-3 0 16,0 2 0-16,0 4 0 0,0 3 0 0,0 0 0 16,4-6 0-16,-1 3 0 0,-3 3 0 0,4-9 0 15,-1 12 0-15,-3-6 0 0,0-4 0 0,4 4 0 0,3-3 0 16,-3 0 0-16,3 3 0 0,0-3 0 0,-4 2 0 15,4-2 0-15,4-6 0 0,-4 12 0 0,3-10 0 0,-2 10 0 16,2-3 0-16,-3 0 0 0,4-3 0 0,-1-7 0 16,-3 7 0-16,4 3 0 0,0 9 0 0,-1-6 0 15,-3 1 0-15,0 2 0 0,0 0 0 0,0-3 0 16,0 3 0-16,0 0 0 0,1-3 0 0,-5 3 0 16,4 4 0-16,-3-1 0 0,3-3 0 0,-7 4 0 15,3-7 0-15,1 6 0 0,-4-3 0 0,3-6 0 16,1 3 0-16,-4 0 0 0,3-3 0 0,-3 6 0 15,4 0 0-15,-1-3 0 0,-3 3 0 0,0-6 0 0,4 7 8 16,-4-8-8-16,3 8 0 0,-3-7 0 0,0-1 0 16,4 4 0-16,-4-3 0 0,4 3 0 0,-4 0 0 0,3 0 0 15,1 4 0-15,-1-7 0 0,1 6 0 0,3-6 0 16,-4 0 0-16,1-4 0 0,-1 1 0 0,1 3 0 16,-1 0 0-16,-3-3 0 0,4 3 0 0,-1 3 0 15,1-4 0-15,-4 1 0 0,0 0 0 0,3-3 0 16,-3 0 0-16,0-7 0 0,0 7 0 0,0 0 0 15,0-7 0-15,-3 7 0 0,3 3 8 0,-4-3-8 16,4 3 0-16,0-4 0 0,-3 1 0 0,3-6 0 16,-4 5 0-16,4-2 0 0,4 0 0 0,-4-7 0 15,-4 7 0-15,4-4 0 0,4 1 0 0,-4 2 0 16,3-2 0-16,-3 6 0 0,0-7 0 0,0 4 0 16,0-4 0-16,0 4 0 0,0-4 0 0,0-2 0 0,0-1 0 15,0 0 0-15,0-6 8 0,0 7-8 0,0-4 0 16,-3-3 0-16,3 3 0 0,0-6 0 0,0 10 0 15,-4-4 0-15,4-3 0 0,0 3 0 0,-3-3 0 0,3-3 0 16,0 0 8-16,0 6-8 0,0-6 0 0,-4 0 0 16,4 0 0-16,-3 0 0 0,3 6 0 0,0-6 0 15,0 0 8-15,0-3-8 0,0 3 0 0,0-3 0 16,0-3 0-16,0 2 0 0,0 1 0 0,0-3 0 16,0 3 0-16,0-7 0 0,0 7 0 0,0-6 0 15,3 5 0-15,-3-5 0 0,-3 6 0 0,3-7 0 16,0 7 8-16,3-6-8 0,-3 6 0 0,0-7 0 15,0 1 0-15,0 2 0 0,0 1 12 0,0 0-4 16,0-4 0-16,0 1 0 0,0 6-8 0,0-7-11 0,0 1 3 0,0 2 0 16,0-2 8-16,4-1 0 0,-4 10 0 15,-4-12 0-15,8-1 0 0,-4 1 0 0,0-1 0 16,0 0 0-16,0-2 0 0,3-1 0 0,-3-6 0 16,0 9 0-16,0-9 0 0,4 3 0 0,-4 7 0 15,0-10 0-15,3 3 0 0,-3-3 0 0,4 9 8 16,-4-9-8-16,3 10 0 0,-3-10 0 0,0 0 0 15,0 0 0-15,4 6 0 0,-4-6 0 0,7 3 0 16,-7-3 0-16,0 0 0 0,4 3 0 0,3 4 0 16,0-4 0-16,0-3 0 0,-7 0 0 0,10 0 0 15,1 0 0-15,-1 0 0 0,-2 0 0 0,2 0 0 16,1 0 0-16,-1 0 0 0,1 0 0 0,3 0 0 16,0 0 0-16,0 0 0 0,-3 0 0 0,3 0 0 15,4 0 0-15,-4 0 0 0,0 0 0 0,3 0 0 16,5 0 0-16,-1 0 0 0,0 0 0 0,0-3 0 0,0 3 0 15,-3-7 0-15,7 7 0 0,-4 0 0 0,-4 0 0 0,1 0 0 16,3 0 0-16,-3 0-8 0,-4-3 8 0,7 3 11 16,-3 0-3-16,-1 0 0 0,5 0-8 0,-1-3-16 15,0-3 4-15,4 6 1 0,3 0 11 0,0 0 0 16,-3-3 0-16,3-4 0 0,0 7 0 0,-3-3 0 16,-4 3 0-16,0-6 0 0,-3 6 0 0,-1-3 0 15,1 0 0-15,0-4 0 0,-4 7 0 0,-4-3 0 16,1-3 0-16,0 6 0 0,-4-3 0 0,-7 3 0 15,10-6 0-15,-3 3 8 0,-7 3-8 0,7-10 0 16,0 7 0-16,-7 3 8 0,7-9-8 0,0-1 0 0,-3 1 8 16,3 6-8-16,-3-7 0 0,-1 1 8 0,1-1-8 0,-1-2 0 15,4 2 0-15,-3-2 9 0,-4-1-9 16,3-2 0-16,1 2 0 0,-1-6 0 0,4 7 0 16,-3-1 0-16,-1-6 0 0,1 1 0 0,3 2 0 0,0-3 10 15,0 0-10-15,0-3 0 0,0 10 0 0,-3-10 0 16,6 3 0-16,-3-3 0 0,0 3 0 0,1-3 0 15,-1 0 8-15,0 4-8 0,-4-4 0 0,4 0 8 16,-3 0-8-16,3 3 0 0,-4-3 9 0,1-3-9 16,3-3 8-16,-4 6-8 0,-3 0 8 0,8 0-8 15,-8 0 8-15,3-6-8 0,-3 6 8 0,4-3-8 16,-1-4 8-16,1-2-8 0,-4 9 10 0,3-6-10 16,1-4 8-16,-1 7-8 0,1-3 0 0,-1-3 9 15,1-1-9-15,-1 4 0 0,1-3 0 0,-1-1 8 0,1-5 0 16,-1 6 0-16,1-4 0 0,-1-6 0 0,1 7-8 0,-4-4 0 15,0 4 0-15,4-7-11 0,-4 6 11 0,3-2 0 16,-3 2 0-16,4-6 0 0,-4 7 0 0,0-4 0 16,0 1 0-16,0-1 0 0,-4-6 0 0,1 3 0 15,-1 1 0-15,0 5 0 0,-3-6 0 0,0 10 0 16,0-10 8-16,0 10-8 0,4-7 0 0,-4-2 0 16,0 2 0-16,3-6 0 0,1 3 0 0,-1-3 0 15,4 4 0-15,0-4 0 0,-3 0 8 0,3 3-8 16,0-3 8-16,3 3-8 0,1 1 0 0,-4-1 0 15,3-3 0-15,1 3-8 0,-1 4 8 0,1-4 0 0,-1 0 0 0,1-3 0 16,-1 3 0-16,4 1 0 0,-3-1 0 16,3 6 0-16,-4-5 0 0,1 8 0 0,-1-9 0 0,1 7 0 15,0-7 0-15,3 0 0 0,-7 7 0 0,3-7 0 16,-3 7 0-16,4-7 0 0,-4 0 0 0,0 7 0 16,0-4 0-16,-4 3 0 0,4 4 0 0,-3-3 0 15,3 2 0-15,-4-5 0 0,4 5 0 0,0 1 0 16,-3-4 0-16,-1 1 0 0,4 3 0 0,0 2 0 15,-4-5 0-15,4 2 0 0,0 1 0 0,-3-3 0 16,-1 2 0-16,4-5 0 0,-3 5 8 0,-1 1-8 16,1 0 0-16,3-1 0 0,-7 1 0 0,3 0 0 15,1 5 0-15,3-5 0 0,-4-3 0 0,1 2 0 16,-1 4 0-16,4-3 0 0,0 9 0 0,-3-7 0 16,3-2 0-16,0 0 0 0,-4 6 0 0,1-4 0 0,3-2 0 15,-4 6 0-15,4-3 0 0,-3-4 0 16,3 7 0-16,-4-3 0 0,0-3 0 0,1-1 0 0,-1 1 0 15,1 6 0-15,-1-6 0 0,1-1 0 16,3 1 0-16,-4 0 0 0,1-4 0 0,-1 4 0 0,4-1 0 16,-3 1 0-16,-1 0 0 0,1-1 0 0,-4-2 0 0,7-4 0 15,-4 7 0-15,1-4 0 0,-1-2 0 0,0-1 0 16,4 0 0-16,0-2 0 0,-3 2 8 0,3 0-8 16,-4-2 10-16,1 2-2 0,3 0-8 0,-4-2 0 15,1 5 0-15,-1-6 0 0,4 1 0 0,0-4 0 16,-3 3 0-16,-1-3 0 0,1 3 0 0,3-3 0 15,0 4 0-15,-4 5 0 0,4-6 0 0,-3 7 0 16,3-4 0-16,0 1 0 0,-7-1 0 0,3-3 0 16,4-3 0-16,0 0 0 0,-3-6 0 0,-1 9 0 0,1-3 0 15,3 4 0-15,-4-4 0 0,4 3 0 16,-7 7 0-16,7-7 0 0,-4 0 0 0,1-3 0 16,-1 0 0-16,1-6 0 0,-1 6 0 0,1 0 0 0,-1 0 0 15,4-3 0-15,-3 3 0 0,-1 4 0 0,1 2 0 0,3-3 0 16,-4 0 0-16,1-2 0 0,3-4 0 0,-4 3 0 15,1-3 0-15,3 0 0 0,0 3 0 0,-4 3 0 16,4-3 0-16,0 3 0 0,0 7 0 0,0-7 0 16,0 0 0-16,0 0 0 0,-4-2 0 0,4 2 0 15,0 3 0-15,4-9 0 0,-8 9 0 0,8-9 0 16,-4 10 0-16,4-4 0 0,-4 3 0 0,3 1 0 16,1-1 0-16,-1 4-8 0,1-4 8 0,-1 7 0 15,1-13 0-15,-1 9 0 0,1-2 0 0,-1 2 0 16,1 1 0-16,-1 2 0 0,1-5 0 0,-1 5 0 0,1 1-8 15,3 6 8-15,-3-3 0 0,3 3 0 0,-7-4 0 0,3 4 0 16,1-3 0-16,-1 6 0 0,1-3 0 0,-1 0 0 16,-3 0-8-16,4-3 8 0,-1 3 0 15,1-4 0-15,-4 7 0 0,0 4 0 0,3-14 0 0,1 10 0 16,-1 0 0-16,-3 0-10 0,0 3 10 0,4-6 0 16,-4 3 0-16,0 4 0 0,0-4 0 0,0 3 0 15,0-3-9-15,0 3 9 0,-4 7 0 0,4-10 0 16,0 3-9-16,-3 6 9 0,-1-6 0 0,1 7 0 15,-1-4 0-15,4 1 0 0,-3 2-8 0,-1-6 8 16,1 10 0-16,3-4 0 0,-4 1-8 0,1-1 8 16,-1 4 0-16,4-1 0 0,-3 1-9 0,-1 0 9 15,1-1 0-15,3 7-9 0,-4-6 9 0,0-1 0 0,1 10 0 0,-1-9-8 16,-3 9 8-16,4 0 0 0,-1-13 0 0,1 13-8 16,-1-3 8-16,1-6 0 0,-4 2 0 0,3 4 0 15,1 0-8-15,-4-3 8 0,3 3-8 0,-3 3 8 16,7-10-21-16,-4 7 1 0,1-3 0 0,-4 6 0 31,3-10-74-31,1 10-14 0,-1 0-4 0,1-3 0 16,-1-3-138-16,1 6-28 0</inkml:trace>
  <inkml:trace contextRef="#ctx0" brushRef="#br2" timeOffset="75022.5">27548 15721 288 0,'0'0'12'0,"0"0"4"0,0 0-16 0,0 0 0 0,0 0 0 0,0 0 0 16,-3 0 162-16,3 0 30 0,0 0 5 0,-7-6 2 0,7 6-97 0,0 0-19 15,0 0-4-15,0 0-1 0,-4-9 6 0,4 5 2 16,0-5 0-16,0 9 0 0,0-3 4 0,0-3 1 16,4-4 0-16,-4 7 0 0,0 3 6 0,0-9 2 15,0 6 0-15,0 3 0 0,0-7-33 0,0-2-6 16,0 6-2-16,0 3 0 0,0 0-20 0,-4-10-4 16,4 10-1-16,-3-3 0 0,-4-3-11 0,0 6-2 15,3-3-1-15,-3-3 0 0,0 6-9 0,0-4-2 16,-4 4 0-16,4 4 0 0,-7-4-8 0,4 6 0 15,-1-3 9-15,-3 6-9 0,-4 1 0 0,4-1 0 16,-3 4 0-16,-5-1 0 0,1 4-9 0,4 0 9 16,-1 6-10-16,0 3 10 0,1-3-11 0,3 0 11 15,-1 0-12-15,5-1 12 0,-1 1-11 0,8 0 11 0,-4 0-10 16,3 0 10-16,4-3-11 0,0 3 11 16,4-3-12-16,-1-7 12 0,4 4-12 0,0-10 4 0,4 4 8 15,-4-1-13-15,4-6-8 0,3 4-2 0,-4-4 0 0,1-3 0 16,3 0 8-16,0-3 2 0,0-7 0 15,0 7 0-15,-3-3 13 0,-1-4 0 0,1-2 0 0,-4 2 0 16,4-2 12-16,-1-7-4 0,-3 6 0 0,0-5-8 16,-3-4 13-16,3 9-4 0,0-6-1 0,-3-3 0 15,-1 4-8-15,4-4 8 0,-7 0-8 0,4 0 8 16,-1 3-8-16,1-3 0 0,-4 9 9 0,0-5-9 16,3 8 0-16,-3-2 0 0,0 2 0 0,0 7 0 15,0 3 0-15,0 0 0 0,0 0 0 0,0 0 0 16,0 0 0-16,0 0 9 0,0 0-9 0,0 13 10 15,0 5-10-15,4 1 0 0,-1 3 0 0,1 0 0 0,3 0-8 16,-4 0 8-16,4 0 0 0,1 0 0 16,-1 0 0-16,3 3 0 0,-3-3 0 0,0-6 0 15,0 2-10-15,4-5 10 0,-1 6-13 0,1-7 5 16,-4-2-94-16,4 2-18 0,-1-2-4 16,1-4-552-16,-1-3-111 0</inkml:trace>
  <inkml:trace contextRef="#ctx0" brushRef="#br2" timeOffset="75375.55">27929 15702 2066 0,'0'0'45'0,"0"0"10"0,0 0 1 0,0-9 3 0,0 0-47 0,0-1-12 0,0 4 0 0,0-3 0 15,0-1 56-15,0 1 10 0,-3-4 2 0,3 4 0 16,-4-4-28-16,4 4-4 0,-3-1-2 0,3 1 0 16,-4 6-9-16,4 3-1 0,0-6-1 0,0 6 0 15,-7 0-9-15,-3 6-2 0,3-3 0 0,0 10 0 16,0 5-12-16,-1 4-8 0,-2 0 8 0,3 10-13 16,0-1 13-16,0 0 0 0,0 1 0 0,0-1 0 15,3 4 0-15,1-4 0 0,3 0 0 0,0-2 0 16,0-4 0-16,3 3 0 0,1-6 0 0,-4-3 0 15,7-4 0-15,-4 4 0 0,1-6 0 0,3 2 0 16,-4-5-36-16,4-4-8 0,0 0-2 16,4-3 0-16,-4-3-31 0,4 0-7 0,3-3 0 0,-4-6-1 15,8-1-155-15,-4-8-30 0,18-17-6 16,-11 1-2-16</inkml:trace>
  <inkml:trace contextRef="#ctx0" brushRef="#br2" timeOffset="75616.35">28300 15069 1728 0,'0'0'153'0,"0"0"-122"16,-7 9-31-16,3 1 0 0,1 2 83 0,3 1 10 0,0 9 3 0,0 0 0 16,3 9-41-16,1 1-8 0,3-1-2 0,0 13 0 15,0 3-9-15,4-3-3 0,-4 0 0 0,0 0 0 16,0 3 1-16,0-3 0 0,0-1 0 0,-4 1 0 15,1 0-15-15,-1 3-3 0,1-6-1 0,-4-3 0 16,0-1-15-16,0-2 0 0,0-4 0 0,0-3 0 31,0-3-41-31,0-3-8 0,0 0-2 0,0-3-667 0,0-6-134 0</inkml:trace>
  <inkml:trace contextRef="#ctx0" brushRef="#br2" timeOffset="75804.25">27954 15599 2131 0,'0'0'94'0,"0"0"20"0,0 0-91 0,0 0-23 0,7-9 0 0,4-1 0 0,-1 4 124 0,12-3 21 16,2-1 4-16,8 1 1 0,7-4-126 0,3 1-24 16,0-4-8-16,4 3 0 15,0-5-20-15,-4 5-3 0,1-6-1 0,-1 7 0 16,0-7-134-16,1-3-27 0</inkml:trace>
  <inkml:trace contextRef="#ctx0" brushRef="#br2" timeOffset="81333.37">30603 7612 2134 0,'0'0'47'0,"-7"6"9"0,4-2 3 0,-4-1 1 0,7-3-48 0,-4 9-12 0,-3 7 0 0,4-4 0 15,3 4 0-15,0 3 11 0,0 12-11 0,0 0 10 16,0 1-10-16,0 12 10 0,7-3-10 0,-4 12 10 16,4 0-10-16,0 0 0 0,-3 1 0 0,3-1 0 15,0 10 15-15,0 6-3 0,0 3 0 0,0-3 0 16,0 6 1-16,-3 4 0 0,3-10 0 0,0 12 0 16,-4-6 11-16,5 10 3 0,-5-3 0 0,1-4 0 15,-1 3-27-15,1-5 0 0,-1 8 8 0,-3-2-8 16,4 3 0-16,-4-4 0 0,0-3 0 0,0 4 8 15,0-4-8-15,0 7 0 0,3 0 9 0,-3-4-9 0,-3 4 24 16,3-10 1-16,0 4 0 0,0-1 0 16,-4-3-1-16,1 7 0 0,-1-7 0 0,1-3 0 0,-1-6 10 15,1 6 2-15,-1-6 0 0,-3-3 0 0,3 9-7 16,1-6-1-16,-1-4 0 0,1 1 0 0,-4 0-14 0,3-10-3 16,1 7-1-16,-1-7 0 0,1 3-10 0,-1-5 0 15,1-1 0-15,3-3 8 0,-4-3 20 0,1-3 3 16,-1-1 1-16,4-5 0 0,-4-4-32 0,4 0-20 15,-3 1 4-15,-1-10 0 0,4 3 16 0,-3-3 8 16,-1 0-8-16,1-7 12 0,-1 4 8 0,1 0 2 16,-1-6 0-16,1-1 0 0,-1 4 1 0,1-7 0 15,3-2 0-15,0 2 0 0,0-9-7 0,0 0-2 16,0 0 0-16,0 0 0 0,0 0-2 0,0 0-1 0,0 0 0 16,0 0 0-16,0 0-11 0,7 0 0 0,-7 0 0 15,10 0 8-15,1 0-8 0,-1 0 0 0,1 6 0 0,0-6-11 16,-1 0 3-16,4 3 0 0,0-3 0 0,1 0 0 15,2 0-2-15,1 0 0 0,3 3 0 16,4 4 0-16,3-7 10 0,-3 3-13 0,3 3 5 0,-3-3 8 16,6 7-10-16,-2-1 10 0,2-6 0 0,-3 7-9 15,1 2 9-15,-1-2 0 0,-3-4 0 0,-1 6 0 16,-3-2 0-16,1-1 0 0,-5-2 0 0,4 2 0 16,-6 0 0-16,6-2 0 0,-7-4 0 0,3 0 0 15,-2 3 0-15,-1-3 0 0,0-3 0 0,0 0 8 16,-3-3-8-16,-1 3 11 0,1 0-11 0,-1-6 12 15,-6 6-4-15,3-3-8 0,-7 3 12 0,0 0-4 0,3-3 8 16,1-4 0-16,-4-2 1 0,-4-4 0 0,4 4-9 16,-7 0-8-16,4 2 12 0,-1-2-12 0,-3-7 17 15,4 4-3-15,-1-1-1 0,1-6 0 0,-4 0 2 16,3-2 0-16,4-1 0 0,-3 0 0 0,3 3-3 0,0-3 0 16,0-3 0-16,3-3 0 0,1 2 0 0,-1-5-1 15,1-7 0-15,-1 4 0 0,4-7 1 16,0-6 0-16,0 0 0 0,4-6 0 0,-4 0-1 0,-4-1 0 15,5 4 0-15,-1-6 0 0,0-7-11 0,0 0 8 16,0-9-8-16,-4 6 8 0,4-6-8 0,0 0 0 16,-3-3 0-16,-1 3 8 0,5-4-8 0,-1-2 0 15,-4-4 0-15,4-2 8 0,4 2-8 0,-1 4 0 16,-3-7 0-16,0 4 0 0,8 5 0 0,-5-5 0 0,1 12 0 16,-4 0 0-16,0-3 0 0,3 6 0 15,-6 3 0-15,3 0 0 0,-3-2 0 0,3 5 0 0,-4 0 11 0,1 4-11 16,-1 3 8-16,-3-1-8 0,0 7 0 0,0-3 0 15,0 0 8-15,0 6-8 0,-3 0 0 0,-1-6 0 16,4 9 0-16,0-3 0 0,0 4 0 0,0 2 0 16,0 0 0-16,0 4 0 0,0-4 0 0,4-6 0 15,-1 10-9-15,1-4 9 0,-1 4 0 0,1-7-9 16,-1 10 9-16,4-1 0 0,-3-2 0 0,-1 2 0 16,1 4-10-16,3 0 10 0,-7 3-12 0,3 0 12 15,1-4-9-15,0 8 9 0,-4 5 0 0,0-9-9 16,0 9 9-16,0-3 0 0,-4 0 0 0,4-2-8 15,-4 5 8-15,4-9 0 0,0 9 8 0,0-3-8 16,0-3 0-16,0 3 0 0,0-2-12 0,0 2 4 16,4 6 8-16,-4-6 0 0,4 4-9 0,-4-4 9 15,0 0-9-15,3 3 9 0,-3 1-12 0,0 2 12 16,0 1-12-16,0-1 4 0,0-3 8 0,0 4-13 16,0 2 13-16,-3-2 0 0,3 2 0 0,-4-2 0 0,0 3 0 0,1-1 0 15,3 1 0-15,-4-1 0 0,-3 7 0 0,4-6 0 16,-4 6 0-16,0-4 0 0,0 4 0 0,0-3-11 15,-4 3 11-15,4 0-13 0,0-4 13 0,0 4 0 16,-7-3 0-16,7 3 0 0,-4 0 0 0,4-4 0 16,-7-2 0-16,0 9-9 0,7-9 9 0,-4 9 0 15,-6 0 0-15,-1-3 0 0,-3 3 0 0,0 0 0 16,-4 0 8-16,0 3-8 0,1-3 0 0,-1 9 0 16,0-3 0-16,-3-3 0 0,0 7 8 0,-1-7-8 0,-6 6 8 15,0-2-8-15,-4-1 12 0,0 3-1 0,0 1-1 16,4 2 0-16,-4-5-10 0,4 2 0 0,3 0-12 0,4-2 12 31,3 2-66-31,4 0-6 0,7-2 0 0,0-1-892 0,3 3-179 0</inkml:trace>
  <inkml:trace contextRef="#ctx0" brushRef="#br2" timeOffset="81923.39">30459 12774 2055 0,'0'0'45'0,"0"0"10"0,0 0 1 0,0 0 2 0,3 9-46 0,1 7-12 0,-1-1 0 0,1 4 0 16,-1 3 0-16,-3 6 10 0,0-3-10 0,0 7 10 16,-3-1 12-16,-4 13 2 0,3-3 1 0,-3 3 0 0,-3-3 7 0,3-1 2 15,-4 1 0-15,4 0 0 16,-4-4-2-16,1 1-1 0,-1-3 0 0,4-4 0 0,-3 0-7 16,-1-2-2-16,0-4 0 0,4-3 0 15,-3 0-47-15,6-4-10 0,-3 4-1 16,4-3-676-16,-1-6-134 0</inkml:trace>
  <inkml:trace contextRef="#ctx0" brushRef="#br2" timeOffset="82352.97">30667 13363 2746 0,'0'0'60'0,"0"0"13"0,-7-3 3 0,0 3 1 0,7 0-61 0,0 0-16 0,-7 3 0 0,3 3 0 16,-3-2 0-16,4 8-10 0,-1-2 2 0,1 5 0 31,-4-2-20-31,0 2-3 0,-1 4-1 0,1 3 0 0,0 0 24 0,0 6 8 0,0-6 0 0,0 10-9 16,0-4 9-16,4-3-10 0,-1 3 10 0,1-3-10 15,-1-3 10-15,8 0 0 0,-4-3 0 0,7 3 0 16,-4-3 0-16,1-7 0 0,3 1 0 0,0 3 0 15,0-4 0-15,3-9 11 0,1 3-3 0,0-2 0 16,3-8 26-16,-4-2 5 0,4 3 1 0,4-6 0 16,0-4-23-16,-4-6-4 0,0 7-1 0,4-7 0 15,-4 6 0-15,-4-9 0 0,1 1 0 0,-8-1 0 16,4-7 16-16,-3 7 2 0,-4-6 1 0,0 6 0 0,-4 0-15 16,1 0-4-16,-4 0 0 0,0 4 0 0,-4-4 1 15,1 3 0-15,-1 6 0 0,4 1 0 16,-4 2-13-16,1 1 0 0,-1-1 0 0,1 4 0 0,3 0-21 0,-4 3-1 15,4-3 0-15,3 6 0 16,4 0-130-16,0 0-25 0,0 0-6 0,0 0-1 16,0 0-89-16,0 0-19 0,0 0-3 0,0 0-1 0</inkml:trace>
  <inkml:trace contextRef="#ctx0" brushRef="#br2" timeOffset="82794.72">31171 13184 1785 0,'0'0'79'0,"0"0"17"0,0 0-77 0,0 0-19 0,0 0 0 0,0 0 0 15,0-6 195-15,0 6 35 0,0 0 7 0,0 0 2 16,0 0-148-16,0 0-30 0,-10 3-5 0,3 0-2 16,0 7-45-16,-4-4-9 0,-3 0 0 0,3 4 0 15,-6 5 0-15,-1-2 0 0,1 0 0 0,-1-1 0 16,-3 7 10-16,0-7 5 0,3-2 1 0,0 9 0 15,4-7 0-15,0 1 0 0,4-4 0 0,2 1 0 16,5-1-16-16,-1-6 8 0,4-3-8 0,0 0 0 16,0 0-8-16,4 10-8 0,-4-10-2 0,7 9 0 15,4-9-15-15,3 9-3 16,0-6-1-16,0-3 0 0,4 7 10 0,-4-4 3 0,3-3 0 0,1 9 0 16,-4-9 15-16,0 3 9 0,4 4-10 0,-4-4 10 0,0 3 8 15,-3-3 7-15,-1 7 1 0,-3-7 1 0,0 3-17 0,0-3 0 16,-3 7 0-16,-1-4 0 0,1 0 18 15,-4 0 6-15,3 4 2 0,-3-1 0 0,-3-2-9 0,-1 2-1 16,4 0-1-16,-3 4 0 0,-1-4 8 0,-3 4 1 16,-3 2 1-16,3-2 0 0,0 0-13 0,-8 9-4 15,1-7 0-15,0 1 0 0,0 3-8 0,0-7 0 16,-4 4 0-16,1-4 0 16,3 1-30-16,0 0-8 0,3 2-2 0,0-12 0 15,1 7-68-15,3-7-13 0,0 3-3 0,7-6-640 16,0 0-128-16</inkml:trace>
  <inkml:trace contextRef="#ctx0" brushRef="#br2" timeOffset="83245.08">31500 13181 1670 0,'7'-12'148'0,"-7"12"-118"0,7-10-30 0,3 1 0 15,-3-4 167-15,4 4 27 0,-1 0 6 0,-2-1 0 16,2 1-112-16,-3-1-22 0,0 7-5 0,-7 3-1 15,7-3-8-15,-7 3-3 0,0 0 0 0,0 0 0 16,0 0-9-16,0 0-3 0,0 0 0 0,-14 3 0 16,4 10-8-16,-8-4-1 0,0 4-1 0,-3 2 0 15,0 1-16-15,0 3-3 0,-7 0-8 0,3-7 12 16,4 7 1-16,0-6 0 0,-1-1 0 0,5 7 0 16,3-10-2-16,-8 4 9 0,15-4-10 15,7 1-10-15,-3-7 10 0,3-3-10 0,3 9 10 16,1 1-10-16,3-7 0 0,4 6-12 0,-1-9 12 0,4 10-12 15,0-10 12-15,0 3-12 0,4 3 12 0,0-3-8 0,-1 3 8 16,1-2 0-16,3 2 0 0,-3 0 0 0,3-6 0 16,0 10 0-16,-3-1 0 0,-1-3 0 0,1 0 0 15,0 4 0-15,-4-4 0 0,0-3 0 0,0 7 0 16,-3-1 0-16,-1 1 0 0,1-4 12 0,-4 3 8 16,0-3 0-16,-4-2 1 0,1 5-21 0,0-6 0 15,-1 7 0-15,1-1-12 0,-4 0 20 0,-4-5 3 16,4 5 1-16,-3 0 0 0,-5 4-12 0,-2-4 10 15,3 10-10-15,-4-6 10 0,-6 9-23 0,-5 0-5 16,-2-1-1-16,-1 5 0 16,-3-11-19-16,0 4-4 0,-4-6-1 0,0 5 0 15,0 1-165-15,-3-6-34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45:56.55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13286 3677 1324 0,'0'-19'59'0,"0"19"12"0,0 0-57 16,3-13-14-16,-3 10 0 0,4-6 0 0,-4-1 31 0,3 7 3 16,1-3 1-16,-4 3 0 0,0 3-12 0,3-10-3 15,-3 10 0-15,4-9 0 0,-4 9-20 0,0 0 0 16,0 0 0-16,0 0 0 0,0 0 0 0,0 0 0 15,0 0 0-15,-7 13 0 0,-4-4 20 0,1 0-1 16,-5 10 0-16,-2-3 0 0,-1 3-5 0,1-1-1 16,-5 1 0-16,1 3 0 0,-3 0 25 0,-1 3 5 15,0-3 1-15,4 3 0 0,-4-3-16 0,-3 0-4 16,3 0 0-16,1 0 0 0,-5 0 12 0,5 0 1 16,-1 0 1-16,-3-3 0 0,0 3-7 0,-1 0-2 15,-2-3 0-15,-1 6 0 0,-3-7-19 0,-4 11-10 16,0-4 10-16,0 3-10 0,0-6 23 0,1 3-2 0,-1 6 0 15,3-2 0-15,5-4-9 0,-5 6-1 0,5-3-1 16,-1-6 0-16,-3 6 5 0,3-3 1 0,-3-3 0 0,3 7 0 16,0-7 1-16,0 3 1 0,4-6 0 0,3 2 0 15,1 8-6-15,3-17-2 0,-1 10 0 0,1-9 0 16,7 6 9-16,0-7 1 0,0-3 1 0,3 7 0 16,-3-3-21-16,4-10 0 0,3 6 0 0,-4 1 0 15,4-1 0-15,0-6 0 0,0 3 0 0,0 1 0 16,0-7 14-16,0 9-2 0,-4-3 0 0,4-2 0 15,0 5 2-15,-4-6 0 0,1 3 0 0,-1-2 0 16,4-4-14-16,-3 9 11 0,-1-3-11 0,4-3 10 16,-4 0-2-16,4-3-8 0,0 0 12 0,0 0-4 15,0 0 3-15,4 0 0 0,-4 0 0 0,0 0 0 16,-1-3 5-16,5 3 0 0,-1-3 1 0,1-3 0 16,-4 3 1-16,3-3 0 0,1-4 0 0,-4 7 0 0,0-6 0 15,0-1 0-15,3 7 0 0,-3-3 0 0,4-1 6 16,-1-2 2-16,-3 0 0 0,7-4 0 0,0 4-26 15,-4-4 0-15,1-3 0 0,3 4 0 0,3-7 0 0,1 10 0 16,-1-7 0-16,-3-3 0 0,4 10 0 0,0-4 0 16,-1 4 0-16,4-1 0 0,-7 1 0 0,0 3 0 15,0 6 0-15,0 0 0 16,0 0-20-16,0 0-10 0,0 0-2 0,0 0 0 0,0 0 32 0,0 0 0 16,0 0 0-16,-3 3 0 0,-1 0 0 0,-3 6-12 15,-4 7 0-15,4-3 0 0,0-1 12 0,0 7 0 0,0-3 0 16,-3 3 0-16,-5-1 0 0,5 1 0 0,6-6 0 15,1-1 0-15,-4 7 0 0,3-3 0 0,1-7 0 0,3 7 10 16,0 0-10-16,3-7 0 0,1 3 0 16,-1-2 0-16,8 2 0 0,-4 4 10 15,0-13-10-15,0 10 10 0,4-13-2 0,-1 9-8 0,4-9 12 16,-3 6-4-16,3-6 8 0,4 0 2 0,-1-6 0 0,4 6 0 16,4-9 0-16,0 9 0 0,0-13 0 0,6 1 0 15,1-1-9-15,0-3-1 0,7 4-8 0,-1-1 12 16,1 1-12-16,0-4 0 0,0 7 0 0,0 2 0 15,-4 1 0-15,0-3 0 0,0-4 0 0,-3 4 0 16,-4 6-88 0,1-7-20-16,2 1-4 0,-2-1-1116 0</inkml:trace>
  <inkml:trace contextRef="#ctx0" brushRef="#br0" timeOffset="25233.12">22560 5282 1594 0,'-7'0'35'0,"4"0"7"0,3 0 2 0,-7 0 1 0,-1 6-36 0,1-6-9 0,7 0 0 0,0 0 0 0,0 0 43 0,0 0 6 16,-7 0 2-16,4 0 0 0,3 0-26 0,0 0-5 16,0 0 0-16,-7 4-1 0,0-4-19 0,0 0 0 15,0 9 0-15,-4 0 0 0,-3 1 0 0,0 6 0 16,-4-10 0-16,-3 6 0 0,-7 10 13 0,3 0-4 15,0-3-1-15,1 3 0 0,-8 6 26 0,4-6 5 16,-8 3 1-16,8 3 0 0,-4-2-2 0,4 2 0 16,0-6 0-16,0 9 0 0,-4-3-10 0,4-3-1 15,0 7-1-15,-4-1 0 0,0-3-10 0,0 4-3 16,1-1 0-16,-5-3 0 0,1 4-5 0,0 5 0 16,3-2-8-16,0-4 12 0,-3 0-12 0,7 1 0 15,0 2 8-15,-4-2-8 0,0-1 0 0,7 0 8 16,-3 7-8-16,7-7 0 0,-4-6 11 0,1 4-11 15,2-4 12-15,1-3-12 0,-3 3 8 0,6-3-8 0,-3 0 0 16,0-7 0-16,3 4 10 0,0-6-10 16,4 6 8-16,0-10-8 0,0 0 27 0,3-5 0 15,1 5 0-15,3-9 0 0,0 0-11 0,-4-3-1 16,4-3-1-16,4 2 0 0,-1-5 3 0,0 0 1 0,1-1 0 0,3-6 0 16,-4 1 10-16,4-7 3 0,4 3 0 0,3 3 0 15,-3-2-22-15,-1-4-9 0,4 0 8 0,4 3-8 16,-1-3 0-16,-3 0 0 0,7 3 0 0,4-3 0 15,0-3 0-15,-1 6 0 0,1-9 0 0,0 12 0 16,-1-6 0-16,1 4-9 0,0-1 9 0,-4-3-10 16,0 9 10-16,-4 1 0 0,1-4 0 0,0 7 0 15,-4 2 0-15,0 1-10 0,-7 6 10 0,0 0 0 16,0 0-9-16,0 0 9 0,0 0 0 0,-4 13-9 16,4-4 9-16,-7 7 0 0,-4-1 0 0,1 4 0 0,-4 3 0 15,-4 0-8-15,-3 0 8 0,-4 9 0 0,1 1 0 0,-1-1 19 16,0 1-3-16,0-4-1 0,1 3-25 15,-1-6-5-15,7 7-1 0,4-4 0 0,0-3 16 16,4 6 0-16,-1-9 0 0,4 0 0 0,3 0 0 16,1-3 0-16,3 0 0 0,0-7 0 0,3 1 13 0,1-4-4 15,3 1-1-15,0-1 0 0,4-6 0 0,3-3-8 16,3 6 12-16,1-6-4 0,3 0 4 0,0-6 0 16,8 3 0-16,-1-6 0 0,0 5-12 0,4-2 10 15,0-3-10-15,-1-4 10 0,1 4-10 0,0-7 0 16,7-3 0-16,-4 1 8 0,0 2-8 0,4-9-16 15,0 9 4-15,3-6-809 16,-3 3-163-16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7:57:39.4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1323 10365 1785 0,'-11'6'159'0,"1"-3"-127"0,-1 7-32 0,1-4 0 0,3-3 0 0,-4 3-8 15,0-2-1-15,1 2 0 0,6 0-1 0,4-6 0 16,0 0 0-16,0 0 0 0,0 0-5 0,0 0-1 16,0 0 0-16,0 0 0 0,4-6 24 0,-1 0 5 15,8-4 1-15,7 1 0 0,-4-1 38 0,10 1 7 16,-2-7 1-16,2 7 1 0,1-4-1 0,3-2 0 16,4 2 0-16,-4-3 0 0,4 1-39 0,-4-4-8 15,7 0-1-15,1 0-1 0,-1 0-11 0,-7-6 0 16,7 0 0-16,1-3 0 0,-1 3 20 0,0 3 0 15,1-9-1-15,-8 9 0 0,3-10-19 0,-2 10 0 0,2-3 0 16,-9 0 0-16,2-3 10 0,-10 3-2 0,11-3 0 16,-11-1 0-16,-3-2 7 0,3 3 1 0,-7 0 0 15,4 3 0-15,-8 3 2 0,8-3 1 0,-11-1 0 0,3-2 0 16,4 9 5-16,-7-6 0 16,0 10 1-16,4-4 0 0,-4 0 0 0,7 3 0 15,-4 4 0-15,-3-4 0 0,0 4-13 0,4-1-4 0,3 4 0 16,-7-1 0-16,0 1-8 0,0-1 0 0,0 7 0 0,0-3 0 15,0-3 13-15,0 2-2 0,0 7-1 0,0 0 0 16,-11 0 1-16,1-3 0 0,-1-3 0 0,8 6 0 16,-8 6 1-16,-3-3 1 0,0-3 0 0,-7 7 0 15,7 2-13-15,-8 0 0 0,-2 7 0 0,-1-3 0 0,0 2 0 16,1 4 9-16,-1-3-9 0,-3-4 8 16,0 4-8-16,3 3 0 0,0 0 0 0,-7-4 0 15,4 4 0-15,3 0 0 0,1-3 0 0,3-1 0 0,-4-2 0 16,11-4 0-16,-4 1 0 0,11-4 0 0,-3-3 0 0,2 3 13 15,8-6-3-15,0 0-1 0,0 0-9 0,0 0 0 16,0 0 0-16,11-6 0 0,0 3 0 0,-1-3 0 16,11-7 0-16,-3 4 0 0,3-7-8 0,4 0 8 15,0 7 0-15,-1-4 0 0,8-5 0 0,-7 2 0 16,-1 6 0-16,1-5 0 0,0 2 0 0,-1-2 0 16,1-1 0-16,-4 7 0 0,-3-4 0 0,3-3 0 15,0 1 0-15,-3 2 0 0,3-3 0 0,4 1 0 16,0 2 0-16,-1-3 0 0,8 7 0 0,-4-3 0 0,4-4 0 0,-4 10 0 15,4-4 0-15,-7 10 0 0,3-3 0 0,-3 6 8 16,-4-3-8-16,0 10 0 0,-4-4 0 0,1 3 0 16,-11 10 0-16,4-3 0 0,-4 3 0 0,-7-1 0 15,-7 7 0-15,3-6 0 0,-10 6 10 0,4-3-10 16,-5 3 23-16,-2-6-3 0,6 6 0 0,4-6 0 16,-10 6-20-16,9-6 8 0,-2 0-8 0,3 0 0 31,3 3-22-31,-3-4-9 0,4 1-1 0,6 0-1217 0</inkml:trace>
  <inkml:trace contextRef="#ctx0" brushRef="#br0" timeOffset="68853.53">25139 9716 633 0,'0'0'56'0,"0"0"-44"0,0 0-12 0,0 0 0 16,0 0 417-16,0 0 82 0,-7 0 16 0,-4 6 3 16,1-6-408-16,-1 6-82 0,4-3-16 0,-3 7-3 15,-1-1-9-15,0 1 0 0,-6 5 0 0,6 4-11 16,-3 0 11-16,0 6 0 0,-7 10 0 0,0-1 0 0,-4 4 8 0,-3 9 6 15,-1 3 2-15,1-3 0 16,-4 6 20-16,1 1 4 0,-1-1 0 0,-3 0 1 16,-4 10-33-16,0-10-8 0,-3 1 0 0,3-1 0 15,4 0-13-15,-1-9-5 0,5 0-1 0,6-13 0 16,4 1-18-16,3-10-4 16,4 3-1-16,7-10 0 0,7-2-200 0,0-13-40 0</inkml:trace>
  <inkml:trace contextRef="#ctx0" brushRef="#br0" timeOffset="69122.5">25354 9528 2188 0,'0'0'195'0,"0"0"-156"0,4 15-31 0,-4-5-8 16,3 9 88-16,4-1 17 0,-3 7 3 0,-1 1 1 15,1 2-93-15,3 0-16 0,-4 6 0 0,1 1-13 16,-1 3 22-16,1 5 5 0,-4 1 1 0,0 0 0 16,0 3 10-16,0-3 3 0,-4 6 0 0,4-3 0 15,0-3-9-15,-3 3-2 0,3-3 0 0,0-3 0 16,3 0-17-16,-3 3 8 0,0-4-8 0,4-2 0 16,0 0 0-16,-1 2-11 0,-3-8 0 0,0 2 0 15,0 1-39-15,-3-7-8 0,-1-3-2 0,0 0 0 16,1-6-100-16,-4 0-21 0,3 0-4 15,-3-10-752-15</inkml:trace>
  <inkml:trace contextRef="#ctx0" brushRef="#br0" timeOffset="69384.85">24751 10355 2995 0,'0'0'266'0,"0"0"-213"16,0 0-42-16,0 0-11 0,3-6 44 0,4 3 8 16,8-3 0-16,6 3 1 15,0-4-69-15,11-2-13 0,6 0-3 0,5-1-1 0,3 1 24 0,3 2 9 16,0-2 0-16,4 6-9 0,-3-6-1 0,-1 2 0 16,4 4 0-16,4-3 0 15,-5 3-55-15,5-4-11 0,-1 7-3 0,-3-6 0 16,4 6-101-16,-8-3-20 0,-3 3-4 0</inkml:trace>
  <inkml:trace contextRef="#ctx0" brushRef="#br0" timeOffset="69890.59">27383 9741 1094 0,'0'0'48'0,"0"0"11"0,0 0-47 0,0 0-12 0,0 0 0 0,0 6 0 15,0 4 410-15,0 8 80 0,0 1 16 0,3 16 3 16,-3-1-403-16,0 10-81 0,0 3-16 0,0 6-9 16,-3 1 0-16,-1-1-8 0,-3 0-1 0,0 4 0 15,0-4 9-15,3 0 0 0,-6-2 0 0,3-4 0 16,0-3 0-16,0 3 12 0,0-4-2 0,3-2-1 15,1-9-71 1,-1 2-14-16,4-9-4 0,0 3-745 0,0-9-150 0</inkml:trace>
  <inkml:trace contextRef="#ctx0" brushRef="#br0" timeOffset="70520.17">27291 9597 1785 0,'-7'-10'159'0,"0"1"-127"15,-4-7-32-15,1 4 0 0,6-4 366 0,4 6 67 16,7 4 14-16,7-3 2 16,11-1-403-16,3 1-81 0,7 3-16 0,4 3-3 15,7-4 21-15,4 7 4 0,2 0 1 0,8 0 0 16,4 0-4-16,-4 7 0 0,0-7 0 0,-7 9 0 0,0-3 16 0,-7 4 4 0,-1-1 0 15,1 4 0 1,-7 2-16-16,-7 4-4 0,-4 0 0 0,-3-3 0 0,-11 2 32 0,-4 8 20 0,-3-8-4 0,-10 7 0 16,-8-6-8-16,-3 6-8 0,-3-3 12 0,-8 3-12 15,0-6 14-15,-3 6-4 0,-4-6-1 0,4 6 0 16,0-6-9-16,3 0 0 0,4-4 0 0,0-2 0 16,3-4 0-16,8-2 0 0,-1 2 0 0,0-3 0 15,4-2 0-15,7-4 0 0,0 0 0 0,0 0 0 16,0 0 0-16,0 0 0 0,0 0 0 0,0 0 0 15,0 0-24-15,0 0-6 0,0 0-2 16,0 0 0-16,11 6 32 0,-4-3 0 0,-7-3 0 0,11 6 0 16,-1 4 0-16,4-1 0 0,-3 7 0 0,3-4 0 0,4 4 0 15,-1-7 0-15,4 10 0 0,4-3 0 0,0-4 0 0,-1 4 0 16,8 3 0-16,-4 0 0 0,1-1 0 0,-5 8-11 16,-6-8 11-16,0 1-10 0,-4 6 10 0,-4-6 0 15,1-3 0-15,-4 9 0 0,-3-3 0 0,-4 3 0 16,-4 0 0-16,-7-6 0 0,-3 6 17 0,-7-3 3 15,0 3 0-15,-4-6 0 0,1 0 3 0,-5 2 1 16,1 1 0-16,0-3 0 0,0 3-7 0,-4-3-1 16,4-6 0-16,-4 9 0 0,-3-10 19 0,3 4 3 15,-3-7 1-15,-1 1 0 0,1-1-27 0,3 0-4 16,1 1-8-16,2-4 11 0,1-3-11 0,3-3 0 0,1 0 0 16,3 0 8-16,-1 0-24 0,1-3-4 0,0-3-2 0,0-4 0 31,0 7-22-31,0-6-4 0,-4 3 0 0,0-4-1 15,1 4-97-15,2-4-19 0,1 1-4 0,0 0-1 16,7-1-62-16,0 1-12 0,-4-7-2 0,18 16-1 0</inkml:trace>
  <inkml:trace contextRef="#ctx0" brushRef="#br0" timeOffset="71049.6">30420 9760 2952 0,'0'-19'131'0,"-3"9"26"0,-1 1-125 0,-3 0-32 0,3-1 0 0,4 1 0 16,-3-1-60-16,3-5-19 0,-4 5-3 0,4-5-1 16,-3 5 30-16,-4 1 5 0,-4-10 2 0,1 10 0 0,-5-1 26 0,-2 1 4 15,3-1 2-15,-4 4 0 0,0-3 41 0,-3 9 8 16,0 0 1-16,0 0 1 0,0 0 19 0,-4 0 4 0,0 9 1 0,-3-3 0 15,0 7-13-15,-4 3-4 0,-7 2 0 0,-3 11 0 16,-4-4-28-16,-3 3-7 0,-1 3-1 16,-2 1 0-16,2 8-8 0,1 4 0 15,3 3 0-15,4-3 0 0,-1 10 0 0,8-1 0 0,3-6 0 0,4 3 0 16,3-3 12-16,8 0 1 0,6 3 0 0,4-3 0 16,7 4 1-16,0-4 0 0,7-10 0 0,4 7 0 15,6 0-14-15,1-9 0 0,3 2 0 0,0-2-10 16,4-7 10-16,7 3 0 0,-4-9 0 0,7 3-8 15,4-6-11-15,7 0-1 0,7-10-1 0,3 4 0 32,1-4-83-32,-1-6-17 0,1 4-3 0,3-7-1075 0</inkml:trace>
  <inkml:trace contextRef="#ctx0" brushRef="#br0" timeOffset="72558.9">24183 9534 2602 0,'0'0'57'0,"-11"-6"12"0,4 6 3 0,0-4 1 0,0-5-58 0,4 3-15 0,3-4 0 0,0 1 0 0,3-7-13 0,1 4-6 15,-1-4-1-15,4-3 0 0,0 0 20 0,4-6-10 16,3 7 10-16,0-11-8 0,4-2 8 0,-1 3 0 16,1-7 0-16,3-5 0 0,4-1 0 0,3-6 0 15,-3-3-9-15,0-4 9 0,-1 1 9 0,1-4 7 16,0 4 0-16,3 0 1 0,-3 0 19 0,-1-1 3 16,1 1 1-16,0 0 0 0,-4 6-12 0,0-4-1 15,-3 8-1-15,-1 5 0 0,-3 3-10 0,-3 13-1 16,0-3-1-16,-4 10 0 0,0 2-14 0,-7-3 0 15,0 7 0-15,0 9 0 0,0 0 0 0,-4 0 0 0,-3 0-11 16,-4 9 11-16,4-9-14 0,-3 10 5 0,3-4 1 16,0-3 0-16,0 4 8 0,7-7 0 0,0 0 0 0,0 0 0 15,0 0 0-15,3 3 0 0,-3-3 0 0,7 9 0 16,0-9 0-16,4 6 11 0,3-6-3 0,0 3 0 16,4 4-8-16,3-7 0 0,4-7 0 15,6 7 0-15,8 0 8 0,3 0 0 0,4 0 0 0,7 0 0 16,0 7-8-16,11-7-11 0,-1 0 3 0,8 0 0 15,10 0 22-15,7 6 5 0,7-3 1 0,1-3 0 16,2 0-7-16,5 0-1 0,6 6 0 0,-3-2 0 16,0-4-12-16,0 6-16 0,-1-3 3 0,1 3 1 15,4-3 12-15,-8 4 16 0,4-4-3 0,0 9-1 16,6-9-12-16,1 7-12 0,0-1 3 0,4-2 0 16,6-4 21-16,-7 6 4 0,1-3 0 0,-1-2 1 15,1-4-17-15,-1 6 0 0,1-6 0 0,-8 0 0 16,-3 0 0-16,0 0 0 0,-4 0 10 0,0 0-10 15,-7 0 0-15,-3 0 0 0,-11 0 0 0,0 0 0 16,1 0 0-16,-5 0 0 0,-6-6 0 0,-4 2 0 0,-7 4 0 16,-4-6 0-16,-3 6 0 0,-7-9 0 0,-7 9 0 0,0-3 0 15,-4-4 0-15,-3 4 8 0,-4-3-8 0,0 6 0 16,-3-10 9-16,-1 10-9 0,-2-9 8 0,-1 9-8 16,-7-6 8-16,4 3-8 0,-1-4 8 0,1 7-8 15,-1-3 8-15,-2 3-8 0,-1-6 0 0,-4 6 0 16,1 0 0-16,-1-3 8 0,-3 3-8 0,-7 0 0 15,8 0 0-15,-8 0 0 0,0 0 0 0,10 0 0 16,-3 3 0-16,0-3 0 0,-7 0 0 0,7 6 0 16,4-3 0-16,-4-3 0 0,0 10 0 0,0-4 0 15,0 3-9-15,0-2 9 0,4 2 0 0,-4 1 0 0,0-7 0 16,3 12 0-16,-3-5 0 0,1 5 0 0,-1-2 0 16,0 3 0-16,0 2 0 0,0 1 0 0,0 0 0 15,-4 6 0-15,1 0 0 0,3 0 0 0,-4 7 0 16,5-1 0-16,-5 0 0 0,4 10 0 0,0-3 0 0,0-1 8 15,0-2 2-15,0 9 0 0,4-6 0 0,-1-4 0 16,-2 0-10-16,2 4 0 0,-3-13 9 0,4 3-9 16,-4-2 0-16,0-1-10 0,-4-13 1 0,1 4 0 31,-4-7-202-31,0-9-40 0</inkml:trace>
  <inkml:trace contextRef="#ctx0" brushRef="#br0" timeOffset="72956.95">27298 6734 2833 0,'0'-19'62'0,"0"19"13"0,-4-10 2 0,4 10 3 0,0 0-64 0,-7 10-16 0,0-4 0 0,7 7 0 16,0 5 0-16,0 8-9 0,0-8 1 0,4 14 0 15,-1-1 8-15,4 0-12 0,0 1 12 0,1 2-12 16,-1 4 4-16,3 3 0 0,-3-4 0 0,4-2 0 15,-1 2 8-15,-6 4 0 0,3-3 0 0,-3-1 0 16,3 7 0-16,-4-9 0 0,1 9 0 0,-4-7 0 16,-4 1 0-16,4 3 0 0,0-4 0 0,0-2 0 15,0-7 0-15,4 7 0 0,-4-7 0 0,3-3-8 16,-3 0-127 0,4-6-25-16,-4-7-4 0,3 4-2 0</inkml:trace>
  <inkml:trace contextRef="#ctx0" brushRef="#br0" timeOffset="73390.4">26804 6414 2016 0,'0'-10'179'0,"0"-2"-143"16,0-4-36-16,0 7 0 0,7-7 214 0,4 7 36 15,3 6 7-15,3-4 2 16,12 4-235-16,6-3-48 0,4 3-8 0,7-4-3 0,3 7 26 0,7 0 9 0,1 0 0 0,3 0-9 16,-4 10 9-16,-3-4 0 0,4-3-9 0,-1 7 9 15,-3 5 0-15,0-5 0 0,0 5 0 0,0-2 0 16,0 6 0-16,-4 6 0 0,-7-6 0 0,1 3 0 16,-1 0 0-16,-3 3 0 0,0 3 8 0,0 0-8 15,3 3 12-15,-3-2-4 0,-1 8 0 0,1-2 0 16,-3 2-8-16,6 4 0 0,-3-3 0 0,-4 6 0 15,4-7 0-15,-7 7-11 0,-1-9 11 0,-3 2-8 16,1 4 8-16,-5-3 0 0,-2-4 0 0,-1 4 0 16,-4-4 0-16,-3 1 0 0,-6-7 0 0,-1 10 0 15,-7-10 28-15,-4 3 0 0,-7-2 1 0,-6-1 0 16,-8 0-3-16,-7-3-1 0,-6 0 0 0,-12-6 0 16,-6 0-11-16,-11 0-2 0,-4-4-1 0,-3 4 0 15,-4-9-11-15,-3 5 10 0,-3-5-10 0,-5-4 10 16,5-3-10-16,-1 3 8 0,4-6-8 0,3-6 8 15,-3 3-8-15,7-3 0 0,0-10 0 0,4 7-920 16,6-4-180-16</inkml:trace>
  <inkml:trace contextRef="#ctx0" brushRef="#br0" timeOffset="74385">22571 9230 1868 0,'0'0'83'0,"0"0"17"0,0 0-80 0,0 0-20 16,0 0 0-16,0 0 0 0,-7 0 61 0,7 0 9 15,0 0 2-15,0 0 0 0,-11 9-23 0,4-6-4 16,0 7-1-16,-4 5 0 0,1 1-7 0,-4 3-1 16,-7 0-1-16,-4 6 0 0,7 3-3 0,-14 0 0 15,-10 7 0-15,-4 9 0 0,0 3-21 0,-3 3-11 16,-7-3 10-16,-4 3-10 0,-4-3 9 0,4-3-9 0,-3 3 8 0,-4-3-8 16,-4 0 0-16,11-7 8 0,7 7-8 15,4-9 0-15,3-1-12 0,0-5-8 0,7-11-2 16,0-2-726-16,4 0-144 0</inkml:trace>
  <inkml:trace contextRef="#ctx0" brushRef="#br0" timeOffset="74619">21516 9365 2833 0,'0'0'125'0,"0"0"27"0,0 0-122 0,11 0-30 0,-1 0 0 0,4 9 0 0,0 0 8 0,7 1-8 15,8 9 0-15,-1-4 0 0,-7 10 0 0,4-3 0 16,10 3-8-16,-3 4 8 0,3 5 0 0,-3 1-8 16,-4-1 8-16,4 1 0 0,0-4 0 0,-1 3 0 15,-6-5 0-15,0 5 0 0,6 1 0 0,-2-7 0 16,-5 6 9-16,1-5-9 0,3-4 0 0,1 9 8 16,2-12-8-16,-6 3 0 0,-7 0-8 0,6-6-8 15,8 0 0-15,-4 0-1 16,-7-10-198-16,1 4-39 0</inkml:trace>
  <inkml:trace contextRef="#ctx0" brushRef="#br0" timeOffset="75452.64">22941 9697 1900 0,'-21'-9'84'0,"10"-1"18"0,-3 7-82 0,4-3-20 0,3 3 0 0,-7-4 0 16,3 7 108-16,0-6 18 0,11 6 3 0,0 0 1 15,0 0-116-15,0 0-23 0,0 0-5 0,0 0-1 16,11-3 3-16,-4 3 1 0,-7 0 0 0,11 0 0 16,3 0 11-16,3 0 0 0,1-6 0 0,0 6 8 0,3 0 12 15,3 0 4-15,5 0 0 0,-1-3 0 0,0 3 20 16,4-7 4-16,3-2 0 0,-3 9 1 16,7-10-22-16,3 10-5 0,-3-9-1 0,0 9 0 15,3 0-12-15,-3 0-9 0,0 6 12 0,-1-6-12 0,-2 0 8 16,-1 3-8-16,-3-3 0 0,-4 0 0 0,0 0 0 0,-3 0 0 15,0 0 0-15,-1 0 0 0,1 0 19 16,-4 0 0-16,0 0 0 0,0-3 0 0,1-3-19 0,-1 6 0 16,-4-6 0-16,1 3 0 0,-4-7 16 0,0 4 2 15,0-3 1-15,4-1 0 0,-4 1-7 0,0 6-2 16,4-4 0-16,-4-2 0 0,-3 9-10 16,-1-6 0-16,-3 2 0 0,0-2 0 0,-7 6 10 0,4-3 0 0,-4 3 0 0,7-6 0 15,-7 6-10-15,0 0 0 0,0 0-12 0,0 0 12 16,0-3 18-16,-4-7 11 0,1-2 3 0,-4 9 0 15,-4-7-32-15,1 1 0 0,-1 3 0 16,-3-4 0-16,0-2 0 0,0-4 0 0,0 6 0 0,-1 1 0 16,-6-7 9-16,7 7-9 0,0-7 8 15,0 7-8-15,-4-1 13 0,4 1-2 0,4 0-1 0,-4-1 0 16,3 1-10-16,0 3 0 0,1-4 9 16,3 7-9-16,-4-3 0 0,4 6 0 0,0-3 0 0,-4-4 8 15,4 7-8-15,0 0 0 0,0 0 0 0,0-3-8 16,0 3 8-16,4-6 0 0,3 6 10 0,0 0-10 15,-7 0 0-15,7 0 0 0,0 0-11 0,0 0 11 16,0 0-9-16,0 0 9 0,0 0 0 0,0 0 0 0,14 6-9 16,-4-3 9-16,4-3 0 0,4 10-9 0,-4-4 9 0,7 3 0 15,0-5 0-15,1 11 0 0,2-5 0 16,1-1-8-16,0 7 8 0,-4-4-8 0,-3-2 8 0,-1 5 0 16,1 4 0-16,-4-3 8 0,0 0-8 15,-3-4-10-15,-1 4 10 0,-6-4-13 16,3 4 13-16,-4 0 0 0,1-4-10 0,-4-2 10 0,-4 5 0 15,1 1 0-15,-4-7 12 0,3 4-4 0,-6-7 7 0,3 4 1 16,-1 5 0-16,-2-2 0 0,-4-4-5 16,3 1-1-16,1-4 0 0,-4 10 0 0,3-7-10 0,-3 0 12 15,0 4-12-15,0-4 12 0,-4 7-12 0,-3-7 0 16,0 10 0-16,3-9 0 16,-7 5-112-16,4 4-24 0</inkml:trace>
  <inkml:trace contextRef="#ctx0" brushRef="#br0" timeOffset="77873.64">30946 9365 403 0,'0'0'17'0,"0"0"5"0,0 0-22 16,0 0 0-16,0 0 0 0,0 0 0 0,0 0 218 0,0 0 39 15,0 0 8-15,-4-7 2 0,-3 7-159 0,4 0-32 16,-8 0-7-16,0 0-1 0,1 0-4 0,-1 0-2 15,-3 0 0-15,0 0 0 0,3 7-2 0,1-7-1 16,3 0 0-16,0 0 0 0,0 0-13 0,3 0-2 16,4 0-1-16,0 0 0 0,0 0-3 0,0 0 0 15,0 0 0-15,0 0 0 0,7 0-16 0,7-7-4 16,4 7-1-16,0 0 0 0,-4-3-5 0,7-3-1 16,0 6 0-16,7 0 0 0,0 0-4 0,4 0-1 15,0 0 0-15,0 0 0 0,-1 0-8 0,-2 0 0 16,2 0 0-16,1 0-11 0,0 0 11 0,3-3-12 15,-3 3 12-15,0-7-12 0,-4 7 12 0,-3-3 14 16,3-3-3-16,-3 6-1 0,-4-3-10 0,3-3 0 16,-2 6 0-16,-5-3 0 0,4-4 8 0,-3 7 0 15,0-6 0-15,-1 3 0 0,1-3-8 0,-4 6 0 16,0-4 0-16,0-5 0 0,0 3 0 0,1-4 0 0,-5 1 8 0,4 0-8 16,-3 2 0-16,-1-2 0 0,-3 6 8 15,4-7-8-15,-4 4 0 0,0-3 0 0,0-1 0 0,0 4 0 16,-3 3 0-16,-1-3 0 0,-3 6 0 0,0-4 0 15,0 4 18-15,0-6-2 0,0 6 0 0,0-9 0 16,-3 9-1-16,-4-10-1 0,3 10 0 0,-3-3 0 16,0-3-4-16,0 6-1 0,0-9 0 0,0 9 0 15,-4-7 4-15,1 7 1 0,-1-3 0 0,-3-3 0 16,3 3 3-16,-3-4 1 0,0 4 0 0,-3-3 0 16,2-3-18-16,1 9 0 0,0-10 8 0,0 4-8 15,0 3 0-15,3-3 10 0,1-4-10 0,3 7 8 0,0-3-8 0,0 6 0 16,0-3 0-16,7 3 0 0,0 0 0 0,0 0 0 15,0 0 0-15,0 0 0 0,0 0-16 0,3 3 4 16,1 6 0-16,-1 1 1 0,8-4-9 0,3 3-3 16,0 1 0-16,0-1 0 0,4 0 6 0,-1 1 1 15,5-1 0-15,-1-2 0 0,-4 2 4 0,5 0 2 16,-1 1 0-16,0-10 0 0,0 6 10 0,0-3 0 16,-3 3 0-16,0-2 0 0,-1-4 0 0,1 6 0 15,-1-3 0-15,-2 3 0 0,-5-6 0 0,1 7 0 16,-4-4 0-16,0 6 0 0,0-3 0 0,-4-3 0 15,1 7 0-15,-4-1 0 0,0 1 0 0,-4 2 12 16,-3-2-2-16,0 2-1 0,0-2-9 0,-3 5 0 16,-4-5 0-16,-1 5 0 0,-2-2 0 0,-1 3 0 15,-3-7 12-15,0 10-4 0,0 0 12 0,-4-4 3 0,4 10 0 0,-7-12 0 16,6 6-38-16,-2 3-7 0,3-10-2 0,-1-2 0 16,1 5 11-16,4-5 1 0,2 5 1 15,5-5 0 1,3-7-149-16,7-3-29 0,0 0-7 0</inkml:trace>
  <inkml:trace contextRef="#ctx0" brushRef="#br0" timeOffset="78309.25">32417 9214 691 0,'0'0'30'0,"0"0"7"0,0 0-29 0,0 0-8 0,0 0 0 0,0 0 0 16,0 0 225-16,10 0 44 0,1 0 9 0,-4 6 2 15,0-6-131-15,0 3-25 0,-3 4-6 0,3-4-1 16,-4 6-13-16,4 7-2 0,4-7-1 0,-8 7 0 16,4-3-53-16,0 2-10 0,1 4-2 0,2 0-1 15,4-3-20-15,0 12-4 0,0-9-1 0,4 6 0 16,0-6-10-16,-1 6 0 0,5 3 0 0,-5-9 0 31,1 12-22-31,-1-9-6 0,1 3-2 0,0 0 0 16,-4-6-78-16,0 6-16 0,0-12-4 0,-3 5 0 15,3-2-26-15,-4-7-6 0,4-2 0 0</inkml:trace>
  <inkml:trace contextRef="#ctx0" brushRef="#br0" timeOffset="78528.17">33320 9233 2016 0,'0'0'89'0,"-4"-3"19"15,1-4-87-15,3 7-21 0,-7 0 0 0,0 0 0 0,-4 10 119 0,1-1 19 16,-8 7 4-16,0 3 1 0,-6 6-115 0,6 3-28 16,-3 7 0-16,-7 8 0 0,-8 5 17 0,-6 5-2 15,3 10-1-15,-7 6 0 0,-3-4-5 0,-22 42-1 16,-3 0 0-16,0-4 0 0,7-9-8 15,4 3-9-15,-1-18 9 0,4 2-13 0,7-9-6 0,11-9-1 16,3 0 0-16,7-10-1108 0</inkml:trace>
  <inkml:trace contextRef="#ctx0" brushRef="#br0" timeOffset="83080.98">26162 10277 403 0,'0'0'36'15,"-7"0"-36"-15,0 0 0 0,0 0 0 0,-4 6 279 0,1-3 49 16,-1 4 9-16,1 2 3 0,-5 1-229 0,1-1-46 15,0 0-9-15,-3 7-1 0,-5 3-36 0,1 6-7 16,4-6-2-16,-1 6 0 0,-3-3-10 0,3 3 0 16,-3 0 0-16,0 0 0 0,3-3 0 0,1 3 0 15,-5 3 0-15,5-9-11 16,-1 6-140-16,0-6-28 0,-20 16-5 0,13-10-2 0</inkml:trace>
  <inkml:trace contextRef="#ctx0" brushRef="#br0" timeOffset="83351.28">25770 10239 403 0,'0'0'36'0,"0"0"-36"0,0 0 0 0,0 0 0 15,-7 0 296-15,7 0 52 0,0 0 10 0,0 0 2 16,-3 10-282-16,3-1-57 0,0 7-11 0,3-4-2 16,1 4-8-16,3 3 0 0,0 0-11 0,0 6 11 15,0 0-12-15,4 3 12 0,3-3-13 0,-4 4 5 16,5 5-4-16,-1-6-1 0,0 7 0 0,3-7 0 16,-6 6-134-1,7-5-26-15</inkml:trace>
  <inkml:trace contextRef="#ctx0" brushRef="#br0" timeOffset="84931.55">28508 10268 1666 0,'-11'-10'74'0,"4"7"15"0,0-3-71 0,0 6-18 0,0 0 0 0,0-3 0 0,0-4 20 0,0 7 0 15,3 0 0-15,-3-6 0 0,7 6 16 16,0 0 3-16,-3-3 1 0,3 3 0 0,0 0 6 0,0 0 2 16,0 0 0-16,0 0 0 0,0 0-7 0,0 0-1 15,0 0 0-15,0 0 0 0,0 0 0 16,0 0 0-16,0 0 0 0,10 0 0 0,-2 0-12 0,2 0-2 16,1 0-1-16,-1 0 0 0,1 0-12 0,-1 0-2 15,5 3-1-15,-5-3 0 0,4 6-10 0,-3-6 0 16,3 0 0-16,-3 0 0 15,-1 0 0-15,-10 0 0 0,0 0 0 0,7 0 0 0,-7 0 0 0,0 0 0 16,7 10 0-16,-7-10 0 0,0 0 0 0,4 6 0 16,-4-6 0-16,3 3 0 0,-3 7 0 15,0-10 0-15,-3 9 0 0,3-3 0 0,0 4 0 0,-4-1 0 16,1 1 0-16,-1-1 0 0,-3 0 0 0,0 7 0 16,0-7 0-16,-4 7 0 0,1-6 0 0,-1 2 0 15,1 4 12-15,-1-7-4 0,-3 7-8 0,0-4 0 0,3-2 0 16,-3 6 0-16,0-7 0 0,0 7 0 15,0-7 0-15,0 0 0 0,3-5 0 0,1 2 0 0,-5 3 0 0,8-3 0 16,0-2 0-16,0 5 0 0,0-3 0 0,0-3 0 16,4 4 0-16,3-4 0 0,-4 3 0 0,4-3 0 15,0 4-16-15,0 2 5 0,0-9 1 0,0 6 0 16,0-6 10-16,4 10 0 0,-1-7 0 0,1 6-8 16,-4-9 18-16,3 6 4 0,4-2 1 0,0 2 0 15,4 0-23-15,0-3-5 0,-4-3-1 0,0 10 0 16,3-10 14-16,1 6 10 0,-1-3-2 0,1-3 0 15,3 6-8-15,-7-6 10 0,4 3-10 0,-1-3 10 16,1 10-10-16,-4-10 0 0,4 6 0 0,-4-6 0 16,3 3-14-16,-3 4-5 0,0-7-1 0,-7 0 0 15,0 0-121-15,0 0-25 0,7 9-5 0,-7-9-729 16</inkml:trace>
  <inkml:trace contextRef="#ctx0" brushRef="#br0" timeOffset="85284.58">28744 10732 1209 0,'0'0'53'0,"0"0"12"0,0 0-52 0,0 0-13 0,0 0 0 0,0 0 0 16,0 0 243-16,0 9 45 0,0 1 10 0,4 2 2 15,-1-2-242-15,1-1-48 0,-1 0-10 0,-3 4 0 16,4-4-21-16,-4 7-3 0,0 3-1 0,-4-4 0 15,1-5-20-15,-1 9-4 16,-3 0-1-16,0-1 0 0,-3 7-127 0,-1-6-26 16,-17 25-5-16,3-19 0 0</inkml:trace>
  <inkml:trace contextRef="#ctx0" brushRef="#br0" timeOffset="86496.49">30529 10418 1152 0,'0'0'102'0,"-7"0"-82"16,0-9-20-16,0 3 0 0,4 2 266 0,-1-2 49 15,1 6 9-15,3 0 3 16,-7-3-381-16,7 3-76 0,-4-6-15 0,-3 3-3 15,0-4 23-15,7 7 5 0,0 0 0 0,0 0 1 16,0 0 51-16,0 0 9 0,0 0 3 0,0 0 0 0,0 0 92 0,0 0 20 16,-7 7 3-16,7-7 1 0,0 0 14 0,0 0 3 15,0 0 1-15,0 0 0 0,0 0 25 0,0 0 5 16,0 0 0-16,10 3 1 0,1 3-33 0,3-6-6 16,0 0-2-16,0 0 0 0,4-6-36 0,0 6-7 15,3-3-1-15,-4 3-1 0,5-7-23 0,-1 7 9 0,0 0-9 0,0 0 0 16,4 0 0-16,-4 0 0 0,4 0 0 0,-4 0 0 15,4 0 0-15,-4 0 0 0,-4 7 0 0,1-7 0 16,-4 3 0-16,-7-3 0 0,4 6 0 0,-11-6 0 16,0 0-8-16,0 0 8 0,0 0-13 0,0 9 5 15,-7-5-3-15,3 2 0 0,-6 3 0 16,-1-3 0-16,-3-2 11 0,0 5 0 0,-7 0 0 16,3 1 8-16,-3-4-8 0,-4 4 0 0,0-1 0 0,1 0 0 15,-1 7 0-15,0-3 0 0,1-7 0 0,-1 9 0 16,0-5 0-16,1 2 0 0,-1-2 0 0,4-1-8 15,-8 7-1-15,8-7 0 0,4 7 0 0,-1-7 0 16,4 1 9-16,-4 6-10 0,4-4 10 0,4-3-10 16,-1 1 10-16,0 6 0 0,4-7 0 0,4 0 0 15,3 1 0-15,0-1 9 0,0-9-1 0,10 10-8 0,1-4 0 16,-4 3 0-16,7-9 0 0,0 10 0 16,-3-10-12-16,3 0-10 0,4 0-2 0,-4 0 0 15,-4 0-24-15,4 0-4 0,-3 0-2 0,0-3 0 16,-4 3-114-16,-7 0-24 0,0 0-4 0,0 0 0 0</inkml:trace>
  <inkml:trace contextRef="#ctx0" brushRef="#br0" timeOffset="87164.48">30681 10954 1890 0,'0'0'41'0,"0"0"9"0,4-9 2 0,3 6 1 0,3-3-42 0,1-4-11 15,3 4 0-15,0-3 0 0,-3 5 0 0,3-5 0 16,3 3 0-16,1 3 0 0,0-4 0 0,3 4 18 0,0-3-2 0,0 6 0 15,-3 0 12-15,-1 0 1 0,1 0 1 0,7 0 0 16,-4 0-15-16,0 6-3 0,-3-3-1 0,-1 4 0 16,1-4-11-16,-4-3 12 0,-3 6-12 0,-1-3 12 15,1 7-12-15,-8-4 0 0,4-3 0 0,-3 3 0 16,3 4 0-16,-7-10 0 0,4 6 0 0,-4 3 0 16,0-6 0-16,0 7 0 0,0-1 0 0,-4-2 0 15,4 2 0-15,-3 0 0 0,-1 7 9 0,0-7-9 16,1 4 0-16,-1 3 9 0,-3-7-9 0,4 7 0 15,-1-4 0-15,4-2 0 0,-7 5 0 0,7 1-9 16,0-3-131 0,4-4-27-16,3-3-5 0,0 4 0 0</inkml:trace>
  <inkml:trace contextRef="#ctx0" brushRef="#br0" timeOffset="168796.03">2205 14451 2631 0,'-28'0'234'0,"-8"0"-187"0,-13-6-38 0,-11 2-9 0,-7-2 0 0,3 6 0 0,-6-3 0 16,6 3 0-16,-31-6 0 0,11 6 0 0,-1 0 11 15,7 0-11-15,1 0 0 0,6 0 0 16,11 0 0-16,0 6 0 0,11-3 22 0,-1-3-2 0,4 10 0 0,1-4 0 31,9-3-41-31,1 3-9 0,0 4-2 0,17-1 0 0,-3 0 32 0,-4-2 12 0,11-4-1 0,0 6 0 16,3-2-11-16,4 2 0 0,4 0-10 0,3 1 10 15,3-1 0-15,15 1 0 0,-4-4 0 0,4 3 0 16,10 1 0-16,-3-1 16 0,3-3-1 0,7 7-1 16,4 3 3-16,3-7 1 0,-3 10 0 0,-4 0 0 15,1 3 6-15,-1 0 2 0,-7 3 0 0,4 3 0 16,-7 6-2-16,-1 10 0 0,1 0 0 0,-11 3 0 15,7 3-15-15,-10-3-9 0,3 10 10 0,-3 2-10 16,3 4 8-16,-4 0-8 0,1 0 0 0,-8-1 9 16,8-2-9-16,-11-4-17 0,4 7 4 0,3 0 1 15,-7-1 12-15,0 11 16 0,0 5-3 0,0 0-1 0,-7 4-25 16,3 6-6-16,-7 3-1 0,1 6 0 16,-4 3 20-16,0 7 0 0,0-1 0 0,-8-5 0 0,8 2 0 0,-3-6-12 15,2-2 12-15,1 2-10 0,-7-3 10 0,7-3 0 16,0 0 10-16,-7-4-10 0,7-5 19 0,0 0-3 15,-4-4 0-15,11-6 0 0,-4 0-3 0,-6-9-1 16,10-4 0-16,-4-11 0 0,4-5 0 0,3-5-1 16,1-3 0-16,-4-10 0 0,7-7 7 0,0-2 2 15,0-3 0-15,0-4 0 0,0-3-7 0,0 4-1 16,0-10 0-16,0 0 0 0,0 0-2 0,10 9-1 16,-6-3 0-16,7-2 0 0,-1-4 3 0,4 0 1 0,7-4 0 15,8 4 0-15,13 0-4 0,0 0-1 0,15 0 0 16,3-6 0-16,0 6-8 0,10-3 0 0,11-3 0 0,4-4 0 15,3 1 0-15,4 3 0 0,-7-4-14 16,-1 1 5 0,-6-1-52-16,3-5-11 0,-7 5-1 0,-3 1-1 15,-1 0-154-15,-17-1-30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35:31.01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24117 3920 5519 0,'0'0'240'0,"0"0"64"0,0 0-304 0,0 0 0 16,0 0 0-16,0 0 0 0,0 0 3280 0,0 0 608 15,-7-2 112-15,7 2 32 0,0 0-2512 0,-9-2-496 16,9 2-112-16,-11-3-16 0,2 2-64 0,0-3-32 16,-2 1 0-16,1 2 0 0,-2 0-224 0,-1 1-32 15,-2 1-16-15,-2 2 0 0,-2-1-128 0,1 2-16 0,-3 1-16 16,2-2 0-16,-2 1-144 0,1 0-32 0,-1 0 0 0,3 1 0 16,1 0 144-16,2 0 32 0,0-2 0 0,2 1 0 15,1-3 208-15,2 2 64 0,1-1 0 16,9-2 0-16,0 0-320 0,0 0-48 0,0 0-16 0,0 0 0 15,0 0-256-15,0 0 128 0,0 0-128 0,0 0 0 16,10 0 208-16,1 0-64 0,1 0-16 0,-1 0 0 16,0 0 48-16,2 0 0 0,1-2 0 0,2 0 0 15,-1 1 64-15,4 1 16 0,0 0 0 0,2 0 0 16,0-1-16-16,0 1 0 0,0-3 0 0,-1 2 0 16,0 1-48-16,0 0 0 0,-2 0 0 0,-3 0 0 15,0 4-64-15,-1-3 0 0,-1 2-128 0,-1 1 192 16,-12-4-192-16,12 0 144 0,-12 0-144 0,0 0 128 15,0 0-128-15,0 0 160 0,2 17-160 0,-6-8 160 0,-6-7-32 16,-3-2 0-16,-1 7 0 0,-3-3 0 0,-3 1 64 0,-1 1 0 16,-4 1 0-16,-2 1 0 0,-3-2 64 0,0 1 32 15,0 1 0-15,3-2 0 0,-1 3-32 0,1-1 0 16,-2 0 0-16,2 1 0 0,1-1-128 0,4 0-128 16,1-2 192-16,3 1-192 0,2-2 128 0,3 0-128 15,2 0 0-15,11-5 0 0,-7 3 0 0,7-3 0 16,0 0 0-16,0 0 0 0,0 0 0 0,0 0 128 15,0 0-128-15,13 1 0 0,1-2 192 0,0 0-192 16,2-2 192-16,3 2-192 0,4-2 176 0,1 1-176 16,1-2 160-16,0 0-160 0,0 1 176 0,0 2-176 15,-1-4 192-15,1 1-192 0,1 0 128 0,-1 0-128 16,-3 0 0-16,0 0 0 0,-1-1 0 0,-3 1 128 0,-2 1-128 0,-2 1 0 16,-2 0 128-16,-2 1-128 0,-10 1 0 0,11 0 0 15,-11 0 0-15,0 0 0 0,0 0 0 0,0 0 0 16,0 0 128-16,0 0-128 0,-5 8 144 0,-2 0-144 15,1-3 256-15,-5 1-64 0,-3 0 0 0,-4 0 0 16,-2 3 0-16,-1-1 0 0,-2 4 0 0,-1-2 0 16,0-1-192-16,0 1 0 0,2-1 128 0,1 0-128 15,1-5 0-15,2 1 144 0,1 1-144 0,3 1 128 16,1-2-128-16,4-1 0 0,9-4 0 0,0 0 128 16,0 0-128-16,0 0 0 0,0 0 0 0,0 0 0 15,0 0 0-15,9 8 0 0,1-3 0 0,2 0 0 16,1-2 0-16,3 0 0 0,2-2 128 0,2 0-128 15,0-1 0-15,4 0 128 0,-1 0-128 0,2 0 128 16,0 1-128-16,-2-1 0 0,-2 0 0 0,0 0 0 0,0 2 0 0,0 0 0 16,-2-2 0-16,-2 2 0 0,-2 0 0 0,-4 1 0 15,0 1 0-15,-11-4 0 0,0 0 0 0,0 0 0 16,0 0 0-16,4 8 0 0,-4 1 128 0,-3 1-128 16,-2 2 0-16,-2-2 128 0,-4-2 32 0,-2 0 0 15,-2 1 0-15,-2-2 0 0,-2-1 16 0,-3 2 0 16,-3-3 0-16,-1 2 0 0,-2 1 16 0,0-1 0 15,-1 0 0-15,2 1 0 0,1 0-64 0,2 1-128 16,2 0 192-16,2 1-64 0,2-2-272 0,2-1-64 16,2 0-16-16,2-7 0 0,1-6 224 0,2 3-144 15,9 3 144-15,-10 3-128 16,10-3-944-16,-5 10-176 0,3 6-32 0,-1-8-16 16,3-8-1392-16,0 0-256 0,0 0-64 0</inkml:trace>
  <inkml:trace contextRef="#ctx0" brushRef="#br0" timeOffset="814.66">23823 4760 9215 0,'0'0'816'0,"-11"2"-656"0,2-4-160 0,9 2 0 0,-10 0 4992 0,10 0 960 15,0 0 192-15,0 0 32 0,0 0-4256 0,0 0-864 16,-9 2-160-16,9-2-48 0,0 0-528 0,0 0-96 16,0 0-32-16,0 0 0 0,0 0-192 0,-8 6 128 15,8-6-128-15,-7 7 0 0,7-7 192 0,0 0-48 16,0 0-16-16,0 0 0 0,0 0 624 0,0 0 112 16,0 0 32-16,0 0 0 0,0 0 64 0,0 0 0 0,0 0 16 0,0 0 0 15,0 0-288-15,0 0-64 0,13 1-16 0,-1-1 0 16,0 0-224-16,0 0-32 0,-1 1-16 0,2-1 0 15,0-1-176-15,2 1-32 0,0 0-128 0,1 1 192 16,1 2-192-16,1-3 0 0,3 0 0 0,0 1 0 16,0 2 0-16,1 0 0 0,0-6 0 0,0 3 0 15,-1 3 0-15,0-3 0 0,0 0 0 0,0 0 0 16,-3 0 0-16,-1 2 128 0,0 1-128 0,-4-2 0 16,-1 0 128-16,-2 2-128 0,-10-3 0 0,11 3 0 15,-11-3 0-15,0 0 0 0,7 10 0 0,-1-3 0 16,-6-7 128-16,0 0-128 0,0 9 0 0,-2 0 0 15,-2 1 144-15,0 1-144 0,-1-1 128 0,-1 2-128 16,-3 0 0-16,-2-2 128 0,-1 0-128 0,-1 3 0 16,-1-1 0-16,0 0 0 0,-3 0 128 0,-1-2-128 15,-1-2 0-15,0 1 0 0,-2-1 0 0,0 1 128 16,-2 1-128-16,0 0 0 0,1-1 0 0,1 0 0 0,2 0 0 0,1 0 0 16,1 1 0-16,0 1 0 0,1 1 0 0,3-2 0 15,0-1 0-15,2 3 0 0,2 0 0 0,3-3 0 16,6-9 0-16,-7 13 0 0,7-13 0 0,-4 12 0 15,4-12 0-15,0 14 0 0,0-14 0 0,3 14 0 16,1-1 0-16,0-1 128 0,-4-12-128 0,6 10 128 16,2-2-128-16,1 0 128 0,0 1 0 0,2-4-128 15,1 2 192-15,1-2-64 0,1-2 48 0,0 1 0 16,1-2 0-16,2 2 0 0,1-1-48 0,0 1-128 16,0-2 192-16,2 2-64 0,-1-4-128 0,0 2 0 15,-2 0 0-15,1-1 128 0,1 1-128 0,1-1 0 0,0 0 0 16,-2 1 128-16,1-2-128 0,1-2-144 0,-1 1 144 0,4-2-208 31,0 1-1584-31,3-1-304 0,2-2-64 0</inkml:trace>
  <inkml:trace contextRef="#ctx0" brushRef="#br0" timeOffset="2371.79">30145 3976 25215 0,'0'0'1120'0,"0"0"224"0,-8-4-1072 0,8 4-272 0,-8-4 0 0,8 4 0 15,-12-4 640-15,3 6 64 0,3 6 0 0,-2-2 16 16,-1-3-144-16,-1-3-48 0,1-1 0 0,0 1 0 16,9 0 48-16,-12 1 0 0,2-2 0 0,0-3 0 15,-2-5 80-15,1 4 32 0,1 2 0 0,0 1 0 16,-2 0-32-16,-1 4 0 0,-3 0 0 0,1 1 0 15,-2-1-80-15,0 1-32 0,1 0 0 0,2-1 0 16,-1 1-32-16,2 0 0 0,0-2 0 0,4 1 0 16,9-2-304-16,0 0-64 0,-9 3-16 0,9-3 0 15,0 0-128-15,0 0 0 0,0 0 0 0,0 0 128 16,0 0-128-16,0 0 0 0,0 0 0 0,13 0 0 0,1-3 0 16,2 2 0-16,0 0 0 0,1-2 0 0,1 1-144 0,0-1 144 15,0 0 0-15,2-1 0 0,-2 2 0 0,0-1 0 16,1 1 0-16,0 0 0 0,-1 1 0 0,-2 0 0 15,0 1 0-15,-3 0 0 0,-3 0 0 0,-10 0 0 16,0 0 0-16,0 0 0 0,0 0 0 0,0 0 0 16,0 0 0-16,0 0 0 0,-9 2 0 0,-4 2 0 15,-6-2 128-15,-4 0-128 0,0 1 0 0,-4 1 0 16,-3 0 0-16,-3 0 0 0,-1-1 128 0,1 1-128 16,1 0 0-16,2 3 144 0,0-5 48 0,2 4 0 15,1 0 0-15,2 2 0 0,2 0-16 0,3-2 0 16,6-2 0-16,1 0 0 0,1 0-176 0,3 0 0 15,9-4 0-15,0 0 0 0,0 0 0 0,0 0 0 0,0 0 0 0,0 0 0 16,0 0 0-16,11 10 0 0,0-2 0 0,4-3 0 16,3-1-128-16,1-1 128 0,2-4 0 0,1-1 0 15,1 0 0-15,-1 0 0 0,0 1 0 0,3 0 0 16,-1 1 0-16,0-3 0 0,-3 3 0 0,0 0 0 16,-3 0 0-16,-2 0 0 0,-3-1 0 0,-2 1 128 15,-11 0-128-15,0 0 0 0,0 0 0 0,0 0 0 16,0 0 0-16,0 0 128 0,0 0-128 0,0 0 128 15,0 0 0-15,-4 10 0 0,-2-2 0 0,-2 0 0 16,-2-2-128-16,-1 2 128 0,-2 0-128 0,0 0 128 16,-3-2-128-16,2 2 0 0,0 0 0 0,-1 0 0 15,2-2 0-15,3 1 0 0,2-2 0 0,8-5 0 16,-9 5 0-16,9-5 0 0,0 0 0 0,0 0 0 0,0 0 128 16,0 0-128-16,0 0 0 0,0 0 128 0,13 6-128 0,1-1 0 15,3-5 0-15,3 0 0 0,1 0 0 0,1 0-144 16,1 0 144-16,2-4-208 0,0 0 208 0,0 1 0 15,-2 1 0-15,2-1 0 0,-2 1 0 0,-2-1 0 16,-2 0 0-16,-4-1 0 0,0 2 0 0,-2-1 0 16,-2 1 0-16,0 0 0 0,-11 2 0 0,0 0 0 15,0 0 0-15,0 0 0 0,0 0 192 0,0 0-192 16,0 0 192-16,0 0-192 0,-7 8 256 0,-2 3-64 16,-4-1-16-16,-3 0 0 0,-2 1-48 0,-4-1-128 15,-3-1 192-15,-1 2-64 0,-3-2 64 0,-1 0 0 0,-1 3 0 16,0-3 0-16,0 1-16 0,-1 1 0 0,2 2 0 0,4-3 0 15,1 3-176-15,5 0 0 0,0-2 0 0,4 1 0 16,1 1 128-16,2 1-128 0,2-4 128 0,2 1-128 16,1 0 0-16,2 0-224 0,2-3 32 15,1-2 0 1,3-6-208-16,0 0-48 0,0 0 0 0,0 0 0 16,0 0-1632-16,0 0-336 0,11-1-64 0</inkml:trace>
  <inkml:trace contextRef="#ctx0" brushRef="#br0" timeOffset="3113.59">29753 4714 8287 0,'0'0'736'15,"0"0"-592"-15,0 0-144 0,0 0 0 0,0 0 3856 0,0 0 752 16,0 0 128-16,0 0 48 0,0 0-2848 0,0 0-560 0,0 0-112 0,0 0-32 16,3-7-176-16,-3 7-32 0,0 0-16 0,0 0 0 15,7-9-128-15,-1 2-32 0,2 1 0 0,-8 6 0 16,10 0-176-16,1 1-32 0,0 0-16 0,1 1 0 16,1-2-176-16,2 1-48 0,-1-1 0 0,2 1 0 15,-1-1-96-15,2 0-32 0,1 0 0 0,1-1 0 16,-1 0-112-16,2-1-32 0,-1 0 0 0,1-1 0 15,-1 2-128-15,-1-2 192 0,-1 1-192 0,0-1 192 16,-1 2-192-16,-3 1 128 0,-3 0-128 0,1 0 128 16,-11 0-128-16,10 0 128 0,-10 0-128 0,0 0 128 15,11 4-128-15,-11-4 0 0,0 0 0 0,0 0 0 16,0 0 0-16,-3 11 128 0,-2 0-128 0,-2-1 128 16,0 2-128-16,-3-2 128 0,-1 1-128 0,-2 1 128 0,-4-2-128 15,0 2 128-15,-3 0-128 0,1 2 128 0,-1 2-128 0,-2-2 0 16,-3 4 0-16,0 0 0 0,-1 2 0 0,2-1 0 15,-3 2 0-15,3-2 0 0,-1-1 0 0,3-4-144 16,1-1 144-16,3 2-208 0,1-2 208 0,2-3 0 16,1-1 0-16,1-1 0 0,1 1 0 0,2-2 0 15,1-3 0-15,1 2 0 0,0-1 0 0,8-5 0 16,0 0 0-16,-6 8 0 0,6-8 0 0,0 0 0 16,0 0 0-16,0 0 0 0,-6 8 176 0,6-8-176 15,0 0 160-15,4 10-160 0,-4-10 288 0,8 8-32 16,-8-8-16-16,14 7 0 0,1-3 0 0,-1-1 0 15,2 0 0-15,2-3 0 0,2 1-96 0,0 2-16 0,4 0 0 0,2-2 0 16,1-1 0-16,2 0-128 0,1 0 192 0,-1 0-64 16,-3 0-128-16,0-1 0 0,-1 1 0 0,1 0 0 31,-2 0-1632-31,1 0-256 0,-3 0-48 0,1 0-16464 0</inkml:trace>
  <inkml:trace contextRef="#ctx0" brushRef="#br1" timeOffset="12629.45">1824 7985 9215 0,'-8'-6'816'0,"-1"0"-656"16,2-2-160-16,-2-2 0 0,0 0 3344 0,0 0 640 15,3 1 128-15,-1 2 32 0,2 1-2416 0,5 6-464 16,-5-7-112-16,5 7 0 0,0 0-224 0,-6-5-32 16,6 5-16-16,0 0 0 0,0 0-224 0,0 0-32 15,0 0-16-15,0 0 0 0,0 0-160 0,0 0-16 16,0 0-16-16,7 12 0 0,-1-2-48 0,2 1-16 15,1 0 0-15,2-1 0 0,-2 1 64 0,1 0 16 16,1-2 0-16,1 1 0 0,-1 1 0 0,4 2 0 16,0 1 0-16,1-2 0 0,-4-4-48 0,1-1 0 15,0 3 0-15,1 1 0 0,2 2-32 0,-2-2-16 16,-1-3 0-16,1 2 0 0,1 3-96 0,-1 0-32 16,-1 0 0-16,3 2 0 0,-2-2-48 0,0 0-16 0,2 0 0 0,1 1 0 15,0 0-16-15,1 2 0 0,3 1 0 0,0-3 0 16,-2 1 96-16,1-4 16 0,1 2 0 0,1-1 0 15,0-1-240-15,2 2 0 0,0 1 0 0,3 2 0 16,-3 0 0-16,0 3 128 0,-2 2-128 0,0-1 144 16,2 0 48-16,-4 2 0 0,-1 2 0 0,-1-1 0 15,-1 1-192-15,0 2 192 0,-3-6-192 0,-1 3 192 16,0-4 112-16,2 1 16 0,-2-2 16 0,0 0 0 16,-2-1-336-16,4-2-288 0,-2 2 48 0,-1-3 16 15,-1 0 224-15,2-1 0 0,2-1 0 0,0 1 0 16,1 0 0-16,0 0 0 0,1 0 0 0,-1 0 0 15,1 1 0-15,3 2 0 0,0 0 0 0,0 1 0 16,1 2 160-16,0 0-160 0,0 1 128 0,0 3-128 16,0-1 0-16,-2 0 0 0,-2 0 0 0,0 0 0 0,0 0 0 0,0-1 0 15,-3-1 0-15,1-1 0 0,-2 0 0 0,1-1 192 16,-1-6 0-16,1 1 0 0,2 0-192 0,-2 0 0 16,2-3 0-16,0 2 0 0,-1-3 0 0,1 1 0 15,0 1 0-15,1 2 0 0,1-3 128 0,0 1-128 16,-1 2 0-16,3 0 128 0,-2 1-128 0,1-1 128 15,1 3-128-15,0 3 128 0,-1 1-128 0,2-2 128 16,0 4-128-16,0-2 128 0,-2 1-288 0,1 1-64 16,-2 0-16-16,0-1 0 0,1 0 400 0,0-2 80 15,-1-2 16-15,-1 2 0 0,-2-2-256 0,2-3 0 16,0-2 128-16,-1-2-128 0,0-1 160 0,1 0-16 16,0 0 0-16,1 1 0 0,1 0-144 0,-1 3-176 0,0 0 48 0,0 0 0 15,2 1 128-15,-1 2 0 0,2 0 0 0,0 1 0 16,1-2 0-16,0 4 0 0,1 0 0 15,-1 5 128-15,0 0-128 0,0 1 0 0,-2 0 0 0,1 0 0 16,-2-1 0-16,1 0 0 0,-1-1 0 0,1 0 0 16,-2-3 0-16,0 3 0 0,3-5 0 0,-3-1 0 15,-1-3 0-15,2 2 0 0,-1-2 0 0,3 0 0 16,0 5 0-16,1-4 144 0,0 4-144 0,1 0 0 16,1 2 128-16,2 1-128 0,0 0 0 0,1 4 0 15,1 3 128-15,-1 1-128 0,-1 1 0 0,0 1 0 16,0-1 0-16,-1 0 0 0,-1-1 0 0,-2-1 0 15,-1-2 0-15,2-3 0 0,-1-5 0 0,2 1 0 16,-3-5 0-16,1 4 0 0,2-2 0 0,4 0 0 0,-1 1 128 16,2-1-128-16,2 2 0 0,0 0 0 0,-1 0 192 0,3 3-64 15,-2 4 0-15,-1 2-128 0,0 2 0 0,-2 0 0 16,-2 0 0-16,-1 0-144 0,-1-2 512 16,1 0 96-16,0-2 32 0,2-4 0 0,-1-2-496 0,3-3-288 15,2-3 32-15,2 2 16 0,-1 0 240 0,4-1 0 16,0 2 0-16,1 1 0 0,-2 0 0 0,-3 2 0 15,0-2 0-15,-4 3 0 0,-2-2 272 0,1 6 0 16,-4 1 0-16,2 2 0 0,-2 2-416 0,2 0-96 16,0-2-16-16,0 1 0 0,1-2 256 0,1 0 0 15,2-3 0-15,2 0 0 0,2-3 0 0,-1-1 0 16,2-1 0-16,-3-1 0 0,-1-2 0 0,-1 1 0 0,-3-3 0 16,0 2 0-16,-1-1 0 0,-3-2 0 15,2 2 0-15,-2-2 0 0,0 0 144 0,1 1-144 0,1 2 0 0,1-1 144 16,1 4-16-16,1 3 0 0,2-1 0 0,2 3 0 15,2 0-128-15,-1 2 0 0,1-1 144 0,-2 1-144 16,0 0 0-16,-2-1 0 0,-2-2-160 0,1-2 160 16,-5 1-208-16,1-4 64 0,-1-5 16 0,1 0 0 15,-2 2 320-15,3-2 80 0,-2-2 16 0,1 4 0 16,-1-3-288-16,2 2 0 0,1-1 0 0,1 1 0 16,2 1 0-16,1 3 0 0,0-4 0 0,0 6 0 15,-1 1-144-15,-3 1-96 0,-2 4-16 0,1 0 0 16,-1 1 416-16,-2 1 80 0,0 0 16 0,0 1 0 15,0-2-256-15,2 0 0 0,1-3 0 0,-2-2 0 16,2-5 0-16,2 3 0 0,2-4 0 0,2 2 0 16,0 1 0-16,2 1 0 0,1 0 0 0,0 0 0 15,0 3 0-15,-2 0 128 0,-2 0-128 0,-1 6 0 0,-3 2 0 16,0 2 0-16,-1-4 0 0,0 3 0 0,1 1 0 0,0-2 0 16,0-2 0-16,3-3 0 0,2-1 128 0,1-3-128 15,2-3 0-15,4 4 0 0,-1-1 144 0,-1 0-144 16,-1 0 128-16,-1 2-128 0,-1-1 0 0,-2 0 128 15,-3 4-128-15,2 0 0 0,-2 3 0 0,2 1 128 16,-1-1-128-16,3 1 0 0,4 2 0 0,1-2 0 16,3-1 128-16,3 0-128 0,0-2 0 0,1-2 0 15,-2-1 0-15,-3-1 0 0,-3 0 208 0,-1-1-32 16,1 2-16-16,-2 0 0 0,-2-2-160 0,3 6 0 16,4 2 0-16,3 3 0 0,5 4-176 0,4 2 48 15,0-1 0-15,-3 2 0 0,-4-7 128 0,-1-2 192 0,-2-4-32 16,-1-3-16-16,1-5-144 0,-1 1 0 15,2 0 0-15,3 0 0 0,2 0 0 0,2 1 0 0,0 1-160 0,-1 4 160 16,-3 3 0-16,-4 0 160 0,-3 2 0 0,0 1 0 16,0 1-160-16,1-1-176 0,0 1 48 0,3-2 0 15,3-4 304-15,2 0 64 0,3-1 16 0,-3-2 0 16,-2 1-256-16,-3-1 0 0,-4-1 0 0,-4 0 0 16,-3-2 0-16,2 3 128 0,1 0-128 0,1 2 0 15,-1 3 0-15,2 0 0 0,2 3 0 0,1-1 0 16,0 1 0-16,0-2 176 0,-2-1-176 0,-2-1 160 15,-2-2-160-15,-2-2 0 0,-5-3 0 0,-1-1 0 16,-2-4 0-16,-1 0 0 0,1 0 0 0,-1-2 0 0,-3 0 0 16,1-1 0-16,-1 0 0 0,2 2 0 0,0 1 0 0,0-1 0 15,0 1 0-15,1 0 0 0,-1 1 0 16,1 0 128-16,-1 2-128 0,0-2 0 0,0 1 192 0,-2 0-64 16,-1-1 0-16,1 0 0 0,-2 0-128 0,-2 1 0 15,0-4 0-15,-2 1 0 0,1-2 0 0,-2 1 0 16,-2-2 0-16,1-2 0 0,-2 0 0 0,0-1 0 15,0 1 0-15,-1 0 0 0,1 0-320 0,-1-3 48 16,-2 0 16-16,2 1 0 16,-1-2-512-16,0 4-112 0,-7-11-16 0,0 0 0 0,0 0 608 0,0 0 112 15,11 4 32-15,-11-4 0 0,10 5-112 0,-10-5 0 16,11 8-16-16,-11-8 0 16,0 0-1552-16,10 2-304 0,-10-2-64 0,0 0-17200 0</inkml:trace>
  <inkml:trace contextRef="#ctx0" brushRef="#br2" timeOffset="17157.32">2498 16218 21183 0,'0'0'1888'0,"0"0"-1504"15,0 0-384-15,12-6 0 0,-1 0 896 0,4-1 96 16,-2 1 32-16,2-2 0 0,1-1-688 0,1 0-128 16,0-2-16-16,3 0-16 0,-1-1 208 0,1-1 64 15,-2-2 0-15,3-3 0 0,1 1-48 0,1-2 0 16,1-4 0-16,-1 0 0 0,3-3 80 0,3-3 16 16,1-1 0-16,0 0 0 0,0-2 16 0,1 0 0 15,1 1 0-15,-1 0 0 0,1 0-128 0,1-1 0 16,0 2-16-16,-1-2 0 0,1-1 112 0,1 0 32 15,0 0 0-15,1-3 0 0,1-1-160 0,2-4-32 16,3-1 0-16,-1 1 0 0,0 0-112 0,1 2-16 16,-1 1-16-16,-2 2 0 0,-3-1-32 0,0 6 0 15,2 1 0-15,-1-2 0 0,-3-4 16 0,2-4 0 0,0-4 0 0,5-6 0 16,1 3 64-16,2 1 16 0,2 2 0 0,-4 4 0 16,0 6 64-16,-2 0 16 0,-5 4 0 0,0-4 0 15,-3-1-320-15,-1-3 160 0,-1-1-160 0,2-4 128 16,1-5-128-16,2 1 0 0,3-3 0 0,2 6 128 15,4 5-128-15,-3 4 128 0,0 2-128 0,-4 4 128 16,-2 1-128-16,-1 2 128 0,-6-3-128 0,0-1 128 16,-1-3-128-16,2-3 128 0,-2-5-128 0,-1 2 128 15,1-6 0-15,2 4 0 0,1 5 0 0,2-1 0 16,5 2 128-16,0 5 32 0,2 4 0 0,-2 1 0 16,-2 2-128-16,-2 1-32 0,-2-1 0 0,-3 3 0 15,-4-5 0-15,2-1 0 0,-4-3 0 0,0-1 0 16,0-1 0-16,-2-2 0 0,1-2 0 0,1 1 0 15,1 1-128-15,1 2 0 0,2 4 0 0,1 1-176 0,2 1 176 16,2 1 0-16,0 2 0 0,-1 1 0 0,3 1 160 0,-5 1 16 16,-1 1 0-16,-1 0 0 0,-2-2-176 0,-2 2 0 15,-1-4-160-15,-2-2 160 0,-4-2 0 0,1 0 0 16,3-4 0-16,-1 3 0 0,-1-2 0 0,-2 2 0 16,2-1 128-16,1 2-128 0,-2 0 0 0,2 4 160 15,0 1-160-15,1 2 128 0,2 0-128 0,0 2 0 16,0 2 144-16,1-3-144 0,1 2 160 0,2 0-32 15,-1 1-128-15,1 0 192 0,-2 0-192 0,-1-1 0 16,-3-1 128-16,0 0-128 0,1-4 0 0,-2 2 144 16,-1-2-144-16,-1-1 128 0,-2 0-128 0,0-1 0 15,-1 0 0-15,-1 2 0 0,1 0 0 0,0 0 128 0,1 0-128 16,0 3 128-16,0 0-128 0,0 1 128 16,0-1-128-16,1 2 128 0,1 0-128 0,3 1 192 0,-1-1-192 0,1 2 192 15,0-1-192-15,2 2 160 0,-1-1-160 0,2 0 160 16,0 1-160-16,1 0 0 0,2 0 0 0,-2 0 0 15,0-3 0-15,-1 2 0 0,-3-3 0 0,1 1 0 16,-1-1 0-16,0-4 0 0,-1-1 192 0,0 0-64 16,-1 0-128-16,-2 0 0 0,0-3 0 0,2 1 0 15,0 2 0-15,-1 1 0 0,2 0 0 0,-1 2 0 16,-1 1 176-16,2-1-48 0,0 1-128 0,3 3 192 16,-1-5-192-16,1 3 144 0,3 0-144 0,2 0 128 15,1 1-128-15,3 1 0 0,0-2 144 0,-1 0-144 16,1 0 192-16,0-3-48 0,-2-3 0 0,0-3 0 15,-3-3-144-15,-2-1 0 0,-1 0 0 0,1-1 0 16,2-2 0-16,-1 2-224 0,-1 2 80 0,0 1 16 16,1 2 128-16,0 1 0 0,2 1 0 0,1 1 0 0,0-1 0 0,1 4 0 15,3 1 0-15,2 0 0 0,0-3 0 0,-1-2 0 16,1-1 0-16,-4-1 0 0,1-10 0 0,-2 2 128 16,-2-1-128-16,1-2 0 0,0 1 0 0,0 2 0 15,1 1 0-15,0 3 0 0,3 2 0 0,3-1 0 16,0 0 0-16,5 0 128 0,4 5-128 0,0-2 0 15,-2-2 0-15,0-4 0 0,-2-6 0 0,-1-3 128 16,-5 0-128-16,1-1 0 0,0-1 0 0,-1 3 128 16,-1 0-128-16,3 7 0 0,2-3 0 0,4 5 0 15,6 1 0-15,1-1 128 0,-1 2-128 0,-1-6 0 16,-3-5 0-16,-1-7 0 0,-3-3 0 0,-1 0 128 0,-4 1-128 16,3 3 0-16,0 3 0 0,3 3 0 0,3 1 0 0,2 5 0 15,3-3 0-15,-1 1 0 0,-3-6 0 0,-1-2 128 16,-3-6-304-16,-3 1-48 0,-3-1-16 0,-2 5 0 15,2 3 400-15,-2 3 80 0,0-2 16 0,3 6 0 16,0 1-256-16,4-1 0 0,2-1 0 0,2-4 0 16,0-1 0-16,-2-5 0 0,-3-5 0 0,-2 6 0 15,-3 2 0-15,0 2-288 0,-2 3 32 0,0 3 16 16,-3 4 400-16,2 0 80 0,1-3 16 0,1-2 0 16,0 0-256-16,3-3 0 0,3-2 0 0,1 0 0 15,-2-1 0-15,-1 0 0 0,0 4 0 0,-2 6 0 16,0 3 0-16,-5 4 0 0,-2-2 0 0,-1 5 0 15,-1-2-176-15,0 1-80 0,0 1 0 0,-1-2-16 16,1 1 416-16,-1-1 96 0,2 1 16 0,0-2 0 0,0-2-256 16,1 2 0-16,0 0 0 0,0-1 0 0,0 0 0 0,0 1 0 15,-1 1 0-15,-3 3 0 0,-1 1-144 0,-2 3-80 16,1 2-16-16,-3 3 0 0,-2-1 240 16,0 2 208-16,-3 1-32 0,1 2-16 15,0 2-1824-15,0 0-352 0,0 1-80 0,-3-1-17440 16</inkml:trace>
  <inkml:trace contextRef="#ctx0" brushRef="#br3" timeOffset="22326.52">15899 9794 24879 0,'0'0'2208'0,"-4"-2"-1760"16,4 2-448-16,0 0 0 0,0 0 3280 0,0 0 576 15,-9 0 112-15,9 0 32 0,-8 1-3184 0,0 1-640 16,-1 2-176-16,0 2 0 0,-2 1 0 0,0 4 0 16,-4 1 0-16,-2 2 0 0,-2 2 0 0,-2 3 0 15,-2 1 0-15,-2 6 0 0,0 1 144 0,-2 6 32 16,-2 7 0-16,-1-1 0 0,-3 4 336 0,-1-2 64 16,-2-2 0-16,-1-5 16 0,0-10-112 0,0 1-32 15,2-4 0-15,5 0 0 0,0-3-320 0,0 2-128 0,5-3 0 0,2-2 144 16,1 0-352-16,2-2-80 0,2-3-16 0,0 1 0 31,-2-2-800-31,6-3-176 0,3 1-16 0,2-3-16 16,-1-2-1472-16,2-2-288 0,0-2-64 0</inkml:trace>
  <inkml:trace contextRef="#ctx0" brushRef="#br3" timeOffset="22625.49">15204 9854 19343 0,'0'0'1728'0,"-3"-9"-1392"0,1 2-336 0,2 7 0 15,0 0 5664-15,0 0 1056 0,9 3 224 0,3 1 32 0,2 1-5376 0,2 3-1072 16,-1 2-208-16,3 3-64 0,2 2-16 0,1 3-16 16,1 2 0-16,2 4 0 0,-2 2-224 0,1 6 144 15,-1 0-144-15,0 4 128 0,-2 0-128 0,-2-1 0 16,-1-1 0-16,0-1 0 0,-1-3 0 0,-2-3 0 15,-1-1 0-15,-1-5 0 0,-3 1-208 0,1-1 80 16,2 3 128-16,1 0-208 16,0 0-240-16,0 2-64 0,0 1 0 0,2 1 0 15,-1 0-144-15,3-4-48 0,0-2 0 0,1 0 0 16,2 2-1808-16,-1-5-368 0,1-2-80 0,-1-3-16 0</inkml:trace>
  <inkml:trace contextRef="#ctx0" brushRef="#br3" timeOffset="22948.31">16178 10544 21183 0,'0'0'1888'0,"0"0"-1504"0,0 0-384 0,0 0 0 0,0 0 5152 0,0 0 960 15,0 0 192-15,0 0 32 0,6 9-4992 0,2 3-1024 16,-1-2-192-16,-1 3-128 0,-1 3 0 0,1 3 0 16,0 3 0-16,-1 1 0 0,1 0 0 0,-1 1 0 15,-1 0 0-15,-2 0 0 0,1-1 0 0,-2-1 0 16,2 1 0-16,-2-3 0 0,0 0-256 0,1 2 0 15,0 0 0-15,1 0 0 16,0-1-624-16,0 0-112 0,1 1-32 0,2-1-11168 16,-1 1-2240-16</inkml:trace>
  <inkml:trace contextRef="#ctx0" brushRef="#br3" timeOffset="23610.51">15639 12194 31503 0,'0'0'1392'0,"0"0"288"0,0 0-1344 0,0 0-336 15,0 0 0-15,0 0 0 0,0 0 224 0,0 0-32 0,0 0 0 0,0 0 0 16,0 0-192-16,0 0 0 0,0 0-192 0,0 0 192 16,0 0 160-16,3 12 144 0,-3-12 16 0,-7 12 16 15,-2-3 816-15,0 3 144 0,0-1 48 0,0 4 0 16,-3 0-144-16,1 4-32 0,-1-1 0 0,-1-1 0 16,0 5-336-16,-2-1-80 0,-3-4-16 0,0 2 0 15,0 3-96-15,-5 2-32 0,-3-3 0 0,-2 1 0 16,-4 1-336-16,1 1-64 0,1-1-16 0,1 2 0 15,3 0-192-15,2 0 0 0,0-2 0 0,3-1 0 16,2-1-336-16,0-1-16 0,3-5 0 0,0 0 0 16,2-1-592-16,3 2-112 15,2-1-32-15,1-2 0 0,-1-2-1984 0,-1-6-416 0,-1-6-80 0</inkml:trace>
  <inkml:trace contextRef="#ctx0" brushRef="#br3" timeOffset="23910.29">15115 12215 47167 0,'0'0'2096'0,"0"0"416"0,0 0-2000 0,0 0-512 16,2 16 0-16,3-2 0 0,4 2 528 0,4-2 16 0,1 0 0 15,5 2 0-15,1 0-544 0,4-1-320 0,1 2 32 0,1 0 16 16,0 3 272-16,1-3-192 0,2 2 192 0,-2 1-160 16,-1 3-48-16,0 1-16 0,-1-1 0 0,-1 3 0 15,-2 0-48-15,-1 7-16 0,-2 1 0 0,1 1 0 32,-3 0-176-32,0-1-48 0,0-1 0 0,0-3 0 15,0-3-448-15,-1-2-112 0,-1-7-16 0,0 0 0 16,1-3-1408-16,0-2-304 0,-1 0-48 0</inkml:trace>
  <inkml:trace contextRef="#ctx0" brushRef="#br3" timeOffset="24422.62">15931 12817 29487 0,'0'0'2624'0,"6"-9"-2112"16,-1-1-512-16,1-1 0 0,1 1 2560 0,1 1 384 16,2-3 96-16,1 2 16 0,-1-1-2512 0,0 2-544 15,0 0 0-15,0 1 0 0,0 0 0 0,1-1 256 16,-1 0-48-16,2 3 0 0,0 0-208 0,-1 0 0 15,3-1 128-15,0-3-128 0,0 1 448 0,2 1 32 0,1 0 16 0,-2 2 0 16,1-1-48-16,0 1 0 16,-2 0 0-16,-1 2 0 0,-1 2-64 0,0 1 0 0,-2 1-16 0,0 2 0 15,-10-2-368-15,10 7-128 0,-4 2 0 0,-1 1 0 16,-2 3 128-16,-3 3 224 0,-1 1-48 0,-2 1-16 16,-1 4-160-16,-2 4 0 15,-4 2 0-15,0 0-176 0,0 0 176 0,-2-1 0 0,0-1 0 0,2 3-128 16,-3-4 128-16,1-2 176 0,0-2-48 0,2 1 0 15,-2-2 160-15,2-1 32 0,2 0 0 0,1-1 0 16,1 0-192-16,1 0-128 0,1 1 192 0,1 1-192 16,0 0 0-16,2 0 0 0,2-3 0 0,2-1 0 15,0 3 128-15,1-2-128 0,-1 0 192 0,4 0-192 16,-1-3 0-16,4-1 0 0,0-1 0 0,2-1 0 16,1-1 0-16,1-4 0 0,2 1 0 0,1-5 0 0,2 2-288 0,2-4 32 15,5-4 16-15,2 2 0 16,0-4-368-16,5-3-80 0,3 0-16 15,1-4-12704-15,-2-4-2544 0</inkml:trace>
  <inkml:trace contextRef="#ctx0" brushRef="#br3" timeOffset="26911.3">16927 10269 8287 0,'0'0'368'0,"0"0"80"0,0 0-448 0,0 0 0 0,0 0 0 0,0 0 0 16,-2-9 4272-16,2 9 768 0,0 0 144 0,0 0 48 15,1-10-3952-15,-1 10-768 0,4-6-176 0,-4 6-16 16,0 0 32-16,7-4 16 0,-7 4 0 0,10-1 0 16,0-2 112-16,-10 3 32 0,12 0 0 0,1 3 0 15,0-3 304-15,0 1 64 0,-1 0 16 0,1 1 0 16,0-2 32-16,3 0 16 0,1 0 0 0,2 1 0 15,2 0-272-15,0-1-48 0,0-1-16 0,2 0 0 0,3-1-256 16,3 0-48-16,0-1-16 0,2 6 0 0,0 1-96 0,2-2 0 16,0 0-16-16,-1-2 0 0,1 0-48 0,-1 0 0 15,1 1 0-15,-1 0 0 0,0 0-128 0,-2-1 160 16,-2 0-160-16,1 0 160 0,-2-2-160 0,2-1 192 16,1-1-192-16,0-1 192 0,1-1-192 0,2 2 192 15,2-3-192-15,0 2 192 0,1 0-16 0,-1 1 0 16,-3 0 0-16,0 0 0 0,-4-1 16 0,-2 2 0 15,-1-2 0-15,-3 1 0 0,-2 0-192 0,-2-1 0 16,-3 1 144-16,-2 1-144 0,-2 1 0 0,0-1 0 16,-1 1 0-16,-10 2 128 0,0 0-128 0,9-2 0 0,-9 2 0 0,0 0 0 31,0 0-384-31,0 0-32 0,0 0-16 0,0 0 0 16,0 0-1408-16,0 0-272 0,0 0-64 0,0 0-16 15,-6 8-960-15,6-8-192 0,-9 16-48 0,0-3 0 0</inkml:trace>
  <inkml:trace contextRef="#ctx0" brushRef="#br3" timeOffset="27873.29">17163 12750 22399 0,'0'0'992'0,"-5"-4"208"0,0 0-960 0,0 0-240 0,0-3 0 0,-2 2 0 0,1 0 784 0,-1-2 112 16,1 2 32-16,0 0 0 0,1-2-928 0,0 2 0 15,-3 1-160-15,3-1 16 16,-2 1-224-16,7 4-32 0,-8-4-16 0,8 4 0 0,-7-2 416 0,7 2 0 15,-9-3 0-15,1 2 0 0,1 0 384 0,7 1 96 16,-9-2 32-16,0 2 0 0,1 0 160 0,8 0 32 16,-9 2 16-16,9-2 0 0,0 0 368 0,0 0 64 15,0 0 0-15,0 0 16 0,0 0-80 0,0 0-32 16,0 0 0-16,0 0 0 0,0 0-448 0,0 0-96 16,0 0 0-16,9 6-16 0,2-2-160 0,2 0-16 15,1-2-16-15,2 0 0 0,2 0-128 0,1-2-32 0,2 0 0 0,1-2 0 16,2-1 160-16,2 1 16 0,3-1 16 0,2 0 0 15,0 3 32-15,2-1 0 0,1-2 0 0,1 2 0 16,3 0-112-16,0 0-32 0,1-1 0 0,-2 1 0 16,1 1-80-16,-1-3-16 0,-1 2 0 0,2 0 0 15,1-1 16-15,2 2 0 0,0 0 0 0,1 0 0 16,0-2 32-16,1 2 0 0,0-2 0 0,-3 0 0 16,-1-2-48-16,-3 0-128 0,-4 1 192 0,1 1-64 15,-3 1-128-15,-3-2 192 0,-1 0-192 0,-2 1 192 16,-2 0-192-16,-1-2 160 0,-3 3-160 0,-1 0 160 15,-3 1-160-15,1 1 192 0,-2 4-192 0,-2-2 192 0,-2-3-192 0,1 0 128 16,-10 0-128-16,13 1 128 0,-13-1-128 16,11 0 0-16,-11 0 0 0,0 0 0 0,11 3 0 0,-11-3-176 15,0 0 48-15,0 0 0 16,0 0-560-16,0 0-96 0,0 0-32 0,0 0-12240 16,0 0-2464-16</inkml:trace>
  <inkml:trace contextRef="#ctx0" brushRef="#br3" timeOffset="35450.57">21398 9115 3679 0,'0'0'320'0,"0"0"-320"16,0 0 0-16,0 0 0 0,0 0 3520 0,0 0 640 16,0 0 128-16,0 0 32 0,0 0-2416 0,0 0-496 15,0 0-80-15,0 0-32 0,0 0-368 0,0 0-80 0,0 0-16 0,0 0 0 16,0 0-48-16,0 0-16 0,0 0 0 0,0 0 0 15,-9-3 0-15,1 1 0 0,-1-1 0 0,9 3 0 16,-11-1-96-16,1 1-32 0,-2 0 0 0,1 0 0 16,-3 0-48-16,1 1-16 0,-1 0 0 0,-2 1 0 15,0-2-112-15,-1 1-16 0,0-1-16 0,-2 0 0 16,1 0-96-16,-1 0-16 0,-1 1 0 0,0 2 0 16,1-1-64-16,-1 1-32 0,1-4 0 0,-1 1 0 15,1 0 0-15,0 0 0 0,1-2 0 0,1 1 0 16,0 0-48-16,0 1-16 0,-1-1 0 0,0-1 0 15,0 1-32-15,1 0-128 0,0-3 192 0,1 2-64 16,0 1 48-16,2 0 0 0,1 1 0 0,0-4 0 16,1 1 144-16,0-1 48 0,1 2 0 0,2-1 0 0,-1-1-176 0,3 2-16 15,-1-2-16-15,1 1 0 0,1-2 32 0,-1 2 0 16,7 3 0-16,-10-4 0 0,1 2-192 0,9 2 0 16,0 0 0-16,-9-3 128 0,1 2-128 0,8 1 0 15,-11-1 0-15,2 2 128 0,9-1-128 0,-9 0 0 16,9 0 0-16,-10 1 0 0,-1-1-128 0,11 0 128 15,-10 3 0-15,1 1 0 0,0 0 0 0,9-4 0 16,-10 4 0-16,1-1 0 0,1 1 0 0,8-4 0 16,-9 6 0-16,9-6 0 0,-7 5 0 0,7-5 0 15,-10 6 0-15,10-6 0 0,0 0 0 0,0 0 0 16,-7 4 128-16,7-4-128 0,0 0 192 0,0 0-32 0,-8 5-16 0,8-5 0 16,0 0-144-16,0 0 192 0,-8 4-192 0,8-4 192 15,-7 6-192-15,7-6 128 0,0 0-128 0,0 0 128 16,0 0-128-16,0 0 128 0,0 0-128 0,-7 6 128 15,7-6 0-15,0 0-128 0,0 0 192 0,0 0-64 16,0 0-128-16,-7 7 128 0,7-7-128 0,0 0 128 16,0 0-128-16,-6 6 128 0,6-6-128 0,0 0 128 15,-7 7-128-15,7-7 192 0,0 0-192 0,-9 4 192 16,9-4-192-16,0 0 0 0,0 0 0 0,-8 5 0 16,8-5 192-16,0 0 0 0,0 0 0 0,-9 0 0 15,9 0-64-15,0 0-128 0,0 0 192 0,-9-2-64 16,9 2-128-16,0 0 0 0,0 0 144 0,-9-1-144 15,9 1 0-15,-7-2 144 0,7 2-144 0,0 0 0 16,-8-4 0-16,8 4 0 0,-7-4 0 0,7 4 0 16,-8-4 128-16,8 4-128 0,-8-7 0 0,1 3 0 0,7 4 0 15,-6-4 0-15,6 4 0 0,0 0 0 0,-7-3 0 0,7 3 0 16,-6-3 0-16,6 3 0 0,0 0 0 0,0 0 0 16,0 0 0-16,0 0 0 0,0 0 0 0,0 0 0 15,0 0 0-15,0 0 0 0,0 0 0 0,0 0 0 16,0 0 0-16,0 0 0 0,-8-3 0 0,8 3 0 15,0 0 0-15,0 0 0 0,0 0 0 0,0 0 0 16,0 0 128-16,-6-4-128 0,6 4 0 0,0 0 160 16,0 0-160-16,-7-2 128 0,7 2-128 0,0 0 0 15,-9 0 144-15,9 0-144 0,0 0 0 0,0 0 0 16,0 0 0-16,-8 6 128 0,8-6-128 0,-6 7 0 16,6-7 0-16,0 0 0 0,-6 8 0 0,6-8 0 0,-4 9 0 0,4-9 0 15,-2 10 0-15,2-10 0 0,-3 11 0 0,1-1 0 16,2 2 0-16,0-3 0 0,0-9 0 15,0 14 0-15,0-3 0 0,0 2 0 0,-2 0 0 0,1 0 0 16,0 1 0-16,-1 3 0 0,1 3 0 0,0-1 0 16,-1 1 0-16,2 1 0 0,0 1 0 0,0 0 0 15,0 1 0-15,2 2 0 0,-1-1 0 0,0 2 0 16,1 0 0-16,-2 0 0 0,0-3 0 0,-2 3 0 16,1 4 0-16,0-2 0 0,-2-2 0 0,1 0 0 15,-1-1 0-15,-1 2 0 0,0 3 0 0,0 1 0 16,0 3 0-16,2-1 0 0,-1-2 0 0,0 0 0 15,2-1 0-15,0 0 0 0,0-1 0 0,1 1 0 16,1-3 0-16,0 2 0 0,-1-1 0 0,1-1 0 16,1-4 0-16,-2 2 0 0,0-4 0 0,0 1 0 0,2-2 0 15,0 1 0-15,-2 1 0 0,2-3 128 0,1 0-128 0,0 0 0 16,-1 1 0-16,1-3 0 0,-1 0 0 0,2-2 144 16,0-2-144-16,-1 2 0 0,-1-2 128 0,1 0-128 15,0 0 0-15,0 0 0 0,1-3 0 0,0 3 0 16,-1 0 0-16,0-1 0 0,-1 0 128 0,1-2-128 15,-2-1 0-15,2 0 0 0,-3-9 0 0,2 12 0 16,1-1 0-16,-1 0 0 0,-2-11 0 0,3 12 0 16,-2-3 0-16,1 0 0 0,-2-9 0 0,2 11 0 15,-2-11 0-15,0 9 0 0,0-9 0 0,2 9 0 16,-2-9 0-16,0 0 0 0,0 0 128 0,4 9-128 16,-4-9 0-16,2 12 0 0,-2-12 0 0,0 0 0 15,0 0 0-15,7 10 0 0,0 3 0 0,0-4 0 16,-1-1 0-16,0-1 0 0,-6-7-144 0,1 6-96 0,-1-6-16 0,0 0 0 15,0 0 416-15,0 0 80 0,3 7 16 0,-3-7 0 16,0 0-416-16,0 0-80 0,1 6-16 0,-1-6 0 16,0 0 256-16,0 0 0 0,0 0 0 0,0 0 0 15,0 0 0-15,0 0 0 0,0 0 0 0,0 0 0 16,0 0 160-16,0 0 80 0,0 0 16 0,0 0 0 16,0 0-432-16,0 0-80 0,0 0 0 0,0 0-16 15,0 0 272-15,0 0 0 0,0 0 0 0,0 0 0 16,0 0 0-16,4-10 0 0,-4 10 0 0,0 0 0 15,0 0 128-15,6-11 96 0,-6 11 16 0,7-6 0 16,-7 6-240-16,0 0 0 0,8-7 0 0,-8 7 0 16,9-5 0-16,-9 5 0 0,8-4 0 0,-8 4 144 15,9-4-144-15,-9 4 0 0,10-2 0 0,1-1 0 0,-11 3 0 0,10-4 0 16,-10 4-176-16,13-4 176 0,-2 2 0 0,-1-1 0 16,-10 3 0-16,12-5-128 0,-1 2 128 0,1 1 0 15,-1-1 0-15,0 2-128 0,-11 1 128 0,16 0 0 16,-2 0 0-16,1 1-128 0,0 0 128 0,-2-2 0 15,0-4 0-15,0 1 0 0,4 0 0 0,0 3 0 16,2-1 0-16,-1 1 0 0,0-1 0 0,2 0 0 16,-2 1 0-16,0-2-128 0,3 1 128 0,0-2 0 15,-2 0 0-15,1 1 0 0,-1 1 0 0,0-1 0 16,-1-1 0-16,0 2-128 0,1-1 128 0,0 0 0 16,1 1 0-16,-1 0-128 0,-1 1 128 0,1 0 0 15,-2 0-144-15,1 1 144 0,0 0 0 0,2 0 0 0,-2 0-144 0,1 0 144 16,0-2 0-16,0 2 0 0,2 0 0 0,0 0 0 15,0 0 0-15,1 0 0 0,0-1 0 16,0 0 0-16,-1-1 0 0,0 2 0 0,0 0 0 0,-1 0 0 16,-4 0 0-16,1 0 0 0,-1 0 0 0,0 2 0 15,-2-2 0-15,2 1 0 0,-1 2 0 0,1-2 0 16,0-1 0-16,-2 0 0 0,0 0 0 0,1 1 0 16,-1-1 0-16,0 0 0 0,-1 0 0 0,2 0 0 15,-1 1 0-15,0-1 0 0,-1 0 0 0,-2 0 0 16,-1 0 0-16,2 0 0 0,0 0 0 0,-1-1 0 15,1 1 0-15,0 0 0 0,-12 0 0 0,13 0 0 16,0 0 0-16,-1 0 0 0,-12 0 0 0,11-1 0 16,0 0 0-16,-11 1 0 0,0 0 0 0,13-2 0 15,-3 1 0-15,-10 1 0 0,11-3 0 0,-11 3 0 0,10-2 0 0,-10 2 0 16,11-3 0-16,-11 3 0 0,10-1 0 0,-10 1 0 16,0 0 0-16,11-3 0 0,-11 3 0 0,7-2 0 15,-7 2 0-15,0 0 0 0,0 0 0 0,0 0 0 16,9-6 0-16,-9 6 0 0,0 0 0 0,0 0 0 15,0 0 0-15,7-6 0 0,-7 6 0 0,0 0 0 16,7-9 0-16,-7 9 0 0,2-11 0 0,2 1 128 16,4 1-128-16,-4 0 0 0,-3-3 128 0,-2 0-128 15,2 2 0-15,-4-3 144 0,-2-4-144 0,0 0 0 16,1-3 144-16,0-1-144 0,2 2 0 0,-2-1 0 16,0 1 0-16,1-5 128 0,1 2-128 0,-1 1 0 15,0 0 0-15,2-1 0 0,-2 0 0 0,2-1 0 0,-1-4 0 16,0-1 0-16,0-4 0 0,-1-1 0 0,0-3 0 0,1 2 0 15,-1 2 0-15,1 1 0 0,-1-1 0 0,0 4 0 16,-1 2 0-16,1-2 0 0,-1 6 0 0,0-1 0 16,0 3 0-16,-1-1 0 0,-1 0 0 0,1 0 0 15,0-3 0-15,1-1 0 0,1-1 0 0,2-2 0 16,0-2 0-16,1-3 0 0,1 0 0 0,0 0 0 16,2 1 0-16,1 4 0 0,1 2 0 0,0 2 0 15,-1 1 0-15,2 3 0 0,-1 4 0 0,0 0-128 16,-1 2 128-16,-2 1 224 0,1 0-48 0,1 2-16 15,-1 2-288-15,-1 0-64 0,-1 0-16 0,-1 9 0 16,3-10 208-16,-2 0 0 0,1 1 0 0,-1-1 0 16,-1 10 0-16,1-11 0 0,-1 2 0 0,0 9 0 15,0-11 0-15,0 0 0 0,0 2 0 0,0 0 0 16,0 0 0-16,0 0 0 0,-1 1-128 0,1 1 128 16,0 1 0-16,0-1 0 0,0 7 0 0,0-10 0 0,0-1 0 15,0 5 0-15,0 6 0 0,0 0 0 0,-1-8 0 0,-2 2 288 16,3 6-32-16,0 0-16 15,-3-10-560-15,1 4-128 0,2 6 0 0,-3-8-16 16,3 8 320-16,0 0 144 0,-4-8-128 0,4 8 128 0,-2-6 128 0,2 6 96 16,-7-8 32-16,2 1 0 0,5 7-256 0,-8-5 0 15,0 1 0-15,2 2 0 0,6 2 0 0,-11 0-288 16,1 2 64-16,0-2 16 0,-3 0 208 0,1 3 160 16,0 1-32-16,-1 0 0 0,0 0-128 0,0 1 0 15,0 0 0-15,1 0 0 0,0-2 0 0,1 1 0 16,-1-3 0-16,0 2 0 0,2-1 0 0,-1 1 0 0,1-2 0 15,0 1 0-15,-2-1-208 0,1-1-32 16,1 0 0-16,0 1 0 0,-2 0 240 0,1 2 0 0,-3 0 0 0,1 1 0 16,-1-2 0-16,-1 3 0 0,-2 2 0 0,2-1 0 15,-2 0 304-15,-2-1-48 0,1 0-16 0,0 0 0 16,0-1-240-16,1 0 0 0,0-1 0 0,0-1 0 16,0-2 0-16,3 2 0 0,-1-1 0 0,2 0 0 15,1-1 128-15,2-1-128 0,1 2 0 0,1-1 0 16,8 0 0-16,-9-1 0 0,2 0 0 0,7 1 0 31,0 0-464-31,0 0-48 0,-10 0 0 0,10 0 0 16,0 0-1392-16,0 0-272 0,0 0-64 0,0 0-10544 0,0 0-2096 0</inkml:trace>
  <inkml:trace contextRef="#ctx0" brushRef="#br3" timeOffset="37687.8">18174 10153 10815 0,'0'0'480'0,"0"0"96"0,0 0-448 0,0 0-128 0,0 0 0 0,-8-3 0 15,8 3 1472-15,-7-3 288 0,7 3 48 0,0 0 16 16,-7-1-528-16,7 1-96 0,-8-4-32 0,8 4 0 15,-4-2-208-15,4 2-32 0,0 0-16 0,0 0 0 16,0 0-256-16,0 0-48 0,0 0-16 0,0 0 0 0,8-10 64 16,-8 10 16-16,10-5 0 0,1 1 0 0,-11 4-96 0,13-1-32 15,-2 1 0-15,1 0 0 0,-12 0-176 0,14 1-48 16,-1 1 0-16,-1 0 0 0,0 0-128 0,2-1-16 16,1-1-16-16,-1 0 0 0,-1-1 144 0,0-1 16 15,-1 1 16-15,1 1 0 0,0-1 0 0,0-2 0 16,0 2 0-16,1-1 0 0,1 1-80 0,2-4-32 15,3 4 0-15,0-2 0 0,-2 2-64 0,2-1-16 16,2 2 0-16,1 0 0 0,0-1-16 0,0 1 0 0,-1 0 0 0,0 1 0 16,1-1 112-16,-3 0 16 0,5 0 0 0,0 0 0 15,-2-1-48-15,1 1 0 0,-2 0 0 0,0 0 0 16,2 0-48-16,-1 0-16 0,-1-3 0 16,3 1 0-16,1 1-144 0,-1-1 0 0,0 0 144 0,2-1-144 15,2 2 128-15,1-1-128 0,-2 0 128 16,4-1-128-16,-2 1 160 0,1-4-32 0,-2 2-128 0,-3 1 192 15,-3-3 0-15,1 1 0 0,-1 0 0 0,1 0 0 16,-2 0-64-16,-1 1 0 0,-2 1-128 0,2 0 192 16,-3 2-192-16,2 1 0 0,-2 0 0 0,0 0 0 15,1 1 0-15,-1 2 0 0,0 0 0 0,0-1 0 16,2 0 0-16,-1 0 0 0,0-2 0 0,-1 1 0 16,-1 1 0-16,0-2 0 0,0 0 0 0,0 0 0 15,-2 0 0-15,0-2 128 0,-1 1-128 0,2 1 0 16,-3-2 0-16,0 0 144 0,-1 2-144 0,-2-1 128 0,-1 0-128 15,3 1 192-15,-2-3-192 0,-1 3 192 0,-9 0-192 0,11 0 0 16,-11 0 144-16,12 0-144 0,-2 0 0 0,-10 0 0 16,10-1 0-16,1 1 128 0,-2-2-128 0,0 1 0 15,-9 1 0-15,11 0 0 0,-11 0 0 0,11-3 0 16,0 2 0-16,-1 0 0 0,-10 1 0 0,13-1 144 16,-2 1-144-16,-11 0 0 0,11 0 128 0,1 0-128 15,-2 0 0-15,-10 0 0 0,12 0 0 0,0 0 0 16,0 0 128-16,-12 0-128 0,0 0 0 0,13 0 0 15,-3-3 0-15,-10 3 0 0,13 0 0 0,-1 0 0 16,-12 0 0-16,12-3 0 0,-12 3 160 0,13-1-160 16,-13 1 128-16,11-1-128 0,0 1 128 0,-11 0-128 15,10 0 128-15,-10 0-128 0,11 0 0 0,-11 0 128 0,10 1-128 0,-10-1 0 16,11 1 0-16,-11-1 0 0,0 0 0 0,11 0 0 16,0-1 0-16,-11 1 0 0,0 0 0 0,9 0 0 15,-9 0 0-15,12 0 128 0,2 0-128 0,-5 0 128 16,-9 0-128-16,0 0-176 0,0 0 48 0,0 0 0 31,0 0-1296-31,0 0-256 0,0 0-48 0,0 0-9984 0,0 0-2000 0</inkml:trace>
  <inkml:trace contextRef="#ctx0" brushRef="#br3" timeOffset="39104.21">18375 12683 7359 0,'0'0'656'0,"0"0"-528"15,0 0-128-15,4-10 0 0,-2 2 2880 0,2-3 528 16,0 2 112-16,1 0 32 0,0 1-2688 0,1-1-544 15,-1 1-96-15,1 1-32 0,0-3 48 0,-1 3 0 16,0-1 0-16,1 1 0 0,-6 7 208 0,7-9 32 16,1 1 16-16,-8 8 0 0,8-6 128 0,-8 6 16 15,5-11 16-15,1 4 0 0,0-1 176 0,0 1 48 16,1 1 0-16,-2-1 0 0,1 1-32 0,2-3 0 0,0 1 0 0,-1 0 0 16,2-1-288-16,1-2-64 15,1 1-16-15,0-2 0 0,2 2-176 0,2-5-48 0,-2 1 0 16,0 0 0-16,0-2-48 0,0-1-16 0,1 0 0 0,0 0 0 15,1-4-64-15,-1 2 0 0,-1-1-128 0,3 2 192 16,-3-3 32-16,0 4 0 0,-1-2 0 0,-1 2 0 16,2-3 96-16,2-1 32 0,-2 0 0 0,0 1 0 15,1 0-16-15,-1-1 0 0,0 0 0 0,2 0 0 16,-1 1 32-16,-1-1 0 0,1-1 0 0,3 1 0 16,0-1-80-16,0-1-16 0,1 0 0 0,2-2 0 15,-1-1 32-15,4-3 0 0,0 1 0 0,1 0 0 16,0 1-112-16,-3 2-32 0,-3 3 0 0,2 1 0 15,-3-1-160-15,0 1 128 0,0 2-128 0,0 0 128 16,-3 2 0-16,0-1-128 0,0 0 192 0,0 1-64 0,-2 0-128 0,-1 0 192 16,4-1-192-16,-2-2 192 0,-4-1-32 0,1-1 0 15,2-1 0-15,-2-2 0 0,0-6 0 0,0 1 0 16,-1-2 0-16,3 4 0 0,-2 0-160 0,1 1 0 16,0 1 144-16,1 0-144 0,0 2 0 0,-2 1 128 15,2 1-128-15,0 2 0 0,-3 2 128 0,3 1-128 16,1 1 160-16,1-2-160 0,-1 4 176 0,3 1-176 15,-1 0 192-15,2-2-192 0,2 0 224 0,-1 0-64 16,-1-2-16-16,-2 0 0 0,1-3 0 0,2-1 0 16,-1-4 0-16,-1 0 0 0,-2 0-144 0,1-1 0 15,-1 0 0-15,-2 3 0 0,-3 3 0 0,1 2 208 16,2 0-48-16,-2 1-16 0,-2 1-144 0,0 2 0 0,0 1 144 16,1 1-144-16,-1 0 0 0,0 2 144 0,-1-1-144 0,0 1 0 15,1 0 176-15,-2 0-176 0,0 1 160 0,0 0-160 16,-1-3 144-16,2 3-144 0,-1 0 128 0,1 0-128 15,-1 0 128-15,0-1-128 0,1-3 128 0,1 1-128 16,-1 0 128-16,1-1-128 0,-2 0 128 0,1 0-128 16,0-3 144-16,0 3-144 0,-1-1 160 0,0 1-160 15,0-3 128-15,-1 3-128 0,1 1 0 0,-2 2 0 16,-1 1 0-16,0 0 0 0,1 1 0 0,0 0 0 16,1 2 0-16,0-1 0 0,0-2 0 0,1 2 0 15,0 0 0-15,1 0 0 0,-1-3 0 0,2 2 0 16,0-1 0-16,0 2 0 0,0 1 0 0,-2 0 0 15,1-1 0-15,-1 0 0 0,-1 1 0 0,1-1 0 16,-6 7 0-16,5-6 0 0,-5 6 0 0,4-7 0 0,-4 7 0 16,0 0 128-16,5-8-128 0,-5 8 0 0,0 0 0 0,4-6 0 15,-4 6 128-15,4-7-128 0,-4 7 0 0,4-6 0 16,-4 6 0-16,0 0 0 0,0 0-192 0,4-8-64 16,-4 8-32-16,0 0 0 0,3-7 464 0,-3 7 80 15,0 0 32-15,4-6 0 0,-4 6-288 0,0 0 0 16,0 0 0-16,0 0 0 0,0 0 0 0,0 0-176 15,0 0 176-15,0 0-160 16,0 0-416-16,0 0-96 0,0 0-16 0,0 0 0 16,0 0-1888-16,0 0-384 0,0 0-80 0,-9 5-14640 0</inkml:trace>
  <inkml:trace contextRef="#ctx0" brushRef="#br3" timeOffset="40688.46">15356 6678 19455 0,'0'0'864'0,"0"0"176"0,0 0-832 0,0 0-208 0,0 0 0 0,0 0 0 16,0 0 992-16,0 0 160 0,0 0 16 0,0 0 16 15,-6 7-304-15,6-7-64 0,0 0-16 0,0 0 0 16,0 0-32-16,-3 5 0 0,3-5 0 0,0 0 0 16,-2 5-16-16,2-5-16 0,0 0 0 0,1 7 0 15,0 1-160-15,2 3-16 0,-3-11-16 0,4 12 0 16,1 1-128-16,0 1-32 0,1 2 0 0,-1 2 0 15,0 3-80-15,0-1-32 0,2 3 0 0,-2 1 0 16,1 0-80-16,-2 4 0 0,0-1-16 0,0-1 0 16,-1-1-48-16,-1-3-128 0,2-2 192 0,1-1-64 15,1 1 192-15,0-2 48 0,1 0 0 0,1-2 0 16,-2 0 128-16,1-1 16 0,0 3 16 0,1 1 0 16,0-1-240-16,-1 2-48 0,-2 0-16 0,0 4 0 0,-1 1-80 0,0 2-16 15,0 2 0-15,-2 3 0 0,0-2 64 0,-1 2 0 16,0-1 0-16,1-1 0 0,-2-3-192 0,0-1 0 15,0-2-160-15,0-3 160 0,1-3 0 0,-1-1 0 16,0-2 0-16,0 0 0 0,2-1 160 0,1-1-160 16,0 0 128-16,-1 0-128 0,-2-13 0 0,2 12 0 15,-1-2 128-15,0 0-128 0,-1-10 0 0,2 11 0 16,-2-11-160-16,1 12 160 0,-1-12 0 0,-1 10 0 16,1-10 128-16,-4 11-128 0,0-2 0 0,-2-1-320 15,0-2 32-15,-1 1 16 16,0-1-688-16,-1 2-128 0,-1 0-16 0,2 2-16 15,-2-4-1600-15,3 2-320 0,-1-3-64 0</inkml:trace>
  <inkml:trace contextRef="#ctx0" brushRef="#br3" timeOffset="41842.6">16521 7335 16063 0,'0'0'704'0,"0"0"160"0,-12-2-688 0,2-1-176 0,10 3 0 0,-11 1 0 16,1-1 128-16,1 2-128 0,-1-2 192 0,10 0-64 16,-9 0-128-16,9 0 0 0,0 0 0 0,0 0 128 15,-9-3 464-15,9 3 96 0,0 0 16 0,0 0 0 16,0 0 512-16,0 0 128 0,0 0 0 0,11-6 16 16,-1 0-32-16,3 1-16 0,-1 3 0 0,2 0 0 15,0 1-240-15,2 1-48 0,2-1-16 0,2 2 0 16,2 0-368-16,0 2-80 0,0-1-16 0,2 1 0 0,1 2-160 0,-1-2-48 15,1 1 0-15,1 0 0 0,0-2-16 0,2 2-16 16,0 0 0-16,4-1 0 0,0-2 144 0,1-1 16 16,1-3 16-16,1 1 0 0,0-1 176 0,2 1 48 15,-1-2 0-15,1 0 0 0,-1-1-208 0,-2-1-48 16,1 1 0-16,-2 3 0 0,-3 0-192 0,-1 1-32 16,1 0-16-16,-4 2 0 0,-2-1-208 0,-1 1 0 15,-4-1 0-15,-1 2 0 0,-2-1 176 0,-2 0-176 16,-2 0 192-16,-1-1-192 0,-11 0 0 0,11-1 0 15,-11 1 0-15,11-1 0 0,-11 1-272 0,10-4 32 16,-1 0 16-16,0 0 0 16,-9 4-672-16,11-5-144 0,-1 0-32 0,-1 1 0 15,-1-3-1888-15,0 3-384 0,-8 4-80 0</inkml:trace>
  <inkml:trace contextRef="#ctx0" brushRef="#br3" timeOffset="42631.98">17607 7264 9215 0,'0'0'400'0,"0"0"96"0,0 0-496 0,0 0 0 0,0 0 0 0,0 0 0 16,0 0 3056-16,0 0 512 0,0 0 96 0,0 0 32 15,0 0-2288-15,0 0-464 0,0 0-96 0,5-11-16 16,-1 2-208-16,1 1-48 0,2 0-16 0,-7 8 0 16,7-5-224-16,-7 5-32 0,0 0-16 0,10-4 0 15,-10 4-144-15,0 0-16 0,0 0-128 0,0 0 192 0,0 0-16 0,0 0-16 16,0 0 0-16,0 0 0 0,0 0 144 15,0 0 16-15,-8 11 16 0,0-1 0 16,1-1 80-16,0 0 16 0,-1 1 0 0,1-1 0 0,1 0-16 16,0-3 0-16,6-6 0 0,0 0 0 0,-5 11-112 15,5-11-32-15,0 0 0 0,-1 10 0 0,1-10-48 0,0 0-16 16,0 0 0-16,0 0 0 0,0 0-208 0,9 9 128 16,-9-9-128-16,9 4 0 0,-9-4 0 0,0 0 0 15,11 0 0-15,-11 0 0 0,11-1 128 0,0 0-128 16,-11 1 0-16,9-4 144 0,-9 4-144 0,0 0 192 15,8-6-192-15,-8 6 192 0,0 0-192 0,8-6 0 16,-8 6 0-16,6-8-176 0,-6 8 176 0,7-8 0 16,-7 8 0-16,6-9 128 0,-6 9-128 0,4-10 0 15,1 2 0-15,-5 8 0 0,0 0 0 0,0 0 0 0,5-9 0 16,-5 9 0 0,4-11-1168-16,-4 11-256 0,0 0-48 0,0 0-13120 0</inkml:trace>
  <inkml:trace contextRef="#ctx0" brushRef="#br3" timeOffset="43858.73">17761 7236 19231 0,'0'0'848'0,"0"0"176"0,0 0-816 0,0 0-208 16,0 0 0-16,0 0 0 0,-7-4 384 0,7 4 16 15,0 0 16-15,0 0 0 0,0 0 16 0,0 0 0 16,0 0 0-16,0 0 0 0,0 0 272 0,0 0 64 15,0 0 16-15,0 0 0 0,0 0-16 0,0 0-16 16,0 0 0-16,0 0 0 0,0 0 0 0,0 0 0 16,0 0 0-16,5 12 0 0,-5-12-208 0,7 13-32 15,-7-13-16-15,8 14 0 0,-1 1-32 0,1-5 0 16,-1 2 0-16,-1 0 0 0,2 1-96 0,0 0-32 16,-2 0 0-16,2 0 0 0,0 0-80 0,1-1 0 0,0 1-16 0,2 0 0 15,-1 2-64-15,2-4-16 0,0-2 0 0,2 0 0 16,2 0 176-16,1 0 48 0,1 0 0 0,1 0 0 15,1 2-16-15,-1 2 0 0,1-3 0 0,0 2 0 16,-1 0-96-16,-1 1-16 0,-1-1 0 0,2 3 0 16,-1 2-64-16,0 0-32 0,-1 1 0 0,-1 1 0 15,-2-1-160-15,0-1 128 0,2 2-128 0,-2-2 128 16,-1 3-128-16,2-3 0 0,-2 2 144 0,1-2-144 16,2 3 128-16,-1-2-128 0,1 2 128 0,0-1-128 15,-2 0 208-15,2-1-16 0,1-1-16 0,0-2 0 16,-2-2 64-16,3 2 16 0,2-1 0 0,0 3 0 15,0 0-80-15,0-1-16 0,-2 2 0 0,1 0 0 0,-3 3-160 0,-1-4 128 16,-1 3-128-16,-1-1 128 0,0 5-128 0,0-1 0 16,0 0 0-16,-1 1 128 0,0-2-128 0,0-1 0 15,-1-3 0-15,1 0 128 0,-2 1 64 0,2 2 0 16,1-3 0-16,0 0 0 0,-1 2 128 0,1-5 16 16,3 2 16-16,1-2 0 0,0-1-112 0,-1-1-32 15,0-1 0-15,1 1 0 0,-1-2-80 0,1 2-128 16,-2 1 176-16,1-1-176 0,0 0 128 0,1 1-128 15,-1 0 0-15,0 2 0 0,-2-2 128 0,0 1-128 16,-1-1 0-16,0 2 0 0,-2 2 0 0,1 3 0 16,0 0 0-16,1-2 0 0,-1-2 0 0,-1 0 0 15,0 1 0-15,0-1 0 0,0-4 128 0,2 0-128 16,0 0 0-16,0-1 0 0,0 2 256 0,1 1-48 0,1-2-16 0,-1 1 0 16,0 2-16-16,1-3-16 0,-2 4 0 0,1-3 0 15,-1 0-160-15,1 1 0 0,1-5 144 0,-1 2-144 16,-1 0 0-16,0 1 0 0,2 1 0 0,-2 0 128 15,0-1-128-15,-2 2 0 0,1-2 0 0,-1-3 0 16,-1 2 0-16,0 0 0 0,1-1 0 0,-1 1 0 16,1-3 0-16,-1 2 0 0,-1-1 0 0,0 2 128 15,-1-2-128-15,1 3 0 0,2-4 0 0,-1 2 0 16,1-1 0-16,-1 1 144 0,0-2-144 0,1 1 0 16,1-1 192-16,-1 2-192 0,0-2 192 0,-1 0-192 15,1 2 176-15,-1-1-176 0,-1 0 160 0,0-2-160 16,0 0 128-16,1 1-128 0,-1 3 0 0,-1-3 144 15,-1 0-144-15,1 3 160 0,0-4-160 0,0 2 160 0,-2 2-32 0,1 1-128 16,-2-1 192-16,0-1-64 0,-1 2-128 0,1-2 0 16,1-1 0-16,-1 1 128 0,0 0-128 0,0-1 0 15,2-1 0-15,-1 2 0 0,-6-11 0 0,8 10 128 16,0-3-128-16,0 1 0 0,1-1 144 0,0-1-144 16,0 1 160-16,2-1-160 0,-2 1 144 0,1-1-144 15,-1 0 128-15,2 0-128 0,-2-1 144 0,0 2-144 16,1-1 160-16,0 1-160 0,-3-1 128 0,2 3-128 15,1-2 0-15,-3 1 0 0,1 1 0 0,1 1 128 16,1 0-128-16,0-1 0 0,0 0 0 0,1 1 0 16,-1 1 0-16,1-4 0 0,-1 0 128 0,2-1-128 15,0 0 0-15,-1-1 144 0,4-1-144 0,-2 1 0 0,0-2 144 16,0 1-144-16,-2-1 0 0,1 0 144 0,0 0-144 16,-2 1 0-16,-10-4 128 0,13 5-128 0,-2 0 0 0,-1 2 0 15,-1-4 0-15,-9-3 0 0,0 0 0 0,11 10 0 16,-11-10 0-16,8 9 0 0,-8-9 0 0,6 10 0 15,-6-10 0-15,0 0 0 0,7 12 0 0,-2 0 0 16,-5-12-240-16,5 7 0 0,-5-7 0 0,5 11 0 31,-5-11-2176-31,7 9-432 0,-7-9-96 0</inkml:trace>
  <inkml:trace contextRef="#ctx0" brushRef="#br3" timeOffset="48618.3">21432 9424 8287 0,'0'0'736'0,"0"0"-592"0,9-8-144 0,-1 2 0 15,-2-1 1344-15,-6 7 256 0,0 0 32 0,8-7 16 16,-8 7-1360-16,0 0-288 0,0 0 0 0,5-9 0 15,-5 9 320-15,0 0 112 0,0 0 16 0,0 0 16 16,4-7 1040-16,-4 7 208 0,0 0 32 0,0 0 16 16,0 0-352-16,0 0-80 0,0 0-16 0,0 0 0 15,0 0-640-15,0 0-128 0,0 0-32 0,0 0 0 16,-9 3-192-16,0 1-64 0,0 0 0 0,0 0 0 16,-3 1 0-16,0-1 0 0,1 0 0 0,-1 1 0 15,0 2 128-15,-1-2 32 0,-1-1 0 0,-1 1 0 0,-2 2-32 0,0-1 0 16,0 1 0-16,-1-1 0 0,0 0-80 0,0-1-32 15,-2-3 0-15,1 2 0 0,-1 0-16 0,1 3-16 16,-2 2 0-16,0 0 0 0,-1 1-240 0,-2-2 144 16,1 1-144-16,-1-1 128 0,2 1-128 0,0 0 0 15,-2-2 0-15,1 2 128 0,-2-2-128 0,2-1 192 16,-2-1-192-16,3 2 192 0,-3 2-48 0,0-4 0 16,0 2 0-16,2 1 0 0,-2-1-16 0,3 2-128 15,1-2 192-15,2 1-64 0,0-2-128 0,2 1 0 16,3-2 144-16,1-1-144 0,0 3 192 0,3-6-16 15,0 1-16-15,3 1 0 0,-1 0 32 0,8-3 0 16,-8 4 0-16,8-4 0 0,0 0-192 0,0 0 192 16,0 0-192-16,0 0 192 0,0 0 0 0,0 0 0 15,0 0 0-15,8 10 0 0,2 0 48 0,2-4 16 0,0-6 0 0,1 0 0 16,1 4-96-16,2-2-16 0,2 1 0 0,3-1 0 16,2 1-144-16,2-2 0 0,0 2 144 0,0-1-144 15,-1-2 160-15,3 2-32 0,0-2-128 0,0 1 192 16,-1 0 16-16,0-1 0 0,-1 0 0 0,-1 3 0 15,-2-3-16-15,0 3 0 0,3 4 0 0,-4-1 0 16,-3-2 16-16,0-1 0 0,-2 0 0 0,-1 0 0 16,0 1-64-16,-1 0-16 0,-1-3 0 0,-1 1 0 15,0 1-128-15,-1 0 0 0,1 1 0 0,-2-1-176 16,-10-3 176-16,12 4 0 0,-1 0 0 0,-11-4 0 16,10 3 0-16,-10-3 176 0,8 4-48 0,-8-4 0 15,0 0 32-15,0 0 0 0,0 0 0 0,0 0 0 0,0 0 32 0,0 0 0 16,0 0 0-16,0 0 0 0,0 0-48 0,0 0 0 15,0 0 0-15,0 0 0 16,-8 8-144-16,-1-3 160 0,0 0-160 0,0 0 160 0,-2 2-160 0,2-2 0 16,-1-4 0-16,1 5 0 0,-2-4 0 0,1 2 0 15,-2 0 0-15,0 0 0 0,-1 1 0 0,0-1 0 16,-1 1 128-16,0 2-128 0,-3 1 0 0,0 1 0 16,-2-2 0-16,1 3 128 0,1 0-128 0,0 0 0 15,-1 4 0-15,0-4 0 0,-1 0 0 0,2 2 0 16,1-1 0-16,0 2 0 0,2 0 128 0,1-2 0 15,1 1 0-15,1 1 0 0,1 0-128 0,1-1 0 16,1 0-192-16,-1-2 192 0,0 2 0 0,1 2 0 16,-1-3 0-16,1 2 0 0,0 0-144 0,0 0 144 0,0-2 0 0,1 1 0 15,-1 1 0-15,0-2 0 0,2-1 0 0,-1 2 0 16,-1-4 0-16,3-1 0 0,-2 1 0 0,2 0 0 16,1 1 0-16,4-9 0 0,-5 7 0 0,5-7 0 15,-6 9 144-15,0 0-144 0,2 3 128 0,2-5-128 16,2-7 192-16,0 0-64 0,0 0 0 0,0 0 0 15,0 7 112-15,0-7 16 0,0 0 0 0,0 0 0 16,8 7-80-16,-1-2-16 0,-7-5 0 0,12 4 0 16,-1 0-32-16,-1-2-128 0,1 2 192 0,0-1-64 15,2-2 0-15,0 0 0 0,2 1 0 0,0 0 0 16,1-2 48-16,2 3 0 0,3-2 0 0,0 0 0 16,-3-2 16-16,2 1 0 0,-1 0 0 0,3 1 0 15,3 1-64-15,-3 0-128 0,-2 0 192 0,-1-2-64 16,0-2 16-16,0 1 0 0,0-2 0 0,0 2 0 15,1-1-144-15,1 0 0 0,2 0 0 0,3-1 0 0,1 2 192 0,1-2-32 16,1 2-16-16,-2-1 0 0,-2 1-144 0,-2 1 0 16,-1 0 0-16,0 0 0 0,1 3 0 0,-4-2 0 15,-3 2-160-15,-2-2 160 16,-1 0-1744-16,-2 3-256 0,-11-4-48 16,0 0-19136-16</inkml:trace>
  <inkml:trace contextRef="#ctx0" brushRef="#br3" timeOffset="54049.59">22368 9071 12895 0,'-7'0'1152'0,"-2"-2"-928"16,-1-2-224-16,-1 2 0 0,2 2 2752 0,1 1 512 15,1 0 112-15,-1-2 16 0,8 1-1984 0,-8 1-384 16,8-1-64-16,0 0-32 0,-9 2 48 0,9-2 16 16,0 0 0-16,0 0 0 0,-11 2-32 0,7 11 928 15,2-4-944-15,2-9-112 0,0 0 0 16,-1 8-16-16,1-8 0 0,0 0-48 0,2 11-16 0,-2-11 0 15,3 11 0-15,1 0-48 0,1-1-16 0,-1 2 0 16,1 0 0-16,-1-1-240 0,0 4-32 0,-2-2-16 0,0 0 0 16,-2-1-224-16,2-1-48 0,-2 2-128 0,2-2 192 15,-1 2-32-15,2 1-16 0,-1 1 0 0,1 0 0 16,-1-2-144-16,2 3 128 0,0 1-128 0,0 1 128 16,-1 3 64-16,-1-3 0 0,5 0 0 0,2 3 0 15,-4 4 32-15,2 0 16 0,1 0 0 0,-5-3 0 16,-1-1-48-16,0 2-16 0,1-1 0 0,0 3 0 15,1 0-48-15,-2-3 0 0,-1-1 0 0,2 1 0 16,-2 4-128-16,1-5 0 0,-2 1 0 0,0 2 0 16,0-6 0-16,1 3 192 0,2 1-64 0,-1 3 0 15,1-5 32-15,-1 3 0 0,1 0 0 0,0-2 0 16,1 1-32-16,-1 0-128 0,1-1 192 0,0 0-64 16,0 1-128-16,0-1 0 0,0-1 0 0,0-1 0 0,0 1 0 0,-2-5 0 15,1 2 0-15,0-2 0 0,-1-1 0 0,1 0 0 16,-1 2 0-16,0-2 0 0,-1-1 0 0,-1 2 0 15,0 2 0-15,1-2 0 0,2 0 0 0,-3 0 0 16,-1 0 0-16,1 2 0 0,0-3 0 0,0 0 0 16,-2-1 0-16,2 0 0 0,2-1 0 0,-2 2 0 15,0-1 128-15,1-1-128 0,0-1 0 0,-1 0 0 16,0-11 0-16,0 12 0 0,2 0 0 0,0 1 0 16,1-4 0-16,-3-9 0 0,2 10 0 0,-2-10 0 15,3 11 0-15,-3-11 0 0,4 9 0 0,-4-9 0 16,0 0 0-16,3 10 0 0,-3-10 0 0,1 11 0 15,-1-11 0-15,-1 10 0 0,1-10 144 0,-2 9-144 16,2-9 160-16,0 0-160 0,0 0 0 0,0 0 0 16,0 0 0-16,0 0 0 0,0 0 0 0,0 0 0 0,0 0 0 0,0 0 0 15,0 0 0-15,0 0 0 0,0 0 0 0,0 0 0 16,0 0 0-16,0 0 0 0,-6 6 0 0,6-6 0 16,0 0 0-16,0 0 0 0,0 0 0 0,0 0 0 15,0 0 0-15,0 0 0 0,0 0 0 0,0 0 0 16,0 0 0-16,0 0 0 0,0 0 0 0,0 0 0 15,0 0 0-15,0 0 0 0,0 0 0 0,0 0 0 16,0 0 0-16,0 0 0 0,0 0 0 0,0 0 0 16,0 0 144-16,0 0-144 0,0 0 128 0,10 2-128 15,1 1 0-15,-11-3 128 0,11 0-128 0,1 0 0 16,0-2 0-16,-1 1 0 0,0 0 128 0,-1 0-128 16,1 1 0-16,1 0 0 0,1-2 0 0,1 1 0 0,0 0 0 15,2-1 0-15,0-2 0 0,-1 2 0 0,1-1 0 16,1-1 0-16,1 2 128 0,2-2-128 0,-1 0 0 15,1 0 0-15,-2 0 0 0,1 0 128 16,4-2-128-16,0 2 0 0,2 0 144 0,0 0-144 0,-1 1 0 0,1-2 144 16,0 1-144-16,-3 2 0 0,2-1 128 0,-2 2-128 15,1 1 0-15,-2 1 0 0,0 0 0 0,0 2 0 16,0-1 0-16,0 1 0 0,-1 0 0 0,1-1 0 16,1-2 0-16,1 0 0 0,-3 0 0 0,1-2 0 15,0 0 0-15,1 1 0 0,0 0 0 0,2-1 0 16,-2 0 0-16,0 1 0 0,0-1 0 0,1 1 0 15,0-2 0-15,-1 1 0 0,0 0 128 0,1 0-128 16,-4-2 0-16,-1 1 0 0,1-2 0 0,-2 1 0 0,0 0 0 16,-2 0 0-16,1-1 0 0,-1 2 0 0,1 2 0 0,-2-1 0 15,-1-2 0-15,1 1 0 0,-1 2 128 0,0-3-128 16,-2 1 0-16,1 3 0 0,-2-2 0 0,2 2 0 16,1-2 0-16,0 2 0 0,-1-1 0 0,0 1 0 15,-1 0 0-15,4 0 0 0,-2 1 0 0,-1-1 0 16,-1 0 0-16,1 0 0 0,-2-1 0 0,1 1 0 15,-1 0 0-15,1 0 0 0,-11 0 0 0,12-1 0 16,-2-2 128-16,-10 3-128 0,10 1 0 0,-1-1 0 16,-9 0 0-16,0 0 0 0,10 2 0 0,-10-2 0 15,0 0 192-15,10 2-192 0,-10-2 192 0,0 0-192 16,0 0 0-16,0 0 0 0,0 0 0 0,0 0 0 16,0 0 0-16,0 0 0 0,9 2 0 0,-9-2 0 15,0 0 0-15,0 0 0 0,0 0 0 0,9 2 0 16,-9-2 0-16,0 0 0 0,0 0 0 0,12 3 0 15,-12-3 0-15,9 4 0 0,-9-4 0 0,9 2 0 0,-9-2 0 0,0 0 0 16,11 4 0-16,-11-4 0 0,0 0 0 0,10 2 0 16,-10-2 0-16,11 2 0 0,-11-2 0 0,0 0 0 15,0 0 128-15,0 0-128 0,10-1 0 0,-10 1 0 16,0 0 0-16,0 0 0 0,0 0 0 0,0 0 0 16,0 0 0-16,0 0 0 0,7-7 128 0,-7 7-128 15,0 0 0-15,0 0 0 0,3-9 0 0,-1 0 128 16,-2 9-128-16,0-9 0 0,0 9 128 0,0-9-128 15,0 9 0-15,1-12 0 0,-1 0 128 0,0 2-128 16,-1 1 0-16,1 0 0 0,-2-3 192 0,1 2-192 16,0-2 192-16,0-1-192 0,-1 0 192 0,2 0-192 0,-1-6 192 0,0 2-192 15,-2-1 144-15,0-1-144 0,-1-3 0 0,1-2 144 16,-3-2-144-16,2-3 0 0,-2-2 0 0,2-2 128 16,-1 2-128-16,1-3 0 0,0 0 0 0,0 2 0 15,0 0 0-15,0 2 0 0,0 0 0 0,-1 3 0 16,1 1 0-16,2-1 0 0,-2 2 0 0,1 0 0 15,0 0 0-15,1 2 0 0,-1-1 0 0,1-2 0 16,-1 0 0-16,2 1 0 0,-3 1 0 0,1-1 0 16,1-4 0-16,0 3 0 0,1 1 0 0,0-2 0 15,-2 1 0-15,2 0 0 0,-1 2 0 0,2 0 0 16,0 0 0-16,0 1 0 0,-1-2 0 0,2 1 0 16,1 5 0-16,-1 1 0 0,-1 1 0 0,0 1 0 15,0-1 0-15,0 1 0 0,0 1 0 0,0-3 0 16,-1 2 0-16,-1 2 0 0,1-1 0 0,0 2 0 0,0 3 0 15,1-5 0-15,-3 4 0 0,2 0 0 0,-1-2-128 0,2 0 128 16,0 3 0-16,0-3 0 0,2 1 0 0,-1 0 0 16,-2 2 0-16,2-1 0 0,0 1-128 0,1 1 128 15,-1 0 0-15,0 0 0 0,-1-2 0 0,1 2 0 16,-2 1 0-16,1 8 0 0,1-9 0 0,-1 9 0 16,0 0 0-16,0 0 0 0,-2-8 0 0,2 8 0 15,-5-6 0-15,5 6 0 0,0 0 0 0,0 0 0 16,-9-4 0-16,9 4 128 0,-10-1-128 0,10 1 0 15,-9 0 0-15,9 0 0 0,-10 2 0 0,-1 1 0 16,2-1 0-16,0 0 0 0,9-2 0 0,-10 4 0 0,10-4-192 16,-11 4 192-16,1-3 0 0,10-1 0 0,-12 4 0 0,2 0 0 15,1-2 0-15,-1 0 0 0,-1 0 0 0,-1 2 0 16,-2 1 0-16,-1-1 0 0,-2 0 0 0,0 1 0 16,-2 1 0-16,-2 0 0 0,-2 2 0 0,-2 0 0 15,-1-2 0-15,-2 1 0 0,1 1 0 0,-3-1 0 16,-1 0 0-16,-2-2 0 0,-2 0 0 0,0 1 0 15,-1-1 0-15,3 1 0 0,0-3 0 0,-1 2 0 16,2 2 0-16,-1-1 0 0,0 1 0 0,3-2 0 16,0 0 0-16,3 0 0 0,1-3 0 0,-1-1 0 15,-3-1 0-15,0 0 0 0,-2 0 0 0,1 0 0 16,-2-1 0-16,1 1 0 0,-2-2 0 0,1 2 0 16,2 0 0-16,1 2 0 0,0 0 0 0,4 1 0 15,1-3 0-15,4 1 0 0,3 4 0 0,1-1 0 16,1-4 0-16,0 0 0 0,-1-1 0 0,2 1 128 0,1-1-128 15,-2-1 0-15,-1 1 0 0,0-2 0 0,0 1 0 16,0-1 0-16,2-1 128 0,-1 2-128 0,1-1 0 0,0 2 0 16,2-2 0-16,1 1 0 0,1-2 0 15,0 1 0-15,1 0 0 0,2 2 0 0,1 0 0 0,0-3 0 16,0 1 0-16,2 1 0 0,0-1 0 0,5 3 0 16,0 0 0-16,0 0 0 15,0 0-464-15,0 0-80 0,0 0-16 0,6 11 0 16,2-1-1792-16,1 0-352 0,0 2-80 0,0 1-10896 15,3 3-2176-15</inkml:trace>
  <inkml:trace contextRef="#ctx0" brushRef="#br3" timeOffset="56819.04">22728 10201 6447 0,'0'0'576'0,"0"0"-576"0,-11 0 0 0,11 0 0 16,-10-1 2592-16,10 1 416 0,0 0 64 0,-11-3 32 15,11 3-2384-15,-10-4-464 0,1 0-112 0,9 4-16 16,0 0 768-16,0 0 128 0,-8-6 48 0,8 6 0 15,-9-6 512-15,9 6 96 0,0 0 32 0,0 0 0 16,-4-4-272-16,0 1-48 0,0-3-16 0,2 2 0 16,0 3-608-16,2 1-128 0,0 0-32 0,0 0 0 15,0 0-320-15,0 0-64 0,0 0-16 0,0 0 0 0,0 0 48 0,0 0 16 16,0 0 0-16,12 3 0 0,-12-3 48 0,12 4 16 16,-12-4 0-16,11 2 0 0,0-3-64 0,-1 1-16 15,1-1 0-15,0 1 0 0,0-3 16 0,2 3 0 16,0-1 0-16,1 1 0 0,1 0-80 0,0 0-32 15,4-2 0-15,0 2 0 0,3 0-160 0,0 0 128 16,1 0-128-16,-1 0 128 0,1 0-128 0,1 0 0 16,-1 2 144-16,-1-2-144 0,-1 0 0 0,-1 1 0 15,-2-1 0-15,2 1 128 0,-2 1-128 0,0-1 176 16,2 0-176-16,-2-1 192 0,-2-1-64 0,0 1-128 16,0 0 192-16,1 1-64 0,-1-2-128 0,2 0 128 15,-2-1-128-15,-1 1 128 0,-2-3 0 0,0 4-128 0,-13 0 192 16,12 0-64-16,-12 0 0 0,12 0 0 0,-12 0 0 15,0 0 0-15,0 0 64 0,0 0 16 0,0 0 0 0,0 0 0 16,0 0 144-16,9 5 32 0,-3 3 0 0,-6-8 0 16,0 0-32-16,0 0 0 0,0 0 0 0,0 0 0 15,0 0-352-15,0 0 128 0,0 0-128 0,0 0 0 16,-5-4 128-16,5 4-128 0,0 0 128 0,0 0-128 16,0 0 160-16,-2-8-32 0,2 8-128 0,0 0 192 15,-4-7-32-15,4 7-16 0,-4-7 0 0,4 7 0 16,-3-9-16-16,2 2 0 0,1 7 0 0,0 0 0 15,-1-10 32-15,-1 2 0 0,2 0 0 0,0 1 0 16,0 7-16-16,0-11 0 0,0 2 0 0,0 0 0 0,-1 0-144 16,1 0 192-16,1-2-192 0,-1 2 192 15,-1-3-192-15,1 1 192 0,1-2-192 0,-1 0 192 0,0-3-192 0,0-1 192 16,0 0-192-16,0 0 192 0,-1 0-64 0,0-1-128 16,1-2 192-16,-2 2-64 0,1 0-128 0,0 1 0 15,-1 0 144-15,1 0-144 0,-1-3 0 0,0 1 0 16,1-1 0-16,0-1 128 0,1-2-128 0,-3-1 0 15,2 0 0-15,-1 3 0 0,1 0 0 0,0 1 0 16,0-3 0-16,-1 1 0 0,-2 1 0 0,2 1 0 16,-1 2 0-16,0 1 0 0,2 0 0 0,-1 3 0 15,-1 0 0-15,0 1 0 0,2 1 0 0,0 1 0 16,-1 2 0-16,1 0 0 0,-1 0 0 0,0 0 0 16,2 9 0-16,-2-9 0 0,2 9 0 0,-3-11 0 15,-1 2 0-15,4 9 0 0,-4-8 0 0,4 8 0 16,-2-10 0-16,2 10-128 0,0 0 128 0,0 0 0 15,0 0 0-15,0 0 0 0,-7-7 0 0,7 7 0 0,0 0 0 0,0 0 0 16,-8-7 0-16,8 7 0 0,0 0 0 0,0 0 0 16,0 0 0-16,0 0 0 0,0 0 0 0,0 0 0 15,-4-6 0-15,4 6 0 0,0 0 0 0,0 0-128 16,0 0 128-16,0 0 0 0,0 0 0 0,0 0 0 16,0 0 0-16,6 6 0 0,-6-6 0 0,0 0-128 15,0 0 128-15,0 0 0 0,10 2 0 0,-10-2 0 16,10 1 0-16,-10-1 0 0,11 0 0 0,-1 0 0 15,-1 0 0-15,2 2 0 0,-3-1 0 0,1 0 0 16,-9-1 128-16,13-1-128 0,-1-2 128 0,-1 0-128 16,2 1 128-16,0 2-128 0,2 2 160 0,-1-2-160 15,0 0 0-15,2 0 128 0,1 0-128 0,0 1 0 16,0 0 0-16,0-1 0 0,-2 1 0 0,1 1 0 16,-2-1 0-16,2 0 0 0,-2 2 0 0,1 0 0 0,-2-1 128 0,0-2-128 15,-1 0 0-15,-1 0 0 16,1 0 144-16,1 0-144 0,-3 0 128 0,1 0-128 0,-2-1 0 0,0 1 128 15,-9 0-128-15,12 4 0 0,-3-4 0 0,-9 0 128 16,10 0-128-16,2 0 0 0,-12 0 0 0,11 0 0 16,-11 0 128-16,11 0-128 0,0 0 0 0,-2 0 0 15,-9 0 0-15,10 0 128 0,-10 0-128 0,12-4 0 16,-1 1 0-16,-1 2 0 0,-10 1 0 0,12-1 0 16,-2-1 0-16,-10 2 0 0,0 0 0 0,9-4 0 15,-9 4 0-15,11-2 0 0,-11 2 0 0,0 0 0 16,9-1 0-16,-9 1 0 0,0 0 0 0,0 0-320 0,12 3 48 15,-12-3 16 1,0 0-1040-16,0 0-208 0,0 0-32 0,0 0-12672 0,0 0-2544 0</inkml:trace>
  <inkml:trace contextRef="#ctx0" brushRef="#br1" timeOffset="63770.64">20345 8915 3679 0,'0'0'320'0,"0"0"-320"0,0 0 0 0,-10-1 0 16,4-4 2448-16,6 5 432 0,0 0 64 0,0 0 32 15,-9-7-2160-15,1 2-432 0,0-1-96 0,0 2-16 16,8 4-272-16,-10-5-272 0,-2-1 48 0,2 1 16 31,-2 0-1056-31,2 0-208 0,-2 1-32 0,1-3-16 0,1 2 1520 0,1 0 160 0,-2 2 96 0,2-1 32 16,9 4 1104-16,-11-4 208 0,-1 2 64 0,0 2 0 0,0-4-432 15,1 3-80-15,-1 1 0 0,-1 0-16 0,-2 2-592 0,1 1-112 16,0-3-32-16,1 0 0 16,1 2 16-16,0 1 0 0,-1 0 0 0,2-2 0 0,-1 0 544 0,0 0 96 15,0 3 32-15,2-1 0 0,1-2-64 0,0-1-16 16,-1 0 0-16,10 0 0 0,-9 2-256 0,9-2-48 15,-9 2-16-15,9-2 0 0,0 0-176 0,0 0-48 16,0 0 0-16,0 0 0 0,0 0-16 0,0 0 0 16,0 0 0-16,0 0 0 0,0 0-48 0,0 0-16 15,15 3 0-15,-1-2 0 0,-1-1-64 0,0-1 0 16,0 1-16-16,1-1 0 0,1-1-48 0,0 0 0 0,1 2 0 16,2-2 0-16,2 1 16 0,1 0 0 0,2-1 0 0,2 1 0 15,1 0-32-15,3-1-16 0,1 1 0 16,1 0 0-16,0 0 0 0,1-1 0 0,-1 0 0 0,-1-1 0 15,-2 2 0-15,4 1 0 0,-1-4 0 0,2 3 0 16,-1-1-16-16,2 2 0 0,4-4 0 0,2 3 0 16,3 1 16-16,2-1 0 0,0 1 0 0,1 0 0 15,0 0-48-15,-2 0-16 0,-2-4 0 0,-1 1 0 16,2-1-160-16,2 0 160 0,0 2-160 0,4-2 160 16,-1 0-160-16,0 1 0 0,-2 2 144 0,-2 1-144 15,-1 1 160-15,-1-1-32 0,-3-1-128 0,1 0 192 16,-1-4-192-16,3 3 128 0,1 0-128 0,3-1 0 15,2 2 256-15,0 1-64 0,-1 0 0 0,-1 4 0 16,-2 0-192-16,-2-2 144 0,-3-2-144 0,-1 0 128 16,0-1-128-16,-1 0 0 0,2-1 0 0,2 0 128 15,1-1-128-15,2 3 0 0,0-1 0 0,1 1 0 16,-1 2 128-16,-2 2-128 0,-3-1 128 0,-3-2-128 0,-2-2 256 0,0 0-48 16,0-1 0-16,0-3 0 0,0 1-208 0,2 0 0 15,2 2 0-15,1 0 0 0,0-2 0 0,-1 3 128 16,0 0-128-16,-2 2 0 0,-2-1 0 0,-1 1-240 15,-3 1 32-15,-1-2 0 0,-3-2 400 0,-2 1 64 16,0 0 32-16,2 1 0 0,-1-2-432 0,-1 1-96 16,3 0-16-16,0 1 0 0,2 0 416 0,-1 1 80 15,1 2 16-15,0-2 0 0,-1-1-256 0,1 3 0 16,-3 1 0-16,0-2 0 0,-1 1 0 0,-3 1 0 16,-1-3 0-16,-1 2 0 0,-2-3 176 0,-3 0-176 0,0 0 192 15,-1 0-192-15,2-2 400 0,-2 1-16 0,-1 0-16 0,1-3 0 16,1 1-368-16,0 2 0 0,1 0 0 0,1-2 128 15,0 2-128-15,1-2 0 0,-1-1 0 0,0 0 0 16,-1-1 0-16,-1 0 0 0,0 0 0 0,-1 1 0 16,0 1 0-16,0 0 128 0,-3 0-128 0,0 0 0 15,-2 0 0-15,-9 3 0 0,10-2 0 0,-10 2 128 16,0 0-128-16,11 0 0 0,-11 0 0 0,0 0 0 16,0 0 0-16,10 0 0 0,-10 0 0 0,0 0 128 15,11-3-128-15,-11 3 0 0,10 0 128 0,-10 0-128 16,10-2 144-16,-1 0-144 0,-9 2 192 0,12-4-192 15,-12 4 160-15,11-1-160 0,-11 1 128 0,9-1-128 16,-9 1 128-16,10-7-128 0,-10 7 0 0,8-5 128 16,-8 5 0-16,0 0-128 0,0 0 192 0,8-4-64 15,-8 4-128-15,8-5 0 0,-8 5 0 0,0 0 0 16,0 0-128-16,0 0 128 0,0 0 0 0,0 0 0 0,0 0 0 0,0 0 240 16,8-4-48-16,-8 4 0 0,0 0-192 0,9-3 0 15,-9 3 0-15,9-2 0 0,-9 2 144 0,9-4-16 16,-9 4 0-16,8-5 0 0,-8 5-128 0,0 0 0 15,0 0 0-15,8-3 0 0,-8 3 128 0,0 0 0 16,7 12 0-16,0-6 0 0,-7-6-128 0,0 0 0 16,0 0 0-16,0 0 0 0,6-6 0 0,-6 6 0 15,0 0 144-15,0 0-144 0,0 0 0 0,0 0 128 16,0 0-128-16,11 0 0 0,-11 0 0 0,8 5 0 16,-2 5 0-16,-1-2 128 0,-5-8-128 0,0 0 0 0,7 17 0 0,-1-3 128 15,0-2-128-15,-1-3 0 0,-1 3 0 0,2-2 0 16,-1 2 0-16,2-3 0 0,0 2 0 0,-1 0 0 15,-6-11 0-15,8 19 0 0,0-4 0 0,-2 6 0 16,-2-1 0-16,0 5 0 0,0-1 0 0,-1 5 0 16,-2 2 0-16,-1 2 0 0,0 1 0 0,0 0 0 15,-1 0 0-15,1-7 0 0,0-5 0 0,1 0 0 16,0 0 0-16,0 2 0 0,2 1 0 0,0-1 0 16,-1 4 0-16,1-2 144 0,-1 5-144 0,1 1 160 15,0-1-160-15,-1 1 0 0,0 2 0 0,-1 0 128 16,-1 0-128-16,1 0 0 0,1-1 0 0,-2 0 128 15,-2-1-128-15,1-1 0 0,0-1 0 0,-1 0 0 16,0 0 0-16,-1 1 0 0,0 1 0 0,1 0 0 16,-1 2 0-16,1-3 0 0,-2 2 0 0,1 0 128 15,1-1-128-15,0-2 128 0,1 0-128 0,1-3 128 16,0 1-128-16,1-1 192 0,2-3-192 0,-1-1 192 0,1 1-192 16,0-1 128-16,-1 1-128 0,2-2 128 0,-1 1-128 0,-1 2 0 15,1 1 0-15,0 3 0 0,-2-3 0 0,-1 2 128 16,0 2-128-16,-1 2 0 0,-1-2 0 0,1-2 0 15,0 1 128-15,1-3-128 0,0-1 0 0,0-3 0 16,1 0 144-16,2-5-144 0,-2 0 176 0,2 0-48 16,-2 0 0-16,1-1 0 0,1-1 0 0,0 0 0 15,-2 0 0-15,0-4 0 0,2-1-128 0,-1 1 0 16,2 0 0-16,0-1 0 0,-4-10 0 0,6 11 0 16,-1 0 0-16,-1-1 128 0,-4-10-128 0,4 12 0 15,-1 1 0-15,0-4 128 0,-3-9-128 0,3 12 0 16,-2-2 0-16,-1-10 0 0,0 12 128 0,0-12-128 0,-1 10 0 0,1-10 128 15,0 0-128-15,-2 11 0 16,2-11 0-16,0 0 0 0,-4 10 128 0,4-10 0 0,0 0 0 0,0 0 0 16,0 0-128-16,0 0 0 0,0 0 0 0,0 0 0 15,0 0 0-15,0 0 0 0,-5 8 0 0,5-8 0 16,0 0 128-16,0 0 0 0,0 0 0 0,0 0 0 16,-9 4-128-16,9-4 0 0,-9 4 0 0,9-4 0 15,-9 2 0-15,9-2 0 0,-11 2 0 0,2 0 0 16,0 1 0-16,0 0 0 0,0-2 0 0,-1 1 0 15,-1 0 0-15,1 0 0 0,-2 0 0 0,0 0-176 16,0 1 176-16,-1-3 0 0,0 0 0 0,-1 1 0 16,-2 1 0-16,-3 1 0 0,-2-1 0 0,-2 0 0 15,-2-2 0-15,-3 0 0 0,0 0 0 0,-4 3 0 0,0-3 0 0,-2 0 0 16,-1 0 128-16,-1 0-128 0,1 0 0 0,-1 0 0 16,-2 0 0-16,1 0 0 0,2 0 0 0,-1-3 0 15,-3 1 0-15,-3 0 0 0,-2 0 0 0,-3 1 0 16,-2-1 0-16,1 1 0 0,1 1 0 0,2 1 0 15,0 2 0-15,2 1 0 0,2 1 0 0,-2-1 0 16,0 0 0-16,-2 0 0 0,0-2 0 0,-2 1 0 16,-2-1 0-16,2 2 0 0,3-1 0 0,1 1 0 15,1-4 0-15,2 1 0 0,2-1 0 0,0 0 0 16,-1 0 0-16,-2-1 0 0,-4 1 0 0,-2-3 0 16,-2 2 0-16,-1 1 0 0,1 0 0 0,-1 1 0 15,1 2 0-15,3-2 0 0,4 2 0 0,4 1 0 16,1-2 0-16,0 1 0 0,-1-3 0 0,-1 3 0 15,-1-1 0-15,-2 2 0 0,-2 0 0 0,2 1 0 0,3 0 0 0,0-1 0 16,-2 2 0-16,5-3 0 0,3 0 0 0,2-2 0 16,0 1 0-16,-1-2 0 0,0-2 0 0,-1 1 0 15,-1 0 0-15,-1-1 0 0,-1 0 0 0,-2 1 0 16,0-2 0-16,0 3 0 0,2-4 0 0,0 3 0 16,1-1 0-16,3 2 0 0,2-2 0 0,2 2 0 15,1-1 0-15,0-1 0 0,-2 1 0 0,2 0 0 16,-2-1 0-16,0 1 0 0,-1-2 0 0,0 1 0 15,-1-1 0-15,1 1 0 0,1 0 0 0,1 1 0 16,-1 1 0-16,3-3 0 0,0 1 0 0,1 0 0 16,1-1 0-16,2 0 0 0,3 0 0 0,-1 1 0 15,2-2 0-15,0 1 0 0,-2-1 0 0,2 2 0 16,1-2 0-16,0 0 0 0,-1 0 0 0,-1 1 0 16,1 1 0-16,1 0 0 0,0 2 0 0,0-3 0 15,2 3 0-15,0 0 0 0,1 0 0 0,0 0 0 0,-2-2 0 0,3 2 0 16,1 0 0-16,2 0 0 0,1 0 0 0,0 0 0 15,9 0 0-15,-11 0 0 0,2 0 0 0,9 0 0 16,-8-1 0-16,8 1 0 0,0 0 0 0,-8 1 0 16,8-1 0-16,0 0 0 0,0 0 0 0,0 0 0 15,0 0 0-15,0 0-128 0,0 0 128 0,0 0 0 16,0 0 0-16,0 0 0 0,0 0 0 0,0 0 0 16,0 0 0-16,0 0 0 0,0 0 0 0,0 0 0 15,0 0 0-15,3-8 0 0,-3 8 0 0,4-10 0 16,-1 1 0-16,0 1 0 0,-1 0 0 0,2 0 0 15,0 1 0-15,-2-3 0 0,1 0 0 0,-1 0 0 16,0-2 0-16,-1-1 0 0,0-2 0 0,1 1 128 0,-2-2-128 0,1 2 0 16,-1-2 0-16,-1 0 128 0,-1-4-128 0,1 0 0 15,0 2 0-15,1-1 0 0,0 0 0 0,-2 0 128 16,1-5-128-16,-1 0 128 0,-1-1-128 0,0-1 128 16,-1-3-128-16,0 2 0 0,2-1 0 0,-2-2 0 15,0 0 0-15,0 2 0 0,-2-2 0 0,0-2 0 16,1 5 0-16,0 0 0 0,0-1 0 0,0 2 0 15,-1 0 0-15,2 0 0 0,0 0 0 0,2-1 0 16,-1-3 0-16,2-2 0 0,0-2 0 0,-1 0 0 16,1-2 0-16,1-2 0 0,0 6 0 0,1-5 0 15,1 1 0-15,-1 0 0 0,-1 5 0 0,1 0 0 16,1-1 0-16,0 3 0 0,1 0 0 0,-1 1 0 0,1 1 0 0,1 1 0 16,0-3 0-16,0-1 0 0,0 0 0 15,1 3 0-15,0 0 0 0,0 2 0 16,1 0 0-16,-1-1 0 0,-3-3 0 0,1 5 0 0,-2 0 0 0,1 4 0 15,-2 1 0-15,0-1 0 0,-3 1 0 0,2 2 0 16,-2-3 0-16,-1 3 0 0,0 2 0 0,-1-1 0 16,0 0 0-16,0 1 0 0,-1-2 0 0,1-1 0 15,0-1 0-15,0 0 0 0,-1 2 0 0,3-3 0 16,-1-1 0-16,0 1 0 0,1-3 0 0,-1 3 0 16,2-1 0-16,0 1 0 0,1 1 0 0,-2 0 0 15,0 0 0-15,0 2 0 0,-1 2 0 0,1 4 0 16,1-4 0-16,-1 4 0 0,-1 0 0 0,2 2 0 15,-1 1 0-15,3 8 0 0,-5-10 0 0,0 3-128 16,5 7 128-16,-6-6 0 0,2-2 0 0,1 1 0 0,3 7 0 0,0 0 0 16,0 0-208-16,0 0 32 0,0 0 16 0,0 0 0 31,-10 2-1056-31,10-2-192 0,-1 10-64 0,-1 1 0 16,2-11-1328-16,-4 14-272 0,1 4-48 0,0 2-16 0</inkml:trace>
  <inkml:trace contextRef="#ctx0" brushRef="#br3" timeOffset="67850.58">24429 9768 3679 0,'-18'-4'160'0,"5"4"32"0,-4 0-192 0,0-1 0 15,1 2 0-15,2 3 0 0,0-3 2400 0,-1 1 432 16,0-2 96-16,0 1 16 0,2 2-1440 0,3-3-288 15,1-2-48-15,9 2-16 0,-10 0 400 0,10 0 80 16,-9-1 16-16,9 1 0 0,0 0-192 0,0 0-48 16,-7-3 0-16,7 3 0 0,0 0-464 0,0 0-112 15,-10 0 0-15,10 0-16 0,-7-1-128 0,7 1-32 16,0 0 0-16,0 0 0 0,-10 0 176 0,10 0 16 16,0 0 16-16,0 0 0 0,0 0-144 0,0 0-16 15,0 0-16-15,0 0 0 0,0 0-96 0,0 0-16 16,0 0 0-16,0 0 0 0,8-6-144 0,-8 6-48 0,12-6 0 0,-2 2 0 15,1 0-192-15,-1 2-32 0,1-1-16 0,-1 1 0 16,-10 2-144-16,12-2 0 0,0 1 144 0,-2 0-144 16,-10 1 192-16,12-4-16 0,0 1-16 0,-1 1 0 15,0 0 160-15,0 1 16 16,2-2 16-16,2 2 0 0,-2 1-96 0,4 0-32 0,1-1 0 0,2 1 0 16,-1 0-64-16,2 0-16 0,1-2 0 0,2 2 0 15,-1 0-16-15,2 0-128 0,1 0 192 0,-1 0-64 16,-3 0-128-16,0 2 0 0,0-1 0 0,-1 0 0 15,-1-1 0-15,-1 3 0 0,1-3 0 0,-1 0 0 16,0-3 0-16,-1 3 0 0,-3 3 0 0,1-2 0 16,0-1 0-16,-2 0 0 0,0 0 0 0,1 0 0 15,-1 0 0-15,2 0 0 0,-1 0 0 0,1 2 0 16,0-2 0-16,-1 0 0 0,1-2 128 0,0 1-128 0,-1 1 128 0,0-3-128 16,-2 2 192-16,-2 0-64 0,1-1-128 0,-1 2 0 15,-11 0 0-15,11 0 0 0,-11 0 0 0,11 0 0 16,-11 0 0-16,0 0 0 0,0 0 0 0,0 0 0 15,0 0 0-15,0 0 0 0,0 0-336 0,0 0-48 16,0 0-16-16,0 0 0 16,0 0-528-16,-11 4-96 0,1-1-32 0,-2 1 0 15,0 0-2400-15,1 0-496 0,-2 0-80 0</inkml:trace>
  <inkml:trace contextRef="#ctx0" brushRef="#br3" timeOffset="69574.84">25197 8724 15951 0,'0'0'704'0,"0"0"144"0,0 0-672 0,-8-2-176 0,8 2 0 0,0 0 0 15,0 0 640-15,-6-2 80 0,6 2 32 0,0 0 0 16,0 0-16-16,0 0 0 0,0 0 0 0,0 0 0 16,0 0 32-16,0 0 16 0,0 0 0 0,0 0 0 15,0 0 336-15,0 0 64 0,0 0 16 0,0 0 0 16,0 0 32-16,0 0 16 0,0 0 0 0,0 0 0 15,0 0-144-15,0 0-16 0,0 0-16 0,11 1 0 16,0-1-272-16,-11 0-48 0,13-1-16 0,0 1 0 16,-1 0-304-16,1 0-64 0,-2-1-16 0,2-1 0 15,2-2-160-15,0 2-16 0,1-1-16 0,0 1 0 16,-2 0-160-16,2-2 0 0,-1 2 144 0,1 2-144 16,-2-4 0-16,1 1 144 0,-2 1-144 0,1 0 0 0,2 2 128 15,-1 2-128-15,1 0 0 0,0-2 0 0,-1 3 176 0,2 1-176 16,-1-3 160-16,1 4-160 0,-2-3 0 0,1 3 128 15,-3-3-128-15,-1 4 0 0,-3-1 0 0,-9-5 0 16,0 0 0-16,9 10 0 0,-9-10 128 0,7 9-128 16,-5 2 0-16,-2-11 0 0,0 0 144 0,-4 11-144 15,-2-1 128-15,-3-1-128 0,-2 0 128 0,-1 0-128 16,-2 0 128-16,-3 2-128 0,-1 0 0 0,-3 2 0 16,-4-1 0-16,1 5 0 0,-3 1 0 0,1 0 0 15,-1 1 0-15,-2-2 0 0,1 2 0 0,2 1 0 16,-1-1 0-16,5 1 0 0,-1-3-144 0,2 0 144 15,0-5 0-15,2 2 0 0,-1 3 0 0,3-5 0 0,1-1 0 16,3-2 0-16,3 2 0 0,3-3 0 16,0-2 0-16,7-6 0 0,-6 9 0 0,6-9 128 0,-1 9-128 0,1 1 0 15,0-10 0-15,4 9 128 0,-4-9-128 0,8 9 0 16,0-1 0-16,1-1 0 0,1 1 0 0,3 0 0 16,-1-1 0-16,1-2 0 0,1 1 0 0,1-2 0 15,-1 1-192-15,-1-1-48 0,0 0 0 0,1-1 0 31,2 1-624-31,0-3-128 0,1 2-32 0,0-1 0 16,0-4-1744-16,1 0-368 0,0 0-64 0,0-3-10560 0</inkml:trace>
  <inkml:trace contextRef="#ctx0" brushRef="#br3" timeOffset="69925.78">25834 9154 29951 0,'0'0'1328'0,"0"0"272"0,0 0-1280 0,0 0-320 0,0 0 0 0,0 0 0 0,0 0 1024 0,0 0 160 15,0 0 32-15,0 0 0 0,0 0-528 0,0 0-112 16,0 0 0-16,0 0-16 0,0 0-304 0,0 0-48 0,12 4-16 0,-12-4 0 16,8 6-48-16,-1 5-16 0,-4-2 0 0,1 3 0 15,-1-1 16-15,0 2 0 0,0 2 0 0,0 4 0 16,-2 0-144-16,2 0 0 0,0-1 144 0,-1 2-144 16,-2 0 0-16,0 0 0 0,2 0 0 0,-2 1 0 15,0-2 0-15,1 1 0 0,0 1 0 0,0-2 128 31,-1 0-592-31,0-2-112 0,-1-2-32 0,0 1-10352 0,1-1-2080 0</inkml:trace>
  <inkml:trace contextRef="#ctx0" brushRef="#br3" timeOffset="70763.7">24966 9708 20495 0,'0'0'896'0,"0"0"208"0,0 0-880 0,0 0-224 0,0 0 0 0,0 0 0 15,0 0 368-15,0 0 16 0,0 0 16 0,0 0 0 0,0 0-400 0,0 0 0 16,0 0 0-16,0 0 0 0,0 0 0 15,0 0 0-15,0 0 0 0,0 0 0 16,0 0 512-16,0 0 32 0,0 0 0 0,0 0 0 16,0 0 608-16,0 0 112 0,11-3 16 0,-11 3 16 0,11-2-256 0,0-1-48 15,-11 3-16-15,13-1 0 0,-1 0-272 0,-1 1-48 16,1 0-16-16,1 0 0 0,0 0-96 0,0 1-32 16,1 0 0-16,1 2 0 0,-1-2 0 0,3 2 0 15,-6-2 0-15,2 0 0 0,1 2 0 0,0-3-16 16,2 1 0-16,1 1 0 0,1-1-96 0,2 1-16 15,15-2 0-15,-4 2 0 0,-2-2-64 0,-2 0-32 16,-1 0 0-16,2 0 0 0,0 0-64 0,2 0-16 16,-1-2 0-16,2 2 0 0,2 0-32 0,-1 0-16 0,0 0 0 0,0 2 0 15,0 0 64-15,-1 1 16 16,-2-3 0-16,-2 0 0 0,-2 1-96 0,1 1-16 0,-1-1 0 0,-1 2 0 16,-1-2-128-16,-1-1 128 0,0 0-128 0,0 1 128 15,0 0-128-15,0 2 0 0,1-2 144 0,-1 1-144 16,0-1 0-16,-1 0 128 0,0 1-128 0,-3-1 0 15,-1 1 0-15,0 0 128 0,-2-4-128 0,2 2 0 16,-1 2 0-16,0-2 0 0,-1 0 0 0,0-2 128 16,-2 2-128-16,0-2 0 0,0-1 0 0,-2 2 0 15,1-2 0-15,-1 1 128 0,-11 2-128 0,10-4 0 16,-10 4 0-16,10-4 0 0,-10 4 0 0,0 0 0 31,0 0-1696-31,0 0-256 0,0 0-48 0,0 0-10304 0,-5-8-2064 0</inkml:trace>
  <inkml:trace contextRef="#ctx0" brushRef="#br3" timeOffset="75495.39">20474 12576 16463 0,'0'0'720'0,"0"0"176"0,0 0-720 0,0 0-176 0,0 0 0 0,0 0 0 16,0 0 1872-16,0 0 352 0,0 0 64 0,0 0 16 15,1-9-880-15,-1 9-160 0,0 0-48 0,0 0 0 0,0 0-192 0,0 0-32 16,0 0-16-16,0 0 0 16,0-9 112-16,0 9 0 0,0 0 16 0,0 0 0 15,0 0-128-15,0 0-16 0,0 0-16 0,0 0 0 16,0 0-160-16,0 0-16 0,0 0-16 0,0 0 0 0,0 0-144 15,0 0-32-15,0 0 0 0,0 0 0 0,0 0-128 0,0 0-16 16,0 0-16-16,0 0 0 0,0 0-32 0,0 0-16 16,0 0 0-16,0 0 0 0,0 0-32 0,0 0 0 15,0 0 0-15,9 7 0 0,-9-7-96 0,0 0-32 16,0 0 0-16,7 9 0 0,-7-9-32 0,0 0-16 16,0 0 0-16,6 13 0 0,1-3-160 0,-2 2 160 15,-1 1-160-15,0-1 160 0,-4-12-160 0,5 18 128 16,-1-1-128-16,0 2 128 0,0 1-128 0,1-2 0 15,0 2 0-15,0 2 128 0,-1-1-128 0,1 2 0 0,2 2 0 16,-3 0 0-16,0-2 0 0,0 3 0 16,-1 0 0-16,1 0 0 0,-1 2 0 0,0 1 0 0,-2-3 0 0,0 2 0 15,1 4 0-15,0 0 0 0,-3 2 0 0,0-3 0 16,-1 5 0-16,1-3 0 0,-2 3 0 0,1-2 128 16,-2-2-128-16,0-2 0 0,0 0 0 0,0-4 0 15,1 4 0-15,1-5 128 0,1 1-128 16,-1-1 0-16,0 0 128 0,0 1-128 0,1 0 128 0,-2-2-128 15,1 1 128-15,-1 1-128 0,2 2 128 0,0-2-128 16,-2-3 0-16,0-2 0 0,1 1 128 0,-1-1-128 16,2-1 0-16,-2-2 0 0,1-4 0 0,-1 1 128 15,0-2-128-15,1 2 0 0,-2-4 144 0,1 0-144 16,1 0 128-16,-2-1-128 0,0 2 160 0,0 0-160 16,0-2 128-16,1 1-128 0,0-1 0 0,-1 2 144 0,0-4-144 0,1 1 0 15,0 0 0-15,3-9 128 0,0 0-128 0,-2 10 0 16,-1-2 0-16,3-8 0 0,0 0 0 0,0 0 128 15,-2 12-128-15,0-4 0 0,2-8 0 0,0 0 128 16,0 0-128-16,-2 10 0 0,2-10 0 0,-3 9 128 16,3-9-128-16,-4 9 0 0,4-9 0 0,-2 9 128 15,2-9-128-15,-3 11 0 0,3-11 0 0,0 0 0 16,-3 12 0-16,1-2 0 0,2-10 128 0,0 0 0 16,0 0 0-16,0 0 0 0,-1 10-128 0,1-10 0 15,0 0-160-15,0 0 160 0,0 0 0 0,-4 10 0 16,4-10 0-16,0 0 0 0,0 0 0 0,0 0 160 15,0 0-160-15,0 0 128 0,-4 7-128 0,4-7 128 16,0 0-128-16,0 0 128 0,0 0-128 0,0 0 0 0,0 0 0 16,0 0 128-16,0 0-128 0,-2 11 0 0,2-11 0 0,0 0 0 15,0 0 0-15,0 10 0 0,0-10 0 0,0 0 0 16,0 0 0-16,-1 13 0 0,1-13 0 0,0 0 0 16,0 0 0-16,0 11 0 0,0-11 144 0,0 0-144 15,0 0 0-15,3 10 0 0,-3-10 0 0,0 0 128 16,0 0-128-16,0 0 0 0,5 9 0 0,-5-9 0 15,0 0 0-15,8 9 0 0,-8-9 0 0,0 0 0 16,0 0 0-16,8 8 0 0,-8-8 0 0,0 0 0 16,0 0 0-16,7 9 0 0,-7-9 0 0,0 0 0 15,0 0 0-15,0 0 0 0,0 0 0 0,12 3 128 0,-12-3-128 16,11-1 192-16,0-1-64 0,1-2 0 0,0 2 0 0,-1-3 0 16,1 1 0-16,0 0 0 15,0 0-128-15,1 1 0 0,-2 1 0 0,2 0 0 0,1 1 0 0,1 0 0 16,1-2 0-16,1 2 0 0,0-2 0 0,1 2 0 15,1-2 0-15,1 1 0 0,0-2 0 0,0 1 0 16,1 1 0-16,1-2 0 0,1-1 0 0,0-1 0 16,2 1 0-16,0 0 0 0,-1-2 0 0,4 1 0 15,0-1 0-15,4 1 0 0,-4 2 0 0,4-1 0 16,-1-1 0-16,3 1 0 0,0 1 0 0,0 0 0 16,0-1 0-16,-3 1 0 0,-1 2 0 0,-1-1 0 15,-2 0 128-15,-2 3-128 0,-3-1 0 0,-3 0 0 16,0-2 0-16,-2 2-128 0,0 0 128 0,-2-1 0 15,1 0 0-15,0 0 0 0,-1 1 0 0,2 0 0 16,-1 1 0-16,-1-3 0 0,0 1 0 0,0 0 0 0,1-3 0 0,1 2 0 16,1 2 0-16,2-1 0 0,-1 0 0 0,1 0 0 15,-2-1 0-15,2 2 0 0,-2-1 0 0,0 1 0 16,-1 0 0-16,-1 1 0 0,-2 0 0 0,1 0 0 16,-5 0 0-16,0 0 0 0,1 0 0 0,-11 0 0 15,10 1 0-15,-10-1 0 0,11 0 0 0,-1 0 0 16,1-1 0-16,-11 1 128 0,10 0-128 0,-10 0 0 15,0 0 0-15,12 0 128 0,-2 0-128 0,-10 0 0 16,0 0 0-16,0 0 128 0,12 0-128 0,-2 0 0 16,-10 0 0-16,11 0 0 0,-11 0 0 0,10-4 0 15,-10 4 0-15,9 4 0 0,-9-4 0 0,11 0-128 16,-11 0 128-16,0 0 0 0,0 0 0 0,9 1 0 16,-9-1 0-16,0 0 0 0,0 0 0 0,0 0-128 15,0 0 128-15,0 0 0 0,10 3 0 0,-10-3 0 0,0 0 0 16,0 0 0-16,12-2 0 0,-2 1 128 0,-10 1-128 15,11-4 0-15,-2 0 0 0,-9 4 128 0,10-2-128 0,1-2 0 16,-11 4 0-16,9-4 0 0,-9 4 0 0,10-3 0 16,-10 3 0-16,0 0 0 0,9-5 0 0,-9 5 0 15,0 0 0-15,0 0 0 0,0 0 0 0,0 0 0 16,0 0 0-16,8-5 0 0,-8 5 0 0,0 0 0 16,6-7 128-16,-6 7-128 0,0 0 128 0,3-6-128 15,0-5 128-15,-3 11-128 0,3-9 144 0,1 0-144 16,1 1 192-16,0 2-192 0,-1-3 176 0,0-2-176 15,0 2 160-15,1-1-160 0,0-1 160 0,0-3-160 16,1 0 160-16,-1-3-160 0,-1-3 144 0,0-1-144 16,0-2 128-16,-2-3-128 0,-1-2 160 0,-1-3-160 0,0 1 192 0,0-3-192 15,-1-2 144-15,0 1-144 0,0 2 0 0,-1-1 144 16,0-1-144-16,-1 3 0 0,0 1 0 0,2 0 128 16,-1 0-128-16,-1-3 0 0,0 0 0 0,2-3 0 15,-2 1 0-15,1 0 0 0,-1-2 0 0,1 0 0 16,-1 0 0-16,0 2 0 0,-1 1 0 0,1 1 0 15,0 1 0-15,-1 2 0 0,0 4 0 0,0 1 0 16,-1-2 0-16,1 2 0 0,1-3 0 0,1 4 0 16,-1-1-128-16,2 0 128 0,1 0 0 0,0 2 0 15,-1-1 0-15,1 2 0 0,2 1 0 0,0 2 0 16,-2-1-144-16,1 3 144 0,1 0 0 0,1 4 0 16,-2-2-128-16,1 2 128 0,-1 0 0 0,0 1 0 15,1 1 0-15,-2 0-128 0,0 0 128 0,0 0 0 0,0 0 0 16,0 3 0-16,-2-2 0 0,2-1 0 0,0 4 0 0,0 7 0 15,-2-8 0-15,2 8 0 0,0 0-128 0,0 0 128 16,-3-12 0-16,3 12 0 0,-3-10-128 0,3 10 128 16,-1-8 0-16,1 8 0 0,0 0-144 0,0 0 144 15,-2-8 0-15,2 8-144 0,0 0 144 0,0 0 0 16,-3-5 0-16,3 5-128 0,0 0 128 0,0 0 0 16,0 0 0-16,0 0 128 0,0 0-128 0,0 0 0 15,-3-11-128-15,3 11 128 0,0 0 0 0,0 0 0 16,0 0 0-16,0 0 0 0,-4-6 0 0,4 6 0 15,0 0 0-15,0 0 0 0,0 0-160 0,0 0 160 16,-9-1-192-16,9 1 192 0,-10 1 0 0,1-1 0 0,9 0 0 16,-11 4 0-16,1-3-144 0,-1 2 144 0,1-1 0 0,0 1-144 15,-2 1 144-15,0-4 0 0,0 1 0 0,-1 2 0 16,-1-1 0-16,-3 1 0 0,-3-2 0 0,0 2 0 16,-5-1 0-16,-1 2 0 0,-3 0 0 0,-2 3 0 15,-3-3 0-15,-1 1 0 0,-3 0 0 0,1 2-128 16,0-2 128-16,-1 1 0 0,-1 1 0 0,1-1 0 15,3 0 0-15,-2-1 0 0,1 0 0 0,-2 2 0 16,1-2 0-16,-2 1 0 0,-1-3 0 0,-1 1 0 16,1 0 0-16,2 0 0 0,2-2 0 0,0 1 0 15,1-1 0-15,3 0 0 0,2-1 0 0,2-1 0 16,2 0 0-16,1 0 0 0,1 0 0 0,-1-1 128 16,-1 1-128-16,0 0 0 0,0 2 0 0,0 0 0 15,0-4 0-15,-1 4 0 0,1 0 0 0,3 1 0 16,1 1 0-16,2-3 0 0,2 4 0 0,1-3 0 0,1-1 0 0,3 0 0 15,2-1 0-15,1 3 0 0,1-3-256 0,9 0 16 16,0 0 16-16,0 0 0 16,0 0-896-16,0 0-176 0,0 0-48 0,0 0 0 15,0 0-1248-15,0 0-256 0,12 4-48 0,4 0-10224 16,2 0-2032-16</inkml:trace>
  <inkml:trace contextRef="#ctx0" brushRef="#br3" timeOffset="76555.75">21826 12841 33983 0,'0'0'1504'0,"0"0"304"0,-8-3-1440 0,8 3-368 0,0 0 0 0,-9-1 0 15,9 1 608-15,-10 0 48 0,10 0 16 0,0 0 0 16,-11-1-480-16,0 1-192 0,3 1 176 0,-2-1-176 0,0 0 128 0,-2 3-128 15,0-1 0-15,-1 1 0 0,-1-1 192 0,-3 0-64 16,-1 3-128-16,-2 1 192 0,-1-3 64 0,-1 4 16 16,-1-1 0-16,-2 3 0 0,0-2 208 0,-1 1 32 15,-4-2 16-15,0 1 0 0,0 0 48 16,0 1 0-16,-1-1 0 0,-2 1 0 0,0-2 16 0,2 2 16 16,1-2 0-16,4-2 0 0,1 0-112 0,3 1-32 15,1 2 0-15,2-2 0 0,1 0-272 0,1 1-48 16,1-2-16-16,2-1 0 0,1-1-128 0,1-1 0 15,1 0 0-15,2-1 128 0,9 0 0 0,0 0-128 16,-8 0 192-16,8 0-64 0,-9 3 0 0,9-3-128 16,0 0 192-16,0 0-64 0,0 0-128 0,0 0 128 0,0 0-128 0,0 0 128 15,0 0-128-15,12 7 128 0,1-1-128 0,1-1 128 16,2-1 0-16,1 1-128 0,-1-2 192 0,2-2-64 16,0 2-128-16,-1-1 0 0,0-2 0 0,1 2 128 15,2 0-128-15,-1 1 0 0,1 0 0 0,0 1 0 16,-2-2 0-16,1 1 0 0,0-1 128 0,-1 1-128 15,0 0 0-15,0 0 0 0,-1-1 0 0,3 0 128 16,-1 1-128-16,1 0 128 0,0 1-128 0,-2-3 128 16,0 0-128-16,0 3 0 0,1-4 0 0,0 3 128 15,1-1-128-15,-2 1 160 0,0 1-160 0,-1 0 160 16,-3 1-160-16,-1 4 0 0,-2-5-160 0,1 2 160 16,-1 1 0-16,0 1 0 0,-3 0 0 0,-8-8 0 15,7 10 0-15,-7-10 0 0,8 9 0 0,-1 0 0 0,-7-9 0 16,5 12 0-16,-5-12 0 0,0 0 0 0,4 13 0 15,-1-4 0-15,-3-9 128 0,-2 11-128 0,2-11 0 16,-4 11 0-16,-1 0 128 0,0-2-128 0,-2 0 0 0,-2-1 0 16,-1 0 0-16,-2 2 0 0,-1 1 0 0,-1-1 0 15,-3 0 0-15,-1 2 0 0,-2 1 0 0,0 2 0 16,1-1 0-16,-2 0 0 0,0 1 0 0,-2 0 0 16,-3 0 0-16,0 0 0 0,-1-2 0 0,0 2 0 15,0 0 0-15,-2 2 0 0,-1-3 0 0,0 2 0 16,-1-2 0-16,1 2 0 0,0-2 128 0,1 2-128 15,0 0 0-15,2 1 0 0,-2-2 0 0,3 2 0 16,3-2 0-16,3 0 0 0,1-2 128 0,0 0-128 16,2 2 0-16,2-2 0 0,2-2 0 0,1 2 0 15,2-1 0-15,1 0 0 0,2-2 128 0,2 0-128 16,1-1 0-16,4-9 0 0,-3 11 0 0,3 0 0 0,2-1 0 0,1-2 0 16,4 1 0-16,3-1 0 0,1-3 0 0,2-1 0 15,0 0 144-15,3-1-16 0,2-1-128 0,1-2 192 16,1 2-64-16,2-2 0 0,3 0-128 0,1 0 192 15,0 0-192-15,3 0 144 0,2 0-144 0,3 0 128 16,1 1-128-16,0 0 0 0,0-1 0 0,1 3 0 16,-2-1 0-16,-1 1 0 0,0 0 0 0,-2-1 0 15,-2 0 0-15,0 0 0 0,-1 1 0 0,0-2 0 16,-3-1 0-16,-1 1 0 0,2 1 0 0,-3-2 0 16,-3-2 0-16,3 1 0 0,-1-2-224 0,0 1 80 15,-3 1-368 1,1-2-80-16,0 0-16 0,-2 1 0 0,-1-2-1120 15,-2-1-240-15,0-1-32 0,-1 1-16 0,-1 0-1376 0,0 0-288 16</inkml:trace>
  <inkml:trace contextRef="#ctx0" brushRef="#br3" timeOffset="78849.92">22539 12403 9215 0,'0'0'816'16,"0"0"-656"-16,-8-4-160 0,8 4 0 0,-7-8 3056 0,7 8 576 0,0 0 112 0,0 0 32 15,0 0-2368-15,0 0-480 0,0 0-96 0,0 0 0 16,0 0-192-16,0 0-16 0,0 0-16 0,0 0 0 15,0 0 96-15,0 0 0 0,0 0 16 0,0 0 0 16,-1 12 192-16,1-2 48 0,0 1 0 0,3 0 0 16,1 1-208-16,-1 1-48 0,1 0 0 0,0-1 0 15,0 0-64-15,0-1-32 0,-1 1 0 0,1 0 0 16,0-2 48-16,-1 1 16 0,-3-11 0 0,4 13 0 16,-1 0-80-16,0 1-16 0,-1 2 0 0,1 3 0 15,-1 1-192-15,1 2-64 0,0 4 0 0,-1 2 0 16,0-1-80-16,0 3-32 0,1 0 0 0,-1 4 0 15,0 0-208-15,-1 4 144 0,-1 1-144 0,0 1 128 16,0 0-128-16,1 1 0 0,-1-2 0 0,2 0 0 16,-1 0 128-16,1-4-128 0,0-2 0 0,-1 0 128 0,2-3 112 0,-1 0 16 15,0-2 0-15,0 0 0 0,-2-5-16 0,0 1 0 16,0 2 0-16,0-2 0 0,0 1-240 0,0 1 144 16,0 3-144-16,-1 1 128 0,0 3-128 0,-1-1 0 15,2 3 0-15,0-1 0 0,0-5 0 0,0-2 0 16,0-2 0-16,0-2 0 0,0 0 128 0,0-2-128 15,-1-2 128-15,1-1-128 0,0-1 160 0,0-1-160 16,0-2 192-16,1-1-192 0,-1-1 208 0,-1 0-64 16,0-2-16-16,-1 1 0 0,2-1 64 0,0 2 16 15,2-6 0-15,-2 2 0 0,0-8-208 0,2 11 144 16,-2-4-144-16,2 4 128 0,-2-11-128 0,0 9 0 16,-2 0 0-16,1-1 0 0,1 2 0 0,0-10 0 0,-1 7 128 0,1-7-128 15,1 9 0-15,-1-9 0 0,0 0 0 16,-3 9 128-16,3-9 16 0,0 0 0 0,0 0 0 0,0 8 0 15,0-8 48-15,0 0 0 0,0 0 0 0,2 10 0 16,-2-10-192-16,0 0 0 0,0 0 144 0,0 9-144 16,0-9 0-16,0 8 0 0,0-8 0 0,0 0 0 15,0 0 0-15,0 0 0 0,0 0 0 0,0 0 0 16,0 0 128-16,0 8-128 0,0-8 128 0,0 0-128 16,0 0 272-16,0 0-16 0,0 0 0 0,0 0 0 15,0 0-80-15,0 0-32 0,0 0 0 0,0 0 0 16,0 0-144-16,0 0 0 0,0 0 0 0,0 0 0 15,0 0 0-15,0 0 0 0,0 0 0 0,0 0 0 16,0 0 0-16,0 0 0 0,0 0 0 0,0 0 0 16,0 0 0-16,5-10 0 0,-5 10 0 0,8-8 0 0,-8 8 128 0,11-5 0 15,0 1 0-15,-1 1 0 0,1 2-128 0,-1 1-176 16,-1-4 48-16,2 3 0 0,2 1 128 0,0 0 0 16,0 0 0-16,1 0 0 0,1 0 0 0,1-2 0 15,4 1 0-15,1-2-128 0,1 1 128 0,3 0 0 16,1 0 0-16,1-1 0 0,-1-1 0 0,2 0 0 15,-1 2 0-15,0-2 0 0,0 3 0 0,0-1 0 16,0 0 0-16,1 0 0 0,-1 1 0 0,2 0 0 16,-1 1 0-16,4 0 0 0,2 2 0 0,2-2 0 15,5 0 0-15,0 2 0 0,2 0 0 0,0-2 0 16,0 0 0-16,-2 0 0 0,-5 0 0 0,1 0 0 0,-1-2 0 16,-1-1 0-16,1 0 0 0,-2 0 0 0,-1-1 0 15,1 1 0-15,2 0 0 0,-3 1 128 0,0-2-128 0,0 1 0 16,-2 1 0-16,-2-1 0 0,-1 2 0 0,0-2 0 15,-1 1 0-15,-1 0 0 0,-1 0 0 0,1 0 0 16,-1 0 0-16,-2 0 0 0,1 1 0 0,-1 1 0 16,-1-1 0-16,0 0 0 0,1 1 0 0,-3 1 0 15,1 0 0-15,1 0 0 0,-3-1 0 0,-1 0 0 16,-2 0 0-16,-2 0 0 0,0 0 0 0,-1 0 128 16,-2 0-128-16,-11 0 0 0,10 0 0 0,-10 0 128 15,12-1-128-15,-12 1 176 0,0 0-176 0,10 0 192 16,-10 0-192-16,0 0 160 0,0 0-160 0,0 0 160 15,10-1-160-15,-10 1 0 0,0 0 144 0,0 0-144 16,0 0 128-16,6-7-128 0,-6 7 160 0,4-6-160 16,-4 6 128-16,0 0-128 0,3-11 0 0,-2 2 144 15,-1 9-144-15,1-9 160 0,-2 1-160 0,1-2 160 0,0 2-160 16,-1 0 160-16,-1-1-160 0,1 1 160 0,1-3-160 16,0 0 192-16,-1-2-192 0,1 0 192 0,0-3-192 0,1-2 160 15,-2-3-160-15,-1-1 160 0,1-3-160 0,1-1 128 16,-1-4-128-16,-1-1 128 0,1-4-128 0,0-2 128 15,0-2-128-15,-1 0 128 0,0 1-128 0,0 0 0 16,1 2 0-16,-2-1 128 0,1 1-128 0,-2-1 0 16,-1 0 0-16,-1 0 128 0,1 2-128 0,0 1 0 15,-3-1 0-15,2 1 0 0,-1 0 0 0,1 1 0 16,0 3-128-16,1 0 128 0,1 3 0 0,0 1 0 16,0 3 0-16,1-1 0 0,0-1 0 0,0 4 0 15,2-2-144-15,0 1 144 0,-1-2 0 0,1 4 0 16,-1 0 0-16,-1 0 0 0,0 2-128 0,1 3 128 0,-1-2 0 0,0 2 0 15,0 1-128-15,0 1 128 0,0-1 0 0,-1 0 0 16,1 3-128-16,-1-1 128 0,0 0 0 0,1 2 0 16,-1-3 0-16,2 2 0 0,-1 1 0 0,0 1 0 15,-1-2 0-15,2 2 0 0,1 0 0 0,-1 0 0 16,1 0 0-16,0-2 0 0,-1 2 0 0,2-2 0 16,0-1 0-16,0 1 0 0,0 2 0 0,0-1 0 15,0 10 0-15,-1-9 0 0,1 9 0 0,-3-9 0 16,1 1-128-16,2 8 128 0,0 0 0 0,-3-9 0 15,3 9 0-15,-4-8-128 0,4 8 128 0,0 0 0 16,-5-8 0-16,5 8 0 0,0 0-128 0,-6-5 128 16,6 5 0-16,-7-4 0 0,7 4-128 0,0 0 128 15,-9-1 0-15,9 1 0 0,-9 0-128 0,1 1 128 16,8-1 0-16,-8 4 0 0,8-4 0 0,0 0 0 16,-8 6-128-16,0 1 128 0,1-2 0 0,7-5 0 0,-9 5 0 0,9-5-128 15,-11 7 128-15,1-1 0 0,-2-4 0 0,2 3 0 16,-2-3 0-16,0 6 0 0,-1 0 0 0,0-3 0 15,-1-1 0-15,-2-1 0 0,-2-2 0 0,-2 0 0 16,-3-2 0-16,-1 1 0 0,-2-1 0 0,-1 1 0 16,-3 0 0-16,-1 0 0 0,-1 0 0 0,0 0 0 15,-4 0 0-15,4 1 0 0,1 0 0 0,1 3 0 16,0-4 0-16,1 2 0 0,2-2 0 0,-1 0 0 16,1-2 0-16,-1 2 0 0,0-2 0 0,-2 0 0 15,0 0 0-15,-2 2 0 0,0 0 0 0,1 0 0 16,-2-3 0-16,2 3 0 0,1 3 0 0,1-2 0 0,2 0 0 0,1 3 0 15,-1-2 0-15,4-2 0 0,0 1 0 0,2 0 0 16,0-1 0-16,0 0 0 0,9 0 0 0,-2 0 0 16,-2-1 0-16,-1 0 0 0,0-1 0 0,-1 2 0 15,0 0 0-15,0 0 0 0,-16-4 0 0,6 3 0 16,5 0 0-16,3-2 0 0,2 2 0 0,1 1 0 16,0 0 0-16,2-1 0 0,0-3 0 0,1 1 0 15,-1 2 0-15,2 2 0 0,2 2 0 0,-1-1 0 16,0 2-160-16,1 0 160 0,0 1-128 0,1 1 128 15,-1-4 0-15,2 2-160 0,1 0 160 0,8-4 0 16,-9 5-320-16,9-5 64 0,0 0 0 0,-8 7 0 16,8-7-992-1,-5 9-192-15,5-9-32 0,0 0-16 0,0 0-1456 0,0 9-304 0,1 1-48 16</inkml:trace>
  <inkml:trace contextRef="#ctx0" brushRef="#br3" timeOffset="82499.47">17894 7389 7359 0,'0'0'656'0,"-4"-11"-528"16,0 1-128-16,1 1 0 0,0-2 4288 0,2 2 816 15,1 9 160-15,0-9 48 0,0 9-3232 0,0 0-640 16,0-12-128-16,0 12-32 0,0 0-192 0,0 0-64 16,0-9 0-16,0 9 0 0,0 0-128 0,0 0-16 15,0 0-16-15,0 0 0 0,-2-6-224 0,2 6-32 0,0 0-16 0,0 0 0 16,0 0-240-16,0 0-48 0,0 0-16 0,0 0 0 16,0 0 0-16,0 0 0 0,0 0 0 0,0 0 0 15,-6 9-32-15,6-9-16 0,0 0 0 0,0 0 0 16,0 0 112-16,0 0 32 0,0 0 0 0,0 0 0 15,0 0 0-15,0 0 16 0,0 0 0 0,-4 10 0 16,4-10-80-16,0 0-32 0,0 0 0 0,0 0 0 16,0 0-96-16,0 0-32 0,-3 11 0 0,3-11 0 15,0 0-160-15,0 0 0 0,0 0 0 0,0 0 128 16,0 0-128-16,-3 10 0 0,3-10 0 0,0 0 0 16,0 0 0-16,0 0 0 0,0 0 128 0,0 0-128 15,0 0 0-15,0 0 0 0,-9 3 144 0,9-3-144 0,-9-3 128 16,1 1-128-16,1-2 128 0,0 0-128 0,-3 0 160 0,3 0-32 15,0 1-128-15,1-2 192 0,-2 1-32 0,8 4-16 16,0 0 0-16,-9-4 0 0,-1 0-144 0,10 4 192 16,0 0-192-16,-6-6 192 0,1-1-192 0,5 7 160 15,-4-6-160-15,4 6 160 0,0 0-160 0,-5-7 192 16,1 1-192-16,4 6 192 0,0 0-48 0,0 0 0 16,-7-7 0-16,7 7 0 0,0 0-144 0,0 0 160 15,0 0-160-15,0 0 160 0,-9-4-160 0,9 4 0 16,0 0 0-16,0 0 0 0,0 0 0 0,0 0 0 15,0 0 0-15,0 0 0 0,0 0 0 0,0 0 0 16,0 12 0-16,0-12 0 0,0 0 0 0,1 14 0 16,2-2 128-16,0 0-128 0,-3-12 0 0,3 14 0 0,0-1 0 15,0-1 128-15,1 0-128 0,0 1 0 0,-2-2 0 16,1 4 128-16,1-2-128 0,0-1 192 0,2 1-192 0,-1 0 192 16,-1-2-192-16,1 1 0 0,1 0 144 0,-1 0-144 15,0 2 0-15,2 0 128 0,-1 2-128 0,1 1 0 16,-1-3 0-16,1 1 0 0,-2 0 0 0,1 0 128 15,1-1-128-15,-1 3 0 0,0 2 0 0,-1-2 0 16,0 2 0-16,2 1 0 0,-1-1 0 0,2 0 0 16,-2 1 0-16,2 2 0 0,-1-4 0 0,-1 3 128 15,1 0-128-15,1 0 0 0,1 1 0 0,-1-4 0 16,-2 2 0-16,1-1 144 0,-1 1-144 0,1-1 0 16,-1 1 144-16,2-2-144 0,0 0 0 0,1-2 144 15,1 1-144-15,-1 0 128 0,2-3-128 0,-1 3 128 0,1 2-128 0,-1-4 0 16,-2 1 0-16,1 1 0 0,2 1 0 0,0 0 0 15,1 1 128-15,0-3-128 0,-2 4 0 0,-1-3 0 16,2 3 0-16,-1-1 0 0,1 2 128 0,-1 0-128 16,-1 0 128-16,0 0-128 0,0 1 0 0,1 0 0 15,-1-1 0-15,0-2 0 0,-1 2 0 0,-1-4 0 16,1 3 0-16,1-3 0 0,1 2 0 0,-1-3 0 16,-2-1 0-16,7 4 128 0,-1 4-128 0,-2-6 0 15,0-3 144-15,-2-1-144 0,0-1 128 0,1-1-128 16,0-1 160-16,-1 2-160 0,-2 0 160 0,3-1-160 15,-1 2 160-15,0 0-160 0,1 0 128 0,1 3-128 16,-1 0 0-16,1 3 144 0,-2-1-144 0,-1 5 0 16,1 0 0-16,0 1 0 0,1-2 0 0,1 0 0 0,0 0 0 15,0-1 0-15,-1 0 0 0,1-2 0 0,-1 0 128 0,1-2-128 16,-1-2 0-16,0 1 0 0,2-3 0 0,-3 1 0 16,0 2 0-16,1-4 128 0,-1-1-128 0,1 2 0 15,-1-2 288-15,-1 2-32 0,-1 1 0 0,0 1 0 16,0-1-384-16,1 0-96 0,-2 2-16 0,2 1 0 15,0 0 240-15,0 2 0 0,-2 2 0 0,1 4 0 16,-1-2 0-16,1 3 0 0,-2 2 0 0,1-1 0 16,0 1 0-16,-1-1 0 0,0 0 0 0,0-3 0 15,1-2 0-15,-1-2 0 0,0-4 0 0,3 0 0 16,-2-2 0-16,1 0 0 0,-2-3 0 0,2 1 0 16,-1-2 0-16,1 1 0 0,-1-1 128 0,1-1-128 15,-1 1 0-15,1-3 160 0,-2 4-160 0,1 1 128 16,1-3-128-16,-1 1 0 0,1 2 0 0,1 0 128 15,-2 1-128-15,2-2 0 0,-1 2 0 0,-1 0 0 0,-1 3 0 16,2 4 0-16,-1-3 0 0,1 2 0 0,-1-1 0 0,1 1 0 16,0-2 0-16,0-2 0 0,1 2 0 0,0-3 0 15,0 2 128-15,1-2-128 0,0-1 0 0,1-1 0 16,1 0 0-16,2 0 0 0,-1-2 0 0,1 1 128 16,-2-1-128-16,1 2 0 0,0-2 0 0,0-1 128 15,-2 0-128-15,1 2 0 0,-1-1 0 0,0 1 128 16,-1-1-128-16,1 3 0 0,-3 0 0 0,1 0 0 15,-1 4 0-15,-1-4 0 0,1 2 0 0,-1 0 0 16,1 1 0-16,-1 1 0 0,1 1 0 0,-1 0 0 0,1 1 0 16,1 0 0-16,-2 3 0 0,1-3 0 15,1 1 0-15,-2 1 0 0,1-4 320 0,-1 3 48 16,2-1 0-16,-1 0 0 0,-2-1-592 0,1 0-112 0,-1 0-32 0,2-1 0 16,-1-1 368-16,1 0 0 0,0-2 0 0,-2 0 0 15,0 1 0-15,0-1 0 0,0 3 0 0,1-4 0 16,-2 1 0-16,-1 3 0 0,1 0 0 0,0-1 0 15,0-1 0-15,-1 2 0 0,-2 2 0 0,3-1 0 16,0-1 0-16,1 2 0 0,0-3 0 0,2 0 0 16,-2 2 0-16,3-2 0 0,0-1 0 0,0 0 0 15,-1-1 0-15,1 2 0 0,-1-1 0 0,1 1 0 16,-3 1 0-16,3 0 0 0,-1 1 0 0,1-1 0 16,0-1 0-16,0 1 0 0,-2-1 0 0,2-1 0 15,0-1 0-15,1 2 0 0,0-1 0 0,0 1 0 16,1 1 0-16,0-3 0 0,-1 2 0 0,0 0 0 15,0-1 0-15,-1 4 0 0,0-5 0 0,0 4 0 0,0 0 0 0,-1 1 0 16,1-1 0-16,0-1 0 0,0-2 0 0,0 1 0 16,0 1 0-16,-2-1 0 0,3-1 288 0,3 4-32 15,1 0 0-15,-1-1 0 0,-2-1-256 0,-3-2 160 16,-7-15-160-16,6 11 128 0,2 2-128 0,0 3 0 16,0-4 0-16,-1 1-176 0,1 1 176 0,0-1 0 15,-1 2 0-15,-1-2 0 0,1 1-192 0,-1 2-16 16,1-2 0-16,0 2 0 0,3-2 528 0,-1 0 128 15,-1 1 0-15,-2-2 16 0,1-3-464 0,-1 3-208 16,-1-2 16-16,2 0 0 0,-1 1-32 0,2 0 0 16,1 0 0-16,0 1 0 0,2 0 224 0,-1 0 0 15,1 0 0-15,0 1 0 0,1 0 0 0,0 2 0 0,0 0 0 16,1 1 0-16,0 0 0 0,-2-1 0 0,0 3 0 0,-1-4 0 16,2 2 128-16,0 0-128 0,-2-4 0 0,1 4 0 15,-1-1 0-15,-1-2 0 0,-1-1 0 0,0-4 0 16,0 1 0-16,0-1 0 0,-1 0 0 0,0 0 0 15,-1 1 128-15,1 1-128 0,-7-11 0 0,9 10 0 16,-1 1 160-16,0-2-32 0,-1 0 0 0,1 1 0 16,-1-2-128-16,-1 3 0 0,0-1 0 0,-1 0-176 15,0 1 176-15,0 2 0 0,0-1 0 0,1-1 0 16,-1 0 0-16,0 2 0 0,-1 0 0 0,0 1 0 16,0-1 0-16,1 3 0 0,0-2 0 0,0 2 0 15,-2 0 0-15,1-2 0 0,0-1 0 0,1 1 0 16,-1-2 0-16,1 2 0 0,4 5 0 0,-2-4 0 15,-3 0-128-15,0-4 0 0,-2 0 0 0,2 0 0 16,-1-3 128-16,-1 3 0 0,0 0 0 0,-1-1 0 16,-1-3 0-16,4 3-128 0,-1 1 128 0,-1-3-128 0,-2-8 128 0,3 10 0 15,-1 0 0-15,1 0 0 0,-3-10 0 0,3 10 0 16,-1 1 0-16,2-1 0 0,-4-10 0 0,3 13 0 16,1 0 0-16,-2-1 0 0,0-1 0 0,-1 0 0 15,0 1 0-15,2 0 0 0,-1 0 0 0,1-2 0 16,-2 0 0-16,1 1 0 0,-1 1 0 0,1-3 0 15,-2-9 0-15,3 11 0 0,0-1 272 0,-1-1 96 16,-2-9 16-16,0 0 0 16,3 7-1600-16,-3-7-320 0,0 0-64 0,0 0-16 15,0 0-800-15,0 0-144 0,0 0-48 0,-5-7 0 16,-2-5-1296-16,-2-8-256 0</inkml:trace>
  <inkml:trace contextRef="#ctx0" brushRef="#br3" timeOffset="84088.83">18343 10175 13823 0,'0'0'1216'0,"0"0"-960"0,-9-3-256 0,9 3 0 0,-9-2 2944 0,9 2 560 15,-8-4 96-15,8 4 32 0,-8-3-1792 0,8 3-368 16,-9-3-64-16,3 2 0 0,6 1-400 0,0 0-80 16,-7-5-16-16,7 5 0 0,0 0-144 0,0 0-16 15,-4-7-16-15,2 1 0 0,2 6 144 0,0 0 16 16,0-9 16-16,0 9 0 0,0 0-80 0,2-8-32 15,-2 8 0-15,0 0 0 0,0 0-256 0,0 0-48 16,0 0-16-16,0 0 0 0,3-7-64 0,-3 7-16 16,0 0 0-16,0 0 0 0,0 0-64 0,0 0-16 15,0 0 0-15,0 0 0 0,0 0-48 0,0 0-16 16,0 0 0-16,0 0 0 0,0 0-64 0,0 0 0 0,0 0-16 0,0 0 0 16,0 0-32-16,0 0 0 15,10 0 0-15,-10 0 0 0,12 4-144 0,-1 2 128 16,-11-6-128-16,13 7 128 0,-2 1-128 0,1 3 0 0,0 0 144 0,0 2-144 15,-2-1 0-15,2 2 128 0,1 2-128 16,0 0 0-16,0-1 0 0,4 5 0 0,1-2 0 0,0 3 0 16,0 1 0-16,3 2 0 0,3-3 0 0,-3 2 128 15,-2 2-128-15,1 1 128 0,1 3-128 0,0 1 128 16,-1 0-128-16,3 0 0 0,-1-2 0 0,0 1 128 16,-1-2-128-16,0 1 0 0,-1 0 128 0,3-3-128 15,-1 2 128-15,0-3-128 0,-3-3 160 0,1 0-160 16,1 1 208-16,-2 3-48 0,1 2-16 0,1 2 0 15,2 1-144-15,-1 2 128 0,-2 3-128 0,1 2 128 16,1-1-128-16,-1 1 0 0,0-1 0 0,1-3 0 16,-1 1 0-16,2-1 128 0,1 2-128 0,-1-4 0 0,-1-4 128 0,-2-2-128 15,-3-3 128-15,0 2-128 0,2-2 160 0,-3 1-160 16,-2 1 192-16,1 1-192 0,0 3 176 0,1 1-176 16,-2 1 160-16,3 3-160 0,0-2 0 0,0-1 128 15,0-1-128-15,1-2 0 0,3 2 0 0,-1-5 128 16,-2-1-128-16,2 0 0 0,0-2 128 0,0 4-128 15,-2-2 0-15,1 3 0 0,-3-2 0 0,3 2 128 16,-4 1-128-16,0 0 0 0,-1 2 176 0,-1 0-16 16,-1-2 0-16,1-1 0 0,0-4 32 0,0 1 0 15,0-1 0-15,-1-3 0 0,-1 0-192 0,1-4 0 16,0 1-160-16,0-2 160 0,-1-1 192 0,0 2 144 16,-2-2 32-16,1-2 0 0,1 1-368 0,1 1-288 0,-3-2 48 0,-2 0 16 15,1 0 224-15,0 2 0 0,0 0 0 0,0 2 0 16,0 0 0-16,1 0 0 0,-3 1 0 0,1 0 0 15,1-2 0-15,-1 0 0 0,1-1 0 0,0 0 0 16,0-1 0-16,1 1 0 0,-1-2 160 0,1-1-160 16,1-2 176-16,1 0-48 0,-11-8-128 0,13 10 192 15,-3-2-64-15,1 0 0 0,-2-2-128 0,0 2 192 16,0 0-192-16,0 1 0 0,-2 2 128 0,1-1-128 16,-1 2 0-16,2 1 0 0,1 2 0 0,-3 0 0 15,-1-5 0-15,0 3 0 0,1 0 0 0,-1 0 0 16,1-2 0-16,1 0 0 0,-1-1 0 0,1 0 0 15,-1-2 0-15,1 1 128 0,-1 0-128 0,0 0 0 16,-7-9 0-16,0 0 0 0,6 12 128 0,2-4-128 16,-8-8 0-16,12 11 128 0,1 3-128 0,0-4 0 15,-5-2 144-15,-2 1-144 0,1-1 128 0,-1 0-128 16,2 2 128-16,0-1-128 0,-1-1 0 0,-1 1 128 0,1 1-128 0,-1-3 0 16,1 2 0-16,0 0 0 0,0 3 0 0,-2-3 0 15,-1 2 0-15,1-1 0 0,2 3 288 0,-1-3-32 16,-2 3 0-16,0 1 0 0,0-4-400 0,-1 2-96 15,-1-2-16-15,1 1 0 0,-3-11 256 0,4 13 0 16,-4-13 0-16,2 13 0 0,-2-13 0 0,4 13 0 16,-4-13 128-16,6 11-128 0,-6-11 0 0,5 12 128 15,0-1-128-15,0-2 0 0,-5-9 0 0,7 11 0 16,-7-11 0-16,8 12 0 0,-2-1 0 0,-6-11 0 16,7 10 0-16,-2-1 0 0,-5-9 128 0,6 11-128 0,-6-11 0 0,7 7 0 15,-7-7 0-15,5 10 0 0,-5-10 0 16,0 0 0-16,0 0 0 0,8 5 0 0,-8-5 0 0,0 0-144 31,0 0-848-31,0 0-160 0,0 0-48 0,10-2 0 16,-10 2-2128-16,11-5-448 0,-5-1-64 0</inkml:trace>
  <inkml:trace contextRef="#ctx0" brushRef="#br3" timeOffset="85169.75">18446 12572 21183 0,'-15'0'944'0,"4"0"192"0,-2 0-912 0,0 0-224 0,0 0 0 0,1 0 0 16,1 0 2560-16,-1 0 448 0,0 3 112 0,2-3 16 15,2-1-2480-15,8 1-480 0,-9-2-176 0,9 2 0 16,-8-2 336-16,8 2-32 0,0 0-16 0,0 0 0 16,-8-2 80-16,8 2 16 0,0 0 0 0,0 0 0 15,0 0 160-15,0 0 32 0,0 0 16 0,0 0 0 16,0 0 208-16,0 0 32 0,0 0 16 0,0 0 0 15,0 0-16-15,0 0 0 0,0 0 0 0,0 0 0 16,0 0-192-16,0 0-32 0,12 4-16 0,1-1 0 16,-1 2-224-16,1 2-48 0,0 0-16 0,0 1 0 15,1 1-128-15,2 2-32 0,1 1 0 0,1-1 0 16,0 2-16-16,0-3 0 0,3 0 0 0,1 0 0 0,2-2 64 0,1 0 0 16,-2 0 0-16,1 0 0 0,-2 3 64 0,0-3 0 15,-1 0 16-15,0 1 0 0,0 3-16 0,-1-3-16 16,0 3 0-16,0-1 0 0,-2 3-48 0,0-3 0 15,2 0 0-15,0 0 0 0,3-3 0 0,-1-1 0 16,0-1 0-16,0 2 0 0,2-3 32 0,2 1 0 16,1-1 0-16,3 1 0 0,1 1-96 0,2-1 0 15,-2 1-128-15,0 2 192 0,1-1-64 0,-2 1-128 16,-3 3 176-16,-1-1-176 0,-1 2 208 0,-2 0-64 16,2 3-16-16,-3-3 0 0,2-1-128 0,-3-2 0 15,-2-1 0-15,-1 1 0 0,-1-3 0 0,3 0 0 16,-3 2 160-16,1-2-160 0,0-4 240 0,2 4-64 15,1 1-16-15,1-2 0 0,0 0 32 0,0-4 0 0,-1 2 0 16,0 0 0-16,0 0-192 0,1 1 160 0,0-1-160 16,0 1 160-16,1 3-160 0,-1-1 128 0,-3-1-128 0,0 3 128 15,-4-2-128-15,2 2 0 0,-3 3 0 0,2-3 128 16,-2 2-128-16,1 0 0 0,-2-3 0 0,0 2 0 16,-1-1 0-16,-1-1 0 0,0-1 128 0,-1-5-128 15,1 2 0-15,-1-1 160 0,2 1-160 0,2-3 160 16,-1 0-32-16,0 1-128 0,0-2 192 0,2 1-64 15,0-1 0-15,2 2-128 0,1 1 192 0,1 0-64 16,-1 1-128-16,0 2 0 0,0 1 0 0,2-1 128 16,-3 2-128-16,0 0 0 0,-1 0 0 0,-1-1 0 15,0 1 0-15,-2-1 0 0,-2-2 0 0,0 1 0 16,0 1 0-16,-1-2 0 0,-10-5 0 0,11 4 0 16,-2 0 0-16,-9-4 128 0,0 0-128 0,12 3 128 0,-3-3 16 15,0 1 0-15,-9-1 0 0,0 0 0 0,7-8-144 0,-1 2 0 16,-6 6 0-16,10-3 128 0,-10 3-128 0,0 0 0 15,10-1 144-15,-10 1-144 0,10-3 0 0,-10 3 0 16,11 1 0-16,-11-1 0 0,0 0 0 0,0 0 0 16,12 6 0-16,-12-6 0 0,0 0 0 0,10 6 0 15,-10-6 0-15,0 0 0 0,0 0 0 0,9 7 0 16,-9-7 0-16,0 0 0 0,0 0-208 0,0 0 32 16,0 0 16-16,0 0 0 15,0 0-736-15,9 6-160 0,-9-6-32 0,0 0 0 16,0 0-1664-16,13-1-352 0,-1-4-64 0</inkml:trace>
  <inkml:trace contextRef="#ctx0" brushRef="#br3" timeOffset="86937.89">22760 13806 4607 0,'0'0'400'0,"0"0"-400"15,0 0 0-15,-8 4 0 0,-1-6 6784 0,9 2 1264 0,0 0 256 0,0 0 48 16,0 0-6432-16,0 0-1280 0,0 0-256 0,0 0-48 16,0 0-336-16,0 0 0 0,0 0 0 0,0 0 0 15,0 0 0-15,0 0 0 0,0 0 0 0,0 0 0 16,0 0 0-16,0 0 0 0,0 0 0 0,12 3 0 16,-12-3 176-16,12 2 112 0,-12-2 32 0,14 3 0 15,-1 0 272-15,0-2 64 0,0-1 16 0,2 0 0 16,0 0-64-16,4 0-16 0,-1 0 0 0,1 0 0 15,2 0-272-15,1 1-48 0,1-1-16 0,1 2 0 16,2 0-96-16,0-2-32 0,-1 0 0 0,-1 0 0 16,-2 0-128-16,-1 0 0 0,-2 0 0 0,1 0 0 15,-2-2 0-15,-2 2 128 0,-2 0-128 0,0 0 128 16,-1 0 32-16,0 0 0 0,-1 0 0 0,0 0 0 16,-12 0 96-16,12-2 32 0,-2 1 0 0,1 0 0 15,-1-2 128-15,0 0 32 0,2 0 0 0,-1 0 0 0,-11 3-192 0,13-3-48 16,-2 1 0-16,1 2 0 0,0-4-208 0,-1 3 0 15,0-1 128-15,-1 2-128 0,-10 0 0 0,11 0 0 16,-11 0 0-16,9-2 0 0,-9 2 0 0,0 0 144 16,0 0-144-16,0 0 128 0,0 0 32 0,0 0 0 15,0 0 0-15,0 0 0 0,0 0 48 0,0 0 16 16,0 0 0-16,0 0 0 0,0 0-80 0,0-10-16 16,0 10 0-16,-1-10 0 0,1 2 0 0,0-2-128 15,0 10 192-15,1-13-64 0,2 2-128 0,-1 0 160 16,1-2-160-16,-1 1 160 0,1-1-160 0,0-2 160 15,-1 0-160-15,1-1 160 0,-1-2-160 0,1 1 128 16,-2 0-128-16,-1 3 128 0,0-5-128 0,0 2 192 16,0-1-192-16,-1 1 192 0,0 2-192 0,-2-4 192 15,0 2-192-15,0 0 192 0,-1 1-192 0,0-1 0 0,-1-4 144 0,1 1-144 16,-2-1 144-16,1 3-144 0,0-3 192 16,0 2-192-16,0-2 192 0,-1 3-64 0,1-5 0 0,0 4-128 15,0 1 192-15,1-2-192 0,0 2 192 0,0 1-192 16,1-1 128-16,1 5-128 0,-1-1 0 0,1 3 0 15,-1 2 0-15,0 1 0 0,3 8 0 0,0 0 0 16,-4-8 0-16,4 8 0 0,0 0 0 0,0 0 0 16,-5-7 0-16,5 7 0 0,0 0 0 0,0 0 0 15,-8-1 0-15,8 1-144 0,0 0 144 0,0 0 0 16,0 0 0-16,0 0 0 0,0 0 0 0,0 0 0 16,0 0 0-16,0 0 0 0,0 0 0 0,0 0 0 15,0 0 0-15,0 0 0 0,0 0 0 0,0 0 128 16,-2-9-128-16,2 9 0 0,-2-9 0 0,2 9 128 0,0 0-128 0,0 0 0 15,-1-9 0-15,1 9 128 16,-2-9-128-16,2 9 0 0,0 0 0 0,0 0 0 0,-4-6 0 0,4 6 0 16,0 0 0-16,0 0 0 0,0 0 0 0,0 0 0 15,0 0 0-15,0 0-128 0,0 0 128 0,0 0 0 16,0 0 0-16,0 0 0 0,0 0 0 0,0 0 0 16,0 0 0-16,6-6 0 0,-1-1 0 0,-5 7 0 15,8-4 0-15,-8 4 0 0,11-3 0 0,-1 0 0 16,-10 3 0-16,13-4 128 0,-3 1-128 0,-10 3 0 15,12-3 0-15,-1 0 0 0,-1 0 0 0,-10 3 0 16,12 0 0-16,-2 0 0 0,-10 0 0 0,13 2 0 16,0-2 0-16,0 2 0 0,0 1 0 0,2-1 0 0,-1 1 0 0,2 1 0 15,1-3 0-15,0 1 0 0,-2 3 0 0,1-3 0 16,-7 1 0-16,1-2 0 0,2 2 0 0,1 0 0 16,0-2 0-16,0 0 0 0,0 0 0 0,0 1 0 15,11 2 0-15,-5-2 0 0,0 1 0 0,-4-3 0 16,-2-1 0-16,0 2 128 0,0 1-128 0,0 1 0 15,0-2 128-15,3-1-128 0,-3 0 128 0,2 0-128 16,-1 0 0-16,0 0 128 0,1 3-128 0,0-3 0 16,1 0 0-16,-1-3 0 0,0 2 0 0,-1 1 128 15,-1 0-128-15,2 0 0 0,-1 1 0 0,0-1 0 16,1 0 0-16,-2 0 0 0,-3 0 0 0,0 3 0 16,-10-3 0-16,11 0 0 0,-11 0 0 0,0 0 0 15,0 0-240-15,0 0-16 0,0 0 0 0,8 7 0 16,-8-7-2176-16,2 9-432 15,-3 0-80-15,-3 0-17280 0</inkml:trace>
  <inkml:trace contextRef="#ctx0" brushRef="#br2" timeOffset="94017.33">20607 12094 6447 0,'-16'-1'272'0,"7"-1"80"0,-2 1-352 0,0 0 0 0,-1-2 0 0,0 3 0 16,0 1 3936-16,1 1 720 0,0-2 144 0,1 1 16 15,-1 2-3728-15,1-1-768 0,1-1-128 0,9-1-48 16,-9 3 304-16,9-3 64 0,-9 3 16 0,9-3 0 16,-10 2 336-16,10-2 64 0,-9 2 16 0,9-2 0 15,0 0 0-15,0 0 0 0,0 0 0 0,-9 2 0 16,9-2-144-16,0 0-32 0,0 0 0 0,0 0 0 0,0 0-384 0,0 0-96 15,0 0-16-15,0 0 0 0,0 0-16 0,4 9 0 16,-4-9 0-16,8 7 0 0,-8-7 144 0,13 6 32 16,-1 0 0-16,1-3 0 0,0 3-96 0,0-4-16 15,0 2 0-15,1 0 0 0,1 0-112 0,0 0-16 16,0 1-16-16,3 0 0 0,1-5 96 0,4 2 32 16,1-1 0-16,4 0 0 0,0 3-96 0,5-4-16 15,1 2 0-15,1-2 0 0,2 0 48 0,0 1 0 16,1-2 0-16,1-1 0 0,0 0-64 0,0-1-16 15,2 0 0-15,1 1 0 0,1-2-160 0,1 1 128 0,0 1-128 16,3 0 128-16,1 1-128 0,-2 0 128 0,-2 1-128 16,1 0 128-16,-1 0-128 0,0 0 160 0,1 1-160 0,3 0 160 15,3 1-160-15,2-2 0 0,2 0 144 0,0 0-144 16,0 0 128-16,-2 0-128 0,-2-2 128 0,0 0-128 16,1-2 128-16,3 1-128 0,2-1 160 0,3 2-160 15,0-5 160-15,0 2-160 0,-3 1 160 0,-3 0-160 16,-5-2 144-16,-1 2-144 0,1-3 128 0,-1 2-128 15,3 0 192-15,1-2-64 0,3 1 0 0,-1-1 0 16,1 1-128-16,-3-1 0 0,-2 1 0 0,-2 2 128 16,0 0-128-16,2 0 0 0,1 0 0 0,2 0 128 15,3 0-128-15,0 0 0 0,0 2 0 0,-3-2 0 16,-7 2 0-16,0-1 0 0,-2-1 0 0,-1-2 0 16,-2 0 0-16,2 2 0 0,4-1 0 0,-2 0 128 0,1 1 0 15,0 1 0-15,-1-1 0 0,-2 0 0 0,-4 0-128 0,-2 0 160 16,-3 0-160-16,-3 3 160 0,-2-3-160 0,-2 2 0 15,-2-5 0-15,0 5 128 0,-2 0-128 0,2 1 0 16,-2 0 0-16,1 1 0 0,-2-3 0 0,-1 3 128 16,-2 3-128-16,1-3 0 0,-2 0 176 0,-1 1-48 15,-2 0-128-15,-1 1 192 0,-1 0-64 0,0-2 0 16,-1 1-128-16,-2 1 192 0,1 2-192 0,-1-4 144 16,-10 0-144-16,9 2 128 0,-9-2-128 0,0 0 160 15,9 4-160-15,-9-4 160 0,0 0-160 0,0 0 192 16,0 0-192-16,0 0 192 0,0 0-64 0,0 0-128 15,0 0 192-15,0 0-64 0,0 0 0 0,0 0-128 16,0 0 192-16,7 5-64 0,-7-5-128 0,0 0 160 16,4 8-160-16,-4-8 160 0,0 0-160 0,0 0 0 0,5 11 0 0,-5-11 0 15,0 0 128-15,3 13-128 0,-3-4 0 0,0-9 128 16,0 0-128-16,1 14 128 0,-2-3-128 0,1 0 128 16,0-11-128-16,-3 16 0 0,0 0 0 0,2-1 0 15,-2 2 0-15,2 0 192 0,1 3-64 0,1-1 0 16,-1 5-128-16,2-3 0 0,0 1 0 0,2 1 128 15,0 3-128-15,1 0 0 0,2 0 0 0,-1 2 0 16,0-2 0-16,0 1 128 0,1 1-128 0,-1 0 0 16,1 2 0-16,-1 2 0 0,1 0 0 0,-3 5 0 15,0 2 0-15,-1 1 0 0,0 1 0 0,1-2 0 16,-1 0 0-16,0-3 0 0,0 1 0 0,1-5 0 16,-1-2 0-16,1 2 128 0,-1-4-128 0,1 2 192 15,-1-1-192-15,1 5 128 0,0-4-128 0,0 1 128 16,0 1 112-16,1-1 16 0,1 0 0 0,0 3 0 15,-1-3-128-15,0 2 0 0,1-3-128 0,1-1 192 0,0-2-192 0,0-1 0 16,2 0 0-16,1-1 0 0,-3-3 0 0,3 2 0 16,-3-2 0-16,1 1 0 0,-1 1 0 0,-1 2 0 15,1-3 0-15,-2 2 0 0,-1-3 144 0,-2 2-144 16,0-1 128-16,-1 2-128 0,-1-3 192 0,0-1-32 16,0-2-16-16,0 2 0 0,-1-4-368 0,1 0-80 15,-2-1-16-15,4-3 0 0,-2 0 608 0,0 1 112 16,1-1 32-16,0 0 0 0,-1-2-432 0,3 2 0 15,0 1 128-15,-1-1-128 0,1 1 0 0,-1 2 0 16,1-2 0-16,1-1 0 0,-1-1 0 0,-1 0 0 16,1 2 128-16,-1-1-128 0,1-2 0 0,-2-1 0 15,1 1 0-15,-2 0 128 0,0-3-128 0,0-8 0 16,-2 11 0-16,2 0 0 0,0-11 0 0,0 9 0 0,0-9 144 0,0 11-144 16,0-11 144-16,0 0-144 0,0 0 192 0,2 9-192 15,-2-9 176-15,0 0-176 0,0 0 160 0,0 0-160 16,1 10 128-16,-1-10-128 0,0 0 0 0,3 12 0 15,-3-12 0-15,2 11 128 0,-2-11-128 0,0 0 0 16,0 10 0-16,0-10 0 0,0 0 0 0,0 10 0 16,0-10 0-16,0 0 0 0,-1 12 0 0,1-12 0 15,0 0 0-15,-1 12 0 0,1-12 0 0,0 0 0 16,0 0 160-16,-2 10-160 0,2-10 160 0,0 0-160 16,0 0 128-16,0 0-128 0,0 0 0 0,0 0 0 15,0 0 128-15,0 0-128 0,0 0 0 0,0 0 0 16,0 0 128-16,0 0-128 0,0 0 0 0,-2 11 0 15,2-11 128-15,0 0-128 0,0 0 0 0,0 0 0 0,0 0 144 0,0 0-144 16,-7 9 128-16,7-9-128 0,-6 8 0 0,6-8 128 16,0 0-128-16,-8 5 0 0,8-5 0 0,-9 6 0 15,9-6 0-15,-11 6 0 0,2-1 0 0,9-5 0 16,0 0 0-16,-12 1 0 0,1 0 0 0,0 1 0 16,1-2 0-16,-2 0 0 0,0 0 0 0,1 0 0 15,-3 0 0-15,0 0 0 0,-3-3 0 0,0 3 0 16,0-1 0-16,-1 1 0 0,-1-3 0 0,-5 2 0 15,-2 0 0-15,-1-1 0 0,-3 2 0 0,-2 0 0 16,-2 0 0-16,-2 0 0 0,-3 0 0 0,1 3 0 16,0-2 0-16,0 2 0 0,3 1 0 0,-1 0 0 0,-1 0 0 15,1 0 0-15,-2 1-128 0,-4 0 128 0,-1 0 0 16,-3 0 0-16,-3 2 0 0,-1-3 0 0,2 1 0 0,1 0 0 16,2 0 0-16,0-1 0 0,1 0 0 0,0-1 0 15,-3-2 0-15,-2-1 0 0,0 0 0 0,-3-1 0 16,-3 1 0-16,2-3 0 0,3 3 0 0,0-1 0 15,1 0 0-15,1-1 0 0,1 0 0 0,-3-1 0 16,-3 1 0-16,-5-1 0 0,0 0 0 0,-1 1 0 16,2 0 0-16,2 2 0 0,0 0 0 0,-1 2 0 15,-3-2 0-15,-3 1 0 0,-6 0 0 0,0 2 0 16,2 1 0-16,2 0 0 0,4-2 0 0,5 2 0 16,4-1 0-16,1 0 0 0,-1-2 0 0,-1 1 0 15,-3 1 0-15,0 1 0 0,2-3 0 0,0 2 0 16,3-4 0-16,0 2 0 0,2 0 0 0,0-1 0 15,-2-1 0-15,-1 0 0 0,-2 1 0 0,-2 1 0 0,-4 0 0 0,2 2 0 16,1 1 0-16,1 1 0 0,0 1-176 0,1-2 176 16,-1 2-128-16,0-1 128 0,0 1 0 0,2 1-160 15,1-2 160-15,3 2 0 0,5-2 0 0,2 1-128 16,3-1 128-16,2 1 0 0,3-1 0 0,0 0 0 16,0-1 0-16,1 0 0 0,1-1-128 0,-1 0 128 15,0-1 0-15,1 0 0 0,-1 1 0 0,2-3 0 16,0 1 0-16,2 1 0 0,3-2 0 0,2 0 0 15,4 0 0-15,0 1 0 0,2 0 0 0,-2 0-128 16,2 1 128-16,2-1 0 0,1 0 0 0,2-1 0 16,1 0-128-16,0 0 128 0,2-1 0 0,1 1 0 15,1-1 0-15,8 1 0 0,-8-3 0 0,8 3 0 16,-8-4 0-16,8 4 0 0,0 0 0 0,-6-4 0 16,6 4 0-16,0 0 0 0,0 0 0 0,-6-4 0 0,6 4 0 15,0 0 0-15,0 0 0 0,0 0 0 0,-2-10 0 0,2 10 0 16,0 0 0-16,0-9 0 0,0 9 0 0,4-11 0 15,-2 2 0-15,-2 9 128 0,4-11-128 0,-1 0 0 16,-2 1 0-16,0-1 0 0,2 1 0 0,-2-1 0 16,1-2 128-16,-1-1-128 0,0-2 0 0,2-1 144 15,-2-1-144-15,1-1 0 0,-1-2 0 0,0-3 128 16,0-2-128-16,1-2 0 0,-4-2 144 0,2-2-144 16,-1 2 0-16,0-2 144 0,0 0-144 0,-1 1 0 15,2 0 128-15,0 0-128 0,-1-1 0 0,1-3 0 16,-1-4 0-16,1 0 0 0,-2 0 0 0,2-3 0 15,-1 0 0-15,1 3 0 0,0 0 0 0,0 1 0 0,0 2 0 0,1 2 0 16,1 0 0-16,-2 0 0 0,0-2 0 0,1-1 0 16,0-5 0-16,-1-1 0 0,2-2 0 0,0-4 0 15,1 3 0-15,-1 0 0 0,1-1 0 0,-2 3 0 16,1 1 0-16,-1 2 0 0,-1 2 0 0,1-1 0 16,0 1 0-16,1 1 0 0,-4-1 0 0,4 2 0 15,-1 1 0-15,-1 0 0 0,0 4 0 0,1 2 0 16,2 1 0-16,-2 3 0 0,-2 1 0 0,1 1 0 15,3 0-128-15,-2 3 128 0,0 0 0 0,-1 2 0 16,3 1 0-16,-1-1 0 0,1 1 0 0,0 0 0 16,-2-2 0-16,0 3 0 0,1 0 0 0,-1 2-144 15,0-1 144-15,0 3 0 0,-1-1 0 0,0 1-160 16,3-3 160-16,-2 2 0 0,-1 1 0 0,2 0 0 16,-1-2 0-16,0 4 0 0,-1 3-128 0,2-4 128 0,-2 2 0 0,1 2 0 15,0-4 0-15,0 3-128 0,-1 9 128 0,0-8 0 16,0 2 0-16,0 0 0 0,0-2 0 0,0 8 0 15,0 0-128-15,0 0 128 0,0-9 0 0,0 9 0 16,0-6 0-16,0 6-128 0,2-7 128 0,-2 7 0 16,0 0 0-16,0 0 0 0,0 0 0 0,0 0 0 15,0 0 0-15,0 0-128 0,0 0 128 0,-2-6 0 16,2 6 0-16,0 0 0 0,0 0 0 0,0 0 0 16,0 0 0-16,0 0 0 0,0 0 0 0,0 0 0 15,0 0 0-15,0 0 0 0,0 0 0 0,0 0 0 16,0 0 0-16,0 0-128 0,0 0 128 0,0 0 0 15,0 0 0-15,0 0 0 0,0 0 0 0,0 0 0 16,0 0 0-16,0 0 0 0,0 0 0 0,0 0 0 0,11-3 0 0,-11 3 0 16,13 0 0-16,-13 0 0 0,14 0 0 15,-1 0 0-15,0 0 0 0,0 0 0 0,0-4 0 16,0 3 0-16,3 0 0 0,0-2 0 0,1 0 0 0,1 2 0 16,2-1 0-16,0 0 0 0,1 2 0 0,1 0 0 15,1 0 0-15,-1 2 0 0,0 0 0 0,0 2 0 16,-1 0 0-16,1 1 0 0,2 2 0 0,-2-2 0 15,-1 1 0-15,-2 0 0 0,1 0 0 0,1 1-128 16,-1 1 128-16,3-1 0 0,-1 0 0 0,1-2 144 16,2-1-16-16,0-1 0 0,0-3-128 0,1-2-144 15,1 0 144-15,0-1-208 0,1-1 208 0,-1-1 0 16,-2 0 0-16,0 1 0 0,-3-4-144 0,-1 0-48 16,-2-1 0-16,-1 3 0 15,-2-1-2368-15,-3 2-496 0,-2 2-80 0</inkml:trace>
  <inkml:trace contextRef="#ctx0" brushRef="#br3" timeOffset="97959.73">24544 13257 23727 0,'-20'0'1040'0,"7"0"240"0,-1 0-1024 0,1 0-256 0,0 0 0 0,2 0 0 16,11 0 1280-16,-10 0 192 0,10 0 64 0,0 0 0 15,-9-2-480-15,9 2-96 0,0 0 0 0,0 0-16 16,0 0-192-16,0-9-48 0,0 9 0 0,4-7 0 0,0-3 192 0,2 4 16 15,2 1 16-15,2 2 0 16,2-3 64-16,2 2 16 0,3 1 0 0,2-1 0 0,0 2-288 0,2 2-48 16,1 0-16-16,2 0 0 0,0 0-432 0,1 2-96 15,-3 2 0-15,1-1-128 0,-1 1 0 0,1-1 0 16,2 1 0-16,-2 0 0 0,1 0 0 0,1 0 0 16,1-1 0-16,1-1 0 0,3 4 128 0,4-6-128 15,0 0 0-15,1 0 0 0,2 0 160 0,0 0-32 16,1 0 0-16,-3 0 0 0,-1 0 32 0,0 0 0 15,-1-3 0-15,-2 2 0 0,0-1-160 0,-1 1 192 16,0 1-192-16,3-1 192 0,-2 1-192 0,1 0 0 16,-1 0 0-16,1 0 128 0,0 0-128 0,0 0 128 0,1-2-128 15,-2 1 128-15,-1 0-128 0,-1-1 0 0,-3 0 144 0,-1-1-144 16,-3 1 0-16,-1-1 128 0,-2 0-128 0,0 1 0 16,-3 1 0-16,-2-2 0 0,-3 2 0 0,-2 1 0 15,-9 0-272-15,0 0-80 16,0 0-16-16,0 0 0 15,0 0-336-15,0 0-64 0,0 0 0 0,0 0-16 16,0 0-288-16,0 0-48 0,-5 10-16 0,5-10 0 16,-5 8-2448-16,5-8-480 0,0 0-96 0,0 0-32 15,0 0 2000-15,0 0 400 0,0 0 64 0</inkml:trace>
  <inkml:trace contextRef="#ctx0" brushRef="#br3" timeOffset="98735.48">25288 12521 11967 0,'-10'-3'1072'0,"10"3"-864"0,-8-4-208 0,8 4 0 15,-9-7 1712-15,2 1 288 0,2-1 64 0,5 7 16 16,-5-8-1536-16,2 0-304 0,2-1-64 0,1 9-16 16,0 0 192-16,-1-10 32 0,-1 1 16 0,2 2 0 15,0 7 944-15,0 0 176 0,6-9 32 0,-6 9 16 16,7-8 96-16,1 2 32 0,-8 6 0 0,9-5 0 16,2 1-848-16,-11 4-160 0,12-3-48 0,-1 2 0 15,1-1-384-15,1 2-96 0,1 0-16 0,1 0 0 16,-1 2 48-16,2-2 16 0,-1 0 0 0,4 0 0 15,1 0 144-15,4 0 32 0,2 0 0 0,1 0 0 16,2-2-32-16,1 2 0 0,-1-1 0 0,-1 1 0 16,0 0-224-16,-2 0-128 0,-3 0 128 0,-1 0-128 0,-2 0 0 0,-3 0 0 15,-3 0 0-15,-1 1 128 0,-2-1-128 16,-11 0 0-16,12 3 128 0,-12-3-128 0,10 3 0 0,-10-3 144 16,0 0-144-16,0 0 0 0,0 0 128 0,5 9-128 15,-5-9 0-15,0 9 0 0,0-9 0 0,-6 10 0 16,-3-1 0-16,-2 2 0 0,-1-1 0 0,-3-2-176 15,-6 0 176-15,-1 0-208 0,-2 0-32 0,-1 1 0 16,-1-3 0-16,-1 5 0 0,-3 0 48 0,0 1 16 16,0 1 0-16,1 0 0 0,3-1 176 0,2 2 0 15,1 3-144-15,4-1 144 0,1-3 0 0,1-1-144 16,4 1 144-16,1 0 0 0,1-2 0 0,4 1 0 0,1-1 0 0,2 0 0 16,4-11 0-16,-2 13 0 0,1-2 0 0,2-1 0 15,1 1 0-15,2-1 0 0,2-2 0 0,3 0 0 16,-1 1 128-16,1-3-128 0,-2 1 0 0,4 1 0 15,-1-2 0-15,1 1 0 0,-1-2 0 0,2 0-160 16,0 2-112-16,-1-3-32 0,1 0 0 0,1-2 0 31,0 1-720-31,0-1-128 0,0 1-48 0,0 1 0 16,-1-4-1984-16,1 1-400 0,-1-1-64 0,0 2-32 0</inkml:trace>
  <inkml:trace contextRef="#ctx0" brushRef="#br3" timeOffset="99231.02">25923 12844 13823 0,'0'0'1216'0,"0"0"-960"15,-4-10-256-15,2 3 0 0,2 7 3120 0,0-10 576 16,2-1 112-16,1 2 32 0,-1 1-2992 0,2 1-592 16,0 1-112-16,1-2-16 0,2 3-128 0,-7 5 0 15,12-6 0-15,-1 3 0 0,1-1 320 0,0 0 32 16,1 0 16-16,1 1 0 0,2-1-16 0,-2 3 0 16,-1 0 0-16,0 1 0 0,0 0-192 0,-2 1-32 0,-11-1-128 0,10 4 192 15,-10-4-192-15,9 4 0 0,-9-4 0 0,0 0 0 16,0 0 144-16,6 9-144 0,-6-9 128 0,0 0-128 15,0 10 192-15,0-10-64 0,-4 11 0 0,0-2 0 16,-1-1-128-16,-2 0 128 0,-1-1-128 0,-1 0 128 16,-1 1-128-16,-1 0-144 0,-1-1 144 0,2 1-208 15,-2 0 48-15,1 2 16 0,-2-2 0 0,1 1 0 16,0 2 144-16,3-1 0 0,-1 2-144 0,0-2 144 16,3-2 0-16,0 0 0 0,1 1 0 0,2 0 0 15,0 0 0-15,1-1 0 0,3-8 0 0,0 12 0 16,0-12 0-16,3 10 0 0,1-2 0 0,-4-8 0 15,0 0 0-15,10 8 160 0,-1-1-160 0,0-2 160 16,-9-5-160-16,12 4-144 0,-2 1 144 0,2-1-208 16,0-2-624-16,0 0-112 0,-2-2-16 15,3 0-11824-15</inkml:trace>
  <inkml:trace contextRef="#ctx0" brushRef="#br3" timeOffset="100013.2">25671 13236 10127 0,'0'0'896'0,"0"0"-704"15,0 0-192-15,0 0 0 0,0 0 2688 0,0 0 496 16,0 0 96-16,0 0 32 0,0 0-1904 0,0 0-384 15,0 0-80-15,0 0-16 0,12-3-496 0,-1 1-112 16,-1-2 0-16,2 1-16 0,0 1 256 0,-2-2 48 16,0 1 16-16,2 0 0 0,0 1 240 0,0 1 48 15,-2-2 16-15,2 2 0 0,-2-1-320 0,1 2-64 16,-11 0-16-16,13 2 0 0,0-1-192 0,-2 2-32 16,1-3-16-16,1 1 0 0,0 1-32 0,-1 1-16 15,0-2 0-15,-1 1 0 0,1 0 96 0,1 0 32 0,2-2 0 16,-1 0 0-16,-1 0 208 0,4 1 64 0,4 0 0 0,-2 0 0 15,0-1-192-15,1 0-16 0,3 0-16 0,1 0 0 16,1 0-160-16,1 0-48 0,2 0 0 0,-1 0 0 16,0 0-48-16,-1 0-16 0,-2 0 0 0,-1 0 0 15,0 2-16-15,-1 0 0 0,-1-2 0 0,-2 2 0 16,1-1-128-16,-2 0 0 0,0 1 0 0,0-2 128 16,1 0-128-16,-1 0 0 0,1-2 0 0,0 2 128 15,-4 0-128-15,1 0 0 0,0-1 0 0,-2 1 0 16,-1-1 0-16,-1-1 0 0,-2 1 128 0,-10 1-128 15,11-1 0-15,-11 1 0 0,0 0 144 0,0 0-144 16,0 0 0-16,0 0-192 0,0 0 32 0,0 0 0 16,0 0-288-16,0 0-48 15,0 0-16-15,0 0 0 0,-7-4-464 0,-1 3-112 0,-1-1 0 0,0 1-16 16,0 1-2032-16,1-1-384 16,-5-2-96-16,13 3-16 0</inkml:trace>
  <inkml:trace contextRef="#ctx0" brushRef="#br3" timeOffset="100980.63">26668 13209 14735 0,'0'0'1312'0,"0"0"-1056"0,0 0-256 0,0 0 0 15,0 0 3136-15,0 0 576 0,0 0 128 0,0 0 0 16,0 0-3008-16,0 0-624 0,0 0-208 0,0 0 144 16,0 0-144-16,-10 0-144 0,10 0 144 0,-9 0-208 15,9 0 208-15,0 0 0 0,-9 0 144 0,9 0-144 16,0 0 688-16,-9 1 32 0,-1 0 16 0,10-1 0 15,-10 1 128-15,1-1 32 0,9 0 0 0,0 0 0 16,0 0-192-16,0 0-48 0,0 0 0 0,-7 0 0 16,7 0-144-16,0 0-16 0,0 0-16 0,0 0 0 15,0 0-256-15,0 0-48 0,0 0-16 0,0 0 0 16,0 0-160-16,0 0 0 0,0 0 0 0,0 0 0 16,0 0 0-16,0 0 0 0,11-3 0 0,0-1 0 0,-11 4 0 0,10-3 192 15,1-2-32-15,-1 1 0 0,0 1 64 0,-10 3 16 16,11-5 0-16,-2 2 0 0,-9 3-16 0,9-3 0 15,-9 3 0-15,0 0 0 0,8-7-80 0,-8 7-16 16,0 0 0-16,0 0 0 0,0 0 128 0,0 0 0 16,0 0 16-16,0 0 0 0,-3-9 176 0,3 9 16 15,0 0 16-15,0 0 0 0,-10-3-112 0,1 3-32 16,9 0 0-16,-11 3 0 0,1 0-336 0,2-1 128 16,8-2-128-16,-8 5 0 0,8-5 0 0,-6 7 0 15,-2-2 0-15,8-5 0 0,-4 8 0 0,4-8 0 0,-4 12 0 0,1-2 0 16,3-10 0-16,2 9 0 0,-2-9-144 0,2 11 144 15,-2-11 0-15,4 10 0 0,-4-10 0 0,8 9 0 16,-8-9 0-16,11 7 0 0,-11-7 0 0,13 2 0 16,-2 0 0-16,0-2 0 0,-11 0 0 0,13-4 0 15,-1-2 288-15,-2 3-32 0,0-4 0 0,0 1 0 16,-3-4-48-16,1 4-16 0,-3-2 0 0,2-1 0 16,-7 9-192-16,5-9 144 0,-2 0-144 0,-3 9 128 15,1-9-128-15,-1 9 128 0,0 0-128 0,0 0 128 16,-5-10-128-16,-2 7 0 0,7 3 144 0,-10-4-144 15,1 5 0-15,-2 2 128 0,0 3-128 0,-2 1 0 16,-1-2 0-16,1 3 0 0,2 2 0 0,0-2 0 16,2 1 0-16,-1 1 128 0,2 1-128 0,1 1 0 15,2-6 0-15,5-6 0 0,-5 11 0 0,5-11 0 16,-1 10 0-16,1-10 0 0,5 9 0 0,1-2 0 0,-6-7 0 0,11 5 0 16,2-3 0-16,1 0 0 0,1-2 0 0,0-2 144 15,2 0-144-15,0-1 0 0,0 1 128 0,0-2-128 16,-1-3 0-16,-1 2 0 0,0 1 128 0,-4-2-128 15,-3-1 0-15,-1 0 0 0,-2 0 128 0,-1 0-128 16,-4 7 192-16,4-9-192 0,-3 1 256 0,-1 8-64 16,-4-9-16-16,-1 3 0 0,-2-1 80 0,-2 4 32 15,-1 1 0-15,-2 2 0 0,0 2-288 0,-2 2 160 16,-2 2-160-16,-1-3 128 0,0 5-128 0,1 0 0 16,-1 0 0-16,1 1 0 0,2 0 0 0,2 2 0 15,3-1 0-15,0 0 0 0,-1 1 0 0,4-2 0 0,2 1 0 0,3 1 0 16,1 2-128-16,2-3 128 0,2-3 0 15,-4-7 0-15,8 6 0 0,1 0 0 0,2-4 0 0,2-2 0 16,0-1-208-16,0-3 80 0,-2-6 128 0,0-2-208 31,2 3-304-31,0 0-48 0,-1-4-16 0,-1 0 0 16,1-2-2432-16,0-4-512 0,-2-6-80 0</inkml:trace>
  <inkml:trace contextRef="#ctx0" brushRef="#br3" timeOffset="102023.42">26555 9591 7359 0,'0'0'320'0,"-10"2"80"0,-2 1-400 0,1-2 0 0,-1 2 0 0,0 1 0 16,2 1 3936-16,-1-1 704 0,-1 0 144 0,1 1 16 15,-1 0-3712-15,2 2-768 0,0-2-128 0,1 1-48 16,1-2 320-16,8-4 64 0,-9 4 16 0,9-4 0 16,-6 7 480-16,6-7 112 0,-7 6 16 0,2 3 0 0,0-2-304 0,5-7-48 15,-5 8-16-15,-1 0 0 0,3 1-272 0,0-1-64 16,3-8-16-16,-3 11 0 0,2-2-128 0,0 1-32 15,1-10 0-15,-2 10 0 0,2-1-64 0,0-9-16 16,3 12 0-16,0-2 0 0,-3-10 0 0,6 12 0 16,-6-12 0-16,12 8 0 0,0 0 192 0,-1-3 48 15,1-3 0-15,1 0 0 0,1-1 80 0,1-1 0 16,-2-4 16-16,1 2 0 0,1-1-224 0,0 0-48 16,1-1-16-16,-2 2 0 0,-2-3-240 0,2-2 144 15,1 1-144-15,-2-1 128 0,-2 1-128 0,-3-1 128 16,-1 1-128-16,-7 6 128 0,5-10 0 0,-1 1-128 15,-4 9 192-15,0-10-64 0,-1 2-128 0,1 8 160 0,-8-10-160 16,0 3 160-16,-1 3-160 0,-2 0 0 0,1 2 0 0,-1 2 0 16,1 2 0-16,0 1 0 0,-2-1 0 0,1 2-176 15,1 2 176-15,1-3 0 0,0 1 128 0,1 2-128 16,0 0 0-16,8-6 0 0,-8 7 0 0,8-7 0 16,-8 7 128-16,8-7 64 0,-9 7 16 0,3-3 0 15,6-4 32-15,0 0 0 0,0 0 0 0,0 0 0 16,0 0-112-16,0 0-128 0,0 0 176 0,8 10-176 15,-2-2 176-15,-6-8-176 0,11 3 160 0,0-2-160 16,1-1 0-16,-2 0 128 0,1-3-128 0,-1 1 0 16,2 1 0-16,-12 1 128 0,11-6-128 0,-11 6 0 15,10-4 0-15,-10 4 128 0,10-3-128 0,-10 3 0 16,0 0 0-16,0 0 128 0,9-10-128 0,-9 10 0 0,3-9 176 16,-3 9-176-16,0-9 192 0,0 9-192 15,-4-9 256-15,0 2-64 0,-1 1-16 0,5 6 0 16,-8-7-16-16,2 2 0 0,-1 0 0 0,7 5 0 0,-10-3-32 15,1 2-128-15,0 0 192 0,9 1-64 0,-10 1-128 0,10-1 160 16,-10 4-160-16,2 0 160 0,8-4-160 0,-8 6 0 16,2 1 0-16,6-7 0 0,-5 8 0 0,5-8 0 15,-4 8 0-15,4-8 0 0,0 0 0 0,-2 10 0 16,2-10 0-16,0 0 0 0,0 0-352 0,7 10 0 16,-7-10 0-16,12 4 0 15,-1 0-1376-15,4-2-288 0,0-2-48 0,6-3-16752 0</inkml:trace>
  <inkml:trace contextRef="#ctx0" brushRef="#br3" timeOffset="103617.85">25387 6201 11055 0,'0'0'976'15,"0"0"-784"-15,0 0-192 0,0 0 0 16,-9-8 3520-16,3 2 640 0,-1-1 144 0,7 7 32 0,-5-8-2432 0,5 8-496 15,0 0-80-15,0 0-32 16,0 0-272-16,0 0-64 0,0 0-16 0,0 0 0 16,-4-10-48-16,4 10-16 0,0 0 0 0,0 0 0 0,0 0-272 0,0 0-48 15,8 8-16-15,-2 4 0 0,0-2-208 0,-1 6-32 16,-1 4-16-16,-2 7 0 0,1 4 32 0,0 7 16 16,-1 3 0-16,1 5 0 0,-1-2-48 0,1-2-16 15,0-3 0-15,-1-5 0 0,-1-3-96 0,2 1-32 16,-2-2 0-16,3-4 0 0,-2 0-144 0,0-1 192 15,-1-1-192-15,2 2 192 0,0 0-192 0,-1 0 0 16,0 1 0-16,-1-4 128 0,0-2-128 0,1-2 0 16,-1 1 0-16,0-2 128 15,0-2-464-15,1-6-112 0,-2-10 0 0,0 0-12368 0,-2 12-2480 0</inkml:trace>
  <inkml:trace contextRef="#ctx0" brushRef="#br3" timeOffset="104965.67">26786 6677 9215 0,'0'0'816'0,"0"0"-656"0,0 0-160 0,0 0 0 16,0 0 3200-16,0 0 624 0,-6-7 112 0,-1 2 32 16,7 5-2496-16,0 0-480 0,-9-2-96 0,1-2-32 15,8 4-624-15,-9-3-240 0,0 0 176 0,9 3-176 16,-12-3 144-16,2 0-144 0,-1 0 128 0,1 2-128 15,-1 1 464-15,1 0 16 0,-2 0 0 0,1 3 0 16,-1-1 544-16,-1 2 128 0,0 1 0 0,-2 3 16 16,0 0-272-16,0 4-48 0,2-1-16 0,0 3 0 15,0-3-416-15,2 1-96 0,0 0 0 0,2-2-16 16,1 2-96-16,3 0-16 0,1-3 0 0,4-9 0 16,-3 10 16-16,3-10 0 0,2 13 0 0,2-2 0 15,-4-11-16-15,0 0 0 0,10 7 0 0,1-1 0 16,-1-2-16-16,0-3-16 0,1-4 0 0,1 2 0 15,1-3-160-15,0 0 192 0,-2-1-192 0,2-2 192 16,0 0-64-16,1-3-128 0,-1 1 192 0,0 2-64 0,0-1 0 0,-2 0-128 16,1 0 192-16,-1 0-64 0,-2 0-128 0,-2 1 160 15,-1 0-160-15,-6 7 160 0,6-10-160 0,-6 10 128 16,4-9-128-16,-4 9 128 0,0 0-128 0,0-11 192 16,-1 1-192-16,1 10 192 0,0 0-192 0,-8-8 128 15,0 4-128-15,-1 3 128 0,0 1-128 0,0 1 0 16,0 2 0-16,0-1 0 0,-1 3 0 0,1 1 0 15,1-4 0-15,8-2 0 0,-9 8 0 0,3 1 0 16,6-9 0-16,-5 9 0 0,5-9 0 0,0 0 0 16,0 12 0-16,0-12 0 0,0 0-160 0,9 9 160 15,0-2 0-15,0-2-144 0,-9-5 144 0,13 4 0 0,-1-2 0 0,-2 0 128 16,-10-2-128-16,13 0 192 0,-1-2-64 0,-12 2 0 16,12-2-128-16,-2 0 144 0,-10 2-144 0,11-3 160 15,-11 3-160-15,7-4 0 0,-7 4 144 0,7-7-144 16,-7 7 0-16,5-9 144 0,-2 1-144 0,-3 8 0 15,1-9 160-15,-1 9-160 0,-3-10 128 0,3 10-128 16,-2-12 0-16,-2 1 0 0,-1 2 128 0,5 9-128 16,-7-8 0-16,-1 5 0 0,1-3 0 0,7 6 0 15,-14-1 0-15,3-2 0 0,-1 3 0 0,2 3 0 16,-2 4 0-16,0-1 0 0,0 1 0 0,2 2 0 16,1 0 0-16,0 3 0 0,-2-2 0 0,1 3 0 15,-1-2 0-15,2 2 0 0,3 1 0 0,-1-1 0 16,2-4 0-16,1 1 160 0,4-10-160 0,-2 11 160 15,2-11-32-15,0 0 0 0,0 0 0 0,0 0 0 16,0 0-128-16,13 6 0 0,0 0 144 0,1-9-144 16,2-3-1744-16,2-4-432 0,4 0-64 0</inkml:trace>
  <inkml:trace contextRef="#ctx0" brushRef="#br3" timeOffset="109854.73">29047 9904 19583 0,'0'0'864'0,"0"0"176"0,0 0-832 0,0 0-208 16,0 0 0-16,0 0 0 0,0 0 1616 0,0 0 288 15,9-2 48-15,-9 2 16 0,0 0-416 0,0 0-80 16,0 0 0-16,0 0-16 0,0 0-304 0,0 0-48 15,0 0-16-15,0 0 0 0,0 0-224 0,0 0-48 16,0 0-16-16,0 0 0 0,0 0-128 0,0 0-32 16,0 0 0-16,0 0 0 0,0 0-128 0,0 0-16 15,6 6-16-15,-6-6 0 0,0 0-32 0,7 7-16 0,-7-7 0 16,7 11 0-16,-7-11-144 0,3 13-32 0,-4-1 0 0,1 1 0 16,0 2 112-16,4 1 16 0,1 1 0 0,-1 2 0 15,-3 0-96-15,1 4-16 0,-2-1 0 0,0 4 0 16,0 3-64-16,0 1-16 0,1 1 0 0,-1-2 0 15,0 0-64-15,0-2-128 0,1-1 176 0,-1 1-176 16,0 0 160-16,0 1-160 0,0 2 128 0,2 3-128 16,-1 3 176-16,0 1-48 0,-1-2-128 0,2 0 192 15,-1-18 64-15,1 5 16 0,1 3 0 0,0 0 0 16,-1-2-272-16,0 2 160 0,0 0-160 0,0 0 128 16,-2 18 0-16,-2-5-128 0,1-7 192 0,-2-3-64 0,1 1-128 15,-1 0 192-15,0 0-192 0,1-1 192 0,-2 1-192 16,0 0 0-16,0 2 144 0,2 1-144 0,-1-2 0 0,-1-3 0 15,0-4 0-15,0-3 128 0,2-4-128 0,-1 1 176 16,-1-1-176-16,1-3 192 0,1-1-192 0,1-2 160 16,1 2-160-16,-3-2 160 0,0 0-32 0,1 0-128 15,-1-1 192-15,1 2-64 0,-1-2-128 0,0 0 0 16,3-9 0-16,-2 12 0 0,-2-5 0 0,4-7 0 16,-3 11 0-16,1-2 0 0,2-9 0 0,-6 9 0 15,6-9 0-15,-4 9 0 0,4-9 0 0,0 0 128 16,-3 8-128-16,3-8 0 0,0 0 160 0,-3 9-160 15,3-9 192-15,0 0-192 0,0 0 144 0,0 0-144 16,0 0 0-16,0 0 144 0,0 0-144 0,0 0 160 16,0 11-160-16,0-11 160 0,0 0-160 0,0 0 0 0,0 0 0 15,0 0 128-15,0 0-128 0,0 0 0 0,0 0 0 0,0 0 0 16,0 0 0-16,10 6 0 0,-10-6 128 0,0 0-128 16,0 0 0-16,0 0 0 0,13 3 0 0,-13-3 128 15,11 0-128-15,-11 0 0 0,10-2 0 0,-10 2 128 16,12-1-128-16,-2-3 0 0,-10 4 0 0,13-2 0 15,-1 2 0-15,0-4 0 0,-2 1 0 0,2 0 0 16,0-1 0-16,1 1 0 0,0-1 0 0,1 1 0 16,2 3 0-16,0-3 0 0,-1 1 0 0,5 1 0 15,1-2 0-15,2 2 0 0,2-2 0 0,1 0 0 16,0 2 0-16,1-1 0 0,1-1 0 0,-1 0 0 16,0 2 0-16,0-2 0 0,-3-1 0 0,0 1 0 15,-2-1 0-15,0 0 0 0,0-1 0 0,0-1 0 0,1 0 0 0,-1 1 0 16,0-1 0-16,0 1 0 15,0 0 0-15,2 1 0 0,0-1 0 0,3 1 0 0,-1 1 0 0,0 2 0 16,0-4 0-16,0 2 0 0,-1 1 0 0,-1-1 0 16,0 2 0-16,-2-1 0 0,-4 1 0 0,1 1 0 15,-4 0 0-15,1 0 0 0,-2 0 0 0,-1 0 0 16,-2 0 0-16,0 0 0 0,1 0 0 0,-1 0 0 16,-1 0 128-16,0 0-128 0,1-1 0 0,-1-1 0 15,-10 2 0-15,12-1 0 0,-2 0 0 0,2 1 0 16,-1 0 0-16,-1 0 0 0,0 0 0 0,1 0 0 15,1-1 0-15,-2 1 0 0,0 1 0 0,2-1 0 16,1 0 0-16,0 1 0 0,0 0 0 0,0 2 0 16,-1 0 0-16,1 1 0 0,-1-3 0 0,0 1 0 0,-2 1 0 0,2 1 0 15,-12-4 0-15,13 1 0 0,-3 2 0 0,1 0 0 16,-11-3 0-16,11 1 0 0,-11-1 0 0,12 1 0 16,-12-1 0-16,12 0 0 0,-12 0 0 0,13-1 0 15,-13 1 0-15,13-1 0 0,-13 1 128 16,12 0-128-16,-12 0 0 0,0 0 0 0,11 0 0 0,-11 0 0 15,0 0 0-15,0 0 0 0,11-3 0 0,-11 3 0 16,0 0 0-16,0 0 128 0,0 0-128 0,0 0 0 16,0 0 0-16,0 0 128 0,0 0-128 0,0 0 0 15,0 0 0-15,0 0 128 0,0 0-128 0,9-4 0 16,-9 4 0-16,9-4 0 0,-9 4 128 0,0 0-128 16,0 0 0-16,9-4 0 0,-9 4 0 0,8-5 128 15,-8 5-128-15,0 0 128 0,8-7-128 0,-8 7 128 16,5-7-128-16,-1 0 192 0,0-1-192 0,-2 0 192 0,-2 8 16 15,0-11 16-15,2-1 0 0,-2-4 0 0,-2-1-48 0,1 0-16 16,-3-6 0-16,3 0 0 0,0-4-32 0,-1-1-128 16,1-6 192-16,0 1-64 0,-1-1-128 0,0 2 128 15,-1-2-128-15,2 1 128 0,0 1-128 0,-2 0 0 16,0 1 0-16,-1 1 128 0,1-1-128 0,1 1 0 16,5 2 0-16,-4-4 0 0,-5-7 0 0,1-2 0 15,3 2 0-15,-1 0 0 0,-1-1 0 0,3 3 0 16,-1 2 0-16,2 4 0 0,0-2 0 0,2 3 0 15,-2 3 0-15,2-2 0 0,1 2 0 0,0-2 0 16,0 2 0-16,1-3 0 0,0 2 0 0,-1 1 0 16,-1 0 0-16,2-1 0 0,0 3 0 0,-1 1 0 0,0-2 0 15,-1 3 0-15,-1 4 0 0,1-2 0 0,0 3 0 0,1 2 0 16,1 4 0-16,-2 2 192 0,-2 10-64 0,2-13 0 16,-2 1-128-16,-2 2-192 0,1-1 32 0,1 11 16 15,-2-10 144-15,2 10 0 0,0 0 0 0,-4-12 0 16,0 2 0-16,0 1 0 0,0 2 0 0,4 7 0 15,0 0 0-15,-1-9 0 0,1 9 0 0,0 0 0 16,-3-12 0-16,3 12 0 0,-3-8 0 0,3 8-128 16,-2-10 128-16,2 10 0 0,-3-9 0 0,3 9 0 15,-1-9 0-15,1 9 0 0,0 0 0 0,0 0 0 16,-5-7 0-16,5 7 0 0,0 0 0 0,0 0-128 16,0 0 128-16,0 0 0 0,-9-4 0 0,9 4 0 15,-12-4 0-15,3 3 0 0,-2 1 0 0,2 1 0 16,9-1 0-16,-13 3 0 0,0-3 0 0,1 1 0 0,1 1 0 15,-1-1 0-15,0 1 0 0,-1 1 0 0,0 0 0 0,0-1 0 16,0 3 0-16,-1-2 0 0,-1-3 0 0,0 4 0 16,-2-3 0-16,0 2 0 0,-1 0 0 0,-1 0 0 15,0 1 0-15,-1 0 0 0,-1-1 0 0,0 1 0 16,-2 1 0-16,-1-1 0 0,0 0 0 0,-4 1 0 16,-2-2 0-16,-4-2 0 0,-2-1 0 0,-4 3 0 15,-3-2 0-15,-2 1 0 0,1 4 0 0,2-1 0 16,3 1 0-16,3 1 0 0,2-1 0 0,1 1 0 15,3-1 0-15,1-2 0 0,-1-1 0 0,2 0 0 16,-1-2 0-16,0 2 0 0,-1-1 0 0,0-1 0 16,0-1 0-16,-1 3 0 0,0-3 0 0,0 1 0 0,1-2 0 15,1 2 0-15,1 2 0 0,2 0 0 0,2-3 0 0,0 0 0 16,1 0 0-16,-1 0 0 0,2 0 0 0,1 0 0 16,2 0 0-16,-1 0 0 0,-2 0 0 0,2 0 0 15,1 1 0-15,1 0 0 0,-1-1 0 0,4 1-128 16,2 2-32-16,2-3 0 0,2 0 0 0,9 0 0 31,0 0-240-31,0 0-48 0,0 0-16 0,0 0 0 16,0 0-1264-16,17 0-256 0,3 0-64 0,0 3 0 15,3-1-1328-15,3 2-272 0,1 1-48 0</inkml:trace>
  <inkml:trace contextRef="#ctx0" brushRef="#br3" timeOffset="110995.01">30232 10003 26255 0,'0'0'1152'0,"0"0"256"0,0 0-1120 0,0 0-288 0,10-3 0 0,-10 3 0 16,11-3 608-16,-11 3 64 0,0 0 16 0,0 0 0 15,0 0 64-15,0 0 16 0,0 0 0 0,0 0 0 16,0 0 0-16,0 0 16 0,0 0 0 0,0 0 0 15,0 0 288-15,0 0 48 0,-7 8 16 0,1 0 0 16,-1-1-240-16,-2-1-32 0,-1 1-16 0,-2-1 0 16,0 1-176-16,2 1-32 0,-1-1-16 0,1 1 0 15,-3-1-192-15,0 1-48 0,0-1 0 0,-3 0 0 16,-1 1 0-16,-2-2 0 0,-2-1 0 0,-1 2 0 16,-2-1-160-16,-1 1-32 0,-1 2-16 0,0 0 0 15,-1 0-176-15,-1-1 160 0,1-1-160 0,1 1 160 16,0-2-32-16,1 1-128 0,3-2 192 0,1 0-64 15,0 0-128-15,3 0 128 0,0 1-128 0,3-2 128 16,2-2 0-16,2 2-128 0,2-1 192 0,9-3-64 16,0 0 0-16,-8 5-128 0,8-5 192 0,0 0-64 0,-8 4-128 0,8-4 128 15,0 0-128-15,0 0 128 0,0 0-128 0,0 0 0 16,0 0 0-16,0 0 0 0,0 0 0 0,-1 10 0 16,1-10 0-16,0 11 0 0,0-11 0 0,0 7 0 15,0-7 0-15,-3 11 0 0,0-3 0 0,3-8 0 16,-2 10 0-16,2-10 0 0,1 11 0 0,-1-11 0 15,0 0 128-15,0 0-128 0,0 0 208 0,0 0 16 16,0 0 0-16,0 0 0 0,0 0-48 0,9 4-16 16,2-2 0-16,-1 3 0 0,2 3-160 0,-3-7 0 15,-9-1 144-15,10 0-144 0,-10 0 0 0,16 2 0 16,0 2 0-16,1-3 0 0,0 0 0 0,2 3 128 0,3-1-128 0,3 1 0 16,2-2 128-16,2 0-128 0,2-2 128 0,2 0-128 15,0-2 0-15,-1 2 144 0,1 0-144 0,-3 2 0 16,-4-1 128-16,-1 0-128 0,-3 1 0 0,-3-2 0 15,0 0 128-15,-1 0-128 0,-1 0 0 0,-2 1 0 16,1 0 0-16,-2 2 0 0,-1-2 0 0,-1 2 0 16,-12-3 0-16,12 4 0 0,-12-4 0 0,10 5 0 15,-10-5 128-15,0 0-128 0,7 8 0 0,-7-8 0 16,0 0 0-16,1 13 0 0,-2-3 0 0,-2 1 0 16,-1-2 0-16,-1 1 0 0,-1-1 0 0,-4 0 0 15,0-2 0-15,0 2 0 0,-2 0 0 0,-1 2 0 16,0 0-352-1,0 0-80-15,-4-2-16 0,1 3 0 0,-1-1 720 0,0 1 144 0,-1 1 32 0,-2 0 0 16,-2-1-448-16,0 0 0 0,-1-1 0 0,-1-2 0 16,1 2 0-16,-2 1 0 0,0 1 0 0,2 0 0 0,-3 2 0 15,1-2 0-15,3 0 0 0,1 2 0 0,-1 0 0 0,2 0 0 16,1-2 0-16,0-2 0 0,2 0 0 0,0-1 0 16,2 3 0-16,0-5 0 0,2 1 0 0,2 0 0 15,0 2 0-15,1-3 0 0,-1 0 0 0,4-1 0 16,0 2 0-16,2-1 0 0,1 1 0 0,0-1 0 15,4-8 0-15,-3 9 0 0,3-9 0 0,-2 11 0 16,0-1 0-16,2-1 0 0,0-9 0 0,0 13 0 16,0-13 0-16,2 12 0 0,-1-1 0 0,2-1 0 15,-3-10 0-15,0 0 0 0,6 10 0 0,-6-10 0 16,8 8 0-16,1-1 0 0,-9-7 160 0,17 5 0 0,1-1 0 16,-1 0 0-16,0-2-32 0,2 1-128 0,-1-3 192 15,3 4-64-15,1-1-128 0,4 0 0 0,1 0 144 0,2 2-144 16,2-3 0-16,2 0 0 0,-1 2 0 0,1-1 128 15,-2-1-128-15,-2-2 0 0,-3 0 0 0,-2 0 0 16,-4 0-160-16,-1 3 0 0,-4-1 0 0,-2 0 0 31,-1 0-224-31,0-2-32 0,0 2-16 0,-12-2 0 16,0 0-944-16,0 0-192 0,13 0-32 0,-13 0-16 16,0 0-2384-16,0 0-480 0</inkml:trace>
  <inkml:trace contextRef="#ctx0" brushRef="#br3" timeOffset="112187.23">26535 6772 16815 0,'0'0'736'0,"0"0"160"16,-12 0-704-16,1 0-192 0,11 0 0 0,-9 1 0 0,-1-2 1280 0,10 1 208 16,-8 3 48-16,8-3 16 0,-9-2-336 0,9 2-64 15,0 0 0-15,-8 2-16 0,8-2-384 0,0 0-80 16,0 0-16-16,0 0 0 0,0 0 64 0,0 0 16 15,0 0 0-15,0 0 0 0,0 0 32 0,0 0 0 16,0 0 0-16,0 0 0 0,0 0-48 0,13 5 0 16,1 0 0-16,2-5 0 0,0 0-112 0,3-2-32 15,2 0 0-15,4 0 0 0,4-1-160 0,6-1-32 16,5 0-16-16,-1 0 0 0,-5-2-48 0,4 2 0 16,1 3 0-16,-1-2 0 0,-5 2-64 0,-1-3 0 15,-1 1-16-15,5 1 0 0,5-1-240 0,1 2 0 16,1-3 0-16,1 1 0 0,1 0 0 0,-1 2 0 15,0 0 0-15,-2 1 0 0,-4-3 0 0,-2 1 0 0,0-1 0 0,-4 0 0 16,-3 1 0-16,-2-2 128 0,-2 3-128 0,-1 1 0 16,-4-4 0-16,-1 1 128 0,-6 3-128 0,-2 0 0 15,-11 0 128-15,12 0-128 0,-12 0 0 0,0 0 144 16,0 0-16-16,0 0 0 0,0 0 0 0,0 0 0 16,0 0-128-16,0 0-176 0,0 0 48 0,0 0 0 31,-9 7-320-31,1-3-64 0,0-1-16 0,-1 1 0 15,0-1-656-15,9-3-128 0,-12 4-32 0,3 1-9936 0,0-2-2000 0</inkml:trace>
  <inkml:trace contextRef="#ctx0" brushRef="#br3" timeOffset="113563.12">27554 6781 4607 0,'0'0'400'0,"0"0"-400"0,0 0 0 0,0 0 0 0,3-9 1552 0,-3 9 240 16,2-10 32-16,-2 10 16 0,4-9-800 0,-4 9-144 15,0 0-48-15,1-10 0 0,-1 10 144 0,0 0 32 16,-1-7 0-16,1 7 0 0,0 0 256 0,0 0 48 15,-4-10 16-15,4 10 0 0,0 0-80 0,0 0-16 16,-6-3 0-16,6 3 0 0,0 0-128 0,0 0-32 16,0 0 0-16,0 0 0 0,0 0-288 0,0 0-64 15,0 0-16-15,0 0 0 0,0 0-80 0,0 0-32 16,0 0 0-16,0 0 0 0,0 0-32 0,0 0-16 16,0 0 0-16,-2 13 0 0,2-4-80 0,-1 2-16 15,2 1 0-15,2 0 0 0,-2 1-96 0,2-1-32 16,0-1 0-16,-1 4 0 0,2 0 0 0,1 4 0 15,2-1 0-15,-1 0 0 0,1 0-64 0,-1 2-16 0,1 1 0 0,1 0 0 16,0 2-64-16,1-1-32 0,2 0 0 0,-1 2 0 16,-1-3-32-16,-2 1-128 0,0 3 192 0,1 0-64 15,0-1 128-15,1 1 32 0,-1 0 0 0,1 1 0 16,0 3-16-16,1-1 0 0,2 1 0 0,-3 1 0 16,0 0 48-16,2-1 0 0,-1-1 0 0,2 2 0 15,1 0-128-15,-1-1 0 0,-1 0-16 0,5-2 0 16,4 2-48-16,-7-1 0 0,-7-5 0 0,2 1 0 15,1 1 0-15,1 2-128 0,0 0 192 0,0 1-64 16,-1 2-128-16,0 1 160 0,-2 3-160 0,-1-1 160 16,2-6-160-16,-1 2 192 0,-1 1-192 0,5 0 192 15,3 6-64-15,-1-6 0 0,-4-3 0 0,-4-7 0 16,-3-3 0-16,2 3-128 0,1 2 192 0,1 3-64 0,0-2-128 16,-1 2 160-16,0 1-160 0,-1 0 160 0,0 2-160 15,0 2 160-15,4 0-160 0,-3 1 160 0,0-1-160 0,0 1 128 16,0-1-128-16,1-5 128 0,-1 0 0 0,1-2-128 15,1-3 192-15,-1-3-64 0,1 0 0 0,1 2 0 16,-2 1 0-16,2-1 0 0,1 0-128 0,2-1 192 16,0 0-192-16,0 3 192 0,-2 0-192 0,0 0 160 15,0 1-160-15,0-1 160 0,-1 1-160 0,0-1 0 16,-2-2 0-16,1 1 128 0,1-1-128 0,-2 2 0 16,-1 0 0-16,2 1 0 0,0-1 0 0,-1 0 0 15,-1-2 0-15,2 2 128 0,-1-2-128 0,1-1 0 16,-1 0 0-16,1 0 0 0,-1-1 0 0,2 3 0 15,0-1 0-15,0 0 0 0,0-4 0 0,1 4 0 0,1-1 0 0,1 0 128 16,-1 0-128-16,1 2 192 0,-2-1-192 16,0 2 192-16,0 1-192 0,-1 1 128 0,0 0-128 0,1-2 128 15,0 0-128-15,-1 1 0 0,-2-2 0 0,1 0-176 16,-1 1 176-16,2 0 0 0,2-1 0 0,1 0 0 16,-2-3 0-16,1-1 0 0,2-2 0 0,-1 1 0 15,-1-1 0-15,0 2 0 0,1-1 0 0,1 1 0 16,1-3 0-16,-2 1 0 0,1 2 0 0,1 0 0 15,0-1 0-15,0 2 0 0,2 2 0 0,-4-1 128 16,-2 1-128-16,2 1 0 0,1-1 0 0,-1 2 0 16,1-1 0-16,1 1 0 0,-1 0 0 0,0-1 0 15,-1 0 0-15,1 1 0 0,-2-2 0 0,1 1 0 16,-2-2 0-16,0-1 0 0,0 0 0 0,0-3 128 16,-1 2-128-16,1 1 0 0,-1-3 0 0,0 2 0 0,-2 0 0 15,1-1 0-15,0 0 0 0,-1-1 0 0,1-1 0 0,-1 3 128 16,2-5-128-16,-2 2 0 0,0-1 0 0,-1 0 0 15,0 0 0-15,2 1 0 0,-2 0 0 0,0-3 0 16,-5-10 0-16,5 15 0 0,-1-2 0 0,1-2 0 16,-1 1 0-16,0 0 128 0,0-2-128 0,0 1 0 15,0-2 0-15,-4-9 128 0,4 13-128 0,-4-13 0 16,4 10 0-16,-2 1 0 0,-2-11 0 0,3 10 128 16,-3-10-128-16,0 0 0 0,1 12 0 0,2-2 0 15,2-1 0-15,-5-9 0 0,0 0-320 0,0 0-16 16,0 0-16-16,0 0 0 15,-4-7-1104-15,4 7-208 0,-2-12-64 0,-1 3 0 16,0 0-1696-16,1-1-352 0,-1 0-64 0</inkml:trace>
  <inkml:trace contextRef="#ctx0" brushRef="#br3" timeOffset="114922.98">26540 9752 8287 0,'0'0'368'0,"0"0"80"0,0 0-448 0,0 0 0 16,0 0 0-16,0 0 0 0,0 0 5392 0,0 0 1008 16,0 0 192-16,0 0 32 0,0 0-4768 0,0 0-960 15,0 0-192-15,0 0-48 0,0 0-208 0,0 0-32 16,0 0-16-16,0 0 0 0,9-4 64 0,-9 4 16 15,10-5 0-15,1 3 0 0,-1 2-32 0,-10 0 0 16,11 0 0-16,-11 0 0 0,0 0-64 0,11 2 0 16,-11-2-16-16,13 3 0 0,-2 1 80 0,-1-2 0 0,1 1 16 0,-1-3 0 15,-10 0-128-15,13 3-16 0,-1-2-16 0,2 4 0 16,2 3-48-16,1 0 0 0,1-2 0 0,-4 0 0 16,-2-10-32-16,1 4-16 0,3 4 0 0,1-1 0 15,1 4-32-15,0-1-16 0,1 0 0 0,0-1 0 16,2 4 32-16,1-2 16 0,0 0 0 0,0 2 0 15,2-1-32-15,1 1-16 0,-1 2 0 0,3-1 0 16,0 2-32-16,3 1 0 0,-1-3 0 0,2 4 0 16,1 0 0-16,2 0 0 0,-1 1 0 0,0-1 0 15,-1-1 0-15,1 3-128 0,-14-7 192 0,2 1-64 16,1 2 48-16,3 1 0 0,1 1 0 0,3 3 0 16,2 0 16-16,3-3 0 0,30 15 0 0,-9-8 0 15,-10-5-64-15,-4-3-128 0,-2 1 192 0,-4 2-64 0,-2-2-128 16,0 2 160-16,-1 1-160 0,-4-2 160 0,0 0-160 15,-2-1 160-15,1-2-160 0,1-2 160 0,-1-1-32 0,0 0 0 16,2 0 0-16,0 3 0 16,1-5 32-16,0 2 0 0,1-1 0 0,0 1 0 0,-3 1-160 0,-1-2 192 15,0 0-192-15,1 0 192 0,-2-2-192 0,-3 2 160 16,-2 0-160-16,1 0 160 0,-3-2-160 0,0 1 160 16,-1 1-160-16,-1-1 160 0,-1 0-160 0,2-2 128 15,-1 0-128-15,0 1 128 0,-2-1-128 0,0-3 0 16,1 2 144-16,-2 1-144 0,-2 1 0 0,1-1 0 15,0 0 0-15,0 0 128 0,-1 2-128 0,-1-2 0 0,1 0 0 16,0 2 128-16,0-1-128 0,-2 2 0 0,1 1 0 0,-1-2 0 16,0-2 0-16,0 2 0 0,-10-7 0 15,10 9 0-15,0 0 0 0,0-3 128 0,-3 0-128 0,1-1 0 16,0 0 192-16,-8-5-48 0,9 8 0 0,-9-8 0 16,9 6-144-16,-1 1 0 0,-8-7 0 0,10 6-176 15,0-2 176-15,-1 0 0 0,-9-4 160 0,11 5-160 16,-1 1 128-16,-1-1-128 0,-1-3 0 0,2 2 0 15,-10-4 0-15,10 7 0 0,1-5 0 0,-2 2 0 16,-9-4 0-16,10 4 128 0,-10-4-128 0,11 4 0 16,-3 0 0-16,-8-4 0 0,0 0 0 0,0 0 0 15,9 5 128-15,-9-5-128 0,0 0 0 0,0 0 144 16,0 0-144-16,0 0 0 0,0 0 0 0,0 0 0 16,0 0 0-16,0 0 0 0,0 0 0 0,0 0-176 15,-7-11-1008 1,2 3-208-16,5 8-32 0,-8-9-16 0,-2 1-1664 0,1 0-336 0,-2 1-64 0</inkml:trace>
  <inkml:trace contextRef="#ctx0" brushRef="#br3" timeOffset="116123.03">29116 10857 5519 0,'0'0'240'0,"0"0"64"0,0 0-304 0,0 0 0 16,0 0 0-16,0 0 0 0,-3-8 3312 0,3 8 592 15,0 0 128-15,-4-8 32 0,4 8-2464 0,0 0-480 16,-5-7-96-16,5 7-32 0,-5-6-288 0,5 6-48 15,-5-5-16-15,5 5 0 0,-5-4 320 0,5 4 48 16,0 0 16-16,0 0 0 0,-6-5 160 0,6 5 32 16,0 0 16-16,0 0 0 0,0 0-352 0,0 0-80 15,3 7-16-15,-3-7 0 0,0 0-144 0,0 0-48 0,0 0 0 0,0 0 0 16,0 0-80-16,0 0-32 0,-8 7 0 0,0-1 0 16,-1 0 0-16,3 3 0 15,3 1 0-15,-5 1 0 0,-4-5-128 0,-2 5-32 0,0 2 0 0,-2 1 0 16,-1 0-80-16,0 3-32 0,-2 3 0 0,-3 3 0 15,-2 3-80-15,-2 2 0 0,-1 0-128 0,-1 2 192 16,1-2-192-16,-2 4 176 0,-1 1-176 0,0 0 160 16,2-2-160-16,-2 1 0 0,-3-2 144 0,3 3-144 15,4 1 0-15,-8-1 144 0,-6-3-144 0,-2 0 0 16,1 3 400-16,1 4-16 0,0-1-16 0,-1 2 0 16,-1 0-16-16,3 0 0 0,2 0 0 0,0-2 0 15,1-1-160-15,0-2-48 0,2-2 0 0,1-1 0 16,-3 0-144-16,1 0 0 0,-3 0 0 0,1 1 128 15,-1-1-128-15,0 2 0 0,0-2 144 0,2 0-144 0,2 1 128 0,1 0-128 16,2-1 160-16,1 0-160 0,1 0 224 0,2-4-48 16,-2-1-16-16,2 0 0 0,-1-6 96 0,2 2 0 15,0-1 16-15,3-1 0 0,4 1-16 0,0-3 0 16,-2 0 0-16,0-3 0 0,2 4-64 0,0-1-32 16,2-2 0-16,2 0 0 0,2 1-160 0,1 0 160 15,0-1-160-15,1 1 160 0,-1 1-160 0,0-3 0 16,2 2 0-16,-1 0 0 0,1-1 0 0,1 1 0 15,0-1 0-15,1 2 0 0,1-2 0 0,1 0 128 16,-1-2-128-16,1-1 0 0,0-1 160 0,1-1-160 16,0 0 192-16,0 1-192 0,0 2 160 0,1-4-160 15,-2 1 128-15,3-2-128 0,-3 1 128 0,2 2-128 0,1-2 128 16,-1-3-128-16,4-6 0 0,-10 7 128 0,-1-3-128 0,2 2 0 16,2 1 0-16,2-1 0 0,-2 1 128 0,7-7-128 15,-5 10 0-15,0 0 0 0,-2 0 0 0,4-3 0 16,3-7 0-16,-6 10 0 0,1-2 0 0,5-8 0 15,-5 9 0-15,0 0 0 0,-1-4 0 0,6-5 0 16,-5 8 0-16,0-1 0 0,-2-1 0 0,7-6 0 16,-6 7 0-16,-1-1 0 0,7-6 128 0,0 0-128 15,0 0 0-15,-6 8 0 0,-4 0 0 0,2-2 0 16,8-6 0-16,-8 7 0 0,1-2 0 0,7-5 0 16,-6 7 0-16,-1-2 0 0,7-5 0 0,-5 8 0 15,5-8 0-15,-5 7 0 0,5-7 0 0,-5 10 0 16,5-10 0-16,-4 6 0 0,4-6 0 0,-5 7 0 15,5-7 0-15,0 0 0 0,0 0 0 0,0 0 0 16,0 0-272-16,0 0 64 0,-10 5 16 0,10-5 0 16,0 0-384-16,0 0-64 15,-9 1 0-15,9-1-16 0,0 0-1808 0,0 0-352 0,0-10-80 0,4-2-10352 16,1-1-2048-16</inkml:trace>
  <inkml:trace contextRef="#ctx0" brushRef="#br3" timeOffset="123112.46">31006 9885 16575 0,'0'0'1472'0,"-10"0"-1168"15,1 2-304-15,0-1 0 0,0 0 3568 0,9-1 656 16,0 0 128-16,0 0 16 0,0 0-2816 0,0 0-560 16,0 0-112-16,0 0-32 0,0 0-336 0,0 0-64 15,0 0 0-15,11 0-16 0,1 0 64 0,1 0 16 16,-1 2 0-16,-2 0 0 0,-10-2 64 0,9 7 32 15,-9-7 0-15,9 10 0 0,2 1 16 0,-2-1 0 16,-9-10 0-16,8 20 0 0,-2-3-240 0,0 2-32 16,-8 1-16-16,2 3 0 0,3-2-112 0,-3 4-32 15,-1-1 0-15,1 3 0 0,3 0-48 0,-4-5-16 16,-4-5 0-16,1 1 0 0,3 3-128 0,5 1 0 0,3 7 144 16,-3-4-144-16,-6-4 128 0,0 1-128 15,4 1 128-15,0 3-128 0,1 2 0 0,0 2 0 0,-1-3 0 0,2 3 0 16,1 0 176-16,-1-1-48 0,-1-1 0 0,-1 1 0 15,2 1 16-15,0-1 0 0,-4-1 0 0,2 0 0 16,0-3-144-16,3 1 0 0,1 2 144 0,-1-3-144 16,-3-3 160-16,1 0-32 0,-2 1-128 0,-1-3 192 15,2 1-64-15,-1 1-128 0,-1 3 176 0,0 3-176 16,-1-4 240-16,-1 2-64 0,0 1-16 0,-1 0 0 16,2-2-160-16,-2 1 160 0,1-1-160 0,-1-3 160 15,0-3-160-15,1 0 0 0,-1-3 0 0,1-4 0 16,-6-3 0-16,3 0 0 0,1 1 0 0,1-1 0 15,3-9 0-15,-3 11 208 0,1 0-48 0,2-11-16 16,0 13-144-16,-2 0 0 0,-1 0 144 0,-1 0-144 0,1-1 0 0,0-1 144 16,0-1-144-16,-1-1 0 0,4-9 128 0,-3 11-128 15,3-11 0-15,-3 14 0 0,-1-5 0 0,2 1 0 16,1-1 0-16,-1 0 0 0,2-9 0 0,-2 12 0 16,-2 0 0-16,1 0 0 0,3-12 0 0,-4 10 0 15,0-1 0-15,2 0 0 0,2-9 0 0,-3 9 0 16,3-9 0-16,0 0 0 0,0 0 0 0,-2 9 0 15,2-9 0-15,0 0 0 0,0 0 128 0,0 0-128 16,0 0 0-16,0 0 0 0,0 0 0 0,0 0 0 16,0 0 0-16,0 0 0 0,0 0 128 0,0 0-128 15,11 4 0-15,0-2 0 0,-11-2 0 0,13-2 0 16,0 1 0-16,0-3 0 0,0 2 0 0,0 2 0 16,0-3 0-16,0 2 0 0,0-2 0 0,0 2 0 0,0-1 0 0,1 1 0 15,2-1 144-15,1-1-16 0,0-1-128 0,2 1 192 16,2 2-192-16,2-3-192 0,1 2 48 0,2-2 0 15,2 1 144-15,0-2 0 0,2 0 0 0,2 1 0 16,-1 0 0-16,2 0 0 0,-1 1 0 0,1 2 0 16,-2 0 144-16,-2 1 16 0,-2 1 0 0,-1 0 0 15,0 2-160-15,0-1-256 0,0 1 64 0,0 1 16 16,-1 0 176-16,0 0 0 0,0-2 0 0,1 1 0 16,0 0 0-16,1 1 0 0,1-3 0 0,-2 1 0 15,0 1 0-15,-1 0 0 0,-2-1 0 0,1 1 0 16,-1-2 0-16,-1 2 0 0,-2-1 0 0,-2 1 0 15,-2 0 0-15,-1 1 0 0,0-2 0 0,-2 2 0 16,-2-1 0-16,0 1 0 0,-11-4 0 0,13 1 0 16,-3 1 0-16,-10-2 128 0,12 0-128 0,-2 0 0 0,-10 0 0 0,11-1 144 15,-11 1-144-15,10-2 0 0,-10 2 128 0,11-3-128 16,-11 3 0-16,9-3 0 0,-9 3 128 0,9-4-128 16,-9 4 0-16,9-2 0 0,-9 2 0 0,0 0 0 15,11-5 0-15,-11 5 0 0,9-4 128 0,-9 4-128 16,0 0 0-16,9-5 0 0,-9 5 0 0,8-3 0 15,-8 3 0-15,0 0 0 0,7-7 128 0,-7 7-128 16,7-6 0-16,-7 6 0 0,6-7 0 0,-6 7 0 16,7-6 0-16,-7 6 0 0,0 0 128 0,5-8-128 15,-5 8 0-15,0 0 0 0,4-8 0 0,-4 8 160 16,0 0-160-16,0 0 128 0,3-9 64 0,-2 0 16 16,-1 9 0-16,0 0 0 0,0-11-16 0,0 11-16 0,0-10 0 0,0 1 0 15,0 9-48-15,0-9-128 0,-1 1 192 16,1-2-64-16,0-1 0 0,0 2-128 0,0-3 192 0,0 1-64 15,-2-2 0-15,1-2 0 0,1 1 0 0,1-1 0 16,1-1 48-16,0-3 0 0,1-2 0 0,0-2 0 16,-2-2-48-16,0-2-128 0,2-1 192 0,-2 0-64 15,2-4-128-15,-1 2 160 0,1 0-160 0,1-1 160 16,-2 0-160-16,1-2 128 0,-2 3-128 0,1 0 128 16,-1 0-128-16,0-2 0 0,-1 2 0 0,0 0 0 15,-1 0 0-15,0-3 128 0,-2-1-128 0,-1 0 0 16,-1 1 0-16,0-1 0 0,-1 1 0 0,1 2 0 15,-1-4 0-15,1 2 128 0,1 3-128 0,-2 0 0 16,1-1 0-16,1 2 0 0,2 3 0 0,-1 1 0 16,0-2 0-16,2-2 0 0,0 0 0 0,1 1 0 0,0-1 0 15,0-1 128-15,1 3-128 0,-1 1 192 0,1 0-192 16,-1 2 0-16,0 1-192 0,0-1 192 0,0-1 0 0,0 5 0 16,-1-1 0-16,0 2 0 0,0 2-128 0,-1 2 128 15,1-1 0-15,-2 2 0 0,1-1 0 0,-1 4 0 16,-1-1 0-16,0 2 0 0,0 0-128 0,2 1 128 15,-1 2 0-15,-1 0 0 0,4 7 0 0,-4-7 0 16,2-2 0-16,2 9 0 0,-3-6 0 0,3 6 0 16,0 0 0-16,0 0 0 0,0 0-144 0,0 0 144 15,-2-7 0-15,2 7 0 0,0 0-128 0,0 0 128 16,0 0 0-16,1 11 0 0,-1-11 0 0,0 0-128 16,0 0 128-16,0 0 0 0,0 0 0 0,0 0 0 15,0 0 0-15,0 0 0 0,0 0-128 0,0 0 128 16,-3 11 0-16,3-11 0 0,-2 11 0 0,-2-2 0 0,4-9 0 0,-6 10 0 15,1 0 0-15,1 0 0 0,-1-2 0 0,5-8 0 16,-9 8 0-16,1-1 0 0,2 1 0 0,-1 0 0 16,-1-1 0-16,8-7-128 0,-10 9 128 0,1-1 0 15,-2-3 0-15,1 0 0 0,-2 2 0 0,3-4 0 16,-3 1 0-16,-1 2-128 0,-1-3 128 0,-3 1 0 16,0 0 0-16,-1 2 0 0,-2-5 0 0,-1 1 0 15,-2 5 0-15,-1-2 128 0,-2 0-128 0,0-2 144 16,0 1-144-16,0-1 0 0,1-3 0 0,1 0-176 15,-2 1 176-15,-1 0 0 0,3 0 0 0,-2 2 0 16,0-3 0-16,-1 0 0 0,3 0 0 0,-4 1 0 16,-2-1 0-16,-1 2 0 0,0-1 0 0,-2 2 0 15,1-3 0-15,-1 1 0 0,2-1 0 0,-1 0 128 0,2 0-128 0,2 0 0 16,2 0 0-16,1 0 0 0,0 1 0 0,2 3 0 16,0-1 0-16,4 1 0 0,1-4 0 0,1 0 0 15,-2 2 0-15,5 0 0 0,1-1 0 0,0 0 0 16,0 2 0-16,1-1-128 0,2 1 128 0,1 0 0 15,9-3 0-15,-8 1 0 0,8-1-192 0,0 0 32 16,0 0 16-16,0 0 0 16,0 0-1008-16,0 0-192 0,0 0-32 0,0 0-16 15,10 8-1552-15,3-1-304 0,2 0-64 0,0 1-15120 0</inkml:trace>
  <inkml:trace contextRef="#ctx0" brushRef="#br3" timeOffset="124498.13">31231 11160 13823 0,'0'0'1216'0,"0"0"-960"0,0 0-256 0,0 0 0 16,0 0 2832-16,0 0 528 0,0 0 96 0,0 0 32 16,0 0-2352-16,0 0-480 0,0 0-80 0,0 0-32 15,0 0-208-15,0 0-32 0,11 4-16 0,-11-4 0 16,12 0 240-16,-2 0 48 0,1-1 16 0,-1 1 0 15,2 0 160-15,-2-3 16 0,0-2 16 0,0 1 0 16,0 0-208-16,1 0-32 0,-1 1-16 0,2 0 0 16,1-2-256-16,0 3-48 0,0-1-16 0,2 0 0 15,0 3-208-15,1-3 144 0,1 2-144 0,1-2 128 0,3 1 0 16,0-1 0-16,0 1 0 0,1 0 0 0,0 2 16 0,-1 0 0 16,-2-1 0-16,1 1 0 0,-2 0-144 0,-1 0 192 15,-3 0-192-15,-1 1 192 0,-1 1-192 0,-12-2 0 16,12 1 144-16,-12-1-144 0,10 2 128 0,-10-2-128 15,0 0 128-15,11 4-128 0,-11-4 144 0,0 0-144 16,0 0 192-16,0 0-192 0,0 0 320 0,0 0-32 16,0 0-16-16,0 0 0 0,0 0-32 0,0 0-16 15,0 0 0-15,0 0 0 0,10 4-96 0,-10-4-128 16,0 0 176-16,0 0-176 0,0 0 128 0,0 0-128 16,0 0 0-16,0 0 0 0,0 0 128 0,0 0-128 15,0 0 0-15,0 0 0 0,0 0 128 0,11-2-128 0,-11 2 0 16,0 0 0-16,0 0 0 0,0 0 160 0,7-6-160 0,-7 6 128 15,0 0 160-15,0 0 32 0,4-7 0 0,-4 7 0 16,3-9 16-16,-3 9 16 0,1-10 0 0,1 4 0 16,-2 6-160-16,0-13-16 0,0 2-16 0,1 0 0 15,-2-1-32-15,-1 3 0 0,1-2 0 0,1 0 0 16,-1-1 16-16,-1 0 0 0,1-1 0 0,0-1 0 16,-2-1 0-16,1-1 0 0,0 0 0 0,2-2 0 15,-4 1 16-15,2 0 0 0,-1 1 0 0,1-1 0 16,-2-1-16-16,0-2 0 0,0 1 0 0,1 2 0 15,-1-3-144-15,0 3 160 0,0-2-160 0,2-1 160 16,-1 3-160-16,1-1 128 0,-2 0-128 0,1 0 128 16,2-1-128-16,-2 2 0 0,-1 4 0 0,2-2 0 15,4 0 128-15,-2 2-128 0,-5 2 0 0,0-3 128 16,0 4-128-16,3 2 0 0,2 8 0 0,2-12 0 16,-6 3 0-16,2 2 0 0,2 7 0 0,-1-8 0 0,1 8 0 0,1-11 0 15,-1 11 0-15,3-9 0 0,-3 9-128 0,0 0 128 16,4-9 0-16,-4 9 0 0,6-8 0 0,-6 8 0 15,0 0 0-15,0 0 0 0,0 0 0 0,0 0 0 16,0 0 0-16,0 0 0 0,0 0 0 0,0 0 0 16,0 0 0-16,0 0 0 0,0 0 0 0,0 0 0 15,0 0 0-15,0 0 0 0,0 0 0 0,0 0 0 16,0 0 0-16,0 0 0 0,0 0 0 0,11 0 0 16,-11 0 0-16,0 0 0 0,0 0 0 0,10 0 0 15,-10 0 0-15,0 0 0 0,0 0 0 0,11 3 0 16,-11-3 0-16,0 0 128 0,10 2-128 0,-10-2 0 15,0 0 0-15,12 4 0 0,0 0 160 0,-12-4-160 0,0 0 192 0,0 0-192 16,10 2 240-16,2-2-64 0,0 0-16 0,-2 0 0 16,0 0-16-16,1-2 0 0,-1 1 0 0,2 0 0 15,0 1-16-15,2 0-128 0,0 0 192 0,1 1-64 16,-2-1-128-16,2 1 0 0,5 2 144 0,0-2-144 16,-4 0 0-16,3 2 0 0,-1 0 0 0,0-1 128 15,2-2-128-15,-2 4 0 0,-2-2 0 0,1 0 128 16,0 1-128-16,-2-3 0 0,0 1 0 0,-2 2 0 15,-2-1 0-15,1-2 0 0,-2 0 0 0,-10 0 128 16,0 0-128-16,11 0 0 0,-11 0 0 0,0 0 0 16,0 0 0-16,0 0 0 0,0 0-192 0,0 0 64 15,0 0-384-15,0 0-64 16,0 0 0-16,0 0-16 0,0 0-1424 0,0 0-288 16,0 0-48-16,-9-4-10496 0,9 4-2096 0</inkml:trace>
  <inkml:trace contextRef="#ctx0" brushRef="#br0" timeOffset="131134.97">32477 9402 5519 0,'0'0'496'0,"0"0"-496"0,0 0 0 0,0 0 0 16,0 0 2096-16,0 0 320 0,0 0 64 0,0 0 16 15,0 0-1024-15,0 0-208 0,0 0-48 0,-9 1 0 16,9-1 80-16,-11 1 16 0,0-1 0 0,0 3 0 16,1 0-480-16,-1-2-112 0,1 1-16 0,-2-2 0 15,-2 3-512-15,-1 0-192 0,0-5 144 0,-2 4-144 16,-3 0 0-16,-1 1 128 0,-1-4-128 0,-2 2 0 15,-6 1 128-15,-2 1-128 0,1 0 0 0,-2-2 128 16,-2-1 192-16,0-1 16 0,-2-2 16 0,1 0 0 16,-1 0 352-16,-2-1 64 0,-2 0 0 0,-2 2 16 15,-2-1-160-15,-2 0-48 0,-2-2 0 0,-3 3 0 0,-3 0-256 0,0 0-64 16,-1 1-16-16,-1 0 0 0,-1-2-96 0,-2 1-16 16,-3-2 0-16,-1 0 0 0,-2 0-128 0,0-1 0 15,-1 3 144-15,1 2-144 0,-1-4 192 0,2 3-16 16,-1 0-16-16,-1 1 0 0,1-4-16 0,2 1 0 15,0 1 0-15,4 2 0 0,1 2 96 0,3-2 16 16,2 2 0-16,-1-4 0 0,-1 2-112 0,0-2-16 16,0 0 0-16,0 1 0 0,0 1 0 0,1 0-128 15,0 0 192-15,2 0-64 0,0 0-128 0,0 0 0 16,-4-1 0-16,1 0-176 0,1-2 176 0,1 2 0 16,1-1 0-16,2 2 0 0,2 0 0 0,2 0 144 15,2-1-144-15,0 0 160 0,-2-3 144 0,2 0 16 16,4-1 16-16,2 1 0 0,1 1 48 0,1 2 0 0,2 1 0 0,2 0 0 15,3 0-192-15,3 0-16 0,1 0-16 0,1 0 0 16,0 1-160-16,3 2 0 0,0-1 0 0,3 0 128 16,9-2-128-16,0 1 0 0,-2 0 0 0,1-1 0 15,-1 0 144-15,0 0 0 0,0-1 0 0,1 1 0 16,-10-1 48-16,4 1 16 0,1-2 0 0,4 2 0 16,3 0 48-16,9 0 0 0,-8 0 0 0,8 0 0 15,0 0 0-15,0 0 0 0,0 0 0 0,0 0 0 16,0 0-32-16,0 0 0 0,0 0 0 0,0 0 0 15,0 0-224-15,0 0 0 0,0 0 128 0,0 10-128 16,0-10 0-16,0 0 0 0,0 0 0 0,2 10 0 16,-2-10 0-16,1 10 0 0,-1-10-160 0,0 0 160 15,0 0 0-15,0 0 0 0,0 7 0 0,0-7 0 0,0 0 0 0,0 0 0 16,0 0 0-16,0 0 176 0,0 0-48 0,0 0 0 16,3 10 0-16,-3-10 0 0,0 0 112 0,0 0 16 15,2 12 0-15,-2-12 0 0,0 0-256 0,6 12 0 16,-6-12 0-16,5 10 0 0,-5-10 0 0,0 0 0 15,5 11 0-15,-5-11 0 0,0 0 0 0,5 11 0 16,-5-11 0-16,5 13 0 0,1-2 0 0,-6-11 0 16,0 0 0-16,7 10 0 0,-3 1 144 0,0 0-144 15,0 0 128-15,0 2-128 0,0 1 128 0,0 2-128 16,1 1 0-16,0 0 128 0,-1 1-128 0,0 3 0 16,-1-8 0-16,-1 4 128 0,1 4-128 0,1 0 0 15,0-1 0-15,1 4 0 0,0-1 0 0,0 3 0 0,5 24 0 16,-3-7 128-16,1-5-128 0,0 1 0 0,-1 1 0 15,-1 2 0-15,1-3 0 0,0 3 0 0,0 0 0 0,-1-2 0 16,0-1 0-16,0-1 0 0,1-2 0 16,-1 1 0-16,-1-1 0 0,1 4 0 0,-2 0 0 0,-1 3 0 15,1 0 0-15,0 0 0 0,0-1 0 0,0 0 0 16,0 1 0-16,0-3 0 0,-1-4 176 0,-2 2-176 16,-1 0 0-16,0 1 0 0,0-1 0 0,-1 1 0 15,-1 0 0-15,0 0 0 0,-1 2 0 0,0-2 0 16,-1-3 0-16,2 0 0 0,-2-5 0 0,0-2 0 15,-1-1 0-15,1-3 0 0,-1-3 0 0,0 0 144 16,-1-2-144-16,1-2 0 0,1-2 144 0,0-1-144 16,-1-2 144-16,1-1-144 0,-1-3 192 0,1 0-192 15,0 1 192-15,1-3-64 0,3-7 0 0,0 0-128 16,-5 9 256-16,5-9-64 0,-6 8-16 0,6-8 0 16,-7 7-16-16,7-7 0 0,-9 6 0 0,9-6 0 0,-8 4-160 0,8-4 128 15,-9 7-128-15,9-7 128 0,-9 2-128 0,9-2 0 16,0 0 0-16,0 0 0 0,0 0 0 0,0 0 0 15,0 0 0-15,0 0 0 0,0 0 144 0,0 0-144 16,0 0 160-16,0 0-160 0,0 0 128 0,0 0-128 16,0 0 0-16,0 0 144 0,1 12-144 0,-1-12 0 15,2 12 0-15,-2-12 0 0,0 0 0 0,6 12 0 16,-1-2 0-16,-5-10 128 0,0 0-128 0,11 7 160 16,-11-7-160-16,12 7 160 0,-3 0 32 0,1-2 0 15,1-1 0-15,-1 0 0 0,0 0-48 0,1 1 0 0,1-2 0 16,-1 1 0-16,1-2-144 0,0 2 128 0,-1-1-128 0,3 1 128 15,-1-2-128-15,0 1 0 0,0 1 144 0,1-2-144 16,2 1 0-16,-1 0 144 0,1-2-144 0,1 1 0 16,0 1 144-16,-2-3-144 0,1 1 0 0,0 2 144 15,-1 0-144-15,1-1 0 0,-2 0 0 0,2 0 128 16,0-1-128-16,2 2 128 0,0 0-128 0,0-3 128 16,-1 0 80-16,3 0 16 0,-2 0 0 0,2 0 0 15,-1 0-224-15,3 0-256 0,2-2 48 0,1 1 16 16,2 1 336-16,3 1 80 0,3 2 16 0,2-3 0 15,0-1-240-15,3 2 0 0,0 3 0 0,1 1 0 16,1 2 0-16,-1-4 0 0,-2 1 0 0,2 2 0 16,1-4 144-16,3 1-144 0,3-2 128 0,4 2-128 15,2-2 0-15,1 2 0 0,1-2 0 0,-1 2 0 16,-23-2 0-16,4 0 0 0,2 0 0 0,4 2 0 0,1-3 0 16,4 1 0-16,3 1 0 0,1 2 0 15,41 2 0-15,-13-2 0 0,-10 0 0 0,-9 0 0 0,-4 0 0 0,-3-2 0 16,-2 0 0-16,2 0 0 0,0 0 0 0,0 0 0 15,-2-1 0-15,1 2 0 0,-2 0 0 0,-4 1 0 16,-3-4 0-16,-2 2 0 0,-1 2 0 0,-2-3 0 16,-1-1 0-16,2 2 0 0,-1-1 0 0,2 2 0 15,0-3 0-15,1 2 0 0,-1 1 0 0,0-2 0 16,-3 0 0-16,1 1 0 0,-2-1 0 0,-1 0 0 16,-3-1 0-16,-1 2 0 0,-2 2 0 0,0-4 0 15,1 0 0-15,-2 0 0 0,-1 0 0 0,-1 0 0 16,0 0 0-16,-1 0 0 0,2 0 0 0,-1 1 0 15,-2 2 0-15,0 0 0 0,-1 0 0 0,0 0 0 0,-3-2 0 16,0 2 0-16,2-1 0 0,-2 1 0 0,0-1 0 0,0 1 0 16,1 1 0-16,-2-1 0 0,-2-1 0 0,1 1 0 15,-2 1 0-15,1-3 0 0,-1 0 0 0,0 1 0 16,1 0 176-16,-1-2-48 0,-1 0-128 0,0 0 192 16,-1 0-192-16,0 1 0 0,-1-1-144 0,0 2 144 15,-1 2 0-15,1-4 0 0,-1 1 0 0,-10-1 0 16,12 3 0-16,1-3 0 0,0 0 0 0,0 0 0 15,-1 0 0-15,1 1 0 0,0-1 0 0,0 0 0 16,-3 0 0-16,2 0 0 0,0 0 0 0,-1 0 0 16,0 0 0-16,0 0 0 0,0-1 0 0,-1 1 0 15,-10 0 0-15,12 0 0 0,-2 0 0 0,-10 0 0 16,12 0 0-16,-12 0 0 0,11 1 0 0,-11-1 0 16,10 0 0-16,-10 0 0 0,0 0 0 0,0 0 0 15,12 1 0-15,-12-1 0 0,0 0 0 0,0 0 0 0,0 0 0 0,10 1 0 16,-10-1 0-16,0 0 0 0,0 0 128 0,11 0-128 15,-11 0 0-15,0 0 0 0,0 0 0 0,9-2 0 16,-9 2 128-16,0 0-128 0,8-5 128 0,-8 5-128 16,7-4 144-16,-7 4-144 0,0 0 144 0,8-7-144 15,-3-1 128-15,1 2-128 0,-2-1 128 0,-1 2-128 16,0-4 128-16,0 1-128 0,-1 0 128 0,4-1-128 16,-4 0 0-16,2 0 128 0,0-3-128 0,0 1 0 15,-3 4 144-15,0-2-144 0,1 1 128 0,-1-4-128 16,0 1 128-16,1-2-128 0,-1-4 144 0,0 1-144 15,2-14 192-15,0 4-192 0,-2 1 176 0,0 0-176 0,0 1 160 16,1 0-160-16,-1 1 160 0,-1-2-160 16,0 0 160-16,0-1-160 0,0 0 128 0,0 0-128 0,0 0 0 0,0-2 144 15,0-2-144-15,0-2 0 0,0-1 0 0,0 1 0 16,0-5 0-16,0-1 0 0,0 2 0 0,0 1 0 16,0 3 0-16,0 4 0 0,0 2 0 0,0 1 0 15,-1-1 0-15,-1 2 0 0,1-2 0 0,0 0 0 16,-3-1 0-16,1-6 0 0,1-1 0 0,-1-2 0 15,0-1 0-15,0-2 0 0,-1 0 0 0,0 4 0 16,0 4 0-16,0 3 0 0,-1 0 0 0,-1 3 0 16,3-1 0-16,-1 4 0 0,-2 2 0 0,3-1 0 15,1 0 0-15,2-1 0 0,0-1 0 0,2-1 0 16,0-3 0-16,1-1 0 0,-1-3 0 0,1 2 0 16,1-1 0-16,-2 3 0 0,1-2 0 0,0 5 0 15,-2-2 0-15,0 3 0 0,1 5-144 0,-1 2 144 0,-1 1 0 16,0 2 0-16,0 1 0 0,0-1 0 0,0 1 0 0,-1 2 0 15,-1-1 0-15,1 2 0 0,0 0 0 0,-1 0-128 16,1 5 128-16,0-1 0 0,1-2 0 0,-2 1 0 16,2 6 0-16,-1-7 0 0,0 0 0 0,1-3 0 15,-1-5 0-15,1 3 0 0,0-1 0 0,0 0 0 16,0-1 0-16,0-1 0 0,-2 2 0 0,2-1 0 16,-1 0 0-16,0-1 0 0,-1 1 0 0,1 0-128 15,0-1 128-15,-2 3 0 0,1 1 0 0,-1-1 0 16,-1 2 0-16,1 0 0 0,1 1 0 0,-1 0 0 15,-1 0-128-15,2-3 128 0,0 6 0 0,0-1 0 0,-1 1 0 16,3 6 0-16,0 0 0 0,0 0-128 16,0 0 128-16,0 0 0 0,-2-8 0 0,0 3 0 0,2 5 0 15,-1-8 0-15,1 3 0 0,0 5 0 0,0 0 0 0,0-7 0 16,0 1 0-16,0 6-128 0,0 0 128 0,0 0 0 16,1-8 0-16,-1 8 0 0,0 0 0 0,0 0 0 15,2-4 0-15,-2 4 0 0,0 0-128 0,0 0 128 16,0 0 160-16,0 0 96 0,0 0 0 0,0 0 16 15,0 0-432-15,0 0-96 0,0 0 0 0,0 0-16 16,0 0 272-16,0 0 0 0,0 0 0 0,0 0 0 16,0 0 0-16,0 0 0 0,0 0 0 0,0 0 0 15,0 0 0-15,0 0 0 0,0 0 0 0,0 0 0 16,-4-7 0-16,4 7 304 0,0 0-48 0,0 0 0 16,0 0-400-16,-9-2-96 0,-1 2-16 0,1 2 0 15,9-2 416-15,-13 2 80 0,-1 0 16 0,0 2 0 0,-2 0-448 16,-1 0-64-16,-3 0-32 0,0-1 0 0,-3-2 288 15,0-1 0-15,-3-1 0 0,1-1 0 0,-1-2 208 16,1 2 48-16,0-1 16 0,1 1 0 0,-1-1-272 0,1-2 0 16,1 0 0-16,0-1 0 15,-4 1-576-15,0-1-160 0,-3-2-32 0,-3 0-16 16,-3 1-80-16,-4 0-16 0,-3-1 0 0,-2 1-14560 16,1 2-2928-16</inkml:trace>
  <inkml:trace contextRef="#ctx0" brushRef="#br3" timeOffset="136845.54">32614 10679 3679 0,'0'0'160'0,"0"0"32"0,-9 4-192 0,9-4 0 16,-8 4 0-16,-1-1 0 0,0-2 3632 0,9-1 672 15,-11 1 144-15,2-1 32 0,9 0-3440 0,-9 0-672 16,9 0-144-16,0 0-32 0,-9 0 832 0,9 0 144 15,0 0 48-15,0 0 0 0,0 0 624 0,0 0 128 0,0 0 16 0,0 0 16 16,0 0-592-16,0 0-112 0,0 0-16 0,0 0-16 16,0 0-176-16,10 4-16 0,-10-4-16 0,0 0 0 15,11 2-464-15,-11-2-80 0,0 0-32 0,0 0 0 16,10 5-96-16,-2-1-32 0,-8-4 0 0,12 4 0 16,-1-2-96-16,1 2 0 0,1-1-16 0,1-2 0 15,2 0 144-15,2 2 16 0,2 0 16 0,1-1 0 16,1 2-224-16,1-1-32 0,2-1-16 0,0 1 0 15,1-2-144-15,3-1 160 0,2-1-160 0,-11 1 160 16,3 1-160-16,4 2 0 0,3-2 0 0,4 0 128 0,1 1-128 0,2-1 128 16,-1 0-128-16,26 2 128 0,-13-2-128 0,-8 2 160 15,-7-2-160-15,-6 2 160 0,-3-1-160 0,-3 0 192 16,-4-2-192-16,-1 2 192 0,-2-2-192 0,-2 2 128 16,-3-1-128-16,1-1 128 0,-11 0-128 0,10 0 0 15,-10 0 144-15,0 0-144 0,12 0 144 0,-12 0-144 16,0 0 192-16,0 0-192 0,10-3 256 0,-10 3-64 15,0 0-16-15,0 0 0 0,0 0-176 0,0 0 0 16,0 0 144-16,0 0-144 0,0 0 0 0,0 0 144 16,0 0-144-16,0 0 0 0,-10 4 128 0,-1 1-128 15,0 1 0-15,-2 0 0 0,-3-1 0 0,0 1 0 0,-1-1 0 0,0-3 0 16,-1 2 0-16,0-2 0 16,-3 0 0-16,2 1 0 0,-2-2 0 0,-1 0 0 0,-5-1 0 0,0 2 0 15,-3 0 0-15,12-2 0 16,-4 0 0-16,-3 0 0 0,-1 0 144 0,-2 0-144 0,2 0 0 0,-1 0 144 15,0 0-144-15,-23 0 0 0,10 0 144 16,6 0-144-16,2 0 128 0,4 0-128 16,0 0 160-16,2-2-160 0,0 0 128 0,1 1-128 0,2 0 0 0,0 2 144 15,-1-1-144-15,2 0 0 0,0 0 0 0,1 1 0 16,0 1 0-16,3 0 0 0,2 0 0 0,2 0 0 16,1 1 0-16,1-2 128 0,2 0-128 0,0 1 0 15,10-2 0-15,-9 2 0 0,9-2 0 16,-9 3 0-16,9-3 0 0,0 0 0 0,0 0 0 0,0 0 0 15,-8 4 0-15,8-4 0 0,0 0 0 0,0 0 0 0,0 0-176 0,0 0-16 16,0 0 0-16,0 0 0 16,0 0-1440-16,15 4-288 0,2-4-64 0,4-3-18064 15</inkml:trace>
  <inkml:trace contextRef="#ctx0" brushRef="#br0" timeOffset="146612.34">1789 7256 14735 0,'0'0'1312'0,"0"0"-1056"0,-11 2-256 0,11-2 0 16,-9 4 1760-16,9-4 288 0,0 0 64 0,0 0 16 16,0 0-1488-16,0 0-288 0,5 11-64 0,3-5-16 15,-8-6 96-15,16 7 16 0,-1-5 0 0,2 2 0 16,2 3-128-16,-2-3 0 0,0 0-16 0,1 3 0 15,0 3-112-15,-1 1 0 0,-1 2-128 0,-1 4 192 16,-2 0 112-16,2 3 16 0,-1 1 0 0,0 1 0 16,-2-1 80-16,1 3 32 0,-1 4 0 0,0-3 0 15,-1-1-48-15,1 0-16 0,1-1 0 0,-1-2 0 0,1 0 48 0,0 0 16 16,1-2 0-16,2 1 0 0,-2 0 16 0,3 0 0 16,1-1 0-16,2 0 0 0,0 2-64 0,0 1-16 15,0 2 0-15,2-2 0 0,3 4-112 0,-3-3-32 16,-2 1 0-16,-1 2 0 0,2 1 80 0,0 2 16 15,0 2 0-15,0 2 0 0,-3-3-64 0,0 0-16 16,-1-1 0-16,4 2 0 0,2 1-80 0,0 1-16 16,-6-4 0-16,-2-1 0 0,-1 1 64 0,2 1 16 15,0 0 0-15,-1-1 0 0,0-1 48 0,0 2 16 16,4 2 0-16,-2-2 0 0,0-6-80 0,1 1-16 16,1 1 0-16,0-4 0 0,-1-1-64 0,1 1 0 15,2 3-128-15,0-1 192 0,0-1-64 0,-4 3 0 0,-3 0-128 16,1 4 192-16,-1 2-192 0,0 3 144 0,-1 1-144 0,3-2 128 15,0-4-128-15,-1 0 0 0,2-1 144 0,0-2-144 16,-1 1 0-16,2-2 128 0,2-2-128 0,-1-1 0 16,1-4 144-16,1 2-144 0,-1 0 192 0,1-3-192 15,-1 0 0-15,1 2 0 0,0 1 0 0,-1 1 0 16,1-1 128-16,1 2-128 0,1-1 0 0,0 2 0 16,-1 1 0-16,2 1 160 0,-1-1-160 0,1 1 128 15,-1 1-128-15,1-2 0 0,-2 1 144 0,1 0-144 16,2 0 128-16,0-1-128 0,-2-3 128 0,2-1-128 15,0 0 0-15,0-2 144 0,-1 2-144 0,1-3 0 16,0 1 176-16,1 0-176 0,3 2 160 0,1-1-160 16,0-1 192-16,-2-2-48 0,1 0-16 0,0 0 0 15,-1 1-128-15,2 2 0 0,-1 1 0 0,0-3 0 16,-2 1 0-16,0 2 192 0,1 0-32 0,0-3 0 0,2 2-160 0,-2-1 0 16,-3 1 0-16,1-2 0 0,-2 3 0 0,1-4 0 15,0 3 0-15,0-3 128 0,1 2-128 0,0-2 160 16,0 0-160-16,-1 0 160 0,0-1-160 0,-1-1 128 15,2 2-128-15,-1-4 128 0,-1 2-128 0,-1-1 160 16,1 4-160-16,0-1 160 0,1-1-160 0,-1 1 0 16,0 0 0-16,0 2 0 0,1-2 0 0,-3 3 0 15,0-3 0-15,1 4 0 0,1-1 0 0,-1 3 0 16,1-3 0-16,-1 1 0 0,-2 1 0 0,0-1 128 16,0-4-128-16,1 3 0 0,-2-3 0 0,0 2 0 0,0-2 0 0,-2 3 0 15,0-6 0-15,1 2 0 16,-1-1 0-16,0 1 0 0,-2 0 0 0,1-1 0 0,0 2 0 15,1-1 128-15,-1 1-128 0,1 0 0 0,-1 0 0 16,1 0 0-16,1 0 0 0,-2 0 128 0,0-2-128 0,2 0 0 16,2-1 128-16,-1 0-128 0,-5 1 0 0,2 0 128 15,1 4-128-15,-1-4 0 0,0 0 0 0,0-1 0 16,0 2 0-16,0-2 0 0,-1 0 128 0,-2 1-128 16,-1-2 0-16,1 1 0 0,1 0 0 0,-1 1 128 15,-1-1-128-15,2-1 0 0,-2 1 0 0,2 2 0 16,0-6 0-16,-1 2 0 0,0 0 0 0,2 0 0 15,0-2 0-15,-1 0 0 0,1 0 128 0,-2 0-128 16,1-2 0-16,-2 1 0 0,0-1 0 0,0 1 128 16,0 0-128-16,-2-1 0 0,0 0 144 0,1 1-144 15,-1-1 160-15,1 1-32 0,0-1-128 0,-2 3 192 16,-2 1-64-16,0-3 0 0,1 2-128 0,1-1 192 0,0-1-192 16,-1 0 0-16,-2-1 0 0,3 0 0 0,-3 1 128 0,1-2-128 15,-8-7 0-15,11 7 144 0,-2 0-144 0,0-1 0 16,-1 0 0-16,-8-6 128 0,9 5-128 0,-1 0 192 15,-8-5-192-15,9 4 192 0,-9-4-48 0,0 0 0 16,10 5 0-16,-10-5 0 0,0 0 32 0,11 4 0 16,-11-4 0-16,0 0 0 0,9 5-48 0,-9-5-128 15,9 6 192-15,-9-6-64 0,9 6-128 0,-1-2 0 16,0 1 0-16,-8-5 0 0,9 7 0 0,-1-1 128 16,-8-6-128-16,9 5 0 0,-9-5 0 0,9 6 0 15,-9-6 0-15,0 0 0 0,12 4 0 0,-12-4 0 16,10 2 128-16,-10-2-128 0,0 0 0 0,10 2 0 0,-10-2 0 15,10 2 0-15,-10-2 0 0,10 0 128 0,-10 0-128 0,10 0 0 16,-10 0 144-16,11 0-144 0,-11 0 160 0,12 0-160 16,-3 0 160-16,1 0-160 0,1-2 160 0,-2 0-160 15,-9 2 144-15,11-2-144 0,1-1 128 0,-1 0-128 16,-1-1 128-16,0 1-128 0,2-1 128 0,1 0-128 16,-1-1 0-16,1 1 0 0,0-3 128 0,3 1-128 15,1-4 0-15,-2 3 0 0,0-4 144 0,-1 2-144 16,0-1 128-16,2-1-128 0,-2 2 128 0,1-4-128 15,0 0 160-15,1 0-32 0,-2-3-128 0,-1 1 192 16,3-1-64-16,-2 0 0 0,1 2-128 0,-1-4 192 16,2 1-192-16,1-1 176 0,0-1-176 0,-1 1 160 15,1 0-160-15,3 1 0 0,1 0 0 0,1 0 128 16,-1-4-128-16,2 2 0 0,1-1 0 0,1 0 128 0,-2 1-128 16,2 2 0-16,1-5 0 0,0 1 0 0,-1-1 0 0,0 1 0 15,-2-5 0-15,0 4 0 0,1 0 0 16,-5-1 0-16,2 0 128 0,0-3-128 0,-1 0 0 0,1 1 0 15,-2 2 0-15,1 0 128 0,-1 0-128 0,3-2 0 16,3 2 0-16,0-1 0 0,-2-1 0 0,2 1 0 16,1 1 0-16,-1 1 0 0,-1-5 0 0,0 1 0 15,2 0 0-15,0-3 128 0,1 2-128 0,-3-1 0 16,0 0 0-16,-2-2 0 0,0 2 0 0,-1 2 0 16,0-2 0-16,1 1 0 0,1 3 0 0,0-2 0 15,-4 0 128-15,2 1-128 0,1-1 0 0,4 0 0 16,-1 2 0-16,0-5 128 0,0 0-128 0,1-1 0 15,0-2 0-15,2 0 0 0,2-2 0 0,2-1 0 16,-1-1 0-16,-1 0 0 0,1-3 0 0,-1 4 0 0,0-1 128 16,0 5-128-16,0-2 0 0,-1 2 0 0,1 0 0 0,-1 1 128 15,-1-3-128-15,1-1 0 0,-2 0 0 0,1 1 0 16,-2-3 0-16,4 1 0 0,1 0 0 0,2-2 0 16,-1-2 0-16,1 2 0 0,-1 1 0 0,1 2 0 15,0 2 0-15,-2-2 0 0,-1 1 0 0,-2 1 0 16,1-2 0-16,0-1 0 0,0-2 0 0,-1-1 0 15,1-1 0-15,0-1 0 0,-1 1 128 0,2-3-128 16,2 4 0-16,0-1 0 0,2 3 0 0,-1 2 0 16,-1-3 0-16,1 2 0 0,-1 0 0 0,0-2 0 15,-1 1 0-15,2-3 0 0,-1-4 0 0,2 0 0 16,4 0 0-16,0 1 0 0,2 1 0 0,2 1 0 16,1 1 0-16,1 1 0 0,0-1 0 0,2-1 0 15,-2 1 0-15,1-5 0 0,-2-4 0 0,1 0 0 0,2 0 0 0,-1 3 0 16,0-1 0-16,0 2 0 0,2 3 0 0,2 0 0 15,-5-2 0-15,-1 3 0 0,0-2 0 0,-3-2 0 16,-3-3 0-16,2-1 0 0,-17 22 0 0,4-4 0 16,3-2 0-16,2 0 0 0,3-5 0 0,1 1 0 15,2-1 0-15,1 1 0 0,32-35 0 0,-10 10 0 16,-8 4 0-16,-4 5 0 0,-2 5 0 0,-2 0 0 16,-1 4 0-16,-1 1 0 0,-2 0 0 0,2 8 0 15,2 7 0-15,-1 0 0 0,-1-5 0 0,-1 0 0 16,-5-4 0-16,1 1 0 0,-6-3 0 0,-2 3 0 0,-3 0 0 15,-2 4 128-15,1 1-128 0,-3 4 0 16,-2 2 0-16,-2 3 0 0,-1 2 0 0,-3 2 0 0,-1 1-128 0,1 2 128 31,-3-7-2016-31,0 5-336 0,-3 5-64 0</inkml:trace>
  <inkml:trace contextRef="#ctx0" brushRef="#br0" timeOffset="-201004.07">23758 16469 19055 0,'0'0'416'0,"0"0"96"0,0 0 0 0,0 0 32 0,4-13-544 0,-1 1 0 0,3 2 0 0,0 0 0 0,1-1 1920 0,-2-1 256 15,4 1 64-15,-1 1 16 0,0-3-720 0,0 2-160 16,-2 0-32-16,1 1 0 15,-2-1-256-15,-3 1-64 0,2 0-16 0,-1 0 0 16,1-1-320-16,-3-1-64 0,-1 2-16 0,0-2 0 0,0 12-96 0,-1-18-32 16,0-1 0-16,1 2 0 0,1 0-128 0,1-2-32 15,1-2 0-15,1-2 0 0,2-4 64 0,2-4 16 16,1-5 0-16,2-6 0 0,-1-4-272 0,1-1-128 16,0-1 128-16,1 5-128 0,0 5 0 0,-2 2 0 15,-1-1 0-15,1 5 0 0,-4 0 160 0,1 1-160 16,-2-1 192-16,-1-5-192 0,0-1 128 0,-2-5-128 15,0 0 0-15,0 0 0 0,-1 0 160 0,2 4-32 16,-2 5 0-16,1-1 0 0,-1 1 0 0,-1 4 0 0,0 3 0 16,0 1 0-16,1-4 112 0,2 0 16 0,0-4 0 0,0-3 0 15,1-1-256-15,0 2 0 0,3-2 0 0,-1 7 0 16,1 2 0-16,-1 4 144 0,1 6-144 0,-2 2 128 16,-1 3-128-16,-1 0-144 0,-1 5 144 0,1 0-208 15,-2 3 208-15,-1 6 0 0,0 0 0 0,-1-6 0 16,1 6 0-16,0 0 0 0,-7-5-160 0,7 5 160 15,0 0 0-15,-8 0 160 0,8 0-16 0,-7 5 0 16,7-5-144-16,-10 6 0 0,3 2-192 0,0-1 192 16,1 2 0-16,-2 2 0 0,-1 3 0 0,0 2 0 15,-2 1 0-15,1 2 0 0,-2 1 0 0,0 1 0 16,-1 0 0-16,0 0 0 0,0-2 0 0,1 1 0 16,1-2 0-16,-1 1 0 0,-1-3 0 0,1 1 128 15,0-3-128-15,2 1 0 0,0-1 0 0,-1-4 0 0,2 1 0 0,1-1 0 16,2-2 0-16,0-1 0 0,6-7 0 0,0 0 0 15,0 0 128-15,0 0-128 0,0 0 0 0,0 0 128 16,0 0-128-16,0 0 128 0,0 0 0 0,0 0 0 16,0 0 0-16,-2-13 0 0,2-2-128 0,1 4 0 15,3-6 0-15,0 0 0 0,-1-3 0 0,0 1 0 16,0 6 0-16,-2-3 0 0,3 2 0 0,0-3 0 16,0-2 0-16,0 2 0 0,0 0 0 0,0 2 0 15,2-14 0-15,0 8 0 0,-4 4 0 0,3 3 0 16,1 0 0-16,-1 5 0 0,0-1 0 0,0 4 0 15,2-1 0-15,-1 1 0 0,-6 6 0 0,9-5 0 16,-1-1 0-16,1 2 0 0,-9 4 0 0,12-3 0 16,-1 0 0-16,-1 0 0 0,0 2 0 0,1 1 0 15,-1 0 0-15,2 1 0 0,-2 2 0 0,1-2 0 0,-1 4 0 0,-10-5 0 16,8 8 0-16,0 3 0 0,0 0 0 0,0-1 0 16,1 1 0-16,0 0 0 0,-1-2 128 0,-1 3-128 15,1 1 144-15,0 1-144 0,0-1 160 0,0 1-160 16,0 2 192-16,-1-3-48 0,1-1-16 0,3 2 0 15,0 4 16-15,0-1 0 0,-1-2 0 0,1-2 0 16,-3 1-144-16,-1-5 128 0,1 2-128 0,3-1 128 16,-6-3-128-16,1-4 0 0,2 7 0 0,1-4 128 15,0 2-128-15,1 1 0 0,-1-1-160 0,0 1 160 16,5 3-1728 0,-2 3-240-16,-2 5-48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51:18.47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31828 8130 230 0,'-4'-16'20'0,"4"10"-20"0,-3-7 0 0,3 4 0 16,-7-10 308-16,3 9 56 0,4-2 12 0,-4 2 3 15,1-5-267-15,-1-1-52 0,-3 4-12 0,4 2-1 16,-4 1-6-16,0-4-1 0,0 4 0 0,0 6 0 16,-4-7-9-16,0 1-3 0,-3 9 0 0,0 0 0 15,-3 0 11-15,-1 0 1 0,-7 12 1 0,-7-2 0 16,4 12-13-16,-7-3-4 0,0 9 0 0,-4-3 0 15,0 12-4-15,-3-2-2 0,3 6 0 0,0 3 0 0,0 9-8 16,1 0-2-16,-1 10 0 0,-4 3 0 0,-6 3-8 0,-7 6 0 16,-1 10 0-16,-3 3 0 0,-7 6 0 0,4 0 0 15,3-3 0-15,0-4 0 0,-7 8 0 0,0-11 0 16,0-9 0-16,3 7 0 0,1-7 29 0,6-9 14 16,8-3 2-16,3 0 1 0,0-1 14 15,7-8 2-15,4-1 1 0,0 0 0 0,3 0-30 0,0-2-5 16,-3 2-2-16,7-3 0 0,-4-3-12 0,4 0-2 15,-4 0-1-15,4-6 0 0,0 9-11 0,-1-6 0 16,5 0 0-16,-1-3 0 0,0 9 0 0,8-6 0 16,-1 0 0-16,0-4 0 0,4-5 0 0,0 6 0 15,0-10 0-15,3 0 0 0,1 1 0 0,-1-4 8 16,1-3-8-16,3-3 8 0,0 0 0 0,-1 0 0 0,1-3 0 0,0-7 0 16,-3 7 0-16,3 0-8 0,-4-7 12 0,1 1-4 15,-5 3 8-15,1-4 0 0,-3 1 1 16,-8-1 0-16,4-2-17 0,-4 12 8 0,0-3-8 0,-3-1 0 15,0 4 17-15,0-3-3 0,-4-3-1 0,4 3 0 16,3-1 3-16,0-5 0 0,4-1 0 0,0 1 0 16,3-4 1-16,4 1 1 0,0-4 0 0,4-3 0 15,-1 0-8-15,0-3-2 0,1-3 0 0,-1 3 0 16,4-9 1-16,0-1 0 0,-3 1 0 0,3-7 0 16,-4-2 0-16,0-8 0 0,1-2 0 0,-1-13 0 15,1 1-9-15,3-4 8 0,0 0-8 0,3-6 8 16,4 3-8-16,0 0 0 0,0-7 9 0,4 7-9 15,3-6 0-15,3-3 0 0,1 2 0 0,-1 7 0 16,4-3 0-16,1 6 0 0,-5 3 0 0,1 7 0 0,-1 3 0 16,4 2 0-16,-3 7 0 0,-4 13 0 0,4-4 0 15,-4 4 0-15,0 9 0 0,-7 0-8 0,3 13 8 0,-3 5 0 16,4 4 0-16,-8 10-8 0,4 8 8 0,-3 4 0 16,-1 0 0-16,-3 6 0 0,4 4 0 0,-1-4 0 15,1-3 0-15,-1 0 0 0,4-3 0 0,0-10 0 16,0 7 0-16,0 3 0 0,4-3 0 0,6-10 0 15,1 4 0-15,3-4-8 0,7-3 8 0,4 0 0 16,10-6 0-16,4 0 0 0,0-6 0 0,3 3 0 16,7-10 0-16,1 1 0 0,-1-7 0 0,4 6 0 15,0-9 0-15,14-3 0 0,7-3 0 0,4-4 0 0,-1 4 0 16,4-10 0 0,-3 7-149-16,7-4-28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9T17:49:53.36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23915 4426 1551 0,'0'0'68'0,"0"0"16"0,0 0-68 0,-4 6-16 15,-3 1 0-15,0-7 0 0,4 0 64 0,3 0 8 16,0 0 3-16,0 0 0 0,-7 6-25 0,3 3-5 15,4-9-1-15,0 3 0 0,-3 10-4 0,3-4 0 16,3 1-1-16,1 2 0 0,-1-2 4 0,1 2 1 16,-4 4 0-16,3 0 0 0,1 3-23 0,-4 2-4 15,0 8-1-15,0-7 0 0,3 3-6 0,-3 6-2 0,0-3 0 0,0 4 0 16,0-1 17-16,-3 4 3 0,-1-4 1 0,1 13 0 16,-4-13-13-16,3 7-4 0,4 3 0 0,-3-4 0 15,-5 4 4-15,5 3 0 0,-1-3 0 0,1 9 0 16,3-6 4-16,-4 6 0 0,4-3 1 0,0 6 0 15,4-3 3-15,-1 4 1 0,-3 5 0 0,0-12 0 16,0 13-17-16,4-4-8 0,-4 7 8 0,0 0-8 16,0-4 0-16,3-2 0 0,1 5 0 0,0 4 0 15,-8-6 0-15,8 3 0 0,-4-1 11 0,3 1-11 16,-3 0 0-16,0-7 0 0,4 7 0 0,-4 0 0 0,3 3 0 16,1-4 0-16,-4 1 0 0,3 0 0 0,1 3 0 0,-1-4 0 15,-6 1 0-15,6 0 0 16,1 6 0-16,-1-4 0 0,1-2 0 0,-1 3 0 15,-6-3 0-15,3 3 0 0,0-4 0 0,0 1 0 16,3 0 0-16,1 6 0 0,-1-10 0 0,-3 4 0 16,4 6 0-16,-1-3 14 0,-3-7-2 0,4 1-1 0,0 3-3 0,-4-4-8 15,0 4 12-15,0 0-4 0,0 0-8 16,0-1 0-16,-4-5 9 0,4 5-9 0,-4-5 0 0,1 6 9 16,-1-4-9-16,1-2 0 0,-1-4 16 0,1 6-4 15,3-5-1-15,0-1 0 0,-4 0 6 0,4 1 2 16,0-1 0-16,-3 0 0 0,3-3-8 0,-4 4-2 0,4-10 0 15,0 9 0-15,-3-3 1 0,3-6 0 0,0 6 0 0,3-6 0 16,1 6 2-16,-1-6 0 0,-3 0 0 0,0-3 0 16,4 3-2-16,-1-3 0 0,1 2 0 0,3 4 0 15,-4-9-10-15,1 3 10 0,3 0-10 0,0-1 10 16,-3-5-10-16,-1 6 8 0,4-10-8 0,0 4 8 16,0-4-8-16,-3 0 0 0,-1 1 0 0,1-1 8 15,-1 0-8-15,1-9 0 0,-1 10 0 16,-3-10 8-16,4 6-8 0,0-6 0 15,-1-3 0-15,1-4 0 0,-4 4 0 0,3-6 0 0,1 5 0 0,-1-5 0 16,-3-4-16-16,4 1-4 0,-4-10-2 0,0 0 0 31,0 0-111-31,0 0-23 0,0 0-4 0,0 0-1039 0</inkml:trace>
  <inkml:trace contextRef="#ctx0" brushRef="#br0" timeOffset="1635.29">16626 9867 864 0,'-7'3'76'0,"-3"-3"-60"15,3 6-16-15,-4-3 0 0,-3-3 167 0,3 3 30 16,4-3 7-16,0 0 0 0,4 0-101 0,3 0-21 16,-7 0-4-16,7 0-1 0,0 0-16 0,0 0-3 15,0 0-1-15,0 0 0 0,0 0-9 0,10 7-1 16,1-14-1-16,3 7 0 0,0 0-46 0,4 0 0 15,3 0 0-15,0-3 0 0,4 0 0 0,3-3 9 16,7 6-1-16,1 0 0 0,6 0 0 0,0 0-8 16,4 0 12-16,4 0-4 0,-1 0 5 0,0 0 1 15,4 0 0-15,0 0 0 0,7 0 10 0,0 6 3 16,0-6 0-16,11 0 0 0,-1 3 5 0,1-3 2 16,3-3 0-16,-4 3 0 0,8 0-9 0,3 0-1 0,4 0-1 15,3-6 0-15,-3 6-4 0,6 0-1 0,5 0 0 0,6 0 0 16,0 0 4-16,4 0 1 0,0 0 0 0,3 0 0 15,4 0-15-15,0 6-8 0,-7-6 8 0,7 3-8 16,3-3 14-16,1 3-2 0,-1-3 0 0,-3 0 0 16,10 0 4-16,-3 7 0 0,4-4 0 0,-1-3 0 15,1 0-8-15,3 0-8 0,0 0 11 0,0 0-11 16,0 0 15-16,7 0-4 0,-4 0-1 0,4 0 0 16,4 6-2-16,0-3 0 0,-4-6 0 0,-7 3 0 15,-4 0-8-15,1 0 12 0,10 0-12 0,-4 0 12 16,-6 0-12-16,6 0 12 0,15-6-12 0,-1 6 12 15,-6 0-3-15,0 0 0 0,3-3 0 0,-7-4 0 16,3 7-9-16,1-3 0 0,-4 3 0 0,4-3 0 16,-4-3 0-16,3 6 0 0,1 0 0 0,-1 0 0 0,1-3 0 0,-4 3 0 15,0-7 0-15,0 7 0 0,0 0 0 16,4 0 0-16,-4-3 0 0,3-3 0 0,1 6 10 0,-4 0 3 16,0 0 1-16,-3-3 0 0,-4 3 3 0,0 0 1 15,-4 0 0-15,-3 3 0 0,-4-3-7 0,4 0-2 16,7 6 0-16,-7-3 0 0,0-3-9 0,4 7 0 15,-1-4 9-15,1-3-9 0,-8 0 0 0,0 6 8 16,4-3-8-16,0 0 0 0,0-3 0 0,-3 7 9 16,-1-7-9-16,1 0 0 0,3 0 10 0,-4 0-10 0,-10 3 8 15,3-3-8-15,4 0 0 0,-7 0 0 0,0 0 8 0,-4 0-8 16,-3 0 0-16,0 0 0 16,6 0 0-16,-6 0 8 0,-7-10-8 0,3 10 8 15,-3 0-8-15,0-3 8 0,-1 0 1 0,-3-3 0 16,-3 6 0-16,-4 0 0 0,0-3 3 0,-3-4 0 0,0-2 0 0,-1 6 0 15,4 0-4-15,-7-3-8 0,-3-4 12 16,0 10-4-16,-1-3-8 0,1-3 8 0,3 3-8 0,0-1 8 16,-4-2-8-16,-3 3 0 0,-3-3 0 0,-1 3 0 15,-3-7 0-15,0 10 0 0,7-3 0 0,-7-3 8 16,0 6-8-16,-3-3 0 0,-4-4 0 0,-4 4 0 16,-3 0 9-16,0-3-9 0,-4 3 10 0,4-4-10 15,0 7 0-15,-4 0 0 0,4-3 0 0,0-3 0 16,0 3 0-16,0 0 0 0,0 3 0 0,-4-6 0 0,0 6 0 0,-3 0 0 15,0-4 0-15,3-2 0 16,0 6 0-16,-3 0 0 0,0-3 0 0,-11 3 0 16,1 0-20-16,-5 0-8 0,4 0 0 15,1 0-1-15,-8 0-91 0,4 0-17 0,-8-6-4 0</inkml:trace>
  <inkml:trace contextRef="#ctx0" brushRef="#br1" timeOffset="26318.19">16619 9657 403 0,'0'0'36'16,"-10"0"-36"-16,3 3 0 0,0-3 0 16,-4 0 137-16,4 0 21 0,0-3 4 0,0 3 1 15,0-7-105-15,-4 7-21 0,4 0-4 0,0 0-1 16,0 0-32-16,-3 0 0 0,2 0 0 0,-2 0 0 16,-1 0 0-16,1 0 0 0,3 0 0 0,0 0 0 0,0 0 32 15,0 0 0-15,-1 0 0 0,8 0 0 16,-3 0 56-16,3 0 12 0,0 0 1 0,0 0 1 0,0 0-30 0,0 0-5 15,0 0-2-15,0-6 0 0,3-3-33 0,5 2-8 16,-1-2 0-16,3 3-1 16,-3-1 15-16,4-2 3 0,-1 6 1 0,1-6 0 0,0 5-24 0,-1-2-5 15,1 6-1-15,3-3 0 0,-4-3-4 0,1 12-8 16,0-3 11-16,-1-3-11 0,4 0 0 0,-3 6 0 0,-1-2 0 16,5-4 0-16,-1 3 0 0,3-3 0 15,-3 0 0-15,4 6 0 0,0-6 37 0,-1 0 1 16,4 0 0-16,-3-6 0 0,0 3 20 0,3 3 4 15,-3 0 1-15,3-10 0 0,-4 10-46 0,5 0-9 0,2-3-8 0,-3-3 12 16,-3 6-12-16,3 0 12 0,0 6-12 0,1-3 12 16,-1-3-4-16,-4 0-8 0,1 0 12 15,0 6-4-15,-1-2-8 0,1-4 0 0,0 0 0 16,-1 3 8-16,1 3-8 0,-1-6 0 0,1 0 9 0,3 0-9 16,-3 0 13-16,3 0-1 0,0-6-1 0,0 3 0 15,4 3 5-15,-4 0 2 0,0-10 0 0,1 10 0 16,-1-9-5-16,3 9-1 0,1-3 0 0,0 3 0 15,-4 0-12-15,0-4 0 0,0-2 0 0,1 6 0 16,-5 0 0-16,1 0 0 0,-4 0 0 0,0 0 0 16,0 0 9-16,0 6-1 0,-3-12 0 0,-1 6 0 15,1 0-8-15,0 0 0 0,-1 0 0 0,4 0 0 16,-3 0 0-16,-1 0 8 0,5 0-8 0,-1-3 8 0,3-3-8 0,-3 6 0 16,4 0 9-16,0-3-9 15,-1-4 13-15,1 4-1 0,-4 0-1 0,4-3 0 0,-1 3-3 16,1-4 0-16,0 7 0 0,-4-3 0 0,3 3-8 0,1-6 0 15,-4 3 0-15,-3 3 0 0,3-3 0 0,-4-4 0 16,1 7 0-16,3-9 8 0,-3 9 0 16,-4-3 0-16,3-6 0 0,1 5 0 0,-1-2 10 15,1 3 2-15,0-3 0 0,-1 3 0 0,4-7-20 0,0 7 0 16,-3-3 0-16,3-4 0 0,4 7 0 0,-4-6 0 16,-4 9 0-16,5-10 0 0,-1 7 0 0,0-6 0 15,-4 6 0-15,5-4 0 0,-5-2 0 0,1 9 0 16,-1-6 0-16,-3-1 0 0,0-2 0 0,0 6 0 15,0-3 0-15,1 3 0 0,-5-1 22 0,4-2-2 0,-3-3-1 0,3 9 0 16,-4-10-7-16,4 7 0 0,0-6-1 0,-3 6 0 16,3-7-11-16,0 1 0 0,-3-1 9 0,6 7-9 15,-3-6 0-15,0-1 0 0,0 1 0 0,0 0 0 16,4-4 0-16,-1 4 0 0,5 6 0 0,-5-10 11 16,1-3-11-16,-1 7 0 0,-3-4 0 0,4 4 0 15,-4-4 0-15,4 4 0 0,-8 0 0 16,8 5-11-16,-8-8 33 0,4 3 6 0,-3-1 2 0,-1 1 0 15,1-4-16-15,-1 4-3 0,-3-1-1 0,4-2 0 16,-1 2-10-16,1 1 0 0,0 0 0 0,3-4 0 16,-4 1 0-16,1-1 0 0,3-3 0 0,-4 1 0 15,4-1 0-15,0 0 0 0,0 1 0 0,0 2 0 16,1-6 0-16,-1 7 0 0,-4-1 0 0,4 1 0 16,0-4 0-16,0 3 0 0,-3 4 0 0,3-7 0 15,0 1 8-15,0 2-8 0,-4-6 0 0,5 7 8 16,-5 2-8-16,4-2 0 0,0-7 0 0,0 6 8 0,0-5-8 0,0 2 8 15,4-3-8-15,-4 0 8 0,0 7-8 0,0-7 0 16,0 3 0-16,4-3 8 0,-4 1-8 0,0 5 0 16,0-6 0-16,0 4 8 0,-4-4-8 0,5 0 0 15,-5 0 9-15,4 3-9 0,-3-2 8 0,-1-1-8 16,1 6 10-16,-4-6-10 0,3 7 9 0,-3-7-9 16,4 7 8-16,-1-4-8 0,-3 0 8 0,4 1-8 15,-1-1 0-15,1 3 8 0,-4-6-8 0,7 7 0 16,-4-7 0-16,5 7 8 0,-5-7-8 0,1 3 0 15,-1-3 0-15,4 0 0 0,-3-3 0 0,-1 7 0 16,-3-4 0-16,7 0 0 0,-3 0 0 0,-1 4 0 16,1-4 0-16,-1-3 0 0,-3 3 0 0,4-3 0 15,-4 0 9-15,0 3-9 0,0-3 8 0,0 10-8 16,0-10 10-16,3 3-10 0,-6 0 11 0,3 4-11 0,0-4 12 0,0 0-12 16,0-3 10-16,-4 10-10 0,4-10 8 0,0 0-8 15,0 3 0-15,0-3 0 0,0 0 8 0,0 0-8 16,4 0 0-16,-4-3 0 0,0 3 0 0,0 0 0 15,3 0 0-15,-3 3 0 0,4-3 0 0,-4 0 0 16,3 0 0-16,-3 0 0 0,4 0 8 0,0 1-8 16,-4 2 0-16,0-3 0 0,0 3 0 0,0-3 0 15,0 0 0-15,0 3 0 0,0-3 0 0,3 0 0 16,-3 4 0-16,4-4 0 0,-8 0 0 0,8 0 8 0,-4 0-8 0,3 0 0 16,-3 0 0-16,0 0 8 0,0 3-8 0,0 0 0 15,0-3 0-15,0 0 0 16,0 0 0-16,0 0 0 0,0 0 0 0,0 4 0 15,0-4 0-15,0 3 0 0,4-3 0 0,-1 3 0 0,1-3 0 16,-1 0 0-16,1 3 0 0,-1-3 0 0,1 1 8 0,-1-1-8 16,-3 3 0-16,4-3 8 0,-1 0-8 15,1 0 0-15,-4 3 0 0,3-3 0 0,1 0 0 16,0 3 0-16,-1-3 0 0,1 7 0 0,3-7 0 0,-4-3 0 16,4 9 0-16,-7-3 0 0,4-3 0 0,3 3 0 15,-4-2 0-15,4 2 0 0,-3-3 0 0,3 0 0 16,0 0 0-16,0 3 0 0,-3-3 0 0,3 6 0 15,0-2 0-15,0-4 0 0,-4 3 0 0,4 0 0 16,-3-3 0-16,-1 6 0 0,4-2 0 0,-3-1 0 0,3-3 0 0,-3 3 0 16,3 6 0-16,0-5 0 0,-4 2 0 0,1-3 0 15,-1 0 0-15,1 4 0 0,-1-4 0 0,4 0 0 16,-3 10 0-16,-1-13 0 0,1 9 0 0,3-6 0 16,-3 7 0-16,-1 2 0 0,1-5 0 0,-1 5 0 15,1-5 0-15,3-1 0 0,-4-3 0 0,1 10 0 16,3-4 0-16,-4 4 0 0,4-4 0 15,0 1 0-15,-3 2 0 0,3-5 0 0,4 2 0 16,-1 0 0-16,-6 1 0 0,6-4 0 0,1 4 0 0,-1 2 0 16,1-2 0-16,0 2 0 0,-4-2 0 0,3 6 0 15,4-10 0-15,-3 6 0 0,-4 1 0 0,4 0 0 16,-4-1 0-16,0 7 0 0,0-6 0 0,0 9 0 16,0-3 0-16,0-4 0 0,0 7 0 0,0-9 0 15,-7 9 0-15,4 0 0 0,3-6 0 0,3-1 0 16,-3 4 0-16,0-3 0 0,0 3 0 0,4-4 0 0,0 7 0 0,-4-12 0 15,0 12 0-15,3-9 0 0,1 9 0 0,-4-4 0 16,-7 4 0-16,7 0 0 0,0-6 0 0,-7 6 0 16,0 0-9-16,0 0 9 0,7 0 0 0,-7 0 0 15,0 0 0-15,7 6 9 0,-7-6-9 0,7 4 0 16,-7-4 0-16,7 9 0 0,0-3 0 0,-7-6 0 16,7 6 0-16,0 1 0 0,0 2 0 0,1-9 0 15,-8 0 0-15,7 3 0 0,3 7 0 0,-3-7 0 16,0-3 0-16,4 6 0 0,-4-3 0 0,0-3 0 15,0 7 0-15,0-4 0 0,0 3 0 0,0 0 0 16,-3 0-11-16,3-2 11 0,-7-4 0 0,3 9 0 16,4 0 0-16,-3 1-8 0,-1-7 8 0,4 10 0 15,-3-7 0-15,0 3 0 0,-1 1 0 0,1-4 0 16,-1 3 0-16,1 1 0 0,3-1 0 0,-4 1 0 16,4-7 0-16,-3 6 0 0,6 0 0 0,1 1 0 0,-4-7 0 15,0 10 0-15,4-13 0 0,-4 15 0 0,0-12 0 0,3 4 0 16,-6-1 0-16,3 0 0 0,4-3 0 0,-4 7 0 15,-4-1 0-15,4-6 0 0,0 7 0 0,0-4 0 16,0 0 0-16,-3 4 0 0,-1-1 0 0,4 4 0 16,-3-7 0-16,-1 3 0 0,5 1 0 0,-5-4 0 15,4 3 0-15,0 7 0 0,0-10 0 0,-3 10 0 0,-1-3 0 16,1-4 0-16,-1 7 0 0,1-7 0 16,3 0 0-16,-4 4 0 0,1 3 0 0,0-4 0 0,-4-2 0 0,3 2 0 15,1-2 0-15,-1-1 0 16,1 0 0-16,-1 4 0 0,1-4 0 0,-1 4 0 0,1-1 0 15,-1 4 0-15,-6-3 0 0,3-1 0 0,3 1 8 16,-3-4 0-16,-3 10 0 0,3-7 0 0,0 1-8 16,-4 3-12-16,1-1 4 0,3-5 0 0,-7 9 8 15,7-7 0-15,-4 1 0 0,4-4 0 16,0 10 0-16,0-7 0 0,-3 4 0 0,3-3 0 0,0-1 0 0,0 1 0 16,0 2 0-16,0-8 0 0,0 12 0 0,0-7 0 15,-4-3 0-15,4 10 0 0,0-6 0 0,0-1 0 16,-3 7 0-16,3-6 0 0,-4 6 0 0,4-7 0 15,0 7 0-15,-4-7 0 0,-3 4 0 0,7 0 0 0,0 3 0 16,0-7 0-16,-3 10 0 0,3-6 0 0,0-1 0 0,3 4 0 16,-3-6 0-16,0 9 0 0,-3-7 0 0,3 1 0 15,-4 3 0-15,4-7 0 0,-3 7 0 0,-1-6 0 16,4 6 0-16,0-7 0 0,-3 4 0 0,3 0 0 16,-4-4 0-16,4 7 0 0,4 0 0 0,-8-7 0 15,1 7 0-15,3 0 0 0,3-3 0 16,-3 6 0-16,0-7 0 0,0 1 0 0,4 6 0 15,-4-3 0-15,0-1 0 0,-4-2 0 16,1 3 0-16,3 3 0 0,-4 0 0 0,4-3 0 0,-7 3 0 0,4-4 0 16,-4 4 0-16,3-3 0 0,-3-3 0 0,3 3 0 15,1 0 0-15,3-4 0 0,-4 4 0 0,1-6 0 16,-1 5 0-16,1 4 0 0,3-3 0 0,0-6 8 16,-4 9-8-16,4 0 0 0,0-4 0 0,0-5 0 15,0 6 0-15,0 3 0 0,0-3 0 0,0-1 0 16,0-2 0-16,0 3 0 0,0-7 0 0,4 7 0 0,-4 0 0 0,3-3 0 15,-3 2 0-15,4 1 0 0,-4-3 0 0,0 3 0 16,3-7 0-16,-3 7 0 0,0-6 0 0,0 9 0 16,0-7 0-16,4 1 0 0,-4 3 0 0,0 0 0 15,3-4 0-15,-3 4 0 0,7-6 0 0,-7 5 0 16,4-5 0-16,0 6 0 0,-1-7 0 0,1 7 0 16,-1-6 0-16,1 6 0 0,3-7 0 0,-4-2 0 15,4 11 0-15,-3-11 0 0,-1 2 0 16,1 7 0-16,-1-6 0 0,4 2 8 0,-7 1-8 0,4 3 0 15,-4-7 0-15,4 7 0 0,-1-6 0 0,1 6 0 16,-1-7 0-16,1 7 0 0,-1-6 0 0,1 5 0 16,-4-5 0-16,3-1 0 0,4 7 0 0,-7-6 0 15,4-4 0-15,-1 4 0 0,4 2 0 0,-3-2 0 16,-1 0 0-16,4-4 0 0,1 3 0 0,-1 4 0 0,0-10 0 0,0 10 0 16,0 0 0-16,0-7 0 0,0 1 0 15,0 2 8-15,-4 4-8 0,5 0 0 0,-5-7 0 0,4 3 0 16,-3 4 0-16,3-3 0 0,-7-1 0 0,3-2 0 15,4 2 0-15,-7 7 0 0,4-6 0 0,-4 2 0 16,3-2 0-16,1-1 0 0,-1 7 0 0,1-6 0 16,-4-1 0-16,3-2 0 0,1 8 0 0,3-5 0 15,-3 0 0-15,-1-4 0 0,4 7 0 0,0-4 0 16,-3 1 0-16,3-1 0 0,0-2 0 0,-4 2 0 16,4-2 0-16,0 5 0 0,1-2 0 0,-1-1 0 15,0-2 0-15,0 2 0 0,0-2 0 0,-4 2 0 16,4 7 0-16,0-6 0 0,-3-4 0 0,3 4 0 0,-4 5 0 0,5-5 0 15,-1 3 0-15,-4-4 0 16,1 1 0-16,3-1 0 0,-4 7 0 0,4-6 0 0,4-4 0 16,-8 0 0-16,4 4 0 0,1 6 0 15,2-10 0-15,1 4 0 0,-4-1 0 0,0-2 0 0,3 5 0 0,1-8 0 16,3 2 0-16,-3 0 0 0,-1 4 0 0,1-4 0 16,-1 1 0-16,5 2 8 0,-8-2-8 0,3-1 0 15,1 1 0-15,-1-1 0 0,-3 0 0 0,0-2 0 16,8 8 0-16,-5-5 0 0,1-4 0 0,-1 3 0 15,1 1 0-15,3 2 0 0,0-2 0 0,-3-1 0 16,3-6 0-16,-4 13 0 0,4-13 0 0,1 10 0 0,-1-7 0 0,-4 3 0 16,4-6 0-16,1 7 0 0,-5-7 0 0,4 6 8 15,0-2-8-15,-3-4 8 0,3 6-8 0,0-6 8 16,0 4-8-16,0-4 0 0,-3-3 0 0,3 9 0 16,0-6 0-16,-3-3 0 0,3 10 0 0,0-4 8 15,0-3-8-15,0 7 0 16,0-7 0-16,0 3 0 0,1-3 0 0,2 3 0 0,-3-2 0 15,0 2 0-15,4-3 0 0,-4 0 0 0,0-3 0 16,4 0 0-16,-4 0 0 0,4 0 0 0,-4 6 0 0,3-6 8 16,1 3-8-16,-4-6 0 0,0-3 0 0,4 6 8 15,-4 0-8-15,0 0 8 0,0 0-8 0,0 0 8 16,-3 0-8-16,7 0 0 0,-4 0 0 0,-4 0 0 16,4 0 0-16,-3 0 0 0,3 0 0 0,0 0 0 15,4 6 0-15,-8-6 0 0,4 0 0 0,1 0 0 16,2 0 0-16,1-6 0 0,-8 6 0 0,8 0 0 15,3 0 0-15,0 0 0 0,-3 0 0 0,-4 6 0 0,0-6 0 0,0 3 0 16,4-6 0-16,-4 3 0 0,-3 0 0 0,6 0 0 16,8 0 0-16,-7 0 0 0,-4-6 0 0,3 6 8 15,5 0-8-15,-5 0 8 0,1 0-8 0,0 0 0 16,-8 6 0-16,8-6 0 0,-1 0 0 0,-2 0 0 16,-1 3-8-16,0-3 8 0,3 0 0 0,-3 0 0 15,1 0 0-15,-5 0 0 0,4 0 0 0,4 0 0 16,0 0 0-16,-4 0 0 0,-4 0 0 0,8 0 0 15,3 7 0-15,-3-7-8 0,-4 3 8 0,0-3 0 16,7 0 0-16,0 0 0 0,4 0 0 0,-4 3 0 16,-7-3 0-16,7 0 0 0,4 0 0 0,-7 0 0 15,-4 0 0-15,3 0 0 0,1 0 0 0,0 0 0 16,-4 0 0-16,0 6 0 0,0-6 0 0,4 0 8 16,-1 3-8-16,-3-3 8 0,4 7-8 0,0-4 0 15,3-3-8-15,4 0 8 0,-11 0 0 0,7 0 0 0,4-3 0 0,-1 3 0 16,1 3 0-16,0-3 0 0,-4 0 0 0,7 0-8 15,0 0 8-15,1 0 0 0,-5 0 0 0,-3 0 0 16,4 0 0-16,0 0 8 0,-4 6-8 0,4-3 8 16,-4-3-8-16,3 3 0 0,-2-3 0 0,-1 7 0 15,0-7 0-15,4 0 0 0,-1 0-8 0,1 0 8 16,0 0 0-16,3 0 0 0,-3 0 0 0,3 0 0 16,0 0 0-16,0 3 0 0,1-3 0 0,-1 0 0 15,-4 0 0-15,5 6 0 0,-8-3 0 0,4-3 8 16,-4 0-8-16,0 6 0 0,0-6-8 0,0 0 8 15,0 4 0-15,4-4 0 0,-4 3 0 0,0-3 8 0,4 0-8 0,0 0 0 16,0 6-8-16,-1-3 8 16,1-3 0-16,0 0 0 0,-4 0 0 0,3 0 0 0,1 0 0 15,0 0 0-15,0 0 0 0,-1 0 0 16,-3 0 0-16,1 0 0 0,2 0 0 0,-3 0 0 0,-3 0 0 0,3 0 0 16,-3 0 0-16,3 0 8 0,-3 0-8 0,3 0 0 15,0 0-8-15,0 0 8 0,4 0 0 0,-4 0 0 16,4 0 0-16,-4 0 8 0,0 0-8 0,0 0 0 15,-3 0-8-15,0 0 8 0,3 0 0 16,-4-3 0-16,1 3 0 0,0-6 0 0,-1 6 0 0,1 0 0 16,0 0 0-16,-1 0 0 0,-3-3 0 0,0 3-8 0,0 0 8 0,1 0 0 15,-5-4 0-15,4 4 0 0,0-6 0 0,-3 6 0 16,3 0 0-16,-3 0 0 0,-1 0 0 0,4 0 0 16,-3 0 0-16,0 0 0 0,-1 0 0 0,1 0 0 15,-1 0 0-15,1 0 0 16,-1-3 0-16,1 3 0 0,0 0 0 0,3 0 0 0,-4-6 0 15,1 6 0-15,-1 0 0 0,-2 0 0 0,6 0 0 16,-4 0 0-16,1 0 0 0,-1 0 0 0,5-3 0 0,-1-4 0 16,-4 7 0-16,4 0 0 0,0 0 0 0,-3 0 8 15,0 0-8-15,-1 0 0 0,4 0-8 0,0 7 8 16,-3-7 0-16,3 0 0 0,0 0 0 0,0 0 8 16,-3 0-8-16,-1 3 0 0,1-3-8 0,-4 0 8 15,4 0 0-15,-4 0 0 0,0-3 0 0,0 3 0 16,3 3 0-16,-2-3 0 0,-8 0 0 0,10 0 0 0,1 0 0 15,-4 0 0-15,3 0 0 0,-3 0 0 0,4 0 0 0,-4 0 0 16,0 0 0-16,4-3 0 0,-1-4 0 0,-3 7 0 16,0 0 0-16,4-3 0 0,0 0 0 0,-1-3 0 15,1 6 0-15,-4 0 0 0,3-3 0 0,-3-4 0 16,0 7 0-16,4-3 11 0,0 3-11 0,-1 0 0 16,-3-6 0-16,4 6 0 0,-1-3 0 0,1 0 0 15,0-4 0-15,3 4 0 0,-4-3 0 16,1 3 0-16,-1 0 0 0,1-3 0 0,-4 2 0 15,4-2 0-15,-1 3 0 0,1-3 0 0,-4 3 0 0,3-1 0 16,1-2 0-16,-4 3 0 0,0-3 0 0,0 3 8 16,4-4-8-16,-4 4 0 0,3 0 0 0,-3-3 8 15,1-4-8-15,-1 10 0 0,3-3 0 0,-3-6 0 16,0 9 0-16,0-10 0 0,-3 7 0 0,3-3 0 0,0 0 0 16,0-1 0-16,-3-2 0 0,3 6 0 0,0-3 0 15,0 3 0-15,-4-7 0 0,4 1 0 0,-3 6 0 0,-1-4 0 16,4 1 0-16,-3-3 0 0,-1 2 0 0,1-5 0 15,3 2 0-15,-3 1 0 0,-1 6 0 16,1-7 0-16,3 1 8 0,-7-3-8 0,3 2 8 0,1-2-8 16,-4 2 0-16,3-2 0 0,-3-4 0 0,0 3 0 15,0 4 0-15,4-4 0 0,-4 4 0 0,0-4 0 16,0-5 0-16,0 5 0 0,0 4 0 0,3-4 0 16,-3-6 12-16,0 10-4 0,0-4 0 0,0 1 0 15,0-1-8-15,0-2 0 0,-3 2 0 0,3-6 0 16,0 7 0-16,0-1 0 0,0-6 0 0,0 7 0 15,0-1 0-15,3-2-17 0,-3 2 4 0,4-6 1 16,-4 7 12-16,0-7 16 0,0 6-3 0,3-5-1 16,-3 5-12-16,4-6 0 0,-4 7 0 0,0-7 0 15,0 6 0-15,0-2 0 0,0-1 0 0,0 0 0 0,0 1 0 16,0-7 0-16,0 9 0 0,0-6 0 0,0 4 0 16,0-4 0-16,0 0-12 0,3 6 12 0,1-5 0 0,-4 5 0 15,4-6 8-15,-4 7-8 0,3-7 0 0,1 3-13 16,-4-3 1-16,3 1 0 0,4 5 12 0,-3-6 0 15,-1 7 0-15,1-7 0 0,-1 6 0 0,1 1 16 16,-1-4-3-16,1 4-1 0,-1-1-12 0,1 0 0 16,-1-2-9-16,1 2 9 0,-4-6-12 0,3 7 12 0,1 2-13 15,0-2 5-15,-1-7 8 0,1 7 0 0,-1-1 0 16,1 0 0-16,-4-2 8 0,3 2 3 0,1-6 1 0,-1 7 0 16,1-1-12-16,-1 1 0 0,1-4 0 15,3 4 0-15,-4 2 0 0,4-2 0 16,-3-1 0-16,3-3 0 0,0 13 0 0,0-6 0 15,0-1 0-15,4 1 0 0,-4-3 0 0,3 2-17 0,-3-2 4 16,4 2 1-16,-4-2 12 0,0 2 0 0,4 1 12 0,-4-4-12 16,0 4 8-16,-4-1-8 0,8 1 0 0,-7-4 0 15,-1 4 0-15,4 6 0 0,0-3 0 0,0-1 0 16,-3 1 0-16,-1-3 0 0,4 6 0 0,-7 3 0 16,4-7 10-16,-4 7-10 0,7-6 8 0,-4 0-8 15,-3 6 0-15,7-3 0 0,1-4 0 0,-8 7 0 16,3-3 0-16,-3 3 0 0,11-6 0 0,-4 3 0 15,-7 3 0-15,10 0 0 0,-3-3 0 0,0-4 0 16,-7 7 0-16,11 0 0 0,-4 0 0 0,0-3 0 0,4 3 0 0,-11 0 0 16,7 0-14-16,0 0 5 0,3 0 9 0,-6 0 0 15,-4 0 0-15,0 0 0 0,10 0 0 0,-10 0 0 16,4 3 0-16,3-3 0 0,-7 0 0 16,7 0 0-16,-7 0 0 0,7 7 0 0,-7-7 0 0,7 3 0 15,0 0 0-15,-7-3 0 16,4 9 0-16,3-9 0 0,0 10 0 0,0-10 0 15,-7 0 0-15,4 9 0 0,3-6 0 0,-4 4 0 0,4-4 0 0,-3 3-8 16,-4-6 8-16,3 3-8 0,4 3 8 0,0-2 0 16,-3-1 0-16,-1 6 0 0,-3-9 0 0,7 6 0 15,-3-3 0-15,3 7 8 0,-3-7-8 0,-4-3 0 16,3 9 0-16,1-2 0 0,-1-1 0 0,4 3 0 16,-3-2 0-16,-1 2 0 0,1-3 0 0,-1 4 0 15,1-1 0-15,-1-3-8 0,1 1 8 0,-1 2 0 0,-3 1 8 0,4-1-8 16,-4-9 0-16,7 9 0 0,-7-6 0 0,4 7 0 15,-1-1 0-15,1 1 0 0,-1-7 0 0,1 9 0 16,-1-5 0-16,-3 2 0 0,4-6 0 16,-1 10-8-16,-3-13 8 0,0 6 0 0,7 3 0 0,-7 1 0 15,4-4 0-15,-4 3 0 0,7 1 8 0,-4-1-8 16,-3 1 0-16,4-1 0 0,-4-3 0 0,3 4 0 16,1-1 0-16,-1 1 0 0,-3-1 0 0,0 0 0 15,0-5 0-15,0 8 0 0,4-2 0 0,0-4 0 16,-4 0 0-16,3 3 0 0,1 1 0 0,-1-1 0 15,-3 1 0-15,4-7 0 0,3 6 0 0,-4 1 0 16,1-1 0-16,-1-6 0 0,-3 7 0 0,4 2 0 16,-1-6 0-16,1 4 0 0,-1 2 0 0,1-9 0 15,-1 7 0-15,-3 2 0 0,4-5 0 0,-4 2 0 16,0 1 0-16,0-4 0 0,4 9 0 0,-8-5 0 0,4 2 0 16,0-2 0-16,4-4 0 0,-1 4 0 0,-3 5 0 0,0-9 0 15,4 4 0-15,-4 6-8 0,3-10 8 0,1 3 0 16,-4 1 8-16,3 2-8 0,4-2 0 0,-3 2 0 15,-1-2 0-15,1 5 0 0,-1-9 0 0,-3 10 0 16,0-3 0-16,0-1 0 0,4-2 0 0,-4 2 0 16,7-2 0-16,-4 2 0 0,-3-2 0 0,0-1 0 15,4 0 0-15,-1 4 0 0,-3-4 0 0,0 1 0 16,0-1 0-16,4 1 0 0,-4-4 0 0,0 3 0 0,0 7 0 16,0-10 0-16,4 4 0 0,-4 5 0 0,0-8 0 0,0 2 0 15,0 7 0-15,3-4 0 16,-3-2 0-16,0 2 8 0,4-2-8 0,-1-1 0 15,-3 3 0-15,0-2 0 0,4-1 0 0,-4-2 12 16,3 8-4-16,1-5 0 0,-4-4-16 0,7 10-4 0,-4-4 0 0,1-2 0 16,-1-7 12-16,4 9 0 0,-3-2 0 0,-1-1 0 15,5 4 0-15,-1-4 0 0,-4 0 0 0,4 1 0 16,-3 2 0-16,3-2 0 0,-4-1 0 0,1 4 0 16,-1-4 0-16,1 4 0 0,-1-4 0 0,4 0 0 15,-3-5 0-15,-1 5 0 0,5 7 0 0,-5-10 0 16,4 3 0-16,-3-2 8 0,3-1-8 0,0 3 11 15,0-2-11-15,0-4 0 0,0 6 0 0,-4-6 0 16,5 7 0-16,2-10 0 0,-3 9-12 0,0-9 12 16,0 10 0-16,0-7 8 0,4 6 2 0,-1-9 0 0,-2 9-10 0,2-2 0 15,1-4 0-15,-1 0 0 0,1-3 0 0,3 6 8 16,-3-3-8-16,-1-3 0 0,1 0 0 0,3 10 0 16,-4-10 8-16,5 0-8 0,-1 3 0 0,0 3 0 15,-4-3 0-15,1-3 0 16,3 7 0-16,0-4 0 0,-7-3 8 0,4 0-8 15,-4 6 0-15,7-3 0 0,0 0 0 0,-3-3 0 0,3 7 0 0,0-4 0 16,0-3 0-16,0 0 0 0,0 0 0 0,4 0 0 16,-4 0 0-16,4 6 8 0,-4-6-8 0,3 0 0 15,-3-6 0-15,1 6 0 0,-1 6 0 0,0-6 0 16,0-6 8-16,0 12-8 0,0-6 0 0,0 0 0 16,-3 0 0-16,3 0 0 0,-3 0 0 0,3 3 0 15,0-3 8-15,-4 0-8 0,4-3 0 0,4 6 0 0,-4-3 0 0,4 0 0 16,-4 0 0-16,0 6 0 15,4-2 0-15,-1-1 0 0,1-3 0 0,0 0 0 16,-4 6 8-16,3-3-8 0,1-3 0 0,0 0 0 0,-4 0 0 0,3 0 0 16,1 0 0-16,-4 0 0 0,-3 0 0 0,3 0 0 15,-4 0 0-15,5 0 0 0,-1 0 0 0,-4 0 0 16,1 0 0-16,-1 0 0 0,1 0 0 0,0 6 0 16,-1-12 0-16,1 6 0 0,-1 6 0 0,1-6 0 15,3 0 0-15,-3 0 0 0,3 0 0 16,0 0 0-16,0 3 0 0,4-3 0 0,-4 0 0 15,3 0 0-15,1 7 0 0,0-4 0 0,6-3 0 0,-6 0 0 16,0 0 0-16,3 0 0 0,0 0 0 0,-3 0 0 16,3 0 0-16,3 0 0 0,-2 0 0 0,-1 0 0 15,-4 0 0-15,5-3 0 0,-5 3 0 0,4 0 0 16,-3-7 0-16,0 7 0 0,-1 7 0 0,1-4 0 16,-4-3 0-16,4 0 0 0,-1 0 0 0,4 3 0 15,-3-3 8-15,3 0-8 0,0 0 0 0,1 0 8 0,2 0-8 0,1 6 0 16,7-3 0-16,-4-3 0 0,-7 0 0 0,7 0 0 15,-3 0 0-15,3 0 0 0,0 0 0 0,-3 0 0 16,3 0 0-16,-3 0 0 0,0 0 0 16,-1-3 0-16,1 6 0 0,0-3 0 0,0 0 0 0,-1 0 0 15,1 0 0-15,3 0 0 0,-3 0 0 0,3 0 0 16,4 0 0-16,-4 0 0 0,4 0 0 0,-4 0 0 16,4 0 0-16,-4 0 0 0,4 0 0 0,-1 0 0 0,-2 0 0 15,2 0 0-15,-2 0 0 0,-1 7 0 16,4-7 0-16,-1 0 0 0,1 0 0 0,3 0 0 15,-6 0 0-15,6 0 0 0,4 0 0 0,-4 0 0 16,0-7 0-16,-3 7 0 0,3 0 0 0,-3 0 0 0,0 0 0 16,-4 0 0-16,0 0 0 0,4 0 0 0,0 0 0 0,0 0 0 15,-1 0 0-15,5-3 0 0,2 3 0 16,-2-6 0-16,-1 6 0 0,0 0 0 0,0 0 0 0,4 0 0 16,-3 0 0-16,-1 0 0 0,-3 0 0 0,3 0 0 15,-3 0 0-15,-1 0 0 0,1 0 0 0,3 0 0 16,-3 6 0-16,3-3 0 0,4-3 0 0,0 0 0 15,-4 0 11-15,4-3-3 0,0 3-8 0,0 0 12 16,-4-6-12-16,4 6-8 0,-4 0 8 0,0-3-13 16,-3 0 13-16,3-4 0 0,1 4 0 0,6-3 0 0,-3 3 0 15,3-3 8-15,-3-1 0 0,0 1-8 0,7 3 0 0,-4-3 0 16,0-4 0-16,1 7-12 0,-5 0 12 0,1-3 0 16,-4 6 0-16,4-3 0 0,0 3 0 15,0 0 0-15,7-7 12 0,-4 7-12 16,4 0 0-16,-4 0 0 0,1 7 0 0,-5-4-12 0,1-3 12 0,0 0 0 15,3 6 0-15,-3-6 0 0,4 3 0 0,-1-3 0 16,4 0 12-16,-4 0-12 0,4 0 0 0,0 0 0 16,0 0 0-16,-4 0 0 0,0 0 0 0,-3 3 0 15,3-6 0-15,-6 3-12 0,-1 0 12 0,0 0 0 16,1-3 12-16,-1-3-12 0,0 6 0 0,-7-3 0 16,-3-4 0-16,3 7 0 0,0 0 0 0,1 0 0 15,-5-3-12-15,5 3 3 16,-1-6-70-16,7 3-13 0,-3 0-4 0</inkml:trace>
  <inkml:trace contextRef="#ctx0" brushRef="#br2" timeOffset="37489.9">16122 9892 691 0,'0'0'61'0,"0"0"-49"0,0 0-12 0,0 0 0 15,0 0 95-15,0 0 16 0,0 0 3 0,0 0 1 16,7 0-94-16,0-3-21 0,-7 3 0 0,7-7-488 16</inkml:trace>
  <inkml:trace contextRef="#ctx0" brushRef="#br2" timeOffset="40648">16087 9723 288 0,'0'0'25'0,"0"0"-25"16,0 0 0-16,0 0 0 0,0 0 260 0,0 0 48 16,-4 9 8-16,4-9 3 0,0 0-249 0,0 0-50 15,0 0-9-15,0 0-3 0,0 0-8 0,0 0 8 16,0-9-8-16,0 9 8 0,0 0 12 0,0 0 3 15,0 0 0-15,0 0 0 0,0 0 1 0,0 0 1 16,0 0 0-16,0 0 0 0,0 0 15 0,7 0 4 16,-7 0 0-16,0 0 0 0,0 0-4 0,11 0-1 0,-4-4 0 15,-7 4 0-15,0 0-8 0,10 0-2 0,-3 0 0 0,1 0 0 16,-1 0-13-16,3-6-4 0,-3 6 0 0,4 0 0 16,-4 0-3-16,3-3-1 0,1-3 0 0,3 3 0 15,0 3 4-15,0-4 1 0,0-2 0 0,1 6 0 16,2 0 12-16,1 0 3 0,0 0 0 0,-1 0 0 15,-6 0 3-15,3 0 1 0,0 6 0 0,0-6 0 16,0 0-6-16,0 4-1 0,4-4 0 0,-4 0 0 16,0 3-25-16,4 3 8 0,-4-3-8 0,0-3 0 15,0 6 0-15,4-2 0 0,-4-4 0 0,0 0 0 16,0 0 0-16,0 0 15 0,-3-4-4 0,6-2-1 16,-2 6-10-16,-1 0 10 0,0 0-10 0,0 0 10 15,-4-3 1-15,8 3 0 0,-4 0 0 0,-3-6 0 16,3 3-11-16,0 3 10 0,4 0-10 0,-1 0 10 0,1 0-10 15,0 0 10-15,-1-4-10 0,1 4 10 16,3 0-10-16,-3 0 8 0,-1-6-8 0,1 6 8 0,0 6-8 16,-1-2 12-16,-3-8-12 0,0 4 12 0,4 0-12 0,-4 0-17 15,0 0 4-15,-3 0 1 0,3 4 12 0,-3-4 0 16,3 0 0-16,-4 0 0 0,1 0 12 0,-1 0 6 16,1 0 1-16,3 0 0 0,-3 0 1 0,-1 0 1 15,4 0 0-15,4 0 0 0,0 0-21 0,-4 0 0 16,3 0 0-16,1-4 8 0,0 4-8 0,3 0 0 0,-3-6 0 15,-1 6 8-15,1 0-8 0,-1 0 8 0,1 0-8 0,0 0 8 16,-8 0-8-16,1 0 9 0,3 6-9 0,-3-6 10 16,3 4-10-16,0-4 0 0,3 0 0 0,1 0 8 15,0 3-8-15,-4-3 8 0,0 0-8 0,0 0 8 16,4 0-8-16,-4 0 0 16,-4-3 0-16,4 3 8 0,-3 0-8 0,0 0 10 0,-1 0-10 15,4 0 10-15,-7 0 3 0,4 0 1 0,0 0 0 16,-1 0 0-16,1 0-5 0,-1-4-1 0,-3 4 0 15,4 0 0-15,0-6 1 0,3 6 0 0,-4-3 0 0,4-3 0 16,-3 6-9-16,3-3-12 0,0-1 2 0,0-2 1 16,0 3 9-16,0-3 0 0,4 3 0 0,-4-4 0 15,-3 4 10-15,3-6-2 0,0 9-8 0,-3-10 12 16,6 10-3-16,1-9-1 0,0 6 0 0,-1-7 0 16,1 1-8-16,-1 6 0 0,1-6 0 0,-4-1 0 15,4 7 0-15,-4-6 0 0,0-1 9 0,0 7-9 0,-3-6 16 0,-1-1 0 16,1 1-1-16,3-1 0 0,-3 7 1 0,-1-6 1 15,1-1 0-15,-4 1 0 0,3 3-9 0,1-10-8 16,0 7 12-16,3-4-12 16,-4 4 8-16,4-1-8 0,4-2 0 0,0 2 0 0,-4-5 13 0,0-1-1 15,4 3 0-15,-4 4 0 0,3-3-12 0,1-7-18 16,-4 9 4-16,0-2 1 0,0-1 13 0,0-6 0 16,0 10 0-16,1-4 0 0,-1 4 0 15,-4-3 10-15,1-7-10 0,-1 9 12 0,1-2 0 0,-4 2 1 16,4-5 0-16,-4-1 0 0,3 3-1 0,-3 1 0 15,0-7 0-15,0 7 0 0,1-7-4 0,-1-3-8 16,0 3 11-16,0 6-11 0,3-9 8 0,-3-6-8 0,4 6 0 0,0 0 0 16,-1 0 0-16,1 4 0 15,-1-4 0-15,-3 0 0 0,4 0 0 0,-1 3 0 16,-2-3 0-16,-1 0 0 0,3 9 13 0,-3-5-4 0,0-4-1 0,0 0 0 16,4 3-8-16,-4-3 0 0,0 0 9 0,4 0-9 15,-8 0 11-15,8 0-3 0,-4 0 0 0,0-3 0 16,0 3-8-16,3 0-17 0,-2 0 4 0,-1 0 1 15,3 0 12-15,-6-6 0 0,6 6 0 0,-3 0 0 16,0 0 0-16,0 0 13 0,1 0-1 0,-1 4 0 16,0-4-12-16,0 3 8 0,-4-3-8 0,4 0 0 15,0 3 12-15,0-3-3 0,0 0-1 0,-3 3 0 16,-1-3 0-16,5 0-8 0,-1-3 12 0,-4 3-4 16,-3 4-8-16,4-11 0 0,3 7 9 0,0 1-9 15,-4 2 8-15,1-3-8 0,3 0 10 0,-4 0-10 16,4 0 10-16,-3 0-10 0,-4 0 10 0,4 0-10 15,-1-3 9-15,1 3-9 0,-8 0 8 0,4-3-8 16,4-3 8-16,-4 6-8 0,-4-10 8 0,4 10-8 0,0-9 0 0,-3 3 0 16,6 6 0-16,-3-3 0 0,-3-3 0 15,3-4 0-15,3 7 9 0,4-3-9 0,-3-3 0 0,3 9 0 16,-4-10 0-16,4 7 0 0,0-3 0 0,0 6 0 16,0-9 0-16,0 9 0 0,1-6 0 0,-1 2 0 15,0-2 0-15,0-3 0 0,0 6 0 0,-4-3 0 16,1 6 0-16,3-3 0 0,0-4 0 0,0 7 8 15,0-6-8-15,-3 3 0 0,3 3 0 0,0-6 8 0,-4 6-8 0,4 0 0 16,-3-3 8-16,3 0-8 16,-4 3 8-16,4 0-8 0,0 0 8 0,-3-3-8 0,3-3 8 0,-3 6-8 15,3-7 0-15,-4 8 9 0,4-5-9 0,-3-2 0 16,3 6 8-16,0 0-8 16,-4-6 0-16,4 3 0 0,1 3 0 0,-1 0 0 0,0-3 0 15,0 3 0-15,-4 6 0 0,4 1 0 0,0-10 0 0,4 6 0 16,-4-3 0-16,0 3 0 0,-3 3 0 0,3 1-9 15,0-7 9-15,0 0 14 0,-4 9-3 0,1-6-1 16,3 4-10-16,0-4 0 0,-4 0 9 0,4 0-9 16,-3 4 0-16,3-4 0 0,0 6 0 0,0-6 0 15,-3 7 0-15,-1-7 0 0,4 7 0 0,0-7 0 16,0 9 0-16,4-2 0 0,-4-7 0 0,4 13 8 16,-4-10-18-16,0 13-3 0,0-10-1 0,0 4 0 15,-4 0 14-15,1-1 16 0,-4 1-3 0,7 6-1 0,0-4-12 0,0 1 0 16,-3 0 0-16,3-4 0 15,0 10 0-15,3-9 0 0,-3 6 0 0,0 0 0 0,0-4 0 16,-7 7 0-16,11 0 0 0,0 0 0 0,-1 0-11 0,-10 0-1 16,11 0-1-16,-1 7 0 0,-3-4 13 0,-7-3 13 15,11 3-2-15,0-3-1 0,-4 6-10 0,3-3 0 16,-10-3 0-16,7 0 0 0,4 10 0 0,-4-10 0 16,0 9 0-16,0-6 0 0,-3 4 0 0,3-4 0 15,-4 6 0-15,4-6 0 0,-3 7 0 16,-1-1 0-16,4-3 0 0,-3 7 0 0,-1-4-11 0,1 4 3 15,-1-4 0-15,1 4 0 0,3-1 8 0,-3 7 11 16,-1-6-3-16,1-4 0 0,-1 4-8 0,1 5 8 0,-1-5-8 16,1 3 8-16,-1-1-8 0,1 4 0 15,-1-6 0-15,1 9 0 0,-4-7-12 0,3 1 1 16,1 3 1-16,-4-7 0 0,0 7 10 0,-4 3 9 0,4-3-1 0,0 3-8 16,0-3 0-16,-3-4 0 0,-1 7 0 0,4-3 0 15,-3 3 0-15,-1 0 0 0,1 6 0 0,3-6-9 16,-4 0 9-16,4 0 0 0,0-3 0 15,0 3 0-15,0 0 0 0,0 0 0 0,4-3 0 0,-4 3 8 16,0-4-8-16,3 4 0 0,-3 0 0 0,4-3 0 16,-4-3 0-16,0 9 0 0,0-9 0 0,0 5 0 15,0 1 0-15,-4-3 0 0,8 3 0 0,-8 0-8 16,4 6 8-16,-3-6 0 0,-1 0 0 0,4 0 8 16,-3 0-8-16,-1 6 0 0,4-6 0 0,-3 0 0 15,3 0 0-15,0 0 0 0,0-3 0 0,0 3-8 16,0 0 8-16,3 0 0 0,-3-3 0 0,4 3 0 15,-1 0 0-15,-3 0 0 0,4-4 0 0,-1 1 0 16,-3 3 0-16,0 0 0 0,4 0 10 0,-4 0-10 16,3 0 0-16,-3 6 0 0,0-6 0 0,0 0 0 0,0 9 0 0,0-9 0 15,0 7 0-15,-3-4-10 0,3 3 10 0,-4-3 0 16,4 3 0-16,0-3-8 0,0 0 8 0,4 0 0 16,-4-3 0-16,3 7 0 0,-3-7 8 0,4 3-8 15,-1-7 10-15,4 4-10 0,-3 0 0 0,-1 0 0 16,1 3 0-16,3-3 0 0,0 3 0 0,-3-3 8 15,-1 0-8-15,1 7 0 0,-1-7 0 16,1-1 0-16,-1 11-12 0,-3-4 12 0,4-3 0 0,-4 3 0 0,0-3 12 0,0 4-3 16,0-4-9-16,3 0 0 0,1-3 0 0,-4 3 0 15,3-3 0-15,1 0 0 0,3 3 0 0,-4-3 0 16,5 0 0-16,-5 3 0 0,4-3 0 16,0-3 0-16,0 9 0 0,-3-6 0 0,3 0 0 15,0 0 0-15,0-3 0 0,0 2-12 0,-4 1 4 16,5 0 8-16,-5 0 0 0,4 0 0 0,-3 6 12 0,-1-6-4 15,-3 4-8-15,4-8 0 0,-1 4 0 0,1 0 0 16,-4 0 0-16,3-3 0 0,1 3 0 0,3 0 0 16,-4-3 0-16,1 3 8 0,-1-4-8 0,5 1 8 15,-5-3-8-15,1 6 0 0,-1-3 0 0,1 3 0 16,3-10 0-16,-4 7 0 0,-3-6 0 0,4 5 0 16,3-5 0-16,0 3 0 0,-4-1 0 0,4-5 0 15,-3 2-12-15,-1 4 1 0,5-4 1 0,-5 1 0 16,4-4 18-16,-3 4 3 0,3-4 1 0,0 4 0 0,0-4-12 0,-4 7 0 15,8-10 0-15,-4 4 0 0,-3 5 11 0,6-8-3 16,-6 2-8-16,6 0 12 0,-3 1-12 16,0-1 0-16,4 1 0 0,-1-4 0 0,-2 3 0 0,-1 1 0 15,3-1 0-15,1-6 0 0,-1 7 0 0,1-1 0 16,-4-3 0-16,4 1 0 0,-1 2 0 16,1-3 0-16,-4-3 0 0,3 7 0 0,-3-7 0 15,4 6 0-15,0 1 0 0,-1-7 0 0,1 6 0 16,-1-2 0-16,-3-4 0 0,4 9 0 0,0-5 0 0,3 2 0 15,-4-6 0-15,4 7 0 0,-3-7 0 0,3 3 0 16,4-3 0-16,-4 7 0 0,3-1 12 0,1-6-4 16,-4 3-8-16,0-3 12 0,4 4-12 0,0-4 0 0,3-3 0 0,-4 3 0 15,1-3 0-15,0 6 0 16,3-3 0-16,-4 7 0 0,5-10 0 0,-5 6 0 16,4-3 0-16,-3 0 0 0,0 4 0 0,-1-4 0 0,-3-3 0 0,4 9 0 15,3-9 0-15,0 6 0 0,-3-2 0 0,3-1 0 16,0-3 0-16,4 0 0 0,-4 6 0 0,0-6 0 15,1 0 0-15,2 0 0 0,-3 3 0 0,4-3 0 16,-4 0 0-16,4 6 0 0,0-6 0 0,3 4 0 16,-3-4 0-16,-1 3 0 0,-2-3 0 0,2 6 0 15,1-3 0-15,-4-3 0 0,4 0 0 0,-4 0 0 16,4 0 0-16,-1 6 0 0,-3-3 0 0,8-3 0 16,2 0 0-16,-2 0 0 0,-5 0 0 0,5 7 0 15,2-4 0-15,-6 0 0 0,0-3 0 0,-1 6 0 16,-2-6 0-16,2 3 0 0,1 4 0 0,-4-4 0 15,0-3 0-15,-3 0 0 0,7 6 0 0,-4-3 0 0,-4 0 0 0,5-3 0 16,2 0 0-16,1 0 0 16,-4 0 0-16,4 0 0 0,0 0 0 0,3 0 0 15,4 0 0-15,-1 0 0 0,-13 0 0 0,10 0 0 0,4 0 9 0,0 0-1 16,-8 0 0-16,-2 0 0 0,6 0-8 0,-4 0 0 16,5 0-12-16,-5 0 12 0,-2 7 0 0,2-7 0 15,4-7 0-15,-3 7 0 0,0 0 0 0,0 0 0 16,6 0 0-16,-3 0 12 0,1 0-12 15,6-3 0-15,-3 3 0 0,3 0 0 0,4 0 0 0,0 0 0 16,-8 0-12-16,1 0 12 0,0 0 0 0,0 0 0 16,-4 0 0-16,4-3 0 0,-8 3 0 0,5-6 0 15,-5 6 0-15,4 0 0 0,1 0 0 0,-1-3 0 0,4 3 0 0,-4-7 0 16,0 7 0-16,0 0 0 16,-3 0 0-16,0-3 12 0,-1 3-12 0,1 0 0 15,0 3-10-15,-1-3 10 0,-2-3 0 0,-5 3 0 0,1 0 0 16,3-6 0-16,-7 3 0 0,4 3 0 0,-4-3 0 15,0 3 0-15,0-7-8 0,-3 7 8 16,3-3 0-16,-4 3-9 0,-3 0 9 0,4-6-12 0,-4 6 12 0,0 0-12 31,-7 0-30-31,7-3-6 0,0 3-2 0,-7 0 0 16,0 0-98-16,4-9-19 0,-4-1-4 0,-7 1-1 0</inkml:trace>
  <inkml:trace contextRef="#ctx0" brushRef="#br2" timeOffset="47327.98">21777 9776 403 0,'-7'0'36'0,"7"0"-36"0,0 0 0 0,-4-10 0 16,-6 10 217-16,3-6 37 0,10-3 7 0,1-1 2 15,-1 1-150-15,-3 0-29 0,0-4-7 0,7 0-1 16,4-2-55-16,-4 2-11 0,-10 4-2 0,6-4-8 15,4 1-12-15,-3 2-8 16,-8 4-3-16,4 6 0 0,0 0 40 0,0 0 8 0,0 0 2 0,-7-3 0 16,-4 0 59-16,11 3 12 0,0 0 2 0,0 0 1 15,-10 6-31-15,6 0-6 0,4-6-2 0,7 3 0 16,0-3 1-16,4 7 0 0,0-4 0 0,3-3 0 16,3 0-30-16,-3 0-5 0,-3 0-2 0,7-3 0 15,3-4 10-15,0 4 3 0,-3-3 0 0,-1 3 0 16,1 0-31-16,3-4-8 0,4 4 0 0,-8-3 0 15,1 3 0-15,3-6 0 0,7 5-11 0,-6-2 11 0,-5 6 0 16,8 0 0-16,0-3 0 0,3 3 0 0,-3 3 0 0,-1-3 0 16,-3 6 0-16,8-2 0 0,-1-4 10 0,4 0 2 15,-8 9 0-15,1-9 0 0,3 3-12 0,0-3 10 16,-3 0-10-16,0 0 10 0,3 0 10 0,0 0 1 16,4 0 1-16,0 0 0 0,-11-3 6 15,7 3 2-15,7-6 0 0,-3 6 0 0,0 0-30 0,3 0 0 16,4 0 0-16,-4 0 0 0,1 6 0 0,-1-3 12 15,-3-3 0-15,-1 0 0 0,1 6-12 0,3-3 0 16,-3 4 0-16,0-4 0 0,0-3 0 0,6 0-8 16,-2 0 8-16,6 0-13 0,-3 0 13 0,-4 3 0 15,4-3 0-15,-4-3 0 0,4 3 11 0,-4 0-2 16,1-3 0-16,-1-4 0 0,-3 7-9 0,3-3 0 16,-3-3 0-16,3 3 0 0,4 3 8 0,-4-6-8 0,0 6 12 15,1-3-4-15,-1 3-8 0,0 0 10 0,0 0-10 16,4 0 10-16,-3-4-2 0,-5 4-8 0,1 0 12 0,0-6-4 15,0 6-8-15,-4 0 10 0,7 0-10 0,-3 0 10 16,3-3-10-16,-3-3 0 0,0 3 0 0,3-1-11 16,-3-2 11-16,3 6 0 0,-3 0 0 0,-1-3 0 15,1 3 0-15,0-6 0 0,-4 6 0 0,0 0-8 16,-3-3 8-16,3-4 0 0,-3 7 0 0,0 0 0 16,-1-3 0-16,5 0 0 0,-1 3 8 0,3 0-8 15,-2 0 0-15,-1 0 0 0,0 0 0 0,0 0-8 16,4 0 8-16,-4-6 8 0,1 6-8 0,-1 0 11 0,0 0-11 15,0 0 0-15,-3 0 0 0,0-3-11 16,-1-4 11-16,-3 7 0 0,4-3 0 0,-4-3-8 16,4 3 8-16,0-7 0 0,3 7 0 0,-3-3 0 15,-4 3 0-15,0-6 0 0,0 9 0 0,0-10 8 16,-3 1-8-16,0 6 0 0,-1-7 0 0,1 10 0 0,-4-9 0 0,0-1 0 16,0 7 0-16,4-6 0 0,-4-1 22 0,-3 7 6 15,-1-6 2-15,1-1 0 0,-1 1-30 0,-3-4 0 16,4 4-13-16,0 0 4 0,-4-4 9 0,0 4 0 15,3-1 8-15,-3-2-8 0,0-7 0 0,0 6 8 16,0 1-8-16,0-7 0 0,1 7 0 0,-1-7 8 16,0 6-8-16,0-6 0 0,0 7 11 0,-4-1-3 15,1-6 0-15,-4 10 0 0,3-7-8 0,1 1 8 0,-4-1-8 0,0 0 8 16,0 1 0-16,0-4 0 0,0 0 0 0,0-3 0 16,-4 0 2-16,8 0 0 0,-4-6 0 0,0 6 0 15,3 0-10-15,-3-9 0 0,7 9 0 0,-3-3 0 16,0 0 0-16,-1-1 0 0,1-2 0 15,-1 6 0-15,4-3 0 0,-3-3-11 0,6 6 11 16,-6-6-8-16,3 6 8 0,0 0 0 0,0 0 0 0,-4 3 0 16,5-3 14-16,-5 7-2 0,4-4 0 0,-3 0 0 15,-4-3-12-15,3 9 0 0,1-5 0 0,-1 5 0 16,-3-6 0-16,4 7 9 0,-4-1-9 0,3-3 8 16,1 4-8-16,-1 2-14 0,1-2 3 0,3-7 1 15,-4 7 18-15,8-1 3 0,0 1 1 0,-1-4 0 16,1 0-12-16,-1 0 0 0,-3 4 0 0,4-7 0 15,3 7 0-15,-3 2 0 0,-1-2 0 0,1 2 0 16,-4-2 0-16,0 2 0 0,4 1 0 0,-1-1 0 0,-6 1 0 0,3 6 0 16,3-7 0-16,-3 7 0 0,0-3 0 0,-7 6 0 15,11 0 0-15,-4-3 0 0,4 3-12 0,-11 0 3 16,0 0 0-16,10 3 0 0,4 3 9 0,-3-3 11 16,0-3-3-16,-1 10 0 0,4-7-8 0,0 3-9 15,0-3 9-15,-3 4-13 0,0-4 13 0,3 3 16 16,-4 0-3-16,1 1-1 0,3-4-20 0,-3 3-5 15,-1-3-1-15,1 7 0 0,-1-1 14 0,1-6 12 16,-4 7-3-16,0 2 0 0,0-2-9 0,0-1 0 16,-3 3 0-16,-1-2 8 0,4 2-8 0,-7 7 0 15,4-6 0-15,-4 2 0 0,0 1 0 0,0 0 0 16,0-4 0-16,3 1 0 0,-3 6 0 0,0 0 0 16,4-4 0-16,-4 4 0 0,3-6 0 0,1 5 0 15,-1-5 0-15,1 6 0 0,-1-7 0 0,1 7 0 0,3-6 9 16,-3 5-9-16,3-5 0 0,-4 0 0 0,4 5 0 0,0-5 0 15,-3 6 0-15,3-7 0 0,-4 7 0 0,-3 0 0 16,4-3 0-16,-1 6 0 0,1-4 0 0,-4-5 8 16,0 6-8-16,0 3 0 0,3-4 0 15,-3 4 0-15,-3-9 0 0,6 9 0 0,1-3 0 0,0 0 8 16,-1-4-8-16,1 4 0 0,3 3 0 0,-4-3 0 16,8-7 0-16,-1 7 0 0,-6-6 0 0,6-1 0 15,-2 4 0-15,2-4 0 0,-3 1 0 0,0-4 8 16,-3 10-8-16,6-6 0 0,1-1 0 0,-1 7 0 15,-2-6 0-15,2 2 0 0,-3 1 0 0,4-7 8 16,-1 4-8-16,1 6 0 0,0-7 0 0,-1-2 0 16,1 9 0-16,-1-10 0 0,-3 4 0 0,4-4 0 0,-1 3 9 0,1-2-9 15,-4-7 12-15,4 6-12 16,-1 1 0-16,4-1 0 0,-7-6 0 0,4 4 0 0,0-4 13 0,3 6-4 16,-4-6-1-16,4 7 0 0,-3-10 0 15,3 6-8-15,-3-3 12 0,3 7-4 0,-4-7-8 0,5 6 8 16,-1-9-8-16,0 9 8 0,0 4-8 0,0-7 0 15,0 4 0-15,4-7 0 0,-1 9 0 0,-3-2 0 16,-6-10 0-16,6 9 0 0,0 1 0 0,3-7 0 16,1 6 0-16,0-3 0 0,-1 1 0 0,4-7 8 15,-3 9-8-15,0-9 0 0,3 10 8 0,-3-10-8 16,3 6 8-16,0-3-8 0,-3 0 0 0,-1-3 8 0,1 6-8 0,-1-3 0 16,1 4 12-16,-4-4-4 0,4-3 0 0,-4 3 0 15,0-3-8-15,0 6 0 0,4-3 0 16,-1-3 8-16,1 10-8 0,0-10 0 0,3 6 0 0,-3-3 0 15,3 0 0-15,0 4 0 0,4-4 0 16,-1 3 0-16,-3-3 0 0,1-3 0 0,2 10 0 16,1-7 0-16,0-3 0 0,-4 6 0 0,0-3 0 0,0 3 0 15,0-2 0-15,-3-4 0 0,3 0 0 0,-3 3 0 16,3 3 0-16,0-3 0 0,4-3 0 0,-1 0 0 16,1 0 0-16,3 6 0 0,8-6 0 0,-1 0 0 15,-3 0 0-15,3 3 0 0,4-3 8 0,0 7-8 16,-4-7 0-16,4 3 0 0,-1-3 0 0,-2 0-11 15,-1 0 11-15,4 0 0 0,0 0 0 0,3 0 0 16,-3 0 0-16,3 0 0 0,-3 0 8 0,0 0-8 16,0 3 0-16,-4-3 0 0,0 6 0 0,0-6-8 0,-3 3 8 0,0-3 0 15,0 0 8-15,-1 7-8 0,5-14 0 16,2 7 0-16,1 0 0 0,0 0 0 0,3 0 0 0,-3 0 0 16,7 0 0-16,-4 0 8 15,4 0-8-15,-3 0 0 0,-5 0 0 0,5 0 8 0,3 7-8 16,-1-7 0-16,5 0 0 0,-1 0 0 0,1 3 0 15,3-3 0-15,-8 0 0 0,5 6 8 0,-4-3-8 0,0 0 0 16,3-3 0-16,-3 0 0 0,0 0 0 16,3-3 0-16,0 3 0 0,4-3 0 0,-3-3 0 0,3 6 0 15,-4 0 0-15,0 0 0 0,-3-10 0 0,0 7-8 16,0-3 0-16,3 3 0 0,-3 0 16 0,4-4 3 16,-8-2 1-16,4 6 0 0,3-3-12 0,-3 3 0 15,-4-7 0-15,1 10 0 0,-1-3 0 0,0-3-17 16,1 3 4-16,-1-7 1 0,4 10 12 0,3-3 16 0,4-3-3 15,-3 6-1-15,-1 0-12 0,0 0-16 0,1-3 3 0,-1 3 1 16,-3-7 12-16,0 4 0 0,-4 3 0 0,1-3 0 16,6 3 0-16,-3-6 16 0,0 3-3 15,-4-4-1-15,4 7-12 0,-7 0 0 0,3 0 0 16,-7 0 0-16,-3 0 0 0,3 0 0 0,1-3 0 0,-5 3 0 16,5 0 0-16,2 0-16 0,1 0 3 0,4 0 1 15,-8-6 12-15,4 6 15 0,3 0-3 0,0 0-1 16,-3 0-11-16,-4 6-16 0,1-3 4 0,-1-3 1 15,0 10 19-15,-7-10 3 0,4 0 1 0,0 9 0 16,-4-6-12-16,0-3 0 0,4 0 0 0,-7 0 0 16,0 7 0-16,-4-4 8 0,3-3-8 0,-2 6 8 15,2-3-8-15,1-3 8 0,-4 10-8 0,7-7 8 0,1-3-8 0,-8 6 0 16,3-3 0-16,-2-3 0 16,-5 6 0-16,4-6-9 0,-3 4 9 0,3-4 0 15,-3 0-22-15,-1 3 2 0,5-3 1 0,-5 0 0 16,1-3-59-16,3 3-12 0,0 0-2 0</inkml:trace>
  <inkml:trace contextRef="#ctx0" brushRef="#br3" timeOffset="94948.59">22147 16991 403 0,'0'0'17'0,"7"-9"5"0,8 6-22 0,-8-7 0 16,-7 1 0-16,3 0 0 0,4 5 312 0,0-5 57 0,-7 9 12 0,0 0 3 15,0 0-238-15,0 0-47 0,0 0-10 0,0 0-1 16,0 0-52-16,0 0-11 0,0 0-1 0,0 0-1 16,0 0 7-16,0 0 2 0,0 0 0 0,0 0 0 15,4 9-2-15,-4-9 0 0,-4 10 0 0,4-7 0 16,7 9 2-16,-7-2 1 0,-3-1 0 0,6 10 0 15,1-6-9-15,3 9-3 0,-7-4 0 0,3 4 0 16,-3 0-1-16,4 0-1 0,3 0 0 0,-3 10 0 16,-4-1-3-16,3 0 0 0,8-2 0 0,-4 5 0 15,-7 4 0-15,3-1 0 0,1-5 0 0,-1 8 0 16,1-8-16-16,-1 2 0 0,-6 4 0 0,3-7 0 16,7-6 0-16,-4 7 0 0,-6-1 0 0,3 0 0 15,3-9 0-15,1 10 0 0,-11-10 0 0,0 6 0 16,3-6 0-16,4 0 0 0,4-3 8 0,-8-1-8 15,-10-2 0-15,7-7 0 0,11 4 8 0,-4-4-8 0,-4 10 0 0,1-6 0 16,-1-1 8-16,1-2-8 0,3 9 0 0,-4-7 0 16,-3 7 0-16,3-7 0 0,8-2 0 0,-4 2 0 15,-7 4 0-15,3-3 0 16,1-4 0-16,3-6 0 0,-4 10 0 0,1-4 0 0,-4-3 0 0,7-2 0 16,0-4 8-16,-4 9-8 0,-3-6 0 0,7-3 0 15,0 0 8-15,0 0-8 0,0 0 0 0,0 0 0 16,0 0 8-16,0 0-8 0,7 0 8 0,-7 0-8 15,0 0 9-15,7 6-9 0,0-6 10 0,-7 0-10 16,0 0 10-16,11 0-10 0,3 3 0 0,-3-3 0 16,-11 0-13-16,0 0 4 0,0 0 9 0,10 0 11 15,4 0-3-15,0 0 0 0,-3 0-8 0,3 0 8 16,11 0-8-16,-1 0 8 0,1-3 10 0,0 3 2 16,7-6 0-16,-4 3 0 0,4-6-10 0,-4 9-2 0,4-10 0 0,-4 10 0 15,11-9-8-15,-8 6-11 0,-6-1 3 0,7-2 0 16,3 6 8-16,0-3 0 0,1-3 0 0,-8 6 0 15,4-3 0-15,-1 3 0 0,1-7 0 0,0 7 0 16,-7 7 0-16,3-7 0 0,-4-7 0 0,1 7 0 16,-4 7 0-16,-3-7 0 0,-4 0 0 0,4 0 0 15,-4-7 0-15,-4 7 9 0,1 7-1 0,-4-7-8 16,0-7 0-16,-7 7 0 0,0 0 0 0,0 0 0 16,0 0 0-16,0 0 0 0,0 0 8 0,0 0-8 15,0 0 0-15,0 0 0 0,0 0 0 0,0 0 0 16,0 0 0-16,0 0 13 0,0 0-4 0,0 0-1 15,0 0 17-15,-3-3 3 0,-1-6 1 0,1-1 0 16,3-2-1-16,-4 2-1 0,0-5 0 0,4-1 0 16,0-6-16-16,0 3-3 0,0-3-8 0,0-9 12 0,0 9-4 0,4-9 0 15,0 6-8-15,-4-4 12 0,0-2-12 16,0 0 8-16,3-4-8 0,1 4 0 0,-1-1 12 0,-3-2-3 16,0-4-1-16,0-2 0 0,0 8-8 0,0-2 8 15,0-7-8-15,0 10 8 0,0-4-8 0,-3 7-9 16,3-3 9-16,0 9-13 0,-4 0 13 0,4 0 0 15,-3 3 0-15,-1-3-9 0,4 9 9 0,-4-5 0 16,4 5 0-16,0-6 0 0,0 7 0 0,0-7 0 16,4 3 0-16,-4 1 0 0,0-7 0 0,0 9 0 0,0-6 0 0,0 4-8 15,0-1 8-15,-4 0-10 0,4 0 10 0,0 1-10 16,-3 5 2-16,3-2 0 0,0 6 0 0,0-4 0 16,-4 7 8-16,4 3-8 0,0-9 8 15,0 9-8-15,0 0 8 0,0 0 0 0,0 0 0 0,-7 0-8 16,7 0 8-16,0 0 0 15,0 0-9-15,0 0 9 0,-7 0 0 0,7 0 0 0,-7 0 0 16,7 0 0-16,-3 6 0 0,-4-6 0 0,0-6 0 0,0 6 0 16,-1 0 9-16,1-4-9 0,-3-2 10 0,-1 6-10 15,4 0 0-15,-3-3 0 0,-8-3-8 0,4 6 8 16,-4 0 0-16,4 0 0 0,-4 0 0 0,-3 0 0 16,0 0 0-16,4 0 0 0,2 0 0 0,-6 0 0 15,-3 0 8-15,2 0 1 0,8 0 1 0,-3 0 0 16,-5 6 0-16,-2-3 0 0,-1-3 0 0,4 0 0 15,-4 6-1-15,1-2 0 0,-1-4 0 0,-3 6 0 0,6-3-1 0,-2 0 0 16,-1-3 0-16,-3 6 0 0,3-2-8 0,4-4 0 16,0 0 0-16,-4 9 0 15,-7-9 0-15,11 3 0 0,7 3 0 0,-4-2 0 0,-6-4-10 0,6 9 10 16,4-9-13-16,0 6 5 0,-4-3-1 0,8 0 0 16,-4 4 0-16,3-4 0 15,4-3-16-15,0 0-3 0,-4 6-1 0,4-3 0 16,7-3-101-16,0 0-20 0,-7 0-4 0,0 0-1099 15</inkml:trace>
  <inkml:trace contextRef="#ctx0" brushRef="#br3" timeOffset="95714.01">23015 17151 2156 0,'0'0'48'0,"-10"6"9"0,10-6 3 0,0 0 0 16,0 0-48-16,0 0-12 0,-11-6 0 0,8 6 0 15,3 0 95-15,-4-6 17 0,-3 0 3 0,0-4 1 16,7 10-45-16,-4-3-9 0,4-3-2 0,-7 0 0 16,0-1-38-16,0 4-8 0,7 3-2 0,-7-6 0 15,-3 6-12-15,-5-3 0 0,8 6 0 0,-3-3 0 0,-4 6 12 0,0-3-1 16,-4 4 0-16,0-4 0 16,8 0-11-16,-4 6 8 0,-4 1-8 0,4-1 8 0,7-6 9 0,-7 7 2 15,0-1 0-15,-4 0 0 0,4-5-10 0,0 5-1 16,3-3-8-16,-3 1 12 0,-4 2-12 0,4 0 0 15,7-2 0-15,-7-1 0 0,0 0 0 0,3-3 0 16,1 7 0-16,3-1 0 0,-4-6 0 0,4 7 0 16,-3-10 0-16,3 9 0 0,7-9-12 0,0 0 4 15,-8 0 8-15,5 9-13 0,3-9 13 0,0 0 0 16,0 0 0-16,0 0 0 0,0 0 0 0,3 4 0 0,5 5 9 0,-1-9-9 16,-7 0 9-16,14 6-9 0,7-3 8 0,-4 1-8 15,1 2 0-15,0-3 0 0,6 3 0 16,1-3 0-16,3 4 0 0,-6-1 0 15,-1 0-8-15,0-3 8 0,7 7-8 0,-7-1 8 0,-10 1-10 16,6-1 10-16,5-3 0 0,-5 4 0 0,-6-4 0 0,-1-3 0 16,1 6 0-16,-4-5 10 0,4 5-2 0,-8-3 0 15,-3-3-8-15,0 7-11 0,0-10 3 0,0 9 0 16,-3-6 8-16,-4 7 0 0,0 2 0 0,-4-2 0 16,-3-1 0-16,-7 4 0 0,-4 2 0 0,4 1 0 15,7-7-23-15,-7 4-5 16,-8 6-2-16,1 0 0 0,3-7 17 0,4 1 3 0,-3 5 1 0,2-5 0 15,8-4 9-15,0 4 0 0,-3 3 0 0,2-4 0 0,-2-9 0 0,3 7 0 16,7 2 0-16,3-5 0 0,-3 2 9 0,4 0 1 16,-1-2 0-16,11 8 0 15,-3-5 1-15,3-4 0 0,0 10 0 0,3-4 0 0,8-9 11 16,0 7 2-16,-4-1 1 0,3 1 0 0,4-7-6 0,8 6-2 16,-5 4 0-16,1-4 0 0,7-3-5 0,0-3 0 15,6-3-1-15,-6-3 0 0,0 3-11 0,0 0 0 16,-1-6 0-16,-6-3 0 15,0 9-108-15,-4-3-18 0,-7-7-3 0,0 1-1106 16</inkml:trace>
  <inkml:trace contextRef="#ctx0" brushRef="#br3" timeOffset="97352.85">16591 9882 748 0,'0'0'33'0,"0"10"7"0,0-10-32 0,-3 9-8 0,-1 1 0 0,4-7 0 15,0 6 180-15,4 1 35 16,-4-10 6-16,3 12 2 0,4-6-139 0,-7-6-28 0,0 0-6 15,7 4-1-15,4 2-7 0,-1-3-2 0,1-6 0 0,0 3 0 16,3 0-21-16,0-6-5 0,0 6-1 0,0 0 0 16,4 0-13-16,-1-4 8 0,8 4-8 0,-4 0 0 15,4-6 0-15,-4 6 0 0,7 0 0 0,-3 0 0 16,0 0 0-16,-1 0 0 0,5 0 0 0,-1 0 0 16,-4 6 0-16,1-6 0 0,3-6 0 0,1 6 0 15,-1 0 0-15,0-3 11 0,0-6-2 0,4 5 0 16,0-2 2-16,3-3 0 0,0 3 0 0,4-4 0 15,-7-6-2-15,7 4 0 0,-4 2 0 0,4-2 0 16,0-1-9-16,-4-2 0 0,0 2 0 0,0 1 0 16,-3 2 0-16,0-9 0 0,0 7 0 0,-4-1 0 15,4-5 9-15,-4 5 0 0,0-6 0 0,0 7 0 0,1-7-1 0,-5 3 0 16,1-3 0-16,0-3 0 0,-1 4-8 16,1-4-12-16,0 0 2 0,-1-7 1 0,1 7 9 15,-4-9-13-15,4 9 5 0,0-3 8 0,-4-3-16 0,4 3 5 16,-1 0 1-16,1 0 0 0,-4-4 10 0,4 7 0 15,-1 0 0-15,1-3 0 0,0 0 0 0,-4 0 0 16,-3-3 0-16,3 3 0 0,4 3 16 0,-4-6 0 16,0 3-1-16,-4-4 0 0,5-2 17 0,-5 6 4 15,1-3 1-15,0-4 0 0,-4 1-13 16,0 0-4-16,-4-1 0 0,4 1 0 0,-3 6-12 0,0-6-8 16,-1-7 10-16,1 7-10 0,3-4 15 0,-3-6-3 0,3 7-1 0,0-7 0 15,0 0-3-15,3-3 0 16,-2 4 0-16,2-1 0 0,1 6-8 0,0-5 10 15,-4-1-10-15,3 6 10 0,1-5 12 0,0 5 2 0,3-6 1 16,-4 0 0-16,1 7 5 0,-4-4 1 0,0 1 0 16,0-1 0-16,0-3-18 0,1 7-3 0,2-7-1 15,-3 7 0-15,0-7 3 0,1 9 1 0,-1-8 0 0,0 5 0 16,0-9-13-16,0 4 0 0,-3-4 0 0,-1 3 0 16,4-3 0-16,0 3 0 0,-3-3 0 0,3 4 0 15,-3-4 0-15,-1-3 8 0,1 3-8 0,3 0 0 16,-4-6 18-16,5 6 1 0,-1 0 0 0,0 0 0 15,-4-3-31-15,5 12-7 0,-1-5-1 0,3-1 0 16,-3 10 20-16,4-4-10 0,-4 1 10 0,4 2-8 16,-4 1 0-16,4-1 0 0,-1 1 0 0,1 3 0 15,-1-3-5-15,-2-1-1 0,6 1 0 0,-4-1 0 0,5 1 14 0,-1 0 0 16,3-1 0-16,-2-2 0 0,-1 9 0 0,0 0 0 16,4-10-13-16,-1 4 5 0,1 6 8 0,0 0 0 15,-1-7 0-15,5 7 0 0,-1-3 0 16,0 3 0-16,7-3 0 0,1 3-8 0,-1 3 8 15,4-7 0-15,-1 11-9 0,5-7 9 0,-1-4 0 16,0 7 0-16,-3 0 0 0,0 4 0 0,0 2 0 16,0-3 0-16,-1 0 0 0,1 4 8 0,0-1-8 0,0 3 0 15,0 1-10-15,0-1 10 0,-1-2-12 0,1 11 12 16,0-5-13-16,0 0 5 16,0 9-21-16,-1-10-4 0,1 7-1 0,-4-6 0 0,8 9 12 0,-4-10 2 15,-1 10 1-15,5-3 0 0,-1-3 5 0,0 6 1 16,4-3 0-16,-3 0 0 15,-1 3-21-15,0 3-4 0,-3-3-1 0,7 0 0 16,0 3-174-16,0-3-35 0,42 9-8 0,-14 1 0 0</inkml:trace>
  <inkml:trace contextRef="#ctx0" brushRef="#br4" timeOffset="103401.49">22186 15207 1292 0,'14'-19'57'0,"-14"19"12"0,0-9-55 0,0 6-14 0,11-7 0 0,-8 1 0 16,-6 6 92-16,3-4 16 16,0 7 4-16,0 0 0 0,0 0-22 0,-7 0-4 0,0 0-1 0,3 0 0 15,4 0-25-15,-7 7-6 0,0-4-1 0,0 6 0 16,0 4-6-16,0-4-2 0,0 1 0 0,0 2 0 15,0 7 0-15,3 3 0 0,1 0 0 0,-1 6 0 16,-3-3-24-16,4 7-5 0,3 5 0 0,0-2-1 16,-7 5-15-16,3-5 11 0,1 6-11 0,-1 3 10 15,-3 9-10-15,0-3 0 0,0 3 0 0,0 1 0 0,3-1 0 0,-3 0 0 16,-3-12 0-16,6 0 0 0,4-7 0 0,-3 4 0 16,-1-7 0-16,1-6 0 0,-5-3 20 0,8 7 0 15,0-11-1-15,0-2 0 0,-3 3 4 0,3-7 1 16,3-2 0-16,1 2 0 0,0-2-12 0,-1-1-1 15,1 1-1-15,3-7 0 0,0-3 13 0,0 0 2 16,-7 0 1-16,7 0 0 0,7 0-11 16,-4 0-3-16,-2-10 0 0,-1 7 0 0,7-6 4 15,-4 6 0-15,1-4 0 0,-1-2 0 0,-6 6-16 16,7-7 0-16,3 7 0 0,-7-3-10 0,0 3 10 0,3 0 0 16,8-4 0-16,-7 4 0 0,3-3 0 0,-4 6 11 15,1 0-11-15,7 0 12 0,3 0-4 0,-4 0 0 16,-3 0 0-16,8 0 0 0,2 0-8 0,1 0 8 15,-7 0-8-15,-1 0 8 0,4 6-8 0,1-6 0 16,-1 0 0-16,-4 0 0 0,1 0 8 0,3 0-8 0,4 3 0 16,-4-3 8-16,-7 0 1 0,4 0 0 0,7 0 0 0,-1 0 0 15,-10 0-9-15,7 0 0 0,-3 0 0 0,7 0 0 16,0 0 11-16,-4 0-3 0,-7 0-8 0,7 0 12 16,4 0-12-16,-4 7-16 0,-4-7 3 0,1-7 1 15,3 7 12-15,0 7 8 0,-6-4 0 0,-1-3-8 16,0 3 0-16,0-3 0 0,0 6 0 0,-3-3 0 15,3-3 0-15,-4 0 0 0,1 7 0 0,-1-4 0 16,-3-3 8-16,1 3-8 0,-8-3 12 0,7 0-12 16,0 6 0-16,0-6 0 0,-7 0 0 0,7 0 0 15,0 0 11-15,0-6-11 0,-4 3 10 0,8 3-10 16,-7 0 14-16,3-3-3 0,0-4-1 0,0 7 0 16,0-9 2-16,0 6 1 0,0 0 0 0,0-4 0 15,0-2-4-15,-4 6-1 0,5-3 0 0,-1-7 0 16,-4 4 8-16,4-1 2 0,-3 4 0 0,3-10 0 0,-4 4 1 15,1-7 0-15,-1 3 0 0,1-6 0 0,-4-6-11 16,3 6-8-16,1-9 12 0,-1-1-12 0,-3 1 8 0,0-3-8 16,4-4 0-16,0-6 0 0,-4 10 0 0,3-4 0 15,1-3 0-15,-1 7 0 0,-3-7 0 0,4 10 0 16,-1-7 0-16,4 0 0 0,0 4 0 0,0-4 0 16,-3 4 0-16,6 2 0 0,-3 1 0 0,1 0 0 15,-1-1 0-15,3 1 0 0,-6 9 0 0,-1-3 0 0,-3 0 0 16,4 3 0-16,-4 0-10 0,0 9 10 0,0-5-10 0,0 8 10 15,-7-2-20-15,3 2 1 0,1 1 1 0,-4 3 0 16,-4-1-2-16,4-2 0 0,-4 9 0 16,1-10 0-16,-1 7 9 0,1 0 2 0,-1-3 0 15,0 3 0-15,1-4 9 0,3 4 0 0,-4-6 0 0,4 9-8 16,0-9 8-16,-3 9 0 0,2-10 0 16,1 10 0-16,0-3 0 0,0-6 0 0,0 9 0 0,-3-4 0 15,3-2 0-15,0 6 0 0,-4 0 0 0,-3 0-8 16,3 0 8-16,-3 0 0 0,-3 0 0 0,2 6-8 15,-6-2 8-15,-3-4 0 0,2 0-9 0,1 6 9 16,0-3 0-16,-4-3 0 0,-6 0 0 0,6 3 0 16,7-3 0-16,-3 0 0 0,-11 0 0 0,4 6 0 15,3-6 0-15,1 0 8 0,-1 0-8 0,-3 0 8 0,-4 4 2 0,7-4 0 16,1 0 0-16,-5 0 0 16,-2 0-10-16,-1 0 0 0,4-4 0 0,-4 4 0 0,0 0 0 0,1 0 0 15,-1 0 0-15,4 0 0 0,3 0 0 0,0 0 0 16,-3 0 0-16,7 0 0 0,0-6 0 0,3 6 0 15,-7 0 0-15,4 0 0 0,3 0 0 0,1 0 0 16,6 0 0-16,-6-3 0 0,2 3-18 16,5 0 4-16,-1-3 1 0,4-3 0 15,-3 6-21-15,3 0-4 0,7 0-1 0,0 0 0 16,0 0-114-16,0-10-23 0,0 1-5 0,0 9-981 16</inkml:trace>
  <inkml:trace contextRef="#ctx0" brushRef="#br4" timeOffset="104199.79">23160 15204 1677 0,'0'0'36'0,"-4"-6"8"0,4 6 2 0,-3-4 2 0,-1-2-38 0,1-3-10 0,3 9 0 0,0 0 0 16,-4 0 112-16,4 0 21 0,0 0 4 0,0 0 1 16,0 0-38-16,0 0-7 0,-7-3-1 0,0 3-1 15,7 0-51-15,-10 0-9 0,-5 0-3 0,1 3 0 16,4-3-28-16,-8 9 0 0,-3-9 0 0,0 10 0 0,-4-1 14 0,0-6-3 15,-3 7-1-15,0-1 0 0,-7-9-10 0,10 9 0 16,7-5 0-16,-6 2 8 0,-5-3 16 0,5-3 4 16,-1 6 0-16,7-3 0 0,-3 0-14 0,0-3-2 15,0 7-1-15,0-4 0 0,3 3-11 0,-3-3 0 16,-7-3 0-16,3 10 0 0,4-1 0 0,-4 1 0 16,-3-7 0-16,3 9 0 0,1-6 0 0,-1 4 0 15,7-7 0-15,4 6 0 0,-7-5 0 0,10 2 0 16,4-3 0-16,0 3 0 0,-3-3 0 0,-1 0 0 0,11-3 0 0,0 0 0 15,0 0 8-15,0 0-8 0,0 0 0 0,0 0 8 16,14 10-8-16,-10-1 0 16,-1 1 0-16,8-7 0 0,6 6 0 0,8 7 12 0,-7-10-12 15,3 4 12-15,4-1 2 0,3 0 1 0,7-5 0 16,-7 5 0-16,1-3-6 0,-1 1-1 16,4-1 0-16,3-3 0 0,-7 3-8 0,0-3 0 0,4 4 0 0,0-4 0 15,-8 0 8-15,5-3-8 0,-5 6 0 0,5-3 8 16,-5-3-8-16,-6 7 0 0,-4-7 0 0,-3 3 0 15,6-3 0-15,-10 0 0 0,-7 0 0 0,0 0 0 16,0 0-16-16,0 0-3 0,0 0 0 0,0 0 0 16,-10 9 7-16,-1-6 2 0,1 7 0 0,-12-4 0 15,1-3 2-15,-3 6 0 0,-1 1 0 0,4-1 0 16,-4-2-8-16,-7 8 0 0,0-2-1 0,4-1 0 16,4 7 6-16,-5-6 2 0,1-1 0 0,3 4 0 0,4 0 9 0,0-7 0 15,-4 10 0-15,1-7 0 0,6 7 0 0,0-6 11 16,1 6-3-16,-1-7 0 0,1 7-8 0,-1-7 0 15,7 7 0-15,4-6 0 0,0-1 0 0,4 4 0 16,6-10 0-16,4 4 0 0,-3-1 18 16,6 4 2-16,-6-4 0 0,10-3 0 15,4-3 25-15,-1-3 6 0,-3 7 1 0,8-7 0 0,2 0-20 0,1-7-3 16,-4 7-1-16,4 0 0 0,3-9-16 0,4 9-3 16,3-9-1-16,-7 5 0 0,-7-5-20 0,11 0-4 15,14 6 0-15,-7-7-1 16,0 1-59-16,-8-1-12 0,5 4-3 0,-8-10-757 15,0 7-151-15</inkml:trace>
  <inkml:trace contextRef="#ctx0" brushRef="#br4" timeOffset="106741.79">16672 9867 1198 0,'0'0'53'0,"0"0"11"0,-7-7-51 0,0 4-13 16,0-3 0-16,0 3 0 0,0 0 53 0,7 3 8 16,0 0 2-16,0 0 0 0,-4-6-19 0,4 6-4 15,-3-10-1-15,3 10 0 0,0 0-23 0,0 0-5 16,0-3-1-16,7-6 0 0,0 9 18 0,0-10 4 15,4 10 1-15,-4-9 0 0,3 6 3 0,1-1 0 16,3-2 0-16,-7 3 0 0,4-3-12 0,-1 6-1 16,4-3-1-16,-3-4 0 0,3 7-2 0,4 0-1 0,-1 0 0 0,1 0 0 15,0 0-3-15,-1 0 0 16,4 0 0-16,1 0 0 0,2 10-16 0,-3-10 10 0,1 6-10 16,2-3 8-16,-3 3 3 0,4-2 0 0,0-1 0 0,0-3 0 15,-1 9 17-15,1-9 4 0,7 6 1 0,-4-2 0 16,4-4-7-16,3 0-2 0,0 0 0 0,4 0 0 15,-4 0-5-15,1 3-2 0,2 3 0 16,5-6 0-16,-4 3-9 0,-4-3-8 0,4 0 12 16,-4 6-12-16,4-2 12 0,-4-4-4 0,7 0 0 0,-3 0-8 15,0 6 16-15,0-3-3 0,0-3-1 0,3 0 0 16,0 0 4-16,4 0 1 0,0 0 0 0,-4 0 0 16,4-3-9-16,-4-3-8 0,1 6 9 0,-1 0-9 15,0-10 8-15,1 10-8 0,-4-3 0 0,3 3 9 16,-3-6-1-16,3 3-8 0,-7 3 12 0,1-4-4 15,-5-2-8-15,-2 6 0 0,-1 0 0 0,0-3 0 16,-3-3 0-16,-4 6 0 0,4-3 0 0,-4-7 8 0,0 7-8 0,-3-3 0 16,3 3 0-16,-4-4 0 0,5-5 8 0,-5 9-8 15,1-7 0-15,-1 4 8 0,1-6-8 0,3 2 0 16,-7 7 0-16,4-6 0 0,0-1 0 0,-1 7 0 16,1-3 8-16,0-1-8 0,-1 1 0 0,-3-3 0 15,0-1 0-15,1-2 0 0,-1 2 0 0,0 7 0 16,-4-9 9-16,1-4-9 0,3 4 32 0,-3-1 3 15,-1 0 0-15,1-5 0 0,-1-1-9 0,1-3-2 16,3 0 0-16,-3-6 0 0,-1 6 12 0,1 0 3 16,-1-3 0-16,1-4 0 0,0-2-24 0,-1 6-5 15,1-3-1-15,-1 3 0 0,1-3-9 0,-1-4 12 16,1 1-12-16,-4-1 12 0,4 1-12 0,-4 0 0 0,0-1 0 16,0 1 8-16,-4 0-8 0,4-1 10 0,-3 7-10 15,3-3 10-15,-7-3 2 0,4-1 0 0,3 1 0 16,-4 0 0-16,4-1-4 0,-3-2-8 0,3 2 12 0,0 1-4 15,0-4 0-15,0-2-8 0,0 5 12 0,0-2-4 16,4-7-8-16,-4 7 12 0,0-4-12 0,0 4 12 16,0-7-12-16,0 9 10 0,0-2-10 0,-3 0 10 15,-1-4-10-15,4 3 0 0,0-2 0 0,-3-1 0 16,-1 0 0-16,1 7 0 0,-1-3 0 0,1-7 0 16,-1 10 0-16,1-10 0 0,-1 9 8 0,1-2-8 15,-1 3 0-15,1-4 0 0,-1-3 0 0,5 4 0 16,-5-4 0-16,4 4 0 0,-3-7 0 0,-1 10 0 0,4-10 0 15,-3 6 0-15,3 1 0 0,0-4 0 16,0 7 0-16,-4-4 0 0,5 4 0 0,-1-3 0 16,0 2 0-16,0 1 0 0,0 0 0 0,0-7 0 15,0 7 0-15,0-1 0 0,3 4 0 0,-2-3 0 16,2 2 0-16,-3-2 0 0,4 6 0 0,3-3 0 0,-4-4-8 16,5 1 8-16,-1 9 0 0,0-6 0 0,3 3 0 0,1-3 0 15,-4 6-9-15,4-4 9 0,-1-2 0 0,5 9 0 16,-1-6 0-16,-4 3 0 0,1-6 0 0,0 6-8 15,3 0 8-15,4 0 0 0,-4-6 0 0,0 6 0 16,4 6 0-16,-1-2 0 0,-3-1 0 0,4-3 0 16,-4 3 0-16,4 7 0 0,-4-7 0 0,4 3 14 0,0 0-4 0,3 4-1 15,0-7-9-15,0 6 0 0,4 4-12 16,3-3 12-16,4-1 0 0,-4 7 0 0,1-16 0 16,-1 12 0-16,4-2 8 0,0 2-8 15,-1-2 12-15,1-1-4 0,-4 4 0 0,-3-4-8 0,3-2 12 0,4 2-4 16,0 4-8-16,-4-4 0 0,4 4 0 0,-4-1 0 15,-3 7 0-15,3-6 0 0,1-1 0 16,-1 7 0-16,-3-3 0 0,-4 0 0 0,0-1 0 16,4 4 0-16,-4-3 0 0,0 6 0 0,1-9 0 0,2 9 8 15,8 0-8-15,-4-13 0 0,1 13 0 0,3-9-11 16,3 6 11-16,-3-4 0 0,-1 4 0 0,-2-6 0 16,-5 6 0-16,5-4 0 0,-4 4 0 0,-1 0 0 15,-6-3 0-15,0 3 0 0,6-4 0 0,-6-2 0 16,0 3-18-16,-4-1 2 0,-3-2 0 0,3 0 0 15,0 2-37-15,-3 1-7 0,-8-3-2 16,4-4 0-16,4 10-136 0,-4-3-27 0,-10-7-6 0,-4 4-1 0</inkml:trace>
  <inkml:trace contextRef="#ctx0" brushRef="#br3" timeOffset="110973.8">23848 9559 1450 0,'-14'0'64'0,"14"0"14"0,-11 0-62 0,4-6-16 15,7 6 0-15,-7 0 0 0,0-3 36 0,7 3 5 16,0 0 1-16,0 0 0 0,0 0 19 0,0 0 4 16,0 0 1-16,0 0 0 0,0 0 16 0,0 0 3 15,7-6 1-15,4 6 0 0,-1 0-29 0,1 0-5 16,3 6-2-16,0-3 0 16,0 7-27-16,0-7-6 0,4 6-1 0,3-9 0 0,0 10-16 0,0-7 0 15,4 6 0-15,0-3 0 0,-4-6 26 0,4 3 2 16,-1-3 0-16,-3 0 0 0,4 0-10 0,0 0-2 15,0-3 0-15,-1 3 0 0,4-6 0 0,1 3 0 16,-1-6 0-16,0 5 0 0,4-2 13 0,-4 3 3 16,0-3 0-16,1 6 0 0,2-7-32 0,-3 1 0 15,1 6 0-15,-1-3 0 0,0-3 0 0,0-4 0 16,1 10 0-16,-5-3 0 0,1-6 12 0,0 6-3 0,-1-4-1 16,5 4 0-16,-5-6 4 0,5-1 0 15,-5 1 0-15,4-3 0 0,1 2 8 0,-5-2 1 0,1-7 1 0,3 6 0 16,-3 1 6-16,0-7 2 0,-1 0 0 0,1 6 0 15,3-5-19-15,0 2-11 0,-3 0 12 0,3 1-12 16,-3-4 0-16,3 0 0 0,1 3 0 0,-1-2 0 16,0-4 0-16,0 0 0 0,4 0 0 0,-4 0 0 15,7-3 0-15,-6 3 0 0,2 0 0 0,-2 0 0 16,-1 3 0-16,-3-3 0 0,-4-3 0 0,0-3 0 16,0 6 0-16,0-3 0 0,-3-4 0 0,0 1 0 0,-4-6 12 0,3 2-4 15,1 1 0-15,0 0-8 16,-4-1 12-16,3 1-12 0,4-4 12 0,-3 4-12 15,0 0 9-15,3-4-9 0,-3 7 0 0,3-3 9 16,0-1-9-16,0 1 0 0,-3 6 9 0,3-3-9 16,4 3 12-16,-8-1-1 0,-6 1-1 0,3-3 0 0,4 6 3 15,-4 0 1-15,0 3 0 0,0-3 0 16,0 1-3-16,4-1-1 0,-1 3 0 0,1-3 0 0,0 0-10 0,3 0 8 16,3 3-8-16,-2-3 8 0,2 6-8 0,1-2 10 15,0-4-10-15,3 3 10 0,0 0-10 0,0-3 0 16,4 6 0-16,0 1 0 0,7-7 0 0,-4 9 0 15,-10-6 0-15,3 4-11 0,0-4 11 0,0 0 0 0,-3 10 0 0,3-7 8 16,-3 0 0-16,3 4 0 16,-3-7 0-16,-1 6 0 0,1 4-8 0,3-3 0 0,-3-1 0 0,3 4 0 15,1-1 0-15,2-2 0 16,1 2 0-16,-4 1 0 0,8-1 0 0,-1 7-10 0,0-3 10 0,0 0-10 16,8-1 10-16,-1-2 0 15,-3 9 0-15,0-9 0 0,-1 5 0 0,5 1 0 0,3-3 0 0,-4-3 0 16,4 9 0-16,0-3 0 0,0-4 0 15,-1 4-8-15,-6 3 8 0,0-3 0 0,0 3 0 16,-4-6 0-16,-3 6 0 0,3 0 0 0,0 6 0 0,4-6-8 16,0 3 8-16,0-3 0 0,0 3 0 0,3 4 0 15,7-4 0-15,1-3-8 0,-1 9 8 0,1-9 0 16,-1 6 0-16,0-3 0 0,1 1 0 0,-1-4 0 16,4 0 0-16,0 6 0 0,3-3 0 0,-3-3-8 15,-3 0-1-15,-1 0 0 0,-3 6 0 0,-4-6 0 16,1 3-6-16,-5-3-1 0,1 0 0 0,0-3 0 15,0 3-21-15,-7 0-5 0,-4 0-1 0,0 0 0 16,0 3-135-16,0-3-27 0,-3 0-6 0</inkml:trace>
  <inkml:trace contextRef="#ctx0" brushRef="#br4" timeOffset="115143.85">24472 9512 1209 0,'0'0'108'0,"0"0"-87"0,-3 0-21 0,3 0 0 15,0 0 221-15,0 0 40 0,0 0 8 0,0 0 2 16,14 0-176-16,0-3-35 0,4 3-8 0,-1 0 0 16,-3-6-36-16,4 3-8 0,0 3 0 0,-1-3-8 0,1-4 0 0,-1 4 0 15,1-3 0-15,3 6 0 0,-3-3 0 0,3 0 0 16,0-3 0-16,0 6 0 0,4 0 0 0,0 6 0 15,0-12 0-15,6 6 0 0,1 0 25 0,3 0-1 16,-3 0-1-16,3 0 0 0,1-10 3 0,2 10 1 16,1-9 0-16,-4 6 0 15,-3-7 10-15,4 7 3 0,-5-3 0 0,5-4 0 16,-1-2-21-16,0 2-4 0,4 7-1 0,-4-6 0 0,-3-1-6 0,0 1-8 16,3 6 11-16,-3 0-11 0,-4-4 0 0,4-2 0 15,-8 6 0-15,1-3 0 0,3 3 0 0,-3 3 0 16,3-4 0-16,-3-2 0 0,3 3 0 0,0-3 0 15,4 6 0-15,0-10 0 0,-4 4 0 0,7 0 0 0,1-4 0 16,-1 7 0-16,0-6 9 0,0-1-9 16,4 1 0-16,-3 3 9 0,-1-10 0 0,0 7 0 0,0-4 0 0,-3 1 0 15,0 2-9-15,3-9 0 0,-7 7 0 0,1-1 8 16,-1-6-8-16,0 7 0 0,-3-7 0 0,-4 0 8 16,4-3 0-16,-4 10 0 0,-4-7 0 0,5 6 0 15,-1-9-8-15,0 1 0 0,-3-8 0 0,3 7 0 16,0 0 11-16,0 0 0 0,0 0 0 0,0-6 0 15,4 6 5-15,-4-3 0 0,4-3 1 0,-4 3 0 16,4-3 5-16,-1-4 1 0,1 1 0 0,0 0 0 16,0-1-3-16,3 1 0 0,7-4 0 0,-7 4 0 15,-3-3-11-15,0 2-9 0,-1 1 12 0,1 3-12 16,3-4 0-16,1 7 0 0,-5-3 0 0,1 6 0 16,0-6 0-16,-4 6 0 0,0 0 0 0,0 0 0 15,0 3 0-15,0-3 0 0,1 0 0 0,-1 3 0 16,3-3 0-16,1 0 0 0,0 1 0 0,3-1 0 15,0 3 0-15,4-3 8 0,-4 0-8 0,4 3 10 16,0-3 1-16,3 6 0 0,-3-2 0 0,3-1 0 0,-7-3-11 0,8 3 8 16,-5 6-8-16,1-5 8 0,3 5-8 0,1 1 0 15,-1-7 0-15,0 9 0 0,4-2 0 0,-4-7 0 16,1 13 0-16,2-10 0 0,1 7 0 0,-4 2 0 16,4-2 0-16,-3 0 0 0,-5-1 0 0,5 1 0 15,-5-1 0-15,5-2 0 0,2 2 0 0,1 1 0 16,7-4 0-16,0 1 0 0,0 2 0 0,0-2 0 0,-1-4 0 15,1 4 0-15,0 2 8 0,-3-2-8 0,2-1 0 0,1 1 8 16,0 2-8-16,0 1 8 16,0-1-8-16,-4 1 8 0,11-3-8 0,-7 5 0 15,0 1 0-15,-4 0 8 0,0-4 0 0,1 7-8 16,-4-6 12-16,3 6-4 0,-3-4-8 0,7 4 0 16,-1-3 0-16,5 3 0 0,3-7 0 0,-7 7 0 0,3-3 0 0,0 3 0 15,-3-3 0-15,4 2 0 0,3-5 0 0,0 6 0 16,-1-3 0-16,1-4 0 0,0 7 0 0,0-6 0 15,0-1 0-15,-4 4 0 0,1-3 0 0,-4 2 0 16,0-2 0-16,-1-4 0 0,1 4 0 0,0 0 0 16,-3-4-47-1,-1 0-11-15,-3 1-2 0,-4-4-1 0,-3 4-111 0,3-7-23 0,-7-3-4 0</inkml:trace>
  <inkml:trace contextRef="#ctx0" brushRef="#br4" timeOffset="117964.89">21967 11494 403 0,'0'0'17'0,"0"0"5"0,0 0-22 0,0 0 0 0,0 0 0 0,0 0 0 16,0 0 423-16,0 0 80 0,0 0 16 0,-3 10 3 16,-4-7-408-16,3 6-82 0,11 4-16 0,-7-4-3 15,0 7 0-15,0-4 0 0,7 1 0 0,1-1 0 16,-1 7-13-16,0-6 9 0,0 2-9 0,0 1 8 15,3 0 7-15,1 0 1 0,-8 2 0 0,5 1 0 0,2-3-2 0,-3 6 0 16,-3-3 0-16,-1 3 0 0,1 6-2 0,-1-3-1 16,1 3 0-16,-8 3 0 0,1-5-3 0,-4 11 0 15,7-2 0-15,0 2 0 0,-7-2-8 0,0-4 0 16,7 4 0-16,-4-4 8 0,1-3 1 0,-1 29 9 16,4-35-9-16,0 0 8 0,0-4 2 15,0 4 0-15,0-3 0 16,4-6-1-16,-1 5 0 0,-3-8 0 0,4 2 0 0,-4-2-6 15,3 2 0-15,4-5-1 0,-3-1 0 0,-4 3-2 16,3-2 0-16,4-4 0 0,-3 6 0 0,-1-6-9 0,4 7 0 16,4-1 0-16,0-3 8 0,-4 1-8 0,3-1 0 15,-3 3 0-15,4-2 0 0,3 2-12 0,-3 0 3 16,-8-2 0-16,8-1 0 0,6 3 9 0,-3 1-12 16,-3-10 12-16,0 9-12 0,3-6 12 0,0-3 0 15,3 7 0-15,-2-4 0 0,-1-3 0 0,3 0-10 0,11 0 10 0,1-3-10 16,-5-4 10-16,1 4 0 0,3 0 0 0,4-3 0 15,-4 3 0-15,1-4 0 0,-1 4-12 0,0-3 4 16,11 6 8-16,-7-6 0 0,-4-1 0 0,3 4-8 16,5 3 8-16,-1-6 0 0,-10 6 10 0,3 0-10 15,0 0 0-15,4 0 0 0,0 0 0 0,-4 0 0 16,-3 0 0-16,6 0 11 0,-2-3-11 0,-1-3 10 16,4 2-10-16,-1 4 0 0,1-9 0 15,0 6 0-15,3-3 10 0,0 3 0 0,-3-7 0 0,0 7 0 16,-4-3-10-16,0 3 0 0,-3-4 0 0,-4 7 0 15,0-3 0-15,-3 3 0 0,-4-3 0 0,-3-3 0 16,-1 6 0-16,-10 0 0 0,0 0 0 0,4 0 0 0,-4 0 8 0,0 0 2 16,0 0 1-16,0 0 0 15,3-10 1-15,-3 7 0 0,-3-3 0 0,-1-7 0 0,1 4-12 16,-4 0 0-16,3-4 0 0,-3 0 0 16,0-5 0-16,-4 5-14 0,1-6 5 0,-1-3 1 0,4 0 8 0,0-3 0 15,-3 0 0-15,6 0 0 0,-3-3 30 0,0-3 5 16,3-1 1-16,1 7 0 0,-4-6-15 0,7-1-2 15,-4 1-1-15,1 0 0 0,3-1 0 0,-4-2 0 16,4-4 0-16,-3 7 0 0,-1-1-6 0,4-5 0 16,0-1-1-16,4 7 0 0,-1-4-11 0,1-5 10 15,-1 5-10-15,4-3 10 0,-3 7-10 0,3-3 0 0,0 2 0 0,0 4 0 16,0-6 0-16,0 12 0 0,0-7 0 0,0 4 0 16,-3-3 0-16,3 6 0 0,-4 0 0 0,1 0 0 15,-4 0 0-15,3 3 0 16,-3-2 0-16,4 8 0 0,-4-6 0 0,3 0 0 15,-3 7 12-15,-3-7-4 0,-1 6-8 0,4 1 0 0,0-7-12 0,-3 10 12 16,-1-4 0-16,1 1 0 16,-1 2 0-16,1-2 0 0,-1 2 0 0,1 1-9 0,-4-1 9 15,0 1-10-15,0-4 10 0,0 10-12 0,-4-3 12 0,0-3-12 16,1 6 12-16,-1-1-8 0,1-2 8 0,-5 6-8 16,-2 0 8-16,-1 0-8 0,-3-3 8 0,0 3-8 15,0 3 8-15,-4-3 0 0,0 6 0 0,-3-2-8 16,3-1 8-16,-6 3 0 0,-1-3 0 0,-7 6 0 15,-3 1 0-15,3 2 0 0,-3-2 0 0,-4 2 0 16,0 4 0-16,0-3 0 0,4-1 0 0,-1 1 8 0,-2 2-8 0,2-8 9 16,8 2-9-16,0 0 10 0,-1 4 1 0,1-7 0 15,-7-3 0-15,10 7 0 16,11-1-11-16,-11-6 10 0,-3 4-10 0,0-4 10 0,6-3 0 0,-2 0 0 16,-5 0 0-16,8 0 0 15,-4 0-10-15,8 0 0 0,-1 0 0 0,4-3 0 16,-7-4-23-16,10 7-3 15,7-3-1-15,-3 0 0 0,0-3-108 0,3 3-21 0,8-4-5 0,3 7-1 0</inkml:trace>
  <inkml:trace contextRef="#ctx0" brushRef="#br4" timeOffset="118865.83">23188 11187 1555 0,'0'0'138'15,"0"0"-110"-15,0 0-28 0,-7 0 0 0,-4 0 174 0,4 0 30 16,-3 3 5-16,3-3 2 16,-4 0-131-16,4 0-25 0,-3 0-6 0,-1 0-1 15,4 0-28-15,-7 0-7 0,-4 0-1 0,4 0 0 16,0 0-12-16,-7 6 0 0,-4-3 0 0,-7-3 0 16,1 7 0-16,-1-1 0 0,4 0 0 0,-4-3 0 15,-3 7 0-15,-1-10 0 0,1 9 0 0,0-6-10 0,3 7 23 0,0-4 5 16,4-3 1-16,0 7 0 0,3-7 24 0,0 6 5 15,-3-9 0-15,3 10 1 0,4-7-27 0,0 6-6 16,-7-3 0-16,3-3-1 0,11 7-15 0,-4-7 0 16,-3 3 0-16,0-3 0 0,-4 7 0 0,8-4 0 15,3 0 0-15,0 1 0 0,-8-4 0 0,8 3 0 16,7-3 0-16,0 7-10 0,-3-7 10 0,3 6 0 0,0-3 0 16,7-6 0-16,0 0 0 0,3 4 0 0,-3-4 0 15,4 12 8-15,6-6 11 0,1-2 2 16,-11-4 1-16,10 6 0 0,8 0 1 0,3-6 0 15,-3 6 0-15,-1-3 0 0,8 4-14 0,0-4-9 0,7 3 12 16,-4-3-12-16,-4 0 9 0,1-3-9 0,3 10 0 0,1-4 9 16,-5-3-9-16,-3 7 0 0,4-7 0 0,0-3 0 15,-4 9 0-15,4-9 0 0,-11 6 8 16,11-2-8-16,3-4 0 0,-7 0 0 0,-7 3 9 0,0-3-9 16,7 6 0-16,-7-3 0 0,1-3 0 0,-15 0 8 15,3 0-8-15,4 6 9 0,4-2-9 0,-4 5 10 16,-7-9-10-16,0 0 0 0,0 0 0 0,0 0 0 15,-4 9-8-15,-3-6 8 0,4 7-10 0,-4 2 10 16,0-2-14-16,-4-1 3 0,-7 1 1 0,4-1 0 16,4 0 10-16,-5-2 0 0,-6 2 0 0,4 1-8 15,-1-4-1-15,4 0 0 0,-4 4 0 0,-3-1 0 0,0 3 9 0,0-2 12 16,3-1-2-16,-3 4-1 0,-7 3-9 0,7-4-11 16,-1 1 3-16,5-1 0 15,-4-2-5-15,3-1-1 0,4 3 0 0,7-2 0 16,3-1 14-16,-3 1 0 0,-3-7 12 0,10-3-12 0,0 0 23 0,0 0-3 15,0 0 0-15,0 0 0 16,0 0-6-16,7 0-2 0,-7 0 0 0,7 9 0 0,-7-9-1 0,10 0-1 16,8 10 0-16,-7-7 0 0,-4 3 8 0,7-3 2 15,3 3 0-15,1-2 0 0,0 5-4 0,-1-6 0 16,1 7 0-16,3-1 0 0,4-3-3 0,-1 1-1 16,-2 2 0-16,6-3 0 0,11-3-1 0,-8 7-1 15,-2-7 0-15,2 6 0 0,5-9-10 0,2 7 0 0,1-4 0 0,0-3 0 16,-4 3-11-16,1-3-7 0,-1-3-2 0,0 3 0 31,0 0-93-31,1-3-19 0,-1 3-4 0,4-7-1 16,3 7-128-16,1 0-26 0,38-3-5 0,-21-3 0 0</inkml:trace>
  <inkml:trace contextRef="#ctx0" brushRef="#br3" timeOffset="123580.97">22084 13012 2606 0,'0'0'57'0,"0"0"12"0,7-6 3 0,-7 6 1 0,0 0-58 0,0 0-15 0,0 0 0 0,0 0 0 15,0 0 17-15,0 0 1 0,0 0 0 0,0 0 0 16,0 0 11-16,0 0 3 0,0 0 0 0,0 0 0 15,3 6 0-15,-3-6 1 0,-3 9 0 0,-1-5 0 16,8 8-9-16,-1-6-1 0,5-3-1 0,-1 7 0 16,0-1-4-16,0 4-1 0,3-4 0 0,1 4 0 15,-4 2-17-15,0-2 8 0,7 0-8 0,-3-1 0 0,-4 7 0 0,3 0 0 16,4-4 0-16,-3 10 0 0,-7 1 12 0,3-4-12 16,-7 6 12-16,3-3-12 0,4 6 0 0,-7 1-12 15,-7 5 0-15,-3-2 0 0,2-4 12 0,1 4 0 16,-3-4 0-16,-4-3 0 0,3 3 0 0,1-5 0 15,6 2 0-15,-3-3 0 0,-4 3 0 0,4-6 0 16,7 0 0-16,-3 6 0 0,-1-12 8 0,1 3-8 16,3 3 0-16,3-4 0 0,-3 1 0 0,0-3 0 0,-3 0 8 15,3-1-8-15,3 1 0 0,-3 0 8 0,-3-1-8 0,-1 1 0 16,1-3 8-16,-1 5-8 0,1-5 0 16,-4 6 0-16,3 0 0 0,-3-4 0 0,3 4 0 15,-3 0 0-15,-3 3 0 0,3-10 0 16,3 7 0-16,4-6 0 0,-3-1 0 0,-1-2 0 15,4 5 0-15,0-8 0 0,7 2 0 0,-7-3 0 0,0-6 10 0,4 10-10 16,3-4 25-16,-4 0 0 0,-3-6 0 0,0 0 0 16,0 0-25-16,7 3 0 0,-7-3 8 0,4 10-8 15,-4-10 8-15,0 0 0 0,0 0 0 0,0 0 0 16,0 0-8-16,0 6 0 0,3 0 0 0,-3-6 0 16,0 0 0-16,0 0 0 0,0 0 0 0,0 0 0 15,8 0 0-15,-8 0 0 0,0 0 8 0,0 0-8 16,7 7 12-16,3-7 0 0,-3 0 0 0,4-7 0 0,-1 7 2 15,1 0 1-15,0-6 0 0,-1 0 0 0,-10 6-15 0,14-3 0 16,4-4 0-16,0-2 0 0,-11 9 0 0,7-6 9 16,3-1-9-16,1 7 12 0,-4-3-12 0,7-3 0 15,4 6-12-15,3 0 12 0,4 0-10 0,-4 0 10 16,-3 0 0-16,7 6-9 16,3-3 9-16,0-3 0 0,-7 0 8 0,4 7-8 0,3-4 0 15,1 0 0-15,-1-3 0 0,-3 0 0 16,-4 9 0-16,4-9 0 0,3 0 0 0,0 7 0 0,-3-4 0 0,0-3 0 15,-1 0 0-15,1 0 0 0,0 0 0 0,-4 0 0 16,-3 0 0-16,-4 0 0 0,-3 0 0 0,3 0 0 16,0 0 0-16,-3-3 0 0,-1-4 0 0,-3 7 0 15,4-9 0-15,-7 9 0 0,3-3 0 0,-4 0 0 16,1-4 0-16,-4 7 0 0,-7 0 0 0,7-3 0 16,0-3 0-16,-7 6 0 0,4 0 0 0,3-9 0 0,0 5 0 0,-4-5-8 15,4 9 8-15,-3-3 0 0,-1-6 0 0,4-1 0 16,0 7 0-16,-3-3 0 0,3-4 0 0,-3 7 8 15,-1-6-8-15,4-1 11 0,-3 1-11 0,-1-4 12 16,1 4 0-16,-1 0 0 0,-3-4 0 0,4 4 0 16,3-7-3-16,-4 0 0 0,1-6 0 0,3 10 0 15,0-10-1-15,-3 3-8 0,-1-6 12 0,4-3-4 16,-3-4-8-16,3 1 0 0,0 0 9 0,0-1-9 16,-4 1 0-16,4 6 0 0,-3-13 0 0,3 7 0 15,0-1 0-15,0 4 0 0,0-3 0 0,0 0 0 16,0 2 0-16,0-2 0 0,0 0 0 0,0 6 0 15,1-4 0-15,2-2 0 0,-3 6 0 0,0 0 0 16,0 0 0-16,0-4 0 0,0 8 0 0,-3-1 0 16,3 0 0-16,-4 0 0 0,1 0 0 0,0 0-8 0,-1 3 8 15,-3 0-8-15,4 7 8 0,-4-7-8 16,0 6 8-16,0 4-10 0,0-4 10 0,0 4-10 0,-4-4 10 0,4 4 0 16,0 0 0-16,-3 5 0 0,3-5 0 0,-4 3 0 15,4-1 0-15,-4 1 0 0,4-3 0 0,-3 6 0 16,-1-4 0-16,1 4-8 0,-1-6 8 0,1 9 0 15,-4-10 0-15,3 10 0 0,-3-3 0 0,0-6 0 16,0 9 0-16,0-10 8 0,0 10-8 0,-4-3 0 16,1-3 0-16,-1 6 0 0,-3 0 0 0,0 0-12 15,-4 0 12-15,1 0-12 0,-1 0 12 0,0 6 0 0,-3-3 0 0,0-3-8 16,0 10 8-16,-4-10 0 0,4 9 0 16,-7-6 0-16,3 7 0 0,0-4 0 15,1 0 0-15,-4 4 0 0,3-1 0 0,-7 1 11 16,0-1-3-16,1-6 0 0,-1 7-8 0,-3-1 0 15,-8-6 0-15,4 6 0 0,1 1 0 0,-1-4 0 16,4-3 0-16,-1 0 0 0,-3 4 0 0,4-7 10 0,7 0-10 0,0 0 10 16,-4 0-10-16,4 0 0 0,3 0 0 0,4 3 8 15,-4-3-8-15,1-3 0 0,-1 3 0 16,4 0 0-16,3 0 0 0,-3 0 0 0,0 0 0 0,3 3 0 16,7-3-14-16,-3 0 5 0,-7 0 1 0,0 0 0 15,7 0-5-15,0 0-1 0,-4 0 0 0,1 0 0 16,-1 0-64-16,4-3-13 0,14 3-2 0,0 0-836 15,-7-7-167-15</inkml:trace>
  <inkml:trace contextRef="#ctx0" brushRef="#br3" timeOffset="124416.35">23248 13275 2487 0,'0'0'55'0,"-7"4"11"0,-4 2 2 0,1-3 2 0,-1-3-56 0,1 6-14 16,-1-3 0-16,4-3 0 0,0 0 9 0,-4 0-1 0,4 0 0 0,0-3 0 15,0-3 7-15,0 6 1 0,-3-3 0 0,3-3 0 16,-8 6 19-16,5-10 4 0,-1 7 1 0,-3 0 0 16,-3-3-32-16,-5 2-8 0,1-2 0 0,0 6 0 15,0-3 0-15,0 3 0 0,-11 3 0 0,7-3 0 16,8 6 0-16,-8-2 0 0,-7 2 0 0,4-3 0 16,3 0 0-16,4-3 11 0,0 10-1 0,-4-4 0 15,1-3 11-15,6 3 3 0,4-3 0 0,0 0 0 16,-8-3 6-16,8 7 2 0,4-4 0 0,-4 3 0 15,0-3-32-15,-1 0 0 0,1 7 0 0,0-1 0 16,7-9 0-16,-7 10 0 0,0-7 0 0,0 6 0 16,10-3 0-16,-3-2 0 0,-7 5 0 0,7-6 0 15,0 3 0-15,7-6 0 0,0 0 0 0,-3 4 0 16,-5 2 10-16,8-6-10 0,11 3 10 0,-11-3-10 0,0 0 19 0,14 6-3 16,7-3 0-16,0 0 0 0,-3 4-4 0,3-4-2 15,4-3 0-15,3 0 0 0,4 0-10 0,-4 0 0 16,-3 6 0-16,7-3 0 0,3-3 0 0,0 10 0 15,-14-7 0-15,8-3 0 0,-1 9 0 0,0-2 0 16,0-4 0-16,-3 0 0 0,-4 6 0 0,4-3 0 16,-1-2 0-16,1 5 0 0,-7-6 0 0,-1 7 0 15,5-4 0-15,-8-3 0 0,3 6 0 0,-3-5 0 16,-3 2 0-16,-4-3 0 0,4 6 0 0,-8 1 0 16,-3-10 0-16,4 3 0 0,-4 6 0 0,-4 4-9 15,-3-4 0-15,-3 1 0 0,-5 2 9 0,1-2 0 16,-7-1-9-16,-3 0 9 0,-5 1-12 0,-2-1 1 15,2-3 1-15,1 4 0 0,-11-1 10 0,8 4 0 0,6-4 0 16,0-2-8-16,0 2 8 0,1-3 0 0,3 10 0 0,-1-4 0 16,8-8 0-16,0 11 0 0,0-8 0 0,0 2 0 15,3 0 0-15,1 1 0 0,-1 2 0 0,1-2 8 16,3-1-8-16,3 0 0 0,-3-5 0 0,3 5 0 16,-3 0 0-16,0-5 8 0,7-4-8 0,0 9 0 15,-3 0 8-15,3-5-8 0,0 5 10 0,0-9-10 16,3 9 16-16,-3-9-4 0,7 7 0 0,0-1 0 15,8-6 15-15,-1 9 2 0,-7-9 1 0,10 10 0 16,12-10-12-16,-5 6-2 0,5-3-1 0,-1 0 0 16,7-3-5-16,0 0-1 0,4 0 0 0,0 0 0 0,-4 7-9 0,4-7 0 15,0 3 0-15,0-3 0 0,-1 0-11 0,-2 0-4 16,3 0-1-16,-1 6 0 16,1-3-119-1,-4-3-24-15,4 6-5 0,0-3-1092 0</inkml:trace>
  <inkml:trace contextRef="#ctx0" brushRef="#br0" timeOffset="128768">17307 14470 172 0,'0'0'16'0,"0"0"-16"0,0 0 0 0,0 0 0 0,0 0 280 0,0 0 54 0,0 0 10 0,7 6 3 15,-7-6-187-15,0 0-38 0,0 0-7 0,0 0-2 16,0 0-5-16,0 0 0 0,0 0-1 0,0 7 0 0,-3 2-14 0,-1-3-2 16,1-3-1-16,-1 7 0 0,-3-1-18 0,4 4-3 15,-4-4-1-15,0 4 0 16,-4-1-25-16,0 7-6 0,1 0-1 0,-1 6 0 16,-3-6-16-16,0 12-3 0,-4-3-1 0,1 4 0 0,-4 2-16 15,-1 1 8-15,-2 6-8 0,-1-4 0 0,0-2 0 0,-3-1 0 16,-4 7 0-16,1-10 0 0,-1 4 0 0,0 2 0 15,0-5 0-15,8-1 0 0,-5-6 0 0,12 3 0 16,-4-6 0-16,3-3 0 16,0-6-23-16,4-1-8 0,0-5-1 0,4-1-1 15,-1-6-117-15,0 0-23 0,1 0-5 0,-1-3-562 16,1-10-112-16</inkml:trace>
  <inkml:trace contextRef="#ctx0" brushRef="#br0" timeOffset="129034.69">16768 14555 1785 0,'0'0'79'0,"0"0"17"0,0 0-77 0,0 0-19 0,0 0 0 16,0 0 0-16,0 0 184 0,7 0 34 0,0 0 6 0,3 0 2 16,4 0-159-16,0 9-32 0,4 1-7 0,0 2 0 15,-1 1 4-15,1 5 0 0,0 11 1 0,3-4 0 16,0 6-22-16,-3 1-11 0,-1 11 10 0,-3-2-10 15,4 3 32-15,-4-3 0 0,0 3 0 0,0-3 0 16,0 2-32-16,1-2-13 0,-1 0 1 0,0 3 0 16,0-7 12-16,-4-2 10 0,5-1-2 0,-1-2 0 15,0-1-28-15,0-3-7 16,-3-3-1-16,3-6 0 0,-4 3-72 0,-3-3-16 0,4-6-2 0,-8-4-1022 16</inkml:trace>
  <inkml:trace contextRef="#ctx0" brushRef="#br0" timeOffset="129663.96">16887 12140 1177 0,'0'0'52'0,"8"0"11"0,2-6-51 0,1 0-12 0,-1-4 0 0,1 1 0 0,-1-4 104 0,1 4 17 15,3-4 4-15,-3 4 1 0,-4 0-55 0,3 2-11 16,-6-2-3-16,3-1 0 0,-4 4-22 0,5 0-5 15,-5 0-1-15,1-4 0 0,-4 10 22 0,3-3 4 16,-3 3 1-16,0 0 0 0,0 0 2 0,0 0 1 16,0 0 0-16,0 0 0 0,0 0-8 0,0 0-2 15,0 0 0-15,4 10 0 0,-1-1-23 0,1 3-5 16,-1 1-1-16,1 9 0 0,-1-3 26 0,1 3 5 0,-1 0 1 0,1 0 0 16,3 9-19-16,-7 0-3 0,3 1-1 0,1-1 0 15,0 0-12-15,-4 10-2 0,-4-6-1 0,0 2 0 16,4 1-14-16,-3 3 11 0,-4 3-11 15,3-4 10-15,-3 1-10 0,4 3 0 16,-4-3 9-16,0 0-9 0,3-10 8 0,1 3-8 0,-1-5 10 0,-3-4-10 16,3 3 9-16,4-6-9 0,-3 0 8 15,-1-10-8-15,-3 7-15 0,4-6-8 0,-1-4-1 0,1 4-1 32,-4-4-98-32,3-3-19 0,-3-2-4 0,0-4-630 0,0 0-125 0</inkml:trace>
  <inkml:trace contextRef="#ctx0" brushRef="#br0" timeOffset="131106.91">17865 12466 288 0,'0'0'25'0,"-7"0"-25"0,0 0 0 0,7 0 0 15,0 0 234-15,-4 0 42 0,-3 0 8 16,7 0 1-16,0 0-170 0,0 0-35 0,0 0-6 0,0 0-2 16,0 0 16-16,0 0 4 0,0 0 0 0,7 10 0 15,0-10 12-15,4 6 4 0,3-6 0 0,0 0 0 16,-4 0-42-16,8 0-8 0,7-6-2 0,3 6 0 16,4 0-25-16,3-3-6 0,4-4-1 0,0 4 0 15,7-3-5-15,3 0-2 0,7-1 0 0,8-2 0 16,6-4 5-16,8 1 1 0,7-7 0 0,10 7 0 0,0-7-13 0,15 0-2 15,2-3-8-15,-2-3 12 0,-1-3 3 0,8 3 0 16,3-4 0-16,-4 4 0 0,-3-3-15 0,3 6 11 16,1-9-11-16,-1 2 10 0,-3 4-10 0,0-3 8 15,0 6-8-15,-4-3 8 0,0 3-8 0,-6 3 0 16,-11-3 0-16,-1 4 8 0,1 5-8 0,-7-6 0 16,-8 7 0-16,-3-1 0 0,-10-3 0 0,-8 10 0 15,-10-9-12-15,0 11 12 0,-11-5-25 0,-7 0 2 16,-3 5 1-16,-4-2 0 15,-7-3-18-15,-3 9-3 0,0-3-1 0,-11 3 0 16,0 0-31-16,0 0-6 0,0 0-2 0,0 0 0 16,0 0-135-16,-7 9-27 0</inkml:trace>
  <inkml:trace contextRef="#ctx0" brushRef="#br0" timeOffset="131776.97">17932 14577 1440 0,'0'0'128'0,"0"0"-103"15,0 0-25-15,0 0 0 0,0 0 158 0,0 0 26 0,0 0 6 0,0 0 1 16,7-3-127-16,-4-7-26 0,4 1-5 0,4-1-1 16,3-2-16-16,0-7-4 0,11 6-1 0,0-5 0 15,-1-4 15-15,8-3 3 0,3-4 1 0,4-2 0 16,0-10 27-16,10 7 6 0,4-7 1 0,7-3 0 16,7-6-11-16,4-3-1 0,6-1-1 15,1-8 0-15,7-1-14 0,10-3-2 0,0 3-1 0,0-9 0 16,1 3-14-16,6-3-2 0,0 0-1 0,4-3 0 15,0-1-8-15,3-5-1 0,-6 9-8 0,2-3 12 16,1-1 0-16,-3 4 0 0,-5 0 0 0,1 3 0 16,-4 0 2-16,-6 3 0 0,-5 0 0 0,-6 7 0 15,-1 2 2-15,-6-2 1 0,-8 5 0 0,-3 4 0 16,-3-3 3-16,-4 6 0 0,-4 0 0 0,-3 3 0 16,-4 0-10-16,-3 3-2 0,-4 1 0 0,1 5 0 15,-8 4 3-15,0-1 0 0,-3 7 0 0,3-3 0 16,-7 6-11-16,4-6 0 0,0 6 0 0,-1 0 0 0,-2 0 0 0,2 0 0 15,1 3 0-15,0-3 0 0,-8 3 0 0,4 7-11 16,4-1 3-16,-4 4 0 0,-7 0-5 0,1-1-1 16,2 7 0-16,-3 3 0 15,-3 0-48-15,-4 0-10 0,-7 0-1 0,3 3-1 16,4 3-55-16,-7 7-11 0,-10 0-3 0,-4 5-649 16,-4 4-129-16</inkml:trace>
  <inkml:trace contextRef="#ctx0" brushRef="#br0" timeOffset="132455.91">17819 12463 1746 0,'0'0'77'0,"0"0"16"0,-7 0-74 0,7 0-19 16,0 0 0-16,0 0 0 0,0 0 132 0,0 0 24 16,0 0 4-16,0 0 0 0,10 0-49 0,1 3-11 15,0-3-1-15,6 0-1 0,1 10-35 0,3-10-7 16,-3 9-2-16,6 1 0 0,5-1-29 0,-1 0-5 15,7 4-2-15,4-1 0 0,0 1-6 0,3 3 0 0,0-1-1 0,8 1 0 16,3 0-11-16,3 3 0 0,4-7-10 0,4 7 10 16,6-7 0-16,4 7 0 0,0-6 0 15,7 9 10-15,8-3-10 0,2-1 0 0,5-2 0 16,-1 6 0-16,4-3 0 0,-1 3 0 0,8 0 0 0,-4 0 0 16,1 6 0-16,-4-6 0 0,-1 6 0 0,1-3 0 15,0 7 0-15,-4-1 8 0,-3 3-8 0,-4-2 8 16,0-1-8-16,0 0 0 0,-3 1 0 0,-4-1-11 15,-3-3 11-15,-4-3 0 0,-3-3 0 16,-1 3 0-16,-3-9 0 0,0 6 9 0,0-3-9 0,-3 3 10 16,-4-3-10-16,-4-7 0 0,-3 1 9 0,-4 2-9 15,1-2 0-15,-4 0 0 0,-1-4 0 0,-2 4 8 16,3-4-8-16,-11 0 0 0,-10 1 0 0,-1-1 8 16,1 1-8-16,-4-4-12 0,-7 3 4 0,-7 1 0 31,-3 2-96-31,-4-2-20 0,0-1-3 0,-11 0-1 0,-10 4-98 0,-4-4-20 0,-35 4-4 0,4-4-1 0</inkml:trace>
  <inkml:trace contextRef="#ctx0" brushRef="#br0" timeOffset="133070.76">17893 15110 532 0,'-18'12'24'0,"11"-2"4"16,-3-1-28-16,-1-3 0 0,0 4 0 0,1-1 0 15,-1 4-68-15,4-13-19 16,-3 9-4-16,6-9-1 0,4 0 225 0,0 0 45 0,0 0 9 0,0 0 1 15,7-9-20-15,4-4-5 0,6 4-1 0,5-4 0 16,2-6-37-16,4-2-7 0,8 5-2 0,10-9 0 16,3 3-12-16,4 0-2 0,10-3-1 0,4-3 0 15,8-4-20-15,6 1-4 0,10-1-1 0,8 1 0 0,0 0-12 0,7-1-2 16,3 1-1-16,1-3 0 0,2-7-18 0,-2 9-4 16,6-8-1-16,-3 5 0 0,7-9 4 0,-4 4 1 15,4-4 0-15,0 0 0 0,-3-3-10 0,-1 3-1 16,-6 3-1-16,2-6 0 0,1 0-13 0,-7 3-2 15,0 3-1-15,-4 7 0 0,1-10-15 0,-1 6 8 16,-7 4-8-16,-7-1 0 0,-7-2 0 0,-3 12 0 16,0-4 0-16,-8 7 0 0,-10 4-16 0,-3 2 1 15,-8 0 0-15,-7 4 0 0,1 2-6 0,-15 7-2 0,-7-3 0 0,-3 3 0 16,3 3 4-16,-11-3 1 0,-10 3 0 16,0 0 0-16,0 0 18 0,0 0-12 0,0 0 12 15,0 0-10 1,0 0-76-16,0 0-15 0,0 0-3 0,-10 6-716 0,-11 0-142 15</inkml:trace>
  <inkml:trace contextRef="#ctx0" brushRef="#br0" timeOffset="133666.18">17819 14859 2484 0,'-4'-13'110'0,"4"7"22"0,-7 3-105 0,4-3-27 15,3-1 0-15,0 7 0 0,-4-6 64 0,4 6 7 16,0-9 1-16,0 9 1 0,4-3-33 0,-4 3-6 0,0 0-2 0,3-10 0 16,1 7 2-16,6-3 0 15,1 6 0-15,7-3 0 0,-1 3-12 0,4 0-2 0,1 0-1 0,6 3 0 16,7 3-19-16,4 0 0 0,3 4 0 0,4-1 0 15,0 10 8-15,3-6-8 0,4 5 0 0,4 1 0 16,-1-3 8-16,8 3-8 0,10 3 9 0,0-4-9 16,3 4 8-16,5 0-8 0,6-3 0 0,3 3 9 15,5 3 12-15,2-3 3 0,-6 6 0 0,7-3 0 16,7 7-24-16,0-4 0 0,-1 3 0 0,5 1 0 16,-1-1 0-16,1 0 12 0,-1 4-4 0,-3-4 0 15,0-2-8-15,-4-4 0 0,7 6 0 0,-6-3 0 16,-5-3 0-16,-2 4 0 0,-5-4-10 0,1-3 10 15,0 3 0-15,-4-3 0 0,-10 0 0 0,-1-1 0 16,-10-2 0-16,4-3 0 0,-4 6 0 0,-7-3 0 16,-11-7 0-16,-3 7 0 0,3 0 8 0,-6-3-8 0,-8-7 0 15,-7 10 0-15,-7-7-12 0,-3-2 12 16,0 2-39-16,-11-2-1 0,-11-1 0 0,-3 1 0 16,0-7-67-16,-7 6-13 0,-14-9-4 0,-4 6-700 15,-3-12-140-15</inkml:trace>
  <inkml:trace contextRef="#ctx0" brushRef="#br0" timeOffset="134785.84">17649 14962 954 0,'0'-15'42'0,"4"8"9"0,-4-2-41 0,4 0-10 0,-1-1 0 0,1 1 0 0,3-1 42 0,-7 4 6 16,3 0 2-16,-3 6 0 0,4-10 30 0,-4 1 7 15,0 9 1-15,0 0 0 0,0 0 5 0,0 0 2 16,0 0 0-16,0 0 0 0,7-3-23 0,-7 3-5 15,0 0-1-15,7 0 0 0,-7 0 6 0,7 0 2 16,3 0 0-16,1 3 0 0,-4-3-10 0,4 9-1 16,-1-2-1-16,4 2 0 0,-3-3-12 0,7 10-2 15,-4-3-1-15,7-1 0 0,4 1-3 0,-4 6-1 16,0-1 0-16,7 1 0 0,7-3-9 0,1 6-2 0,-1 0 0 16,4 6 0-16,0-6-7 0,3 6-1 15,4-3-1-15,3 7 0 0,4-1-9 0,0 3-2 16,7 4 0-16,0-3 0 0,10 5-12 0,1 4 9 0,0-3-9 15,3 3 8-15,3 6-8 0,8 3 0 16,-4 1 0-16,4-1 0 0,-1 0 0 0,5 7 0 0,2-4 0 0,5 4 0 16,2-4 0-16,5 4 0 0,-5-4 0 0,8 4 8 15,4 3-8-15,-5 3 10 0,5-1-10 0,-4-2 10 16,7 9-10-16,-4-6 0 0,-3 6 0 0,-7 3 8 16,-4-2-8-16,0 2 0 0,-3 0 0 0,-1 4 0 15,-6-4 0-15,-4-3 0 0,-7-3 0 0,-3 3 0 16,-8 0 8-16,4-9 2 0,4-7 1 0,-4 4 0 15,0-7-11-15,-7-9 0 0,-7 0 0 0,3-3 0 16,1-4 0-16,-8-2-14 0,1-1 3 0,-5-5 1 0,5-4 18 16,-8 0 3-16,-3-3 1 0,-7-7 0 15,0 7-28-15,-8-3-4 0,4-6-2 0,-10 2 0 16,-7-2-67 0,-4-4-14-16,0 1-2 0,-7-4-749 0,-11 3-150 0</inkml:trace>
  <inkml:trace contextRef="#ctx0" brushRef="#br0" timeOffset="135822.65">18066 12382 1612 0,'-18'-10'144'0,"11"10"-116"16,-4-3-28-16,-3 0 0 0,0-3 136 0,0 6 22 16,7-3 4-16,0-4 1 0,-4 7-100 0,4-3-20 15,0 3-4-15,7 0-1 0,-7 0-13 0,7 0-2 16,0 0-1-16,0 0 0 0,0 0 23 0,0 0 5 0,0 0 1 15,0 0 0-15,0 0 16 0,0 0 3 16,0 0 1-16,0 0 0 0,0 0-29 0,11 3-6 16,-4 4 0-16,4-4-1 0,-1 6-13 0,1-6-2 0,-1 7-1 0,4-1 0 15,-3 0-8-15,0 4-2 0,3-4 0 0,-4 1 0 16,1 2-9-16,-1-2 10 0,-3 2-10 0,4 4 10 16,-4 0-10-16,4 3 0 15,-1-7 0-15,4 10 0 0,-3-3 0 0,3 3 0 0,0 0 0 0,4 0 0 16,-1 0 0-16,5 6 0 0,-1-6 0 0,3 9 8 15,1 1 1-15,3-1 0 0,8 0 0 0,-1 1 0 16,4 2 0-16,0 4 0 0,3-4 0 0,0 10 0 16,4-3-9-16,0 0 0 0,0 3 9 0,0-1-9 15,0-2 9-15,3 3-9 0,4 6 12 0,3-6-12 16,4-3 8-16,-3 3-8 0,-1 6 0 0,1-6 0 0,-4 6 0 0,3-6 8 16,7 6-8-16,4-3 0 0,-7 3 9 15,7-6-9-15,4 10 0 0,-4-4 9 0,-3 3-9 0,3 0 0 16,0 1 0-16,0 5 0 0,0-2 0 15,0-4 0-15,-7 7 8 0,0-4-8 0,0 7 0 0,-7-10 0 16,-1 10 0-16,-2-4 0 0,3-2 0 0,-4 2 0 16,1-2 0-16,-1-4 8 0,0 0-8 0,1 1 0 15,-4-4 0-15,-1 3 0 0,-2-9 0 0,3 6 0 16,-4-6 9-16,7 0-9 0,1 3 10 0,3-3-2 16,-4 0-8-16,0-3 12 0,-3-7-4 0,4 4-8 15,-8-4 11-15,0-2-11 0,-3-1 8 0,-4 4-8 0,1-7 0 0,-1 3 0 16,-3 4 0-16,-1-4 0 0,-2-3 0 0,-1 4 0 15,4-7 0-15,-8 6-9 0,-6-3 9 0,-4-3 0 16,4-3-12-16,-4 6 4 0,-4-6 0 16,-2-3 0-16,-5 0-4 0,4-3 0 15,0 3 0-15,-3-7 0 0,-4 7 0 0,0-7 0 0,3-2 0 0,1-1 0 32,-4 1-24-32,0-10-4 0,0 0-2 0,0 0 0 15,10 3-15-15,-10-3-3 0,0 0-1 0,0 0 0 16,4-10-11-16,-8 1-3 0,-6-7 0 0,-1 1-709 0,8-7-143 0</inkml:trace>
  <inkml:trace contextRef="#ctx0" brushRef="#br0" timeOffset="136776.37">18253 12651 1551 0,'-14'-28'68'0,"10"19"16"0,1-7-68 0,-1-3-16 0,1 0 0 0,-1 7 0 16,0-7 64-16,4 3 10 0,4-2 2 0,0-1 0 16,-4 9-10-16,3-2-2 0,1-1 0 0,3 4 0 15,-4-1-35-15,1 1-7 0,-4 9-2 0,0 0 0 16,0 0-4-16,0 0-2 0,0 0 0 0,7 9 0 15,-7 1 6-15,3-1 2 0,-3 4 0 0,0-1 0 16,-3-2 10-16,3 9 3 0,0-7 0 0,-4 10 0 16,4-9 13-16,0 5 2 0,4 1 1 0,-4 0 0 15,7-3 9-15,-4 6 1 0,4-4 1 0,0 4 0 0,4 0-8 0,0-3-2 16,3 3 0-16,0 0 0 0,3 6-29 16,1-3-7-16,3 7 0 0,4-1-1 15,0 10-3-15,3 0-1 0,4 3 0 0,-1-1 0 16,1 8-3-16,3-1 0 0,-3 6 0 0,7 4 0 15,-4-4-8-15,8 4-14 0,-1-4 3 0,4 7 1 16,0-7 10-16,3 7 16 0,0 0-4 0,4 0-1 0,4-1-2 0,-4 1 0 16,0 0 0-16,3-1 0 0,-3 4-9 0,7 3 0 15,-4-3 0-15,4 0 8 0,4 6-8 0,-4-6 0 16,0 6 0-16,-4 3 8 0,4-3-8 0,-3 4 0 16,-1 2 0-16,1-3 8 0,-5 1-8 0,8-1 0 15,-3 6 0-15,-1-2 8 0,1-4-8 0,-4 4 0 0,-4-4 0 16,0-3 8-16,1-3 0 0,6 3-8 0,-3-3 12 0,4-3-4 15,-4 0 9-15,3-4 2 0,0 1 0 0,-3 0 0 16,-3-10-8-16,-1 7-2 16,4-7 0-16,0-6 0 0,0 6-9 0,0 1 0 0,-4-4 9 15,1-6-9-15,-8 9 0 0,0-3 0 0,-3-6 0 0,-4-3 0 16,1 3 0-16,-5-3 0 0,-2 2 0 16,-1 5-8-16,-3-11 8 0,-1 4 0 0,1-3 8 0,-7-4-8 15,-1-3 0-15,1 1 0 0,3-7 0 0,-3-6-8 16,-11 3 8-16,7 0 0 0,3-4 0 0,1-5 0 15,-4 3 0-15,-3-10 0 0,-1 10 0 0,4-7 0 16,1-3 0-16,-5 0 9 0,-10-6-9 0,7 4 0 16,7 2 8-16,-7-3-8 0,-7-3 0 0,0 0 0 15,0 0 0-15,7 9 0 0,4-5 0 0,-11-4 0 16,-4 9 0-16,4-9 0 0,8 6 0 0,-8-6 0 16,0 0 0-16,0 0 0 0,7 7 0 0,0-7 0 0,-7 0 0 0,3 9 0 15,-3-9-12-15,11 6 3 0,-1-3 17 0,-3 4 3 16,-7-7 1-16,0 0 0 0,11 3-12 0,-4 0 0 15,-3 6 0-15,-1 1 0 0,-3-10 0 0,4 9 0 16,3-6 0-16,-4 13 0 0,-3-10 0 16,4 4 0-16,3-1-14 0,-4 4 5 15,1 2-11-15,-4-2-1 0,7-4-1 0,0 4 0 16,0-1-96-16,0-2-19 0,0 8-4 0,0-8-731 16,4-1-145-16</inkml:trace>
  <inkml:trace contextRef="#ctx0" brushRef="#br1" timeOffset="145781.76">24232 11544 2030 0,'0'0'90'0,"-7"0"18"0,7 0-86 0,-7 0-22 0,0-6 0 0,7 6 0 16,0 0 72-16,0 0 11 0,0 0 1 0,0 0 1 16,0 0-29-16,0 0-5 0,0 0-2 0,0 0 0 15,0 0-16-15,0 0-3 0,0 0-1 0,0 0 0 16,0 0-1-16,0 0 0 0,0 0 0 0,4 10 0 16,-1-1-6-16,-3-9-2 0,0 3 0 0,7 6 0 15,-3 1-6-15,-1-4-2 0,-3-6 0 0,7 6 0 16,-7-6 23-16,7 7 4 0,0-4 1 0,4 3 0 15,-4-3-23-15,7 7-4 0,-3-7-1 0,6 6 0 16,-2 1 4-16,6 2 1 0,3-2 0 0,5 2 0 16,-1 7-6-16,4-7-2 0,3 7 0 0,0 0 0 15,4 3-9-15,3 0 10 0,1 0-10 0,3 0 10 0,-1 0-10 16,8 0 0-16,0 6 0 0,0 0 0 0,7-3 0 0,-3 10 0 16,3-4 8-16,-4 1-8 0,0 5 11 0,4-2 0 15,4 5 0-15,-1-5 0 16,4 6-11-16,-3 3 0 0,3-4 0 0,-7 1 0 0,3 3-8 0,1 0-4 15,-1-3-1-15,1 9 0 0,-1-6 13 0,-3 6 16 16,4-3-3-16,-4 3-1 0,3-6-12 0,-3 6 0 16,0-6 0-16,0 0 0 0,0 6 0 0,0-6 0 15,-3 6 0-15,3-6 0 0,-7-3 0 0,-1 3 0 0,-2 0 0 16,-1-3 0-16,1-1 0 0,-1-5-12 16,7 2 1-16,-3-2 0 0,-3-4 11 0,-4 1 0 0,3-1 8 0,-3 0-8 15,0 1 8-15,-4-4-8 0,0-3 10 0,1-3-10 16,-4 0 0-16,-1 0 8 15,1-3-8-15,-4 3 0 0,4 0 0 0,0-4 0 0,-7 4 0 16,0-9 0-16,-4 6 0 0,-4-1-8 16,5-5-1-16,-8 0 0 15,-4-4-15-15,-2 0-4 0,-1 4 0 0,-4-7 0 16,1-3-103-16,-11-3-21 0,0 0-4 0,0 0-1040 0</inkml:trace>
  <inkml:trace contextRef="#ctx0" brushRef="#br1" timeOffset="146596.04">24098 13533 1555 0,'-7'-4'138'0,"0"1"-110"0,-3-3-28 0,-1 6 0 15,0 0 126-15,1-9 20 0,3 9 4 0,0-4 1 16,0-2-64-16,0 6-13 0,7 0-2 0,-7 0-1 16,3-3-19-16,4 3-3 0,-7 0-1 0,7 0 0 15,0 0-16-15,0 0-3 0,0 0-1 0,0 0 0 0,0 0 6 0,0 0 1 16,7 3 0-16,4 7 0 0,-1-1-3 0,4-3 0 15,0 1 0-15,1 2 0 0,6 0-8 0,0 1-3 16,4-1 0-16,-1 1 0 0,4 2-1 0,4-3-1 16,7 4 0-16,3 0 0 0,4-4-8 0,4 4-2 15,3 2 0-15,3 1 0 0,0 6-9 0,4-3 0 16,4-1 0-16,3 4 8 0,11 0-8 0,-4 0 0 16,0 0 0-16,0 6 0 0,3-2 0 0,5-8 0 15,2 4 0-15,8 0 0 0,0-3 0 0,3-6 0 16,0 5 0-16,4-5 8 0,7 0-8 0,-7-4 12 15,3 0-12-15,0 4 12 0,-3-4-12 0,3 1 0 0,-3-1 9 0,3-6-9 16,-10 7 0-16,3-1 0 16,-3 4 0-16,0-4 8 0,-4 10-8 0,-7-7 0 15,-3 1 0-15,-11-4 0 0,-4 10-15 0,-10-6 3 0,-7 6 0 0,0-7 0 16,-11 1 0-16,4 5 1 0,-7-5 0 0,-4 6 0 16,-3-7 1-16,-4 7 0 0,-4-9 0 0,5-1 0 15,-12 0 10-15,4-2 0 0,0-1 0 0,-3-3 0 31,3 6-27-31,-3-9-6 0,-1 0-2 0,1 0 0 0,-4-3-93 0,0-3-20 0,0-3-3 0,-4 2-962 16</inkml:trace>
  <inkml:trace contextRef="#ctx0" brushRef="#br1" timeOffset="147333.56">24179 15906 1134 0,'0'0'50'0,"0"0"10"0,-7 0-48 15,4-3-12-15,-4-6 0 0,7 9 0 0,0 0 108 0,0 0 20 16,3-10 3-16,1 1 1 0,-1 6-32 0,4-7-7 15,0 7-1-15,8-3 0 0,-1-3-19 0,0 2-4 16,3-2-1-16,5 0 0 0,2-1-23 0,8-2-5 16,-4 2 0-16,11-2-1 0,3-4-22 0,-3 3-4 15,7-5-1-15,0 5 0 0,3-9 23 0,8 3 4 16,-1 4 1-16,8-7 0 0,3-3-15 0,7 3-2 16,3-10-1-16,1 7 0 0,3-6 18 0,4-1 3 15,7-2 1-15,3-4 0 0,0-2-8 0,7 5 0 16,1-6-1-16,3 7 0 0,-4-4-7 0,0 7 0 15,-3-4-1-15,0 4 0 0,-1 0-16 0,-2-1-3 16,-5 7-8-16,-2-3 12 0,-5 6-12 0,1-6 0 16,-7 6 8-16,-1 0-8 0,-3 0 0 0,-3 3 0 0,-4-3 0 15,-7 6 0-15,-7 1 8 0,-4-1-8 0,-3 0 0 0,0 1 0 16,-11-1 12-16,0 0-4 0,1 1-8 0,-5 2 12 16,1-6-4-16,-4 7 0 0,-3-4-8 0,-4 0 12 15,-3 1-12-15,0-1 0 0,-1 4-9 0,-6-7 9 31,3 6-89-31,-7 1-12 0,0-1-3 0,-3-3-736 0,-4 7-148 0</inkml:trace>
  <inkml:trace contextRef="#ctx0" brushRef="#br1" timeOffset="148036.84">24091 17687 1209 0,'0'0'108'0,"0"0"-87"0,0 0-21 0,0 0 0 16,0 0 184-16,0 0 32 0,0 0 6 0,0 0 2 16,11 0-152-16,3 0-29 0,0-3-7 0,0-3 0 15,4-3-2-15,3 2 0 0,4-8 0 0,6 5 0 16,1-2-1-16,3-7 0 0,8-3 0 0,6 0 0 0,1 0 15 0,2-3 4 15,5-6 0-15,3-1 0 0,7-5-15 0,0-4-2 16,14-3-1-16,0 0 0 0,4 0-11 0,0-6-3 16,6-3 0-16,4-10 0 0,11 0-5 0,0 1-2 15,7-1 0-15,0-3 0 0,7 3-13 0,-4 1 0 16,-3-4 0-16,4 0 0 0,-5-3 0 16,1 6 0-16,-3 0 0 0,-4 1 0 0,-4 5 0 0,0-2 0 15,0 5 0-15,-3 1 0 0,-3 0 0 0,-5-1 0 16,-6 4 0-16,-7 6 0 0,-1 0 0 0,-10 1 0 15,0-1 8-15,-7 6-8 0,-7 4 0 0,-7-4 0 16,-7 13 0-16,-4-7 0 16,-10 4-50-16,-4 3-3 0,0-3-1 0,-10 6 0 15,-4 0-77-15,0 3-15 0,-11-3-3 0,1 10-1 16,-4-7-76-16,-4 9-15 0,-24-24-3 0,-1 15-1 0</inkml:trace>
  <inkml:trace contextRef="#ctx0" brushRef="#br1" timeOffset="149930.87">24726 10362 1285 0,'0'0'56'0,"0"0"13"0,0 0-55 0,0 0-14 16,0 0 0-16,-3-6 0 0,-4 3 69 0,7 3 11 15,0 0 3-15,0 0 0 0,-4-6-31 0,4 6-5 16,0 0-2-16,0 0 0 0,0 0-21 0,0 0-4 16,0-4 0-16,0 4-1 0,0 0-3 0,0 0 0 15,0 0 0-15,0 0 0 0,0 0 7 16,0 0 1-16,0 0 0 0,0 0 0 16,0 0 2-16,0 0 1 0,0 0 0 0,0 0 0 0,0 0-8 0,0 0-2 15,0 0 0-15,0 0 0 0,0 0 0 0,0 0 0 16,0 0 0-16,0 0 0 0,0 0 15 0,0 0 2 15,0 0 1-15,0 0 0 0,0 0 9 0,0 0 1 16,0 0 1-16,0 0 0 0,0 0-8 0,0 0-2 16,0 0 0-16,0 0 0 0,0 0-12 0,0 0-2 15,7 4-1-15,0 2 0 0,4-3-5 0,-1 3-2 0,1-3 0 0,3 7 0 16,0-1-14-16,4 1 11 0,-1-4-11 0,5 3 10 16,-5 7-10-16,8-4 8 0,0 1-8 0,-4 0 8 15,0 5-8-15,4-5 0 0,-4 6 0 0,0 0 0 16,-3-4 0-16,6 4 0 0,-2 3 0 0,-1-3 0 15,0 3 0-15,0 0 0 0,4-3 0 0,-4 2 0 16,4 1 0-16,-4-3 0 0,3 3 0 0,5 0-11 16,-1 0 11-16,4 0 0 0,3 0 0 0,-3 6 0 15,6-3 0-15,-2 4 0 0,-1-4 0 0,0 6 8 16,4 0-8-16,0 1 0 0,-4-1 0 0,0 0 8 16,4 1-8-16,-3-1 0 0,6 0 0 0,-3-2 8 15,-1-4-8-15,5 3 11 0,-1-3-11 0,0 3 12 16,-3-3-4-16,0 4 0 0,3-7 0 0,-3 9 0 15,-3-3-8-15,-1-3 0 0,0 7 0 0,0-1 0 16,-3 3 0-16,0-2 0 0,0-4 0 0,-1 3 0 0,5 1 0 16,-8-1 0-16,0 0 0 0,-3 1 0 0,3-1 0 0,0-6 0 15,4 7 0-15,-4-1-11 0,-3 3 11 0,3 4 0 16,-3-7 0-16,-1 4 0 0,5-4 0 0,-5 7 0 16,1-7 0-16,0 4 0 0,-1-1 0 0,1-2 8 15,-4 5-8-15,8-2 11 0,-1-1-11 0,-4-2 0 16,-6-1 0-16,3 0 0 0,0 1 0 0,1-1 10 15,2 0-2-15,-3 1-8 0,1-4 0 0,2-3 0 16,-2 6 0-16,2 1-9 0,1-10 9 0,-4 6 0 16,0-3 0-16,4-3 0 0,-4-3 0 0,0 3 0 15,-3-3 0-15,3-1 0 0,-3-2 0 0,-4 3 0 16,3-7 0-16,-2 7 0 0,-1-6-8 0,0-1 0 16,-7 4 0-16,0-3 0 15,-4-4-85-15,1 0-17 0,-4 4-3 0,-4-10-648 16,1 6-130-16</inkml:trace>
  <inkml:trace contextRef="#ctx0" brushRef="#br1" timeOffset="152093.44">27711 13257 1566 0,'0'0'69'0,"0"0"15"0,3 0-68 0,-3 0-16 16,0 0 0-16,4 0 0 0,-4-4 106 0,3-2 18 15,1 6 3-15,-1 0 1 0,-3-3-33 0,7 3-7 16,-3 0 0-16,-1 3-1 0,5-3-18 0,-5-3-3 15,4 6-1-15,-7-3 0 0,4 0-21 0,-4 0-5 16,7 6-1-16,0-2 0 0,0 2-29 0,0-3-9 16,-7-3 0-16,7 3 0 0,3 7 0 0,-2-1 0 15,-1 0 0-15,-4-6 0 0,4 13 16 0,-3-10-3 16,3 4-1-16,-4-1 0 0,4 1 0 0,-3-1-1 16,-1 0 0-16,1 4 0 0,-1-10 6 0,1 7 2 15,3 5 0-15,-7-9 0 0,4 10-1 0,-4-3 0 16,3-4 0-16,-3 4 0 0,4-4 1 0,-4 4 0 15,0-1 0-15,0-2 0 0,3 5-3 0,-3-2-1 0,0-1 0 16,0 1 0-16,4 6-7 0,-4-7 0 0,3 7-8 0,4-6 12 16,-7 9-12-16,7-1 0 0,-3 8 0 0,-1-7 0 15,4 6 0-15,0-3 0 0,1 6 0 0,-1 7 0 16,-4-4 0-16,4 1 8 0,0 6-8 0,0-1 0 16,-3 4 0-16,3 0 0 0,-4 6 8 0,1 1-8 15,3 2 0-15,-3-6 11 0,-1 3-11 0,1-6 10 16,-1 6-2-16,1-6-8 0,3 0 12 0,-4-3-4 15,-3 3 2-15,7-4 0 0,-3 1 0 0,3-6 0 16,-4 5 2-16,4-8 0 0,0 9 0 0,1-10 0 0,-5 0-1 16,1 1 0-16,3-1 0 0,-4-6 0 15,4 6-11-15,-3-9 0 0,-1 10 0 0,4-7 8 16,-3-3-8-16,-1 3 0 0,-3-3 0 0,4 0 0 16,-4-3 0-16,0 3 0 0,0 0 8 0,0-4-8 15,-4-5 0-15,4 6 0 0,0-7 0 0,-3-2 0 0,-1 2 0 16,1 7 0-16,-1-6 8 0,4-4-8 0,-3 0 0 15,-1 1 8-15,1-1-8 0,-1-6 0 0,4-3 8 0,0 0-8 16,-3 10 0-16,3-10 8 0,0 0-8 0,0 0 0 16,0 0 9-16,0 0-9 0,0 0 0 0,0 0 9 15,0 0-9-15,0 0 0 0,0 0 8 0,0 0-8 16,0 0 0-16,0 0 0 0,0 0 0 0,0 0 0 0,0 0 0 0,0 0 0 16,0 0 0-16,0 0 0 15,0 0 0-15,7 3 0 0,0 6 11 0,0-9-11 0,3 0 10 0,1 0-10 16,0 0 9-16,3 0-9 0,3 0 8 0,-3-3-8 15,1-3 14-15,2 3-2 0,1 0-1 0,7-4 0 16,-4 4-11-16,3-3 0 0,1-4 0 0,3 7 0 16,-7 0 0-16,4-3 0 0,0-3 0 0,3-1 8 15,-3 7-18-15,3 0-4 0,-3-3-1 16,6-4 0-16,1 7 15 0,0-6 0 0,7-1 0 0,-4 7 0 16,0-6 0-16,1-1 18 0,2 1-2 0,-2 6-1 15,-1-7-15-15,0 1 0 0,-3 0 0 0,-4 5 0 16,0-5-15-16,1 6-2 0,-1-3-1 0,-3 2 0 15,-1-2 18-15,1 6 0 0,-4-3 0 0,0 0 0 16,0-3 0-16,1 6 0 0,-5 0 0 0,1-4 0 16,0 4 0-16,-4-6 0 0,0 6 0 0,0 0 0 15,3 0 0-15,1 0 0 0,-4 0-8 0,0 0 8 0,0 0 0 0,1 0 0 16,-5 0-8-16,4 0 8 0,-3 0 0 0,-1 0 0 16,1 0 0-16,0 0 0 0,-4 0 0 0,-7 0 0 15,10 0 0-15,-3 0 9 0,-7 0-9 0,0 0 0 16,11 6 0-16,-4-6 0 0,-7 0 0 0,0 0 0 15,0 0 0-15,11 4 8 0,-4-4 8 0,3 6 2 16,-10-6 0-16,7 3 0 0,0-3-18 0,4 0-16 16,-4 0 4-16,3 0 0 0,-2 0 12 0,-1 0 0 15,0 0 0-15,0 0 0 0,-7 0 0 0,10 0 0 16,-3 0 0-16,-7 0 0 0,0 0 0 0,0 0 0 16,7-3 0-16,-7 3 0 0,7-6 0 0,-7 6 8 15,0 0-8-15,0 0 0 0,4 0 14 0,-4 0-4 16,0 0-1-16,0 0 0 0,0 0-1 0,4-10 0 0,-4 10 0 15,3 0 0-15,-3 0-8 0,0-9 12 0,4 6-12 16,-1-7 12-16,1 10-4 0,-4-9 0 0,3 6 0 0,1-7 0 16,-1 1-8-16,1-1 12 0,-1-2-12 0,1 3 12 15,3-4-12-15,-4-6 0 0,1 4 9 0,-4-11-9 16,3 4 0-16,1-3 9 0,-4-3-9 0,3-3 0 16,-3-4 9-16,0 1-9 0,-3-13 0 0,3 12 9 15,-4-15-9-15,4 9 0 0,-3-3 0 0,-4 4 0 16,0-4 0-16,0 3 0 0,0-3-9 0,3 0 9 15,-3 0 0-15,0-3 0 0,-4 3 0 0,4 4 0 16,0-4 0-16,0 3 0 0,0 3 0 0,0-2 0 16,0-1 0-16,4 0 0 0,-8-3 0 0,7 3 0 0,-3-3 0 15,4 1-8-15,-1-4 8 0,1 3 0 16,-1-3 0-16,4 0 0 0,0 3 0 0,0 3 0 16,0-3-10-16,0 3 10 0,0 0-8 0,0 4 8 0,0-1-8 0,0 7 8 15,-3-4-8-15,3 4 8 16,-4-4-8-16,1 7 8 0,-1-3-8 0,1 9 8 0,-4-6 0 0,0 6-8 15,0 0 8-15,-1 6 0 0,1-3 0 0,0 1-8 16,-3 5 8-16,3-6 0 0,0 10 0 0,0-4-8 16,0 4 8-16,-4-1 0 0,4 7-8 0,0-6 8 15,0 9-8-15,3-3 8 0,-3 3-8 0,7 0 8 16,-7 0-8-16,7 0 8 0,0 0 0 0,-7 3-8 16,0 6 8-16,0-6 0 0,7-3 0 0,-4 10 0 0,-3-1 0 15,0 1 0-15,0-7 0 0,4 6 0 16,-4 1 0-16,-4-1-8 0,4-6 8 0,0 7 0 0,0-4 0 15,3 0 8-15,1 0-8 0,-1 4 0 16,-3-7 0-16,0 6 8 0,0-6-8 0,0 4 0 0,0-4 0 0,0 6 8 16,-4-6-8-16,1 7 0 0,-4-4 8 0,3-3-8 15,-3 7 0-15,0-7 8 0,-4 6-8 16,1 1 0-16,-1-1 0 0,-3-6 9 0,0 6-9 16,-4 1 0-16,0-1 12 0,1-6-12 0,-1 7 12 0,-7-1-12 15,0-6 9-15,1 7-9 0,-5-4 0 0,1-3 9 16,3 3 0-16,-6-2 0 0,-1-1 0 0,3-3 0 15,-2 9-1-15,2-9 0 0,1 0 0 0,-4 0 0 16,4 6-8-16,-7-2 0 0,3-4 0 0,-3 0 0 16,-1 0 0-16,1 6-17 0,0-6 4 0,-1 3 1 15,4 0 12-15,4-3 16 0,0 0-3 0,7 10-1 0,-1-10-12 0,1 9-16 16,7-9 3-16,-4 6 1 0,8-3 12 0,-1 0 0 16,4-3 0-16,0 7 0 0,0-4-19 0,3-3-1 15,-3 0 0-15,7 0 0 16,-4 6-40-16,4-6-8 15,0 0-1-15,4-6-1 0,-1 6-144 16,4 0-29-16,0 0-5 0,21-13-2 0</inkml:trace>
  <inkml:trace contextRef="#ctx0" brushRef="#br1" timeOffset="152969.09">29178 13564 288 0,'0'0'25'0,"0"0"-25"0,-7 0 0 0,0 0 0 16,-3 0 515-16,3 0 97 0,-4 0 20 0,0 0 4 15,4-3-478-15,-3 3-96 0,-1 0-19 0,1 3-4 16,-1-3-13-16,0 0-2 0,1 6-1 0,-1-6 0 16,-6 3 14-16,2-3 3 0,1 0 1 0,0 10 0 15,-7-7-23-15,0-3-5 0,0 9-1 0,0-9 0 16,-8 10 15-16,5-4 2 0,-5-3 1 0,-2 0 0 16,2 3-10-16,-6-2-1 0,0 2-1 0,3-3 0 15,-3-3-6-15,3 9-2 0,-3-5 0 0,0 5 0 16,-1-3-10-16,-3 0 12 0,4 4-12 0,0-1 12 0,3-2-12 0,4-1 0 15,3 0 0-15,4-3 8 16,3-3-8-16,1 10 12 0,6-10-12 0,1 9 12 0,3-6-12 0,0 3 12 16,3-2-12-16,0 5 12 0,4-3-12 0,4 1 0 15,0 2-10-15,-1-3 10 0,4 7 0 0,4-10 0 16,3 6 0-16,-4 4 0 0,5-4 0 0,2 1 0 16,4-1 8-16,0 4-8 0,4-4 18 0,-4 0 0 0,8 1 0 15,-1-1 0-15,-4-2 2 0,5 2 0 16,2 0 0-16,1 1 0 0,3-1-30 0,1 1-6 15,-1-1 0-15,4-3-1 0,0 4 17 0,-4 5 0 16,-3-8 0-16,-1 2 0 0,1 4 0 0,-4-4 0 16,1 0 0-16,-5 1 0 0,1-1 0 0,-4 1 0 0,-3-1 0 15,-1-3 0-15,1 4 0 0,-4-4 0 0,0-3 0 16,0 6 0-16,-3-5 0 0,-4 5 0 16,0-3 0-16,-7-6 0 0,0 0 0 0,4 7 0 0,-4-7 0 0,0 9 0 15,-4-3 0-15,1 4-12 0,-4-4 12 0,-4 3-10 16,0 7 10-16,-3-3 0 0,-3-1 0 0,-1 1 0 15,-3-4 0-15,0 10 0 0,-4-7-10 0,0 7 10 16,-3-6 0-16,0 6-8 0,0-4 8 0,-1 4 0 16,1 3 0-16,0-6 0 0,0-1 0 0,-1 7 0 15,1-3 0-15,0 0 0 0,0-3 11 0,3 9-11 0,0-10 0 16,1 4 0-16,-1 0-10 0,4-3 10 0,-4 3 0 0,8-7 0 16,-8 7 0-16,7-7 12 0,4 4-12 0,-4-3 0 15,8-1 0-15,-1-2 8 16,1 2 8-16,3-2 2 0,0-1 0 0,3 0 0 0,4 1-18 15,0-4 0-15,0 3 8 0,7 1-8 0,-3-4 0 16,3 0 0-16,0 1 0 0,3-4 0 0,4 6 0 0,4 1 0 16,-4-7 0-16,4 6 0 0,7-9 0 0,-4 6 0 15,7-2 0-15,0-4 0 0,4 0 0 0,3 0 0 16,4-4 0-16,3 4 0 0,-3-6 0 0,0 6 10 16,3-9-10-16,-3 9 12 15,0-10-37-15,-4 7-7 0,0-6-2 0,-3 6 0 16,0-7-48-16,0 1-10 0,-1-4-1 0,1 4-1 15,0-4-16-15,0-2-3 0,3 2-1 0,0 1 0 16,1-7-111-16,-1 3-23 0</inkml:trace>
  <inkml:trace contextRef="#ctx0" brushRef="#br1" timeOffset="153997.84">29849 14075 1555 0,'0'0'138'15,"-11"0"-110"-15,0 0-28 0,-3 0 0 16,4 0 134-16,-4 3 22 0,3-3 4 0,0 0 0 0,-3 3-96 0,7-3-20 16,-3 0-4-16,10 0-1 0,-7 0 32 0,7 0 6 15,0 0 2-15,0 0 0 16,0 0-18-16,0 0-3 0,0 0-1 0,0 0 0 0,0 0-10 0,0 0-3 15,0 0 0-15,7 10 0 0,3-10-1 0,-3 9-1 16,0-9 0-16,0 3 0 0,0 7-9 0,1-10-1 16,2 6-1-16,4-3 0 0,-7 6-4 0,7-5-1 15,4 5 0-15,0-3 0 0,3-3-2 0,4 7 0 16,-4-7 0-16,10 6 0 0,1-2-10 0,3-4-2 16,1 6-1-16,6-6 0 0,4 7-11 0,3-4 10 15,1-3-10-15,3 0 10 0,0 7-2 0,3-10 0 16,-3 6 0-16,-4-3 0 0,1-3-8 0,-1 6 0 15,4-3 0-15,-4-3-11 0,1 4 11 0,-1-4 0 0,-3 6 0 16,-4-6 0-16,-3 3 8 0,3-3-8 16,-6 6 8-16,-1-3-8 0,0-3 0 0,-3 0 0 0,-7 0 0 0,3 0 0 15,-3 0 0-15,-1 0 0 0,-2 0 0 0,2 0 8 16,-3-3-8-16,1-3 0 0,-1 6 0 0,-4 0 0 16,1 0 0-16,0 0 8 0,-8 0-8 15,4 0 0-15,-7-3 8 0,0-3-8 0,4 6 8 16,0 0-8-16,-11 0 0 0,7 0 9 15,3 0-9-15,-3 0 0 0,0-4 8 0,-7 4-8 0,0 0 0 0,7 4 0 16,4-4 0-16,0 0 0 0,-11 0 0 16,3 0 0-16,8 0 0 0,-11 0 0 0,0 0 0 0,0 0 0 15,0 0 0-15,3 0 0 0,4 0 0 0,-7 0-9 16,0 0 9-16,11 0 0 0,-4 6 0 0,0-6 0 16,-7 0 0-16,4-6 0 0,-1 2 0 0,-3 4 0 15,7-3 9-15,-7 3-9 0,7-6 12 0,-7 6-12 16,7 0 0-16,-7 0 0 0,0 0 0 0,0 0 0 0,4-9 0 0,-4 9 0 15,0 0 0-15,0 0 0 16,0 0-23-16,-4 0-1 0,1-3-1 0,-4-7 0 16,-7 1-167-16,-1 6-34 0,-23-19-6 0,2 0-2 0</inkml:trace>
  <inkml:trace contextRef="#ctx0" brushRef="#br1" timeOffset="166862.06">19618 4106 403 0,'0'0'36'0,"0"0"-36"0,-7-6 0 0,3-3 0 15,4 9 68-15,-7 0 8 0,0-13 0 0,0 10 1 16,0-6-63-16,4-1-14 0,-4 1 0 0,0 6 0 15,-4-7 49-15,4 7 12 0,0-3 3 0,-4-4 0 16,8 7 26-16,-8-3 6 0,1 6 0 0,6-3 1 16,-3 0-36-16,0-4-7 0,0 7-2 0,3-3 0 15,4 3-24-15,-7 0-6 0,0 0-1 0,0 0 0 16,4 0-21-16,3 0 8 0,-7 3-8 0,-4 7 0 16,0-7 14-16,4 6-2 0,-3-2 0 0,3 2 0 15,-4 4-29-15,4-10-7 0,-3 9 0 0,2 4-1 16,1-7 25-16,-3 4 0 0,3-1 0 0,0 1 0 15,3 6 14-15,1 0 2 0,-1-4 0 0,4 10 0 16,0-3-8-16,0-6 0 0,4 12-8 0,3-6 12 16,0 0-12-16,0 0 0 0,7-3 0 0,-3 0 0 0,3 3 11 15,0-10-11-15,7 1 12 0,0-4-12 16,4 10 8-16,3-7-8 0,-7 1 0 0,4 3 0 16,0-7 0-16,-1 4 0 0,1-10 0 0,0 6 0 0,3 1 9 0,-3-7-9 15,-1 3 0-15,1-6 9 0,-4 0 4 0,0 0 1 16,-3-6 0-16,0 3 0 0,3-7 4 0,-4 7 1 15,1-3 0-15,-4-4 0 0,0-2 4 0,0 2 1 16,0-2 0-16,1-1 0 0,-1-9 4 0,0-3 0 16,-4 10 1-16,4-14 0 0,-3 4 1 0,-4-3 0 0,0 3 0 15,0-3 0-15,-7-4-18 0,0 1-3 0,-3 0-1 0,-1-1 0 16,1 7-8-16,-4-6 0 16,0-7 0-16,-4 7 0 0,-3 6 8 0,0-7 0 0,3 4 0 0,-3-3 0 15,-4 6 1-15,4 3 0 0,0-6 0 0,-3 6 0 16,2 3 4-16,-2-6 1 0,-1 6 0 0,0 3 0 15,-3 1-3-15,0 11-1 0,0-8 0 16,0 3 0-16,0 2 4 0,-4 4 1 0,0-3 0 16,-3 6 0-16,7 0-15 0,0 0 0 0,-4 6 0 0,0-3 0 15,4-3-13-15,-4 10-6 0,8-4-1 0,-1 6 0 16,-3-8 4-16,7 5 1 0,-4 10 0 0,4-7 0 16,0 7 15-16,0 3 12 0,3 3-3 0,1 7 0 15,3-1-9-15,-4 0 0 0,1 10 0 0,-1 0 0 16,4-7 0-16,0 10 0 0,-4 3 0 0,8-3 0 15,-4-3 0-15,3 0 0 0,1-7 0 0,-1 1 0 16,4-4 0-16,0-9 0 0,4 6 0 0,-1-6 0 0,1 0-10 0,3 0 10 16,0-3 0-16,0 3-9 0,3-3 9 0,-3-4 0 15,4 4-9-15,0 0 9 0,3-6 0 0,0-1 0 16,0 4 0-16,0-4 0 0,0 1 0 0,4-4 0 16,-1 10 0-16,1-16 0 0,3 10 0 0,0-13 0 15,1 6 0-15,-5-6 0 0,1 3 0 0,0-3 8 16,6-3-8-16,-3-3 12 0,1-7-12 15,-1 10 10-15,0-13-10 0,0 4 10 0,0-1-10 16,0 1 10-16,-3-7-10 0,-4 0 10 0,4 3 6 16,-4-2 0-16,-4-4 1 0,-2 0 0 0,2 0-17 0,-6-3-9 15,3-10 1-15,-4 4 0 0,-3-1 8 0,4 1 9 16,-4 0-1-16,0-4-8 0,0-2 0 0,-4 2 0 16,4 1 0-16,-3 2 0 0,-1 1 0 0,1 3 0 0,-1-4 0 15,1 10 0-15,-4 4 0 0,3-14 0 0,-3 17 0 16,0-14 0-16,0 7 0 0,-4 4 0 0,-3 2 0 0,4-3 0 15,-1 7 0-15,0-7 0 0,1 9 0 0,-4 1 0 32,0-4-48-32,-1 10-4 0,1-3-1 0,0 6 0 0</inkml:trace>
  <inkml:trace contextRef="#ctx0" brushRef="#br1" timeOffset="169466.98">25164 11579 864 0,'0'0'76'0,"-4"6"-60"0,4-12-16 0,-7 6 0 15,4 6 76-15,-1-3 12 0,-3-3 2 0,3 3 1 16,-3-3-22-16,4 0-4 0,-4 10-1 0,3-10 0 16,1 0-12-16,3 0-4 0,-4 0 0 0,4 0 0 0,0 0 15 15,0 0 2-15,0 0 1 0,0 0 0 16,0 0-10-16,0 0-3 0,0 0 0 0,11 0 0 0,-1 0-9 0,-3 0-1 15,-7 0-1-15,11 0 0 0,0 0-10 0,-1 0-1 16,1 0-1-16,-4 0 0 0,3 0-17 0,-3 6-3 16,4-3-1-16,-4 4 0 0,0-4-9 0,4 0 0 15,-4 3 9-15,0-3-9 0,3-3 0 0,-3 10 0 16,1-10 0-16,-1 0 0 0,0 3 0 0,3-3 0 16,1 0 0-16,-4-3 0 0,0 3-11 0,4 0-6 15,-1 0-2-15,4-10 0 16,-3 10-55-16,3 0-11 0,-4-3-3 0,1-3 0 15,0 6-115-15,-4-3-23 0,10-7-5 0,-17 10-1 0</inkml:trace>
  <inkml:trace contextRef="#ctx0" brushRef="#br1" timeOffset="171732.08">25598 11501 230 0,'0'0'20'0,"0"0"-20"0,0 0 0 0,0 0 0 15,0 0 191-15,0 0 33 0,0 0 8 0,0 0 0 16,0 0-134-16,0 0-27 0,0 0-6 0,0 0-1 0,0 0-14 0,0 0-3 15,0 0-1-15,0 0 0 0,0 0 1 0,3 6 0 16,-3 3 0-16,0 1 0 0,0 2 10 16,0 7 3-16,0-7 0 0,-3 7 0 0,3 3-3 15,-7 0 0-15,3 0 0 0,0 10 0 16,1-11-34-16,-1 11-7 0,-3-4-2 0,4-3 0 0,-1 3-14 0,-3-3 8 16,4 4-8-16,-1-7 0 0,1 0 0 15,-1 0 8-15,-3-4-8 0,4 4 0 0,-1-9 0 0,4 6 0 16,-4-7 0-16,4 7-10 15,0-6-86-15,4-4-18 0,-4 3-3 0,4-2-1 16,-4-10-62-16,0 0-13 0,0 0-3 0,0 0 0 0</inkml:trace>
  <inkml:trace contextRef="#ctx0" brushRef="#br1" timeOffset="172332.15">25820 11651 230 0,'0'0'20'0,"0"0"-20"0,0 0 0 0,0 0 0 16,0-9 257-16,0 9 47 0,0 0 10 0,0-4 2 15,0 4-250-15,0 0-50 0,0 0-16 0,0 0 10 0,0 0 9 0,0 0 1 16,-7 4 1-16,-4-4 0 0,4 3 7 0,-3 6 2 16,2 1 0-16,1-1 0 0,0 4 18 0,0 5 3 15,-3-5 1-15,6 6 0 0,-6 3-23 0,3-4-4 16,0-2-1-16,3 9 0 0,-3 0-24 0,3-3 0 15,-3 0 8-15,7 0-8 0,-3-3 0 0,3 3 10 16,0 0-10-16,3-3 10 0,1 0 6 0,-1-4 0 16,1 4 1-16,3 3 0 0,0-3-3 0,4-7-1 0,-4-2 0 15,3 2 0-15,1-2-5 0,-1-1-8 0,5-6 11 0,-1 3-11 16,0-2 20-16,3-4-2 16,-2 0-1-16,6-4 0 0,-7 4-6 0,7-6-2 0,0 6 0 15,-3-12 0-15,3 2 9 0,-3 1 2 16,-1-4 0-16,-3 1 0 0,0-7 12 0,-3 3 2 0,-4 1 1 15,0-7 0-15,4 3-16 0,-8-3-3 0,1 0-1 16,-4 0 0-16,0 0 9 0,-4 0 3 0,1-6 0 0,-1 6 0 16,-6 0-7-16,3-3-2 0,-1 0 0 0,1 3 0 15,-7 0 0-15,4 0 0 0,-1 3 0 0,-3 3 0 16,0 1-8-16,0 2-2 0,0 1 0 0,-4 2 0 16,7 1-8-16,-3-1 0 0,4 4-12 0,-1 0 12 15,1 3-43-15,-1-4-1 16,0 7 0-16,1 0 0 0,-1 7-106 0,4-4-22 0,-3 3-4 0,3-3-719 15</inkml:trace>
  <inkml:trace contextRef="#ctx0" brushRef="#br1" timeOffset="172904.68">25262 13078 1872 0,'0'0'83'0,"0"0"17"16,0 0-80-16,0 0-20 0,0 0 0 0,0 0 0 0,0 0 36 0,0 0 4 16,-7 9 1-16,4 1 0 0,-1-7-25 0,4 16-6 15,-3-7-1-15,-1 7 0 0,4 0-9 0,-3 3-12 16,-1 0 2-16,1 3 1 0,-1-6 9 0,4 9 0 15,-3-3 0-15,-1-3 0 0,1 6 0 0,-1-6 0 16,1 0 0-16,-1 0 0 0,-3 0 0 0,3-3 0 16,-3 3 0-16,0-4 8 0,0 4-22 0,0-9-4 15,0 6-1-15,0-7 0 16,0 7-62-16,3-6-13 0,-6-1-2 0,6-2-428 16,1-4-84-16</inkml:trace>
  <inkml:trace contextRef="#ctx0" brushRef="#br1" timeOffset="173152.7">24998 13363 979 0,'0'0'87'0,"0"0"-70"0,0 0-17 0,0 0 0 16,0 0 185-16,0 0 34 0,0 0 6 0,0 0 2 15,0 0-171-15,0 0-35 0,0 0-6 0,0 0-2 16,0 0 27-16,0 0 6 0,0 0 1 0,10 10 0 15,1-10-16-15,0 0-3 0,-1 0-1 0,4 0 0 0,0 0-11 0,4 0-3 16,-4 0 0-16,4 0 0 0,-4 0-13 16,4 0 0-16,-1 0 8 0,1 0-8 0,-4 0-12 0,0 0-6 15,0 0-1-15,0 0 0 16,-3 0-119-16,-1 0-24 16,1 0-5-16,-4 0-596 0</inkml:trace>
  <inkml:trace contextRef="#ctx0" brushRef="#br1" timeOffset="173878.84">25566 13131 1810 0,'0'0'80'0,"0"0"17"0,0 0-77 0,0 0-20 0,-4 0 0 0,4 0 0 15,-10 6 21-15,10-6 1 0,0 0 0 0,0 0 0 16,0 0-22-16,-7 4 0 0,3 5 0 0,-3 0 0 16,4 4 0-16,-1-1 0 0,-3 4-9 0,7 0 9 15,0 12 0-15,-4-3 0 0,1 3 0 0,3 7 0 16,-4-4 67-16,1 1 11 0,-1 5 2 0,4-2 1 15,-3-4-60-15,3 4-12 0,-4-4-9 0,1 0 12 32,-1 1-58-32,1-1-11 0,10-9-3 0,-7 6 0 0,-4-6 31 0,1-3 5 0,3-7 2 0,0 1-550 15,0-4-111-15</inkml:trace>
  <inkml:trace contextRef="#ctx0" brushRef="#br1" timeOffset="174332.89">25972 13141 748 0,'0'0'67'0,"0"0"-54"16,0 0-13-16,0-10 0 0,-8 7 216 0,8 3 41 0,0 0 8 0,0 0 2 15,-7 0-198-15,0 0-39 0,0 0-8 0,0 3-2 16,0 7 4-16,-3 8 0 0,-1 4 0 0,0 0 0 15,1 10-15-15,-1-1-9 0,-3 3 12 0,0-2-12 16,0 5 28-16,0-2 0 0,7-4-1 16,-4 4 0-16,1-4 10 0,3 1 3 0,-1-4 0 15,1-3 0-15,7-6-20 0,-3 3-3 0,6-4-1 0,-3-5 0 16,7-1-16-16,-3-2 10 0,3-1-10 0,0 1 8 16,4-7-8-16,3-3 0 0,3 0 0 0,-2 0 0 15,6-3 0-15,-4 0 0 0,5-4 9 0,-1-2-9 16,0-4 14-16,0 4-2 0,4 0 0 0,-4 2 0 15,0-8 9-15,0 2 2 0,-3 0 0 0,3-2 0 16,-3 2 21-16,-4-6 4 0,-4 7 0 0,-3-1 1 16,0-5-14-16,-3 5-3 0,-4-6-1 0,0 4 0 15,-7-11 1-15,-4 4 1 0,-3 1 0 0,-3-11 0 16,3 7-23-16,-4-3-10 0,-3-3 8 0,0-1-8 0,-4 1 0 0,0-1 0 16,0 1 0-16,1 6 0 0,-1-3 0 0,0 6 0 15,4 0 0-15,0 3 0 16,0 7-65-16,3 2-6 0,1 1-1 0,2 2-698 15,1 1-140-15</inkml:trace>
  <inkml:trace contextRef="#ctx0" brushRef="#br1" timeOffset="175370.6">24836 14903 1364 0,'0'0'60'0,"0"0"13"0,0 0-58 0,0 0-15 0,0 0 0 0,0 0 0 16,0 0 22-16,0 0 2 0,0 0 0 0,0 0 0 15,7-3 6-15,3-4 2 0,-3 4 0 0,7 0 0 16,-3-3-12-16,7 6-1 0,-1-3-1 0,1-4 0 16,0 7 29-16,-1-3 5 0,1-3 2 0,-1 6 0 15,1 0-25-15,3-3-5 0,-7 3 0 0,0 0-1 16,4 3-23-16,-7-3 9 0,3 0-9 0,-4 0 0 15,-3 0 8-15,-7 0-8 0,0 0 0 0,0 0 0 16,0 0 0-16,15 0 0 0,-8 0-11 0,-7 0 11 31,0 0-144-31,14-3-21 0</inkml:trace>
  <inkml:trace contextRef="#ctx0" brushRef="#br1" timeOffset="176302.78">25502 14630 1450 0,'0'0'32'0,"0"0"6"0,0 0 2 0,0 0 1 0,-3 0-33 0,3 0-8 15,-4 0 0-15,4 0 0 0,4-13 49 0,-1 10 8 16,1-6 2-16,3 3 0 0,0-7-19 0,4 10-4 16,3-6-1-16,-4-1 0 0,1 1-3 0,3-1-1 0,4-2 0 0,-4 9 0 15,-4-4 1-15,4-2 1 16,0 6 0-16,-3 0 0 0,0-4-14 0,-1 7-3 0,1 7-1 0,-1-1 0 16,1 0-7-16,0-3-8 0,-4 7 11 0,3 2-11 15,-6-2 20-15,6 2-2 0,-6-2-1 0,3-1 0 16,0 4-1-16,0-4-1 0,-3 0 0 0,3 4 0 15,-4-4-15-15,4 1 9 0,-3 2-9 0,-1-2 8 16,-6-1-8-16,3 4 8 0,0-4-8 0,-4 4 8 16,-3-4 4-16,0 7 1 0,0-4 0 15,-4 1 0-15,4-1-13 0,-3 4-10 0,-8 0 2 0,4-1 0 16,-7 1-12-16,0 0-1 0,0-1-1 0,-4 4 0 31,4-6-7-31,0-1-2 0,-1-2 0 0,1 5 0 0,4-8 31 0,2 2 0 0,1-3 0 0,4-2 10 16,-4-4 10-16,7 0 1 0,7 0 1 0,0 0 0 15,0 0-22-15,0 0 8 0,0 0-8 0,0 0 0 0,7 0 8 0,0 0-8 16,-7 0 8-16,7 6-8 0,3 0 29 0,1 0 2 16,3-2 0-16,0 5 0 0,0 3-7 0,4-2-2 15,-4-4 0-15,4 0 0 0,-1 4-22 0,1-1 0 16,-4 1 0-16,4-7 8 0,-4 6-8 0,0 1-12 16,-4 2 4-16,5-2 0 15,-5-1-139-15,1 3-27 0,-1-2-6 0</inkml:trace>
  <inkml:trace contextRef="#ctx0" brushRef="#br1" timeOffset="176758.12">24941 16273 1792 0,'0'0'80'16,"0"0"16"-16,0 0-77 0,0 0-19 0,0 0 0 0,11-3 0 0,0-3 14 0,-1 6-1 15,-10 0 0-15,11 0 0 0,3 0 7 0,-4 9 2 16,5-6 0-16,-1 7 0 0,-4 9 6 0,1-7 0 15,3 7 1-15,-7 3 0 0,0 0-29 0,0 6 8 16,-3-3-8-16,-1 3 0 0,-3-3 0 0,-3 7 0 16,-1-1 0-16,1-3 0 15,-8 4-64-15,0-7-13 0,-6 6-3 0,-1-9-739 0</inkml:trace>
  <inkml:trace contextRef="#ctx0" brushRef="#br1" timeOffset="176971.7">24818 16593 1670 0,'0'0'74'0,"0"0"15"0,0 0-71 0,0 0-18 0,0 0 0 0,11 6 0 16,-4-3 132-16,7-3 22 0,-4 0 5 0,8 0 1 31,0 0-151-31,-4-3-29 0,0 3-7 0,0 0-1 0,4-6 28 0,-1 6 0 0,-3-3 0 0,0 3 0 15,0 0-8-15,1 0-7 0,-1 0-1 0,-4 0-613 16,-10 0-123-16</inkml:trace>
  <inkml:trace contextRef="#ctx0" brushRef="#br1" timeOffset="177533.41">25404 16032 288 0,'0'0'12'0,"-4"-3"4"0,4-4-16 0,-4 4 0 16,1-6 0-16,3-1 0 0,-4 1 399 0,8 3 77 16,-4-10 15-16,3 7 3 0,1 2-400 0,3-8-80 15,-3 5-14-15,6 4 0 0,-3-3 0 0,4 2 9 0,-4-5 1 0,3 12 0 16,5-3 18-16,-5-4 4 0,-3 7 1 0,7 7 0 15,-3-4-11-15,3 3-2 0,0 0-1 0,-3 1 0 16,3-4-10-16,-4 6-1 0,1 1-8 0,3-1 12 16,-3 0-12-16,-1 4 0 0,1-4 0 0,3 4 0 15,-3-1 8-15,-4-2-8 0,3 9 0 0,1-7 9 16,-4 1 2-16,-4 9 0 0,4-7 0 0,-3 1 0 16,-1 3-11-16,-3 3 0 0,0-3 0 0,0 3 0 15,-3-4 0-15,-4 4 8 0,0 0-8 0,0-3 0 16,0 3 0-16,-4-6 0 0,1 3 0 0,-1-1 0 0,-3-5 0 15,0-1-11-15,0 7 1 0,-4-6 0 16,4-4 2-16,0 4 0 0,-4-4 0 0,4-3 0 16,-4-2 8-16,4-4 0 0,-3 0 8 0,-1 0-8 0,4 0 0 15,-4 0 0-15,4-10-10 0,0 10 10 16,0-3-11-16,7-3 11 0,-4 6-10 0,11 0 10 16,0 0 0-16,0 0 12 0,0 0-1 0,0 0 0 0,0 0 3 0,0 0 1 15,0 0 0-15,0 0 0 0,4 6 3 0,3-3 1 16,3 7 0-16,1 2 0 0,7-3 15 15,-4 1 3-15,0 2 1 0,7-2 0 0,-3-4 2 0,3 0 1 16,4 4 0-16,-4-1 0 0,7 1-23 0,-3-7-5 16,-1-3-1-16,-3 6 0 0,4-3-4 0,0-3 0 15,0 0-8-15,-4 0 12 0,3 0-12 0,1 0-16 0,0-9 3 16,-4 9 1 0,0-7-142-16,-3-2-28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59:27.42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29076 2651 345 0,'7'-19'15'0,"-3"16"4"0,3-3-19 0,0-6 0 15,0 8 0-15,-4-5 0 0,4 3 58 0,0-1 8 16,0-2 2-16,4 3 0 0,-7 3-43 0,3-7-8 15,-4 1-1-15,-3 9-1 0,0 0-7 0,0 0-8 16,7-10 11-16,-7 10-11 0,0 0 40 0,0 0 0 16,4-3 1-16,-4 3 0 0,7-6 19 0,-7 6 4 15,0 0 1-15,0 0 0 0,0 0 11 0,0 0 1 0,0 0 1 0,0 0 0 16,0 0-2-16,-7 0 0 0,-4 6 0 0,4-6 0 16,-4 3-11-16,-3 7-2 0,0 9-1 0,4-7 0 15,-4 7-26-15,-4-3-6 0,0 9-1 0,1 0 0 16,-5 6-14-16,1 1-3 0,-3 2-1 0,-5 4 0 15,-2-4 5-15,-5 7 0 0,5 0 1 0,-12 6 0 16,1-7 3-16,0 11 1 0,-1-7 0 0,4 6 0 16,1-3-2-16,6 0-1 0,0-3 0 0,4 0 0 15,-4-4 4-15,0 1 1 0,-3 0 0 0,3 3 0 16,-6 3-10-16,-1 3-1 0,4 0-1 0,-4 3 0 16,-7 1-1-16,-4 9 0 0,5-1 0 0,-1-5 0 15,0 12 2-15,4-3 1 0,-8-1 0 0,4-2 0 16,-3 0 15-16,0-4 2 0,-1-2 1 0,1-4 0 15,6-3-7-15,1-3 0 0,7 4-1 0,3-1 0 0,4-3-11 16,0-10-1-16,-1 4-1 0,8-3 0 0,0-1-10 16,3-5 8-16,-3-1-8 0,7-6 8 0,0 7-8 0,0-1 0 15,3-3 0-15,-3-3 0 0,4 3 0 0,-1 4 0 16,-3-1 0-16,0 1 0 0,0-1 0 0,0 0 0 16,-4 1 0-16,4 2 0 0,0-3 0 0,0 4 0 15,3-4 0-15,-3 7 0 0,-4-7 8 0,1 1-8 16,3-7 0-16,-4 3 8 0,4-3 12 0,0 3 3 15,0-12 0-15,3 3 0 0,0 3-23 0,4-3 0 16,-3-7 0-16,3 7-8 0,3-7 8 0,1 1 9 16,-4-4-1-16,3 7-8 0,1-3 12 0,-1-1-4 0,4-2 0 15,-4 2-8-15,4 1 8 0,-3-4-8 0,-1 0 0 16,1 4 0-16,-1 6 0 0,1-7 0 0,-1 7 0 16,-3-6 0-16,4 9 9 0,-1-13-9 0,-3 7 0 0,4-4 9 15,-4 1-9-15,3-4 10 0,1 1-10 16,-1-7 10-16,0 6 5 0,4-9 1 0,0 0 0 0,0 0 0 15,0 0-3-15,0 0 0 0,0 0 0 0,-3-3 0 16,-1-6 2-16,-3-1 0 0,4-9 0 0,-4 7 0 16,3-10-6-16,1-6-1 0,-4 6 0 0,3-10 0 15,1 7-8-15,-4-3-11 0,-1-3 3 0,5-1 0 16,-1 7 8-16,-3-3 0 0,4-3 0 0,-4-1 0 16,3 10 0-16,4-9-8 0,-3 6 8 0,-1-3-8 15,1 6 8-15,3 0 0 0,0-6-9 0,0 6 9 16,0 9 0-16,3-6 0 0,1 7-9 0,-1-1 9 15,-3 4-8-15,0 3 8 0,0 6-12 0,0 0 12 0,0 0-22 16,0 0 2-16,0 15 1 0,0 1 0 0,0 3 7 16,-3 3 2-16,3 6 0 0,-7 3 0 0,7-9 10 0,-4 3 0 15,4 3 0-15,0-2 0 0,-7-1 0 16,7 0 0-16,0-3 0 0,4-3 0 0,-1-1 0 0,1-2 0 16,6 0 0-16,-3-4 0 0,4 1 9 0,-1-1 1 15,5-2 0-15,-1-1 0 0,3 1-1 0,-3-7 0 16,4 3 0-16,3-3 0 0,0 3-9 0,4-6 8 15,0-6-8-15,0 6 8 0,-1-3-8 0,1-3 0 16,0 3 0-16,-4-7 0 16,7-2-110-16,0-7-24 0</inkml:trace>
  <inkml:trace contextRef="#ctx0" brushRef="#br0" timeOffset="6437.5">30124 17183 2688 0,'-29'9'0'0,"-9"0"0"0,-12 4 53 0,-10-4 11 15,-14 4 3-15,4-4 0 0,-1 1-15 0,1 2-4 0,-5 7 0 0,1-6 0 16,-7 5-1-16,4-5-1 0,-4 9 0 0,10-6 0 15,15-1-32-15,-1 1-6 0,4-10-8 0,4 4 11 16,3-1-11-16,4 0 8 0,3-5-8 0,7 5 8 16,4-9-8-16,7 0 8 0,-1 6-8 0,5-6 8 15,3-6 4-15,3 6 1 0,1 0 0 0,2 0 0 16,-2 0 7-16,6-9 2 0,-3 9 0 0,7-7 0 16,-3 1-10-16,3-7-3 0,0 1 0 0,3-4 0 15,4 1-1-15,0-4-8 0,0-3 12 0,8-6-4 16,-5 6 8-16,4-10 0 0,-7 1 1 0,4 0 0 15,0-4-17-15,-1-6 0 0,1 1 0 0,-1-4 0 0,1 3 28 16,-4-6 1-16,-4 0 1 0,1 0 0 16,3 3-22-16,-7-3-8 0,0 6 0 0,0 3 0 0,-7-2 0 0,3-1-8 15,-3 0-1-15,4 7 0 0,-4-4 9 0,0 4 12 16,0 2-2-16,3 1-1 0,1-1-9 0,-1 1 0 16,1 0 0-16,3 9-11 0,3-3 11 0,-3 3 0 15,4-3 0-15,3 9 0 0,-4-3 0 0,1 7-8 16,-1-1 8-16,1-3 0 0,-1 7-11 0,1-4 11 15,-4 10-13-15,3-3 5 0,-3 6 8 0,-3-9 0 16,3 9 0-16,-4 0 0 0,4 0-12 0,-7 0-6 16,-3 0-2-16,-1 9 0 0,-3-3 20 0,0 7 0 15,0-1 0-15,-4 4 0 0,0 0 0 0,-6 6 0 16,3 9 0-16,-1-9-10 0,-2 9 10 0,-1-2-12 16,4-4 12-16,0 6-12 0,3 0 12 0,0 1 0 0,1-10 8 15,3 6-8-15,0-6 0 0,-1-10 0 0,5 7 0 0,-1-6 0 16,4-4 0-16,0 1 0 0,4-7 0 0,3-3 0 15,0 0 0-15,0 0-15 0,0 0 3 0,0 0 0 16,3-7-9-16,4-2-2 0,0-7 0 0,0 4 0 16,0-10 7-16,4 3 2 0,-4-3 0 0,4-3 0 15,-1-3 14-15,1-4-11 0,-1 7 11 0,1-3-10 16,0-3 10-16,-1 9 0 0,1-3 0 0,-1 0 0 16,1 3 0-16,-1 0 14 0,1 6-3 0,0-3-1 15,-1 0 5-15,-3 10 1 0,4-7 0 0,-1 1 0 16,1 2-16-16,3 4 11 0,0-4-11 0,4 4 10 15,3-1-10-15,-3 1 0 0,-1 3 0 0,1-1 8 16,7 7-8-16,-1 7 0 0,1-4 0 0,0 6 0 16,3 4 0-16,-3-1 0 0,-1-2 0 0,1 9 0 15,0-7 0-15,-1 1 0 0,5 5-11 0,2-5 11 0,-2 3 0 0,6-1 0 16,0 1 0-16,-3 0 8 16,-7 3-108-16,-1 2-20 0,1 1-5 0,-7 0-1 0</inkml:trace>
  <inkml:trace contextRef="#ctx0" brushRef="#br0" timeOffset="16542.59">13815 3178 2559 0,'-11'-31'56'0,"4"18"12"0,4-2 3 0,-8-1 1 0,4 6-58 0,0-5-14 15,0-1 0-15,-4 0 0 0,4 10 0 0,0-3-10 16,-3 2 2-16,3 4 0 0,-4 0 8 0,-3-3 0 16,3 12 0-16,-3-3-8 0,4 7 8 0,-8-1 0 15,-3 7 0-15,-7 6-8 0,-4-3-12 0,0 12-1 16,-3 0-1-16,-4 4 0 0,4 6 6 0,-11-1 2 15,-7 4 0-15,-4 3 0 0,-3 0 14 0,-7 13-12 16,-7 3 12-16,0 6-12 0,4 3 12 0,-11 12 12 16,-4 1-3-16,-3 9 0 0,3 3 17 0,0 4 3 15,8-1 1-15,-1 3 0 0,-3 4-13 0,7 0-2 16,0-7-1-16,7-12 0 0,10 3-14 0,8-13 9 0,3 7-9 16,7-13 8-16,1 0-8 0,6-6 0 0,4 3 0 0,3-9 0 15,0 2 0-15,4-8 0 0,-4-4 0 0,8 3 0 16,-1-3 10-16,0-6-10 0,-6-3 12 0,3-7-12 15,3-2 8-15,4-4-8 0,7-6 0 0,-7 0 0 16,-4-10 39-16,7 4 1 0,11-10 0 0,-7 1 0 16,-3-14-14-16,3 7-2 0,-4-12-1 0,8 2 0 15,-4-12 8-15,-1 4 1 0,-2-14 1 0,3 4 0 16,3-10-17-16,1-2-3 0,-8-7-1 0,4 0 0 16,7-10-12-16,-3-2 0 0,3 5 8 0,-4-2-8 15,-3-4 10-15,4 13-1 0,6-12 0 0,-3 15 0 16,-3-6 0-16,-5 6 0 0,8 9 0 0,0-6 0 15,-3 7 0-15,-1 9 0 0,-3-7 0 0,4 10 0 0,3 10-9 16,-4-1 8-16,1 4-8 0,-1 0 8 0,4 9-16 16,0 0-4-16,0 0-1 0,0 12 0 0,4 7-10 0,-1 9-1 15,1-3-1-15,-1 3 0 0,-3 4 11 0,4-1 2 16,3 7 1-16,0-7 0 0,-3-3 11 0,6 4 0 16,8-7 0-16,3 6 0 0,-3-3 0 0,3-3 11 15,0-6-3-15,7 0 0 0,7 0 0 0,1-3 0 16,-1-7 0-16,4 4 0 0,0-4 2 0,-1 4 0 15,8-13 0-15,0 0 0 0,3 0-10 0,1-13 12 16,-1 10-12-16,4-7 12 0,-3-2-4 0,2-4-8 16,-2-6 12-16,-8 10-4 0,1-10-8 0,-1 0 10 15,4 3-10-15,0-3 10 16,3-6-53-16,-3 12-10 0,0-12-3 0,-15 6-1262 0</inkml:trace>
  <inkml:trace contextRef="#ctx0" brushRef="#br0" timeOffset="-163799.22">28963 10767 576 0,'0'0'51'0,"0"0"-41"15,0 0-10-15,4-10 0 0,3 7 92 0,3-6 16 16,-3-1 3-16,4-2 1 0,-1-1-93 0,1-2-19 0,3 2 0 0,4 4 0 15,-4-13 0-15,4 9 0 0,3-9 0 0,0 3 0 16,0-3 11-16,0-6-11 0,0 6 10 0,8 0-10 16,-1 0 43-16,-3 4 2 0,-4-4 1 0,-7 9 0 15,-7-6 53-15,-7 7 10 0,-7-1 3 0,-7 1 0 16,0 2-20-16,-4 1-3 0,-7-1-1 0,1 1 0 16,-8 9-45-16,4-9-10 0,-4 9-1 0,0-4-1 15,0 4-19-15,-3 0-3 0,-7 0-1 0,-8 0 0 16,-3 4 17-16,4 2 3 0,-4-3 1 0,4 10 0 15,3-4 6-15,4 7 1 0,3-1 0 0,3 4 0 16,-2 0-24-16,-5 6-4 0,4-3 0 0,-10 9-8 16,-4 7 0-16,-3 0 0 0,3 2 0 0,3 1 0 15,5 0 0-15,2 0 0 0,8-4 0 0,0-5 0 16,3 5 0-16,4-5 0 0,-4 2 0 0,4-3 0 0,-4 4 0 16,0-4 12-16,4 1-4 0,-4-4-8 0,1-3 0 15,-1 3 0-15,7-6-10 0,0 0 10 0,4 0 0 0,4-3 0 16,-1 0 12-16,4-4-4 0,3-5 1 0,1 9 0 15,-1-10 0-15,0 4 0 0,4-1-1 0,-3-3-8 16,3 1 12-16,0 2-4 0,-4-2-8 0,4-1 0 16,0 1 0-16,-4 2 0 0,4-2 0 0,-3-7 8 15,3 6-8-15,-4 1 0 0,4 2 0 0,-3-2 0 16,-1-4 8-16,0 0-8 0,4-6 0 0,0 6 12 16,0-3-12-16,0-3 12 0,7 0 21 0,-3-3 5 15,-1-3 1-15,1-6 0 0,3 2 9 0,0 1 1 16,-4-4 1-16,8 1 0 0,-4-7-38 0,3 6-12 15,1-9 8-15,-1 0-8 0,1-6 8 0,-1 6-8 16,1 3 9-16,-1-3-9 0,1 0 8 0,-1 1-8 0,-3 2 0 0,0 3 0 16,4-3 8-16,-4 0-8 0,0-3 0 0,0 13 0 15,0-4 0-15,0 4 0 0,0-3 0 0,0 2 0 16,0 1 0-16,0 9 0 0,3-3 0 0,-3 3 0 16,0 0 0-16,0 0-10 0,0 0 0 0,4 3 0 15,-4 6 10-15,3 4 0 0,-3 5 0 0,0 4-8 16,0 0 8-16,4 0 0 0,-4 7 0 0,3-7 0 15,-3-1 0-15,4 8 0 0,0-7 0 0,-1 0 0 16,4 0-9-16,-3-4 0 0,3-2 0 0,0 3 0 16,3-7 9-16,1 7 12 0,0-6-2 0,-1 2-1 15,4-8-9-15,0 8 0 0,4-2 0 0,0-10 0 16,-4 6 0-16,7-2 0 0,7-4 0 0,-3 6 0 16,3-9-30-16,0 0-8 15,0 0-2-15,4-3 0 0,-4-3-100 0,4-4-20 16,-4 7-4-16,1-6-815 0</inkml:trace>
  <inkml:trace contextRef="#ctx0" brushRef="#br0" timeOffset="-161592.46">16672 4517 1094 0,'-7'-6'97'0,"4"3"-77"0,-8-4-20 0,4 1 0 16,0 0 135-16,0-4 23 0,0 10 5 0,3-9 1 16,-3 9-109-16,7 0-22 0,0 0-4 0,0 0-1 15,4-3-28-15,-1-7-8 0,4 10-1 0,0-3 0 16,8-3-9-16,-1-3-2 0,0 9 0 0,7-13 0 15,0 10-7-15,4-13-1 0,3 10-1 0,7-3 0 0,1-1 29 16,2 1 0-16,1-1 0 0,0-2 0 0,3 2 21 0,-3-2 11 16,0-7 1-16,3 10 1 0,-3-4 11 0,3 1 3 15,1 2 0-15,-1 1 0 0,-3-1-4 0,0 10-1 16,0-3 0-16,-1 6 0 0,1 4-19 0,-4 2-3 16,4 4-1-16,-3-1 0 0,-1 1-10 0,-3-4-2 15,3 4-8-15,-3 2 12 0,6-2-2 0,1-1-1 16,0 4 0-16,0 0 0 0,3 3 15 0,0-7 4 15,-3 10 0-15,0 0 0 0,-7-3-28 0,0 3 0 16,-4 9 0-16,0-3 0 0,-3 4 0 0,-1 2 0 16,1 7-14-16,-4-7 5 0,0 7 9 0,1-6 8 15,2-4-8-15,-3 7 11 0,1-4-11 0,-1-2 0 16,0-4 0-16,0-3 0 0,0 3 0 0,0-3 0 16,-3-3 0-16,0-3 0 0,-1 3 12 0,-3-3-2 0,-3-7-1 15,0 1 0-15,-1 3 12 0,-3-4 3 0,0 1 0 0,0-4 0 16,0 0 12-16,-3-5 4 0,0 5 0 0,-1-3 0 15,1 0-32-15,-4-6-8 0,0 0 0 0,0 0 0 16,0 0 0-16,0 0 8 0,0 0-8 0,0 0 8 16,0 0 0-16,0 0 0 0,7-12 0 0,-7 3 0 15,0-4 12-15,0 4 4 0,-4-1 0 0,1-2 0 16,3-1-4-16,-4 1 0 0,-3-4 0 0,3 0 0 16,1 1-9-16,-1-7-3 0,1 9 0 0,-4-9 0 15,0 3-8-15,0-6 8 0,0 3-8 0,3-3 8 16,-6 3-8-16,2 0 0 0,5 0 9 0,-4 0-9 15,0 4 8-15,3-4-8 0,-3 12 8 0,4 1-8 0,3-7 0 16,0 7 0-16,-4-1 0 0,8 1 0 0,-4 6 0 0,3-4 0 16,-3 7 0-16,0 0 8 15,7-3-8-15,-7 3-13 0,11 0 3 0,-4 0 1 0,-7 0 9 16,11 3 0-16,3 4 0 0,-4-4 0 0,1 3-8 0,-1-3 0 16,-3 10 0-16,4-4 0 0,3 4 8 0,-3 2 0 15,-1-2-9-15,1 0 9 0,3-4 0 0,-3 10 0 16,-1-7 0-16,1 10 0 0,-4-9 0 0,3 6 0 15,1-7 0-15,-4 4 8 0,0-1-8 0,0-5 8 16,0 2-8-16,0 4 8 0,-3 0-8 0,3-7 0 16,-4 1 0-16,1 2-11 0,-1-2 11 0,1-1 0 15,-4 4 0-15,3-4 0 0,-3 3 0 0,0-12-8 0,0 0 8 16,4 10-8-16,-4-10 8 0,-4 6 11 0,4-3-3 16,0-3 0-16,-3 7-8 0,-1-1 8 0,4-6-8 0,-7 0 8 15,0 9 4-15,0-9 0 0,0 10 0 0,-3-10 0 16,-1 0-4-16,0 9 0 0,-3-9 0 0,0 3 0 15,-3-3 26-15,-1 6 5 0,0-2 1 0,-3-4 0 16,0 0-22-16,-4 0-4 0,1 9-1 0,-1-9 0 16,0 3-13-16,-3 3 8 0,-4 4-8 0,4-7 0 31,0 9-45-31,3 4-15 0,-3-13-4 0,7 10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0T18:07:25.8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20715 8126 2257 0,'0'0'100'0,"-7"-3"20"0,0-3-96 0,7 6-24 0,0 0 0 0,0 0 0 16,0 0 56-16,0 0 7 0,0 0 1 0,14 0 0 15,-3 6-45-15,3-6-9 0,0 0-2 0,4 3 0 16,-4-3-8-16,0 6 8 0,3-3-8 0,-2 4 8 15,-1-7 1-15,0 9 0 0,0-9 0 0,0 9 0 16,-3 1 26-16,-1-4 5 0,1 4 0 0,-4-1 1 16,0 0-15-16,0 10-3 0,0-3-1 0,-4-4 0 15,1 4 16-15,-4 3 3 0,4 0 1 0,-4-4 0 16,3 10-18-16,1-3-4 0,-4 3-1 0,3-6 0 16,4 0-3-16,-3 6-1 0,-1 0 0 0,4-6 0 15,0 0-1-15,-3 0 0 0,6 6 0 0,-2-6 0 16,-1-1-2-16,-4-2-1 0,8 0 0 0,-4-4 0 0,0-2 1 15,3-1 0-15,1-3 0 0,0 4 0 0,-1-10 8 0,1 9 3 16,-1-9 0-16,4 0 0 0,-3 0 1 0,3-3 0 16,0-3 0-16,4-4 0 0,-1 4-4 0,1-6 0 15,7-4 0-15,3-3 0 0,0-6 0 0,4-3 0 16,7-7 0-16,3-2 0 0,8-7-4 0,2-3-2 16,8-3 0-16,4 3 0 0,6-4-6 0,-2-5-8 15,-5-7 11-15,1 0-11 0,3-6 0 0,3-3 0 0,4 0 0 16,0 3 0-16,-3 3 0 0,-1-3 0 15,1 4 0-15,-8-4 0 0,1 6 0 0,3 0-11 0,4 4 11 16,-4 2-13 0,0 13-45-16,-7 0-9 0,-8 0-1 0,1 1-943 0,-3 5-188 0</inkml:trace>
  <inkml:trace contextRef="#ctx0" brushRef="#br0" timeOffset="2909.93">20496 10657 1785 0,'0'0'79'0,"0"0"17"0,0-7-77 0,0 7-19 0,-3-9 0 0,3 9 0 16,0 0 137-16,0 0 24 0,0 0 5 0,-4-10 1 15,1 4-111-15,3 6-23 0,0 0-4 0,0 0-1 0,-4-3 0 0,4 3 0 16,0 0 0-16,-3-6 0 0,3 6 21 0,0 0 4 16,0 0 1-16,7-10 0 0,0 10-6 0,0-3-2 15,0 3 0-15,4 3 0 0,3-3-27 0,0 0-6 16,0 7-1-16,0-4 0 0,4 6-12 0,-1-3 11 16,-3 10-11-16,1-3 10 0,-5 5-10 0,4-2 0 15,0 3 9-15,-3 0-9 0,-1 6 9 0,-2 0-9 16,2 3 12-16,-3 7-12 0,0 2 18 0,-3 1-3 15,-1 3-1-15,1-4 0 0,3 7 5 0,0 0 1 16,0 0 0-16,0-6 0 0,0-1-5 0,4 4-1 16,-1-10 0-16,1 4 0 0,-1-1 0 0,5-5 0 15,-5 2 0-15,4-3 0 0,-3 0-14 0,-1-2 0 0,1-8 0 16,0 7 0-16,-4-6 8 0,0-6 0 0,0 2-8 0,-4 1 12 16,4-3-12-16,-3-4 0 0,3-3 0 0,-7 4 0 15,0-10 17-15,0 0 7 0,0 0 2 0,0 0 0 16,0 0-1-16,0 0 0 0,0 0 0 0,3-10 0 15,-3 1-6-15,0-7-2 0,0 4 0 0,0-10 0 16,0 9-6-16,0-6-2 0,0-6 0 0,4 7 0 16,-1-8-9-16,1 8 10 0,3-7-10 0,-3-4 10 15,6 4-10-15,4-9 0 0,0 2 9 0,8-12-9 16,6 1 0-16,4-1 8 0,3-10-8 0,4 1 0 16,10 0 9-16,-3-1-9 0,7-2 12 0,-4-4-12 15,4-2 0-15,0-1 0 0,3-3 0 0,4-3-9 16,4 6 9-16,-4-6 16 0,-7 4-4 0,0-4-1 15,-4-4-11-15,1 11 0 0,2-7 0 0,-2 3 0 16,-8-3 0-16,8 6 0 0,2 7 0 0,-2-4 0 16,-1 7-28-16,-6 9-2 0,2-3 0 15,-2 9 0-15,-4 4-2 0,-4-1 0 0,-3 10 0 0,-4 3 0 16,7 0-108-16,-3 4-23 0,-7 8-4 0,-4-2-1 0</inkml:trace>
  <inkml:trace contextRef="#ctx0" brushRef="#br0" timeOffset="5939.4">27658 8123 345 0,'-4'-6'31'16,"4"-4"-31"-16,-3 7 0 0,-1-3 0 15,4 6 459-15,0 0 85 0,0-10 18 0,4 4 3 0,3-3-430 0,0 9-87 16,-7 0-16-16,7-4-4 0,-7 4-8 0,7-6 0 15,0 6-1-15,-7 0 0 0,0 0 20 0,0 0 4 16,0 0 1-16,7 6 0 0,0 7-14 0,-3-4-2 16,3 7-1-16,-4 3 0 0,1-3 9 0,3 9 3 15,0-3 0-15,0 3 0 0,4 3-8 0,-1-3-2 16,1 10 0-16,-1-1 0 0,1-3-10 0,3 4-3 16,-3-1 0-16,3 10 0 0,-4-6 2 0,4-4 0 15,0 1 0-15,1 3 0 0,-1-10-18 0,-4 3 0 16,4 0 0-16,0-5 0 0,1-1 0 0,-1-7 0 15,-4 11 0-15,4-11 10 0,1 8-1 0,-5-8 0 16,4 1 0-16,-3-13 0 0,3 4 9 0,0-1 2 16,0-2 0-16,0-4 0 0,-3-3 12 0,3 0 2 15,4-10 1-15,-4 1 0 0,3-1-16 0,-3-5-3 0,1-4-1 16,-1 0 0-16,3-6 1 0,1-3 0 0,3 0 0 0,0-7 0 16,0 1-6-16,1-4-1 0,2-6 0 0,1 0 0 15,0 0-9-15,-1 0 0 0,1-3 0 0,3 0 8 16,4-3-8-16,0 6 0 0,3 0 0 0,4-3 8 15,7 0-8-15,0-3 0 0,-1-3 0 0,1-1 0 16,0 7 18-16,4-6 2 0,-8 0 0 0,7 0 0 16,1-1-32-16,3 1-5 0,3 0-2 0,4-1 0 15,4 1 19-15,-5 0 8 0,1 6-8 0,-3-4 12 16,-4 4-12-16,0 10-15 0,-4-4 3 0,4 3 1 16,0 4-26-16,-7 9-6 0,0-3-1 15,-11 3 0-15,-3 3-76 0,-4 3-16 0,-10-3-4 0,-8 9 0 0</inkml:trace>
  <inkml:trace contextRef="#ctx0" brushRef="#br0" timeOffset="16092.14">29443 10277 1267 0,'0'0'112'0,"0"0"-89"16,-11 0-23-16,1-3 0 16,-1 3 286-16,-3 3 53 0,0-3 10 0,0 6 3 0,0 4-269 0,-4 5-54 15,4 4-10-15,-7 0-3 0,-7 9-16 0,-4 1 10 16,-4 11-10-16,-2-2 8 0,-8 12-8 0,0-3 0 15,-7 0 0-15,-3-3 0 0,-8 0 0 0,1 6 10 16,-8-3-10-16,4-3 10 0,7 0 19 0,-3-6 4 16,-1 9 1-16,4-7 0 0,0-2-34 0,7 0 0 15,0-4 0-15,0-6 0 0,4 7-10 0,3-10-9 16,7-6-1-16,4 0-1 16,7 6-80-16,0-10-16 0,-1-5-3 0,5 2-1 15,-1-5-111-15,7-4-21 0,-24 3-5 0,17-6-1 0</inkml:trace>
  <inkml:trace contextRef="#ctx0" brushRef="#br0" timeOffset="16378.61">27785 10130 2822 0,'-4'-16'251'0,"1"7"-201"0,-4-1-40 0,7 1-10 16,0 9 57-16,0 0 10 0,10-6 1 0,4 6 1 15,8 6-56-15,6-3-13 0,4 6 0 0,3 7 0 0,4 3 0 0,3 6 0 16,7 3 0-16,4 0 0 16,0-3 0-16,4 13 0 0,-1-3 0 0,0-1 0 0,1 13 0 15,-1-3 0-15,4 6 0 0,4-3 0 0,6 7 0 16,1 5 0-16,3-9 0 0,0 10 0 0,0-7 0 0,4 0 0 15,6 4 10-15,5-4-10 0,-1 7 0 16,0-4 8-16,-7-2-8 0,0-4 0 16,0-3-18-16,1 6-9 0,-1 0-1 0,-7 1-870 15,-4 5-174-15</inkml:trace>
  <inkml:trace contextRef="#ctx0" brushRef="#br0" timeOffset="24290.07">22560 12936 1209 0,'0'0'108'0,"0"0"-87"16,-3-9-21-16,-4 6 0 0,-8-4 160 0,8 7 27 15,7 0 5-15,-10 0 2 0,-1 0-106 0,-3 0-22 16,4 10-4-16,-5-1-1 0,5 1-19 0,-4-1-4 0,-7 7-1 0,-1 9 0 16,5-6 4-16,-8 15 1 0,-14 4 0 0,0-1 0 15,-6 14-3-15,-5-4-1 0,-3 6 0 0,-10 0 0 16,-4 1-11-16,-7-1-3 0,-11 10 0 0,4-4 0 15,-7 4-12-15,3-7-2 0,-3-2-1 0,3-1 0 16,-3-3-9-16,10-3 0 0,1-3 0 0,10-6 8 16,0-1 4-16,3 4 0 0,8-6 0 0,-1-7 0 31,4 6-51-31,8-6-9 0,6 1-3 0,0-1 0 16,4-3-152-16,3 3-30 0,4-3-7 0</inkml:trace>
  <inkml:trace contextRef="#ctx0" brushRef="#br0" timeOffset="24605.68">20394 12908 2948 0,'0'0'65'0,"4"-3"14"0,-1-10 2 0,8 10 1 0,-1-3-66 0,8 6-16 16,7 0 0-16,6 6 0 0,12 4 0 0,3 8 0 0,7 8 0 0,-1 2 0 15,8 16 0-15,0 3 0 0,0 6 0 0,0 7 0 16,0 2 0-16,7 4 0 16,-3 3 0-16,3 3 0 0,-4 0 0 0,1 0 0 15,-4 7 0-15,0-1 0 0,0-6-12 0,0 10-7 16,7-4-1-16,-4-2 0 0,-6 11 7 0,3-5 1 0,0 6 0 15,-7-7 0 1,-1 7-16-16,1 3-4 0,0 6 0 0,0-3-788 0,0 0-157 0</inkml:trace>
  <inkml:trace contextRef="#ctx0" brushRef="#br0" timeOffset="30461.75">29838 13062 3186 0,'-14'-22'70'0,"3"12"14"0,-6-5 4 0,3 5 1 0,-1 4-71 0,1-3-18 0,-3 5 0 0,6 4 0 16,-3 0 8-16,3 4-8 0,-6 5 12 0,-1 0-12 16,-3 13 0-16,-4 0 0 0,-7 13-12 0,-10 2 3 15,-11 7-6-15,-10 10-1 0,-15 5 0 0,-7 7 0 16,-10 3 16-16,-11 3-12 0,-17 10 12 0,-4 5-12 16,0-5 12-16,-4-4 0 0,-6 4 0 0,6-1 0 15,11-2-14-15,4-1 3 0,3-6 1 0,7-6 0 16,14-3 10-16,15-10 0 0,6-9 0 0,15-3-912 15,14-10-175-15</inkml:trace>
  <inkml:trace contextRef="#ctx0" brushRef="#br0" timeOffset="30721.74">28025 12463 3243 0,'-36'9'144'0,"19"1"29"0,-4 15-138 0,-1 9-35 16,1 4 0-16,7 12 0 0,11 6 0 0,3 4 0 15,14 3-10-15,14 3 10 0,14 6 0 0,22 6 0 16,20-6 9-16,8 0-1 0,10 7-8 0,18-7 9 0,14-3-9 0,4-3 10 16,0 6-10-16,6-3 0 0,8 0 9 0,-4-3-9 15,7 6 0-15,-3 0 0 0,0 6 0 0,-1 4-12 31,1-1-82-31,-7 7-17 0,-8 6-3 0,-45-28-1218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</a:t>
            </a:r>
            <a:r>
              <a:rPr lang="en-US" baseline="0" dirty="0"/>
              <a:t> notation: x, a, h, </a:t>
            </a:r>
            <a:r>
              <a:rPr lang="en-US" baseline="0" dirty="0" err="1"/>
              <a:t>etc</a:t>
            </a:r>
            <a:r>
              <a:rPr lang="en-US" baseline="0" dirty="0"/>
              <a:t>, </a:t>
            </a:r>
            <a:r>
              <a:rPr lang="en-US" baseline="0"/>
              <a:t>explain bias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6C15A-65A9-4188-BE47-91B53ACA74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573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91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874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1.png"/><Relationship Id="rId3" Type="http://schemas.openxmlformats.org/officeDocument/2006/relationships/customXml" Target="../ink/ink25.xml"/><Relationship Id="rId7" Type="http://schemas.openxmlformats.org/officeDocument/2006/relationships/customXml" Target="../ink/ink2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customXml" Target="../ink/ink26.xml"/><Relationship Id="rId4" Type="http://schemas.openxmlformats.org/officeDocument/2006/relationships/image" Target="../media/image1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customXml" Target="../ink/ink28.xml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63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3" Type="http://schemas.openxmlformats.org/officeDocument/2006/relationships/image" Target="../media/image37.png"/><Relationship Id="rId7" Type="http://schemas.openxmlformats.org/officeDocument/2006/relationships/image" Target="../media/image173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.xml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customXml" Target="../ink/ink35.xml"/><Relationship Id="rId4" Type="http://schemas.openxmlformats.org/officeDocument/2006/relationships/image" Target="../media/image4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customXml" Target="../ink/ink36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customXml" Target="../ink/ink3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1.png"/><Relationship Id="rId4" Type="http://schemas.openxmlformats.org/officeDocument/2006/relationships/customXml" Target="../ink/ink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3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1.xml"/><Relationship Id="rId5" Type="http://schemas.openxmlformats.org/officeDocument/2006/relationships/image" Target="../media/image300.png"/><Relationship Id="rId4" Type="http://schemas.openxmlformats.org/officeDocument/2006/relationships/customXml" Target="../ink/ink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6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Relationship Id="rId5" Type="http://schemas.openxmlformats.org/officeDocument/2006/relationships/image" Target="../media/image352.png"/><Relationship Id="rId4" Type="http://schemas.openxmlformats.org/officeDocument/2006/relationships/customXml" Target="../ink/ink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7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4.xml"/><Relationship Id="rId5" Type="http://schemas.openxmlformats.org/officeDocument/2006/relationships/image" Target="../media/image351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png"/><Relationship Id="rId13" Type="http://schemas.openxmlformats.org/officeDocument/2006/relationships/image" Target="../media/image490.png"/><Relationship Id="rId3" Type="http://schemas.openxmlformats.org/officeDocument/2006/relationships/image" Target="../media/image50.png"/><Relationship Id="rId7" Type="http://schemas.openxmlformats.org/officeDocument/2006/relationships/image" Target="../media/image431.png"/><Relationship Id="rId12" Type="http://schemas.openxmlformats.org/officeDocument/2006/relationships/customXml" Target="../ink/ink4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351.png"/><Relationship Id="rId5" Type="http://schemas.openxmlformats.org/officeDocument/2006/relationships/image" Target="../media/image362.png"/><Relationship Id="rId15" Type="http://schemas.openxmlformats.org/officeDocument/2006/relationships/image" Target="../media/image422.png"/><Relationship Id="rId10" Type="http://schemas.openxmlformats.org/officeDocument/2006/relationships/image" Target="../media/image481.png"/><Relationship Id="rId4" Type="http://schemas.openxmlformats.org/officeDocument/2006/relationships/image" Target="../media/image51.png"/><Relationship Id="rId9" Type="http://schemas.openxmlformats.org/officeDocument/2006/relationships/image" Target="../media/image471.png"/><Relationship Id="rId14" Type="http://schemas.openxmlformats.org/officeDocument/2006/relationships/customXml" Target="../ink/ink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1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7.xml"/><Relationship Id="rId5" Type="http://schemas.openxmlformats.org/officeDocument/2006/relationships/image" Target="../media/image351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customXml" Target="../ink/ink48.xml"/><Relationship Id="rId3" Type="http://schemas.openxmlformats.org/officeDocument/2006/relationships/image" Target="../media/image261.png"/><Relationship Id="rId7" Type="http://schemas.openxmlformats.org/officeDocument/2006/relationships/image" Target="../media/image250.png"/><Relationship Id="rId12" Type="http://schemas.openxmlformats.org/officeDocument/2006/relationships/image" Target="../media/image181.png"/><Relationship Id="rId2" Type="http://schemas.openxmlformats.org/officeDocument/2006/relationships/image" Target="../media/image500.png"/><Relationship Id="rId16" Type="http://schemas.openxmlformats.org/officeDocument/2006/relationships/image" Target="../media/image4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1" Type="http://schemas.openxmlformats.org/officeDocument/2006/relationships/image" Target="../media/image171.png"/><Relationship Id="rId5" Type="http://schemas.openxmlformats.org/officeDocument/2006/relationships/image" Target="../media/image390.png"/><Relationship Id="rId15" Type="http://schemas.openxmlformats.org/officeDocument/2006/relationships/customXml" Target="../ink/ink49.xml"/><Relationship Id="rId10" Type="http://schemas.openxmlformats.org/officeDocument/2006/relationships/image" Target="../media/image160.png"/><Relationship Id="rId4" Type="http://schemas.openxmlformats.org/officeDocument/2006/relationships/image" Target="../media/image231.png"/><Relationship Id="rId9" Type="http://schemas.openxmlformats.org/officeDocument/2006/relationships/image" Target="../media/image270.png"/><Relationship Id="rId14" Type="http://schemas.openxmlformats.org/officeDocument/2006/relationships/image" Target="../media/image5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3.png"/><Relationship Id="rId4" Type="http://schemas.openxmlformats.org/officeDocument/2006/relationships/customXml" Target="../ink/ink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1.xml"/><Relationship Id="rId3" Type="http://schemas.openxmlformats.org/officeDocument/2006/relationships/image" Target="../media/image521.png"/><Relationship Id="rId7" Type="http://schemas.openxmlformats.org/officeDocument/2006/relationships/image" Target="../media/image55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2.xml"/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60.png"/><Relationship Id="rId18" Type="http://schemas.openxmlformats.org/officeDocument/2006/relationships/image" Target="../media/image380.png"/><Relationship Id="rId26" Type="http://schemas.openxmlformats.org/officeDocument/2006/relationships/image" Target="../media/image410.png"/><Relationship Id="rId39" Type="http://schemas.openxmlformats.org/officeDocument/2006/relationships/customXml" Target="../ink/ink53.xml"/><Relationship Id="rId3" Type="http://schemas.openxmlformats.org/officeDocument/2006/relationships/image" Target="../media/image59.png"/><Relationship Id="rId21" Type="http://schemas.openxmlformats.org/officeDocument/2006/relationships/image" Target="../media/image75.png"/><Relationship Id="rId34" Type="http://schemas.openxmlformats.org/officeDocument/2006/relationships/image" Target="../media/image440.png"/><Relationship Id="rId42" Type="http://schemas.openxmlformats.org/officeDocument/2006/relationships/image" Target="../media/image68.png"/><Relationship Id="rId7" Type="http://schemas.openxmlformats.org/officeDocument/2006/relationships/image" Target="../media/image340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79.png"/><Relationship Id="rId33" Type="http://schemas.openxmlformats.org/officeDocument/2006/relationships/image" Target="../media/image430.png"/><Relationship Id="rId38" Type="http://schemas.openxmlformats.org/officeDocument/2006/relationships/image" Target="../media/image480.png"/><Relationship Id="rId2" Type="http://schemas.openxmlformats.org/officeDocument/2006/relationships/image" Target="../media/image58.png"/><Relationship Id="rId16" Type="http://schemas.openxmlformats.org/officeDocument/2006/relationships/image" Target="../media/image71.png"/><Relationship Id="rId20" Type="http://schemas.openxmlformats.org/officeDocument/2006/relationships/image" Target="../media/image530.png"/><Relationship Id="rId29" Type="http://schemas.openxmlformats.org/officeDocument/2006/relationships/image" Target="../media/image83.png"/><Relationship Id="rId41" Type="http://schemas.openxmlformats.org/officeDocument/2006/relationships/customXml" Target="../ink/ink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8.png"/><Relationship Id="rId32" Type="http://schemas.openxmlformats.org/officeDocument/2006/relationships/image" Target="../media/image85.png"/><Relationship Id="rId37" Type="http://schemas.openxmlformats.org/officeDocument/2006/relationships/image" Target="../media/image470.png"/><Relationship Id="rId40" Type="http://schemas.openxmlformats.org/officeDocument/2006/relationships/image" Target="../media/image60.png"/><Relationship Id="rId5" Type="http://schemas.openxmlformats.org/officeDocument/2006/relationships/image" Target="../media/image330.png"/><Relationship Id="rId15" Type="http://schemas.openxmlformats.org/officeDocument/2006/relationships/image" Target="../media/image370.png"/><Relationship Id="rId23" Type="http://schemas.openxmlformats.org/officeDocument/2006/relationships/image" Target="../media/image77.png"/><Relationship Id="rId28" Type="http://schemas.openxmlformats.org/officeDocument/2006/relationships/image" Target="../media/image420.png"/><Relationship Id="rId36" Type="http://schemas.openxmlformats.org/officeDocument/2006/relationships/image" Target="../media/image46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31" Type="http://schemas.openxmlformats.org/officeDocument/2006/relationships/image" Target="../media/image84.png"/><Relationship Id="rId4" Type="http://schemas.openxmlformats.org/officeDocument/2006/relationships/image" Target="../media/image520.png"/><Relationship Id="rId9" Type="http://schemas.openxmlformats.org/officeDocument/2006/relationships/image" Target="../media/image350.png"/><Relationship Id="rId14" Type="http://schemas.openxmlformats.org/officeDocument/2006/relationships/image" Target="../media/image69.png"/><Relationship Id="rId22" Type="http://schemas.openxmlformats.org/officeDocument/2006/relationships/image" Target="../media/image400.png"/><Relationship Id="rId27" Type="http://schemas.openxmlformats.org/officeDocument/2006/relationships/image" Target="../media/image81.png"/><Relationship Id="rId30" Type="http://schemas.openxmlformats.org/officeDocument/2006/relationships/image" Target="../media/image540.png"/><Relationship Id="rId35" Type="http://schemas.openxmlformats.org/officeDocument/2006/relationships/image" Target="../media/image4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5.xml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customXml" Target="../ink/ink56.xml"/><Relationship Id="rId4" Type="http://schemas.openxmlformats.org/officeDocument/2006/relationships/image" Target="../media/image5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60.png"/><Relationship Id="rId18" Type="http://schemas.openxmlformats.org/officeDocument/2006/relationships/image" Target="../media/image380.png"/><Relationship Id="rId26" Type="http://schemas.openxmlformats.org/officeDocument/2006/relationships/image" Target="../media/image410.png"/><Relationship Id="rId3" Type="http://schemas.openxmlformats.org/officeDocument/2006/relationships/image" Target="../media/image59.png"/><Relationship Id="rId21" Type="http://schemas.openxmlformats.org/officeDocument/2006/relationships/image" Target="../media/image75.png"/><Relationship Id="rId34" Type="http://schemas.openxmlformats.org/officeDocument/2006/relationships/image" Target="../media/image704.png"/><Relationship Id="rId7" Type="http://schemas.openxmlformats.org/officeDocument/2006/relationships/image" Target="../media/image340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79.png"/><Relationship Id="rId33" Type="http://schemas.openxmlformats.org/officeDocument/2006/relationships/customXml" Target="../ink/ink57.xml"/><Relationship Id="rId2" Type="http://schemas.openxmlformats.org/officeDocument/2006/relationships/image" Target="../media/image58.png"/><Relationship Id="rId16" Type="http://schemas.openxmlformats.org/officeDocument/2006/relationships/image" Target="../media/image71.png"/><Relationship Id="rId20" Type="http://schemas.openxmlformats.org/officeDocument/2006/relationships/image" Target="../media/image530.pn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8.png"/><Relationship Id="rId32" Type="http://schemas.openxmlformats.org/officeDocument/2006/relationships/image" Target="../media/image85.png"/><Relationship Id="rId5" Type="http://schemas.openxmlformats.org/officeDocument/2006/relationships/image" Target="../media/image330.png"/><Relationship Id="rId15" Type="http://schemas.openxmlformats.org/officeDocument/2006/relationships/image" Target="../media/image370.png"/><Relationship Id="rId23" Type="http://schemas.openxmlformats.org/officeDocument/2006/relationships/image" Target="../media/image77.png"/><Relationship Id="rId28" Type="http://schemas.openxmlformats.org/officeDocument/2006/relationships/image" Target="../media/image42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31" Type="http://schemas.openxmlformats.org/officeDocument/2006/relationships/image" Target="../media/image84.png"/><Relationship Id="rId4" Type="http://schemas.openxmlformats.org/officeDocument/2006/relationships/image" Target="../media/image520.png"/><Relationship Id="rId9" Type="http://schemas.openxmlformats.org/officeDocument/2006/relationships/image" Target="../media/image350.png"/><Relationship Id="rId14" Type="http://schemas.openxmlformats.org/officeDocument/2006/relationships/image" Target="../media/image69.png"/><Relationship Id="rId22" Type="http://schemas.openxmlformats.org/officeDocument/2006/relationships/image" Target="../media/image400.png"/><Relationship Id="rId27" Type="http://schemas.openxmlformats.org/officeDocument/2006/relationships/image" Target="../media/image81.png"/><Relationship Id="rId30" Type="http://schemas.openxmlformats.org/officeDocument/2006/relationships/image" Target="../media/image5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ustomXml" Target="../ink/ink58.xml"/><Relationship Id="rId7" Type="http://schemas.openxmlformats.org/officeDocument/2006/relationships/customXml" Target="../ink/ink60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customXml" Target="../ink/ink59.xml"/><Relationship Id="rId4" Type="http://schemas.openxmlformats.org/officeDocument/2006/relationships/image" Target="../media/image7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customXml" Target="../ink/ink9.xml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1.xml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customXml" Target="../ink/ink62.xml"/><Relationship Id="rId7" Type="http://schemas.openxmlformats.org/officeDocument/2006/relationships/customXml" Target="../ink/ink64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customXml" Target="../ink/ink63.xml"/><Relationship Id="rId10" Type="http://schemas.openxmlformats.org/officeDocument/2006/relationships/image" Target="../media/image80.png"/><Relationship Id="rId4" Type="http://schemas.openxmlformats.org/officeDocument/2006/relationships/image" Target="../media/image560.png"/><Relationship Id="rId9" Type="http://schemas.openxmlformats.org/officeDocument/2006/relationships/customXml" Target="../ink/ink6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customXml" Target="../ink/ink66.xml"/><Relationship Id="rId7" Type="http://schemas.openxmlformats.org/officeDocument/2006/relationships/customXml" Target="../ink/ink68.xml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2.png"/><Relationship Id="rId5" Type="http://schemas.openxmlformats.org/officeDocument/2006/relationships/customXml" Target="../ink/ink67.xml"/><Relationship Id="rId4" Type="http://schemas.openxmlformats.org/officeDocument/2006/relationships/image" Target="../media/image70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820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customXml" Target="../ink/ink70.xml"/><Relationship Id="rId17" Type="http://schemas.openxmlformats.org/officeDocument/2006/relationships/image" Target="../media/image86.png"/><Relationship Id="rId2" Type="http://schemas.openxmlformats.org/officeDocument/2006/relationships/image" Target="NULL"/><Relationship Id="rId16" Type="http://schemas.openxmlformats.org/officeDocument/2006/relationships/customXml" Target="../ink/ink7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730.png"/><Relationship Id="rId5" Type="http://schemas.openxmlformats.org/officeDocument/2006/relationships/image" Target="NULL"/><Relationship Id="rId15" Type="http://schemas.openxmlformats.org/officeDocument/2006/relationships/image" Target="../media/image511.png"/><Relationship Id="rId10" Type="http://schemas.openxmlformats.org/officeDocument/2006/relationships/customXml" Target="../ink/ink69.xm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customXml" Target="../ink/ink7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73.xm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customXml" Target="../ink/ink74.xml"/><Relationship Id="rId4" Type="http://schemas.openxmlformats.org/officeDocument/2006/relationships/image" Target="../media/image2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1.png"/><Relationship Id="rId4" Type="http://schemas.openxmlformats.org/officeDocument/2006/relationships/customXml" Target="../ink/ink7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customXml" Target="../ink/ink7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9.xml"/><Relationship Id="rId3" Type="http://schemas.openxmlformats.org/officeDocument/2006/relationships/image" Target="../media/image901.png"/><Relationship Id="rId7" Type="http://schemas.openxmlformats.org/officeDocument/2006/relationships/image" Target="../media/image8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8.xml"/><Relationship Id="rId5" Type="http://schemas.openxmlformats.org/officeDocument/2006/relationships/image" Target="../media/image93.png"/><Relationship Id="rId4" Type="http://schemas.openxmlformats.org/officeDocument/2006/relationships/customXml" Target="../ink/ink77.xml"/><Relationship Id="rId9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customXml" Target="../ink/ink15.xml"/><Relationship Id="rId17" Type="http://schemas.openxmlformats.org/officeDocument/2006/relationships/image" Target="../media/image17.png"/><Relationship Id="rId2" Type="http://schemas.openxmlformats.org/officeDocument/2006/relationships/customXml" Target="../ink/ink10.xml"/><Relationship Id="rId16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10" Type="http://schemas.openxmlformats.org/officeDocument/2006/relationships/customXml" Target="../ink/ink14.xml"/><Relationship Id="rId4" Type="http://schemas.openxmlformats.org/officeDocument/2006/relationships/customXml" Target="../ink/ink11.xml"/><Relationship Id="rId9" Type="http://schemas.openxmlformats.org/officeDocument/2006/relationships/image" Target="../media/image14.png"/><Relationship Id="rId14" Type="http://schemas.openxmlformats.org/officeDocument/2006/relationships/customXml" Target="../ink/ink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1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1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customXml" Target="../ink/ink8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0.png"/><Relationship Id="rId3" Type="http://schemas.openxmlformats.org/officeDocument/2006/relationships/image" Target="NULL"/><Relationship Id="rId7" Type="http://schemas.openxmlformats.org/officeDocument/2006/relationships/customXml" Target="../ink/ink82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customXml" Target="../ink/ink81.xml"/><Relationship Id="rId10" Type="http://schemas.openxmlformats.org/officeDocument/2006/relationships/image" Target="../media/image90.png"/><Relationship Id="rId4" Type="http://schemas.openxmlformats.org/officeDocument/2006/relationships/image" Target="NULL"/><Relationship Id="rId9" Type="http://schemas.openxmlformats.org/officeDocument/2006/relationships/customXml" Target="../ink/ink8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84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3.png"/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3.png"/><Relationship Id="rId7" Type="http://schemas.openxmlformats.org/officeDocument/2006/relationships/image" Target="../media/image92.png"/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6.xml"/><Relationship Id="rId5" Type="http://schemas.openxmlformats.org/officeDocument/2006/relationships/image" Target="../media/image132.png"/><Relationship Id="rId4" Type="http://schemas.openxmlformats.org/officeDocument/2006/relationships/customXml" Target="../ink/ink8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3.png"/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3.png"/><Relationship Id="rId2" Type="http://schemas.openxmlformats.org/officeDocument/2006/relationships/image" Target="../media/image90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3.png"/><Relationship Id="rId7" Type="http://schemas.openxmlformats.org/officeDocument/2006/relationships/image" Target="../media/image94.png"/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8.xml"/><Relationship Id="rId5" Type="http://schemas.openxmlformats.org/officeDocument/2006/relationships/image" Target="../media/image141.png"/><Relationship Id="rId4" Type="http://schemas.openxmlformats.org/officeDocument/2006/relationships/customXml" Target="../ink/ink8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3.png"/><Relationship Id="rId2" Type="http://schemas.openxmlformats.org/officeDocument/2006/relationships/image" Target="../media/image9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89.xm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customXml" Target="../ink/ink90.xm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5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161.png"/><Relationship Id="rId5" Type="http://schemas.openxmlformats.org/officeDocument/2006/relationships/image" Target="NULL"/><Relationship Id="rId10" Type="http://schemas.openxmlformats.org/officeDocument/2006/relationships/customXml" Target="../ink/ink91.xm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91.png"/><Relationship Id="rId18" Type="http://schemas.openxmlformats.org/officeDocument/2006/relationships/image" Target="../media/image710.png"/><Relationship Id="rId26" Type="http://schemas.openxmlformats.org/officeDocument/2006/relationships/image" Target="../media/image780.png"/><Relationship Id="rId3" Type="http://schemas.openxmlformats.org/officeDocument/2006/relationships/image" Target="../media/image900.png"/><Relationship Id="rId21" Type="http://schemas.openxmlformats.org/officeDocument/2006/relationships/image" Target="../media/image740.png"/><Relationship Id="rId34" Type="http://schemas.openxmlformats.org/officeDocument/2006/relationships/image" Target="../media/image850.png"/><Relationship Id="rId7" Type="http://schemas.openxmlformats.org/officeDocument/2006/relationships/image" Target="../media/image130.png"/><Relationship Id="rId12" Type="http://schemas.openxmlformats.org/officeDocument/2006/relationships/image" Target="../media/image182.png"/><Relationship Id="rId17" Type="http://schemas.openxmlformats.org/officeDocument/2006/relationships/image" Target="../media/image3700.png"/><Relationship Id="rId25" Type="http://schemas.openxmlformats.org/officeDocument/2006/relationships/image" Target="../media/image770.png"/><Relationship Id="rId33" Type="http://schemas.openxmlformats.org/officeDocument/2006/relationships/image" Target="../media/image840.png"/><Relationship Id="rId2" Type="http://schemas.openxmlformats.org/officeDocument/2006/relationships/image" Target="../media/image800.png"/><Relationship Id="rId16" Type="http://schemas.openxmlformats.org/officeDocument/2006/relationships/image" Target="../media/image690.png"/><Relationship Id="rId20" Type="http://schemas.openxmlformats.org/officeDocument/2006/relationships/image" Target="../media/image3800.png"/><Relationship Id="rId29" Type="http://schemas.openxmlformats.org/officeDocument/2006/relationships/image" Target="../media/image8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72.png"/><Relationship Id="rId24" Type="http://schemas.openxmlformats.org/officeDocument/2006/relationships/image" Target="../media/image4000.png"/><Relationship Id="rId32" Type="http://schemas.openxmlformats.org/officeDocument/2006/relationships/image" Target="../media/image5400.png"/><Relationship Id="rId5" Type="http://schemas.openxmlformats.org/officeDocument/2006/relationships/image" Target="../media/image110.png"/><Relationship Id="rId15" Type="http://schemas.openxmlformats.org/officeDocument/2006/relationships/image" Target="../media/image5200.png"/><Relationship Id="rId23" Type="http://schemas.openxmlformats.org/officeDocument/2006/relationships/image" Target="../media/image750.png"/><Relationship Id="rId28" Type="http://schemas.openxmlformats.org/officeDocument/2006/relationships/image" Target="../media/image4100.png"/><Relationship Id="rId36" Type="http://schemas.openxmlformats.org/officeDocument/2006/relationships/image" Target="../media/image170.png"/><Relationship Id="rId10" Type="http://schemas.openxmlformats.org/officeDocument/2006/relationships/image" Target="../media/image162.png"/><Relationship Id="rId19" Type="http://schemas.openxmlformats.org/officeDocument/2006/relationships/image" Target="../media/image720.png"/><Relationship Id="rId31" Type="http://schemas.openxmlformats.org/officeDocument/2006/relationships/image" Target="../media/image830.png"/><Relationship Id="rId4" Type="http://schemas.openxmlformats.org/officeDocument/2006/relationships/image" Target="../media/image100.png"/><Relationship Id="rId9" Type="http://schemas.openxmlformats.org/officeDocument/2006/relationships/image" Target="../media/image151.png"/><Relationship Id="rId14" Type="http://schemas.openxmlformats.org/officeDocument/2006/relationships/image" Target="../media/image580.png"/><Relationship Id="rId22" Type="http://schemas.openxmlformats.org/officeDocument/2006/relationships/image" Target="../media/image5300.png"/><Relationship Id="rId27" Type="http://schemas.openxmlformats.org/officeDocument/2006/relationships/image" Target="../media/image790.png"/><Relationship Id="rId30" Type="http://schemas.openxmlformats.org/officeDocument/2006/relationships/image" Target="../media/image4200.png"/><Relationship Id="rId35" Type="http://schemas.openxmlformats.org/officeDocument/2006/relationships/customXml" Target="../ink/ink9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customXml" Target="../ink/ink9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customXml" Target="../ink/ink9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1.png"/><Relationship Id="rId2" Type="http://schemas.openxmlformats.org/officeDocument/2006/relationships/image" Target="../media/image2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customXml" Target="../ink/ink95.xml"/><Relationship Id="rId4" Type="http://schemas.openxmlformats.org/officeDocument/2006/relationships/image" Target="../media/image45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ustomXml" Target="../ink/ink96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3.png"/><Relationship Id="rId3" Type="http://schemas.openxmlformats.org/officeDocument/2006/relationships/image" Target="../media/image20.png"/><Relationship Id="rId7" Type="http://schemas.openxmlformats.org/officeDocument/2006/relationships/customXml" Target="../ink/ink1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1.png"/><Relationship Id="rId5" Type="http://schemas.openxmlformats.org/officeDocument/2006/relationships/customXml" Target="../ink/ink18.xml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customXml" Target="../ink/ink98.xml"/><Relationship Id="rId4" Type="http://schemas.openxmlformats.org/officeDocument/2006/relationships/image" Target="../media/image12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customXml" Target="../ink/ink9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0.xml"/><Relationship Id="rId2" Type="http://schemas.openxmlformats.org/officeDocument/2006/relationships/image" Target="../media/image2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1.xml"/><Relationship Id="rId2" Type="http://schemas.openxmlformats.org/officeDocument/2006/relationships/image" Target="../media/image2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customXml" Target="../ink/ink102.xml"/><Relationship Id="rId4" Type="http://schemas.openxmlformats.org/officeDocument/2006/relationships/image" Target="../media/image12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3.xml"/><Relationship Id="rId2" Type="http://schemas.openxmlformats.org/officeDocument/2006/relationships/image" Target="../media/image2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hyperlink" Target="https://www.desmos.com/calculator/3zljmwqye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2" Type="http://schemas.openxmlformats.org/officeDocument/2006/relationships/image" Target="../media/image240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3" Type="http://schemas.openxmlformats.org/officeDocument/2006/relationships/image" Target="../media/image111.png"/><Relationship Id="rId7" Type="http://schemas.openxmlformats.org/officeDocument/2006/relationships/image" Target="../media/image712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.xml"/><Relationship Id="rId5" Type="http://schemas.openxmlformats.org/officeDocument/2006/relationships/image" Target="../media/image29.png"/><Relationship Id="rId4" Type="http://schemas.openxmlformats.org/officeDocument/2006/relationships/customXml" Target="../ink/ink22.xml"/><Relationship Id="rId9" Type="http://schemas.openxmlformats.org/officeDocument/2006/relationships/image" Target="../media/image8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Neural Networks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5E8B4-AD93-4FC4-9694-3F9BAF4E2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5" y="962084"/>
            <a:ext cx="5486400" cy="548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BDC70F4-F388-4D9C-B2EE-10B257C87607}"/>
                  </a:ext>
                </a:extLst>
              </p14:cNvPr>
              <p14:cNvContentPartPr/>
              <p14:nvPr/>
            </p14:nvContentPartPr>
            <p14:xfrm>
              <a:off x="5789880" y="1316880"/>
              <a:ext cx="6269040" cy="5225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BDC70F4-F388-4D9C-B2EE-10B257C876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0520" y="1307520"/>
                <a:ext cx="6287760" cy="524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32275E8-D1D0-4A37-8B0B-C572657805DD}"/>
                  </a:ext>
                </a:extLst>
              </p14:cNvPr>
              <p14:cNvContentPartPr/>
              <p14:nvPr/>
            </p14:nvContentPartPr>
            <p14:xfrm>
              <a:off x="4079160" y="910440"/>
              <a:ext cx="6765840" cy="5372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32275E8-D1D0-4A37-8B0B-C572657805D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69800" y="901080"/>
                <a:ext cx="6784560" cy="539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617C171-6F47-E44B-9E13-B8390EF0AC65}"/>
                  </a:ext>
                </a:extLst>
              </p14:cNvPr>
              <p14:cNvContentPartPr/>
              <p14:nvPr/>
            </p14:nvContentPartPr>
            <p14:xfrm>
              <a:off x="8403480" y="3983400"/>
              <a:ext cx="476640" cy="2696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617C171-6F47-E44B-9E13-B8390EF0AC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94120" y="3974040"/>
                <a:ext cx="495360" cy="271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3031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C6CCC48-E32F-42A1-887F-8E07AE32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B3E38-5CBB-4A82-B283-34127BFA2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065AA5E-8B3A-41E3-8D34-701AFBB14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3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</p:spPr>
            <p:txBody>
              <a:bodyPr/>
              <a:lstStyle/>
              <a:p>
                <a:r>
                  <a:rPr lang="en-US" sz="2800" dirty="0"/>
                  <a:t>Classification: Hard threshold on linear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h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  <a:blipFill>
                <a:blip r:embed="rId2"/>
                <a:stretch>
                  <a:fillRect l="-1711" t="-10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𝒛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eqArr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1,     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𝑖𝑓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𝑧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≥0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−1,  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𝑖𝑓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𝑧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7F603AA8-6686-4F8E-B8D8-B3F5A331F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35" y="2610788"/>
            <a:ext cx="4381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23D6958-4A37-4D2B-89AC-49D4978FB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9" y="2458727"/>
            <a:ext cx="3629411" cy="354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AC328EE-9BD2-47F4-AD79-00A9AC2A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82" y="2974749"/>
            <a:ext cx="325755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761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B039-97C6-40F2-8D1A-CC7DDB305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762DA-FD06-4B4E-B0B6-D540B3F41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Frank Rosenblatt, 1957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50FA4-4580-488C-9990-A5A9EDAE4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937" y="1626343"/>
            <a:ext cx="7066729" cy="4959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5C8301-BF3B-491D-998A-23023E349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173" y="3828438"/>
            <a:ext cx="2026647" cy="2539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006D7-9C1C-4531-AE33-0CBED35C8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036" y="1723156"/>
            <a:ext cx="2465784" cy="19821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DACC9E4-89A2-2904-7B99-092A11D5BEA7}"/>
                  </a:ext>
                </a:extLst>
              </p14:cNvPr>
              <p14:cNvContentPartPr/>
              <p14:nvPr/>
            </p14:nvContentPartPr>
            <p14:xfrm>
              <a:off x="6018480" y="152640"/>
              <a:ext cx="5547600" cy="1469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DACC9E4-89A2-2904-7B99-092A11D5BEA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09120" y="143280"/>
                <a:ext cx="5566320" cy="148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4134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perceptron parameters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r="-346" b="-4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h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𝒙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Arial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𝒘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𝒙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+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𝑏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𝒛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5695096" y="3641936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5074118" y="3667994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5449350" y="310486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6031973" y="332437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6496338" y="342345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6139950" y="382036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6359178" y="42038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6657501" y="399515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6922252" y="321910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7238331" y="304788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6915335" y="362180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5870811" y="309908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5532000" y="416516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5180793" y="405654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5895268" y="439976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5372800" y="462297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6056283" y="480757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5656688" y="497647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5731407" y="537885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6631430" y="491053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7004561" y="540968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6075423" y="506129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6359311" y="54147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6434030" y="58171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5065643" y="506129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5916353" y="567296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5349531" y="54147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5424250" y="58171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7133545" y="566502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7015091" y="59472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F05418FD-F6A2-4FD7-A982-03C993F6D209}"/>
              </a:ext>
            </a:extLst>
          </p:cNvPr>
          <p:cNvSpPr/>
          <p:nvPr/>
        </p:nvSpPr>
        <p:spPr>
          <a:xfrm>
            <a:off x="7305158" y="474088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683F931-768E-4E71-9260-7B9BE5666C02}"/>
              </a:ext>
            </a:extLst>
          </p:cNvPr>
          <p:cNvSpPr/>
          <p:nvPr/>
        </p:nvSpPr>
        <p:spPr>
          <a:xfrm>
            <a:off x="7059412" y="42038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68C1E59-1486-46E6-810A-148020A2B33A}"/>
              </a:ext>
            </a:extLst>
          </p:cNvPr>
          <p:cNvSpPr/>
          <p:nvPr/>
        </p:nvSpPr>
        <p:spPr>
          <a:xfrm>
            <a:off x="7642035" y="442332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5D9C3E2-3E1F-4A10-8866-BB5BCA0FA066}"/>
              </a:ext>
            </a:extLst>
          </p:cNvPr>
          <p:cNvSpPr/>
          <p:nvPr/>
        </p:nvSpPr>
        <p:spPr>
          <a:xfrm>
            <a:off x="7480873" y="419803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50EB1084-BD17-4807-8716-F8312BCB770A}"/>
              </a:ext>
            </a:extLst>
          </p:cNvPr>
          <p:cNvSpPr/>
          <p:nvPr/>
        </p:nvSpPr>
        <p:spPr>
          <a:xfrm>
            <a:off x="7616490" y="499940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02789B8-0D43-4567-8EAE-22350FD6C0D2}"/>
              </a:ext>
            </a:extLst>
          </p:cNvPr>
          <p:cNvSpPr/>
          <p:nvPr/>
        </p:nvSpPr>
        <p:spPr>
          <a:xfrm>
            <a:off x="7305158" y="372357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DE914BCB-C92B-4655-B8D7-1A39981F1DE9}"/>
              </a:ext>
            </a:extLst>
          </p:cNvPr>
          <p:cNvSpPr/>
          <p:nvPr/>
        </p:nvSpPr>
        <p:spPr>
          <a:xfrm>
            <a:off x="7628740" y="357621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E9C0DA6F-6C5A-48EC-84BE-13EEB8AB3576}"/>
              </a:ext>
            </a:extLst>
          </p:cNvPr>
          <p:cNvSpPr/>
          <p:nvPr/>
        </p:nvSpPr>
        <p:spPr>
          <a:xfrm>
            <a:off x="7467578" y="335091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FB9C91C-7047-965A-806B-A8FC7CDF906F}"/>
                  </a:ext>
                </a:extLst>
              </p14:cNvPr>
              <p14:cNvContentPartPr/>
              <p14:nvPr/>
            </p14:nvContentPartPr>
            <p14:xfrm>
              <a:off x="205920" y="-88920"/>
              <a:ext cx="11459520" cy="6863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FB9C91C-7047-965A-806B-A8FC7CDF906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560" y="-98280"/>
                <a:ext cx="11478240" cy="688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5146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perceptron parameters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r="-346" b="-4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h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𝒙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Arial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𝒘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𝒙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+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𝑏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𝒛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 rot="16200000">
            <a:off x="5498192" y="5156326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5524250" y="5777304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 rot="16200000">
            <a:off x="4961121" y="540207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 rot="16200000">
            <a:off x="5180631" y="481944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 rot="16200000">
            <a:off x="5279707" y="43550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 rot="16200000">
            <a:off x="5676621" y="471147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 rot="16200000">
            <a:off x="6060070" y="44922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 rot="16200000">
            <a:off x="5851414" y="419392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 rot="16200000">
            <a:off x="5075356" y="392917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 rot="16200000">
            <a:off x="4904137" y="36130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 rot="16200000">
            <a:off x="5478063" y="393608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 rot="16200000">
            <a:off x="4955337" y="498061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6021417" y="531942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5912805" y="56706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6256016" y="495615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6479231" y="547862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6663833" y="479513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6832729" y="519473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7235109" y="512001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6766789" y="421999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7265939" y="384686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6966711" y="467116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7279734" y="426803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7673430" y="441739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6917552" y="578577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7529222" y="493506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7271050" y="550189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7673430" y="542717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7666382" y="353998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7803542" y="38363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F05418FD-F6A2-4FD7-A982-03C993F6D209}"/>
              </a:ext>
            </a:extLst>
          </p:cNvPr>
          <p:cNvSpPr/>
          <p:nvPr/>
        </p:nvSpPr>
        <p:spPr>
          <a:xfrm rot="16200000">
            <a:off x="6597141" y="354626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683F931-768E-4E71-9260-7B9BE5666C02}"/>
              </a:ext>
            </a:extLst>
          </p:cNvPr>
          <p:cNvSpPr/>
          <p:nvPr/>
        </p:nvSpPr>
        <p:spPr>
          <a:xfrm rot="16200000">
            <a:off x="6060070" y="379201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68C1E59-1486-46E6-810A-148020A2B33A}"/>
              </a:ext>
            </a:extLst>
          </p:cNvPr>
          <p:cNvSpPr/>
          <p:nvPr/>
        </p:nvSpPr>
        <p:spPr>
          <a:xfrm rot="16200000">
            <a:off x="6279579" y="320938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5D9C3E2-3E1F-4A10-8866-BB5BCA0FA066}"/>
              </a:ext>
            </a:extLst>
          </p:cNvPr>
          <p:cNvSpPr/>
          <p:nvPr/>
        </p:nvSpPr>
        <p:spPr>
          <a:xfrm rot="16200000">
            <a:off x="6054285" y="337054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50EB1084-BD17-4807-8716-F8312BCB770A}"/>
              </a:ext>
            </a:extLst>
          </p:cNvPr>
          <p:cNvSpPr/>
          <p:nvPr/>
        </p:nvSpPr>
        <p:spPr>
          <a:xfrm rot="16200000">
            <a:off x="6855659" y="323493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02789B8-0D43-4567-8EAE-22350FD6C0D2}"/>
              </a:ext>
            </a:extLst>
          </p:cNvPr>
          <p:cNvSpPr/>
          <p:nvPr/>
        </p:nvSpPr>
        <p:spPr>
          <a:xfrm rot="16200000">
            <a:off x="5579827" y="354626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DE914BCB-C92B-4655-B8D7-1A39981F1DE9}"/>
              </a:ext>
            </a:extLst>
          </p:cNvPr>
          <p:cNvSpPr/>
          <p:nvPr/>
        </p:nvSpPr>
        <p:spPr>
          <a:xfrm rot="16200000">
            <a:off x="5432468" y="322268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E9C0DA6F-6C5A-48EC-84BE-13EEB8AB3576}"/>
              </a:ext>
            </a:extLst>
          </p:cNvPr>
          <p:cNvSpPr/>
          <p:nvPr/>
        </p:nvSpPr>
        <p:spPr>
          <a:xfrm rot="16200000">
            <a:off x="5207174" y="33838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59FFBFB-C279-E7BB-867D-1F9A25B6516F}"/>
                  </a:ext>
                </a:extLst>
              </p14:cNvPr>
              <p14:cNvContentPartPr/>
              <p14:nvPr/>
            </p14:nvContentPartPr>
            <p14:xfrm>
              <a:off x="2943720" y="1049040"/>
              <a:ext cx="8098200" cy="5998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59FFBFB-C279-E7BB-867D-1F9A25B6516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5760" y="165960"/>
                <a:ext cx="10415520" cy="689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95EF8ED-A25D-3F8F-8910-4E11ED88F583}"/>
                  </a:ext>
                </a:extLst>
              </p14:cNvPr>
              <p14:cNvContentPartPr/>
              <p14:nvPr/>
            </p14:nvContentPartPr>
            <p14:xfrm>
              <a:off x="260280" y="98640"/>
              <a:ext cx="6185160" cy="44683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95EF8ED-A25D-3F8F-8910-4E11ED88F58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0920" y="89280"/>
                <a:ext cx="6203880" cy="448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9419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parameters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sz="2800" dirty="0"/>
                  <a:t>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b="-36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29745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𝒛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𝒛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𝒙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29745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lus Sign 14">
            <a:extLst>
              <a:ext uri="{FF2B5EF4-FFF2-40B4-BE49-F238E27FC236}">
                <a16:creationId xmlns:a16="http://schemas.microsoft.com/office/drawing/2014/main" id="{0C96AF56-4B15-4A52-8C35-29693777FE99}"/>
              </a:ext>
            </a:extLst>
          </p:cNvPr>
          <p:cNvSpPr/>
          <p:nvPr/>
        </p:nvSpPr>
        <p:spPr>
          <a:xfrm rot="16200000">
            <a:off x="7407865" y="34387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A2ECD5BA-7F3C-4882-B80B-571BEB3A981E}"/>
              </a:ext>
            </a:extLst>
          </p:cNvPr>
          <p:cNvSpPr/>
          <p:nvPr/>
        </p:nvSpPr>
        <p:spPr>
          <a:xfrm>
            <a:off x="7407865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B41865BC-0424-4A7B-A8F3-EF221D1E4D39}"/>
              </a:ext>
            </a:extLst>
          </p:cNvPr>
          <p:cNvSpPr/>
          <p:nvPr/>
        </p:nvSpPr>
        <p:spPr>
          <a:xfrm>
            <a:off x="5340109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F36762C2-6607-4914-B00F-3B594717CC00}"/>
              </a:ext>
            </a:extLst>
          </p:cNvPr>
          <p:cNvSpPr/>
          <p:nvPr/>
        </p:nvSpPr>
        <p:spPr>
          <a:xfrm>
            <a:off x="5340109" y="343159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C0836A-E3A0-45B8-871C-8AF65873335E}"/>
              </a:ext>
            </a:extLst>
          </p:cNvPr>
          <p:cNvCxnSpPr/>
          <p:nvPr/>
        </p:nvCxnSpPr>
        <p:spPr>
          <a:xfrm>
            <a:off x="6377203" y="3533714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EF01211-BBA9-4796-A0B4-49A7111E1AC2}"/>
              </a:ext>
            </a:extLst>
          </p:cNvPr>
          <p:cNvCxnSpPr/>
          <p:nvPr/>
        </p:nvCxnSpPr>
        <p:spPr>
          <a:xfrm>
            <a:off x="6377203" y="5668296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6D4DFE3-A16E-4B71-9A5A-B175A8537FD2}"/>
              </a:ext>
            </a:extLst>
          </p:cNvPr>
          <p:cNvCxnSpPr>
            <a:cxnSpLocks/>
          </p:cNvCxnSpPr>
          <p:nvPr/>
        </p:nvCxnSpPr>
        <p:spPr>
          <a:xfrm>
            <a:off x="7561248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14BE9AE-13C6-4590-B43A-5187A26D2CF5}"/>
              </a:ext>
            </a:extLst>
          </p:cNvPr>
          <p:cNvCxnSpPr>
            <a:cxnSpLocks/>
          </p:cNvCxnSpPr>
          <p:nvPr/>
        </p:nvCxnSpPr>
        <p:spPr>
          <a:xfrm>
            <a:off x="5460095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092B45E-594C-4B8C-9E9D-0D7A610D5B4D}"/>
                  </a:ext>
                </a:extLst>
              </p14:cNvPr>
              <p14:cNvContentPartPr/>
              <p14:nvPr/>
            </p14:nvContentPartPr>
            <p14:xfrm>
              <a:off x="5545080" y="361800"/>
              <a:ext cx="3439440" cy="5696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092B45E-594C-4B8C-9E9D-0D7A610D5B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35720" y="352440"/>
                <a:ext cx="3458160" cy="571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3121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parameters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sz="2800" dirty="0"/>
                  <a:t>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b="-36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29745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𝒛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𝒛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𝒙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29745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lus Sign 14">
            <a:extLst>
              <a:ext uri="{FF2B5EF4-FFF2-40B4-BE49-F238E27FC236}">
                <a16:creationId xmlns:a16="http://schemas.microsoft.com/office/drawing/2014/main" id="{0C96AF56-4B15-4A52-8C35-29693777FE99}"/>
              </a:ext>
            </a:extLst>
          </p:cNvPr>
          <p:cNvSpPr/>
          <p:nvPr/>
        </p:nvSpPr>
        <p:spPr>
          <a:xfrm rot="16200000">
            <a:off x="7407865" y="34387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A2ECD5BA-7F3C-4882-B80B-571BEB3A981E}"/>
              </a:ext>
            </a:extLst>
          </p:cNvPr>
          <p:cNvSpPr/>
          <p:nvPr/>
        </p:nvSpPr>
        <p:spPr>
          <a:xfrm>
            <a:off x="7407865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B41865BC-0424-4A7B-A8F3-EF221D1E4D39}"/>
              </a:ext>
            </a:extLst>
          </p:cNvPr>
          <p:cNvSpPr/>
          <p:nvPr/>
        </p:nvSpPr>
        <p:spPr>
          <a:xfrm>
            <a:off x="5340109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F36762C2-6607-4914-B00F-3B594717CC00}"/>
              </a:ext>
            </a:extLst>
          </p:cNvPr>
          <p:cNvSpPr/>
          <p:nvPr/>
        </p:nvSpPr>
        <p:spPr>
          <a:xfrm>
            <a:off x="5340109" y="343159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C0836A-E3A0-45B8-871C-8AF65873335E}"/>
              </a:ext>
            </a:extLst>
          </p:cNvPr>
          <p:cNvCxnSpPr/>
          <p:nvPr/>
        </p:nvCxnSpPr>
        <p:spPr>
          <a:xfrm>
            <a:off x="6377203" y="3533714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EF01211-BBA9-4796-A0B4-49A7111E1AC2}"/>
              </a:ext>
            </a:extLst>
          </p:cNvPr>
          <p:cNvCxnSpPr/>
          <p:nvPr/>
        </p:nvCxnSpPr>
        <p:spPr>
          <a:xfrm>
            <a:off x="6377203" y="5668296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6D4DFE3-A16E-4B71-9A5A-B175A8537FD2}"/>
              </a:ext>
            </a:extLst>
          </p:cNvPr>
          <p:cNvCxnSpPr>
            <a:cxnSpLocks/>
          </p:cNvCxnSpPr>
          <p:nvPr/>
        </p:nvCxnSpPr>
        <p:spPr>
          <a:xfrm>
            <a:off x="7561248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14BE9AE-13C6-4590-B43A-5187A26D2CF5}"/>
              </a:ext>
            </a:extLst>
          </p:cNvPr>
          <p:cNvCxnSpPr>
            <a:cxnSpLocks/>
          </p:cNvCxnSpPr>
          <p:nvPr/>
        </p:nvCxnSpPr>
        <p:spPr>
          <a:xfrm>
            <a:off x="5460095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092B45E-594C-4B8C-9E9D-0D7A610D5B4D}"/>
                  </a:ext>
                </a:extLst>
              </p14:cNvPr>
              <p14:cNvContentPartPr/>
              <p14:nvPr/>
            </p14:nvContentPartPr>
            <p14:xfrm>
              <a:off x="5545080" y="361800"/>
              <a:ext cx="3439440" cy="5696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092B45E-594C-4B8C-9E9D-0D7A610D5B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35720" y="352440"/>
                <a:ext cx="3458160" cy="57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1E2ED09-9D2A-0200-8C6E-FD7E3291C6C9}"/>
                  </a:ext>
                </a:extLst>
              </p14:cNvPr>
              <p14:cNvContentPartPr/>
              <p14:nvPr/>
            </p14:nvContentPartPr>
            <p14:xfrm>
              <a:off x="196920" y="2979360"/>
              <a:ext cx="11853360" cy="3627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1E2ED09-9D2A-0200-8C6E-FD7E3291C6C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560" y="2970000"/>
                <a:ext cx="11872080" cy="364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5201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D76BACC-0274-C7B2-7FFC-B491B0181BC2}"/>
                  </a:ext>
                </a:extLst>
              </p14:cNvPr>
              <p14:cNvContentPartPr/>
              <p14:nvPr/>
            </p14:nvContentPartPr>
            <p14:xfrm>
              <a:off x="421560" y="133560"/>
              <a:ext cx="11562480" cy="6494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D76BACC-0274-C7B2-7FFC-B491B0181B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2200" y="124200"/>
                <a:ext cx="11581200" cy="651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630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EE19C74-EF7D-47EC-BE0C-D17E3D95A73D}"/>
                  </a:ext>
                </a:extLst>
              </p14:cNvPr>
              <p14:cNvContentPartPr/>
              <p14:nvPr/>
            </p14:nvContentPartPr>
            <p14:xfrm>
              <a:off x="752760" y="434520"/>
              <a:ext cx="10124640" cy="5913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EE19C74-EF7D-47EC-BE0C-D17E3D95A7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400" y="425160"/>
                <a:ext cx="10143360" cy="593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9353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EB395-449A-908D-F491-914723E80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Logistic regression for 28x28=784 pixel hand-written digit images into 10 classes:</a:t>
            </a:r>
          </a:p>
          <a:p>
            <a:r>
              <a:rPr lang="en-US" dirty="0"/>
              <a:t>How many parameters (including bias terms)?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10+784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+ 784</a:t>
            </a:r>
          </a:p>
        </p:txBody>
      </p:sp>
    </p:spTree>
    <p:extLst>
      <p:ext uri="{BB962C8B-B14F-4D97-AF65-F5344CB8AC3E}">
        <p14:creationId xmlns:p14="http://schemas.microsoft.com/office/powerpoint/2010/main" val="4212106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14:cNvPr>
              <p14:cNvContentPartPr/>
              <p14:nvPr/>
            </p14:nvContentPartPr>
            <p14:xfrm>
              <a:off x="627840" y="1405080"/>
              <a:ext cx="11438640" cy="45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480" y="1395720"/>
                <a:ext cx="11457360" cy="45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965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Multilayer </a:t>
            </a:r>
            <a:r>
              <a:rPr lang="en-US" dirty="0" err="1"/>
              <a:t>Perceptrons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785600" cy="4729164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i="1" dirty="0">
                <a:solidFill>
                  <a:srgbClr val="FF0000"/>
                </a:solidFill>
              </a:rPr>
              <a:t>multilayer perceptron </a:t>
            </a:r>
            <a:r>
              <a:rPr lang="en-US" dirty="0"/>
              <a:t>is a </a:t>
            </a:r>
            <a:r>
              <a:rPr lang="en-US" dirty="0" err="1"/>
              <a:t>feedforward</a:t>
            </a:r>
            <a:r>
              <a:rPr lang="en-US" dirty="0"/>
              <a:t> neural network with at least one </a:t>
            </a:r>
            <a:r>
              <a:rPr lang="en-US" b="1" i="1" dirty="0">
                <a:solidFill>
                  <a:srgbClr val="FF0000"/>
                </a:solidFill>
              </a:rPr>
              <a:t>hidden layer </a:t>
            </a:r>
            <a:r>
              <a:rPr lang="en-US" dirty="0"/>
              <a:t>(nodes that are neither inputs nor outputs)</a:t>
            </a:r>
          </a:p>
          <a:p>
            <a:r>
              <a:rPr lang="en-US" dirty="0"/>
              <a:t>MLPs with enough hidden nodes can represent any function</a:t>
            </a:r>
          </a:p>
        </p:txBody>
      </p:sp>
      <p:pic>
        <p:nvPicPr>
          <p:cNvPr id="4" name="Picture 3" descr="NeuralNe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43" y="3021495"/>
            <a:ext cx="5092977" cy="3703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DDB7D-BECA-4308-ACB7-DF4ABFE346FE}"/>
              </a:ext>
            </a:extLst>
          </p:cNvPr>
          <p:cNvSpPr txBox="1"/>
          <p:nvPr/>
        </p:nvSpPr>
        <p:spPr>
          <a:xfrm>
            <a:off x="196249" y="6306203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UC Berkeley AI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E2D4CD-6B53-2E84-B314-166720EA9F52}"/>
                  </a:ext>
                </a:extLst>
              </p14:cNvPr>
              <p14:cNvContentPartPr/>
              <p14:nvPr/>
            </p14:nvContentPartPr>
            <p14:xfrm>
              <a:off x="286920" y="2180160"/>
              <a:ext cx="9050400" cy="756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E2D4CD-6B53-2E84-B314-166720EA9F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560" y="2170800"/>
                <a:ext cx="9069120" cy="77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9553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r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04" y="4412974"/>
            <a:ext cx="6041596" cy="2270633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Loose Inspiration: Human Neurons</a:t>
            </a:r>
          </a:p>
        </p:txBody>
      </p:sp>
      <p:pic>
        <p:nvPicPr>
          <p:cNvPr id="2" name="Picture 1" descr="neur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53" y="1219199"/>
            <a:ext cx="6477431" cy="3869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3888B-3396-4ED8-B357-4C6ACCA0B47A}"/>
              </a:ext>
            </a:extLst>
          </p:cNvPr>
          <p:cNvSpPr txBox="1"/>
          <p:nvPr/>
        </p:nvSpPr>
        <p:spPr>
          <a:xfrm>
            <a:off x="196249" y="6306203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UC Berkeley AI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6B7FE7A-0D54-A385-8BDD-0875BED29AC0}"/>
                  </a:ext>
                </a:extLst>
              </p14:cNvPr>
              <p14:cNvContentPartPr/>
              <p14:nvPr/>
            </p14:nvContentPartPr>
            <p14:xfrm>
              <a:off x="195480" y="2233440"/>
              <a:ext cx="2154240" cy="3374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6B7FE7A-0D54-A385-8BDD-0875BED29A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6120" y="2224080"/>
                <a:ext cx="2172960" cy="339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2561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Simple Model of a Neuron (McCulloch &amp; Pitts, 1943)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353800" cy="2667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Inputs </a:t>
            </a:r>
            <a:r>
              <a:rPr lang="en-US" sz="2800" dirty="0" err="1">
                <a:solidFill>
                  <a:srgbClr val="CC00CC"/>
                </a:solidFill>
              </a:rPr>
              <a:t>a</a:t>
            </a:r>
            <a:r>
              <a:rPr lang="en-US" sz="2800" baseline="-25000" dirty="0" err="1">
                <a:solidFill>
                  <a:srgbClr val="CC00CC"/>
                </a:solidFill>
              </a:rPr>
              <a:t>i</a:t>
            </a:r>
            <a:r>
              <a:rPr lang="en-US" sz="2800" dirty="0">
                <a:solidFill>
                  <a:srgbClr val="CC00CC"/>
                </a:solidFill>
              </a:rPr>
              <a:t> </a:t>
            </a:r>
            <a:r>
              <a:rPr lang="en-US" sz="2800" dirty="0"/>
              <a:t>come from the output of node </a:t>
            </a:r>
            <a:r>
              <a:rPr lang="en-US" sz="2800" dirty="0" err="1">
                <a:solidFill>
                  <a:srgbClr val="CC00CC"/>
                </a:solidFill>
              </a:rPr>
              <a:t>i</a:t>
            </a:r>
            <a:r>
              <a:rPr lang="en-US" sz="2800" dirty="0">
                <a:solidFill>
                  <a:srgbClr val="000090"/>
                </a:solidFill>
              </a:rPr>
              <a:t> to this node </a:t>
            </a:r>
            <a:r>
              <a:rPr lang="en-US" sz="2800" dirty="0">
                <a:solidFill>
                  <a:srgbClr val="CC00CC"/>
                </a:solidFill>
              </a:rPr>
              <a:t>j</a:t>
            </a:r>
            <a:r>
              <a:rPr lang="en-US" sz="2800" dirty="0">
                <a:solidFill>
                  <a:srgbClr val="000090"/>
                </a:solidFill>
              </a:rPr>
              <a:t> (or from “outside”)</a:t>
            </a:r>
            <a:endParaRPr lang="en-US" sz="2800" dirty="0">
              <a:solidFill>
                <a:srgbClr val="CC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Each input link has a </a:t>
            </a:r>
            <a:r>
              <a:rPr lang="en-US" sz="2800" b="1" i="1" dirty="0">
                <a:solidFill>
                  <a:srgbClr val="CC0000"/>
                </a:solidFill>
              </a:rPr>
              <a:t>weight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CC00CC"/>
                </a:solidFill>
              </a:rPr>
              <a:t>w</a:t>
            </a:r>
            <a:r>
              <a:rPr lang="en-US" sz="2800" baseline="-25000" dirty="0" err="1">
                <a:solidFill>
                  <a:srgbClr val="CC00CC"/>
                </a:solidFill>
              </a:rPr>
              <a:t>i,j</a:t>
            </a:r>
            <a:endParaRPr lang="en-US" sz="2800" dirty="0">
              <a:solidFill>
                <a:srgbClr val="CC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/>
              <a:t>There is an additional fixed input </a:t>
            </a:r>
            <a:r>
              <a:rPr lang="en-US" sz="2800" dirty="0">
                <a:solidFill>
                  <a:srgbClr val="CC00CC"/>
                </a:solidFill>
              </a:rPr>
              <a:t>a</a:t>
            </a:r>
            <a:r>
              <a:rPr lang="en-US" sz="2800" baseline="-25000" dirty="0">
                <a:solidFill>
                  <a:srgbClr val="CC00CC"/>
                </a:solidFill>
              </a:rPr>
              <a:t>0</a:t>
            </a:r>
            <a:r>
              <a:rPr lang="en-US" sz="2800" dirty="0">
                <a:solidFill>
                  <a:srgbClr val="CC00CC"/>
                </a:solidFill>
              </a:rPr>
              <a:t> </a:t>
            </a:r>
            <a:r>
              <a:rPr lang="en-US" sz="2800" dirty="0"/>
              <a:t>with </a:t>
            </a:r>
            <a:r>
              <a:rPr lang="en-US" sz="2800" b="1" i="1" dirty="0">
                <a:solidFill>
                  <a:srgbClr val="FF0000"/>
                </a:solidFill>
              </a:rPr>
              <a:t>bias</a:t>
            </a:r>
            <a:r>
              <a:rPr lang="en-US" sz="2800" dirty="0"/>
              <a:t> weight </a:t>
            </a:r>
            <a:r>
              <a:rPr lang="en-US" sz="2800" dirty="0">
                <a:solidFill>
                  <a:srgbClr val="CC00CC"/>
                </a:solidFill>
              </a:rPr>
              <a:t>w</a:t>
            </a:r>
            <a:r>
              <a:rPr lang="en-US" sz="2800" baseline="-25000" dirty="0">
                <a:solidFill>
                  <a:srgbClr val="CC00CC"/>
                </a:solidFill>
              </a:rPr>
              <a:t>0,j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The total input is </a:t>
            </a:r>
            <a:r>
              <a:rPr lang="en-US" sz="2800" dirty="0" err="1">
                <a:solidFill>
                  <a:srgbClr val="CC00CC"/>
                </a:solidFill>
              </a:rPr>
              <a:t>in</a:t>
            </a:r>
            <a:r>
              <a:rPr lang="en-US" sz="2800" baseline="-25000" dirty="0" err="1">
                <a:solidFill>
                  <a:srgbClr val="CC00CC"/>
                </a:solidFill>
              </a:rPr>
              <a:t>j</a:t>
            </a:r>
            <a:r>
              <a:rPr lang="en-US" sz="2800" dirty="0">
                <a:solidFill>
                  <a:srgbClr val="CC00CC"/>
                </a:solidFill>
              </a:rPr>
              <a:t> =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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w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i,j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a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baseline="-25000" dirty="0">
                <a:solidFill>
                  <a:srgbClr val="CC00CC"/>
                </a:solidFill>
                <a:sym typeface="Symbol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The output is </a:t>
            </a:r>
            <a:r>
              <a:rPr lang="en-US" sz="2800" dirty="0" err="1">
                <a:solidFill>
                  <a:srgbClr val="CC00CC"/>
                </a:solidFill>
              </a:rPr>
              <a:t>a</a:t>
            </a:r>
            <a:r>
              <a:rPr lang="en-US" sz="2800" baseline="-25000" dirty="0" err="1">
                <a:solidFill>
                  <a:srgbClr val="CC00CC"/>
                </a:solidFill>
              </a:rPr>
              <a:t>j</a:t>
            </a:r>
            <a:r>
              <a:rPr lang="en-US" sz="2800" dirty="0">
                <a:solidFill>
                  <a:srgbClr val="CC00CC"/>
                </a:solidFill>
              </a:rPr>
              <a:t> = g(</a:t>
            </a:r>
            <a:r>
              <a:rPr lang="en-US" sz="2800" dirty="0" err="1">
                <a:solidFill>
                  <a:srgbClr val="CC00CC"/>
                </a:solidFill>
              </a:rPr>
              <a:t>in</a:t>
            </a:r>
            <a:r>
              <a:rPr lang="en-US" sz="2800" baseline="-25000" dirty="0" err="1">
                <a:solidFill>
                  <a:srgbClr val="CC00CC"/>
                </a:solidFill>
              </a:rPr>
              <a:t>j</a:t>
            </a:r>
            <a:r>
              <a:rPr lang="en-US" sz="2800" dirty="0">
                <a:solidFill>
                  <a:srgbClr val="CC00CC"/>
                </a:solidFill>
              </a:rPr>
              <a:t>) = g(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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w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i,j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a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= g(</a:t>
            </a:r>
            <a:r>
              <a:rPr lang="en-US" sz="2800" b="1" dirty="0" err="1">
                <a:solidFill>
                  <a:srgbClr val="CC00CC"/>
                </a:solidFill>
                <a:sym typeface="Symbol"/>
              </a:rPr>
              <a:t>w.a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sz="2800" baseline="-25000" dirty="0">
                <a:solidFill>
                  <a:srgbClr val="CC00CC"/>
                </a:solidFill>
                <a:sym typeface="Symbol"/>
              </a:rPr>
              <a:t>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2" name="Picture 1" descr="neuron-uni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19200"/>
            <a:ext cx="6793907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52F857-A5A6-47B8-9949-35B9C04B6DFD}"/>
              </a:ext>
            </a:extLst>
          </p:cNvPr>
          <p:cNvSpPr txBox="1"/>
          <p:nvPr/>
        </p:nvSpPr>
        <p:spPr>
          <a:xfrm>
            <a:off x="9330624" y="6306203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UC Berkeley AI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0450333-780C-46F3-BA8B-0EC56F617C43}"/>
                  </a:ext>
                </a:extLst>
              </p14:cNvPr>
              <p14:cNvContentPartPr/>
              <p14:nvPr/>
            </p14:nvContentPartPr>
            <p14:xfrm>
              <a:off x="589320" y="862920"/>
              <a:ext cx="9682920" cy="3068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0450333-780C-46F3-BA8B-0EC56F617C4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960" y="853560"/>
                <a:ext cx="9701640" cy="30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7CBD985-F707-E23C-8202-DE8973357412}"/>
                  </a:ext>
                </a:extLst>
              </p14:cNvPr>
              <p14:cNvContentPartPr/>
              <p14:nvPr/>
            </p14:nvContentPartPr>
            <p14:xfrm>
              <a:off x="49680" y="570600"/>
              <a:ext cx="5762160" cy="6199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7CBD985-F707-E23C-8202-DE897335741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320" y="561240"/>
                <a:ext cx="5780880" cy="621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34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Inspired by actual human brain</a:t>
            </a:r>
          </a:p>
        </p:txBody>
      </p:sp>
      <p:sp>
        <p:nvSpPr>
          <p:cNvPr id="8" name="Rectangle 7"/>
          <p:cNvSpPr/>
          <p:nvPr/>
        </p:nvSpPr>
        <p:spPr>
          <a:xfrm>
            <a:off x="279400" y="643712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urier New"/>
              </a:rPr>
              <a:t>Image: https://en.wikipedia.org/wiki/Neuron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83863" y="2667000"/>
            <a:ext cx="526737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83863" y="4343400"/>
            <a:ext cx="374337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83863" y="5176628"/>
            <a:ext cx="221937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83864" y="5935493"/>
            <a:ext cx="84084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10143066" y="1140967"/>
            <a:ext cx="2209800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24447" t="130" r="5951" b="5173"/>
          <a:stretch/>
        </p:blipFill>
        <p:spPr>
          <a:xfrm rot="16200000">
            <a:off x="3747033" y="1613433"/>
            <a:ext cx="3164660" cy="503847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066866" y="2430197"/>
            <a:ext cx="2286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CA68BB6-C5D5-42AD-ADF4-BFED80E53D8D}"/>
                  </a:ext>
                </a:extLst>
              </p14:cNvPr>
              <p14:cNvContentPartPr/>
              <p14:nvPr/>
            </p14:nvContentPartPr>
            <p14:xfrm>
              <a:off x="1800720" y="1352880"/>
              <a:ext cx="2633040" cy="5241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CA68BB6-C5D5-42AD-ADF4-BFED80E53D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91360" y="1343520"/>
                <a:ext cx="2651760" cy="526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849A927-7F47-97DE-B5BD-AA87CAB30AE9}"/>
                  </a:ext>
                </a:extLst>
              </p14:cNvPr>
              <p14:cNvContentPartPr/>
              <p14:nvPr/>
            </p14:nvContentPartPr>
            <p14:xfrm>
              <a:off x="7675920" y="1246680"/>
              <a:ext cx="2570760" cy="5680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849A927-7F47-97DE-B5BD-AA87CAB30AE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66560" y="1237320"/>
                <a:ext cx="2589480" cy="569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7301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4"/>
            <a:ext cx="11406351" cy="1159755"/>
          </a:xfrm>
        </p:spPr>
        <p:txBody>
          <a:bodyPr>
            <a:normAutofit/>
          </a:bodyPr>
          <a:lstStyle/>
          <a:p>
            <a:r>
              <a:rPr lang="en-US" dirty="0"/>
              <a:t>Building on optimization for linear and logistic regression</a:t>
            </a:r>
          </a:p>
          <a:p>
            <a:pPr marL="457200" indent="-457200"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Selling my car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A8DB0-2413-4C9E-B8D0-E99F63E6B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428" y="1713194"/>
            <a:ext cx="3867690" cy="108600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3BEECBB-0360-478D-9038-C117EB19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16" y="2915926"/>
            <a:ext cx="6592768" cy="345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646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9413239" y="795481"/>
            <a:ext cx="1610362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0581639" y="2430197"/>
            <a:ext cx="16103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ontent Placeholder 4">
                <a:extLst>
                  <a:ext uri="{FF2B5EF4-FFF2-40B4-BE49-F238E27FC236}">
                    <a16:creationId xmlns:a16="http://schemas.microsoft.com/office/drawing/2014/main" id="{FF0B472E-A40D-475A-9EA7-0407E46431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0" name="Content Placeholder 4">
                <a:extLst>
                  <a:ext uri="{FF2B5EF4-FFF2-40B4-BE49-F238E27FC236}">
                    <a16:creationId xmlns:a16="http://schemas.microsoft.com/office/drawing/2014/main" id="{FF0B472E-A40D-475A-9EA7-0407E4643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C7BF957-12C8-4A26-914A-7A79A0085115}"/>
                  </a:ext>
                </a:extLst>
              </p14:cNvPr>
              <p14:cNvContentPartPr/>
              <p14:nvPr/>
            </p14:nvContentPartPr>
            <p14:xfrm>
              <a:off x="8424000" y="1542600"/>
              <a:ext cx="872640" cy="1009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C7BF957-12C8-4A26-914A-7A79A008511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14640" y="1533240"/>
                <a:ext cx="891360" cy="102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773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59 0 C 0.03685 0 0 0 0 0 Z " pathEditMode="relative" ptsTypes="AAA">
                                      <p:cBhvr>
                                        <p:cTn id="6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 -0.01497 0.00115 -0.01471 0.00139 C -0.01458 0.00185 0 0 0 0 Z " pathEditMode="relative" ptsTypes="AAA">
                                      <p:cBhvr>
                                        <p:cTn id="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6 C -0.00573 0.00023 -0.01588 0.00161 -0.01212 0.00161 C -0.00833 0.00161 0.02058 -7.40741E-6 0.02279 -7.40741E-6 L 8.33333E-7 -7.40741E-6 Z " pathEditMode="relative" ptsTypes="AAAA">
                                      <p:cBhvr>
                                        <p:cTn id="10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C 8.33333E-7 -1.11111E-6 0.00846 0.00116 0.00859 0.00139 C 0.00885 0.00185 8.33333E-7 -1.11111E-6 8.33333E-7 -1.11111E-6 Z " pathEditMode="relative" ptsTypes="AAA">
                                      <p:cBhvr>
                                        <p:cTn id="12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C 2.08333E-7 -1.11111E-6 0.00938 0.00116 0.00951 0.00139 C 0.00977 0.00185 2.08333E-7 -1.11111E-6 2.08333E-7 -1.11111E-6 Z " pathEditMode="relative" ptsTypes="AAA">
                                      <p:cBhvr>
                                        <p:cTn id="14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0.00092 C -0.00585 -0.00046 -0.01237 0.00023 -0.01145 0.00047 C -0.01041 0.0007 0.00691 0.00047 0.00691 0.00047 L 0.00079 -0.00092 Z " pathEditMode="relative" ptsTypes="AAAA">
                                      <p:cBhvr>
                                        <p:cTn id="16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6 L 0.00612 -7.40741E-6 L 1.04167E-6 -7.40741E-6 Z " pathEditMode="relative" ptsTypes="AAA">
                                      <p:cBhvr>
                                        <p:cTn id="1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046 L 0.02175 0.00046 L 0.00078 0.00046 Z " pathEditMode="relative" ptsTypes="AAA">
                                      <p:cBhvr>
                                        <p:cTn id="2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93 L 0.00612 0.00255 L 0.00013 0.00093 Z " pathEditMode="relative" ptsTypes="AAA">
                                      <p:cBhvr>
                                        <p:cTn id="2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3.33333E-6 C -0.00494 0.00046 -0.00963 0.00115 -0.00808 0.00139 C -0.00665 0.00162 0.00847 0.00139 0.00847 0.00139 L -0.00027 3.33333E-6 Z " pathEditMode="relative" ptsTypes="AAAA">
                                      <p:cBhvr>
                                        <p:cTn id="24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39 0.00046 -0.02813 0.00185 -0.02982 0.00185 C -0.03138 0.00185 -0.01419 0.00046 -0.00964 0 C -0.00521 -0.00023 0.00325 -0.00023 0 0 Z " pathEditMode="relative" ptsTypes="AAAA">
                                      <p:cBhvr>
                                        <p:cTn id="2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3841 1.85185E-6 L 2.29167E-6 1.85185E-6 Z " pathEditMode="relative" ptsTypes="AAA">
                                      <p:cBhvr>
                                        <p:cTn id="2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00872 -1.48148E-6 L 8.33333E-7 -1.48148E-6 Z " pathEditMode="relative" ptsTypes="AAA">
                                      <p:cBhvr>
                                        <p:cTn id="3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5.55556E-6 C 0.00469 5.55556E-6 0.04831 0.00116 0.05066 0.00139 C 0.053 0.00163 0.01394 0.00139 0.01394 0.00139 C 0.00925 0.00139 0.025 0.00163 0.02266 0.00139 C 0.02032 0.00116 -0.00468 5.55556E-6 -4.79167E-6 5.55556E-6 Z " pathEditMode="relative" ptsTypes="AAAAA">
                                      <p:cBhvr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>
            <a:off x="9639946" y="3930682"/>
            <a:ext cx="271515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077200" y="3106271"/>
            <a:ext cx="533401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070476" y="4778188"/>
            <a:ext cx="387725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8077138" y="5619733"/>
            <a:ext cx="228663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070476" y="6373975"/>
            <a:ext cx="93150" cy="4552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4">
            <a:extLst>
              <a:ext uri="{FF2B5EF4-FFF2-40B4-BE49-F238E27FC236}">
                <a16:creationId xmlns:a16="http://schemas.microsoft.com/office/drawing/2014/main" id="{9A7852F1-A1CD-4DC3-A4BB-9E09626B1A35}"/>
              </a:ext>
            </a:extLst>
          </p:cNvPr>
          <p:cNvSpPr txBox="1">
            <a:spLocks/>
          </p:cNvSpPr>
          <p:nvPr/>
        </p:nvSpPr>
        <p:spPr>
          <a:xfrm>
            <a:off x="9413239" y="795481"/>
            <a:ext cx="1610362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DE460F4-268E-448A-9DA5-D3BCFF866FC0}"/>
              </a:ext>
            </a:extLst>
          </p:cNvPr>
          <p:cNvSpPr/>
          <p:nvPr/>
        </p:nvSpPr>
        <p:spPr>
          <a:xfrm>
            <a:off x="10581639" y="2430197"/>
            <a:ext cx="16103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79DCF92-C45D-4EC4-B515-E78BD252490C}"/>
              </a:ext>
            </a:extLst>
          </p:cNvPr>
          <p:cNvGrpSpPr/>
          <p:nvPr/>
        </p:nvGrpSpPr>
        <p:grpSpPr>
          <a:xfrm>
            <a:off x="9997400" y="1850859"/>
            <a:ext cx="864915" cy="4474756"/>
            <a:chOff x="9997400" y="1850859"/>
            <a:chExt cx="864915" cy="4474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Content Placeholder 4">
                  <a:extLst>
                    <a:ext uri="{FF2B5EF4-FFF2-40B4-BE49-F238E27FC236}">
                      <a16:creationId xmlns:a16="http://schemas.microsoft.com/office/drawing/2014/main" id="{A003005E-AEB2-415D-BB07-3021D89FB29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997400" y="1850859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0" name="Content Placeholder 4">
                  <a:extLst>
                    <a:ext uri="{FF2B5EF4-FFF2-40B4-BE49-F238E27FC236}">
                      <a16:creationId xmlns:a16="http://schemas.microsoft.com/office/drawing/2014/main" id="{A003005E-AEB2-415D-BB07-3021D89FB2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7400" y="1850859"/>
                  <a:ext cx="852386" cy="49631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Content Placeholder 4">
                  <a:extLst>
                    <a:ext uri="{FF2B5EF4-FFF2-40B4-BE49-F238E27FC236}">
                      <a16:creationId xmlns:a16="http://schemas.microsoft.com/office/drawing/2014/main" id="{3E978F71-CA9B-48B3-BBDE-BC91C3E279C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997400" y="2570968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Content Placeholder 4">
                  <a:extLst>
                    <a:ext uri="{FF2B5EF4-FFF2-40B4-BE49-F238E27FC236}">
                      <a16:creationId xmlns:a16="http://schemas.microsoft.com/office/drawing/2014/main" id="{3E978F71-CA9B-48B3-BBDE-BC91C3E279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7400" y="2570968"/>
                  <a:ext cx="852386" cy="49631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Content Placeholder 4">
                  <a:extLst>
                    <a:ext uri="{FF2B5EF4-FFF2-40B4-BE49-F238E27FC236}">
                      <a16:creationId xmlns:a16="http://schemas.microsoft.com/office/drawing/2014/main" id="{43F68D3B-499B-454B-B8C1-1B08A97AB7C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09929" y="3409442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2" name="Content Placeholder 4">
                  <a:extLst>
                    <a:ext uri="{FF2B5EF4-FFF2-40B4-BE49-F238E27FC236}">
                      <a16:creationId xmlns:a16="http://schemas.microsoft.com/office/drawing/2014/main" id="{43F68D3B-499B-454B-B8C1-1B08A97AB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929" y="3409442"/>
                  <a:ext cx="852386" cy="49631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Content Placeholder 4">
                  <a:extLst>
                    <a:ext uri="{FF2B5EF4-FFF2-40B4-BE49-F238E27FC236}">
                      <a16:creationId xmlns:a16="http://schemas.microsoft.com/office/drawing/2014/main" id="{98783C38-CA82-4657-9EF9-ED7C36E3B88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09929" y="4228753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3" name="Content Placeholder 4">
                  <a:extLst>
                    <a:ext uri="{FF2B5EF4-FFF2-40B4-BE49-F238E27FC236}">
                      <a16:creationId xmlns:a16="http://schemas.microsoft.com/office/drawing/2014/main" id="{98783C38-CA82-4657-9EF9-ED7C36E3B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929" y="4228753"/>
                  <a:ext cx="852386" cy="49631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Content Placeholder 4">
                  <a:extLst>
                    <a:ext uri="{FF2B5EF4-FFF2-40B4-BE49-F238E27FC236}">
                      <a16:creationId xmlns:a16="http://schemas.microsoft.com/office/drawing/2014/main" id="{524DCE73-99B7-4EEE-B5C0-B9354B42326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09929" y="5086639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4" name="Content Placeholder 4">
                  <a:extLst>
                    <a:ext uri="{FF2B5EF4-FFF2-40B4-BE49-F238E27FC236}">
                      <a16:creationId xmlns:a16="http://schemas.microsoft.com/office/drawing/2014/main" id="{524DCE73-99B7-4EEE-B5C0-B9354B4232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929" y="5086639"/>
                  <a:ext cx="852386" cy="49631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Content Placeholder 4">
                  <a:extLst>
                    <a:ext uri="{FF2B5EF4-FFF2-40B4-BE49-F238E27FC236}">
                      <a16:creationId xmlns:a16="http://schemas.microsoft.com/office/drawing/2014/main" id="{98B21F21-3EFF-40B9-9C7A-F44FEA731DE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09929" y="5829300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5" name="Content Placeholder 4">
                  <a:extLst>
                    <a:ext uri="{FF2B5EF4-FFF2-40B4-BE49-F238E27FC236}">
                      <a16:creationId xmlns:a16="http://schemas.microsoft.com/office/drawing/2014/main" id="{98B21F21-3EFF-40B9-9C7A-F44FEA731D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929" y="5829300"/>
                  <a:ext cx="852386" cy="49631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4">
                <a:extLst>
                  <a:ext uri="{FF2B5EF4-FFF2-40B4-BE49-F238E27FC236}">
                    <a16:creationId xmlns:a16="http://schemas.microsoft.com/office/drawing/2014/main" id="{6EEEA81D-8B43-42DE-A061-0EFC4BCDE2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6" name="Content Placeholder 4">
                <a:extLst>
                  <a:ext uri="{FF2B5EF4-FFF2-40B4-BE49-F238E27FC236}">
                    <a16:creationId xmlns:a16="http://schemas.microsoft.com/office/drawing/2014/main" id="{6EEEA81D-8B43-42DE-A061-0EFC4BCDE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499FE38-B3B4-4000-A080-563F769AE94F}"/>
                  </a:ext>
                </a:extLst>
              </p14:cNvPr>
              <p14:cNvContentPartPr/>
              <p14:nvPr/>
            </p14:nvContentPartPr>
            <p14:xfrm>
              <a:off x="8825400" y="1054800"/>
              <a:ext cx="2859120" cy="1009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499FE38-B3B4-4000-A080-563F769AE94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16040" y="1045440"/>
                <a:ext cx="2877840" cy="10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9CA37D6-C8E2-0B2B-5B3B-C72905ED561B}"/>
                  </a:ext>
                </a:extLst>
              </p14:cNvPr>
              <p14:cNvContentPartPr/>
              <p14:nvPr/>
            </p14:nvContentPartPr>
            <p14:xfrm>
              <a:off x="7724160" y="1806840"/>
              <a:ext cx="3294720" cy="5009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9CA37D6-C8E2-0B2B-5B3B-C72905ED561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14800" y="1797480"/>
                <a:ext cx="3313440" cy="502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6888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3" y="3218875"/>
            <a:ext cx="1856139" cy="2089946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0229917" y="2468701"/>
            <a:ext cx="196208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LEFT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RIGHT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BUTTON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9639946" y="3930682"/>
            <a:ext cx="271515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8077200" y="3106271"/>
            <a:ext cx="533401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070476" y="4778188"/>
            <a:ext cx="387725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077138" y="5619733"/>
            <a:ext cx="228663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070476" y="6373975"/>
            <a:ext cx="93150" cy="4552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4">
            <a:extLst>
              <a:ext uri="{FF2B5EF4-FFF2-40B4-BE49-F238E27FC236}">
                <a16:creationId xmlns:a16="http://schemas.microsoft.com/office/drawing/2014/main" id="{4F299939-8425-4411-9EB4-1D53DD39E0B2}"/>
              </a:ext>
            </a:extLst>
          </p:cNvPr>
          <p:cNvSpPr txBox="1">
            <a:spLocks/>
          </p:cNvSpPr>
          <p:nvPr/>
        </p:nvSpPr>
        <p:spPr>
          <a:xfrm>
            <a:off x="9413239" y="795481"/>
            <a:ext cx="1610362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4">
                <a:extLst>
                  <a:ext uri="{FF2B5EF4-FFF2-40B4-BE49-F238E27FC236}">
                    <a16:creationId xmlns:a16="http://schemas.microsoft.com/office/drawing/2014/main" id="{4B50A48F-99FE-4FF0-982C-590CFAB022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Content Placeholder 4">
                <a:extLst>
                  <a:ext uri="{FF2B5EF4-FFF2-40B4-BE49-F238E27FC236}">
                    <a16:creationId xmlns:a16="http://schemas.microsoft.com/office/drawing/2014/main" id="{4B50A48F-99FE-4FF0-982C-590CFAB0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5D25001-7712-47D0-BC6C-AF89E7E8485A}"/>
                  </a:ext>
                </a:extLst>
              </p14:cNvPr>
              <p14:cNvContentPartPr/>
              <p14:nvPr/>
            </p14:nvContentPartPr>
            <p14:xfrm>
              <a:off x="445680" y="1668960"/>
              <a:ext cx="2010960" cy="1584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5D25001-7712-47D0-BC6C-AF89E7E8485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6320" y="1659600"/>
                <a:ext cx="2029680" cy="160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6399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Neuron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07471"/>
                <a:ext cx="11233501" cy="1724187"/>
              </a:xfrm>
            </p:spPr>
            <p:txBody>
              <a:bodyPr/>
              <a:lstStyle/>
              <a:p>
                <a:r>
                  <a:rPr lang="en-US" sz="2800" dirty="0"/>
                  <a:t>Single neuron system</a:t>
                </a:r>
              </a:p>
              <a:p>
                <a:pPr lvl="1"/>
                <a:r>
                  <a:rPr lang="en-US" sz="2400" dirty="0"/>
                  <a:t>Perceptron (if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dirty="0"/>
                  <a:t> is step function)</a:t>
                </a:r>
              </a:p>
              <a:p>
                <a:pPr lvl="1"/>
                <a:r>
                  <a:rPr lang="en-US" sz="2400" dirty="0"/>
                  <a:t>Logistic regression (if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dirty="0"/>
                  <a:t> is sigmoid)</a:t>
                </a:r>
              </a:p>
              <a:p>
                <a:pPr lvl="1"/>
                <a:r>
                  <a:rPr lang="en-US" dirty="0"/>
                  <a:t>Linear regression (if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is nothing)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07471"/>
                <a:ext cx="11233501" cy="1724187"/>
              </a:xfrm>
              <a:blipFill>
                <a:blip r:embed="rId2"/>
                <a:stretch>
                  <a:fillRect l="-1140" t="-5654" b="-3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1905000" y="2590448"/>
            <a:ext cx="7423933" cy="3015847"/>
            <a:chOff x="3621069" y="2349848"/>
            <a:chExt cx="4934944" cy="17594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6812526" y="2856269"/>
                  <a:ext cx="1743487" cy="5648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Computed Value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2526" y="2856269"/>
                  <a:ext cx="1743487" cy="564812"/>
                </a:xfrm>
                <a:prstGeom prst="rect">
                  <a:avLst/>
                </a:prstGeom>
                <a:blipFill>
                  <a:blip r:embed="rId3"/>
                  <a:stretch>
                    <a:fillRect l="-3721" t="-5660" r="-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5638800" y="3200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8800" y="32004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/>
                <p:cNvSpPr/>
                <p:nvPr/>
              </p:nvSpPr>
              <p:spPr>
                <a:xfrm>
                  <a:off x="6172200" y="3200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200" y="3200400"/>
                  <a:ext cx="381000" cy="36864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Line 6"/>
            <p:cNvSpPr>
              <a:spLocks noChangeShapeType="1"/>
            </p:cNvSpPr>
            <p:nvPr/>
          </p:nvSpPr>
          <p:spPr bwMode="auto">
            <a:xfrm>
              <a:off x="3621069" y="2730848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3688414" y="2349848"/>
                  <a:ext cx="392344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414" y="2349848"/>
                  <a:ext cx="392344" cy="30524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Line 6"/>
            <p:cNvSpPr>
              <a:spLocks noChangeShapeType="1"/>
            </p:cNvSpPr>
            <p:nvPr/>
          </p:nvSpPr>
          <p:spPr bwMode="auto">
            <a:xfrm>
              <a:off x="3621069" y="4026248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/>
                <p:cNvSpPr/>
                <p:nvPr/>
              </p:nvSpPr>
              <p:spPr>
                <a:xfrm>
                  <a:off x="3688414" y="3645248"/>
                  <a:ext cx="392344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414" y="3645248"/>
                  <a:ext cx="392344" cy="30524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Line 6"/>
            <p:cNvSpPr>
              <a:spLocks noChangeShapeType="1"/>
            </p:cNvSpPr>
            <p:nvPr/>
          </p:nvSpPr>
          <p:spPr bwMode="auto">
            <a:xfrm>
              <a:off x="4154468" y="2730848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73" name="Line 6"/>
            <p:cNvSpPr>
              <a:spLocks noChangeShapeType="1"/>
            </p:cNvSpPr>
            <p:nvPr/>
          </p:nvSpPr>
          <p:spPr bwMode="auto">
            <a:xfrm flipV="1">
              <a:off x="4230668" y="3416648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2" name="Line 6"/>
            <p:cNvSpPr>
              <a:spLocks noChangeShapeType="1"/>
            </p:cNvSpPr>
            <p:nvPr/>
          </p:nvSpPr>
          <p:spPr bwMode="auto">
            <a:xfrm flipV="1">
              <a:off x="6558929" y="3416648"/>
              <a:ext cx="1341255" cy="109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/>
                <p:cNvSpPr/>
                <p:nvPr/>
              </p:nvSpPr>
              <p:spPr>
                <a:xfrm>
                  <a:off x="4632558" y="2661030"/>
                  <a:ext cx="441360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2558" y="2661030"/>
                  <a:ext cx="441360" cy="30524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/>
                <p:cNvSpPr/>
                <p:nvPr/>
              </p:nvSpPr>
              <p:spPr>
                <a:xfrm>
                  <a:off x="4682821" y="3804028"/>
                  <a:ext cx="441360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2821" y="3804028"/>
                  <a:ext cx="441360" cy="30524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/>
              <p:cNvSpPr/>
              <p:nvPr/>
            </p:nvSpPr>
            <p:spPr>
              <a:xfrm>
                <a:off x="9719053" y="3458510"/>
                <a:ext cx="170599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True Label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91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53" y="3458510"/>
                <a:ext cx="1705991" cy="954107"/>
              </a:xfrm>
              <a:prstGeom prst="rect">
                <a:avLst/>
              </a:prstGeom>
              <a:blipFill>
                <a:blip r:embed="rId10"/>
                <a:stretch>
                  <a:fillRect l="-5714" t="-5732" r="-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01011" y="4938340"/>
                <a:ext cx="20130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11" y="4938340"/>
                <a:ext cx="2013051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01011" y="5428351"/>
                <a:ext cx="3600666" cy="123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Arial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11" y="5428351"/>
                <a:ext cx="3600666" cy="1237968"/>
              </a:xfrm>
              <a:prstGeom prst="rect">
                <a:avLst/>
              </a:prstGeom>
              <a:blipFill>
                <a:blip r:embed="rId12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B8FBC0C-F8B3-4609-99BC-3EB490765A44}"/>
                  </a:ext>
                </a:extLst>
              </p14:cNvPr>
              <p14:cNvContentPartPr/>
              <p14:nvPr/>
            </p14:nvContentPartPr>
            <p14:xfrm>
              <a:off x="3093840" y="948600"/>
              <a:ext cx="5202000" cy="5477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B8FBC0C-F8B3-4609-99BC-3EB490765A4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84480" y="939240"/>
                <a:ext cx="5220720" cy="54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165D17D-233E-C75B-61E3-6EAAE64E0C47}"/>
                  </a:ext>
                </a:extLst>
              </p14:cNvPr>
              <p14:cNvContentPartPr/>
              <p14:nvPr/>
            </p14:nvContentPartPr>
            <p14:xfrm>
              <a:off x="4282560" y="1521000"/>
              <a:ext cx="7314120" cy="4269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165D17D-233E-C75B-61E3-6EAAE64E0C4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73200" y="1511640"/>
                <a:ext cx="7332840" cy="428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90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EB395-449A-908D-F491-914723E80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Logistic regression for 28x28=784 pixel hand-written digit images into 10 classes:</a:t>
            </a:r>
          </a:p>
          <a:p>
            <a:r>
              <a:rPr lang="en-US" dirty="0"/>
              <a:t>How many parameters (including bias terms)?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10+784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+ 784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00139B4-0904-2967-8D2E-833996905768}"/>
                  </a:ext>
                </a:extLst>
              </p14:cNvPr>
              <p14:cNvContentPartPr/>
              <p14:nvPr/>
            </p14:nvContentPartPr>
            <p14:xfrm>
              <a:off x="4851360" y="1867680"/>
              <a:ext cx="6133320" cy="460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00139B4-0904-2967-8D2E-8339969057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42000" y="1858320"/>
                <a:ext cx="6152040" cy="46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143EE0-5DEA-7C53-C8C8-F866EAC2051D}"/>
                  </a:ext>
                </a:extLst>
              </p14:cNvPr>
              <p14:cNvContentPartPr/>
              <p14:nvPr/>
            </p14:nvContentPartPr>
            <p14:xfrm>
              <a:off x="4555440" y="2443320"/>
              <a:ext cx="6650280" cy="2310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143EE0-5DEA-7C53-C8C8-F866EAC205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46080" y="2433960"/>
                <a:ext cx="6669000" cy="23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40C5E91-94CE-38FF-643A-3A485B3E847C}"/>
                  </a:ext>
                </a:extLst>
              </p14:cNvPr>
              <p14:cNvContentPartPr/>
              <p14:nvPr/>
            </p14:nvContentPartPr>
            <p14:xfrm>
              <a:off x="459720" y="3978720"/>
              <a:ext cx="635400" cy="640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40C5E91-94CE-38FF-643A-3A485B3E847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360" y="3969360"/>
                <a:ext cx="654120" cy="65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7479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168" y="1148954"/>
                <a:ext cx="11379200" cy="4729164"/>
              </a:xfrm>
            </p:spPr>
            <p:txBody>
              <a:bodyPr/>
              <a:lstStyle/>
              <a:p>
                <a:r>
                  <a:rPr lang="en-US" dirty="0"/>
                  <a:t>It would be really helpful to have a </a:t>
                </a:r>
                <a:r>
                  <a:rPr lang="en-US" dirty="0">
                    <a:latin typeface="CMU Serif Roman"/>
                    <a:cs typeface="CMU Serif Roman"/>
                  </a:rPr>
                  <a:t>g(z) </a:t>
                </a:r>
                <a:r>
                  <a:rPr lang="en-US" dirty="0"/>
                  <a:t>that was nicely differentiable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Hard threshold: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1    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Sigmoid: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		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1−</m:t>
                        </m:r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e>
                        </m:d>
                      </m:e>
                    </m:d>
                  </m:oMath>
                </a14:m>
                <a:endParaRPr lang="en-US" b="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dirty="0"/>
                  <a:t>(</a:t>
                </a:r>
                <a:r>
                  <a:rPr lang="en-US" dirty="0" err="1"/>
                  <a:t>Softmax</a:t>
                </a:r>
                <a:r>
                  <a:rPr lang="en-US" dirty="0"/>
                  <a:t>)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 err="1"/>
                  <a:t>ReLU</a:t>
                </a:r>
                <a:r>
                  <a:rPr lang="en-US" dirty="0"/>
                  <a:t>: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𝑚𝑎𝑥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(0,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𝑧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	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168" y="1148954"/>
                <a:ext cx="11379200" cy="4729164"/>
              </a:xfrm>
              <a:blipFill>
                <a:blip r:embed="rId2"/>
                <a:stretch>
                  <a:fillRect l="-1125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9511632" y="1727933"/>
            <a:ext cx="2032000" cy="1179996"/>
            <a:chOff x="1828800" y="-2514600"/>
            <a:chExt cx="3048000" cy="1447800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828800" y="-1447800"/>
              <a:ext cx="304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200400" y="-25146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828800" y="-1447800"/>
              <a:ext cx="13716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00400" y="-1981202"/>
              <a:ext cx="12954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200400" y="-1981200"/>
              <a:ext cx="0" cy="5334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9410031" y="3383044"/>
            <a:ext cx="2133603" cy="1048885"/>
            <a:chOff x="4489703" y="-1118937"/>
            <a:chExt cx="768097" cy="381000"/>
          </a:xfrm>
        </p:grpSpPr>
        <p:cxnSp>
          <p:nvCxnSpPr>
            <p:cNvPr id="27" name="Straight Arrow Connector 26"/>
            <p:cNvCxnSpPr>
              <a:cxnSpLocks/>
            </p:cNvCxnSpPr>
            <p:nvPr/>
          </p:nvCxnSpPr>
          <p:spPr>
            <a:xfrm flipV="1">
              <a:off x="4489703" y="-844852"/>
              <a:ext cx="768097" cy="10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4880610" y="-1118937"/>
              <a:ext cx="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9587832" y="4852133"/>
            <a:ext cx="2032000" cy="1179996"/>
            <a:chOff x="1828800" y="-2514600"/>
            <a:chExt cx="3048000" cy="1447800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1828800" y="-1447800"/>
              <a:ext cx="304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200400" y="-25146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828800" y="-1447800"/>
              <a:ext cx="13716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3162300" y="-2353733"/>
              <a:ext cx="1333500" cy="91440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 flipH="1">
            <a:off x="9410032" y="3563216"/>
            <a:ext cx="1940339" cy="641360"/>
            <a:chOff x="5659666" y="5487796"/>
            <a:chExt cx="3149925" cy="803664"/>
          </a:xfrm>
        </p:grpSpPr>
        <p:sp>
          <p:nvSpPr>
            <p:cNvPr id="35" name="Arc 34"/>
            <p:cNvSpPr/>
            <p:nvPr/>
          </p:nvSpPr>
          <p:spPr>
            <a:xfrm>
              <a:off x="5865302" y="5611271"/>
              <a:ext cx="1202902" cy="680189"/>
            </a:xfrm>
            <a:prstGeom prst="arc">
              <a:avLst>
                <a:gd name="adj1" fmla="val 16200000"/>
                <a:gd name="adj2" fmla="val 21297337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rc 35"/>
            <p:cNvSpPr/>
            <p:nvPr/>
          </p:nvSpPr>
          <p:spPr>
            <a:xfrm rot="10800000">
              <a:off x="7052597" y="5487796"/>
              <a:ext cx="1202903" cy="680189"/>
            </a:xfrm>
            <a:prstGeom prst="arc">
              <a:avLst>
                <a:gd name="adj1" fmla="val 16200000"/>
                <a:gd name="adj2" fmla="val 21301222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>
              <a:off x="7639825" y="6167985"/>
              <a:ext cx="1169766" cy="3437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30"/>
            <p:cNvSpPr>
              <a:spLocks noChangeShapeType="1"/>
            </p:cNvSpPr>
            <p:nvPr/>
          </p:nvSpPr>
          <p:spPr bwMode="auto">
            <a:xfrm>
              <a:off x="5659666" y="5599841"/>
              <a:ext cx="886106" cy="1157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506E52-6D57-4F07-968F-EEFE5B44E3B5}"/>
                  </a:ext>
                </a:extLst>
              </p:cNvPr>
              <p:cNvSpPr txBox="1"/>
              <p:nvPr/>
            </p:nvSpPr>
            <p:spPr>
              <a:xfrm>
                <a:off x="11307102" y="2375440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506E52-6D57-4F07-968F-EEFE5B44E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7102" y="2375440"/>
                <a:ext cx="848134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44DDAC-B2D6-4FDA-8A94-5530E19E56CB}"/>
                  </a:ext>
                </a:extLst>
              </p:cNvPr>
              <p:cNvSpPr txBox="1"/>
              <p:nvPr/>
            </p:nvSpPr>
            <p:spPr>
              <a:xfrm>
                <a:off x="11322968" y="3907486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44DDAC-B2D6-4FDA-8A94-5530E19E5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2968" y="3907486"/>
                <a:ext cx="848134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3D782E2-F83A-4408-B31E-547179C1075C}"/>
                  </a:ext>
                </a:extLst>
              </p:cNvPr>
              <p:cNvSpPr txBox="1"/>
              <p:nvPr/>
            </p:nvSpPr>
            <p:spPr>
              <a:xfrm>
                <a:off x="11350371" y="5494323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3D782E2-F83A-4408-B31E-547179C10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0371" y="5494323"/>
                <a:ext cx="848134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6E8C198-6BB3-4247-B335-D7FBF6841537}"/>
                  </a:ext>
                </a:extLst>
              </p14:cNvPr>
              <p14:cNvContentPartPr/>
              <p14:nvPr/>
            </p14:nvContentPartPr>
            <p14:xfrm>
              <a:off x="541080" y="1017360"/>
              <a:ext cx="11257560" cy="4573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6E8C198-6BB3-4247-B335-D7FBF68415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1720" y="1008000"/>
                <a:ext cx="11276280" cy="45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F51F393-D44C-4A1E-D0A0-2D51BBE5A149}"/>
                  </a:ext>
                </a:extLst>
              </p14:cNvPr>
              <p14:cNvContentPartPr/>
              <p14:nvPr/>
            </p14:nvContentPartPr>
            <p14:xfrm>
              <a:off x="3418920" y="5585040"/>
              <a:ext cx="4229280" cy="320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F51F393-D44C-4A1E-D0A0-2D51BBE5A14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09560" y="5575680"/>
                <a:ext cx="4248000" cy="33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0084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DB6ED-DC05-44CE-A12B-80116AC21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the “best” set of weights?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9313C0E-3C8A-4E6D-B235-981E06734E6C}"/>
                  </a:ext>
                </a:extLst>
              </p:cNvPr>
              <p:cNvSpPr/>
              <p:nvPr/>
            </p:nvSpPr>
            <p:spPr>
              <a:xfrm>
                <a:off x="8489739" y="5293542"/>
                <a:ext cx="3666965" cy="1205971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9313C0E-3C8A-4E6D-B235-981E06734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9739" y="5293542"/>
                <a:ext cx="3666965" cy="12059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5ADC24D-2F63-40B3-B87C-A5CB1DBED61E}"/>
                  </a:ext>
                </a:extLst>
              </p14:cNvPr>
              <p14:cNvContentPartPr/>
              <p14:nvPr/>
            </p14:nvContentPartPr>
            <p14:xfrm>
              <a:off x="1911240" y="1578600"/>
              <a:ext cx="9224640" cy="4939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5ADC24D-2F63-40B3-B87C-A5CB1DBED6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1880" y="1569240"/>
                <a:ext cx="9243360" cy="495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259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168" y="1148954"/>
                <a:ext cx="9015663" cy="4729164"/>
              </a:xfrm>
            </p:spPr>
            <p:txBody>
              <a:bodyPr/>
              <a:lstStyle/>
              <a:p>
                <a:r>
                  <a:rPr lang="en-US" dirty="0"/>
                  <a:t>Regression</a:t>
                </a:r>
              </a:p>
              <a:p>
                <a:pPr lvl="1"/>
                <a:r>
                  <a:rPr lang="en-US" sz="2800" dirty="0"/>
                  <a:t>Squared error: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0" lvl="1" indent="0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Classification</a:t>
                </a:r>
              </a:p>
              <a:p>
                <a:pPr lvl="1"/>
                <a:r>
                  <a:rPr lang="en-US" sz="2800" dirty="0"/>
                  <a:t>Cross entropy: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𝒚</m:t>
                            </m:r>
                          </m:e>
                        </m:acc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8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b="0" i="1" dirty="0" smtClean="0"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dirty="0" smtClean="0"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e>
                    </m:nary>
                  </m:oMath>
                </a14:m>
                <a:endParaRPr lang="en-US" sz="2800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168" y="1148954"/>
                <a:ext cx="9015663" cy="4729164"/>
              </a:xfrm>
              <a:blipFill>
                <a:blip r:embed="rId2"/>
                <a:stretch>
                  <a:fillRect l="-1420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2373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Multilayer </a:t>
            </a:r>
            <a:r>
              <a:rPr lang="en-US" dirty="0" err="1"/>
              <a:t>Perceptrons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785600" cy="4729164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i="1" dirty="0">
                <a:solidFill>
                  <a:srgbClr val="FF0000"/>
                </a:solidFill>
              </a:rPr>
              <a:t>multilayer perceptron </a:t>
            </a:r>
            <a:r>
              <a:rPr lang="en-US" dirty="0"/>
              <a:t>is a </a:t>
            </a:r>
            <a:r>
              <a:rPr lang="en-US" dirty="0" err="1"/>
              <a:t>feedforward</a:t>
            </a:r>
            <a:r>
              <a:rPr lang="en-US" dirty="0"/>
              <a:t> neural network with at least one </a:t>
            </a:r>
            <a:r>
              <a:rPr lang="en-US" b="1" i="1" dirty="0">
                <a:solidFill>
                  <a:srgbClr val="FF0000"/>
                </a:solidFill>
              </a:rPr>
              <a:t>hidden layer </a:t>
            </a:r>
            <a:r>
              <a:rPr lang="en-US" dirty="0"/>
              <a:t>(nodes that are neither inputs nor outputs)</a:t>
            </a:r>
          </a:p>
          <a:p>
            <a:r>
              <a:rPr lang="en-US" dirty="0"/>
              <a:t>MLPs with enough hidden nodes can represent any function</a:t>
            </a:r>
          </a:p>
        </p:txBody>
      </p:sp>
      <p:pic>
        <p:nvPicPr>
          <p:cNvPr id="4" name="Picture 3" descr="NeuralNe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43" y="3021495"/>
            <a:ext cx="5092977" cy="3703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DDB7D-BECA-4308-ACB7-DF4ABFE346FE}"/>
              </a:ext>
            </a:extLst>
          </p:cNvPr>
          <p:cNvSpPr txBox="1"/>
          <p:nvPr/>
        </p:nvSpPr>
        <p:spPr>
          <a:xfrm>
            <a:off x="196249" y="6306203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UC Berkeley AI</a:t>
            </a:r>
          </a:p>
        </p:txBody>
      </p:sp>
    </p:spTree>
    <p:extLst>
      <p:ext uri="{BB962C8B-B14F-4D97-AF65-F5344CB8AC3E}">
        <p14:creationId xmlns:p14="http://schemas.microsoft.com/office/powerpoint/2010/main" val="3087149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10000" y="1295400"/>
                <a:ext cx="381000" cy="36864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295400"/>
                <a:ext cx="381000" cy="368648"/>
              </a:xfrm>
              <a:prstGeom prst="rect">
                <a:avLst/>
              </a:prstGeom>
              <a:blipFill rotWithShape="0">
                <a:blip r:embed="rId2"/>
                <a:stretch>
                  <a:fillRect l="-2941" b="-1538"/>
                </a:stretch>
              </a:blipFill>
              <a:ln w="28575" cmpd="sng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82757" y="1295400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7" y="1295400"/>
                <a:ext cx="445956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43400" y="1295400"/>
                <a:ext cx="381000" cy="36864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1295400"/>
                <a:ext cx="381000" cy="3686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 cmpd="sng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1792268" y="1524000"/>
            <a:ext cx="2017731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787923" y="1143000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1143000"/>
                <a:ext cx="5357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282756" y="2502932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6" y="2502932"/>
                <a:ext cx="44595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787923" y="2350532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2350532"/>
                <a:ext cx="53572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282756" y="3722132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6" y="3722132"/>
                <a:ext cx="445956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787923" y="3569732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3569732"/>
                <a:ext cx="53572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ine 6"/>
          <p:cNvSpPr>
            <a:spLocks noChangeShapeType="1"/>
          </p:cNvSpPr>
          <p:nvPr/>
        </p:nvSpPr>
        <p:spPr bwMode="auto">
          <a:xfrm flipV="1">
            <a:off x="2362201" y="1524000"/>
            <a:ext cx="1447800" cy="12192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 flipV="1">
            <a:off x="2362201" y="1524000"/>
            <a:ext cx="1447800" cy="24384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562805" y="1143000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111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805" y="1143000"/>
                <a:ext cx="662361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094251" y="214526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121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251" y="2145268"/>
                <a:ext cx="662361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094251" y="313586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131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251" y="3135868"/>
                <a:ext cx="662361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4724401" y="1447800"/>
            <a:ext cx="533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720055" y="1066800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  <m:r>
                        <a:rPr kumimoji="0" lang="en-US" sz="1800" b="0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055" y="1066800"/>
                <a:ext cx="535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/>
          <p:cNvGrpSpPr/>
          <p:nvPr/>
        </p:nvGrpSpPr>
        <p:grpSpPr>
          <a:xfrm>
            <a:off x="1792268" y="1499572"/>
            <a:ext cx="3541733" cy="2462828"/>
            <a:chOff x="1792268" y="1499572"/>
            <a:chExt cx="3541733" cy="24628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3810000" y="25146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2514600"/>
                  <a:ext cx="381000" cy="3686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41" b="-1538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4343400" y="25146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25146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1792268" y="2731532"/>
              <a:ext cx="2017731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2362201" y="15240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V="1">
              <a:off x="2362201" y="27432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2577388" y="1499572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7388" y="1499572"/>
                  <a:ext cx="662361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/>
            <p:cNvSpPr>
              <a:spLocks noChangeShapeType="1"/>
            </p:cNvSpPr>
            <p:nvPr/>
          </p:nvSpPr>
          <p:spPr bwMode="auto">
            <a:xfrm>
              <a:off x="4724401" y="2743200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4720055" y="23622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5" y="2362200"/>
                  <a:ext cx="535724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/>
          <p:cNvGrpSpPr/>
          <p:nvPr/>
        </p:nvGrpSpPr>
        <p:grpSpPr>
          <a:xfrm>
            <a:off x="1792268" y="1524000"/>
            <a:ext cx="3465530" cy="2731532"/>
            <a:chOff x="1792268" y="1524000"/>
            <a:chExt cx="3465530" cy="27315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810000" y="37338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3733800"/>
                  <a:ext cx="381000" cy="3686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41" b="-1538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343400" y="37338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37338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Line 6"/>
            <p:cNvSpPr>
              <a:spLocks noChangeShapeType="1"/>
            </p:cNvSpPr>
            <p:nvPr/>
          </p:nvSpPr>
          <p:spPr bwMode="auto">
            <a:xfrm>
              <a:off x="1792268" y="3950732"/>
              <a:ext cx="2017731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2362201" y="1524000"/>
              <a:ext cx="1447800" cy="24384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3" name="Line 6"/>
            <p:cNvSpPr>
              <a:spLocks noChangeShapeType="1"/>
            </p:cNvSpPr>
            <p:nvPr/>
          </p:nvSpPr>
          <p:spPr bwMode="auto">
            <a:xfrm>
              <a:off x="2362200" y="27432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590800" y="3886200"/>
              <a:ext cx="583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133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2043988" y="1752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988" y="1752600"/>
                  <a:ext cx="662361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2094251" y="2767264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51" y="2767264"/>
                  <a:ext cx="662361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Line 6"/>
            <p:cNvSpPr>
              <a:spLocks noChangeShapeType="1"/>
            </p:cNvSpPr>
            <p:nvPr/>
          </p:nvSpPr>
          <p:spPr bwMode="auto">
            <a:xfrm>
              <a:off x="4724400" y="3962400"/>
              <a:ext cx="533398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4720054" y="35814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4" y="3581400"/>
                  <a:ext cx="535724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5181600" y="1447800"/>
            <a:ext cx="3124200" cy="2526268"/>
            <a:chOff x="5181600" y="1447800"/>
            <a:chExt cx="3124200" cy="2526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6742132" y="31365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132" y="3136552"/>
                  <a:ext cx="381000" cy="36864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985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7315200" y="31365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3136552"/>
                  <a:ext cx="381000" cy="36864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5523251" y="1752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3251" y="1752600"/>
                  <a:ext cx="662361" cy="3693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/>
            <p:cNvSpPr>
              <a:spLocks noChangeShapeType="1"/>
            </p:cNvSpPr>
            <p:nvPr/>
          </p:nvSpPr>
          <p:spPr bwMode="auto">
            <a:xfrm>
              <a:off x="5334000" y="27432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2" name="Line 6"/>
            <p:cNvSpPr>
              <a:spLocks noChangeShapeType="1"/>
            </p:cNvSpPr>
            <p:nvPr/>
          </p:nvSpPr>
          <p:spPr bwMode="auto">
            <a:xfrm flipV="1">
              <a:off x="5257798" y="3352800"/>
              <a:ext cx="1447802" cy="6212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3" name="Line 6"/>
            <p:cNvSpPr>
              <a:spLocks noChangeShapeType="1"/>
            </p:cNvSpPr>
            <p:nvPr/>
          </p:nvSpPr>
          <p:spPr bwMode="auto">
            <a:xfrm>
              <a:off x="5181600" y="1447800"/>
              <a:ext cx="1524000" cy="19050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9" name="Line 6"/>
            <p:cNvSpPr>
              <a:spLocks noChangeShapeType="1"/>
            </p:cNvSpPr>
            <p:nvPr/>
          </p:nvSpPr>
          <p:spPr bwMode="auto">
            <a:xfrm>
              <a:off x="7696200" y="3352800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7691854" y="29718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854" y="2971800"/>
                  <a:ext cx="535724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/>
                <p:cNvSpPr/>
                <p:nvPr/>
              </p:nvSpPr>
              <p:spPr>
                <a:xfrm>
                  <a:off x="5763204" y="35814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232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3204" y="3581400"/>
                  <a:ext cx="662361" cy="369332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4989851" y="1295400"/>
            <a:ext cx="3239749" cy="2667000"/>
            <a:chOff x="4989851" y="1295400"/>
            <a:chExt cx="3239749" cy="2667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6742132" y="19173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132" y="1917352"/>
                  <a:ext cx="381000" cy="36864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985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7315200" y="19173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1917352"/>
                  <a:ext cx="381000" cy="36864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/>
            <p:cNvSpPr>
              <a:spLocks noChangeShapeType="1"/>
            </p:cNvSpPr>
            <p:nvPr/>
          </p:nvSpPr>
          <p:spPr bwMode="auto">
            <a:xfrm>
              <a:off x="5257800" y="1447800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4" name="Line 6"/>
            <p:cNvSpPr>
              <a:spLocks noChangeShapeType="1"/>
            </p:cNvSpPr>
            <p:nvPr/>
          </p:nvSpPr>
          <p:spPr bwMode="auto">
            <a:xfrm flipV="1">
              <a:off x="5334000" y="21336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5218451" y="2133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8451" y="2133600"/>
                  <a:ext cx="662361" cy="3693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599451" y="12954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9451" y="1295400"/>
                  <a:ext cx="662361" cy="369332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Line 6"/>
            <p:cNvSpPr>
              <a:spLocks noChangeShapeType="1"/>
            </p:cNvSpPr>
            <p:nvPr/>
          </p:nvSpPr>
          <p:spPr bwMode="auto">
            <a:xfrm flipV="1">
              <a:off x="5257800" y="2133600"/>
              <a:ext cx="1447800" cy="1828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Line 6"/>
            <p:cNvSpPr>
              <a:spLocks noChangeShapeType="1"/>
            </p:cNvSpPr>
            <p:nvPr/>
          </p:nvSpPr>
          <p:spPr bwMode="auto">
            <a:xfrm>
              <a:off x="7696200" y="20574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7691854" y="16764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854" y="1676400"/>
                  <a:ext cx="535724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4989851" y="3048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9851" y="3048000"/>
                  <a:ext cx="662361" cy="369332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8229599" y="1905000"/>
            <a:ext cx="2961561" cy="1512332"/>
            <a:chOff x="8229599" y="1905000"/>
            <a:chExt cx="2961561" cy="1512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10655436" y="2274332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41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55436" y="2274332"/>
                  <a:ext cx="535724" cy="3693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/>
                <p:cNvSpPr/>
                <p:nvPr/>
              </p:nvSpPr>
              <p:spPr>
                <a:xfrm>
                  <a:off x="9713931" y="25269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3931" y="2526952"/>
                  <a:ext cx="381000" cy="368648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l="-2941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10247331" y="25269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7331" y="2526952"/>
                  <a:ext cx="381000" cy="368648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/>
            <p:cNvSpPr>
              <a:spLocks noChangeShapeType="1"/>
            </p:cNvSpPr>
            <p:nvPr/>
          </p:nvSpPr>
          <p:spPr bwMode="auto">
            <a:xfrm>
              <a:off x="8229599" y="2057400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2" name="Line 6"/>
            <p:cNvSpPr>
              <a:spLocks noChangeShapeType="1"/>
            </p:cNvSpPr>
            <p:nvPr/>
          </p:nvSpPr>
          <p:spPr bwMode="auto">
            <a:xfrm flipV="1">
              <a:off x="8305799" y="27432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3" name="Line 6"/>
            <p:cNvSpPr>
              <a:spLocks noChangeShapeType="1"/>
            </p:cNvSpPr>
            <p:nvPr/>
          </p:nvSpPr>
          <p:spPr bwMode="auto">
            <a:xfrm>
              <a:off x="10631469" y="27432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8597188" y="1905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7188" y="1905000"/>
                  <a:ext cx="662361" cy="369332"/>
                </a:xfrm>
                <a:prstGeom prst="rect">
                  <a:avLst/>
                </a:prstGeom>
                <a:blipFill rotWithShape="0"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8647451" y="3048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7451" y="3048000"/>
                  <a:ext cx="662361" cy="369332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Line 6"/>
          <p:cNvSpPr>
            <a:spLocks noChangeShapeType="1"/>
          </p:cNvSpPr>
          <p:nvPr/>
        </p:nvSpPr>
        <p:spPr bwMode="auto">
          <a:xfrm>
            <a:off x="1823484" y="2737880"/>
            <a:ext cx="530263" cy="2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8" name="Line 6"/>
          <p:cNvSpPr>
            <a:spLocks noChangeShapeType="1"/>
          </p:cNvSpPr>
          <p:nvPr/>
        </p:nvSpPr>
        <p:spPr bwMode="auto">
          <a:xfrm>
            <a:off x="1791587" y="3950647"/>
            <a:ext cx="567476" cy="11749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622156" y="4383087"/>
                <a:ext cx="1946815" cy="477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𝒙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4,1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56" y="4383087"/>
                <a:ext cx="1946815" cy="477888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773582" y="4904415"/>
                <a:ext cx="3253390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4,1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𝑔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3,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,1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3,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582" y="4904415"/>
                <a:ext cx="3253390" cy="509178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786549" y="5537307"/>
                <a:ext cx="3253391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𝑔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2,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,1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2,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49" y="5537307"/>
                <a:ext cx="3253391" cy="509178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751027" y="6203488"/>
                <a:ext cx="3872663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𝑑</m:t>
                        </m:r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𝑔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−1,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,1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−1,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027" y="6203488"/>
                <a:ext cx="3872663" cy="509178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4827724" y="4383376"/>
                <a:ext cx="1528367" cy="477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724" y="4383376"/>
                <a:ext cx="1528367" cy="477888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/>
              <p:cNvSpPr/>
              <p:nvPr/>
            </p:nvSpPr>
            <p:spPr>
              <a:xfrm>
                <a:off x="4726097" y="4867437"/>
                <a:ext cx="7508722" cy="1471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𝑥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𝑘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</m:nary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𝑗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097" y="4867437"/>
                <a:ext cx="7508722" cy="147194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622008A-EB85-4D23-97E5-7EC84443A1D4}"/>
                  </a:ext>
                </a:extLst>
              </p14:cNvPr>
              <p14:cNvContentPartPr/>
              <p14:nvPr/>
            </p14:nvContentPartPr>
            <p14:xfrm>
              <a:off x="1872000" y="52200"/>
              <a:ext cx="9863280" cy="31579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622008A-EB85-4D23-97E5-7EC84443A1D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862640" y="42840"/>
                <a:ext cx="9882000" cy="317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8C5F0DC1-7C9C-59AC-AF4B-F1F38FD4B612}"/>
                  </a:ext>
                </a:extLst>
              </p14:cNvPr>
              <p14:cNvContentPartPr/>
              <p14:nvPr/>
            </p14:nvContentPartPr>
            <p14:xfrm>
              <a:off x="1790640" y="1389240"/>
              <a:ext cx="10400400" cy="52596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8C5F0DC1-7C9C-59AC-AF4B-F1F38FD4B61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781280" y="1379880"/>
                <a:ext cx="10419120" cy="527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036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2" grpId="0"/>
      <p:bldP spid="83" grpId="0"/>
      <p:bldP spid="84" grpId="0"/>
      <p:bldP spid="8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DB6ED-DC05-44CE-A12B-80116AC21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the “best” set of weights?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F5099F-71B6-4FC9-A58C-2FB8DA97A1A4}"/>
                  </a:ext>
                </a:extLst>
              </p:cNvPr>
              <p:cNvSpPr/>
              <p:nvPr/>
            </p:nvSpPr>
            <p:spPr>
              <a:xfrm>
                <a:off x="4558150" y="5290948"/>
                <a:ext cx="7508722" cy="1471941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𝑥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𝑘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</m:nary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𝑗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F5099F-71B6-4FC9-A58C-2FB8DA97A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150" y="5290948"/>
                <a:ext cx="7508722" cy="14719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03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DB6ED-DC05-44CE-A12B-80116AC21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the “best” set of weights?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F5099F-71B6-4FC9-A58C-2FB8DA97A1A4}"/>
                  </a:ext>
                </a:extLst>
              </p:cNvPr>
              <p:cNvSpPr/>
              <p:nvPr/>
            </p:nvSpPr>
            <p:spPr>
              <a:xfrm>
                <a:off x="4558150" y="5290948"/>
                <a:ext cx="7508722" cy="1471941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𝑥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𝑘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</m:nary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𝑗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F5099F-71B6-4FC9-A58C-2FB8DA97A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150" y="5290948"/>
                <a:ext cx="7508722" cy="14719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77B3359-4658-485E-86C6-39EC6926B4B2}"/>
                  </a:ext>
                </a:extLst>
              </p14:cNvPr>
              <p14:cNvContentPartPr/>
              <p14:nvPr/>
            </p14:nvContentPartPr>
            <p14:xfrm>
              <a:off x="1639440" y="101520"/>
              <a:ext cx="9358560" cy="5275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77B3359-4658-485E-86C6-39EC6926B4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30080" y="92160"/>
                <a:ext cx="9377280" cy="529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3FEFEDB-C145-6D06-9479-FFD48EE5EEFF}"/>
                  </a:ext>
                </a:extLst>
              </p14:cNvPr>
              <p14:cNvContentPartPr/>
              <p14:nvPr/>
            </p14:nvContentPartPr>
            <p14:xfrm>
              <a:off x="317520" y="1926360"/>
              <a:ext cx="10400400" cy="4478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3FEFEDB-C145-6D06-9479-FFD48EE5EE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160" y="1917000"/>
                <a:ext cx="10419120" cy="449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638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10000" y="1295400"/>
                <a:ext cx="381000" cy="36864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295400"/>
                <a:ext cx="381000" cy="368648"/>
              </a:xfrm>
              <a:prstGeom prst="rect">
                <a:avLst/>
              </a:prstGeom>
              <a:blipFill rotWithShape="0">
                <a:blip r:embed="rId2"/>
                <a:stretch>
                  <a:fillRect l="-2941" b="-1538"/>
                </a:stretch>
              </a:blipFill>
              <a:ln w="28575" cmpd="sng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82757" y="1295400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7" y="1295400"/>
                <a:ext cx="445956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43400" y="1295400"/>
                <a:ext cx="381000" cy="36864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1295400"/>
                <a:ext cx="381000" cy="3686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 cmpd="sng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1792268" y="1524000"/>
            <a:ext cx="2017731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787923" y="1143000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1143000"/>
                <a:ext cx="5357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282756" y="2502932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6" y="2502932"/>
                <a:ext cx="44595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787923" y="2350532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2350532"/>
                <a:ext cx="53572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282756" y="3722132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6" y="3722132"/>
                <a:ext cx="445956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787923" y="3569732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3569732"/>
                <a:ext cx="53572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ine 6"/>
          <p:cNvSpPr>
            <a:spLocks noChangeShapeType="1"/>
          </p:cNvSpPr>
          <p:nvPr/>
        </p:nvSpPr>
        <p:spPr bwMode="auto">
          <a:xfrm flipV="1">
            <a:off x="2362201" y="1524000"/>
            <a:ext cx="1447800" cy="12192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 flipV="1">
            <a:off x="2362201" y="1524000"/>
            <a:ext cx="1447800" cy="24384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562805" y="1143000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111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805" y="1143000"/>
                <a:ext cx="662361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094251" y="214526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121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251" y="2145268"/>
                <a:ext cx="662361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094251" y="313586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131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251" y="3135868"/>
                <a:ext cx="662361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4724401" y="1447800"/>
            <a:ext cx="533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720055" y="1066800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  <m:r>
                        <a:rPr kumimoji="0" lang="en-US" sz="1800" b="0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055" y="1066800"/>
                <a:ext cx="535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/>
          <p:cNvGrpSpPr/>
          <p:nvPr/>
        </p:nvGrpSpPr>
        <p:grpSpPr>
          <a:xfrm>
            <a:off x="1792268" y="1499572"/>
            <a:ext cx="3541733" cy="2462828"/>
            <a:chOff x="1792268" y="1499572"/>
            <a:chExt cx="3541733" cy="24628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3810000" y="25146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2514600"/>
                  <a:ext cx="381000" cy="3686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41" b="-1538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4343400" y="25146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25146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1792268" y="2731532"/>
              <a:ext cx="2017731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2362201" y="15240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V="1">
              <a:off x="2362201" y="27432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2577388" y="1499572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7388" y="1499572"/>
                  <a:ext cx="662361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/>
            <p:cNvSpPr>
              <a:spLocks noChangeShapeType="1"/>
            </p:cNvSpPr>
            <p:nvPr/>
          </p:nvSpPr>
          <p:spPr bwMode="auto">
            <a:xfrm>
              <a:off x="4724401" y="2743200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4720055" y="23622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5" y="2362200"/>
                  <a:ext cx="535724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/>
          <p:cNvGrpSpPr/>
          <p:nvPr/>
        </p:nvGrpSpPr>
        <p:grpSpPr>
          <a:xfrm>
            <a:off x="1792268" y="1524000"/>
            <a:ext cx="3465530" cy="2731532"/>
            <a:chOff x="1792268" y="1524000"/>
            <a:chExt cx="3465530" cy="27315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810000" y="37338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3733800"/>
                  <a:ext cx="381000" cy="3686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41" b="-1538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343400" y="37338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37338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Line 6"/>
            <p:cNvSpPr>
              <a:spLocks noChangeShapeType="1"/>
            </p:cNvSpPr>
            <p:nvPr/>
          </p:nvSpPr>
          <p:spPr bwMode="auto">
            <a:xfrm>
              <a:off x="1792268" y="3950732"/>
              <a:ext cx="2017731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2362201" y="1524000"/>
              <a:ext cx="1447800" cy="24384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3" name="Line 6"/>
            <p:cNvSpPr>
              <a:spLocks noChangeShapeType="1"/>
            </p:cNvSpPr>
            <p:nvPr/>
          </p:nvSpPr>
          <p:spPr bwMode="auto">
            <a:xfrm>
              <a:off x="2362200" y="27432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590800" y="3886200"/>
              <a:ext cx="583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133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2043988" y="1752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988" y="1752600"/>
                  <a:ext cx="662361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2094251" y="2767264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51" y="2767264"/>
                  <a:ext cx="662361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Line 6"/>
            <p:cNvSpPr>
              <a:spLocks noChangeShapeType="1"/>
            </p:cNvSpPr>
            <p:nvPr/>
          </p:nvSpPr>
          <p:spPr bwMode="auto">
            <a:xfrm>
              <a:off x="4724400" y="3962400"/>
              <a:ext cx="533398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4720054" y="35814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4" y="3581400"/>
                  <a:ext cx="535724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5181600" y="1447800"/>
            <a:ext cx="3124200" cy="2526268"/>
            <a:chOff x="5181600" y="1447800"/>
            <a:chExt cx="3124200" cy="2526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6742132" y="31365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132" y="3136552"/>
                  <a:ext cx="381000" cy="36864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985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7315200" y="31365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3136552"/>
                  <a:ext cx="381000" cy="36864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5523251" y="1752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3251" y="1752600"/>
                  <a:ext cx="662361" cy="3693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/>
            <p:cNvSpPr>
              <a:spLocks noChangeShapeType="1"/>
            </p:cNvSpPr>
            <p:nvPr/>
          </p:nvSpPr>
          <p:spPr bwMode="auto">
            <a:xfrm>
              <a:off x="5334000" y="27432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2" name="Line 6"/>
            <p:cNvSpPr>
              <a:spLocks noChangeShapeType="1"/>
            </p:cNvSpPr>
            <p:nvPr/>
          </p:nvSpPr>
          <p:spPr bwMode="auto">
            <a:xfrm flipV="1">
              <a:off x="5257798" y="3352800"/>
              <a:ext cx="1447802" cy="6212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3" name="Line 6"/>
            <p:cNvSpPr>
              <a:spLocks noChangeShapeType="1"/>
            </p:cNvSpPr>
            <p:nvPr/>
          </p:nvSpPr>
          <p:spPr bwMode="auto">
            <a:xfrm>
              <a:off x="5181600" y="1447800"/>
              <a:ext cx="1524000" cy="19050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9" name="Line 6"/>
            <p:cNvSpPr>
              <a:spLocks noChangeShapeType="1"/>
            </p:cNvSpPr>
            <p:nvPr/>
          </p:nvSpPr>
          <p:spPr bwMode="auto">
            <a:xfrm>
              <a:off x="7696200" y="3352800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7691854" y="29718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854" y="2971800"/>
                  <a:ext cx="535724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/>
                <p:cNvSpPr/>
                <p:nvPr/>
              </p:nvSpPr>
              <p:spPr>
                <a:xfrm>
                  <a:off x="5763204" y="35814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232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3204" y="3581400"/>
                  <a:ext cx="662361" cy="369332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4989851" y="1295400"/>
            <a:ext cx="3239749" cy="2667000"/>
            <a:chOff x="4989851" y="1295400"/>
            <a:chExt cx="3239749" cy="2667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6742132" y="19173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132" y="1917352"/>
                  <a:ext cx="381000" cy="36864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985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7315200" y="19173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1917352"/>
                  <a:ext cx="381000" cy="36864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/>
            <p:cNvSpPr>
              <a:spLocks noChangeShapeType="1"/>
            </p:cNvSpPr>
            <p:nvPr/>
          </p:nvSpPr>
          <p:spPr bwMode="auto">
            <a:xfrm>
              <a:off x="5257800" y="1447800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4" name="Line 6"/>
            <p:cNvSpPr>
              <a:spLocks noChangeShapeType="1"/>
            </p:cNvSpPr>
            <p:nvPr/>
          </p:nvSpPr>
          <p:spPr bwMode="auto">
            <a:xfrm flipV="1">
              <a:off x="5334000" y="21336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5218451" y="2133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8451" y="2133600"/>
                  <a:ext cx="662361" cy="3693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599451" y="12954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9451" y="1295400"/>
                  <a:ext cx="662361" cy="369332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Line 6"/>
            <p:cNvSpPr>
              <a:spLocks noChangeShapeType="1"/>
            </p:cNvSpPr>
            <p:nvPr/>
          </p:nvSpPr>
          <p:spPr bwMode="auto">
            <a:xfrm flipV="1">
              <a:off x="5257800" y="2133600"/>
              <a:ext cx="1447800" cy="1828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Line 6"/>
            <p:cNvSpPr>
              <a:spLocks noChangeShapeType="1"/>
            </p:cNvSpPr>
            <p:nvPr/>
          </p:nvSpPr>
          <p:spPr bwMode="auto">
            <a:xfrm>
              <a:off x="7696200" y="20574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7691854" y="16764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854" y="1676400"/>
                  <a:ext cx="535724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4989851" y="3048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9851" y="3048000"/>
                  <a:ext cx="662361" cy="369332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8229599" y="1905000"/>
            <a:ext cx="2961561" cy="1512332"/>
            <a:chOff x="8229599" y="1905000"/>
            <a:chExt cx="2961561" cy="1512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10655436" y="2274332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41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55436" y="2274332"/>
                  <a:ext cx="535724" cy="3693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/>
                <p:cNvSpPr/>
                <p:nvPr/>
              </p:nvSpPr>
              <p:spPr>
                <a:xfrm>
                  <a:off x="9713931" y="25269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3931" y="2526952"/>
                  <a:ext cx="381000" cy="368648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l="-2941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10247331" y="25269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7331" y="2526952"/>
                  <a:ext cx="381000" cy="368648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/>
            <p:cNvSpPr>
              <a:spLocks noChangeShapeType="1"/>
            </p:cNvSpPr>
            <p:nvPr/>
          </p:nvSpPr>
          <p:spPr bwMode="auto">
            <a:xfrm>
              <a:off x="8229599" y="2057400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2" name="Line 6"/>
            <p:cNvSpPr>
              <a:spLocks noChangeShapeType="1"/>
            </p:cNvSpPr>
            <p:nvPr/>
          </p:nvSpPr>
          <p:spPr bwMode="auto">
            <a:xfrm flipV="1">
              <a:off x="8305799" y="27432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3" name="Line 6"/>
            <p:cNvSpPr>
              <a:spLocks noChangeShapeType="1"/>
            </p:cNvSpPr>
            <p:nvPr/>
          </p:nvSpPr>
          <p:spPr bwMode="auto">
            <a:xfrm>
              <a:off x="10631469" y="27432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8597188" y="1905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7188" y="1905000"/>
                  <a:ext cx="662361" cy="369332"/>
                </a:xfrm>
                <a:prstGeom prst="rect">
                  <a:avLst/>
                </a:prstGeom>
                <a:blipFill rotWithShape="0"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8647451" y="3048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7451" y="3048000"/>
                  <a:ext cx="662361" cy="369332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Line 6"/>
          <p:cNvSpPr>
            <a:spLocks noChangeShapeType="1"/>
          </p:cNvSpPr>
          <p:nvPr/>
        </p:nvSpPr>
        <p:spPr bwMode="auto">
          <a:xfrm>
            <a:off x="1823484" y="2737880"/>
            <a:ext cx="530263" cy="2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8" name="Line 6"/>
          <p:cNvSpPr>
            <a:spLocks noChangeShapeType="1"/>
          </p:cNvSpPr>
          <p:nvPr/>
        </p:nvSpPr>
        <p:spPr bwMode="auto">
          <a:xfrm>
            <a:off x="1791587" y="3950647"/>
            <a:ext cx="567476" cy="11749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9436EC11-7349-4DAE-8123-0F9BC9E70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04" y="4536911"/>
            <a:ext cx="10515600" cy="1014774"/>
          </a:xfrm>
        </p:spPr>
        <p:txBody>
          <a:bodyPr/>
          <a:lstStyle/>
          <a:p>
            <a:r>
              <a:rPr lang="en-US" dirty="0"/>
              <a:t>How do we describe this network?</a:t>
            </a:r>
          </a:p>
          <a:p>
            <a:r>
              <a:rPr lang="en-US" dirty="0">
                <a:solidFill>
                  <a:schemeClr val="tx1"/>
                </a:solidFill>
              </a:rPr>
              <a:t>	input			neuron (node)			loss</a:t>
            </a:r>
          </a:p>
          <a:p>
            <a:r>
              <a:rPr lang="en-US" dirty="0">
                <a:solidFill>
                  <a:schemeClr val="tx1"/>
                </a:solidFill>
              </a:rPr>
              <a:t>				hidden layer</a:t>
            </a:r>
          </a:p>
          <a:p>
            <a:r>
              <a:rPr lang="en-US" dirty="0">
                <a:solidFill>
                  <a:schemeClr val="tx1"/>
                </a:solidFill>
              </a:rPr>
              <a:t>				output layer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255E21F-D1B1-4664-BD9E-862CA2DFBFF8}"/>
                  </a:ext>
                </a:extLst>
              </p14:cNvPr>
              <p14:cNvContentPartPr/>
              <p14:nvPr/>
            </p14:nvContentPartPr>
            <p14:xfrm>
              <a:off x="1004400" y="919950"/>
              <a:ext cx="10898280" cy="57150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255E21F-D1B1-4664-BD9E-862CA2DFBFF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95040" y="910590"/>
                <a:ext cx="10917000" cy="573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590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44123-ECB7-4D10-96FE-8DEBE400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Network Optimization Details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4C994-4D07-4DA9-81C4-9DF04C05B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63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Calculus Chain Rule (scalar version)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x-IV_mathan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x-IV_mathan" dirty="0"/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x-IV_mathan" dirty="0"/>
              </a:p>
              <a:p>
                <a:pPr fontAlgn="ctr"/>
                <a:endParaRPr lang="x-IV_mathan" i="1" dirty="0"/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𝑑𝑧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b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D13EE60-5C35-4093-9DC3-5F490A36A2A2}"/>
                  </a:ext>
                </a:extLst>
              </p14:cNvPr>
              <p14:cNvContentPartPr/>
              <p14:nvPr/>
            </p14:nvContentPartPr>
            <p14:xfrm>
              <a:off x="4844880" y="1082880"/>
              <a:ext cx="5492160" cy="359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D13EE60-5C35-4093-9DC3-5F490A36A2A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35520" y="1073520"/>
                <a:ext cx="5510880" cy="361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402187B-21E5-186F-EC97-CFA075A57CE7}"/>
                  </a:ext>
                </a:extLst>
              </p14:cNvPr>
              <p14:cNvContentPartPr/>
              <p14:nvPr/>
            </p14:nvContentPartPr>
            <p14:xfrm>
              <a:off x="8731080" y="3432240"/>
              <a:ext cx="3153960" cy="1388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402187B-21E5-186F-EC97-CFA075A57CE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21720" y="3422880"/>
                <a:ext cx="3172680" cy="14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46CB390-A27E-C511-D75A-F5A468E72A5C}"/>
                  </a:ext>
                </a:extLst>
              </p14:cNvPr>
              <p14:cNvContentPartPr/>
              <p14:nvPr/>
            </p14:nvContentPartPr>
            <p14:xfrm>
              <a:off x="10710000" y="2850840"/>
              <a:ext cx="886680" cy="354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46CB390-A27E-C511-D75A-F5A468E72A5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00640" y="2841480"/>
                <a:ext cx="905400" cy="37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8076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EB395-449A-908D-F491-914723E80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Logistic regression for 28x28=784 pixel hand-written digit images into 10 classes:</a:t>
            </a:r>
          </a:p>
          <a:p>
            <a:r>
              <a:rPr lang="en-US" dirty="0"/>
              <a:t>How many parameters (including bias terms)?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10+784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+ 784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00139B4-0904-2967-8D2E-833996905768}"/>
                  </a:ext>
                </a:extLst>
              </p14:cNvPr>
              <p14:cNvContentPartPr/>
              <p14:nvPr/>
            </p14:nvContentPartPr>
            <p14:xfrm>
              <a:off x="4851360" y="2558520"/>
              <a:ext cx="4807440" cy="3910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00139B4-0904-2967-8D2E-8339969057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42000" y="2549160"/>
                <a:ext cx="4826160" cy="39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143EE0-5DEA-7C53-C8C8-F866EAC2051D}"/>
                  </a:ext>
                </a:extLst>
              </p14:cNvPr>
              <p14:cNvContentPartPr/>
              <p14:nvPr/>
            </p14:nvContentPartPr>
            <p14:xfrm>
              <a:off x="4555440" y="2443320"/>
              <a:ext cx="2894040" cy="2310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143EE0-5DEA-7C53-C8C8-F866EAC205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46080" y="2433960"/>
                <a:ext cx="2912760" cy="23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C8ED70C-7F25-AC42-1016-F67A09B9AAAB}"/>
                  </a:ext>
                </a:extLst>
              </p14:cNvPr>
              <p14:cNvContentPartPr/>
              <p14:nvPr/>
            </p14:nvContentPartPr>
            <p14:xfrm>
              <a:off x="8982720" y="1629360"/>
              <a:ext cx="2466720" cy="2635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C8ED70C-7F25-AC42-1016-F67A09B9AA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73360" y="1620000"/>
                <a:ext cx="2485440" cy="265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BB47CDE-92CE-A64F-9FFD-0BD11CD45A41}"/>
                  </a:ext>
                </a:extLst>
              </p14:cNvPr>
              <p14:cNvContentPartPr/>
              <p14:nvPr/>
            </p14:nvContentPartPr>
            <p14:xfrm>
              <a:off x="459720" y="2598120"/>
              <a:ext cx="11286720" cy="4038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BB47CDE-92CE-A64F-9FFD-0BD11CD45A4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0360" y="2588760"/>
                <a:ext cx="11305440" cy="405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2E7458E-8660-9FA3-9A1B-7E30F1349FE3}"/>
                  </a:ext>
                </a:extLst>
              </p14:cNvPr>
              <p14:cNvContentPartPr/>
              <p14:nvPr/>
            </p14:nvContentPartPr>
            <p14:xfrm>
              <a:off x="9799200" y="3478680"/>
              <a:ext cx="625320" cy="1733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2E7458E-8660-9FA3-9A1B-7E30F1349FE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89840" y="3469320"/>
                <a:ext cx="644040" cy="175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E309085-406A-80DB-E237-458A542C9EAD}"/>
                  </a:ext>
                </a:extLst>
              </p14:cNvPr>
              <p14:cNvContentPartPr/>
              <p14:nvPr/>
            </p14:nvContentPartPr>
            <p14:xfrm>
              <a:off x="9986040" y="3344542"/>
              <a:ext cx="474120" cy="2060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E309085-406A-80DB-E237-458A542C9EA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76680" y="3335182"/>
                <a:ext cx="492840" cy="207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8452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" dirty="0"/>
              </a:p>
              <a:p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38C61DA-08CE-4538-8CF9-C57E954F7498}"/>
                  </a:ext>
                </a:extLst>
              </p14:cNvPr>
              <p14:cNvContentPartPr/>
              <p14:nvPr/>
            </p14:nvContentPartPr>
            <p14:xfrm>
              <a:off x="510480" y="37800"/>
              <a:ext cx="11453400" cy="6552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38C61DA-08CE-4538-8CF9-C57E954F74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1120" y="28440"/>
                <a:ext cx="11472120" cy="657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1776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Optimization: Forward then Backwards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" dirty="0"/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:endParaRPr lang="" sz="800" dirty="0"/>
              </a:p>
              <a:p>
                <a:r>
                  <a:rPr lang="" dirty="0">
                    <a:solidFill>
                      <a:srgbClr val="7030A0"/>
                    </a:solidFill>
                  </a:rPr>
                  <a:t>Lo</a:t>
                </a:r>
                <a:r>
                  <a:rPr lang="en-US" dirty="0" err="1">
                    <a:solidFill>
                      <a:srgbClr val="7030A0"/>
                    </a:solidFill>
                  </a:rPr>
                  <a:t>ts</a:t>
                </a:r>
                <a:r>
                  <a:rPr lang="en-US" dirty="0">
                    <a:solidFill>
                      <a:srgbClr val="7030A0"/>
                    </a:solidFill>
                  </a:rPr>
                  <a:t> of repeated calculations</a:t>
                </a:r>
                <a:endParaRPr lang="x-IV_mathan" dirty="0">
                  <a:solidFill>
                    <a:srgbClr val="7030A0"/>
                  </a:solidFill>
                </a:endParaRPr>
              </a:p>
              <a:p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77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0E41D46-A7A8-4589-9C94-12B51735F661}"/>
                  </a:ext>
                </a:extLst>
              </p14:cNvPr>
              <p14:cNvContentPartPr/>
              <p14:nvPr/>
            </p14:nvContentPartPr>
            <p14:xfrm>
              <a:off x="2951640" y="1116000"/>
              <a:ext cx="8525880" cy="2697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0E41D46-A7A8-4589-9C94-12B51735F6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2280" y="1106640"/>
                <a:ext cx="8544600" cy="271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6E12499-7205-405E-9E2D-5606B1E1CCB4}"/>
                  </a:ext>
                </a:extLst>
              </p14:cNvPr>
              <p14:cNvContentPartPr/>
              <p14:nvPr/>
            </p14:nvContentPartPr>
            <p14:xfrm>
              <a:off x="12428707" y="14352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6E12499-7205-405E-9E2D-5606B1E1CC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19707" y="134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296FB23-F021-49FB-956E-2EC6DC7C11E8}"/>
                  </a:ext>
                </a:extLst>
              </p14:cNvPr>
              <p14:cNvContentPartPr/>
              <p14:nvPr/>
            </p14:nvContentPartPr>
            <p14:xfrm>
              <a:off x="488880" y="2086560"/>
              <a:ext cx="10987200" cy="4394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296FB23-F021-49FB-956E-2EC6DC7C11E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9520" y="2077200"/>
                <a:ext cx="11005920" cy="441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436AAFA-CBD5-BFFB-DD68-0BD4FF219069}"/>
                  </a:ext>
                </a:extLst>
              </p14:cNvPr>
              <p14:cNvContentPartPr/>
              <p14:nvPr/>
            </p14:nvContentPartPr>
            <p14:xfrm>
              <a:off x="1497240" y="811080"/>
              <a:ext cx="9670320" cy="5162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436AAFA-CBD5-BFFB-DD68-0BD4FF21906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87880" y="801720"/>
                <a:ext cx="9689040" cy="518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6191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Optimization: Layer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" dirty="0"/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:endParaRPr lang="" sz="800" dirty="0"/>
              </a:p>
              <a:p>
                <a:r>
                  <a:rPr lang="" dirty="0">
                    <a:solidFill>
                      <a:srgbClr val="7030A0"/>
                    </a:solidFill>
                  </a:rPr>
                  <a:t>Lo</a:t>
                </a:r>
                <a:r>
                  <a:rPr lang="en-US" dirty="0" err="1">
                    <a:solidFill>
                      <a:srgbClr val="7030A0"/>
                    </a:solidFill>
                  </a:rPr>
                  <a:t>ts</a:t>
                </a:r>
                <a:r>
                  <a:rPr lang="en-US" dirty="0">
                    <a:solidFill>
                      <a:srgbClr val="7030A0"/>
                    </a:solidFill>
                  </a:rPr>
                  <a:t> of repeated calculations</a:t>
                </a:r>
                <a:endParaRPr lang="x-IV_mathan" dirty="0">
                  <a:solidFill>
                    <a:srgbClr val="7030A0"/>
                  </a:solidFill>
                </a:endParaRPr>
              </a:p>
              <a:p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77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4386E6C-0DE6-44E4-BA3D-E844B1EE7FAB}"/>
                  </a:ext>
                </a:extLst>
              </p14:cNvPr>
              <p14:cNvContentPartPr/>
              <p14:nvPr/>
            </p14:nvContentPartPr>
            <p14:xfrm>
              <a:off x="5896800" y="930960"/>
              <a:ext cx="3978360" cy="266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4386E6C-0DE6-44E4-BA3D-E844B1EE7F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87440" y="921600"/>
                <a:ext cx="3997080" cy="268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4A637F-6418-43E2-BADE-10CD2022123A}"/>
                  </a:ext>
                </a:extLst>
              </p14:cNvPr>
              <p14:cNvContentPartPr/>
              <p14:nvPr/>
            </p14:nvContentPartPr>
            <p14:xfrm>
              <a:off x="459720" y="896760"/>
              <a:ext cx="11529360" cy="4930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4A637F-6418-43E2-BADE-10CD2022123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60" y="887400"/>
                <a:ext cx="11548080" cy="49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A7FA816-5E6A-5143-8666-B8AE11FB27A7}"/>
                  </a:ext>
                </a:extLst>
              </p14:cNvPr>
              <p14:cNvContentPartPr/>
              <p14:nvPr/>
            </p14:nvContentPartPr>
            <p14:xfrm>
              <a:off x="4399200" y="2728800"/>
              <a:ext cx="6841800" cy="2679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A7FA816-5E6A-5143-8666-B8AE11FB27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89840" y="2719440"/>
                <a:ext cx="6860520" cy="269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329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(so-far)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28721BC5-E626-48A2-9FAB-F29555C01B45}"/>
              </a:ext>
            </a:extLst>
          </p:cNvPr>
          <p:cNvGrpSpPr/>
          <p:nvPr/>
        </p:nvGrpSpPr>
        <p:grpSpPr>
          <a:xfrm>
            <a:off x="5470260" y="3409306"/>
            <a:ext cx="5993428" cy="3350109"/>
            <a:chOff x="2256323" y="3797537"/>
            <a:chExt cx="5525609" cy="33501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59E519B-1F58-4D5C-BB37-830443EBB0D2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</a:t>
                  </a:r>
                  <a14:m>
                    <m:oMath xmlns:m="http://schemas.openxmlformats.org/officeDocument/2006/math"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59E519B-1F58-4D5C-BB37-830443EBB0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2718B7B-531C-4E06-9CD2-662921AA76AF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2718B7B-531C-4E06-9CD2-662921AA76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794FBDA-73A0-4EAD-A71C-A96A366FC0ED}"/>
                    </a:ext>
                  </a:extLst>
                </p:cNvPr>
                <p:cNvSpPr/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794FBDA-73A0-4EAD-A71C-A96A366FC0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78BBFA3-1F28-4923-90C2-F995B8073524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78BBFA3-1F28-4923-90C2-F995B80735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7247717-B415-449B-8E2A-1AF95366471B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7247717-B415-449B-8E2A-1AF9536647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EFF3EE5-8EA8-43C0-ABE1-A10903832975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EFF3EE5-8EA8-43C0-ABE1-A109038329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00CF95E-C497-45B3-AEC6-708E1DCF6BCE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00CF95E-C497-45B3-AEC6-708E1DCF6B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C96C83D-8DC8-4F7A-B1B5-703BE73634CF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FEBB66B-55E7-44C3-B6E8-8B4F6FE2EC34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2785378" y="4699600"/>
              <a:ext cx="81295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0729D15-D0C2-4245-AD3E-5284227D4D75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3259" y="3983968"/>
              <a:ext cx="895001" cy="15389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32DED36-7BA4-429F-865F-687D9EEF0E2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6353259" y="4725889"/>
              <a:ext cx="895001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1CFCE1F-CF34-4575-933A-DFE5185BE90A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4495430" y="5852161"/>
              <a:ext cx="12407" cy="557104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D3493ED-9F1C-4682-B7B3-C547C587D55B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19621" cy="617928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BC26B02-9E18-4767-9173-9F8ACB68034C}"/>
                  </a:ext>
                </a:extLst>
              </p14:cNvPr>
              <p14:cNvContentPartPr/>
              <p14:nvPr/>
            </p14:nvContentPartPr>
            <p14:xfrm>
              <a:off x="6493320" y="1723203"/>
              <a:ext cx="4864680" cy="7891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BC26B02-9E18-4767-9173-9F8ACB68034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83960" y="1713843"/>
                <a:ext cx="4883400" cy="8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BCE1253-6FE1-42BB-AC81-6AC668771F2E}"/>
                  </a:ext>
                </a:extLst>
              </p14:cNvPr>
              <p14:cNvContentPartPr/>
              <p14:nvPr/>
            </p14:nvContentPartPr>
            <p14:xfrm>
              <a:off x="4123800" y="923760"/>
              <a:ext cx="1667880" cy="163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BCE1253-6FE1-42BB-AC81-6AC668771F2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14440" y="914400"/>
                <a:ext cx="16866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253D696-B442-4387-9E68-C818EC1FFC03}"/>
                  </a:ext>
                </a:extLst>
              </p14:cNvPr>
              <p14:cNvContentPartPr/>
              <p14:nvPr/>
            </p14:nvContentPartPr>
            <p14:xfrm>
              <a:off x="5697360" y="2475000"/>
              <a:ext cx="908280" cy="564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253D696-B442-4387-9E68-C818EC1FFC0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88000" y="2465640"/>
                <a:ext cx="92700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A8B0085-E8CC-D608-CDC6-EE0F093CAC98}"/>
                  </a:ext>
                </a:extLst>
              </p14:cNvPr>
              <p14:cNvContentPartPr/>
              <p14:nvPr/>
            </p14:nvContentPartPr>
            <p14:xfrm>
              <a:off x="5866200" y="368280"/>
              <a:ext cx="1050480" cy="462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A8B0085-E8CC-D608-CDC6-EE0F093CAC9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56840" y="358920"/>
                <a:ext cx="1069200" cy="48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32926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Previous 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</p:spPr>
            <p:txBody>
              <a:bodyPr/>
              <a:lstStyle/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/>
                  <a:t>Suppose we have a function that takes in a vector and squares each element individually, returning another vector,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		 Example: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49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? (use numerator layout)</a:t>
                </a:r>
                <a:endParaRPr lang="en-US" sz="2600" dirty="0">
                  <a:solidFill>
                    <a:schemeClr val="tx1"/>
                  </a:solidFill>
                </a:endParaRPr>
              </a:p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  <a:blipFill>
                <a:blip r:embed="rId2"/>
                <a:stretch>
                  <a:fillRect l="-1217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8DE09A-DCF0-4E17-84E8-384976CBDC8D}"/>
                  </a:ext>
                </a:extLst>
              </p14:cNvPr>
              <p14:cNvContentPartPr/>
              <p14:nvPr/>
            </p14:nvContentPartPr>
            <p14:xfrm>
              <a:off x="670680" y="2243520"/>
              <a:ext cx="9686520" cy="4521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8DE09A-DCF0-4E17-84E8-384976CBDC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320" y="2234160"/>
                <a:ext cx="9705240" cy="45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95D0B19-A501-46A2-9AE0-D890C002D0BA}"/>
                  </a:ext>
                </a:extLst>
              </p14:cNvPr>
              <p14:cNvContentPartPr/>
              <p14:nvPr/>
            </p14:nvContentPartPr>
            <p14:xfrm>
              <a:off x="1924200" y="3355560"/>
              <a:ext cx="4605120" cy="2814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95D0B19-A501-46A2-9AE0-D890C002D0B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14840" y="3346200"/>
                <a:ext cx="4623840" cy="283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91056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502142D-DDF0-424B-819F-B54F2E2D3C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7640" y="1915096"/>
                <a:ext cx="10876719" cy="219600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𝐯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𝐯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𝐯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𝐯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1,2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2,1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2,2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Prove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𝐯</m:t>
                        </m:r>
                      </m:den>
                    </m:f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𝐯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Hint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: Start by expanding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𝐯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and then expanding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𝐯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𝐯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, i.e., write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in terms of scalars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1,2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2,2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Hint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: Write out scalar partial derivatives,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Hint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: Work both top-down and bottom-up, i.e., also expand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𝐯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, so you can see where you are going.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502142D-DDF0-424B-819F-B54F2E2D3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40" y="1915096"/>
                <a:ext cx="10876719" cy="2196003"/>
              </a:xfrm>
              <a:prstGeom prst="rect">
                <a:avLst/>
              </a:prstGeom>
              <a:blipFill>
                <a:blip r:embed="rId2"/>
                <a:stretch>
                  <a:fillRect l="-897" r="-336" b="-7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8395B48B-184F-4DE5-8943-A53EEB58CB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7639" y="1201188"/>
                <a:ext cx="10241201" cy="71390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Prove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𝜕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𝐯</m:t>
                        </m:r>
                      </m:den>
                    </m:f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𝐯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𝑇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𝐴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𝐯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𝐴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+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𝐴</m:t>
                        </m:r>
                      </m:e>
                    </m:d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𝐯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 for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𝐯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∈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ℝ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𝐴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∈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ℝ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2×2</m:t>
                        </m:r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8395B48B-184F-4DE5-8943-A53EEB58C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39" y="1201188"/>
                <a:ext cx="10241201" cy="713907"/>
              </a:xfrm>
              <a:prstGeom prst="rect">
                <a:avLst/>
              </a:prstGeom>
              <a:blipFill>
                <a:blip r:embed="rId3"/>
                <a:stretch>
                  <a:fillRect l="-1250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2A740E2-9D85-475E-925C-EF28EE0A22D0}"/>
                  </a:ext>
                </a:extLst>
              </p14:cNvPr>
              <p14:cNvContentPartPr/>
              <p14:nvPr/>
            </p14:nvContentPartPr>
            <p14:xfrm>
              <a:off x="393840" y="139320"/>
              <a:ext cx="573120" cy="5668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2A740E2-9D85-475E-925C-EF28EE0A22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4480" y="129960"/>
                <a:ext cx="591840" cy="568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8237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of Functions with Respect to Vectors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36C15-54DA-4EE7-A999-74898EA73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73" y="1038090"/>
            <a:ext cx="8513654" cy="57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448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Multivariable Chain Rule</a:t>
            </a:r>
          </a:p>
        </p:txBody>
      </p:sp>
    </p:spTree>
    <p:extLst>
      <p:ext uri="{BB962C8B-B14F-4D97-AF65-F5344CB8AC3E}">
        <p14:creationId xmlns:p14="http://schemas.microsoft.com/office/powerpoint/2010/main" val="9326334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2591473-199E-0F90-468E-D0ABD4BC62A8}"/>
                  </a:ext>
                </a:extLst>
              </p14:cNvPr>
              <p14:cNvContentPartPr/>
              <p14:nvPr/>
            </p14:nvContentPartPr>
            <p14:xfrm>
              <a:off x="1297800" y="135720"/>
              <a:ext cx="10747080" cy="6105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2591473-199E-0F90-468E-D0ABD4BC62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8440" y="126360"/>
                <a:ext cx="10765800" cy="612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4795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24FF5BA-1A5D-42CE-8FB7-093DC2ECD0AF}"/>
                  </a:ext>
                </a:extLst>
              </p14:cNvPr>
              <p14:cNvContentPartPr/>
              <p14:nvPr/>
            </p14:nvContentPartPr>
            <p14:xfrm>
              <a:off x="840600" y="32040"/>
              <a:ext cx="10804320" cy="5849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24FF5BA-1A5D-42CE-8FB7-093DC2ECD0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1240" y="22680"/>
                <a:ext cx="10823040" cy="58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A1E41B3-4E52-8977-0FC0-4A4BE8832490}"/>
                  </a:ext>
                </a:extLst>
              </p14:cNvPr>
              <p14:cNvContentPartPr/>
              <p14:nvPr/>
            </p14:nvContentPartPr>
            <p14:xfrm>
              <a:off x="5175360" y="165240"/>
              <a:ext cx="3513240" cy="2884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A1E41B3-4E52-8977-0FC0-4A4BE88324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66000" y="155880"/>
                <a:ext cx="3531960" cy="29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4F94743-A0ED-F527-F62D-523E32E2A8B1}"/>
                  </a:ext>
                </a:extLst>
              </p14:cNvPr>
              <p14:cNvContentPartPr/>
              <p14:nvPr/>
            </p14:nvContentPartPr>
            <p14:xfrm>
              <a:off x="2500560" y="3686040"/>
              <a:ext cx="867960" cy="864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4F94743-A0ED-F527-F62D-523E32E2A8B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91200" y="3676680"/>
                <a:ext cx="886680" cy="88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9548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EB395-449A-908D-F491-914723E80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Logistic regression for 28x28=784 pixel hand-written digit images into 10 classes:</a:t>
            </a:r>
          </a:p>
          <a:p>
            <a:r>
              <a:rPr lang="en-US" dirty="0"/>
              <a:t>How many parameters (including bias terms)?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10+784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+ 784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00139B4-0904-2967-8D2E-833996905768}"/>
                  </a:ext>
                </a:extLst>
              </p14:cNvPr>
              <p14:cNvContentPartPr/>
              <p14:nvPr/>
            </p14:nvContentPartPr>
            <p14:xfrm>
              <a:off x="4851360" y="2581200"/>
              <a:ext cx="475560" cy="3888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00139B4-0904-2967-8D2E-8339969057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42000" y="2571840"/>
                <a:ext cx="494280" cy="39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143EE0-5DEA-7C53-C8C8-F866EAC2051D}"/>
                  </a:ext>
                </a:extLst>
              </p14:cNvPr>
              <p14:cNvContentPartPr/>
              <p14:nvPr/>
            </p14:nvContentPartPr>
            <p14:xfrm>
              <a:off x="4555440" y="4319640"/>
              <a:ext cx="230400" cy="433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143EE0-5DEA-7C53-C8C8-F866EAC205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46080" y="4310280"/>
                <a:ext cx="249120" cy="45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C8ED70C-7F25-AC42-1016-F67A09B9AAAB}"/>
                  </a:ext>
                </a:extLst>
              </p14:cNvPr>
              <p14:cNvContentPartPr/>
              <p14:nvPr/>
            </p14:nvContentPartPr>
            <p14:xfrm>
              <a:off x="9156600" y="1629360"/>
              <a:ext cx="2292840" cy="589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C8ED70C-7F25-AC42-1016-F67A09B9AA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47240" y="1620000"/>
                <a:ext cx="2311560" cy="60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BB47CDE-92CE-A64F-9FFD-0BD11CD45A41}"/>
                  </a:ext>
                </a:extLst>
              </p14:cNvPr>
              <p14:cNvContentPartPr/>
              <p14:nvPr/>
            </p14:nvContentPartPr>
            <p14:xfrm>
              <a:off x="459720" y="2781000"/>
              <a:ext cx="11286720" cy="3318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BB47CDE-92CE-A64F-9FFD-0BD11CD45A4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0360" y="2771640"/>
                <a:ext cx="11305440" cy="33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28242AC-D8AB-6034-1B8B-64E6C6FD25AF}"/>
                  </a:ext>
                </a:extLst>
              </p14:cNvPr>
              <p14:cNvContentPartPr/>
              <p14:nvPr/>
            </p14:nvContentPartPr>
            <p14:xfrm>
              <a:off x="6027146" y="3287280"/>
              <a:ext cx="3936907" cy="3222565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28242AC-D8AB-6034-1B8B-64E6C6FD25A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17785" y="3277919"/>
                <a:ext cx="3955628" cy="32412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4126AEF-F7EE-BD57-FC9F-289CC899DDFC}"/>
                  </a:ext>
                </a:extLst>
              </p14:cNvPr>
              <p14:cNvContentPartPr/>
              <p14:nvPr/>
            </p14:nvContentPartPr>
            <p14:xfrm>
              <a:off x="9829387" y="6503824"/>
              <a:ext cx="3960" cy="5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4126AEF-F7EE-BD57-FC9F-289CC899DDF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25067" y="6499504"/>
                <a:ext cx="12600" cy="1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5416A1B-E085-B959-32D9-34FC84FB7EEE}"/>
                  </a:ext>
                </a:extLst>
              </p14:cNvPr>
              <p14:cNvContentPartPr/>
              <p14:nvPr/>
            </p14:nvContentPartPr>
            <p14:xfrm>
              <a:off x="9986040" y="3344542"/>
              <a:ext cx="474120" cy="2060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5416A1B-E085-B959-32D9-34FC84FB7EE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976680" y="3335182"/>
                <a:ext cx="492840" cy="20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5B94C43-EF9E-5062-6B1B-FF1997E24AA0}"/>
                  </a:ext>
                </a:extLst>
              </p14:cNvPr>
              <p14:cNvContentPartPr/>
              <p14:nvPr/>
            </p14:nvContentPartPr>
            <p14:xfrm>
              <a:off x="6764040" y="53280"/>
              <a:ext cx="4004640" cy="922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5B94C43-EF9E-5062-6B1B-FF1997E24AA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54680" y="43920"/>
                <a:ext cx="4023360" cy="94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90005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Exercise: 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+5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+7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4C61B4-AF93-47F0-BB10-D8FBA8AD737F}"/>
                  </a:ext>
                </a:extLst>
              </p:cNvPr>
              <p:cNvSpPr txBox="1"/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x-IV_matha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4C61B4-AF93-47F0-BB10-D8FBA8AD7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09521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EAE6A5-30DC-4043-8E4D-AB3EEB76DD76}"/>
                  </a:ext>
                </a:extLst>
              </p:cNvPr>
              <p:cNvSpPr txBox="1"/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x-IV_matha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EAE6A5-30DC-4043-8E4D-AB3EEB76D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1994351-3F80-415B-818C-5234DE5702BB}"/>
                  </a:ext>
                </a:extLst>
              </p14:cNvPr>
              <p14:cNvContentPartPr/>
              <p14:nvPr/>
            </p14:nvContentPartPr>
            <p14:xfrm>
              <a:off x="4175640" y="1221840"/>
              <a:ext cx="7617960" cy="2241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1994351-3F80-415B-818C-5234DE5702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66280" y="1212480"/>
                <a:ext cx="7636680" cy="226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12499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Scalar: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x-IV_mathan" sz="4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x-IV_mathan" sz="3200" dirty="0"/>
                  <a:t> </a:t>
                </a:r>
                <a:endParaRPr lang="x-IV_mathan" dirty="0"/>
              </a:p>
              <a:p>
                <a:pPr fontAlgn="ctr"/>
                <a:endParaRPr lang="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  <a:blipFill>
                <a:blip r:embed="rId2"/>
                <a:stretch>
                  <a:fillRect l="-4615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𝑑𝑦</m:t>
                        </m:r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𝑑𝑥</m:t>
                        </m:r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  <a:blipFill>
                <a:blip r:embed="rId3"/>
                <a:stretch>
                  <a:fillRect l="-3322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𝐲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k</m:t>
                            </m:r>
                          </m:sub>
                        </m:sSub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en-US" sz="4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k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  <a:blipFill>
                <a:blip r:embed="rId4"/>
                <a:stretch>
                  <a:fillRect l="-3494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E96F989-9818-4166-9D6D-BDA5A3EDF4CB}"/>
                  </a:ext>
                </a:extLst>
              </p14:cNvPr>
              <p14:cNvContentPartPr/>
              <p14:nvPr/>
            </p14:nvContentPartPr>
            <p14:xfrm>
              <a:off x="3828960" y="1436400"/>
              <a:ext cx="5596200" cy="3985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E96F989-9818-4166-9D6D-BDA5A3EDF4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19600" y="1427040"/>
                <a:ext cx="5614920" cy="40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0DC46E-CB0D-CC74-E314-712AAA31B77B}"/>
                  </a:ext>
                </a:extLst>
              </p14:cNvPr>
              <p14:cNvContentPartPr/>
              <p14:nvPr/>
            </p14:nvContentPartPr>
            <p14:xfrm>
              <a:off x="4009320" y="2748240"/>
              <a:ext cx="4648680" cy="3810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0DC46E-CB0D-CC74-E314-712AAA31B7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99960" y="2738880"/>
                <a:ext cx="4667400" cy="38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721514E-26AD-B4F6-CCC3-9AE9B45403D0}"/>
                  </a:ext>
                </a:extLst>
              </p14:cNvPr>
              <p14:cNvContentPartPr/>
              <p14:nvPr/>
            </p14:nvContentPartPr>
            <p14:xfrm>
              <a:off x="4800600" y="2189160"/>
              <a:ext cx="2558160" cy="4183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721514E-26AD-B4F6-CCC3-9AE9B45403D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91240" y="2179800"/>
                <a:ext cx="2576880" cy="420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484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4FD1FA-7894-489B-B1B6-2585E1B5F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6BF40F-0838-4BD5-B151-3DBD7DBA9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" y="1054211"/>
            <a:ext cx="12031133" cy="57165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C05B588-48F6-EDF0-E3CF-A74F50079856}"/>
                  </a:ext>
                </a:extLst>
              </p14:cNvPr>
              <p14:cNvContentPartPr/>
              <p14:nvPr/>
            </p14:nvContentPartPr>
            <p14:xfrm>
              <a:off x="3129120" y="1077480"/>
              <a:ext cx="5159160" cy="3434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C05B588-48F6-EDF0-E3CF-A74F500798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9760" y="1068120"/>
                <a:ext cx="5177880" cy="345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3541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 (not used)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 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x-IV_mathan" dirty="0"/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b="-15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92A8C26-BBC4-4E8D-9431-20A544D373C1}"/>
              </a:ext>
            </a:extLst>
          </p:cNvPr>
          <p:cNvSpPr/>
          <p:nvPr/>
        </p:nvSpPr>
        <p:spPr>
          <a:xfrm>
            <a:off x="426346" y="6318209"/>
            <a:ext cx="3343450" cy="3498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40AF0F-3546-4BD1-B127-EF79C5B334FE}"/>
                  </a:ext>
                </a:extLst>
              </p:cNvPr>
              <p:cNvSpPr txBox="1"/>
              <p:nvPr/>
            </p:nvSpPr>
            <p:spPr>
              <a:xfrm>
                <a:off x="7240767" y="265538"/>
                <a:ext cx="4688767" cy="830997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Assume numerator layout: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Num outputs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Num inputs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40AF0F-3546-4BD1-B127-EF79C5B33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767" y="265538"/>
                <a:ext cx="4688767" cy="830997"/>
              </a:xfrm>
              <a:prstGeom prst="rect">
                <a:avLst/>
              </a:prstGeom>
              <a:blipFill>
                <a:blip r:embed="rId3"/>
                <a:stretch>
                  <a:fillRect l="-1943" t="-5036" b="-14388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2042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 (not used)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 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x-IV_mathan" dirty="0"/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b="-15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6B7D30-5431-49B9-B57C-E7C01352B0A6}"/>
                  </a:ext>
                </a:extLst>
              </p:cNvPr>
              <p:cNvSpPr txBox="1"/>
              <p:nvPr/>
            </p:nvSpPr>
            <p:spPr>
              <a:xfrm>
                <a:off x="7240767" y="265538"/>
                <a:ext cx="4688767" cy="830997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Assume numerator layout: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Num outputs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Num inputs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6B7D30-5431-49B9-B57C-E7C01352B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767" y="265538"/>
                <a:ext cx="4688767" cy="830997"/>
              </a:xfrm>
              <a:prstGeom prst="rect">
                <a:avLst/>
              </a:prstGeom>
              <a:blipFill>
                <a:blip r:embed="rId3"/>
                <a:stretch>
                  <a:fillRect l="-1943" t="-5036" b="-14388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DE669F2-BEC9-4F30-879A-899B2D37BC41}"/>
                  </a:ext>
                </a:extLst>
              </p14:cNvPr>
              <p14:cNvContentPartPr/>
              <p14:nvPr/>
            </p14:nvContentPartPr>
            <p14:xfrm>
              <a:off x="274320" y="772560"/>
              <a:ext cx="10164240" cy="3742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DE669F2-BEC9-4F30-879A-899B2D37BC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960" y="763200"/>
                <a:ext cx="10182960" cy="37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08FDF64-1AAE-FB51-6277-6F354ACBE13F}"/>
                  </a:ext>
                </a:extLst>
              </p14:cNvPr>
              <p14:cNvContentPartPr/>
              <p14:nvPr/>
            </p14:nvContentPartPr>
            <p14:xfrm>
              <a:off x="8322480" y="683280"/>
              <a:ext cx="1681560" cy="51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08FDF64-1AAE-FB51-6277-6F354ACBE1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13120" y="673920"/>
                <a:ext cx="1700280" cy="6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40124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 (not used)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 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x-IV_mathan" dirty="0"/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b="-15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F65BA293-D25E-4D0C-B9F6-6F61B3F64CB9}"/>
              </a:ext>
            </a:extLst>
          </p:cNvPr>
          <p:cNvSpPr/>
          <p:nvPr/>
        </p:nvSpPr>
        <p:spPr>
          <a:xfrm>
            <a:off x="426346" y="3840481"/>
            <a:ext cx="3343450" cy="228938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2A8C26-BBC4-4E8D-9431-20A544D373C1}"/>
              </a:ext>
            </a:extLst>
          </p:cNvPr>
          <p:cNvSpPr/>
          <p:nvPr/>
        </p:nvSpPr>
        <p:spPr>
          <a:xfrm>
            <a:off x="426346" y="6318209"/>
            <a:ext cx="3343450" cy="3498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40AF0F-3546-4BD1-B127-EF79C5B334FE}"/>
                  </a:ext>
                </a:extLst>
              </p:cNvPr>
              <p:cNvSpPr txBox="1"/>
              <p:nvPr/>
            </p:nvSpPr>
            <p:spPr>
              <a:xfrm>
                <a:off x="7240767" y="265538"/>
                <a:ext cx="4688767" cy="830997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Assume numerator layout: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Num outputs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Num inputs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40AF0F-3546-4BD1-B127-EF79C5B33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767" y="265538"/>
                <a:ext cx="4688767" cy="830997"/>
              </a:xfrm>
              <a:prstGeom prst="rect">
                <a:avLst/>
              </a:prstGeom>
              <a:blipFill>
                <a:blip r:embed="rId3"/>
                <a:stretch>
                  <a:fillRect l="-1943" t="-5036" b="-14388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86813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 (not used)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b="-15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4DC348-39E7-471C-869C-F2C488FB4A5D}"/>
                  </a:ext>
                </a:extLst>
              </p:cNvPr>
              <p:cNvSpPr txBox="1"/>
              <p:nvPr/>
            </p:nvSpPr>
            <p:spPr>
              <a:xfrm>
                <a:off x="7240767" y="265538"/>
                <a:ext cx="4688767" cy="830997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Assume numerator layout: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Num outputs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Num inputs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4DC348-39E7-471C-869C-F2C488FB4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767" y="265538"/>
                <a:ext cx="4688767" cy="830997"/>
              </a:xfrm>
              <a:prstGeom prst="rect">
                <a:avLst/>
              </a:prstGeom>
              <a:blipFill>
                <a:blip r:embed="rId3"/>
                <a:stretch>
                  <a:fillRect l="-1943" t="-5036" b="-14388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21218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 (not used)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b="-15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168FCF-2F68-4867-A6E8-99AC4E6D5E12}"/>
                  </a:ext>
                </a:extLst>
              </p:cNvPr>
              <p:cNvSpPr txBox="1"/>
              <p:nvPr/>
            </p:nvSpPr>
            <p:spPr>
              <a:xfrm>
                <a:off x="7240767" y="265538"/>
                <a:ext cx="4688767" cy="830997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Assume numerator layout: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Num outputs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Num inputs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168FCF-2F68-4867-A6E8-99AC4E6D5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767" y="265538"/>
                <a:ext cx="4688767" cy="830997"/>
              </a:xfrm>
              <a:prstGeom prst="rect">
                <a:avLst/>
              </a:prstGeom>
              <a:blipFill>
                <a:blip r:embed="rId3"/>
                <a:stretch>
                  <a:fillRect l="-1943" t="-5036" b="-14388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DDB5EED-7E51-4488-91D3-A92F614350F8}"/>
                  </a:ext>
                </a:extLst>
              </p14:cNvPr>
              <p14:cNvContentPartPr/>
              <p14:nvPr/>
            </p14:nvContentPartPr>
            <p14:xfrm>
              <a:off x="1705680" y="321120"/>
              <a:ext cx="5227560" cy="4522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DDB5EED-7E51-4488-91D3-A92F614350F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96320" y="311760"/>
                <a:ext cx="5246280" cy="45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0E49B1-EC6B-719F-2039-827C6C6C38A1}"/>
                  </a:ext>
                </a:extLst>
              </p14:cNvPr>
              <p14:cNvContentPartPr/>
              <p14:nvPr/>
            </p14:nvContentPartPr>
            <p14:xfrm>
              <a:off x="334080" y="659520"/>
              <a:ext cx="9298080" cy="2776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0E49B1-EC6B-719F-2039-827C6C6C38A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4720" y="650160"/>
                <a:ext cx="9316800" cy="279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70671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 (not used)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b="-15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4FDBA715-EEC6-42BF-B812-ED950BD03312}"/>
              </a:ext>
            </a:extLst>
          </p:cNvPr>
          <p:cNvSpPr/>
          <p:nvPr/>
        </p:nvSpPr>
        <p:spPr>
          <a:xfrm>
            <a:off x="343755" y="3839283"/>
            <a:ext cx="3343450" cy="29171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4DC348-39E7-471C-869C-F2C488FB4A5D}"/>
                  </a:ext>
                </a:extLst>
              </p:cNvPr>
              <p:cNvSpPr txBox="1"/>
              <p:nvPr/>
            </p:nvSpPr>
            <p:spPr>
              <a:xfrm>
                <a:off x="7240767" y="265538"/>
                <a:ext cx="4688767" cy="830997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Assume numerator layout: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Num outputs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Num inputs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4DC348-39E7-471C-869C-F2C488FB4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767" y="265538"/>
                <a:ext cx="4688767" cy="830997"/>
              </a:xfrm>
              <a:prstGeom prst="rect">
                <a:avLst/>
              </a:prstGeom>
              <a:blipFill>
                <a:blip r:embed="rId3"/>
                <a:stretch>
                  <a:fillRect l="-1943" t="-5036" b="-14388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2927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A789-70FF-4D80-B268-74600A7AD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 for Nonlinear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E8BC2-7B41-44B5-9120-D36789329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910301"/>
          </a:xfrm>
        </p:spPr>
        <p:txBody>
          <a:bodyPr/>
          <a:lstStyle/>
          <a:p>
            <a:r>
              <a:rPr lang="en-US" dirty="0"/>
              <a:t>Linear classifiers have linear decision boundaries</a:t>
            </a:r>
          </a:p>
          <a:p>
            <a:r>
              <a:rPr lang="en-US" dirty="0">
                <a:solidFill>
                  <a:srgbClr val="7030A0"/>
                </a:solidFill>
              </a:rPr>
              <a:t>Feature mapping can convert nonlinear data to higher dimensions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Today, instead of choosing a feature mapping function, we’ll use neural networks to learn nonlinear decision boundaries.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We’ll quickly shift this to doing nonlinear regression too!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4354B-E3E3-4AE6-901E-5D775BFE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054" y="2065514"/>
            <a:ext cx="5677891" cy="307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091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/>
              </a:p>
              <a:p>
                <a:pPr fontAlgn="ctr"/>
                <a:r>
                  <a:rPr lang="" dirty="0"/>
                  <a:t>Need multivariate chain rule!</a:t>
                </a:r>
                <a:r>
                  <a:rPr lang="x-IV_matha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54280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/>
              </a:p>
              <a:p>
                <a:pPr fontAlgn="ctr"/>
                <a:r>
                  <a:rPr lang="" dirty="0"/>
                  <a:t>Need multivariate chain rule!</a:t>
                </a:r>
                <a:r>
                  <a:rPr lang="x-IV_matha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/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x-IV_mathan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/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blipFill>
                <a:blip r:embed="rId4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/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blipFill>
                <a:blip r:embed="rId5"/>
                <a:stretch>
                  <a:fillRect l="-1299"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/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blipFill>
                <a:blip r:embed="rId6"/>
                <a:stretch>
                  <a:fillRect l="-1299" b="-137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/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blipFill>
                <a:blip r:embed="rId7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D8C50E-CB66-4274-8C73-662A612A75C3}"/>
              </a:ext>
            </a:extLst>
          </p:cNvPr>
          <p:cNvCxnSpPr>
            <a:stCxn id="5" idx="6"/>
          </p:cNvCxnSpPr>
          <p:nvPr/>
        </p:nvCxnSpPr>
        <p:spPr>
          <a:xfrm flipV="1">
            <a:off x="1589967" y="570170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0F30B7-D846-43C8-8D42-6D6D82C06AA1}"/>
              </a:ext>
            </a:extLst>
          </p:cNvPr>
          <p:cNvCxnSpPr/>
          <p:nvPr/>
        </p:nvCxnSpPr>
        <p:spPr>
          <a:xfrm flipV="1">
            <a:off x="3175000" y="505415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A1B707-20BB-4A5F-9C43-D3C560D09CD6}"/>
              </a:ext>
            </a:extLst>
          </p:cNvPr>
          <p:cNvCxnSpPr/>
          <p:nvPr/>
        </p:nvCxnSpPr>
        <p:spPr>
          <a:xfrm flipV="1">
            <a:off x="3175000" y="6400352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62EB97-7555-44ED-8005-60946338C210}"/>
              </a:ext>
            </a:extLst>
          </p:cNvPr>
          <p:cNvCxnSpPr/>
          <p:nvPr/>
        </p:nvCxnSpPr>
        <p:spPr>
          <a:xfrm flipV="1">
            <a:off x="4912949" y="5701700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DB6C27-401A-409C-9E58-5BB297DDCEA6}"/>
              </a:ext>
            </a:extLst>
          </p:cNvPr>
          <p:cNvCxnSpPr/>
          <p:nvPr/>
        </p:nvCxnSpPr>
        <p:spPr>
          <a:xfrm flipV="1">
            <a:off x="792335" y="5701699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1A161C-1BE1-4A4A-A634-EA0C67038CBF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1947333" y="5054153"/>
            <a:ext cx="787401" cy="64754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615FA8-7245-4C71-A25E-02E9C1D24A52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1947333" y="5701699"/>
            <a:ext cx="787401" cy="69865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6BE71-9236-4549-B9AD-BAC37EFA667F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3532366" y="5701702"/>
            <a:ext cx="940317" cy="69865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9E0E1E-A5BA-4497-A171-38F14405DE67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3532366" y="5041003"/>
            <a:ext cx="940317" cy="66069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/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/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/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/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/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C6AB3F-7A8B-47C1-911E-376CCBE07943}"/>
              </a:ext>
            </a:extLst>
          </p:cNvPr>
          <p:cNvCxnSpPr>
            <a:cxnSpLocks/>
          </p:cNvCxnSpPr>
          <p:nvPr/>
        </p:nvCxnSpPr>
        <p:spPr>
          <a:xfrm flipH="1">
            <a:off x="1899207" y="4964483"/>
            <a:ext cx="778750" cy="64754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6AE309-4847-4E40-9651-0AC4090DEE9D}"/>
              </a:ext>
            </a:extLst>
          </p:cNvPr>
          <p:cNvCxnSpPr>
            <a:cxnSpLocks/>
          </p:cNvCxnSpPr>
          <p:nvPr/>
        </p:nvCxnSpPr>
        <p:spPr>
          <a:xfrm flipH="1" flipV="1">
            <a:off x="1890556" y="5788325"/>
            <a:ext cx="787401" cy="70169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392F835-BAE7-4AEE-8ACC-EB009217C219}"/>
                  </a:ext>
                </a:extLst>
              </p14:cNvPr>
              <p14:cNvContentPartPr/>
              <p14:nvPr/>
            </p14:nvContentPartPr>
            <p14:xfrm>
              <a:off x="6192360" y="4965480"/>
              <a:ext cx="1280520" cy="432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392F835-BAE7-4AEE-8ACC-EB009217C21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83000" y="4956120"/>
                <a:ext cx="1299240" cy="45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438410E-1188-23A7-A8BA-3C7D87A25954}"/>
                  </a:ext>
                </a:extLst>
              </p14:cNvPr>
              <p14:cNvContentPartPr/>
              <p14:nvPr/>
            </p14:nvContentPartPr>
            <p14:xfrm>
              <a:off x="1686600" y="4980960"/>
              <a:ext cx="7867800" cy="1070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438410E-1188-23A7-A8BA-3C7D87A2595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77240" y="4971600"/>
                <a:ext cx="7886520" cy="108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04164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(updated)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Init:  </a:t>
                </a: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x-IV_mathan" i="1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Compute:</a:t>
                </a:r>
              </a:p>
              <a:p>
                <a:pPr fontAlgn="ctr"/>
                <a:r>
                  <a:rPr lang="en-US" sz="80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lvl="1" fontAlgn="ctr"/>
                <a:endParaRPr lang="x-IV_mathan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6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EAF5D440-4968-4AA0-82A4-004B6ECD10C5}"/>
              </a:ext>
            </a:extLst>
          </p:cNvPr>
          <p:cNvGrpSpPr/>
          <p:nvPr/>
        </p:nvGrpSpPr>
        <p:grpSpPr>
          <a:xfrm>
            <a:off x="5470260" y="3409306"/>
            <a:ext cx="5993428" cy="3350109"/>
            <a:chOff x="2256323" y="3797537"/>
            <a:chExt cx="5525609" cy="33501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424A365-3552-4D51-8B3E-B9B14DE13ACE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</a:t>
                  </a:r>
                  <a14:m>
                    <m:oMath xmlns:m="http://schemas.openxmlformats.org/officeDocument/2006/math"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424A365-3552-4D51-8B3E-B9B14DE13A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131FBA0-B133-490F-865A-09BC67F5C06B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131FBA0-B133-490F-865A-09BC67F5C0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5AB8E1F-65FD-4095-928A-46E184C548CC}"/>
                    </a:ext>
                  </a:extLst>
                </p:cNvPr>
                <p:cNvSpPr/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5AB8E1F-65FD-4095-928A-46E184C548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AF80CA-78F5-44AF-9F53-BCEB0F5A10BE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AF80CA-78F5-44AF-9F53-BCEB0F5A10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28B29D4-3311-4E48-BD4F-C3252F07A311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28B29D4-3311-4E48-BD4F-C3252F07A3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068DD43-EA81-4582-A503-86ED6FBD1193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068DD43-EA81-4582-A503-86ED6FBD11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D460FC-6D9C-4C1D-B78D-ECE0FEE60052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D460FC-6D9C-4C1D-B78D-ECE0FEE600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BB0EE62-8199-4E6E-9180-6614DFB0A3A6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E2C3DC-6241-4C24-9C19-69B2EA5BE188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H="1">
              <a:off x="2785378" y="4699600"/>
              <a:ext cx="81295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D233EC-6440-4D98-8847-C5F37E8963AC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6353259" y="3983968"/>
              <a:ext cx="895001" cy="15389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35A913-0CEB-403F-B583-63FD652ACF47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6353259" y="4725889"/>
              <a:ext cx="895001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24235C3-9835-45D0-9AA4-082948030447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4495430" y="5852161"/>
              <a:ext cx="12407" cy="557104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426EE2D-64ED-4F95-B804-B98E56A32B35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5465483" y="5852160"/>
              <a:ext cx="19621" cy="617928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D7393BF-8E02-4E74-800B-730F6DB801F1}"/>
                  </a:ext>
                </a:extLst>
              </p14:cNvPr>
              <p14:cNvContentPartPr/>
              <p14:nvPr/>
            </p14:nvContentPartPr>
            <p14:xfrm>
              <a:off x="186840" y="2687400"/>
              <a:ext cx="2404440" cy="3897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D7393BF-8E02-4E74-800B-730F6DB801F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7480" y="2678040"/>
                <a:ext cx="2423160" cy="391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8929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Implementation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C42644B-D5B9-480C-A33B-1CA53AF7ACF8}"/>
              </a:ext>
            </a:extLst>
          </p:cNvPr>
          <p:cNvGrpSpPr/>
          <p:nvPr/>
        </p:nvGrpSpPr>
        <p:grpSpPr>
          <a:xfrm>
            <a:off x="639727" y="1898608"/>
            <a:ext cx="9908404" cy="3188732"/>
            <a:chOff x="1282756" y="1066800"/>
            <a:chExt cx="9908404" cy="3188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3810000" y="1295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1295400"/>
                  <a:ext cx="381000" cy="368648"/>
                </a:xfrm>
                <a:prstGeom prst="rect">
                  <a:avLst/>
                </a:prstGeom>
                <a:blipFill>
                  <a:blip r:embed="rId2"/>
                  <a:stretch>
                    <a:fillRect l="-4478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1282757" y="1295400"/>
                  <a:ext cx="44595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757" y="1295400"/>
                  <a:ext cx="445956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4343400" y="1295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1295400"/>
                  <a:ext cx="381000" cy="36864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1792268" y="1524000"/>
              <a:ext cx="2017731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787923" y="11430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923" y="1143000"/>
                  <a:ext cx="535724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282756" y="2502932"/>
                  <a:ext cx="44595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756" y="2502932"/>
                  <a:ext cx="44595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1787923" y="2350532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923" y="2350532"/>
                  <a:ext cx="53572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282756" y="3722132"/>
                  <a:ext cx="44595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756" y="3722132"/>
                  <a:ext cx="445956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1787923" y="3569732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923" y="3569732"/>
                  <a:ext cx="535724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Line 6"/>
            <p:cNvSpPr>
              <a:spLocks noChangeShapeType="1"/>
            </p:cNvSpPr>
            <p:nvPr/>
          </p:nvSpPr>
          <p:spPr bwMode="auto">
            <a:xfrm flipV="1">
              <a:off x="2362201" y="15240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 flipV="1">
              <a:off x="2362201" y="1524000"/>
              <a:ext cx="1447800" cy="24384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2562805" y="1143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2805" y="1143000"/>
                  <a:ext cx="662361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2094251" y="2145268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51" y="2145268"/>
                  <a:ext cx="662361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2094251" y="3135868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131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51" y="3135868"/>
                  <a:ext cx="662361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Line 6"/>
            <p:cNvSpPr>
              <a:spLocks noChangeShapeType="1"/>
            </p:cNvSpPr>
            <p:nvPr/>
          </p:nvSpPr>
          <p:spPr bwMode="auto">
            <a:xfrm>
              <a:off x="4724401" y="14478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4720055" y="10668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5" y="1066800"/>
                  <a:ext cx="535724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0" name="Group 39"/>
            <p:cNvGrpSpPr/>
            <p:nvPr/>
          </p:nvGrpSpPr>
          <p:grpSpPr>
            <a:xfrm>
              <a:off x="1792268" y="1499572"/>
              <a:ext cx="3541733" cy="2462828"/>
              <a:chOff x="1792268" y="1499572"/>
              <a:chExt cx="3541733" cy="24628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/>
                  <p:cNvSpPr/>
                  <p:nvPr/>
                </p:nvSpPr>
                <p:spPr>
                  <a:xfrm>
                    <a:off x="3810000" y="2514600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8" name="Rectangle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0000" y="2514600"/>
                    <a:ext cx="381000" cy="368648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2941" b="-1538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/>
                  <p:cNvSpPr/>
                  <p:nvPr/>
                </p:nvSpPr>
                <p:spPr>
                  <a:xfrm>
                    <a:off x="4343400" y="2514600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3400" y="2514600"/>
                    <a:ext cx="381000" cy="368648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Line 6"/>
              <p:cNvSpPr>
                <a:spLocks noChangeShapeType="1"/>
              </p:cNvSpPr>
              <p:nvPr/>
            </p:nvSpPr>
            <p:spPr bwMode="auto">
              <a:xfrm>
                <a:off x="1792268" y="2731532"/>
                <a:ext cx="2017731" cy="11668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0" name="Line 6"/>
              <p:cNvSpPr>
                <a:spLocks noChangeShapeType="1"/>
              </p:cNvSpPr>
              <p:nvPr/>
            </p:nvSpPr>
            <p:spPr bwMode="auto">
              <a:xfrm>
                <a:off x="2362201" y="1524000"/>
                <a:ext cx="1447800" cy="12192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5" name="Line 6"/>
              <p:cNvSpPr>
                <a:spLocks noChangeShapeType="1"/>
              </p:cNvSpPr>
              <p:nvPr/>
            </p:nvSpPr>
            <p:spPr bwMode="auto">
              <a:xfrm flipV="1">
                <a:off x="2362201" y="2743200"/>
                <a:ext cx="1447800" cy="12192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2577388" y="1499572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112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77388" y="1499572"/>
                    <a:ext cx="662361" cy="369332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Line 6"/>
              <p:cNvSpPr>
                <a:spLocks noChangeShapeType="1"/>
              </p:cNvSpPr>
              <p:nvPr/>
            </p:nvSpPr>
            <p:spPr bwMode="auto">
              <a:xfrm>
                <a:off x="4724401" y="2743200"/>
                <a:ext cx="60960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 41"/>
                  <p:cNvSpPr/>
                  <p:nvPr/>
                </p:nvSpPr>
                <p:spPr>
                  <a:xfrm>
                    <a:off x="4720055" y="2362200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2" name="Rectangle 4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0055" y="2362200"/>
                    <a:ext cx="535724" cy="3693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7" name="Group 66"/>
            <p:cNvGrpSpPr/>
            <p:nvPr/>
          </p:nvGrpSpPr>
          <p:grpSpPr>
            <a:xfrm>
              <a:off x="1792268" y="1524000"/>
              <a:ext cx="3465530" cy="2731532"/>
              <a:chOff x="1792268" y="1524000"/>
              <a:chExt cx="3465530" cy="27315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/>
                  <p:cNvSpPr/>
                  <p:nvPr/>
                </p:nvSpPr>
                <p:spPr>
                  <a:xfrm>
                    <a:off x="3810000" y="3733800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0000" y="3733800"/>
                    <a:ext cx="381000" cy="368648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2941" b="-1538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/>
                  <p:cNvSpPr/>
                  <p:nvPr/>
                </p:nvSpPr>
                <p:spPr>
                  <a:xfrm>
                    <a:off x="4343400" y="3733800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1" name="Rectangle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3400" y="3733800"/>
                    <a:ext cx="381000" cy="368648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>
                <a:off x="1792268" y="3950732"/>
                <a:ext cx="2017731" cy="11668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" name="Line 6"/>
              <p:cNvSpPr>
                <a:spLocks noChangeShapeType="1"/>
              </p:cNvSpPr>
              <p:nvPr/>
            </p:nvSpPr>
            <p:spPr bwMode="auto">
              <a:xfrm>
                <a:off x="2362201" y="1524000"/>
                <a:ext cx="1447800" cy="24384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3" name="Line 6"/>
              <p:cNvSpPr>
                <a:spLocks noChangeShapeType="1"/>
              </p:cNvSpPr>
              <p:nvPr/>
            </p:nvSpPr>
            <p:spPr bwMode="auto">
              <a:xfrm>
                <a:off x="2362200" y="2743200"/>
                <a:ext cx="1447800" cy="12192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590800" y="3886200"/>
                <a:ext cx="583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w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133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/>
                  <p:cNvSpPr/>
                  <p:nvPr/>
                </p:nvSpPr>
                <p:spPr>
                  <a:xfrm>
                    <a:off x="2043988" y="17526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113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29" name="Rectangle 2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3988" y="17526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2094251" y="2767264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123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94251" y="2767264"/>
                    <a:ext cx="662361" cy="369332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9" name="Line 6"/>
              <p:cNvSpPr>
                <a:spLocks noChangeShapeType="1"/>
              </p:cNvSpPr>
              <p:nvPr/>
            </p:nvSpPr>
            <p:spPr bwMode="auto">
              <a:xfrm>
                <a:off x="4724400" y="3962400"/>
                <a:ext cx="533398" cy="11668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/>
                  <p:cNvSpPr/>
                  <p:nvPr/>
                </p:nvSpPr>
                <p:spPr>
                  <a:xfrm>
                    <a:off x="4720054" y="3581400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23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50" name="Rectangle 4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0054" y="3581400"/>
                    <a:ext cx="535724" cy="3693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7" name="Group 36"/>
            <p:cNvGrpSpPr/>
            <p:nvPr/>
          </p:nvGrpSpPr>
          <p:grpSpPr>
            <a:xfrm>
              <a:off x="5181600" y="1447800"/>
              <a:ext cx="3124200" cy="2526268"/>
              <a:chOff x="5181600" y="1447800"/>
              <a:chExt cx="3124200" cy="25262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/>
                  <p:cNvSpPr/>
                  <p:nvPr/>
                </p:nvSpPr>
                <p:spPr>
                  <a:xfrm>
                    <a:off x="6742132" y="31365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35" name="Rectangle 3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42132" y="31365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l="-2985" b="-3077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/>
                  <p:cNvSpPr/>
                  <p:nvPr/>
                </p:nvSpPr>
                <p:spPr>
                  <a:xfrm>
                    <a:off x="7315200" y="31365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36" name="Rectangle 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5200" y="31365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ctangle 45"/>
                  <p:cNvSpPr/>
                  <p:nvPr/>
                </p:nvSpPr>
                <p:spPr>
                  <a:xfrm>
                    <a:off x="5523251" y="17526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212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6" name="Rectangle 4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23251" y="17526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5334000" y="2743200"/>
                <a:ext cx="1371600" cy="6096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2" name="Line 6"/>
              <p:cNvSpPr>
                <a:spLocks noChangeShapeType="1"/>
              </p:cNvSpPr>
              <p:nvPr/>
            </p:nvSpPr>
            <p:spPr bwMode="auto">
              <a:xfrm flipV="1">
                <a:off x="5257798" y="3352800"/>
                <a:ext cx="1447802" cy="621268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3" name="Line 6"/>
              <p:cNvSpPr>
                <a:spLocks noChangeShapeType="1"/>
              </p:cNvSpPr>
              <p:nvPr/>
            </p:nvSpPr>
            <p:spPr bwMode="auto">
              <a:xfrm>
                <a:off x="5181600" y="1447800"/>
                <a:ext cx="1524000" cy="19050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9" name="Line 6"/>
              <p:cNvSpPr>
                <a:spLocks noChangeShapeType="1"/>
              </p:cNvSpPr>
              <p:nvPr/>
            </p:nvSpPr>
            <p:spPr bwMode="auto">
              <a:xfrm>
                <a:off x="7696200" y="3352800"/>
                <a:ext cx="60960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Rectangle 59"/>
                  <p:cNvSpPr/>
                  <p:nvPr/>
                </p:nvSpPr>
                <p:spPr>
                  <a:xfrm>
                    <a:off x="7691854" y="2971800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3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0" name="Rectangle 5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1854" y="2971800"/>
                    <a:ext cx="535724" cy="36933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Rectangle 63"/>
                  <p:cNvSpPr/>
                  <p:nvPr/>
                </p:nvSpPr>
                <p:spPr>
                  <a:xfrm>
                    <a:off x="5763204" y="35814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232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4" name="Rectangle 6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3204" y="35814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" name="Group 5"/>
            <p:cNvGrpSpPr/>
            <p:nvPr/>
          </p:nvGrpSpPr>
          <p:grpSpPr>
            <a:xfrm>
              <a:off x="4989851" y="1295400"/>
              <a:ext cx="3239749" cy="2667000"/>
              <a:chOff x="4989851" y="1295400"/>
              <a:chExt cx="3239749" cy="26670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/>
                  <p:cNvSpPr/>
                  <p:nvPr/>
                </p:nvSpPr>
                <p:spPr>
                  <a:xfrm>
                    <a:off x="6742132" y="19173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33" name="Rectangle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42132" y="19173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l="-2985" b="-3077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ectangle 33"/>
                  <p:cNvSpPr/>
                  <p:nvPr/>
                </p:nvSpPr>
                <p:spPr>
                  <a:xfrm>
                    <a:off x="7315200" y="19173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34" name="Rectangle 3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5200" y="19173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3" name="Line 6"/>
              <p:cNvSpPr>
                <a:spLocks noChangeShapeType="1"/>
              </p:cNvSpPr>
              <p:nvPr/>
            </p:nvSpPr>
            <p:spPr bwMode="auto">
              <a:xfrm>
                <a:off x="5257800" y="1447800"/>
                <a:ext cx="1447800" cy="6858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44" name="Line 6"/>
              <p:cNvSpPr>
                <a:spLocks noChangeShapeType="1"/>
              </p:cNvSpPr>
              <p:nvPr/>
            </p:nvSpPr>
            <p:spPr bwMode="auto">
              <a:xfrm flipV="1">
                <a:off x="5334000" y="2133600"/>
                <a:ext cx="1371600" cy="6096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ectangle 44"/>
                  <p:cNvSpPr/>
                  <p:nvPr/>
                </p:nvSpPr>
                <p:spPr>
                  <a:xfrm>
                    <a:off x="5218451" y="21336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221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5" name="Rectangle 4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18451" y="21336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Rectangle 47"/>
                  <p:cNvSpPr/>
                  <p:nvPr/>
                </p:nvSpPr>
                <p:spPr>
                  <a:xfrm>
                    <a:off x="5599451" y="12954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8" name="Rectangle 4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99451" y="12954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Line 6"/>
              <p:cNvSpPr>
                <a:spLocks noChangeShapeType="1"/>
              </p:cNvSpPr>
              <p:nvPr/>
            </p:nvSpPr>
            <p:spPr bwMode="auto">
              <a:xfrm flipV="1">
                <a:off x="5257800" y="2133600"/>
                <a:ext cx="1447800" cy="18288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7" name="Line 6"/>
              <p:cNvSpPr>
                <a:spLocks noChangeShapeType="1"/>
              </p:cNvSpPr>
              <p:nvPr/>
            </p:nvSpPr>
            <p:spPr bwMode="auto">
              <a:xfrm>
                <a:off x="7696200" y="2057400"/>
                <a:ext cx="53340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Rectangle 57"/>
                  <p:cNvSpPr/>
                  <p:nvPr/>
                </p:nvSpPr>
                <p:spPr>
                  <a:xfrm>
                    <a:off x="7691854" y="1676400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3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58" name="Rectangle 5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1854" y="1676400"/>
                    <a:ext cx="535724" cy="369332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Rectangle 64"/>
                  <p:cNvSpPr/>
                  <p:nvPr/>
                </p:nvSpPr>
                <p:spPr>
                  <a:xfrm>
                    <a:off x="4989851" y="30480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221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5" name="Rectangle 6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851" y="30480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" name="Group 2"/>
            <p:cNvGrpSpPr/>
            <p:nvPr/>
          </p:nvGrpSpPr>
          <p:grpSpPr>
            <a:xfrm>
              <a:off x="8229599" y="1905000"/>
              <a:ext cx="2961561" cy="1512332"/>
              <a:chOff x="8229599" y="1905000"/>
              <a:chExt cx="2961561" cy="1512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ctangle 46"/>
                  <p:cNvSpPr/>
                  <p:nvPr/>
                </p:nvSpPr>
                <p:spPr>
                  <a:xfrm>
                    <a:off x="10655436" y="2274332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41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7" name="Rectangle 4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55436" y="2274332"/>
                    <a:ext cx="535724" cy="369332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/>
                  <p:cNvSpPr/>
                  <p:nvPr/>
                </p:nvSpPr>
                <p:spPr>
                  <a:xfrm>
                    <a:off x="9713931" y="25269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55" name="Rectangle 5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13931" y="25269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31"/>
                    <a:stretch>
                      <a:fillRect l="-2941" b="-3077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>
                    <a:off x="10247331" y="25269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47331" y="25269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32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1" name="Line 6"/>
              <p:cNvSpPr>
                <a:spLocks noChangeShapeType="1"/>
              </p:cNvSpPr>
              <p:nvPr/>
            </p:nvSpPr>
            <p:spPr bwMode="auto">
              <a:xfrm>
                <a:off x="8229599" y="2057400"/>
                <a:ext cx="1447800" cy="6858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2" name="Line 6"/>
              <p:cNvSpPr>
                <a:spLocks noChangeShapeType="1"/>
              </p:cNvSpPr>
              <p:nvPr/>
            </p:nvSpPr>
            <p:spPr bwMode="auto">
              <a:xfrm flipV="1">
                <a:off x="8305799" y="2743200"/>
                <a:ext cx="1371600" cy="6096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3" name="Line 6"/>
              <p:cNvSpPr>
                <a:spLocks noChangeShapeType="1"/>
              </p:cNvSpPr>
              <p:nvPr/>
            </p:nvSpPr>
            <p:spPr bwMode="auto">
              <a:xfrm>
                <a:off x="10631469" y="2743200"/>
                <a:ext cx="53340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ctangle 65"/>
                  <p:cNvSpPr/>
                  <p:nvPr/>
                </p:nvSpPr>
                <p:spPr>
                  <a:xfrm>
                    <a:off x="8597188" y="19050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311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6" name="Rectangle 6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97188" y="19050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3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Rectangle 68"/>
                  <p:cNvSpPr/>
                  <p:nvPr/>
                </p:nvSpPr>
                <p:spPr>
                  <a:xfrm>
                    <a:off x="8647451" y="30480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321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9" name="Rectangle 6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47451" y="30480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3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7" name="Line 6"/>
            <p:cNvSpPr>
              <a:spLocks noChangeShapeType="1"/>
            </p:cNvSpPr>
            <p:nvPr/>
          </p:nvSpPr>
          <p:spPr bwMode="auto">
            <a:xfrm>
              <a:off x="1823484" y="2737880"/>
              <a:ext cx="530263" cy="2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78" name="Line 6"/>
            <p:cNvSpPr>
              <a:spLocks noChangeShapeType="1"/>
            </p:cNvSpPr>
            <p:nvPr/>
          </p:nvSpPr>
          <p:spPr bwMode="auto">
            <a:xfrm>
              <a:off x="1791587" y="3950647"/>
              <a:ext cx="567476" cy="11749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9436EC11-7349-4DAE-8123-0F9BC9E70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4579"/>
            <a:ext cx="10515600" cy="1014774"/>
          </a:xfrm>
        </p:spPr>
        <p:txBody>
          <a:bodyPr/>
          <a:lstStyle/>
          <a:p>
            <a:r>
              <a:rPr lang="en-US" dirty="0"/>
              <a:t>Which pieces to we treat as functions?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FD4DEE23-681D-49E4-ADC8-44CE71E745C4}"/>
                  </a:ext>
                </a:extLst>
              </p14:cNvPr>
              <p14:cNvContentPartPr/>
              <p14:nvPr/>
            </p14:nvContentPartPr>
            <p14:xfrm>
              <a:off x="1168560" y="1637280"/>
              <a:ext cx="10241640" cy="42901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FD4DEE23-681D-49E4-ADC8-44CE71E745C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159200" y="1627920"/>
                <a:ext cx="10260360" cy="430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63218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204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Practical considerations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3"/>
            <a:r>
              <a:rPr lang="en-US" sz="2400" dirty="0"/>
              <a:t>Danger for overfitting</a:t>
            </a:r>
          </a:p>
          <a:p>
            <a:pPr lvl="1"/>
            <a:r>
              <a:rPr lang="en-US" dirty="0"/>
              <a:t>Modelling assumptions vs data assumptions trade-off</a:t>
            </a:r>
          </a:p>
          <a:p>
            <a:pPr lvl="5"/>
            <a:endParaRPr lang="en-US" sz="900" dirty="0"/>
          </a:p>
          <a:p>
            <a:pPr lvl="1"/>
            <a:r>
              <a:rPr lang="en-US" dirty="0"/>
              <a:t>Gradient descent can easily get stuck local optima</a:t>
            </a:r>
          </a:p>
          <a:p>
            <a:endParaRPr lang="en-US" sz="1000" dirty="0"/>
          </a:p>
          <a:p>
            <a:r>
              <a:rPr lang="en-US" sz="2400" dirty="0"/>
              <a:t>What if there are no non-linear activations?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deep neural network with only linear layers can be reduced to an exactly equivalent single linear layer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Universal Approximation Theorem: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accuracy.</a:t>
            </a: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FFAE700-1E50-45FF-8EAF-3CDBA8B81625}"/>
                  </a:ext>
                </a:extLst>
              </p14:cNvPr>
              <p14:cNvContentPartPr/>
              <p14:nvPr/>
            </p14:nvContentPartPr>
            <p14:xfrm>
              <a:off x="4147920" y="1293120"/>
              <a:ext cx="3974040" cy="1100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FFAE700-1E50-45FF-8EAF-3CDBA8B816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38560" y="1283760"/>
                <a:ext cx="3992760" cy="11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8C358C8-D316-337C-FAFC-A152AB7B747E}"/>
                  </a:ext>
                </a:extLst>
              </p14:cNvPr>
              <p14:cNvContentPartPr/>
              <p14:nvPr/>
            </p14:nvContentPartPr>
            <p14:xfrm>
              <a:off x="269280" y="2272680"/>
              <a:ext cx="11726280" cy="4299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8C358C8-D316-337C-FAFC-A152AB7B74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9920" y="2263320"/>
                <a:ext cx="11745000" cy="431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22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14:cNvPr>
              <p14:cNvContentPartPr/>
              <p14:nvPr/>
            </p14:nvContentPartPr>
            <p14:xfrm>
              <a:off x="627840" y="1405080"/>
              <a:ext cx="11438640" cy="45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480" y="1395720"/>
                <a:ext cx="11457360" cy="45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63964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https://playground.tensorflow.org/#activation=sigmoid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47C95-D725-48AC-A764-55980CB9B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267" y="1654172"/>
            <a:ext cx="9674942" cy="5037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CD66973-AA34-4007-951D-73BB87C5E0C3}"/>
                  </a:ext>
                </a:extLst>
              </p14:cNvPr>
              <p14:cNvContentPartPr/>
              <p14:nvPr/>
            </p14:nvContentPartPr>
            <p14:xfrm>
              <a:off x="10400040" y="2854440"/>
              <a:ext cx="1058400" cy="1235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CD66973-AA34-4007-951D-73BB87C5E0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90680" y="2845080"/>
                <a:ext cx="1077120" cy="125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25273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C0481-5036-4C1C-99B1-1AFA1FA23CF3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03927-2B66-49AC-8B9C-3E55AD22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6" y="2299755"/>
            <a:ext cx="3197197" cy="32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170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C0481-5036-4C1C-99B1-1AFA1FA23CF3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80EE1-9618-4B91-B2D7-AEE629E40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6" y="2299755"/>
            <a:ext cx="3197197" cy="3204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CD3C4A-F3A6-48DC-8EC2-AA8F27BB2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148" y="2299755"/>
            <a:ext cx="3204286" cy="320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50EE5-79AF-4A1A-9D94-9668AA0E5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83" y="2320958"/>
            <a:ext cx="3197198" cy="318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C6CCC48-E32F-42A1-887F-8E07AE32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B3E38-5CBB-4A82-B283-34127BFA2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065AA5E-8B3A-41E3-8D34-701AFBB14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A79E31D-3707-DF87-F802-2384CA914632}"/>
                  </a:ext>
                </a:extLst>
              </p14:cNvPr>
              <p14:cNvContentPartPr/>
              <p14:nvPr/>
            </p14:nvContentPartPr>
            <p14:xfrm>
              <a:off x="330120" y="913680"/>
              <a:ext cx="5335560" cy="5595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A79E31D-3707-DF87-F802-2384CA91463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760" y="904320"/>
                <a:ext cx="5354280" cy="56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ED04FF-4929-FF00-0047-72ED6180D841}"/>
                  </a:ext>
                </a:extLst>
              </p14:cNvPr>
              <p14:cNvContentPartPr/>
              <p14:nvPr/>
            </p14:nvContentPartPr>
            <p14:xfrm>
              <a:off x="5976720" y="532080"/>
              <a:ext cx="5758560" cy="4854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ED04FF-4929-FF00-0047-72ED6180D84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67360" y="522720"/>
                <a:ext cx="5777280" cy="487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924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EDDCAD-FF37-417E-BF16-B9B937AB4037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06F09A-4797-4B4A-A3BF-3DD17134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148" y="2299755"/>
            <a:ext cx="3204286" cy="32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5E8B4-AD93-4FC4-9694-3F9BAF4E2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5" y="962084"/>
            <a:ext cx="5486400" cy="548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BDC70F4-F388-4D9C-B2EE-10B257C87607}"/>
                  </a:ext>
                </a:extLst>
              </p14:cNvPr>
              <p14:cNvContentPartPr/>
              <p14:nvPr/>
            </p14:nvContentPartPr>
            <p14:xfrm>
              <a:off x="5789880" y="1316880"/>
              <a:ext cx="6269040" cy="5225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BDC70F4-F388-4D9C-B2EE-10B257C876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0520" y="1307520"/>
                <a:ext cx="6287760" cy="524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32275E8-D1D0-4A37-8B0B-C572657805DD}"/>
                  </a:ext>
                </a:extLst>
              </p14:cNvPr>
              <p14:cNvContentPartPr/>
              <p14:nvPr/>
            </p14:nvContentPartPr>
            <p14:xfrm>
              <a:off x="4079160" y="910440"/>
              <a:ext cx="6765840" cy="5372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32275E8-D1D0-4A37-8B0B-C572657805D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69800" y="901080"/>
                <a:ext cx="6784560" cy="539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43021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C6CCC48-E32F-42A1-887F-8E07AE32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B3E38-5CBB-4A82-B283-34127BFA2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065AA5E-8B3A-41E3-8D34-701AFBB14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2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48AEB-8CFF-DCA2-3AA9-6940B596F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 is Not Convex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8BF51CF-5A33-195C-801F-35A2A479645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2099" y="1368333"/>
          <a:ext cx="11079257" cy="389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8147">
                  <a:extLst>
                    <a:ext uri="{9D8B030D-6E8A-4147-A177-3AD203B41FA5}">
                      <a16:colId xmlns:a16="http://schemas.microsoft.com/office/drawing/2014/main" val="4260379494"/>
                    </a:ext>
                  </a:extLst>
                </a:gridCol>
                <a:gridCol w="2570555">
                  <a:extLst>
                    <a:ext uri="{9D8B030D-6E8A-4147-A177-3AD203B41FA5}">
                      <a16:colId xmlns:a16="http://schemas.microsoft.com/office/drawing/2014/main" val="386678804"/>
                    </a:ext>
                  </a:extLst>
                </a:gridCol>
                <a:gridCol w="2570555">
                  <a:extLst>
                    <a:ext uri="{9D8B030D-6E8A-4147-A177-3AD203B41FA5}">
                      <a16:colId xmlns:a16="http://schemas.microsoft.com/office/drawing/2014/main" val="3152169113"/>
                    </a:ext>
                  </a:extLst>
                </a:gridCol>
              </a:tblGrid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Objective function for…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Convex?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Closed-form solution?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896656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Linear regression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5167102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Logistic regression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6346150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Neural networks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960081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D3C9BD1-4A4C-E2AF-62FC-770E2B68346C}"/>
                  </a:ext>
                </a:extLst>
              </p14:cNvPr>
              <p14:cNvContentPartPr/>
              <p14:nvPr/>
            </p14:nvContentPartPr>
            <p14:xfrm>
              <a:off x="7341840" y="2529000"/>
              <a:ext cx="3612240" cy="2819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D3C9BD1-4A4C-E2AF-62FC-770E2B68346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32480" y="2519640"/>
                <a:ext cx="3630960" cy="283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60629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Linear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linear,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5B3DE8-31BF-46D2-BFCA-94FF6D15727B}"/>
              </a:ext>
            </a:extLst>
          </p:cNvPr>
          <p:cNvSpPr txBox="1">
            <a:spLocks/>
          </p:cNvSpPr>
          <p:nvPr/>
        </p:nvSpPr>
        <p:spPr>
          <a:xfrm>
            <a:off x="552098" y="3056671"/>
            <a:ext cx="5009716" cy="34341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649B3DC-403B-43D5-AC24-871CCE464882}"/>
                  </a:ext>
                </a:extLst>
              </p14:cNvPr>
              <p14:cNvContentPartPr/>
              <p14:nvPr/>
            </p14:nvContentPartPr>
            <p14:xfrm>
              <a:off x="8344080" y="3637800"/>
              <a:ext cx="12960" cy="13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649B3DC-403B-43D5-AC24-871CCE4648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34720" y="3628440"/>
                <a:ext cx="31680" cy="3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66242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Linear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linear,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5B3DE8-31BF-46D2-BFCA-94FF6D15727B}"/>
              </a:ext>
            </a:extLst>
          </p:cNvPr>
          <p:cNvSpPr txBox="1">
            <a:spLocks/>
          </p:cNvSpPr>
          <p:nvPr/>
        </p:nvSpPr>
        <p:spPr>
          <a:xfrm>
            <a:off x="552098" y="3056671"/>
            <a:ext cx="5009716" cy="34341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922EE75-6B8E-4DD2-B074-6D907656876E}"/>
                  </a:ext>
                </a:extLst>
              </p14:cNvPr>
              <p14:cNvContentPartPr/>
              <p14:nvPr/>
            </p14:nvContentPartPr>
            <p14:xfrm>
              <a:off x="147240" y="3099240"/>
              <a:ext cx="11244960" cy="3838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922EE75-6B8E-4DD2-B074-6D90765687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880" y="3089880"/>
                <a:ext cx="11263680" cy="38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37AC580-139D-E7A3-C73A-3A4576D9BFCD}"/>
                  </a:ext>
                </a:extLst>
              </p14:cNvPr>
              <p14:cNvContentPartPr/>
              <p14:nvPr/>
            </p14:nvContentPartPr>
            <p14:xfrm>
              <a:off x="1436400" y="3072240"/>
              <a:ext cx="8847000" cy="3757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37AC580-139D-E7A3-C73A-3A4576D9BF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27040" y="3062880"/>
                <a:ext cx="8865720" cy="377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75902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D7CFFBB-82F6-A0E6-6046-674C9D8DCB04}"/>
                  </a:ext>
                </a:extLst>
              </p14:cNvPr>
              <p14:cNvContentPartPr/>
              <p14:nvPr/>
            </p14:nvContentPartPr>
            <p14:xfrm>
              <a:off x="1427400" y="1854000"/>
              <a:ext cx="8670600" cy="1080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D7CFFBB-82F6-A0E6-6046-674C9D8DCB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8040" y="1844640"/>
                <a:ext cx="8689320" cy="109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19093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  <a:cs typeface="Calibri Light" panose="020F0302020204030204" pitchFamily="34" charset="0"/>
                    <a:hlinkClick r:id="rId2"/>
                  </a:rPr>
                  <a:t>Demo on Desmos</a:t>
                </a:r>
                <a:endParaRPr lang="en-US" dirty="0">
                  <a:solidFill>
                    <a:schemeClr val="tx1"/>
                  </a:solidFill>
                  <a:ea typeface="Cambria Math" panose="02040503050406030204" pitchFamily="18" charset="0"/>
                  <a:cs typeface="Calibri Light" panose="020F0302020204030204" pitchFamily="34" charset="0"/>
                </a:endParaRPr>
              </a:p>
              <a:p>
                <a:endParaRPr lang="en-US" dirty="0">
                  <a:solidFill>
                    <a:schemeClr val="tx1"/>
                  </a:solidFill>
                  <a:latin typeface="Calibri Light" panose="020F0302020204030204" pitchFamily="34" charset="0"/>
                  <a:ea typeface="Cambria Math" panose="02040503050406030204" pitchFamily="18" charset="0"/>
                  <a:cs typeface="Calibri Light" panose="020F030202020403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  <a:blipFill>
                <a:blip r:embed="rId3"/>
                <a:stretch>
                  <a:fillRect l="-1744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58F5D0-C62B-61DA-3E74-8C7056F8D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735" y="2400521"/>
            <a:ext cx="4515192" cy="41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915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C5B3DE8-31BF-46D2-BFCA-94FF6D1572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Convex optimization</a:t>
                </a: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second derivative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everywhere then function is convex</a:t>
                </a:r>
              </a:p>
              <a:p>
                <a:pPr lvl="0">
                  <a:defRPr/>
                </a:pPr>
                <a:endParaRPr lang="en-US" sz="800" dirty="0">
                  <a:solidFill>
                    <a:prstClr val="black"/>
                  </a:solidFill>
                </a:endParaRP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convex, then: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Every local minimum is also a global minimum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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C5B3DE8-31BF-46D2-BFCA-94FF6D157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  <a:blipFill>
                <a:blip r:embed="rId3"/>
                <a:stretch>
                  <a:fillRect l="-2558" t="-2837" r="-974" b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81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a network to approximate this function using:</a:t>
            </a:r>
          </a:p>
          <a:p>
            <a:r>
              <a:rPr lang="en-US" dirty="0"/>
              <a:t>Linear, Sigmoid, Step, or </a:t>
            </a:r>
            <a:r>
              <a:rPr lang="en-US" dirty="0" err="1"/>
              <a:t>ReLU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6AE7A1B-5B50-4DEE-AAC2-211A6CA71B9D}"/>
                  </a:ext>
                </a:extLst>
              </p14:cNvPr>
              <p14:cNvContentPartPr/>
              <p14:nvPr/>
            </p14:nvContentPartPr>
            <p14:xfrm>
              <a:off x="528480" y="2462760"/>
              <a:ext cx="5734080" cy="3039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6AE7A1B-5B50-4DEE-AAC2-211A6CA71B9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9120" y="2453400"/>
                <a:ext cx="5752800" cy="305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9204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59EE62-5E10-46D3-B03A-14FEC1CDE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112838"/>
            <a:ext cx="10515600" cy="2039937"/>
          </a:xfrm>
        </p:spPr>
        <p:txBody>
          <a:bodyPr/>
          <a:lstStyle/>
          <a:p>
            <a:r>
              <a:rPr lang="en-US" dirty="0"/>
              <a:t>Design a network to approximate this function using:</a:t>
            </a:r>
          </a:p>
          <a:p>
            <a:r>
              <a:rPr lang="en-US" dirty="0"/>
              <a:t>Linear, Sigmoid, Step, or </a:t>
            </a:r>
            <a:r>
              <a:rPr lang="en-US" dirty="0" err="1"/>
              <a:t>ReLU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2A4BD9C-9419-404C-B477-0B1CAD66EF38}"/>
                  </a:ext>
                </a:extLst>
              </p14:cNvPr>
              <p14:cNvContentPartPr/>
              <p14:nvPr/>
            </p14:nvContentPartPr>
            <p14:xfrm>
              <a:off x="485280" y="1871280"/>
              <a:ext cx="10913400" cy="4416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2A4BD9C-9419-404C-B477-0B1CAD66EF3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5920" y="1861920"/>
                <a:ext cx="10932120" cy="443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5493504-3C3F-4116-88EC-26EC344606FE}"/>
                  </a:ext>
                </a:extLst>
              </p14:cNvPr>
              <p14:cNvContentPartPr/>
              <p14:nvPr/>
            </p14:nvContentPartPr>
            <p14:xfrm>
              <a:off x="10929600" y="4350240"/>
              <a:ext cx="642960" cy="510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5493504-3C3F-4116-88EC-26EC344606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20240" y="4340880"/>
                <a:ext cx="66168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7EFAD9F-99EB-6B80-FA7D-30C9E2F1AAF7}"/>
                  </a:ext>
                </a:extLst>
              </p14:cNvPr>
              <p14:cNvContentPartPr/>
              <p14:nvPr/>
            </p14:nvContentPartPr>
            <p14:xfrm>
              <a:off x="10572840" y="1481760"/>
              <a:ext cx="1274040" cy="1711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7EFAD9F-99EB-6B80-FA7D-30C9E2F1AAF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63480" y="1472400"/>
                <a:ext cx="1292760" cy="173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E6FD148-EE3B-6212-CF40-92C764C3D226}"/>
                  </a:ext>
                </a:extLst>
              </p14:cNvPr>
              <p14:cNvContentPartPr/>
              <p14:nvPr/>
            </p14:nvContentPartPr>
            <p14:xfrm>
              <a:off x="9088200" y="4117320"/>
              <a:ext cx="1026360" cy="1072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E6FD148-EE3B-6212-CF40-92C764C3D22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78840" y="4107960"/>
                <a:ext cx="1045080" cy="109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8844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11397</TotalTime>
  <Words>2801</Words>
  <Application>Microsoft Office PowerPoint</Application>
  <PresentationFormat>Widescreen</PresentationFormat>
  <Paragraphs>720</Paragraphs>
  <Slides>78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6" baseType="lpstr">
      <vt:lpstr>Arial</vt:lpstr>
      <vt:lpstr>Calibri</vt:lpstr>
      <vt:lpstr>Calibri Light</vt:lpstr>
      <vt:lpstr>Cambria Math</vt:lpstr>
      <vt:lpstr>Candara</vt:lpstr>
      <vt:lpstr>CMU Serif Roman</vt:lpstr>
      <vt:lpstr>Wingdings</vt:lpstr>
      <vt:lpstr>Office Theme</vt:lpstr>
      <vt:lpstr>  10-315 Introduction to ML  Neural Networks</vt:lpstr>
      <vt:lpstr>Poll 1</vt:lpstr>
      <vt:lpstr>Poll 1</vt:lpstr>
      <vt:lpstr>Poll 1</vt:lpstr>
      <vt:lpstr>Poll 1</vt:lpstr>
      <vt:lpstr>Linear Classifiers for Nonlinear Data</vt:lpstr>
      <vt:lpstr>Network to Approximate a 1-D Function</vt:lpstr>
      <vt:lpstr>Network to Approximate a 1-D Function</vt:lpstr>
      <vt:lpstr>Network to Approximate a 1-D Function</vt:lpstr>
      <vt:lpstr>Network to Approximate a 1-D Function</vt:lpstr>
      <vt:lpstr>Network to Approximate a 1-D Function</vt:lpstr>
      <vt:lpstr>Perceptron</vt:lpstr>
      <vt:lpstr>Perceptron History</vt:lpstr>
      <vt:lpstr>Exercise</vt:lpstr>
      <vt:lpstr>Poll 2</vt:lpstr>
      <vt:lpstr>Poll 3</vt:lpstr>
      <vt:lpstr>Poll 3</vt:lpstr>
      <vt:lpstr>Classification Design Challenge</vt:lpstr>
      <vt:lpstr>Classification Design Challenge</vt:lpstr>
      <vt:lpstr>Classification Design Challenge</vt:lpstr>
      <vt:lpstr>Multilayer Perceptrons</vt:lpstr>
      <vt:lpstr>Very Loose Inspiration: Human Neurons</vt:lpstr>
      <vt:lpstr>Simple Model of a Neuron (McCulloch &amp; Pitts, 1943)</vt:lpstr>
      <vt:lpstr>Neural Networks</vt:lpstr>
      <vt:lpstr>Neural Networks</vt:lpstr>
      <vt:lpstr>Neural Networks</vt:lpstr>
      <vt:lpstr>Neural Networks</vt:lpstr>
      <vt:lpstr>Neural Networks</vt:lpstr>
      <vt:lpstr>Single Neuron</vt:lpstr>
      <vt:lpstr>Activation Functions</vt:lpstr>
      <vt:lpstr>Optimizing</vt:lpstr>
      <vt:lpstr>Loss Functions</vt:lpstr>
      <vt:lpstr>Multilayer Perceptrons</vt:lpstr>
      <vt:lpstr>Neural Network Equations</vt:lpstr>
      <vt:lpstr>Optimizing</vt:lpstr>
      <vt:lpstr>Optimizing</vt:lpstr>
      <vt:lpstr>Neural Network Equations</vt:lpstr>
      <vt:lpstr>Network Optimization Details</vt:lpstr>
      <vt:lpstr>Reminder: Calculus Chain Rule (scalar version)</vt:lpstr>
      <vt:lpstr>Network Optimization</vt:lpstr>
      <vt:lpstr>Network Optimization: Forward then Backwards</vt:lpstr>
      <vt:lpstr>Network Optimization: Layer Implementation</vt:lpstr>
      <vt:lpstr>Backpropagation (so-far)</vt:lpstr>
      <vt:lpstr>Previous Exercise</vt:lpstr>
      <vt:lpstr>Exercise</vt:lpstr>
      <vt:lpstr>Derivatives of Functions with Respect to Vectors</vt:lpstr>
      <vt:lpstr>Calculus</vt:lpstr>
      <vt:lpstr>Multivariable Chain Rule</vt:lpstr>
      <vt:lpstr>Multivariable Chain Rule</vt:lpstr>
      <vt:lpstr>Exercise: Multivariable Chain Rule</vt:lpstr>
      <vt:lpstr>Multivariable Chain Rule</vt:lpstr>
      <vt:lpstr>Calculus Chain Rule</vt:lpstr>
      <vt:lpstr>Multivariable Chain Rule</vt:lpstr>
      <vt:lpstr>Poll 4 (not used)</vt:lpstr>
      <vt:lpstr>Poll 4 (not used)</vt:lpstr>
      <vt:lpstr>Poll 4 (not used)</vt:lpstr>
      <vt:lpstr>Poll 5 (not used)</vt:lpstr>
      <vt:lpstr>Poll 5 (not used)</vt:lpstr>
      <vt:lpstr>Poll 5 (not used)</vt:lpstr>
      <vt:lpstr>Network Optimization</vt:lpstr>
      <vt:lpstr>Network Optimization</vt:lpstr>
      <vt:lpstr>Backpropagation (updated)</vt:lpstr>
      <vt:lpstr>Neural Network Implementation</vt:lpstr>
      <vt:lpstr>Neural Network Properties</vt:lpstr>
      <vt:lpstr>Neural Networks Properties</vt:lpstr>
      <vt:lpstr>Classification Design Challenge</vt:lpstr>
      <vt:lpstr>Network to Approximate Binary Classification</vt:lpstr>
      <vt:lpstr>Network to Approximate Binary Classification</vt:lpstr>
      <vt:lpstr>Network to Approximate Binary Classification</vt:lpstr>
      <vt:lpstr>Network to Approximate Binary Classification</vt:lpstr>
      <vt:lpstr>Network to Approximate a 1-D Function</vt:lpstr>
      <vt:lpstr>Network to Approximate a 1-D Function</vt:lpstr>
      <vt:lpstr>Objective Function is Not Convex</vt:lpstr>
      <vt:lpstr>Optimization</vt:lpstr>
      <vt:lpstr>Optimization</vt:lpstr>
      <vt:lpstr>Optimization</vt:lpstr>
      <vt:lpstr>Optimization</vt:lpstr>
      <vt:lpstr>Optimization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168</cp:revision>
  <dcterms:created xsi:type="dcterms:W3CDTF">2020-05-18T13:01:09Z</dcterms:created>
  <dcterms:modified xsi:type="dcterms:W3CDTF">2023-02-21T00:37:36Z</dcterms:modified>
</cp:coreProperties>
</file>